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471" r:id="rId3"/>
    <p:sldId id="472" r:id="rId4"/>
    <p:sldId id="473" r:id="rId5"/>
    <p:sldId id="474" r:id="rId6"/>
    <p:sldId id="475" r:id="rId7"/>
    <p:sldId id="476" r:id="rId8"/>
    <p:sldId id="38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383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384" r:id="rId25"/>
    <p:sldId id="407" r:id="rId26"/>
    <p:sldId id="408" r:id="rId27"/>
    <p:sldId id="409" r:id="rId28"/>
    <p:sldId id="410" r:id="rId29"/>
    <p:sldId id="385" r:id="rId30"/>
    <p:sldId id="411" r:id="rId31"/>
    <p:sldId id="412" r:id="rId32"/>
    <p:sldId id="413" r:id="rId33"/>
    <p:sldId id="414" r:id="rId34"/>
    <p:sldId id="415" r:id="rId35"/>
    <p:sldId id="416" r:id="rId36"/>
    <p:sldId id="386" r:id="rId37"/>
    <p:sldId id="417" r:id="rId38"/>
    <p:sldId id="418" r:id="rId39"/>
    <p:sldId id="419" r:id="rId40"/>
    <p:sldId id="420" r:id="rId41"/>
    <p:sldId id="421" r:id="rId42"/>
    <p:sldId id="422" r:id="rId43"/>
    <p:sldId id="387" r:id="rId44"/>
    <p:sldId id="423" r:id="rId45"/>
    <p:sldId id="424" r:id="rId46"/>
    <p:sldId id="425" r:id="rId47"/>
    <p:sldId id="426" r:id="rId48"/>
    <p:sldId id="427" r:id="rId49"/>
    <p:sldId id="388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70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08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457 479,'-27'86,"-77"376,83-353,14-71,1-1,2 1,1 0,3 1,2 22,-2-59,0 0,0 0,0 0,0 0,1 0,-1 0,1 0,-1 0,1 0,0 0,0 0,0 0,0-1,0 1,0 0,0-1,1 1,-1 0,1-1,-1 0,1 1,-1-1,1 0,0 0,0 0,0 0,-1 0,1 0,0-1,0 1,0-1,0 1,0-1,0 0,0 1,0-1,0 0,0-1,0 1,2 0,86-30,-66 20,-3 1,1 2,0 0,0 1,1 1,-1 1,17 0,185-25,-194 24,-24-1</inkml:trace>
  <inkml:trace contextRef="#ctx0" brushRef="#br0" timeOffset="417.193">1388 395,'-8'13,"0"-1,1 2,1-1,0 1,0 0,2 0,-1 1,2 0,0-1,1 1,0 0,1 0,1 0,1 1,1 8,0 386,-25-278,28-148,1-2</inkml:trace>
  <inkml:trace contextRef="#ctx0" brushRef="#br0" timeOffset="934.158">1699 311,'38'-20,"1"2,0 1,1 3,1 1,40-7,5 11,-84 9,1 0,-1 0,0 1,1-1,-1 0,0 1,1 0,-1-1,0 1,0 0,0 0,0 0,1 1,-1-1,-1 0,1 1,0-1,0 1,-1 0,1-1,0 1,-1 0,0 0,1 0,-1 0,0 0,0 0,0 1,-1-1,1 0,0 0,-1 1,1-1,-1 1,-2 11,0 0,-1 0,0-1,-1 1,-1-1,0 0,-1 0,0-1,-1 0,0 0,-1 0,0-1,-1 0,-3 2,5-3,-127 161,132-168,1-1,1 0,-1 1,0-1,0 0,1 1,0-1,-1 1,1-1,0 1,0-1,0 1,1-1,-1 1,0-1,1 0,0 1,-1-1,1 1,0-1,0 0,1 0,-1 0,0 0,1 0,-1 0,1 0,0 0,-1 0,1-1,0 1,0-1,0 1,0-1,1 1,85 30,70 9,-153-39,0 0,-1 0,1 1,-1-1,0 1,0 0,0 0,0 1,-1-1,1 1,-1-1,0 1,0 0,0 1,0-1,-1 0,0 1,0-1,0 1,0 0,-1 0,0 0,0 0,0-1,0 1,-1 0,0 1,0-1,0 0,-2 4,-2 6,-1-1,-1 0,0-1,-1 0,0 0,-1 0,-1-1,0 0,-1-1,0 0,0 0,-1-1,-1 0,0-1,0 0,-2 0,-24 22,26-20,0 0,-1-1,0 0,0-1,-1-1,0 0,-1-1,0 0,0-1,0-1,-1 0,1-1,-2-1,-4-14,20 0</inkml:trace>
  <inkml:trace contextRef="#ctx0" brushRef="#br0" timeOffset="2557.051">2602 0,'23'58,"38"207,-31 223,-32-113,19-276,-17-98,0 1,0 0,0-1,0 1,0-1,0 1,0 0,-1-1,1 1,0-1,-1 1,0-1,1 1,-1-1,0 1,0-1,0 0,0 1,0-1,0 0,0 0,0 1,0-1,-1 0,1 0,0-1,-1 1,1 0,-1 0,1-1,-1 1,1-1,-1 1,1-1,-1 0,0 1,1-1,-2 0,-71 2,60-2,-253 27,128-6,-327 29,-409 53,280-5,535-84,47-9,-1-1,0-1,0 0,0-1,0 0,0-1,0-1,0 0,-5-2,16 1,0 0,-1 0,1 0,0 0,0-1,0 0,0 1,1-1,-1 0,0-1,1 1,-1 0,1-1,0 1,0-1,0 0,0 0,0 0,0 0,1 0,0 0,0 0,-1 0,2-1,-1 1,0 0,1-1,-1 1,1 0,0-1,0 0,14-108,-5 60,-1-1,-3-1,-3 1,-2-1,-2-2,5-142,21-292,3 252,-27 232,0 4,-1 0,1 0,0 0,0 0,0 0,0 0,0 0,0 0,0 0,1 0,-1 0,1 0,0 0,-1 0,1 0,0 0,0 0,0 0,1 1,-1-1,0 0,1 1,-1-1,1 1,-1-1,1 1,-1 0,1 0,0 0,0 0,0 0,0 0,0 0,0 1,0-1,160 13,-45-10,0-5,69-12,266-8,62-11,-253 21,77 14,-120 1,-194-2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1,'-24'38,"-17"27,-7 8,5-4,4-9,10-10,5-14,6-7,7-9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 0 0 0,'0'0'1347'0'0,"0"0"443"0"0,0 0 169 0 0,0 0-9 0 0,0 0-113 0 0,0 0-167 0 0,0 0-159 0 0,0 0-152 0 0,0 0-126 0 0,0 0-110 0 0,0 0-96 0 0,7-2-93 0 0,21-8-114 0 0,-21 8-59 0 0,-7 2-88 0 0,0 0-63 0 0,0 0-24 0 0,0 0-61 0 0,0 0-23 0 0,0 0-17 0 0,0 0-3 0 0,-5 7 769 0 0,-31 11-499 0 0,-116 49 571 0 0,151-67-1310 0 0,0 1 1 0 0,0-1 0 0 0,0 1-1 0 0,0 0 1 0 0,1-1 0 0 0,-1 1 0 0 0,0 0-1 0 0,1 0 1 0 0,-1-1 0 0 0,1 1-1 0 0,-1 0 1 0 0,0 0 0 0 0,1 0 0 0 0,0 0-1 0 0,-1 0 1 0 0,1 0 0 0 0,0 0-1 0 0,-1 0 1 0 0,1 0 0 0 0,0 0-1 0 0,0 0 1 0 0,0 0 0 0 0,0 0 0 0 0,0 0-1 0 0,0 0 1 0 0,0 0 0 0 0,0 0-1 0 0,0 0 1 0 0,0 0 0 0 0,1 0 0 0 0,-1 0-1 0 0,0 0 1 0 0,1 0 0 0 0,-1-1-1 0 0,1 1 1 0 0,-1 0 0 0 0,1 0-1 0 0,-1 0 1 0 0,1 0 0 0 0,-1 0 0 0 0,1-1-1 0 0,0 1 1 0 0,0 0 0 0 0,-1-1-1 0 0,1 1 1 0 0,0 0 0 0 0,0-1-14 0 0,171 133 1141 0 0,-122-93-1009 0 0,-47-38-112 0 0,-1 0-1 0 0,1 0 1 0 0,-1 0-1 0 0,1 1 0 0 0,-1-1 1 0 0,0 1-1 0 0,0 0 1 0 0,0-1-1 0 0,0 1 1 0 0,-1 0-1 0 0,1 0 0 0 0,-1 0 1 0 0,0 1-1 0 0,1-1 1 0 0,-1 0-1 0 0,-1 0 1 0 0,1 1-1 0 0,0-1 0 0 0,-1 0 1 0 0,0 1-1 0 0,0-1 1 0 0,0 0-1 0 0,0 1 0 0 0,0-1 1 0 0,-1 2-20 0 0,-2 0 43 0 0,0 0 0 0 0,0-1 0 0 0,0 1 0 0 0,-1-1 0 0 0,1 1 0 0 0,-1-1 0 0 0,0 0 0 0 0,0-1 0 0 0,-1 1 1 0 0,1-1-1 0 0,-1 1 0 0 0,0-1 0 0 0,0-1 0 0 0,0 1 0 0 0,0-1 0 0 0,0 0 0 0 0,-1 0 0 0 0,-1 0-43 0 0,-9 5 72 0 0,1-2-30 0 0,-1-1 1 0 0,1 0-1 0 0,-1-1 1 0 0,1-1-1 0 0,-1-1 1 0 0,0 0-1 0 0,0-1 1 0 0,-7-1-43 0 0,2 1 12 0 0,-32 0-46 0 0,52-1-41 0 0,1 1-1 0 0,0 0 0 0 0,0-1 1 0 0,-1 1-1 0 0,1-1 1 0 0,0 1-1 0 0,0-1 0 0 0,-1 1 1 0 0,1-1-1 0 0,0 1 0 0 0,0 0 1 0 0,0-1-1 0 0,0 1 0 0 0,0-1 1 0 0,0 1-1 0 0,0-1 0 0 0,0 1 1 0 0,0-1-1 0 0,0 1 0 0 0,0-1 1 0 0,0 1-1 0 0,0-1 0 0 0,0 1 1 0 0,0-1-1 0 0,0 1 0 0 0,0-1 1 0 0,1 1-1 0 0,-1-1 0 0 0,0 1 1 0 0,0-1-1 0 0,1 1 1 0 0,-1 0-1 0 0,0-1 0 0 0,1 1 1 0 0,-1-1-1 0 0,0 1 0 0 0,1 0 1 0 0,-1-1-1 0 0,1 1 0 0 0,-1 0 1 0 0,0 0-1 0 0,1-1 0 0 0,-1 1 1 0 0,1 0-1 0 0,-1 0 0 0 0,1 0 1 0 0,-1 0-1 0 0,1-1 0 0 0,-1 1 1 0 0,1 0-1 0 0,-1 0 0 0 0,1 0 1 0 0,-1 0-1 0 0,1 0 0 0 0,-1 0 1 0 0,1 0-1 0 0,-1 0 0 0 0,1 0 1 0 0,-1 1 75 0 0,15-8-2076 0 0,3-2-1961 0 0,-5 4-2760 0 0,-1 1-5204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441 181 6529 0 0,'0'0'2576'0'0,"0"0"-296"0"0,0 0-214 0 0,0 0-114 0 0,0 0-123 0 0,0 0-226 0 0,0 0-203 0 0,0 0-162 0 0,0 0-165 0 0,0 0-151 0 0,0 0-115 0 0,0 0-113 0 0,0 0-108 0 0,-1-6-74 0 0,1-1-734 0 0,-2-7 1620 0 0,1 38 32 0 0,21 178-278 0 0,-15-132-1009 0 0,-3 1 0 0 0,-3 0 0 0 0,-4-1 0 0 0,-2 0 0 0 0,-4 3-143 0 0,4-29 14 0 0,-16 46 49 0 0,13-70-229 0 0,16-37-1245 0 0,25-58-5696 0 0,-29 63 2682 0 0,0 4-4505 0 0</inkml:trace>
  <inkml:trace contextRef="#ctx0" brushRef="#br0" timeOffset="327.024">1 265 8130 0 0,'0'0'3410'0'0,"0"0"-1148"0"0,0 0-542 0 0,0 0-101 0 0,0 0-27 0 0,0 0-125 0 0,0 0-202 0 0,0 0-212 0 0,0 0-169 0 0,0 0-91 0 0,0 0-99 0 0,0 0-72 0 0,0 0-55 0 0,33-15-79 0 0,103-48-54 0 0,-35 31 289 0 0,333-68 389 0 0,-334 94-3923 0 0,-92 19-2307 0 0,-6-9 1350 0 0,-1 0-7873 0 0</inkml:trace>
  <inkml:trace contextRef="#ctx0" brushRef="#br0" timeOffset="1028.81">954 0 9346 0 0,'0'0'3226'0'0,"0"0"-952"0"0,0 0-478 0 0,0 0-134 0 0,0 0-206 0 0,0 0-308 0 0,0 0-353 0 0,0 0-277 0 0,0 0-184 0 0,0 0-49 0 0,0 0 81 0 0,0 0 108 0 0,1 6 98 0 0,9 98 1594 0 0,-5 0-1 0 0,-6 74-2165 0 0,-15 81 263 0 0,13-216-244 0 0,0-24-5 0 0,2-1 0 0 0,0 1 0 0 0,1 0 0 0 0,1 0 1 0 0,1 0-1 0 0,0 0 0 0 0,2 0 0 0 0,0 1-14 0 0,19-7 268 0 0,23-37 379 0 0,-39 20-626 0 0,82-68 199 0 0,31-16-128 0 0,-51 51-77 0 0,-67 37-15 0 0,-1 1 0 0 0,0-1 0 0 0,0 1 0 0 0,0 0 0 0 0,0-1 0 0 0,0 1 0 0 0,0 0 0 0 0,0 0 0 0 0,-1 0 0 0 0,1 0 0 0 0,0 0 0 0 0,0 0 0 0 0,-1 0 0 0 0,1 0 0 0 0,-1 0 0 0 0,1 0 0 0 0,-1 0 0 0 0,1 1 0 0 0,-1-1 0 0 0,1 0 0 0 0,-1 0 0 0 0,0 0 0 0 0,0 1 0 0 0,0-1 0 0 0,0 0 0 0 0,0 0 0 0 0,0 1 0 0 0,0-1 0 0 0,0 0 0 0 0,0 0 0 0 0,0 0 0 0 0,-1 1 0 0 0,1-1 0 0 0,-1 0 0 0 0,0 1 0 0 0,1 3-11 0 0,-7 183 374 0 0,5-67-124 0 0,2-121-232 0 0,0 0-6 0 0,0 1-21 0 0,0 1 13 0 0,0-1 1 0 0,0-1-5 0 0,0 0-5 0 0,0 0 12 0 0,0 0-21 0 0,0 0-11 0 0,0 0-11 0 0,0 0 3 0 0,0 0-64 0 0,1-30-6339 0 0,3 19 2446 0 0,0 4-2820 0 0,0 0-5314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398 137 2401 0 0,'0'0'2041'0'0,"0"0"-127"0"0,0 0-22 0 0,0 0 133 0 0,0 0 63 0 0,0 0-123 0 0,0 0-221 0 0,0 0-253 0 0,0 0-207 0 0,0 0-154 0 0,-4-3-165 0 0,-11-12-147 0 0,12 11-135 0 0,3 4-122 0 0,0 0-102 0 0,0 0-63 0 0,0 0-65 0 0,0 0-56 0 0,0 0-46 0 0,0 0-48 0 0,0 0-33 0 0,0 13 314 0 0,11 96 1078 0 0,-15 16-640 0 0,-5 1 0 0 0,-25 119-900 0 0,-5-13 227 0 0,34-155-228 0 0,5-76 9 0 0,0-1 4 0 0,13-63-2969 0 0,-11 6-2199 0 0,-4 20-6429 0 0,1 28 2214 0 0</inkml:trace>
  <inkml:trace contextRef="#ctx0" brushRef="#br0" timeOffset="242.859">0 601 5089 0 0,'0'0'3129'0'0,"0"0"-539"0"0,0 0-367 0 0,0 0-133 0 0,0 0-174 0 0,0 0-301 0 0,0 0-336 0 0,0 0-323 0 0,0 0-214 0 0,0 0-73 0 0,0 0-11 0 0,0 0 23 0 0,0 0 1 0 0,14-2-46 0 0,172-28 1153 0 0,50-19-770 0 0,-93 35-3497 0 0,-135 17-148 0 0,-7 0-2591 0 0,0-1-421 0 0,-1 1-6102 0 0</inkml:trace>
  <inkml:trace contextRef="#ctx0" brushRef="#br0" timeOffset="864.04">801 123 15251 0 0,'0'0'1710'0'0,"0"0"-292"0"0,0 0-167 0 0,0 0-26 0 0,0 0-54 0 0,0 0-195 0 0,0 0-281 0 0,0 0-250 0 0,0 0-132 0 0,0 0-11 0 0,0 0 49 0 0,0 0 68 0 0,0 0 18 0 0,0 20-13 0 0,0 140 522 0 0,-8 43 521 0 0,-30 171-1467 0 0,36-230 168 0 0,26-152 308 0 0,100-99-149 0 0,46-31 43 0 0,-116 119-351 0 0,-52 46-123 0 0,0 188 323 0 0,-2-214-302 0 0,1-1 1 0 0,0 1-1 0 0,-1 0 0 0 0,1-1 1 0 0,0 1-1 0 0,0-1 0 0 0,0 1 1 0 0,-1-1-1 0 0,1 1 1 0 0,0-1-1 0 0,0 0 0 0 0,0 0 1 0 0,0 1-1 0 0,0-1 0 0 0,0 0 1 0 0,0 0-1 0 0,0 0 1 0 0,0 0-1 0 0,0 0 0 0 0,0 0 1 0 0,0 0-1 0 0,-1 0 0 0 0,1 0 1 0 0,0 0-1 0 0,0-1 1 0 0,0 1-1 0 0,0 0 0 0 0,0-1 1 0 0,0 1-1 0 0,0-1 0 0 0,-1 1 1 0 0,1-1-1 0 0,0 1 1 0 0,0-1-1 0 0,0 1 0 0 0,-1-1 1 0 0,1 0-1 0 0,0 1 0 0 0,-1-1 1 0 0,1 0-1 0 0,-1 0 1 0 0,1 1-1 0 0,-1-1 0 0 0,1 0 1 0 0,-1-1 82 0 0,13-11-1884 0 0,4-5-5442 0 0,-8 13-4525 0 0</inkml:trace>
  <inkml:trace contextRef="#ctx0" brushRef="#br0" timeOffset="1675.481">1567 712 10962 0 0,'0'0'1534'0'0,"0"0"-262"0"0,0 0 111 0 0,0 0 194 0 0,0 0 59 0 0,0 0-134 0 0,0 0-274 0 0,0 0-259 0 0,0 0-150 0 0,0 0-112 0 0,0 0-93 0 0,0 0-66 0 0,-12 13-48 0 0,-90 92 931 0 0,3 22-472 0 0,98-126-952 0 0,0 0 1 0 0,-1 0 0 0 0,1 0 0 0 0,0 0 0 0 0,0 0 0 0 0,0 0 0 0 0,0 1-1 0 0,0-1 1 0 0,0 0 0 0 0,0 1 0 0 0,0-1 0 0 0,0 1 0 0 0,1-1 0 0 0,-1 1-1 0 0,0-1 1 0 0,1 1 0 0 0,-1-1 0 0 0,1 1 0 0 0,0-1 0 0 0,0 1-1 0 0,-1 0 1 0 0,1-1 0 0 0,0 1 0 0 0,0 0 0 0 0,1-1 0 0 0,-1 1 0 0 0,0-1-1 0 0,0 1 1 0 0,1 0 0 0 0,-1-1 0 0 0,1 1 0 0 0,-1-1 0 0 0,1 1 0 0 0,0-1-1 0 0,0 0 1 0 0,0 1 0 0 0,0-1 0 0 0,0 1 0 0 0,0-1 0 0 0,0 0 0 0 0,0 0-1 0 0,0 0 1 0 0,0 0 0 0 0,1 0 0 0 0,0 1-8 0 0,13-5 111 0 0,1-1-1 0 0,-1-1 1 0 0,-1 0-1 0 0,1-1 1 0 0,-1 0-1 0 0,0-1 1 0 0,0-1-1 0 0,-1 0 1 0 0,0-1-1 0 0,-1-1 1 0 0,0 0 0 0 0,0 0-1 0 0,-1-1 1 0 0,3-4-111 0 0,3-1 44 0 0,104-96 4 0 0,-121 111-51 0 0,1 1 0 0 0,-1 0 0 0 0,1 0-1 0 0,-1-1 1 0 0,1 1 0 0 0,-1 0 0 0 0,1 0 0 0 0,-1 0-1 0 0,1 0 1 0 0,-1 0 0 0 0,1 0 0 0 0,-1 0 0 0 0,1 0-1 0 0,0 0 1 0 0,-1 0 0 0 0,1 0 0 0 0,-1 0 0 0 0,1 0-1 0 0,-1 0 1 0 0,1 0 0 0 0,-1 1 0 0 0,1-1-1 0 0,-1 0 1 0 0,1 0 0 0 0,-1 1 0 0 0,1-1 0 0 0,-1 0-1 0 0,1 1 1 0 0,-1-1 0 0 0,0 0 0 0 0,1 1 0 0 0,-1-1-1 0 0,1 1 1 0 0,-1-1 0 0 0,0 1 0 0 0,1-1 0 0 0,-1 1-1 0 0,0-1 1 0 0,0 1 0 0 0,0-1 0 0 0,1 1-1 0 0,-1-1 1 0 0,0 1 0 0 0,0-1 0 0 0,0 1 0 0 0,0-1-1 0 0,0 1 1 0 0,0 0 0 0 0,0-1 0 0 0,0 1 0 0 0,0-1-1 0 0,0 1 1 0 0,0-1 0 0 0,0 1 0 0 0,0-1 0 0 0,-1 1-1 0 0,1-1 1 0 0,0 1 0 0 0,0-1 0 0 0,-1 1-1 0 0,1-1 1 0 0,0 1 0 0 0,-1-1 0 0 0,1 1 0 0 0,0-1-1 0 0,-1 1 4 0 0,-1 53-30 0 0,1-52 34 0 0,0 3-6 0 0,-1 0 1 0 0,1-1 0 0 0,-1 1-1 0 0,2 0 1 0 0,-1 0-1 0 0,0 0 1 0 0,1 0 0 0 0,0 0-1 0 0,0 0 1 0 0,0 0 0 0 0,1 0-1 0 0,0 0 1 0 0,0 0-1 0 0,0 0 1 0 0,0-1 0 0 0,1 1-1 0 0,0 0 1 0 0,0-1 0 0 0,0 1-1 0 0,0-1 1 0 0,1 0-1 0 0,0 1 1 0 0,-1-1 0 0 0,2-1-1 0 0,-1 1 1 0 0,0 0 0 0 0,1-1-1 0 0,0 1 1 0 0,0-1-1 0 0,0 0 1 0 0,0-1 0 0 0,0 1-1 0 0,0-1 1 0 0,1 1 0 0 0,0-1 1 0 0,8-3 6 0 0,-1 0-1 0 0,0 0 1 0 0,0-2 0 0 0,0 1 0 0 0,0-2 0 0 0,0 1 0 0 0,-1-2 0 0 0,0 1 0 0 0,0-2 0 0 0,0 1-1 0 0,0-1 1 0 0,-1-1 0 0 0,0 0 0 0 0,7-7-6 0 0,-6 7 0 0 0,17-11 14 0 0,-1-1 0 0 0,0-1-1 0 0,-2-2 1 0 0,-1 0 0 0 0,0-2-1 0 0,-2-1 1 0 0,-1 0-1 0 0,-1-1 1 0 0,-1-2 0 0 0,-1 0-1 0 0,-1-1 1 0 0,-2 0 0 0 0,10-29-14 0 0,-5 3-1 0 0,-2-1 0 0 0,-4-1 1 0 0,-1 0-1 0 0,-3-1 0 0 0,-3 0 1 0 0,0-57 0 0 0,-7 100 0 0 0,1 10 6 0 0,-1 0-1 0 0,1 0 1 0 0,-1 0-1 0 0,-1-1 1 0 0,1 1 0 0 0,-1 0-1 0 0,0 0 1 0 0,0 0-1 0 0,0 0 1 0 0,-1 0-1 0 0,1 0 1 0 0,-1 0 0 0 0,-1 1-1 0 0,1-1 1 0 0,-1 0-6 0 0,1 4 0 0 0,1 1 0 0 0,-1 0 0 0 0,1 0 0 0 0,-1 0 1 0 0,0-1-1 0 0,1 2 0 0 0,-1-1 0 0 0,1 0 0 0 0,-1 0 1 0 0,1 0-1 0 0,-1 1 0 0 0,0-1 0 0 0,1 1 0 0 0,-1-1 0 0 0,1 1 1 0 0,0 0-1 0 0,-1-1 0 0 0,1 1 0 0 0,-1 0 0 0 0,1 0 1 0 0,0 0-1 0 0,0 0 0 0 0,0 0 0 0 0,-1 0 0 0 0,1 1 0 0 0,0-1 1 0 0,1 0-1 0 0,-1 0 0 0 0,0 1 0 0 0,0-1 0 0 0,0 1 1 0 0,1-1-1 0 0,-1 1 0 0 0,1-1 0 0 0,-1 1 0 0 0,0 1 0 0 0,-7 18 17 0 0,0 1-1 0 0,1 0 0 0 0,1 1 0 0 0,1-1 0 0 0,1 1 1 0 0,1 0-1 0 0,1 0 0 0 0,0 2-16 0 0,-1 10 12 0 0,-4 42 32 0 0,3 0 0 0 0,3 1 0 0 0,9 65-44 0 0,52 145 108 0 0,-44-215-155 0 0,-63-164-9198 0 0,37 72 2512 0 0,4 4-5246 0 0</inkml:trace>
  <inkml:trace contextRef="#ctx0" brushRef="#br0" timeOffset="1923.149">1889 513 14819 0 0,'0'0'3392'0'0,"0"0"-1727"0"0,0 0-611 0 0,0 0 89 0 0,0 0 164 0 0,0 0 78 0 0,0 0-180 0 0,0 0-261 0 0,0 0-251 0 0,0 0-175 0 0,35-1-84 0 0,113-2-76 0 0,31-26 382 0 0,121-17-604 0 0,-170 40-6808 0 0,-116 6-5671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31 1256 0 0,'0'0'2435'0'0,"0"0"-93"0"0,0 0-33 0 0,0 0 57 0 0,0 0-69 0 0,0 0-185 0 0,0 0-307 0 0,0 0-319 0 0,0 0-236 0 0,0 0-185 0 0,0 0-86 0 0,2-6-84 0 0,9-19-92 0 0,-9 29 2704 0 0,0 28-3426 0 0,5 320 969 0 0,-4-104-642 0 0,-7-205-345 0 0,-1 1-1 0 0,-3-1 1 0 0,-2-1 0 0 0,-12 35-63 0 0,14-52-10 0 0,8-24 12 0 0,0-1-14 0 0,0 0 12 0 0,-1 0-30 0 0,1 0-3 0 0,0 0 1 0 0,0 0-4 0 0,0 0-24 0 0,0 0-41 0 0,0 0-35 0 0,0 0-43 0 0,-19-32-12344 0 0,17 28 7172 0 0,1 0-4845 0 0</inkml:trace>
  <inkml:trace contextRef="#ctx0" brushRef="#br0" timeOffset="266.563">1 521 12203 0 0,'0'0'1955'0'0,"0"0"-398"0"0,0 0-170 0 0,0 0 52 0 0,0 0-2 0 0,0 0-153 0 0,0 0-252 0 0,0 0-226 0 0,0 0-154 0 0,0 0-81 0 0,0 0-34 0 0,31-11-46 0 0,101-34-47 0 0,-13 25 426 0 0,-75 18-639 0 0,188-5-828 0 0,-185 7-1121 0 0,-24-3-1370 0 0,-14-1-3214 0 0,-4 0-5240 0 0</inkml:trace>
  <inkml:trace contextRef="#ctx0" brushRef="#br0" timeOffset="767.117">675 27 14651 0 0,'0'0'1534'0'0,"0"0"-381"0"0,0 0-151 0 0,0 0 9 0 0,0 0-28 0 0,0 0-86 0 0,0 0-115 0 0,0 0-82 0 0,0 0-1 0 0,0 0-19 0 0,0 0-80 0 0,0 0-56 0 0,0 0-28 0 0,7 29-60 0 0,23 92-41 0 0,-12-4 463 0 0,-15-45-676 0 0,-3 1 1 0 0,-2 0 0 0 0,-4 0-1 0 0,-4-1 1 0 0,-2 1-203 0 0,10-7 72 0 0,3-65-58 0 0,1 0 0 0 0,-1 0 0 0 0,1 0 0 0 0,-1 0 1 0 0,1-1-1 0 0,-1 1 0 0 0,1 0 0 0 0,-1-1 0 0 0,1 0 0 0 0,0 1 0 0 0,-1-1 0 0 0,1 0 0 0 0,0 0 0 0 0,0 0 0 0 0,-1 0 0 0 0,1 0 0 0 0,0 0 1 0 0,-1 0-1 0 0,1 0 0 0 0,0-1 0 0 0,-1 1 0 0 0,1-1 0 0 0,-1 1 0 0 0,1-1 0 0 0,-1 0 0 0 0,1 0 0 0 0,-1 1 0 0 0,1-1 0 0 0,-1 0 0 0 0,0 0 1 0 0,1-1-15 0 0,2 1 27 0 0,158-103 328 0 0,-34 17-259 0 0,-76 65-81 0 0,-44 55 65 0 0,-18 70 49 0 0,-1 40 15 0 0,11-142-190 0 0,0-1-1 0 0,0 1 1 0 0,0 0-1 0 0,0-1 1 0 0,0 1 0 0 0,0 0-1 0 0,1-1 1 0 0,-1 1-1 0 0,0 0 1 0 0,1-1 0 0 0,-1 1-1 0 0,0-1 1 0 0,1 1 0 0 0,-1-1-1 0 0,1 1 1 0 0,-1 0-1 0 0,1-1 1 0 0,-1 0 0 0 0,1 1-1 0 0,-1-1 1 0 0,1 1-1 0 0,-1-1 1 0 0,1 0 0 0 0,-1 1-1 0 0,1-1 1 0 0,0 0-1 0 0,-1 1 1 0 0,1-1 0 0 0,0 0-1 0 0,-1 0 1 0 0,1 0-1 0 0,0 0 1 0 0,0 0 0 0 0,-1 0-1 0 0,1 0 1 0 0,0 0-1 0 0,-1 0 1 0 0,1 0 0 0 0,0 0-1 0 0,-1 0 1 0 0,1 0-1 0 0,0 0 1 0 0,-1-1 0 0 0,1 1 46 0 0,15-14-10387 0 0,-14 11-1461 0 0</inkml:trace>
  <inkml:trace contextRef="#ctx0" brushRef="#br0" timeOffset="1153.771">1269 778 4249 0 0,'0'0'3998'0'0,"0"0"-941"0"0,0 0-386 0 0,0 0-158 0 0,0 0-256 0 0,0 0-347 0 0,0 0-387 0 0,0 0-311 0 0,0 0-231 0 0,32 2-159 0 0,100 5-92 0 0,-53-16 407 0 0,-59 5-946 0 0,0-2 0 0 0,0-1 0 0 0,-1 0 0 0 0,0-2 0 0 0,0 0 0 0 0,-1-1 0 0 0,0 0 0 0 0,-1-2 0 0 0,8-6-191 0 0,-20 14 20 0 0,-1 0-1 0 0,1 0 1 0 0,-1-1-1 0 0,0 1 0 0 0,-1-1 1 0 0,1 0-1 0 0,-1 0 1 0 0,0 0-1 0 0,0 0 0 0 0,0-1 1 0 0,-1 1-1 0 0,0-1 1 0 0,0 0-1 0 0,0 1 0 0 0,-1-1 1 0 0,0 0-1 0 0,0 0 1 0 0,0 0-1 0 0,-1 0 0 0 0,0 0 1 0 0,0 0-1 0 0,0 0 1 0 0,-1 0-1 0 0,0-1-19 0 0,-2 3-7 0 0,0 1 0 0 0,0-1 0 0 0,-1 1 1 0 0,1 0-1 0 0,-1 0 0 0 0,0 1 0 0 0,1-1 0 0 0,-1 1 1 0 0,-1 0-1 0 0,1 0 0 0 0,0 0 0 0 0,0 0 0 0 0,-1 1 1 0 0,1 0-1 0 0,-1-1 0 0 0,1 2 0 0 0,-1-1 0 0 0,1 1 1 0 0,-1-1-1 0 0,0 1 0 0 0,1 0 0 0 0,-1 1 0 0 0,1-1 1 0 0,-1 1-1 0 0,0 0 0 0 0,1 0 0 0 0,0 0 0 0 0,-1 1 1 0 0,0 0 6 0 0,-8 5-14 0 0,-1 1 1 0 0,2 0 0 0 0,-1 0 0 0 0,1 2-1 0 0,0-1 1 0 0,1 2 0 0 0,0 0 0 0 0,0 0-1 0 0,1 0 1 0 0,1 2 0 0 0,0-1 0 0 0,1 1-1 0 0,0 0 1 0 0,1 1 0 0 0,-1 2 13 0 0,5-12 6 0 0,0 1 0 0 0,1 0 0 0 0,-1 0 0 0 0,1-1 0 0 0,0 2 0 0 0,0-1 0 0 0,0 0 0 0 0,1 0 0 0 0,0 0 0 0 0,0 1 0 0 0,0-1 0 0 0,1 1 0 0 0,-1-1 0 0 0,1 1 0 0 0,1-1 0 0 0,-1 1 0 0 0,1-1 0 0 0,0 0 0 0 0,0 1 0 0 0,1-1 0 0 0,-1 0 0 0 0,1 0 0 0 0,0 0 0 0 0,1 0 0 0 0,-1 0 0 0 0,1 0 0 0 0,0-1 0 0 0,0 1 0 0 0,0-1 0 0 0,1 0 0 0 0,0 0 1 0 0,-1 0-1 0 0,2 0-6 0 0,15 3 59 0 0,0 0 0 0 0,1-1 1 0 0,0-1-1 0 0,0-2 1 0 0,1 0-1 0 0,-1-1 1 0 0,0-1-1 0 0,1 0 0 0 0,-1-2 1 0 0,5-1-60 0 0,27 1-12 0 0,55-7-20 0 0,-63 2-2940 0 0,-16 2-1716 0 0,-17 3-7752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1568 0 0,'0'0'1530'0'0,"0"0"-214"0"0,0 0 1 0 0,0 0 135 0 0,0 0 7 0 0,0 0-84 0 0,0 0-106 0 0,0 0-95 0 0,0 0-18 0 0,0 0-21 0 0,0 0-52 0 0,0 0-25 0 0,9-1-44 0 0,28-5-57 0 0,-34 5-750 0 0,0-1-1 0 0,0 1 1 0 0,1-1 0 0 0,-1 0 0 0 0,-1 0 0 0 0,1 0 0 0 0,0 0 0 0 0,-1-1-1 0 0,1 1 1 0 0,-1-1 0 0 0,1 1 0 0 0,-1-1 0 0 0,0 0 0 0 0,0 0 0 0 0,-1 0-1 0 0,1 0 1 0 0,0 0 0 0 0,0-2-207 0 0,2-3 270 0 0,32-76 2335 0 0,-36 83-2493 0 0,0 1-36 0 0,0 0-33 0 0,0 0-47 0 0,4 22-155 0 0,16 62 263 0 0,-3 2 0 0 0,-4-1-1 0 0,-4 1 1 0 0,-4 1-1 0 0,-3 0 1 0 0,-6 31-104 0 0,1-77 53 0 0,-2 0-1 0 0,-2-1 1 0 0,-1 1 0 0 0,-2-2-1 0 0,-2 1 1 0 0,-9 19-53 0 0,1-21 433 0 0,12-61 765 0 0,6-10-1162 0 0,2-1 0 0 0,1 1-1 0 0,1 0 1 0 0,2 0 0 0 0,1 0 0 0 0,2 1 0 0 0,1 0-1 0 0,1 0 1 0 0,2 0 0 0 0,1 1 0 0 0,2 1-1 0 0,3-4-35 0 0,-2-1-7 0 0,1 1 0 0 0,1 1 0 0 0,2 1 0 0 0,2 0-1 0 0,0 1 1 0 0,2 2 0 0 0,1 0 0 0 0,2 2 0 0 0,1 0-1 0 0,0 2 1 0 0,2 1 0 0 0,1 2 0 0 0,1 0 0 0 0,1 2-1 0 0,16-7 8 0 0,-24 16-14 0 0,-15 6 14 0 0,0 1 0 0 0,0-1 0 0 0,0 1-1 0 0,1 1 1 0 0,0 0 0 0 0,-1 0 0 0 0,1 1-1 0 0,0 0 1 0 0,0 1 0 0 0,0 0 0 0 0,1 0-1 0 0,-1 1 1 0 0,2 1 0 0 0,-10 1-4 0 0,0 0 1 0 0,-1 0-1 0 0,1 0 1 0 0,-1 0-1 0 0,0 0 1 0 0,1 1-1 0 0,-1-1 0 0 0,0 0 1 0 0,-1 1-1 0 0,1-1 1 0 0,0 1-1 0 0,-1-1 0 0 0,1 1 1 0 0,-1-1-1 0 0,0 1 1 0 0,0 0-1 0 0,0-1 0 0 0,0 1 1 0 0,0-1-1 0 0,0 1 1 0 0,-1-1-1 0 0,0 1 0 0 0,0 1 4 0 0,-5 14 21 0 0,0-1 0 0 0,-2 1-1 0 0,0-1 1 0 0,-1-1-1 0 0,0 0 1 0 0,-2 0 0 0 0,0-1-1 0 0,0 0 1 0 0,-2-1 0 0 0,1 0-1 0 0,-2-1 1 0 0,0 0-1 0 0,-13 8-20 0 0,14-8-20 0 0,-1 0 0 0 0,0-1 0 0 0,0 0 0 0 0,-2-1 0 0 0,1-1 0 0 0,-1-1 0 0 0,0 0 0 0 0,-1-1 0 0 0,0-1 0 0 0,-1 0-1 0 0,1-1 1 0 0,-1-1 0 0 0,0-1 0 0 0,-1-1 0 0 0,-11 1 20 0 0,-22-10-2613 0 0,42 5-798 0 0,7 1-1623 0 0,1 0-4552 0 0</inkml:trace>
  <inkml:trace contextRef="#ctx0" brushRef="#br0" timeOffset="1515.775">1248 579 2112 0 0,'0'0'2452'0'0,"0"0"-249"0"0,0 0-64 0 0,0 0 12 0 0,0 0-97 0 0,0 0-219 0 0,0 0-309 0 0,0 0-269 0 0,0 0-211 0 0,0 0-177 0 0,0 0-149 0 0,0 0-138 0 0,0 0-107 0 0,-8-6-59 0 0,-28-18-40 0 0,34 22-328 0 0,0 1-1 0 0,0 0 1 0 0,-1 1 0 0 0,1-1 0 0 0,-1 0 0 0 0,1 1 0 0 0,-1-1 0 0 0,1 1 0 0 0,-1 0-1 0 0,1 0 1 0 0,-1 0 0 0 0,1 0 0 0 0,-1 0 0 0 0,0 0 0 0 0,1 1 0 0 0,0 0 0 0 0,-1-1-1 0 0,1 1 1 0 0,-1 0 0 0 0,1 0 0 0 0,0 0 0 0 0,-1 0 0 0 0,-1 2-48 0 0,-8 2 198 0 0,-6 2-102 0 0,0 1 1 0 0,0 0 0 0 0,1 1 0 0 0,0 1 0 0 0,1 0 0 0 0,0 2-1 0 0,1 0 1 0 0,0 0 0 0 0,1 1 0 0 0,0 1 0 0 0,1 1-1 0 0,1 0 1 0 0,0 0 0 0 0,1 1 0 0 0,0 1 0 0 0,2 0-1 0 0,-7 15-96 0 0,15-30 12 0 0,0 0-1 0 0,0 0 0 0 0,0 0 0 0 0,0 0 0 0 0,0 0 1 0 0,0 0-1 0 0,1 0 0 0 0,-1 0 0 0 0,1 0 0 0 0,0 0 1 0 0,-1 0-1 0 0,1 1 0 0 0,0-1 0 0 0,0 0 0 0 0,0 0 1 0 0,1 0-1 0 0,-1 0 0 0 0,1 1 0 0 0,-1-1 0 0 0,1 0 1 0 0,-1 0-1 0 0,1 0 0 0 0,0 0 0 0 0,0 0 0 0 0,0 0 0 0 0,0 0 1 0 0,1-1-1 0 0,-1 1 0 0 0,0 0 0 0 0,1 0 0 0 0,-1-1 1 0 0,1 1-1 0 0,-1-1 0 0 0,1 0 0 0 0,0 1 0 0 0,0-1 1 0 0,0 0-1 0 0,0 0 0 0 0,0 0 0 0 0,0 0 0 0 0,0 0 1 0 0,0-1-1 0 0,0 1 0 0 0,0-1 0 0 0,0 1 0 0 0,0-1 1 0 0,0 0-1 0 0,1 0-11 0 0,21-3 125 0 0,-1-2 1 0 0,0-1-1 0 0,0-1 1 0 0,-1 0-1 0 0,0-2 1 0 0,0-1-1 0 0,-1 0 1 0 0,0-2-1 0 0,-1 0 1 0 0,0-2 0 0 0,-1 0-1 0 0,-1-1 1 0 0,0-1-1 0 0,-1 0 1 0 0,-1-1-1 0 0,0-1 1 0 0,12-19-126 0 0,9-17 6 0 0,-37 53-18 0 0,0 1 0 0 0,0 0-13 0 0,0 0-27 0 0,-37 48-320 0 0,29-37 358 0 0,1 1-1 0 0,0 0 1 0 0,0 0 0 0 0,1 0-1 0 0,1 0 1 0 0,0 1 0 0 0,0 0 0 0 0,2 0-1 0 0,-1 0 1 0 0,2 1 0 0 0,0-1-1 0 0,0 1 1 0 0,2-1 0 0 0,0 12 14 0 0,0-22-3 0 0,1-1 1 0 0,0 1-1 0 0,0-1 0 0 0,0 1 1 0 0,0-1-1 0 0,0 1 1 0 0,1-1-1 0 0,-1 0 0 0 0,1 0 1 0 0,-1 0-1 0 0,1 0 1 0 0,0 0-1 0 0,0 0 0 0 0,0 0 1 0 0,0-1-1 0 0,0 1 1 0 0,0-1-1 0 0,1 1 0 0 0,-1-1 1 0 0,0 0-1 0 0,1 0 1 0 0,-1 0-1 0 0,1 0 0 0 0,-1 0 1 0 0,1-1-1 0 0,-1 1 1 0 0,1-1-1 0 0,0 1 0 0 0,-1-1 1 0 0,1 0-1 0 0,1 0 3 0 0,85-12 103 0 0,-61 0-69 0 0,-1-1-1 0 0,-1-1 0 0 0,0-1 0 0 0,-1-1 0 0 0,0-2 0 0 0,-2 0 0 0 0,0-2 1 0 0,-1 0-1 0 0,-1-2 0 0 0,-1 0 0 0 0,-1-1 0 0 0,-1-1 0 0 0,0-2-33 0 0,-13 17-1 0 0,0 0 0 0 0,-1-1 0 0 0,0 1 0 0 0,0-1 0 0 0,-1 0-1 0 0,0 0 1 0 0,-1 0 0 0 0,0 0 0 0 0,-1 0 0 0 0,0 0 0 0 0,-1-1 0 0 0,0 1 0 0 0,0-3 1 0 0,-2 11-14 0 0,0 0 1 0 0,0 1 0 0 0,0-1 0 0 0,0 0 0 0 0,0 1 0 0 0,0-1 0 0 0,0 1 0 0 0,0 0 0 0 0,-1 0 0 0 0,1 0-1 0 0,-1 0 1 0 0,1 0 0 0 0,0 0 0 0 0,-1 1 0 0 0,0-1 0 0 0,1 1 0 0 0,-1 0 0 0 0,1-1 0 0 0,-1 1 0 0 0,1 1-1 0 0,-1-1 1 0 0,0 0 0 0 0,1 0 0 0 0,-1 1 0 0 0,1 0 0 0 0,-1-1 0 0 0,1 1 0 0 0,0 0 0 0 0,-1 0 0 0 0,1 0-1 0 0,0 1 1 0 0,0-1 0 0 0,-1 0 0 0 0,0 2 13 0 0,-12 6-34 0 0,0 0-1 0 0,1 1 1 0 0,0 0-1 0 0,1 1 1 0 0,0 1-1 0 0,1 0 0 0 0,0 0 1 0 0,1 1-1 0 0,-9 13 35 0 0,20-25-2 0 0,-1 0-1 0 0,1 0 0 0 0,-1 0 0 0 0,1 1 0 0 0,-1-1 0 0 0,1 0 0 0 0,0 0 0 0 0,-1 0 1 0 0,1 0-1 0 0,0 0 0 0 0,0 1 0 0 0,0-1 0 0 0,0 0 0 0 0,0 0 0 0 0,0 0 0 0 0,0 0 1 0 0,0 1-1 0 0,1-1 0 0 0,-1 0 0 0 0,0 0 0 0 0,1 0 0 0 0,-1 0 0 0 0,1 0 1 0 0,-1 0-1 0 0,1 0 0 0 0,0 0 0 0 0,-1 0 0 0 0,1 0 0 0 0,0 0 0 0 0,-1 0 0 0 0,1 0 1 0 0,0 0-1 0 0,0-1 0 0 0,0 1 0 0 0,0 0 0 0 0,0-1 0 0 0,0 1 0 0 0,0-1 1 0 0,0 1-1 0 0,0-1 0 0 0,0 1 0 0 0,0-1 0 0 0,1 0 0 0 0,-1 1 0 0 0,0-1 0 0 0,0 0 1 0 0,0 0-1 0 0,0 0 0 0 0,1 0 3 0 0,59 7-2 0 0,156-11 98 0 0,-215 4-95 0 0,-1 0 0 0 0,1 0-1 0 0,-1 0 1 0 0,0 0 0 0 0,1 0 0 0 0,-1 0 0 0 0,0 1 0 0 0,1-1 0 0 0,-1 0 0 0 0,0 1 0 0 0,1-1-1 0 0,-1 1 1 0 0,0-1 0 0 0,0 1 0 0 0,1 0 0 0 0,-1 0 0 0 0,0-1 0 0 0,0 1 0 0 0,0 0 0 0 0,0 0-1 0 0,0 0 1 0 0,0 0 0 0 0,0 0 0 0 0,0 0 0 0 0,-1 0 0 0 0,1 1 0 0 0,0-1 0 0 0,-1 0-1 0 0,1 0 1 0 0,0 1 0 0 0,-1-1 0 0 0,0 0 0 0 0,1 1 0 0 0,-1-1 0 0 0,0 0 0 0 0,0 1 0 0 0,1-1-1 0 0,-1 1 1 0 0,0-1 0 0 0,-1 0 0 0 0,1 1 0 0 0,0-1 0 0 0,0 0 0 0 0,0 1 0 0 0,-1-1 0 0 0,1 0-1 0 0,-1 1 1 0 0,1-1 0 0 0,-1 0 0 0 0,0 0 0 0 0,1 1-1 0 0,-34 66 16 0 0,30-63-13 0 0,1 0 1 0 0,-1 0-1 0 0,1 0 1 0 0,0 1-1 0 0,1-1 1 0 0,-1 1-1 0 0,1 0 0 0 0,0-1 1 0 0,1 1-1 0 0,-1 0 1 0 0,1 1-1 0 0,0-1 1 0 0,1 0-1 0 0,-1 0 0 0 0,1 0 1 0 0,1 3-4 0 0,1-6-2 0 0,0-1 0 0 0,0 1 0 0 0,1 0 0 0 0,-1-1-1 0 0,1 1 1 0 0,-1-1 0 0 0,1 0 0 0 0,0 0 0 0 0,0 0 0 0 0,0 0 0 0 0,0-1 0 0 0,1 1 0 0 0,-1-1 0 0 0,0 0 0 0 0,1 0 0 0 0,-1 0 0 0 0,0 0 0 0 0,1-1 0 0 0,-1 1 0 0 0,1-1 0 0 0,-1 0 0 0 0,1 0 0 0 0,0 0-1 0 0,-1 0 1 0 0,1-1 0 0 0,0 1 2 0 0,14-4 48 0 0,1-1-1 0 0,-1 0 0 0 0,0-1 1 0 0,-1-1-1 0 0,1 0 0 0 0,-1-1 1 0 0,-1-1-1 0 0,0-1 1 0 0,0-1-1 0 0,0 0 0 0 0,-2-1 1 0 0,1 0-1 0 0,-2-1 0 0 0,0-1 1 0 0,0 0-1 0 0,-1-1 0 0 0,-1 0 1 0 0,3-6-48 0 0,23-32 82 0 0,-2-1 1 0 0,-3-2 0 0 0,-2-1 0 0 0,-3-1 0 0 0,-2-2 0 0 0,15-59-83 0 0,-34 94 1 0 0,-1 0 0 0 0,-2 0 0 0 0,0 0 0 0 0,-2-1 1 0 0,-1 1-1 0 0,-1-6-1 0 0,1 29-2 0 0,1 1 0 0 0,-1-1 0 0 0,0 0 1 0 0,1 1-1 0 0,-1-1 0 0 0,0 0 0 0 0,0 1 0 0 0,0-1 1 0 0,0 0-1 0 0,-1 1 0 0 0,1-1 0 0 0,0 0 1 0 0,-1 1-1 0 0,1-1 0 0 0,-1 0 0 0 0,0 1 0 0 0,1-1 1 0 0,-1 1-1 0 0,0-1 0 0 0,0 1 0 0 0,0 0 1 0 0,0-1-1 0 0,0 1 0 0 0,0 0 0 0 0,0 0 0 0 0,-1-1 1 0 0,1 1-1 0 0,0 0 0 0 0,-1 0 0 0 0,1 0 1 0 0,-1 1-1 0 0,1-1 0 0 0,-1 0 0 0 0,1 1 0 0 0,-1-1 1 0 0,1 0-1 0 0,-1 1 0 0 0,0 0 0 0 0,1-1 1 0 0,-1 1-1 0 0,0 0 0 0 0,0 0 0 0 0,1 0 0 0 0,-1 0 1 0 0,0 0-1 0 0,1 1 0 0 0,-1-1 0 0 0,0 0 1 0 0,1 1-1 0 0,-1-1 0 0 0,0 1 2 0 0,-9 11-2 0 0,1 1-1 0 0,0 0 1 0 0,1 1 0 0 0,1 0-1 0 0,0 1 1 0 0,1-1-1 0 0,0 1 1 0 0,1 1 0 0 0,1-1-1 0 0,0 1 1 0 0,1 0 0 0 0,1 0-1 0 0,-1 14 3 0 0,-1-5 10 0 0,1 0-1 0 0,1 1 0 0 0,1 0 0 0 0,2 0 0 0 0,0 0 0 0 0,2-1 1 0 0,1 1-1 0 0,0 0 0 0 0,5 11-9 0 0,8 14 11 0 0,-5-22 7 0 0,-2 0-1 0 0,0 1 1 0 0,-2 1 0 0 0,-2-1-1 0 0,0 1 1 0 0,-3 0-1 0 0,0 0 1 0 0,-2 0-1 0 0,-2 13-17 0 0,-18 49-29 0 0,20-93-2 0 0,0 0 1 0 0,0 0 7 0 0,0 0-18 0 0,0 0-21 0 0,20-36-1094 0 0,-6-39-3121 0 0,-12 50 154 0 0,-1 0-3612 0 0,-1 13-3105 0 0</inkml:trace>
  <inkml:trace contextRef="#ctx0" brushRef="#br0" timeOffset="9534.068">2031 340 9890 0 0,'0'0'2381'0'0,"0"0"-717"0"0,0 0-272 0 0,0 0 31 0 0,0 0 47 0 0,0 0-56 0 0,0 0-174 0 0,0 0-169 0 0,0 0-159 0 0,0 0-124 0 0,0 0-100 0 0,22 4-85 0 0,73 11-54 0 0,118-9 1293 0 0,-5-31-1120 0 0,-192 23-1522 0 0,23-3 1920 0 0,-30 3-4735 0 0,-3 1-4243 0 0,-9 4-4645 0 0</inkml:trace>
  <inkml:trace contextRef="#ctx0" brushRef="#br0" timeOffset="9888.741">2791 693 17988 0 0,'0'0'1201'0'0,"0"0"-194"0"0,0 0 62 0 0,0 0 93 0 0,0 0-43 0 0,0 0-156 0 0,0 0-223 0 0,0 0-209 0 0,0 0-159 0 0,0 0-124 0 0,0 0-85 0 0,0 0-56 0 0,0 0-15 0 0,-2 24-24 0 0,-7 73-36 0 0,-4-56-335 0 0,3-34-2445 0 0,7-6-1411 0 0,0-1-3434 0 0,3 0-4242 0 0</inkml:trace>
  <inkml:trace contextRef="#ctx0" brushRef="#br0" timeOffset="10048.621">2800 421 19740 0 0,'0'0'2641'0'0,"0"0"-1337"0"0,0 0-480 0 0,0 0-96 0 0,0 0-175 0 0,0 0-209 0 0,0 0-176 0 0,0 0-176 0 0,0 0-144 0 0,0 0-128 0 0,0 0-169 0 0,0 0-183 0 0,0 0-368 0 0,0 0-856 0 0,-44 15-3049 0 0,53-8-8202 0 0</inkml:trace>
  <inkml:trace contextRef="#ctx0" brushRef="#br0" timeOffset="10384.819">3190 598 18900 0 0,'0'0'1823'0'0,"0"0"-495"0"0,0 0-167 0 0,0 0-62 0 0,0 0-95 0 0,0 0-160 0 0,0 0-208 0 0,0 0-160 0 0,0 0-96 0 0,0 0-64 0 0,0 0-41 0 0,0 0-35 0 0,0 0-61 0 0,-3 2-55 0 0,-18 10-95 0 0,1 1 1 0 0,0 1 0 0 0,0 1-1 0 0,1 1 1 0 0,1 1 0 0 0,1 0-1 0 0,1 2 1 0 0,0 0 0 0 0,-6 10-30 0 0,21-27-2 0 0,-1 1 1 0 0,0-1 0 0 0,1 1 0 0 0,-1-1 0 0 0,1 1 0 0 0,0 0 0 0 0,0 0 0 0 0,0 0 0 0 0,0 0 0 0 0,1 0-1 0 0,-1 0 1 0 0,1 0 0 0 0,0 0 0 0 0,0 0 0 0 0,0 0 0 0 0,0 0 0 0 0,0 0 0 0 0,1 0 0 0 0,-1 0 0 0 0,1 0 0 0 0,0-1-1 0 0,-1 1 1 0 0,2 0 0 0 0,-1 0 0 0 0,0 0 0 0 0,0-1 0 0 0,1 1 0 0 0,0-1 0 0 0,-1 1 0 0 0,1-1 0 0 0,0 1-1 0 0,0-1 1 0 0,0 0 0 0 0,1 0 0 0 0,-1 0 0 0 0,0 0 0 0 0,1-1 0 0 0,-1 1 0 0 0,1-1 0 0 0,0 1 0 0 0,-1-1 0 0 0,1 0-1 0 0,0 0 1 0 0,0 0 0 0 0,2 0 1 0 0,8 2-5 0 0,1-1-1 0 0,0-1 1 0 0,-1 0 0 0 0,1-1-1 0 0,0 0 1 0 0,0-1-1 0 0,0-1 1 0 0,-1 0 0 0 0,1-1-1 0 0,-1 0 1 0 0,1-1-1 0 0,-1-1 1 0 0,0 0 0 0 0,-1 0-1 0 0,6-4 6 0 0,23-18-3230 0 0,-3-6-3292 0 0,-31 26-5429 0 0</inkml:trace>
  <inkml:trace contextRef="#ctx0" brushRef="#br0" timeOffset="10770.926">3597 152 17060 0 0,'0'0'2171'0'0,"0"0"-424"0"0,0 0-215 0 0,0 0-205 0 0,0 0-205 0 0,0 0-235 0 0,0 0-243 0 0,0 0-112 0 0,0 0-85 0 0,0 0-65 0 0,0 0-62 0 0,0 0-62 0 0,3-2-56 0 0,-2 1-180 0 0,0 1-1 0 0,0 0 0 0 0,-1 0 0 0 0,1-1 0 0 0,0 1 1 0 0,0 0-1 0 0,0 0 0 0 0,0 0 0 0 0,0 0 0 0 0,0 0 1 0 0,0 0-1 0 0,0 0 0 0 0,0 0 0 0 0,0 1 0 0 0,0-1 1 0 0,0 0-1 0 0,0 1 0 0 0,0-1 0 0 0,0 0 0 0 0,-1 1 1 0 0,1-1-1 0 0,0 1 0 0 0,0-1 0 0 0,0 1 0 0 0,-1 0 1 0 0,1-1-1 0 0,0 1 0 0 0,-1 0 0 0 0,1 0 0 0 0,0-1 1 0 0,-1 1-1 0 0,1 0 0 0 0,-1 0 0 0 0,1 0 0 0 0,-1 0 1 0 0,0-1-1 0 0,1 1 0 0 0,-1 0 0 0 0,0 0 0 0 0,0 0 1 0 0,1 0-1 0 0,-1 0 0 0 0,0 0 0 0 0,0 0 0 0 0,0 0 1 0 0,0 0-1 0 0,0 0 0 0 0,-1 0 0 0 0,1 0 0 0 0,0 0 1 0 0,0 0-1 0 0,-1 0 0 0 0,1 0 0 0 0,0-1 0 0 0,-1 1 1 0 0,1 0-1 0 0,-1 0 0 0 0,1 0-21 0 0,8 54 197 0 0,-3 1-1 0 0,-2 1 1 0 0,-3-1-1 0 0,-2 0 1 0 0,-9 53-197 0 0,-13-16 4 0 0,-7 56-15 0 0,53-116-993 0 0,-22-32 648 0 0,0-1-81 0 0,0 0-165 0 0,0 0-198 0 0,0 0-244 0 0,0-7-7313 0 0,0 7-3343 0 0</inkml:trace>
  <inkml:trace contextRef="#ctx0" brushRef="#br0" timeOffset="11187.453">3735 793 11626 0 0,'0'0'3122'0'0,"0"0"-625"0"0,0 0-405 0 0,0 0-282 0 0,0 0-320 0 0,0 0-294 0 0,0 0-242 0 0,0 0-136 0 0,0 0-96 0 0,34 5-79 0 0,105 17-56 0 0,-64-17 305 0 0,-64-6-769 0 0,1-1 0 0 0,-1 0 0 0 0,0-1 0 0 0,0-1 0 0 0,0 1 0 0 0,-1-2 0 0 0,1 0 0 0 0,-1 0 0 0 0,0 0 0 0 0,-1-1 0 0 0,1-1 0 0 0,-1 0 0 0 0,3-3-123 0 0,-10 7 1 0 0,1-1 1 0 0,0 0-1 0 0,-1 0 1 0 0,0 0 0 0 0,0 0-1 0 0,0-1 1 0 0,-1 1-1 0 0,1-1 1 0 0,-1 1-1 0 0,0-1 1 0 0,0 1 0 0 0,-1-1-1 0 0,1 1 1 0 0,-1-1-1 0 0,0 0 1 0 0,-1 1-1 0 0,1-1 1 0 0,-1 1 0 0 0,1-1-1 0 0,-1 0 1 0 0,-1 1-1 0 0,1 0 1 0 0,-1-1-1 0 0,1 1 1 0 0,-1 0 0 0 0,-1 0-1 0 0,1 0 1 0 0,0 0-1 0 0,-1 0 1 0 0,0 0-1 0 0,0 1 1 0 0,0-1 0 0 0,0 1-1 0 0,-1 0 1 0 0,1 0-1 0 0,-1 0 1 0 0,0 0-1 0 0,0 1 1 0 0,0 0-1 0 0,0 0 1 0 0,0 0 0 0 0,0 0-1 0 0,-1 0 1 0 0,1 1-1 0 0,-1 0 1 0 0,1 0-1 0 0,-1 0 1 0 0,1 0 0 0 0,-1 1-1 0 0,0 0 1 0 0,0 0-2 0 0,-5-1-16 0 0,-1 1 0 0 0,1 0 1 0 0,-1 1-1 0 0,1 0 1 0 0,0 1-1 0 0,-1 0 0 0 0,1 1 1 0 0,0 0-1 0 0,0 0 0 0 0,0 1 1 0 0,1 0-1 0 0,0 1 0 0 0,-1 0 1 0 0,1 1-1 0 0,1 0 1 0 0,-1 0-1 0 0,1 1 0 0 0,0 0 1 0 0,1 0-1 0 0,0 1 0 0 0,0-1 1 0 0,-5 9 15 0 0,8-11 4 0 0,1-1 0 0 0,0 1 0 0 0,0-1 0 0 0,0 1 0 0 0,0 0 0 0 0,1 0 0 0 0,0 0 0 0 0,0 0 0 0 0,0 1 0 0 0,1-1 0 0 0,0 1 0 0 0,0-1 0 0 0,0 1 0 0 0,0-1 0 0 0,1 1 0 0 0,0-1 0 0 0,0 1 0 0 0,1-1 0 0 0,0 1 1 0 0,0-1-1 0 0,0 1 0 0 0,0-1 0 0 0,1 1 0 0 0,0-1 0 0 0,0 0 0 0 0,0 0 0 0 0,1 0 0 0 0,0 0 0 0 0,0-1 0 0 0,0 1 0 0 0,0-1 0 0 0,1 1 0 0 0,0-1 0 0 0,3 3-4 0 0,12 4 44 0 0,0-2 0 0 0,0 0-1 0 0,1-1 1 0 0,0-1 0 0 0,1-1 0 0 0,0-1 0 0 0,0 0-1 0 0,0-2 1 0 0,0 0 0 0 0,0-2 0 0 0,1 0-1 0 0,-1-1 1 0 0,1-1 0 0 0,7-3-44 0 0,24 4-125 0 0,7-8-1306 0 0,-37-3-6252 0 0,-20 8-5010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7850 0 0,'0'0'2378'0'0,"0"0"-391"0"0,0 0-254 0 0,0 0-2 0 0,0 0-18 0 0,0 0-225 0 0,0 0-292 0 0,0 0-248 0 0,0 0-201 0 0,0 0-117 0 0,0 0-73 0 0,13-7 4086 0 0,-14 21-4469 0 0,-1 0 0 0 0,-1 0 0 0 0,0 0 0 0 0,0 0 0 0 0,-1 0 0 0 0,-1-1 0 0 0,-1 1 0 0 0,0-1 0 0 0,0 0-174 0 0,-17 41 239 0 0,20-50-204 0 0,1 0 0 0 0,0 0 0 0 0,1 0 0 0 0,-1 0 0 0 0,1 1 0 0 0,0-1 0 0 0,0 1 0 0 0,0-1 0 0 0,0 1 0 0 0,1-1 0 0 0,0 1 0 0 0,0-1 0 0 0,0 1 0 0 0,0 0-1 0 0,1-1 1 0 0,0 1 0 0 0,0-1 0 0 0,0 1 0 0 0,0-1 0 0 0,1 0 0 0 0,0 0 0 0 0,0 1 0 0 0,0-1 0 0 0,0 0 0 0 0,1-1 0 0 0,-1 1 0 0 0,1 0 0 0 0,0-1 0 0 0,0 1 0 0 0,0-1 0 0 0,1 0 0 0 0,-1 0-1 0 0,1 0 1 0 0,0-1 0 0 0,0 1 0 0 0,0-1 0 0 0,0 0 0 0 0,0 0 0 0 0,0 0 0 0 0,0-1 0 0 0,1 1 0 0 0,-1-1 0 0 0,1 0 0 0 0,3 0-35 0 0,38-8 212 0 0,-32-28-3490 0 0,-11 7-3311 0 0,-3 18-814 0 0,-2 5-4859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16171 0 0,'0'0'1901'0'0,"0"0"-427"0"0,0 0-316 0 0,0 0-11 0 0,0 0-18 0 0,0 0-145 0 0,0 0-232 0 0,0 0-235 0 0,0 0-169 0 0,0 0-93 0 0,0 0-20 0 0,0 0 6 0 0,0 0 19 0 0,-16 3 530 0 0,-31 23 621 0 0,91-73 48 0 0,-77 60-366 0 0,33-12-1055 0 0,0-1-8 0 0,0 0 4 0 0,0 0-12 0 0,0 0 5 0 0,0 0-8 0 0,0 0-1 0 0,0 0 8 0 0,0 0-22 0 0,0 0-28 0 0,0 0 24 0 0,0 0 4 0 0,0 0-15 0 0,0 0-1 0 0,0 0-12 0 0,-9-3-7035 0 0,7 6 2400 0 0,0 1-7233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3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9074 0 0,'0'0'1774'0'0,"0"0"-275"0"0,0 0-58 0 0,0 0 176 0 0,0 0 74 0 0,0 0-182 0 0,0 0-304 0 0,0 0-299 0 0,0 0-228 0 0,0 0-115 0 0,0 0-31 0 0,16-17-53 0 0,48-52-38 0 0,37-7 921 0 0,33 14-13 0 0,-131 62-1326 0 0,1 0 0 0 0,-1 0 0 0 0,1 0 0 0 0,-1 1 0 0 0,1-1 0 0 0,-1 1 0 0 0,1 0 0 0 0,-1 0 0 0 0,0 0-1 0 0,1 1 1 0 0,-1-1 0 0 0,0 1 0 0 0,0-1 0 0 0,0 1 0 0 0,0 0 0 0 0,0 1 0 0 0,0-1 0 0 0,-1 0 0 0 0,1 1 0 0 0,-1-1 0 0 0,0 1-1 0 0,1 0 1 0 0,-1 0 0 0 0,0 0 0 0 0,-1 0 0 0 0,1 0 0 0 0,0 0 0 0 0,-1 0 0 0 0,0 1 0 0 0,0-1 0 0 0,0 0 0 0 0,0 1 0 0 0,0-1-1 0 0,-1 1 1 0 0,0-1 0 0 0,1 1 0 0 0,-1-1 0 0 0,-1 2-23 0 0,11 38 162 0 0,-3-1 1 0 0,-2 1-1 0 0,-1 0 0 0 0,-2 0 0 0 0,-3 0 1 0 0,-4 39-163 0 0,0-52 49 0 0,0 0 1 0 0,-2-1-1 0 0,-2 0 1 0 0,0-1-1 0 0,-2 1 1 0 0,-12 21-50 0 0,16-37 42 0 0,-1 0 1 0 0,0 0-1 0 0,0-1 0 0 0,-1 0 1 0 0,-1 0-1 0 0,0-1 0 0 0,-1 0 1 0 0,-7 6-43 0 0,27-52 824 0 0,164-276-645 0 0,-128 238-220 0 0,4 1 0 0 0,54-58 41 0 0,-39 67 50 0 0,-56 89-105 0 0,-5 42 113 0 0,-4 0-1 0 0,-2-1 1 0 0,-4 1-1 0 0,-5 15-57 0 0,12-82 1 0 0,-23 154-20 0 0,53-188-120 0 0,184-246 98 0 0,-75 114-32 0 0,-139 166 72 0 0,0-1 0 0 0,-1 1 0 0 0,1 0 0 0 0,0-1 0 0 0,0 1 0 0 0,0-1 0 0 0,0 1 1 0 0,0 0-1 0 0,0-1 0 0 0,0 1 0 0 0,0 0 0 0 0,0-1 0 0 0,0 1 0 0 0,0-1 0 0 0,0 1 1 0 0,0 0-1 0 0,1-1 0 0 0,-1 1 0 0 0,0-1 0 0 0,0 1 0 0 0,1 0 0 0 0,-1-1 0 0 0,0 1 0 0 0,1-1 1 0 0,-1 1-1 0 0,1-1 0 0 0,-1 1 0 0 0,1-1 0 0 0,-1 0 0 0 0,1 1 0 0 0,-1-1 0 0 0,1 1 1 0 0,-1-1-1 0 0,1 0 0 0 0,-1 1 0 0 0,1-1 0 0 0,-1 0 0 0 0,1 0 0 0 0,0 0 0 0 0,-1 1 0 0 0,1-1 1 0 0,0 0-1 0 0,-1 0 0 0 0,1 0 0 0 0,-1 0 0 0 0,1 0 0 0 0,0 0 0 0 0,-1 0 0 0 0,1 0 0 0 0,0-1 1 0 0,-1 1-1 0 0,1 0 0 0 0,-1 0 0 0 0,1 0 0 0 0,0-1 0 0 0,0 1 1 0 0,-3 17 18 0 0,0 17 12 0 0,-1 0 0 0 0,-3-1 0 0 0,0 1 0 0 0,-2-1 0 0 0,-5 8-30 0 0,-15 73 60 0 0,16 4-226 0 0,22-109-1695 0 0,-5-6-6070 0 0,-4-3-4115 0 0</inkml:trace>
  <inkml:trace contextRef="#ctx0" brushRef="#br0" timeOffset="918.92">1587 264 0 0 0,'0'0'1791'0'0,"0"0"484"0"0,0 0 160 0 0,0 0-10 0 0,0 0-197 0 0,0 0-310 0 0,0 0-306 0 0,0 0-257 0 0,0 0-138 0 0,0 0-89 0 0,0 0-101 0 0,0 0-76 0 0,0 0-112 0 0,9-8-139 0 0,24-24-71 0 0,-34 31-562 0 0,1 0 0 0 0,0 0 0 0 0,0 1 0 0 0,-1-1 0 0 0,1 0 0 0 0,0 1 0 0 0,-1-1 0 0 0,1 0 0 0 0,-1 1 0 0 0,1-1 0 0 0,0 1 0 0 0,-1-1 0 0 0,0 1 0 0 0,1-1 0 0 0,-1 1 0 0 0,1-1 0 0 0,-1 1 0 0 0,0 0 0 0 0,1-1 0 0 0,-1 1 0 0 0,0 0 0 0 0,1-1 0 0 0,-1 1 0 0 0,0 0 0 0 0,1 0-1 0 0,-1 0 1 0 0,0-1 0 0 0,0 1 0 0 0,1 0 0 0 0,-1 0 0 0 0,0 0 0 0 0,0 0 0 0 0,1 0 0 0 0,-1 1 0 0 0,0-1 0 0 0,0 0 0 0 0,1 0 0 0 0,-1 0 0 0 0,0 1 0 0 0,1-1 0 0 0,-1 0 0 0 0,0 1 0 0 0,1-1 0 0 0,-1 0 0 0 0,1 1 0 0 0,-1-1 0 0 0,0 1 0 0 0,1-1 0 0 0,-1 1 0 0 0,1 0-67 0 0,-26 13 113 0 0,0 1 1 0 0,1 1 0 0 0,1 1-1 0 0,1 1 1 0 0,1 1-1 0 0,0 1 1 0 0,1 1-1 0 0,2 1 1 0 0,0 0 0 0 0,1 2-1 0 0,1 0 1 0 0,-6 15-114 0 0,18-31 5 0 0,0 0 0 0 0,1 0 0 0 0,0 1 0 0 0,1-1-1 0 0,0 1 1 0 0,0 0 0 0 0,1 0 0 0 0,0 0 0 0 0,1 0 0 0 0,0 0 0 0 0,0 1 0 0 0,1-1 0 0 0,0 6-5 0 0,3-12 25 0 0,-1 0 1 0 0,1 0-1 0 0,0 0 1 0 0,0-1-1 0 0,0 1 0 0 0,0-1 1 0 0,0 0-1 0 0,1 0 1 0 0,-1 0-1 0 0,1 0 1 0 0,-1 0-1 0 0,1-1 0 0 0,0 0 1 0 0,0 0-1 0 0,-1 0 1 0 0,1 0-1 0 0,0 0 1 0 0,0-1-1 0 0,0 1 0 0 0,0-1 1 0 0,0 0-1 0 0,0-1 1 0 0,0 1-1 0 0,0-1 1 0 0,0 1-1 0 0,-1-1 0 0 0,1 0 1 0 0,0-1-1 0 0,3 0-25 0 0,18-8 124 0 0,-1 0 0 0 0,0-2 0 0 0,0 0 0 0 0,-1-2 0 0 0,-1 0 0 0 0,0-2 1 0 0,13-12-125 0 0,38-31 208 0 0,-2-4 0 0 0,-4-3 1 0 0,12-18-209 0 0,-79 85 4 0 0,0-1 1 0 0,0 0-1 0 0,0 1 0 0 0,0-1 1 0 0,0 0-1 0 0,0 1 0 0 0,0-1 1 0 0,1 0-1 0 0,-1 1 1 0 0,0-1-1 0 0,0 0 0 0 0,0 1 1 0 0,0-1-1 0 0,1 0 0 0 0,-1 0 1 0 0,0 1-1 0 0,0-1 0 0 0,1 0 1 0 0,-1 0-1 0 0,0 1 0 0 0,0-1 1 0 0,1 0-1 0 0,-1 0 0 0 0,0 0 1 0 0,1 1-1 0 0,-1-1 1 0 0,0 0-1 0 0,1 0 0 0 0,-1 0 1 0 0,0 0-1 0 0,1 0 0 0 0,-1 0 1 0 0,0 0-1 0 0,1 0-4 0 0,-13 45 106 0 0,-14 100-21 0 0,25-139-90 0 0,1 0-1 0 0,0 0 1 0 0,0 0 0 0 0,1 0 0 0 0,-1 0 0 0 0,2 0 0 0 0,-1 0 0 0 0,0 0-1 0 0,1 0 1 0 0,0-1 0 0 0,1 1 0 0 0,-1-1 0 0 0,1 1 0 0 0,0-1 0 0 0,0 0 0 0 0,1 0-1 0 0,-1 0 1 0 0,1 0 0 0 0,0-1 0 0 0,1 0 0 0 0,-1 0 0 0 0,1 0 0 0 0,0 0-1 0 0,0-1 1 0 0,0 1 0 0 0,0-1 0 0 0,2 0 5 0 0,105 16-1587 0 0,-76-26-1452 0 0,-15-3-7217 0 0,-16 8-1790 0 0</inkml:trace>
  <inkml:trace contextRef="#ctx0" brushRef="#br0" timeOffset="1402.406">2568 190 14499 0 0,'0'0'2377'0'0,"0"0"-613"0"0,0 0-292 0 0,0 0-82 0 0,0 0-175 0 0,0 0-267 0 0,0 0-260 0 0,0 0-196 0 0,0 0-77 0 0,0 0-47 0 0,0 0-16 0 0,0 0-17 0 0,0 0-44 0 0,-22 10-18 0 0,-111 44 181 0 0,114-49-289 0 0,11-4-125 0 0,0 1 1 0 0,0 1 0 0 0,0-1-1 0 0,0 1 1 0 0,0 0-1 0 0,1 1 1 0 0,0 0 0 0 0,-1 0-1 0 0,1 1 1 0 0,0 0-1 0 0,1 0 1 0 0,0 0-1 0 0,-1 1 1 0 0,-1 2-41 0 0,8-6-1 0 0,-1 0 1 0 0,0 0-1 0 0,1 1 0 0 0,-1-1 0 0 0,1 0 1 0 0,0 0-1 0 0,0 0 0 0 0,0 0 1 0 0,0 1-1 0 0,0-1 0 0 0,0 0 0 0 0,0 0 1 0 0,1 0-1 0 0,-1 0 0 0 0,1 0 0 0 0,0 0 1 0 0,-1 1-1 0 0,1-1 0 0 0,0-1 1 0 0,0 1-1 0 0,0 0 0 0 0,1 0 0 0 0,-1 0 1 0 0,0 0-1 0 0,1-1 0 0 0,0 2 1 0 0,86 45 74 0 0,-63-38-69 0 0,-18-7 11 0 0,-4-3 6 0 0,1 1-1 0 0,-1 0 1 0 0,0 0 0 0 0,1 0 0 0 0,-1 1-1 0 0,0-1 1 0 0,0 1 0 0 0,0 0 0 0 0,0 0-1 0 0,0 0 1 0 0,0 0 0 0 0,0 0 0 0 0,-1 1-1 0 0,1-1 1 0 0,-1 1 0 0 0,0 0 0 0 0,0-1 0 0 0,0 1-1 0 0,0 0 1 0 0,0 0 0 0 0,-1 1 0 0 0,1-1-1 0 0,-1 0 1 0 0,0 0 0 0 0,0 1 0 0 0,0-1-1 0 0,0 1 1 0 0,-1-1 0 0 0,1 1-22 0 0,-2 5 17 0 0,-1 0-1 0 0,0 0 1 0 0,-1-1 0 0 0,0 1-1 0 0,0-1 1 0 0,-1 0 0 0 0,0 0-1 0 0,0 0 1 0 0,-1 0 0 0 0,0-1-1 0 0,0 0 1 0 0,-1 0 0 0 0,0 0 0 0 0,0 0-1 0 0,0-1 1 0 0,-1 0 0 0 0,0-1-1 0 0,-7 5-16 0 0,2 1-11 0 0,5-4-119 0 0,0 0 0 0 0,-1-1 0 0 0,0 0 0 0 0,0 0 1 0 0,0 0-1 0 0,0-1 0 0 0,-1 0 0 0 0,0-1 0 0 0,0 0 0 0 0,-1-1 0 0 0,1 0 0 0 0,-1 0 0 0 0,1-1 0 0 0,-8 1 130 0 0,16-31-5457 0 0,5 20 757 0 0,0 0-6553 0 0</inkml:trace>
  <inkml:trace contextRef="#ctx0" brushRef="#br0" timeOffset="1870.659">3042 209 16676 0 0,'0'0'2898'0'0,"0"0"-1410"0"0,0 0-489 0 0,0 0 0 0 0,0 0 13 0 0,0 0-117 0 0,0 0-209 0 0,0 0-191 0 0,0 0-144 0 0,0 0-79 0 0,0 0-56 0 0,0 0-31 0 0,0 0-44 0 0,-23 8-29 0 0,-107 43 82 0 0,72-22 101 0 0,57-28-289 0 0,1 1 0 0 0,-1-1 0 0 0,1 0 0 0 0,0 1-1 0 0,-1-1 1 0 0,1 0 0 0 0,0 0 0 0 0,0 1 0 0 0,0-1 0 0 0,0 0 0 0 0,0 1 0 0 0,0-1 0 0 0,0 0 0 0 0,0 1-1 0 0,1-1 1 0 0,-1 0 0 0 0,0 1 0 0 0,1-1 0 0 0,-1 0 0 0 0,1 0 0 0 0,0 1 0 0 0,-1-1 0 0 0,1 0 0 0 0,0 0 0 0 0,0 0-1 0 0,-1 0 1 0 0,1 0 0 0 0,0 0 0 0 0,0 0 0 0 0,0 0 0 0 0,0 0 0 0 0,0-1 0 0 0,1 1 0 0 0,-1 0 0 0 0,0-1-1 0 0,0 1 1 0 0,0-1 0 0 0,1 1 0 0 0,-1-1 0 0 0,0 1 0 0 0,1-1 0 0 0,-1 0 0 0 0,0 0 0 0 0,1 0 0 0 0,-1 0-1 0 0,0 0 1 0 0,1 0-6 0 0,10 8 62 0 0,-5-2 2 0 0,0 0 0 0 0,-1 0 0 0 0,0 1 0 0 0,0 0 0 0 0,-1 0 0 0 0,0 0 0 0 0,0 1 0 0 0,-1-1 0 0 0,0 1 0 0 0,0 0 0 0 0,-1 1 0 0 0,0-1 0 0 0,0 1 0 0 0,-1-1 0 0 0,0 1 0 0 0,-1 0 0 0 0,0 0 0 0 0,0 0 0 0 0,-1 0 0 0 0,0-1 0 0 0,0 1 0 0 0,-1 0 0 0 0,0 0-64 0 0,0-3 28 0 0,-1 0 1 0 0,1-1-1 0 0,-1 1 0 0 0,0-1 1 0 0,0 1-1 0 0,-1-1 0 0 0,1 0 1 0 0,-1 0-1 0 0,0 0 0 0 0,-1 0 1 0 0,1 0-1 0 0,-1-1 1 0 0,0 1-1 0 0,0-1 0 0 0,0 0 1 0 0,-1 0-1 0 0,1-1 0 0 0,-1 0 1 0 0,0 1-1 0 0,-5 1-28 0 0,-108 46 60 0 0,64-43-954 0 0,48-28-3261 0 0,6 10-365 0 0,0 7 502 0 0,0-1-8050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11018 0 0,'0'0'2964'0'0,"0"0"-949"0"0,0 0-482 0 0,0 0-116 0 0,0 0-116 0 0,0 0-191 0 0,0 0-189 0 0,0 0-170 0 0,0 0-128 0 0,0 0-71 0 0,0 0-81 0 0,0 0-63 0 0,0 0-53 0 0,-8-2-39 0 0,-23-3-19 0 0,-32 26 748 0 0,44-10-796 0 0,7-6-188 0 0,0 1 1 0 0,1 0-1 0 0,0 0 1 0 0,0 2-1 0 0,0-1 1 0 0,1 1-1 0 0,0 1 1 0 0,0 0-1 0 0,1 0 1 0 0,1 1-1 0 0,-1 0 1 0 0,1 0 0 0 0,1 1-1 0 0,0 0 1 0 0,1 1-1 0 0,0-1 1 0 0,1 1-1 0 0,0 1 1 0 0,0-1-1 0 0,2 0 1 0 0,-1 1-1 0 0,2 0 1 0 0,0 0-1 0 0,-1 10-61 0 0,5-20 40 0 0,-1 0-1 0 0,1 0 1 0 0,0 0-1 0 0,0 0 1 0 0,0-1-1 0 0,0 1 0 0 0,0 0 1 0 0,0-1-1 0 0,1 1 1 0 0,0-1-1 0 0,-1 0 1 0 0,1 0-1 0 0,0 0 1 0 0,0 0-1 0 0,0-1 1 0 0,0 1-1 0 0,0-1 1 0 0,0 1-1 0 0,1-1 1 0 0,-1 0-1 0 0,0-1 1 0 0,1 1-1 0 0,-1 0 1 0 0,0-1-1 0 0,1 0 1 0 0,-1 0-1 0 0,1 0 0 0 0,-1 0 1 0 0,1 0-1 0 0,0-1-39 0 0,9 0 100 0 0,1 0-1 0 0,0-1 1 0 0,-1 0-1 0 0,1-1 1 0 0,-1 0-1 0 0,0-1 0 0 0,0-1 1 0 0,0 0-1 0 0,10-7-99 0 0,36-19 144 0 0,-2-4 0 0 0,-1-2 0 0 0,-3-2 0 0 0,46-42-144 0 0,-73 59-10 0 0,8-8 82 0 0,-34 30-96 0 0,0 0 8 0 0,-17 26-76 0 0,10-15 92 0 0,1-1 0 0 0,1 1-1 0 0,0 0 1 0 0,0 0 0 0 0,1 1 0 0 0,0-1 0 0 0,1 1 0 0 0,0 0 0 0 0,1 0 0 0 0,1 0 0 0 0,0 0 0 0 0,0 1-1 0 0,1-1 1 0 0,2 10 0 0 0,0-18 5 0 0,0 0-1 0 0,0 0 0 0 0,0 0 0 0 0,1-1 1 0 0,0 1-1 0 0,0-1 0 0 0,0 0 0 0 0,0 0 1 0 0,0 0-1 0 0,1 0 0 0 0,-1 0 0 0 0,1-1 1 0 0,0 0-1 0 0,0 0 0 0 0,0 0 0 0 0,0 0 0 0 0,0 0 1 0 0,0-1-1 0 0,0 0 0 0 0,1 0 0 0 0,-1 0 1 0 0,0 0-1 0 0,1-1 0 0 0,-1 1 0 0 0,1-1 1 0 0,-1 0-1 0 0,0-1 0 0 0,1 1 0 0 0,-1-1 1 0 0,0 0-1 0 0,2 0-4 0 0,-5 1 2 0 0,6-2 6 0 0,-1 0 1 0 0,1-1-1 0 0,0 0 0 0 0,0 0 1 0 0,-1 0-1 0 0,0-1 0 0 0,0 0 1 0 0,0 0-1 0 0,0-1 1 0 0,-1 0-1 0 0,1 0 0 0 0,-1 0 1 0 0,0 0-1 0 0,3-6-8 0 0,5-2 7 0 0,97-108 46 0 0,-107 118-38 0 0,1 3-199 0 0,-5 13 182 0 0,-1 26-2 0 0,0-32 2 0 0,1-1 0 0 0,1 0 1 0 0,-1 0-1 0 0,1 1 1 0 0,0-1-1 0 0,0 0 1 0 0,1 1-1 0 0,-1-1 0 0 0,2 0 1 0 0,-1 0-1 0 0,1 0 1 0 0,-1 0-1 0 0,2 0 1 0 0,-1 0-1 0 0,1 0 0 0 0,0 0 1 0 0,0-1-1 0 0,0 0 1 0 0,3 3 1 0 0,-3-5 1 0 0,0 0 0 0 0,0-1 1 0 0,0 1-1 0 0,1-1 0 0 0,-1 0 0 0 0,1 1 1 0 0,-1-2-1 0 0,1 1 0 0 0,0 0 1 0 0,0-1-1 0 0,0 0 0 0 0,0 0 0 0 0,0 0 1 0 0,0 0-1 0 0,0-1 0 0 0,0 1 0 0 0,0-1 1 0 0,0 0-1 0 0,0 0 0 0 0,0-1 1 0 0,0 1-1 0 0,0-1 0 0 0,0 0 0 0 0,0 0-1 0 0,8-4 11 0 0,-1-1-1 0 0,0 0 0 0 0,-1-1 1 0 0,0 0-1 0 0,0-1 0 0 0,0 0 1 0 0,-1 0-1 0 0,0-1 0 0 0,-1 0 1 0 0,0-1-1 0 0,0 0 0 0 0,1-3-10 0 0,9-9 11 0 0,55-102 78 0 0,-61 87 10 0 0,-12 36-84 0 0,0 1 6 0 0,0 0 16 0 0,0 0-23 0 0,0 0-36 0 0,0 0 4 0 0,0 0 3 0 0,0 0 4 0 0,0 0-2 0 0,0 0 8 0 0,0 0 15 0 0,0 0 1 0 0,0 0 2 0 0,0 0-7 0 0,0 0-13 0 0,0 0 12 0 0,0 0-10 0 0,0 0 20 0 0,0 0 17 0 0,0 0-12 0 0,0 0-9 0 0,0 0-17 0 0,0 0 10 0 0,0 0-16 0 0,4 26 47 0 0,23 67-54 0 0,-16-58 22 0 0,-1 0 1 0 0,-2 0-1 0 0,-1 0 1 0 0,-2 1-1 0 0,0 27-3 0 0,-5-52-2 0 0,2 24-12 0 0,-3 0 1 0 0,0 0-1 0 0,-3 0 0 0 0,-1 0 0 0 0,-1-1 0 0 0,-10 29 14 0 0,13-47 1 0 0,-2 0 0 0 0,0-1 1 0 0,-1 0-1 0 0,0 1 0 0 0,-1-2 0 0 0,-1 1 0 0 0,0-1 0 0 0,-1 0 0 0 0,-1-1 0 0 0,0 0 1 0 0,-1-1-1 0 0,0 0 0 0 0,-1 0 0 0 0,0-1 0 0 0,0-1 0 0 0,-2 0 0 0 0,1-1 0 0 0,-1 0 1 0 0,-7 2-3 0 0,-80-4 74 0 0,98-9-71 0 0,1-1 1 0 0,0 0-1 0 0,0 0 1 0 0,0 0-1 0 0,0 0 1 0 0,0 0-1 0 0,0 0 1 0 0,1-1 0 0 0,0 1-1 0 0,0-1 1 0 0,0 1-1 0 0,0 0 1 0 0,0-1-1 0 0,1 0 1 0 0,-1 1-1 0 0,1-1 1 0 0,0 1 0 0 0,0-1-1 0 0,0 0 1 0 0,1 1-1 0 0,-1-1 1 0 0,1 1-1 0 0,0-1 1 0 0,1-1-3 0 0,2-13-1 0 0,1 0 1 0 0,1 0-1 0 0,1 0 1 0 0,0 1-1 0 0,2 0 1 0 0,0 1-1 0 0,10-15 1 0 0,3-8 0 0 0,-7 12 1 0 0,0 1-1 0 0,1 1 1 0 0,1 0 0 0 0,2 1-1 0 0,0 1 1 0 0,2 1 0 0 0,0 0-1 0 0,2 2 1 0 0,0 1 0 0 0,1 0-1 0 0,1 2 1 0 0,26-14-1 0 0,1 23-288 0 0,-39 24-2085 0 0,8-16-5017 0 0,-13-4 1000 0 0,-2 0-5223 0 0</inkml:trace>
  <inkml:trace contextRef="#ctx0" brushRef="#br0" timeOffset="473.334">1760 44 8674 0 0,'0'0'2427'0'0,"0"0"-521"0"0,0 0-211 0 0,0 0-68 0 0,0 0-151 0 0,0 0-216 0 0,0 0-194 0 0,0 0-115 0 0,0 0-67 0 0,0 0-41 0 0,0 0-35 0 0,0 0-57 0 0,0 0-46 0 0,9-6-62 0 0,27-22-64 0 0,-26 19-75 0 0,-10 8-48 0 0,0 1-42 0 0,0 0-52 0 0,0 0-44 0 0,0 0-50 0 0,0 0-38 0 0,-22 0 429 0 0,11 0-624 0 0,0 1-1 0 0,0 0 1 0 0,1 1-1 0 0,-1 0 0 0 0,0 1 1 0 0,1 0-1 0 0,-1 1 1 0 0,1 0-1 0 0,0 0 1 0 0,0 1-1 0 0,-3 2-34 0 0,11-4 6 0 0,0 0 0 0 0,0-1-1 0 0,1 1 1 0 0,-1 0 0 0 0,1 0-1 0 0,-1 0 1 0 0,1 0 0 0 0,0 0 0 0 0,1 0-1 0 0,-1 0 1 0 0,0 0 0 0 0,1 1-1 0 0,-1-1 1 0 0,1 0 0 0 0,0 0 0 0 0,0 1-1 0 0,1-1 1 0 0,-1 0 0 0 0,1 0 0 0 0,-1 0-1 0 0,1 1 1 0 0,0-1 0 0 0,0 0-1 0 0,0 0 1 0 0,1 0 0 0 0,-1-1 0 0 0,1 1-1 0 0,0 0 1 0 0,-1 0 0 0 0,1-1 0 0 0,0 1-1 0 0,1-1 1 0 0,-1 0 0 0 0,0 1-1 0 0,1-1 1 0 0,-1 0 0 0 0,1 0 0 0 0,0-1-1 0 0,-1 1 1 0 0,1-1 0 0 0,1 1-6 0 0,84 94 137 0 0,-85-91-97 0 0,0 0 0 0 0,-1 1 0 0 0,0-1 0 0 0,0 1-1 0 0,0 0 1 0 0,-1-1 0 0 0,0 1 0 0 0,0 0 0 0 0,-1 0 0 0 0,1 0-1 0 0,-1 0 1 0 0,0 0 0 0 0,-1-1 0 0 0,1 1 0 0 0,-1 0 0 0 0,-1 0-1 0 0,1 0 1 0 0,-1-1 0 0 0,0 1 0 0 0,0-1 0 0 0,0 1 0 0 0,-1-1 0 0 0,0 0-1 0 0,-2 3-39 0 0,-1-2 38 0 0,0 0-1 0 0,0-1 1 0 0,-1 0-1 0 0,0 0 1 0 0,0-1-1 0 0,0 0 1 0 0,0 0-1 0 0,0 0 0 0 0,-1-1 1 0 0,0 0-1 0 0,1-1 1 0 0,-1 0-1 0 0,0 0 1 0 0,0 0-1 0 0,-1-1 1 0 0,1 0-1 0 0,0-1 1 0 0,0 0-1 0 0,0 0 1 0 0,-1-1-1 0 0,1 0 0 0 0,-2-1-36 0 0,8 1-33 0 0,0 1 1 0 0,1-1 0 0 0,-1 0-1 0 0,0 0 1 0 0,1-1 0 0 0,-1 1-1 0 0,1 0 1 0 0,-1 0 0 0 0,1-1 0 0 0,-1 1-1 0 0,1-1 1 0 0,0 1 0 0 0,0-1-1 0 0,0 0 1 0 0,0 1 0 0 0,0-1 0 0 0,0 0-1 0 0,0 0 1 0 0,1 1 0 0 0,-1-1-1 0 0,0 0 1 0 0,1 0 0 0 0,0 0 0 0 0,-1 0-1 0 0,1 0 1 0 0,0 0 0 0 0,0 0-1 0 0,0 0 1 0 0,0 0 0 0 0,1 0 0 0 0,-1 0 31 0 0,2-21-2865 0 0,3 6-3488 0 0,-3 9-6111 0 0</inkml:trace>
  <inkml:trace contextRef="#ctx0" brushRef="#br0" timeOffset="38834.947">799 1558 1272 0 0,'0'0'1989'0'0,"0"0"-454"0"0,0 0-152 0 0,0 0 186 0 0,0 0 213 0 0,0 0 10 0 0,0 0-193 0 0,0 0-346 0 0,0 0-316 0 0,0 0-221 0 0,0 0-131 0 0,3-2-19 0 0,5-21 6028 0 0,-18 11-6261 0 0,3 9-227 0 0,0 1 0 0 0,1 0-1 0 0,-1 0 1 0 0,0 1 0 0 0,0-1-1 0 0,0 2 1 0 0,0-1 0 0 0,0 1 0 0 0,0 0-1 0 0,0 0 1 0 0,0 1 0 0 0,0 0 0 0 0,0 0-1 0 0,0 1 1 0 0,0 0 0 0 0,1 0-1 0 0,-1 0 1 0 0,-4 3-106 0 0,-7 3 62 0 0,1 0-1 0 0,0 1 1 0 0,0 1-1 0 0,1 0 1 0 0,1 1-1 0 0,-1 1 1 0 0,2 1-1 0 0,0 0 1 0 0,0 0-1 0 0,2 2 1 0 0,-1-1-1 0 0,2 2 1 0 0,0-1-1 0 0,1 2 1 0 0,0-1-1 0 0,2 1 1 0 0,0 1-1 0 0,0 1-61 0 0,7-15 11 0 0,-6 11 22 0 0,1-1 0 0 0,1 2 0 0 0,0-1 0 0 0,1 0 0 0 0,1 1 0 0 0,1 0 0 0 0,0 0-1 0 0,1 0 1 0 0,0 0 0 0 0,1 0 0 0 0,2 5-33 0 0,-2-19 22 0 0,1 1 0 0 0,-1-1 0 0 0,1 1-1 0 0,0-1 1 0 0,-1 1 0 0 0,1-1-1 0 0,1 1 1 0 0,-1-1 0 0 0,0 0-1 0 0,0 1 1 0 0,1-1 0 0 0,0 0-1 0 0,-1 0 1 0 0,1 0 0 0 0,0 0-1 0 0,0-1 1 0 0,0 1 0 0 0,0 0-1 0 0,0-1 1 0 0,0 1 0 0 0,1-1-1 0 0,-1 0 1 0 0,0 0 0 0 0,1 0-1 0 0,-1 0 1 0 0,1 0 0 0 0,-1 0-1 0 0,1-1 1 0 0,-1 1 0 0 0,1-1-1 0 0,0 0 1 0 0,-1 0 0 0 0,1 0-1 0 0,-1 0 1 0 0,2 0-22 0 0,4-1 97 0 0,0 0-1 0 0,-1-1 1 0 0,1 0-1 0 0,-1 0 1 0 0,0 0-1 0 0,0-1 1 0 0,0 0-1 0 0,0-1 1 0 0,0 0-1 0 0,0 0 1 0 0,4-4-97 0 0,25-22 91 0 0,-2-2 0 0 0,-1-1 0 0 0,-2-2 0 0 0,-1-1 0 0 0,0-2-91 0 0,100-157 105 0 0,-117 185-243 0 0,-10 32-75 0 0,-1-6 275 0 0,43 212 68 0 0,14-129-87 0 0,-29-79-1698 0 0,-23-18-3099 0 0,-1-1-4210 0 0,-1-1-3152 0 0</inkml:trace>
  <inkml:trace contextRef="#ctx0" brushRef="#br0" timeOffset="39389.662">1118 2025 10914 0 0,'0'0'1757'0'0,"0"0"-241"0"0,0 0 88 0 0,0 0 134 0 0,0 0-51 0 0,0 0-211 0 0,0 0-294 0 0,0 0-220 0 0,0 0-158 0 0,0 0-125 0 0,0 0-93 0 0,0 0-70 0 0,21-20-49 0 0,68-65-35 0 0,-19-6 575 0 0,-48 54-664 0 0,-2-1 0 0 0,-1-2 0 0 0,-3 0 0 0 0,12-40-343 0 0,-26 76 55 0 0,2-7-84 0 0,-3 20-98 0 0,-2 48 128 0 0,-1-41 1 0 0,0 0 0 0 0,2-1 0 0 0,0 1-1 0 0,0 0 1 0 0,2 0 0 0 0,0 0 0 0 0,1-1 0 0 0,0 1-1 0 0,1-1 1 0 0,1 0 0 0 0,1 0 0 0 0,5 12-2 0 0,-8-23 28 0 0,0 0 0 0 0,1-1 1 0 0,-1 1-1 0 0,1-1 0 0 0,-1 0 1 0 0,1 0-1 0 0,0 0 0 0 0,0 0 1 0 0,1-1-1 0 0,-1 0 0 0 0,0 0 1 0 0,1 0-1 0 0,-1 0 0 0 0,1-1 1 0 0,0 1-1 0 0,-1-1 0 0 0,1 0 1 0 0,0-1-1 0 0,0 1 0 0 0,0-1 0 0 0,0 0 1 0 0,0 0-1 0 0,-1 0 0 0 0,1-1 1 0 0,0 0-1 0 0,0 0 0 0 0,0 0 1 0 0,-1-1-1 0 0,1 1 0 0 0,-1-1 1 0 0,1 0-1 0 0,-1 0 0 0 0,0-1 1 0 0,2-1-29 0 0,7-2 65 0 0,-1 0 1 0 0,0-1-1 0 0,0 0 0 0 0,-1-1 1 0 0,0 0-1 0 0,-1-1 1 0 0,0-1-1 0 0,0 1 1 0 0,-1-1-1 0 0,0-1 0 0 0,0 0 1 0 0,-2 0-1 0 0,1-1 1 0 0,-1 0-1 0 0,-1 0 1 0 0,1-4-66 0 0,8-72-1880 0 0,-24 90-11955 0 0,9-2 12159 0 0,0 1-10476 0 0</inkml:trace>
  <inkml:trace contextRef="#ctx0" brushRef="#br0" timeOffset="39934.748">2167 1491 17276 0 0,'0'0'1696'0'0,"0"0"-357"0"0,0 0-119 0 0,0 0-73 0 0,0 0-164 0 0,0 0-200 0 0,0 0-222 0 0,0 0-149 0 0,0 0-90 0 0,0 0-90 0 0,0 0-35 0 0,0 0-37 0 0,0 0-56 0 0,-27 14-8 0 0,-84 47-22 0 0,108-60-72 0 0,0 0 1 0 0,0 0 0 0 0,0 1 0 0 0,1-1-1 0 0,-1 1 1 0 0,0 0 0 0 0,1 0-1 0 0,0 0 1 0 0,-1 0 0 0 0,1 0 0 0 0,0 0-1 0 0,0 1 1 0 0,0-1 0 0 0,0 1-1 0 0,1 0 1 0 0,-1-1 0 0 0,1 1 0 0 0,-1 0-1 0 0,1 0 1 0 0,0 0 0 0 0,0 2-3 0 0,-2 6 4 0 0,-1-6 3 0 0,1 1-1 0 0,0 0 1 0 0,0-1 0 0 0,0 1 0 0 0,1 0-1 0 0,0 0 1 0 0,0 1 0 0 0,0-1-1 0 0,1 0 1 0 0,0 0 0 0 0,0 1-1 0 0,1-1 1 0 0,0 1 0 0 0,0-1 0 0 0,0 1-1 0 0,1-1 1 0 0,0 0 0 0 0,0 1-1 0 0,1-1 1 0 0,0 0 0 0 0,0 0 0 0 0,0 0-1 0 0,1 0 1 0 0,0 0 0 0 0,0 0-1 0 0,0-1 1 0 0,1 1 0 0 0,0-1-1 0 0,0 0 1 0 0,0 0 0 0 0,0-1 0 0 0,1 1-1 0 0,0-1 1 0 0,0 0 0 0 0,0 0-1 0 0,1 0-6 0 0,7 0 48 0 0,0 0-1 0 0,1-1 0 0 0,-1 0 1 0 0,1-1-1 0 0,-1-1 0 0 0,1 0 1 0 0,0-1-1 0 0,0 0 1 0 0,-1-1-1 0 0,10-2-47 0 0,-10 1 79 0 0,1-1 1 0 0,-1 0-1 0 0,-1-1 1 0 0,1-1-1 0 0,0 1 0 0 0,-1-2 1 0 0,0 0-1 0 0,-1-1 1 0 0,1 0-1 0 0,-1 0 0 0 0,0-1 1 0 0,-1-1-1 0 0,0 0 1 0 0,0 0-1 0 0,-1-1 1 0 0,6-7-81 0 0,14-22 261 0 0,-1-1-1 0 0,-2-2 0 0 0,19-42-259 0 0,-24 45-10 0 0,56-148 2 0 0,-75 176-4 0 0,1 0 0 0 0,-1-1 1 0 0,-1 1-1 0 0,0-1 0 0 0,0 1 0 0 0,-1-1 1 0 0,-1 1-1 0 0,0-1 0 0 0,0 1 0 0 0,-1-1 0 0 0,-1 1 1 0 0,0 0-1 0 0,0 0 0 0 0,-1 0 0 0 0,-1 0 1 0 0,-1-2 11 0 0,3 8-13 0 0,-1 1 1 0 0,0 0-1 0 0,0 0 1 0 0,0 0 0 0 0,0 1-1 0 0,0-1 1 0 0,-1 1-1 0 0,1 0 1 0 0,-1 1 0 0 0,0-1-1 0 0,0 1 1 0 0,0 0-1 0 0,0 0 1 0 0,-1 0-1 0 0,1 1 1 0 0,0-1 0 0 0,-1 1-1 0 0,1 1 1 0 0,-1-1-1 0 0,1 1 1 0 0,-1 0 0 0 0,1 0-1 0 0,-1 1 1 0 0,1-1-1 0 0,0 1 1 0 0,-1 1 0 0 0,1-1-1 0 0,0 1 1 0 0,-1 0-1 0 0,1 0 1 0 0,0 0 0 0 0,0 1-1 0 0,1-1 1 0 0,-1 1-1 0 0,1 0 1 0 0,-1 1 0 0 0,1-1-1 0 0,0 1 1 0 0,0 0-1 0 0,0 0 1 0 0,1 0 0 0 0,-1 1-1 0 0,0 1 13 0 0,-7 6 7 0 0,2 1-1 0 0,0 0 1 0 0,0 0-1 0 0,1 0 1 0 0,1 1-1 0 0,0 0 1 0 0,1 1-1 0 0,0 0 1 0 0,1 0-1 0 0,1 0 1 0 0,1 0-1 0 0,0 1 1 0 0,1-1-1 0 0,0 1 1 0 0,1 0-1 0 0,1-1 1 0 0,1 1-1 0 0,0 0 1 0 0,1-1 0 0 0,0 1-1 0 0,2-1 1 0 0,0 0-1 0 0,0 0 1 0 0,1 0-1 0 0,1 0 1 0 0,1-1-1 0 0,0 1-6 0 0,10 18 91 0 0,2-1-1 0 0,0-1 1 0 0,2-1-1 0 0,1-1 1 0 0,2-1-1 0 0,1-1 1 0 0,0-1 0 0 0,2-1-1 0 0,1-1 1 0 0,15 8-91 0 0,61 49-1249 0 0,-96-69-1292 0 0,-5-3-5569 0 0,-2-4-4581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4033 0 0,'0'0'1872'0'0,"0"0"-238"0"0,0 0-112 0 0,0 0 11 0 0,0 0 56 0 0,0 0-50 0 0,0 0-126 0 0,0 0-229 0 0,0 0-226 0 0,0 0-224 0 0,0 0-182 0 0,0-10-86 0 0,1-33-52 0 0,-1 40-287 0 0,1-1 0 0 0,0 1 1 0 0,0 0-1 0 0,0 0 0 0 0,1 0 1 0 0,-1 0-1 0 0,1 0 0 0 0,0 0 1 0 0,0 1-1 0 0,0-1 0 0 0,0 1 1 0 0,0-1-1 0 0,0 1 0 0 0,1 0 0 0 0,-1-1 1 0 0,1 1-1 0 0,-1 1 0 0 0,1-1 1 0 0,0 0-1 0 0,0 1 0 0 0,0-1 1 0 0,0 1-1 0 0,0 0 0 0 0,0 0 1 0 0,3-1-128 0 0,-3 1 48 0 0,4-2 51 0 0,0 0-1 0 0,0 1 1 0 0,-1 0-1 0 0,2 0 1 0 0,-1 1 0 0 0,0 0-1 0 0,0 0 1 0 0,0 0-1 0 0,1 1 1 0 0,-1 0 0 0 0,0 1-1 0 0,4 0-98 0 0,-7 1 39 0 0,0 1 1 0 0,0 0-1 0 0,0 0 0 0 0,0 0 1 0 0,0 0-1 0 0,-1 1 0 0 0,1-1 1 0 0,-1 1-1 0 0,0 0 0 0 0,0 0 0 0 0,-1 0 1 0 0,1 1-1 0 0,-1-1 0 0 0,0 0 1 0 0,0 1-1 0 0,0 0 0 0 0,-1-1 1 0 0,0 1-1 0 0,0 0-39 0 0,9 30 176 0 0,-2 1 0 0 0,-2 0 0 0 0,-1 0 1 0 0,-2 0-1 0 0,-1 1 0 0 0,-2-1 0 0 0,-2 11-176 0 0,1 14 162 0 0,1-37-103 0 0,-1 0 1 0 0,-1-1-1 0 0,-1 1 1 0 0,-1-1-1 0 0,-1 0 1 0 0,-1 0-1 0 0,-2 0 1 0 0,0-1-1 0 0,-1 0 1 0 0,-11 20-60 0 0,7-35 733 0 0,12-33 92 0 0,2 16-996 0 0,2-13 180 0 0,1 1-1 0 0,0-1 1 0 0,2 1 0 0 0,1 0 0 0 0,1 0 0 0 0,0 1 0 0 0,2 0 0 0 0,0 1-1 0 0,2 0 1 0 0,0 0 0 0 0,5-4-9 0 0,9-19 5 0 0,-9 18 0 0 0,1 1 0 0 0,1 0 1 0 0,2 2-1 0 0,0 0 0 0 0,1 1 0 0 0,1 1 0 0 0,1 1 0 0 0,1 2 0 0 0,1 0 0 0 0,6-2-5 0 0,31 3-53 0 0,-54 53 89 0 0,-12 40 64 0 0,-3-1 0 0 0,-4 1 0 0 0,-4 2-100 0 0,-8 104-40 0 0,20-94 128 0 0,2-89-98 0 0,0 0-12 0 0,0 0 11 0 0,9-14 106 0 0,31-67 46 0 0,1-4-78 0 0,2 2 0 0 0,5 2 0 0 0,28-34-63 0 0,72-61-25 0 0,-145 173 21 0 0,-3 3 1 0 0,0 0 0 0 0,0 1-1 0 0,0-1 1 0 0,0 1-1 0 0,1-1 1 0 0,-1 0 0 0 0,0 1-1 0 0,0-1 1 0 0,0 0 0 0 0,0 1-1 0 0,0-1 1 0 0,1 0 0 0 0,-1 1-1 0 0,0-1 1 0 0,0 0 0 0 0,1 1-1 0 0,-1-1 1 0 0,0 0 0 0 0,1 0-1 0 0,-1 1 1 0 0,0-1 0 0 0,1 0-1 0 0,-1 0 1 0 0,0 1 0 0 0,1-1-1 0 0,-1 0 1 0 0,0 0 0 0 0,1 0-1 0 0,-1 0 1 0 0,0 0 0 0 0,1 0-1 0 0,-1 0 1 0 0,1 0-1 0 0,-1 0 1 0 0,0 0 0 0 0,1 0-1 0 0,-1 0 1 0 0,1 0 0 0 0,-1 0-1 0 0,0 0 1 0 0,1 0 0 0 0,-1 0-1 0 0,1 0 1 0 0,-1 0 0 0 0,0-1-1 0 0,1 1 1 0 0,-1 0 0 0 0,0 0-1 0 0,1 0 1 0 0,-1-1 0 0 0,0 1-1 0 0,0 0 1 0 0,1 0 0 0 0,-1-1-1 0 0,0 1 1 0 0,1 0 0 0 0,-1-1-1 0 0,0 1 1 0 0,0 0-1 0 0,0-1 1 0 0,1 1 0 0 0,-1 0-1 0 0,0-1 1 0 0,0 1 0 0 0,0-1 3 0 0,10 234 356 0 0,20 65-100 0 0,-29-291-565 0 0,0 4 504 0 0,1-12-10146 0 0,-1-1 3316 0 0,1 1-4958 0 0</inkml:trace>
  <inkml:trace contextRef="#ctx0" brushRef="#br0" timeOffset="382.542">1379 719 11058 0 0,'0'0'3578'0'0,"0"0"-1474"0"0,0 0-629 0 0,0 0-34 0 0,0 0-32 0 0,0 0-160 0 0,0 0-241 0 0,0 0-244 0 0,0 0-187 0 0,0 0-137 0 0,0 0-90 0 0,0 0-56 0 0,0 0-45 0 0,-2 19 13 0 0,-12 87 204 0 0,-14 1 401 0 0,28-107-889 0 0,0 0-40 0 0,0 0-94 0 0,-16-11-7648 0 0,13 4 1549 0 0,2 3-5277 0 0</inkml:trace>
  <inkml:trace contextRef="#ctx0" brushRef="#br0" timeOffset="773.243">1427 392 13667 0 0,'0'0'1850'0'0,"0"0"-477"0"0,0 0-243 0 0,0 0-42 0 0,0 0-42 0 0,0 0-63 0 0,0 0-69 0 0,0 0-65 0 0,0 0-85 0 0,0 0-47 0 0,0 0-49 0 0,0 0-68 0 0,0 0-70 0 0,-14 8-70 0 0,-40 24-91 0 0,32-14 342 0 0,33-25 28 0 0,-3-7-477 0 0,-8 14-220 0 0,0 0 0 0 0,0 0 0 0 0,-1 0 1 0 0,1 0-1 0 0,0 0 0 0 0,-1-1 0 0 0,1 1 1 0 0,0 0-1 0 0,0 0 0 0 0,-1 0 0 0 0,1-1 1 0 0,0 1-1 0 0,0 0 0 0 0,0 0 0 0 0,-1 0 1 0 0,1-1-1 0 0,0 1 0 0 0,0 0 0 0 0,0-1-42 0 0,-34 26 108 0 0,45-40-657 0 0,-11 15 500 0 0,31-24-2380 0 0,-21 17-1118 0 0,2 2-3763 0 0,-6 1-5483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424 659 0 0 0,'0'0'903'0'0,"0"0"751"0"0,0 0 271 0 0,0 0 57 0 0,0 0-32 0 0,0 0-196 0 0,0 0-282 0 0,0 0-252 0 0,0 0-189 0 0,0 0-134 0 0,0 0-58 0 0,-3-10-45 0 0,-10-29-35 0 0,-29 11 3011 0 0,32 28-3677 0 0,0-1 0 0 0,0 1 0 0 0,0 1-1 0 0,0 0 1 0 0,0 1 0 0 0,0 0 0 0 0,0 0 0 0 0,0 1 0 0 0,1 0 0 0 0,-1 1 0 0 0,1 0 0 0 0,0 0 0 0 0,0 1 0 0 0,0 0 0 0 0,1 1 0 0 0,0 0-1 0 0,0 0 1 0 0,0 1 0 0 0,1 0 0 0 0,0 0 0 0 0,0 0 0 0 0,1 1 0 0 0,0 0 0 0 0,0 1 0 0 0,1-1 0 0 0,0 1 0 0 0,1 0 0 0 0,-1 1 0 0 0,2-1-1 0 0,-1 1 1 0 0,2-1 0 0 0,-1 1 0 0 0,1 0 0 0 0,1 0 0 0 0,-1 0 0 0 0,2 0 0 0 0,0 1-93 0 0,-1-6 59 0 0,0 1 1 0 0,1-1 0 0 0,0 0-1 0 0,0 1 1 0 0,1-1-1 0 0,0 0 1 0 0,0 1-1 0 0,0-1 1 0 0,0 0-1 0 0,1 0 1 0 0,0 0 0 0 0,0 0-1 0 0,0 0 1 0 0,0 0-1 0 0,1-1 1 0 0,0 1-1 0 0,0-1 1 0 0,0 0-1 0 0,1 0 1 0 0,-1 0 0 0 0,1 0-1 0 0,0 0 1 0 0,0-1-1 0 0,1 0 1 0 0,-1 0-1 0 0,0 0 1 0 0,1 0-1 0 0,0-1 1 0 0,0 1 0 0 0,0-1-1 0 0,0-1 1 0 0,0 1-60 0 0,2 0 122 0 0,0-1 0 0 0,0 0 0 0 0,0 0 0 0 0,0-1 0 0 0,0 0 0 0 0,1 0 0 0 0,-1-1 0 0 0,0 0 0 0 0,0 0 0 0 0,0 0 0 0 0,-1-1 0 0 0,1 0 0 0 0,0-1 0 0 0,-1 1 0 0 0,1-1 0 0 0,-1-1 0 0 0,0 1 0 0 0,0-1 0 0 0,0 0 0 0 0,1-1-122 0 0,105-98 639 0 0,-110 101-636 0 0,139-195 345 0 0,-128 177-311 0 0,14 93-290 0 0,-23-59 250 0 0,1 0 0 0 0,0 0 1 0 0,1-1-1 0 0,1 0 0 0 0,0 0 1 0 0,1 0-1 0 0,0-1 0 0 0,1-1 1 0 0,0 1-1 0 0,1-1 0 0 0,0-1 1 0 0,3 2 2 0 0,57 1-2906 0 0,-52-14 631 0 0,9-7-4385 0 0,-21 5 2527 0 0,0-1-7121 0 0</inkml:trace>
  <inkml:trace contextRef="#ctx0" brushRef="#br0" timeOffset="325.884">1209 567 6409 0 0,'0'0'2404'0'0,"0"0"-377"0"0,0 0-116 0 0,0 0-62 0 0,0 0-87 0 0,0 0-192 0 0,0 0-253 0 0,0 0-172 0 0,0 0-113 0 0,0 0-75 0 0,0 0-82 0 0,0 0-113 0 0,0 0-147 0 0,-5-9 253 0 0,0 7-769 0 0,1 1 0 0 0,-1-1 0 0 0,1 1 0 0 0,-1 1 0 0 0,1-1 0 0 0,-1 1 1 0 0,0-1-1 0 0,0 1 0 0 0,1 1 0 0 0,-1-1 0 0 0,0 1 0 0 0,1 0 0 0 0,-1 0 0 0 0,1 0 0 0 0,-1 0 1 0 0,1 1-1 0 0,-1 0 0 0 0,1 0 0 0 0,0 0-99 0 0,-6 3 33 0 0,1 0 0 0 0,1 1 1 0 0,-1 0-1 0 0,1 1 0 0 0,0 0 0 0 0,0 0 0 0 0,0 0 1 0 0,1 1-1 0 0,1 1 0 0 0,-1-1 0 0 0,1 1 1 0 0,1 0-1 0 0,0 0 0 0 0,0 0 0 0 0,1 1 1 0 0,0 0-1 0 0,0 0 0 0 0,1 0 0 0 0,0 0 0 0 0,1 1 1 0 0,1-1-1 0 0,-1 1 0 0 0,2-1 0 0 0,-1 7-33 0 0,1-12 10 0 0,-1 0-1 0 0,1 0 1 0 0,1-1-1 0 0,-1 1 0 0 0,0 0 1 0 0,1 0-1 0 0,0 0 0 0 0,0-1 1 0 0,1 1-1 0 0,-1 0 1 0 0,1-1-1 0 0,0 1 0 0 0,0-1 1 0 0,1 0-1 0 0,-1 0 1 0 0,1 0-1 0 0,0 0 0 0 0,0 0 1 0 0,0 0-1 0 0,1-1 0 0 0,-1 0 1 0 0,1 1-1 0 0,0-1 1 0 0,-1-1-1 0 0,2 1 0 0 0,-1 0 1 0 0,3 0-10 0 0,102 12 297 0 0,-103-16-367 0 0,1 1 0 0 0,-1-2 0 0 0,0 1 0 0 0,0-1 1 0 0,1 0-1 0 0,-1 0 0 0 0,-1 0 0 0 0,1-1 0 0 0,0 0 0 0 0,-1 0 0 0 0,1-1 0 0 0,-1 1 0 0 0,0-1 0 0 0,4-5 70 0 0,16-14-3359 0 0,-5-1-4280 0 0,-15 16-4341 0 0</inkml:trace>
  <inkml:trace contextRef="#ctx0" brushRef="#br0" timeOffset="696.624">1652 596 10882 0 0,'0'0'3302'0'0,"0"0"-1204"0"0,0 0-440 0 0,0 0 14 0 0,0 0-43 0 0,0 0-170 0 0,0 0-282 0 0,0 0-302 0 0,0 0-195 0 0,0 0-130 0 0,0 0-97 0 0,0 0-73 0 0,0 0-77 0 0,-1-9-60 0 0,-5-28-65 0 0,4 36-158 0 0,1 0 0 0 0,0 0-1 0 0,0 0 1 0 0,-1 0 0 0 0,1 0-1 0 0,-1 0 1 0 0,1 1 0 0 0,0-1-1 0 0,-1 0 1 0 0,0 1 0 0 0,1-1 0 0 0,-1 1-1 0 0,1 0 1 0 0,-1-1 0 0 0,0 1-1 0 0,1 0 1 0 0,-1 0 0 0 0,1 0-1 0 0,-1 0 1 0 0,0 0 0 0 0,1 1 0 0 0,-1-1-1 0 0,1 0 1 0 0,-1 1 0 0 0,0-1-1 0 0,-1 1-19 0 0,-92 61 458 0 0,88-53-442 0 0,0 0 1 0 0,0 0-1 0 0,1 0 1 0 0,1 1-1 0 0,-1 0 1 0 0,1 0-1 0 0,1 0 1 0 0,0 0-1 0 0,1 1 1 0 0,0 0 0 0 0,0 0-1 0 0,1 0 1 0 0,0 0-1 0 0,1 0 1 0 0,1 0-1 0 0,0 0 1 0 0,0 0-1 0 0,1 2-16 0 0,1-8 38 0 0,0 1-1 0 0,0-1 1 0 0,1 0-1 0 0,0 0 1 0 0,0 0 0 0 0,0 0-1 0 0,0 0 1 0 0,1-1-1 0 0,0 1 1 0 0,0-1-1 0 0,0 0 1 0 0,0 0 0 0 0,1-1-1 0 0,-1 1 1 0 0,1-1-1 0 0,0 0 1 0 0,0 0-1 0 0,1-1 1 0 0,-1 1 0 0 0,0-1-1 0 0,1 0 1 0 0,-1-1-1 0 0,1 1 1 0 0,0-1-1 0 0,-1 0 1 0 0,1-1 0 0 0,0 1-1 0 0,0-1 1 0 0,3 0-38 0 0,-3 0 22 0 0,2 0-32 0 0,0 1 0 0 0,0-1 0 0 0,-1-1-1 0 0,1 1 1 0 0,0-1 0 0 0,-1-1 0 0 0,1 1 0 0 0,0-1 0 0 0,-1-1-1 0 0,0 1 1 0 0,1-1 0 0 0,-1 0 0 0 0,-1-1 0 0 0,4-2 10 0 0,3-4-631 0 0,1-1-1426 0 0,-6 6-3845 0 0,-2 2-6066 0 0</inkml:trace>
  <inkml:trace contextRef="#ctx0" brushRef="#br0" timeOffset="1419.539">1886 872 13027 0 0,'0'0'1588'0'0,"0"0"-288"0"0,0 0 157 0 0,0 0 219 0 0,0 0-74 0 0,0 0-247 0 0,0 0-302 0 0,0 0-213 0 0,0 0-129 0 0,0 0-108 0 0,0 0-69 0 0,0 0-72 0 0,0 0-71 0 0,34-1-44 0 0,104-8-31 0 0,-66-9 199 0 0,-63 14-479 0 0,0 0 0 0 0,0 0-1 0 0,0-1 1 0 0,-1 0 0 0 0,0 0 0 0 0,0-1 0 0 0,0 0 0 0 0,-1-1 0 0 0,0 1 0 0 0,0-1 0 0 0,-1-1 0 0 0,1 1 0 0 0,-2-1 0 0 0,1 0 0 0 0,-1-1 0 0 0,0 1 0 0 0,-1-1 0 0 0,0 0 0 0 0,0 0 0 0 0,-1 0 0 0 0,-1-1 0 0 0,1 1 0 0 0,-1-1 0 0 0,-1 0 0 0 0,0 1-1 0 0,0-3-35 0 0,-2 9-19 0 0,0 1 0 0 0,0 0 0 0 0,0 0 0 0 0,-1 0-1 0 0,1 0 1 0 0,-1 0 0 0 0,1 0 0 0 0,-1 0 0 0 0,0 0-1 0 0,1 1 1 0 0,-1-1 0 0 0,0 1 0 0 0,0-1 0 0 0,0 1-1 0 0,0 0 1 0 0,-1-1 0 0 0,1 1 0 0 0,0 0 0 0 0,0 1-1 0 0,-1-1 1 0 0,1 0 0 0 0,-1 1 0 0 0,1-1 0 0 0,0 1-1 0 0,-1 0 1 0 0,1 0 0 0 0,-1 0 0 0 0,1 0 0 0 0,-1 0-1 0 0,1 0 1 0 0,-1 1 0 0 0,1-1 0 0 0,0 1 0 0 0,-1 0-1 0 0,1 0 1 0 0,0 0 0 0 0,-1 0 0 0 0,1 0-1 0 0,0 0 1 0 0,0 0 0 0 0,0 1 0 0 0,0-1 0 0 0,0 1-1 0 0,0-1 1 0 0,0 2 19 0 0,-14 7-39 0 0,0 0 0 0 0,2 1 0 0 0,-1 0 0 0 0,1 1 0 0 0,1 1 0 0 0,0 0 0 0 0,1 1 0 0 0,0 0 0 0 0,1 1 0 0 0,1 0 0 0 0,1 1-1 0 0,0 0 1 0 0,0 1 0 0 0,2-1 0 0 0,0 1 0 0 0,1 1 0 0 0,-3 15 39 0 0,9-31 3 0 0,0 1 0 0 0,0-1 0 0 0,0 0 0 0 0,1 0 1 0 0,-1 1-1 0 0,1-1 0 0 0,-1 0 0 0 0,1 0 0 0 0,0 0 0 0 0,0 1 0 0 0,0-1 0 0 0,0 0 0 0 0,0 0 0 0 0,0-1 0 0 0,1 1 0 0 0,-1 0 0 0 0,1 0 1 0 0,-1 0-1 0 0,1-1 0 0 0,0 1 0 0 0,-1-1 0 0 0,1 0 0 0 0,0 1 0 0 0,0-1 0 0 0,0 0 0 0 0,0 0 0 0 0,0 0 0 0 0,0 0 0 0 0,0 0 0 0 0,1-1 0 0 0,-1 1 1 0 0,0-1-1 0 0,0 1 0 0 0,1-1 0 0 0,-1 0 0 0 0,1 0-3 0 0,88 0 231 0 0,-90 0-229 0 0,46-10 166 0 0,-1-2 0 0 0,0-2 0 0 0,-1-2 0 0 0,0-2 0 0 0,-1-2 0 0 0,-2-2 0 0 0,0-1 1 0 0,1-4-169 0 0,-13 10 36 0 0,-1-1 0 0 0,-1-2 0 0 0,0-1 0 0 0,-2-1 1 0 0,-1-1-1 0 0,0-1 0 0 0,-2-1 0 0 0,0-2 0 0 0,-2 0 1 0 0,-2-1-1 0 0,0-1 0 0 0,-2-1 0 0 0,2-4-36 0 0,-13 22-25 0 0,-1 1 0 0 0,0-1 0 0 0,0 0-1 0 0,-1 0 1 0 0,-1 0 0 0 0,0-1 0 0 0,-1 1-1 0 0,0-1 1 0 0,-1 1 0 0 0,0-1 0 0 0,-1 0 0 0 0,0 0-1 0 0,-1 1 1 0 0,-1-1 0 0 0,0 0 0 0 0,0 1-1 0 0,-2-1 1 0 0,1 1 0 0 0,-2 0 0 0 0,1 0 0 0 0,-2 1-1 0 0,1-1 1 0 0,-7-7 25 0 0,9 16-13 0 0,0 1 0 0 0,0-1-1 0 0,0 1 1 0 0,0 0 0 0 0,-1-1-1 0 0,1 2 1 0 0,-1-1 0 0 0,0 0 0 0 0,1 1-1 0 0,-1 0 1 0 0,0-1 0 0 0,0 1 0 0 0,0 1-1 0 0,0-1 1 0 0,0 1 0 0 0,0-1-1 0 0,0 1 1 0 0,0 1 0 0 0,0-1 0 0 0,0 0-1 0 0,0 1 1 0 0,0 0 0 0 0,0 0 0 0 0,0 0-1 0 0,1 0 1 0 0,-1 1 0 0 0,0-1-1 0 0,0 1 1 0 0,1 0 0 0 0,-2 1 13 0 0,-94 80-71 0 0,86-67 85 0 0,0 1 0 0 0,2 0-1 0 0,0 0 1 0 0,1 1 0 0 0,0 0 0 0 0,2 1 0 0 0,0 0 0 0 0,1 1 0 0 0,1-1 0 0 0,1 1 0 0 0,1 0 0 0 0,1 1-1 0 0,0-1 1 0 0,1 18-14 0 0,2-28 32 0 0,0 0 0 0 0,0 0-1 0 0,1 1 1 0 0,0-1-1 0 0,1 0 1 0 0,0 0 0 0 0,1 0-1 0 0,0 0 1 0 0,0 0-1 0 0,4 6-31 0 0,10 12 111 0 0,1 0-1 0 0,1-1 1 0 0,1-1-1 0 0,1-1 1 0 0,17 15-111 0 0,20-4-141 0 0,-28-36-3735 0 0,-24-3 1169 0 0,-3 0-4037 0 0,-2 2 4767 0 0,4-3-10598 0 0</inkml:trace>
  <inkml:trace contextRef="#ctx0" brushRef="#br0" timeOffset="2132.272">2893 825 12531 0 0,'0'0'3680'0'0,"0"0"-1962"0"0,0 0-490 0 0,0 0 153 0 0,0 0 8 0 0,0 0-132 0 0,0 0-249 0 0,0 0-256 0 0,0 0-181 0 0,0 0-123 0 0,0 0-101 0 0,0 0-57 0 0,0 0-35 0 0,33 1-32 0 0,101 6-6 0 0,-69-15 201 0 0,-56 3-372 0 0,0 0 1 0 0,-1-1 0 0 0,1 1-1 0 0,-1-2 1 0 0,0 1 0 0 0,0-1-1 0 0,-1 0 1 0 0,0-1 0 0 0,0 0-1 0 0,-1 0 1 0 0,0 0 0 0 0,-1-1-1 0 0,1 0 1 0 0,-2 0 0 0 0,1 0-1 0 0,-1 0 1 0 0,-1-1 0 0 0,1 0-1 0 0,-2 0 1 0 0,1 0 0 0 0,-2 0-1 0 0,1 0 1 0 0,-1 0 0 0 0,-1-1-1 0 0,0-7-45 0 0,-2 14-15 0 0,1 1 1 0 0,-1 0 0 0 0,0 0-1 0 0,-1 0 1 0 0,1 0 0 0 0,0 0 0 0 0,-1 0-1 0 0,0 1 1 0 0,0-1 0 0 0,1 1 0 0 0,-1 0-1 0 0,-1 0 1 0 0,1 0 0 0 0,0 0-1 0 0,0 0 1 0 0,-1 1 0 0 0,1-1 0 0 0,-1 1-1 0 0,0 0 1 0 0,1 0 0 0 0,-1 0 0 0 0,0 1-1 0 0,1-1 1 0 0,-1 1 0 0 0,0 0 0 0 0,0 0-1 0 0,1 0 1 0 0,-1 1 0 0 0,0-1-1 0 0,1 1 1 0 0,-1 0 0 0 0,0 0 0 0 0,1 0-1 0 0,-1 1 1 0 0,1-1 0 0 0,0 1 0 0 0,-1 0-1 0 0,1 0 1 0 0,-1 1 13 0 0,-9 3-17 0 0,-1 0 1 0 0,2 2-1 0 0,-1 0 0 0 0,1 0 1 0 0,0 1-1 0 0,1 0 1 0 0,0 1-1 0 0,1 0 0 0 0,0 1 1 0 0,0 0-1 0 0,1 1 0 0 0,1 0 1 0 0,0 0-1 0 0,1 1 0 0 0,0 0 1 0 0,0 0-1 0 0,2 1 1 0 0,0 0-1 0 0,0 0 0 0 0,1 0 1 0 0,1 0-1 0 0,0 1 0 0 0,1 1 17 0 0,3-12 1 0 0,0 0 0 0 0,0 0 0 0 0,0 0 0 0 0,0 0 0 0 0,1 0 0 0 0,0 0 0 0 0,-1 0 0 0 0,1-1 0 0 0,1 1 0 0 0,-1-1 0 0 0,1 1 0 0 0,-1-1 0 0 0,1 0 0 0 0,0 0 0 0 0,0 0 0 0 0,0-1 0 0 0,0 1 0 0 0,1-1 0 0 0,-1 1 0 0 0,1-1 0 0 0,-1 0 0 0 0,1 0 0 0 0,0-1-1 0 0,0 1 1 0 0,3 0-1 0 0,105 21 192 0 0,-90-22-137 0 0,0-1 0 0 0,-1 0 0 0 0,1-2 0 0 0,-1 0-1 0 0,0-2 1 0 0,1 0 0 0 0,-1-1 0 0 0,-1-2 0 0 0,8-3-55 0 0,-13 5 36 0 0,-2-1-1 0 0,1 0 1 0 0,-1-1 0 0 0,0 0 0 0 0,0-1-1 0 0,-1-1 1 0 0,0 0 0 0 0,-1 0 0 0 0,0-1-1 0 0,0-1 1 0 0,-1 0 0 0 0,-1 0 0 0 0,1-1-1 0 0,-2-1 1 0 0,0 1 0 0 0,5-11-36 0 0,-6 9 0 0 0,0 0 0 0 0,-1-1 1 0 0,0 1-1 0 0,-1-1 0 0 0,-1 0 0 0 0,0-1 0 0 0,-1 1 1 0 0,-1-1-1 0 0,-1 1 0 0 0,0-1 0 0 0,-1 0 1 0 0,0-5-1 0 0,-1 20-11 0 0,1-1 1 0 0,0 1 0 0 0,-1 0 0 0 0,1-1 0 0 0,-1 1-1 0 0,1 0 1 0 0,-1 0 0 0 0,0-1 0 0 0,1 1-1 0 0,-1 0 1 0 0,0 0 0 0 0,0 0 0 0 0,0 0 0 0 0,0 0-1 0 0,0 0 1 0 0,0 0 0 0 0,0 0 0 0 0,0 1 0 0 0,0-1-1 0 0,0 0 1 0 0,-1 1 0 0 0,1-1 0 0 0,0 0 0 0 0,0 1-1 0 0,-1 0 1 0 0,1-1 0 0 0,0 1 0 0 0,-1 0 0 0 0,1-1-1 0 0,0 1 1 0 0,-1 0 0 0 0,1 0 0 0 0,-1 0-1 0 0,1 0 1 0 0,0 1 0 0 0,-1-1 0 0 0,1 0 0 0 0,0 1-1 0 0,-1-1 1 0 0,1 0 0 0 0,0 1 0 0 0,0 0 0 0 0,-1-1 10 0 0,-56 26-304 0 0,57-26 303 0 0,-1 1 0 0 0,1-1 1 0 0,0 1-1 0 0,-1-1 0 0 0,1 1 1 0 0,0-1-1 0 0,0 1 0 0 0,0 0 1 0 0,-1 0-1 0 0,1-1 0 0 0,0 1 1 0 0,0 0-1 0 0,0 0 0 0 0,0 0 1 0 0,0 0-1 0 0,1 0 0 0 0,-1 0 1 0 0,0 1-1 0 0,0-1 0 0 0,1 0 1 0 0,-1 0-1 0 0,1 1 0 0 0,-1-1 1 0 0,1 0-1 0 0,-1 0 0 0 0,1 1 1 0 0,0-1-1 0 0,-1 1 0 0 0,1-1 1 0 0,0 0-1 0 0,0 1 0 0 0,0-1 1 0 0,0 0-1 0 0,1 1 0 0 0,-1-1 1 0 0,0 1-1 0 0,0-1 0 0 0,1 0 1 0 0,-1 0-1 0 0,1 1 0 0 0,-1-1 1 0 0,1 0-1 0 0,0 0 0 0 0,-1 1 1 0 0,1-1-1 0 0,0 0 0 0 0,0 0 1 0 0,0 0-1 0 0,0 0 0 0 0,0 0 1 0 0,0 0-1 0 0,0 0 0 0 0,0-1 1 0 0,0 1-1 0 0,0 0 0 0 0,1 0 1 0 0,-1-1-1 0 0,0 1 0 0 0,1-1 1 0 0,-1 1-1 0 0,0-1 0 0 0,1 0 1 0 0,-1 0-1 0 0,0 1 1 0 0,13 3 21 0 0,-7-4-10 0 0,-1 1 0 0 0,0 0 0 0 0,0 0 0 0 0,0 1 0 0 0,0 0 0 0 0,0 0 0 0 0,0 0 0 0 0,0 0 0 0 0,0 1 0 0 0,-1 0 0 0 0,1 1 0 0 0,-1-1 0 0 0,0 1 0 0 0,0 0 0 0 0,0 0 0 0 0,-1 0 0 0 0,0 1 0 0 0,1 0 0 0 0,-1 0 0 0 0,-1 0 0 0 0,1 0 0 0 0,-1 0 0 0 0,0 1 0 0 0,0 0 0 0 0,-1-1 0 0 0,1 1 0 0 0,-1 0 0 0 0,-1 0 0 0 0,1 1-11 0 0,-1 149 1007 0 0,-2-118-5400 0 0,1-1-5673 0 0,0-37-2451 0 0</inkml:trace>
  <inkml:trace contextRef="#ctx0" brushRef="#br0" timeOffset="3270.41">4091 791 896 0 0,'0'0'2391'0'0,"0"0"-99"0"0,0 0-147 0 0,0 0-72 0 0,0 0-105 0 0,0 0-99 0 0,0 0-140 0 0,0 0-155 0 0,0 0-198 0 0,0 0-202 0 0,0 0-181 0 0,0 0-156 0 0,0 0-104 0 0,0-15-74 0 0,-4-46-91 0 0,5 60-549 0 0,-1 1 0 0 0,0-1 0 0 0,0 0 0 0 0,0 1 0 0 0,0-1 0 0 0,0 0 1 0 0,0 1-1 0 0,0-1 0 0 0,0 1 0 0 0,-1-1 0 0 0,1 0 0 0 0,0 1 0 0 0,0-1 0 0 0,0 1 0 0 0,-1-1 0 0 0,1 1 0 0 0,0-1 0 0 0,0 1 0 0 0,-1-1 1 0 0,1 1-1 0 0,-1-1 0 0 0,1 1 0 0 0,0-1 0 0 0,-1 1 0 0 0,1-1 0 0 0,-1 1 0 0 0,1 0 0 0 0,-1-1 0 0 0,1 1 0 0 0,-1 0 0 0 0,1-1 1 0 0,-1 1-1 0 0,0 0 0 0 0,1 0 0 0 0,-1-1 0 0 0,1 1 0 0 0,-1 0 0 0 0,0 0 0 0 0,1 0 0 0 0,-1 0 0 0 0,1 0 0 0 0,-1 0 0 0 0,0 0 0 0 0,1 0 1 0 0,-1 0-1 0 0,1 0 0 0 0,-1 1 0 0 0,0-1 0 0 0,1 0 0 0 0,-1 0 0 0 0,0 1-19 0 0,-3-1 206 0 0,-7 2-114 0 0,-1 0 1 0 0,1 0-1 0 0,0 1 1 0 0,0 1 0 0 0,0 0-1 0 0,1 0 1 0 0,-1 1-1 0 0,1 0 1 0 0,0 1-1 0 0,1 0 1 0 0,-1 1-1 0 0,1 0 1 0 0,-7 6-93 0 0,12-9 35 0 0,-1 0 1 0 0,0 0-1 0 0,1 0 1 0 0,0 1-1 0 0,0 0 1 0 0,1-1-1 0 0,-1 1 1 0 0,1 1-1 0 0,0-1 1 0 0,0 0-1 0 0,1 1 1 0 0,0-1-1 0 0,-1 1 1 0 0,2 0-1 0 0,-1 0 1 0 0,1-1-1 0 0,0 1 1 0 0,0 0-1 0 0,1 0 1 0 0,-1 1-1 0 0,1-1 0 0 0,1 0 1 0 0,0 2-36 0 0,2-5 80 0 0,1 1 0 0 0,-1-1 0 0 0,1 0 0 0 0,0 0 0 0 0,0 0 0 0 0,0-1 0 0 0,0 1 0 0 0,1-1 0 0 0,-1 0 0 0 0,1 0 0 0 0,-1-1 0 0 0,1 1 0 0 0,0-1 0 0 0,0 0 0 0 0,-1-1 0 0 0,1 1-1 0 0,0-1 1 0 0,0 0 0 0 0,0 0 0 0 0,0 0 0 0 0,0 0 0 0 0,-1-1 0 0 0,1 0 0 0 0,0 0 0 0 0,0-1 0 0 0,-1 1 0 0 0,1-1 0 0 0,3-2-80 0 0,160-80 566 0 0,-64 25-552 0 0,-29 30-123 0 0,-67 74-44 0 0,-9-39 150 0 0,0 0 0 0 0,1 0 0 0 0,-1 0 0 0 0,1 0 0 0 0,0 0 0 0 0,1 0 0 0 0,-1 0 0 0 0,1 0 0 0 0,0 0 0 0 0,1 0 0 0 0,0-1 0 0 0,-1 1 0 0 0,2 0 0 0 0,-1-1 0 0 0,1 1 0 0 0,0-1 1 0 0,0 0-1 0 0,0 0 0 0 0,1 0 0 0 0,0 0 0 0 0,0-1 0 0 0,0 1 0 0 0,0-1 0 0 0,1 0 0 0 0,-1 0 0 0 0,1-1 0 0 0,0 1 0 0 0,0-1 0 0 0,1 0 0 0 0,-1-1 0 0 0,1 1 0 0 0,-1-1 0 0 0,1 0 1 0 0,4 1 2 0 0,3-3 13 0 0,0 0 1 0 0,1-1 0 0 0,-1 0-1 0 0,0-1 1 0 0,0 0 0 0 0,0-1 0 0 0,-1 0-1 0 0,1-2 1 0 0,-1 1 0 0 0,0-1 0 0 0,0-1-1 0 0,0 0 1 0 0,-1-1 0 0 0,0 0 0 0 0,0-1-1 0 0,-1 0 1 0 0,0 0 0 0 0,0-1-1 0 0,-1-1 1 0 0,1-1-14 0 0,14-17 15 0 0,-1-1 0 0 0,-1-1-1 0 0,-2-1 1 0 0,-1-1 0 0 0,-2-1 0 0 0,-1 0-1 0 0,-1-1 1 0 0,-2 0 0 0 0,-1-2 0 0 0,-2 1-1 0 0,1-15-14 0 0,-8 38-6 0 0,7-26-9 0 0,-2 0-1 0 0,-2-1 0 0 0,-1 0 0 0 0,-3 0 0 0 0,0 0 1 0 0,-4-15 15 0 0,3 53-4 0 0,-1-1 0 0 0,0 1 1 0 0,1-1-1 0 0,-1 1 1 0 0,0-1-1 0 0,0 1 1 0 0,0-1-1 0 0,0 0 1 0 0,0 1-1 0 0,0-1 0 0 0,-1 1 1 0 0,1-1-1 0 0,0 1 1 0 0,-1 0-1 0 0,1-1 1 0 0,-1 1-1 0 0,0-1 0 0 0,1 1 1 0 0,-1 0-1 0 0,0-1 1 0 0,0 1-1 0 0,0 0 1 0 0,0 0-1 0 0,0 0 0 0 0,0 0 1 0 0,0 0-1 0 0,0 0 1 0 0,0 0-1 0 0,-1 0 1 0 0,1 0-1 0 0,0 0 1 0 0,-1 1-1 0 0,1-1 0 0 0,-1 0 1 0 0,1 1-1 0 0,0-1 1 0 0,-1 1-1 0 0,1 0 1 0 0,-1-1-1 0 0,1 1 0 0 0,-1 0 1 0 0,0 0-1 0 0,1 0 1 0 0,-1 0-1 0 0,1 0 1 0 0,-1 1-1 0 0,1-1 0 0 0,-1 0 1 0 0,1 1-1 0 0,-1-1 1 0 0,1 1-1 0 0,0-1 1 0 0,-1 1-1 0 0,1 0 1 0 0,0-1-1 0 0,-1 1 0 0 0,1 0 1 0 0,0 0 3 0 0,-9 16 2 0 0,1 0 0 0 0,0 1 1 0 0,1 0-1 0 0,1 0 0 0 0,1 1 0 0 0,1 0 0 0 0,0 0 1 0 0,2 0-1 0 0,0 0 0 0 0,1 1 0 0 0,1-1 0 0 0,1 1 1 0 0,0-1-1 0 0,4 18-2 0 0,-4 3 36 0 0,2-1 8 0 0,2 0 1 0 0,1 0-1 0 0,3-1 1 0 0,0 0-1 0 0,3 0 1 0 0,1-1 0 0 0,10 19-45 0 0,26 117 121 0 0,-49-208-3531 0 0,-2-34-6926 0 0,1 60-1158 0 0</inkml:trace>
  <inkml:trace contextRef="#ctx0" brushRef="#br0" timeOffset="3517.942">4511 519 13619 0 0,'0'0'1958'0'0,"0"0"-625"0"0,0 0-128 0 0,0 0 212 0 0,0 0 192 0 0,0 0 42 0 0,0 0-250 0 0,0 0-297 0 0,0 0-230 0 0,0 0-197 0 0,0 0-135 0 0,33 6-99 0 0,103 16-82 0 0,7-17 431 0 0,176 2-1113 0 0,-292-4-324 0 0,3 1-2065 0 0,-11-3-6330 0 0,-13-1-3077 0 0</inkml:trace>
  <inkml:trace contextRef="#ctx0" brushRef="#br0" timeOffset="3696.47">5387 622 9034 0 0,'0'0'3818'0'0,"0"0"-1651"0"0,0 0-644 0 0,0 0-169 0 0,0 0-174 0 0,0 0-238 0 0,0 0-294 0 0,0 0-283 0 0,0 0-181 0 0,0 0-96 0 0,-3 32-69 0 0,-10 97-38 0 0,15-84-341 0 0,-2-43-124 0 0,3 6-44 0 0,-1-7-2470 0 0,2-1-3490 0 0,-4 0-3957 0 0</inkml:trace>
  <inkml:trace contextRef="#ctx0" brushRef="#br0" timeOffset="3952.391">5432 394 12251 0 0,'0'0'4785'0'0,"0"0"-2314"0"0,0 0-883 0 0,0 0-226 0 0,0 0-211 0 0,0 0-230 0 0,0 0-254 0 0,0 0-242 0 0,0 0-195 0 0,0 0-166 0 0,0 0-136 0 0,0 0-47 0 0,0 0-44 0 0,-4-15-39 0 0,1-1 78 0 0,-6-25-47 0 0,21 68-1628 0 0,-4-5-680 0 0,0-1-4364 0 0,-4-8-5076 0 0</inkml:trace>
  <inkml:trace contextRef="#ctx0" brushRef="#br0" timeOffset="4189.061">5779 585 16908 0 0,'0'0'1991'0'0,"0"0"-594"0"0,0 0-343 0 0,0 0-189 0 0,0 0-136 0 0,0 0-124 0 0,0 0-105 0 0,0 0-113 0 0,0 0-103 0 0,0 0-85 0 0,0 0-79 0 0,0 0-44 0 0,0 0-19 0 0,-29 28-13 0 0,-91 85-23 0 0,88-62-5 0 0,33-44-16 0 0,-1-4 16 0 0,1-1 0 0 0,-1 1 0 0 0,1 0 0 0 0,-1-1 0 0 0,1 1 0 0 0,0-1 0 0 0,0 1-1 0 0,0-1 1 0 0,1 0 0 0 0,-1 1 0 0 0,0-1 0 0 0,1 0 0 0 0,0 0 0 0 0,-1 0 0 0 0,1 0-1 0 0,0 0 1 0 0,0 0 0 0 0,0-1 0 0 0,0 1 0 0 0,0 0 0 0 0,1-1 0 0 0,-1 0 0 0 0,0 0-1 0 0,1 1 1 0 0,-1-1 0 0 0,1-1 0 0 0,-1 1 0 0 0,1 0 0 0 0,-1-1 0 0 0,1 1 0 0 0,0-1 0 0 0,0 0-16 0 0,91-5 1393 0 0,-85 2-1299 0 0,1 0 0 0 0,0-1-1 0 0,-1 0 1 0 0,0 0 0 0 0,0-1 0 0 0,0-1-1 0 0,0 1 1 0 0,-1-2 0 0 0,0 1 0 0 0,0-1-1 0 0,-1 0 1 0 0,0 0 0 0 0,0-1 0 0 0,0 0-1 0 0,-1 0 1 0 0,-1-1 0 0 0,1 0 0 0 0,-1 0-1 0 0,-1 0 1 0 0,0 0 0 0 0,0-1 0 0 0,-1 1-1 0 0,0-1 1 0 0,0 0 0 0 0,-1 0 0 0 0,-1-1-1 0 0,1-5-93 0 0,-2 12-23 0 0,0 0 0 0 0,0 0 0 0 0,0 0 0 0 0,-1 0 0 0 0,1 0 0 0 0,-1 1-1 0 0,0-1 1 0 0,0 0 0 0 0,-1 0 0 0 0,1 1 0 0 0,-1-1 0 0 0,1 1 0 0 0,-1-1 0 0 0,0 1 0 0 0,-1 0-1 0 0,1 0 1 0 0,-2-1 23 0 0,3 2-162 0 0,-1 1 0 0 0,1 0 0 0 0,-1 1 0 0 0,0-1 0 0 0,1 0 0 0 0,-1 0-1 0 0,0 1 1 0 0,0-1 0 0 0,1 1 0 0 0,-1 0 0 0 0,0-1 0 0 0,0 1 0 0 0,0 0-1 0 0,0 0 1 0 0,1 0 0 0 0,-1 0 0 0 0,0 0 0 0 0,0 1 0 0 0,0-1 0 0 0,0 1 0 0 0,1-1-1 0 0,-1 1 1 0 0,0-1 0 0 0,0 1 0 0 0,0 1 162 0 0,-9 4-4589 0 0,3-2-7124 0 0</inkml:trace>
  <inkml:trace contextRef="#ctx0" brushRef="#br0" timeOffset="4551.293">6091 806 20140 0 0,'0'0'1250'0'0,"0"0"-382"0"0,0 0-110 0 0,0 0-36 0 0,0 0-52 0 0,0 0-49 0 0,0 0-79 0 0,0 0-58 0 0,0 0-17 0 0,0 0-59 0 0,0 0-75 0 0,0 0-81 0 0,0 0-66 0 0,28-28-56 0 0,88-87-36 0 0,-57 48 63 0 0,-58 66-168 0 0,-1-1-1 0 0,1 1 1 0 0,-1-1-1 0 0,1 0 1 0 0,-1 1-1 0 0,1-1 1 0 0,0 1-1 0 0,0 0 1 0 0,0-1-1 0 0,0 1 1 0 0,0 0-1 0 0,0-1 1 0 0,0 1-1 0 0,0 0 1 0 0,1 0 0 0 0,-1 0-1 0 0,0 0 1 0 0,1 0-1 0 0,-1 0 1 0 0,0 1-1 0 0,1-1 1 0 0,-1 0-1 0 0,1 1 1 0 0,0-1-1 0 0,-1 1 1 0 0,1-1-1 0 0,-1 1 1 0 0,1 0 0 0 0,0 0-1 0 0,-1 0 1 0 0,1 0-1 0 0,0 0 1 0 0,-1 0-1 0 0,1 0 1 0 0,0 0-1 0 0,-1 1 1 0 0,1-1-1 0 0,-1 0 1 0 0,1 1-1 0 0,-1 0 1 0 0,1-1-1 0 0,-1 1 1 0 0,1 0 0 0 0,-1 0-1 0 0,1 0 1 0 0,-1 0-1 0 0,0 0 1 0 0,0 0-1 0 0,1 0 1 0 0,-1 0-1 0 0,0 0 1 0 0,0 2 11 0 0,3 3 14 0 0,0 1-1 0 0,0 0 1 0 0,0-1 0 0 0,1 0-1 0 0,0 0 1 0 0,0 0 0 0 0,0-1 0 0 0,1 1-1 0 0,0-1 1 0 0,0-1 0 0 0,0 1-1 0 0,1-1 1 0 0,-1 0 0 0 0,1-1 0 0 0,0 1-1 0 0,0-1 1 0 0,0-1 0 0 0,1 1-1 0 0,-1-1 1 0 0,1 0 0 0 0,-1-1 0 0 0,1 0-1 0 0,0 0 1 0 0,-1-1 0 0 0,7 0-14 0 0,-2 1 142 0 0,0 0 1 0 0,1-1-1 0 0,-1 0 1 0 0,0-1 0 0 0,1 0-1 0 0,-1-1 1 0 0,0 0 0 0 0,0-1-1 0 0,0-1 1 0 0,-1 0-1 0 0,1 0 1 0 0,-1-1 0 0 0,0 0-1 0 0,0-1 1 0 0,0-1 0 0 0,-1 0-1 0 0,0 0 1 0 0,2-3-143 0 0,-9 8-4 0 0,0 0 1 0 0,-1 0-1 0 0,1-1 1 0 0,-1 1 0 0 0,1-1-1 0 0,-1 1 1 0 0,0-1-1 0 0,0 0 1 0 0,0 0-1 0 0,0 0 1 0 0,-1 0-1 0 0,1-1 1 0 0,-1 1 0 0 0,0 0-1 0 0,0-1 1 0 0,0 1-1 0 0,0 0 1 0 0,0-1-1 0 0,-1 1 1 0 0,0-1-1 0 0,1 0 1 0 0,-2 1 0 0 0,1-1-1 0 0,0-1 4 0 0,-16-14-2278 0 0,4 10-5137 0 0,7 8-5507 0 0</inkml:trace>
  <inkml:trace contextRef="#ctx0" brushRef="#br0" timeOffset="7147.532">7696 508 1920 0 0,'0'0'2154'0'0,"0"0"-356"0"0,0 0-94 0 0,0 0 109 0 0,0 0-8 0 0,0 0-115 0 0,0 0-252 0 0,0 0-295 0 0,0 0-294 0 0,0 0-246 0 0,0 0-195 0 0,-3-4-165 0 0,2 2-227 0 0,1 1-9 0 0,0 1 1 0 0,-1-1 0 0 0,1 1 0 0 0,0-1 0 0 0,-1 0 0 0 0,1 1-1 0 0,-1-1 1 0 0,1 1 0 0 0,0-1 0 0 0,-1 1 0 0 0,1-1-1 0 0,-1 1 1 0 0,1-1 0 0 0,-1 1 0 0 0,0-1 0 0 0,1 1 0 0 0,-1 0-1 0 0,1-1 1 0 0,-1 1 0 0 0,0 0 0 0 0,1 0 0 0 0,-1-1-1 0 0,0 1 1 0 0,1 0 0 0 0,-1 0 0 0 0,0 0 0 0 0,1 0 0 0 0,-1 0-1 0 0,0 0 1 0 0,1 0 0 0 0,-1 0 0 0 0,0 0 0 0 0,0 0-1 0 0,1 0 1 0 0,-1 0 0 0 0,0 1 0 0 0,1-1 0 0 0,-1 0 0 0 0,1 0-1 0 0,-1 1 1 0 0,0-1 0 0 0,1 0 0 0 0,-1 1 0 0 0,1-1-1 0 0,-1 1 1 0 0,1-1 0 0 0,-1 1 0 0 0,1-1 0 0 0,-1 1 0 0 0,1 0-8 0 0,-9 5 106 0 0,0 0 0 0 0,0 1 1 0 0,1 1-1 0 0,0-1 0 0 0,1 1 1 0 0,0 1-1 0 0,0-1 0 0 0,1 1 1 0 0,0 0-1 0 0,0 1 0 0 0,1 0 1 0 0,0-1-1 0 0,1 2 0 0 0,0-1 1 0 0,1 0-1 0 0,0 1 1 0 0,0 0-1 0 0,1-1 0 0 0,1 1 1 0 0,-1 2-107 0 0,2-10 63 0 0,0-1 0 0 0,0 1 0 0 0,0-1 0 0 0,1 0 0 0 0,-1 1 0 0 0,1-1 0 0 0,-1 0 0 0 0,1 0 0 0 0,0 1 0 0 0,0-1 0 0 0,-1 0 0 0 0,2 0 0 0 0,-1 0 0 0 0,0 0 0 0 0,0 0 0 0 0,1 0 0 0 0,-1 0 0 0 0,1 0 0 0 0,-1-1 0 0 0,1 1 0 0 0,0-1 0 0 0,0 1 0 0 0,0-1 0 0 0,0 1 0 0 0,0-1 0 0 0,0 0 0 0 0,0 0 0 0 0,0 0 0 0 0,0 0 0 0 0,0-1 0 0 0,1 1 0 0 0,-1 0 0 0 0,0-1 0 0 0,1 0 0 0 0,-1 1 0 0 0,1-1-63 0 0,10 0 185 0 0,0 1-1 0 0,0-2 1 0 0,0 0 0 0 0,0 0-1 0 0,-1-2 1 0 0,1 1 0 0 0,0-1-1 0 0,-1-1 1 0 0,1-1 0 0 0,-1 1-1 0 0,-1-2 1 0 0,1 0-1 0 0,-1 0 1 0 0,1-1 0 0 0,-2 0-1 0 0,1-1 1 0 0,-1 0 0 0 0,-1-1-1 0 0,1 0 1 0 0,5-8-185 0 0,-12 14 4 0 0,1 0 0 0 0,-1-1 0 0 0,0 0 0 0 0,0 1 0 0 0,0-1 0 0 0,0 0 0 0 0,-1-1 0 0 0,1 1 1 0 0,-1 0-1 0 0,0-1 0 0 0,0 1 0 0 0,-1-1 0 0 0,0 1 0 0 0,1-1 0 0 0,-2 0 0 0 0,1 0 0 0 0,0 1 0 0 0,-1-1 0 0 0,0 0 0 0 0,0 0 0 0 0,0 0 0 0 0,-1 0 1 0 0,0 1-1 0 0,0-1 0 0 0,0 0 0 0 0,0 0 0 0 0,-1 1 0 0 0,0-1 0 0 0,0 1 0 0 0,0 0 0 0 0,0-1 0 0 0,-1 1 0 0 0,1 0 0 0 0,-1 0 0 0 0,0 1 0 0 0,-1-1 0 0 0,1 0 1 0 0,-3-1-5 0 0,-6-2-196 0 0,0 0 0 0 0,-1 2 0 0 0,0-1 0 0 0,0 2 0 0 0,0-1 0 0 0,0 2 1 0 0,-1 0-1 0 0,0 0 0 0 0,1 2 0 0 0,-1-1 0 0 0,0 2 0 0 0,0 0 1 0 0,0 0-1 0 0,-1 2 196 0 0,104-41 460 0 0,-68 26-354 0 0,5 0 2 0 0,-2-1 1 0 0,0-1-1 0 0,0-2 0 0 0,-1 0 0 0 0,-2-1 0 0 0,1-1 0 0 0,-2-1 0 0 0,-1-1 0 0 0,9-13-108 0 0,-20 23 62 0 0,0-1-1 0 0,0-1 1 0 0,-1 0 0 0 0,-1 0 0 0 0,0 0 0 0 0,-1-1 0 0 0,0 1 0 0 0,-1-1-1 0 0,0 0 1 0 0,-2-1 0 0 0,1 1 0 0 0,-2 0 0 0 0,0-3-62 0 0,-2 17 3 0 0,1 0 0 0 0,-1 0 0 0 0,0 0 0 0 0,1-1 0 0 0,-1 1 0 0 0,0 0 1 0 0,0 0-1 0 0,1 0 0 0 0,-1 1 0 0 0,0-1 0 0 0,1 0 0 0 0,-1 0 0 0 0,0 0 0 0 0,0 0 0 0 0,1 1 0 0 0,-1-1 1 0 0,0 0-1 0 0,1 1 0 0 0,-1-1 0 0 0,1 1 0 0 0,-1-1 0 0 0,0 0 0 0 0,1 1 0 0 0,-1-1 0 0 0,1 1 0 0 0,-1 0 1 0 0,1-1-1 0 0,0 1 0 0 0,-1-1 0 0 0,1 1 0 0 0,-1 0 0 0 0,1-1 0 0 0,0 1 0 0 0,0 0 0 0 0,-1-1 1 0 0,1 1-1 0 0,0 0 0 0 0,0-1 0 0 0,0 1 0 0 0,0 0 0 0 0,0 0 0 0 0,0-1 0 0 0,0 1-3 0 0,-7 25-8 0 0,1 0-1 0 0,1 1 1 0 0,1-1-1 0 0,2 1 1 0 0,1-1-1 0 0,1 1 1 0 0,3 24 8 0 0,-2-2-35 0 0,4-1 37 0 0,1-1 0 0 0,2 0 0 0 0,3 0 0 0 0,2-1 0 0 0,1 0 0 0 0,7 8-2 0 0,-4-6 5 0 0,-1 0 0 0 0,-2 0 0 0 0,-3 1 0 0 0,-2 1 0 0 0,2 34-5 0 0,-9-65 6 0 0,0 0-1 0 0,-1 1 1 0 0,-2-1 0 0 0,1 0 0 0 0,-2 1-1 0 0,-1-1 1 0 0,0 0 0 0 0,-2 0 0 0 0,0 0-1 0 0,-1-1 1 0 0,0 1 0 0 0,-2-1-1 0 0,0-1 1 0 0,-1 0 0 0 0,-1 0 0 0 0,0 0-1 0 0,-2-1 1 0 0,0-1 0 0 0,0 0 0 0 0,-1-1-1 0 0,-1 0 1 0 0,0-1 0 0 0,-3 1-6 0 0,9-9 11 0 0,1-1 1 0 0,-1 1-1 0 0,-1-1 0 0 0,1-1 1 0 0,-1 0-1 0 0,1 0 1 0 0,-1 0-1 0 0,0-1 0 0 0,0 0 1 0 0,0-1-1 0 0,0 0 0 0 0,0 0 1 0 0,0-1-1 0 0,0-1 1 0 0,0 1-12 0 0,5-3 13 0 0,1 1 0 0 0,0-1 1 0 0,0 1-1 0 0,0-1 1 0 0,0 0-1 0 0,1 0 1 0 0,-1-1-1 0 0,1 1 0 0 0,0 0 1 0 0,-1-1-1 0 0,2 0 1 0 0,-1 1-1 0 0,0-1 0 0 0,1 0 1 0 0,-1 0-1 0 0,1 0 1 0 0,0 0-1 0 0,1 0 1 0 0,-1 0-1 0 0,1 0 0 0 0,0 0 1 0 0,0 0-1 0 0,0 0 1 0 0,0 0-1 0 0,1 0 1 0 0,-1 0-1 0 0,1 0 0 0 0,0 0 1 0 0,0 0-1 0 0,1 0 1 0 0,0-3-14 0 0,8-18 82 0 0,2 0 1 0 0,0 0 0 0 0,1 2-1 0 0,1-1 1 0 0,1 2-1 0 0,2 0 1 0 0,0 0 0 0 0,20-18-83 0 0,-23 24 25 0 0,211-216-117 0 0,-177 190-1140 0 0,-38 34-3121 0 0,1 1-4046 0 0,-9 4-4057 0 0</inkml:trace>
  <inkml:trace contextRef="#ctx0" brushRef="#br0" timeOffset="39542.758">69 2106 8162 0 0,'0'0'2803'0'0,"0"0"-859"0"0,0 0-473 0 0,0 0-48 0 0,0 0 70 0 0,0 0 4 0 0,0 0-147 0 0,0 0-258 0 0,0 0-274 0 0,0 0-197 0 0,0 0-119 0 0,6 0 2557 0 0,5 232-1824 0 0,-12-219-4662 0 0,-4-33-11719 0 0,5 16 6249 0 0</inkml:trace>
  <inkml:trace contextRef="#ctx0" brushRef="#br0" timeOffset="39793.782">130 1730 10474 0 0,'0'0'5537'0'0,"0"0"-3603"0"0,0 0-1096 0 0,0 0-66 0 0,0 0 29 0 0,0 0 14 0 0,0 0-127 0 0,0 0-196 0 0,0 0-213 0 0,0 0-183 0 0,0 0-133 0 0,0 0-79 0 0,-23 19-51 0 0,-66 56-41 0 0,88-75 199 0 0,1 0 0 0 0,-1 0 0 0 0,0 0 0 0 0,0 0 0 0 0,1 0 0 0 0,-1 0 0 0 0,0 0 0 0 0,1 1 0 0 0,-1-1 0 0 0,0 0 0 0 0,1 1 0 0 0,-1-1 0 0 0,0 0 0 0 0,1 1 0 0 0,-1-1 0 0 0,0 1 0 0 0,1-1 0 0 0,-1 1 0 0 0,1-1 0 0 0,-1 1 0 0 0,1-1 0 0 0,-1 1 0 0 0,1 0 0 0 0,0-1 0 0 0,-1 1 0 0 0,1 0 0 0 0,0-1 0 0 0,-1 1 0 0 0,1 0 0 0 0,0-1 0 0 0,0 1 0 0 0,0 0 0 0 0,0 0 0 0 0,0-1 0 0 0,0 1 0 0 0,0 0 0 0 0,0 0 0 0 0,0-1 0 0 0,0 1 0 0 0,0 0 0 0 0,0 0 0 0 0,0-1 0 0 0,0 1 0 0 0,1 0 0 0 0,-1-1 0 0 0,0 1 0 0 0,1 0 0 0 0,-1-1 0 0 0,0 1 0 0 0,1 0 0 0 0,-1-1 0 0 0,1 1 0 0 0,-1-1 0 0 0,1 1 0 0 0,-1-1 0 0 0,1 1 0 0 0,-1-1 0 0 0,1 1 0 0 0,0-1 0 0 0,-1 1 0 0 0,1-1 0 0 0,0 0 0 0 0,-1 0 0 0 0,1 1 9 0 0,3 1-172 0 0,33 14-3350 0 0,-27-13 435 0 0,0 0-5705 0 0</inkml:trace>
  <inkml:trace contextRef="#ctx0" brushRef="#br0" timeOffset="40326.957">717 2029 8914 0 0,'0'0'2531'0'0,"0"0"-641"0"0,0 0-330 0 0,0 0-57 0 0,0 0-27 0 0,0 0-173 0 0,0 0-229 0 0,0 0-174 0 0,0 0-162 0 0,0 0-114 0 0,0 0-52 0 0,0 0-89 0 0,0 0-110 0 0,-10-4-75 0 0,-32-11-100 0 0,37 14-104 0 0,0 0 1 0 0,0 1-1 0 0,0-1 0 0 0,0 1 1 0 0,0 0-1 0 0,-1 0 0 0 0,1 1 0 0 0,0-1 1 0 0,0 1-1 0 0,0 1 0 0 0,0-1 0 0 0,0 0 1 0 0,0 1-1 0 0,1 0 0 0 0,-1 1 0 0 0,0-1 1 0 0,1 1-1 0 0,-1-1 0 0 0,1 1 0 0 0,0 1 1 0 0,0-1-1 0 0,-2 3-94 0 0,1-3 77 0 0,-21 16 286 0 0,49 18-26 0 0,145 133 305 0 0,-164-166-608 0 0,-1 1 1 0 0,0 1-1 0 0,0-1 0 0 0,0 0 1 0 0,0 1-1 0 0,-1-1 0 0 0,0 1 1 0 0,0 0-1 0 0,-1 0 1 0 0,0 0-1 0 0,0 0 0 0 0,0 0 1 0 0,-1 0-1 0 0,0 0 0 0 0,0 0 1 0 0,0 0-1 0 0,-1 0 0 0 0,1 0 1 0 0,-2-1-1 0 0,1 1 0 0 0,-1 0 1 0 0,0 0-1 0 0,0 0 0 0 0,0-1 1 0 0,-1 0-1 0 0,0 1 1 0 0,0-1-1 0 0,0 0 0 0 0,-1 0 1 0 0,1 0-1 0 0,-1-1 0 0 0,0 1 1 0 0,-1-1-1 0 0,1 0 0 0 0,-1 0 1 0 0,0-1-1 0 0,0 1 0 0 0,0-1 1 0 0,0 0-1 0 0,-1-1 0 0 0,1 1 1 0 0,-1-1-1 0 0,1 0 1 0 0,-1 0-1 0 0,0-1 0 0 0,0 0-34 0 0,-2-2-43 0 0,1 0-1 0 0,0-1 0 0 0,-1 0 1 0 0,1 0-1 0 0,0-1 0 0 0,0 0 0 0 0,0 0 1 0 0,1 0-1 0 0,-1-1 0 0 0,1 0 1 0 0,-1-1-1 0 0,2 0 0 0 0,-1 1 1 0 0,0-2-1 0 0,1 1 0 0 0,0-1 1 0 0,0 0-1 0 0,0 0 0 0 0,1 0 0 0 0,0 0 1 0 0,-2-6 43 0 0,-2-16-2070 0 0,9 19-1347 0 0,3 2-3867 0 0,-1 3-4641 0 0</inkml:trace>
  <inkml:trace contextRef="#ctx0" brushRef="#br0" timeOffset="41691.208">2074 2150 1200 0 0,'0'0'1781'0'0,"0"0"24"0"0,0 0 216 0 0,0 0 273 0 0,0 0 78 0 0,0 0-241 0 0,0 0-357 0 0,0 0-340 0 0,0 0-278 0 0,0 0-175 0 0,0 0-103 0 0,-1-13-101 0 0,-1-39-90 0 0,2 51-642 0 0,-1 0 0 0 0,1-1 0 0 0,0 1 0 0 0,-1 0-1 0 0,1 0 1 0 0,-1 0 0 0 0,0 0 0 0 0,1 0 0 0 0,-1 0 0 0 0,0 0 0 0 0,0 0-1 0 0,1 0 1 0 0,-1 0 0 0 0,0 0 0 0 0,0 0 0 0 0,0 1 0 0 0,0-1-1 0 0,0 0 1 0 0,0 1 0 0 0,0-1 0 0 0,-1 1 0 0 0,1-1 0 0 0,0 1-1 0 0,0-1 1 0 0,0 1 0 0 0,-1 0 0 0 0,1 0 0 0 0,0 0 0 0 0,0-1 0 0 0,0 1-1 0 0,-1 0 1 0 0,1 0 0 0 0,0 1 0 0 0,0-1 0 0 0,-1 0 0 0 0,1 0-1 0 0,0 1 1 0 0,0-1 0 0 0,-1 1-45 0 0,-4-1 192 0 0,-7 3-105 0 0,1 1 1 0 0,-1 0-1 0 0,1 0 1 0 0,0 1-1 0 0,0 1 1 0 0,1 0-1 0 0,-1 0 1 0 0,1 1 0 0 0,1 1-1 0 0,-1 0 1 0 0,1 0-1 0 0,1 1 1 0 0,0 0-1 0 0,0 1 1 0 0,0 0-1 0 0,2 0 1 0 0,-6 9-88 0 0,4-9 12 0 0,2 1 1 0 0,-1 0-1 0 0,1 0 1 0 0,1 0-1 0 0,0 1 1 0 0,1 0-1 0 0,0 0 1 0 0,1 0-1 0 0,0 1 1 0 0,1 0-1 0 0,0 0 1 0 0,1-1-1 0 0,1 1 1 0 0,0 1 0 0 0,0-1-1 0 0,2 8-12 0 0,1-17 40 0 0,1 1 0 0 0,0-1 0 0 0,-1 0 0 0 0,2 0-1 0 0,-1 0 1 0 0,0 0 0 0 0,1 0 0 0 0,0-1 0 0 0,0 1 0 0 0,0-1 0 0 0,0 0 0 0 0,0 0 0 0 0,1-1 0 0 0,-1 1-1 0 0,1-1 1 0 0,0 0 0 0 0,-1 0 0 0 0,1-1 0 0 0,0 1 0 0 0,0-1 0 0 0,0 0 0 0 0,1 0 0 0 0,-1-1 0 0 0,0 0-1 0 0,0 1 1 0 0,0-2 0 0 0,0 1 0 0 0,1-1 0 0 0,-1 0 0 0 0,0 0 0 0 0,0 0 0 0 0,0 0 0 0 0,-1-1-1 0 0,1 0 1 0 0,0 0 0 0 0,2-2-40 0 0,17-10 174 0 0,-1 0-1 0 0,0-2 1 0 0,-1-1 0 0 0,-1 0-1 0 0,-1-2 1 0 0,0 0-1 0 0,5-9-173 0 0,11-13 112 0 0,-3-1-1 0 0,-1-2 0 0 0,-2-1 1 0 0,10-22-112 0 0,-23 37-14 0 0,0-1 1 0 0,-3-1-1 0 0,0 0 1 0 0,-3 0-1 0 0,0-1 1 0 0,-2-1 0 0 0,-2 0-1 0 0,0 0 1 0 0,-3-1-1 0 0,-1 1 1 0 0,-1-1-1 0 0,-3-24 14 0 0,-1 50-34 0 0,0-1-1 0 0,0 1 0 0 0,-1-1 0 0 0,0 1 1 0 0,-1 0-1 0 0,0 0 0 0 0,0 0 1 0 0,-1 1-1 0 0,0-1 0 0 0,0 1 1 0 0,-1 0-1 0 0,0 1 0 0 0,-6-6 35 0 0,9 9-19 0 0,-1 1 0 0 0,1 0 1 0 0,0 0-1 0 0,-1 1 0 0 0,0-1 0 0 0,1 1 0 0 0,-1-1 0 0 0,0 1 0 0 0,0 0 0 0 0,0 1 1 0 0,0-1-1 0 0,-1 1 0 0 0,1 0 0 0 0,0 0 0 0 0,-1 0 0 0 0,1 0 0 0 0,-1 1 0 0 0,1 0 1 0 0,-1 0-1 0 0,1 0 0 0 0,0 0 0 0 0,-1 1 0 0 0,1 0 0 0 0,-1 0 0 0 0,1 0 0 0 0,0 0 1 0 0,0 1-1 0 0,0 0 0 0 0,-1-1 0 0 0,2 2 0 0 0,-2-1 19 0 0,-5 5 0 0 0,1 0 0 0 0,0 0-1 0 0,0 1 1 0 0,1 0 0 0 0,0 1 0 0 0,0 0 0 0 0,1 0-1 0 0,0 1 1 0 0,1-1 0 0 0,0 1 0 0 0,1 1 0 0 0,0-1-1 0 0,0 1 1 0 0,1 0 0 0 0,0 0 0 0 0,1 1-1 0 0,-1 4 1 0 0,-1 12 53 0 0,1 0 0 0 0,0 1-1 0 0,3-1 1 0 0,0 1 0 0 0,2-1-1 0 0,2 20-52 0 0,3-23 80 0 0,1 0-1 0 0,1-1 1 0 0,1 1 0 0 0,1-2-1 0 0,1 1 1 0 0,1-2 0 0 0,1 1-1 0 0,1-2 1 0 0,1 0 0 0 0,1-1-1 0 0,1 0 1 0 0,4 2-80 0 0,63 90 470 0 0,-42-48-146 0 0,-15-56-6463 0 0,-10-15-2484 0 0,-12 6-1855 0 0</inkml:trace>
  <inkml:trace contextRef="#ctx0" brushRef="#br0" timeOffset="42040.762">2628 2040 4881 0 0,'0'0'2775'0'0,"0"0"-920"0"0,0 0-269 0 0,0 0 134 0 0,0 0 141 0 0,0 0-75 0 0,0 0-274 0 0,0 0-296 0 0,0 0-216 0 0,0 0-133 0 0,0 0-104 0 0,0 0-96 0 0,-3 20-110 0 0,-9 96 318 0 0,12-110-777 0 0,0 0 0 0 0,1 0 1 0 0,0-1-1 0 0,0 1 0 0 0,0 0 0 0 0,0-1 0 0 0,1 1 1 0 0,0-1-1 0 0,0 1 0 0 0,0-1 0 0 0,1 0 0 0 0,0 0 0 0 0,0 0 1 0 0,0 0-1 0 0,1-1 0 0 0,0 1 0 0 0,-1-1 0 0 0,1 0 1 0 0,1 0-1 0 0,-1 0 0 0 0,1-1 0 0 0,-1 1 0 0 0,1-1 0 0 0,0 0 1 0 0,0-1-1 0 0,1 1 0 0 0,-1-1 0 0 0,0 0 0 0 0,1 0 0 0 0,-1-1 1 0 0,1 1-1 0 0,0-1 0 0 0,-1 0 0 0 0,2-1-98 0 0,1-1 82 0 0,0-1 0 0 0,0 0-1 0 0,0 0 1 0 0,0-1 0 0 0,0 0-1 0 0,0 0 1 0 0,-1-1 0 0 0,0 0-1 0 0,1 0 1 0 0,-1 0 0 0 0,-1-1-1 0 0,1 0 1 0 0,-1-1 0 0 0,0 0-1 0 0,0 0 1 0 0,-1 0 0 0 0,1 0-1 0 0,-1-1 1 0 0,-1 0 0 0 0,1 0-1 0 0,-1 0 1 0 0,-1-1 0 0 0,1 1-1 0 0,-1-1 1 0 0,1-5-82 0 0,6-53 83 0 0,-10 66-155 0 0,0 0-39 0 0,0 0-109 0 0,0 0-123 0 0,-4 36-5390 0 0,4-21 1671 0 0,0-1-4650 0 0,0-9-1419 0 0</inkml:trace>
  <inkml:trace contextRef="#ctx0" brushRef="#br0" timeOffset="42510.062">3138 2216 448 0 0,'0'0'2482'0'0,"0"0"-111"0"0,0 0-238 0 0,0 0-137 0 0,0 0-129 0 0,0 0-181 0 0,0 0-185 0 0,0 0-208 0 0,0 0-168 0 0,0 0-125 0 0,0 0-89 0 0,0 0-68 0 0,0 0-11 0 0,28 6-54 0 0,86 15-61 0 0,-49-24 699 0 0,-55-2-1115 0 0,-2 2-154 0 0,0 0 0 0 0,0-1 1 0 0,0 0-1 0 0,-1 0 0 0 0,0-1 0 0 0,1 0 1 0 0,-2 0-1 0 0,1-1 0 0 0,-1 1 1 0 0,1-1-1 0 0,-2-1 0 0 0,1 1 0 0 0,-1-1 1 0 0,0 0-1 0 0,0-1 0 0 0,-1 1 1 0 0,0-1-1 0 0,0 1 0 0 0,-1-1 0 0 0,0-1 1 0 0,0 1-1 0 0,-1 0 0 0 0,0 0 1 0 0,0-1-1 0 0,-1-7-147 0 0,0 14 6 0 0,-1-1 1 0 0,0 0-1 0 0,1 1 0 0 0,-1-1 1 0 0,0 0-1 0 0,-1 1 0 0 0,1-1 1 0 0,0 0-1 0 0,-1 1 0 0 0,0-1 1 0 0,0 1-1 0 0,1-1 0 0 0,-1 1 1 0 0,-1-1-1 0 0,1 1 1 0 0,0-1-1 0 0,-1 1 0 0 0,1 0 1 0 0,-1 0-1 0 0,1 0 0 0 0,-1 0 1 0 0,0 0-1 0 0,0 0 0 0 0,0 0 1 0 0,0 1-1 0 0,0-1 0 0 0,-1 1 1 0 0,1-1-1 0 0,0 1 0 0 0,-1 0 1 0 0,1 0-1 0 0,-1 0 1 0 0,1 0-1 0 0,-1 0 0 0 0,1 1 1 0 0,-1-1-1 0 0,0 1 0 0 0,-1 0-6 0 0,-5 0-16 0 0,0 0 0 0 0,0 0 1 0 0,1 2-1 0 0,-1-1 0 0 0,0 1 0 0 0,1 0 0 0 0,-1 0 0 0 0,1 1 0 0 0,-1 1 0 0 0,1-1 0 0 0,0 1 0 0 0,1 1 0 0 0,-1-1 1 0 0,1 1-1 0 0,0 1 0 0 0,0-1 0 0 0,0 1 0 0 0,1 0 0 0 0,0 1 0 0 0,0-1 0 0 0,0 2 16 0 0,-5 4 5 0 0,1 2 0 0 0,1 0 0 0 0,0 0 0 0 0,0 0 0 0 0,2 1 0 0 0,0 0 0 0 0,0 1 0 0 0,2 0 0 0 0,0 0 0 0 0,-3 13-5 0 0,7-22 33 0 0,-1 0-1 0 0,1 0 1 0 0,0-1-1 0 0,1 1 1 0 0,0 0-1 0 0,0 0 1 0 0,0 0-1 0 0,1 0 1 0 0,0 0-1 0 0,0-1 1 0 0,1 1-1 0 0,0 0 1 0 0,0-1-1 0 0,1 1 1 0 0,0-1 0 0 0,0 0-1 0 0,0 0 1 0 0,0 0-1 0 0,1 0 1 0 0,0 0-1 0 0,1-1 1 0 0,-1 0-1 0 0,1 0 1 0 0,0 0-1 0 0,0 0 1 0 0,1-1-1 0 0,-1 0 1 0 0,1 0-1 0 0,0-1 1 0 0,0 1-1 0 0,6 1-32 0 0,1 0 147 0 0,0-2 0 0 0,1 1 0 0 0,0-2 0 0 0,-1 0 0 0 0,1 0 0 0 0,0-2 0 0 0,0 1 0 0 0,0-2 0 0 0,2 0-147 0 0,16 0 236 0 0,-18 1-170 0 0,0-1 0 0 0,0-1 0 0 0,0-1 0 0 0,0 0 0 0 0,-1 0 0 0 0,1-1 0 0 0,-1-1 0 0 0,0 0 1 0 0,0-1-1 0 0,2-2-66 0 0,-10-1-1623 0 0,-24 10-4576 0 0,7-1 430 0 0,8 0-5526 0 0</inkml:trace>
  <inkml:trace contextRef="#ctx0" brushRef="#br0" timeOffset="44981.002">4697 1532 1128 0 0,'0'0'2427'0'0,"0"0"-393"0"0,0 0-47 0 0,0 0 70 0 0,0 0 110 0 0,0 0-89 0 0,0 0-258 0 0,0 0-345 0 0,0 0-385 0 0,0 0-289 0 0,0 0-202 0 0,0 0-88 0 0,0 0-18 0 0,1-4-35 0 0,2-4 381 0 0,-2 27 724 0 0,0 11-611 0 0,45 230 2036 0 0,-63 88-2019 0 0,12-294-910 0 0,3 85 29 0 0,25-105-162 0 0,-22-34 55 0 0,-1 0-8 0 0,0 0 30 0 0,0 0-12 0 0,0 0-22 0 0,0 0 7 0 0,0 0-12 0 0,0 0-4 0 0,0 0 1 0 0,0 0-6 0 0,0 0-50 0 0,0 0-22 0 0,-14-8-2621 0 0,11 4 1932 0 0,-7-12-3129 0 0,5 4-4701 0 0,3 8-2519 0 0</inkml:trace>
  <inkml:trace contextRef="#ctx0" brushRef="#br0" timeOffset="45244.581">4498 2036 13187 0 0,'0'0'2210'0'0,"0"0"-406"0"0,0 0-324 0 0,0 0-90 0 0,0 0-126 0 0,0 0-210 0 0,0 0-246 0 0,0 0-256 0 0,0 0-157 0 0,0 0-82 0 0,0 0-11 0 0,0 0 70 0 0,0 0 40 0 0,13-3 4 0 0,219-63 1086 0 0,-209 58-1835 0 0,0 1 0 0 0,0 1 1 0 0,1 1-1 0 0,0 1 1 0 0,-1 2-1 0 0,1 0 1 0 0,0 1-1 0 0,15 2 333 0 0,-17 8-3102 0 0,-8 0-4350 0 0,-8-5-4241 0 0</inkml:trace>
  <inkml:trace contextRef="#ctx0" brushRef="#br0" timeOffset="45591.63">5189 1995 8906 0 0,'0'0'2849'0'0,"0"0"-1353"0"0,0 0-448 0 0,0 0 164 0 0,0 0 215 0 0,0 0-2 0 0,0 0-226 0 0,0 0-322 0 0,0 0-264 0 0,0 0-152 0 0,0 0-84 0 0,0 0-65 0 0,-7 33-53 0 0,-17 100-22 0 0,22-52 366 0 0,3-77-534 0 0,0-1 0 0 0,0 1 0 0 0,0-1 0 0 0,1 1 1 0 0,-1-1-1 0 0,1 0 0 0 0,0 1 0 0 0,0-1 0 0 0,0 0 0 0 0,1 0 0 0 0,-1-1 1 0 0,1 1-1 0 0,-1 0 0 0 0,1-1 0 0 0,0 1 0 0 0,0-1 0 0 0,0 0 0 0 0,0 0 0 0 0,1 0 1 0 0,-1-1-1 0 0,1 1 0 0 0,-1-1 0 0 0,1 0 0 0 0,-1 0 0 0 0,1 0 0 0 0,-1 0 0 0 0,1-1 1 0 0,0 1-1 0 0,0-1 0 0 0,-1 0 0 0 0,1 0 0 0 0,0 0 0 0 0,-1-1 0 0 0,2 1-69 0 0,9-2 206 0 0,-1 0 1 0 0,1-1-1 0 0,-1-1 0 0 0,0 0 0 0 0,0 0 0 0 0,0-1 0 0 0,0-1 0 0 0,8-5-206 0 0,-11 6 74 0 0,-1-1-1 0 0,0 0 1 0 0,0 0-1 0 0,0-1 0 0 0,-1 0 1 0 0,0 0-1 0 0,0-1 0 0 0,-1 0 1 0 0,0-1-1 0 0,0 1 0 0 0,-1-1 1 0 0,0-1-1 0 0,4-7-73 0 0,-9 14 1 0 0,0 0 0 0 0,0-1 0 0 0,-1 1-1 0 0,1 0 1 0 0,-1 0 0 0 0,1-1 0 0 0,-1 1 0 0 0,0 0 0 0 0,-1 0 0 0 0,1-1-1 0 0,0 1 1 0 0,-1 0 0 0 0,0 0 0 0 0,1-1 0 0 0,-1 1 0 0 0,-1 0-1 0 0,1 0 1 0 0,0 0 0 0 0,-1 0 0 0 0,1 0 0 0 0,-1 1 0 0 0,0-1 0 0 0,0 0-1 0 0,0 1 1 0 0,-1 0 0 0 0,1-1 0 0 0,0 1 0 0 0,-1 0 0 0 0,1 0 0 0 0,-4-2-1 0 0,-92-33-965 0 0,84 35 604 0 0,0 1 1 0 0,0 0-1 0 0,-1 1 0 0 0,1 1 1 0 0,0 0-1 0 0,0 1 0 0 0,0 0 0 0 0,0 1 1 0 0,-10 4 360 0 0,-35 24-10842 0 0,48-23-689 0 0</inkml:trace>
  <inkml:trace contextRef="#ctx0" brushRef="#br0" timeOffset="48015.759">6431 1473 912 0 0,'0'0'2361'0'0,"0"0"-276"0"0,0 0-143 0 0,0 0-12 0 0,0 0 100 0 0,0 0-38 0 0,0 0-203 0 0,0 0-272 0 0,0 0-322 0 0,0 0-224 0 0,0 0-145 0 0,5-11-89 0 0,17-31-46 0 0,-22 42-613 0 0,0 0-1 0 0,0 1 1 0 0,1-1 0 0 0,-1 0 0 0 0,0 0 0 0 0,1 0-1 0 0,-1 0 1 0 0,0 1 0 0 0,1-1 0 0 0,-1 0-1 0 0,0 0 1 0 0,1 0 0 0 0,-1 0 0 0 0,0 0 0 0 0,1 0-1 0 0,-1 0 1 0 0,1 0 0 0 0,-1 0 0 0 0,0 0-1 0 0,1 0 1 0 0,-1 0 0 0 0,0 0 0 0 0,1 0 0 0 0,-1 0-1 0 0,0-1 1 0 0,1 1 0 0 0,-1 0 0 0 0,0 0-1 0 0,1 0 1 0 0,-1 0 0 0 0,0-1 0 0 0,1 1 0 0 0,-1 0-1 0 0,0 0 1 0 0,0-1 0 0 0,1 1 0 0 0,-1 0-1 0 0,0 0 1 0 0,0-1 0 0 0,1 1 0 0 0,-1 0 0 0 0,0-1-1 0 0,0 1 1 0 0,0 0 0 0 0,0-1 0 0 0,0 1 0 0 0,0 0-1 0 0,1-1 1 0 0,-1 1 0 0 0,0-1 0 0 0,0 1-1 0 0,0 0 1 0 0,0-1-78 0 0,0 27 1709 0 0,0-25-1879 0 0,-1 70 1217 0 0,15 269 316 0 0,-6-249-1181 0 0,-3 1 0 0 0,-5-1-1 0 0,-6 40-181 0 0,-3-52 267 0 0,5-68-2363 0 0,6-66-3785 0 0,1 33-1805 0 0,-2 14-3567 0 0</inkml:trace>
  <inkml:trace contextRef="#ctx0" brushRef="#br0" timeOffset="48291.841">6201 1981 6913 0 0,'0'0'2856'0'0,"0"0"-670"0"0,0 0-503 0 0,0 0-107 0 0,0 0-16 0 0,0 0-115 0 0,0 0-197 0 0,0 0-231 0 0,0 0-180 0 0,0 0-93 0 0,0 0-67 0 0,0 0-46 0 0,0 0-52 0 0,19-14-71 0 0,59-41-57 0 0,-73 51-365 0 0,1 0 0 0 0,0 0 0 0 0,1 1 1 0 0,-1 0-1 0 0,0 0 0 0 0,1 0 0 0 0,0 1 1 0 0,-1 0-1 0 0,1 0 0 0 0,0 1 0 0 0,0 0 0 0 0,0 0 1 0 0,0 1-1 0 0,0 0 0 0 0,0 0 0 0 0,1 0 1 0 0,-1 1-87 0 0,19 0 55 0 0,51 4-83 0 0,43-3-3186 0 0,-75-27-4218 0 0,-32 14 428 0 0,-8 7-1750 0 0</inkml:trace>
  <inkml:trace contextRef="#ctx0" brushRef="#br0" timeOffset="48907.719">6827 1465 8042 0 0,'0'0'2511'0'0,"0"0"-389"0"0,0 0-342 0 0,0 0-93 0 0,0 0-87 0 0,0 0-173 0 0,0 0-242 0 0,0 0-252 0 0,0 0-225 0 0,0 0-190 0 0,0 0-123 0 0,0 0-53 0 0,0 19 1301 0 0,27 171 1194 0 0,7 125-2310 0 0,-41-77-359 0 0,6-180-172 0 0,1-57 1 0 0,0-1 4 0 0,0 0-26 0 0,9-1 80 0 0,0-2 0 0 0,0 1-1 0 0,-1-1 1 0 0,1 0 0 0 0,-1-1 0 0 0,0 0-1 0 0,0 0 1 0 0,0-1 0 0 0,-1 0 0 0 0,1 0-1 0 0,-1 0 1 0 0,5-6-55 0 0,8-5 5 0 0,21-17 4 0 0,64-35 50 0 0,-86 115-126 0 0,-8 16 158 0 0,-4-43-2400 0 0,-6-19 1695 0 0,0 1-1 0 0,0-1 1 0 0,0 0 0 0 0,-1 1-1 0 0,1-1 1 0 0,1 0 0 0 0,-1 0 0 0 0,0 1-1 0 0,0-1 1 0 0,0 0 0 0 0,1 0-1 0 0,-1-1 1 0 0,0 1 0 0 0,1 0 0 0 0,-1 0-1 0 0,1-1 1 0 0,-1 1 0 0 0,1 0-1 0 0,-1-1 1 0 0,1 0 0 0 0,-1 1 0 0 0,1-1-1 0 0,-1 0 1 0 0,1 0 0 0 0,0 0-1 0 0,-1 0 1 0 0,1 0 0 0 0,-1 0 0 0 0,1 0 614 0 0,25-8-4912 0 0,-18 4 799 0 0</inkml:trace>
  <inkml:trace contextRef="#ctx0" brushRef="#br0" timeOffset="49331.379">7353 2246 0 0 0,'0'0'1778'0'0,"0"0"333"0"0,0 0 101 0 0,0 0-93 0 0,0 0-278 0 0,0 0-289 0 0,0 0-146 0 0,0 0-69 0 0,0 0-63 0 0,0 0-12 0 0,0 0-38 0 0,0 0-53 0 0,12 5-79 0 0,38 14-94 0 0,-46-17-807 0 0,1-1 1 0 0,-1 0-1 0 0,0 0 1 0 0,1-1-1 0 0,-1 1 1 0 0,1-1-1 0 0,-1 0 1 0 0,0 0-1 0 0,1-1 1 0 0,-1 1-1 0 0,1-1 1 0 0,-1 0-1 0 0,0 0 1 0 0,0 0-1 0 0,1-1 1 0 0,-1 0 0 0 0,0 1-1 0 0,0-1 1 0 0,0-1-1 0 0,-1 1 1 0 0,3-2-192 0 0,10-5 491 0 0,-6 4-334 0 0,-1 0 0 0 0,1 0 0 0 0,-1-1 1 0 0,-1 0-1 0 0,1-1 0 0 0,-1 0 0 0 0,-1 0 1 0 0,1-1-1 0 0,-1 0 0 0 0,0 0 1 0 0,-1-1-1 0 0,0 1 0 0 0,0-1 0 0 0,2-7-157 0 0,-7 13 4 0 0,0 1-1 0 0,0 0 0 0 0,0 0 0 0 0,0-1 0 0 0,-1 1 1 0 0,1-1-1 0 0,-1 1 0 0 0,0 0 0 0 0,0-1 1 0 0,0 1-1 0 0,0-1 0 0 0,0 1 0 0 0,0-1 0 0 0,-1 1 1 0 0,1 0-1 0 0,-1-1 0 0 0,0 1 0 0 0,1 0 0 0 0,-1-1 1 0 0,0 1-1 0 0,0 0 0 0 0,-1 0 0 0 0,1 0 1 0 0,0 0-1 0 0,-1 0 0 0 0,1 0 0 0 0,-1 0 0 0 0,0 0 1 0 0,0 1-1 0 0,1-1 0 0 0,-1 1 0 0 0,0-1 1 0 0,0 1-1 0 0,0 0 0 0 0,-1 0 0 0 0,1 0 0 0 0,0 0 1 0 0,0 0-1 0 0,-1 0 0 0 0,1 0 0 0 0,0 1 1 0 0,-1-1-1 0 0,1 1 0 0 0,-1 0 0 0 0,1 0 0 0 0,-2 0-3 0 0,-6 0-33 0 0,0 1 0 0 0,0 0 0 0 0,0 1 0 0 0,0 0 0 0 0,1 0-1 0 0,-1 1 1 0 0,1 1 0 0 0,0-1 0 0 0,0 2 0 0 0,0-1 0 0 0,0 1-1 0 0,1 0 1 0 0,-1 1 0 0 0,1 0 0 0 0,0 1 33 0 0,-2-1 3 0 0,0 1 1 0 0,0 0-1 0 0,0 0 1 0 0,1 1-1 0 0,0 1 1 0 0,1 0-1 0 0,0 0 0 0 0,0 0 1 0 0,1 1-1 0 0,0 0 1 0 0,0 1-1 0 0,1 0 1 0 0,1 0-1 0 0,0 0 1 0 0,0 0-1 0 0,2 1 0 0 0,-1-1 1 0 0,1 1-1 0 0,-1 8-3 0 0,7-15 42 0 0,-1 1-1 0 0,1-1 0 0 0,0 1 0 0 0,0-1 1 0 0,1 0-1 0 0,0 0 0 0 0,0-1 1 0 0,0 1-1 0 0,0-1 0 0 0,0 0 0 0 0,1 0 1 0 0,0 0-1 0 0,0-1 0 0 0,0 1 1 0 0,0-1-1 0 0,1-1 0 0 0,-1 1 0 0 0,1-1 1 0 0,0 0-1 0 0,-1 0 0 0 0,1 0 1 0 0,0-1-1 0 0,0 0 0 0 0,0 0 1 0 0,5 0-43 0 0,18 4 119 0 0,0-2 0 0 0,0 0-1 0 0,0-2 1 0 0,0-1-1 0 0,1-1 1 0 0,-1-2-1 0 0,22-5-117 0 0,-17 7-718 0 0,-18 2-3746 0 0,-16-1-1000 0 0,0 0-6759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6657 0 0,'0'0'2177'0'0,"0"0"-314"0"0,0 0-291 0 0,0 0-53 0 0,0 0-40 0 0,0 0-124 0 0,0 0-275 0 0,0 0-269 0 0,0 0-220 0 0,0 0-191 0 0,0 0-90 0 0,0 0-38 0 0,0 0 4 0 0,5 0 29 0 0,112 8 2646 0 0,-98-5-2719 0 0,-1-1-1 0 0,1-1 0 0 0,0 0 0 0 0,0-2 0 0 0,0 0 1 0 0,0-1-1 0 0,0-1 0 0 0,-1-1 0 0 0,1 0 0 0 0,-1-1 1 0 0,17-8-232 0 0,-29 10 46 0 0,84-46 390 0 0,-87 47-419 0 0,0-1 0 0 0,0 1 0 0 0,0 0 1 0 0,0-1-1 0 0,0 0 0 0 0,-1 0 0 0 0,1 0 1 0 0,-1 0-1 0 0,0 0 0 0 0,0 0 0 0 0,0 0 1 0 0,0-1-1 0 0,0 1 0 0 0,-1-1 0 0 0,0 0 1 0 0,1 1-1 0 0,-1-1 0 0 0,-1 0 0 0 0,1 0 1 0 0,-1 1-1 0 0,1-1 0 0 0,-1 0 1 0 0,0 0-1 0 0,-1-2-17 0 0,-1 1-33 0 0,-1 1-1 0 0,0 0 1 0 0,0 0 0 0 0,-1 0 0 0 0,1 0 0 0 0,-1 1 0 0 0,0-1 0 0 0,0 1 0 0 0,0 0-1 0 0,0 0 1 0 0,-1 0 0 0 0,1 1 0 0 0,-1 0 0 0 0,0 0 0 0 0,0 0 0 0 0,1 0-1 0 0,-1 1 1 0 0,0-1 0 0 0,-1 1 0 0 0,-2 0 33 0 0,-8-2-90 0 0,-1 1 1 0 0,0 0-1 0 0,0 1 0 0 0,1 1 0 0 0,-1 1 1 0 0,0 0-1 0 0,0 1 0 0 0,1 1 1 0 0,-1 0-1 0 0,1 1 0 0 0,0 1 0 0 0,-9 4 90 0 0,18-6 14 0 0,-1 1-1 0 0,1-1 0 0 0,0 1 0 0 0,0 0 1 0 0,0 1-1 0 0,1-1 0 0 0,0 1 0 0 0,0 1 1 0 0,0-1-1 0 0,0 1 0 0 0,1 0 0 0 0,0 0 1 0 0,0 1-1 0 0,1-1 0 0 0,-1 1 0 0 0,2 0 1 0 0,-1 1-1 0 0,1-1 0 0 0,0 0 0 0 0,0 1 1 0 0,1 0-1 0 0,0-1 0 0 0,1 1 0 0 0,-1 0 1 0 0,1 0-1 0 0,1 0 0 0 0,0 2-13 0 0,0-4 58 0 0,1 0 0 0 0,0 1 1 0 0,0-1-1 0 0,0 0 0 0 0,1 0 0 0 0,0 0 0 0 0,0 0 0 0 0,1 0 0 0 0,-1 0 0 0 0,1-1 0 0 0,1 1 1 0 0,-1-1-1 0 0,1 0 0 0 0,0 0 0 0 0,0 0 0 0 0,0 0 0 0 0,1-1 0 0 0,-1 0 0 0 0,1 0 1 0 0,0 0-1 0 0,1 0 0 0 0,-1-1 0 0 0,0 0 0 0 0,1 0 0 0 0,0 0 0 0 0,0-1 0 0 0,0 0 0 0 0,0 0 1 0 0,0 0-1 0 0,0-1 0 0 0,1 0-58 0 0,164 12 1261 0 0,-122-14-1016 0 0,97-10-45 0 0,-146 11-258 0 0,0 0 6 0 0,0 0-82 0 0,-2 1-131 0 0,0 0 0 0 0,0 1 0 0 0,1-1 0 0 0,-1 1 0 0 0,0-1 0 0 0,0 1 0 0 0,1 0 0 0 0,-1 0 0 0 0,1 0 1 0 0,0 0-1 0 0,-1 0 0 0 0,1 0 0 0 0,0 0 0 0 0,0 0 0 0 0,0 0 0 0 0,1 0 0 0 0,-1 1 0 0 0,0-1 0 0 0,1 0 1 0 0,0 1-1 0 0,-1-1 0 0 0,1 3 265 0 0,-3 5-2650 0 0,-1-1-2454 0 0,3-2-4837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22 7330 0 0,'0'0'2309'0'0,"0"0"-458"0"0,0 0-217 0 0,0 0 54 0 0,0 0 57 0 0,0 0-149 0 0,0 0-241 0 0,0 0-237 0 0,0 0-199 0 0,0 0-126 0 0,0 0-73 0 0,0 0-74 0 0,0 0-105 0 0,-22 31-59 0 0,-64 95-44 0 0,19-18 819 0 0,-64 65-899 0 0,-1-51-2259 0 0,130-124 1454 0 0,1 1 1 0 0,0-1 0 0 0,-1 0-1 0 0,1 0 1 0 0,0 0 0 0 0,0 0-1 0 0,0 0 1 0 0,0 0 0 0 0,1 0-1 0 0,-1 0 1 0 0,0 0 0 0 0,1 0-1 0 0,0 0 1 0 0,-1 0 0 0 0,1 0-1 0 0,0-1 1 0 0,0 1 0 0 0,0 0-1 0 0,0 0 1 0 0,1 0 0 0 0,-1 0-1 0 0,0-1 1 0 0,1 1 0 0 0,0 0-1 0 0,-1 0 1 0 0,1 0 0 0 0,0 0-1 0 0,1-1 447 0 0,13-48-8462 0 0,1-5 4529 0 0,-3-2 3947 0 0,2-25 419 0 0,9-61-956 0 0,-14 47 8665 0 0,-10 85-7373 0 0,0-6 6764 0 0,0 16 108 0 0,0 17-6680 0 0,2-5-662 0 0,1 1 0 0 0,0 0 1 0 0,1-1-1 0 0,0 0 0 0 0,1 0 0 0 0,0 0 0 0 0,0 0 1 0 0,1-1-1 0 0,0 0 0 0 0,1 0 0 0 0,0 0 0 0 0,0-1 1 0 0,1 0-1 0 0,8 6-299 0 0,-12-9 72 0 0,147 191 827 0 0,-67-90-846 0 0,-59-80-1635 0 0,-24-24 1034 0 0,-1-1-5489 0 0,0 0 2527 0 0,0-1-8317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3513 0 0,'0'0'4754'0'0,"0"0"-1629"0"0,0 0-838 0 0,0 0-360 0 0,0 0-157 0 0,0 0-97 0 0,0 0-160 0 0,0 0-241 0 0,0 0-252 0 0,0 0-218 0 0,0 0-143 0 0,0 0-110 0 0,0 0-74 0 0,1-8-38 0 0,6-24-63 0 0,-6 24-60 0 0,-1 8-70 0 0,0 0-61 0 0,0 16 356 0 0,16 355 1292 0 0,-10 22-1767 0 0,-6-393-193 0 0,0 0-25 0 0,0 0-50 0 0,0 0-20 0 0,0 0-41 0 0,0 0-70 0 0,0 0-110 0 0,0-19-3740 0 0,0-2 469 0 0,0 7-3068 0 0,0 6-4380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9466 0 0,'0'0'3741'0'0,"0"0"-1313"0"0,0 0-770 0 0,0 0-216 0 0,0 0-90 0 0,0 0-94 0 0,0 0-152 0 0,0 0-163 0 0,0 0-185 0 0,0 0-134 0 0,0 0-101 0 0,0 0-122 0 0,0 0-31 0 0,28-6-10 0 0,136-26 258 0 0,-155 31-575 0 0,19-6-147 0 0,1 2-1 0 0,-1 1 1 0 0,1 1 0 0 0,-1 1 0 0 0,1 2 0 0 0,17 2 104 0 0,-25 4-1461 0 0,-4 0-1861 0 0,-5-4-3617 0 0,-5-2-4652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53 302 11490 0 0,'0'0'1617'0'0,"0"0"-684"0"0,0 0-174 0 0,0 0 172 0 0,0 0 208 0 0,0 0 71 0 0,0 0-157 0 0,0 0-157 0 0,0 0-140 0 0,0 0-105 0 0,0 0-28 0 0,0 0-15 0 0,0 0-22 0 0,25 0-45 0 0,79-4-37 0 0,-34-14 348 0 0,-52 8-588 0 0,-10 8-217 0 0,0-1-1 0 0,0 0 0 0 0,0 0 0 0 0,0 0 0 0 0,0-1 0 0 0,-1-1 0 0 0,0 1 0 0 0,0-1 0 0 0,0 0 0 0 0,0-1 0 0 0,-1 1 1 0 0,0-1-1 0 0,0-1 0 0 0,0 1 0 0 0,-1-1 0 0 0,0 0 0 0 0,0 0 0 0 0,-1 0 0 0 0,0-1 0 0 0,0 0 0 0 0,-1 0 0 0 0,0 0 0 0 0,-1 0 1 0 0,1 0-1 0 0,-1-4-46 0 0,-3 10-33 0 0,-1-1 0 0 0,0 1 0 0 0,0 0 1 0 0,0 0-1 0 0,0-1 0 0 0,-1 1 0 0 0,1 1 1 0 0,-1-1-1 0 0,1 0 0 0 0,-1 1 0 0 0,1-1 1 0 0,-1 1-1 0 0,0 0 0 0 0,0 0 0 0 0,1 0 1 0 0,-1 0-1 0 0,0 0 0 0 0,0 0 0 0 0,0 1 1 0 0,0 0-1 0 0,0-1 0 0 0,0 1 0 0 0,0 1 1 0 0,0-1-1 0 0,0 0 0 0 0,0 1 1 0 0,0-1 31 0 0,-13 3-126 0 0,1 0-1 0 0,0 1 0 0 0,1 1 0 0 0,-1 0 0 0 0,1 1 0 0 0,0 1 1 0 0,0 0-1 0 0,1 1 0 0 0,-1 0 0 0 0,2 1 0 0 0,0 0 1 0 0,0 1-1 0 0,-3 4 128 0 0,8-8-50 0 0,-7 4-10 0 0,0 1-1 0 0,1 0 1 0 0,0 1-1 0 0,1 1 0 0 0,1 0 1 0 0,0 1-1 0 0,0 0 1 0 0,2 0-1 0 0,0 1 0 0 0,0 0 1 0 0,-5 15 60 0 0,13-26 24 0 0,1 0 0 0 0,0-1 0 0 0,-1 1 0 0 0,1 0 0 0 0,0-1-1 0 0,1 1 1 0 0,-1 0 0 0 0,1-1 0 0 0,-1 1 0 0 0,1-1 0 0 0,0 1 0 0 0,1-1 0 0 0,-1 1 0 0 0,1-1 0 0 0,-1 0 0 0 0,1 1 0 0 0,0-1 0 0 0,0 0 0 0 0,0 0 0 0 0,1 0 0 0 0,-1-1 0 0 0,1 1 0 0 0,-1 0 0 0 0,1-1 0 0 0,0 0 0 0 0,0 0 0 0 0,0 0 0 0 0,0 0 0 0 0,0 0 0 0 0,1 0 0 0 0,-1-1 0 0 0,1 0 0 0 0,-1 1 0 0 0,1-1 0 0 0,-1-1 0 0 0,1 1 0 0 0,-1 0 0 0 0,1-1 0 0 0,0 0 0 0 0,0 0-24 0 0,11 3 161 0 0,0-1 1 0 0,1 0-1 0 0,-1-1 1 0 0,0-1 0 0 0,1 0-1 0 0,-1-2 1 0 0,0 1 0 0 0,1-2-1 0 0,-1 0 1 0 0,4-2-162 0 0,37-11 636 0 0,-1-2 1 0 0,-2-3 0 0 0,47-24-637 0 0,-83 36 38 0 0,1 0-1 0 0,-2-1 1 0 0,1-1 0 0 0,-1 0 0 0 0,-1-2 0 0 0,0 1 0 0 0,-1-2 0 0 0,0 0 0 0 0,-2-1 0 0 0,1 0 0 0 0,-2-1 0 0 0,0 0 0 0 0,0-1 0 0 0,-2 0 0 0 0,0 0 0 0 0,-1-1-1 0 0,-1-1 1 0 0,3-11-38 0 0,-9 28-13 0 0,0 0-1 0 0,0 1 1 0 0,0-1 0 0 0,-1 0-1 0 0,1 0 1 0 0,0 0-1 0 0,-1 0 1 0 0,1 0-1 0 0,-1-1 1 0 0,0 1-1 0 0,0 0 1 0 0,0 0-1 0 0,0 0 1 0 0,0 0-1 0 0,0 0 1 0 0,-1 0-1 0 0,1 0 1 0 0,-1 0-1 0 0,1 0 1 0 0,-1 0-1 0 0,0 0 1 0 0,0 0-1 0 0,1 0 1 0 0,-2 0 0 0 0,1 0-1 0 0,0 1 1 0 0,0-1-1 0 0,0 0 1 0 0,-1 1-1 0 0,1-1 1 0 0,-1 1-1 0 0,1-1 1 0 0,-1 1-1 0 0,0 0 1 0 0,1 0-1 0 0,-1 0 1 0 0,0 0-1 0 0,0 0 1 0 0,0 0-1 0 0,0 0 1 0 0,0 1-1 0 0,0-1 1 0 0,0 1-1 0 0,0-1 1 0 0,0 1 0 0 0,0 0-1 0 0,0 0 1 0 0,-1-1 13 0 0,-4 2-37 0 0,0 1 0 0 0,0-1 0 0 0,0 1 0 0 0,1 0 1 0 0,-1 1-1 0 0,1-1 0 0 0,-1 1 0 0 0,1 1 0 0 0,0-1 0 0 0,0 1 1 0 0,0 0-1 0 0,-5 5 37 0 0,-6 2-30 0 0,16-10 32 0 0,1-1 0 0 0,-1 0 0 0 0,0 0 0 0 0,0 1 1 0 0,1-1-1 0 0,-1 1 0 0 0,0-1 0 0 0,1 1 1 0 0,-1-1-1 0 0,0 1 0 0 0,1-1 0 0 0,-1 1 0 0 0,1-1 1 0 0,-1 1-1 0 0,0 0 0 0 0,1-1 0 0 0,0 1 1 0 0,-1 0-1 0 0,1 0 0 0 0,-1-1 0 0 0,1 1 0 0 0,0 0 1 0 0,0 0-1 0 0,-1-1 0 0 0,1 1 0 0 0,0 0 1 0 0,0 0-1 0 0,0 0 0 0 0,0 0 0 0 0,0-1 1 0 0,0 1-1 0 0,0 0 0 0 0,0 0 0 0 0,0 0 0 0 0,0 0 1 0 0,1-1-1 0 0,-1 1 0 0 0,0 0 0 0 0,0 0 1 0 0,1-1-1 0 0,-1 1 0 0 0,1 0 0 0 0,-1 0 0 0 0,1-1 1 0 0,-1 1-1 0 0,1 0 0 0 0,-1-1 0 0 0,1 1 1 0 0,-1-1-1 0 0,1 1 0 0 0,0-1 0 0 0,-1 1 1 0 0,1-1-1 0 0,0 1 0 0 0,-1-1 0 0 0,1 0 0 0 0,0 1 1 0 0,0-1-1 0 0,0 0 0 0 0,-1 0 0 0 0,1 1 1 0 0,0-1-3 0 0,52 15 158 0 0,-47-15-134 0 0,-1 0 1 0 0,1 0-1 0 0,0 0 1 0 0,-1 1-1 0 0,1-1 1 0 0,0 2-1 0 0,-1-1 1 0 0,1 0-1 0 0,-1 1 1 0 0,1 0-1 0 0,-1 1 1 0 0,0-1-1 0 0,0 1 1 0 0,0 0-1 0 0,0 0 1 0 0,-1 0-1 0 0,1 1 1 0 0,-1 0-1 0 0,0 0 1 0 0,0 0-1 0 0,0 0 1 0 0,0 0-1 0 0,-1 1 1 0 0,0 0-1 0 0,0 0 1 0 0,0 0-1 0 0,0 0 1 0 0,-1 0-1 0 0,1 2-24 0 0,-1 14 25 0 0,-1-1-1 0 0,-1 0 1 0 0,0 1-1 0 0,-2-1 1 0 0,0 0-1 0 0,-1 0 1 0 0,-1 0-1 0 0,-4 9-24 0 0,-6 53-2603 0 0,25-78-2469 0 0,-7-4 522 0 0,2 0-6867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14171 0 0,'0'0'1886'0'0,"0"0"-337"0"0,0 0-107 0 0,0 0-44 0 0,0 0-133 0 0,0 0-204 0 0,0 0-191 0 0,0 0-121 0 0,0 0-95 0 0,0 0-91 0 0,0 0-85 0 0,0 0-92 0 0,0 0-75 0 0,24-28-38 0 0,75-86-11 0 0,-58 57 121 0 0,19-34 135 0 0,-53 79-548 0 0,-7 13-216 0 0,-1 9 49 0 0,-44 108-142 0 0,43-115 340 0 0,0 0-1 0 0,1 0 1 0 0,0 1 0 0 0,-1-1-1 0 0,1 0 1 0 0,0 1 0 0 0,1-1-1 0 0,-1 1 1 0 0,0 0 0 0 0,1-1-1 0 0,0 1 1 0 0,0-1 0 0 0,0 1-1 0 0,0 0 1 0 0,1-1 0 0 0,0 1-1 0 0,-1-1 1 0 0,1 1 0 0 0,0-1-1 0 0,1 1 1 0 0,-1-1-1 0 0,1 0 1 0 0,-1 1 0 0 0,1-1-1 0 0,0 0 1 0 0,0 0 0 0 0,0 0-1 0 0,1-1 1 0 0,-1 1 0 0 0,1 0-1 0 0,-1-1 1 0 0,1 0 0 0 0,0 1-1 0 0,0-1 1 0 0,0 0 0 0 0,0-1-1 0 0,0 1 1 0 0,1 0 0 0 0,2 0-1 0 0,8-1 114 0 0,1-1 1 0 0,-1 0-1 0 0,0-1 0 0 0,1 0 1 0 0,-1-2-1 0 0,0 1 1 0 0,0-2-1 0 0,0 0 1 0 0,0 0-1 0 0,-1-2 1 0 0,0 1-1 0 0,0-2 1 0 0,0 0-1 0 0,-1 0 1 0 0,0-1-1 0 0,0-1 1 0 0,-1 0-1 0 0,0 0 1 0 0,0-1-1 0 0,0-2-114 0 0,38-57-1001 0 0,-48 68 166 0 0,-1 1-405 0 0,0 0-682 0 0,0 0-2798 0 0,0 0-7306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299 586 18796 0 0,'0'0'2212'0'0,"0"0"-934"0"0,0 0-435 0 0,0 0-48 0 0,0 0-51 0 0,0 0-104 0 0,0 0-144 0 0,0 0-141 0 0,0 0-88 0 0,0 0-39 0 0,0 0-46 0 0,0 0-51 0 0,0 0-36 0 0,-34 25-21 0 0,-107 80-54 0 0,47-24-13 0 0,65-27-106 0 0,31-53 110 0 0,0 1 0 0 0,0-1 0 0 0,0 0-1 0 0,0 1 1 0 0,1-1 0 0 0,-1 0 0 0 0,0 0-1 0 0,1-1 1 0 0,-1 1 0 0 0,1 0 0 0 0,-1-1-1 0 0,1 1 1 0 0,-1-1 0 0 0,1 0 0 0 0,0 0-1 0 0,-1 0 1 0 0,1 0 0 0 0,-1 0-1 0 0,1-1 1 0 0,-1 1 0 0 0,2-1-11 0 0,-3 1 5 0 0,20-5 87 0 0,-1 1 1 0 0,0-2-1 0 0,0-1 0 0 0,0-1 0 0 0,-1 0 0 0 0,0-1 0 0 0,0-2 1 0 0,6-4-93 0 0,-10 7 70 0 0,99-58 168 0 0,-108 128-506 0 0,-6-60 267 0 0,0 1 0 0 0,1-1 1 0 0,-1 1-1 0 0,0-1 0 0 0,1 0 1 0 0,-1 1-1 0 0,1-1 0 0 0,0 0 1 0 0,0 0-1 0 0,0 1 0 0 0,0-1 0 0 0,0 0 1 0 0,0 0-1 0 0,0 0 0 0 0,1 0 1 0 0,-1 0-1 0 0,1 0 0 0 0,0-1 1 0 0,-1 1-1 0 0,1 0 0 0 0,0-1 1 0 0,0 1-1 0 0,0-1 0 0 0,0 0 1 0 0,0 0-1 0 0,0 0 0 0 0,1 0 1 0 0,-1 0-1 0 0,0 0 0 0 0,0 0 0 0 0,1-1 1 0 0,-1 1-1 0 0,1-1 0 0 0,-1 0 1 0 0,0 0-1 0 0,1 1 0 0 0,-1-2 1 0 0,2 1 0 0 0,94-17 119 0 0,-58 1 65 0 0,-1-1 0 0 0,-1-3-1 0 0,-1-1 1 0 0,-1-1 0 0 0,20-18-184 0 0,-37 23 14 0 0,-1-1 1 0 0,0 0 0 0 0,-2-1-1 0 0,0-1 1 0 0,-1 0 0 0 0,-1-1-1 0 0,-1 0 1 0 0,-1-2-1 0 0,-1 1 1 0 0,-1-1 0 0 0,0-1-1 0 0,-2 0 1 0 0,-1 0-1 0 0,-1-1 1 0 0,-1 1 0 0 0,-2-1-1 0 0,0 0 1 0 0,-1 0-1 0 0,-2-1 1 0 0,0 1 0 0 0,-3-13-15 0 0,4 31-7 0 0,-1 1 1 0 0,1-1-1 0 0,-1 0 0 0 0,-1 1 1 0 0,1-1-1 0 0,-1 1 1 0 0,0-1-1 0 0,0 1 1 0 0,-1-1-1 0 0,0 1 1 0 0,0 0-1 0 0,-1 0 0 0 0,1 0 1 0 0,-1 0-1 0 0,-1 0 1 0 0,1 1-1 0 0,-1-1 1 0 0,0 1-1 0 0,0 0 1 0 0,0 0-1 0 0,-1 0 0 0 0,0 1 1 0 0,0 0-1 0 0,0 0 1 0 0,0 0-1 0 0,-1 0 1 0 0,1 1-1 0 0,-1 0 1 0 0,0 0-1 0 0,0 0 1 0 0,0 1-1 0 0,-1 0 0 0 0,1 0 1 0 0,-7 0 6 0 0,9 1-4 0 0,0 1 0 0 0,-1 1 0 0 0,1-1 0 0 0,0 0 1 0 0,-1 1-1 0 0,1 0 0 0 0,0 0 0 0 0,-1 0 0 0 0,1 1 0 0 0,0 0 1 0 0,0-1-1 0 0,0 1 0 0 0,1 1 0 0 0,-1-1 0 0 0,0 0 0 0 0,1 1 0 0 0,-1 0 1 0 0,1 0-1 0 0,0 0 0 0 0,0 0 0 0 0,0 1 0 0 0,0-1 0 0 0,1 1 0 0 0,-1-1 1 0 0,1 1-1 0 0,0 0 0 0 0,-1 3 4 0 0,-3 10 21 0 0,2-1 1 0 0,0 1-1 0 0,0 0 0 0 0,2 0 1 0 0,0 0-1 0 0,1 1 0 0 0,1-1 1 0 0,1 0-1 0 0,0 0 0 0 0,1 1 1 0 0,2 5-22 0 0,4 24 101 0 0,3-1-1 0 0,1-1 1 0 0,3 0 0 0 0,1-1 0 0 0,3 0 0 0 0,14 23-101 0 0,97 157 313 0 0,-113-162-2166 0 0,-17-61 921 0 0,0-1-383 0 0,0 0-906 0 0,0-1-3181 0 0,0-2-6668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323 236 2817 0 0,'0'0'3642'0'0,"0"0"-1239"0"0,0 0-551 0 0,0 0-129 0 0,0 0-48 0 0,0 0-84 0 0,0 0-205 0 0,0 0-290 0 0,0 0-294 0 0,0 0-239 0 0,0 0-142 0 0,-8-7-54 0 0,-25-23 22 0 0,25 23 54 0 0,8 7 30 0 0,0 0-2 0 0,0 0-19 0 0,0 0-33 0 0,0 0-28 0 0,0 0-33 0 0,21 4 1219 0 0,-5 0-1379 0 0,0-1 0 0 0,0 0 0 0 0,0-1 0 0 0,1-1 0 0 0,-1 0 0 0 0,1-1 0 0 0,-1-1 0 0 0,1-1 0 0 0,-1 0 0 0 0,0-1 0 0 0,0 0 0 0 0,0-2 0 0 0,4-1-198 0 0,-8 2 51 0 0,0 1-20 0 0,1 1 0 0 0,-1-2 0 0 0,0 0 0 0 0,0-1 0 0 0,0 0 0 0 0,-1 0 0 0 0,0-1 0 0 0,0-1 0 0 0,0 0 0 0 0,-1 0 0 0 0,0-1 0 0 0,0 0 0 0 0,-1-1 0 0 0,0 0 0 0 0,0-1 0 0 0,-1 0 0 0 0,3-5-31 0 0,3-44 164 0 0,-50 60-286 0 0,-48 101-13 0 0,66-69 138 0 0,1 0-1 0 0,2 2 0 0 0,2 0 1 0 0,1 1-1 0 0,1 0 1 0 0,2 0-1 0 0,2 1 1 0 0,2 0-1 0 0,1 1 1 0 0,1-1-1 0 0,2 2-2 0 0,-6 44 4 0 0,-4 3-9 0 0,-3 0 0 0 0,-4-1 0 0 0,-3 0 1 0 0,-5-2-1 0 0,-33 74 5 0 0,48-134-54 0 0,-1 0 0 0 0,0 0 0 0 0,-2-1 0 0 0,-1-1 0 0 0,-1-1 0 0 0,-1 0 0 0 0,0-1 0 0 0,-2 0 0 0 0,-15 11 54 0 0,28-25-51 0 0,0 0 0 0 0,-1-1 0 0 0,0 0-1 0 0,0 0 1 0 0,0-1 0 0 0,0 0 0 0 0,-1 0 0 0 0,1 0-1 0 0,-1-1 1 0 0,1-1 0 0 0,-1 1 0 0 0,0-1 0 0 0,0 0-1 0 0,0-1 1 0 0,-4 0 51 0 0,8-2-65 0 0,0 0 0 0 0,1 0-1 0 0,-1 0 1 0 0,0-1 0 0 0,1 0-1 0 0,-1 0 1 0 0,1 0 0 0 0,0 0 0 0 0,0 0-1 0 0,0-1 1 0 0,1 1 0 0 0,-1-1-1 0 0,1 0 1 0 0,0 0 0 0 0,0 0 0 0 0,0 0-1 0 0,0 0 1 0 0,1 0 0 0 0,-1 0-1 0 0,1-1 1 0 0,0 1 0 0 0,1 0 0 0 0,-1-1-1 0 0,1 1 1 0 0,0-1 65 0 0,-1 5-12 0 0,-1-25 0 0 0,0 0 1 0 0,1 0 0 0 0,1 0 0 0 0,2 0-1 0 0,0 0 1 0 0,2 0 0 0 0,1 0-1 0 0,0 1 1 0 0,2 0 0 0 0,1 0 0 0 0,1 0-1 0 0,1 1 1 0 0,1 1 0 0 0,1 0-1 0 0,1 0 1 0 0,0 1 0 0 0,8-7 11 0 0,-5 10 158 0 0,0 0 0 0 0,2 2 0 0 0,0 0 0 0 0,1 0 0 0 0,1 2 0 0 0,0 0 0 0 0,1 2 0 0 0,0 0 0 0 0,1 1 0 0 0,0 1 0 0 0,0 1 1 0 0,10-1-159 0 0,23-13 262 0 0,286-99 578 0 0,-332 119-820 0 0,-5 3 330 0 0,-25 15-260 0 0,14-8 95 0 0,-14 16-800 0 0,42-24-2369 0 0,-1-7-1064 0 0,-8 2-3182 0 0,-6 5-4744 0 0</inkml:trace>
  <inkml:trace contextRef="#ctx0" brushRef="#br0" timeOffset="379.759">1187 538 9362 0 0,'0'0'2481'0'0,"0"0"-354"0"0,0 0-130 0 0,0 0-192 0 0,0 0-281 0 0,0 0-306 0 0,0 0-290 0 0,0 0-216 0 0,0 0-165 0 0,0 0-134 0 0,0 0-62 0 0,0 0 10 0 0,0 0 33 0 0,-16 7 26 0 0,-53 26-17 0 0,62-29-323 0 0,0 0 0 0 0,0 1 1 0 0,0 0-1 0 0,1 0 0 0 0,0 0 1 0 0,0 1-1 0 0,0 0 0 0 0,0 0 1 0 0,1 1-1 0 0,0-1 0 0 0,1 1 1 0 0,-1 0-1 0 0,0 2-80 0 0,3-4 31 0 0,-4 4-8 0 0,0 0 1 0 0,0 1-1 0 0,2 0 1 0 0,-1 0-1 0 0,1 0 1 0 0,0 0-1 0 0,1 1 1 0 0,1-1 0 0 0,-1 1-1 0 0,2 0 1 0 0,-1 0-1 0 0,2 0 1 0 0,-1 0-1 0 0,2 0 1 0 0,-1 1-24 0 0,1-9 17 0 0,0 1 0 0 0,1-1 0 0 0,-1 0 0 0 0,0 0 0 0 0,1 1-1 0 0,0-1 1 0 0,0-1 0 0 0,0 1 0 0 0,0 0 0 0 0,0 0 0 0 0,1-1 0 0 0,-1 1 0 0 0,1-1 0 0 0,-1 0 0 0 0,1 0 0 0 0,0 0-1 0 0,0 0 1 0 0,0 0 0 0 0,0 0 0 0 0,1-1 0 0 0,-1 0 0 0 0,0 0 0 0 0,0 1 0 0 0,1-2 0 0 0,-1 1 0 0 0,1 0 0 0 0,-1-1 0 0 0,1 0-17 0 0,100-5 682 0 0,-92 2-613 0 0,0-1 0 0 0,1 1 0 0 0,-2-2 0 0 0,1 0 0 0 0,-1 0-1 0 0,1-1 1 0 0,-1 0 0 0 0,-1-1 0 0 0,0-1 0 0 0,0 1 0 0 0,0-2-1 0 0,-1 1 1 0 0,0-1 0 0 0,0-1 0 0 0,-1 1 0 0 0,-1-2 0 0 0,1 1 0 0 0,-2-1-1 0 0,0 0 1 0 0,0 0 0 0 0,0 0 0 0 0,-2-1 0 0 0,1 0 0 0 0,-2 0 0 0 0,0 0-1 0 0,0-1 1 0 0,-1 0-69 0 0,-3 8-57 0 0,-1-1 0 0 0,0 1 0 0 0,-1-1 0 0 0,1 1 0 0 0,-1 0 0 0 0,0 0 0 0 0,-1 0 0 0 0,1 0 0 0 0,-1 1 0 0 0,0-1 0 0 0,0 1 0 0 0,0 0 0 0 0,0 0 0 0 0,-1 1 0 0 0,0-1 0 0 0,0 1 0 0 0,0 0 0 0 0,0 0 0 0 0,0 1 0 0 0,0-1 0 0 0,-1 1 0 0 0,1 0 0 0 0,-1 1 0 0 0,0-1 0 0 0,0 1 0 0 0,1 0 0 0 0,-1 1 0 0 0,0-1 0 0 0,-4 1 57 0 0,-44 6-2440 0 0,23 14-5640 0 0,24-12-3608 0 0</inkml:trace>
  <inkml:trace contextRef="#ctx0" brushRef="#br0" timeOffset="777.805">1562 788 4513 0 0,'0'0'3127'0'0,"0"0"-780"0"0,0 0-215 0 0,0 0-20 0 0,0 0-162 0 0,0 0-299 0 0,0 0-314 0 0,0 0-279 0 0,0 0-170 0 0,0 0-98 0 0,0 0-26 0 0,0 0 39 0 0,0 0 65 0 0,-8 17 65 0 0,-24 49-11 0 0,67-113 1905 0 0,34-66-1730 0 0,-43 68-946 0 0,1 2 0 0 0,3 0 0 0 0,1 2 0 0 0,8-7-151 0 0,27 2 1 0 0,-61 110-1363 0 0,-5 12-1890 0 0,14-67-588 0 0,-1-9-2480 0 0,-8-1 287 0 0,-3 1-3884 0 0</inkml:trace>
  <inkml:trace contextRef="#ctx0" brushRef="#br0" timeOffset="1111.251">2271 442 12787 0 0,'0'0'2840'0'0,"0"0"-723"0"0,0 0-410 0 0,0 0-231 0 0,0 0-246 0 0,0 0-207 0 0,0 0-191 0 0,0 0-152 0 0,0 0-116 0 0,0 0-112 0 0,0 0-78 0 0,0 0-100 0 0,-26 16-56 0 0,-81 48-20 0 0,52-13 118 0 0,46-34-225 0 0,5-12-79 0 0,1 0 0 0 0,-1 0 0 0 0,1 0 0 0 0,0 0 0 0 0,0 0 0 0 0,1 1 0 0 0,-1-1-1 0 0,1 1 1 0 0,0-1 0 0 0,1 1 0 0 0,0 0 0 0 0,0 0 0 0 0,0 0 0 0 0,0 0 0 0 0,1 0 0 0 0,0 0 0 0 0,0 0 0 0 0,1 0 0 0 0,-1 0-1 0 0,2 0 1 0 0,-1 0 0 0 0,0-1 0 0 0,1 1 0 0 0,0 0 0 0 0,1-1 0 0 0,-1 1 0 0 0,1-1 0 0 0,0 0 0 0 0,0 0 0 0 0,0 0-1 0 0,1 0 1 0 0,0 0 0 0 0,0-1 0 0 0,0 0 0 0 0,1 0 0 0 0,-1 0 0 0 0,1 0 0 0 0,0-1 0 0 0,0 1 0 0 0,0-1 0 0 0,1-1 0 0 0,-1 1-1 0 0,0-1 1 0 0,1 0 0 0 0,4 1-12 0 0,3-1 24 0 0,-1 0 0 0 0,1-2 0 0 0,0 1 0 0 0,-1-1 0 0 0,1-1 0 0 0,0-1 0 0 0,-1 1 1 0 0,1-2-1 0 0,-1 0 0 0 0,0 0 0 0 0,0-1 0 0 0,0-1 0 0 0,0 0 0 0 0,7-5-24 0 0,41-50-3580 0 0,-55 50 1618 0 0,-2 2-2932 0 0,-2 4-6681 0 0</inkml:trace>
  <inkml:trace contextRef="#ctx0" brushRef="#br0" timeOffset="1532.524">2551 704 13211 0 0,'0'0'2000'0'0,"0"0"-570"0"0,0 0-98 0 0,0 0 90 0 0,0 0-74 0 0,0 0-169 0 0,0 0-191 0 0,0 0-142 0 0,0 0-101 0 0,0 0-59 0 0,0 0-50 0 0,0 0-21 0 0,32 9-73 0 0,102 28-56 0 0,-46-28 362 0 0,-65-10-634 0 0,0-2 0 0 0,0 0 0 0 0,0-1 1 0 0,0-2-1 0 0,-1 0 0 0 0,0-1 0 0 0,5-3-214 0 0,-16 7 24 0 0,-1-1-1 0 0,0 0 0 0 0,1 0 1 0 0,-1-1-1 0 0,-1 0 1 0 0,1-1-1 0 0,-1 0 1 0 0,0-1-1 0 0,0 1 1 0 0,-1-2-1 0 0,0 1 1 0 0,0-1-1 0 0,-1-1 1 0 0,0 1-1 0 0,0-1 1 0 0,-1 0-1 0 0,0-1 1 0 0,-1 1-1 0 0,0-1 0 0 0,0 0 1 0 0,-1-1-1 0 0,0 1 1 0 0,-1-1-1 0 0,0 1 1 0 0,1-12-24 0 0,-4 19-16 0 0,-1 0 0 0 0,1 1 1 0 0,0-1-1 0 0,-1 0 0 0 0,0 0 0 0 0,1 1 1 0 0,-1-1-1 0 0,0 0 0 0 0,-1 1 0 0 0,1-1 1 0 0,0 1-1 0 0,-1-1 0 0 0,1 1 0 0 0,-1 0 1 0 0,0 0-1 0 0,1 0 0 0 0,-1 0 0 0 0,0 0 0 0 0,-1 0 1 0 0,1 0-1 0 0,0 0 0 0 0,0 1 0 0 0,-1-1 1 0 0,1 1-1 0 0,-1 0 0 0 0,1 0 0 0 0,-1 0 1 0 0,0 0-1 0 0,1 0 0 0 0,-1 0 0 0 0,-2 1 16 0 0,-91 2-385 0 0,71 7 348 0 0,2 1-1 0 0,-1 1 0 0 0,1 1 0 0 0,1 1 1 0 0,0 1-1 0 0,1 1 0 0 0,0 1 0 0 0,1 0 1 0 0,1 2-1 0 0,1 0 0 0 0,1 1 0 0 0,0 1 1 0 0,-7 13 37 0 0,20-29 5 0 0,0 1 1 0 0,1 0-1 0 0,0 0 1 0 0,0 0-1 0 0,0 0 1 0 0,0 0-1 0 0,1 1 1 0 0,0-1-1 0 0,0 1 1 0 0,0 0-1 0 0,1 0 1 0 0,0-1-1 0 0,0 1 1 0 0,0 0-1 0 0,1 0 1 0 0,0 0-1 0 0,0 0 1 0 0,0 0-1 0 0,1 0 1 0 0,0 0-1 0 0,0 0 1 0 0,1-1-1 0 0,-1 1 1 0 0,1 0-1 0 0,0-1 1 0 0,1 1-1 0 0,0-1 1 0 0,-1 0-1 0 0,2 0 1 0 0,-1 0-1 0 0,0 0 1 0 0,2 0-6 0 0,12 5 41 0 0,0 0-1 0 0,1-1 1 0 0,1-1 0 0 0,-1-1 0 0 0,1-1 0 0 0,1 0 0 0 0,-1-2 0 0 0,1 0 0 0 0,-1-1 0 0 0,1-1 0 0 0,0-1 0 0 0,0 0 0 0 0,13-3-41 0 0,-25 2 8 0 0,219-10-596 0 0,-131-5-6233 0 0,-80 12-5512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4 232 4969 0 0,'0'0'4876'0'0,"0"0"-2578"0"0,0 0-705 0 0,0 0 180 0 0,0 0 136 0 0,0 0-54 0 0,0 0-252 0 0,0 0-373 0 0,0 0-256 0 0,0 0-108 0 0,0 0-61 0 0,0 0-41 0 0,0 0-32 0 0,0-5-79 0 0,-3-14-94 0 0,17 14 2474 0 0,28 5-3148 0 0,-34 0 426 0 0,93-2 123 0 0,178 11-91 0 0,-88 2-261 0 0,-178-7-84 0 0,-20-5 785 0 0,-134-124-599 0 0,87 56-1461 0 0,51 53-1469 0 0,4 7-4092 0 0,0 4-5843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34 8714 0 0,'0'0'4570'0'0,"0"0"-2079"0"0,0 0-910 0 0,0 0-157 0 0,0 0 8 0 0,0 0-61 0 0,0 0-204 0 0,0 0-268 0 0,0 0-247 0 0,0 0-153 0 0,0 0-83 0 0,13 0 2742 0 0,-13 0-2971 0 0,0 0-30 0 0,0 30 450 0 0,-2 247 421 0 0,-33 9-793 0 0,17-153-206 0 0,1-67-38 0 0,13-56-661 0 0,5-24-1451 0 0,0-1 1220 0 0,-1-2-593 0 0,0-17-1642 0 0,4 13-2744 0 0,1 9-5781 0 0</inkml:trace>
  <inkml:trace contextRef="#ctx0" brushRef="#br0" timeOffset="348.692">34 1 5233 0 0,'0'0'3005'0'0,"0"0"-834"0"0,0 0-240 0 0,0 0 124 0 0,0 0 6 0 0,0 0-305 0 0,0 0-401 0 0,0 0-322 0 0,0 0-215 0 0,0 0-121 0 0,0 0-68 0 0,0 0-69 0 0,-6 4-42 0 0,-19 14-25 0 0,25-17-448 0 0,-1-1 0 0 0,1 1 0 0 0,0-1 0 0 0,0 1 0 0 0,-1-1 0 0 0,1 1 0 0 0,0 0 0 0 0,0-1 0 0 0,0 1 0 0 0,0-1 0 0 0,0 1 0 0 0,0 0 1 0 0,0-1-1 0 0,0 1 0 0 0,0 0 0 0 0,0-1 0 0 0,0 1 0 0 0,0-1 0 0 0,0 1 0 0 0,0 0 0 0 0,1-1 0 0 0,-1 1 0 0 0,0-1 0 0 0,0 1 0 0 0,1-1 1 0 0,-1 1-1 0 0,0-1 0 0 0,1 1 0 0 0,-1-1 0 0 0,1 1 0 0 0,-1-1 0 0 0,1 1 0 0 0,-1-1 0 0 0,1 0 0 0 0,-1 1 0 0 0,1-1 0 0 0,-1 0 1 0 0,1 1-1 0 0,-1-1 0 0 0,1 0 0 0 0,-1 0 0 0 0,1 1 0 0 0,0-1 0 0 0,-1 0 0 0 0,1 0 0 0 0,-1 0 0 0 0,1 0 0 0 0,0 0 0 0 0,-1 0 0 0 0,1 0 1 0 0,-1 0-1 0 0,1 0 0 0 0,0 0 0 0 0,-1 0-45 0 0,2 0 185 0 0,14 4 153 0 0,1-1 0 0 0,-1-1-1 0 0,1-1 1 0 0,0 0 0 0 0,0-1 0 0 0,-1-1 0 0 0,1-1 0 0 0,14-3-338 0 0,75-12 528 0 0,158-13 63 0 0,-245 29-569 0 0,54 13-55 0 0,-71-11-23 0 0,0 0 1 0 0,0 0-1 0 0,0 1 0 0 0,0-1 0 0 0,0 1 1 0 0,0-1-1 0 0,-1 1 0 0 0,1-1 0 0 0,-1 1 1 0 0,1 0-1 0 0,-1 0 0 0 0,0 0 0 0 0,0 0 1 0 0,1 0-1 0 0,-1 0 0 0 0,-1 0 0 0 0,1 0 1 0 0,0 0-1 0 0,0 1 0 0 0,-1-1 0 0 0,1 0 1 0 0,-1 0-1 0 0,0 1 0 0 0,0-1 0 0 0,0 0 1 0 0,0 1-1 0 0,0-1 0 0 0,0 0 0 0 0,-1 0 1 0 0,1 1-1 0 0,-1-1 0 0 0,1 0 0 0 0,-1 0 1 0 0,0 0-1 0 0,0 1 0 0 0,-1 0 56 0 0,-34 26-4196 0 0,17-25-6611 0 0,17-4-824 0 0</inkml:trace>
  <inkml:trace contextRef="#ctx0" brushRef="#br0" timeOffset="655.699">4 395 10570 0 0,'0'0'4568'0'0,"0"0"-2137"0"0,0 0-963 0 0,0 0-113 0 0,0 0-29 0 0,0 0-99 0 0,0 0-206 0 0,0 0-243 0 0,0 0-143 0 0,0 0-66 0 0,0 0-21 0 0,0 0-22 0 0,0 0-21 0 0,10 3-63 0 0,83 12 989 0 0,98-21-343 0 0,-109 4-1056 0 0,20-2-1583 0 0,-38-9-5928 0 0,-55 9-612 0 0,0 0-4484 0 0</inkml:trace>
  <inkml:trace contextRef="#ctx0" brushRef="#br0" timeOffset="1037.538">676 745 12019 0 0,'0'0'4240'0'0,"0"0"-1932"0"0,0 0-908 0 0,0 0-180 0 0,0 0-106 0 0,0 0-159 0 0,0 0-234 0 0,0 0-183 0 0,0 0-141 0 0,0 0-34 0 0,0 0 35 0 0,0 0-36 0 0,0 0-33 0 0,-5 22-46 0 0,-27 117 133 0 0,12-43 3 0 0,19-92-1880 0 0,-1-10-7779 0 0,2 5-2388 0 0</inkml:trace>
  <inkml:trace contextRef="#ctx0" brushRef="#br0" timeOffset="1316.411">833 318 18804 0 0,'0'0'1451'0'0,"0"0"-397"0"0,0 0-189 0 0,0 0-21 0 0,0 0-29 0 0,0 0-121 0 0,0 0-198 0 0,0 0-136 0 0,0 0-54 0 0,0 0-16 0 0,0 0 19 0 0,0 0 3 0 0,0 0-57 0 0,-3 11-48 0 0,-14 47 50 0 0,-12-43-1717 0 0,-5 14 232 0 0,34-28 749 0 0,0-1-179 0 0,11-12-6167 0 0,-6 5-4307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11138 0 0,'0'0'2425'0'0,"0"0"-541"0"0,0 0-255 0 0,0 0-118 0 0,0 0-155 0 0,0 0-220 0 0,0 0-252 0 0,0 0-201 0 0,0 0-141 0 0,0 0-98 0 0,0 0-59 0 0,0 0-98 0 0,-31 13-80 0 0,-95 40-49 0 0,82-27 44 0 0,43-25-192 0 0,0 0 0 0 0,0 0 0 0 0,0-1 0 0 0,0 1 0 0 0,1 0 0 0 0,-1 0 0 0 0,1 0 0 0 0,-1 0 0 0 0,0 0 1 0 0,1 0-1 0 0,0 1 0 0 0,-1-1 0 0 0,1 0 0 0 0,0 0 0 0 0,-1 0 0 0 0,1 0 0 0 0,0 0 0 0 0,0 1 0 0 0,0-1 0 0 0,0 0 0 0 0,0 0 1 0 0,0 0-1 0 0,0 0 0 0 0,1 1 0 0 0,-1-1 0 0 0,0 0 0 0 0,1 0 0 0 0,-1 0 0 0 0,1 0 0 0 0,-1 0 0 0 0,1 0 0 0 0,-1 0 0 0 0,1 0 1 0 0,0 0-1 0 0,-1 0 0 0 0,1 0 0 0 0,0 0 0 0 0,0 0 0 0 0,0-1 0 0 0,0 1 0 0 0,0 0-10 0 0,50 20 297 0 0,-31-15-199 0 0,8 4-4 0 0,-22-10-74 0 0,-1 1 0 0 0,0 0 1 0 0,1 0-1 0 0,-1 1 0 0 0,0-1 0 0 0,0 1 1 0 0,0 0-1 0 0,0 0 0 0 0,0 1 0 0 0,-1 0 1 0 0,1-1-1 0 0,-1 1 0 0 0,0 1 0 0 0,0-1 1 0 0,0 1-1 0 0,0 0 0 0 0,0 0 1 0 0,-1 0-1 0 0,1 0 0 0 0,-1 0 0 0 0,-1 1 1 0 0,1-1-1 0 0,0 1 0 0 0,-1 0 0 0 0,0 0 1 0 0,0 0-1 0 0,-1 0 0 0 0,1 0 0 0 0,-1 3-20 0 0,-1-5 53 0 0,-1 1-1 0 0,1-1 1 0 0,-1 1-1 0 0,0-1 0 0 0,0 1 1 0 0,-1-1-1 0 0,1 0 1 0 0,-1 1-1 0 0,0-1 0 0 0,0 0 1 0 0,0 0-1 0 0,0 0 1 0 0,0-1-1 0 0,0 1 0 0 0,-1 0 1 0 0,1-1-1 0 0,-1 1 1 0 0,0-1-1 0 0,0 0 0 0 0,0 0 1 0 0,0 0-1 0 0,0 0 1 0 0,0-1-1 0 0,-1 1 0 0 0,1-1 1 0 0,-1 0-1 0 0,-1 1-52 0 0,-100 21 99 0 0,104-23-100 0 0,-5 1-685 0 0,-32 1 314 0 0,26-4-3280 0 0,1-3-4404 0 0,8 5-4178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9114 0 0,'0'0'1960'0'0,"0"0"-551"0"0,0 0-125 0 0,0 0 186 0 0,0 0 121 0 0,0 0 6 0 0,31-7-218 0 0,97-24-307 0 0,111-48 2080 0 0,-221 71-3001 0 0,0 2 34 0 0,0-1-1 0 0,0-1 0 0 0,0-1 1 0 0,-1 0-1 0 0,-1-2 0 0 0,0 0 0 0 0,2-2-184 0 0,-14 9 82 0 0,0-1 0 0 0,-1 1 0 0 0,1-1 0 0 0,-1 0 0 0 0,0 0 0 0 0,-1 0 0 0 0,1 0-1 0 0,-1-1 1 0 0,0 1 0 0 0,0-1 0 0 0,-1 1 0 0 0,0-1 0 0 0,0 0 0 0 0,0 1-1 0 0,0-1 1 0 0,-1 0 0 0 0,0 0 0 0 0,-1-5-82 0 0,1 10 8 0 0,-1 1 1 0 0,0-1-1 0 0,0 0 0 0 0,1 0 1 0 0,-1 1-1 0 0,0-1 0 0 0,0 0 0 0 0,0 1 1 0 0,0-1-1 0 0,0 0 0 0 0,0 1 1 0 0,0-1-1 0 0,0 1 0 0 0,0 0 0 0 0,0-1 1 0 0,0 1-1 0 0,0 0 0 0 0,0 0 1 0 0,0 0-1 0 0,0-1 0 0 0,0 1 0 0 0,0 0 1 0 0,0 1-1 0 0,0-1 0 0 0,0 0 1 0 0,0 0-1 0 0,-1 0 0 0 0,1 0 1 0 0,0 1-1 0 0,0-1 0 0 0,0 1 0 0 0,0-1 1 0 0,0 1-1 0 0,1-1 0 0 0,-1 1 1 0 0,0-1-1 0 0,0 1 0 0 0,0 0 0 0 0,0-1 1 0 0,0 1-1 0 0,1 0 0 0 0,-1 0 1 0 0,0 0-1 0 0,1 0 0 0 0,-1 0 0 0 0,0 0-7 0 0,-8 15-5 0 0,0 0 0 0 0,1 1 0 0 0,0-1 1 0 0,2 2-1 0 0,0-1 0 0 0,1 1 0 0 0,1-1 1 0 0,0 1-1 0 0,1 0 0 0 0,1 1 0 0 0,1-1 1 0 0,1 0-1 0 0,0 1 0 0 0,1-1 0 0 0,2 7 4 0 0,-2 27 11 0 0,0 40-16 0 0,1-7 16 0 0,-4 0-1 0 0,-4 0 1 0 0,-8 34-11 0 0,6-72-27 0 0,-2-1-1 0 0,-2 0 1 0 0,-2 0 0 0 0,-2-1 0 0 0,-2-1 0 0 0,-2-1 0 0 0,-2-1-1 0 0,-16 23 28 0 0,33-57-33 0 0,-1 1-1 0 0,-1-1 0 0 0,1 0 0 0 0,-1-1 0 0 0,0 0 0 0 0,-1 0 0 0 0,0 0 0 0 0,0-1 0 0 0,0 0 0 0 0,-1 0 1 0 0,0-1-1 0 0,0-1 0 0 0,0 1 0 0 0,0-1 0 0 0,-1-1 0 0 0,0 0 0 0 0,0 0 0 0 0,0-1 0 0 0,-3 1 34 0 0,10-4 5 0 0,1 1-1 0 0,-1 0 1 0 0,1-1-1 0 0,0 1 1 0 0,-1-1-1 0 0,1 0 0 0 0,0 0 1 0 0,-1 0-1 0 0,1 0 1 0 0,0 0-1 0 0,0 0 1 0 0,0-1-1 0 0,0 1 1 0 0,0-1-1 0 0,0 1 1 0 0,1-1-1 0 0,-1 0 0 0 0,0 1 1 0 0,1-1-1 0 0,-1 0 1 0 0,1 0-1 0 0,0 0 1 0 0,0-1-1 0 0,-1 1 1 0 0,1 0-1 0 0,1 0 1 0 0,-1-1-1 0 0,0 1 0 0 0,1 0 1 0 0,-1-1-1 0 0,1 1 1 0 0,-1-2-5 0 0,-3-86 111 0 0,4 78-85 0 0,4-10 11 0 0,0-1-1 0 0,2 1 0 0 0,0 0 0 0 0,1 1 0 0 0,2 0 1 0 0,0 0-1 0 0,1 0 0 0 0,1 1 0 0 0,1 1 1 0 0,0 0-1 0 0,2 1 0 0 0,0 0 0 0 0,8-6-36 0 0,0 0 31 0 0,2 0 1 0 0,1 2-1 0 0,0 0 0 0 0,2 2 1 0 0,0 1-1 0 0,2 1 0 0 0,0 2 0 0 0,0 1 1 0 0,2 1-1 0 0,0 1 0 0 0,30-8-31 0 0,30 14-1142 0 0,-52 10-1748 0 0,-8 0-2385 0 0,-1-2-3714 0 0,-22-1-254 0 0</inkml:trace>
  <inkml:trace contextRef="#ctx0" brushRef="#br0" timeOffset="280.457">974 567 11618 0 0,'0'0'2456'0'0,"0"0"-1139"0"0,0 0-414 0 0,0 0 108 0 0,0 0 101 0 0,0 0 42 0 0,0 0-137 0 0,0 0-238 0 0,0 0-153 0 0,0 0-121 0 0,-31 32-99 0 0,-94 100-53 0 0,121-129-329 0 0,1 0 0 0 0,0 0-1 0 0,-1 0 1 0 0,1 0 0 0 0,1 1 0 0 0,-1-1 0 0 0,0 1 0 0 0,1-1 0 0 0,0 1-1 0 0,0 0 1 0 0,0 0 0 0 0,0 0 0 0 0,0 0 0 0 0,1 1 0 0 0,0-1-1 0 0,0 0 1 0 0,0 4-24 0 0,0 4 88 0 0,-1-7-51 0 0,1-1 0 0 0,0 1 0 0 0,1-1 0 0 0,-1 1 0 0 0,1-1 0 0 0,0 1 0 0 0,0 0 0 0 0,1-1 0 0 0,-1 1 0 0 0,1-1 0 0 0,0 1 0 0 0,0-1 0 0 0,0 0 0 0 0,1 1 0 0 0,-1-1 0 0 0,1 0 0 0 0,0 0 0 0 0,1 0 0 0 0,-1 0 0 0 0,1 0 0 0 0,-1 0 0 0 0,1-1 0 0 0,0 1 0 0 0,0-1 0 0 0,1 0 0 0 0,-1 0 0 0 0,1 0 0 0 0,0-1 0 0 0,-1 1 0 0 0,1-1 0 0 0,0 0 0 0 0,1 0 0 0 0,-1 0 0 0 0,0 0 0 0 0,0-1 0 0 0,1 1 0 0 0,-1-1 0 0 0,1-1 0 0 0,2 1-37 0 0,7 0 119 0 0,-1 0 0 0 0,0-1-1 0 0,0-1 1 0 0,1 0-1 0 0,-1-1 1 0 0,0-1 0 0 0,0 0-1 0 0,0 0 1 0 0,-1-2-1 0 0,1 1 1 0 0,-1-2-1 0 0,0 1 1 0 0,0-2 0 0 0,-1 1-1 0 0,0-2 1 0 0,0 1-1 0 0,-1-2 1 0 0,0 1 0 0 0,0-1-1 0 0,-1-1 1 0 0,0 0-1 0 0,0 0 1 0 0,-1-1 0 0 0,-1 0-1 0 0,0 0 1 0 0,0-1-119 0 0,-4 4 43 0 0,0-1 1 0 0,0 1-1 0 0,0-1 0 0 0,-1 0 1 0 0,0 0-1 0 0,-1 0 1 0 0,0 0-1 0 0,-1 0 0 0 0,1 0 1 0 0,-2 0-1 0 0,1 0 1 0 0,-1 0-1 0 0,-2-6-43 0 0,3 12-70 0 0,-1-1 1 0 0,0 1-1 0 0,0 0 0 0 0,0-1 0 0 0,0 1 0 0 0,0 0 1 0 0,-1 0-1 0 0,1 0 0 0 0,-1 0 0 0 0,0 0 0 0 0,0 0 1 0 0,0 0-1 0 0,0 1 0 0 0,-1-1 0 0 0,1 1 0 0 0,-1-1 1 0 0,0 1-1 0 0,1 0 0 0 0,-1 0 0 0 0,0 0 0 0 0,0 1 1 0 0,0-1-1 0 0,0 1 0 0 0,-1-1 0 0 0,1 1 0 0 0,0 0 0 0 0,-1 0 1 0 0,1 1-1 0 0,0-1 0 0 0,-1 1 0 0 0,1-1 0 0 0,-1 1 1 0 0,1 0-1 0 0,-1 0 0 0 0,1 1 0 0 0,-2-1 70 0 0,-32 22-3772 0 0,19-1-1832 0 0,11-9-3354 0 0</inkml:trace>
  <inkml:trace contextRef="#ctx0" brushRef="#br0" timeOffset="596.283">1405 916 5361 0 0,'0'0'2873'0'0,"0"0"-717"0"0,0 0-201 0 0,0 0 63 0 0,0 0-54 0 0,0 0-96 0 0,0 0-183 0 0,0 0-211 0 0,0 0-210 0 0,0 0-205 0 0,0 0-185 0 0,0 0-132 0 0,0 0-73 0 0,-8 1-100 0 0,-24 0-76 0 0,25-33 565 0 0,13 10-898 0 0,1 0-1 0 0,1 0 1 0 0,1 1-1 0 0,1 0 1 0 0,1 0 0 0 0,0 1-1 0 0,2 1 1 0 0,0 0 0 0 0,1 0-1 0 0,1 2 1 0 0,1 0-1 0 0,0 0 1 0 0,9-5-160 0 0,83-47-515 0 0,-102 109-8612 0 0,-6-30 3311 0 0,0-6-5794 0 0</inkml:trace>
  <inkml:trace contextRef="#ctx0" brushRef="#br0" timeOffset="897.107">2020 541 10426 0 0,'0'0'2174'0'0,"0"0"-396"0"0,0 0-110 0 0,0 0-41 0 0,0 0-119 0 0,0 0-223 0 0,0 0-285 0 0,0 0-249 0 0,0 0-170 0 0,0 0-105 0 0,-33 13-102 0 0,-100 41-82 0 0,77-16 55 0 0,50-28-267 0 0,2-7-37 0 0,0 1 0 0 0,0 0 0 0 0,0 0 1 0 0,1 0-1 0 0,0 0 0 0 0,0 1 1 0 0,0-1-1 0 0,0 1 0 0 0,1 0 1 0 0,-1 0-1 0 0,1 0 0 0 0,1 0 0 0 0,-1 0 1 0 0,1 0-1 0 0,0 0 0 0 0,0 1 1 0 0,0-1-1 0 0,1 0 0 0 0,-1 1 1 0 0,2-1-1 0 0,-1 0 0 0 0,0 1 1 0 0,1-1-1 0 0,0 0 0 0 0,0 1 0 0 0,1-1 1 0 0,-1 0-1 0 0,1 0 0 0 0,0 0 1 0 0,1 0-1 0 0,-1 0 0 0 0,1-1 1 0 0,0 1-1 0 0,2 2-43 0 0,7 0 57 0 0,0-2 1 0 0,1 1 0 0 0,-1-1-1 0 0,1-1 1 0 0,0 0 0 0 0,0-1-1 0 0,0-1 1 0 0,1 0 0 0 0,-1 0-1 0 0,1-1 1 0 0,-1-1-1 0 0,1 0 1 0 0,-1-1 0 0 0,12-3-58 0 0,68-26-1074 0 0,-65 13-2052 0 0,-3-1-3927 0 0,-17 10-4443 0 0</inkml:trace>
  <inkml:trace contextRef="#ctx0" brushRef="#br0" timeOffset="1273.007">2211 769 5329 0 0,'0'0'4666'0'0,"0"0"-2646"0"0,0 0-679 0 0,0 0 365 0 0,0 0 216 0 0,0 0-65 0 0,0 0-279 0 0,0 0-362 0 0,0 0-290 0 0,0 0-174 0 0,0 0-92 0 0,0 0-88 0 0,28-2-76 0 0,87-7-70 0 0,-32-18 354 0 0,-70 17-628 0 0,0 2-50 0 0,-1 0 0 0 0,0-2 0 0 0,0 1 0 0 0,-1-1 0 0 0,0-1 0 0 0,-1 0 0 0 0,0-1 0 0 0,-1 0-1 0 0,7-11-100 0 0,-15 22-6 0 0,0 1 0 0 0,0-1 1 0 0,0 0-1 0 0,-1 0 1 0 0,1 0-1 0 0,0 0 1 0 0,0-1-1 0 0,0 1 1 0 0,-1 0-1 0 0,1 0 1 0 0,-1 0-1 0 0,1-1 1 0 0,-1 1-1 0 0,1 0 1 0 0,-1 0-1 0 0,0-1 1 0 0,0 1-1 0 0,1 0 1 0 0,-1-1-1 0 0,0 1 1 0 0,0 0-1 0 0,0-1 1 0 0,0 1-1 0 0,-1 0 1 0 0,1-1-1 0 0,0 1 1 0 0,-1 0-1 0 0,1-1 1 0 0,0 1-1 0 0,-1 0 1 0 0,0 0-1 0 0,1-1 1 0 0,-1 1-1 0 0,0 0 1 0 0,1 0-1 0 0,-1 0 1 0 0,0 0-1 0 0,0 0 1 0 0,0 0-1 0 0,0 0 1 0 0,0 0-1 0 0,0 1 1 0 0,0-1-1 0 0,0 0 1 0 0,-1 0-1 0 0,1 1 1 0 0,0-1-1 0 0,0 1 1 0 0,0-1-1 0 0,-1 1 1 0 0,1 0-1 0 0,0-1 1 0 0,-1 1-1 0 0,1 0 1 0 0,0 0-1 0 0,-1 0 1 0 0,1 0-1 0 0,-2 0 5 0 0,-12 3-57 0 0,1 0 0 0 0,-1 1 0 0 0,0 1 1 0 0,1 0-1 0 0,0 1 0 0 0,0 1 0 0 0,1 0 0 0 0,0 0 0 0 0,0 2 0 0 0,1-1 0 0 0,0 2 0 0 0,0 0 0 0 0,1 0 1 0 0,0 1-1 0 0,0 2 57 0 0,2-4-51 0 0,0-2 5 0 0,1 0-1 0 0,0 1 0 0 0,1 0 0 0 0,-1 0 1 0 0,1 1-1 0 0,1 0 0 0 0,0 0 1 0 0,0 1-1 0 0,1 0 0 0 0,0 0 1 0 0,1 0-1 0 0,0 0 0 0 0,0 1 0 0 0,1-1 1 0 0,0 1-1 0 0,1 5 47 0 0,3-11-88 0 0,2-1-1 0 0,-1 1 1 0 0,0-1-1 0 0,1 0 1 0 0,0 1 0 0 0,0-1-1 0 0,0-1 1 0 0,1 1-1 0 0,-1 0 1 0 0,1-1 0 0 0,0 0-1 0 0,0 0 1 0 0,0 0-1 0 0,0 0 1 0 0,1-1 0 0 0,-1 1-1 0 0,1-1 1 0 0,-1 0-1 0 0,1-1 1 0 0,0 1 0 0 0,0-1-1 0 0,0 0 1 0 0,-1 0-1 0 0,1 0 1 0 0,0-1 0 0 0,0 0-1 0 0,0 0 1 0 0,1 0-1 0 0,-1 0 1 0 0,-1-1 0 0 0,3 0 88 0 0,-2 1-116 0 0,83-3-3303 0 0,-32-8-2523 0 0,-31 3-792 0 0,-6 4 281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11899 0 0,'0'0'2220'0'0,"0"0"-406"0"0,0 0-250 0 0,0 0-62 0 0,0 0-75 0 0,0 0-134 0 0,0 0-243 0 0,0 0-261 0 0,0 0-233 0 0,0 0-191 0 0,0 0-103 0 0,0 0-48 0 0,0 0-22 0 0,-1-3 6 0 0,1 2-174 0 0,0 0 0 0 0,0 1-1 0 0,0-1 1 0 0,0 0-1 0 0,1 0 1 0 0,-1 1-1 0 0,0-1 1 0 0,0 0 0 0 0,0 1-1 0 0,1-1 1 0 0,-1 0-1 0 0,0 1 1 0 0,0-1-1 0 0,1 0 1 0 0,-1 1 0 0 0,1-1-1 0 0,-1 1 1 0 0,1-1-1 0 0,-1 0 1 0 0,1 1-1 0 0,-1-1 1 0 0,1 1 0 0 0,-1 0-1 0 0,1-1 1 0 0,0 1-1 0 0,-1-1 1 0 0,1 1-1 0 0,-1 0 1 0 0,1-1 0 0 0,0 1-1 0 0,0 0 1 0 0,-1 0-1 0 0,1 0 1 0 0,0-1-1 0 0,-1 1 1 0 0,1 0 0 0 0,0 0-1 0 0,0 0 1 0 0,-1 0-1 0 0,1 0 1 0 0,0 1 0 0 0,0-1-1 0 0,-1 0 1 0 0,1 0-1 0 0,0 0 1 0 0,-1 0-1 0 0,1 1 1 0 0,0-1 0 0 0,-1 0-1 0 0,1 1 1 0 0,0-1-24 0 0,9 0 168 0 0,541 0 2904 0 0,-551 0-3052 0 0,0 0-19 0 0,0 0 14 0 0,0 0 30 0 0,0 0-18 0 0,0 0 26 0 0,0 0 0 0 0,0 0-19 0 0,-36-37 1495 0 0,-50-80-2997 0 0,75 96-344 0 0,7 6-6865 0 0,3 10-3897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41 151 5233 0 0,'0'0'3701'0'0,"0"0"-2123"0"0,0 0-836 0 0,0 0 132 0 0,0 0 412 0 0,0 0 347 0 0,0 0 34 0 0,0 0-238 0 0,0 0-268 0 0,0 0-219 0 0,0 0-176 0 0,0 0-99 0 0,34 0-49 0 0,110-1-62 0 0,-49-9 431 0 0,112-60 856 0 0,-108 4-886 0 0,-108 63-80 0 0,-72 132-1039 0 0,63-82 154 0 0,2 1-1 0 0,3 1 1 0 0,1 0-1 0 0,2 0 1 0 0,3 1-1 0 0,1 0 1 0 0,3 1-1 0 0,4 47 9 0 0,-1 179-40 0 0,-3-257 9 0 0,-1 1-1 0 0,-1-1 1 0 0,-1 0 0 0 0,-1-1-1 0 0,-1 0 1 0 0,0 0 0 0 0,-1 0-1 0 0,-1-1 1 0 0,-1-1 0 0 0,-1 0-1 0 0,0 0 1 0 0,-1-1 0 0 0,-1-1-1 0 0,-8 8 32 0 0,12-14-219 0 0,-1 1 1 0 0,1-2-1 0 0,-2 1 0 0 0,1-2 0 0 0,-1 1 0 0 0,0-2 0 0 0,-1 1 0 0 0,0-2 0 0 0,1 0 0 0 0,-2 0 0 0 0,1-1 1 0 0,-1-1-1 0 0,1 0 0 0 0,-14 0 219 0 0,22-4-292 0 0,0-1-1 0 0,-1-1 1 0 0,1 1 0 0 0,0-1 0 0 0,0 0 0 0 0,1 0-1 0 0,-1-1 1 0 0,1 1 0 0 0,0-1 0 0 0,-1 0 0 0 0,2 0 0 0 0,-1 0-1 0 0,0-1 1 0 0,1 1 0 0 0,0-1 0 0 0,0 0 0 0 0,0 0 0 0 0,1 0-1 0 0,-1 0 1 0 0,1 0 0 0 0,0-1 0 0 0,1 1 0 0 0,-1-5 292 0 0,-2-2-43 0 0,0-1 0 0 0,1 1 0 0 0,1-1 0 0 0,0 0-1 0 0,1 0 1 0 0,0-1 0 0 0,1 1 0 0 0,1 0 0 0 0,0 0 0 0 0,0 0 0 0 0,2 0 0 0 0,-1 0 0 0 0,2 1 0 0 0,-1-1 0 0 0,6-10 43 0 0,-3 11 364 0 0,0 0 0 0 0,1 1 0 0 0,1 0-1 0 0,-1 0 1 0 0,2 1 0 0 0,-1 0 0 0 0,2 0 0 0 0,-1 1 0 0 0,1 0-1 0 0,0 1 1 0 0,1 0 0 0 0,0 0 0 0 0,0 1 0 0 0,1 1 0 0 0,0 0-1 0 0,5-1-363 0 0,106-44 1646 0 0,119-38 72 0 0,-140 19-1013 0 0,-96 68 313 0 0,-8 15-1052 0 0,19 60 459 0 0,-2 16-187 0 0,-15-89-354 0 0,0 0-88 0 0,0 0-119 0 0,0 0-157 0 0,0 0-154 0 0,0 0-240 0 0,0 0-373 0 0,1 0-5382 0 0,-1 0-4826 0 0</inkml:trace>
  <inkml:trace contextRef="#ctx0" brushRef="#br0" timeOffset="296.402">849 928 10714 0 0,'0'0'3397'0'0,"0"0"-1281"0"0,0 0-615 0 0,0 0-93 0 0,0 0-149 0 0,0 0-247 0 0,0 0-281 0 0,0 0-181 0 0,0 0-118 0 0,0 0-39 0 0,0 0-16 0 0,0 0-110 0 0,0 0-68 0 0,-5 16-58 0 0,-17 50-62 0 0,8-19-1462 0 0,23-47-2018 0 0,-7-1-2792 0 0,0-2-4709 0 0</inkml:trace>
  <inkml:trace contextRef="#ctx0" brushRef="#br0" timeOffset="550.772">972 486 13987 0 0,'0'0'2689'0'0,"0"0"-949"0"0,0 0-562 0 0,0 0-157 0 0,0 0-165 0 0,0 0-229 0 0,0 0-268 0 0,0 0-176 0 0,0 0-94 0 0,0 0-57 0 0,0 0-5 0 0,-3 8-41 0 0,-14 58-547 0 0,19-65 440 0 0,-1-1 0 0 0,0 1 0 0 0,1-1 0 0 0,-1 1 0 0 0,0-1-1 0 0,1 0 1 0 0,-1 1 0 0 0,1-1 0 0 0,-1 0 0 0 0,1 0 0 0 0,-1 0 0 0 0,0 0 0 0 0,1 0 0 0 0,-1 0 0 0 0,1-1 0 0 0,-1 1 0 0 0,1 0 0 0 0,-1-1 0 0 0,0 1 0 0 0,1-1 0 0 0,-1 0 0 0 0,0 1 0 0 0,0-1 0 0 0,1 0 0 0 0,-1 0 0 0 0,0 1-1 0 0,0-1 1 0 0,0 0 0 0 0,0 0 0 0 0,1-1 121 0 0,3-21-2972 0 0,-4 8-3960 0 0,-1 14 5659 0 0,0-4-6131 0 0</inkml:trace>
  <inkml:trace contextRef="#ctx0" brushRef="#br0" timeOffset="1149.781">1114 1013 7706 0 0,'0'0'1848'0'0,"0"0"-434"0"0,0 0-6 0 0,0 0 239 0 0,0 0 80 0 0,0 0-132 0 0,0 0-332 0 0,0 0-392 0 0,0 0-215 0 0,0 0-125 0 0,0 0-72 0 0,0 0-41 0 0,0 0 4 0 0,17-9-1 0 0,53-26-3 0 0,22-10 1819 0 0,-43 13-788 0 0,-30 72-350 0 0,-8-15-1027 0 0,9 19 25 0 0,-2 0-1 0 0,-3 2 0 0 0,-1 0 0 0 0,1 14-96 0 0,-10-35-13 0 0,4 112 211 0 0,-12-130-205 0 0,-1 0-1 0 0,0 0 0 0 0,0 0 0 0 0,-1 0 0 0 0,0-1 0 0 0,0 1 1 0 0,0-1-1 0 0,-1-1 0 0 0,0 1 0 0 0,0-1 0 0 0,-1 0 0 0 0,1 0 1 0 0,-1-1-1 0 0,0 0 0 0 0,0 0 0 0 0,-1-1 0 0 0,1 0 1 0 0,-1 0-1 0 0,1-1 0 0 0,-1 1 0 0 0,0-2 0 0 0,0 1 0 0 0,0-1 1 0 0,0 0-1 0 0,0-1 0 0 0,-1 0 0 0 0,1 0 0 0 0,0-1 0 0 0,0 0 1 0 0,-6-2 7 0 0,10 3-56 0 0,1-1-1 0 0,0 0 1 0 0,-1 0 0 0 0,1 0 0 0 0,0 0 0 0 0,0 0 0 0 0,-1 0 0 0 0,1-1-1 0 0,0 0 1 0 0,1 0 0 0 0,-1 0 0 0 0,0 0 0 0 0,0 0 0 0 0,1 0 0 0 0,-1 0-1 0 0,1-1 1 0 0,0 0 0 0 0,0 1 0 0 0,0-1 0 0 0,0 0 0 0 0,0 0 0 0 0,1 0 0 0 0,-1 0-1 0 0,1 0 1 0 0,0 0 0 0 0,-1-1 0 0 0,2 1 0 0 0,-1 0 0 0 0,0-1 0 0 0,1 1-1 0 0,-1-1 1 0 0,1 1 0 0 0,0 0 0 0 0,0-1 0 0 0,1-2 56 0 0,-1-5-329 0 0,1 1 0 0 0,1-1 0 0 0,0 0 0 0 0,0 1 0 0 0,1-1 1 0 0,0 1-1 0 0,1 0 0 0 0,0 0 0 0 0,1 0 0 0 0,0 0 0 0 0,1 0 329 0 0,14-17-2580 0 0,-6 11-3008 0 0,-8 8-4137 0 0</inkml:trace>
  <inkml:trace contextRef="#ctx0" brushRef="#br0" timeOffset="1547.897">1499 611 7090 0 0,'0'0'3025'0'0,"0"0"-779"0"0,0 0-368 0 0,0 0-10 0 0,0 0-46 0 0,0 0-152 0 0,0 0-218 0 0,0 0-244 0 0,0 0-241 0 0,0 0-205 0 0,0 0-155 0 0,0 0-111 0 0,0 0-67 0 0,-2-6-45 0 0,-7-18-73 0 0,-15 43 525 0 0,24-19-821 0 0,0 0-23 0 0,10 0-120 0 0,-5-1 176 0 0,0-1 0 0 0,-1 1 0 0 0,1-1 0 0 0,0 0 0 0 0,-1 0 0 0 0,1-1 0 0 0,-1 1 0 0 0,0-1 0 0 0,1 0 0 0 0,-2 0 0 0 0,1 0 0 0 0,0-1 0 0 0,0 1 0 0 0,-1-1 0 0 0,0 0 0 0 0,0 0 0 0 0,0 0 0 0 0,0 0 0 0 0,1-4-48 0 0,-23 8 31 0 0,-59 15-1721 0 0,92-15-13583 0 0,-8 0 4363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267 209 3177 0 0,'0'0'2241'0'0,"0"0"-356"0"0,0 0-98 0 0,0 0 143 0 0,0 0 109 0 0,0 0-131 0 0,0 0-327 0 0,0 0-379 0 0,0 0-359 0 0,0 0-287 0 0,0 0-151 0 0,2 1-60 0 0,7 2-61 0 0,1-2-1 0 0,0 1 1 0 0,-1-1 0 0 0,1-1-1 0 0,0 0 1 0 0,-1 0 0 0 0,1-1 0 0 0,0 0-1 0 0,-1 0 1 0 0,1-1 0 0 0,-1-1-1 0 0,0 1 1 0 0,0-2 0 0 0,0 1-1 0 0,3-2-283 0 0,29-14 365 0 0,0-1-1 0 0,-2-2 1 0 0,0-1-1 0 0,34-29-364 0 0,-6-6 479 0 0,-117 219 96 0 0,24-44-555 0 0,5 0 0 0 0,6 1 0 0 0,4 1 1 0 0,6 118-21 0 0,2-126-20 0 0,2-54 17 0 0,2-11 5 0 0,-1 0 0 0 0,-3 0 1 0 0,-2 0-1 0 0,-1 0 0 0 0,-3-1 0 0 0,-1 0 1 0 0,-3 0-1 0 0,-17 39-2 0 0,23-75-25 0 0,-1 0 1 0 0,0-1-1 0 0,0 0 1 0 0,-1 0-1 0 0,0-1 1 0 0,0 0-1 0 0,-1-1 1 0 0,0 0 0 0 0,0 0-1 0 0,-1-1 1 0 0,1 0-1 0 0,-1-1 1 0 0,0 0-1 0 0,0-1 1 0 0,0 0-1 0 0,-1-1 1 0 0,1 0-1 0 0,-1-1 1 0 0,0 0-1 0 0,1-1 1 0 0,-1 0-1 0 0,1-1 1 0 0,-1 0 0 0 0,1-1-1 0 0,-1 0 1 0 0,-2-2 24 0 0,-6 0-40 0 0,0-2 1 0 0,0 0-1 0 0,0-1 1 0 0,1-1-1 0 0,0-1 1 0 0,0-1-1 0 0,1 0 1 0 0,-10-9 39 0 0,18 13 5 0 0,8 6-2 0 0,0-1 0 0 0,0 1 0 0 0,0-1 0 0 0,0 0 1 0 0,0 0-1 0 0,0 0 0 0 0,1 0 0 0 0,-1 0 0 0 0,0 0 0 0 0,0 0 0 0 0,1 0 0 0 0,-1-1 1 0 0,1 1-1 0 0,-1 0 0 0 0,1-1 0 0 0,0 0 0 0 0,-1 1 0 0 0,1-1 0 0 0,0 0 1 0 0,0 0-1 0 0,0 1 0 0 0,1-1 0 0 0,-1 0 0 0 0,0 0 0 0 0,1 0 0 0 0,-1 0 0 0 0,1 0 1 0 0,-1 0-1 0 0,1 0 0 0 0,0 0 0 0 0,0 0 0 0 0,0 0 0 0 0,0 0 0 0 0,0-1 0 0 0,1 1 1 0 0,-1 0-1 0 0,1 0 0 0 0,-1 0 0 0 0,1 1 0 0 0,0-2-3 0 0,7-7 28 0 0,1 0 0 0 0,-1 1 0 0 0,2 0 0 0 0,0 1 0 0 0,0 0 0 0 0,0 1 0 0 0,1 0 0 0 0,10-6-28 0 0,-8 6 24 0 0,311-168 330 0 0,-202 114-40 0 0,-2-5 1 0 0,33-28-315 0 0,-120 67 23 0 0,-33 27-98 0 0,-27 7-5477 0 0,22 0 2598 0 0,2-3-3015 0 0,3 0-5279 0 0</inkml:trace>
  <inkml:trace contextRef="#ctx0" brushRef="#br0" timeOffset="345.989">942 1082 5641 0 0,'0'0'5373'0'0,"0"0"-3384"0"0,0 0-1224 0 0,0 0 2 0 0,0 0 255 0 0,0 0 194 0 0,0 0 36 0 0,0 0-160 0 0,0 0-186 0 0,0 0-169 0 0,0 0-95 0 0,0 0 39 0 0,0 0 50 0 0,-4 8 52 0 0,-15 24 33 0 0,79-106 2912 0 0,68-112-2632 0 0,-1 42-1040 0 0,-99 159-7170 0 0,-19-4-3009 0 0,-7-5-1645 0 0</inkml:trace>
  <inkml:trace contextRef="#ctx0" brushRef="#br0" timeOffset="631.139">1550 743 13667 0 0,'0'0'1351'0'0,"0"0"-238"0"0,0 0-55 0 0,0 0 145 0 0,0 0 89 0 0,0 0-112 0 0,0 0-197 0 0,0 0-185 0 0,0 0-170 0 0,-35 22-100 0 0,-107 72-106 0 0,78-29 33 0 0,56-51-364 0 0,6-11-82 0 0,-1 0 0 0 0,1 0 1 0 0,-1 0-1 0 0,1 0 0 0 0,0 0 0 0 0,0 0 0 0 0,0 1 0 0 0,0-1 0 0 0,1 1 0 0 0,0-1 0 0 0,-1 1 0 0 0,1-1 0 0 0,0 1 0 0 0,1 0 0 0 0,-1 0 1 0 0,1 0-1 0 0,0-1 0 0 0,0 1 0 0 0,0 0 0 0 0,0 0 0 0 0,0 0 0 0 0,1-1 0 0 0,0 1 0 0 0,0 0 0 0 0,0 0 0 0 0,0-1 0 0 0,1 1 0 0 0,-1-1 0 0 0,1 1 1 0 0,0-1-1 0 0,0 0 0 0 0,0 0 0 0 0,0 0 0 0 0,1 0 0 0 0,-1 0 0 0 0,2 2-9 0 0,9-1 120 0 0,0-1 0 0 0,0 0 1 0 0,0 0-1 0 0,0-1 0 0 0,0-1 0 0 0,0 0 0 0 0,1-1 0 0 0,-1-1 1 0 0,0 0-1 0 0,0 0 0 0 0,0-1 0 0 0,0-1 0 0 0,0 0 0 0 0,0-1 1 0 0,0 0-1 0 0,-1-1 0 0 0,0-1 0 0 0,0 0 0 0 0,7-5-120 0 0,-12 8 52 0 0,-1 0-1 0 0,0-1 1 0 0,1 0 0 0 0,-1 0-1 0 0,-1 0 1 0 0,1-1-1 0 0,-1 0 1 0 0,1 0-1 0 0,-1 0 1 0 0,-1-1 0 0 0,1 0-1 0 0,-1 0 1 0 0,0 0-1 0 0,0 0 1 0 0,-1-1 0 0 0,0 1-1 0 0,0-1 1 0 0,0 0-1 0 0,-1 0 1 0 0,0 0-1 0 0,-1 0 1 0 0,1-1-52 0 0,-2 5-26 0 0,0 0-1 0 0,0 0 1 0 0,0 0 0 0 0,-1 1-1 0 0,1-1 1 0 0,0 0 0 0 0,-1 0-1 0 0,0 0 1 0 0,0 1 0 0 0,0-1-1 0 0,0 0 1 0 0,0 1 0 0 0,-1-1-1 0 0,1 1 1 0 0,-1-1 0 0 0,1 1-1 0 0,-1 0 1 0 0,0 0 0 0 0,0 0 0 0 0,0 0-1 0 0,0 0 1 0 0,-1 0 0 0 0,1 0-1 0 0,0 1 1 0 0,-1-1 0 0 0,1 1-1 0 0,-1-1 1 0 0,1 1 0 0 0,-1 0-1 0 0,0 0 1 0 0,0 0 26 0 0,-59-3-2278 0 0,23 15-4077 0 0,25-3-4628 0 0</inkml:trace>
  <inkml:trace contextRef="#ctx0" brushRef="#br0" timeOffset="7832.9">1883 828 1256 0 0,'0'0'2163'0'0,"0"0"-494"0"0,0 0-193 0 0,0 0 100 0 0,0 0 101 0 0,0 0-32 0 0,0 0-232 0 0,0 0-312 0 0,0 0-254 0 0,0 0-171 0 0,0 0-101 0 0,4-4-53 0 0,11-14-21 0 0,-10 20 3104 0 0,-2 29-1988 0 0,-3-31-1587 0 0,-24 221 1618 0 0,5-148-1505 0 0,27-103 271 0 0,3 0-1 0 0,0 1 1 0 0,2 0 0 0 0,1 1-1 0 0,1 1 1 0 0,7-9-414 0 0,13-26 312 0 0,-32 57-295 0 0,1-5 0 0 0,1 0 0 0 0,1 0-1 0 0,0 0 1 0 0,0 1 0 0 0,1-1 0 0 0,0 2 0 0 0,0-1 0 0 0,1 1 0 0 0,0 0 0 0 0,1 1-1 0 0,6-5-16 0 0,-13 13 4 0 0,0 0 0 0 0,1 1-1 0 0,-1-1 1 0 0,0 1 0 0 0,0-1-1 0 0,0 1 1 0 0,0 0-1 0 0,0-1 1 0 0,0 1 0 0 0,0 0-1 0 0,-1 0 1 0 0,1 0-1 0 0,0 1 1 0 0,-1-1 0 0 0,0 0-1 0 0,0 1 1 0 0,0-1 0 0 0,0 1-1 0 0,0-1 1 0 0,0 1-1 0 0,0-1 1 0 0,-1 1 0 0 0,1-1-1 0 0,-1 1 1 0 0,0 0-1 0 0,0-1 1 0 0,0 1 0 0 0,0 0-1 0 0,0-1 1 0 0,-1 1-1 0 0,0 1-3 0 0,1 168 359 0 0,-7-117-227 0 0,7-54-126 0 0,0-1 6 0 0,0 0-31 0 0,19-15 78 0 0,21-26-41 0 0,3 1 0 0 0,1 3 1 0 0,1 1-1 0 0,2 3 1 0 0,22-11-19 0 0,-68 43 1 0 0,0 0 0 0 0,0 0 0 0 0,-1 0 1 0 0,1 0-1 0 0,1 0 0 0 0,-1 0 0 0 0,0 1 0 0 0,0-1 1 0 0,0 0-1 0 0,0 0 0 0 0,0 1 0 0 0,1-1 0 0 0,-1 1 1 0 0,0 0-1 0 0,1-1 0 0 0,-1 1 0 0 0,0 0 1 0 0,1-1-1 0 0,-1 1 0 0 0,0 0 0 0 0,1 0 0 0 0,-1 0 1 0 0,0 0-1 0 0,1 1 0 0 0,-1-1 0 0 0,0 0 1 0 0,1 1-1 0 0,-1-1 0 0 0,0 0 0 0 0,0 1 0 0 0,1 0 1 0 0,-1-1-1 0 0,0 1 0 0 0,0 0 0 0 0,0-1 1 0 0,0 1-1 0 0,0 0 0 0 0,0 0 0 0 0,0 0 0 0 0,0 0 1 0 0,0 0-1 0 0,0 0 0 0 0,0 0 0 0 0,-1 0 1 0 0,1 0-1 0 0,0 1 0 0 0,-1-1 0 0 0,1 0 0 0 0,-1 0 1 0 0,1 1-1 0 0,-1-1 0 0 0,0 0 0 0 0,1 1 1 0 0,-1-1-1 0 0,0 0 0 0 0,0 1 0 0 0,0-1 0 0 0,0 0 1 0 0,0 1-2 0 0,16 107 404 0 0,-23 5 271 0 0,1-92-667 0 0,6-21-28 0 0,0-1-18 0 0,0 0-34 0 0,0 0-20 0 0,0 0-55 0 0,0 0-55 0 0,0 0-110 0 0,0 0-180 0 0,7 0-2485 0 0,1 0-5513 0 0,-3-4-3403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 2216 0 0,'0'0'2237'0'0,"0"0"-177"0"0,0 0-17 0 0,0 0 123 0 0,0 0 73 0 0,0 0-105 0 0,0 0-285 0 0,0 0-349 0 0,0 0-328 0 0,0 0-260 0 0,0 0-171 0 0,-5-7-103 0 0,-15-20-64 0 0,15 20-66 0 0,5 7-60 0 0,0 0-84 0 0,0 9 550 0 0,-20 115 735 0 0,-13 156-262 0 0,1 209-733 0 0,16-365-574 0 0,16-123-100 0 0,0-1 5 0 0,0 0-13 0 0,0 0-9 0 0,0 0-30 0 0,0 0-38 0 0,0 0-22 0 0,0 0-37 0 0,0 0-33 0 0,-2-17-1262 0 0,-7-43-2830 0 0,8 40 215 0 0,0 0-3798 0 0,1 9-2159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13011 0 0,'0'0'1753'0'0,"0"0"-280"0"0,0 0-173 0 0,0 0 39 0 0,0 0 48 0 0,0 0-148 0 0,0 0-262 0 0,0 0-274 0 0,0 0-247 0 0,0 0-114 0 0,0 0-49 0 0,0 0 13 0 0,0 0 35 0 0,3-1 51 0 0,147-24 2155 0 0,78-23-2380 0 0,-158 29-2600 0 0,-44 9-371 0 0,-9 1-2115 0 0,-8 3-995 0 0,-4 3-5266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0 0 0,'0'0'1298'0'0,"0"0"395"0"0,0 0-11 0 0,0 0-96 0 0,0 0-39 0 0,0 0 14 0 0,0 0 14 0 0,0 0-66 0 0,5-17-138 0 0,16-52-164 0 0,-12 49 4486 0 0,-9 20-4965 0 0,0 0-105 0 0,0 0-102 0 0,0 0-51 0 0,0 0-98 0 0,0 30 1524 0 0,10 423 74 0 0,-2-174-1686 0 0,-29-136-172 0 0,17-91-100 0 0,4-52 3 0 0,25-23 206 0 0,63-97 119 0 0,-16 32-245 0 0,-70 86-92 0 0,0 0 0 0 0,0 1 0 0 0,0-1 0 0 0,0 0 0 0 0,0 1 0 0 0,0 0 1 0 0,1-1-1 0 0,-1 1 0 0 0,1 0 0 0 0,-1 0 0 0 0,0 0 0 0 0,1 1 0 0 0,0-1 0 0 0,-1 0 1 0 0,1 1-1 0 0,-1 0 0 0 0,1 0 0 0 0,0-1 0 0 0,-1 2 0 0 0,1-1 0 0 0,0 0 0 0 0,-1 0 1 0 0,1 1-1 0 0,-1-1 0 0 0,1 1 0 0 0,-1 0 0 0 0,1 0 0 0 0,-1 0 0 0 0,1 0 0 0 0,-1 0 1 0 0,0 1-1 0 0,1 0-3 0 0,21 15 136 0 0,3 28 269 0 0,-27 172 209 0 0,0-217-649 0 0,13 3-2920 0 0,3-20-2093 0 0,-13 13 1453 0 0,2-3-8263 0 0</inkml:trace>
  <inkml:trace contextRef="#ctx0" brushRef="#br0" timeOffset="1201.687">706 748 0 0 0,'0'0'1152'0'0,"0"0"887"0"0,0 0 119 0 0,0 0-348 0 0,0 0-378 0 0,0 0-256 0 0,0 0-114 0 0,0 0-2 0 0,-10 0 3181 0 0,29 8 2176 0 0,8 2-4963 0 0,-20-11-1340 0 0,1-2 0 0 0,0 1 1 0 0,-1-1-1 0 0,0 0 0 0 0,0-1 0 0 0,0 0 0 0 0,0 0 1 0 0,0 0-1 0 0,-1-1 0 0 0,1 0 0 0 0,-1 0 0 0 0,-1 0 0 0 0,1-1 1 0 0,-1 0-1 0 0,0 0 0 0 0,0-1 0 0 0,-1 1 0 0 0,0-1 1 0 0,0 0-1 0 0,0 0 0 0 0,-1-1 0 0 0,0 1 0 0 0,0 0 0 0 0,-1-1 1 0 0,0 0-1 0 0,-1-1-114 0 0,1 7 11 0 0,-1 0 0 0 0,-1 0 1 0 0,1 0-1 0 0,0 0 0 0 0,0 0 1 0 0,-1 0-1 0 0,1 0 0 0 0,-1 0 1 0 0,0-1-1 0 0,0 1 0 0 0,1 0 1 0 0,-1 0-1 0 0,-1-1 0 0 0,1 1 1 0 0,0 0-1 0 0,-1 0 0 0 0,1 0 0 0 0,-1 0 1 0 0,1 0-1 0 0,-1-1 0 0 0,0 1 1 0 0,0 0-1 0 0,0 0 0 0 0,0 1 1 0 0,0-1-1 0 0,-1 0 0 0 0,1 0 1 0 0,0 1-1 0 0,-1-1 0 0 0,1 0 1 0 0,-1 1-1 0 0,0-1 0 0 0,0 1 1 0 0,1 0-1 0 0,-1 0 0 0 0,0 0 1 0 0,0 0-1 0 0,0 0 0 0 0,-1 0-11 0 0,-4 1-17 0 0,0 0 0 0 0,0 0 0 0 0,0 1 0 0 0,0 0 0 0 0,0 1 0 0 0,1 0 0 0 0,-1 0 0 0 0,1 0 0 0 0,-1 1 0 0 0,1 0 0 0 0,0 0 0 0 0,0 0 0 0 0,0 1 0 0 0,0 0 0 0 0,0 0 0 0 0,-1 3 17 0 0,-90 80 240 0 0,92-78-156 0 0,1-1 1 0 0,0 2-1 0 0,0-1 0 0 0,1 0 0 0 0,0 1 0 0 0,0 0 0 0 0,1-1 1 0 0,1 1-1 0 0,0 0 0 0 0,0 0 0 0 0,1 0 0 0 0,0 0 1 0 0,1 0-1 0 0,0 0 0 0 0,0 0 0 0 0,2 5-84 0 0,0-3 88 0 0,0 0-1 0 0,0 0 1 0 0,1 0-1 0 0,1-1 0 0 0,0 0 1 0 0,0 0-1 0 0,1 0 1 0 0,1 0-1 0 0,-1-1 1 0 0,2 0-1 0 0,-1-1 1 0 0,4 3-88 0 0,-4-6 48 0 0,1 1 0 0 0,0-1 1 0 0,0-1-1 0 0,0 1 0 0 0,1-1 0 0 0,0-1 1 0 0,0 0-1 0 0,0 0 0 0 0,1-1 1 0 0,-1 0-1 0 0,1 0 0 0 0,0-1 0 0 0,0 0 1 0 0,-1-1-1 0 0,1 0 0 0 0,0-1 1 0 0,0 0-1 0 0,0-1 0 0 0,8-1-48 0 0,24-11 172 0 0,-21 4-2747 0 0,-1 5-7018 0 0,-15 4-2303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388 675 0 0 0,'0'0'1715'0'0,"0"0"12"0"0,0 0-13 0 0,0 0-110 0 0,0 0-136 0 0,0 0-94 0 0,0 0-88 0 0,0 0-65 0 0,0 0-42 0 0,0 0-57 0 0,5-6-62 0 0,15-16-72 0 0,-15 17-65 0 0,-5 5-80 0 0,0 0-80 0 0,0 0-90 0 0,0 0-70 0 0,0 0-107 0 0,-13-7 1207 0 0,2 4-1564 0 0,0 0-1 0 0,1 0 1 0 0,-1 1 0 0 0,0 1-1 0 0,0-1 1 0 0,0 2 0 0 0,0 0-1 0 0,0 0 1 0 0,0 1 0 0 0,0 0-1 0 0,0 1 1 0 0,0 0-1 0 0,0 1 1 0 0,0 0 0 0 0,1 0-1 0 0,0 1 1 0 0,-1 1 0 0 0,2 0-1 0 0,-1 0 1 0 0,0 1 0 0 0,1 0-1 0 0,0 1 1 0 0,-2 2-139 0 0,2-5 47 0 0,-1 1 0 0 0,0 0 0 0 0,1 1 0 0 0,0 0 1 0 0,1 1-1 0 0,-1 0 0 0 0,1 0 0 0 0,0 1 0 0 0,1 0 0 0 0,0 0 1 0 0,0 0-1 0 0,1 1 0 0 0,0 0 0 0 0,1 1 0 0 0,0-1 0 0 0,0 1 1 0 0,1 0-1 0 0,0 0 0 0 0,1 0 0 0 0,0 1 0 0 0,0-1 0 0 0,0 10-47 0 0,2-15 32 0 0,0 0 0 0 0,0 0-1 0 0,1-1 1 0 0,0 1 0 0 0,0 0-1 0 0,0 0 1 0 0,0 0-1 0 0,1 0 1 0 0,0-1 0 0 0,0 1-1 0 0,0 0 1 0 0,0-1 0 0 0,1 1-1 0 0,0 0 1 0 0,0-1 0 0 0,0 0-1 0 0,1 0 1 0 0,-1 1-1 0 0,1-1 1 0 0,0-1 0 0 0,0 1-1 0 0,0 0 1 0 0,1-1 0 0 0,-1 0-1 0 0,1 1 1 0 0,0-2 0 0 0,0 1-1 0 0,0 0 1 0 0,0-1-1 0 0,0 1 1 0 0,1-1 0 0 0,-1 0-1 0 0,1-1 1 0 0,-1 1 0 0 0,1-1-1 0 0,3 1-31 0 0,7-4 80 0 0,1-1 0 0 0,0 0 0 0 0,0 0 1 0 0,-1-2-1 0 0,0 0 0 0 0,0-1 0 0 0,0 0 0 0 0,-1-1 0 0 0,0-1 0 0 0,0 0 0 0 0,-1-1 0 0 0,0-1 0 0 0,0 0 0 0 0,-1 0 0 0 0,-1-1 0 0 0,0-1 0 0 0,4-5-80 0 0,3 1 33 0 0,186-167 176 0 0,-196 241-426 0 0,-7-48 174 0 0,-1 1 1 0 0,2-1-1 0 0,0 0 1 0 0,0 0-1 0 0,0 1 1 0 0,1-2-1 0 0,1 1 1 0 0,0 0-1 0 0,0-1 1 0 0,1 1-1 0 0,0-1 0 0 0,1-1 1 0 0,0 1-1 0 0,0-1 1 0 0,1 0-1 0 0,0 0 1 0 0,0-1-1 0 0,1 0 1 0 0,3 3 42 0 0,33 4-4564 0 0,-24-13-6513 0 0,-14-1-823 0 0</inkml:trace>
  <inkml:trace contextRef="#ctx0" brushRef="#br0" timeOffset="451.746">836 980 15787 0 0,'0'0'2253'0'0,"0"0"-543"0"0,0 0-326 0 0,0 0-147 0 0,0 0-210 0 0,0 0-202 0 0,0 0-208 0 0,0 0-130 0 0,0 0-50 0 0,0 0-17 0 0,0 0-29 0 0,0 0-30 0 0,0 0-5 0 0,24-32-46 0 0,75-99-62 0 0,-27 18 344 0 0,-10 22-263 0 0,-60 112-641 0 0,-3 15 293 0 0,0-24 19 0 0,0-1 0 0 0,1 0 0 0 0,0 0 0 0 0,0 1 0 0 0,1-1 0 0 0,1 0 0 0 0,0 0 0 0 0,0 0 0 0 0,1 0 0 0 0,0 0 0 0 0,1-1-1 0 0,1 1 1 0 0,4 7 0 0 0,-5-15 40 0 0,0 0-1 0 0,0 0 0 0 0,1 0 1 0 0,0-1-1 0 0,-1 1 0 0 0,1-1 0 0 0,0 0 1 0 0,0-1-1 0 0,0 1 0 0 0,1-1 1 0 0,-1 0-1 0 0,0 0 0 0 0,0-1 0 0 0,1 0 1 0 0,-1 1-1 0 0,0-2 0 0 0,1 1 1 0 0,-1-1-1 0 0,0 0 0 0 0,0 0 0 0 0,0 0 1 0 0,1-1-1 0 0,-1 1 0 0 0,-1-1 0 0 0,1 0 1 0 0,0-1-1 0 0,0 1 0 0 0,-1-1 1 0 0,1 0-1 0 0,-1 0 0 0 0,0-1 0 0 0,0 1 1 0 0,0-1-1 0 0,-1 0 0 0 0,1 0-39 0 0,3-2 65 0 0,3-2-19 0 0,0-1-1 0 0,0 0 1 0 0,-1-1-1 0 0,0 0 0 0 0,-1 0 1 0 0,0-1-1 0 0,0 0 0 0 0,-1 0 1 0 0,1-4-46 0 0,3-5-558 0 0,-8 18-3124 0 0,-1 1-3622 0 0,-1 1-4414 0 0</inkml:trace>
  <inkml:trace contextRef="#ctx0" brushRef="#br0" timeOffset="933.105">1765 719 14987 0 0,'0'0'2750'0'0,"0"0"-737"0"0,0 0-404 0 0,0 0-152 0 0,0 0-240 0 0,0 0-271 0 0,0 0-288 0 0,0 0-220 0 0,0 0-102 0 0,0 0-95 0 0,0 0-74 0 0,0 0-76 0 0,0 0 11 0 0,-17 14-10 0 0,-52 47-45 0 0,64-56-43 0 0,0 0 0 0 0,0 0-1 0 0,0 0 1 0 0,1 1 0 0 0,0 0-1 0 0,0 0 1 0 0,1 0 0 0 0,0 0-1 0 0,0 0 1 0 0,0 1 0 0 0,1-1-1 0 0,0 1 1 0 0,-1 5-4 0 0,-1 2 1 0 0,2-11 0 0 0,1 0-1 0 0,0 0 0 0 0,0 1 0 0 0,0-1 0 0 0,1 1 0 0 0,-1-1 0 0 0,1 0 0 0 0,-1 1 0 0 0,1-1 0 0 0,0 1 0 0 0,1-1 0 0 0,-1 1 0 0 0,1-1 0 0 0,-1 1 0 0 0,1-1 0 0 0,0 0 0 0 0,0 1 1 0 0,0-1-1 0 0,1 0 0 0 0,-1 0 0 0 0,1 0 0 0 0,0 0 0 0 0,0 0 0 0 0,0 0 0 0 0,0 0 0 0 0,0-1 0 0 0,1 1 0 0 0,-1-1 0 0 0,1 1 0 0 0,0-1 0 0 0,-1 0 0 0 0,1 0 0 0 0,0-1 0 0 0,0 1 1 0 0,0 0-1 0 0,1-1 0 0 0,-1 0 0 0 0,0 1 0 0 0,0-2 0 0 0,1 1 0 0 0,-1 0 0 0 0,1 0 0 0 0,-1-1 0 0 0,1 0 0 0 0,1 0 0 0 0,13-1 95 0 0,0-2 1 0 0,0 0-1 0 0,0-1 0 0 0,0-1 0 0 0,-1 0 1 0 0,0-1-1 0 0,0-1 0 0 0,-1-1 0 0 0,1-1 0 0 0,-2 0 1 0 0,1 0-1 0 0,-1-2 0 0 0,-1 0 0 0 0,0-1 1 0 0,-1 0-1 0 0,0-1 0 0 0,1-2-95 0 0,16-14 105 0 0,-1-2 0 0 0,-2 0 0 0 0,-1-2 0 0 0,-1-1 0 0 0,-2-1 0 0 0,-2 0 0 0 0,-1-2-1 0 0,-1-1 1 0 0,8-26-105 0 0,-22 47-16 0 0,0-1-1 0 0,-1 1 0 0 0,-1 0 1 0 0,-1-1-1 0 0,0 0 0 0 0,-1 0 1 0 0,-1 1-1 0 0,-1-1 1 0 0,0 0-1 0 0,-2-2 17 0 0,3 14-18 0 0,-1 0 1 0 0,-1-1-1 0 0,1 1 1 0 0,-1 0-1 0 0,0 0 1 0 0,-1 0-1 0 0,1 0 1 0 0,-1 0-1 0 0,-1 1 1 0 0,1-1-1 0 0,-1 1 1 0 0,0 0-1 0 0,0 0 1 0 0,0 0-1 0 0,0 0 0 0 0,-1 1 1 0 0,0 0-1 0 0,0 0 1 0 0,0 0-1 0 0,-1 0 1 0 0,1 1-1 0 0,-1 0 1 0 0,0 0-1 0 0,0 1 1 0 0,0 0-1 0 0,0 0 1 0 0,0 0-1 0 0,-1 0 1 0 0,1 1 17 0 0,-7 1-18 0 0,0 1 1 0 0,1 0 0 0 0,-1 0-1 0 0,1 1 1 0 0,-1 1 0 0 0,1 0 0 0 0,0 1-1 0 0,0 0 1 0 0,0 1 0 0 0,1 0-1 0 0,0 1 1 0 0,-1 0 0 0 0,2 1 0 0 0,-1 0-1 0 0,1 1 1 0 0,0 0 0 0 0,1 0-1 0 0,0 1 1 0 0,0 1 0 0 0,1-1 0 0 0,0 1-1 0 0,1 1 1 0 0,0-1 0 0 0,0 3 17 0 0,-2 4 6 0 0,1 1-1 0 0,0 0 1 0 0,1 0 0 0 0,1 1 0 0 0,1 0 0 0 0,1 0 0 0 0,1 0 0 0 0,0 0-1 0 0,1 1 1 0 0,1-1 0 0 0,1 1 0 0 0,1 0 0 0 0,3 16-6 0 0,1-17 18 0 0,1 0 0 0 0,1 0 0 0 0,1 0 0 0 0,0-1 0 0 0,2-1 0 0 0,0 1 0 0 0,1-2 0 0 0,0 1 0 0 0,1-1 0 0 0,1-1 0 0 0,1-1 0 0 0,0 1 0 0 0,1-2 0 0 0,0 0 0 0 0,1-1 0 0 0,0-1 0 0 0,1 0 0 0 0,1-1 1 0 0,-1-1-1 0 0,2-1 0 0 0,1 0-18 0 0,31 20-167 0 0,37 14-4515 0 0,-79-38-63 0 0,-3 0-7191 0 0</inkml:trace>
  <inkml:trace contextRef="#ctx0" brushRef="#br0" timeOffset="3680.529">3326 631 3473 0 0,'0'0'1867'0'0,"0"0"-490"0"0,0 0-167 0 0,0 0 146 0 0,0 0 250 0 0,0 0 105 0 0,0 0-165 0 0,0 0-279 0 0,0 0-282 0 0,0 0-250 0 0,0 0-144 0 0,-4-6-60 0 0,-13-16-33 0 0,-32 13 1776 0 0,36 11-2128 0 0,-1 1 1 0 0,1 0-1 0 0,0 1 0 0 0,0 1 0 0 0,0 0 0 0 0,1 1 0 0 0,-1 0 1 0 0,1 1-1 0 0,1 0 0 0 0,0 1 0 0 0,0 0 0 0 0,0 1 0 0 0,1 0 1 0 0,0 1-1 0 0,1 0 0 0 0,0 0 0 0 0,0 1 0 0 0,1 0 0 0 0,1 1 1 0 0,0 0-1 0 0,1 0 0 0 0,0 0 0 0 0,-3 8-146 0 0,-14 97 480 0 0,23-114-457 0 0,0 0 1 0 0,0 0-1 0 0,1 0 1 0 0,-1 0 0 0 0,1 1-1 0 0,-1-1 1 0 0,1 0-1 0 0,0-1 1 0 0,0 1 0 0 0,1 0-1 0 0,-1 0 1 0 0,1 0-1 0 0,-1-1 1 0 0,1 1 0 0 0,0-1-1 0 0,0 1 1 0 0,0-1-1 0 0,0 0 1 0 0,0 1 0 0 0,1-1-1 0 0,-1-1 1 0 0,0 1 0 0 0,1 0-1 0 0,0 0 1 0 0,-1-1-1 0 0,1 1 1 0 0,0-1 0 0 0,0 0-1 0 0,0 0 1 0 0,0 0-1 0 0,0-1 1 0 0,0 1 0 0 0,0 0-1 0 0,0-1 1 0 0,3 0-24 0 0,13-1 138 0 0,-1-1 0 0 0,0 0 1 0 0,0-1-1 0 0,0-2 0 0 0,-1 1 1 0 0,1-2-1 0 0,-1 0 0 0 0,0-2 1 0 0,-1 1-1 0 0,0-2 0 0 0,0 0 1 0 0,-1-1-1 0 0,0-1 0 0 0,10-8-138 0 0,-3 0 109 0 0,1 0 0 0 0,-2-1 0 0 0,-1-1 0 0 0,-1-1 1 0 0,0-1-1 0 0,-2 0 0 0 0,0-1 0 0 0,-2-1 0 0 0,10-22-109 0 0,-23 41 27 0 0,0 5 35 0 0,-3 15-135 0 0,-2 15 18 0 0,1-22 56 0 0,1 0 0 0 0,0 0-1 0 0,1 0 1 0 0,-1 1 0 0 0,1-1 0 0 0,1 0 0 0 0,-1 0-1 0 0,1 0 1 0 0,1 0 0 0 0,-1 0 0 0 0,1 0-1 0 0,0 0 1 0 0,1 0 0 0 0,-1-1 0 0 0,1 1 0 0 0,1-1-1 0 0,0 1 0 0 0,9 10-210 0 0,1 0-1 0 0,0-2 0 0 0,2 1 0 0 0,-1-2 0 0 0,2 0 1 0 0,16 10 210 0 0,32 3-9530 0 0,-57-27 1754 0 0,-1 0-2241 0 0</inkml:trace>
  <inkml:trace contextRef="#ctx0" brushRef="#br0" timeOffset="4134.67">3761 940 6489 0 0,'0'0'3911'0'0,"0"0"-1448"0"0,0 0-578 0 0,0 0-29 0 0,0 0-55 0 0,0 0-188 0 0,0 0-313 0 0,0 0-273 0 0,0 0-182 0 0,0 0-127 0 0,0 0-79 0 0,0 0-97 0 0,24-22-79 0 0,76-67-75 0 0,-12-13 592 0 0,-4-23-458 0 0,-84 124-474 0 0,0 1-16 0 0,0 0-29 0 0,-7 38-576 0 0,-7 119 585 0 0,15-153-2 0 0,0 0-1 0 0,0 0 0 0 0,0 0 1 0 0,1 0-1 0 0,0 0 0 0 0,0-1 1 0 0,0 1-1 0 0,0 0 0 0 0,1-1 1 0 0,-1 0-1 0 0,1 1 0 0 0,0-1 1 0 0,0 0-1 0 0,0 0 0 0 0,0-1 1 0 0,1 1-1 0 0,-1-1 0 0 0,1 1 1 0 0,-1-1-1 0 0,1 0 0 0 0,0-1 1 0 0,0 1-1 0 0,0 0 0 0 0,0-1 1 0 0,0 0-1 0 0,0 0 0 0 0,0 0 1 0 0,0-1-1 0 0,3 1-9 0 0,-1-1 67 0 0,0 0 0 0 0,0 0 0 0 0,0 0 0 0 0,0 0-1 0 0,-1-1 1 0 0,1 0 0 0 0,0-1 0 0 0,0 1 0 0 0,-1-1 0 0 0,1 0 0 0 0,-1 0-1 0 0,1-1 1 0 0,-1 1 0 0 0,0-1 0 0 0,1-1-67 0 0,3-2-7 0 0,1 0-1 0 0,-1 0 1 0 0,0-1-1 0 0,0 0 1 0 0,-1 0-1 0 0,0-1 1 0 0,0 0 0 0 0,-1-1-1 0 0,0 1 1 0 0,0-1-1 0 0,-1-1 1 0 0,-1 1-1 0 0,1-1 1 0 0,-2 0 0 0 0,1-1-1 0 0,-1 1 1 0 0,-1-1-1 0 0,0 1 1 0 0,0-1-1 0 0,-1 0 1 0 0,0-3 7 0 0,-2 14-846 0 0,-8 3-11964 0 0,7 1 817 0 0</inkml:trace>
  <inkml:trace contextRef="#ctx0" brushRef="#br0" timeOffset="4793.158">4632 601 15147 0 0,'0'0'2203'0'0,"0"0"-573"0"0,0 0-294 0 0,0 0-55 0 0,0 0-101 0 0,0 0-205 0 0,0 0-256 0 0,0 0-229 0 0,0 0-166 0 0,0 0-97 0 0,0 0-50 0 0,0 0-63 0 0,0 0-45 0 0,0 3 25 0 0,-4 52 283 0 0,1-46-364 0 0,1-1 0 0 0,1 1 0 0 0,0-1 0 0 0,0 1 0 0 0,1 0-1 0 0,0 0 1 0 0,0-1 0 0 0,1 1 0 0 0,0 0 0 0 0,1-1 0 0 0,0 1 0 0 0,0-1-1 0 0,1 1 1 0 0,0-1 0 0 0,0 0 0 0 0,1 0 0 0 0,0 0 0 0 0,0-1-1 0 0,1 1 1 0 0,2 2-13 0 0,-4-8 33 0 0,-1-1 0 0 0,0 1 1 0 0,1 0-1 0 0,-1-1 0 0 0,1 0 0 0 0,-1 1 0 0 0,1-1 0 0 0,-1 0 0 0 0,1-1 0 0 0,0 1 0 0 0,0 0 0 0 0,0-1 0 0 0,-1 1 0 0 0,1-1 0 0 0,0 0 0 0 0,0 0 0 0 0,0 0 0 0 0,0 0 1 0 0,0-1-1 0 0,-1 1 0 0 0,1-1 0 0 0,0 1 0 0 0,0-1 0 0 0,-1 0 0 0 0,1 0 0 0 0,0-1 0 0 0,-1 1 0 0 0,1 0 0 0 0,-1-1 0 0 0,0 1 0 0 0,1-1 0 0 0,-1 0 0 0 0,0 0 0 0 0,1-1-33 0 0,64-77 958 0 0,51-107-522 0 0,-118 187-440 0 0,0 1 0 0 0,0-1 0 0 0,0 1-1 0 0,1-1 1 0 0,-1 0 0 0 0,0 1 0 0 0,0-1 0 0 0,1 1 0 0 0,-1-1-1 0 0,0 0 1 0 0,1 1 0 0 0,-1-1 0 0 0,0 0 0 0 0,1 0-1 0 0,-1 1 1 0 0,0-1 0 0 0,1 0 0 0 0,-1 0 0 0 0,1 1-1 0 0,-1-1 1 0 0,0 0 0 0 0,1 0 0 0 0,-1 0 0 0 0,1 0 0 0 0,-1 0-1 0 0,1 0 1 0 0,-1 0 0 0 0,1 0 0 0 0,-1 0 0 0 0,0 0-1 0 0,1 0 1 0 0,-1 0 0 0 0,1 0 0 0 0,-1 0 0 0 0,1 0-1 0 0,-1 0 1 0 0,1 0 0 0 0,-1-1 0 0 0,0 1 0 0 0,1 0 0 0 0,-1 0-1 0 0,1 0 1 0 0,-1-1 0 0 0,0 1 0 0 0,1 0 0 0 0,-1-1-1 0 0,0 1 1 0 0,1 0 0 0 0,-1-1 0 0 0,0 1 0 0 0,0 0-1 0 0,1-1 1 0 0,-1 1 0 0 0,0 0 0 0 0,0-1 0 0 0,0 1 0 0 0,1-1 4 0 0,2 69-288 0 0,-4 0 1 0 0,-2-1-1 0 0,-3 1 1 0 0,-4 7 287 0 0,-43 334-1820 0 0,44-364 1755 0 0,-1 1 0 0 0,-2-2 0 0 0,-2 1 1 0 0,-2-2-1 0 0,-2 0 0 0 0,-2-1 0 0 0,-2-1 1 0 0,-1-1-1 0 0,-3 0 65 0 0,22-34 1 0 0,0 0 0 0 0,-1 0 0 0 0,1 0 0 0 0,-1-1 0 0 0,0 1 0 0 0,0-1 0 0 0,-1-1 1 0 0,0 1-1 0 0,0-1 0 0 0,0 0 0 0 0,0 0 0 0 0,0-1 0 0 0,-1 1 0 0 0,0-1 0 0 0,0-1 0 0 0,1 0 0 0 0,-5 1-1 0 0,9-4 21 0 0,0-1-1 0 0,0 1 1 0 0,0-1 0 0 0,0 0-1 0 0,0 0 1 0 0,0 0-1 0 0,0 0 1 0 0,0 0-1 0 0,1 0 1 0 0,0-1-1 0 0,-1 1 1 0 0,1 0-1 0 0,0-1 1 0 0,0 1-1 0 0,0-1 1 0 0,0 0 0 0 0,0 1-1 0 0,1-1 1 0 0,-1 1-1 0 0,1-1 1 0 0,0 0-1 0 0,0 0 1 0 0,0 1-1 0 0,0-1 1 0 0,0 0-1 0 0,0 1 1 0 0,1-1-1 0 0,-1 0 1 0 0,2 0-21 0 0,-2-4 42 0 0,0-12 81 0 0,1 0 0 0 0,0 0-1 0 0,2 0 1 0 0,0 0 0 0 0,1 1 0 0 0,1-1 0 0 0,1 1 0 0 0,1 0-1 0 0,6-11-122 0 0,1-6-1 0 0,3 0-1 0 0,0 1 0 0 0,3 2 0 0 0,0 0 0 0 0,2 1 1 0 0,2 0-1 0 0,0 2 0 0 0,2 2 0 0 0,1 0 0 0 0,2 1 0 0 0,16-11 2 0 0,-35 31-977 0 0,17-10-261 0 0,-18 13-2523 0 0,0 2-3475 0 0,-2 1-4980 0 0</inkml:trace>
  <inkml:trace contextRef="#ctx0" brushRef="#br0" timeOffset="5392.868">5900 712 8538 0 0,'0'0'2672'0'0,"0"0"-538"0"0,0 0-227 0 0,0 0 2 0 0,0 0-52 0 0,0 0-234 0 0,0 0-340 0 0,0 0-328 0 0,0 0-239 0 0,0 0-172 0 0,0 0-138 0 0,0 0-59 0 0,0 0-54 0 0,1 3-16 0 0,0 7-152 0 0,-1 1 0 0 0,-1-1-1 0 0,1 0 1 0 0,-2 0-1 0 0,1 0 1 0 0,-1 0-1 0 0,-1 0 1 0 0,0 0-1 0 0,0-1 1 0 0,-1 1-1 0 0,0-1 1 0 0,-2 4-125 0 0,-10 28 78 0 0,-17 51-240 0 0,19-66-2063 0 0,14-26 923 0 0,0-10-11410 0 0,0 5 2079 0 0</inkml:trace>
  <inkml:trace contextRef="#ctx0" brushRef="#br0" timeOffset="5634.611">5887 266 19116 0 0,'0'0'1384'0'0,"0"0"-519"0"0,0 0-457 0 0,0 0-168 0 0,0 0-120 0 0,0 0-96 0 0,0 0-96 0 0,0 0-24 0 0,0 0-56 0 0,0 0-88 0 0,0 0-192 0 0,0 0-457 0 0,0 0-791 0 0,37 192-2097 0 0,-26-178-8457 0 0</inkml:trace>
  <inkml:trace contextRef="#ctx0" brushRef="#br0" timeOffset="5914.686">6137 947 6249 0 0,'0'0'4405'0'0,"0"0"-1822"0"0,0 0-634 0 0,0 0-93 0 0,0 0-87 0 0,0 0-250 0 0,0 0-395 0 0,0 0-321 0 0,0 0-183 0 0,0 0-100 0 0,0 0-52 0 0,0 0-38 0 0,0 0-73 0 0,18-22-49 0 0,57-73-8 0 0,7 7 342 0 0,13 3-257 0 0,-94 88-409 0 0,1-1 1 0 0,-1 1-1 0 0,0 0 0 0 0,0 0 1 0 0,0 0-1 0 0,0-1 1 0 0,0 1-1 0 0,-1 0 0 0 0,1 0 1 0 0,-1 0-1 0 0,0 1 0 0 0,0-1 1 0 0,0 0-1 0 0,0 0 0 0 0,-1 0 1 0 0,1 0-1 0 0,-1 0 1 0 0,0 2 23 0 0,-8 117-67 0 0,11-119 94 0 0,0 0 0 0 0,0 0 0 0 0,0 0 1 0 0,1 0-1 0 0,-1 0 0 0 0,1-1 0 0 0,0 1 0 0 0,-1-1 1 0 0,1 0-1 0 0,0 1 0 0 0,1-1 0 0 0,-1-1 1 0 0,0 1-1 0 0,0 0 0 0 0,1-1 0 0 0,-1 0 0 0 0,1 0 1 0 0,0 0-1 0 0,-1 0 0 0 0,1 0 0 0 0,0-1 0 0 0,-1 1 1 0 0,1-1-1 0 0,0 0 0 0 0,-1 0 0 0 0,1-1 0 0 0,0 1 1 0 0,-1-1-1 0 0,1 0 0 0 0,0 0 0 0 0,-1 0 0 0 0,1 0 1 0 0,-1 0-1 0 0,0-1 0 0 0,3-1-27 0 0,10-4 217 0 0,-1-2-1 0 0,1 0 1 0 0,-1 0-1 0 0,0-2 1 0 0,-1 0 0 0 0,-1 0-1 0 0,0-1 1 0 0,0-1-1 0 0,-1 0 1 0 0,6-10-217 0 0,-5 1-1454 0 0,-9 15-1479 0 0,0-1-3414 0 0,-2 5-5495 0 0</inkml:trace>
  <inkml:trace contextRef="#ctx0" brushRef="#br0" timeOffset="6197.182">7062 64 13691 0 0,'0'0'2287'0'0,"0"0"-409"0"0,0 0-311 0 0,0 0-146 0 0,0 0-206 0 0,0 0-222 0 0,0 0-264 0 0,0 0-167 0 0,0 0 3 0 0,0 0 16 0 0,0 0 38 0 0,0 0-35 0 0,0 0-58 0 0,4 20-66 0 0,12 66-43 0 0,-20 25 552 0 0,-48 248-332 0 0,46-322-816 0 0,-5 36 176 0 0,8-24-3486 0 0,-4-53-5543 0 0,5 2 1945 0 0,0 2-2824 0 0</inkml:trace>
  <inkml:trace contextRef="#ctx0" brushRef="#br0" timeOffset="6432.704">6817 476 15211 0 0,'0'0'2470'0'0,"0"0"-779"0"0,0 0-476 0 0,0 0-267 0 0,0 0-204 0 0,0 0-107 0 0,0 0-89 0 0,0 0-28 0 0,0 0 36 0 0,0 0-12 0 0,0 0-79 0 0,0 0-56 0 0,0 0-61 0 0,27 5-86 0 0,86 14-20 0 0,-18-21 33 0 0,-65-5-236 0 0,138-25-1658 0 0,-112 19-1607 0 0,-38 11 457 0 0,-7 1-2297 0 0,-3 1-6161 0 0</inkml:trace>
  <inkml:trace contextRef="#ctx0" brushRef="#br0" timeOffset="10436.314">7476 811 0 0 0,'3'0'153'0'0,"10"0"497"0"0,-27 0 1546 0 0,12 0-2105 0 0,0 0-1 0 0,0 0 1 0 0,0 0-1 0 0,0-1 1 0 0,0 1-1 0 0,0-1 1 0 0,0 1-1 0 0,0-1 1 0 0,0 0-1 0 0,0 0 1 0 0,0 1-1 0 0,1-1 1 0 0,-1 0-1 0 0,0-1 1 0 0,1 1-1 0 0,-1 0 1 0 0,0 0-1 0 0,1-1 1 0 0,0 1-1 0 0,-1-1 1 0 0,1 1-1 0 0,0-1 1 0 0,0 0-1 0 0,0 0 1 0 0,0 1-1 0 0,0-1 1 0 0,0 0-1 0 0,0-2-90 0 0,10 15 11202 0 0,7-3-5421 0 0,80 6-3377 0 0,-88-15-2327 0 0,0 1 1 0 0,0-1-1 0 0,-1-1 1 0 0,1 0-1 0 0,-1 0 0 0 0,1 0 1 0 0,-1-1-1 0 0,0 0 1 0 0,0-1-1 0 0,0 0 0 0 0,-1 0 1 0 0,1 0-1 0 0,-1 0 1 0 0,0-1-1 0 0,0 0 0 0 0,0-1 1 0 0,-1 1-1 0 0,0-1 1 0 0,0 0-1 0 0,3-5-77 0 0,-4 4 31 0 0,1 1 0 0 0,-1-2 0 0 0,-1 1 0 0 0,1 0 0 0 0,-1 0 0 0 0,-1-1 0 0 0,1 0 0 0 0,-1 0 0 0 0,0 1 0 0 0,-1-1 0 0 0,0 0 0 0 0,0-8-31 0 0,-1 12-24 0 0,0 0-1 0 0,0-1 0 0 0,0 1 1 0 0,0 0-1 0 0,-1 0 0 0 0,0-1 1 0 0,0 1-1 0 0,0 0 0 0 0,0 0 0 0 0,-1 0 1 0 0,1 0-1 0 0,-1 0 0 0 0,0 0 1 0 0,0 1-1 0 0,-1-1 0 0 0,1 1 1 0 0,-1-1-1 0 0,1 1 0 0 0,-1 0 0 0 0,0 0 1 0 0,-1 0-1 0 0,1 0 0 0 0,0 1 1 0 0,-1-1-1 0 0,-2 0 25 0 0,1 0-23 0 0,0 0-1 0 0,0 1 1 0 0,0 0-1 0 0,0 0 1 0 0,-1 1 0 0 0,1-1-1 0 0,-1 1 1 0 0,1 1-1 0 0,-1-1 1 0 0,1 1 0 0 0,-1 0-1 0 0,0 0 1 0 0,1 0-1 0 0,-1 1 1 0 0,1 0 0 0 0,-1 0-1 0 0,1 0 1 0 0,-1 1-1 0 0,1-1 1 0 0,0 2 0 0 0,0-1-1 0 0,0 0 1 0 0,0 1-1 0 0,0 0 1 0 0,0 0 0 0 0,1 0-1 0 0,-1 1 1 0 0,1 0-1 0 0,0 0 1 0 0,0 0 23 0 0,-8 8 43 0 0,1 0 0 0 0,1 0 0 0 0,0 1 0 0 0,1 0 0 0 0,0 0 0 0 0,1 1 0 0 0,1 0 0 0 0,0 1 0 0 0,1 0 0 0 0,-1 4-43 0 0,5-14 25 0 0,1 1 1 0 0,-1 0-1 0 0,1 0 1 0 0,0-1-1 0 0,1 1 0 0 0,-1 0 1 0 0,1 0-1 0 0,0 0 1 0 0,1 0-1 0 0,-1-1 0 0 0,1 1 1 0 0,0 0-1 0 0,1 0 1 0 0,-1-1-1 0 0,1 1 0 0 0,0-1 1 0 0,1 1-1 0 0,-1-1 1 0 0,1 0-1 0 0,0 0 0 0 0,1 0 1 0 0,-1 0-1 0 0,1-1 1 0 0,0 1-1 0 0,0-1 0 0 0,0 0 1 0 0,0 0-1 0 0,1-1 1 0 0,0 1-1 0 0,0-1 0 0 0,0 0 1 0 0,0 0-1 0 0,0-1 1 0 0,0 1-1 0 0,1-1 0 0 0,-1 0 1 0 0,1-1-1 0 0,0 1 1 0 0,-1-1-1 0 0,4 0-25 0 0,8 2-68 0 0,0-1-1 0 0,0-1 1 0 0,0-1-1 0 0,0 0 1 0 0,0-1-1 0 0,0-1 1 0 0,-1-1-1 0 0,9-2 69 0 0,75-32-8134 0 0,-83 29 1254 0 0,-5 4-4525 0 0</inkml:trace>
  <inkml:trace contextRef="#ctx0" brushRef="#br0" timeOffset="10787.104">8063 664 7978 0 0,'0'0'1949'0'0,"0"0"-507"0"0,0 0-158 0 0,0 0 127 0 0,0 0 39 0 0,0 0-103 0 0,0 0-224 0 0,0 0-272 0 0,0 0-172 0 0,0 0-114 0 0,0 0-74 0 0,0 0-25 0 0,-2 29-12 0 0,-5 129 334 0 0,7-124 2362 0 0,13-64-727 0 0,-5-13-2294 0 0,2 0 0 0 0,2 1-1 0 0,1 1 1 0 0,3 0 0 0 0,1 1-1 0 0,2 1 1 0 0,2 0 0 0 0,5-4-129 0 0,43-27-230 0 0,-55 103-1059 0 0,-9 41-1552 0 0,-5-42-1169 0 0,0-15-286 0 0,0-4-7238 0 0</inkml:trace>
  <inkml:trace contextRef="#ctx0" brushRef="#br0" timeOffset="11418.598">8820 605 3801 0 0,'0'0'2782'0'0,"0"0"-340"0"0,0 0-113 0 0,0 0-13 0 0,0 0-191 0 0,0 0-294 0 0,0 0-365 0 0,0 0-322 0 0,0 0-217 0 0,0 0-175 0 0,0 0-86 0 0,0 0-91 0 0,0 0-97 0 0,-9-8-75 0 0,-28-20-85 0 0,-2 28 89 0 0,33 3-338 0 0,-11 5 33 0 0,0 0 0 0 0,1 1 0 0 0,0 0 0 0 0,0 2 1 0 0,1 0-1 0 0,0 0 0 0 0,1 1 0 0 0,1 1 0 0 0,0 1 0 0 0,0 0 1 0 0,2 0-1 0 0,-1 1 0 0 0,-1 5-102 0 0,10-14 11 0 0,-1 1 1 0 0,2 0-1 0 0,-1-1 0 0 0,1 1 1 0 0,0 0-1 0 0,0 0 1 0 0,0 0-1 0 0,1 0 0 0 0,0 1 1 0 0,1-1-1 0 0,0 0 1 0 0,0 0-1 0 0,1 6-11 0 0,0-11 35 0 0,1 0 0 0 0,0-1 0 0 0,-1 1 0 0 0,1 0 0 0 0,0 0 0 0 0,0-1 0 0 0,0 1-1 0 0,0-1 1 0 0,0 1 0 0 0,0-1 0 0 0,1 0 0 0 0,-1 0 0 0 0,0 0 0 0 0,0 0 0 0 0,1-1 0 0 0,-1 1 0 0 0,1 0 0 0 0,-1-1 0 0 0,1 0 0 0 0,-1 0 0 0 0,1 1 0 0 0,-1-1 0 0 0,1-1 0 0 0,-1 1-1 0 0,1 0 1 0 0,-1-1 0 0 0,2 0-35 0 0,2 1 101 0 0,7-2 2 0 0,0-1 0 0 0,0-1 1 0 0,0 0-1 0 0,0 0 0 0 0,-1-2 0 0 0,0 1 0 0 0,0-1 0 0 0,-1-1 0 0 0,1 0 0 0 0,-1-1 0 0 0,9-8-103 0 0,2 0 86 0 0,175-141 267 0 0,-196 156-357 0 0,-1 0 0 0 0,1 0 0 0 0,-1 0 0 0 0,1 0 0 0 0,0 1 0 0 0,-1-1 0 0 0,1 0 0 0 0,0 0 1 0 0,0 1-1 0 0,0-1 0 0 0,0 0 0 0 0,0 1 0 0 0,-1-1 0 0 0,1 1 0 0 0,0-1 0 0 0,0 1 0 0 0,0 0 1 0 0,0-1-1 0 0,1 1 0 0 0,-1 0 0 0 0,0 0 0 0 0,0 0 0 0 0,0 0 0 0 0,0 0 0 0 0,0 0 0 0 0,0 0 1 0 0,0 0-1 0 0,0 0 0 0 0,0 0 0 0 0,0 0 0 0 0,0 1 0 0 0,0-1 0 0 0,0 0 0 0 0,0 1 0 0 0,0-1 1 0 0,0 1-1 0 0,0-1 0 0 0,0 1 0 0 0,0 0 0 0 0,0-1 0 0 0,-1 1 0 0 0,1 0 0 0 0,0 0 0 0 0,0-1 1 0 0,-1 1-1 0 0,1 0 0 0 0,0 0 0 0 0,-1 0 0 0 0,1 0 0 0 0,-1 0 0 0 0,1 0 0 0 0,-1 0 0 0 0,0 0 1 0 0,1 0-1 0 0,-1 0 0 0 0,0 0 0 0 0,0 0 0 0 0,0 0 0 0 0,0 1 4 0 0,11 162-249 0 0,-10-162 224 0 0,-1 0 0 0 0,0 0 0 0 0,1 0 0 0 0,-1 0 0 0 0,1 0 0 0 0,-1-1 0 0 0,1 1 0 0 0,0 0 0 0 0,0 0 0 0 0,0-1 0 0 0,0 1 1 0 0,0-1-1 0 0,0 1 0 0 0,1-1 0 0 0,-1 1 0 0 0,0-1 0 0 0,1 0 0 0 0,-1 1 0 0 0,1-1 0 0 0,-1 0 0 0 0,1 0 0 0 0,0 0 0 0 0,-1 0 0 0 0,1 0 0 0 0,0-1 0 0 0,0 1 1 0 0,0-1-1 0 0,0 1 0 0 0,-1-1 0 0 0,1 1 0 0 0,0-1 0 0 0,0 0 0 0 0,0 0 0 0 0,0 0 0 0 0,0 0 0 0 0,0 0 0 0 0,0-1 0 0 0,0 1 0 0 0,0 0 0 0 0,-1-1 0 0 0,1 1 0 0 0,0-1 1 0 0,1-1 24 0 0,43-37-2880 0 0,-28 19-1205 0 0,-10 11 139 0 0,0 1-7075 0 0</inkml:trace>
  <inkml:trace contextRef="#ctx0" brushRef="#br0" timeOffset="11801.657">9534 535 7650 0 0,'0'0'4271'0'0,"0"0"-1913"0"0,0 0-787 0 0,0 0-73 0 0,0 0-89 0 0,0 0-172 0 0,0 0-213 0 0,0 0-224 0 0,0 0-117 0 0,0 0-11 0 0,0 0 33 0 0,0 0 16 0 0,0 0-16 0 0,5-4-107 0 0,16-11-130 0 0,-21 14-451 0 0,0 1 1 0 0,0 0-1 0 0,0-1 1 0 0,0 1 0 0 0,0 0-1 0 0,0-1 1 0 0,1 1-1 0 0,-1-1 1 0 0,0 1-1 0 0,0 0 1 0 0,0-1 0 0 0,0 1-1 0 0,-1-1 1 0 0,1 1-1 0 0,0 0 1 0 0,0-1-1 0 0,0 1 1 0 0,0-1 0 0 0,0 1-1 0 0,0 0 1 0 0,-1-1-1 0 0,1 1 1 0 0,0 0 0 0 0,0-1-1 0 0,-1 1 1 0 0,1 0-1 0 0,0-1 1 0 0,0 1-1 0 0,-1 0 1 0 0,1 0 0 0 0,0-1-1 0 0,-1 1 1 0 0,1 0-1 0 0,0 0 1 0 0,-1 0-1 0 0,1-1 1 0 0,0 1 0 0 0,-1 0-1 0 0,1 0 1 0 0,0 0-1 0 0,-1 0 1 0 0,1 0 0 0 0,-1 0-1 0 0,1 0 1 0 0,0 0-1 0 0,-1 0 1 0 0,1 0-1 0 0,-1 0 1 0 0,1 0 0 0 0,0 0-1 0 0,-1 0 1 0 0,1 0-1 0 0,-1 0 1 0 0,1 0 0 0 0,0 1-1 0 0,-1-1 1 0 0,1 0-1 0 0,0 0 1 0 0,-1 0-1 0 0,1 1 1 0 0,0-1 0 0 0,-1 0-1 0 0,1 0-17 0 0,-1 0 66 0 0,-7 0 67 0 0,3 0-102 0 0,-1-1 1 0 0,0 1-1 0 0,0 1 1 0 0,0-1-1 0 0,0 1 1 0 0,1 0-1 0 0,-1 0 1 0 0,0 0 0 0 0,1 1-1 0 0,-1 0 1 0 0,1 0-1 0 0,-1 0 1 0 0,1 1-1 0 0,0 0 1 0 0,-2 1-32 0 0,-1 1 2 0 0,1 0 0 0 0,0 0 1 0 0,0 0-1 0 0,1 1 1 0 0,0-1-1 0 0,-1 2 0 0 0,2-1 1 0 0,-1 1-1 0 0,1 0 0 0 0,0 0 1 0 0,1 0-1 0 0,-1 1 0 0 0,1-1 1 0 0,1 1-1 0 0,0 0 1 0 0,0 0-1 0 0,0 1 0 0 0,0 4-2 0 0,2-9 1 0 0,0 0 0 0 0,0 0 0 0 0,0 0 0 0 0,1 0-1 0 0,0 0 1 0 0,0 0 0 0 0,0 0 0 0 0,0 1 0 0 0,0-1-1 0 0,1 0 1 0 0,0 0 0 0 0,0 0 0 0 0,0 0 0 0 0,0 0-1 0 0,1-1 1 0 0,-1 1 0 0 0,1 0 0 0 0,0-1 0 0 0,0 1-1 0 0,1-1 1 0 0,-1 1 0 0 0,1-1 0 0 0,-1 0 0 0 0,1 0 0 0 0,0 0-1 0 0,0 0 1 0 0,1-1 0 0 0,-1 1 0 0 0,0-1 0 0 0,1 0-1 0 0,-1 0 1 0 0,1 0 0 0 0,0-1 0 0 0,0 1 0 0 0,0-1-1 0 0,0 0 1 0 0,0 0 0 0 0,2 1-1 0 0,8 0-22 0 0,1 0 0 0 0,-1-1 0 0 0,1 0 0 0 0,-1-1 0 0 0,1 0 1 0 0,-1-2-1 0 0,1 1 0 0 0,-1-2 0 0 0,0 0 0 0 0,0-1 0 0 0,0 0 0 0 0,0-1 0 0 0,-1 0 0 0 0,1-2 22 0 0,110-77-5045 0 0,-104 68 2878 0 0,2-4-4158 0 0,-8 6-5164 0 0</inkml:trace>
  <inkml:trace contextRef="#ctx0" brushRef="#br0" timeOffset="12120.364">10244 1 18972 0 0,'0'0'1756'0'0,"0"0"-457"0"0,0 0-344 0 0,0 0-124 0 0,0 0-44 0 0,0 0-15 0 0,0 0-88 0 0,0 0-112 0 0,0 0-76 0 0,0 0-82 0 0,0 0-33 0 0,0 0-3 0 0,-7 34-25 0 0,-24 109-26 0 0,11-14 490 0 0,5 287-190 0 0,-1-302-862 0 0,9-85-378 0 0,6-35-2789 0 0,1-6 2627 0 0,0-55-5148 0 0,0 39-2898 0 0,0 16-1831 0 0</inkml:trace>
  <inkml:trace contextRef="#ctx0" brushRef="#br0" timeOffset="12363.501">9919 432 10914 0 0,'0'0'4904'0'0,"0"0"-2337"0"0,0 0-962 0 0,0 0-268 0 0,0 0-147 0 0,0 0-163 0 0,0 0-232 0 0,0 0-171 0 0,0 0-99 0 0,0 0-2 0 0,0 0 22 0 0,0 0-15 0 0,0 0-82 0 0,23 0-83 0 0,75 2-42 0 0,76-20 411 0 0,66-3-2803 0 0,-217 24-405 0 0,-16 0-1195 0 0,-2 2-4207 0 0,-3-1-4320 0 0</inkml:trace>
  <inkml:trace contextRef="#ctx0" brushRef="#br0" timeOffset="12621.561">10622 535 16412 0 0,'0'0'1176'0'0,"0"0"-344"0"0,0 0 64 0 0,0 0 0 0 0,0 0-168 0 0,0 0-207 0 0,0 0-257 0 0,0 0-224 0 0,0 0-96 0 0,0 0-112 0 0,0 0-152 0 0,18 188-273 0 0,-16-181-471 0 0,4-3-1040 0 0,-5 3-2409 0 0,1-7-7554 0 0</inkml:trace>
  <inkml:trace contextRef="#ctx0" brushRef="#br0" timeOffset="12782.988">10688 365 17892 0 0,'0'0'2571'0'0,"0"0"-720"0"0,0 0-449 0 0,0 0-299 0 0,0 0-246 0 0,0 0-191 0 0,0 0-248 0 0,0 0-187 0 0,0 0-139 0 0,0 0-115 0 0,0 0-103 0 0,0 0-82 0 0,0 0-48 0 0,-5-10-151 0 0,-18-29-177 0 0,16 64-2521 0 0,7-8-1859 0 0,0-14 2317 0 0,0 5-8915 0 0</inkml:trace>
  <inkml:trace contextRef="#ctx0" brushRef="#br0" timeOffset="12978.689">10957 505 15947 0 0,'0'0'1954'0'0,"0"0"-555"0"0,0 0-228 0 0,0 0-169 0 0,0 0-216 0 0,0 0-232 0 0,0 0-198 0 0,0 0-160 0 0,0 0-89 0 0,0 0-14 0 0,0 0-34 0 0,0 0-29 0 0,-13 34 1 0 0,-39 101 1 0 0,51-134-30 0 0,0 0 0 0 0,0 0 0 0 0,0 0 1 0 0,0 0-1 0 0,0 0 0 0 0,0 1 0 0 0,0-1 0 0 0,1 0 0 0 0,-1 1 0 0 0,0-1 1 0 0,1 1-1 0 0,-1-1 0 0 0,1 1 0 0 0,0-1 0 0 0,-1 1 0 0 0,1-1 0 0 0,0 1 1 0 0,0-1-1 0 0,0 1 0 0 0,0-1 0 0 0,0 1 0 0 0,0-1 0 0 0,0 1 0 0 0,1-1 1 0 0,-1 1-1 0 0,1-1 0 0 0,-1 1 0 0 0,1-1 0 0 0,-1 1 0 0 0,1-1 0 0 0,0 0 1 0 0,0 1-1 0 0,-1-1 0 0 0,1 0 0 0 0,0 0 0 0 0,0 1 0 0 0,1 0-2 0 0,3 1 34 0 0,3 2 115 0 0,0-1-1 0 0,0 0 0 0 0,0 0 0 0 0,0-1 0 0 0,0 0 1 0 0,1 0-1 0 0,-1-1 0 0 0,1 0 0 0 0,0 0 0 0 0,0-1 1 0 0,0 0-1 0 0,0-1 0 0 0,-1 0 0 0 0,1 0 0 0 0,0-1 1 0 0,0 0-1 0 0,0-1 0 0 0,-1 0 0 0 0,1 0 0 0 0,0-1 1 0 0,-1 0-1 0 0,0 0 0 0 0,0-1 0 0 0,0 0 0 0 0,0-1 1 0 0,-1 0-1 0 0,1 0 0 0 0,-1 0 0 0 0,-1-1 1 0 0,1 0-1 0 0,3-4-148 0 0,-4 5 59 0 0,0 0-1 0 0,-1-1 1 0 0,1 0 0 0 0,-1 0 0 0 0,0 0-1 0 0,-1 0 1 0 0,0-1 0 0 0,0 1 0 0 0,0-1 0 0 0,-1 0-1 0 0,0-1 1 0 0,0 1 0 0 0,0 0 0 0 0,-1-1 0 0 0,-1 0-1 0 0,1 1 1 0 0,-1-1 0 0 0,0 0 0 0 0,-1 0 0 0 0,0 1-1 0 0,0-1 1 0 0,-1 0 0 0 0,0 0 0 0 0,-1-2-59 0 0,1 7-76 0 0,-1 0 0 0 0,-1 0 0 0 0,1 0 0 0 0,0 1 0 0 0,-1-1 0 0 0,1 1 1 0 0,-1-1-1 0 0,0 1 0 0 0,0 0 0 0 0,0 0 0 0 0,0 0 0 0 0,0 1 0 0 0,0-1 0 0 0,0 1 1 0 0,-1-1-1 0 0,1 1 0 0 0,0 0 0 0 0,-1 0 0 0 0,1 1 0 0 0,-1-1 0 0 0,1 1 1 0 0,-1 0-1 0 0,1 0 0 0 0,-1 0 0 0 0,0 0 0 0 0,1 0 0 0 0,-1 1 0 0 0,1 0 0 0 0,-3 0 76 0 0,-62 21-8191 0 0,52-14-3731 0 0</inkml:trace>
  <inkml:trace contextRef="#ctx0" brushRef="#br0" timeOffset="13409.332">11402 708 13203 0 0,'0'0'2496'0'0,"0"0"-586"0"0,0 0-222 0 0,0 0-194 0 0,0 0-260 0 0,0 0-255 0 0,0 0-201 0 0,0 0-124 0 0,0 0-30 0 0,0 0-19 0 0,0 0-58 0 0,0 0-61 0 0,0 0-66 0 0,17-20-49 0 0,75-93 262 0 0,-30 32 185 0 0,-51 86-1380 0 0,-10 5 539 0 0,-1-4 20 0 0,1 0-1 0 0,0 0 1 0 0,0 0 0 0 0,0 0-1 0 0,1 0 1 0 0,0 0-1 0 0,0-1 1 0 0,1 1-1 0 0,-1-1 1 0 0,1 1-1 0 0,1-1 1 0 0,-1 0 0 0 0,1 0-1 0 0,-1-1 1 0 0,1 1-1 0 0,1-1 1 0 0,-1 0-1 0 0,1 0 1 0 0,-1 0-1 0 0,1 0 1 0 0,0-1-1 0 0,1 0 1 0 0,-1 0 0 0 0,0 0-1 0 0,1-1 1 0 0,0 0-1 0 0,-1 0 1 0 0,1 0-1 0 0,0 0 1 0 0,0-1-1 0 0,0 0 1 0 0,0-1 0 0 0,0 1-1 0 0,4-1 4 0 0,3 0 148 0 0,-1 0 0 0 0,1-1 0 0 0,0 0 0 0 0,-1-1 0 0 0,1 0 0 0 0,-1-1 0 0 0,0 0 0 0 0,0-1 0 0 0,0 0 0 0 0,0-1 0 0 0,-1-1 0 0 0,1 0 0 0 0,-1 0 0 0 0,-1-1 1 0 0,1 0-1 0 0,-1-1 0 0 0,1-2-148 0 0,-7 7-42 0 0,0-1-1 0 0,-1 0 1 0 0,1 0 0 0 0,0 0 0 0 0,-1-1 0 0 0,0 1 0 0 0,0-1 0 0 0,-1 0 0 0 0,1 0 0 0 0,-1 0 0 0 0,0 0 0 0 0,0 0 0 0 0,-1 0 0 0 0,0 0 0 0 0,1-1 0 0 0,-2 1 0 0 0,1-3 42 0 0,-10-4-2907 0 0,-2 9-3810 0 0,8 2 1858 0 0,-3-2-8522 0 0</inkml:trace>
  <inkml:trace contextRef="#ctx0" brushRef="#br0" timeOffset="44645.487">710 2449 1384 0 0,'0'0'2234'0'0,"0"0"-843"0"0,0 0-364 0 0,0 0 109 0 0,0 0 265 0 0,0 0 170 0 0,0 0-93 0 0,0 0-277 0 0,0 0-302 0 0,0 0-221 0 0,0 0-37 0 0,0 0 71 0 0,3-3 117 0 0,-3 3-565 0 0,8-8-166 0 0,-4 1 3260 0 0,-25 14-887 0 0,12 0-2397 0 0,0 1 0 0 0,1 0 1 0 0,0 1-1 0 0,0-1 0 0 0,0 2 0 0 0,2-1 1 0 0,-1 1-1 0 0,1 0 0 0 0,0 0 0 0 0,1 1 1 0 0,0 0-1 0 0,1-1 0 0 0,1 2 0 0 0,-1-1 1 0 0,1 0-1 0 0,1 1 0 0 0,0-1 1 0 0,1 1-1 0 0,0 0 0 0 0,1 0 0 0 0,1-1 1 0 0,0 7-75 0 0,1-14 52 0 0,0 0 1 0 0,0 0-1 0 0,0 0 1 0 0,0 0 0 0 0,1-1-1 0 0,0 1 1 0 0,0-1 0 0 0,0 0-1 0 0,0 0 1 0 0,0 0-1 0 0,1 0 1 0 0,-1-1 0 0 0,1 1-1 0 0,0-1 1 0 0,-1 0 0 0 0,1 0-1 0 0,0 0 1 0 0,0 0 0 0 0,1-1-1 0 0,-1 0 1 0 0,0 0-1 0 0,0 0 1 0 0,1 0 0 0 0,-1-1-1 0 0,0 1 1 0 0,1-1 0 0 0,-1 0-1 0 0,1-1 1 0 0,-1 1-1 0 0,0-1 1 0 0,1 0 0 0 0,-1 0-1 0 0,0 0 1 0 0,0 0 0 0 0,0-1-1 0 0,0 0 1 0 0,0 0-1 0 0,0 0 1 0 0,0 0 0 0 0,0 0-1 0 0,1-3-52 0 0,19-9 174 0 0,-1-2-1 0 0,-1-1 0 0 0,-1-1 0 0 0,0 0 0 0 0,-1-2 1 0 0,-1 0-1 0 0,-1-1 0 0 0,-1-1 0 0 0,5-9-173 0 0,-19 28-1 0 0,-1 0 1 0 0,1 0-1 0 0,0 0 0 0 0,-1 0 0 0 0,0-1 0 0 0,0 1 0 0 0,0 0 0 0 0,0-1 1 0 0,-1 0-1 0 0,1 1 0 0 0,-1-1 0 0 0,0 0 0 0 0,0 0 0 0 0,0 0 0 0 0,-1 1 0 0 0,1-1 1 0 0,-1 0-1 0 0,0 0 0 0 0,0 0 0 0 0,-1 0 0 0 0,1 0 0 0 0,-1 0 0 0 0,1 0 0 0 0,-1 0 1 0 0,-1 1-1 0 0,1-1 0 0 0,0 0 0 0 0,-1 1 0 0 0,0-1 0 0 0,0 1 0 0 0,0-1 1 0 0,0 1-1 0 0,0 0 0 0 0,-1 0 0 0 0,1 0 0 0 0,-1 0 0 0 0,0 0 0 0 0,0 1 0 0 0,0-1 1 0 0,0 1-1 0 0,-1 0 0 0 0,1 0 0 0 0,0 0 0 0 0,-1 0 0 0 0,0 1 0 0 0,1-1 1 0 0,-6 1-188 0 0,0-1-1 0 0,-1 2 1 0 0,1-1-1 0 0,0 1 0 0 0,0 1 1 0 0,0 0-1 0 0,0 0 0 0 0,0 1 1 0 0,0 0-1 0 0,0 0 1 0 0,1 1-1 0 0,-1 0 0 0 0,1 0 1 0 0,-8 5 188 0 0,-54 39-4813 0 0,57-34 2508 0 0,-5 7-5994 0 0,12-11-1727 0 0</inkml:trace>
  <inkml:trace contextRef="#ctx0" brushRef="#br0" timeOffset="45198.341">1419 1853 12955 0 0,'0'0'2118'0'0,"0"0"-570"0"0,0 0-304 0 0,0 0 4 0 0,0 0-2 0 0,0 0-58 0 0,0 0-182 0 0,0 0-233 0 0,0 0-151 0 0,0 0-101 0 0,0 0-54 0 0,0 0-31 0 0,0 0-16 0 0,3-7-26 0 0,7-23-25 0 0,-8 23-14 0 0,-2 7-10 0 0,0 0-30 0 0,0 26 1399 0 0,3 142-1176 0 0,0-52-400 0 0,-4 0-1 0 0,-14 84-137 0 0,-37 76 17 0 0,50-325-9125 0 0,3 18 241 0 0,-1 22-2120 0 0</inkml:trace>
  <inkml:trace contextRef="#ctx0" brushRef="#br0" timeOffset="45451.736">1132 2313 10154 0 0,'0'0'3772'0'0,"0"0"-1584"0"0,0 0-741 0 0,0 0-132 0 0,0 0-16 0 0,0 0-63 0 0,0 0-213 0 0,0 0-232 0 0,0 0-138 0 0,0 0-82 0 0,0 0-33 0 0,0 0-33 0 0,0 0-78 0 0,24-7-51 0 0,78-24-41 0 0,8 10 381 0 0,162-26-593 0 0,-170 21-1764 0 0,-41-4-4778 0 0,-53 23 732 0 0,-4 3-5666 0 0</inkml:trace>
  <inkml:trace contextRef="#ctx0" brushRef="#br0" timeOffset="45896.469">1856 1812 16460 0 0,'0'0'1712'0'0,"0"0"-581"0"0,0 0-406 0 0,0 0-31 0 0,0 0 167 0 0,0 0 105 0 0,0 0-37 0 0,0 0-136 0 0,0 0-195 0 0,0 0-116 0 0,-6 35-77 0 0,-16 109-30 0 0,-27 97 662 0 0,37-182-951 0 0,2 1 0 0 0,3 1 0 0 0,2 31-86 0 0,5-85-1 0 0,-1-4-1 0 0,0 0 0 0 0,0 0 0 0 0,1 0 0 0 0,-1 1 0 0 0,1-1 0 0 0,0 0 0 0 0,0 0 0 0 0,0 1 0 0 0,0-1 0 0 0,0 0 1 0 0,1 0-1 0 0,0 0 0 0 0,-1 1 0 0 0,1-1 0 0 0,0 0 0 0 0,0 0 0 0 0,1 0 0 0 0,-1 0 0 0 0,1-1 0 0 0,0 1 0 0 0,-1 0 0 0 0,1-1 0 0 0,0 1 0 0 0,0-1 0 0 0,1 1 1 0 0,-1-1-1 0 0,0 0 0 0 0,1 0 0 0 0,0 0 0 0 0,-1 0 0 0 0,1-1 0 0 0,0 1 0 0 0,0-1 0 0 0,0 1 0 0 0,0-1 0 0 0,3 1 2 0 0,4-4 22 0 0,0-1 1 0 0,-1 0-1 0 0,1-1 0 0 0,0 0 0 0 0,-1 0 1 0 0,0-1-1 0 0,0 0 0 0 0,-1 0 0 0 0,1-1 1 0 0,-1 0-1 0 0,0-1 0 0 0,-1 0 0 0 0,6-6-22 0 0,5-2 15 0 0,108-83 127 0 0,-126 97-141 0 0,1 0 1 0 0,0 0 0 0 0,-1 0 0 0 0,1 0 0 0 0,0 1-1 0 0,0-1 1 0 0,0 0 0 0 0,-1 1 0 0 0,1-1-1 0 0,0 1 1 0 0,0-1 0 0 0,0 1 0 0 0,0-1 0 0 0,0 1-1 0 0,0 0 1 0 0,0-1 0 0 0,0 1 0 0 0,0 0-1 0 0,0 0 1 0 0,0 0 0 0 0,0 0 0 0 0,1 0 0 0 0,-1 0-1 0 0,0 0 1 0 0,0 0 0 0 0,0 0 0 0 0,0 0 0 0 0,0 1-1 0 0,0-1 1 0 0,0 0 0 0 0,0 1 0 0 0,0-1-1 0 0,0 0 1 0 0,0 1 0 0 0,0 0 0 0 0,-1-1 0 0 0,1 1-1 0 0,0 0 1 0 0,0-1 0 0 0,0 1 0 0 0,-1 0 0 0 0,1 0-1 0 0,0-1 1 0 0,-1 1 0 0 0,1 0 0 0 0,-1 0-1 0 0,1 0 1 0 0,-1 0 0 0 0,1 0 0 0 0,-1 1-2 0 0,5 59 158 0 0,-5-47-111 0 0,-13 143 100 0 0,13-143-204 0 0,-1-13 32 0 0,0 1-1 0 0,1-1 0 0 0,-1 1 1 0 0,1-1-1 0 0,0 0 1 0 0,0 1-1 0 0,-1-1 0 0 0,1 1 1 0 0,0-1-1 0 0,0 1 1 0 0,0-1-1 0 0,0 1 0 0 0,1-1 1 0 0,-1 1-1 0 0,0-1 1 0 0,0 1-1 0 0,1-1 0 0 0,-1 0 1 0 0,1 1-1 0 0,0-1 1 0 0,-1 0-1 0 0,1 1 0 0 0,0-1 1 0 0,0 0-1 0 0,0 0 1 0 0,0 0-1 0 0,0 1 0 0 0,0-1 1 0 0,0 0-1 0 0,0 0 1 0 0,0-1-1 0 0,0 1 0 0 0,1 0 1 0 0,-1 0-1 0 0,0 0 1 0 0,0-1-1 0 0,1 1 0 0 0,-1-1 1 0 0,1 1-1 0 0,-1-1 1 0 0,1 0-1 0 0,-1 1 0 0 0,1-1 26 0 0,43-17-4103 0 0,-29 4-1151 0 0,-13 10 3468 0 0,4-5-9650 0 0</inkml:trace>
  <inkml:trace contextRef="#ctx0" brushRef="#br0" timeOffset="46631.887">2345 2556 10426 0 0,'0'0'2070'0'0,"0"0"-459"0"0,0 0-93 0 0,0 0 86 0 0,0 0 11 0 0,0 0-113 0 0,0 0-270 0 0,0 0-293 0 0,0 0-228 0 0,0 0-130 0 0,0 0-111 0 0,33 1-80 0 0,100-1-28 0 0,-78-11 89 0 0,-48 6-321 0 0,1 1-58 0 0,0 0 0 0 0,-1 0 1 0 0,0-1-1 0 0,0 0 0 0 0,0 0 0 0 0,-1-1 0 0 0,1 0 0 0 0,-1 0 0 0 0,-1-1 0 0 0,1 1 0 0 0,-1-1 1 0 0,0 0-1 0 0,-1-1 0 0 0,1 1 0 0 0,-1-1 0 0 0,-1 0 0 0 0,0 0 0 0 0,0 0 0 0 0,0 0 1 0 0,-1 0-1 0 0,0-1 0 0 0,-1 1 0 0 0,0-1 0 0 0,0 1 0 0 0,-1-7-72 0 0,-3 14-29 0 0,1-1 0 0 0,0 1-1 0 0,-1-1 1 0 0,0 1-1 0 0,1 0 1 0 0,-1 0 0 0 0,0 0-1 0 0,0 0 1 0 0,0 0 0 0 0,1 1-1 0 0,-1-1 1 0 0,0 1 0 0 0,0 0-1 0 0,0 0 1 0 0,0 0 0 0 0,0 0-1 0 0,0 1 1 0 0,0-1 0 0 0,1 1-1 0 0,-1-1 1 0 0,-1 2 29 0 0,-10 2-92 0 0,0 2 1 0 0,0 0-1 0 0,1 1 0 0 0,0 0 1 0 0,0 1-1 0 0,1 1 0 0 0,0-1 1 0 0,0 2-1 0 0,1 0 0 0 0,0 0 1 0 0,1 1-1 0 0,-4 5 92 0 0,8-10-25 0 0,0-1-1 0 0,0 1 1 0 0,1 0 0 0 0,-1 1 0 0 0,2-1 0 0 0,-1 1-1 0 0,1 0 1 0 0,0 0 0 0 0,0 0 0 0 0,1 1-1 0 0,0-1 1 0 0,0 1 0 0 0,1 0 0 0 0,0 0 0 0 0,0 0-1 0 0,1 0 1 0 0,0 0 0 0 0,0 0 0 0 0,1 0 0 0 0,0 0-1 0 0,0 3 26 0 0,4-7 27 0 0,0 0 0 0 0,0 0 0 0 0,0 0-1 0 0,0 0 1 0 0,1-1 0 0 0,-1 0 0 0 0,1 0-1 0 0,0 0 1 0 0,0 0 0 0 0,0-1-1 0 0,0 0 1 0 0,0 0 0 0 0,1 0 0 0 0,-1-1-1 0 0,1 1 1 0 0,-1-1 0 0 0,1-1 0 0 0,-1 1-1 0 0,1-1 1 0 0,-1 0 0 0 0,3 0-27 0 0,19-2 191 0 0,0 0 0 0 0,0-2 0 0 0,0-1 1 0 0,-1-1-1 0 0,0-1 0 0 0,0-1 0 0 0,0-1 0 0 0,-1-2 1 0 0,-1 0-1 0 0,0-2 0 0 0,8-6-191 0 0,-5 5 74 0 0,-1-2 1 0 0,0-1 0 0 0,-1-1-1 0 0,-1-1 1 0 0,-1-1-1 0 0,0-1 1 0 0,-2-2-1 0 0,0 0 1 0 0,-2 0-1 0 0,8-15-74 0 0,-21 31 3 0 0,-1-1-1 0 0,-1 0 0 0 0,0 0 0 0 0,0 0 1 0 0,-1-1-1 0 0,0 1 0 0 0,0-1 0 0 0,-1 0 0 0 0,0 0 1 0 0,0 0-1 0 0,-1 0 0 0 0,0-3-2 0 0,-1 12-3 0 0,-1-1 1 0 0,1 0-1 0 0,0 0 0 0 0,-1 0 1 0 0,1 0-1 0 0,-1 0 0 0 0,1 0 0 0 0,-1 0 1 0 0,1 1-1 0 0,-1-1 0 0 0,0 0 1 0 0,1 0-1 0 0,-1 1 0 0 0,0-1 0 0 0,0 0 1 0 0,1 1-1 0 0,-1-1 0 0 0,0 1 1 0 0,0-1-1 0 0,0 1 0 0 0,0-1 0 0 0,0 1 1 0 0,1 0-1 0 0,-1-1 0 0 0,0 1 1 0 0,0 0-1 0 0,0 0 0 0 0,0 0 0 0 0,0 0 1 0 0,0 0-1 0 0,0 0 0 0 0,0 0 1 0 0,0 0-1 0 0,0 0 0 0 0,0 0 0 0 0,0 0 1 0 0,0 1-1 0 0,0-1 0 0 0,0 0 1 0 0,0 1-1 0 0,0-1 0 0 0,0 1 3 0 0,-44 13-159 0 0,31-8 137 0 0,0 1 0 0 0,1 0 0 0 0,0 0 0 0 0,1 2 1 0 0,0-1-1 0 0,0 1 0 0 0,1 1 0 0 0,0 0 0 0 0,0 1 0 0 0,1 0 1 0 0,-5 8 21 0 0,15-18 0 0 0,-1 0 1 0 0,0-1 0 0 0,1 1-1 0 0,-1 0 1 0 0,1 0 0 0 0,-1 0-1 0 0,1 0 1 0 0,0 0 0 0 0,-1 0 0 0 0,1 0-1 0 0,0 0 1 0 0,0 0 0 0 0,-1 0-1 0 0,1 0 1 0 0,0 0 0 0 0,0 0-1 0 0,0 0 1 0 0,0 0 0 0 0,0 0-1 0 0,1 0 1 0 0,-1 0 0 0 0,0 0-1 0 0,0 0 1 0 0,1 0 0 0 0,-1 0-1 0 0,0 0 1 0 0,1 0 0 0 0,-1 0-1 0 0,1 0 1 0 0,-1 0 0 0 0,1-1 0 0 0,0 1-1 0 0,-1 0 1 0 0,1 0 0 0 0,0-1-1 0 0,0 1 1 0 0,-1 0 0 0 0,1-1-1 0 0,0 1 1 0 0,0-1 0 0 0,0 1-1 0 0,0-1 1 0 0,0 1 0 0 0,0-1-1 0 0,0 0 1 0 0,0 1 0 0 0,0-1-1 0 0,0 0 1 0 0,0 0 0 0 0,0 0 0 0 0,0 0-1 0 0,60 6 110 0 0,-56-6-94 0 0,4-1 4 0 0,-1 0 1 0 0,1 0-1 0 0,0 1 0 0 0,0 0 1 0 0,-1 1-1 0 0,1 0 0 0 0,0 0 0 0 0,-1 1 1 0 0,1 0-1 0 0,-1 1 0 0 0,0 0 1 0 0,0 0-1 0 0,0 1 0 0 0,0-1 1 0 0,0 2-1 0 0,-1-1 0 0 0,0 1 1 0 0,0 0-1 0 0,0 1 0 0 0,0 0 0 0 0,-1 0 1 0 0,6 7-21 0 0,-7-2 13 0 0,0 0 0 0 0,-1 0 0 0 0,0 1 0 0 0,-1 0 0 0 0,0-1 0 0 0,-1 1 0 0 0,-1 0 0 0 0,1 0 1 0 0,-2 1-1 0 0,0-1 0 0 0,0 0 0 0 0,-1 0 0 0 0,-1 0 0 0 0,0 0 0 0 0,0 0 0 0 0,-4 9-13 0 0,-2 52-109 0 0,9-72 50 0 0,-1 0 1 0 0,1 1-1 0 0,0-1 0 0 0,0 0 1 0 0,0 0-1 0 0,0 0 0 0 0,0 0 1 0 0,1 0-1 0 0,-1 0 1 0 0,0 0-1 0 0,0 0 0 0 0,1 0 1 0 0,-1-1-1 0 0,0 1 0 0 0,1 0 1 0 0,-1-1-1 0 0,1 1 1 0 0,-1-1-1 0 0,1 0 0 0 0,-1 1 1 0 0,1-1-1 0 0,-1 0 0 0 0,1 0 1 0 0,-1 0-1 0 0,1 0 1 0 0,-1 0-1 0 0,1 0 0 0 0,-1-1 1 0 0,1 1-1 0 0,-1 0 0 0 0,1-1 1 0 0,-1 1-1 0 0,1-1 59 0 0,28-10-4819 0 0,-23 4-835 0 0,0 3-6194 0 0</inkml:trace>
  <inkml:trace contextRef="#ctx0" brushRef="#br0" timeOffset="47615.905">4081 2494 5593 0 0,'0'0'3712'0'0,"0"0"-1369"0"0,0 0-663 0 0,0 0-113 0 0,0 0 28 0 0,0 0-57 0 0,0 0-189 0 0,0 0-283 0 0,0 0-286 0 0,0 0-225 0 0,0 0-159 0 0,0 0-101 0 0,0 0-74 0 0,-2 1 13 0 0,0 3-161 0 0,0-1 1 0 0,1 1 0 0 0,-1 0 0 0 0,1 0 0 0 0,0 0 0 0 0,0 0 0 0 0,0 0 0 0 0,1 0 0 0 0,-1 1 0 0 0,1-1 0 0 0,0 0 0 0 0,0 0 0 0 0,1 0-1 0 0,-1 0 1 0 0,1 0 0 0 0,0 1 0 0 0,0-1 0 0 0,1 3-74 0 0,1 7 115 0 0,2 210 943 0 0,-7-196-969 0 0,0-1 0 0 0,-2 0 0 0 0,-1 1 0 0 0,-2-2 0 0 0,-8 26-89 0 0,8-34 232 0 0,7-17-105 0 0,0-1 50 0 0,-2-12 495 0 0,1-5-648 0 0,0 0 0 0 0,2-1 0 0 0,0 1 0 0 0,1-1 0 0 0,1 1 0 0 0,0 0 0 0 0,1 0 0 0 0,1 1 0 0 0,1-1 0 0 0,0 1 0 0 0,1 0 0 0 0,1 0 0 0 0,0 1 0 0 0,1 0 0 0 0,5-5-24 0 0,2-9 55 0 0,17-27 15 0 0,3 3-1 0 0,2 0 0 0 0,2 3 1 0 0,25-23-70 0 0,86-64 174 0 0,-142 129-157 0 0,-1 1-1 0 0,1 0 0 0 0,1 1 1 0 0,-1 0-1 0 0,1 0 1 0 0,0 1-1 0 0,1 0 0 0 0,-1 1 1 0 0,1 0-1 0 0,0 1 1 0 0,0 0-1 0 0,0 0 0 0 0,0 2 1 0 0,9-2-17 0 0,-17 5 9 0 0,-1 0 0 0 0,1 0 0 0 0,0 0 0 0 0,0 1 0 0 0,-1-1 0 0 0,0 0 0 0 0,1 1 0 0 0,-1 0 1 0 0,0-1-1 0 0,0 1 0 0 0,0 0 0 0 0,-1 0 0 0 0,1 0 0 0 0,-1 0 0 0 0,1 1 0 0 0,-1-1 0 0 0,0 0 0 0 0,0 0 0 0 0,-1 1 1 0 0,1-1-1 0 0,-1 1 0 0 0,1-1 0 0 0,-1 1 0 0 0,0-1 0 0 0,-1 0 0 0 0,1 1 0 0 0,0-1 0 0 0,-1 1 0 0 0,0-1 1 0 0,0 0-1 0 0,0 1-9 0 0,1 4 12 0 0,-4 14 3 0 0,-1 0-1 0 0,-1-1 0 0 0,-1 1 1 0 0,-1-1-1 0 0,-1-1 0 0 0,0 0 0 0 0,-2 0 1 0 0,0 0-1 0 0,-1-2 0 0 0,-6 7-14 0 0,8-8 13 0 0,-1-1-1 0 0,0 0 1 0 0,-2-1 0 0 0,0 0-1 0 0,0-1 1 0 0,-1 0-1 0 0,-1-1 1 0 0,0-1 0 0 0,-1-1-1 0 0,-1 0 1 0 0,-9 5-13 0 0,-80 12-297 0 0,103-28 219 0 0,0 0 1 0 0,1 0 0 0 0,-1-1 0 0 0,0 1 0 0 0,0-1-1 0 0,1 1 1 0 0,-1-1 0 0 0,1 0 0 0 0,-1 0-1 0 0,1 0 1 0 0,-1 0 0 0 0,1 0 0 0 0,-1-1 0 0 0,1 1-1 0 0,0-1 1 0 0,0 1 0 0 0,0-1 0 0 0,0 0 0 0 0,0 0-1 0 0,0 0 1 0 0,0 0 0 0 0,1 0 0 0 0,-1-1-1 0 0,1 1 1 0 0,0 0 0 0 0,-1-1 0 0 0,1 1 0 0 0,0-1-1 0 0,0 1 1 0 0,1-1 0 0 0,-1 0 0 0 0,0 1 0 0 0,1-1-1 0 0,0 0 1 0 0,-1 1 0 0 0,1-1 0 0 0,0 0-1 0 0,1-1 78 0 0,8-78-4980 0 0,3 58 294 0 0,7 2-3749 0 0,-10 14 1015 0 0</inkml:trace>
  <inkml:trace contextRef="#ctx0" brushRef="#br0" timeOffset="48796.46">5250 2269 8218 0 0,'0'0'3216'0'0,"0"0"-1187"0"0,0 0-423 0 0,0 0-13 0 0,0 0-74 0 0,0 0-169 0 0,0 0-213 0 0,0 0-251 0 0,-33 15-171 0 0,-103 50-115 0 0,62-16 285 0 0,64-42-821 0 0,1 0 0 0 0,0 0 0 0 0,0 1-1 0 0,0 1 1 0 0,1-1 0 0 0,1 1 0 0 0,-1 1-1 0 0,1-1 1 0 0,1 1 0 0 0,0 1-1 0 0,1-1 1 0 0,-1 1 0 0 0,2 0 0 0 0,0 0-1 0 0,0 0 1 0 0,1 0 0 0 0,0 1 0 0 0,1 0-1 0 0,0 6-63 0 0,3-15 11 0 0,1 0 0 0 0,0 0-1 0 0,0 0 1 0 0,0 0-1 0 0,0 0 1 0 0,1-1-1 0 0,-1 1 1 0 0,0-1 0 0 0,1 1-1 0 0,0-1 1 0 0,0 0-1 0 0,0 0 1 0 0,0 0 0 0 0,0 0-1 0 0,0-1 1 0 0,0 1-1 0 0,0-1 1 0 0,1 0-1 0 0,-1 0 1 0 0,1 0 0 0 0,-1 0-1 0 0,1-1 1 0 0,-1 1-1 0 0,1-1 1 0 0,-1 0 0 0 0,1 0-1 0 0,-1 0 1 0 0,1 0-1 0 0,-1-1 1 0 0,1 0-1 0 0,-1 1 1 0 0,1-2-11 0 0,21-4 68 0 0,0-2 0 0 0,0 0 0 0 0,-1-2 1 0 0,-1-1-1 0 0,0-1 0 0 0,0 0 0 0 0,-2-2 0 0 0,1-1 0 0 0,-2 0 0 0 0,0-2 1 0 0,4-4-69 0 0,1-2 96 0 0,-1 0 1 0 0,-1-2 0 0 0,-1 0-1 0 0,-2-2 1 0 0,0 0 0 0 0,6-14-97 0 0,-64 150-267 0 0,12 31-89 0 0,26-137 354 0 0,1 0-1 0 0,-1-1 1 0 0,0 1 0 0 0,1-1-1 0 0,0 1 1 0 0,0-1 0 0 0,-1 1 0 0 0,2-1-1 0 0,-1 1 1 0 0,0-1 0 0 0,0 0-1 0 0,1 0 1 0 0,-1 0 0 0 0,1 0-1 0 0,0 0 1 0 0,-1 0 0 0 0,1 0 0 0 0,0 0-1 0 0,0-1 1 0 0,0 1 0 0 0,0-1-1 0 0,1 1 1 0 0,-1-1 0 0 0,0 0 0 0 0,1 0-1 0 0,-1 0 1 0 0,1 0 0 0 0,-1 0-1 0 0,1 0 1 0 0,-1-1 0 0 0,1 0 0 0 0,-1 1-1 0 0,1-1 1 0 0,0 0 0 0 0,0 0 2 0 0,93-10 108 0 0,-38-12 27 0 0,-1-3 0 0 0,-2-3 0 0 0,-1-2 0 0 0,36-27-135 0 0,-65 43 29 0 0,-2-1 0 0 0,0-2 0 0 0,0 0 0 0 0,-2-1 0 0 0,0-1 0 0 0,-2-1 1 0 0,0-1-1 0 0,-1-1 0 0 0,-1 0 0 0 0,0-3-29 0 0,-14 20 7 0 0,0-1 0 0 0,-1 1 0 0 0,1-1 0 0 0,-1 0 0 0 0,0 0 0 0 0,0-1 0 0 0,-1 1 0 0 0,0 0 0 0 0,0 0 0 0 0,-1-1-1 0 0,1 1 1 0 0,-1 0 0 0 0,-1-3-7 0 0,0 7-5 0 0,-1 1 0 0 0,0-1-1 0 0,1 1 1 0 0,-1-1 0 0 0,0 1-1 0 0,0 0 1 0 0,0 0 0 0 0,0 0-1 0 0,0 0 1 0 0,0 0 0 0 0,0 0-1 0 0,0 1 1 0 0,-1-1 0 0 0,1 1-1 0 0,0-1 1 0 0,0 1 0 0 0,-1 0-1 0 0,1 0 1 0 0,0 0 0 0 0,0 0-1 0 0,-1 0 1 0 0,1 1 0 0 0,0-1-1 0 0,0 1 1 0 0,0-1 0 0 0,-1 1-1 0 0,1 0 1 0 0,0 0 0 0 0,0 0-1 0 0,0 0 1 0 0,0 0 0 0 0,-1 1 5 0 0,-15 7-36 0 0,0 0 1 0 0,1 1 0 0 0,0 1 0 0 0,1 1-1 0 0,0 0 1 0 0,1 1 0 0 0,0 1-1 0 0,1 1 1 0 0,0-1 0 0 0,2 2 0 0 0,-2 2 35 0 0,13-17-8 0 0,0 0 0 0 0,0 0 0 0 0,0 0 1 0 0,-1 0-1 0 0,1 0 0 0 0,0 0 0 0 0,1 1 0 0 0,-1-1 1 0 0,0 0-1 0 0,0 1 0 0 0,0-1 0 0 0,1 0 1 0 0,-1 1-1 0 0,1-1 0 0 0,-1 1 0 0 0,1-1 0 0 0,0 1 1 0 0,-1-1-1 0 0,1 1 0 0 0,0-1 0 0 0,0 1 1 0 0,0 0-1 0 0,0-1 0 0 0,0 1 0 0 0,1-1 0 0 0,-1 1 1 0 0,0-1-1 0 0,1 1 0 0 0,-1-1 0 0 0,1 1 0 0 0,-1-1 1 0 0,1 0-1 0 0,0 1 0 0 0,0-1 0 0 0,-1 0 1 0 0,1 1-1 0 0,0-1 0 0 0,0 0 0 0 0,0 0 0 0 0,1 0 1 0 0,-1 0-1 0 0,0 0 0 0 0,0 0 0 0 0,0 0 1 0 0,1 0-1 0 0,-1 0 0 0 0,1-1 0 0 0,0 1 8 0 0,226 4 79 0 0,-224-5-75 0 0,0 1 1 0 0,0-1-1 0 0,1 1 1 0 0,-1 0-1 0 0,0 0 0 0 0,0 1 1 0 0,0-1-1 0 0,0 1 1 0 0,0 0-1 0 0,0 0 0 0 0,0 0 1 0 0,-1 0-1 0 0,1 1 1 0 0,-1-1-1 0 0,0 1 0 0 0,1 0 1 0 0,-1 0-1 0 0,-1 0 1 0 0,1 1-1 0 0,0-1 0 0 0,-1 1 1 0 0,1-1-1 0 0,-1 1 1 0 0,0 0-1 0 0,0 0 1 0 0,-1 0-1 0 0,1 0 0 0 0,-1 0 1 0 0,0 0-1 0 0,0 0 1 0 0,0 0-1 0 0,-1 1 0 0 0,0-1 1 0 0,1 0-1 0 0,-1 1 1 0 0,-1 0-5 0 0,1 17 5 0 0,-1-15-28 0 0,0 1 1 0 0,1-1-1 0 0,0 1 1 0 0,0 0-1 0 0,1-1 0 0 0,-1 1 1 0 0,2-1-1 0 0,-1 1 1 0 0,1-1-1 0 0,0 0 0 0 0,1 1 1 0 0,0-1-1 0 0,0 0 1 0 0,0-1-1 0 0,1 1 0 0 0,0-1 1 0 0,2 2 22 0 0,-2-5-13 0 0,1-1 0 0 0,-1 0-1 0 0,1-1 1 0 0,0 1 0 0 0,0-1 0 0 0,0 0 0 0 0,-1 0 0 0 0,1 0-1 0 0,0-1 1 0 0,0 0 0 0 0,0 0 0 0 0,0 0 0 0 0,0 0 0 0 0,0-1 0 0 0,4 0 12 0 0,2-3 16 0 0,1 0-1 0 0,-1-1 0 0 0,0 0 0 0 0,0 0 0 0 0,-1-1 1 0 0,0 0-1 0 0,0-1 0 0 0,0 0 0 0 0,-1-1 0 0 0,7-7-14 0 0,-1 3 44 0 0,9-14 56 0 0,0-1 1 0 0,-2-2 0 0 0,-1 0-1 0 0,-1-1 1 0 0,-2-1 0 0 0,-1-1-1 0 0,-2 0 1 0 0,-1-1 0 0 0,-1-1-1 0 0,-2 0 1 0 0,-1-1-1 0 0,-2 0 1 0 0,0-5-101 0 0,4-8 0 0 0,85-325-59 0 0,-92 270 261 0 0,-5 101-142 0 0,-8 4 183 0 0,-33 89 71 0 0,25-29-187 0 0,3 0-1 0 0,3 1 0 0 0,3 0 1 0 0,1 28-127 0 0,6-41 17 0 0,2 0-1 0 0,2-1 1 0 0,2 0 0 0 0,3 0 0 0 0,1 0-1 0 0,3-1 1 0 0,18 43-17 0 0,8 63-208 0 0,-55-178-3362 0 0,1-15-639 0 0,2 8-5240 0 0,10 19-1673 0 0</inkml:trace>
  <inkml:trace contextRef="#ctx0" brushRef="#br0" timeOffset="49012.032">6456 2008 14995 0 0,'0'0'1897'0'0,"0"0"-617"0"0,0 0-285 0 0,0 0 61 0 0,0 0 138 0 0,0 0 37 0 0,0 0-181 0 0,0 0-241 0 0,0 0-204 0 0,0 0-133 0 0,0 0-77 0 0,0 0-27 0 0,0 0-17 0 0,32 8-29 0 0,100 24-47 0 0,-7-20 215 0 0,52-9 184 0 0,-101-3-3033 0 0,-3 0-6128 0 0,-66 0-3077 0 0</inkml:trace>
  <inkml:trace contextRef="#ctx0" brushRef="#br0" timeOffset="49192.887">7106 2431 18116 0 0,'0'0'1224'0'0,"0"0"-928"0"0,0 0-168 0 0,0 0 64 0 0,0 0 8 0 0,0 0 8 0 0,0 0-72 0 0,0 0-128 0 0,0 0-136 0 0,0 0-152 0 0,0 0-256 0 0,0 0-472 0 0,0 0-800 0 0,77 107-1449 0 0,-68-115-2320 0 0,0 1-2337 0 0</inkml:trace>
  <inkml:trace contextRef="#ctx0" brushRef="#br0" timeOffset="49359.634">7236 2221 9986 0 0,'0'0'3828'0'0,"0"0"-1030"0"0,0 0-611 0 0,0 0-343 0 0,0 0-290 0 0,0 0-263 0 0,0 0-307 0 0,0 0-309 0 0,0 0-266 0 0,0 0-233 0 0,0 0-157 0 0,0 0-97 0 0,0 0-75 0 0,-20-16-91 0 0,-62-48-159 0 0,82 65 383 0 0,0-1 1 0 0,0 1-1 0 0,0-1 0 0 0,0 1 0 0 0,0-1 0 0 0,0 1 0 0 0,0-1 0 0 0,0 1 1 0 0,-1-1-1 0 0,1 1 0 0 0,0-1 0 0 0,0 0 0 0 0,0 1 0 0 0,-1-1 0 0 0,1 1 0 0 0,0-1 1 0 0,0 1-1 0 0,-1-1 0 0 0,1 0 0 0 0,0 1 0 0 0,-1-1 0 0 0,1 0 0 0 0,0 1 1 0 0,-1-1-1 0 0,1 0 0 0 0,0 0 0 0 0,-1 1 0 0 0,1-1 0 0 0,-1 0 0 0 0,1 0 0 0 0,-1 0 1 0 0,1 1-1 0 0,0-1 0 0 0,-1 0 0 0 0,1 0 0 0 0,-1 0 0 0 0,1 0 0 0 0,-1 0 1 0 0,1 0-1 0 0,-1 0 0 0 0,1 0 0 0 0,-1 0 0 0 0,1 0 0 0 0,-1 0 0 0 0,1 0 0 0 0,-1-1 1 0 0,1 1-1 0 0,-1 0 0 0 0,1 0 0 0 0,0 0 0 0 0,-1-1 0 0 0,1 1 0 0 0,-1 0 1 0 0,1 0-1 0 0,0-1 0 0 0,-1 1 0 0 0,1 0 0 0 0,0-1 0 0 0,-1 1 0 0 0,1 0 0 0 0,0-1 1 0 0,-1 1-1 0 0,1-1 20 0 0,10 29-2862 0 0,-3-16-2968 0 0,0-1-5811 0 0</inkml:trace>
  <inkml:trace contextRef="#ctx0" brushRef="#br0" timeOffset="50583.524">9545 1938 15427 0 0,'0'0'2798'0'0,"0"0"-1515"0"0,0 0-491 0 0,0 0 9 0 0,0 0 41 0 0,0 0 4 0 0,0 0-103 0 0,0 0-199 0 0,-34 19-123 0 0,-107 60-82 0 0,70-26 105 0 0,26 8-171 0 0,45-60-270 0 0,-1 1 0 0 0,0 0 0 0 0,1-1 0 0 0,-1 1 0 0 0,1-1 0 0 0,0 1 1 0 0,-1 0-1 0 0,1-1 0 0 0,0 1 0 0 0,0 0 0 0 0,0-1 0 0 0,0 1 0 0 0,0 0 0 0 0,1-1 1 0 0,-1 1-1 0 0,0 0 0 0 0,1-1 0 0 0,-1 1 0 0 0,1-1 0 0 0,0 1 0 0 0,-1-1 1 0 0,1 1-1 0 0,0-1 0 0 0,0 1 0 0 0,0-1 0 0 0,0 0 0 0 0,0 1 0 0 0,0-1 0 0 0,0 0 1 0 0,1 0-1 0 0,-1 0 0 0 0,0 0 0 0 0,1 0 0 0 0,-1 0 0 0 0,1 0 0 0 0,-1 0 1 0 0,1-1-1 0 0,-1 1 0 0 0,1 0 0 0 0,-1-1 0 0 0,1 0 0 0 0,0 1-3 0 0,51 13 157 0 0,-47-14-76 0 0,0 0 1 0 0,1 0-1 0 0,-1 1 1 0 0,0 0 0 0 0,0 0-1 0 0,0 1 1 0 0,0 0-1 0 0,0 0 1 0 0,0 0 0 0 0,0 1-1 0 0,0-1 1 0 0,-1 1-1 0 0,0 1 1 0 0,1-1 0 0 0,-1 1-1 0 0,0 0 1 0 0,-1 0-1 0 0,1 1 1 0 0,-1-1 0 0 0,0 1-1 0 0,0 0 1 0 0,0 0 0 0 0,-1 0-1 0 0,1 1 1 0 0,-1-1-1 0 0,-1 1 1 0 0,1 0 0 0 0,-1 0-1 0 0,0 0 1 0 0,0 1-82 0 0,-3 2 6 0 0,-1-1 0 0 0,0 1 0 0 0,-1 0 0 0 0,0 0 0 0 0,0-1 0 0 0,-1 1 0 0 0,0-1 0 0 0,-1 0 0 0 0,0-1 0 0 0,0 1 0 0 0,0-1 0 0 0,-1 0 0 0 0,0 0 0 0 0,0 0 0 0 0,-1-1 0 0 0,0 0 0 0 0,0 0 0 0 0,-1-1 0 0 0,1 0 0 0 0,-1 0 0 0 0,0-1 0 0 0,0 0 0 0 0,-1-1 0 0 0,1 1 0 0 0,-1-1 0 0 0,0-1 0 0 0,0 0 0 0 0,0 0 0 0 0,0-1 0 0 0,0 0 0 0 0,0 0 0 0 0,0-1 0 0 0,-1-1-6 0 0,-47-3-1924 0 0,21-9-2302 0 0,20 5-2980 0 0,6 4-5228 0 0</inkml:trace>
  <inkml:trace contextRef="#ctx0" brushRef="#br0" timeOffset="51049.294">9935 2486 25237 0 0,'0'0'2441'0'0,"0"0"-2097"0"0,0 0-280 0 0,0 0-80 0 0,0 0-8 0 0,0 0 32 0 0,0 0-136 0 0,0 0-304 0 0,0 0-688 0 0,0 0-2233 0 0,0 0-10802 0 0</inkml:trace>
  <inkml:trace contextRef="#ctx0" brushRef="#br0" timeOffset="49613.459">7746 2151 16636 0 0,'0'0'3226'0'0,"0"0"-1749"0"0,0 0-529 0 0,0 0-33 0 0,0 0-92 0 0,0 0-137 0 0,0 0-204 0 0,0 0-171 0 0,0 0-124 0 0,0 0-70 0 0,0 0-34 0 0,0 0-24 0 0,-33 21-39 0 0,-104 67-22 0 0,133-85 0 0 0,0-1 0 0 0,0 0 0 0 0,0 1 0 0 0,0 0 0 0 0,0 0 0 0 0,0 0-1 0 0,1 1 1 0 0,-1-1 0 0 0,1 1 0 0 0,0 0 0 0 0,0 0 0 0 0,1 0 0 0 0,-1 0 0 0 0,1 0-1 0 0,0 1 1 0 0,-1 1 2 0 0,-2 8-22 0 0,2-10 11 0 0,0 0 0 0 0,0 1 0 0 0,0-1 0 0 0,1 1 0 0 0,0 0 0 0 0,0 0 0 0 0,0 0 0 0 0,1 0 0 0 0,0 0 0 0 0,0 0 0 0 0,0 0 0 0 0,0 0 0 0 0,1 1 0 0 0,0-1 0 0 0,0 0 0 0 0,0 0 0 0 0,1 1 0 0 0,0-1 0 0 0,0 0 0 0 0,0 0 0 0 0,1 0 0 0 0,-1 0 0 0 0,1 0 0 0 0,0 0-1 0 0,1 0 1 0 0,-1-1 0 0 0,1 1 0 0 0,0-1 0 0 0,0 0 0 0 0,0 0 0 0 0,1 0 0 0 0,-1 0 0 0 0,1 0 0 0 0,0-1 0 0 0,0 0 0 0 0,0 1 0 0 0,5 1 11 0 0,7 0-83 0 0,0 0 0 0 0,0-2-1 0 0,1 0 1 0 0,-1 0 0 0 0,1-2-1 0 0,0 0 1 0 0,0-1 0 0 0,-1 0-1 0 0,1-2 1 0 0,0 0 0 0 0,-1-1-1 0 0,1 0 1 0 0,-1-1 0 0 0,0-1 0 0 0,8-4 83 0 0,-10 4-498 0 0,0-1 0 0 0,0 0 0 0 0,0 0 0 0 0,-1-2 0 0 0,-1 1 0 0 0,1-2 0 0 0,-1 1 0 0 0,10-11 498 0 0,8-17-4584 0 0,-5-8-3811 0 0,-19 32 1103 0 0</inkml:trace>
  <inkml:trace contextRef="#ctx0" brushRef="#br0" timeOffset="49883.455">8205 1507 13219 0 0,'0'0'2983'0'0,"0"0"-828"0"0,0 0-570 0 0,0 0-276 0 0,0 0-205 0 0,0 0-173 0 0,0 0-81 0 0,0 0-103 0 0,0 0-67 0 0,0 0-49 0 0,0 0-125 0 0,0 0-68 0 0,0 0-29 0 0,6 25-22 0 0,17 82-35 0 0,-20-89-233 0 0,-1-1-1 0 0,-1 1 1 0 0,0 0-1 0 0,-1-1 1 0 0,-1 1-1 0 0,-1 0 1 0 0,0-1 0 0 0,-5 14-119 0 0,-2 21 151 0 0,-3 46-135 0 0,5 0 0 0 0,4 81-16 0 0,3-171-100 0 0,1 0 0 0 0,-1-1 0 0 0,2 1-1 0 0,-1-1 1 0 0,1 1 0 0 0,0-1 0 0 0,1 1-1 0 0,0-1 1 0 0,0 0 0 0 0,1 0 0 0 0,-1-1-1 0 0,6 7 101 0 0,22-1-2906 0 0,-9-17-6842 0 0,-17 2-1972 0 0</inkml:trace>
  <inkml:trace contextRef="#ctx0" brushRef="#br0" timeOffset="50226.837">8409 2383 8978 0 0,'0'0'1972'0'0,"0"0"-422"0"0,0 0 96 0 0,0 0 233 0 0,0 0 41 0 0,0 0-154 0 0,0 0-292 0 0,0 0-306 0 0,32 1-252 0 0,103-1-169 0 0,-59-15 75 0 0,-61 8-631 0 0,-3 2-88 0 0,0 0-1 0 0,0-1 0 0 0,0 0 1 0 0,-1-1-1 0 0,0 0 0 0 0,-1-1 1 0 0,1 0-1 0 0,-1 0 0 0 0,-1-1 1 0 0,0-1-1 0 0,0 1 0 0 0,-1-1 1 0 0,0-1-1 0 0,0 0 0 0 0,0-2-102 0 0,-7 10 0 0 0,1 0-1 0 0,0-1 1 0 0,-1 1-1 0 0,0 0 1 0 0,0-1-1 0 0,0 1 1 0 0,0-1-1 0 0,0 1 1 0 0,-1-1-1 0 0,0 0 1 0 0,1 1-1 0 0,-1-1 1 0 0,-1 0-1 0 0,1 1 1 0 0,0-1-1 0 0,-1 1 1 0 0,0-1-1 0 0,0 0 1 0 0,0 1-1 0 0,0 0 1 0 0,-1-1-1 0 0,1 1 1 0 0,-1 0-1 0 0,0 0 1 0 0,0 0-1 0 0,0 0 0 0 0,0 0 1 0 0,0 0-1 0 0,-1 0 1 0 0,1 1-1 0 0,-1-1 1 0 0,0 1-1 0 0,0 0 1 0 0,0 0-1 0 0,0 0 1 0 0,0 0-1 0 0,0 0 1 0 0,0 1-1 0 0,-3-1 1 0 0,-6 1-62 0 0,-1 0-1 0 0,0 2 1 0 0,0 0-1 0 0,1 0 1 0 0,-1 1-1 0 0,1 0 1 0 0,-1 1-1 0 0,1 1 1 0 0,0 0 0 0 0,0 1-1 0 0,0 0 1 0 0,1 0-1 0 0,0 2 1 0 0,0-1-1 0 0,0 1 1 0 0,1 1-1 0 0,0 0 1 0 0,0 0-1 0 0,1 1 1 0 0,-2 2 62 0 0,3-4-86 0 0,0 0 1 0 0,0 1-1 0 0,0-1 0 0 0,1 2 1 0 0,0-1-1 0 0,1 1 1 0 0,0 0-1 0 0,0 0 0 0 0,1 0 1 0 0,0 1-1 0 0,1 0 1 0 0,0 0-1 0 0,0 0 1 0 0,1 1-1 0 0,1-1 0 0 0,0 1 1 0 0,-1 8 85 0 0,3-16-51 0 0,0 1 0 0 0,0-1 1 0 0,0 0-1 0 0,0 1 0 0 0,0-1 1 0 0,1 0-1 0 0,0 1 0 0 0,0-1 1 0 0,0 0-1 0 0,0 0 0 0 0,0 0 1 0 0,0 1-1 0 0,1-1 0 0 0,0-1 1 0 0,0 1-1 0 0,-1 0 0 0 0,2 0 1 0 0,-1-1-1 0 0,0 1 0 0 0,0-1 1 0 0,1 1-1 0 0,-1-1 0 0 0,1 0 0 0 0,0 0 1 0 0,0 0-1 0 0,0-1 0 0 0,0 1 1 0 0,0-1-1 0 0,0 1 0 0 0,0-1 1 0 0,0 0-1 0 0,3 0 51 0 0,6 2-217 0 0,0 0 0 0 0,0-1 1 0 0,-1 0-1 0 0,1-1 0 0 0,0-1 0 0 0,0 0 0 0 0,0-1 0 0 0,0 0 0 0 0,12-2 217 0 0,62-16-7460 0 0,-53 11 885 0 0,-11 4 344 0 0</inkml:trace>
  <inkml:trace contextRef="#ctx0" brushRef="#br0" timeOffset="161081.403">9924 2497 0 0 0,'0'0'629'0'0,"0"0"57"0"0,0 0 31 0 0,0 0 56 0 0,8-9 111 0 0,26-28 143 0 0,-26 29 7405 0 0,-4 5-4377 0 0,-6 9-2545 0 0,-29 26-555 0 0,30-31-919 0 0,1-1-16 0 0,0 0-1 0 0,0 0 13 0 0,0 0 13 0 0,0 0 10 0 0,14-8 912 0 0,35-35 610 0 0,-49 42-1378 0 0,0 1 1 0 0,0 0 14 0 0,0 0-20 0 0,0 0-16 0 0,0 0-12 0 0,0 0-11 0 0,-16 19 487 0 0,13-15-690 0 0,-1 1-2002 0 0,3-6-2420 0 0,1-3-3302 0 0,0 3-2255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3:1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12631 413 3113 0 0,'0'0'1525'0'0,"0"0"-14"0"0,0 0 164 0 0,0 0 320 0 0,0 0 218 0 0,0 0-34 0 0,0 0-207 0 0,0 0-354 0 0,0 0-300 0 0,0 0-198 0 0,0 0-168 0 0,0 0-129 0 0,3-9-92 0 0,9-28-74 0 0,-13 72 2473 0 0,-11 40-2562 0 0,3 1 0 0 0,4-1 0 0 0,3 1-1 0 0,5 48-567 0 0,15 205 350 0 0,-14-275-387 0 0,0-95-8073 0 0,-4 33 6353 0 0,0-6-2157 0 0,0 4-2106 0 0,0-1-3295 0 0</inkml:trace>
  <inkml:trace contextRef="#ctx0" brushRef="#br0" timeOffset="253.147">12382 840 15179 0 0,'0'0'1238'0'0,"0"0"-482"0"0,0 0-23 0 0,0 0 286 0 0,0 0 164 0 0,0 0-14 0 0,0 0-196 0 0,0 0-199 0 0,34-1-142 0 0,105-2-126 0 0,31-19 339 0 0,-45-10-925 0 0,-50-6-3212 0 0,-55 20-764 0 0,-12 11-83 0 0,1-1-5716 0 0</inkml:trace>
  <inkml:trace contextRef="#ctx0" brushRef="#br0" timeOffset="498.509">13126 350 13323 0 0,'0'0'1555'0'0,"0"0"-630"0"0,0 0-232 0 0,0 0 192 0 0,0 0 269 0 0,0 0 129 0 0,0 0-117 0 0,0 0-195 0 0,-7 32-157 0 0,-24 100-119 0 0,20-85-199 0 0,2 1 1 0 0,2 0-1 0 0,3 0 1 0 0,1 0 0 0 0,3 24-497 0 0,0-61 36 0 0,0 1-10 0 0,0 0 0 0 0,0-1 1 0 0,1 1-1 0 0,1 0 0 0 0,0 0 0 0 0,0 0 0 0 0,1-1 1 0 0,1 1-1 0 0,0-1 0 0 0,1 0 0 0 0,0 0 1 0 0,0-1-1 0 0,1 1 0 0 0,0-1 0 0 0,1 0 1 0 0,0-1-1 0 0,1 0 0 0 0,2 3-26 0 0,-3-11 36 0 0,-1 1-1 0 0,1-1 1 0 0,-1 0 0 0 0,1 0-1 0 0,0-1 1 0 0,-1 0 0 0 0,1 0 0 0 0,0 0-1 0 0,-1-1 1 0 0,1 0 0 0 0,-1 0-1 0 0,1-1 1 0 0,-1 0 0 0 0,0 0-1 0 0,1 0 1 0 0,-1-1 0 0 0,0 0 0 0 0,0 0-1 0 0,-1-1 1 0 0,1 1 0 0 0,-1-1-1 0 0,0-1 1 0 0,0 1 0 0 0,0-1-1 0 0,0 1 1 0 0,1-4-36 0 0,108-65 187 0 0,-113 73-187 0 0,1 0 0 0 0,0 0 0 0 0,0 0 1 0 0,0 0-1 0 0,0 1 0 0 0,-1-1 0 0 0,1 0 0 0 0,0 1 0 0 0,0-1 1 0 0,-1 1-1 0 0,1 0 0 0 0,0-1 0 0 0,-1 1 0 0 0,1 0 1 0 0,-1 0-1 0 0,1 0 0 0 0,-1 0 0 0 0,1 1 0 0 0,-1-1 0 0 0,0 0 1 0 0,0 0-1 0 0,1 1 0 0 0,-1-1 0 0 0,0 1 0 0 0,0-1 1 0 0,0 1-1 0 0,-1 0 0 0 0,1-1 0 0 0,0 1 0 0 0,-1 0 0 0 0,1-1 1 0 0,-1 1-1 0 0,1 0 0 0 0,-1 0 0 0 0,0-1 0 0 0,0 1 0 0 0,0 0 1 0 0,0 0-1 0 0,0 0 0 0 0,0-1 0 0 0,0 1 0 0 0,0 0 1 0 0,-1 0-1 0 0,1 0 0 0 0,-1 0 0 0 0,2 7 3 0 0,0 2-6 0 0,-1-6-13 0 0,-1 1 0 0 0,2-1 0 0 0,-1 0-1 0 0,0 0 1 0 0,1 0 0 0 0,0 1 0 0 0,0-1 0 0 0,1 0 0 0 0,-1 0-1 0 0,1 0 1 0 0,0-1 0 0 0,0 1 0 0 0,1 0 0 0 0,0-1-1 0 0,-1 1 1 0 0,1-1 0 0 0,1 0 0 0 0,-1 0 0 0 0,1 0-1 0 0,-1-1 1 0 0,1 1 0 0 0,0-1 0 0 0,2 1 16 0 0,20-5-3835 0 0,-13-8-8756 0 0,-10 5 1811 0 0</inkml:trace>
  <inkml:trace contextRef="#ctx0" brushRef="#br0" timeOffset="817.06">13627 1017 576 0 0,'0'0'1683'0'0,"0"0"140"0"0,0 0 159 0 0,0 0-7 0 0,0 0-183 0 0,0 0-226 0 0,0 0-126 0 0,0 0-13 0 0,0 0-14 0 0,0 0-36 0 0,0 0-54 0 0,0 0-133 0 0,0 0-137 0 0,33-4-142 0 0,104-13-149 0 0,-77-6 127 0 0,-52 15-638 0 0,-1 4-130 0 0,0 0 0 0 0,-1-1 0 0 0,1 0 0 0 0,-1 0 0 0 0,0 0-1 0 0,-1-1 1 0 0,1 0 0 0 0,-1 0 0 0 0,0 0 0 0 0,0-1 0 0 0,-1 0 0 0 0,0 0 0 0 0,0 0 0 0 0,-1 0 0 0 0,0 0 0 0 0,0-1 0 0 0,-1 0-1 0 0,0 1 1 0 0,0-1 0 0 0,0 0 0 0 0,-1 0 0 0 0,-1 0 0 0 0,1 0 0 0 0,-2-7-121 0 0,-1 12 9 0 0,-1 1 0 0 0,-1 0 0 0 0,1 0 0 0 0,0 0 0 0 0,0 0 0 0 0,-1 0 0 0 0,1 1 0 0 0,-1 0 0 0 0,0-1 0 0 0,1 1 0 0 0,-1 1 0 0 0,0-1 0 0 0,1 0 0 0 0,-1 1 0 0 0,0 0 0 0 0,0 0 1 0 0,0 0-1 0 0,1 0 0 0 0,-1 1 0 0 0,0-1 0 0 0,0 1 0 0 0,-2 1-9 0 0,-3 1-15 0 0,0 0 0 0 0,0 1 1 0 0,0 0-1 0 0,0 1 0 0 0,0 0 0 0 0,1 0 1 0 0,0 0-1 0 0,0 1 0 0 0,1 1 1 0 0,-1-1-1 0 0,2 1 0 0 0,-1 1 0 0 0,1-1 1 0 0,0 1-1 0 0,0 0 0 0 0,1 0 0 0 0,0 1 1 0 0,0-1-1 0 0,1 1 0 0 0,0 0 1 0 0,1 1-1 0 0,0-1 0 0 0,0 0 0 0 0,1 1 1 0 0,0 0-1 0 0,1-1 0 0 0,0 1 1 0 0,1 1 14 0 0,-1-3-3 0 0,1-1 0 0 0,0 0-1 0 0,1 0 1 0 0,-1 1 0 0 0,1-1 0 0 0,1 0 0 0 0,0 0 0 0 0,0 0 0 0 0,0 0 0 0 0,0 0 0 0 0,1-1 0 0 0,0 1 0 0 0,1-1 0 0 0,0 0 0 0 0,0 0 0 0 0,0 0 0 0 0,0 0 0 0 0,1-1 0 0 0,0 1 0 0 0,0-1 0 0 0,1 0 0 0 0,4 3 3 0 0,2-1-48 0 0,0 0 0 0 0,0 0 0 0 0,1-2 0 0 0,0 1 0 0 0,0-1 0 0 0,0-1 0 0 0,1-1 0 0 0,-1 0 0 0 0,1 0 0 0 0,0-1 0 0 0,12-1 48 0 0,52 1-8542 0 0,-62-2-3306 0 0</inkml:trace>
  <inkml:trace contextRef="#ctx0" brushRef="#br0" timeOffset="59139.436">12154 2416 0 0 0,'0'0'2090'0'0,"0"0"302"0"0,0 0 252 0 0,0 0 113 0 0,0 0-60 0 0,0 0-303 0 0,0 0-442 0 0,0 0-443 0 0,0 0-349 0 0,0 0-252 0 0,0 0-176 0 0,0 0-122 0 0,0 0-129 0 0,0 3-97 0 0,-5 46 1286 0 0,-2-31-1378 0 0,0 1 0 0 0,2 0-1 0 0,0 1 1 0 0,2-1 0 0 0,0 1 0 0 0,1-1 0 0 0,1 11-292 0 0,1-29 17 0 0,0-1-22 0 0,0 0-20 0 0,0 0-21 0 0,0 0-15 0 0,0 0-39 0 0,-8-26-6264 0 0,6 12-4716 0 0,2 6 2321 0 0</inkml:trace>
  <inkml:trace contextRef="#ctx0" brushRef="#br0" timeOffset="59674.848">12191 2158 8090 0 0,'0'0'2596'0'0,"0"0"-389"0"0,0 0-191 0 0,0 0-109 0 0,0 0-175 0 0,0 0-290 0 0,0 0-365 0 0,0 0-237 0 0,0 0-194 0 0,0 0-159 0 0,0 0-91 0 0,0 0-60 0 0,0 0-54 0 0,-2-1-41 0 0,-4 0-404 0 0,4 0 661 0 0,10-3 967 0 0,-8 4-1350 0 0,0 0 18 0 0,0 0 6 0 0,0 0-18 0 0,0 0-14 0 0,0 0-6 0 0,0 0-9 0 0,-28 12 502 0 0,7 5-477 0 0,20-17-101 0 0,1 0 0 0 0,0 0 0 0 0,0 0 0 0 0,0 0-8 0 0,0 0-21 0 0,0 0 31 0 0,0 0 2 0 0,0 0 7 0 0,0 0 12 0 0,0 0-14 0 0,0 0 8 0 0,0 0-2 0 0,0 0 8 0 0,0 0-18 0 0,26-18-2 0 0,-24 17-276 0 0,-3 1-6925 0 0,-3 1-1779 0 0,2-1-2584 0 0</inkml:trace>
  <inkml:trace contextRef="#ctx0" brushRef="#br0" timeOffset="60455.838">12876 2158 2104 0 0,'0'0'1702'0'0,"0"0"-219"0"0,0 0 216 0 0,0 0 462 0 0,0 0 275 0 0,0 0-86 0 0,0 0-370 0 0,0 0-446 0 0,0 0-343 0 0,0 0-200 0 0,0 0-167 0 0,0 0-128 0 0,0 0-89 0 0,0-3-79 0 0,0 2-493 0 0,0 0-1 0 0,0 0 1 0 0,0 0-1 0 0,-1 0 0 0 0,1 0 1 0 0,-1 0-1 0 0,1 0 1 0 0,0 0-1 0 0,-1 1 1 0 0,0-1-1 0 0,1 0 1 0 0,-1 0-1 0 0,1 0 1 0 0,-1 1-1 0 0,0-1 1 0 0,0 0-1 0 0,1 1 1 0 0,-1-1-1 0 0,0 0 1 0 0,0 1-1 0 0,0-1 1 0 0,0 1-1 0 0,0 0 1 0 0,0-1-1 0 0,0 1 1 0 0,0 0-1 0 0,0-1 1 0 0,0 1-1 0 0,0 0 0 0 0,0 0 1 0 0,0 0-1 0 0,0 0 1 0 0,0 0-1 0 0,0 0 1 0 0,0 0-1 0 0,0 0 1 0 0,0 0-1 0 0,0 1 1 0 0,0-1-1 0 0,1 0 1 0 0,-1 1-1 0 0,0-1 1 0 0,0 0-1 0 0,0 1 1 0 0,0-1-1 0 0,0 1 1 0 0,0 0-1 0 0,0-1-34 0 0,-13 4 178 0 0,0 1 0 0 0,0 0-1 0 0,0 1 1 0 0,1 1 0 0 0,0 0-1 0 0,0 1 1 0 0,1 0 0 0 0,-9 8-178 0 0,4-6 26 0 0,1 1 0 0 0,0 1 0 0 0,1 0 0 0 0,1 1 0 0 0,0 1 0 0 0,1 0 1 0 0,0 1-1 0 0,1 0 0 0 0,1 1 0 0 0,0 0 0 0 0,1 1 0 0 0,-5 12-26 0 0,13-26 4 0 0,1 0 1 0 0,-1 0-1 0 0,1 0 0 0 0,0 0 0 0 0,0 0 0 0 0,0 0 1 0 0,1 0-1 0 0,-1 0 0 0 0,1 1 0 0 0,0-1 0 0 0,-1 0 1 0 0,1 0-1 0 0,1 0 0 0 0,-1 0 0 0 0,0 1 0 0 0,1-1 1 0 0,0 0-1 0 0,0 0 0 0 0,0 0 0 0 0,0 0 0 0 0,0 0 1 0 0,0 0-1 0 0,1 0 0 0 0,-1-1 0 0 0,1 1 0 0 0,0 0 1 0 0,0-1-1 0 0,0 1 0 0 0,0-1 0 0 0,0 0 0 0 0,1 0 1 0 0,-1 0-1 0 0,1 0 0 0 0,-1 0 0 0 0,1 0 0 0 0,0-1 1 0 0,0 1-1 0 0,0-1 0 0 0,0 0 0 0 0,0 0 0 0 0,0 0 1 0 0,0 0-1 0 0,0 0 0 0 0,0-1 0 0 0,0 1 0 0 0,0-1-3 0 0,16-1 130 0 0,-1 0 0 0 0,1-2 0 0 0,-1 0 0 0 0,0-1 1 0 0,0-1-1 0 0,0 0 0 0 0,-1-1 0 0 0,1-1 0 0 0,-2-1 1 0 0,1-1-1 0 0,-1 0 0 0 0,0-1 0 0 0,3-4-131 0 0,11-5 198 0 0,-1-1 0 0 0,-2-2 0 0 0,0-1 0 0 0,-1 0 0 0 0,14-19-198 0 0,-67 151 375 0 0,27-101-404 0 0,1 0 0 0 0,0 0 1 0 0,1 0-1 0 0,-1 0 0 0 0,1-1 1 0 0,1 1-1 0 0,0-1 1 0 0,0 0-1 0 0,0 1 0 0 0,1-1 1 0 0,0-1-1 0 0,0 1 1 0 0,1 0-1 0 0,-1-1 0 0 0,2 0 1 0 0,-1 0-1 0 0,1-1 1 0 0,-1 1-1 0 0,2-1 0 0 0,-1-1 1 0 0,0 1-1 0 0,5 2 29 0 0,64 23-6832 0 0,-69-30 887 0 0,-2 0-5819 0 0</inkml:trace>
  <inkml:trace contextRef="#ctx0" brushRef="#br0" timeOffset="62042.696">12579 1834 0 0 0,'0'0'504'0'0,"0"0"794"0"0,0 0 490 0 0,0 0 409 0 0,0 0 238 0 0,0 0-16 0 0,0 0-237 0 0,0 0-373 0 0,0 0-338 0 0,0 0-225 0 0,0 0-150 0 0,0 0-132 0 0,4-7 2775 0 0,150 7-371 0 0,78 2-2485 0 0,-82-1-412 0 0,-178-5 552 0 0,2-13-892 0 0,-23-28-133 0 0,42 34-150 0 0,1-1-1668 0 0,4 2-7702 0 0,2 6-2725 0 0</inkml:trace>
  <inkml:trace contextRef="#ctx0" brushRef="#br0" timeOffset="60855.318">13404 2478 6977 0 0,'0'0'2698'0'0,"0"0"-538"0"0,0 0-269 0 0,0 0-107 0 0,0 0-148 0 0,0 0-277 0 0,0 0-330 0 0,0 0-269 0 0,0 0-142 0 0,0 0-25 0 0,0 0 47 0 0,0 0 25 0 0,0 0-21 0 0,0 8-82 0 0,-2 117 1378 0 0,-6-118-3629 0 0,3-7-5514 0 0,4 0 3701 0 0,-1 0-7948 0 0</inkml:trace>
  <inkml:trace contextRef="#ctx0" brushRef="#br0" timeOffset="61258.58">13441 2169 13099 0 0,'0'0'2560'0'0,"0"0"-782"0"0,0 0-382 0 0,0 0-114 0 0,0 0-150 0 0,0 0-221 0 0,0 0-259 0 0,0 0-210 0 0,0 0-149 0 0,0 0-80 0 0,0 0-45 0 0,0 0-36 0 0,0 0-19 0 0,-8 6-21 0 0,-24 16-35 0 0,32-22-54 0 0,1 0 0 0 0,-1 0 0 0 0,0 0 1 0 0,1 0-1 0 0,-1 0 0 0 0,0 0 0 0 0,1 0 0 0 0,-1 0 0 0 0,0 0 1 0 0,1 1-1 0 0,-1-1 0 0 0,0 0 0 0 0,0 0 0 0 0,1 0 0 0 0,-1 0 1 0 0,0 0-1 0 0,1 1 0 0 0,-1-1 0 0 0,0 0 0 0 0,0 0 0 0 0,1 0 1 0 0,-1 1-1 0 0,0-1 0 0 0,0 0 0 0 0,0 0 0 0 0,1 1 0 0 0,-1-1 1 0 0,0 0-1 0 0,0 0 0 0 0,0 1 0 0 0,0-1 0 0 0,0 0 0 0 0,1 1 1 0 0,-1-1-1 0 0,0 0 0 0 0,0 1 0 0 0,0-1 0 0 0,0 0 0 0 0,0 1 1 0 0,0-1-1 0 0,0 0 0 0 0,0 1 0 0 0,0-1 0 0 0,0 0 0 0 0,0 1 1 0 0,-1-1-1 0 0,1 0 0 0 0,0 0 0 0 0,0 1 0 0 0,0-1 0 0 0,0 0 1 0 0,0 1-1 0 0,-1-1 0 0 0,1 0 0 0 0,0 0 0 0 0,0 1-3 0 0,4-2 32 0 0,-1 1-1 0 0,1 0 0 0 0,0-1 1 0 0,-1 0-1 0 0,1 0 1 0 0,-1 0-1 0 0,1 0 0 0 0,-1-1 1 0 0,1 1-1 0 0,-1-1 0 0 0,0 0 1 0 0,0 0-1 0 0,0 0 1 0 0,0 0-1 0 0,0-1 0 0 0,0 1 1 0 0,2-3-32 0 0,-38 4 1035 0 0,-18 34-505 0 0,51-33-506 0 0,0 0-12 0 0,0 0-17 0 0,0 0 10 0 0,0 0-15 0 0,0 0-1 0 0,0 0 12 0 0,0 0-30 0 0,0 0-22 0 0,0 0-86 0 0,0 0-124 0 0,0 0-184 0 0,0 0-237 0 0,0 0-421 0 0,0-1-1932 0 0,0 0 1485 0 0,0 0-8066 0 0,0 1-87 0 0</inkml:trace>
  <inkml:trace contextRef="#ctx0" brushRef="#br0" timeOffset="63637.311">13498 1690 6513 0 0,'0'0'2357'0'0,"0"0"-478"0"0,0 0-281 0 0,0 0-19 0 0,0 0-43 0 0,0 0-176 0 0,0 0-301 0 0,0 0-328 0 0,0 0-242 0 0,0 0-145 0 0,0 0-85 0 0,0 0-31 0 0,0 0 14 0 0,21 0 1885 0 0,161 0 1731 0 0,-178 3-3824 0 0,0-1 0 0 0,0 1 1 0 0,0-1-1 0 0,0 1 0 0 0,0 0 0 0 0,-1 0 1 0 0,0 1-1 0 0,1-1 0 0 0,-1 1 0 0 0,-1 0 0 0 0,1 0 1 0 0,0 0-1 0 0,-1 0 0 0 0,0 0 0 0 0,0 0 1 0 0,0 1-1 0 0,0-1 0 0 0,-1 0 0 0 0,0 1 1 0 0,0 0-1 0 0,0-1 0 0 0,0 1 0 0 0,-1 0 0 0 0,0 0-34 0 0,6 221 699 0 0,-23 30-572 0 0,17-93-62 0 0,8-131 14 0 0,-14 42 1057 0 0,6-74-1113 0 0,0 0-34 0 0,0 0-19 0 0,0 0 19 0 0,0 0 19 0 0,0 0 12 0 0,0 0-4 0 0,0 0-7 0 0,0 0 10 0 0,0 0 33 0 0,0 0-24 0 0,0 0-1 0 0,0 0-17 0 0,0 0-23 0 0,0 0 32 0 0,0 0 3 0 0,0 0 16 0 0,0 0 2 0 0,0 0-24 0 0,0 0 0 0 0,0 0 4 0 0,0 0-8 0 0,0 0-3 0 0,0 0-14 0 0,0 0 19 0 0,0 0 18 0 0,0 0-29 0 0,0 0-56 0 0,0 0 50 0 0,0 0 12 0 0,0 0 10 0 0,0 0 33 0 0,0 0-27 0 0,0 0-9 0 0,0 0 6 0 0,0 0 18 0 0,0 0-4 0 0,0 0 5 0 0,0 0 8 0 0,0 0-9 0 0,-18 0 179 0 0,-68 7-110 0 0,47-3-326 0 0,38-4 108 0 0,1 0-62 0 0,0 0-77 0 0,0 0-92 0 0,19-28-6924 0 0,-6 20-1878 0 0,-2 4-3233 0 0</inkml:trace>
  <inkml:trace contextRef="#ctx0" brushRef="#br0" timeOffset="70455.767">14452 2408 464 0 0,'0'0'2038'0'0,"0"0"-162"0"0,0 0-2 0 0,0 0 50 0 0,0 0 122 0 0,0 0-19 0 0,0 0-201 0 0,0 0-347 0 0,0 0-343 0 0,0 0-284 0 0,0 0-191 0 0,2-1-144 0 0,8 2 339 0 0,-15 22-138 0 0,-17 32 117 0 0,13-34-811 0 0,-1 0 1 0 0,-1-1 0 0 0,-1 0-1 0 0,-1-1 1 0 0,0-1 0 0 0,-13 14-25 0 0,26-32-396 0 0,-4 3 370 0 0,3-2-4479 0 0,0-2-4489 0 0,1 1 1638 0 0</inkml:trace>
  <inkml:trace contextRef="#ctx0" brushRef="#br0" timeOffset="12205.054">22382 464 0 0 0,'0'0'612'0'0,"0"0"596"0"0,0 0 331 0 0,0 0 266 0 0,0 0 238 0 0,0 0 120 0 0,0 0-35 0 0,0 0-146 0 0,0 0-237 0 0,7 3 947 0 0,-5-1 2635 0 0,-51 30-3956 0 0,21-17-969 0 0,28-15-354 0 0,0 0-13 0 0,0 0-7 0 0,0 0 8 0 0,0 0-3 0 0,0 0 2 0 0,25-12 693 0 0,49-20-46 0 0,-77 40-2059 0 0,0-6-132 0 0,-1 2-1535 0 0,2 0-3876 0 0,0 0-4952 0 0</inkml:trace>
  <inkml:trace contextRef="#ctx0" brushRef="#br0" timeOffset="12639.074">22401 722 7050 0 0,'0'0'1707'0'0,"0"0"-681"0"0,0 0-24 0 0,0 0 445 0 0,0 0 301 0 0,0 0-38 0 0,0 0-348 0 0,0 0-422 0 0,0 0-235 0 0,0 0-69 0 0,0 0 39 0 0,0 0 59 0 0,0 0 17 0 0,1 3-15 0 0,-1-2-613 0 0,0 1 0 0 0,1 0 0 0 0,-1-1 0 0 0,0 1 1 0 0,0 0-1 0 0,0 0 0 0 0,-1-1 0 0 0,1 1 0 0 0,0 0 0 0 0,-1-1 1 0 0,1 1-1 0 0,-1 0 0 0 0,1-1 0 0 0,-1 1 0 0 0,0-1 0 0 0,1 1 1 0 0,-1-1-1 0 0,0 1 0 0 0,0-1 0 0 0,0 1 0 0 0,-1-1 0 0 0,1 0 1 0 0,0 0-1 0 0,0 1 0 0 0,-1-1 0 0 0,1 0 0 0 0,0 0 0 0 0,-1-1 1 0 0,1 1-1 0 0,-1 0 0 0 0,0 0-123 0 0,-4 3 162 0 0,7-4-152 0 0,-1 1 1 0 0,1-1 0 0 0,-1 0 0 0 0,0 1 0 0 0,1-1 0 0 0,-1 0 0 0 0,1 1 0 0 0,-1-1 0 0 0,0 1-1 0 0,1-1 1 0 0,-1 0 0 0 0,0 1 0 0 0,0-1 0 0 0,1 1 0 0 0,-1-1 0 0 0,0 1 0 0 0,0-1 0 0 0,0 1 0 0 0,0-1-1 0 0,1 1 1 0 0,-1-1 0 0 0,0 1 0 0 0,0-1 0 0 0,0 1 0 0 0,0-1 0 0 0,0 1 0 0 0,0-1 0 0 0,0 1-1 0 0,-1 0 1 0 0,1-1 0 0 0,0 1 0 0 0,0-1 0 0 0,0 1 0 0 0,0-1 0 0 0,-1 0 0 0 0,1 1 0 0 0,0-1 0 0 0,0 1-1 0 0,-1-1 1 0 0,1 1 0 0 0,0-1 0 0 0,-1 0 0 0 0,1 1 0 0 0,-1-1 0 0 0,1 1 0 0 0,0-1 0 0 0,-1 0-1 0 0,1 0 1 0 0,-1 1 0 0 0,1-1 0 0 0,-1 0 0 0 0,1 0 0 0 0,-1 0 0 0 0,1 1 0 0 0,-1-1 0 0 0,1 0 0 0 0,-1 0-1 0 0,1 0 1 0 0,-1 0 0 0 0,1 0 0 0 0,-1 0 0 0 0,1 0 0 0 0,-1 0 0 0 0,1 0 0 0 0,-1 0 0 0 0,1 0-1 0 0,-1-1 1 0 0,1 1 0 0 0,-1 0 0 0 0,0 0-11 0 0,49-11 951 0 0,-47 11-839 0 0,-1 0 9 0 0,0 0-17 0 0,0 0-40 0 0,-1-1 30 0 0,4-5-6497 0 0,0 5-1203 0 0,-3-2-4834 0 0</inkml:trace>
  <inkml:trace contextRef="#ctx0" brushRef="#br0" timeOffset="1615.081">15087 814 0 0 0,'0'0'601'0'0,"0"0"810"0"0,0 0 639 0 0,0 0 384 0 0,0 0 185 0 0,0 0-154 0 0,0 0-363 0 0,0 0-318 0 0,0 0-276 0 0,0 0-190 0 0,0 0-145 0 0,5-3-139 0 0,14-13-215 0 0,-19 15-746 0 0,0 1 0 0 0,0-1 0 0 0,0 0 1 0 0,-1 0-1 0 0,1 0 0 0 0,0 1 0 0 0,-1-1 0 0 0,1 0 0 0 0,-1 1 1 0 0,1-1-1 0 0,-1 0 0 0 0,1 1 0 0 0,-1-1 0 0 0,1 0 0 0 0,-1 1 1 0 0,1-1-1 0 0,-1 1 0 0 0,0-1 0 0 0,1 1 0 0 0,-1-1 0 0 0,0 1 0 0 0,0 0 1 0 0,1-1-1 0 0,-1 1 0 0 0,0 0 0 0 0,0-1 0 0 0,0 1 0 0 0,1 0 1 0 0,-1 0-1 0 0,0 0 0 0 0,0 0 0 0 0,0 0 0 0 0,1 0 0 0 0,-1 0 1 0 0,0 0-1 0 0,0 0 0 0 0,0 0 0 0 0,0 1 0 0 0,1-1 0 0 0,-1 0 1 0 0,0 0-1 0 0,0 1-73 0 0,1-1 14 0 0,-10 1 73 0 0,1 0 0 0 0,-1 0 0 0 0,1 1-1 0 0,-1 0 1 0 0,1 1 0 0 0,0 0 0 0 0,0 0-1 0 0,0 1 1 0 0,1 0 0 0 0,-1 0 0 0 0,1 1 0 0 0,0 1-1 0 0,0-1 1 0 0,0 1 0 0 0,1 0 0 0 0,0 1-1 0 0,1 0 1 0 0,-1 0 0 0 0,1 0 0 0 0,0 1 0 0 0,1 0-1 0 0,0 0 1 0 0,0 1 0 0 0,1-1 0 0 0,0 1-1 0 0,0 0 1 0 0,1 0 0 0 0,0 2-87 0 0,0-2 24 0 0,1 0 1 0 0,1 0-1 0 0,-1 0 0 0 0,1 0 0 0 0,1 0 1 0 0,0 0-1 0 0,0 1 0 0 0,0-1 0 0 0,2 0 1 0 0,-1 0-1 0 0,1 0 0 0 0,0 0 0 0 0,1 0 1 0 0,0 0-1 0 0,0 0 0 0 0,1-1 0 0 0,0 0 1 0 0,1 0-1 0 0,-1 0 0 0 0,2 0 0 0 0,-1-1 1 0 0,1 0-1 0 0,0 0 0 0 0,1 0 0 0 0,-1-1 1 0 0,1 0-1 0 0,0 0 0 0 0,1 0 0 0 0,0-1 1 0 0,0-1-1 0 0,0 1 0 0 0,0-1 0 0 0,1 0 1 0 0,-1-1-1 0 0,1 0 0 0 0,0-1 0 0 0,0 0 1 0 0,6 1-25 0 0,-5-2-28 0 0,-1 0 1 0 0,1 0-1 0 0,0-1 1 0 0,-1-1-1 0 0,1 0 1 0 0,0 0 0 0 0,-1 0-1 0 0,1-2 1 0 0,-1 1-1 0 0,0-1 1 0 0,0 0 0 0 0,0-1-1 0 0,0 0 1 0 0,0 0-1 0 0,-1-1 1 0 0,5-4 27 0 0,60-49-3606 0 0,-51 37-1373 0 0,0-2-4756 0 0,-10 12 737 0 0</inkml:trace>
  <inkml:trace contextRef="#ctx0" brushRef="#br0" timeOffset="1938.021">15538 1076 1864 0 0,'0'0'2501'0'0,"0"0"-317"0"0,0 0-114 0 0,0 0 19 0 0,0 0-58 0 0,0 0-222 0 0,0 0-319 0 0,0 0-332 0 0,0 0-209 0 0,0 0-115 0 0,0 0-62 0 0,0 0-37 0 0,0 0-35 0 0,-11 23-21 0 0,-30 70-23 0 0,30-69-9 0 0,11-24 49 0 0,0 0 67 0 0,0-23 1288 0 0,46-121-887 0 0,-36 120-1078 0 0,1 0 0 0 0,1 1 0 0 0,1 1-1 0 0,1 0 1 0 0,0 0 0 0 0,2 1 0 0 0,1 1 0 0 0,15-15-86 0 0,23-8-120 0 0,-54 43 41 0 0,0 0 1 0 0,0 0-1 0 0,0 0 1 0 0,0 1 0 0 0,-1-1-1 0 0,1 0 1 0 0,0 1-1 0 0,0-1 1 0 0,0 1-1 0 0,-1-1 1 0 0,1 1 0 0 0,0-1-1 0 0,-1 1 1 0 0,1-1-1 0 0,0 1 1 0 0,-1 0 0 0 0,1-1-1 0 0,-1 1 1 0 0,1 0-1 0 0,-1 0 1 0 0,1-1-1 0 0,-1 1 1 0 0,0 0 0 0 0,1 0-1 0 0,-1 0 1 0 0,0-1-1 0 0,0 1 1 0 0,0 0-1 0 0,1 0 1 0 0,-1 0 0 0 0,0 0-1 0 0,0 0 1 0 0,0-1-1 0 0,0 1 1 0 0,0 0-1 0 0,-1 0 1 0 0,1 0 0 0 0,0 0-1 0 0,0 0 1 0 0,0-1-1 0 0,-1 1 1 0 0,1 0-1 0 0,-1 0 79 0 0,1 20-5312 0 0,-1-13-1319 0 0,1-1-4814 0 0</inkml:trace>
  <inkml:trace contextRef="#ctx0" brushRef="#br0" timeOffset="2252.265">16092 807 6481 0 0,'0'0'3304'0'0,"0"0"-884"0"0,0 0-671 0 0,0 0-308 0 0,0 0-187 0 0,0 0-133 0 0,0 0-152 0 0,0 0-176 0 0,0 0-115 0 0,0 0-96 0 0,0 0-45 0 0,0 0-67 0 0,0 0-78 0 0,-30 27-84 0 0,-91 88-85 0 0,118-113-209 0 0,0 0 0 0 0,0 0-1 0 0,0 0 1 0 0,1 1-1 0 0,-1-1 1 0 0,1 1 0 0 0,-1-1-1 0 0,1 1 1 0 0,0 0 0 0 0,0 0-1 0 0,1 0 1 0 0,-1 0 0 0 0,0 0-1 0 0,1 0 1 0 0,0 1 0 0 0,0-1-1 0 0,0 0 1 0 0,0 1 0 0 0,0-1-1 0 0,1 1 1 0 0,-1 1-14 0 0,1 5 60 0 0,-1-5-18 0 0,0 1 0 0 0,0-1 1 0 0,0 1-1 0 0,1-1 0 0 0,0 1 0 0 0,0-1 0 0 0,0 1 1 0 0,1-1-1 0 0,0 1 0 0 0,0-1 0 0 0,0 1 0 0 0,1-1 1 0 0,0 0-1 0 0,0 0 0 0 0,0 0 0 0 0,0 0 0 0 0,1 0 1 0 0,0 0-1 0 0,0-1 0 0 0,0 1 0 0 0,1-1 0 0 0,-1 0 1 0 0,1 0-1 0 0,0 0 0 0 0,0 0 0 0 0,0-1 0 0 0,1 0 1 0 0,0 1-43 0 0,4 0 125 0 0,0-1 0 0 0,1 0 0 0 0,-1-1 1 0 0,1 0-1 0 0,-1 0 0 0 0,1-1 0 0 0,0-1 1 0 0,-1 1-1 0 0,1-1 0 0 0,0-1 0 0 0,-1 0 0 0 0,1 0 1 0 0,0-1-1 0 0,-1 0 0 0 0,0-1 0 0 0,1 0 1 0 0,-1-1-1 0 0,0 1 0 0 0,-1-2 0 0 0,1 1 1 0 0,-1-1-1 0 0,0-1 0 0 0,0 1 0 0 0,0-1 1 0 0,-1-1-1 0 0,0 1 0 0 0,0-1 0 0 0,0 0 1 0 0,-1-1-1 0 0,0 0 0 0 0,-1 0 0 0 0,0 0 1 0 0,0-1-1 0 0,-1 1 0 0 0,0-1 0 0 0,2-6-125 0 0,-2 7-40 0 0,-1-1-1 0 0,0 0 1 0 0,0 0-1 0 0,-1 0 0 0 0,0-1 1 0 0,0 1-1 0 0,-1-1 0 0 0,-1 1 1 0 0,1-1-1 0 0,-2 1 0 0 0,1-1 1 0 0,-1 1-1 0 0,-1-1 0 0 0,1 1 1 0 0,-2 0-1 0 0,1 0 0 0 0,-1 0 1 0 0,-1 0-1 0 0,0 0 0 0 0,0 0 1 0 0,0 1-1 0 0,-1 0 1 0 0,-1 0-1 0 0,1 0 0 0 0,-6-5 41 0 0,-23 2-3317 0 0,11 10-5270 0 0,19 1 6011 0 0,-3 0-9727 0 0</inkml:trace>
  <inkml:trace contextRef="#ctx0" brushRef="#br0" timeOffset="2656.584">16773 777 6673 0 0,'0'0'3180'0'0,"0"0"-777"0"0,0 0-379 0 0,0 0-78 0 0,0 0-244 0 0,0 0-322 0 0,0 0-342 0 0,0 0-233 0 0,0 0-169 0 0,0 0-113 0 0,0 0-79 0 0,0 0-30 0 0,0 0-20 0 0,-21 1 5 0 0,-68 4-51 0 0,23 19 212 0 0,-10 27 71 0 0,75-49-625 0 0,0-1-1 0 0,0 0 0 0 0,0 1 1 0 0,0-1-1 0 0,0 0 1 0 0,1 1-1 0 0,-1-1 1 0 0,0 1-1 0 0,1-1 1 0 0,-1 1-1 0 0,1 0 1 0 0,0-1-1 0 0,-1 1 0 0 0,1 0 1 0 0,0-1-1 0 0,0 1 1 0 0,0-1-1 0 0,0 1 1 0 0,0 0-1 0 0,1-1 1 0 0,-1 1-1 0 0,0 0 1 0 0,1-1-1 0 0,-1 1 0 0 0,1-1 1 0 0,-1 1-1 0 0,1-1 1 0 0,0 1-1 0 0,0-1 1 0 0,0 1-1 0 0,0-1 1 0 0,0 0-1 0 0,0 0 1 0 0,0 1-1 0 0,0-1 0 0 0,0 0 1 0 0,1 0-1 0 0,-1 0 1 0 0,0 0-1 0 0,1 0 1 0 0,-1-1-1 0 0,1 1 1 0 0,-1 0-1 0 0,1-1 0 0 0,0 1-4 0 0,146 48 460 0 0,-147-47-435 0 0,0 0-1 0 0,0 0 1 0 0,0 0 0 0 0,-1 0 0 0 0,1 0 0 0 0,0 0-1 0 0,-1 0 1 0 0,0 0 0 0 0,1 0 0 0 0,-1 1-1 0 0,0-1 1 0 0,0 0 0 0 0,0 0 0 0 0,0 0-1 0 0,-1 0 1 0 0,1 0 0 0 0,-1 1 0 0 0,1-1 0 0 0,-1 0-1 0 0,0 0 1 0 0,0 0 0 0 0,1 0 0 0 0,-1 0-1 0 0,-1 0 1 0 0,1-1 0 0 0,0 1 0 0 0,0 0-1 0 0,-2 0-25 0 0,-12 15-98 0 0,0-2 0 0 0,-1 0 0 0 0,-1 0 0 0 0,-1-2 0 0 0,0 0-1 0 0,-1-1 1 0 0,0-1 0 0 0,0-1 0 0 0,-2 0 0 0 0,0-1 98 0 0,4-6-2129 0 0,14-3-2769 0 0,2 0-4529 0 0,1 0-66 0 0</inkml:trace>
  <inkml:trace contextRef="#ctx0" brushRef="#br0" timeOffset="3017.48">17266 656 10266 0 0,'0'0'3498'0'0,"0"0"-1376"0"0,0 0-652 0 0,0 0-289 0 0,0 0-172 0 0,0 0-115 0 0,0 0-87 0 0,0 0-123 0 0,0 0-130 0 0,0 0-69 0 0,-34 22-53 0 0,-108 69-25 0 0,41-24 525 0 0,99-66-920 0 0,-1 0 0 0 0,1 1-1 0 0,0 0 1 0 0,-1-1 0 0 0,1 1-1 0 0,0 0 1 0 0,0 0 0 0 0,0 0-1 0 0,1 0 1 0 0,-1 0 0 0 0,0 1-1 0 0,1-1 1 0 0,-1 1 0 0 0,1-1 0 0 0,0 1-1 0 0,0-1 1 0 0,0 1 0 0 0,0 0-1 0 0,0-1 1 0 0,1 1 0 0 0,-1 0-1 0 0,1 0 1 0 0,0-1 0 0 0,-1 1-1 0 0,1 0-11 0 0,2-1 7 0 0,0 1 0 0 0,0-1 0 0 0,0 0 0 0 0,1-1 0 0 0,-1 1 1 0 0,0 0-1 0 0,1-1 0 0 0,-1 1 0 0 0,1-1 0 0 0,-1 0 0 0 0,1 1 0 0 0,0-1 0 0 0,0-1 0 0 0,-1 1 0 0 0,1 0 0 0 0,0-1 0 0 0,0 1 0 0 0,0-1 0 0 0,0 0 0 0 0,0 0 0 0 0,-1 0 0 0 0,2 0-7 0 0,5 1 28 0 0,22 3 25 0 0,-24-5-46 0 0,-1 1 0 0 0,1 1 0 0 0,0-1 1 0 0,-1 1-1 0 0,1 0 0 0 0,-1 1 1 0 0,1 0-1 0 0,-1 0 0 0 0,1 0 1 0 0,-1 1-1 0 0,0-1 0 0 0,0 1 1 0 0,0 1-1 0 0,-1-1 0 0 0,1 1 0 0 0,-1 0 1 0 0,0 1-1 0 0,5 4-7 0 0,-10-5 29 0 0,1 0 0 0 0,-1 0 1 0 0,0 0-1 0 0,0 0 0 0 0,0-1 0 0 0,-1 1 0 0 0,1 0 0 0 0,-1 0 1 0 0,0 0-1 0 0,0 0 0 0 0,-1-1 0 0 0,1 1 0 0 0,-1 0 0 0 0,1-1 1 0 0,-1 1-1 0 0,0-1 0 0 0,0 0 0 0 0,-1 1 0 0 0,1-1 0 0 0,-1 0 1 0 0,0-1-1 0 0,1 1 0 0 0,-1 0 0 0 0,-1-1 0 0 0,1 1 0 0 0,0-1 1 0 0,0 0-1 0 0,-1 0 0 0 0,1-1 0 0 0,-1 1 0 0 0,0-1 1 0 0,1 1-1 0 0,-2-1-29 0 0,-3 4 32 0 0,-14 9 18 0 0,-1-1 0 0 0,-1-1 0 0 0,1-1-1 0 0,-2-2 1 0 0,-23 7-50 0 0,10-14-697 0 0,22-2-2277 0 0,11-7-6939 0 0,4 6-1835 0 0</inkml:trace>
  <inkml:trace contextRef="#ctx0" brushRef="#br0" timeOffset="6939.143">18043 833 184 0 0,'0'0'942'0'0,"0"0"52"0"0,0 0 176 0 0,0 0 232 0 0,0 0 185 0 0,0 0 42 0 0,0 0-83 0 0,0 0-199 0 0,0 0-241 0 0,0 0-245 0 0,0 0-241 0 0,0 0-182 0 0,0 0-109 0 0,-7-1-48 0 0,-20-1-3 0 0,21 1-9 0 0,6 1-21 0 0,0 0-21 0 0,0 0-14 0 0,0 0-18 0 0,0 0-12 0 0,0 0-17 0 0,0 0-22 0 0,0 0-19 0 0,0 0-9 0 0,0 0-16 0 0,0 0 0 0 0,0 0 18 0 0,0 0 20 0 0,0 0 27 0 0,0 0 44 0 0,0 0 29 0 0,0 0 42 0 0,0 0 47 0 0,0 0 45 0 0,0 0 54 0 0,0 0 35 0 0,0 0 8 0 0,0 0-12 0 0,0 0-37 0 0,0 0-29 0 0,0 0-45 0 0,-31-4 327 0 0,-15 4-481 0 0,45 0-93 0 0,1 0 10 0 0,0 0 17 0 0,0 0-18 0 0,0 0-6 0 0,0 0 17 0 0,0 0-3 0 0,0 0 28 0 0,0 0 13 0 0,0 0 25 0 0,0 0 19 0 0,0 0 20 0 0,0 0 8 0 0,17-3 1211 0 0,2-8-1220 0 0,-1 0 0 0 0,-1-1 0 0 0,0-1 1 0 0,0-1-1 0 0,-2 0 0 0 0,1-1 0 0 0,-2-1 1 0 0,2-3-221 0 0,15-18 380 0 0,-55 136 376 0 0,13 89-624 0 0,11-89 39 0 0,-63 361 238 0 0,33-345-320 0 0,21-169 813 0 0,8 13-886 0 0,3 1-1 0 0,1-1 1 0 0,2 0 0 0 0,2 1 0 0 0,2-3-16 0 0,12-45 16 0 0,3 1 0 0 0,5 2 0 0 0,28-59-16 0 0,-41 112 4 0 0,0-1 0 0 0,2 2 0 0 0,2 0 0 0 0,1 1 0 0 0,1 1 0 0 0,1 1 0 0 0,1 2 0 0 0,2 0 0 0 0,0 1 0 0 0,21-13-4 0 0,-38 31-6 0 0,1 0 0 0 0,0 1 1 0 0,0 1-1 0 0,0-1 0 0 0,0 1 1 0 0,1 1-1 0 0,0 0 0 0 0,0 1 1 0 0,0 0-1 0 0,0 0 0 0 0,0 2 1 0 0,0-1-1 0 0,11 1 6 0 0,-20 1-1 0 0,1 0 0 0 0,-1 1-1 0 0,0-1 1 0 0,0 1 0 0 0,1 0 0 0 0,-1-1-1 0 0,0 1 1 0 0,0 0 0 0 0,0 0 0 0 0,0 1 0 0 0,0-1-1 0 0,0 0 1 0 0,0 1 0 0 0,-1-1 0 0 0,1 1-1 0 0,0 0 1 0 0,-1-1 0 0 0,1 1 0 0 0,-1 0-1 0 0,1 0 1 0 0,-1 0 0 0 0,0 0 0 0 0,0 0-1 0 0,0 0 1 0 0,0 0 0 0 0,-1 0 0 0 0,1 1-1 0 0,0-1 1 0 0,-1 0 0 0 0,1 0 0 0 0,-1 2 1 0 0,4 77 41 0 0,-9-61-40 0 0,-1-1 0 0 0,-1 0 1 0 0,0 0-1 0 0,-2 0 0 0 0,0-1 0 0 0,-1 0 1 0 0,-1-1-1 0 0,-1 0 0 0 0,0 0 0 0 0,-1-2 1 0 0,-1 1-1 0 0,0-2 0 0 0,-1 0 1 0 0,-1-1-1 0 0,0 0 0 0 0,0-1 0 0 0,-2-1 1 0 0,1-1-1 0 0,-15 7-1 0 0,21-10-23 0 0,-1-1 1 0 0,0 0-1 0 0,0 0 1 0 0,0-2-1 0 0,-1 1 0 0 0,1-1 1 0 0,-1-1-1 0 0,0 0 1 0 0,0-1-1 0 0,0-1 1 0 0,-1 0-1 0 0,1 0 0 0 0,-6-2 23 0 0,18 0-138 0 0,-1 0 1 0 0,0 0-1 0 0,1 0 0 0 0,-1-1 0 0 0,1 1 0 0 0,-1 0 0 0 0,1-1 0 0 0,0 1 0 0 0,-1-1 0 0 0,1 1 0 0 0,0-1 0 0 0,0 0 0 0 0,0 0 0 0 0,0 1 0 0 0,1-1 0 0 0,-1 0 0 0 0,0 0 0 0 0,1 0 0 0 0,0 0 0 0 0,-1 0 0 0 0,1 0 0 0 0,0 0 0 0 0,0 0 0 0 0,0 0 0 0 0,0 0 0 0 0,0 0 0 0 0,0 1 0 0 0,0-1 0 0 0,1 0 0 0 0,-1 0 0 0 0,1 0 0 0 0,0 0 0 0 0,-1 0 0 0 0,1 0 0 0 0,0 1 0 0 0,0-1 0 0 0,0 0 0 0 0,0 1 0 0 0,1-1 0 0 0,-1 0 1 0 0,0 1-1 0 0,1 0 0 0 0,-1-1 0 0 0,1 1 0 0 0,-1 0 0 0 0,1 0 0 0 0,-1 0 0 0 0,2-1 138 0 0,27-26-5492 0 0,-8 12-2846 0 0,-9 5-1472 0 0</inkml:trace>
  <inkml:trace contextRef="#ctx0" brushRef="#br0" timeOffset="7655.246">18890 523 8010 0 0,'0'0'2399'0'0,"0"0"-337"0"0,0 0-267 0 0,0 0-151 0 0,0 0-208 0 0,0 0-242 0 0,0 0-247 0 0,0 0-236 0 0,0 0-121 0 0,0 0-91 0 0,0 0-77 0 0,0 0-45 0 0,-11 22-4 0 0,-35 68-3 0 0,29-21 374 0 0,-4 136 856 0 0,13-157-1329 0 0,6-85 1892 0 0,2 23-2145 0 0,0 0-1 0 0,1 0 1 0 0,0 0-1 0 0,1 0 1 0 0,1 0-1 0 0,0 0 0 0 0,1 1 1 0 0,1-1-1 0 0,0 1 1 0 0,0 0-1 0 0,3-2-17 0 0,1-3 5 0 0,1-1-1 0 0,0 2 0 0 0,2 0 1 0 0,0 0-1 0 0,1 1 1 0 0,1 0-1 0 0,0 1 0 0 0,1 1 1 0 0,1 1-1 0 0,15-11-4 0 0,41-10-57 0 0,-72 52-64 0 0,0 87-458 0 0,0-104 413 0 0,1 1 0 0 0,-1 0 1 0 0,1-1-1 0 0,-1 1 0 0 0,1 0 0 0 0,0-1 1 0 0,-1 1-1 0 0,1 0 0 0 0,0-1 0 0 0,0 1 1 0 0,0-1-1 0 0,0 0 0 0 0,0 1 1 0 0,1-1-1 0 0,-1 0 0 0 0,0 1 0 0 0,1-1 1 0 0,-1 0-1 0 0,0 0 0 0 0,1 0 0 0 0,-1-1 1 0 0,1 1-1 0 0,0 0 0 0 0,-1 0 1 0 0,1-1-1 0 0,0 1 0 0 0,-1-1 0 0 0,1 1 1 0 0,0-1-1 0 0,1 0 166 0 0,34 4-12261 0 0,-31-4 2408 0 0</inkml:trace>
  <inkml:trace contextRef="#ctx0" brushRef="#br0" timeOffset="7957.296">19464 542 3921 0 0,'0'0'2991'0'0,"0"0"-616"0"0,0 0-566 0 0,0 0-280 0 0,0 0-78 0 0,0 0-16 0 0,0 0-68 0 0,0 0-134 0 0,0 0-205 0 0,0 0-199 0 0,-34 21-162 0 0,-108 68-108 0 0,70-21 188 0 0,63-52-573 0 0,3-6-72 0 0,0 0 0 0 0,1 0-1 0 0,0 0 1 0 0,0 1 0 0 0,2-1 0 0 0,-1 1-1 0 0,1 0 1 0 0,1 0 0 0 0,0 1-1 0 0,0-1 1 0 0,1 5-102 0 0,0-11 44 0 0,1-1 0 0 0,1 0 1 0 0,-1 0-1 0 0,0 0 0 0 0,1 1 0 0 0,0-1 1 0 0,0 0-1 0 0,0 0 0 0 0,1 0 0 0 0,-1 0 1 0 0,1 0-1 0 0,0 0 0 0 0,0-1 0 0 0,0 1 0 0 0,1-1 1 0 0,-1 1-1 0 0,1-1 0 0 0,0 0 0 0 0,0 0 1 0 0,0 0-1 0 0,0 0 0 0 0,0-1 0 0 0,1 1 1 0 0,-1-1-1 0 0,1 0 0 0 0,0 0 0 0 0,0 0 1 0 0,0 0-1 0 0,-1-1 0 0 0,2 1 0 0 0,1-1-44 0 0,6 2 167 0 0,1-1 1 0 0,-1-1-1 0 0,1 0 0 0 0,0-1 0 0 0,0 0 0 0 0,-1-1 1 0 0,1 0-1 0 0,-1-1 0 0 0,1 0 0 0 0,-1-1 0 0 0,0-1 0 0 0,0 0 1 0 0,0 0-1 0 0,0-1 0 0 0,-1-1 0 0 0,0 0 0 0 0,0-1 1 0 0,8-6-168 0 0,-11 8 36 0 0,-1 0 1 0 0,0 0 0 0 0,-1-1 0 0 0,1 0-1 0 0,-1 0 1 0 0,0 0 0 0 0,-1-1 0 0 0,1 0-1 0 0,-2 0 1 0 0,1-1 0 0 0,-1 1 0 0 0,0-1 0 0 0,0 0-1 0 0,-1 0 1 0 0,0 0 0 0 0,0-1 0 0 0,-1 1-1 0 0,0-1 1 0 0,-1 1 0 0 0,0-1 0 0 0,0 0 0 0 0,-1 0-1 0 0,0 1 1 0 0,0-1 0 0 0,-1 0 0 0 0,0 1-1 0 0,-2-6-36 0 0,1 9-36 0 0,0 0-1 0 0,0-1 1 0 0,0 1-1 0 0,-1 0 1 0 0,0 0-1 0 0,0 0 1 0 0,0 1-1 0 0,-1-1 1 0 0,0 1-1 0 0,1 0 1 0 0,-2 0-1 0 0,1 0 1 0 0,0 0-1 0 0,-1 1 0 0 0,1-1 1 0 0,-1 1-1 0 0,0 0 1 0 0,0 1-1 0 0,-1-1 1 0 0,1 1-1 0 0,0 0 1 0 0,-1 1-1 0 0,0-1 37 0 0,-40-5-4367 0 0,1 12-5866 0 0,33-2-1862 0 0</inkml:trace>
  <inkml:trace contextRef="#ctx0" brushRef="#br0" timeOffset="8451.705">19855 641 14307 0 0,'0'0'1227'0'0,"0"0"-275"0"0,0 0 64 0 0,0 0 31 0 0,0 0-124 0 0,0 0-343 0 0,0 0-302 0 0,0 0-101 0 0,0 0-17 0 0,0 0-11 0 0,0 0-19 0 0,0 0-21 0 0,0 0-29 0 0,-34 25-37 0 0,-101 80-50 0 0,87-49-31 0 0,46-47 28 0 0,2-6 37 0 0,-1 1 0 0 0,1 0 0 0 0,0-1-1 0 0,0 1 1 0 0,0 0 0 0 0,0-1 0 0 0,1 1 0 0 0,-1-1-1 0 0,1 1 1 0 0,0 0 0 0 0,0-1 0 0 0,0 1 0 0 0,1-1-1 0 0,-1 0 1 0 0,1 1 0 0 0,0-1 0 0 0,0 0 0 0 0,0 0-1 0 0,0 0 1 0 0,0 0 0 0 0,1-1 0 0 0,0 1-1 0 0,-1-1 1 0 0,1 1 0 0 0,0-1 0 0 0,0 0 0 0 0,0 0-1 0 0,0 0 1 0 0,0 0 0 0 0,1-1 0 0 0,-1 1 0 0 0,1-1-1 0 0,-1 0 1 0 0,1 0 0 0 0,-1 0 0 0 0,1-1 0 0 0,-1 1-1 0 0,1-1 1 0 0,0 0 0 0 0,-1 0 0 0 0,1 0 0 0 0,0 0-1 0 0,1-1-26 0 0,16 0 259 0 0,-1-2-1 0 0,0 0 0 0 0,1-2 0 0 0,-2 0 0 0 0,1-1 0 0 0,-1 0 1 0 0,0-2-1 0 0,0-1 0 0 0,-1 0 0 0 0,0-1 0 0 0,0-1 1 0 0,-1 0-1 0 0,-1-2 0 0 0,0 0 0 0 0,-1 0 0 0 0,0-2 0 0 0,-1 0 1 0 0,-1 0-1 0 0,0-2 0 0 0,-1 1 0 0 0,-1-1 0 0 0,-1-1-258 0 0,4 0 41 0 0,-2-1-1 0 0,0 0 0 0 0,-1-1 1 0 0,-1 0-1 0 0,-1-1 0 0 0,-1 1 1 0 0,0-2-1 0 0,-2 1 0 0 0,-1-1 1 0 0,0 0-1 0 0,-2 0 0 0 0,1-19-40 0 0,-2 29-4 0 0,-1 0 0 0 0,0 0 0 0 0,-1 0 0 0 0,-1 0 0 0 0,0 0 0 0 0,0 0 0 0 0,-1 0 0 0 0,-1 0 0 0 0,0 0 0 0 0,0 1 0 0 0,-1 0 0 0 0,-1-1 0 0 0,0 1 0 0 0,0 1 0 0 0,-1-1 0 0 0,-1 1-1 0 0,0 0 1 0 0,0 1 0 0 0,0-1 0 0 0,-2 1 0 0 0,1 1 0 0 0,-1 0 0 0 0,0 0 0 0 0,-3-1 4 0 0,8 7-10 0 0,-1 0 0 0 0,0 0 0 0 0,0 1-1 0 0,0 0 1 0 0,0 0 0 0 0,0 0 0 0 0,0 1 0 0 0,0-1 0 0 0,0 1 0 0 0,0 0-1 0 0,0 1 1 0 0,0-1 0 0 0,0 1 0 0 0,0 0 0 0 0,0 0 0 0 0,0 1-1 0 0,1-1 1 0 0,-1 1 0 0 0,0 0 0 0 0,1 1 0 0 0,-1-1 0 0 0,1 1 0 0 0,0 0-1 0 0,0 0 1 0 0,0 0 0 0 0,0 0 0 0 0,1 1 0 0 0,-1-1 0 0 0,1 1-1 0 0,-1 1 11 0 0,-8 10-9 0 0,1 0 0 0 0,0 1 0 0 0,1 0 0 0 0,1 1 0 0 0,0 0 0 0 0,1 0 0 0 0,-2 10 9 0 0,3-7 7 0 0,1 0-1 0 0,0 0 1 0 0,2 1 0 0 0,0-1-1 0 0,1 1 1 0 0,1 0 0 0 0,1 0-1 0 0,1 1 1 0 0,1-1 0 0 0,1 0-1 0 0,1 0 1 0 0,0-1 0 0 0,2 1-1 0 0,0-1 1 0 0,2 1 0 0 0,0-2-1 0 0,1 1 1 0 0,1-1 0 0 0,0 0-1 0 0,2-1 1 0 0,0 0 0 0 0,1-1-1 0 0,6 6-6 0 0,-14-18-59 0 0,0 0-1 0 0,0-1 0 0 0,0 1 1 0 0,1-1-1 0 0,-1 0 1 0 0,1 0-1 0 0,0-1 0 0 0,0 0 1 0 0,1 1-1 0 0,-1-2 1 0 0,1 1-1 0 0,-1 0 0 0 0,1-1 1 0 0,0 0-1 0 0,0-1 0 0 0,0 1 1 0 0,0-1-1 0 0,0 0 1 0 0,0-1-1 0 0,0 0 0 0 0,1 0 1 0 0,-1 0-1 0 0,0 0 0 0 0,0-1 1 0 0,0 0-1 0 0,0 0 1 0 0,0-1-1 0 0,0 0 0 0 0,0 0 1 0 0,-1 0-1 0 0,1-1 0 0 0,-1 1 1 0 0,1-1-1 0 0,0-1 60 0 0,30-30-4415 0 0,-16 9-4738 0 0,-12 13-2443 0 0</inkml:trace>
  <inkml:trace contextRef="#ctx0" brushRef="#br0" timeOffset="8717.038">20337 619 5017 0 0,'0'0'3716'0'0,"0"0"-1556"0"0,0 0-830 0 0,0 0-1 0 0,0 0 65 0 0,0 0-79 0 0,0 0-135 0 0,0 0-145 0 0,0 0-98 0 0,0 0-46 0 0,0 0-33 0 0,0 0-63 0 0,0 0-91 0 0,4 31-91 0 0,12 96-70 0 0,-16-126-520 0 0,-1 1 1 0 0,1-1-1 0 0,0 1 0 0 0,0-1 0 0 0,0 1 0 0 0,0-1 1 0 0,0 1-1 0 0,0 0 0 0 0,0-1 0 0 0,0 1 1 0 0,1-1-1 0 0,-1 1 0 0 0,0-1 0 0 0,1 1 1 0 0,-1-1-1 0 0,1 0 0 0 0,0 1 0 0 0,0-1 0 0 0,-1 0 1 0 0,1 1-1 0 0,0-1 0 0 0,0 0 0 0 0,0 0 1 0 0,0 0-1 0 0,0 1 0 0 0,0-1 0 0 0,1-1 1 0 0,-1 1-1 0 0,0 0 0 0 0,1 0 0 0 0,-1 0 0 0 0,2 0-23 0 0,3 1 168 0 0,5 1-14 0 0,1-1 1 0 0,-1 0-1 0 0,1 0 1 0 0,0-1-1 0 0,-1 0 1 0 0,1-1-1 0 0,0-1 1 0 0,0 0-1 0 0,0 0 1 0 0,-1-1-1 0 0,1-1 0 0 0,-1 0 1 0 0,1 0-1 0 0,-1-1 1 0 0,0-1-1 0 0,-1 0 1 0 0,1 0-1 0 0,-1-1 1 0 0,0 0-1 0 0,0-1 1 0 0,-1 0-1 0 0,0-1 1 0 0,0 0-1 0 0,-1 0 0 0 0,0-1 1 0 0,0 0-1 0 0,-1 0 1 0 0,1-3-155 0 0,-2 6 46 0 0,-1-1-1 0 0,0 0 1 0 0,0 0 0 0 0,-1-1-1 0 0,1 1 1 0 0,-2-1 0 0 0,1 0-1 0 0,-1 0 1 0 0,-1 0 0 0 0,1-1-1 0 0,-1 1 1 0 0,0-3-46 0 0,-2 10-59 0 0,-24 2-3429 0 0,8 5-5320 0 0,13-2-3365 0 0</inkml:trace>
  <inkml:trace contextRef="#ctx0" brushRef="#br0" timeOffset="9025.66">21092 542 13339 0 0,'0'0'2090'0'0,"0"0"-565"0"0,0 0-240 0 0,0 0-87 0 0,0 0-200 0 0,0 0-230 0 0,0 0-162 0 0,0 0-121 0 0,0 0-87 0 0,0 0-62 0 0,0 0-60 0 0,0 0-71 0 0,0 0-54 0 0,-32 0-49 0 0,-96 5-26 0 0,73 13-1 0 0,49-12-58 0 0,3-3-12 0 0,-1 0 0 0 0,1 0-1 0 0,0 0 1 0 0,0 0 0 0 0,1 0-1 0 0,-1 1 1 0 0,1 0 0 0 0,-1-1-1 0 0,1 1 1 0 0,0 0 0 0 0,1 0-1 0 0,-1 0 1 0 0,1 0 0 0 0,-1 0-1 0 0,1 0 1 0 0,0 1-1 0 0,1-1 1 0 0,-1 0 0 0 0,1 1-1 0 0,0-1 1 0 0,0 0 0 0 0,0 1-1 0 0,1-1 1 0 0,-1 0 0 0 0,1 0-1 0 0,0 1 1 0 0,0-1 0 0 0,1 0-1 0 0,-1 0 1 0 0,1 0 0 0 0,0 0-1 0 0,0 0 1 0 0,2 3-5 0 0,7 1 31 0 0,0 0-1 0 0,0-1 1 0 0,1-1 0 0 0,-1 0 0 0 0,1 0 0 0 0,1-1 0 0 0,-1 0-1 0 0,1-1 1 0 0,0-1 0 0 0,0 0 0 0 0,0-1 0 0 0,0 0-1 0 0,0-1 1 0 0,0 0 0 0 0,1-2 0 0 0,-1 1 0 0 0,0-1-1 0 0,0-1 1 0 0,7-2-31 0 0,-11 2-190 0 0,1-1-1 0 0,-1 0 1 0 0,1-1 0 0 0,-1 0-1 0 0,0 0 1 0 0,0-1-1 0 0,0 0 1 0 0,-1-1 0 0 0,0 0-1 0 0,0 0 1 0 0,4-5 190 0 0,19-18-4104 0 0,-4 0-4146 0 0,-20 17-1971 0 0</inkml:trace>
  <inkml:trace contextRef="#ctx0" brushRef="#br0" timeOffset="9303.018">21651 1 15603 0 0,'0'0'2263'0'0,"0"0"-562"0"0,0 0-464 0 0,0 0-240 0 0,0 0-191 0 0,0 0-111 0 0,0 0-113 0 0,0 0-63 0 0,0 0-15 0 0,0 0 20 0 0,0 0 8 0 0,-10 36-16 0 0,-35 115-48 0 0,14 0 502 0 0,17-33-701 0 0,6 0 0 0 0,6 72-269 0 0,4-177 111 0 0,-3-13-225 0 0,1 0 1 0 0,0 0-1 0 0,0-1 0 0 0,0 1 1 0 0,-1 0-1 0 0,1 0 0 0 0,0 0 0 0 0,0 0 1 0 0,-1 0-1 0 0,1 0 0 0 0,0 0 1 0 0,0-1-1 0 0,-1 1 0 0 0,1 0 1 0 0,0 0-1 0 0,0 0 0 0 0,-1 0 0 0 0,1 0 1 0 0,0 0-1 0 0,0 0 0 0 0,-1 0 1 0 0,1 0-1 0 0,0 1 0 0 0,0-1 1 0 0,-1 0-1 0 0,1 0 0 0 0,0 0 1 0 0,0 0-1 0 0,0 0 0 0 0,-1 0 0 0 0,1 0 1 0 0,0 1-1 0 0,0-1 0 0 0,-1 0 1 0 0,1 0-1 0 0,0 0 0 0 0,0 0 1 0 0,0 1-1 0 0,0-1 0 0 0,0 0 0 0 0,-1 0 1 0 0,1 0-1 0 0,0 1 0 0 0,0-1 1 0 0,0 0-1 0 0,0 0 0 0 0,0 1 1 0 0,0-1-1 0 0,0 0 0 0 0,0 0 1 0 0,0 1 113 0 0,-8-6-2335 0 0,-12-9-9830 0 0,14 6 3897 0 0</inkml:trace>
  <inkml:trace contextRef="#ctx0" brushRef="#br0" timeOffset="9474.874">21261 417 14323 0 0,'0'0'1984'0'0,"0"0"-583"0"0,0 0 7 0 0,0 0-56 0 0,0 0-143 0 0,228-48-161 0 0,-183 40-240 0 0,-1 1-184 0 0,0 3-200 0 0,2 1-168 0 0,-7-1-96 0 0,-4 0-136 0 0,-8 4-104 0 0,1 0-192 0 0,-4 0-448 0 0,-6 4-1128 0 0,-7-4-3577 0 0,0 4-7722 0 0</inkml:trace>
  <inkml:trace contextRef="#ctx0" brushRef="#br0" timeOffset="71397.511">14892 2221 9434 0 0,'0'0'2845'0'0,"0"0"-1038"0"0,0 0-644 0 0,0 0-238 0 0,0 0-53 0 0,0 0-17 0 0,0 0-129 0 0,0 0-222 0 0,0 0-172 0 0,0 0-12 0 0,0 0 59 0 0,0 0 74 0 0,0 0 39 0 0,1 14-66 0 0,13 115 882 0 0,-13-123-1213 0 0,-1-1 0 0 0,1 0 0 0 0,1 0 0 0 0,-1 0 0 0 0,1 0 0 0 0,0 0 0 0 0,0 0 0 0 0,0 0 0 0 0,1 0 0 0 0,0-1 0 0 0,0 1 0 0 0,0-1 0 0 0,0 0 0 0 0,1 0 0 0 0,-1 0 0 0 0,1-1 0 0 0,0 1 0 0 0,0-1 0 0 0,1 0 0 0 0,-1 0 0 0 0,1 0 0 0 0,-1 0 0 0 0,1-1 0 0 0,3 1-95 0 0,4-1 104 0 0,0-1-1 0 0,0-1 1 0 0,0 0-1 0 0,-1 0 0 0 0,1-1 1 0 0,0-1-1 0 0,0 0 1 0 0,-1-1-1 0 0,1 0 1 0 0,-1 0-1 0 0,0-1 0 0 0,0-1 1 0 0,0 0-1 0 0,-1-1 1 0 0,1 1-1 0 0,-1-2 0 0 0,-1 0 1 0 0,1 0-1 0 0,-1-1 1 0 0,-1 0-1 0 0,1 0 1 0 0,6-9-104 0 0,22-10 8 0 0,-37 53-122 0 0,1-22 117 0 0,0 1-1 0 0,0-1 1 0 0,0 0 0 0 0,1 0-1 0 0,-1 0 1 0 0,1 0 0 0 0,0 0-1 0 0,0 0 1 0 0,1 0-1 0 0,-1-1 1 0 0,1 1 0 0 0,-1-1-1 0 0,1 1 1 0 0,0-1 0 0 0,1 0-1 0 0,-1 0 1 0 0,1-1-1 0 0,-1 1 1 0 0,1-1 0 0 0,0 1-1 0 0,-1-1 1 0 0,1 0-1 0 0,0-1 1 0 0,1 1 0 0 0,-1-1-1 0 0,1 1-2 0 0,114 10 288 0 0,-116-12-277 0 0,7-1 76 0 0,-1-1-1 0 0,1 0 1 0 0,0 0 0 0 0,-1-1 0 0 0,0-1-1 0 0,0 1 1 0 0,0-1 0 0 0,0-1 0 0 0,0 1-1 0 0,-1-2 1 0 0,0 1 0 0 0,0-1 0 0 0,0 0-1 0 0,-1-1 1 0 0,0 0 0 0 0,0 0 0 0 0,-1 0-1 0 0,0-1 1 0 0,0 0 0 0 0,1-3-87 0 0,-4 6-16 0 0,0 0 0 0 0,-1-1 1 0 0,0 1-1 0 0,0-1 0 0 0,0 1 0 0 0,-1-1 0 0 0,0 0 1 0 0,0 0-1 0 0,-1 0 0 0 0,1 1 0 0 0,-1-1 0 0 0,0 0 1 0 0,-1-5 15 0 0,-6-9-1953 0 0,-1 0-2732 0 0,7 6-4417 0 0,1 9-2450 0 0</inkml:trace>
  <inkml:trace contextRef="#ctx0" brushRef="#br0" timeOffset="72624.166">15961 1554 10698 0 0,'0'0'2577'0'0,"0"0"-411"0"0,0 0-347 0 0,0 0-186 0 0,0 0-208 0 0,0 0-346 0 0,0 0-375 0 0,0 0-311 0 0,0 0-138 0 0,0 0 20 0 0,0 0 63 0 0,0 0 69 0 0,0 0 24 0 0,-5 17-19 0 0,-18 53-12 0 0,13 45 992 0 0,11-81-1145 0 0,12 495 707 0 0,-12-448-965 0 0,-1-80 11 0 0,1-1 0 0 0,-1 0 1 0 0,1 1-1 0 0,0-1 0 0 0,-1 0 0 0 0,1 0 1 0 0,0 0-1 0 0,-1 0 0 0 0,1 0 0 0 0,0 0 1 0 0,-1 0-1 0 0,1 0 0 0 0,0 0 1 0 0,-1 0-1 0 0,1 0 0 0 0,0 0 0 0 0,-1 0 1 0 0,1-1-1 0 0,0 1 0 0 0,-1 0 0 0 0,1 0 1 0 0,0-1-1 0 0,-1 1 0 0 0,1 0 0 0 0,-1-1 1 0 0,1 1-1 0 0,-1-1 0 0 0,1 1 0 0 0,-1-1 1 0 0,1 1-1 0 0,-1-1 0 0 0,1 1 0 0 0,-1-1 1 0 0,0 1-1 0 0,1-1 0 0 0,-1 0 0 0 0,0 1 1 0 0,0-1-1 0 0,1 1 0 0 0,-1-1 0 0 0,0 0 1 0 0,0 1-1 0 0,0-1 0 0 0,0 0 0 0 0,2-1 13 0 0,148-166 68 0 0,-132 156-139 0 0,-17 12 23 0 0,-1 0-1 0 0,0 0-12 0 0,0 20-41 0 0,-2-14 88 0 0,2 0 0 0 0,-1 0 0 0 0,1 1 0 0 0,0-1 0 0 0,0 0 0 0 0,1 0 1 0 0,0 1-1 0 0,0-1 0 0 0,0 0 0 0 0,1 0 0 0 0,0 0 0 0 0,0 0 1 0 0,1 0-1 0 0,-1-1 0 0 0,1 1 0 0 0,0-1 0 0 0,1 1 0 0 0,0-1 0 0 0,-1 0 1 0 0,1-1-1 0 0,1 1 0 0 0,-1-1 0 0 0,1 1 0 0 0,0-1 0 0 0,0-1 1 0 0,0 1-1 0 0,0-1 0 0 0,1 0 0 0 0,-1 0 0 0 0,5 1 1 0 0,1-1 10 0 0,0 0-1 0 0,1-1 1 0 0,0-1-1 0 0,0 0 1 0 0,-1 0-1 0 0,1-2 1 0 0,0 1-1 0 0,0-1 1 0 0,-1-1-1 0 0,1 0 1 0 0,-1-1-1 0 0,1 0 1 0 0,-1-1-1 0 0,0 0 1 0 0,2-1-10 0 0,-3 1 12 0 0,0 0 1 0 0,-1 0-1 0 0,0-1 1 0 0,1 0-1 0 0,-2 0 1 0 0,1-1-1 0 0,-1-1 0 0 0,0 1 1 0 0,0-1-1 0 0,0-1 1 0 0,-1 1-1 0 0,-1-1 1 0 0,1 0-1 0 0,-1-1 1 0 0,0 0-1 0 0,-1 0 0 0 0,0 0 1 0 0,-1 0-1 0 0,0-1 1 0 0,0 0-1 0 0,-1 0 1 0 0,0 0-1 0 0,-1 0 1 0 0,1-3-13 0 0,-3 10-2 0 0,1 1 0 0 0,-1-1 0 0 0,0 1 1 0 0,0-1-1 0 0,0 1 0 0 0,0-1 1 0 0,0 1-1 0 0,-1-1 0 0 0,1 1 0 0 0,-1-1 1 0 0,0 1-1 0 0,1 0 0 0 0,-1-1 1 0 0,0 1-1 0 0,-1 0 0 0 0,1-1 0 0 0,0 1 1 0 0,0 0-1 0 0,-1 0 0 0 0,0 0 0 0 0,1 0 1 0 0,-1 1-1 0 0,0-1 0 0 0,0 0 1 0 0,0 1-1 0 0,0-1 0 0 0,0 1 0 0 0,0 0 1 0 0,0-1-1 0 0,0 1 0 0 0,-1 0 1 0 0,1 0-1 0 0,0 1 0 0 0,-1-1 0 0 0,1 0 1 0 0,-1 1-1 0 0,1 0 0 0 0,-1-1 2 0 0,-5 2-30 0 0,-1-1-1 0 0,1 1 1 0 0,-1 1-1 0 0,1-1 1 0 0,0 2 0 0 0,0-1-1 0 0,0 1 1 0 0,0 0-1 0 0,1 1 1 0 0,-1-1-1 0 0,1 2 1 0 0,0-1-1 0 0,0 1 1 0 0,0 0 0 0 0,0 0-1 0 0,1 1 1 0 0,0 0-1 0 0,-5 6 31 0 0,-44 72-373 0 0,54-81 359 0 0,0 0-1 0 0,0 0 1 0 0,0 0-1 0 0,0 0 1 0 0,0 0-1 0 0,1 0 1 0 0,0 0 0 0 0,-1 0-1 0 0,1 0 1 0 0,0 0-1 0 0,0 0 1 0 0,1 0 0 0 0,-1 0-1 0 0,1 0 1 0 0,-1 0-1 0 0,1 0 1 0 0,0 0-1 0 0,0 0 1 0 0,0-1 0 0 0,1 1-1 0 0,-1 0 1 0 0,0-1-1 0 0,1 1 1 0 0,0 0-1 0 0,0-1 1 0 0,0 0 0 0 0,0 1-1 0 0,0-1 1 0 0,0 0-1 0 0,1 0 1 0 0,-1 0 14 0 0,11 5 3 0 0,0-1 1 0 0,0 0-1 0 0,1-1 1 0 0,0 0-1 0 0,0-1 1 0 0,0-1-1 0 0,0 0 1 0 0,1-1-1 0 0,-1 0 1 0 0,1-1-1 0 0,-1-1 1 0 0,1 0-1 0 0,13-3-3 0 0,6 3 58 0 0,-5-2 5 0 0,1-1 0 0 0,-1-1-1 0 0,0-2 1 0 0,-1 0 0 0 0,1-2 0 0 0,-1-2 0 0 0,-1 0 0 0 0,0-2 0 0 0,-1-1 0 0 0,0-1 0 0 0,23-16-63 0 0,-40 24 17 0 0,0-1 1 0 0,-1 1 0 0 0,0-2-1 0 0,-1 1 1 0 0,1-1-1 0 0,-1 0 1 0 0,-1 0 0 0 0,1-1-1 0 0,-2 0 1 0 0,1 0-1 0 0,-1-1 1 0 0,0 0 0 0 0,-1 1-1 0 0,-1-1 1 0 0,1-1-1 0 0,-1 1 1 0 0,-1 0-1 0 0,0-1 1 0 0,0 0 0 0 0,-1 1-1 0 0,-1-9-17 0 0,0 17-1 0 0,0 0-1 0 0,0 0 1 0 0,0 0 0 0 0,0 0-1 0 0,0 0 1 0 0,-1 0-1 0 0,1 0 1 0 0,-1 0 0 0 0,1 0-1 0 0,-1 0 1 0 0,0 0-1 0 0,0 0 1 0 0,0 0 0 0 0,0 1-1 0 0,0-1 1 0 0,0 0 0 0 0,-1 0-1 0 0,1 1 1 0 0,0-1-1 0 0,-1 1 1 0 0,1 0 0 0 0,-1-1-1 0 0,0 1 1 0 0,1 0-1 0 0,-1 0 1 0 0,0 0 0 0 0,0 0-1 0 0,0 0 1 0 0,0 0-1 0 0,0 1 1 0 0,0-1 0 0 0,0 0-1 0 0,0 1 1 0 0,0 0-1 0 0,0-1 1 0 0,0 1 0 0 0,0 0-1 0 0,0 0 1 0 0,-2 1 1 0 0,-79 20-190 0 0,79-19 177 0 0,0-1 0 0 0,0 1 0 0 0,0 0 0 0 0,0 0 0 0 0,0 0 0 0 0,1 0 0 0 0,-1 1 0 0 0,0 0 0 0 0,1-1 0 0 0,0 1 0 0 0,0 0 0 0 0,0 1 0 0 0,0-1 0 0 0,1 1 0 0 0,-1-1 0 0 0,1 1 0 0 0,0 0 0 0 0,0 0 0 0 0,0-1 0 0 0,0 2 0 0 0,1-1 0 0 0,-1 0 0 0 0,1 0 0 0 0,0 0 0 0 0,1 1 0 0 0,-1-1 0 0 0,1 2 13 0 0,2-4-4 0 0,0 1 0 0 0,0-1 0 0 0,0 0 0 0 0,1 1 0 0 0,-1-1-1 0 0,1 0 1 0 0,0 0 0 0 0,0-1 0 0 0,-1 1 0 0 0,1-1 0 0 0,0 1-1 0 0,0-1 1 0 0,1 0 0 0 0,-1 0 0 0 0,0 0 0 0 0,0-1-1 0 0,0 1 1 0 0,1-1 0 0 0,-1 1 0 0 0,0-1 0 0 0,0 0 0 0 0,3-1 4 0 0,-6 1-1 0 0,171-10 144 0 0,-168 10-137 0 0,-1-1-6 0 0,0 0-1 0 0,-1 1 1 0 0,1-1 0 0 0,0 0 0 0 0,0 1 0 0 0,0 0-1 0 0,0-1 1 0 0,-1 1 0 0 0,1 0 0 0 0,0 0 0 0 0,0 0 0 0 0,0 0-1 0 0,0 0 1 0 0,0 0 0 0 0,0 1 0 0 0,0-1 0 0 0,-1 1-1 0 0,1-1 1 0 0,0 1 0 0 0,0 0 0 0 0,0 0 0 0 0,-1 0-1 0 0,1 0 1 0 0,-1 0 0 0 0,1 0 0 0 0,-1 0 0 0 0,1 0-1 0 0,-1 0 1 0 0,1 1 0 0 0,-1-1 0 0 0,0 1 0 0 0,0-1 0 0 0,0 1-1 0 0,0-1 1 0 0,0 1 0 0 0,0 0 0 0 0,0 0 0 0 0,-1 119 37 0 0,2-117-39 0 0,0-1-1 0 0,0 1 1 0 0,0-1-1 0 0,1 1 1 0 0,-1-1-1 0 0,1 1 1 0 0,0-1 0 0 0,0 0-1 0 0,0-1 1 0 0,0 1-1 0 0,0 0 1 0 0,1-1-1 0 0,-1 0 1 0 0,1 1-1 0 0,0-2 1 0 0,0 1 0 0 0,-1 0-1 0 0,1-1 1 0 0,0 1-1 0 0,0-1 1 0 0,1 0-1 0 0,-1-1 1 0 0,0 1-1 0 0,0-1 1 0 0,0 0 0 0 0,1 0-1 0 0,-1 0 1 0 0,0 0-1 0 0,0-1 1 0 0,1 1 2 0 0,10-1 40 0 0,1 0 1 0 0,-1-1-1 0 0,0-1 1 0 0,1 0-1 0 0,-1-1 0 0 0,-1-1 1 0 0,1 0-1 0 0,-1-1 1 0 0,0-1-1 0 0,0 0 1 0 0,0-1-1 0 0,3-3-40 0 0,-4 4 73 0 0,-1 0 1 0 0,0-1-1 0 0,0 0 0 0 0,-1-1 1 0 0,0 0-1 0 0,0-1 0 0 0,-1 0 0 0 0,0-1 1 0 0,-1 0-1 0 0,-1 0 0 0 0,1-1 1 0 0,-2 0-1 0 0,0-1 0 0 0,0 0 0 0 0,-1 0 1 0 0,-1 0-1 0 0,0-1 0 0 0,-1 1 1 0 0,2-11-74 0 0,-5 17 15 0 0,0 5-10 0 0,0 1 1 0 0,0 0-1 0 0,-1-1 1 0 0,1 1-1 0 0,-1-1 1 0 0,1 1-1 0 0,-1-1 1 0 0,1 1-1 0 0,-1-1 0 0 0,0 0 1 0 0,0 1-1 0 0,0-1 1 0 0,0 1-1 0 0,0-1 1 0 0,0 1-1 0 0,0-1 0 0 0,0 0 1 0 0,-1 1-1 0 0,1-1 1 0 0,-1 1-1 0 0,1-1 1 0 0,-1 1-1 0 0,1-1 1 0 0,-1 1-1 0 0,0 0 0 0 0,0-1 1 0 0,0 1-1 0 0,0 0 1 0 0,0 0-1 0 0,0-1 1 0 0,0 1-1 0 0,0 0 1 0 0,0 0-1 0 0,-1 0 0 0 0,1 0 1 0 0,0 0-1 0 0,-1 1 1 0 0,1-1-1 0 0,0 0 1 0 0,-1 1-1 0 0,1-1 0 0 0,-1 1 1 0 0,0-1-6 0 0,-5 1-10 0 0,0 1 0 0 0,0 0 1 0 0,1 0-1 0 0,-1 1 0 0 0,1 0 0 0 0,-1 0 0 0 0,1 0 1 0 0,0 1-1 0 0,0 0 0 0 0,0 0 0 0 0,0 1 1 0 0,0 0-1 0 0,1-1 0 0 0,-1 2 0 0 0,1-1 0 0 0,0 1 1 0 0,1 0-1 0 0,-2 1 10 0 0,-5 5-12 0 0,0 1-1 0 0,0 1 1 0 0,1 0 0 0 0,1 0-1 0 0,0 1 1 0 0,1 0 0 0 0,0 0-1 0 0,1 1 1 0 0,-2 9 12 0 0,7-18-2 0 0,-1 0 0 0 0,2 0 0 0 0,-1 0 0 0 0,1 1 0 0 0,0-1 0 0 0,0 1 0 0 0,1-1-1 0 0,-1 1 1 0 0,2-1 0 0 0,-1 1 0 0 0,1-1 0 0 0,0 1 0 0 0,0-1 0 0 0,0 0 0 0 0,1 1 0 0 0,0-1 0 0 0,1 0 0 0 0,-1 0 0 0 0,1 0 0 0 0,0-1-1 0 0,1 1 1 0 0,-1-1 0 0 0,1 1 0 0 0,0-1 0 0 0,0 0 2 0 0,8 5 8 0 0,-1 0 0 0 0,1 0 1 0 0,1-1-1 0 0,0 0 0 0 0,0-1 0 0 0,1-1 0 0 0,-1 0 0 0 0,2-1 0 0 0,-1 0 1 0 0,1-1-1 0 0,-1-1 0 0 0,2 0 0 0 0,-1-1 0 0 0,0-1 0 0 0,0 0 1 0 0,3-1-9 0 0,96 3-4995 0 0,-101-5-2644 0 0,-2-2-5259 0 0</inkml:trace>
  <inkml:trace contextRef="#ctx0" brushRef="#br0" timeOffset="73857.009">18607 2088 8722 0 0,'0'0'2470'0'0,"0"0"-601"0"0,0 0-464 0 0,0 0-202 0 0,0 0-148 0 0,0 0-194 0 0,0 0-234 0 0,0 0-180 0 0,0 0-69 0 0,0 0 6 0 0,0 0 41 0 0,-5 22 15 0 0,-13 71-2 0 0,13 74 1204 0 0,9 26 48 0 0,-3-212 1391 0 0,1-18-2621 0 0,-5 13-406 0 0,2-1 1 0 0,0 0-1 0 0,2 1 1 0 0,1-1 0 0 0,1 1-1 0 0,1-1 1 0 0,1 1-1 0 0,1 0 1 0 0,1 1 0 0 0,1-1-1 0 0,1 2 1 0 0,1-1-1 0 0,1 1 1 0 0,1 1-1 0 0,1 0 1 0 0,3-2-55 0 0,-12 17 10 0 0,0 0 0 0 0,0 0 1 0 0,1 1-1 0 0,0-1 0 0 0,0 1 0 0 0,1 1 0 0 0,-1-1 1 0 0,1 1-1 0 0,0 0 0 0 0,0 0 0 0 0,0 0 0 0 0,1 1 0 0 0,-1 0 1 0 0,1 0-1 0 0,0 1 0 0 0,0 0 0 0 0,0 0 0 0 0,0 1 1 0 0,0-1-1 0 0,0 2 0 0 0,0-1 0 0 0,3 1-10 0 0,-8 2-3 0 0,1 0-1 0 0,-1 1 1 0 0,0-1 0 0 0,1 1-1 0 0,-1 0 1 0 0,-1-1 0 0 0,1 1-1 0 0,0 0 1 0 0,-1 0-1 0 0,1 0 1 0 0,-1 1 0 0 0,0-1-1 0 0,0 0 1 0 0,0 0 0 0 0,-1 1-1 0 0,1-1 1 0 0,-1 0 0 0 0,0 1-1 0 0,1-1 1 0 0,-2 0 0 0 0,1 1-1 0 0,0-1 1 0 0,-1 2 3 0 0,1 98-131 0 0,28-70-2651 0 0,-15-23-2017 0 0,-2-3-4970 0 0,-6-3-1367 0 0</inkml:trace>
  <inkml:trace contextRef="#ctx0" brushRef="#br0" timeOffset="86092.801">18984 2692 0 0 0,'0'0'1471'0'0,"0"0"349"0"0,0 0 374 0 0,0 0 199 0 0,0 0-67 0 0,0 0-295 0 0,0 0-360 0 0,0 0-291 0 0,0 0-188 0 0,0 0-132 0 0,0 0-105 0 0,3-3-95 0 0,8-5 1173 0 0,-13 15 2649 0 0,-4 0-4612 0 0,0 1-1 0 0,0 0 1 0 0,0 0 0 0 0,1 0-1 0 0,0 0 1 0 0,1 1-1 0 0,-1 0 1 0 0,2 0 0 0 0,-1 0-1 0 0,1 0 1 0 0,1 1-1 0 0,0-1 1 0 0,0 1 0 0 0,1-1-1 0 0,0 1 1 0 0,1 9-70 0 0,2-18 48 0 0,1 1 1 0 0,-1-1-1 0 0,1 1 1 0 0,0-1-1 0 0,0 0 1 0 0,0 0-1 0 0,0 0 1 0 0,0 0-1 0 0,0-1 1 0 0,0 1-1 0 0,0-1 1 0 0,0 0-1 0 0,0 0 1 0 0,0 0-1 0 0,0 0 1 0 0,0 0-1 0 0,0-1 1 0 0,0 1-1 0 0,3-2-48 0 0,73-34 447 0 0,-78 36-488 0 0,0 0 0 0 0,-1-1 0 0 0,1 1 0 0 0,0-1 1 0 0,-1 1-1 0 0,1 0 0 0 0,-1-1 0 0 0,1 1 0 0 0,-1-1 0 0 0,1 0 0 0 0,-1 1 0 0 0,1-1 0 0 0,-1 1 0 0 0,1-1 0 0 0,-1 0 1 0 0,0 1-1 0 0,1-1 0 0 0,-1 0 0 0 0,0 1 0 0 0,0-1 0 0 0,0 0 0 0 0,1 1 0 0 0,-1-1 0 0 0,0 0 0 0 0,0 0 0 0 0,0 1 1 0 0,0-1-1 0 0,0 0 0 0 0,0 0 0 0 0,0 1 0 0 0,0-1 0 0 0,-1 0 0 0 0,1 0 0 0 0,0 1 0 0 0,0-1 0 0 0,-1 0 0 0 0,1 1 0 0 0,0-1 1 0 0,-1 0-1 0 0,1 1 0 0 0,-1-1 0 0 0,1 1 0 0 0,-1-1 0 0 0,1 1 0 0 0,-1-1 0 0 0,1 1 0 0 0,-1-1 0 0 0,1 1 0 0 0,-1-1 1 0 0,0 1-1 0 0,1-1 0 0 0,-1 1 0 0 0,0 0 0 0 0,1 0 0 0 0,-1-1 0 0 0,0 1 0 0 0,1 0 41 0 0,-15-6-5165 0 0,1 4-5054 0 0,7 2-615 0 0</inkml:trace>
  <inkml:trace contextRef="#ctx0" brushRef="#br0" timeOffset="86547.972">19168 2379 6289 0 0,'0'0'3330'0'0,"0"0"-600"0"0,0 0-412 0 0,0 0-239 0 0,0 0-288 0 0,0 0-352 0 0,0 0-385 0 0,0 0-317 0 0,0 0-191 0 0,0 0-117 0 0,0 0-51 0 0,0 0-37 0 0,0 0-34 0 0,-5 4-2 0 0,-34 25 849 0 0,39-29-1016 0 0,0 0-27 0 0,0 0-8 0 0,0 0 15 0 0,22-18 789 0 0,-4-11-416 0 0,-18 28-352 0 0,0 1 16 0 0,0 0-3 0 0,-40 19 113 0 0,68-52-5144 0 0,-16 21-1905 0 0,-4 5-5014 0 0</inkml:trace>
  <inkml:trace contextRef="#ctx0" brushRef="#br0" timeOffset="87845.645">18614 1834 0 0 0,'0'0'908'0'0,"0"0"110"0"0,0 0-2 0 0,0 0-95 0 0,0 0-83 0 0,0 0-3 0 0,0 0-3 0 0,0 0 8 0 0,0 0 62 0 0,0 0 45 0 0,0 0 82 0 0,-11-3 98 0 0,-50-15 1159 0 0,47 10 1814 0 0,-62-18 3284 0 0,77 26-7246 0 0,-1 0 0 0 0,0-1 1 0 0,0 1-1 0 0,0 0 1 0 0,0 0-1 0 0,0 0 0 0 0,1-1 1 0 0,-1 1-1 0 0,0 0 0 0 0,0 0 1 0 0,0 0-1 0 0,0-1 1 0 0,0 1-1 0 0,0 0 0 0 0,0 0 1 0 0,0-1-1 0 0,0 1 1 0 0,0 0-1 0 0,0 0 0 0 0,0 0 1 0 0,0-1-1 0 0,0 1 0 0 0,0 0 1 0 0,0 0-1 0 0,0-1 1 0 0,0 1-1 0 0,0 0 0 0 0,0 0 1 0 0,0 0-1 0 0,-1-1 1 0 0,1 1-1 0 0,0 0 0 0 0,0 0 1 0 0,0-1-139 0 0,397-10 761 0 0,-315 15-678 0 0,-82-4-90 0 0,0 0-2 0 0,0 0 21 0 0,0 0 8 0 0,-6 3 969 0 0,-19-32-881 0 0,-98-96-145 0 0,123 112-2776 0 0,20 11-5601 0 0,-17 2 5926 0 0,3 0-9900 0 0</inkml:trace>
  <inkml:trace contextRef="#ctx0" brushRef="#br0" timeOffset="88541.453">19919 2294 13971 0 0,'0'0'2603'0'0,"0"0"-585"0"0,0 0-255 0 0,0 0-195 0 0,0 0-251 0 0,0 0-310 0 0,0 0-309 0 0,0 0-220 0 0,0 0-135 0 0,0 0-63 0 0,0 0-43 0 0,0 0-20 0 0,0 0-15 0 0,6 23 714 0 0,-4-11-754 0 0,0-1 0 0 0,-1 1 0 0 0,-1 0 0 0 0,1 0 0 0 0,-2 0 0 0 0,0-1 0 0 0,0 1 0 0 0,-1 0 0 0 0,-1-1 0 0 0,0 1 0 0 0,0 0-162 0 0,-8 38 142 0 0,0-15-106 0 0,11-33-50 0 0,0-7-3055 0 0,8-31-3209 0 0,-1 15-2969 0 0,-5 9-1723 0 0</inkml:trace>
  <inkml:trace contextRef="#ctx0" brushRef="#br0" timeOffset="88776.725">19936 1952 10258 0 0,'0'0'5249'0'0,"0"0"-3352"0"0,0 0-681 0 0,0 0-96 0 0,0 0-152 0 0,0 0-239 0 0,0 0-281 0 0,0 0-264 0 0,0 0-168 0 0,0 0-96 0 0,0 0-48 0 0,0 0-104 0 0,0 0-144 0 0,0 0-209 0 0,-39 59-511 0 0,50-48-1008 0 0,-5-4-2521 0 0,1-3-7426 0 0</inkml:trace>
  <inkml:trace contextRef="#ctx0" brushRef="#br0" timeOffset="89193.693">20427 2162 6609 0 0,'0'0'2421'0'0,"0"0"-265"0"0,0 0-40 0 0,0 0-64 0 0,0 0-269 0 0,0 0-375 0 0,0 0-327 0 0,0 0-165 0 0,0 0-27 0 0,0 0-23 0 0,0 0-47 0 0,0 0-142 0 0,0 0-183 0 0,-3 2-114 0 0,-108 55 1587 0 0,109-56-1950 0 0,0-1-14 0 0,0 1 0 0 0,0-1 0 0 0,0 1 0 0 0,1-1 0 0 0,-1 1 0 0 0,0 0 0 0 0,0 0 0 0 0,1 0 0 0 0,-1 0 0 0 0,1 0 0 0 0,-1 0 0 0 0,1 0 0 0 0,-1 0 0 0 0,1 1 0 0 0,0-1 0 0 0,-1 1 0 0 0,1-1 0 0 0,0 1 0 0 0,0-1 0 0 0,0 1 0 0 0,0 0 0 0 0,0-1 0 0 0,1 1 0 0 0,-1 0 0 0 0,0 0 0 0 0,1 0 0 0 0,-1-1 0 0 0,1 1 0 0 0,0 0 0 0 0,0 0 0 0 0,0 0 0 0 0,0 0 0 0 0,0 0 0 0 0,0 0 0 0 0,0 0 0 0 0,0 0 0 0 0,1-1 0 0 0,-1 1 0 0 0,1 0 0 0 0,-1 0 0 0 0,1 0 0 0 0,0-1 0 0 0,0 1 0 0 0,0 0 0 0 0,0-1 0 0 0,0 1 0 0 0,0-1 0 0 0,0 1 0 0 0,0-1 0 0 0,1 1 0 0 0,-1-1-3 0 0,128 65 82 0 0,-106-54-55 0 0,-19-11-10 0 0,0 1 0 0 0,0 0 0 0 0,-1 0-1 0 0,1 0 1 0 0,0 0 0 0 0,-1 0 0 0 0,0 1-1 0 0,1-1 1 0 0,-1 1 0 0 0,0 0-1 0 0,0 0 1 0 0,0 0 0 0 0,-1 1 0 0 0,1-1-1 0 0,-1 1 1 0 0,0-1 0 0 0,1 4-17 0 0,-1-4 33 0 0,-1 0 0 0 0,0-1 0 0 0,0 1 0 0 0,0 0 1 0 0,-1 1-1 0 0,1-1 0 0 0,-1 0 0 0 0,0 0 0 0 0,0 0 0 0 0,0 0 0 0 0,0 0 1 0 0,0 0-1 0 0,-1 0 0 0 0,1 0 0 0 0,-1 0 0 0 0,0 0 0 0 0,0 0 0 0 0,0 0 1 0 0,0 0-1 0 0,0 0 0 0 0,-1-1 0 0 0,1 1 0 0 0,-1 0 0 0 0,0-1 0 0 0,0 1 1 0 0,0-1-1 0 0,-1 1-33 0 0,-4 3 26 0 0,1 0 0 0 0,-1-1 1 0 0,0 0-1 0 0,-1 0 0 0 0,1-1 1 0 0,-1 0-1 0 0,0 0 1 0 0,0-1-1 0 0,0 0 0 0 0,0 0 1 0 0,0-1-1 0 0,-1 0 0 0 0,1-1 1 0 0,-1 0-1 0 0,1 0 0 0 0,-1 0 1 0 0,0-1-1 0 0,1-1 0 0 0,-1 0 1 0 0,0 0-1 0 0,-1-1-26 0 0,-20-25-1270 0 0,26 0-7278 0 0,4 22-686 0 0</inkml:trace>
  <inkml:trace contextRef="#ctx0" brushRef="#br0" timeOffset="90180.698">21151 1849 8074 0 0,'0'0'2096'0'0,"0"0"-386"0"0,0 0-83 0 0,0 0 101 0 0,0 0 30 0 0,0 0-160 0 0,0 0-323 0 0,0 0-298 0 0,0 0-206 0 0,0 0-128 0 0,0 0-40 0 0,0 0-11 0 0,7-6-7 0 0,24-16-10 0 0,-23 17-47 0 0,-8 5-61 0 0,0 0-79 0 0,8 191 2703 0 0,1-145-2929 0 0,-2 0 0 0 0,-2 1 0 0 0,-2 0 0 0 0,-2-1 0 0 0,-5 46-162 0 0,-38 125 208 0 0,40-184-260 0 0,2-33 22 0 0,0 0-4 0 0,0 0-13 0 0,0 0-13 0 0,0 0-28 0 0,0 0-33 0 0,0 0-46 0 0,0 0-69 0 0,0 0-57 0 0,7-15-1306 0 0,15-42-2933 0 0,-18 17-6449 0 0,-4 40 10777 0 0,2-9-11056 0 0</inkml:trace>
  <inkml:trace contextRef="#ctx0" brushRef="#br0" timeOffset="90426.184">21016 2143 7274 0 0,'0'0'4790'0'0,"0"0"-2170"0"0,0 0-963 0 0,0 0-141 0 0,0 0-37 0 0,0 0-121 0 0,0 0-215 0 0,0 0-238 0 0,0 0-218 0 0,0 0-143 0 0,0 0-62 0 0,0 0-40 0 0,32 0-31 0 0,100-3-59 0 0,99 14-980 0 0,-215-19-2865 0 0,-7-9-8639 0 0,-9 12 2725 0 0</inkml:trace>
  <inkml:trace contextRef="#ctx0" brushRef="#br0" timeOffset="90860.785">21585 1830 9474 0 0,'0'0'2983'0'0,"0"0"-629"0"0,0 0-495 0 0,0 0-281 0 0,0 0-291 0 0,0 0-284 0 0,0 0-276 0 0,0 0-162 0 0,0 0-16 0 0,0 0 36 0 0,0 0 28 0 0,0 0-14 0 0,0 0-28 0 0,-4 24-30 0 0,-21 144 675 0 0,23 125-42 0 0,21-174-1091 0 0,-19-118-77 0 0,0 1 0 0 0,1 0 1 0 0,-1-1-1 0 0,1 1 1 0 0,0-1-1 0 0,-1 1 0 0 0,1-1 1 0 0,0 1-1 0 0,0-1 1 0 0,0 1-1 0 0,0-1 0 0 0,0 0 1 0 0,0 0-1 0 0,0 1 1 0 0,0-1-1 0 0,1 0 0 0 0,-1 0 1 0 0,0 0-1 0 0,1 0 1 0 0,-1 0-1 0 0,1-1 0 0 0,-1 1 1 0 0,1 0-1 0 0,-1-1 1 0 0,1 1-1 0 0,0-1 1 0 0,-1 1-1 0 0,1-1 0 0 0,0 0 1 0 0,-1 0-1 0 0,1 0 1 0 0,0 1-1 0 0,-1-2 0 0 0,1 1 1 0 0,0 0-1 0 0,-1 0 1 0 0,1-1-1 0 0,0 1 0 0 0,-1 0 1 0 0,1-1-1 0 0,0 0-6 0 0,71-39 353 0 0,-53 27-363 0 0,115-51 131 0 0,-135 64-120 0 0,1-1 0 0 0,0 0-1 0 0,0 1 1 0 0,0-1-1 0 0,-1 1 1 0 0,1-1-1 0 0,0 1 1 0 0,0-1 0 0 0,0 1-1 0 0,0 0 1 0 0,0-1-1 0 0,0 1 1 0 0,0 0-1 0 0,0 0 1 0 0,0-1 0 0 0,0 1-1 0 0,0 0 1 0 0,0 0-1 0 0,0 0 1 0 0,0 1-1 0 0,0-1 1 0 0,0 0 0 0 0,0 0-1 0 0,0 0 1 0 0,0 1-1 0 0,0-1 1 0 0,0 0-1 0 0,0 1 1 0 0,0-1 0 0 0,0 1-1 0 0,-1-1 1 0 0,1 1-1 0 0,0-1 1 0 0,0 1-1 0 0,0 0 1 0 0,-1 0 0 0 0,1-1-1 0 0,0 1 1 0 0,-1 0-1 0 0,1 0 1 0 0,-1 0-1 0 0,1-1 1 0 0,-1 1 0 0 0,1 0-1 0 0,-1 0 1 0 0,0 0-1 0 0,1 0 1 0 0,-1 0-1 0 0,0 0 1 0 0,0 0 0 0 0,1 0-1 0 0,-1 0 1 0 0,0 0-1 0 0,0 0 1 0 0,0 0-1 0 0,0 0 1 0 0,-1 0 0 0 0,1 0-1 0 0,0 0 1 0 0,0 0-1 0 0,-1 0 1 0 0,1 0-1 0 0,0 0 0 0 0,-48 161 179 0 0,49-161-278 0 0,1 0 0 0 0,-1 0 0 0 0,1 0 0 0 0,0 0 0 0 0,0 0 0 0 0,0 0 0 0 0,-1-1 0 0 0,1 1 0 0 0,0 0 0 0 0,0-1 0 0 0,0 0 0 0 0,0 1 1 0 0,0-1-1 0 0,0 0 0 0 0,0 0 0 0 0,0 0 0 0 0,0 0 0 0 0,0 0 0 0 0,0-1 0 0 0,0 1 0 0 0,0-1 0 0 0,0 1 0 0 0,-1-1 0 0 0,1 0 0 0 0,0 1 0 0 0,0-1 0 0 0,0 0 0 0 0,-1 0 0 0 0,1-1 0 0 0,0 1 0 0 0,-1 0 0 0 0,1 0 0 0 0,-1-1 0 0 0,0 1 0 0 0,1-1 99 0 0,0 1-379 0 0,18-13-3837 0 0,-7 2-5371 0 0,-6 5-1469 0 0</inkml:trace>
  <inkml:trace contextRef="#ctx0" brushRef="#br0" timeOffset="91232.671">22139 2361 3689 0 0,'0'0'2903'0'0,"0"0"-481"0"0,0 0-74 0 0,0 0 100 0 0,0 0-168 0 0,0 0-358 0 0,0 0-374 0 0,0 0-300 0 0,0 0-187 0 0,0 0-146 0 0,0 0-131 0 0,0 0-123 0 0,0 0-99 0 0,33 1-88 0 0,100 2-70 0 0,-76-13 116 0 0,-50 5-401 0 0,-2 2-62 0 0,0 0 0 0 0,0 0 0 0 0,0 0 1 0 0,-1 0-1 0 0,1-1 0 0 0,-1 1 0 0 0,0-1 0 0 0,0 0 0 0 0,-1 0 0 0 0,1-1 0 0 0,-1 1 0 0 0,0-1 0 0 0,0 0 0 0 0,0 0 0 0 0,-1 0 0 0 0,1 0 0 0 0,-1 0 0 0 0,-1 0 0 0 0,1-1 0 0 0,-1 1 0 0 0,0-1 0 0 0,0 1 1 0 0,0-2-58 0 0,-1 5 5 0 0,-1 1 0 0 0,1-1 0 0 0,-1 1 0 0 0,0-1 0 0 0,1 1 0 0 0,-1-1 0 0 0,0 1 0 0 0,0 0 0 0 0,0-1 0 0 0,0 1 0 0 0,0 0 0 0 0,0 0 0 0 0,0 0 0 0 0,0-1 0 0 0,-1 1 0 0 0,1 1 0 0 0,0-1 0 0 0,-1 0 0 0 0,1 0 0 0 0,0 0 0 0 0,-1 1 0 0 0,1-1 0 0 0,-1 1 0 0 0,1-1 0 0 0,-1 1 0 0 0,0-1 1 0 0,1 1-1 0 0,-1 0 0 0 0,1 0 0 0 0,-1 0 0 0 0,0 0 0 0 0,1 0 0 0 0,-1 0 0 0 0,1 0 0 0 0,-2 1-5 0 0,-60 10-72 0 0,50-6 68 0 0,0 2 0 0 0,1 0 1 0 0,0 0-1 0 0,0 1 0 0 0,1 1 0 0 0,0-1 1 0 0,1 2-1 0 0,0 0 0 0 0,0 0 1 0 0,1 1-1 0 0,0 0 0 0 0,1 0 1 0 0,-5 10 3 0 0,10-15 10 0 0,0 0 0 0 0,1 0 0 0 0,0 0 0 0 0,0 1 0 0 0,1-1 0 0 0,-1 0 0 0 0,1 1 0 0 0,1-1 0 0 0,-1 1 0 0 0,1-1 0 0 0,0 1 0 0 0,1-1 1 0 0,0 1-1 0 0,0-1 0 0 0,0 0 0 0 0,1 1 0 0 0,-1-1 0 0 0,2 0 0 0 0,-1 0 0 0 0,1 0 0 0 0,0 0 0 0 0,0 0 0 0 0,0-1 0 0 0,1 1 0 0 0,0-1 1 0 0,0 0-1 0 0,0 0 0 0 0,1 0 0 0 0,-1-1 0 0 0,1 0 0 0 0,0 0 0 0 0,1 0 0 0 0,-1 0 0 0 0,1-1 0 0 0,-1 0 0 0 0,5 2-10 0 0,18 4-155 0 0,1-2-1 0 0,0-1 1 0 0,0-1 0 0 0,1-1-1 0 0,-1-1 1 0 0,1-2-1 0 0,-1-1 1 0 0,4-2 155 0 0,3 2-1437 0 0,-15-2-2612 0 0,-8-2-2661 0 0,-12 4 5696 0 0,11-1-11684 0 0</inkml:trace>
  <inkml:trace contextRef="#ctx0" brushRef="#br0" timeOffset="-2363.885">9658 472 3353 0 0,'0'0'4738'0'0,"0"0"-2188"0"0,0 0-744 0 0,0 0-78 0 0,0 0 76 0 0,0 0 22 0 0,0 0-168 0 0,0 0-302 0 0,0 0-325 0 0,0 0-263 0 0,0 0-192 0 0,0 0-84 0 0,0 0-45 0 0,4-7-36 0 0,-3 6-398 0 0,14-20 394 0 0,-14 39 424 0 0,-14 54-280 0 0,2 0 0 0 0,3 1 0 0 0,4-1 0 0 0,3 1 0 0 0,6 45-551 0 0,-5-102 33 0 0,18 220 29 0 0,-18-236-138 0 0,0 0-8 0 0,0 0-47 0 0,0 0-57 0 0,0 0-40 0 0,0 0-137 0 0,0-30-6653 0 0,0 16 2186 0 0,0 3-1417 0 0,0 0-3225 0 0</inkml:trace>
  <inkml:trace contextRef="#ctx0" brushRef="#br0" timeOffset="-2118.82">9347 939 12819 0 0,'0'0'1541'0'0,"0"0"-360"0"0,0 0-56 0 0,0 0 133 0 0,0 0 42 0 0,0 0-113 0 0,0 0-217 0 0,0 0-194 0 0,34-8-152 0 0,113-28-141 0 0,-91 24-539 0 0,1 2 1 0 0,0 2 0 0 0,0 3 0 0 0,1 3 0 0 0,20 2 55 0 0,-35 0-695 0 0,39 7-4438 0 0,-46-3-2134 0 0,-20-4-2626 0 0</inkml:trace>
  <inkml:trace contextRef="#ctx0" brushRef="#br0" timeOffset="-1468.617">10300 851 5537 0 0,'0'0'1837'0'0,"0"0"-312"0"0,0 0-83 0 0,0 0 78 0 0,0 0 49 0 0,0 0-78 0 0,0 0-186 0 0,0 0-198 0 0,0 0-188 0 0,-34 10-174 0 0,-107 35-111 0 0,63-4 294 0 0,73-37-892 0 0,0 0 0 0 0,0 0 1 0 0,0 0-1 0 0,0 0 0 0 0,1 1 0 0 0,0-1 0 0 0,0 1 1 0 0,0 0-1 0 0,0 1 0 0 0,1-1 0 0 0,0 0 0 0 0,0 1 1 0 0,0 0-1 0 0,1 0 0 0 0,0 0 0 0 0,0 0 0 0 0,1 0 0 0 0,-1 0 1 0 0,1 1-1 0 0,1-1 0 0 0,-1 0 0 0 0,1 2-36 0 0,2-5 27 0 0,0 0 0 0 0,0 0 1 0 0,1 0-1 0 0,-1 0 0 0 0,1 0 0 0 0,0-1 0 0 0,0 0 0 0 0,0 1 0 0 0,0-1 1 0 0,0 0-1 0 0,0-1 0 0 0,1 1 0 0 0,-1 0 0 0 0,0-1 0 0 0,1 0 0 0 0,-1 0 0 0 0,1 0 1 0 0,0 0-1 0 0,-1 0 0 0 0,1-1 0 0 0,0 0 0 0 0,0 0 0 0 0,-1 0 0 0 0,1 0 1 0 0,0 0-1 0 0,-1-1 0 0 0,4 0-27 0 0,-2 1 51 0 0,11-2 92 0 0,-1-1-1 0 0,1-1 1 0 0,-1 0-1 0 0,0-1 1 0 0,0-1-1 0 0,0 0 0 0 0,-1-1 1 0 0,0 0-1 0 0,11-9-142 0 0,-12 9 83 0 0,121-66 633 0 0,-133 74-713 0 0,1-1-1 0 0,-1 0 1 0 0,0 1 0 0 0,0-1-1 0 0,1 1 1 0 0,-1 0 0 0 0,0-1-1 0 0,0 1 1 0 0,0 0 0 0 0,0-1-1 0 0,0 1 1 0 0,0 0 0 0 0,0 0-1 0 0,0 0 1 0 0,0 0 0 0 0,-1 0-1 0 0,1 0 1 0 0,0 0 0 0 0,0 0-1 0 0,-1 0 1 0 0,1 1 0 0 0,-1-1-1 0 0,1 0 1 0 0,-1 0 0 0 0,0 0-1 0 0,1 1 1 0 0,-1-1 0 0 0,0 0-1 0 0,0 1 1 0 0,0-1 0 0 0,0 0-1 0 0,0 0 1 0 0,0 1 0 0 0,0-1-1 0 0,0 1-2 0 0,3 11 31 0 0,4 12 9 0 0,-7-20-40 0 0,1 0 0 0 0,0-1 1 0 0,0 1-1 0 0,0-1 0 0 0,0 1 0 0 0,1-1 1 0 0,0 0-1 0 0,0 1 0 0 0,0-1 1 0 0,0 0-1 0 0,1 0 0 0 0,0-1 0 0 0,-1 1 1 0 0,1 0-1 0 0,1-1 0 0 0,-1 0 1 0 0,0 0-1 0 0,1 0 0 0 0,0 0 0 0 0,0 0 1 0 0,-1-1-1 0 0,2 1 0 0 0,-1-1 1 0 0,0 0-1 0 0,4 0 14 0 0,-1-1 1 0 0,0 1-1 0 0,0-1 1 0 0,1-1-1 0 0,-1 1 1 0 0,1-2-1 0 0,-1 1 1 0 0,1-1-1 0 0,-1 0 1 0 0,0 0 0 0 0,0-1-1 0 0,1 1 1 0 0,-1-2-1 0 0,0 1 1 0 0,-1-1-1 0 0,1 0 1 0 0,0-1-1 0 0,-1 0 1 0 0,0 0 0 0 0,0 0-1 0 0,0 0 1 0 0,1-2-15 0 0,23-21 85 0 0,-1-1 0 0 0,-1-1 0 0 0,-1-1 1 0 0,-1-2-1 0 0,-3-1 0 0 0,0 0 1 0 0,-2-2-1 0 0,-2-1 0 0 0,-1 0 0 0 0,-1-1 1 0 0,-3-1-1 0 0,-1 0 0 0 0,-1-1 0 0 0,-3 0 1 0 0,-1-1-1 0 0,-2 0 0 0 0,-2-1 1 0 0,0-26-86 0 0,-8-68 205 0 0,4 134-192 0 0,1 0 0 0 0,-1 0 0 0 0,0 0 0 0 0,0 0 0 0 0,0 0 0 0 0,0 0 0 0 0,-1 0 0 0 0,1 1 0 0 0,0-1 0 0 0,0 0 0 0 0,0 0 0 0 0,-1 0-1 0 0,1 0 1 0 0,0 0 0 0 0,-1 0 0 0 0,1 1 0 0 0,-1-1 0 0 0,1 0 0 0 0,-1 0 0 0 0,1 1 0 0 0,-1-1 0 0 0,0 0 0 0 0,1 1 0 0 0,-1-1 0 0 0,0 0 0 0 0,1 1 0 0 0,-1-1 0 0 0,0 1 0 0 0,0-1 0 0 0,0 1 0 0 0,0 0 0 0 0,1-1 0 0 0,-1 1 0 0 0,0 0 0 0 0,0 0 0 0 0,0-1 0 0 0,0 1-1 0 0,0 0 1 0 0,0 0 0 0 0,0 0 0 0 0,0 0 0 0 0,1 0 0 0 0,-1 0 0 0 0,0 0 0 0 0,0 1 0 0 0,0-1 0 0 0,0 0 0 0 0,0 0 0 0 0,0 1 0 0 0,0-1 0 0 0,1 1 0 0 0,-1-1 0 0 0,0 0 0 0 0,0 1 0 0 0,0 0 0 0 0,1-1 0 0 0,-1 1 0 0 0,0-1 0 0 0,1 1 0 0 0,-1 0 0 0 0,1-1 0 0 0,-1 1 0 0 0,1 0-1 0 0,-1 0-12 0 0,-10 18 11 0 0,1 1-1 0 0,1 0 0 0 0,1 1 1 0 0,1 0-1 0 0,1 0 1 0 0,0 1-1 0 0,2-1 0 0 0,0 4-10 0 0,2 37 139 0 0,2 0 0 0 0,3 0 1 0 0,2-1-1 0 0,4 1 0 0 0,2-2 0 0 0,17 56-139 0 0,15 86 285 0 0,-34-120-207 0 0,-9-82-90 0 0,-2-1-124 0 0,0-1 0 0 0,0 0 1 0 0,0 1-1 0 0,0-1 0 0 0,0 0 1 0 0,0 0-1 0 0,1 0 0 0 0,-1-1 1 0 0,1 1-1 0 0,-1 0 0 0 0,1-1 1 0 0,0 1-1 0 0,0 0 0 0 0,0-1 1 0 0,0 1-1 0 0,1-1 0 0 0,-1 0 1 0 0,0 1-1 0 0,1-1 0 0 0,0 0 1 0 0,0 1-1 0 0,0-1 136 0 0,-4-60-7794 0 0,4 59 6258 0 0,0-9-6968 0 0</inkml:trace>
  <inkml:trace contextRef="#ctx0" brushRef="#br0" timeOffset="-1148.972">11199 656 11050 0 0,'0'0'2023'0'0,"0"0"-577"0"0,0 0-374 0 0,0 0-62 0 0,-32 24 53 0 0,-103 75 13 0 0,24-19 1369 0 0,103-74-2191 0 0,4-4-179 0 0,1 0 1 0 0,0 0-1 0 0,0 0 0 0 0,0 0 0 0 0,0 0 1 0 0,0 1-1 0 0,1-1 0 0 0,-1 1 0 0 0,1 0 0 0 0,0 0 1 0 0,-1 0-1 0 0,1 0 0 0 0,1 0 0 0 0,-1 0 1 0 0,0 1-1 0 0,1-1 0 0 0,-1 1-75 0 0,4-2 34 0 0,0-1 0 0 0,0 1 0 0 0,0-1 0 0 0,-1 1 0 0 0,2-1 0 0 0,-1 0 0 0 0,0 0 0 0 0,0 0 0 0 0,0 0 0 0 0,0 0 0 0 0,1-1 0 0 0,-1 1 0 0 0,0-1 0 0 0,1 1 0 0 0,-1-1 0 0 0,0 0 0 0 0,1 0 0 0 0,-1 0 0 0 0,0 0 0 0 0,1 0 0 0 0,-1-1 0 0 0,2 0-34 0 0,0 1 64 0 0,236-10 1586 0 0,-236 11-1626 0 0,-1-1 0 0 0,0 1-1 0 0,0 0 1 0 0,0 0 0 0 0,0 1 0 0 0,0-1 0 0 0,0 0-1 0 0,0 1 1 0 0,0 0 0 0 0,0 0 0 0 0,0 0 0 0 0,-1 0-1 0 0,1 0 1 0 0,-1 1 0 0 0,0-1 0 0 0,0 1-1 0 0,0-1 1 0 0,0 1 0 0 0,0 0 0 0 0,0 0 0 0 0,-1 0-1 0 0,1 0 1 0 0,-1 0 0 0 0,0 0 0 0 0,0 0 0 0 0,0 0-1 0 0,0 1 1 0 0,-1-1 0 0 0,1 0 0 0 0,-1 0 0 0 0,0 3-24 0 0,0-5-40 0 0,0 0 1 0 0,1 0-1 0 0,-1 0 1 0 0,0 1-1 0 0,1-1 1 0 0,-1 0-1 0 0,0 0 1 0 0,1 0 0 0 0,-1 0-1 0 0,1 0 1 0 0,0 0-1 0 0,-1-1 1 0 0,1 1-1 0 0,0 0 1 0 0,0 0-1 0 0,-1 0 1 0 0,1-1-1 0 0,0 1 1 0 0,0 0 0 0 0,0-1-1 0 0,0 1 1 0 0,0 0-1 0 0,0-1 1 0 0,0 1-1 0 0,0-1 1 0 0,0 0-1 0 0,0 1 1 0 0,0-1 0 0 0,0 0-1 0 0,0 0 1 0 0,0 0-1 0 0,1 0 1 0 0,-1 1-1 0 0,0-2 1 0 0,0 1-1 0 0,0 0 1 0 0,0 0 0 0 0,0 0-1 0 0,0 0 1 0 0,0-1-1 0 0,1 1 1 0 0,-1 0-1 0 0,0-1 1 0 0,0 1-1 0 0,0-1 1 0 0,0 0-1 0 0,-1 1 1 0 0,2-1 39 0 0,30-13-4766 0 0,-11 0-6710 0 0,-18 10 3694 0 0</inkml:trace>
  <inkml:trace contextRef="#ctx0" brushRef="#br0" timeOffset="-818.981">11482 954 0 0 0,'0'0'1862'0'0,"0"0"577"0"0,0 0 320 0 0,0 0 48 0 0,0 0-194 0 0,0 0-289 0 0,0 0-280 0 0,0 0-264 0 0,0 0-254 0 0,31-2-281 0 0,96-7-237 0 0,-69-8 173 0 0,-51 11-944 0 0,-2 4-129 0 0,0-1-1 0 0,-1 0 1 0 0,1-1-1 0 0,-1 1 0 0 0,1-1 1 0 0,-1 0-1 0 0,0 0 1 0 0,0 0-1 0 0,-1 0 1 0 0,1-1-1 0 0,-1 0 1 0 0,0 1-1 0 0,0-1 1 0 0,-1 0-1 0 0,1-1 1 0 0,-1 1-1 0 0,0 0 1 0 0,-1-1-1 0 0,1 1 1 0 0,-1-1-1 0 0,0 1 1 0 0,0-1-1 0 0,-1 0 1 0 0,0 1-1 0 0,0-1 1 0 0,0 0-1 0 0,-1 0-107 0 0,-2 2 3 0 0,0 1 0 0 0,0-1 1 0 0,-1 0-1 0 0,1 1 0 0 0,-1 0 0 0 0,0 0 0 0 0,0 0 0 0 0,0 0 0 0 0,0 0 1 0 0,-1 1-1 0 0,1 0 0 0 0,-1 0 0 0 0,1 0 0 0 0,-1 0 0 0 0,0 1 1 0 0,0 0-1 0 0,0 0 0 0 0,0 0 0 0 0,0 1 0 0 0,0-1 0 0 0,0 1 0 0 0,1 1 1 0 0,-1-1-1 0 0,0 0 0 0 0,0 1 0 0 0,0 0 0 0 0,0 0 0 0 0,0 1 1 0 0,1 0-1 0 0,-2 0-3 0 0,-7 3-15 0 0,0 1 0 0 0,1 0 0 0 0,-1 1 0 0 0,1 1 1 0 0,1 0-1 0 0,0 0 0 0 0,0 1 0 0 0,0 1 0 0 0,1 0 1 0 0,1 0-1 0 0,0 1 0 0 0,0 0 0 0 0,1 0 0 0 0,0 1 1 0 0,1 0-1 0 0,1 1 0 0 0,0 0 0 0 0,0 0 0 0 0,-1 7 15 0 0,5-14-3 0 0,0 1 0 0 0,0-1 0 0 0,1 0 0 0 0,0 1 0 0 0,0 0 0 0 0,1-1 0 0 0,0 1 0 0 0,0-1 0 0 0,0 1 0 0 0,1 0 0 0 0,0-1 0 0 0,0 1 0 0 0,1-1 0 0 0,0 0 0 0 0,0 1 0 0 0,0-1 0 0 0,1 0-1 0 0,0 0 1 0 0,0 0 0 0 0,0-1 0 0 0,1 1 0 0 0,0-1 0 0 0,0 0 0 0 0,0 0 0 0 0,1 0 0 0 0,0 0 0 0 0,0-1 0 0 0,0 0 0 0 0,0 0 0 0 0,1 0 0 0 0,-1-1 0 0 0,1 1 0 0 0,0-1 0 0 0,0-1 0 0 0,5 2 3 0 0,6 3-37 0 0,1-2 0 0 0,0 0 1 0 0,0-1-1 0 0,1-1 1 0 0,-1 0-1 0 0,1-2 0 0 0,0 0 1 0 0,-1-1-1 0 0,9-2 37 0 0,52-10-4883 0 0,-54 6-2876 0 0,-4 5-4679 0 0</inkml:trace>
  <inkml:trace contextRef="#ctx0" brushRef="#br0" timeOffset="-3863.309">6725 1197 0 0 0,'0'0'519'0'0,"0"0"828"0"0,0 0 673 0 0,0 0 533 0 0,0 0 178 0 0,0 0-188 0 0,0 0-346 0 0,0 0-428 0 0,0 0-362 0 0,0 0-269 0 0,0 0-181 0 0,0 0-136 0 0,-2 4-109 0 0,-8 11-67 0 0,8-12-38 0 0,2-3-30 0 0,5-7 2927 0 0,7-12-2816 0 0,103-183 310 0 0,-36 77-756 0 0,-69 111-124 0 0,-10 13-86 0 0,0 1-14 0 0,0 0-18 0 0,0 0 22 0 0,0 0-30 0 0,0 0-14 0 0,0 0 5 0 0,0 0 1 0 0,0 0-4 0 0,0 0-13 0 0,0 0-9 0 0,3 15-132 0 0,74 190 394 0 0,-75-201-182 0 0,0 0 0 0 0,0 0 0 0 0,0 0 0 0 0,0 0 1 0 0,1 0-1 0 0,0-1 0 0 0,-1 1 0 0 0,1-1 0 0 0,0 0 1 0 0,1 0-1 0 0,-1 0 0 0 0,1 0 0 0 0,-1-1 0 0 0,1 1 0 0 0,0-1 1 0 0,0 0-1 0 0,0 0 0 0 0,0 0 0 0 0,0-1 0 0 0,0 1 1 0 0,0-1-1 0 0,1 0 0 0 0,-1 0 0 0 0,0-1 0 0 0,1 1 0 0 0,-1-1 1 0 0,1 0-1 0 0,-1 0 0 0 0,1-1 0 0 0,-1 1 0 0 0,0-1 1 0 0,1 0-1 0 0,-1 0 0 0 0,0 0 0 0 0,0-1 0 0 0,1 1 0 0 0,-1-1 1 0 0,2-2-39 0 0,8-6 83 0 0,-1-1 0 0 0,1 0 0 0 0,-2-1 1 0 0,0-1-1 0 0,0 0 0 0 0,-1-1 1 0 0,-1 0-1 0 0,0 0 0 0 0,-1-1 0 0 0,-1-1 1 0 0,0 1-1 0 0,-1-1 0 0 0,-1 0 0 0 0,0-1 1 0 0,-1 0-1 0 0,0-2-83 0 0,2-57 76 0 0,-38 73-1919 0 0,10 37-2059 0 0,17-7-4236 0 0,3-16-649 0 0</inkml:trace>
  <inkml:trace contextRef="#ctx0" brushRef="#br0" timeOffset="-3549.699">7677 866 9770 0 0,'0'0'1700'0'0,"0"0"-291"0"0,0 0-128 0 0,0 0 69 0 0,0 0 16 0 0,0 0-105 0 0,0 0-225 0 0,0 0-223 0 0,0 0-163 0 0,0 0-101 0 0,0 0-75 0 0,-24 31-48 0 0,-72 98-20 0 0,94-128-384 0 0,0 1 0 0 0,1 0-1 0 0,-1-1 1 0 0,0 1-1 0 0,0 0 1 0 0,1 0-1 0 0,-1 0 1 0 0,1 0 0 0 0,-1 1-1 0 0,1-1 1 0 0,0 0-1 0 0,0 0 1 0 0,0 1-1 0 0,0-1 1 0 0,1 1-1 0 0,-1-1 1 0 0,0 1 0 0 0,1-1-1 0 0,0 1 1 0 0,0-1-1 0 0,0 1 1 0 0,0-1-1 0 0,0 1 1 0 0,0-1-1 0 0,0 1 1 0 0,1-1 0 0 0,0 2-22 0 0,2 4 128 0 0,-1-2-5 0 0,1-1 0 0 0,0 1 0 0 0,0 0 0 0 0,0-1 0 0 0,1 0 0 0 0,0 0 0 0 0,0 0-1 0 0,0 0 1 0 0,1 0 0 0 0,-1-1 0 0 0,1 0 0 0 0,0 0 0 0 0,0 0 0 0 0,1-1 0 0 0,-1 1 0 0 0,1-1 0 0 0,0-1-1 0 0,0 1 1 0 0,0-1 0 0 0,0 0 0 0 0,0 0 0 0 0,0-1 0 0 0,0 0 0 0 0,1 0 0 0 0,-1 0 0 0 0,0-1-1 0 0,1 0 1 0 0,-1 0 0 0 0,0-1 0 0 0,1 1 0 0 0,-1-1 0 0 0,0-1 0 0 0,4-1-123 0 0,-3-1 52 0 0,0-1 0 0 0,-1 1 0 0 0,1-2 0 0 0,-1 1 0 0 0,-1-1 0 0 0,1 0 1 0 0,-1 0-1 0 0,0 0 0 0 0,0-1 0 0 0,-1 0 0 0 0,1 0 0 0 0,-2 0 0 0 0,1-1 0 0 0,-1 1 0 0 0,0-1 0 0 0,-1 1 1 0 0,1-1-1 0 0,-2 0 0 0 0,1 0 0 0 0,-1 0 0 0 0,0-1 0 0 0,-1 1 0 0 0,0 0 0 0 0,0 0 0 0 0,-1 0 1 0 0,0 0-1 0 0,0 0 0 0 0,-1 0 0 0 0,-1-2-52 0 0,2 5-93 0 0,0 1 0 0 0,0-1 0 0 0,-1 0 0 0 0,0 1-1 0 0,0 0 1 0 0,0-1 0 0 0,-1 1 0 0 0,0 0 0 0 0,1 0 0 0 0,-1 0 0 0 0,0 1 0 0 0,-1-1 0 0 0,1 1 0 0 0,-1 0 0 0 0,0 0 0 0 0,1 0 0 0 0,-1 0 0 0 0,0 0-1 0 0,-1 1 1 0 0,1 0 0 0 0,0 0 0 0 0,-2 0 93 0 0,-17-1-4103 0 0,0 11-3294 0 0,15-1-4559 0 0</inkml:trace>
  <inkml:trace contextRef="#ctx0" brushRef="#br0" timeOffset="-3061.925">7994 947 10946 0 0,'0'0'2564'0'0,"0"0"-880"0"0,0 0-332 0 0,0 0-118 0 0,0 0-142 0 0,0 0-188 0 0,0 0-252 0 0,0 0-118 0 0,0 0-21 0 0,0 0 23 0 0,0 0-2 0 0,0 0-25 0 0,0 0-45 0 0,-10 16-76 0 0,-31 53-69 0 0,40-67-286 0 0,-1 1 1 0 0,1-1-1 0 0,0 1 0 0 0,-1-1 1 0 0,1 1-1 0 0,1-1 0 0 0,-1 1 1 0 0,0 0-1 0 0,1-1 0 0 0,-1 1 1 0 0,1 0-1 0 0,0-1 0 0 0,0 1 0 0 0,0 0 1 0 0,0 0-1 0 0,0-1 0 0 0,0 1 1 0 0,1 0-1 0 0,0 0 0 0 0,-1-1 1 0 0,1 1-1 0 0,0-1 0 0 0,0 1 1 0 0,1-1-1 0 0,-1 1 0 0 0,0-1 0 0 0,1 0 1 0 0,-1 1-1 0 0,1-1 0 0 0,0 0 1 0 0,0 0-1 0 0,0 0 0 0 0,0 0 1 0 0,0-1-1 0 0,0 1 0 0 0,1 0 0 0 0,-1-1 1 0 0,0 0-1 0 0,3 2-33 0 0,3-1 120 0 0,0 0 1 0 0,1 0-1 0 0,-1-1 1 0 0,0 0-1 0 0,1-1 0 0 0,-1 1 1 0 0,1-2-1 0 0,-1 1 1 0 0,1-1-1 0 0,-1 0 0 0 0,1-1 1 0 0,-1 0-1 0 0,0 0 0 0 0,0-1 1 0 0,0 0-1 0 0,0-1 1 0 0,0 1-1 0 0,-1-1 0 0 0,0-1-120 0 0,177-142 594 0 0,-183 148-597 0 0,0-1 0 0 0,1 0 0 0 0,-1 0 0 0 0,0 1 0 0 0,0-1 0 0 0,1 1 0 0 0,-1-1 0 0 0,0 1 0 0 0,0-1 0 0 0,1 1 0 0 0,-1 0 0 0 0,0 0 0 0 0,0 0 0 0 0,0-1 0 0 0,0 1 0 0 0,0 0 0 0 0,0 0 0 0 0,0 0 0 0 0,-1 1 0 0 0,1-1 0 0 0,0 0 0 0 0,-1 0 0 0 0,1 0 0 0 0,0 0 0 0 0,-1 1 0 0 0,1-1 0 0 0,-1 0 0 0 0,0 1 0 0 0,0-1 0 0 0,1 0 0 0 0,-1 1 0 0 0,0-1 0 0 0,0 0 0 0 0,0 1 0 0 0,0 0 3 0 0,3 7-23 0 0,2 0 32 0 0,0 1 1 0 0,0-1-1 0 0,0-1 1 0 0,1 1-1 0 0,1-1 1 0 0,0 0-1 0 0,0 0 0 0 0,0-1 1 0 0,1 0-1 0 0,0 0 1 0 0,0-1-1 0 0,8 5-9 0 0,-12-9 43 0 0,-1 0 0 0 0,1 0 0 0 0,0 0 0 0 0,0 0 0 0 0,0-1 0 0 0,0 1-1 0 0,1-1 1 0 0,-1 0 0 0 0,0 0 0 0 0,1-1 0 0 0,-1 1 0 0 0,0-1 0 0 0,1 0 0 0 0,-1 0 0 0 0,0-1-1 0 0,1 1 1 0 0,-1-1 0 0 0,0 0 0 0 0,0 0 0 0 0,1 0 0 0 0,-1-1 0 0 0,0 1 0 0 0,0-1-1 0 0,0 0 1 0 0,-1 0 0 0 0,1-1 0 0 0,0 1 0 0 0,-1-1 0 0 0,1 0 0 0 0,-1 0 0 0 0,1-1-43 0 0,134-157-784 0 0,-113 144-2253 0 0,-18 12-975 0 0,2 0-4231 0 0,-3 2-4449 0 0</inkml:trace>
  <inkml:trace contextRef="#ctx0" brushRef="#br0" timeOffset="18136.243">275 1941 2929 0 0,'0'0'1680'0'0,"0"0"116"0"0,0 0 147 0 0,0 0 198 0 0,0 0 31 0 0,0 0-199 0 0,0 0-325 0 0,0 0-324 0 0,0 0-233 0 0,0 0-161 0 0,0 0-99 0 0,0 0-31 0 0,0 0-25 0 0,-15 1-58 0 0,-60 5 529 0 0,75-6-766 0 0,0 0-97 0 0,18 11 1732 0 0,249 25-73 0 0,-193-28-1905 0 0,-59-5-79 0 0,-10-14 1771 0 0,-22-51-1816 0 0,-19-58 50 0 0,24 79-84 0 0,12 40 6 0 0,0 1-24 0 0,0 0-3 0 0,0 0-40 0 0,1 26-6170 0 0,2-15 216 0 0,3-3-6408 0 0</inkml:trace>
  <inkml:trace contextRef="#ctx0" brushRef="#br0" timeOffset="16608.784">365 2394 4617 0 0,'0'0'2251'0'0,"0"0"-194"0"0,0 0-73 0 0,0 0 98 0 0,0 0-2 0 0,0 0-217 0 0,0 0-293 0 0,0 0-366 0 0,0 0-289 0 0,0 0-191 0 0,0 0-136 0 0,1-3-56 0 0,3-13 383 0 0,-3 16-527 0 0,-1 0-54 0 0,0 0-39 0 0,0 0-29 0 0,0 0-3 0 0,0 0-52 0 0,0 27 722 0 0,7 216 3 0 0,-1 31 851 0 0,-12-479-1510 0 0,5 178-271 0 0,1-1 0 0 0,2 1 0 0 0,0 0 0 0 0,2-1 0 0 0,0 2 1 0 0,2-1-1 0 0,2 0 0 0 0,0 1 0 0 0,1 1 0 0 0,2-1 1 0 0,1 1-1 0 0,0 1 0 0 0,2 1 0 0 0,11-15-6 0 0,-23 36 1 0 0,0-1-1 0 0,1 1 1 0 0,-1-1 0 0 0,1 1-1 0 0,-1 0 1 0 0,1 0-1 0 0,0 0 1 0 0,0 0-1 0 0,0 1 1 0 0,0-1 0 0 0,0 1-1 0 0,1 0 1 0 0,-1 0-1 0 0,0 0 1 0 0,1 0-1 0 0,-1 0 1 0 0,0 1 0 0 0,1 0-1 0 0,-1 0 1 0 0,1-1-1 0 0,-1 2 1 0 0,1-1-1 0 0,-1 0 1 0 0,0 1 0 0 0,1 0-1 0 0,-1 0 1 0 0,0 0-1 0 0,1 0 1 0 0,-1 0-1 0 0,0 0 1 0 0,0 1 0 0 0,0 0-1 0 0,0 0 1 0 0,0-1-1 0 0,1 3 0 0 0,3 6 41 0 0,-1 2 0 0 0,0-1 0 0 0,-1 1 0 0 0,0-1 0 0 0,0 1 1 0 0,-1 1-1 0 0,-1-1 0 0 0,0 1 0 0 0,1 11-41 0 0,-2 36 225 0 0,-2-60-218 0 0,1 17-3204 0 0,-1-17 3057 0 0,0 0-1 0 0,0 0 1 0 0,0 0-1 0 0,0 0 1 0 0,0-1-1 0 0,1 1 1 0 0,-1 0-1 0 0,0 0 1 0 0,0 0-1 0 0,0 0 1 0 0,0-1-1 0 0,0 1 1 0 0,1 0 0 0 0,-1 0-1 0 0,0 0 1 0 0,0 0-1 0 0,0 0 1 0 0,1 0-1 0 0,-1 0 1 0 0,0 0-1 0 0,0 0 1 0 0,0 0-1 0 0,1 0 1 0 0,-1 0-1 0 0,0 0 1 0 0,0 0 0 0 0,0 0-1 0 0,1 0 1 0 0,-1 0-1 0 0,0 0 1 0 0,0 0-1 0 0,0 0 1 0 0,1 0-1 0 0,-1 0 1 0 0,0 0-1 0 0,0 0 1 0 0,0 0 140 0 0,2-7-6241 0 0,0 3-5583 0 0</inkml:trace>
  <inkml:trace contextRef="#ctx0" brushRef="#br0" timeOffset="21491.48">820 2898 1040 0 0,'0'0'1911'0'0,"0"0"-296"0"0,0 0-56 0 0,0 0 138 0 0,0 0 136 0 0,0 0-14 0 0,0 0-189 0 0,0 0-334 0 0,0 0-362 0 0,0 0-231 0 0,0 0-95 0 0,0 0-1 0 0,-2 1 3091 0 0,-37 231-534 0 0,40-230-3142 0 0,0 0 0 0 0,0 0-1 0 0,0-1 1 0 0,0 1 0 0 0,0 0-1 0 0,1 0 1 0 0,-1-1-1 0 0,0 1 1 0 0,1-1 0 0 0,-1 1-1 0 0,1-1 1 0 0,0 1 0 0 0,-1-1-1 0 0,1 0 1 0 0,0 0-1 0 0,0 0 1 0 0,0 0 0 0 0,0 0-1 0 0,0 0 1 0 0,0-1 0 0 0,0 1-1 0 0,0-1 1 0 0,0 1-1 0 0,0-1 1 0 0,0 0 0 0 0,0 0-1 0 0,1 1 1 0 0,-1-2 0 0 0,0 1-1 0 0,0 0 1 0 0,0 0-1 0 0,0-1 1 0 0,0 1 0 0 0,0-1-1 0 0,0 0 1 0 0,0 1 0 0 0,0-1-1 0 0,0 0 1 0 0,0 0-1 0 0,0 0 1 0 0,0-1 0 0 0,0 1-22 0 0,-1-12-2577 0 0,-4 2-6054 0 0,0 9-527 0 0</inkml:trace>
  <inkml:trace contextRef="#ctx0" brushRef="#br0" timeOffset="21915.864">873 2512 7170 0 0,'0'0'2176'0'0,"0"0"-196"0"0,0 0-58 0 0,0 0-11 0 0,0 0-173 0 0,0 0-378 0 0,0 0-465 0 0,0 0-391 0 0,0 0-221 0 0,0 0-66 0 0,0 0 23 0 0,0 0 11 0 0,0 0-2 0 0,0 4-55 0 0,0 28 94 0 0,0-32-233 0 0,0 0-18 0 0,0 0 0 0 0,0 0-1 0 0,0 0 14 0 0,0 0 24 0 0,0 0 29 0 0,0 0 0 0 0,0 0 14 0 0,0 0 8 0 0,0 0 2 0 0,5-14 869 0 0,-4 14-909 0 0,-1 0 8 0 0,0 0 31 0 0,0 0 25 0 0,0 0-12 0 0,0 0-15 0 0,-26 32 197 0 0,15-17-305 0 0,11-15-60 0 0,0 0-47 0 0,0 0-57 0 0,0 0-48 0 0,21 0-3883 0 0,-14-3-1562 0 0,-4 3-5728 0 0</inkml:trace>
  <inkml:trace contextRef="#ctx0" brushRef="#br0" timeOffset="22446.168">1830 2324 8826 0 0,'0'0'2531'0'0,"0"0"-614"0"0,0 0-332 0 0,0 0-16 0 0,0 0-24 0 0,0 0-181 0 0,0 0-317 0 0,0 0-288 0 0,0 0-145 0 0,0 0-50 0 0,0 0 8 0 0,0 0-5 0 0,0 0-50 0 0,12 4 1621 0 0,-14 10-1892 0 0,0-1 0 0 0,-1 0-1 0 0,-1 1 1 0 0,0-1 0 0 0,0-1 0 0 0,-2 1 0 0 0,1-1 0 0 0,-7 10-246 0 0,0 2 120 0 0,-16 28-19 0 0,-3-2 0 0 0,-2-1-1 0 0,-2-2 1 0 0,-37 39-101 0 0,23-28 29 0 0,-21 34-336 0 0,60-91-3730 0 0,-2-13-8457 0 0,10 10 9781 0 0,0 1-6370 0 0</inkml:trace>
  <inkml:trace contextRef="#ctx0" brushRef="#br0" timeOffset="22859.471">1431 2302 8098 0 0,'0'0'2427'0'0,"0"0"-407"0"0,0 0-206 0 0,0 0 32 0 0,0 0-83 0 0,0 0-258 0 0,0 0-383 0 0,0 0-403 0 0,0 0-268 0 0,0 0-129 0 0,0 0 46 0 0,0 0 133 0 0,0 0 103 0 0,2 6 73 0 0,2 6-351 0 0,2-1 1 0 0,-1 0-1 0 0,1-1 0 0 0,1 1 1 0 0,0-1-1 0 0,0 0 0 0 0,1-1 1 0 0,0 0-1 0 0,4 3-326 0 0,184 175 1778 0 0,-81-84-1364 0 0,-51-37-314 0 0,-53-50-1121 0 0,-11-17 703 0 0,0 1-120 0 0,-3-9-4287 0 0,1 7-7478 0 0,2 2 1442 0 0</inkml:trace>
  <inkml:trace contextRef="#ctx0" brushRef="#br0" timeOffset="-4881.245">5113 921 648 0 0,'0'0'1114'0'0,"0"0"107"0"0,0 0 236 0 0,0 0 378 0 0,0 0 441 0 0,0 0 159 0 0,0 0-103 0 0,0 0-341 0 0,0 0-446 0 0,0 0-395 0 0,0 0-249 0 0,0 0-132 0 0,0 0-105 0 0,0-3-76 0 0,-1-1 882 0 0,-2 41-473 0 0,-1-24-928 0 0,0 0-1 0 0,1 0 1 0 0,1 0-1 0 0,0 1 1 0 0,1-1-1 0 0,0 1 1 0 0,1-1-1 0 0,0 1 1 0 0,1-1-1 0 0,1 0 1 0 0,0 1-1 0 0,1-1 1 0 0,1 0-1 0 0,0 0 1 0 0,0 0 0 0 0,1-1-1 0 0,1 0 1 0 0,5 9-69 0 0,-9-18 47 0 0,1-1 0 0 0,0 1 0 0 0,-1-1 0 0 0,1 1 0 0 0,0-1 0 0 0,0 0 0 0 0,0 0 0 0 0,0-1 0 0 0,1 1 0 0 0,-1-1 0 0 0,1 1 0 0 0,-1-1 0 0 0,0 0 1 0 0,1-1-1 0 0,0 1 0 0 0,-1 0 0 0 0,1-1 0 0 0,-1 0 0 0 0,1 0 0 0 0,0 0 0 0 0,-1 0 0 0 0,1-1 0 0 0,-1 1 0 0 0,1-1 0 0 0,0 0 0 0 0,-1 0 0 0 0,0 0 0 0 0,1 0 1 0 0,-1-1-1 0 0,0 0 0 0 0,1 1 0 0 0,-1-1 0 0 0,0 0 0 0 0,0-1-47 0 0,95-87 1035 0 0,-93 84-1057 0 0,118-173 448 0 0,-99 142-275 0 0,-24 36-130 0 0,0 1-10 0 0,0 0-22 0 0,0 0-8 0 0,0 0-14 0 0,0 16-124 0 0,6 159 191 0 0,-5-169-19 0 0,1 0 0 0 0,0 1-1 0 0,1-1 1 0 0,-1-1 0 0 0,1 1-1 0 0,0 0 1 0 0,0-1 0 0 0,1 1-1 0 0,0-1 1 0 0,0 0 0 0 0,0-1-1 0 0,1 1 1 0 0,-1-1 0 0 0,1 1-1 0 0,0-1 1 0 0,0-1 0 0 0,1 1-1 0 0,-1-1 1 0 0,1 0 0 0 0,-1 0-1 0 0,1 0 1 0 0,0-1 0 0 0,0 0-1 0 0,0 0 1 0 0,1-1 0 0 0,-1 1-1 0 0,0-1 1 0 0,1-1 0 0 0,-1 1-1 0 0,0-1 1 0 0,1 0 0 0 0,-1-1-1 0 0,1 1 1 0 0,-1-1 0 0 0,0-1-1 0 0,0 1 1 0 0,1-1 0 0 0,-1 0-1 0 0,1-1-14 0 0,11-10 98 0 0,-1 0 0 0 0,1-1-1 0 0,-2-1 1 0 0,0-1 0 0 0,-1 0 0 0 0,-1-1-1 0 0,0-1 1 0 0,-1 0 0 0 0,-1-1-1 0 0,8-17-97 0 0,-3 8 65 0 0,30-57 146 0 0,-43 86-201 0 0,0 0-1 0 0,0 1 1 0 0,-1-1 0 0 0,1 1 0 0 0,0 0 0 0 0,-1 0 0 0 0,1 0 0 0 0,-1 0 0 0 0,0 1 0 0 0,0-1 0 0 0,0 1 0 0 0,0 0-1 0 0,0 0 1 0 0,-1 0 0 0 0,1 0 0 0 0,-1 0 0 0 0,0 1 0 0 0,1 1-10 0 0,1-1 3 0 0,3 5 13 0 0,-1-1 0 0 0,0 1 0 0 0,-1 1-1 0 0,0-1 1 0 0,-1 1 0 0 0,0 0 0 0 0,0 0 0 0 0,-1 0 0 0 0,0 1-1 0 0,-1-1 1 0 0,0 1 0 0 0,0-1 0 0 0,-2 1 0 0 0,1 0 0 0 0,-1 0 0 0 0,-1-1-1 0 0,0 7-15 0 0,-2-11 13 0 0,1 0-1 0 0,-1 0 1 0 0,0-1-1 0 0,0 1 0 0 0,-1-1 1 0 0,0 0-1 0 0,0 0 0 0 0,0 0 1 0 0,-1 0-1 0 0,1-1 1 0 0,-1 0-1 0 0,0 0 0 0 0,0 0 1 0 0,-1 0-1 0 0,1-1 0 0 0,-1 0 1 0 0,-5 2-13 0 0,-1 3 15 0 0,4-3-9 0 0,-1 0 0 0 0,1 0 1 0 0,-1-1-1 0 0,0 0 0 0 0,0 0 1 0 0,0-1-1 0 0,-1 0 0 0 0,1-1 1 0 0,-1 0-1 0 0,1 0 0 0 0,-9-1-6 0 0,17-1 19 0 0,1 0-33 0 0,0 0 17 0 0,37-33-235 0 0,-30 29 230 0 0,1 0 1 0 0,0 0-1 0 0,0 1 0 0 0,0 0 1 0 0,0 0-1 0 0,0 1 0 0 0,0 0 1 0 0,1 1-1 0 0,-1 0 0 0 0,1 0 1 0 0,-1 0-1 0 0,1 1 0 0 0,-1 1 1 0 0,1-1-1 0 0,-1 1 0 0 0,3 1 2 0 0,87 29-1117 0 0,-53-15-2456 0 0,-36-12 847 0 0,1-1-5200 0 0,-5-2-4418 0 0</inkml:trace>
  <inkml:trace contextRef="#ctx0" brushRef="#br0" timeOffset="-7645.778">2664 590 144 0 0,'0'0'1699'0'0,"0"0"-177"0"0,0 0 126 0 0,0 0 203 0 0,0 0 143 0 0,0 0 50 0 0,0 0-186 0 0,0 0-326 0 0,0 0-345 0 0,0 0-380 0 0,0 0-313 0 0,-1 1-177 0 0,0 0-265 0 0,1 0 1 0 0,0 0-1 0 0,0 0 1 0 0,0 0-1 0 0,0-1 1 0 0,-1 1-1 0 0,1 0 1 0 0,0 0-1 0 0,1 0 1 0 0,-1 0-1 0 0,0-1 1 0 0,0 1-1 0 0,0 0 1 0 0,0 0-1 0 0,1 0 1 0 0,-1-1-1 0 0,0 1 1 0 0,1 0-1 0 0,-1 0 0 0 0,1-1 1 0 0,-1 1-1 0 0,1 0 1 0 0,-1-1-1 0 0,1 1 1 0 0,-1 0-1 0 0,1-1 1 0 0,0 1-1 0 0,-1-1 1 0 0,1 1-1 0 0,0-1 1 0 0,-1 1-1 0 0,1-1 1 0 0,0 0-1 0 0,0 1 1 0 0,-1-1-1 0 0,1 0 0 0 0,0 1 1 0 0,0-1-1 0 0,0 0 1 0 0,-1 0-1 0 0,1 0 1 0 0,0 0-1 0 0,0 0 1 0 0,0 0-1 0 0,0 0 1 0 0,-1 0-1 0 0,1 0 1 0 0,0 0-1 0 0,0-1 1 0 0,0 1-1 0 0,0 0 1 0 0,0-1-53 0 0,19 5 497 0 0,0-1 0 0 0,0-1 0 0 0,1 0 1 0 0,-1-2-1 0 0,1-1 0 0 0,-1 0 0 0 0,1-1-497 0 0,-1-2 121 0 0,1 0-1 0 0,-1-2 1 0 0,0 0 0 0 0,0-1-1 0 0,0-1 1 0 0,-1 0-1 0 0,-1-2 1 0 0,1 0 0 0 0,-2-2-1 0 0,1 1 1 0 0,-1-2-1 0 0,-1-1 1 0 0,-1 0 0 0 0,0 0-1 0 0,0-2 1 0 0,-2 0-1 0 0,0 0 1 0 0,-1-1-1 0 0,6-12-120 0 0,-12 20 39 0 0,-1 0-1 0 0,-1-1 0 0 0,0 0 1 0 0,0 0-1 0 0,-1 0 0 0 0,0 0 1 0 0,-1-1-1 0 0,0 1 0 0 0,0-1 1 0 0,-1 1-1 0 0,-1-1 0 0 0,0 0 1 0 0,0 1-1 0 0,-1-1 0 0 0,-1-5-38 0 0,1 14 5 0 0,0 1-1 0 0,0-1 1 0 0,0 0 0 0 0,0 0-1 0 0,0 0 1 0 0,0 1 0 0 0,-1-1-1 0 0,1 1 1 0 0,0-1-1 0 0,-1 1 1 0 0,0 0 0 0 0,1-1-1 0 0,-1 1 1 0 0,0 0-1 0 0,0 0 1 0 0,1 0 0 0 0,-1 0-1 0 0,0 0 1 0 0,0 1-1 0 0,0-1 1 0 0,0 0 0 0 0,0 1-1 0 0,0 0 1 0 0,0-1 0 0 0,0 1-1 0 0,0 0 1 0 0,-1 0-1 0 0,1 0 1 0 0,0 0 0 0 0,0 1-1 0 0,0-1 1 0 0,0 0-1 0 0,0 1 1 0 0,0 0 0 0 0,0-1-1 0 0,0 1 1 0 0,0 0-1 0 0,1 0 1 0 0,-1 0 0 0 0,0 0-1 0 0,0 0 1 0 0,1 1 0 0 0,-1-1-1 0 0,1 0 1 0 0,-1 1-1 0 0,1-1 1 0 0,-1 1 0 0 0,1 0-5 0 0,-21 25 0 0 0,1 1 0 0 0,1 1 0 0 0,2 0 0 0 0,1 2 0 0 0,1 0 0 0 0,1 1 0 0 0,2 0 0 0 0,2 1 0 0 0,1 0 0 0 0,-3 18 0 0 0,-35 227 79 0 0,29-139 0 0 0,-41 125 92 0 0,54-245-144 0 0,-2 0 1 0 0,0 0-1 0 0,-1-1 1 0 0,-1 0 0 0 0,-1 0-1 0 0,-1-2 1 0 0,0 1-1 0 0,-1-1 1 0 0,-1-1 0 0 0,0 0-1 0 0,-1-1 1 0 0,-4 2-28 0 0,17-14 6 0 0,0 0 0 0 0,1-1 1 0 0,-1 1-1 0 0,0-1 0 0 0,0 1 0 0 0,0-1 1 0 0,0 0-1 0 0,-1 0 0 0 0,1 0 0 0 0,0 0 1 0 0,0 0-1 0 0,-1 0 0 0 0,1 0 0 0 0,-1-1 1 0 0,1 0-1 0 0,0 1 0 0 0,-1-1 0 0 0,1 0 0 0 0,-1 0 1 0 0,1 0-1 0 0,-1 0 0 0 0,1-1 0 0 0,0 1 1 0 0,-1-1-1 0 0,1 1 0 0 0,-1-1 0 0 0,1 0 1 0 0,0 0-1 0 0,0 0 0 0 0,0 0 0 0 0,-1 0 1 0 0,1-1-1 0 0,0 1 0 0 0,0-1 0 0 0,0 0-6 0 0,0-7-9 0 0,2-1 0 0 0,-1 1 0 0 0,1 0 0 0 0,0-1-1 0 0,1 1 1 0 0,0 0 0 0 0,1 0 0 0 0,0-1-1 0 0,0 1 1 0 0,1 0 0 0 0,0 1 0 0 0,0-1-1 0 0,1 0 1 0 0,0 1 0 0 0,1 0 0 0 0,0 0-1 0 0,0 0 1 0 0,1 1 0 0 0,0 0 0 0 0,0 0-1 0 0,1 0 1 0 0,6-5 9 0 0,-3 3-14 0 0,1 0 0 0 0,0 0 1 0 0,0 2-1 0 0,1-1 0 0 0,0 1 0 0 0,0 1 0 0 0,0 0 1 0 0,1 1-1 0 0,0 0 0 0 0,0 1 0 0 0,0 1 0 0 0,1 0 0 0 0,-1 1 1 0 0,1 0-1 0 0,6 0 14 0 0,-9 4 17 0 0,1 0 0 0 0,0 1 0 0 0,-1 0 0 0 0,1 0 0 0 0,-1 1 0 0 0,0 1 0 0 0,0 0 0 0 0,-1 0 0 0 0,1 1 0 0 0,-1 0 0 0 0,0 1 0 0 0,-1 0 1 0 0,1 1-18 0 0,59 36 357 0 0,10-28 415 0 0,-78-16-762 0 0,-1 0-2 0 0,0 0-33 0 0,0 0-54 0 0,4-15-10259 0 0,-1 11 2754 0 0,1 0-2621 0 0</inkml:trace>
  <inkml:trace contextRef="#ctx0" brushRef="#br0" timeOffset="-6524.831">3471 1135 2104 0 0,'0'0'2249'0'0,"0"0"-833"0"0,0 0-420 0 0,0 0 86 0 0,0 0 184 0 0,0 0 22 0 0,0 0-219 0 0,0 0-243 0 0,0 0 110 0 0,0 0 148 0 0,0 0 147 0 0,0 0 63 0 0,0 0-227 0 0,9 0-131 0 0,11 2-487 0 0,116-5 4539 0 0,-129 1-4914 0 0,0 1 0 0 0,0-1-1 0 0,0-1 1 0 0,0 1 0 0 0,-1-1 0 0 0,1-1-1 0 0,-1 1 1 0 0,0-1 0 0 0,0 0 0 0 0,-1 0-1 0 0,1-1 1 0 0,-1 1 0 0 0,0-1 0 0 0,0-1-1 0 0,0 1 1 0 0,-1-1 0 0 0,1 0 0 0 0,-1 1-1 0 0,-1-2 1 0 0,1 1 0 0 0,-1 0 0 0 0,0-1-1 0 0,-1 0 1 0 0,0 1 0 0 0,0-1 0 0 0,0 0-1 0 0,-1 0 1 0 0,0 0 0 0 0,0-1 0 0 0,-1-1-74 0 0,0 8 0 0 0,0-1 0 0 0,0 0 0 0 0,-1 1 0 0 0,1-1 0 0 0,-1 0 1 0 0,0 1-1 0 0,0-1 0 0 0,1 1 0 0 0,-1-1 0 0 0,0 1 0 0 0,0 0 1 0 0,0-1-1 0 0,0 1 0 0 0,0 0 0 0 0,-1 0 0 0 0,1-1 0 0 0,0 1 1 0 0,-1 0-1 0 0,1 0 0 0 0,0 0 0 0 0,-1 1 0 0 0,1-1 0 0 0,-1 0 1 0 0,0 1-1 0 0,1-1 0 0 0,-1 0 0 0 0,1 1 0 0 0,-1 0 0 0 0,0-1 1 0 0,0 1-1 0 0,1 0 0 0 0,-1 0 0 0 0,0 0 0 0 0,1 0 0 0 0,-1 0 1 0 0,0 1-1 0 0,0-1 0 0 0,-62 15-258 0 0,46-6 229 0 0,1 0 1 0 0,0 1 0 0 0,1 2 0 0 0,0-1-1 0 0,0 2 1 0 0,2 0 0 0 0,-1 0 0 0 0,2 2 0 0 0,0 0-1 0 0,0 0 1 0 0,2 1 0 0 0,-8 14 28 0 0,17-27 4 0 0,0 1 1 0 0,0-1-1 0 0,0 1 1 0 0,1-1 0 0 0,-1 1-1 0 0,1 0 1 0 0,0-1-1 0 0,0 1 1 0 0,0 0-1 0 0,1 0 1 0 0,0 0-1 0 0,-1 0 1 0 0,1 0-1 0 0,0 0 1 0 0,1 0-1 0 0,-1 0 1 0 0,1 0-1 0 0,0-1 1 0 0,0 1-1 0 0,0 0 1 0 0,0 0-1 0 0,1-1 1 0 0,-1 1 0 0 0,1-1-1 0 0,0 1 1 0 0,0-1-1 0 0,0 0 1 0 0,1 1-1 0 0,-1-1 1 0 0,1 0-1 0 0,0-1 1 0 0,0 1-1 0 0,0 0 1 0 0,0-1-1 0 0,0 0 1 0 0,0 0-1 0 0,1 0 1 0 0,1 1-5 0 0,13 5 147 0 0,1-1 1 0 0,-1-1 0 0 0,1-1-1 0 0,0 0 1 0 0,0-2-1 0 0,1 0 1 0 0,-1-1 0 0 0,1-1-1 0 0,9-1-147 0 0,-1 0 157 0 0,-1-1-1 0 0,0-2 1 0 0,0 0-1 0 0,0-2 1 0 0,-1-1 0 0 0,0-2-1 0 0,0 0 1 0 0,0-1-1 0 0,-1-2 1 0 0,0-1-157 0 0,-15 6 48 0 0,0 0 1 0 0,0-1 0 0 0,-1 0-1 0 0,0-1 1 0 0,0 0 0 0 0,-1 0-1 0 0,0-1 1 0 0,0 0 0 0 0,-1 0-1 0 0,0-1 1 0 0,-1 0-1 0 0,0 0 1 0 0,-1-1 0 0 0,0 1-1 0 0,0-2-48 0 0,2-13 878 0 0,-6 24-817 0 0,9-32 410 0 0,20-68-394 0 0,-14 55-78 0 0,-2 0 0 0 0,-3-2 1 0 0,-1 1-1 0 0,-3-1 0 0 0,-1-10 1 0 0,-4 22-5 0 0,-2 0-1 0 0,-1 0 0 0 0,-2 0 1 0 0,-1 0-1 0 0,-2 0 1 0 0,-1 1-1 0 0,-2 0 0 0 0,-2 1 1 0 0,-9-21 5 0 0,1 33-152 0 0,17 37-31 0 0,0-1 172 0 0,-6 219-58 0 0,103 337 116 0 0,-79-409-139 0 0,-16-160 12 0 0,0-1-20 0 0,0 0-53 0 0,0 0-25 0 0,0 0-4 0 0,0 0-18 0 0,0-19-1435 0 0,-24-71-6976 0 0,17 70 2461 0 0,3 5-5432 0 0</inkml:trace>
  <inkml:trace contextRef="#ctx0" brushRef="#br0" timeOffset="-6278.879">3817 777 8994 0 0,'0'0'4612'0'0,"0"0"-2179"0"0,0 0-1271 0 0,0 0-477 0 0,0 0 96 0 0,0 0 358 0 0,0 0 270 0 0,0 0 26 0 0,0 0-201 0 0,0 0-338 0 0,34-1-244 0 0,109-4-112 0 0,267-25 1045 0 0,-307 30-2474 0 0,-69 0-2846 0 0,-1 0-5106 0 0,-17 0-3907 0 0</inkml:trace>
  <inkml:trace contextRef="#ctx0" brushRef="#br0" timeOffset="25391.562">2883 1786 0 0 0,'0'0'796'0'0,"0"0"184"0"0,0 0 229 0 0,0 0 183 0 0,0 0 96 0 0,0 0 3 0 0,0 0-62 0 0,0 0-60 0 0,-7-3 5681 0 0,-169-1-928 0 0,149 2-5390 0 0,24 1-684 0 0,0 0 0 0 0,0 1 0 0 0,0-1-1 0 0,1 1 1 0 0,-1-1 0 0 0,0 1 0 0 0,0 0-1 0 0,0 0 1 0 0,0 0 0 0 0,0 1 0 0 0,0-1-1 0 0,1 1 1 0 0,-1 0 0 0 0,0-1 0 0 0,0 1-1 0 0,1 0 1 0 0,-1 1 0 0 0,0-1 0 0 0,1 0-1 0 0,-1 1 1 0 0,1-1 0 0 0,0 1 0 0 0,-1 0-1 0 0,1 0 1 0 0,0 0 0 0 0,0 0 0 0 0,0 0-1 0 0,0 0 1 0 0,1 1 0 0 0,-1 0-48 0 0,-27 68 170 0 0,12 82 93 0 0,-1 141 356 0 0,16 145-38 0 0,-11-303-457 0 0,98-140 830 0 0,60-10-634 0 0,-7 6-155 0 0,-138 8-145 0 0,0 0-8 0 0,0 0-2 0 0,0 0-24 0 0,0 0-11 0 0,0 0 13 0 0,0 0 9 0 0,0 0 26 0 0,0 0 12 0 0,0-13-2838 0 0,0 8-599 0 0,0 1-3428 0 0,0 1-5235 0 0</inkml:trace>
  <inkml:trace contextRef="#ctx0" brushRef="#br0" timeOffset="27923.729">3202 1963 1208 0 0,'0'0'1749'0'0,"0"0"-24"0"0,0 0 266 0 0,0 0 305 0 0,0 0 137 0 0,0 0-69 0 0,0 0-319 0 0,0 0-376 0 0,0 0-358 0 0,0 0-302 0 0,0 0-179 0 0,0 0-93 0 0,0 0-46 0 0,-3-1-59 0 0,33-1 4037 0 0,86-9-4261 0 0,140-19 84 0 0,-148 30-424 0 0,-107 0-58 0 0,-1 0 12 0 0,0 0 16 0 0,0 0 26 0 0,0 0 0 0 0,0 0-2 0 0,0 0 18 0 0,-15-8 1171 0 0,-107-90-2542 0 0,121 94-999 0 0,1 3-1934 0 0,0 1-4449 0 0,2 0-3871 0 0</inkml:trace>
  <inkml:trace contextRef="#ctx0" brushRef="#br0" timeOffset="25977.397">3379 2136 5473 0 0,'0'0'1974'0'0,"0"0"-431"0"0,0 0-80 0 0,0 0 217 0 0,0 0 247 0 0,0 0-4 0 0,0 0-320 0 0,0 0-448 0 0,0 0-360 0 0,0 0-189 0 0,0 0-82 0 0,0 0 13 0 0,0 0 29 0 0,0 23 1761 0 0,-17 190-99 0 0,5-18-1621 0 0,-5-59-430 0 0,5-45-117 0 0,5-83-2098 0 0,10-30-2365 0 0,1 13 2757 0 0,2-7-5002 0 0,-4 4-2912 0 0</inkml:trace>
  <inkml:trace contextRef="#ctx0" brushRef="#br0" timeOffset="26328.107">3296 2188 5217 0 0,'0'0'2091'0'0,"0"0"-464"0"0,0 0-308 0 0,0 0 92 0 0,0 0 176 0 0,0 0-41 0 0,0 0-262 0 0,0 0-238 0 0,0 0-121 0 0,0 0 7 0 0,0 0 70 0 0,0 0-69 0 0,13 0-98 0 0,94 3 1202 0 0,182-32 657 0 0,-284 29-2293 0 0,13 2-2027 0 0,-23 14-7358 0 0,2-12 1829 0 0,0 0-1967 0 0</inkml:trace>
  <inkml:trace contextRef="#ctx0" brushRef="#br0" timeOffset="26573.954">3285 2489 7658 0 0,'0'0'2255'0'0,"0"0"-907"0"0,0 0-457 0 0,0 0 96 0 0,0 0 269 0 0,0 0 260 0 0,0 0 103 0 0,0 0-108 0 0,0 0-166 0 0,0 0-201 0 0,0 0-195 0 0,0 0-136 0 0,0 0-108 0 0,23 2-97 0 0,72 5-104 0 0,0-19 395 0 0,-65 4-905 0 0,-20 5-91 0 0,0 0-1424 0 0,-1 2-7242 0 0,-9 1-3217 0 0</inkml:trace>
  <inkml:trace contextRef="#ctx0" brushRef="#br0" timeOffset="26892.786">3815 2688 7898 0 0,'0'0'1848'0'0,"0"0"-874"0"0,0 0-317 0 0,0 0 285 0 0,0 0 401 0 0,0 0 194 0 0,0 0-98 0 0,0 0-288 0 0,0 0-303 0 0,0 0-196 0 0,0 0-113 0 0,0 0-59 0 0,0 0-53 0 0,-5 27-75 0 0,-15 79-78 0 0,15-44 115 0 0,5-62-489 0 0,0 0-53 0 0,10-2-2596 0 0,-5-3-3692 0 0,-3 1-4466 0 0</inkml:trace>
  <inkml:trace contextRef="#ctx0" brushRef="#br0" timeOffset="27255.92">3914 2368 9482 0 0,'0'0'2159'0'0,"0"0"-572"0"0,0 0-216 0 0,0 0 32 0 0,0 0 16 0 0,0 0-159 0 0,0 0-385 0 0,0 0-367 0 0,0 0-217 0 0,0 0-78 0 0,0 0-38 0 0,0 0-64 0 0,0 0-46 0 0,0 5-29 0 0,-1 27 452 0 0,-6-32 727 0 0,-8 4-1237 0 0,14-4 104 0 0,-20 7 129 0 0,20-7-176 0 0,1 0-5 0 0,0 0-10 0 0,0 0-2 0 0,0 0-22 0 0,0 0-11 0 0,0 0-2 0 0,0 0-6 0 0,0 0-5 0 0,0 0-23 0 0,0 0-39 0 0,7-6-3120 0 0,-3 1-6108 0 0,-4 1-958 0 0</inkml:trace>
  <inkml:trace contextRef="#ctx0" brushRef="#br0" timeOffset="32075.941">6377 2500 8090 0 0,'0'0'3167'0'0,"0"0"-1752"0"0,0 0-312 0 0,0 0 351 0 0,0 0 207 0 0,0 0-14 0 0,0 0-238 0 0,0 0-375 0 0,0 0-356 0 0,0 0-227 0 0,0 0-146 0 0,0 0-95 0 0,0 0-74 0 0,0 21-42 0 0,0 87-22 0 0,0-108-112 0 0,0 0-41 0 0,0 0-51 0 0,-2 0-252 0 0,1 0-2800 0 0,1 0-3405 0 0,0-3-4583 0 0</inkml:trace>
  <inkml:trace contextRef="#ctx0" brushRef="#br0" timeOffset="32312.662">6418 2180 10626 0 0,'0'0'1713'0'0,"0"0"-1769"0"0,0 0-408 0 0,0 0-65 0 0,0 0 89 0 0,0 0-600 0 0,0 0-1833 0 0,0 0-4064 0 0</inkml:trace>
  <inkml:trace contextRef="#ctx0" brushRef="#br0" timeOffset="29023.581">4305 2427 336 0 0,'0'0'1912'0'0,"0"0"-395"0"0,0 0 12 0 0,0 0 200 0 0,0 0 145 0 0,0 0-58 0 0,0 0-280 0 0,0 0-395 0 0,0 0-311 0 0,0 0-156 0 0,0 0-78 0 0,0 0 7 0 0,0 0 126 0 0,4 0 151 0 0,101-18 4386 0 0,14-1-3095 0 0,-19 19-1495 0 0,-57 0-2798 0 0,-43-7-3720 0 0,0-1-6221 0 0,0 5 6275 0 0</inkml:trace>
  <inkml:trace contextRef="#ctx0" brushRef="#br0" timeOffset="29261.032">4426 2162 5097 0 0,'0'0'1662'0'0,"0"0"-273"0"0,0 0 89 0 0,0 0 285 0 0,0 0 180 0 0,0 0-70 0 0,0 0-253 0 0,0 0-288 0 0,0 0-236 0 0,0 0-194 0 0,1 34-191 0 0,6 104-159 0 0,7-67 197 0 0,-11-50-911 0 0,8 74 1162 0 0,-27-39-5901 0 0,13-52-1615 0 0,-1 0-4952 0 0</inkml:trace>
  <inkml:trace contextRef="#ctx0" brushRef="#br0" timeOffset="30228.954">5475 2026 2176 0 0,'0'0'2496'0'0,"0"0"-495"0"0,0 0-110 0 0,0 0 194 0 0,0 0 147 0 0,0 0-103 0 0,0 0-369 0 0,0 0-486 0 0,0 0-377 0 0,0 0-198 0 0,0 0-84 0 0,0 0-35 0 0,0 0-12 0 0,8 8 1087 0 0,-7-5 1847 0 0,-258 121-2743 0 0,159-87-639 0 0,92-28-95 0 0,26-11 45 0 0,194-15 718 0 0,-212 17-783 0 0,2-1 4 0 0,-1 0 0 0 0,1 1-1 0 0,-1 0 1 0 0,1 0 0 0 0,0 0 0 0 0,0 0-1 0 0,-1 0 1 0 0,1 1 0 0 0,-1 0 0 0 0,1 0-1 0 0,-1 0 1 0 0,1 0 0 0 0,-1 0-1 0 0,1 1 1 0 0,-1-1 0 0 0,0 1 0 0 0,0 0-1 0 0,0 0 1 0 0,0 0 0 0 0,0 1 0 0 0,0-1-1 0 0,0 1 1 0 0,-1-1 0 0 0,1 1-9 0 0,-3 61 363 0 0,-66 5-74 0 0,-253 142-56 0 0,192-94-278 0 0,125-114 42 0 0,-1 0 1 0 0,1 1 0 0 0,0-1-1 0 0,0 1 1 0 0,0-1-1 0 0,0 1 1 0 0,0 0-1 0 0,1-1 1 0 0,0 1-1 0 0,0 0 1 0 0,0 0-1 0 0,0 0 1 0 0,1 0-1 0 0,-1 0 1 0 0,1 0-1 0 0,0 0 1 0 0,0 0 0 0 0,1 0-1 0 0,-1 0 1 0 0,1 2 2 0 0,3-4 2 0 0,-1 1 0 0 0,1-1 0 0 0,0 0 0 0 0,0 0 1 0 0,0 0-1 0 0,1 0 0 0 0,-1-1 0 0 0,0 0 0 0 0,1 0 1 0 0,-1 0-1 0 0,0 0 0 0 0,1-1 0 0 0,-1 0 1 0 0,1 1-1 0 0,-1-2 0 0 0,1 1 0 0 0,-1 0 0 0 0,1-1-2 0 0,5 1 43 0 0,23-3 59 0 0,0-1 1 0 0,0-1-1 0 0,-1-2 0 0 0,0-1 0 0 0,20-8-102 0 0,63-15 352 0 0,-61 24-261 0 0,-34 5-1057 0 0,-10 1-1782 0 0,0 0-4138 0 0,-8 1-3772 0 0</inkml:trace>
  <inkml:trace contextRef="#ctx0" brushRef="#br0" timeOffset="31734.969">5674 2062 2112 0 0,'0'0'2888'0'0,"0"0"-1379"0"0,0 0-688 0 0,0 0-36 0 0,0 0 283 0 0,0 0 275 0 0,0 0 22 0 0,0 0-231 0 0,0 0-225 0 0,0 0-95 0 0,0 0 21 0 0,0 0 107 0 0,0 0-13 0 0,8 5-60 0 0,73 16 2218 0 0,-69-22-2868 0 0,0-1 0 0 0,-1-1 0 0 0,1 0-1 0 0,-1 0 1 0 0,1-1 0 0 0,-1-1 0 0 0,0 1 0 0 0,-1-2 0 0 0,1 0 0 0 0,-1 0 0 0 0,0-1-1 0 0,-1 0 1 0 0,5-5-219 0 0,-3 4 86 0 0,42-58 426 0 0,-52 66-454 0 0,-1 0 0 0 0,0 0-16 0 0,0 0-24 0 0,0 0-36 0 0,0 0-32 0 0,0 26-239 0 0,36 294 382 0 0,-33-306-94 0 0,-1 0 0 0 0,0 0-1 0 0,-1 0 1 0 0,0 0 0 0 0,-1 1 0 0 0,-1-1-1 0 0,0 0 1 0 0,-1 0 0 0 0,-1 1-1 0 0,0-2 1 0 0,-1 1 0 0 0,0 0 0 0 0,-1-1-1 0 0,-1 0 1 0 0,0 0 0 0 0,-1 0 0 0 0,0-1-1 0 0,-1 0 1 0 0,0 0 0 0 0,-1-1-1 0 0,0 0 1 0 0,-1 0 0 0 0,0-1 0 0 0,-1-1-1 0 0,-3 3 2 0 0,1-3-95 0 0,-1 0-1 0 0,0-1 1 0 0,0 0 0 0 0,-1-1-1 0 0,0-1 1 0 0,-1 0 0 0 0,1-1-1 0 0,-1-1 1 0 0,0 0-1 0 0,0-1 1 0 0,0-1 0 0 0,0-1-1 0 0,0 0 1 0 0,-1-1-1 0 0,0 0 96 0 0,14-2 6 0 0,1 1-1 0 0,-1-1 1 0 0,1 1-1 0 0,0-1 1 0 0,-1 0-1 0 0,1 0 1 0 0,0 0-1 0 0,0 0 0 0 0,1 0 1 0 0,-1-1-1 0 0,0 1 1 0 0,1 0-1 0 0,-1-1 1 0 0,1 0-1 0 0,0 1 1 0 0,0-1-1 0 0,0 0 1 0 0,0 1-1 0 0,0-1 1 0 0,1 0-1 0 0,-1 0 1 0 0,1 0-1 0 0,0 1 0 0 0,0-1 1 0 0,0 0-1 0 0,0 0 1 0 0,0 0-1 0 0,1 0 1 0 0,-1 1-1 0 0,1-1 1 0 0,0 0-1 0 0,0 0 1 0 0,0 1-1 0 0,0-1 1 0 0,0 0-1 0 0,0 1 1 0 0,1-1-1 0 0,-1 1 0 0 0,1 0 1 0 0,0-1-1 0 0,0 1-5 0 0,18-21 89 0 0,1 0-1 0 0,1 2 0 0 0,0 1 1 0 0,2 0-1 0 0,0 2 0 0 0,2 1 1 0 0,-1 1-1 0 0,2 1 0 0 0,8-3-88 0 0,123-41 826 0 0,-108 55-586 0 0,-50 4-255 0 0,0 0-9 0 0,0 0-5 0 0,0 0 1 0 0,0 0-16 0 0,0 0-50 0 0,0 0-131 0 0,0 0-280 0 0,0 0-545 0 0,0 0-1344 0 0,0 0-3604 0 0,0 0-5742 0 0</inkml:trace>
  <inkml:trace contextRef="#ctx0" brushRef="#br0" timeOffset="39737.674">4824 3082 0 0 0,'0'0'633'0'0,"0"0"340"0"0,0 0 144 0 0,0 0 57 0 0,0 0-6 0 0,0 0-78 0 0,0 0-86 0 0,0 0-59 0 0,0 0-15 0 0,0 0 3 0 0,0 0 30 0 0,7 0 42 0 0,103-11 7988 0 0,-59-18-7079 0 0,-24 4-872 0 0,-27 24-973 0 0,0 1-20 0 0,0 0-15 0 0,0 0-12 0 0,0 0-11 0 0,0 0-11 0 0,18 44 148 0 0,-7-6-41 0 0,-1 1 0 0 0,-2 0-1 0 0,-2 1 1 0 0,-2-1 0 0 0,0 28-107 0 0,-4-40 26 0 0,-1-1 0 0 0,-2 0 0 0 0,0 0 0 0 0,-2 0 0 0 0,-1 0 0 0 0,-6 18-26 0 0,11-40 0 0 0,0 0 1 0 0,-1 0 0 0 0,1 0 0 0 0,-1 0 0 0 0,1 0 0 0 0,-1-1 0 0 0,0 1-1 0 0,-1-1 1 0 0,1 1 0 0 0,-1-1 0 0 0,1 0 0 0 0,-1 0 0 0 0,0 0-1 0 0,0 0 1 0 0,-1-1 0 0 0,1 1 0 0 0,0-1 0 0 0,-1 0 0 0 0,1 0-1 0 0,-1 0 1 0 0,0 0 0 0 0,0-1 0 0 0,0 1 0 0 0,1-1 0 0 0,-1 0-1 0 0,-1 0 1 0 0,-2 0-1 0 0,4-4 0 0 0,0 0-1 0 0,0-1 0 0 0,1 1 1 0 0,-1-1-1 0 0,1 1 0 0 0,0-1 0 0 0,0 0 1 0 0,0 1-1 0 0,1-1 0 0 0,-1 0 1 0 0,1 0-1 0 0,0-1 0 0 0,0 1 1 0 0,0 0-1 0 0,0 0 0 0 0,1 0 1 0 0,0-1-1 0 0,0 1 0 0 0,0 0 0 0 0,0 0 1 0 0,1-1-1 0 0,0 1 0 0 0,0 0 1 0 0,0 0-1 0 0,0-1 1 0 0,3-10-7 0 0,1 0-1 0 0,0 1 1 0 0,1 0 0 0 0,1 0 0 0 0,0 0-1 0 0,0 1 1 0 0,2 0 0 0 0,-1 0 0 0 0,2 1-1 0 0,3-3 8 0 0,-3 1-111 0 0,-9 13 1625 0 0,0 0-3338 0 0,-2-1-12493 0 0,1 2 4216 0 0</inkml:trace>
  <inkml:trace contextRef="#ctx0" brushRef="#br0" timeOffset="40459.883">4942 2891 0 0 0,'0'0'304'0'0,"0"0"527"0"0,0 0 325 0 0,0 0 112 0 0,0 0-49 0 0,0 0-157 0 0,0 0-126 0 0,0 0 23 0 0,0 0 105 0 0,0 0 70 0 0,0 0-30 0 0,0 0-110 0 0,5 10 8209 0 0,-3-6-8039 0 0,-2-3-1045 0 0,0-1 5 0 0,0 0 17 0 0,0 0 10 0 0,0 0 0 0 0,7-5 1164 0 0,-7 6-1325 0 0,0-1 2 0 0,0 0 0 0 0,0 0-2 0 0,25-3 218 0 0,-12 0-390 0 0,5-1 489 0 0,-22 3-5924 0 0,15-10-7274 0 0,-7 7 6703 0 0</inkml:trace>
  <inkml:trace contextRef="#ctx0" brushRef="#br0" timeOffset="40916.454">5242 2953 4705 0 0,'0'0'2607'0'0,"0"0"-130"0"0,0 0-187 0 0,0 0-259 0 0,0 0-330 0 0,0 0-404 0 0,0 0-364 0 0,0 0-217 0 0,0 0-89 0 0,0 0-3 0 0,0 0-17 0 0,0 0-4 0 0,0 0 84 0 0,4 1 40 0 0,205 6 3149 0 0,-204-8-5263 0 0,9-3 3722 0 0,-9 2-7349 0 0,-1 1-9948 0 0,-4 1 7482 0 0</inkml:trace>
  <inkml:trace contextRef="#ctx0" brushRef="#br0" timeOffset="41161.414">5310 3090 8186 0 0,'0'0'1872'0'0,"0"0"-364"0"0,0 0 34 0 0,0 0 251 0 0,0 0 108 0 0,0 0-327 0 0,0 0-391 0 0,0 0-296 0 0,0 0-264 0 0,0 0-197 0 0,0 0-138 0 0,0 0-121 0 0,0 0-95 0 0,21 3-88 0 0,68 12-97 0 0,-27-14-1907 0 0,-38-11-7544 0 0,-20 8 6763 0 0,4-2-4707 0 0</inkml:trace>
  <inkml:trace contextRef="#ctx0" brushRef="#br0" timeOffset="41368.429">5691 2865 6849 0 0,'0'0'2370'0'0,"0"0"-687"0"0,0 0-92 0 0,0 0 178 0 0,0 0 102 0 0,0 0-203 0 0,0 0-393 0 0,0 0-339 0 0,0 0-234 0 0,0 0-131 0 0,0 0-105 0 0,0 0-112 0 0,-5 26-90 0 0,-20 117-15 0 0,20-82-82 0 0,5-35-9303 0 0,0-21 5513 0 0,0-5-6403 0 0</inkml:trace>
  <inkml:trace contextRef="#ctx0" brushRef="#br0" timeOffset="42649.34">5288 1690 1456 0 0,'0'0'1278'0'0,"0"0"44"0"0,0 0 265 0 0,0 0 248 0 0,0 0-23 0 0,0 0-304 0 0,0 0-417 0 0,0 0-287 0 0,0 0 26 0 0,0 0 49 0 0,0 0-3 0 0,0 0-76 0 0,-3 12-240 0 0,-22 91 925 0 0,-3 25-953 0 0,25-108-153 0 0,5-29 2178 0 0,3-10-2413 0 0,0 1 0 0 0,1 0 0 0 0,1 0 0 0 0,1 1 0 0 0,1-1 0 0 0,0 2 0 0 0,7-10-145 0 0,20-36 327 0 0,-37 62-328 0 0,1 1 1 0 0,0-1 0 0 0,0 1 0 0 0,0-1 0 0 0,-1 1 0 0 0,1 0 0 0 0,0-1-1 0 0,0 1 1 0 0,0-1 0 0 0,0 1 0 0 0,0 0 0 0 0,0-1 0 0 0,1 1-1 0 0,-1-1 1 0 0,0 1 0 0 0,0-1 0 0 0,0 1 0 0 0,0-1 0 0 0,1 1 0 0 0,-1 0-1 0 0,0-1 1 0 0,0 1 0 0 0,1-1 0 0 0,-1 1 0 0 0,0-1 0 0 0,1 0 0 0 0,-1 1-1 0 0,1-1 1 0 0,-1 1 0 0 0,1-1 0 0 0,-1 0 0 0 0,1 1 0 0 0,-1-1 0 0 0,1 0-1 0 0,-1 1 1 0 0,1-1 0 0 0,-1 0 0 0 0,1 0 0 0 0,-1 0 0 0 0,1 0-1 0 0,0 1 1 0 0,-1-1 0 0 0,1 0 0 0 0,-1 0 0 0 0,1 0 0 0 0,-1 0 0 0 0,1 0-1 0 0,0 0 1 0 0,-1 0 0 0 0,1-1 0 0 0,-1 1 0 0 0,1 0 0 0 0,-1 0 0 0 0,1 0-1 0 0,0-1 1 0 0,-1 1 0 0 0,1 0 0 0 0,-1 0 0 0 0,1-1 0 0 0,-1 1 0 0 0,1 0-1 0 0,-1-1 1 0 0,0 1 0 0 0,1-1 0 0 0,-1 1 1 0 0,4 11 137 0 0,36 96 253 0 0,-39-104-353 0 0,0 1 1 0 0,0-1-1 0 0,0 0 1 0 0,0 1-1 0 0,0-1 1 0 0,1 0-1 0 0,-1 0 1 0 0,1 0-1 0 0,0 0 1 0 0,0 0-1 0 0,0 0 1 0 0,0 0 0 0 0,1 0-1 0 0,-1-1 1 0 0,1 1-1 0 0,0-1 1 0 0,-1 0-1 0 0,1 0 1 0 0,0 0-1 0 0,0 0 1 0 0,0 0-1 0 0,1-1 1 0 0,-1 0-1 0 0,0 1 1 0 0,1-1-1 0 0,-1 0 1 0 0,0 0-1 0 0,1-1 1 0 0,2 1-38 0 0,-2-4 139 0 0,0-1 1 0 0,0 1 0 0 0,0-1-1 0 0,-1 1 1 0 0,0-1-1 0 0,1 0 1 0 0,-1-1-1 0 0,0 1 1 0 0,-1 0 0 0 0,1-1-1 0 0,-1 0 1 0 0,0 0-1 0 0,0 1 1 0 0,0-4-140 0 0,2 0 145 0 0,2-8 25 0 0,0 0-1 0 0,-1-1 1 0 0,-1 1 0 0 0,0-1 0 0 0,-1 0-1 0 0,-1 0 1 0 0,-1 0 0 0 0,0-11-170 0 0,-1 27-35 0 0,0 1-89 0 0,0 0-136 0 0,0 0-254 0 0,0 0-423 0 0,0 0-602 0 0,2 0-7340 0 0,-1 0-2969 0 0</inkml:trace>
  <inkml:trace contextRef="#ctx0" brushRef="#br0" timeOffset="45503.564">5880 1705 0 0 0,'0'0'369'0'0,"0"0"384"0"0,0 0 61 0 0,0 0-57 0 0,0 0-91 0 0,0 0-5 0 0,-7 0 88 0 0,-23 0 1061 0 0,-13 0 10590 0 0,42 0-11828 0 0,1 0-69 0 0,0 0-81 0 0,0 0-50 0 0,0 0-26 0 0,0 0-15 0 0,6 1 5268 0 0,20 2-5268 0 0,410-14 2446 0 0,-464-8-2581 0 0,-73-47-200 0 0,50 21-507 0 0,49 41-250 0 0,9 2-10710 0 0,-5 2-793 0 0</inkml:trace>
  <inkml:trace contextRef="#ctx0" brushRef="#br0" timeOffset="49830.986">7926 2298 3409 0 0,'0'0'2043'0'0,"0"0"-87"0"0,0 0-18 0 0,0 0 21 0 0,0 0-68 0 0,0 0-224 0 0,0 0-340 0 0,0 0-344 0 0,0 0-236 0 0,0 0-123 0 0,0 0-40 0 0,0 0-28 0 0,0 0-37 0 0,8 4 4627 0 0,13 3-4052 0 0,201-20 990 0 0,-64-6-1642 0 0,-126 15-41 0 0,-21 3-4238 0 0,-28 10-3117 0 0,10-4-931 0 0,6-4-2809 0 0</inkml:trace>
  <inkml:trace contextRef="#ctx0" brushRef="#br0" timeOffset="50101.772">8010 2567 9346 0 0,'0'0'4012'0'0,"0"0"-1863"0"0,0 0-1015 0 0,0 0-158 0 0,0 0 120 0 0,0 0 67 0 0,0 0-60 0 0,0 0-76 0 0,0 0-107 0 0,0 0-49 0 0,0 0-35 0 0,0 0-130 0 0,0 0-118 0 0,22 2-95 0 0,70 7-94 0 0,10-28 371 0 0,42-4-717 0 0,-114 21-4227 0 0,1 2-4259 0 0,-26 0-3953 0 0</inkml:trace>
  <inkml:trace contextRef="#ctx0" brushRef="#br0" timeOffset="32748.666">6630 2570 616 0 0,'0'0'1316'0'0,"0"0"33"0"0,0 0 235 0 0,0 0 248 0 0,0 0 46 0 0,0 0-209 0 0,0 0-425 0 0,0 0-401 0 0,0 0-157 0 0,0 0 55 0 0,0 0 116 0 0,0 0 129 0 0,0 0 6 0 0,-1 5-17 0 0,1 15 100 0 0,35-19 3516 0 0,92-85-1698 0 0,-124 84-2884 0 0,-1 1 0 0 0,0-1 0 0 0,1 0-1 0 0,-1 1 1 0 0,1 0 0 0 0,-1-1 0 0 0,0 1 0 0 0,0 0 0 0 0,1 0 0 0 0,-1 1 0 0 0,0-1 0 0 0,0 0-1 0 0,0 1 1 0 0,0-1 0 0 0,0 1 0 0 0,0 0 0 0 0,-1-1 0 0 0,1 1 0 0 0,-1 0 0 0 0,1 0-1 0 0,-1 0 1 0 0,1 0 0 0 0,-1 0 0 0 0,0 1 0 0 0,0-1 0 0 0,0 0 0 0 0,0 0 0 0 0,-1 1 0 0 0,1-1-1 0 0,-1 1 1 0 0,1-1 0 0 0,-1 0 0 0 0,0 1 0 0 0,0 1-9 0 0,3 4 18 0 0,2 9 30 0 0,-2 0 0 0 0,0 0-1 0 0,-1 0 1 0 0,0 0 0 0 0,-2 1 0 0 0,0-1 0 0 0,-1 6-48 0 0,1 11 81 0 0,-2-25-71 0 0,0 1-1 0 0,0 0 1 0 0,-1 0-1 0 0,0-1 1 0 0,-1 0-1 0 0,0 1 1 0 0,0-1 0 0 0,-1-1-1 0 0,0 1 1 0 0,-1-1-1 0 0,1 0 1 0 0,-2 0-1 0 0,1 0 1 0 0,-1-1 0 0 0,0 0-1 0 0,-1-1 1 0 0,0 1-1 0 0,0-1 1 0 0,0-1-1 0 0,0 0 1 0 0,-1 0 0 0 0,0 0-1 0 0,-5 1-9 0 0,14-6-15 0 0,-1 1 0 0 0,0 0 0 0 0,1-1 0 0 0,-1 1 0 0 0,1-1 0 0 0,-1 1 0 0 0,0 0 0 0 0,0-1 0 0 0,1 0 0 0 0,-1 1-1 0 0,0-1 1 0 0,0 1 0 0 0,1-1 0 0 0,-1 0 0 0 0,0 0 0 0 0,0 1 0 0 0,0-1 0 0 0,0 0 0 0 0,0 0 0 0 0,1 0 0 0 0,-1 0 0 0 0,0 0 0 0 0,0 0 0 0 0,0 0 0 0 0,0 0 0 0 0,0 0-1 0 0,1-1 1 0 0,-1 1 0 0 0,0 0 0 0 0,0 0 0 0 0,0-1 0 0 0,1 1 0 0 0,-1 0 0 0 0,0-1 0 0 0,0 1 0 0 0,1-1 0 0 0,-1 1 0 0 0,0-1 0 0 0,1 0 0 0 0,-1 1 0 0 0,0-1 0 0 0,1 0 0 0 0,-1 1-1 0 0,1-1 1 0 0,-1 0 0 0 0,1 0 0 0 0,0 1 0 0 0,-1-1 0 0 0,1 0 0 0 0,0 0 0 0 0,-1 0 0 0 0,1 1 0 0 0,0-1 0 0 0,0 0 0 0 0,0 0 0 0 0,0 0 0 0 0,0 0 0 0 0,0 0 0 0 0,0 1 0 0 0,0-1-1 0 0,0 0 1 0 0,0 0 0 0 0,0 0 0 0 0,1 0 0 0 0,-1 0 15 0 0,0-43-3438 0 0,0 26-5278 0 0,0 10-2809 0 0</inkml:trace>
  <inkml:trace contextRef="#ctx0" brushRef="#br0" timeOffset="33126.26">6799 2140 10026 0 0,'0'0'2157'0'0,"0"0"-220"0"0,0 0 50 0 0,0 0 105 0 0,0 0-97 0 0,0 0-366 0 0,0 0-466 0 0,0 0-357 0 0,0 0-219 0 0,0 0-90 0 0,0 0-57 0 0,0 0-56 0 0,0 0-61 0 0,-1 2-82 0 0,-55 54 251 0 0,119-104-206 0 0,-87 59-1428 0 0,9 0-2481 0 0,4-3-4644 0 0,3-4-4231 0 0</inkml:trace>
  <inkml:trace contextRef="#ctx0" brushRef="#br0" timeOffset="48754.544">7062 1617 0 0 0,'0'0'824'0'0,"0"0"208"0"0,0 0 117 0 0,0 0 16 0 0,0 0-86 0 0,0 0-184 0 0,0 0-232 0 0,0 0-200 0 0,0 0-122 0 0,0 0-2 0 0,0 0 227 0 0,3-1 319 0 0,82-5 6579 0 0,-18 2-5018 0 0,10-4-554 0 0,-75 37-1361 0 0,21 50-140 0 0,26 109 55 0 0,-25-56-29 0 0,-5 2 0 0 0,-3 33-417 0 0,9 99 467 0 0,-23-152-18 0 0,-2-85-278 0 0,0-29-175 0 0,0 0 11 0 0,0 0 13 0 0,0 0 17 0 0,0 0-26 0 0,0 0-38 0 0,0 0 31 0 0,0 0 7 0 0,0 0 6 0 0,0 0 8 0 0,0 0-13 0 0,0 0-2 0 0,0 0 7 0 0,0 0 6 0 0,0 0-26 0 0,0 0-8 0 0,0 0 15 0 0,0 0 4 0 0,0 0-4 0 0,0 0-12 0 0,2 52 871 0 0,2 39-28 0 0,-4-90-838 0 0,0 9 111 0 0,0-9-96 0 0,0-1-17 0 0,0 0 10 0 0,0 0-11 0 0,0 0 7 0 0,0 0-2 0 0,0 0 14 0 0,0 0 11 0 0,0 0 3 0 0,0 0-14 0 0,0 0 2 0 0,0 0-1 0 0,0 0-3 0 0,0 0 0 0 0,0 0-13 0 0,0 0 9 0 0,0 0 8 0 0,0 0-1 0 0,0 0-3 0 0,0 0 0 0 0,0 0-11 0 0,0 0 10 0 0,0 0 5 0 0,0 0 16 0 0,0 0-9 0 0,0 0 9 0 0,0 0 8 0 0,0 0 3 0 0,0 0 13 0 0,0 0 9 0 0,0 0 11 0 0,0 0 19 0 0,0 0 17 0 0,0 0 5 0 0,0 0-8 0 0,0 0 3 0 0,0 0 0 0 0,0 0-6 0 0,0 0 2 0 0,0 0 9 0 0,0 0-4 0 0,0 0-3 0 0,0 0 12 0 0,0 0-7 0 0,0 0-6 0 0,-15-1 284 0 0,-5-1-385 0 0,1 1 0 0 0,-1 1 0 0 0,0 0 0 0 0,0 1 0 0 0,1 2 0 0 0,-1 0 0 0 0,1 1 0 0 0,-11 3-7 0 0,27-6 0 0 0,-37 6-200 0 0,40-7 105 0 0,0 0-70 0 0,0 0-111 0 0,9-11-2069 0 0,6-5-1219 0 0,-8 10-333 0 0,-3 2 516 0 0,5-3-8496 0 0</inkml:trace>
  <inkml:trace contextRef="#ctx0" brushRef="#br0" timeOffset="55471.825">8955 1735 3505 0 0,'0'0'1879'0'0,"0"0"23"0"0,0 0 133 0 0,0 0 128 0 0,0 0 21 0 0,0 0-207 0 0,0 0-345 0 0,0 0-334 0 0,0 0-307 0 0,0 0-231 0 0,0 0-142 0 0,0 0-80 0 0,-3 0-67 0 0,81-4 3792 0 0,84-3-3308 0 0,-30 15-652 0 0,-118 2 777 0 0,117-17-972 0 0,-120 7 160 0 0,-12 0-249 0 0,1 0 2 0 0,0 0 17 0 0,0 0 14 0 0,-16-8 741 0 0,-140-106-748 0 0,83 59-70 0 0,71 52-3278 0 0,21 13-507 0 0,-6 1-1890 0 0,-2-3-6215 0 0</inkml:trace>
  <inkml:trace contextRef="#ctx0" brushRef="#br0" timeOffset="57305.847">11201 1834 3809 0 0,'0'0'1758'0'0,"0"0"-165"0"0,0 0 26 0 0,0 0 172 0 0,0 0 28 0 0,0 0-104 0 0,0 0-262 0 0,0 0-272 0 0,0 0-210 0 0,0 0-180 0 0,0 0-140 0 0,0 0-82 0 0,0 0-33 0 0,-26 2-20 0 0,-120 8 478 0 0,130-9-562 0 0,0 1 0 0 0,0 1-1 0 0,-1 1 1 0 0,2 0 0 0 0,-1 1 0 0 0,0 1-1 0 0,1 0 1 0 0,-3 3-432 0 0,12-4 59 0 0,1 1 1 0 0,0 0-1 0 0,1 0 1 0 0,-1 0-1 0 0,1 1 0 0 0,1-1 1 0 0,-1 1-1 0 0,1 0 0 0 0,0 0 1 0 0,1 1-1 0 0,-1-1 0 0 0,1 0 1 0 0,1 1-1 0 0,0 0 1 0 0,0-1-1 0 0,0 1 0 0 0,1 6-59 0 0,-4 11 225 0 0,-11 169 285 0 0,-1 98-290 0 0,0-131-118 0 0,15-139-173 0 0,1-22 78 0 0,0 0 10 0 0,0 0 30 0 0,0 0-22 0 0,0 0-1 0 0,0 0-1 0 0,0 0-22 0 0,150-3 959 0 0,-25-9-873 0 0,-86-9-694 0 0,-33 14-2973 0 0,0-1-3391 0 0,-2 4-4628 0 0</inkml:trace>
  <inkml:trace contextRef="#ctx0" brushRef="#br0" timeOffset="58589.966">11278 2239 7354 0 0,'0'0'1975'0'0,"0"0"-547"0"0,0 0-228 0 0,0 0 54 0 0,0 0 35 0 0,0 0-112 0 0,0 0-310 0 0,0 0-258 0 0,0 0-121 0 0,0 0-17 0 0,0 0 37 0 0,0 0-21 0 0,0 0-19 0 0,-2 15-24 0 0,-14 114 1020 0 0,-18 87 282 0 0,34-215-1679 0 0,0-1 17 0 0,0 0 44 0 0,0 0 64 0 0,0 0 18 0 0,0 0 38 0 0,0 0 13 0 0,0 0-1 0 0,0 0 36 0 0,0 0 16 0 0,0 0 8 0 0,4-23 1277 0 0,-1-3-1564 0 0,1 1-1 0 0,2-1 0 0 0,0 1 0 0 0,2 0 1 0 0,0 0-1 0 0,2 1 0 0 0,1 0 0 0 0,0 1 1 0 0,16-22-33 0 0,-23 38 2 0 0,0-1 11 0 0,5-12-2 0 0,1 1 1 0 0,1 0 0 0 0,0 1-1 0 0,2 0 1 0 0,0 1 0 0 0,1 0 0 0 0,1 1-1 0 0,0 1 1 0 0,13-10-12 0 0,-20 26-73 0 0,-3 8 85 0 0,0 0 0 0 0,-1 0 1 0 0,0 0-1 0 0,-1 0 0 0 0,0 0 0 0 0,0 1 1 0 0,-1-1-1 0 0,0 1 0 0 0,-1 0 0 0 0,0 0 0 0 0,0-1 1 0 0,-1 1-1 0 0,-1 0 0 0 0,1 0 0 0 0,-2 1-12 0 0,2 11 36 0 0,4 148 1 0 0,-8-156-24 0 0,4-13-18 0 0,0-1 0 0 0,0 0 11 0 0,0 0 9 0 0,0 0 1 0 0,0 0 0 0 0,8-19 91 0 0,18-29-74 0 0,3 1 0 0 0,1 2 0 0 0,3 0 0 0 0,32-33-33 0 0,50-23 12 0 0,-114 101-13 0 0,0-1-1 0 0,0 1 1 0 0,0 0 0 0 0,0-1 0 0 0,0 1 0 0 0,0 0 0 0 0,0 0-1 0 0,0 0 1 0 0,0 0 0 0 0,0-1 0 0 0,0 2 0 0 0,0-1 0 0 0,0 0-1 0 0,0 0 1 0 0,0 0 0 0 0,0 0 0 0 0,0 1 0 0 0,0-1 0 0 0,0 0-1 0 0,0 1 1 0 0,0-1 0 0 0,-1 1 0 0 0,1-1 0 0 0,0 1 0 0 0,0-1-1 0 0,0 1 1 0 0,0 0 0 0 0,-1-1 0 0 0,1 1 0 0 0,0 0 0 0 0,-1 0-1 0 0,1-1 1 0 0,0 1 0 0 0,-1 0 0 0 0,1 0 0 0 0,-1 0 0 0 0,0 0-1 0 0,1 0 1 0 0,-1 0 0 0 0,0 0 0 0 0,1 0 0 0 0,-1 1 1 0 0,14 47 75 0 0,-15 274 320 0 0,-1-323-484 0 0,0 0-2698 0 0,1 0-8728 0 0,1 0-179 0 0</inkml:trace>
  <inkml:trace contextRef="#ctx0" brushRef="#br0" timeOffset="56091.048">10369 2132 1704 0 0,'0'0'2250'0'0,"0"0"-356"0"0,0 0-96 0 0,0 0 119 0 0,0 0 80 0 0,0 0-113 0 0,0 0-287 0 0,0 0-295 0 0,0 0-209 0 0,0 0-109 0 0,0 0-60 0 0,0 0-60 0 0,0 0-34 0 0,5-3-45 0 0,19-12-67 0 0,-19 11-62 0 0,-6 13-352 0 0,-1 1 0 0 0,-1-1 0 0 0,0 0 0 0 0,0 0 0 0 0,0-1 0 0 0,-1 1 0 0 0,-1-1 0 0 0,0 0 1 0 0,0 0-1 0 0,-5 7-304 0 0,-8 13 290 0 0,-174 229 322 0 0,88-139-530 0 0,111-163-3827 0 0,9-10-1545 0 0,-8 20-4482 0 0,-4 26 1357 0 0</inkml:trace>
  <inkml:trace contextRef="#ctx0" brushRef="#br0" timeOffset="56468.847">10111 2073 1520 0 0,'0'0'2334'0'0,"0"0"-229"0"0,0 0 104 0 0,0 0 172 0 0,0 0 169 0 0,0 0-118 0 0,0 0-355 0 0,0 0-444 0 0,0 0-423 0 0,0 0-308 0 0,0 0-217 0 0,0 0-146 0 0,0 0-116 0 0,-1-3-73 0 0,-1-2 1579 0 0,16 39 197 0 0,216 331 62 0 0,-197-281-2115 0 0,-33-84-101 0 0,0 0-5 0 0,0 0-12 0 0,0 0-37 0 0,0 0-48 0 0,0 0-68 0 0,0 0-95 0 0,0 0-134 0 0,0-16-9231 0 0,0 11 3215 0 0,0 1-5550 0 0</inkml:trace>
  <inkml:trace contextRef="#ctx0" brushRef="#br0" timeOffset="53087.468">8986 2114 3681 0 0,'0'0'1761'0'0,"0"0"-187"0"0,0 0-158 0 0,0 0 51 0 0,0 0 124 0 0,0 0 40 0 0,0 0-126 0 0,0 0-344 0 0,0 0-383 0 0,0 0-358 0 0,0 0-252 0 0,-2 1-127 0 0,-2 218 1952 0 0,30 54-829 0 0,-23-258-275 0 0,-2-24 1183 0 0,-5-27-904 0 0,1-107-605 0 0,4 120-513 0 0,1 1 1 0 0,2-1 0 0 0,0 1-1 0 0,2 0 1 0 0,0 0 0 0 0,1 0-1 0 0,1 1 1 0 0,4-4-51 0 0,0-3 22 0 0,2 0-1 0 0,1 1 1 0 0,1 1 0 0 0,2 1-1 0 0,0 0 1 0 0,2 1 0 0 0,0 1-1 0 0,8-6-21 0 0,20 2 16 0 0,-37 52-54 0 0,18 127 194 0 0,-19-92-471 0 0,-9-48-3791 0 0,0 0-4164 0 0,-1-11-3242 0 0</inkml:trace>
  <inkml:trace contextRef="#ctx0" brushRef="#br0" timeOffset="53607.864">9490 2585 7730 0 0,'0'0'2770'0'0,"0"0"-961"0"0,0 0-486 0 0,0 0 0 0 0,0 0 61 0 0,0 0-107 0 0,0 0-328 0 0,0 0-397 0 0,0 0-310 0 0,0 0-134 0 0,0 0 20 0 0,0 0 73 0 0,0 0 55 0 0,0 10 26 0 0,-1 91 578 0 0,44-160 1344 0 0,-68 81-2269 0 0,18-22-8596 0 0,4 0 134 0 0,0 0 2382 0 0</inkml:trace>
  <inkml:trace contextRef="#ctx0" brushRef="#br0" timeOffset="54083.819">9671 2221 3849 0 0,'0'0'1731'0'0,"0"0"-251"0"0,0 0 82 0 0,0 0 200 0 0,0 0-7 0 0,0 0-247 0 0,0 0-425 0 0,0 0-290 0 0,0 0-73 0 0,0 0 17 0 0,0 0-35 0 0,0 0-56 0 0,0 0-83 0 0,-6 9-122 0 0,-25 41 231 0 0,58-73 2356 0 0,-23 20-1766 0 0,-17 14-803 0 0,7-2-230 0 0,5-8-3308 0 0,1 0-3353 0 0,0-1 6386 0 0,0 0-10002 0 0</inkml:trace>
  <inkml:trace contextRef="#ctx0" brushRef="#br0" timeOffset="92830.415">1 3874 1384 0 0,'0'0'1211'0'0,"0"0"-509"0"0,0 0 57 0 0,0 0 481 0 0,0 0 449 0 0,0 0 209 0 0,0 0-148 0 0,0 0-342 0 0,0 0-284 0 0,0 0-149 0 0,0 0-93 0 0,8-1-79 0 0,1 1-479 0 0,24 0 607 0 0,-12-3 2653 0 0,25-38-244 0 0,-36 32-3034 0 0,-9 8-289 0 0,-1 0 1 0 0,0 1-1 0 0,1-1 1 0 0,-1 0 0 0 0,1 1-1 0 0,-1-1 1 0 0,1 1-1 0 0,-1-1 1 0 0,1 1-1 0 0,-1-1 1 0 0,1 1-1 0 0,0 0 1 0 0,-1-1-1 0 0,1 1 1 0 0,0 0 0 0 0,-1-1-1 0 0,1 1 1 0 0,0 0-1 0 0,-1 0 1 0 0,1 0-1 0 0,0-1 1 0 0,-1 1-1 0 0,1 0 1 0 0,0 0 0 0 0,0 0-1 0 0,-1 0 1 0 0,1 0-1 0 0,0 0 1 0 0,0 1-1 0 0,-1-1 1 0 0,1 0-1 0 0,0 0 1 0 0,-1 0-1 0 0,1 1 1 0 0,0-1 0 0 0,-1 0-1 0 0,1 1 1 0 0,0-1-1 0 0,-1 0 1 0 0,1 1-1 0 0,-1-1 1 0 0,1 1-1 0 0,-1-1 1 0 0,1 1-1 0 0,-1-1 1 0 0,1 1 0 0 0,-1 0-1 0 0,1-1 1 0 0,-1 1-1 0 0,0 0 1 0 0,1-1-1 0 0,-1 1 1 0 0,0 0-1 0 0,1 0-17 0 0,14 27 122 0 0,0 0 0 0 0,-2 1-1 0 0,-1 0 1 0 0,-2 1 0 0 0,-1 1 0 0 0,-1 0-1 0 0,-1 0 1 0 0,-2 0 0 0 0,-1 1-1 0 0,-2-1 1 0 0,-1 1 0 0 0,-1 0-1 0 0,-4 29-121 0 0,4-35 33 0 0,0-6-6 0 0,0 0-1 0 0,-1 1 0 0 0,0-1 1 0 0,-2 0-1 0 0,-1 0 0 0 0,0 0 0 0 0,-7 19-26 0 0,-15 15 178 0 0,15-86 487 0 0,10 5-653 0 0,0 0 0 0 0,2 0 0 0 0,1 0 0 0 0,1 0 0 0 0,1 0 0 0 0,1 0 0 0 0,2 1 0 0 0,0 0 0 0 0,2 0 0 0 0,1 1 0 0 0,1 0 0 0 0,2 0-12 0 0,-1-5 5 0 0,2 0-1 0 0,0 1 0 0 0,3 1 1 0 0,0 1-1 0 0,1 0 0 0 0,2 1 0 0 0,1 1 1 0 0,1 1-1 0 0,1 0-4 0 0,-7 10 3 0 0,0-3 2 0 0,2 0 0 0 0,0 0-1 0 0,1 2 1 0 0,1 0 0 0 0,0 1-1 0 0,1 1 1 0 0,1 2 0 0 0,-1 0-1 0 0,2 1 1 0 0,0 0 0 0 0,22-4-5 0 0,-43 13 2 0 0,0 0 0 0 0,0 0 0 0 0,0 1 0 0 0,0-1 0 0 0,0 1 0 0 0,0-1 0 0 0,0 1 0 0 0,0 0 0 0 0,0 0 0 0 0,0 0 0 0 0,0 0 0 0 0,0 0 0 0 0,1 0 0 0 0,-1 0 0 0 0,0 1 0 0 0,0-1 0 0 0,0 1 0 0 0,0 0 0 0 0,0-1 0 0 0,-1 1 0 0 0,1 0 0 0 0,0 0 0 0 0,0 0 0 0 0,0 0 0 0 0,-1 1 0 0 0,1-1 0 0 0,-1 0 0 0 0,1 1 0 0 0,-1-1 0 0 0,1 1 0 0 0,-1 0 0 0 0,0-1 0 0 0,0 1 0 0 0,0 0 0 0 0,0 0 0 0 0,0 0 0 0 0,0-1 0 0 0,0 1 0 0 0,0 1-2 0 0,1 8 20 0 0,-1-1 0 0 0,0 0-1 0 0,0 1 1 0 0,-1-1 0 0 0,-1 1-1 0 0,1-1 1 0 0,-2 1 0 0 0,1-1-1 0 0,-1 0 1 0 0,-1 1 0 0 0,0-1-1 0 0,-1 0 1 0 0,0-1-1 0 0,0 1 1 0 0,-1-1 0 0 0,0 0-1 0 0,0 0 1 0 0,-1 0 0 0 0,-1-1-1 0 0,0 2-19 0 0,-8 7 17 0 0,-1 0-1 0 0,0-1 0 0 0,-1 0 0 0 0,0-2 0 0 0,-1 0 1 0 0,-1-1-1 0 0,0-1 0 0 0,-20 10-16 0 0,29-17-166 0 0,0 0 1 0 0,0-1-1 0 0,0 0 0 0 0,-1 0 0 0 0,1-1 0 0 0,-1-1 0 0 0,0 0 1 0 0,0 0-1 0 0,0-1 0 0 0,0 0 0 0 0,0-1 0 0 0,-6-1 166 0 0,16 1-152 0 0,0 0 0 0 0,0-1 0 0 0,-1 1 0 0 0,1-1 0 0 0,0 1 0 0 0,0-1 0 0 0,1 1 0 0 0,-1-1 0 0 0,0 0 0 0 0,0 0 0 0 0,0 1-1 0 0,0-1 1 0 0,0 0 0 0 0,1 0 0 0 0,-1 0 0 0 0,0 0 0 0 0,1 0 0 0 0,-1 0 0 0 0,1 0 0 0 0,-1 0 0 0 0,1 0 0 0 0,0 0 0 0 0,-1 0-1 0 0,1 0 1 0 0,0 0 0 0 0,0 0 0 0 0,-1 0 0 0 0,1 0 0 0 0,0-1 0 0 0,0 1 0 0 0,0 0 0 0 0,1-1 152 0 0,2-23-11670 0 0,0 17 1458 0 0</inkml:trace>
  <inkml:trace contextRef="#ctx0" brushRef="#br0" timeOffset="93232.541">1142 3844 4561 0 0,'0'0'3646'0'0,"0"0"-1115"0"0,0 0-470 0 0,0 0-104 0 0,0 0-83 0 0,0 0-241 0 0,0 0-316 0 0,0 0-321 0 0,0 0-254 0 0,0 0-154 0 0,0 0-109 0 0,0 0-84 0 0,-32 13-89 0 0,-98 41-52 0 0,128-54-245 0 0,0 0 1 0 0,0 0-1 0 0,1 1 1 0 0,-1-1-1 0 0,0 0 1 0 0,0 1-1 0 0,1-1 1 0 0,-1 1-1 0 0,0 0 1 0 0,1-1-1 0 0,-1 1 1 0 0,1 0-1 0 0,-1 0 1 0 0,1 0-1 0 0,-1 0 1 0 0,1 0-1 0 0,-1 0 1 0 0,1 0-1 0 0,0 1 1 0 0,0-1-1 0 0,0 1 1 0 0,0-1-1 0 0,0 0 1 0 0,0 1-1 0 0,0 0 1 0 0,0-1-1 0 0,0 1 1 0 0,1-1-1 0 0,-1 1 1 0 0,1 0-1 0 0,-1 0 1 0 0,1-1-1 0 0,0 2-9 0 0,0 3 55 0 0,-1-1-14 0 0,0 0 1 0 0,0 1 0 0 0,1-1 0 0 0,-1 0-1 0 0,1 0 1 0 0,0 0 0 0 0,1 1 0 0 0,0-1-1 0 0,-1 0 1 0 0,1 0 0 0 0,1 0 0 0 0,-1 0-1 0 0,1 0 1 0 0,0 0 0 0 0,0-1-1 0 0,1 1 1 0 0,-1 0 0 0 0,1-1 0 0 0,0 0-1 0 0,0 1 1 0 0,0-1 0 0 0,1-1 0 0 0,-1 1-1 0 0,1 0 1 0 0,0-1 0 0 0,0 0 0 0 0,1 0-1 0 0,-1 0 1 0 0,0 0 0 0 0,1-1 0 0 0,0 0-1 0 0,-1 0 1 0 0,1 0 0 0 0,2 0-42 0 0,4 2 118 0 0,0-1 1 0 0,1 0-1 0 0,-1-1 0 0 0,1 0 1 0 0,-1-1-1 0 0,1-1 1 0 0,0 1-1 0 0,-1-2 0 0 0,1 0 1 0 0,0 0-1 0 0,-1-1 1 0 0,0 0-1 0 0,1-1 1 0 0,-1-1-1 0 0,0 1 0 0 0,0-2 1 0 0,-1 0-1 0 0,1 0 1 0 0,-1-1-1 0 0,0 0 0 0 0,0 0 1 0 0,-1-1-1 0 0,0-1 1 0 0,5-5-119 0 0,-11 10 13 0 0,0 0 0 0 0,-1-1 0 0 0,1 0 0 0 0,-1 0 0 0 0,1 0 0 0 0,-1 0 0 0 0,0 0 0 0 0,-1 0 0 0 0,1 0 0 0 0,-1-1 0 0 0,0 1 0 0 0,0 0 0 0 0,0-1 0 0 0,-1 1 0 0 0,1-1 0 0 0,-1 1 0 0 0,0-1 0 0 0,0 1 0 0 0,-1-1 0 0 0,1 1 0 0 0,-1-1 0 0 0,0 1 0 0 0,-1-1 0 0 0,1 1 0 0 0,-1 0 0 0 0,1 0 0 0 0,-1 0 0 0 0,0 0 0 0 0,-1 0 0 0 0,1 0 0 0 0,-1 0 0 0 0,0 1 0 0 0,0-1 0 0 0,0 1 0 0 0,0 0 0 0 0,0 0 0 0 0,-1 0 0 0 0,1 0 0 0 0,-1 1 0 0 0,-3-3-13 0 0,-130-45-3048 0 0,113 48-625 0 0,15 2-3737 0 0,5 0-4547 0 0</inkml:trace>
  <inkml:trace contextRef="#ctx0" brushRef="#br0" timeOffset="93812.696">1757 3789 7074 0 0,'0'0'2704'0'0,"0"0"-333"0"0,0 0-170 0 0,0 0-213 0 0,0 0-298 0 0,0 0-366 0 0,0 0-344 0 0,0 0-242 0 0,0 0-138 0 0,0 0-60 0 0,0 0-53 0 0,0 0-26 0 0,-15 6-3 0 0,-46 20-29 0 0,9 18 1068 0 0,33-20-923 0 0,12 8-54 0 0,64-13-178 0 0,15 6-17 0 0,-70-25-288 0 0,-1 1-1 0 0,1 0 1 0 0,-1-1-1 0 0,1 1 1 0 0,-1 0-1 0 0,1 0 1 0 0,-1 0 0 0 0,0 0-1 0 0,0 0 1 0 0,1 0-1 0 0,-1 1 1 0 0,0-1-1 0 0,0 0 1 0 0,0 0-1 0 0,0 1 1 0 0,0-1-1 0 0,-1 1 1 0 0,1-1 0 0 0,0 1-1 0 0,-1-1 1 0 0,1 1-1 0 0,-1 0 1 0 0,1-1-1 0 0,-1 1 1 0 0,0 0-1 0 0,0-1 1 0 0,0 1 0 0 0,0 0-1 0 0,0-1 1 0 0,0 1-1 0 0,0-1 1 0 0,0 1-1 0 0,-1 0 1 0 0,1-1-1 0 0,-1 1 1 0 0,1 0-1 0 0,-1 0-36 0 0,-94 65 802 0 0,12-24-638 0 0,82-42-179 0 0,0 0-1 0 0,-1 0 1 0 0,1-1 0 0 0,-1 1-1 0 0,1-1 1 0 0,0 1 0 0 0,-1-1-1 0 0,1 0 1 0 0,-1 1 0 0 0,0-1-1 0 0,1 0 1 0 0,-1 0 0 0 0,1 0-1 0 0,-1 0 1 0 0,1 0 0 0 0,-1 0-1 0 0,1-1 1 0 0,-1 1 0 0 0,1 0-1 0 0,-1-1 1 0 0,1 1 0 0 0,-1-1-1 0 0,1 0 1 0 0,0 1 0 0 0,-1-1-1 0 0,1 0 1 0 0,0 0 0 0 0,-1 0-1 0 0,1 0 1 0 0,0 0 0 0 0,0 0-1 0 0,0 0 1 0 0,0 0 0 0 0,0-1-1 0 0,0 1 1 0 0,0 0 0 0 0,1-1-1 0 0,-1 1 1 0 0,0 0-1 0 0,1-1 17 0 0,-1 0-253 0 0,1-24-4149 0 0,11 13-7766 0 0,-6 9-21 0 0</inkml:trace>
  <inkml:trace contextRef="#ctx0" brushRef="#br0" timeOffset="94064.58">2108 3903 13371 0 0,'0'0'2147'0'0,"0"0"-617"0"0,0 0-77 0 0,0 0 134 0 0,0 0-70 0 0,0 0-316 0 0,0 0-429 0 0,0 0-338 0 0,0 0-179 0 0,0 0-111 0 0,0 0-63 0 0,0 0-24 0 0,-5 22-39 0 0,-16 68-46 0 0,15-54-378 0 0,7-34-3955 0 0,-1 3-4427 0 0,0-5-2196 0 0</inkml:trace>
  <inkml:trace contextRef="#ctx0" brushRef="#br0" timeOffset="94211.865">2046 3638 18908 0 0,'0'0'1200'0'0,"0"0"-512"0"0,0 0-127 0 0,0 0-57 0 0,0 0-184 0 0,0 0-200 0 0,0 0-264 0 0,0 0-248 0 0,0 0-337 0 0,0 0-879 0 0,0 0-2673 0 0,0 0-8201 0 0</inkml:trace>
  <inkml:trace contextRef="#ctx0" brushRef="#br0" timeOffset="94566.68">2605 3454 16836 0 0,'0'0'1985'0'0,"0"0"-414"0"0,0 0-118 0 0,0 0-33 0 0,0 0-160 0 0,0 0-277 0 0,0 0-325 0 0,0 0-265 0 0,0 0-106 0 0,0 0-13 0 0,0 0 12 0 0,0 0-5 0 0,0 0-35 0 0,0 14-52 0 0,-11 112 360 0 0,-1 50-350 0 0,12 79-468 0 0,-11-245-701 0 0,-12-21-5316 0 0,18-1 2633 0 0,-2 0-4952 0 0,5 7-527 0 0</inkml:trace>
  <inkml:trace contextRef="#ctx0" brushRef="#br0" timeOffset="94782.661">2320 3808 7914 0 0,'0'0'3176'0'0,"0"0"-535"0"0,0 0-390 0 0,0 0-300 0 0,0 0-365 0 0,0 0-399 0 0,0 0-335 0 0,0 0-180 0 0,0 0-14 0 0,0 0 39 0 0,0 0-26 0 0,0 0-102 0 0,0 0-81 0 0,25 2-73 0 0,81 8-73 0 0,190-11-549 0 0,-272 1-1564 0 0,-8 0-6944 0 0,-12 0-3093 0 0</inkml:trace>
  <inkml:trace contextRef="#ctx0" brushRef="#br0" timeOffset="95013.739">3073 3808 16115 0 0,'0'0'2932'0'0,"0"0"-1551"0"0,0 0-428 0 0,0 0 181 0 0,0 0 65 0 0,0 0-210 0 0,0 0-315 0 0,0 0-287 0 0,0 0-168 0 0,0 0-90 0 0,0 0-43 0 0,0 0-42 0 0,2 24-36 0 0,0 19 205 0 0,0 4-937 0 0,1 4-4317 0 0,-3-51-486 0 0,-2 0-6091 0 0</inkml:trace>
  <inkml:trace contextRef="#ctx0" brushRef="#br0" timeOffset="95266.719">3047 3598 12083 0 0,'0'0'2632'0'0,"0"0"-1312"0"0,0 0-471 0 0,0 0-249 0 0,0 0-264 0 0,0 0-344 0 0,0 0-272 0 0,0 0-352 0 0,0 0-585 0 0,0 0-2111 0 0,0 0-8099 0 0</inkml:trace>
  <inkml:trace contextRef="#ctx0" brushRef="#br0" timeOffset="95516.675">3298 3870 16948 0 0,'0'0'1645'0'0,"0"0"-454"0"0,0 0-96 0 0,0 0-11 0 0,0 0-134 0 0,0 0-219 0 0,0 0-266 0 0,0 0-185 0 0,0 0-81 0 0,0 0-82 0 0,0 0-35 0 0,0 0-20 0 0,0 0-12 0 0,-2 23 12 0 0,-3 69-3 0 0,5-91-55 0 0,-1 0 0 0 0,1 0 0 0 0,-1 0 0 0 0,1 0 0 0 0,0 0 0 0 0,-1 0 0 0 0,1 0 0 0 0,0 0 0 0 0,0 0 0 0 0,0 0 0 0 0,0 0-1 0 0,0 0 1 0 0,0 0 0 0 0,0 0 0 0 0,0 0 0 0 0,0 0 0 0 0,0 0 0 0 0,1 0 0 0 0,-1 0 0 0 0,0 0 0 0 0,1 0 0 0 0,-1-1 0 0 0,1 1 0 0 0,-1 0 0 0 0,1 0 0 0 0,-1 0 0 0 0,1 0 0 0 0,0 0 0 0 0,-1-1 0 0 0,1 1 0 0 0,0 0 0 0 0,0-1 0 0 0,-1 1 0 0 0,1 0 0 0 0,0-1-1 0 0,0 1 1 0 0,0-1 0 0 0,0 1 0 0 0,0-1 0 0 0,1 1-4 0 0,2-1 38 0 0,3 2 56 0 0,0 0 0 0 0,0 0 1 0 0,0-1-1 0 0,0-1 0 0 0,0 1 0 0 0,0-1 0 0 0,0 0 1 0 0,1-1-1 0 0,-1 0 0 0 0,0 0 0 0 0,0 0 0 0 0,0-1 1 0 0,0 0-1 0 0,-1 0 0 0 0,1-1 0 0 0,0 0 0 0 0,-1 0 0 0 0,0 0 1 0 0,0-1-1 0 0,0 0 0 0 0,0 0 0 0 0,0-1 0 0 0,-1 0 1 0 0,0 0-1 0 0,0 0 0 0 0,0 0 0 0 0,-1-1 0 0 0,1 0 1 0 0,-1 0-1 0 0,-1 0 0 0 0,1 0 0 0 0,-1-1 0 0 0,0 1 1 0 0,-1-1-1 0 0,1 0 0 0 0,-1 0 0 0 0,-1 0 0 0 0,1 0 0 0 0,-1 0 1 0 0,-1 0-1 0 0,1 0 0 0 0,-1 0 0 0 0,-1-7-94 0 0,0 10-3 0 0,-1 0-1 0 0,0 0 0 0 0,0 1 1 0 0,0-1-1 0 0,-1 1 0 0 0,1 0 1 0 0,-1 0-1 0 0,0 0 1 0 0,0 0-1 0 0,0 0 0 0 0,0 0 1 0 0,0 1-1 0 0,-1 0 0 0 0,1-1 1 0 0,-1 1-1 0 0,0 0 1 0 0,1 1-1 0 0,-1-1 0 0 0,0 1 1 0 0,0 0-1 0 0,0 0 0 0 0,0 0 1 0 0,0 0-1 0 0,0 1 1 0 0,-4-1 3 0 0,-64 15-2333 0 0,52-2-1581 0 0,-1 6-4556 0 0,11-10-4037 0 0</inkml:trace>
  <inkml:trace contextRef="#ctx0" brushRef="#br0" timeOffset="95886.981">3782 3977 12483 0 0,'0'0'2696'0'0,"0"0"-531"0"0,0 0-393 0 0,0 0-356 0 0,0 0-303 0 0,0 0-273 0 0,0 0-199 0 0,0 0-133 0 0,0 0-70 0 0,0 0-49 0 0,0 0-78 0 0,0 0-63 0 0,0 0-55 0 0,11-21-41 0 0,38-64-14 0 0,11 15 227 0 0,-60 69-367 0 0,1 1-1 0 0,0-1 0 0 0,-1 0 1 0 0,1 0-1 0 0,0 0 1 0 0,-1 0-1 0 0,1 1 1 0 0,0-1-1 0 0,0 0 0 0 0,0 1 1 0 0,0-1-1 0 0,0 1 1 0 0,-1-1-1 0 0,1 1 0 0 0,0-1 1 0 0,0 1-1 0 0,0 0 1 0 0,1-1-1 0 0,-1 1 1 0 0,0 0-1 0 0,0 0 0 0 0,0 0 1 0 0,0 0-1 0 0,0 0 1 0 0,0 0-1 0 0,0 0 0 0 0,0 0 1 0 0,0 0-1 0 0,0 0 1 0 0,0 1-1 0 0,0-1 1 0 0,0 0-1 0 0,0 1 0 0 0,0-1 1 0 0,0 1-1 0 0,0-1 1 0 0,0 1-1 0 0,0-1 1 0 0,0 1-1 0 0,0 0 0 0 0,-1-1 1 0 0,1 1-1 0 0,0 0 1 0 0,0 0-1 0 0,-1 0 0 0 0,1 0 1 0 0,-1 0-1 0 0,1-1 1 0 0,-1 1-1 0 0,1 0 1 0 0,-1 0-1 0 0,1 0 0 0 0,-1 0 1 0 0,0 0-1 0 0,0 0 1 0 0,1 1-1 0 0,-1-1 0 0 0,0 0 1 0 0,0 0-1 0 0,0 0 1 0 0,0 0-1 0 0,0 0 1 0 0,-1 1 1 0 0,3 3 39 0 0,-1 0 0 0 0,0 0 0 0 0,1 0 0 0 0,0-1 0 0 0,0 1 0 0 0,0 0 0 0 0,1-1 0 0 0,0 0 0 0 0,0 1 0 0 0,0-1-1 0 0,0 0 1 0 0,0-1 0 0 0,1 1 0 0 0,0 0 0 0 0,0-1 0 0 0,0 0 0 0 0,0 0 0 0 0,0 0 0 0 0,1-1 0 0 0,-1 1-1 0 0,1-1 1 0 0,-1 0 0 0 0,1 0 0 0 0,0-1 0 0 0,0 1 0 0 0,0-1 0 0 0,0 0 0 0 0,0-1 0 0 0,0 1 0 0 0,0-1-1 0 0,0 0 1 0 0,1 0 0 0 0,-1 0 0 0 0,0-1 0 0 0,0 0 0 0 0,0 0 0 0 0,0 0 0 0 0,1-1-38 0 0,80-37 1784 0 0,-83 37-1861 0 0,0 0 0 0 0,0 0 1 0 0,-1 0-1 0 0,1 0 0 0 0,-1 0 0 0 0,1 0 0 0 0,-1-1 0 0 0,0 1 0 0 0,0-1 0 0 0,0 0 0 0 0,0 1 0 0 0,0-1 0 0 0,-1 0 1 0 0,1 0-1 0 0,-1 0 0 0 0,0-1 0 0 0,0 1 0 0 0,0 0 0 0 0,0 0 0 0 0,0 0 0 0 0,-1-1 0 0 0,1 1 0 0 0,-1 0 0 0 0,0-1 1 0 0,0 1-1 0 0,-1-1 0 0 0,1 1 77 0 0,-2-1-3245 0 0,0 1-2355 0 0,-1 3-7008 0 0</inkml:trace>
  <inkml:trace contextRef="#ctx0" brushRef="#br0" timeOffset="97081.965">4936 3763 368 0 0,'0'0'751'0'0,"0"0"-86"0"0,0 0 405 0 0,0 0 672 0 0,0 0 497 0 0,0 0 69 0 0,0 0-302 0 0,0 0-411 0 0,0 0-252 0 0,0 0-53 0 0,0 0 18 0 0,0 0-1 0 0,0 0-62 0 0,3 1-95 0 0,30-9 2437 0 0,-33 7-3538 0 0,0 1-1 0 0,1-1 0 0 0,-1 0 1 0 0,1 0-1 0 0,-1 1 0 0 0,1-1 1 0 0,-1 0-1 0 0,1 1 0 0 0,-1-1 1 0 0,1 1-1 0 0,-1-1 0 0 0,1 1 1 0 0,0-1-1 0 0,-1 1 0 0 0,1-1 1 0 0,0 1-1 0 0,0 0 0 0 0,-1-1 1 0 0,1 1-1 0 0,0 0 0 0 0,0 0 1 0 0,-1 0-1 0 0,1-1 0 0 0,0 1 1 0 0,0 0-1 0 0,0 0 0 0 0,0 0 0 0 0,-1 0 1 0 0,1 0-1 0 0,0 0 0 0 0,0 1 1 0 0,0-1-1 0 0,-1 0 0 0 0,1 0 1 0 0,0 1-1 0 0,0-1 0 0 0,-1 0 1 0 0,1 1-1 0 0,0-1 0 0 0,0 0 1 0 0,-1 1-1 0 0,1-1 0 0 0,-1 1 1 0 0,1-1-1 0 0,0 1 0 0 0,-1 0 1 0 0,1-1-1 0 0,-1 1 0 0 0,1 0 1 0 0,-1-1-1 0 0,0 1 0 0 0,1 0 1 0 0,-1-1-1 0 0,1 2-48 0 0,28 43 182 0 0,-27-43-72 0 0,129 251 1179 0 0,-53-116-888 0 0,-78-137-385 0 0,0 0 0 0 0,0-1 0 0 0,0 1-1 0 0,0 0 1 0 0,-1-1 0 0 0,1 1 0 0 0,0 0 0 0 0,0-1 0 0 0,0 1-1 0 0,0-1 1 0 0,0 1 0 0 0,0 0 0 0 0,0-1 0 0 0,0 1-1 0 0,0 0 1 0 0,0-1 0 0 0,0 1 0 0 0,0-1 0 0 0,0 1 0 0 0,0 0-1 0 0,0-1 1 0 0,0 1 0 0 0,0 0 0 0 0,1-1 0 0 0,-1 1 0 0 0,0 0-1 0 0,0-1 1 0 0,0 1 0 0 0,0 0 0 0 0,1 0 0 0 0,-1-1 0 0 0,0 1-1 0 0,0 0 1 0 0,1-1 0 0 0,-1 1 0 0 0,0 0 0 0 0,1 0-1 0 0,-1 0 1 0 0,0-1 0 0 0,1 1 0 0 0,-1 0 0 0 0,0 0 0 0 0,1 0-1 0 0,-1 0 1 0 0,0 0 0 0 0,1 0 0 0 0,-1 0 0 0 0,0 0 0 0 0,1 0-1 0 0,-1-1 1 0 0,1 2 0 0 0,-1-1 0 0 0,0 0 0 0 0,1 0 0 0 0,-1 0-1 0 0,0 0 1 0 0,1 0 0 0 0,-1 0 0 0 0,0 0 0 0 0,1 0-1 0 0,-1 0 1 0 0,0 1 0 0 0,1-1 0 0 0,-1 0 0 0 0,0 0 0 0 0,1 0-1 0 0,-1 1 1 0 0,0-1 0 0 0,0 0 0 0 0,1 1-16 0 0,2-41 167 0 0,-3 34-131 0 0,2-17 11 0 0,1 0 0 0 0,1 0 0 0 0,1 1 0 0 0,1-1-1 0 0,1 1 1 0 0,1 0 0 0 0,8-14-47 0 0,92-114-73 0 0,-77 105-1676 0 0,-23 44-2717 0 0,-5 2 303 0 0,-1-1-3536 0 0,-1 3-3652 0 0</inkml:trace>
  <inkml:trace contextRef="#ctx0" brushRef="#br0" timeOffset="98168.905">5700 3929 8266 0 0,'0'0'2835'0'0,"0"0"-218"0"0,0 0-222 0 0,0 0-211 0 0,0 0-357 0 0,0 0-376 0 0,0 0-314 0 0,0 0-227 0 0,0 0-152 0 0,0 0-143 0 0,32-4-119 0 0,100-12-108 0 0,-65-6 220 0 0,-55 13-453 0 0,34-36 416 0 0,-45 44-562 0 0,-1 0 0 0 0,1-1 0 0 0,0 1 0 0 0,-1 0 0 0 0,1 0 0 0 0,0-1 0 0 0,-1 1 0 0 0,0 0 1 0 0,1-1-1 0 0,-1 1 0 0 0,0-1 0 0 0,0 1 0 0 0,0 0 0 0 0,0-1 0 0 0,0 1 0 0 0,0-1 0 0 0,0 1 0 0 0,0 0 0 0 0,0-1 0 0 0,-1 1 1 0 0,1 0-1 0 0,-1-1 0 0 0,1 1 0 0 0,-1 0 0 0 0,1-1 0 0 0,-1 1 0 0 0,0 0 0 0 0,0 0 0 0 0,1 0 0 0 0,-1 0 0 0 0,0 0 0 0 0,0 0 0 0 0,0 0 1 0 0,0 0-1 0 0,0 0 0 0 0,0 0 0 0 0,-1 0 0 0 0,1 1 0 0 0,0-1 0 0 0,0 0 0 0 0,-1 1 0 0 0,1-1 0 0 0,-1 0-9 0 0,-6-1-15 0 0,0 0 1 0 0,0 0-1 0 0,0 0 0 0 0,0 1 0 0 0,0 0 0 0 0,0 1 1 0 0,0 0-1 0 0,0 0 0 0 0,0 0 0 0 0,0 1 0 0 0,0 1 1 0 0,0-1-1 0 0,0 1 0 0 0,1 0 0 0 0,-1 1 0 0 0,0 0 1 0 0,1 0-1 0 0,0 1 0 0 0,0 0 0 0 0,0 0 0 0 0,0 1 1 0 0,1-1-1 0 0,-1 2 0 0 0,1-1 0 0 0,1 1 0 0 0,-1-1 1 0 0,1 2-1 0 0,0-1 0 0 0,0 0 0 0 0,1 1 0 0 0,-1 0 1 0 0,2 0-1 0 0,-1 0 0 0 0,1 1 0 0 0,0-1 0 0 0,0 1 1 0 0,1 0-1 0 0,0 0 0 0 0,1 0 0 0 0,0 0 0 0 0,0 2 15 0 0,0-4 5 0 0,1 0-1 0 0,1-1 0 0 0,-1 1 0 0 0,1-1 0 0 0,0 1 1 0 0,0-1-1 0 0,1 0 0 0 0,0 1 0 0 0,0-1 1 0 0,0 0-1 0 0,0 0 0 0 0,1 0 0 0 0,0 0 0 0 0,0-1 1 0 0,0 1-1 0 0,1-1 0 0 0,-1 0 0 0 0,1 0 0 0 0,0 0 1 0 0,0 0-1 0 0,0 0 0 0 0,1-1 0 0 0,-1 0 0 0 0,1 0 1 0 0,0 0-1 0 0,5 1-4 0 0,7 4 109 0 0,0-1-1 0 0,1-1 1 0 0,0-1 0 0 0,0-1 0 0 0,0 0-1 0 0,0-1 1 0 0,1-1 0 0 0,-1-1 0 0 0,1 0-1 0 0,-1-2 1 0 0,19-2-109 0 0,-5-2 181 0 0,-1-1 0 0 0,1-1 0 0 0,-1-2 0 0 0,-1-1 0 0 0,1-2 0 0 0,-2-1 0 0 0,0-1 0 0 0,6-5-181 0 0,352-194 423 0 0,-386 213-423 0 0,-1 0 1 0 0,1 1-1 0 0,0-1 1 0 0,-1 1-1 0 0,1-1 0 0 0,-1 1 1 0 0,0 0-1 0 0,1-1 0 0 0,-1 1 1 0 0,1-1-1 0 0,-1 1 0 0 0,0 0 1 0 0,1 0-1 0 0,-1-1 0 0 0,0 1 1 0 0,0 0-1 0 0,0-1 0 0 0,1 1 1 0 0,-1 0-1 0 0,0 0 1 0 0,0-1-1 0 0,0 1 0 0 0,0 0 1 0 0,0 0-1 0 0,0-1 0 0 0,-1 1 1 0 0,1 0-1 0 0,0-1 0 0 0,0 1 1 0 0,0 0-1 0 0,-1 0 0 0 0,1-1 1 0 0,0 1-1 0 0,-1 0 0 0 0,1-1 1 0 0,-1 1-1 0 0,1-1 1 0 0,0 1-1 0 0,-1-1 0 0 0,0 1 1 0 0,1 0-1 0 0,-1-1 0 0 0,1 0 1 0 0,-1 1-1 0 0,1-1 0 0 0,-1 1 1 0 0,0-1-1 0 0,1 0 0 0 0,-1 1 0 0 0,-4 0 14 0 0,0 0-1 0 0,0 0 0 0 0,1 0 1 0 0,-1 0-1 0 0,0-1 0 0 0,0 0 0 0 0,0 0 1 0 0,0 0-1 0 0,0-1 0 0 0,0 0 1 0 0,0 0-1 0 0,0 0 0 0 0,1 0 0 0 0,-1-1 1 0 0,0 0-14 0 0,-42-6-23 0 0,43 7 20 0 0,0 1 1 0 0,-1-1 0 0 0,1 1-1 0 0,0 0 1 0 0,0 1 0 0 0,0-1 0 0 0,0 1-1 0 0,0-1 1 0 0,0 1 0 0 0,0 1 0 0 0,0-1-1 0 0,0 0 1 0 0,0 1 0 0 0,1 0 0 0 0,-1 0-1 0 0,0 0 1 0 0,1 0 0 0 0,0 1 0 0 0,-1-1-1 0 0,1 1 1 0 0,0 0 0 0 0,0 0 0 0 0,1 0-1 0 0,-1 0 1 0 0,1 0 0 0 0,-2 2 2 0 0,1-1-4 0 0,0-1-1 0 0,1 0 1 0 0,-1 1 0 0 0,1 0 0 0 0,0-1-1 0 0,0 1 1 0 0,0 0 0 0 0,1 0 0 0 0,-1 0 0 0 0,1 0-1 0 0,0 0 1 0 0,0 1 0 0 0,0-1 0 0 0,1 0-1 0 0,-1 0 1 0 0,1 1 0 0 0,0-1 0 0 0,0 0 0 0 0,1 1-1 0 0,-1-1 1 0 0,1 0 0 0 0,0 0 0 0 0,0 0-1 0 0,0 0 1 0 0,1 1 0 0 0,-1-2 0 0 0,1 1 0 0 0,0 0-1 0 0,0 0 1 0 0,1 0 0 0 0,-1-1 0 0 0,1 0-1 0 0,0 1 1 0 0,0-1 0 0 0,0 0 0 0 0,2 2 4 0 0,10-1 5 0 0,1 0 0 0 0,-1-1 0 0 0,1 0 0 0 0,0-1 0 0 0,0-1 0 0 0,0 0 0 0 0,-1-2 0 0 0,1 1 0 0 0,13-4-5 0 0,10-3 18 0 0,-1-2-1 0 0,0-2 1 0 0,-1-2-1 0 0,-1-1 0 0 0,0-1 1 0 0,-1-3-1 0 0,0 0 1 0 0,-2-3-1 0 0,0 0 1 0 0,2-5-18 0 0,-4 5 9 0 0,-1-1 1 0 0,0-1-1 0 0,-2-2 1 0 0,-1-1 0 0 0,-1-1-1 0 0,-2-1 1 0 0,0-2-1 0 0,-2 0 1 0 0,-1-1-1 0 0,-2-1 1 0 0,-1-1-1 0 0,-1-1 1 0 0,6-22-10 0 0,-20 51 2 0 0,-1 0 1 0 0,0 0-1 0 0,0 0 1 0 0,-1 0 0 0 0,1-1-1 0 0,-1 1 1 0 0,0 0-1 0 0,-1-1 1 0 0,1 1-1 0 0,-1-1 1 0 0,0 1-1 0 0,-1-1 1 0 0,1 1 0 0 0,-1-1-1 0 0,0 1 1 0 0,-1 0-1 0 0,1-1 1 0 0,-1 1-1 0 0,0 0 1 0 0,0 0-1 0 0,0 0 1 0 0,-1 0 0 0 0,-2-2-3 0 0,2 6-6 0 0,-1 0 1 0 0,0 0 0 0 0,0 0-1 0 0,0 0 1 0 0,0 1 0 0 0,0-1 0 0 0,0 1-1 0 0,0 0 1 0 0,0 1 0 0 0,0-1 0 0 0,0 1-1 0 0,0-1 1 0 0,0 1 0 0 0,1 0-1 0 0,-1 1 1 0 0,0-1 0 0 0,0 1 0 0 0,1-1-1 0 0,-1 1 1 0 0,1 0 0 0 0,0 1 0 0 0,-3 1 5 0 0,-6 5-3 0 0,1 2 0 0 0,0-1 0 0 0,1 2 0 0 0,0-1 1 0 0,1 1-1 0 0,0 1 0 0 0,1-1 0 0 0,0 2 1 0 0,1-1-1 0 0,1 1 0 0 0,0 0 0 0 0,1 0 1 0 0,0 1-1 0 0,1-1 0 0 0,-1 10 3 0 0,0 6 1 0 0,1-1-1 0 0,1 1 1 0 0,1 0-1 0 0,2 0 1 0 0,1 0 0 0 0,1 0-1 0 0,4 15 0 0 0,3-9 1 0 0,0-1 0 0 0,2 0 0 0 0,2-1 0 0 0,1 0 0 0 0,2-1 0 0 0,12 18-2 0 0,1-8-56 0 0,-28-68-650 0 0,-33-73-3304 0 0,13 57-391 0 0,2 4-3814 0 0,9 22-3193 0 0</inkml:trace>
  <inkml:trace contextRef="#ctx0" brushRef="#br0" timeOffset="98419.959">6921 3509 7786 0 0,'0'0'4233'0'0,"0"0"-1742"0"0,0 0-597 0 0,0 0 3 0 0,0 0 48 0 0,0 0-180 0 0,0 0-380 0 0,0 0-344 0 0,0 0-246 0 0,0 0-173 0 0,35 7-108 0 0,111 21-71 0 0,5-3 663 0 0,85 4-362 0 0,-175-17-813 0 0,-10-1-2936 0 0,-18-9-6239 0 0,-27-2-3098 0 0</inkml:trace>
  <inkml:trace contextRef="#ctx0" brushRef="#br0" timeOffset="98749.839">7970 3712 8234 0 0,'0'0'4874'0'0,"0"0"-2641"0"0,0 0-708 0 0,0 0 129 0 0,0 0-26 0 0,0 0-246 0 0,0 0-306 0 0,0 0-300 0 0,0 0-196 0 0,0 0-114 0 0,-32 7-66 0 0,-101 22-55 0 0,71-1 112 0 0,54-19-344 0 0,3-6-85 0 0,1-1 0 0 0,-1 1 0 0 0,1 1 0 0 0,0-1-1 0 0,0 1 1 0 0,1-1 0 0 0,-1 1 0 0 0,1 0 0 0 0,-1 1 0 0 0,1-1 0 0 0,1 0 0 0 0,-1 1 0 0 0,1 0 0 0 0,-1 0 0 0 0,2-1 0 0 0,-1 1 0 0 0,0 0-1 0 0,1 1 1 0 0,0-1 0 0 0,0 0 0 0 0,0 0 0 0 0,1 0 0 0 0,0 1 0 0 0,0-1 0 0 0,0 0 0 0 0,0 0 0 0 0,1 1 0 0 0,0-1 0 0 0,0 0 0 0 0,1 0-1 0 0,-1 0 1 0 0,1 0 0 0 0,2 3-28 0 0,4-1 76 0 0,1-1-1 0 0,1 0 1 0 0,-1 0-1 0 0,1-1 1 0 0,0-1-1 0 0,0 0 1 0 0,0 0-1 0 0,1 0 1 0 0,-1-2-1 0 0,1 1 1 0 0,0-1-1 0 0,0-1 1 0 0,0 0-1 0 0,0 0 1 0 0,-1-1-1 0 0,1-1 1 0 0,0 0-1 0 0,10-2-75 0 0,-15 3 65 0 0,1-1-1 0 0,-1 0 0 0 0,0 0 0 0 0,0 0 0 0 0,0-1 0 0 0,0 0 1 0 0,0 0-1 0 0,-1-1 0 0 0,1 1 0 0 0,0-1 0 0 0,-1-1 1 0 0,0 1-1 0 0,0-1 0 0 0,0 0 0 0 0,0 0 0 0 0,-1 0 0 0 0,1 0 1 0 0,-1-1-1 0 0,0 0 0 0 0,0 0 0 0 0,-1 0 0 0 0,0 0 1 0 0,0-1-1 0 0,0 1 0 0 0,0-1 0 0 0,-1 0 0 0 0,0 0 1 0 0,0 0-1 0 0,0 0 0 0 0,-1 0 0 0 0,0-1-64 0 0,-3-1-11 0 0,0 1 1 0 0,-1-1-1 0 0,0 0 0 0 0,0 1 0 0 0,0 0 1 0 0,-1 0-1 0 0,0 0 0 0 0,-1 0 1 0 0,1 0-1 0 0,-1 1 0 0 0,-1 0 0 0 0,1 0 1 0 0,-1 0-1 0 0,0 1 0 0 0,0 0 0 0 0,-1 0 1 0 0,0 1-1 0 0,1-1 0 0 0,-1 1 0 0 0,-1 1 1 0 0,1 0-1 0 0,-3-1 11 0 0,-51-9-1961 0 0,42 18-1341 0 0,2 5-3536 0 0,10-6-5149 0 0</inkml:trace>
  <inkml:trace contextRef="#ctx0" brushRef="#br0" timeOffset="99034.739">8091 4025 12379 0 0,'0'0'4689'0'0,"0"0"-2414"0"0,0 0-899 0 0,0 0-109 0 0,0 0-60 0 0,0 0-79 0 0,0 0-117 0 0,0 0-143 0 0,0 0-126 0 0,0 0-101 0 0,0 0-90 0 0,0 0-96 0 0,8-3-91 0 0,23-8-47 0 0,-17-27 359 0 0,-8 19-635 0 0,0 0 0 0 0,1 1 0 0 0,2 0 0 0 0,0 1 0 0 0,0 0 0 0 0,2 0 0 0 0,0 1 0 0 0,1 0 0 0 0,0 1 0 0 0,1 1 0 0 0,1 0 0 0 0,0 1 0 0 0,1 0 0 0 0,1 1 0 0 0,0 0 0 0 0,0 2 0 0 0,1 0 0 0 0,0 1 0 0 0,1 0 0 0 0,0 2 0 0 0,1 0 0 0 0,15-4-41 0 0,41-3-484 0 0,-66 37-1914 0 0,-10-9-1983 0 0,1-7-1926 0 0,0 0-6450 0 0</inkml:trace>
  <inkml:trace contextRef="#ctx0" brushRef="#br0" timeOffset="100148.011">9304 3881 9578 0 0,'0'0'1763'0'0,"0"0"-395"0"0,0 0-171 0 0,0 0 0 0 0,0 0-42 0 0,0 0-183 0 0,0 0-262 0 0,0 0-267 0 0,0 0-181 0 0,0 0-96 0 0,0 0-56 0 0,0 0-18 0 0,0 0 6 0 0,-6 22 15 0 0,-17 68 24 0 0,22-88-67 0 0,1-1-1 0 0,-1 1 0 0 0,1-1 0 0 0,-1 1 0 0 0,1-1 0 0 0,0 1 0 0 0,-1-1 0 0 0,1 1 0 0 0,0-1 0 0 0,0 1 0 0 0,0-1 0 0 0,0 1 0 0 0,0 0 0 0 0,0-1 0 0 0,1 1 0 0 0,-1-1 0 0 0,1 1 0 0 0,-1-1 0 0 0,1 1 0 0 0,-1-1 0 0 0,1 0 0 0 0,0 1 0 0 0,-1-1 0 0 0,1 0 0 0 0,0 1 0 0 0,0-1 0 0 0,0 0 0 0 0,0 0 0 0 0,0 0 0 0 0,1 0 0 0 0,-1 0 0 0 0,0 0 0 0 0,0 0 0 0 0,1 0 0 0 0,-1 0 1 0 0,0-1-1 0 0,1 1 0 0 0,-1 0 0 0 0,1-1 0 0 0,-1 0 0 0 0,1 1 0 0 0,-1-1 0 0 0,1 0 0 0 0,-1 1 0 0 0,1-1 0 0 0,-1 0 0 0 0,1 0 0 0 0,0 0 0 0 0,-1-1 0 0 0,1 1 0 0 0,-1 0 0 0 0,1 0 0 0 0,-1-1 0 0 0,1 1 0 0 0,-1-1 0 0 0,0 0 0 0 0,1 1 0 0 0,-1-1 0 0 0,1 0 0 0 0,-1 0 0 0 0,0 0 0 0 0,0 0 0 0 0,1 0 0 0 0,-1 0 0 0 0,0 0 0 0 0,0 0 0 0 0,0-1-69 0 0,9-9 81 0 0,-1 0 0 0 0,0 0 0 0 0,-1-1 0 0 0,-1 0-1 0 0,0 0 1 0 0,0-1 0 0 0,-2 0 0 0 0,1 0 0 0 0,-2-1-1 0 0,1 1 1 0 0,-2-1 0 0 0,0 0 0 0 0,-1 0-1 0 0,0 0 1 0 0,-1 0 0 0 0,0-1 0 0 0,-1 1 0 0 0,-1 0-1 0 0,-1-5-80 0 0,1 15-29 0 0,0 0 0 0 0,-1-1-1 0 0,1 1 1 0 0,-1 0 0 0 0,0 0-1 0 0,0 0 1 0 0,0 1 0 0 0,-1-1-1 0 0,1 1 1 0 0,-1-1 0 0 0,0 1-1 0 0,0 0 1 0 0,0 0 0 0 0,0 0-1 0 0,0 0 1 0 0,-1 0 0 0 0,0 1-1 0 0,1 0 1 0 0,-1-1 0 0 0,0 1-1 0 0,0 1 1 0 0,0-1 0 0 0,0 1-1 0 0,0-1 1 0 0,-1 1 0 0 0,1 0-1 0 0,0 1 1 0 0,0-1 0 0 0,-1 1-1 0 0,1 0 1 0 0,-1 0 0 0 0,1 0-1 0 0,0 0 1 0 0,-1 1 0 0 0,-1 0 29 0 0,-15 23-308 0 0,52-24 474 0 0,71-55 600 0 0,-80 38-645 0 0,-1 0 0 0 0,0-2 1 0 0,-1 0-1 0 0,-2-2 0 0 0,0 0 1 0 0,-1-1-1 0 0,0 0 1 0 0,-2-1-1 0 0,-1-1 0 0 0,-1-1 1 0 0,-1 0-1 0 0,-2 0 0 0 0,0-1 1 0 0,2-13-122 0 0,0 9 35 0 0,-12 30-37 0 0,0 0 1 0 0,1-1-1 0 0,-1 1 1 0 0,0 0 0 0 0,0-1-1 0 0,1 1 1 0 0,-1 0-1 0 0,0-1 1 0 0,1 1-1 0 0,-1 0 1 0 0,0 0 0 0 0,1-1-1 0 0,-1 1 1 0 0,0 0-1 0 0,1 0 1 0 0,-1 0-1 0 0,0 0 1 0 0,1-1 0 0 0,-1 1-1 0 0,1 0 1 0 0,-1 0-1 0 0,0 0 1 0 0,1 0-1 0 0,-1 0 1 0 0,1 0-1 0 0,-1 0 1 0 0,1 0 0 0 0,-1 0-1 0 0,0 0 1 0 0,1 0-1 0 0,-1 0 1 0 0,1 0-1 0 0,-1 1 1 0 0,0-1 0 0 0,1 0-1 0 0,-1 0 1 0 0,1 0-1 0 0,-1 1 1 0 0,0-1-1 0 0,1 0 1 0 0,-1 0-1 0 0,0 1 1 0 0,0-1 0 0 0,1 0-1 0 0,-1 1 1 0 0,0-1-1 0 0,1 0 1 0 0,-1 1-1 0 0,0-1 1 0 0,0 0 0 0 0,0 1-1 0 0,1-1 1 0 0,-1 0-1 0 0,0 1 1 0 0,0-1-1 0 0,0 1 1 0 0,0-1 0 0 0,0 0-1 0 0,0 1 1 0 0,0-1-1 0 0,0 1 1 0 0,0-1-1 0 0,0 1 1 0 0,0-1-1 0 0,0 0 1 0 0,0 1 0 0 0,0-1-1 0 0,0 1 1 0 0,0-1 1 0 0,26 88 1 0 0,-3 1 0 0 0,-5 1 0 0 0,-2 8-1 0 0,19 92-43 0 0,-16-110-141 0 0,-4 1 1 0 0,-3 0-1 0 0,-4 1 1 0 0,-3 1-1 0 0,-5 44 184 0 0,0-112-7 0 0,-1 0 0 0 0,-1 0 0 0 0,-1-1 1 0 0,0 1-1 0 0,0-1 0 0 0,-2 0 0 0 0,0 0 0 0 0,0 0 0 0 0,-1 0 0 0 0,-1-1 0 0 0,0 0 0 0 0,-1 0 0 0 0,-1-1 1 0 0,0 0-1 0 0,0-1 0 0 0,-1 0 0 0 0,0 0 0 0 0,-1-1 0 0 0,-1 0 0 0 0,1-1 0 0 0,-1-1 0 0 0,-1 1 0 0 0,-2-1 7 0 0,11-6 7 0 0,0 0 0 0 0,0-1-1 0 0,0 1 1 0 0,-1-1-1 0 0,1 0 1 0 0,0 0-1 0 0,-1-1 1 0 0,1 1-1 0 0,-1-1 1 0 0,1 0-1 0 0,-1 0 1 0 0,1-1-1 0 0,-1 1 1 0 0,1-1-1 0 0,-1 0 1 0 0,1 0-1 0 0,0 0 1 0 0,-1-1-1 0 0,1 0 1 0 0,0 1 0 0 0,0-2-1 0 0,0 1 1 0 0,0 0-1 0 0,1-1 1 0 0,-1 1-1 0 0,1-1 1 0 0,-1 0-1 0 0,1-1 1 0 0,0 1-1 0 0,0 0 1 0 0,1-1-1 0 0,-1 1 1 0 0,0-1-1 0 0,1-1-6 0 0,-4-4-2 0 0,1 0-1 0 0,1-1 0 0 0,0 1 1 0 0,0-1-1 0 0,1 0 0 0 0,0 0 0 0 0,1 0 1 0 0,0 0-1 0 0,0-1 0 0 0,1 1 1 0 0,1 0-1 0 0,0-1 0 0 0,0 1 1 0 0,1-5 2 0 0,4-3-135 0 0,1 0 0 0 0,0 1 0 0 0,1 0 1 0 0,1 0-1 0 0,1 1 0 0 0,0 0 1 0 0,1 1-1 0 0,1 0 0 0 0,0 0 1 0 0,1 1-1 0 0,1 0 0 0 0,0 1 0 0 0,10-7 135 0 0,18-12-2037 0 0,-14 12-2316 0 0,-18 14 1544 0 0,7-3-8685 0 0</inkml:trace>
  <inkml:trace contextRef="#ctx0" brushRef="#br0" timeOffset="101191.104">10729 3992 4913 0 0,'0'0'2487'0'0,"0"0"-434"0"0,0 0-268 0 0,0 0 8 0 0,0 0-1 0 0,0 0-167 0 0,0 0-328 0 0,0 0-305 0 0,0 0-106 0 0,0 0-29 0 0,0 0 5 0 0,0 0-54 0 0,0 0-153 0 0,7 19-146 0 0,19 61-111 0 0,-11 52 493 0 0,-17-94-745 0 0,3-25-97 0 0,-2 1 0 0 0,0-1 0 0 0,0 1 0 0 0,-1-1 0 0 0,-1 0 0 0 0,0 0 0 0 0,-1 0 0 0 0,-1 0 0 0 0,0-1 0 0 0,0 1 0 0 0,-1-1 0 0 0,-1-1 0 0 0,0 1 0 0 0,0-1 0 0 0,-1 0 0 0 0,-1-1 0 0 0,0 0 0 0 0,-8 8-49 0 0,16-17 27 0 0,0 0 0 0 0,1 0 1 0 0,-1 0-1 0 0,0 0 1 0 0,0 0-1 0 0,1-1 0 0 0,-1 1 1 0 0,0 0-1 0 0,0 0 0 0 0,0 0 1 0 0,0-1-1 0 0,0 1 0 0 0,0-1 1 0 0,0 1-1 0 0,0-1 0 0 0,-1 1 1 0 0,1-1-1 0 0,0 0 0 0 0,0 1 1 0 0,0-1-1 0 0,0 0 0 0 0,-1 0 1 0 0,1 0-1 0 0,0 0 0 0 0,0 0 1 0 0,-1 0-1 0 0,1 0 0 0 0,0 0 1 0 0,0 0-1 0 0,0-1 0 0 0,0 1 1 0 0,-1 0-1 0 0,1-1 0 0 0,0 1 1 0 0,0-1-1 0 0,0 0 0 0 0,0 1 1 0 0,0-1-1 0 0,0 0 0 0 0,0 1 1 0 0,0-1-1 0 0,0 0 0 0 0,1 0 1 0 0,-1 0-1 0 0,0 0 0 0 0,0 0 1 0 0,1 0-1 0 0,-1-1-27 0 0,2-10 38 0 0,1 0-1 0 0,0 0 0 0 0,1 0 1 0 0,0 0-1 0 0,1 1 1 0 0,0-1-1 0 0,1 1 1 0 0,0 0-1 0 0,1 0 1 0 0,1 1-1 0 0,-1 0 1 0 0,1 0-1 0 0,1 0 0 0 0,0 1 1 0 0,0 0-1 0 0,5-3-37 0 0,11-16 51 0 0,17-23 34 0 0,3 3 0 0 0,2 1 1 0 0,2 2-1 0 0,2 3 0 0 0,2 1 1 0 0,1 3-1 0 0,2 2 0 0 0,1 3 1 0 0,2 2-1 0 0,36-12-85 0 0,-77 36 52 0 0,-8 2-17 0 0,1 1 0 0 0,0 0 0 0 0,0 0 0 0 0,0 1 0 0 0,0 0-1 0 0,1 1 1 0 0,-1 0 0 0 0,1 0 0 0 0,0 1 0 0 0,-1 1 0 0 0,1 0 0 0 0,0 0 0 0 0,0 1-35 0 0,-9 1 10 0 0,1 1 1 0 0,-1-1-1 0 0,0 1 1 0 0,1-1 0 0 0,-1 1-1 0 0,-1 0 1 0 0,1 0-1 0 0,0 0 1 0 0,-1 0 0 0 0,1 0-1 0 0,-1 0 1 0 0,0 0 0 0 0,0 1-1 0 0,0-1 1 0 0,-1 0-1 0 0,1 1 1 0 0,-1-1 0 0 0,0 0-1 0 0,0 1 1 0 0,0-1 0 0 0,0 1-1 0 0,0-1 1 0 0,-1 0-1 0 0,1 1 1 0 0,-1-1 0 0 0,0 0-1 0 0,0 1-10 0 0,-4 7 28 0 0,0 0 1 0 0,0 0-1 0 0,-1 0 0 0 0,0 0 0 0 0,0-1 0 0 0,-2 0 0 0 0,1 0 0 0 0,-1-1 0 0 0,-1 0 1 0 0,1 0-1 0 0,-3 0-28 0 0,-17 17 23 0 0,-2-1 1 0 0,-1-1 0 0 0,-1-2 0 0 0,0-1-1 0 0,-2-2 1 0 0,0-1 0 0 0,-1-2 0 0 0,-1-1-1 0 0,-1-2 1 0 0,-27 6-24 0 0,56-17-27 0 0,0 0-1 0 0,0 0 1 0 0,0-1 0 0 0,0 0 0 0 0,0 0-1 0 0,0-1 1 0 0,-1 0 0 0 0,1 0-1 0 0,0-1 1 0 0,0 0 0 0 0,0-1-1 0 0,0 0 1 0 0,0 0 0 0 0,0-1 0 0 0,1 1-1 0 0,-1-2 1 0 0,-2 0 27 0 0,9 3-58 0 0,-1-1 1 0 0,1 1-1 0 0,0 0 1 0 0,0-1-1 0 0,-1 1 1 0 0,1 0-1 0 0,0-1 1 0 0,0 0-1 0 0,0 1 1 0 0,0-1-1 0 0,1 1 1 0 0,-1-1-1 0 0,0 0 1 0 0,1 0-1 0 0,-1 1 0 0 0,1-1 1 0 0,-1 0-1 0 0,1 0 1 0 0,0 0-1 0 0,0 0 1 0 0,0 1-1 0 0,0-1 1 0 0,0 0-1 0 0,0 0 1 0 0,1 0-1 0 0,-1 0 1 0 0,1 1-1 0 0,-1-1 1 0 0,1 0-1 0 0,-1 0 1 0 0,1 1-1 0 0,0-1 1 0 0,0 0-1 0 0,0 1 0 0 0,1-2 58 0 0,43-53-3687 0 0,-18 32 379 0 0,-9 9-2417 0 0,-2 6-6021 0 0</inkml:trace>
  <inkml:trace contextRef="#ctx0" brushRef="#br0" timeOffset="102384.167">11961 3785 3281 0 0,'0'0'3420'0'0,"0"0"-358"0"0,0 0-218 0 0,0 0-268 0 0,0 0-377 0 0,0 0-372 0 0,0 0-346 0 0,0 0-298 0 0,0 0-224 0 0,0 0-177 0 0,0 0-132 0 0,0 0-90 0 0,-26 9-75 0 0,-83 27-52 0 0,28 5 584 0 0,66-32-934 0 0,1 2 1 0 0,0-1-1 0 0,1 2 0 0 0,0 0 1 0 0,0 1-1 0 0,2 0 1 0 0,0 0-1 0 0,0 1 0 0 0,1 1 1 0 0,1 0-1 0 0,0 0 0 0 0,-1 6-83 0 0,8-19-2 0 0,0 1-1 0 0,1-1 0 0 0,-1 1 1 0 0,1 0-1 0 0,-1-1 1 0 0,1 1-1 0 0,0 0 0 0 0,0 0 1 0 0,0 0-1 0 0,1 0 1 0 0,-1 0-1 0 0,1 0 0 0 0,-1 0 1 0 0,1 0-1 0 0,0 0 1 0 0,0 0-1 0 0,1 0 0 0 0,-1 0 1 0 0,1 0-1 0 0,-1 0 1 0 0,1 0-1 0 0,0 0 0 0 0,0 0 1 0 0,0 0-1 0 0,1 0 1 0 0,-1 0-1 0 0,1-1 0 0 0,-1 1 1 0 0,1-1-1 0 0,0 1 1 0 0,0-1-1 0 0,0 0 0 0 0,0 1 1 0 0,0-1-1 0 0,1 0 1 0 0,-1-1-1 0 0,1 1 0 0 0,-1 0 1 0 0,1-1-1 0 0,0 1 1 0 0,2 0 2 0 0,13-4 21 0 0,0 0 0 0 0,0-2 0 0 0,0 0 0 0 0,0-1 0 0 0,0 0 0 0 0,-1-2 0 0 0,0 0 0 0 0,0-1 0 0 0,-1 0 0 0 0,0-2 0 0 0,-1 0 0 0 0,0 0 0 0 0,0-2 0 0 0,-1 1 0 0 0,-1-2 0 0 0,12-13-21 0 0,3 0 10 0 0,-1-2 0 0 0,-2-1 0 0 0,-1 0 0 0 0,-1-2 0 0 0,-1-1 0 0 0,9-20-10 0 0,-17 23-15 0 0,-14 28-18 0 0,0 6-67 0 0,-49 90-128 0 0,45-86 208 0 0,0 0 0 0 0,0 0 1 0 0,1 0-1 0 0,0 0 1 0 0,0 0-1 0 0,1 1 0 0 0,1-1 1 0 0,-1 1-1 0 0,2 0 1 0 0,-1 3 19 0 0,3-10-1 0 0,-1-1 1 0 0,1 1 0 0 0,0 0 0 0 0,-1-1 0 0 0,1 1-1 0 0,0-1 1 0 0,1 0 0 0 0,-1 0 0 0 0,0 0 0 0 0,1 0 0 0 0,-1 0-1 0 0,1 0 1 0 0,0-1 0 0 0,-1 1 0 0 0,1-1 0 0 0,0 0-1 0 0,0 0 1 0 0,0 0 0 0 0,0 0 0 0 0,0 0 0 0 0,0 0 0 0 0,0-1-1 0 0,0 0 1 0 0,0 0 0 0 0,0 0 0 0 0,1 0 0 0 0,-1 0-1 0 0,0 0 1 0 0,0-1 0 0 0,0 1 0 0 0,2-2 0 0 0,-2 2 8 0 0,18-3 17 0 0,1-1-1 0 0,-1 0 1 0 0,0-2-1 0 0,-1-1 1 0 0,1-1-1 0 0,-1 0 1 0 0,-1-1-1 0 0,0-1 1 0 0,0-1-1 0 0,-1-1 1 0 0,6-6-25 0 0,-12 11 6 0 0,-2-1 1 0 0,1-1 0 0 0,-1 0 0 0 0,0 0-1 0 0,-1-1 1 0 0,0 0 0 0 0,0-1 0 0 0,-1 0-1 0 0,-1 0 1 0 0,0-1 0 0 0,0 1 0 0 0,-1-2-1 0 0,-1 1 1 0 0,0-1 0 0 0,-1 0 0 0 0,2-8-7 0 0,-5 20-4 0 0,-1-1 0 0 0,1 1 1 0 0,-1 0-1 0 0,1-1 0 0 0,-1 1 1 0 0,1-1-1 0 0,-1 1 1 0 0,0-1-1 0 0,0 1 0 0 0,0 0 1 0 0,0-1-1 0 0,0 1 0 0 0,0-1 1 0 0,0 1-1 0 0,0-1 0 0 0,0 1 1 0 0,-1-1-1 0 0,1 1 1 0 0,-1-1-1 0 0,1 1 0 0 0,-1 0 1 0 0,0-1-1 0 0,1 1 0 0 0,-1 0 1 0 0,0 0-1 0 0,0-1 1 0 0,0 1-1 0 0,0 0 0 0 0,0 0 1 0 0,0 0-1 0 0,0 0 0 0 0,0 0 1 0 0,0 0-1 0 0,-1 1 0 0 0,1-1 1 0 0,0 0-1 0 0,0 0 1 0 0,-1 1-1 0 0,1-1 0 0 0,-1 1 1 0 0,1-1-1 0 0,-1 1 0 0 0,1 0 1 0 0,0 0-1 0 0,-1-1 1 0 0,1 1-1 0 0,-1 0 0 0 0,1 0 1 0 0,-1 1-1 0 0,1-1 0 0 0,-1 0 1 0 0,1 0-1 0 0,-1 1 0 0 0,1-1 1 0 0,0 0-1 0 0,-1 1 1 0 0,1 0-1 0 0,-1-1 4 0 0,-6 5-14 0 0,0-1-1 0 0,0 1 1 0 0,0 0 0 0 0,0 1-1 0 0,1 0 1 0 0,0 0 0 0 0,0 1 0 0 0,1-1-1 0 0,0 1 1 0 0,0 1 0 0 0,0-1-1 0 0,1 1 1 0 0,0 0 0 0 0,-3 8 14 0 0,7-14-3 0 0,0 0-1 0 0,0 0 1 0 0,1 1 0 0 0,-1-1 0 0 0,1 0-1 0 0,-1 0 1 0 0,1 0 0 0 0,0 1 0 0 0,-1-1-1 0 0,1 0 1 0 0,0 0 0 0 0,1 1 0 0 0,-1-1 0 0 0,0 0-1 0 0,1 0 1 0 0,-1 1 0 0 0,1-1 0 0 0,0 0-1 0 0,-1 0 1 0 0,1 0 0 0 0,0 0 0 0 0,0 0-1 0 0,1 0 1 0 0,-1 0 0 0 0,0 0 0 0 0,1-1-1 0 0,-1 1 1 0 0,1 0 0 0 0,-1-1 0 0 0,1 1-1 0 0,0-1 1 0 0,0 1 0 0 0,0-1 0 0 0,0 0 0 0 0,0 0-1 0 0,0 0 1 0 0,0 0 0 0 0,0 0 0 0 0,0-1-1 0 0,0 1 1 0 0,0 0 0 0 0,1-1 0 0 0,-1 0 3 0 0,102 15-172 0 0,-91-15 167 0 0,-1-1 4 0 0,0 0 0 0 0,0 1 0 0 0,0 1 0 0 0,0 0 0 0 0,-1 0-1 0 0,1 1 1 0 0,0 1 0 0 0,-1 0 0 0 0,0 1 0 0 0,1 0 0 0 0,-1 0-1 0 0,5 4 2 0 0,-13-4 0 0 0,-1 1 0 0 0,0-1 0 0 0,1 1-1 0 0,-1-1 1 0 0,-1 1 0 0 0,1 0 0 0 0,-1-1-1 0 0,1 1 1 0 0,-2 0 0 0 0,1 0 0 0 0,0 0-1 0 0,-1 0 1 0 0,0 0 0 0 0,0 0 0 0 0,-1 0-1 0 0,1 0 1 0 0,-1 0 0 0 0,0 0 0 0 0,0 0-1 0 0,-1 0 1 0 0,1-1 0 0 0,-1 1 0 0 0,0 0-1 0 0,0-1 1 0 0,-1 0 0 0 0,0 1 0 0 0,1 0-4 0 0,-1 0 2 0 0,1-1 1 0 0,-1 1 0 0 0,1 0 0 0 0,0 0 0 0 0,1 0 0 0 0,-1 0 0 0 0,1 0-1 0 0,0 0 1 0 0,0 1 0 0 0,1-1 0 0 0,-1 0 0 0 0,1 0 0 0 0,0 1-1 0 0,1-1 1 0 0,-1 0 0 0 0,1 1 1 0 0,2-3 3 0 0,0-1 0 0 0,1 0 0 0 0,-1 0-1 0 0,0 0 1 0 0,1 0 0 0 0,-1-1 0 0 0,1 1 0 0 0,0-1 0 0 0,-1 0-1 0 0,1 0 1 0 0,0 0 0 0 0,0-1 0 0 0,0 1 0 0 0,-1-1 0 0 0,1 0-1 0 0,0 0 1 0 0,0 0 0 0 0,0-1 0 0 0,0 1-3 0 0,2 0 9 0 0,12-3 27 0 0,0-1 0 0 0,-1 0 0 0 0,0-1-1 0 0,0 0 1 0 0,0-2 0 0 0,-1 0 0 0 0,0-1 0 0 0,0 0 0 0 0,-1-1 0 0 0,12-11-36 0 0,-12 11 50 0 0,4-5 22 0 0,-2 0 1 0 0,0-1-1 0 0,-1-1 0 0 0,-1-1 1 0 0,0 0-1 0 0,-1-1 0 0 0,-1-1 0 0 0,-1 0 1 0 0,0-1-1 0 0,-2 0 0 0 0,0 0 1 0 0,-1-1-1 0 0,-1-1 0 0 0,-1 1 0 0 0,1-12-72 0 0,22-43 81 0 0,-16 43-68 0 0,-2 0-1 0 0,0-1 1 0 0,-3-1 0 0 0,-1 1-1 0 0,3-29-12 0 0,-12-138 62 0 0,1 199-57 0 0,1 1 1 0 0,-1 0-1 0 0,0 0 1 0 0,1-1-1 0 0,-1 1 0 0 0,0 0 1 0 0,0-1-1 0 0,0 1 1 0 0,0-1-1 0 0,0 1 1 0 0,0 0-1 0 0,0-1 0 0 0,0 1 1 0 0,-1 0-1 0 0,1 0 1 0 0,0-1-1 0 0,-1 1 0 0 0,1 0 1 0 0,-1 0-1 0 0,0-1 1 0 0,1 1-1 0 0,-1 0 1 0 0,0 0-1 0 0,0 0 0 0 0,0 0 1 0 0,0 0-1 0 0,0 0 1 0 0,0 0-1 0 0,0 0 1 0 0,0 0-1 0 0,0 1 0 0 0,0-1 1 0 0,0 0-1 0 0,0 1 1 0 0,0-1-1 0 0,-1 1 1 0 0,1-1-1 0 0,0 1 0 0 0,-1-1 1 0 0,1 1-1 0 0,0 0 1 0 0,-1 0-1 0 0,1 0 1 0 0,0 0-1 0 0,-1 0 0 0 0,1 0 1 0 0,0 0-1 0 0,-1 0 1 0 0,1 0-1 0 0,0 1 1 0 0,-1-1-1 0 0,1 0 0 0 0,0 1 1 0 0,0-1-1 0 0,-1 1 1 0 0,1 0-1 0 0,0-1 1 0 0,0 1-6 0 0,-8 11 6 0 0,0 1 0 0 0,2 0 0 0 0,-1 0-1 0 0,2 1 1 0 0,-1 0 0 0 0,2 0 0 0 0,0 0 0 0 0,1 1 0 0 0,0-1 0 0 0,0 8-6 0 0,2-12 2 0 0,-8 39 17 0 0,2 0 1 0 0,2 0-1 0 0,2 0 1 0 0,3 1-1 0 0,2-1 1 0 0,1 1-1 0 0,3-1 1 0 0,3 0-1 0 0,1-1 1 0 0,8 20-20 0 0,31 70-16 0 0,-44-132 7 0 0,-3-3-7 0 0,0 0-1 0 0,0 0 1 0 0,1 0-1 0 0,-1 0 1 0 0,1-1-1 0 0,0 1 1 0 0,0 0-1 0 0,0-1 1 0 0,0 0-1 0 0,0 1 1 0 0,1-1 0 0 0,-1 0-1 0 0,0 0 1 0 0,1 0-1 0 0,0 0 1 0 0,0-1-1 0 0,-1 1 1 0 0,1-1-1 0 0,0 0 1 0 0,0 1-1 0 0,0-1 1 0 0,0-1 16 0 0,-2-37-2802 0 0,-31-7-1908 0 0,7 15-5238 0 0,15 18-1081 0 0</inkml:trace>
  <inkml:trace contextRef="#ctx0" brushRef="#br0" timeOffset="102631.703">12891 3557 12563 0 0,'0'0'2907'0'0,"0"0"-980"0"0,0 0-472 0 0,0 0-24 0 0,0 0 17 0 0,0 0-102 0 0,0 0-218 0 0,0 0-224 0 0,0 0-158 0 0,0 0-127 0 0,0 0-85 0 0,0 0-73 0 0,0 0-51 0 0,32 5-14 0 0,103 15-44 0 0,170 23 1086 0 0,-182-26-1445 0 0,-109-14-640 0 0,-12-2-8294 0 0,-4-1-3327 0 0</inkml:trace>
  <inkml:trace contextRef="#ctx0" brushRef="#br0" timeOffset="102832.641">13689 3785 19820 0 0,'0'0'1361'0'0,"0"0"-487"0"0,0 0-133 0 0,0 0 4 0 0,0 0-89 0 0,0 0-176 0 0,0 0-193 0 0,0 0-176 0 0,0 0-83 0 0,5 32-48 0 0,15 95-56 0 0,-1-76-690 0 0,-10-47-2371 0 0,-6-8-8385 0 0,-3 1 1940 0 0</inkml:trace>
  <inkml:trace contextRef="#ctx0" brushRef="#br0" timeOffset="103084.88">13710 3502 19012 0 0,'0'0'2121'0'0,"0"0"-825"0"0,0 0-312 0 0,0 0-272 0 0,0 0-264 0 0,0 0-240 0 0,0 0-184 0 0,0 0-96 0 0,0 0-88 0 0,0 0-40 0 0,0 0-216 0 0,0 0-360 0 0,0 0-640 0 0,0 0-1273 0 0,59 44-2944 0 0,-50-36-7002 0 0</inkml:trace>
  <inkml:trace contextRef="#ctx0" brushRef="#br0" timeOffset="103302.629">14124 3616 11162 0 0,'0'0'3589'0'0,"0"0"-939"0"0,0 0-499 0 0,0 0-292 0 0,0 0-328 0 0,0 0-324 0 0,0 0-283 0 0,0 0-214 0 0,0 0-155 0 0,0 0-153 0 0,0 0-110 0 0,0 0-80 0 0,-10 4-55 0 0,-68 47 87 0 0,71-43-244 0 0,2-1 1 0 0,-1 1 0 0 0,1 0-1 0 0,0 0 1 0 0,1 0 0 0 0,0 1-1 0 0,0 0 1 0 0,1 0 0 0 0,0 0-1 0 0,0 0 1 0 0,1 0 0 0 0,0 0-1 0 0,1 1 1 0 0,0-1 0 0 0,1 1-1 0 0,0 2 0 0 0,1-7-1 0 0,1 0 0 0 0,0 0-1 0 0,1 0 1 0 0,-1 0 0 0 0,1 0 0 0 0,0-1-1 0 0,0 0 1 0 0,0 1 0 0 0,0-1-1 0 0,1 0 1 0 0,0-1 0 0 0,0 1 0 0 0,0-1-1 0 0,0 1 1 0 0,1-1 0 0 0,-1 0-1 0 0,1-1 1 0 0,0 1 0 0 0,-1-1 0 0 0,1 0-1 0 0,0 0 1 0 0,0-1 0 0 0,1 1-1 0 0,-1-1 1 0 0,0 0 0 0 0,0-1 0 0 0,1 1-1 0 0,0-1 2 0 0,14 2-28 0 0,-1-1 0 0 0,1 0 0 0 0,0-2 0 0 0,-1 0-1 0 0,1-1 1 0 0,0-1 0 0 0,-1-1 0 0 0,0-1 0 0 0,0-1 0 0 0,-1 0-1 0 0,1-1 1 0 0,-1-1 0 0 0,-1-1 0 0 0,1-1 0 0 0,-2 0 0 0 0,1-1-1 0 0,0-2 29 0 0,20-41-3080 0 0,-26 14-7149 0 0,-10 32-1530 0 0</inkml:trace>
  <inkml:trace contextRef="#ctx0" brushRef="#br0" timeOffset="103569.037">14704 3064 10650 0 0,'0'0'6606'0'0,"0"0"-3874"0"0,0 0-1278 0 0,0 0-146 0 0,0 0-122 0 0,0 0-131 0 0,0 0-148 0 0,0 0-189 0 0,0 0-139 0 0,0 0-104 0 0,0 0-50 0 0,-8 32-10 0 0,-24 104-32 0 0,24-42 289 0 0,22 306 439 0 0,-8-223-2331 0 0,15-206-4001 0 0,-6 9 123 0 0,-6 8-2159 0 0,-4 7-4159 0 0</inkml:trace>
  <inkml:trace contextRef="#ctx0" brushRef="#br0" timeOffset="103918.239">14847 3852 1104 0 0,'0'0'3190'0'0,"0"0"6"0"0,0 0 28 0 0,0 0-180 0 0,0 0-394 0 0,0 0-478 0 0,0 0-420 0 0,0 0-298 0 0,0 0-211 0 0,31 10-158 0 0,98 29-154 0 0,-123-37-807 0 0,0 0-1 0 0,0 0 0 0 0,0 0 1 0 0,0 0-1 0 0,1-1 0 0 0,-1 0 1 0 0,0-1-1 0 0,1 0 1 0 0,-1 0-1 0 0,0 0 0 0 0,1 0 1 0 0,-1-1-1 0 0,0 0 0 0 0,1-1 1 0 0,-1 1-1 0 0,0-1 0 0 0,0 0 1 0 0,0-1-124 0 0,9-3 247 0 0,-7 4-156 0 0,1-1 1 0 0,-1 0 0 0 0,0 0 0 0 0,0-1-1 0 0,-1 0 1 0 0,1-1 0 0 0,-1 1 0 0 0,0-2-1 0 0,0 1 1 0 0,0-1 0 0 0,-1 0 0 0 0,0 0-1 0 0,0 0 1 0 0,0-1 0 0 0,-1 0 0 0 0,0 0 0 0 0,0-1-1 0 0,-1 1 1 0 0,0-1 0 0 0,-1 0 0 0 0,1 0-1 0 0,-1-1 1 0 0,-1 1 0 0 0,0 0 0 0 0,0-1-1 0 0,0-6-91 0 0,-2 12 0 0 0,0 0 0 0 0,0 0 0 0 0,0 0-1 0 0,0-1 1 0 0,-1 1 0 0 0,0 0 0 0 0,1 0-1 0 0,-1 0 1 0 0,0 0 0 0 0,-1 0 0 0 0,1 0-1 0 0,0 0 1 0 0,-1 0 0 0 0,0 0 0 0 0,1 1-1 0 0,-1-1 1 0 0,0 1 0 0 0,-1-1-1 0 0,1 1 1 0 0,0 0 0 0 0,-1 0 0 0 0,1 0-1 0 0,-1 0 1 0 0,0 0 0 0 0,1 0 0 0 0,-1 1-1 0 0,0-1 1 0 0,0 1 0 0 0,0 0 0 0 0,0 0-1 0 0,0 0 1 0 0,-11-2-25 0 0,1 1-1 0 0,0 1 0 0 0,-1 0 0 0 0,0 0 0 0 0,1 1 0 0 0,-1 1 0 0 0,1 1 0 0 0,-1 0 0 0 0,1 0 1 0 0,0 1-1 0 0,0 1 0 0 0,0 0 0 0 0,0 1 0 0 0,1 0 0 0 0,-1 1 0 0 0,1 1 0 0 0,1 0 1 0 0,-1 0-1 0 0,1 1 0 0 0,1 1 0 0 0,0-1 0 0 0,0 2 0 0 0,0-1 0 0 0,1 2 0 0 0,1-1 0 0 0,-1 1 1 0 0,-1 5 25 0 0,7-11-1 0 0,0-1 0 0 0,0 1 0 0 0,0 0 0 0 0,1 1 0 0 0,0-1 0 0 0,0 0 1 0 0,0 1-1 0 0,1-1 0 0 0,0 1 0 0 0,0 0 0 0 0,0-1 0 0 0,1 1 0 0 0,0 0 0 0 0,0-1 1 0 0,0 1-1 0 0,1 0 0 0 0,0-1 0 0 0,0 1 0 0 0,0 0 0 0 0,1-1 0 0 0,-1 0 1 0 0,1 1-1 0 0,1-1 0 0 0,-1 0 0 0 0,1 0 0 0 0,0 0 0 0 0,0 0 0 0 0,0-1 1 0 0,1 1-1 0 0,-1-1 0 0 0,1 0 0 0 0,0 0 0 0 0,1 0 0 0 0,2 2 1 0 0,6 5-52 0 0,1-1 0 0 0,0-1 0 0 0,0 0 0 0 0,1 0-1 0 0,0-1 1 0 0,1-1 0 0 0,-1-1 0 0 0,1 0 0 0 0,1-2 0 0 0,-1 1-1 0 0,1-2 1 0 0,0 0 0 0 0,0-1 0 0 0,-1-1 0 0 0,1 0 0 0 0,0-1 0 0 0,0-1-1 0 0,4-1 53 0 0,14-8-1786 0 0,-13-1-4500 0 0,-15 3-5983 0 0</inkml:trace>
  <inkml:trace contextRef="#ctx0" brushRef="#br0" timeOffset="104668.884">16289 3749 7658 0 0,'0'0'2847'0'0,"0"0"-655"0"0,0 0-317 0 0,0 0-50 0 0,0 0-95 0 0,0 0-221 0 0,0 0-317 0 0,0 0-298 0 0,0 0-141 0 0,0 0-60 0 0,0 0-35 0 0,0 0-33 0 0,0 0-89 0 0,-9 13-75 0 0,-31 43-71 0 0,-12-4 498 0 0,48-49-823 0 0,-1 2 5 0 0,0-1-1 0 0,0 0 1 0 0,1 1 0 0 0,0 0-1 0 0,-1 0 1 0 0,2 0-1 0 0,-1 1 1 0 0,0-1 0 0 0,1 1-1 0 0,0 0 1 0 0,1 0 0 0 0,-1 0-1 0 0,1 0 1 0 0,0 1-1 0 0,1-1 1 0 0,0 0 0 0 0,0 1-1 0 0,0-1 1 0 0,0 7-70 0 0,4-9 32 0 0,-1-1 0 0 0,0 1-1 0 0,1 0 1 0 0,0-1 0 0 0,0 0 0 0 0,0 1 0 0 0,0-1 0 0 0,1 0-1 0 0,-1-1 1 0 0,1 1 0 0 0,0-1 0 0 0,0 1 0 0 0,0-1-1 0 0,0 0 1 0 0,0-1 0 0 0,0 1 0 0 0,0-1 0 0 0,1 0 0 0 0,-1 0-1 0 0,0 0 1 0 0,1 0 0 0 0,-1-1 0 0 0,1 0 0 0 0,-1 0-1 0 0,1 0 1 0 0,-1 0 0 0 0,1-1 0 0 0,1 0-32 0 0,74 1 265 0 0,-79 0-291 0 0,-1 0 0 0 0,1 0-1 0 0,-1 0 1 0 0,1 0 0 0 0,-1 0-1 0 0,1 0 1 0 0,-1 0 0 0 0,1-1-1 0 0,-1 1 1 0 0,1 0 0 0 0,-1 0-1 0 0,1 0 1 0 0,-1 0 0 0 0,1-1-1 0 0,-1 1 1 0 0,1 0 0 0 0,-1 0-1 0 0,1-1 1 0 0,-1 1 0 0 0,1 0-1 0 0,-1-1 1 0 0,0 1 0 0 0,1-1-1 0 0,-1 1 1 0 0,0 0 0 0 0,1-1-1 0 0,-1 1 1 0 0,0-1 0 0 0,1 1-1 0 0,-1-1 1 0 0,0 1 0 0 0,0-1-1 0 0,0 1 1 0 0,0-1 0 0 0,1 1-1 0 0,-1-1 1 0 0,0 1 0 0 0,0-1-1 0 0,0 0 1 0 0,0 1 0 0 0,0-1-1 0 0,0 1 1 0 0,0-1 0 0 0,-1 1-1 0 0,1-1 1 0 0,0 1 0 0 0,0-1-1 0 0,0 1 1 0 0,0-1 0 0 0,-1 1-1 0 0,1-1 1 0 0,0 1 0 0 0,0-1-1 0 0,-1 1 1 0 0,1-1 0 0 0,0 1-1 0 0,-1 0 1 0 0,1-1 0 0 0,-1 1 26 0 0,-29-25-9016 0 0,24 21 3359 0 0,0 0-6475 0 0</inkml:trace>
  <inkml:trace contextRef="#ctx0" brushRef="#br0" timeOffset="105134.568">16265 3366 10810 0 0,'0'0'2768'0'0,"0"0"-615"0"0,0 0-278 0 0,0 0-76 0 0,0 0-141 0 0,0 0-255 0 0,0 0-291 0 0,0 0-246 0 0,0 0-169 0 0,0 0-137 0 0,0 0-94 0 0,0 0-58 0 0,0 0-60 0 0,-2-3 0 0 0,2 3-321 0 0,0 0-1 0 0,0-1 0 0 0,0 1 1 0 0,0 0-1 0 0,0-1 0 0 0,0 1 1 0 0,0 0-1 0 0,0 0 0 0 0,0-1 1 0 0,0 1-1 0 0,-1 0 0 0 0,1-1 1 0 0,0 1-1 0 0,0 0 0 0 0,0 0 1 0 0,0 0-1 0 0,-1-1 0 0 0,1 1 1 0 0,0 0-1 0 0,0 0 0 0 0,-1 0 1 0 0,1-1-1 0 0,0 1 1 0 0,0 0-1 0 0,-1 0 0 0 0,1 0 1 0 0,0 0-1 0 0,-1 0 0 0 0,1-1 1 0 0,0 1-1 0 0,0 0 0 0 0,-1 0 1 0 0,1 0-1 0 0,0 0 0 0 0,-1 0 1 0 0,1 0-1 0 0,0 0 0 0 0,-1 0 1 0 0,1 0-1 0 0,0 0 0 0 0,-1 1 1 0 0,1-1-1 0 0,0 0 1 0 0,0 0-1 0 0,-1 0 0 0 0,1 0 1 0 0,0 0-1 0 0,0 0 0 0 0,-1 1 1 0 0,1-1-1 0 0,0 0 0 0 0,0 0 1 0 0,-1 0-1 0 0,1 1 0 0 0,0-1 1 0 0,0 0-1 0 0,0 0 0 0 0,-1 1 1 0 0,1-1-1 0 0,0 0 0 0 0,0 0 1 0 0,0 1-1 0 0,0-1 0 0 0,0 0 1 0 0,0 1-1 0 0,-1-1 1 0 0,1 0-1 0 0,0 0 0 0 0,0 1-26 0 0,-19 17 796 0 0,55-18-520 0 0,-15-7-161 0 0,-21 6-54 0 0,0 1 8 0 0,0 0 0 0 0,0 0-12 0 0,-14 0 115 0 0,-52 12-52 0 0,60-7-662 0 0,30-7-878 0 0,-19 1 947 0 0,22-5-6619 0 0,-14 5-5715 0 0</inkml:trace>
  <inkml:trace contextRef="#ctx0" brushRef="#br0" timeOffset="106666.211">16922 4073 5105 0 0,'0'0'2485'0'0,"0"0"-304"0"0,0 0-204 0 0,0 0-121 0 0,0 0-186 0 0,0 0-283 0 0,0 0-314 0 0,0 0-259 0 0,0 0-151 0 0,0 0-67 0 0,0 0-35 0 0,9 4 2208 0 0,-53 24-899 0 0,93-72 394 0 0,-50 40-650 0 0,1 5-1526 0 0,0-1-9 0 0,0 0-19 0 0,0 0-30 0 0,0 0-7 0 0,0 0-12 0 0,0 0-23 0 0,0 0 5 0 0,0 0-32 0 0,0 0-11 0 0,0 0-25 0 0,0-6-872 0 0,0 5-3555 0 0,0 0-4534 0 0,0-2-3696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4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6665 0 0,'0'0'1773'0'0,"0"0"-288"0"0,0 0-84 0 0,0 0 174 0 0,0 0 130 0 0,0 0-42 0 0,0 0-218 0 0,34-2-292 0 0,110-3-254 0 0,299-26 2499 0 0,-277 21-4709 0 0,-233 28-4222 0 0,-61 15-9329 0 0,112-29 13406 0 0</inkml:trace>
  <inkml:trace contextRef="#ctx0" brushRef="#br0" timeOffset="251.465">58 479 2320 0 0,'0'0'2332'0'0,"0"0"-25"0"0,0 0-39 0 0,0 0-99 0 0,0 0-102 0 0,0 0-280 0 0,0 0-369 0 0,0 0-341 0 0,0 0-259 0 0,0 0-53 0 0,0 0 31 0 0,0 0 63 0 0,0 0-23 0 0,20 2-104 0 0,126 7 265 0 0,202-28 96 0 0,-307 19-2749 0 0,57-2 4920 0 0,-44 1-7465 0 0,-31 1-2456 0 0,-2 0-4225 0 0,-27 0 6373 0 0</inkml:trace>
  <inkml:trace contextRef="#ctx0" brushRef="#br0" timeOffset="726.601">509 26 4465 0 0,'0'0'2087'0'0,"0"0"-100"0"0,0 0-6 0 0,0 0 58 0 0,0 0 12 0 0,0 0-123 0 0,0 0-306 0 0,0 0-350 0 0,0 0-313 0 0,0 0-265 0 0,0 0-193 0 0,0 0-125 0 0,0 0-105 0 0,-2-6-81 0 0,1 3-161 0 0,-3-13 68 0 0,11 27 295 0 0,8 16-209 0 0,2-1 0 0 0,1-2 0 0 0,1 1-1 0 0,1-2 1 0 0,0-1 0 0 0,2 0 0 0 0,1-2 0 0 0,1 0 0 0 0,0-2 0 0 0,2-1 0 0 0,0-1-1 0 0,0 0 1 0 0,2-3 0 0 0,0 0 0 0 0,17 5-183 0 0,39 34 100 0 0,-83-49-88 0 0,-1-1-1 0 0,1 1 1 0 0,-1 0 0 0 0,0 0-1 0 0,1 0 1 0 0,-1 0 0 0 0,0 0-1 0 0,-1 0 1 0 0,1 0 0 0 0,-1 0-1 0 0,1 0 1 0 0,-1 0-1 0 0,0 0 1 0 0,0-1 0 0 0,0 1-1 0 0,0 0 1 0 0,0-1 0 0 0,-1 1-1 0 0,1-1 1 0 0,-1 1 0 0 0,0-1-1 0 0,-1 2-11 0 0,-96 89 352 0 0,70-71-289 0 0,-217 151 174 0 0,201-148-1333 0 0,45-25 596 0 0,-1 0 209 0 0,1 1-3468 0 0,0-1-3337 0 0,3 3-4638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23 195 6561 0 0,'0'0'2345'0'0,"0"0"-137"0"0,0 0-60 0 0,0 0-43 0 0,0 0-235 0 0,0 0-355 0 0,0 0-336 0 0,0 0-211 0 0,0 0-118 0 0,0 0-86 0 0,0 0-52 0 0,0 0-93 0 0,0 0-80 0 0,-6-3-110 0 0,-11-10 1086 0 0,146-1 232 0 0,136 7-1338 0 0,-182 0-294 0 0,-83 7-100 0 0,0 0-2 0 0,0 0 22 0 0,0 0 37 0 0,0 0 41 0 0,0 0 42 0 0,0 0 21 0 0,0 0 17 0 0,-18-15 778 0 0,-84-73-851 0 0,51 40-149 0 0,72 50-12050 0 0,-17-1 8136 0 0,6 3-8547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85 218 4641 0 0,'0'0'2590'0'0,"0"0"-176"0"0,0 0-75 0 0,0 0-80 0 0,0 0-197 0 0,0 0-328 0 0,0 0-352 0 0,0 0-279 0 0,0 0-190 0 0,0 0-107 0 0,0 0-57 0 0,0 0-40 0 0,-14-3-57 0 0,-43-10-105 0 0,43 10-107 0 0,14 3-105 0 0,0 0-94 0 0,0 0-27 0 0,23 0 971 0 0,121-10 781 0 0,116 13-1367 0 0,-102 12-419 0 0,-39-12 712 0 0,-179-43-628 0 0,31 20-572 0 0,-61-51 83 0 0,48 8-5394 0 0,40 55 362 0 0,2 0-7052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49 17428 0 0,'0'0'1413'0'0,"0"0"-378"0"0,0 0-147 0 0,0 0 26 0 0,0 0 34 0 0,0 0-60 0 0,0 0-142 0 0,0 0-147 0 0,0 0-107 0 0,0 0-61 0 0,0 0-74 0 0,0 0-32 0 0,-9 35-34 0 0,-26 114-54 0 0,9-12 176 0 0,13 123-389 0 0,26-189-945 0 0,-9-73-6128 0 0,4-30-1253 0 0,-8 29 5392 0 0,2-5-5337 0 0</inkml:trace>
  <inkml:trace contextRef="#ctx0" brushRef="#br0" timeOffset="267.192">57 1 9466 0 0,'0'0'2315'0'0,"0"0"-294"0"0,0 0-168 0 0,0 0-166 0 0,0 0-232 0 0,0 0-318 0 0,0 0-345 0 0,0 0-252 0 0,0 0-172 0 0,0 0-7 0 0,0 0 46 0 0,0 0 77 0 0,3 6 78 0 0,-1-2-481 0 0,-1-1 0 0 0,1 0 0 0 0,-1 0 0 0 0,1 0 0 0 0,0 0 0 0 0,1 0 0 0 0,-1 0 0 0 0,0-1 0 0 0,1 1 0 0 0,-1-1 0 0 0,1 0 1 0 0,0 1-1 0 0,0-1 0 0 0,0 0 0 0 0,0-1 0 0 0,0 1 0 0 0,0-1 0 0 0,1 1 0 0 0,2 0-81 0 0,20 4 296 0 0,0-1 1 0 0,0-2-1 0 0,0 0 0 0 0,1-2 0 0 0,-1 0 1 0 0,24-4-297 0 0,12 2 137 0 0,77-13-61 0 0,-91 13-1075 0 0,-48 1 402 0 0,0 0-250 0 0,-16 8-11734 0 0,12-1 1090 0 0</inkml:trace>
  <inkml:trace contextRef="#ctx0" brushRef="#br0" timeOffset="519.955">0 443 16147 0 0,'0'0'1788'0'0,"0"0"-664"0"0,0 0-132 0 0,0 0 146 0 0,0 0-17 0 0,0 0-139 0 0,0 0-224 0 0,0 0-205 0 0,35-4-165 0 0,110-11-131 0 0,-11 11-100 0 0,-78 10-1662 0 0,-39-2-1931 0 0,0 1-3948 0 0,-9-1-4728 0 0</inkml:trace>
  <inkml:trace contextRef="#ctx0" brushRef="#br0" timeOffset="766.14">584 741 11170 0 0,'0'0'1822'0'0,"0"0"-460"0"0,0 0 25 0 0,0 0 130 0 0,0 0-26 0 0,0 0-250 0 0,0 0-355 0 0,0 0-319 0 0,0 0-209 0 0,0 0-133 0 0,0 0-101 0 0,0 0-51 0 0,-8 30-41 0 0,-23 94-69 0 0,26-90-250 0 0,14-32-1492 0 0,1-4-6276 0 0,-6 2-2890 0 0</inkml:trace>
  <inkml:trace contextRef="#ctx0" brushRef="#br0" timeOffset="1068.954">810 306 17108 0 0,'0'0'1453'0'0,"0"0"-374"0"0,0 0-151 0 0,0 0-61 0 0,0 0-52 0 0,0 0-171 0 0,0 0-178 0 0,0 0-144 0 0,0 0-130 0 0,0 0-53 0 0,0 0-72 0 0,0 0-39 0 0,0 0-15 0 0,-10 22-20 0 0,-29 64-17 0 0,35-60-291 0 0,6-27 261 0 0,16-7 308 0 0,-26 9 594 0 0,-61 41-1143 0 0,67-40-215 0 0,-2 1-486 0 0,4-3-3127 0 0,0 0-3300 0 0,0 0-4053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263 155 8298 0 0,'0'0'2364'0'0,"0"0"-566"0"0,0 0-264 0 0,0 0 55 0 0,0 0 4 0 0,0 0-204 0 0,0 0-351 0 0,0 0-351 0 0,0 0-187 0 0,0 0-93 0 0,0 0-35 0 0,0 0 34 0 0,2-1-10 0 0,5-2 1848 0 0,-7 4-1898 0 0,-5 18 1223 0 0,-14 34-1324 0 0,-3 0 1 0 0,-2-2-1 0 0,-2-1 1 0 0,-2-2 0 0 0,-2 0-1 0 0,-33 38-245 0 0,8-31-751 0 0,56-91-19117 0 0,4 29 12484 0 0</inkml:trace>
  <inkml:trace contextRef="#ctx0" brushRef="#br0" timeOffset="278.567">53 1 7954 0 0,'0'0'3032'0'0,"0"0"-468"0"0,0 0-341 0 0,0 0-174 0 0,0 0-196 0 0,0 0-313 0 0,0 0-332 0 0,0 0-334 0 0,0 0-227 0 0,0 0-136 0 0,0 0-91 0 0,0 0-71 0 0,0 0-66 0 0,-9 5 254 0 0,6 53 506 0 0,3-45-905 0 0,1 1 1 0 0,1-1-1 0 0,0 0 0 0 0,1 0 0 0 0,0 0 1 0 0,1-1-1 0 0,0 1 0 0 0,1-1 0 0 0,1 0 1 0 0,0 0-1 0 0,0-1 0 0 0,5 7-138 0 0,220 305 524 0 0,-201-271-3459 0 0,-30-52 1657 0 0,0 0-513 0 0,2 0-6657 0 0,-2 0-3089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4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5 309 4153 0 0,'0'0'3834'0'0,"0"0"-1155"0"0,0 0-602 0 0,0 0-261 0 0,0 0-110 0 0,0 0-121 0 0,0 0-204 0 0,0 0-294 0 0,0 0-271 0 0,0 0-197 0 0,0 0-153 0 0,-1-10-78 0 0,-3-32-66 0 0,18 72 1480 0 0,0 56-1558 0 0,-4 1 0 0 0,-4 0 0 0 0,-4 50-244 0 0,-12-63 128 0 0,10-74-47 0 0,0 0 29 0 0,0 0 36 0 0,0 0 28 0 0,0-30 992 0 0,-6-25-1063 0 0,2 0-1 0 0,3 1 0 0 0,2-1 0 0 0,4-13-102 0 0,1 29 45 0 0,2 1 0 0 0,1 0 1 0 0,2 0-1 0 0,2 1 0 0 0,1 0 1 0 0,1 2-1 0 0,8-11-45 0 0,-21 42 1 0 0,0-3 4 0 0,1 0 1 0 0,-1 0-1 0 0,1 0 0 0 0,1 0 0 0 0,-1 0 0 0 0,1 1 0 0 0,0 0 0 0 0,1 0 1 0 0,-1 0-1 0 0,1 0 0 0 0,0 1 0 0 0,1-1 0 0 0,-1 1 0 0 0,1 1 0 0 0,0-1 1 0 0,0 1-1 0 0,1 0 0 0 0,-1 0 0 0 0,1 1 0 0 0,0 0 0 0 0,0 0 0 0 0,0 1 0 0 0,0-1 1 0 0,0 2-1 0 0,1-1 0 0 0,-1 1 0 0 0,7 0-5 0 0,-9 3 12 0 0,0 1 0 0 0,-1 1-1 0 0,1-1 1 0 0,0 1 0 0 0,-1 0 0 0 0,0 0-1 0 0,0 0 1 0 0,0 0 0 0 0,0 1 0 0 0,-1-1 0 0 0,0 1-1 0 0,0 0 1 0 0,0 0 0 0 0,0 0 0 0 0,-1 1-1 0 0,0-1 1 0 0,0 1 0 0 0,0-1 0 0 0,-1 1 0 0 0,0 0-1 0 0,0-1 1 0 0,0 1 0 0 0,-1 0 0 0 0,0 2-12 0 0,8 45-1099 0 0,-8-54 424 0 0,0 1-351 0 0,0 0-525 0 0,0 0-973 0 0,0 0-2713 0 0,0 0-4827 0 0</inkml:trace>
  <inkml:trace contextRef="#ctx0" brushRef="#br0" timeOffset="646.829">436 725 9282 0 0,'0'0'3757'0'0,"0"0"-1683"0"0,0 0-808 0 0,0 0-160 0 0,0 0-26 0 0,0 0-90 0 0,0 0-202 0 0,0 0-288 0 0,0 0-229 0 0,0 0-87 0 0,0 0-13 0 0,0 0 34 0 0,0 0 28 0 0,-2 13-9 0 0,-22 104 633 0 0,11-37-115 0 0,13-80-735 0 0,0 0-24 0 0,0 0-25 0 0,0 0-8 0 0,-5 1-2117 0 0,-9-5-7338 0 0,14 4 6594 0 0,-3-1-6134 0 0</inkml:trace>
  <inkml:trace contextRef="#ctx0" brushRef="#br0" timeOffset="980.798">620 376 7594 0 0,'0'0'2057'0'0,"0"0"-347"0"0,0 0-96 0 0,0 0-51 0 0,0 0-180 0 0,0 0-263 0 0,0 0-305 0 0,0 0-171 0 0,0 0-27 0 0,0 0 1 0 0,0 0-35 0 0,0 0-75 0 0,-8 9-75 0 0,-26 32-91 0 0,21-18 244 0 0,13-23-502 0 0,0 0-33 0 0,0 0-20 0 0,0 0-17 0 0,0 0 5 0 0,0 0-7 0 0,9-15 276 0 0,29-40 138 0 0,-69 71-430 0 0,-16 26-3320 0 0,46-41 474 0 0,1-1-3055 0 0,0 0-5116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7938 0 0,'0'0'2612'0'0,"0"0"-730"0"0,0 0-336 0 0,0 0 17 0 0,0 0 153 0 0,0 0 32 0 0,0 0-274 0 0,0 0-384 0 0,0 0-313 0 0,0 0-207 0 0,0 0-108 0 0,0 0-23 0 0,0 0 4 0 0,19 3 1993 0 0,27 1-1678 0 0,231-8 597 0 0,-240-3-1446 0 0,-40-3-6834 0 0,1 5-5310 0 0,2 2 2677 0 0</inkml:trace>
  <inkml:trace contextRef="#ctx0" brushRef="#br0" timeOffset="354.229">194 1 9218 0 0,'0'0'2182'0'0,"0"0"-485"0"0,0 0-75 0 0,0 0 108 0 0,0 0 84 0 0,0 0-130 0 0,0 0-356 0 0,0 0-410 0 0,0 0-306 0 0,0 0-153 0 0,0 0-51 0 0,0 0-31 0 0,0 0-19 0 0,0 3 16 0 0,9 145 2511 0 0,-28 88-2116 0 0,2-134-806 0 0,16-95 273 0 0,0-3-1763 0 0,1-7-7799 0 0,0-1-869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5193 0 0,'0'0'1851'0'0,"0"0"-120"0"0,0 0 106 0 0,0 0 107 0 0,0 0-129 0 0,0 0-356 0 0,0 0-432 0 0,0 0-335 0 0,0 0-154 0 0,0 0-37 0 0,0 0 20 0 0,0 0-20 0 0,-6 18 740 0 0,-10 5 2508 0 0,18-27-1718 0 0,-3 4-2006 0 0,1 0 1 0 0,0 0-13 0 0,0 0-4 0 0,0 0-19 0 0,0 0-6 0 0,0 0-18 0 0,0 0-76 0 0,1-20-4883 0 0,0 13 2626 0 0,3 1-3371 0 0,-2 2-3737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8906 0 0,'0'0'2106'0'0,"0"0"-433"0"0,0 0-56 0 0,0 0 55 0 0,0 0-18 0 0,0 0-226 0 0,0 0-366 0 0,0 0-316 0 0,0 0-177 0 0,0 0-76 0 0,0 0-8 0 0,0 0-4 0 0,0 0-20 0 0,0-2-56 0 0,24-7 1409 0 0,-16 10-1532 0 0,302-2 2145 0 0,-144-2-2362 0 0,-166 3-48 0 0,0 0 1 0 0,0 0 30 0 0,-21 0 427 0 0,10 2-422 0 0,4 0-30 0 0,-1-1 0 0 0,1 1 0 0 0,-1-2-1 0 0,0 1 1 0 0,1-1 0 0 0,-1 0 0 0 0,1 0 0 0 0,-1-1 0 0 0,0 0-1 0 0,1-1 1 0 0,-1 1 0 0 0,1-1 0 0 0,0-1 0 0 0,0 0 0 0 0,-2 0-23 0 0,4 0-4 0 0,-1-1 1 0 0,1 1 0 0 0,-1-1-1 0 0,1 0 1 0 0,1-1 0 0 0,-1 1-1 0 0,1-1 1 0 0,-1 0 0 0 0,1 0 0 0 0,0 0-1 0 0,1 0 1 0 0,0-1 0 0 0,-1 1-1 0 0,2-1 1 0 0,-1 0 0 0 0,1 0-1 0 0,0 0 1 0 0,0-1 0 0 0,0 1 0 0 0,1 0-1 0 0,0-1 1 0 0,1 1 0 0 0,-1-7 3 0 0,2 12-171 0 0,1-1-1 0 0,-1 0 1 0 0,1 0 0 0 0,-1 1 0 0 0,1-1 0 0 0,0 1 0 0 0,-1-1 0 0 0,1 1 0 0 0,0 0 0 0 0,0 0 0 0 0,0 0 0 0 0,0 0 0 0 0,0 0 0 0 0,0 0 0 0 0,0 1 0 0 0,0-1 0 0 0,1 0 0 0 0,-1 1 0 0 0,0 0 0 0 0,0 0-1 0 0,1-1 1 0 0,-1 1 0 0 0,2 1 171 0 0,-2-1-171 0 0,27 1-5062 0 0,-11 4-3424 0 0,-8 0-2571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8450 0 0,'0'0'2062'0'0,"0"0"-178"0"0,0 0 39 0 0,0 0-77 0 0,0 0-313 0 0,0 0-444 0 0,0 0-385 0 0,0 0-232 0 0,0 0-40 0 0,0 0 28 0 0,0 0 22 0 0,0 0 23 0 0,3 0 23 0 0,126-56 2593 0 0,-126 56-3113 0 0,0 0 0 0 0,1 0 0 0 0,-1 1 0 0 0,0-1-1 0 0,0 1 1 0 0,1-1 0 0 0,-1 1 0 0 0,0 0 0 0 0,0 0 0 0 0,0 0 0 0 0,0 1 0 0 0,0-1 0 0 0,0 1 0 0 0,-1 0 0 0 0,1 0 0 0 0,0 0 0 0 0,-1 0 0 0 0,1 0 0 0 0,-1 0 0 0 0,0 1 0 0 0,0-1 0 0 0,0 1-1 0 0,1 0-7 0 0,12 21 90 0 0,0 1 0 0 0,-1 0 0 0 0,-2 1-1 0 0,-1 0 1 0 0,-1 0 0 0 0,-1 2-1 0 0,-1-1 1 0 0,3 23-90 0 0,-6-30 22 0 0,-1 0-1 0 0,0 1 1 0 0,-2-1-1 0 0,0 1 1 0 0,-1-1-1 0 0,-1 1 1 0 0,-1-1-1 0 0,-1 1 1 0 0,-1-1-1 0 0,-1 1 1 0 0,-1-1 0 0 0,0-1-1 0 0,-2 1 1 0 0,0-1-1 0 0,-1 0 1 0 0,-1 0-1 0 0,0-1 1 0 0,-2 0-1 0 0,0-1-21 0 0,8-12 7 0 0,-1 0-1 0 0,0-1 0 0 0,0 0 0 0 0,0 0 0 0 0,0 0 0 0 0,0 0 1 0 0,-1-1-1 0 0,0 1 0 0 0,0-1 0 0 0,0 0 0 0 0,0-1 0 0 0,0 1 0 0 0,0-1 1 0 0,-1 0-1 0 0,1-1 0 0 0,-1 1 0 0 0,0-1 0 0 0,1 0 0 0 0,-1 0 1 0 0,0-1-1 0 0,-4 1-6 0 0,7-4-1 0 0,-1 1 1 0 0,1-1 0 0 0,0 1-1 0 0,0-1 1 0 0,0 0 0 0 0,0 0-1 0 0,1 0 1 0 0,-1 0 0 0 0,1-1-1 0 0,-1 1 1 0 0,1-1-1 0 0,0 0 1 0 0,1 1 0 0 0,-1-1-1 0 0,1 0 1 0 0,-1 0 0 0 0,1-2 0 0 0,-1 0-6 0 0,-4-14-6 0 0,1 1 0 0 0,1-1 1 0 0,1 0-1 0 0,1 0 1 0 0,1 0-1 0 0,0 0 0 0 0,2 0 1 0 0,0-1 11 0 0,-1-19-65 0 0,25-36-256 0 0,12 38-4284 0 0,-24 34-5380 0 0,-8 0-1624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12387 0 0,'0'0'1925'0'0,"0"0"-228"0"0,0 0-46 0 0,0 0-46 0 0,0 0-134 0 0,0 0-282 0 0,0 0-317 0 0,0 0-239 0 0,0 0-146 0 0,0 0-96 0 0,0 0-67 0 0,0 0-75 0 0,0 0-69 0 0,0 3-44 0 0,-10 27 352 0 0,10-30-492 0 0,0 0-24 0 0,0 0-2 0 0,0 0 12 0 0,0 0 37 0 0,0 0 21 0 0,0 0 19 0 0,0 0 17 0 0,0 0-12 0 0,0-3 1195 0 0,-19 21-1190 0 0,18-18-70 0 0,1 0-33 0 0,0 0-16 0 0,0 0-32 0 0,4-23-3798 0 0,1 14 1118 0 0,0 4-2877 0 0,0 2-5975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22 545 10906 0 0,'0'0'2195'0'0,"0"0"-1277"0"0,0 0-578 0 0,0 0 23 0 0,0 0 250 0 0,0 0 313 0 0,0 0 287 0 0,0 0 78 0 0,0 0-37 0 0,0 0-116 0 0,0 0-208 0 0,0 0-171 0 0,0 0-104 0 0,29 5-94 0 0,90 15-79 0 0,-40-21 433 0 0,-64-4-698 0 0,-3 0-140 0 0,0 0 0 0 0,0 0-1 0 0,-1-1 1 0 0,0-1 0 0 0,0 0 0 0 0,-1 0-1 0 0,1-1 1 0 0,-2-1 0 0 0,1 1 0 0 0,-1-1-1 0 0,0-1 1 0 0,-1 0 0 0 0,0 0 0 0 0,-1-1-1 0 0,0 1 1 0 0,-1-2 0 0 0,0 1 0 0 0,-1-1-1 0 0,0 0 1 0 0,0 0 0 0 0,-2 0 0 0 0,2-8-77 0 0,-4 17 15 0 0,0-1 0 0 0,0 0 1 0 0,0 0-1 0 0,-1 1 1 0 0,0-1-1 0 0,0 0 1 0 0,0 0-1 0 0,0 1 1 0 0,0-1-1 0 0,-1 0 1 0 0,0 0-1 0 0,0 1 0 0 0,0-1 1 0 0,0 0-1 0 0,0 1 1 0 0,-1-1-1 0 0,1 1 1 0 0,-1 0-1 0 0,0-1 1 0 0,0 1-1 0 0,-1 0 1 0 0,-1-2-16 0 0,3 6-17 0 0,0-1 0 0 0,0 0 0 0 0,0 1 0 0 0,0-1 0 0 0,0 1 0 0 0,0 0 0 0 0,0-1 0 0 0,0 1 0 0 0,0 0 0 0 0,0-1 0 0 0,1 1 0 0 0,-1 0 0 0 0,0 0 0 0 0,0 0 0 0 0,1 0 0 0 0,-1 0 0 0 0,0 0 0 0 0,1 0 0 0 0,-1 0 0 0 0,1 0 0 0 0,0 0 0 0 0,-1 0 0 0 0,1 0 0 0 0,0 0 0 0 0,-1 1 0 0 0,1-1 0 0 0,0 0 0 0 0,0 0 0 0 0,0 0 0 0 0,0 0 0 0 0,0 0 0 0 0,0 1 0 0 0,1-1 0 0 0,-1 0 0 0 0,0 0 0 0 0,1 1 17 0 0,-2 7-23 0 0,-38 368 40 0 0,23-158-5 0 0,8-129-119 0 0,-4 0-1 0 0,-3-1 1 0 0,-5-1-1 0 0,-3 0 1 0 0,-25 56 107 0 0,46-138-51 0 0,-1 1 1 0 0,1-1 0 0 0,-1 0 0 0 0,0 0 0 0 0,-1 0-1 0 0,0-1 1 0 0,1 1 0 0 0,-2-1 0 0 0,1 0 0 0 0,-1 0-1 0 0,0 0 1 0 0,0 0 0 0 0,0-1 0 0 0,0 0 0 0 0,-1 0-1 0 0,0-1 1 0 0,0 1 0 0 0,0-1 0 0 0,0 0 0 0 0,0-1-1 0 0,-1 0 1 0 0,1 0 0 0 0,-1 0 0 0 0,1 0 0 0 0,-1-1-1 0 0,0-1 1 0 0,1 1 0 0 0,-4-1 50 0 0,5-3-28 0 0,0 1 0 0 0,0-2 0 0 0,0 1-1 0 0,1 0 1 0 0,-1-1 0 0 0,1 0 0 0 0,0 0 0 0 0,0 0 0 0 0,0-1-1 0 0,1 0 1 0 0,-1 1 0 0 0,1-1 0 0 0,0 0 0 0 0,1 0 0 0 0,-1-1-1 0 0,1 1 1 0 0,0-1 28 0 0,-4-15-6 0 0,1 0 1 0 0,1 0-1 0 0,1-1 0 0 0,1 1 0 0 0,0-1 1 0 0,2 0-1 0 0,1 1 0 0 0,0-1 0 0 0,2-2 6 0 0,-1 12 42 0 0,0 0-1 0 0,1 0 1 0 0,0 0-1 0 0,1 0 1 0 0,0 0-1 0 0,1 0 0 0 0,0 1 1 0 0,1 0-1 0 0,0 0 1 0 0,1 1-1 0 0,0 0 1 0 0,1 0-1 0 0,0 0 1 0 0,0 1-1 0 0,1 1 1 0 0,0-1-1 0 0,1 1 1 0 0,0 1-1 0 0,0 0 0 0 0,1 0 1 0 0,-1 1-1 0 0,1 0 1 0 0,7-2-42 0 0,15-2 153 0 0,1 1 0 0 0,1 1 0 0 0,-1 2 0 0 0,1 2 0 0 0,0 1 0 0 0,0 1 0 0 0,34 4-153 0 0,-69-2 0 0 0,72 18-406 0 0,-64-3-1524 0 0,-8-4-5274 0 0,0-7 1994 0 0,0-1-6490 0 0</inkml:trace>
  <inkml:trace contextRef="#ctx0" brushRef="#br0" timeOffset="245.125">777 1178 12515 0 0,'0'0'1653'0'0,"0"0"-382"0"0,0 0-176 0 0,0 0-35 0 0,0 0 15 0 0,0 0-44 0 0,0 0-133 0 0,0 0-171 0 0,0 0-154 0 0,0 0-145 0 0,0 0-104 0 0,0 0-104 0 0,0 0-86 0 0,-5 28-61 0 0,-16 84-45 0 0,16-64-273 0 0,5-48-13 0 0,0 0-169 0 0,0 0-266 0 0,0 0-395 0 0,4-17-10625 0 0,-3 12 3032 0 0</inkml:trace>
  <inkml:trace contextRef="#ctx0" brushRef="#br0" timeOffset="410.774">827 784 13051 0 0,'0'0'1856'0'0,"0"0"-512"0"0,0 0-279 0 0,0 0-289 0 0,0 0-200 0 0,0 0-256 0 0,0 0-168 0 0,0 0-120 0 0,0 0-72 0 0,0 0-64 0 0,0 0-120 0 0,0 0-136 0 0,0 0-256 0 0,0 0-464 0 0,-52 89-1361 0 0,56-82-2288 0 0,0-3-4849 0 0</inkml:trace>
  <inkml:trace contextRef="#ctx0" brushRef="#br0" timeOffset="2446.117">39 181 0 0 0,'0'0'1982'0'0,"0"0"-479"0"0,0 0 112 0 0,0 0 368 0 0,0 0 307 0 0,0 0 54 0 0,0 0-237 0 0,0 0-380 0 0,0 0-381 0 0,0 0-267 0 0,0 0-167 0 0,0 0-86 0 0,0 0-66 0 0,1-8 2880 0 0,142 1-1550 0 0,88 0-1556 0 0,-43 32-418 0 0,-153-18-83 0 0,-139-92 2170 0 0,47 42-3131 0 0,36 1-3061 0 0,23 32-760 0 0,4 3-3498 0 0,1 3-2930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96 10914 0 0,'0'0'2271'0'0,"0"0"-749"0"0,0 0-168 0 0,0 0 207 0 0,0 0 105 0 0,0 0-108 0 0,0 0-273 0 0,0 0-342 0 0,0 0-217 0 0,0 0-109 0 0,0 0-93 0 0,0 0-30 0 0,-13 18-63 0 0,-39 57-109 0 0,-53 57 313 0 0,38-55-799 0 0,13-41-3398 0 0,32-31-1572 0 0,7-5-5840 0 0,9 0 3985 0 0</inkml:trace>
  <inkml:trace contextRef="#ctx0" brushRef="#br0" timeOffset="277.043">1 1 7290 0 0,'0'0'4745'0'0,"0"0"-1886"0"0,0 0-869 0 0,0 0-327 0 0,0 0-254 0 0,0 0-255 0 0,0 0-309 0 0,0 0-290 0 0,0 0-207 0 0,0 0-32 0 0,0 0 75 0 0,0 0 73 0 0,0 0 91 0 0,9 10-34 0 0,69 83 874 0 0,33 27 434 0 0,29 35-906 0 0,-84-73-801 0 0,-47-69 433 0 0,-5-9-7939 0 0,-2-3 3528 0 0,-2-1-8200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0 0 0,'0'0'359'0'0,"0"0"877"0"0,0 0 331 0 0,0 0 207 0 0,0 0 105 0 0,0 0-116 0 0,0 0-215 0 0,0 0-322 0 0,0 0-293 0 0,0 0-178 0 0,0 0-77 0 0,0 0-41 0 0,0 0-41 0 0,-9 0 1677 0 0,58 7 2805 0 0,45-14-2649 0 0,-97 15 1710 0 0,-15 32-4200 0 0,3-5 61 0 0,1 0 1 0 0,1 2-1 0 0,2 0 1 0 0,2 0 0 0 0,2 1-1 0 0,1 0 1 0 0,1 0-1 0 0,2 26 0 0 0,1-41-12 0 0,1 68-50 0 0,1-89 74 0 0,0-2-14 0 0,0 0 11 0 0,0 0-17 0 0,0 0 29 0 0,0 0 30 0 0,0 0 11 0 0,0-24 548 0 0,1-36-564 0 0,2 1 0 0 0,2 0 0 0 0,3 0 0 0 0,3 1 0 0 0,16-50-46 0 0,-23 92-9 0 0,0 1 1 0 0,2-1-1 0 0,-1 1 1 0 0,2 0 0 0 0,0 1-1 0 0,1 0 1 0 0,0 0-1 0 0,1 0 1 0 0,1 1 0 0 0,0 1-1 0 0,0-1 1 0 0,2 2-1 0 0,-1 0 1 0 0,2 0-1 0 0,-1 1 1 0 0,14-9 8 0 0,-25 19-8 0 0,0 0 0 0 0,0-1 0 0 0,0 1 0 0 0,0-1 0 0 0,0 1 0 0 0,0 0 0 0 0,0 0 1 0 0,0 0-1 0 0,0 0 0 0 0,0 0 0 0 0,0 0 0 0 0,0 0 0 0 0,0 0 0 0 0,0 0 0 0 0,0 0 0 0 0,0 0 0 0 0,0 0 0 0 0,0 1 0 0 0,0-1 0 0 0,0 0 0 0 0,0 1 0 0 0,0-1 1 0 0,0 1-1 0 0,0-1 0 0 0,-1 1 0 0 0,1 0 0 0 0,0-1 0 0 0,0 1 0 0 0,0 0 0 0 0,-1 0 0 0 0,1-1 0 0 0,0 1 0 0 0,-1 0 0 0 0,1 0 0 0 0,-1 0 0 0 0,1 0 0 0 0,-1 0 1 0 0,1 0-1 0 0,-1 0 0 0 0,0 0 0 0 0,0 0 0 0 0,1 0 0 0 0,-1 0 0 0 0,0 0 0 0 0,0 0 0 0 0,0 1 8 0 0,4 56 110 0 0,-4-49-115 0 0,-22 120-72 0 0,18-120 357 0 0,1-2-2819 0 0,3-1-7722 0 0,0-6-1654 0 0</inkml:trace>
  <inkml:trace contextRef="#ctx0" brushRef="#br0" timeOffset="400.11">459 545 7210 0 0,'0'0'2295'0'0,"0"0"-686"0"0,0 0-144 0 0,0 0 230 0 0,0 0 94 0 0,0 0-120 0 0,0 0-290 0 0,0 0-263 0 0,0 0-165 0 0,0 0-120 0 0,0 0-120 0 0,0 0-119 0 0,-4 21-94 0 0,-20 101 181 0 0,15-55-377 0 0,4-70-4168 0 0,4-6-3452 0 0,1 2-1288 0 0</inkml:trace>
  <inkml:trace contextRef="#ctx0" brushRef="#br0" timeOffset="719.888">597 213 9386 0 0,'0'0'3803'0'0,"0"0"-1522"0"0,0 0-649 0 0,0 0-242 0 0,0 0-219 0 0,0 0-284 0 0,0 0-228 0 0,0 0-131 0 0,0 0-75 0 0,0 0-52 0 0,0 0-71 0 0,0 0-74 0 0,0 0-63 0 0,-14 10-31 0 0,-43 27-49 0 0,57-37-117 0 0,0 0 0 0 0,1 1 1 0 0,-1-1-1 0 0,0 0 0 0 0,0 1 0 0 0,1-1 0 0 0,-1 0 0 0 0,0 1 1 0 0,0-1-1 0 0,0 0 0 0 0,1 1 0 0 0,-1-1 0 0 0,0 0 0 0 0,0 1 1 0 0,0-1-1 0 0,0 1 0 0 0,0-1 0 0 0,0 0 0 0 0,0 1 0 0 0,0-1 1 0 0,0 1-1 0 0,0-1 0 0 0,0 0 0 0 0,0 1 0 0 0,0-1 0 0 0,0 1 1 0 0,0-1-1 0 0,0 0 0 0 0,0 1 0 0 0,0-1 0 0 0,-1 0 0 0 0,1 1 1 0 0,0-1-1 0 0,0 1 0 0 0,0-1 0 0 0,-1 0 0 0 0,1 0 0 0 0,0 1 1 0 0,-1-1-1 0 0,1 0 0 0 0,0 1 0 0 0,0-1 0 0 0,-1 0 0 0 0,1 0 1 0 0,0 0-1 0 0,-1 1 0 0 0,0-1 4 0 0,30-4 120 0 0,23-31 57 0 0,-84 56 893 0 0,7-5-107 0 0,19-12-3748 0 0,3-2-6087 0 0,5-2-1497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482 405 0 0 0,'0'0'863'0'0,"0"0"324"0"0,0 0 256 0 0,0 0 129 0 0,0 0 44 0 0,0 0-42 0 0,0 0-99 0 0,0 0-96 0 0,0 0-79 0 0,10 3 897 0 0,-7-1 1461 0 0,-8 11 5059 0 0,-13-9-9390 0 0,8-3 1291 0 0,-179 54-562 0 0,17 26-4 0 0,131-59-20 0 0,60-11 18 0 0,-2-5 21 0 0,1 0 0 0 0,0-2-1 0 0,0 0 1 0 0,0-1 0 0 0,0-1 0 0 0,1 0-1 0 0,-1-2 1 0 0,1 0 0 0 0,1-1-71 0 0,74 4 250 0 0,0 8-54 0 0,-86 33-40 0 0,-66 12 180 0 0,-60 21-216 0 0,-109 82-27 0 0,222-154-91 0 0,0-1 1 0 0,0 2 0 0 0,1-1 0 0 0,-1 0 0 0 0,1 1-1 0 0,1 0 1 0 0,-1 0 0 0 0,1 0 0 0 0,0 0 0 0 0,0 0-1 0 0,1 1 1 0 0,0 0 0 0 0,0-1 0 0 0,1 1 0 0 0,0 0-1 0 0,0 0 1 0 0,0-1 0 0 0,1 1 0 0 0,0 0 0 0 0,0 5-3 0 0,0-10-6 0 0,0-2 4 0 0,67 7 216 0 0,96-22 244 0 0,-28-10-28 0 0,135-8-430 0 0,-196 32 146 0 0,-84-2-1986 0 0,3 0-1116 0 0,0 2-3521 0 0,5 1-5521 0 0</inkml:trace>
  <inkml:trace contextRef="#ctx0" brushRef="#br0" timeOffset="3855.938">250 78 4465 0 0,'0'0'1154'0'0,"0"0"102"0"0,0 0 329 0 0,0 0 305 0 0,0 0 4 0 0,0 0-374 0 0,0 0-517 0 0,0 0-392 0 0,0 0-174 0 0,0 0-37 0 0,0 0 14 0 0,0 0-7 0 0,1 2-45 0 0,0 2-249 0 0,-1 0 0 0 0,0 0-1 0 0,0 0 1 0 0,-1 1-1 0 0,1-1 1 0 0,-1 0 0 0 0,0 0-1 0 0,0 0 1 0 0,0 0 0 0 0,0-1-1 0 0,-1 1 1 0 0,1 0-1 0 0,-1 0 1 0 0,0-1 0 0 0,0 1-1 0 0,-1-1 1 0 0,-2 3-113 0 0,-13 31 277 0 0,-26 69-68 0 0,40-88 223 0 0,30-62 2419 0 0,100-162-1728 0 0,-102 169-1196 0 0,-7 59 58 0 0,51 114 386 0 0,-53-115-333 0 0,-12-15-25 0 0,1 0 0 0 0,-1 0 0 0 0,2 0 0 0 0,-1 0 0 0 0,1-1 0 0 0,-1 0 0 0 0,1 0 1 0 0,1 0-1 0 0,-1 0 0 0 0,1-1 0 0 0,0 0 0 0 0,0 0 0 0 0,0 0 0 0 0,2-1-13 0 0,-3-3 116 0 0,0-1 1 0 0,0 0-1 0 0,0 0 0 0 0,0-1 0 0 0,0 0 0 0 0,-1 0 0 0 0,1 0 0 0 0,0 0 0 0 0,-1-1 1 0 0,1 1-1 0 0,-1-1 0 0 0,0 0 0 0 0,0-1 0 0 0,0 1 0 0 0,-1-1 0 0 0,1 0 0 0 0,-1 1 1 0 0,0-2-1 0 0,0 1 0 0 0,0 0 0 0 0,0 0 0 0 0,-1-1 0 0 0,0 0 0 0 0,0 1 0 0 0,0-1 1 0 0,0-1-117 0 0,6-9-61 0 0,0 0 0 0 0,-1-1 0 0 0,-1 0 0 0 0,0-1 0 0 0,-1 1 0 0 0,-1-1 0 0 0,-1 0 0 0 0,0 0 0 0 0,-1-1 0 0 0,0-13 61 0 0,-3 31-1152 0 0,0 0-999 0 0,1 0-6391 0 0,0 0-3419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5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8186 0 0,'0'0'2256'0'0,"0"0"-926"0"0,0 0-438 0 0,0 0 91 0 0,0 0 182 0 0,0 0 33 0 0,0 0-215 0 0,0 0-296 0 0,0 0-139 0 0,0 0 1 0 0,0 0 98 0 0,0 0 64 0 0,5 0-7 0 0,70-7 4042 0 0,-71 5-4716 0 0,0 1-1 0 0,0 0 1 0 0,1 0-1 0 0,-1 0 0 0 0,0 1 1 0 0,0-1-1 0 0,0 1 0 0 0,1 0 1 0 0,-1 0-1 0 0,0 1 1 0 0,0-1-1 0 0,0 1 0 0 0,1 0 1 0 0,-1 0-1 0 0,0 0 1 0 0,0 1-1 0 0,0-1 0 0 0,-1 1 1 0 0,1 0-1 0 0,0 0 0 0 0,-1 1 1 0 0,1-1-1 0 0,-1 1 1 0 0,0-1-1 0 0,0 1 0 0 0,0 0 1 0 0,0 0-1 0 0,0 1 0 0 0,0-1 1 0 0,-1 0-1 0 0,0 1 1 0 0,0 0-1 0 0,0-1 0 0 0,2 5-29 0 0,2 6 64 0 0,0 0-1 0 0,-1 0 0 0 0,0 1 1 0 0,-1 0-1 0 0,0 0 0 0 0,-2 0 1 0 0,0 0-1 0 0,1 14-63 0 0,-2-22 21 0 0,0 0 0 0 0,-1 0 0 0 0,0 0-1 0 0,0-1 1 0 0,0 1 0 0 0,-1 0 0 0 0,0 0 0 0 0,0 0-1 0 0,-1-1 1 0 0,0 1 0 0 0,0-1 0 0 0,0 1 0 0 0,-1-1 0 0 0,0 0-1 0 0,0 0 1 0 0,0 0 0 0 0,-1 0 0 0 0,-2 2-21 0 0,1-2 4 0 0,0 0 1 0 0,0-1-1 0 0,0 1 0 0 0,-1-1 1 0 0,0 0-1 0 0,0-1 0 0 0,0 1 1 0 0,0-1-1 0 0,-1-1 0 0 0,1 1 1 0 0,-1-1-1 0 0,0 0 0 0 0,0-1 1 0 0,0 1-1 0 0,-1-1 0 0 0,1-1 1 0 0,0 1-1 0 0,-1-2 1 0 0,0 1-5 0 0,3-1-180 0 0,-41-6-1640 0 0,29-17-4050 0 0,15 15-606 0 0,0 1-5239 0 0</inkml:trace>
  <inkml:trace contextRef="#ctx0" brushRef="#br0" timeOffset="1778.629">397 88 8162 0 0,'0'0'2111'0'0,"0"0"-372"0"0,0 0-140 0 0,0 0 12 0 0,0 0-63 0 0,0 0-263 0 0,0 0-357 0 0,0 0-337 0 0,0 0-171 0 0,0 0 38 0 0,0 0 98 0 0,0 0 103 0 0,0 0 33 0 0,13-2-65 0 0,95-22 686 0 0,-9 2-228 0 0,-64 19-3476 0 0,-47 8-2107 0 0,4 1-4384 0 0,5-2-731 0 0</inkml:trace>
  <inkml:trace contextRef="#ctx0" brushRef="#br0" timeOffset="1998.506">376 250 10826 0 0,'0'0'1641'0'0,"0"0"-790"0"0,0 0-73 0 0,0 0 431 0 0,0 0 386 0 0,0 0-7 0 0,0 0-277 0 0,0 0-350 0 0,0 0-294 0 0,0 0-177 0 0,0 0-141 0 0,32 0-114 0 0,99 0-96 0 0,-5-17-749 0 0,-94 9-1935 0 0,-13 0-6131 0 0,-14 5-2133 0 0</inkml:trace>
  <inkml:trace contextRef="#ctx0" brushRef="#br0" timeOffset="2178.581">859 0 10434 0 0,'0'0'1615'0'0,"0"0"-784"0"0,0 0-161 0 0,0 0 335 0 0,0 0 269 0 0,0 0 5 0 0,0 0-260 0 0,0 0-366 0 0,0 0-258 0 0,-6 31-181 0 0,-19 99-135 0 0,1-22-962 0 0,13-74-6900 0 0,11-32 7128 0 0,-2 2-9492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0 0 0,'0'0'1479'0'0,"0"0"79"0"0,0 0 149 0 0,0 0 260 0 0,0 0 131 0 0,0 0-65 0 0,0 0-262 0 0,0 0-341 0 0,0 0-283 0 0,0 0-180 0 0,0 0-92 0 0,0 0-39 0 0,-3 7 4521 0 0,42-3-1937 0 0,5 0-2963 0 0,229-4 759 0 0,-273 0-1196 0 0,0 0 17 0 0,0 0 7 0 0,0 0-10 0 0,0 0-6 0 0,0 0 1 0 0,0 0-25 0 0,0 0 9 0 0,0 0 7 0 0,0 0-12 0 0,0 0-13 0 0,0 0-8 0 0,0 0-22 0 0,0 0-10 0 0,0 0-30 0 0,0 0-38 0 0,0 0-22 0 0,0 0-49 0 0,0 0-88 0 0,0 0-102 0 0,0 0-127 0 0,-13 1-8912 0 0,11 4 3337 0 0,-1-4-4998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9466 0 0,'0'0'2080'0'0,"0"0"-557"0"0,0 0-149 0 0,0 0 157 0 0,0 0 47 0 0,0 0-193 0 0,0 0-324 0 0,0 0-312 0 0,0 0-202 0 0,0 0-92 0 0,0 0 13 0 0,0 0 120 0 0,0 0 73 0 0,10 1 53 0 0,125 9 1764 0 0,-2-6-1759 0 0,-131-1-2457 0 0,0 1-8402 0 0,-2-4-1830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7154 0 0,'0'0'1324'0'0,"0"0"-108"0"0,0 0 303 0 0,0 0 388 0 0,0 0 123 0 0,0 0-180 0 0,0 0-293 0 0,0 0-262 0 0,0 0-165 0 0,0 0-143 0 0,0 0-152 0 0,0 0-114 0 0,0 0-85 0 0,17-2-44 0 0,52-8-62 0 0,41 18 1194 0 0,229-8-58 0 0,-345 0-1636 0 0,-1-1 1 0 0,1-1-1 0 0,-1 1 1 0 0,1-1-1 0 0,0 0 1 0 0,0 0-1 0 0,0-1 0 0 0,0 0 1 0 0,0 0-1 0 0,0-1 1 0 0,1 1-1 0 0,0-1 1 0 0,0 0-1 0 0,0 0 1 0 0,0-1-1 0 0,0 0 1 0 0,1 0-1 0 0,0 0 1 0 0,0 0-1 0 0,0 0 0 0 0,1-1 1 0 0,0 0-1 0 0,0 0 1 0 0,0 0-1 0 0,-1-5-30 0 0,-30-66-301 0 0,44 66-11483 0 0,-6 11-108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129 100 816 0 0,'0'0'1657'0'0,"0"0"14"0"0,0 0 74 0 0,0 0 77 0 0,0 0-4 0 0,0 0-69 0 0,0 0-143 0 0,0 0-154 0 0,0 0-190 0 0,0 0-174 0 0,0 0-140 0 0,0 0-127 0 0,0 0-53 0 0,-22 1-31 0 0,-66 5-31 0 0,69-2 2752 0 0,114-73-1424 0 0,-90 66-2020 0 0,0 0 1 0 0,0 1 0 0 0,0-1 0 0 0,0 1-1 0 0,0 0 1 0 0,0 1 0 0 0,1-1 0 0 0,-1 1-1 0 0,1 0 1 0 0,-1 0 0 0 0,1 1 0 0 0,-1 0-1 0 0,1 0 1 0 0,-1 0 0 0 0,1 1 0 0 0,-1-1-1 0 0,1 1-14 0 0,-1 2 6 0 0,-1 0-1 0 0,0 0 1 0 0,0 0 0 0 0,0 1-1 0 0,0-1 1 0 0,-1 1-1 0 0,1 0 1 0 0,-1 0 0 0 0,0 0-1 0 0,0 0 1 0 0,-1 1-1 0 0,1-1 1 0 0,-1 1 0 0 0,1 2-6 0 0,1-1 3 0 0,3 14 29 0 0,0 1-1 0 0,-1 0 1 0 0,0 0 0 0 0,-2 0 0 0 0,-1 1 0 0 0,-1-1 0 0 0,0 1 0 0 0,-2 0 0 0 0,0 0 0 0 0,-4 19-32 0 0,3-8 3 0 0,0-6 19 0 0,-2 1 0 0 0,-1 0 0 0 0,-1-1 0 0 0,-1 0 0 0 0,-2 0-1 0 0,0-1 1 0 0,-2 0 0 0 0,-7 12-22 0 0,-14 3 159 0 0,31-41-94 0 0,0 0 30 0 0,0 0 33 0 0,0 0 51 0 0,-3-21-115 0 0,2 1 0 0 0,0-1 0 0 0,1 0 0 0 0,1 0 0 0 0,2 1 1 0 0,-1-1-1 0 0,2 1 0 0 0,1 0 0 0 0,7-20-64 0 0,3 2 10 0 0,1 1 0 0 0,2 0 1 0 0,2 1-1 0 0,1 1 0 0 0,2 1 0 0 0,1 1 0 0 0,1 1 0 0 0,7-5-10 0 0,-21 26-4 0 0,1 0-1 0 0,0 0 1 0 0,0 1-1 0 0,1 1 0 0 0,1 0 1 0 0,0 1-1 0 0,0 0 1 0 0,0 1-1 0 0,16-5 5 0 0,-28 11-3 0 0,0 0 0 0 0,0 0-1 0 0,0 0 1 0 0,1 0 0 0 0,-1 0 0 0 0,0 1-1 0 0,1-1 1 0 0,-1 1 0 0 0,0 0 0 0 0,1 0-1 0 0,-1 0 1 0 0,1 0 0 0 0,-1 0 0 0 0,0 0-1 0 0,1 1 1 0 0,-1-1 0 0 0,0 1 0 0 0,1-1 0 0 0,-1 1-1 0 0,0 0 1 0 0,0 0 0 0 0,1 0 0 0 0,-1 0-1 0 0,0 0 1 0 0,0 1 0 0 0,0-1 0 0 0,0 1-1 0 0,-1-1 1 0 0,1 1 0 0 0,0 0 0 0 0,-1 0-1 0 0,1-1 1 0 0,-1 1 0 0 0,1 0 0 0 0,-1 1-1 0 0,0-1 1 0 0,0 0 0 0 0,0 0 0 0 0,0 0 0 0 0,0 1-1 0 0,-1-1 1 0 0,1 1 3 0 0,2 11 7 0 0,0 0-1 0 0,0 0 1 0 0,-2 1-1 0 0,0-1 1 0 0,0 1-1 0 0,-1-1 1 0 0,-1 1-1 0 0,-1-1 1 0 0,0 1-1 0 0,0-1 1 0 0,-5 12-7 0 0,-62 193-17 0 0,67-174-130 0 0,19-61 159 0 0,233-349 113 0 0,-130 243-157 0 0,-101 110 34 0 0,-19 12-16 0 0,0 0-3 0 0,0 12-116 0 0,-12 138 302 0 0,8-130-151 0 0,-8 37 59 0 0,2 1 1 0 0,3 0 0 0 0,1 40-78 0 0,8 8-848 0 0,-4-106 241 0 0,2 0-4433 0 0,0 0-5442 0 0,0 0-906 0 0</inkml:trace>
  <inkml:trace contextRef="#ctx0" brushRef="#br0" timeOffset="650.749">1140 664 6057 0 0,'0'0'2646'0'0,"0"0"-383"0"0,0 0-164 0 0,0 0-15 0 0,0 0-143 0 0,0 0-322 0 0,0 0-401 0 0,0 0-345 0 0,0 0-211 0 0,0 0-195 0 0,0 0-98 0 0,0 0-66 0 0,0 0-46 0 0,0 4 42 0 0,-24 132 2051 0 0,15-97-2168 0 0,3-45-2647 0 0,4-27-10682 0 0,2 25 3070 0 0</inkml:trace>
  <inkml:trace contextRef="#ctx0" brushRef="#br0" timeOffset="1285.542">1252 303 7506 0 0,'0'0'2240'0'0,"0"0"-121"0"0,0 0-132 0 0,0 0-86 0 0,0 0-217 0 0,0 0-364 0 0,0 0-298 0 0,0 0-245 0 0,0 0-187 0 0,0 0-122 0 0,0 0-87 0 0,0 0-62 0 0,-2-2-60 0 0,1 1-182 0 0,-7-5-21 0 0,6 1 563 0 0,2 4-543 0 0,3-2 1255 0 0,-40 28-770 0 0,36-25-510 0 0,1 0 4 0 0,0 0-27 0 0,0 0-12 0 0,0 0 17 0 0,0 0 4 0 0,0 0 18 0 0,0 0 8 0 0,0 0-21 0 0,0 0 6 0 0,0 0-11 0 0,0 0-8 0 0,0 0-10 0 0,0 0-3 0 0,0 0 1 0 0,0 0 7 0 0,34-37 23 0 0,11 1 89 0 0,-44 35-51 0 0,-1 1 34 0 0,0 0 15 0 0,0 0-12 0 0,0 0-1 0 0,-18 11 102 0 0,-27 16-223 0 0,43-25 12 0 0,2-1-32 0 0,0-1-30 0 0,0 0-27 0 0,0 0-28 0 0,31-11-1037 0 0,-1-2-1069 0 0,-15 6-1478 0 0,1 2-5403 0 0,-10 4-1384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27 273 8642 0 0,'0'0'1788'0'0,"0"0"-117"0"0,0 0 95 0 0,0 0 106 0 0,0 0-87 0 0,0 0-260 0 0,0 0-286 0 0,0 0-226 0 0,0 0-177 0 0,0 0-89 0 0,0 0-66 0 0,0 0-74 0 0,0 0-39 0 0,-5-2-84 0 0,-12-8-81 0 0,13 7-67 0 0,4 3-57 0 0,0 0-35 0 0,20-7 701 0 0,177-4 101 0 0,22 7 1238 0 0,-262-36-1816 0 0,23 13-536 0 0,15 21-84 0 0,0-1 0 0 0,0 1 0 0 0,1-1 0 0 0,0 0 0 0 0,0 0 0 0 0,0 0 0 0 0,1-1 0 0 0,0 1 0 0 0,0-1 0 0 0,1 0 0 0 0,0 1 0 0 0,1-1 0 0 0,-1-2 152 0 0,3-25-2670 0 0,3 14-3674 0 0,0 12-6169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94 147 6393 0 0,'0'0'4015'0'0,"0"0"-1907"0"0,0 0-726 0 0,0 0-6 0 0,0 0 12 0 0,0 0-166 0 0,0 0-318 0 0,0 0-353 0 0,0 0-230 0 0,0 0-31 0 0,0 0 52 0 0,0 0 86 0 0,0 0 59 0 0,-5 10-19 0 0,-13 28-37 0 0,22 21 1200 0 0,-2-38-1453 0 0,-1 0 0 0 0,-1 0 0 0 0,-1-1-1 0 0,-1 1 1 0 0,-1 0 0 0 0,0-1 0 0 0,-2 1 0 0 0,0-1-1 0 0,-3 5-177 0 0,2-7 48 0 0,-38 80 135 0 0,49-158 1975 0 0,3 25-2131 0 0,1 2 0 0 0,2-1 0 0 0,2 2-1 0 0,1-1 1 0 0,1 2 0 0 0,2 0 0 0 0,1 1-27 0 0,-1 0-3 0 0,2 1 0 0 0,1 0 0 0 0,2 2 1 0 0,0 1-1 0 0,2 0 0 0 0,0 2 0 0 0,4-1 3 0 0,-24 22 4 0 0,1-1 0 0 0,0 1 0 0 0,0 0 1 0 0,0 0-1 0 0,0 0 0 0 0,0 1 0 0 0,1 0 0 0 0,-1 0 0 0 0,1 0 1 0 0,-1 1-1 0 0,1 0 0 0 0,0 0 0 0 0,0 0 0 0 0,-1 1 0 0 0,1 0 0 0 0,0 0 1 0 0,5 0-5 0 0,-9 3 5 0 0,1 0 1 0 0,-1 0 0 0 0,0 1-1 0 0,0-1 1 0 0,0 0 0 0 0,0 1 0 0 0,-1-1-1 0 0,1 1 1 0 0,-1-1 0 0 0,0 1-1 0 0,0 0 1 0 0,0-1 0 0 0,-1 1 0 0 0,1 0-1 0 0,-1 0 1 0 0,0 0 0 0 0,0-1-1 0 0,0 4-5 0 0,0-3 16 0 0,-11 176 134 0 0,12-179-270 0 0,0 0 1 0 0,0 0 0 0 0,1 0 0 0 0,-1 0 0 0 0,0 0-1 0 0,0 0 1 0 0,1 0 0 0 0,-1-1 0 0 0,1 1 0 0 0,-1-1-1 0 0,0 1 1 0 0,1-1 0 0 0,-1 1 0 0 0,1-1 0 0 0,-1 0-1 0 0,1 1 1 0 0,-1-1 0 0 0,1 0 0 0 0,0 0 0 0 0,-1 0-1 0 0,1 0 1 0 0,-1-1 0 0 0,1 1 0 0 0,-1 0 0 0 0,1-1-1 0 0,-1 1 1 0 0,1-1 0 0 0,-1 1 0 0 0,0-1 0 0 0,1 0-1 0 0,-1 1 1 0 0,0-1 0 0 0,1 0 0 0 0,0-1 119 0 0,7-6-1492 0 0,2-1-4802 0 0,-2 5-5395 0 0</inkml:trace>
  <inkml:trace contextRef="#ctx0" brushRef="#br0" timeOffset="372.029">501 604 7282 0 0,'0'0'4617'0'0,"0"0"-2358"0"0,0 0-894 0 0,0 0-12 0 0,0 0 26 0 0,0 0-114 0 0,0 0-219 0 0,0 0-301 0 0,0 0-247 0 0,0 0-106 0 0,0 0-59 0 0,0 0-6 0 0,0 0-4 0 0,-4 12-33 0 0,-39 101 409 0 0,25-62-635 0 0,18-50-128 0 0,0-1-13 0 0,0 0-34 0 0,0 0-69 0 0,0 0-120 0 0,0 0-256 0 0,0-10-3725 0 0,0 5-1948 0 0,0 1-3241 0 0</inkml:trace>
  <inkml:trace contextRef="#ctx0" brushRef="#br0" timeOffset="773.606">650 309 13027 0 0,'0'0'1896'0'0,"0"0"-464"0"0,0 0-169 0 0,0 0-16 0 0,0 0-133 0 0,0 0-209 0 0,0 0-267 0 0,0 0-234 0 0,0 0-108 0 0,0 0-44 0 0,0 0-13 0 0,0 0 14 0 0,-4 6 5 0 0,-18 28 322 0 0,39-56 121 0 0,-29 23 625 0 0,-33 32-1139 0 0,43-30-153 0 0,2-2-11 0 0,0-1-43 0 0,0 0-11 0 0,0 0-18 0 0,0 0-15 0 0,0 0-69 0 0,9-9-1274 0 0,9-4-2885 0 0,-8 6-5094 0 0,-3 6-1307 0 0</inkml:trace>
  <inkml:trace contextRef="#ctx0" brushRef="#br0" timeOffset="1925.965">1121 173 0 0 0,'0'0'1220'0'0,"0"0"234"0"0,0 0 320 0 0,0 0 266 0 0,0 0 119 0 0,0 0-82 0 0,0 0-178 0 0,0 0-211 0 0,0 0-197 0 0,0 0-144 0 0,0 0-196 0 0,0 0-156 0 0,9-4-126 0 0,28-13-98 0 0,-28 12-81 0 0,-9 5-69 0 0,0 0-57 0 0,0 0-74 0 0,-9 15 2062 0 0,-233 203-1177 0 0,109-98-1467 0 0,113-108-452 0 0,19-12 161 0 0,1 0-168 0 0,0 0-178 0 0,0 0-223 0 0,6-16-5647 0 0,22-23-6983 0 0,-23 31 9787 0 0</inkml:trace>
  <inkml:trace contextRef="#ctx0" brushRef="#br0" timeOffset="2192.62">779 0 7226 0 0,'0'0'3543'0'0,"0"0"-1159"0"0,0 0-695 0 0,0 0-292 0 0,0 0-175 0 0,0 0-150 0 0,0 0-189 0 0,0 0-235 0 0,0 0-137 0 0,0 0 60 0 0,0 0 89 0 0,0 0 87 0 0,0 0 8 0 0,8 14-111 0 0,29 46-83 0 0,52 29 1237 0 0,-62-68-1429 0 0,0 1-13 0 0,-5-6-237 0 0,-1 1 0 0 0,-1 0 0 0 0,-1 2 0 0 0,-1 0 1 0 0,0 1-1 0 0,-1 1 0 0 0,4 8-119 0 0,38 82-56 0 0,-59-109-40 0 0,1-1-1 0 0,-1 1 1 0 0,1-1 0 0 0,0 1-1 0 0,0-1 1 0 0,0 1 0 0 0,0-1 0 0 0,0 0-1 0 0,0 1 1 0 0,0-1 0 0 0,0 0-1 0 0,0 0 1 0 0,1 0 0 0 0,-1 0-1 0 0,0 0 1 0 0,1 0 0 0 0,-1 0 0 0 0,1 0-1 0 0,-1-1 1 0 0,1 1 0 0 0,-1-1-1 0 0,1 1 1 0 0,0-1 0 0 0,-1 1-1 0 0,1-1 1 0 0,0 0 0 0 0,-1 0 0 0 0,1 0-1 0 0,0 0 1 0 0,-1 0 0 0 0,1 0-1 0 0,0 0 1 0 0,-1 0 0 0 0,2-1 96 0 0,17-3-4521 0 0,-2-4-4069 0 0,-8 1-2839 0 0</inkml:trace>
  <inkml:trace contextRef="#ctx0" brushRef="#br0" timeOffset="2785.353">1843 92 9586 0 0,'0'0'4320'0'0,"0"0"-2727"0"0,0 0-891 0 0,0 0 94 0 0,0 0 226 0 0,0 0 162 0 0,0 0-13 0 0,0 0-195 0 0,0 0-212 0 0,0 0-117 0 0,0 0-39 0 0,0 0-17 0 0,1 0 1855 0 0,-20-5-2382 0 0,0 2 0 0 0,0 0 1 0 0,0 1-1 0 0,0 2 0 0 0,0-1 1 0 0,-1 2-1 0 0,1 1 0 0 0,0 0 1 0 0,0 1-1 0 0,0 1 0 0 0,1 1 1 0 0,-7 3-65 0 0,14-3-6 0 0,1 1 0 0 0,0-1 0 0 0,0 2 0 0 0,0-1 0 0 0,1 2 0 0 0,0-1 0 0 0,0 1 0 0 0,1 0 0 0 0,0 1 0 0 0,0 0 0 0 0,1 0 0 0 0,0 1 0 0 0,1 0 0 0 0,0 0 0 0 0,0 0 0 0 0,1 1 0 0 0,1 0 0 0 0,0 0 0 0 0,0 0 0 0 0,1 1 0 0 0,0-1 0 0 0,1 1 0 0 0,1-1 0 0 0,0 1 0 0 0,0 0 0 0 0,1 0 0 0 0,1-1 0 0 0,0 9 6 0 0,1-16 8 0 0,-1 1 0 0 0,1 0 0 0 0,0-1 0 0 0,0 1 0 0 0,0-1 0 0 0,1 0 0 0 0,0 0 0 0 0,-1 0 0 0 0,1 0 0 0 0,1 0 0 0 0,-1 0 0 0 0,0-1 0 0 0,1 0 0 0 0,0 1 0 0 0,0-1 0 0 0,0-1 0 0 0,0 1 0 0 0,0-1 0 0 0,1 1 0 0 0,-1-1 0 0 0,1 0 0 0 0,-1-1 0 0 0,1 1 0 0 0,0-1 0 0 0,4 1-8 0 0,1 0 52 0 0,0-1-1 0 0,1 1 1 0 0,-1-1-1 0 0,0-1 1 0 0,0 0-1 0 0,1-1 1 0 0,-1 0-1 0 0,0 0 1 0 0,0-1 0 0 0,0 0-1 0 0,0-1 1 0 0,1-1-52 0 0,14-5 92 0 0,-1-1 0 0 0,1-2 0 0 0,-2 0 0 0 0,0-1 0 0 0,0-2 0 0 0,1-2-92 0 0,109-97 310 0 0,-50 34-96 0 0,-75 70-201 0 0,-8 11-16 0 0,0-1-1 0 0,0 0 0 0 0,0 0 0 0 0,1 1 1 0 0,-1-1-1 0 0,0 0 0 0 0,0 0 1 0 0,0 1-1 0 0,0-1 0 0 0,0 0 1 0 0,0 1-1 0 0,0-1 0 0 0,0 0 1 0 0,0 0-1 0 0,1 0 0 0 0,-1 1 1 0 0,0-1-1 0 0,0 0 0 0 0,0 0 1 0 0,0 1-1 0 0,1-1 0 0 0,-1 0 0 0 0,0 0 1 0 0,0 0-1 0 0,1 0 0 0 0,-1 0 1 0 0,0 1-1 0 0,0-1 0 0 0,1 0 1 0 0,-1 0-1 0 0,0 0 0 0 0,0 0 1 0 0,1 0-1 0 0,-1 0 0 0 0,0 0 1 0 0,0 0-1 0 0,1 0 0 0 0,-1 0 1 0 0,0 0-1 0 0,1 0 0 0 0,-1 0 1 0 0,0 0 2 0 0,0 31-220 0 0,9 126 360 0 0,25-58-3010 0 0,-28-88 1660 0 0,2 4-1583 0 0,-1-5-3686 0 0,-3-3-5484 0 0</inkml:trace>
  <inkml:trace contextRef="#ctx0" brushRef="#br0" timeOffset="3096.07">2316 545 14435 0 0,'0'0'1949'0'0,"0"0"-585"0"0,0 0-221 0 0,0 0 29 0 0,0 0-22 0 0,0 0-106 0 0,0 0-199 0 0,0 0-205 0 0,0 0-118 0 0,0 0-117 0 0,0 0-99 0 0,0 0-93 0 0,0 0-88 0 0,-10 18-41 0 0,-32 55-37 0 0,20-28-50 0 0,21-36-4128 0 0,2-18-8688 0 0,-1 2 4328 0 0</inkml:trace>
  <inkml:trace contextRef="#ctx0" brushRef="#br0" timeOffset="3479.017">2332 166 13515 0 0,'0'0'3277'0'0,"0"0"-1762"0"0,0 0-609 0 0,0 0 7 0 0,0 0-67 0 0,0 0-148 0 0,0 0-219 0 0,0 0-219 0 0,0 0-120 0 0,0 0-21 0 0,0 0-11 0 0,0 0-22 0 0,-5 5-10 0 0,-25 27-30 0 0,30-32-42 0 0,0 0 0 0 0,-1 1 1 0 0,1-1-1 0 0,0 0 0 0 0,-1 1 1 0 0,1-1-1 0 0,0 0 1 0 0,-1 1-1 0 0,1-1 0 0 0,0 1 1 0 0,0-1-1 0 0,0 1 1 0 0,-1-1-1 0 0,1 1 0 0 0,0-1 1 0 0,0 0-1 0 0,0 1 0 0 0,0-1 1 0 0,0 1-1 0 0,0-1 1 0 0,0 1-1 0 0,0-1 0 0 0,0 1 1 0 0,0-1-1 0 0,0 1 0 0 0,0-1 1 0 0,0 1-1 0 0,0-1 1 0 0,1 1-1 0 0,-1-1 0 0 0,0 1 1 0 0,0-1-1 0 0,0 0 0 0 0,1 1 1 0 0,-1-1-1 0 0,0 1 1 0 0,1-1-1 0 0,-1 0 0 0 0,0 1 1 0 0,1-1-1 0 0,-1 0 0 0 0,0 1 1 0 0,1-1-1 0 0,-1 0 1 0 0,1 0-1 0 0,-1 1 0 0 0,0-1 1 0 0,1 0-1 0 0,-1 0 1 0 0,1 0-1 0 0,-1 0 0 0 0,1 1 1 0 0,-1-1-1 0 0,1 0 0 0 0,-1 0 1 0 0,1 0-1 0 0,-1 0 1 0 0,1 0-1 0 0,-1 0 0 0 0,1 0 1 0 0,-1 0-1 0 0,1-1 0 0 0,-1 1 1 0 0,0 0-1 0 0,1 0 1 0 0,-1 0-1 0 0,1 0 0 0 0,-1-1 1 0 0,1 1-5 0 0,25-18 867 0 0,-26 18-620 0 0,0 0 60 0 0,0 0 29 0 0,-15 0 455 0 0,-31 18-571 0 0,38-14-1542 0 0,9-4-2074 0 0,4-5-4852 0 0,-3 2-3472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0,'3'6,"-1"0,0-1,0 1,0 0,-1 0,0 1,0-1,0 0,-1 0,0 0,-1 1,1-1,-1 0,0 0,0 0,-2 3,0 11,-18 101,-4-1,-7-1,-7 8,-24 90,-24 78,87-295,-2 2,1 0,-1 0,1 0,0 1,0-1,0 0,0 1,1-1,-1 0,0 1,1-1,0 1,-1-1,1 1,0-1,0 1,1-1,-1 1,0-1,1 1,0-1,-1 0,1 1,0-1,0 0,1 1,-1-1,0 0,1 0,-1 0,1 0,-1-1,1 1,0 0,2 1,2-5,-1-1,1 1,0-1,-1 0,0-1,0 1,0-1,0 0,0 0,-1-1,0 1,0-1,0 0,0 0,-1-1,3-1,37-52,-25 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2593 1300 1808 0 0,'0'0'2021'0'0,"0"0"-129"0"0,0 0-82 0 0,0 0-6 0 0,0 0-126 0 0,0 0-191 0 0,0 0-245 0 0,0 0-170 0 0,0 0-53 0 0,0 0-4 0 0,0 0 43 0 0,0 0 12 0 0,0 0 8 0 0,5 17-31 0 0,16 49-49 0 0,-21-65-962 0 0,0 0 0 0 0,0-1 0 0 0,0 1 0 0 0,0 0 0 0 0,0 0 0 0 0,1 0 0 0 0,-1-1 0 0 0,0 1 0 0 0,0 0 0 0 0,1-1 0 0 0,-1 1 0 0 0,0 0 0 0 0,1-1 0 0 0,-1 1 0 0 0,1 0 0 0 0,-1-1 0 0 0,1 1 0 0 0,-1-1 0 0 0,1 1 0 0 0,-1-1 0 0 0,1 1 0 0 0,-1-1 0 0 0,1 1 0 0 0,0-1 0 0 0,-1 1 0 0 0,1-1 0 0 0,0 0 0 0 0,-1 1 0 0 0,1-1 0 0 0,0 0 0 0 0,0 0 0 0 0,-1 0 0 0 0,1 0 0 0 0,0 1 0 0 0,0-1 0 0 0,-1 0 0 0 0,1 0 0 0 0,0 0 0 0 0,0-1 0 0 0,0 1 0 0 0,-1 0 0 0 0,1 0 0 0 0,0 0-36 0 0,3-1 262 0 0,11-2 67 0 0,-1 0 0 0 0,0-1-1 0 0,-1 0 1 0 0,1-1 0 0 0,-1-1 0 0 0,0 0-1 0 0,0-1 1 0 0,0 0 0 0 0,-1-1-1 0 0,0 0 1 0 0,-1-1 0 0 0,0 0 0 0 0,0-1-1 0 0,3-4-328 0 0,86-89 621 0 0,95-85-233 0 0,-193 186-387 0 0,-1 1-1 0 0,1-1 1 0 0,0 1 0 0 0,0-1 0 0 0,0 1 0 0 0,0 0 0 0 0,0 0 0 0 0,0 0 0 0 0,0 0 0 0 0,0 0 0 0 0,1 0-1 0 0,-1 1 1 0 0,0-1 0 0 0,0 1 0 0 0,1-1 0 0 0,-1 1 0 0 0,0 0 0 0 0,1 0 0 0 0,-1 0 0 0 0,0 0 0 0 0,1 0-1 0 0,-1 1 1 0 0,0-1 0 0 0,1 1 0 0 0,-1 0 0 0 0,0-1 0 0 0,0 1 0 0 0,0 0 0 0 0,0 0 0 0 0,0 0 0 0 0,0 1-1 0 0,0-1 1 0 0,0 0 0 0 0,0 1 0 0 0,0-1 0 0 0,-1 1 0 0 0,1 0 0 0 0,0 0 0 0 0,-1-1 0 0 0,1 2-1 0 0,4 4 10 0 0,-1 0 0 0 0,0 1 0 0 0,0 0 0 0 0,-1 0 0 0 0,0 0 0 0 0,0 0 0 0 0,-1 0 0 0 0,0 1 0 0 0,-1-1 0 0 0,1 1 0 0 0,-2 0 0 0 0,1 0 0 0 0,-1 0 0 0 0,-1 1-10 0 0,0-1 18 0 0,0 0 1 0 0,-1 0-1 0 0,0 0 0 0 0,-1 0 1 0 0,0 0-1 0 0,0 0 1 0 0,-1-1-1 0 0,0 1 1 0 0,-1-1-1 0 0,0 0 1 0 0,0 0-1 0 0,-1 0 0 0 0,0 0 1 0 0,0-1-1 0 0,0 0 1 0 0,-1 0-1 0 0,0 0 1 0 0,-1-1-1 0 0,0 0 0 0 0,0 0-17 0 0,-13 11 12 0 0,-1-2 0 0 0,-1 0 0 0 0,-1-1 0 0 0,0-2 1 0 0,-1 0-1 0 0,-8 2-13 0 0,-96 18-2 0 0,125-31-19 0 0,-1 0 0 0 0,1 0 0 0 0,-1 0-1 0 0,1-1 1 0 0,-1 1 0 0 0,1-1-1 0 0,-1 0 1 0 0,1 0 0 0 0,-1-1 0 0 0,1 1-1 0 0,0-1 1 0 0,-1 1 0 0 0,1-1-1 0 0,-1 0 1 0 0,1 0 0 0 0,0-1 0 0 0,0 1-1 0 0,0-1 1 0 0,0 0 0 0 0,0 1-1 0 0,0-1 1 0 0,0-1 0 0 0,0 1 0 0 0,1 0-1 0 0,-2-2 22 0 0,4 1-241 0 0,0-1 0 0 0,1 0 0 0 0,-1 0-1 0 0,1 1 1 0 0,0-1 0 0 0,0 0 0 0 0,0 1 0 0 0,0-1-1 0 0,0 1 1 0 0,1-1 0 0 0,0 1 0 0 0,0 0-1 0 0,0-1 1 0 0,0 1 0 0 0,0 0 0 0 0,1 0 0 0 0,-1 1-1 0 0,1-1 1 0 0,0 0 0 0 0,0 1 0 0 0,0 0 0 0 0,0-1-1 0 0,0 1 1 0 0,0 1 0 0 0,0-1 0 0 0,1 0 241 0 0,13-12-6034 0 0,-8 6-5918 0 0</inkml:trace>
  <inkml:trace contextRef="#ctx0" brushRef="#br0" timeOffset="359.272">3412 1113 10778 0 0,'0'0'2762'0'0,"0"0"-1063"0"0,0 0-404 0 0,0 0 65 0 0,0 0 25 0 0,0 0-105 0 0,0 0-284 0 0,0 0-302 0 0,0 0-151 0 0,0 0-77 0 0,0 0-27 0 0,0 0-35 0 0,0 0-74 0 0,-1 10-52 0 0,-1 75 525 0 0,3-79-715 0 0,1 0 0 0 0,1-1 0 0 0,-1 1-1 0 0,1-1 1 0 0,0 1 0 0 0,0-1 0 0 0,0 0 0 0 0,1 0 0 0 0,0-1 0 0 0,0 1-1 0 0,0-1 1 0 0,1 0 0 0 0,-1 0 0 0 0,1 0 0 0 0,0 0 0 0 0,0-1-1 0 0,0 0 1 0 0,0 0 0 0 0,1 0 0 0 0,-1-1 0 0 0,1 0 0 0 0,0 0-1 0 0,0 0 1 0 0,0-1 0 0 0,0 0 0 0 0,-1 0 0 0 0,2 0 0 0 0,-1-1-1 0 0,0 0 1 0 0,0 0 0 0 0,0-1 0 0 0,0 1 0 0 0,0-1 0 0 0,0-1-1 0 0,-1 1 1 0 0,1-1 0 0 0,4-1-88 0 0,3-4 89 0 0,1-1 0 0 0,-1 0 0 0 0,-1 0 0 0 0,0-1 0 0 0,0-1 0 0 0,-1 0 0 0 0,0-1 0 0 0,0 0 0 0 0,-2 0 0 0 0,1-1 0 0 0,-1-1 0 0 0,-1 1 0 0 0,0-1 0 0 0,-1-1 0 0 0,-1 1 0 0 0,0-1 0 0 0,0-1 0 0 0,-2 1 0 0 0,1-1 1 0 0,-1-6-90 0 0,14-71-903 0 0,-18 91 295 0 0,0 1-323 0 0,0 10-9501 0 0,-2-5-2044 0 0</inkml:trace>
  <inkml:trace contextRef="#ctx0" brushRef="#br0" timeOffset="880.687">3951 1330 9490 0 0,'0'0'4118'0'0,"0"0"-1709"0"0,0 0-688 0 0,0 0-131 0 0,0 0-148 0 0,0 0-166 0 0,0 0-178 0 0,0 0-166 0 0,0 0-116 0 0,0 0-97 0 0,0 0-80 0 0,0 0-101 0 0,0 0-70 0 0,12-22-75 0 0,38-70-71 0 0,-41 75-209 0 0,1 0 0 0 0,0 1-1 0 0,1 1 1 0 0,1 0-1 0 0,0 0 1 0 0,1 1 0 0 0,1 1-1 0 0,0 0 1 0 0,0 1 0 0 0,1 0-1 0 0,6-2-112 0 0,-20 12 2 0 0,0 1 0 0 0,-1 0-1 0 0,1-1 1 0 0,0 1-1 0 0,0 0 1 0 0,0 0 0 0 0,0-1-1 0 0,0 1 1 0 0,0 0 0 0 0,0 0-1 0 0,1 0 1 0 0,-1 0 0 0 0,0 1-1 0 0,0-1 1 0 0,1 0-1 0 0,-1 0 1 0 0,1 1 0 0 0,-1-1-1 0 0,0 1 1 0 0,1-1 0 0 0,-1 1-1 0 0,1 0 1 0 0,-1-1 0 0 0,1 1-1 0 0,-1 0 1 0 0,1 0 0 0 0,0 0-1 0 0,-1 0 1 0 0,1 0-1 0 0,-1 1 1 0 0,1-1 0 0 0,-1 0-1 0 0,1 1 1 0 0,-1-1 0 0 0,0 1-1 0 0,1 0 1 0 0,-1-1 0 0 0,1 1-1 0 0,-1 0 1 0 0,0 0 0 0 0,0 0-1 0 0,1-1 1 0 0,-1 2-1 0 0,0-1 1 0 0,0 0 0 0 0,0 0-1 0 0,0 0 1 0 0,0 0 0 0 0,0 1-1 0 0,-1-1 1 0 0,1 0 0 0 0,0 2-2 0 0,-14 144 100 0 0,13-146-99 0 0,1 0 0 0 0,-1 0 0 0 0,0 0 0 0 0,0 0 0 0 0,1 0 0 0 0,-1 0 0 0 0,0 0 0 0 0,1 0 0 0 0,-1 0 1 0 0,1 0-1 0 0,-1-1 0 0 0,1 1 0 0 0,0 0 0 0 0,-1 0 0 0 0,1 0 0 0 0,0-1 0 0 0,0 1 0 0 0,-1 0 0 0 0,1-1 0 0 0,0 1 1 0 0,0-1-1 0 0,0 1 0 0 0,0-1 0 0 0,0 1 0 0 0,0-1 0 0 0,0 1 0 0 0,0-1 0 0 0,0 0 0 0 0,0 0 0 0 0,0 0 0 0 0,0 1 1 0 0,0-1-1 0 0,0 0 0 0 0,0 0 0 0 0,0 0 0 0 0,0-1 0 0 0,0 1 0 0 0,0 0 0 0 0,0 0 0 0 0,0 0 0 0 0,0-1 0 0 0,0 1 1 0 0,1-1-2 0 0,44-14 33 0 0,167-117 144 0 0,-212 131-175 0 0,0 1 1 0 0,0-1-1 0 0,0 1 0 0 0,0-1 1 0 0,-1 1-1 0 0,1-1 0 0 0,0 1 1 0 0,0 0-1 0 0,0 0 0 0 0,0-1 1 0 0,0 1-1 0 0,0 0 0 0 0,0 0 1 0 0,0 0-1 0 0,0 0 0 0 0,0 0 1 0 0,0 0-1 0 0,0 0 0 0 0,0 1 1 0 0,-1-1-1 0 0,1 0 0 0 0,0 0 1 0 0,0 1-1 0 0,0-1 0 0 0,0 1 1 0 0,0-1-1 0 0,0 1 0 0 0,-1-1 1 0 0,1 1-1 0 0,0-1 0 0 0,0 1 0 0 0,-1 0 1 0 0,1-1-1 0 0,0 1 0 0 0,-1 0 1 0 0,1-1-1 0 0,-1 1 0 0 0,1 0 1 0 0,-1 0-1 0 0,1 0 0 0 0,-1 0 1 0 0,0 0-1 0 0,1-1 0 0 0,-1 1 1 0 0,0 0-1 0 0,0 0 0 0 0,0 0 1 0 0,1 0-1 0 0,-1 0 0 0 0,0 0 1 0 0,0 1-3 0 0,-2 55 147 0 0,1-53-130 0 0,-14 124 127 0 0,16-126-175 0 0,-1 0 1 0 0,1 0 0 0 0,0 0-1 0 0,-1 0 1 0 0,1 0 0 0 0,0 0-1 0 0,0 0 1 0 0,0 0-1 0 0,0-1 1 0 0,1 1 0 0 0,-1 0-1 0 0,0-1 1 0 0,1 1 0 0 0,-1-1-1 0 0,1 1 1 0 0,0-1-1 0 0,-1 0 1 0 0,1 0 0 0 0,0 0-1 0 0,0 0 1 0 0,0 0 0 0 0,0 0-1 0 0,-1 0 1 0 0,1 0-1 0 0,2 0 31 0 0,20 1-6403 0 0,-20-2-1681 0 0,-2-3-4845 0 0</inkml:trace>
  <inkml:trace contextRef="#ctx0" brushRef="#br0" timeOffset="-2021.01">463 535 2024 0 0,'0'0'1826'0'0,"0"0"140"0"0,0 0 213 0 0,0 0 168 0 0,0 0-21 0 0,0 0-223 0 0,0 0-356 0 0,0 0-359 0 0,0 0-291 0 0,0 0-208 0 0,0 0-129 0 0,0 3-26 0 0,-37 189 3439 0 0,36-187-4140 0 0,-19 106 517 0 0,-5 0-1 0 0,-17 37-549 0 0,-36 50 79 0 0,76-195-22 0 0,-1-1-1433 0 0,5-14 884 0 0,33-84-3373 0 0,42-198-4384 0 0,-29 70 6977 0 0,-25 73 4577 0 0,-20 118 766 0 0,-11 36 492 0 0,7 25-3827 0 0,11 47 552 0 0,1-55-1006 0 0,1-1-39 0 0,-1 1 0 0 0,-1 0 0 0 0,-1 1 0 0 0,0 0 0 0 0,-2 0 0 0 0,3 14-243 0 0,11 134 527 0 0,-18-149-515 0 0,0 1-1 0 0,1-1 0 0 0,2 0 0 0 0,0 0 1 0 0,1-1-1 0 0,0 0 0 0 0,2 0 0 0 0,0 0 1 0 0,2-2-1 0 0,0 1 0 0 0,6 7-11 0 0,17 21-1 0 0,-21-82 1065 0 0,99-345-106 0 0,-97 316-985 0 0,-3-1 1 0 0,-2 0 0 0 0,-4-1-1 0 0,-3-2 27 0 0,-3 62-161 0 0,2-8-1640 0 0,9 11-6348 0 0,-9 4-4060 0 0</inkml:trace>
  <inkml:trace contextRef="#ctx0" brushRef="#br0" timeOffset="-1336.101">1115 958 3273 0 0,'0'0'3886'0'0,"0"0"-1260"0"0,0 0-566 0 0,0 0-97 0 0,0 0-72 0 0,0 0-158 0 0,0 0-285 0 0,0 0-313 0 0,0 0-292 0 0,0 0-176 0 0,0 0-106 0 0,0 0-76 0 0,0 0-30 0 0,-11 5-52 0 0,-34 16-44 0 0,42-19-299 0 0,-1 0 1 0 0,1 0-1 0 0,0 0 1 0 0,0 1-1 0 0,0-1 1 0 0,0 1-1 0 0,0 0 1 0 0,1 0-1 0 0,-1 0 1 0 0,1 0-1 0 0,0 1 1 0 0,0-1-1 0 0,0 0 1 0 0,0 1-1 0 0,1 0 1 0 0,-1-1-1 0 0,1 1 1 0 0,-1 4-61 0 0,-3 4 114 0 0,0 3-10 0 0,1-1 0 0 0,0 1 0 0 0,1 0 0 0 0,1 0 0 0 0,0 0 0 0 0,1 0 0 0 0,0 0 0 0 0,2 0 0 0 0,0 9-104 0 0,0-21 45 0 0,0 1-1 0 0,1-1 1 0 0,-1 0 0 0 0,1 1 0 0 0,-1-1 0 0 0,1 0 0 0 0,0 0-1 0 0,0 0 1 0 0,1-1 0 0 0,-1 1 0 0 0,0 0 0 0 0,1-1-1 0 0,0 0 1 0 0,0 1 0 0 0,-1-1 0 0 0,1 0 0 0 0,0 0-1 0 0,1-1 1 0 0,-1 1 0 0 0,0-1 0 0 0,0 1 0 0 0,1-1-1 0 0,-1 0 1 0 0,1 0 0 0 0,-1-1 0 0 0,1 1 0 0 0,-1-1 0 0 0,1 0-1 0 0,-1 1 1 0 0,1-2 0 0 0,-1 1 0 0 0,1 0 0 0 0,0-1-1 0 0,-1 1 1 0 0,0-1 0 0 0,1 0 0 0 0,-1 0 0 0 0,1-1-1 0 0,-1 1 1 0 0,0-1 0 0 0,0 1 0 0 0,0-1 0 0 0,0 0-1 0 0,0 0 1 0 0,1-1-45 0 0,6-4 78 0 0,-1 0 1 0 0,0-1-1 0 0,0 0 0 0 0,0 0 0 0 0,-1 0 0 0 0,-1-1 1 0 0,1-1-1 0 0,-1 1 0 0 0,-1-1 0 0 0,0 0 0 0 0,0-1 1 0 0,-1 1-1 0 0,0-1 0 0 0,-1 0 0 0 0,0-1 0 0 0,-1 1 0 0 0,-1-1 1 0 0,1 1-1 0 0,-2-1 0 0 0,1 0 0 0 0,-2 0 0 0 0,0 1 1 0 0,0-1-1 0 0,-1-3-78 0 0,0 11-50 0 0,-1 0 0 0 0,1 0 0 0 0,-1 1 0 0 0,0-1 1 0 0,0 0-1 0 0,0 1 0 0 0,0-1 0 0 0,-1 1 0 0 0,1 0 1 0 0,-1 0-1 0 0,0 0 0 0 0,0 0 0 0 0,0 0 0 0 0,0 1 0 0 0,0-1 1 0 0,-1 1-1 0 0,1 0 0 0 0,-1 0 0 0 0,0 0 0 0 0,0 0 1 0 0,1 1-1 0 0,-1 0 0 0 0,0-1 0 0 0,0 2 0 0 0,0-1 0 0 0,-1 0 1 0 0,1 1-1 0 0,0-1 0 0 0,0 1 0 0 0,0 0 0 0 0,0 1 1 0 0,0-1-1 0 0,0 1 0 0 0,0 0 0 0 0,0 0 0 0 0,0 0 0 0 0,0 0 1 0 0,0 1-1 0 0,0-1 0 0 0,0 1 0 0 0,1 0 0 0 0,-1 0 0 0 0,1 1 1 0 0,0-1-1 0 0,-3 3 50 0 0,-33 30-3370 0 0,18-8-6008 0 0,14-19-2715 0 0</inkml:trace>
  <inkml:trace contextRef="#ctx0" brushRef="#br0" timeOffset="-857.979">1428 1013 11698 0 0,'0'0'2774'0'0,"0"0"-688"0"0,0 0-335 0 0,0 0-164 0 0,0 0-213 0 0,0 0-279 0 0,0 0-300 0 0,0 0-186 0 0,0 0-77 0 0,0 0-17 0 0,0 0-28 0 0,0 0-42 0 0,-9 17-58 0 0,-24 51-82 0 0,25-14 201 0 0,8-51-484 0 0,0 0 1 0 0,0 0-1 0 0,0 0 1 0 0,1 0-1 0 0,0 0 1 0 0,-1 0-1 0 0,1 0 1 0 0,0-1-1 0 0,0 1 1 0 0,0 0-1 0 0,1-1 1 0 0,-1 1-1 0 0,1-1 1 0 0,-1 1-1 0 0,1-1 1 0 0,0 0-1 0 0,0 1 1 0 0,0-1-1 0 0,0 0 1 0 0,0 0-1 0 0,0-1 1 0 0,1 1-1 0 0,-1 0 1 0 0,1-1-1 0 0,-1 1 1 0 0,1-1-1 0 0,0 0 1 0 0,-1 0-1 0 0,1 0 1 0 0,0 0-1 0 0,0-1 1 0 0,0 1-1 0 0,0-1 1 0 0,0 1-1 0 0,2-1-22 0 0,102-14 934 0 0,-86 4-840 0 0,-1-1-1 0 0,-1-1 0 0 0,0 0 0 0 0,0-1 0 0 0,-1-1 0 0 0,-1-1 0 0 0,-1-1 0 0 0,14-15-93 0 0,-17 18 42 0 0,-20 57-70 0 0,6-39 29 0 0,-1-1 0 0 0,1 1-1 0 0,0-1 1 0 0,0 1-1 0 0,0 0 1 0 0,1-1 0 0 0,0 1-1 0 0,0 0 1 0 0,0 0 0 0 0,0-1-1 0 0,1 1 1 0 0,0 0-1 0 0,0-1 1 0 0,0 1 0 0 0,0-1-1 0 0,1 1 1 0 0,0-1 0 0 0,0 0-1 0 0,0 1 1 0 0,0-1-1 0 0,1 0 1 0 0,-1 0 0 0 0,1-1-1 0 0,0 1 1 0 0,0 0 0 0 0,1-1-1 0 0,-1 0 1 0 0,1 0-1 0 0,-1 0 1 0 0,1 0 0 0 0,0-1-1 0 0,2 2 0 0 0,3-1 29 0 0,0 0 0 0 0,0 0 0 0 0,1-1 1 0 0,-1 0-1 0 0,0 0 0 0 0,1-1 0 0 0,-1-1 0 0 0,1 0 0 0 0,-1 0 0 0 0,1 0 0 0 0,-1-1 0 0 0,1-1 0 0 0,-1 0 0 0 0,1 0 0 0 0,-1-1 0 0 0,0 0 0 0 0,0 0 0 0 0,-1-1 0 0 0,1 0 1 0 0,-1-1-1 0 0,0 0 0 0 0,0 0 0 0 0,0-1 0 0 0,1-1-29 0 0,2-1 61 0 0,-1 0 1 0 0,-1-1 0 0 0,0 0-1 0 0,0 0 1 0 0,0-1 0 0 0,-2 0-1 0 0,1 0 1 0 0,-1-1-1 0 0,0 0 1 0 0,-1 0 0 0 0,-1-1-1 0 0,0 0 1 0 0,0 0 0 0 0,2-12-62 0 0,-4 13-625 0 0,2-20 1300 0 0,-10 24-3754 0 0,-5 4-3564 0 0,8 3-6178 0 0</inkml:trace>
  <inkml:trace contextRef="#ctx0" brushRef="#br0" timeOffset="5065.981">5833 1050 0 0 0,'0'0'1098'0'0,"0"0"347"0"0,0 0 312 0 0,0 0 107 0 0,0 0-110 0 0,0 0-241 0 0,0 0-236 0 0,0 0-130 0 0,0 0 2 0 0,0-3 53 0 0,-1 2-1004 0 0,1 0 0 0 0,0 0 0 0 0,0 0 0 0 0,0 0-1 0 0,0 1 1 0 0,-1-1 0 0 0,1 0 0 0 0,0 0 0 0 0,-1 0 0 0 0,1 1 0 0 0,-1-1 0 0 0,1 0 0 0 0,-1 0 0 0 0,1 1 0 0 0,-1-1 0 0 0,1 0 0 0 0,-1 1 0 0 0,0-1 0 0 0,1 1 0 0 0,-1-1 0 0 0,0 0 0 0 0,0 1 0 0 0,1 0 0 0 0,-1-1 0 0 0,0 1 0 0 0,0-1 0 0 0,0 1 0 0 0,0 0 0 0 0,0 0-1 0 0,1 0 1 0 0,-1-1 0 0 0,0 1 0 0 0,0 0 0 0 0,0 0 0 0 0,0 0 0 0 0,0 0 0 0 0,0 0 0 0 0,0 1-198 0 0,-20 3 543 0 0,10 1-357 0 0,-1 1-1 0 0,1 1 0 0 0,0 0 0 0 0,1 1 1 0 0,0 0-1 0 0,0 0 0 0 0,1 1 0 0 0,0 0 1 0 0,0 1-1 0 0,-6 10-185 0 0,8-13 33 0 0,1 2 0 0 0,1-1 0 0 0,0 1 0 0 0,0-1 0 0 0,0 1 0 0 0,1 1 0 0 0,1-1 1 0 0,0 1-1 0 0,0-1 0 0 0,0 1 0 0 0,1 0 0 0 0,1 0 0 0 0,0 0 0 0 0,0 0 0 0 0,1 0 0 0 0,1 5-33 0 0,-1-12 15 0 0,1 0-1 0 0,0-1 0 0 0,0 1 1 0 0,1 0-1 0 0,-1-1 1 0 0,0 1-1 0 0,1-1 0 0 0,0 0 1 0 0,-1 1-1 0 0,1-1 1 0 0,0 0-1 0 0,0 0 0 0 0,0 0 1 0 0,1-1-1 0 0,-1 1 1 0 0,0 0-1 0 0,1-1 0 0 0,-1 1 1 0 0,1-1-1 0 0,-1 0 0 0 0,1 0 1 0 0,0 0-1 0 0,-1 0 1 0 0,1 0-1 0 0,0-1 0 0 0,0 1 1 0 0,0-1-1 0 0,-1 0 1 0 0,3 0-15 0 0,85-5 921 0 0,-75 1-769 0 0,1-1 0 0 0,-1 0 0 0 0,0-1 0 0 0,-1-1 0 0 0,1 0 0 0 0,-1-1 0 0 0,-1 0 0 0 0,1-1 1 0 0,-1-1-1 0 0,-1 0 0 0 0,0-1 0 0 0,0 0 0 0 0,-1-1 0 0 0,-1 0 0 0 0,0-1 0 0 0,6-10-152 0 0,-13 19 11 0 0,-1 0 1 0 0,1 0 0 0 0,-1-1 0 0 0,0 1 0 0 0,0-1-1 0 0,0 0 1 0 0,-1 1 0 0 0,0-1 0 0 0,0 0-1 0 0,0 0 1 0 0,0 0 0 0 0,-1 0 0 0 0,0 0-1 0 0,0 0 1 0 0,0 0 0 0 0,0 0 0 0 0,-1 0-1 0 0,0 0 1 0 0,0 1 0 0 0,0-1 0 0 0,-1 0-1 0 0,0 0 1 0 0,0 1 0 0 0,0-1 0 0 0,0 1-1 0 0,-1 0 1 0 0,1 0 0 0 0,-1-1 0 0 0,0 2-1 0 0,-1-1 1 0 0,1 0 0 0 0,-1 1 0 0 0,1-1-1 0 0,-1 1 1 0 0,0 0 0 0 0,0 0 0 0 0,0 1 0 0 0,-4-3-12 0 0,-2 1-153 0 0,0 0 0 0 0,0 0 0 0 0,-1 1 0 0 0,1 0 0 0 0,-1 1 0 0 0,1 0 0 0 0,-1 1 0 0 0,0 0 0 0 0,0 0 0 0 0,-3 1 153 0 0,-63 18-4122 0 0,59-9 1717 0 0,-5 4-7036 0 0,10-6-1933 0 0</inkml:trace>
  <inkml:trace contextRef="#ctx0" brushRef="#br0" timeOffset="5499.398">6175 951 9042 0 0,'0'0'4322'0'0,"0"0"-1704"0"0,0 0-736 0 0,0 0-194 0 0,0 0-201 0 0,0 0-244 0 0,0 0-336 0 0,0 0-347 0 0,0 0-212 0 0,0 0-109 0 0,0 0 9 0 0,0 0 85 0 0,0 0 58 0 0,2 3 31 0 0,10 17-122 0 0,-1 1 1 0 0,-1 0-1 0 0,-1 1 1 0 0,-1 0-1 0 0,-1 1 1 0 0,0-1-1 0 0,-2 1 1 0 0,-1 1-1 0 0,1 17-300 0 0,-5-32 17 0 0,1-1 1 0 0,1 1-1 0 0,0-1 0 0 0,0 0 0 0 0,0 1 0 0 0,1-1 1 0 0,0 0-1 0 0,1 0 0 0 0,0-1 0 0 0,0 1 1 0 0,0-1-1 0 0,1 0 0 0 0,2 2-17 0 0,-5-9 56 0 0,1-1-1 0 0,-1-1 1 0 0,0 1 0 0 0,0 0-1 0 0,0 0 1 0 0,0-1 0 0 0,-1 1-1 0 0,1-1 1 0 0,0 0 0 0 0,-1 1-1 0 0,1-1 1 0 0,-1 0-1 0 0,1 0 1 0 0,-1 0 0 0 0,0 0-1 0 0,0 0 1 0 0,0 0 0 0 0,0-1-1 0 0,0 1 1 0 0,0 0 0 0 0,-1 0-1 0 0,1-1 1 0 0,-1 1 0 0 0,0 0-1 0 0,1-1 1 0 0,-1 1-1 0 0,0-2-55 0 0,5-11 121 0 0,88-199 370 0 0,-50 123-747 0 0,-38 112-4805 0 0,-5-6 1404 0 0,0-2-4201 0 0,0-4-4706 0 0</inkml:trace>
  <inkml:trace contextRef="#ctx0" brushRef="#br0" timeOffset="6160.823">6659 1102 5545 0 0,'0'0'2669'0'0,"0"0"-1090"0"0,0 0-279 0 0,0 0 250 0 0,0 0 181 0 0,0 0-22 0 0,0 0-167 0 0,0 0-204 0 0,0 0-189 0 0,0 0-130 0 0,0 0-101 0 0,0 0-79 0 0,0 0-83 0 0,31-5-96 0 0,96-13-88 0 0,-56-4 356 0 0,-55 12-645 0 0,-8 6-189 0 0,-1 0 1 0 0,0 0-1 0 0,0-1 1 0 0,0 0-1 0 0,0 0 1 0 0,-1-1-1 0 0,0 0 0 0 0,0 0 1 0 0,-1 0-1 0 0,1-1 1 0 0,-1 1-1 0 0,-1-1 1 0 0,1-1-1 0 0,-1 1 0 0 0,-1-1 1 0 0,3-5-95 0 0,-6 12 2 0 0,0-1-1 0 0,0 0 1 0 0,0 1-1 0 0,0-1 1 0 0,0 0 0 0 0,0 1-1 0 0,0-1 1 0 0,-1 1-1 0 0,1-1 1 0 0,0 1 0 0 0,-1-1-1 0 0,0 1 1 0 0,1-1-1 0 0,-1 1 1 0 0,0-1 0 0 0,0 1-1 0 0,0 0 1 0 0,0-1-1 0 0,0 1 1 0 0,0 0 0 0 0,0 0-1 0 0,0 0 1 0 0,0 0-1 0 0,-1 0 1 0 0,1 0 0 0 0,0 0-1 0 0,-1 0 1 0 0,1 0-1 0 0,-1 1 1 0 0,1-1 0 0 0,-1 0-1 0 0,1 1 1 0 0,-1 0-1 0 0,1-1 1 0 0,-1 1 0 0 0,1 0-1 0 0,-1 0 1 0 0,0-1-1 0 0,1 1 1 0 0,-1 1 0 0 0,1-1-1 0 0,-1 0 1 0 0,0 0-1 0 0,1 1 1 0 0,-1-1 0 0 0,1 0-1 0 0,-1 1 1 0 0,1 0-1 0 0,-1-1 1 0 0,0 1-2 0 0,-12 0-56 0 0,-2 1 1 0 0,-1 1 0 0 0,1 1 0 0 0,0 0 0 0 0,1 1 0 0 0,-1 1 1 0 0,1 1-1 0 0,0 0 0 0 0,1 1 0 0 0,-1 0 0 0 0,2 1 0 0 0,-1 1 0 0 0,-10 9 55 0 0,17-13-16 0 0,-1-1 0 0 0,1 1 0 0 0,0 0-1 0 0,1 1 1 0 0,-1 0 0 0 0,1 0 0 0 0,1 0 0 0 0,-1 0-1 0 0,1 1 1 0 0,1 0 0 0 0,-1 0 0 0 0,1 1 0 0 0,1-1-1 0 0,-1 1 1 0 0,2 0 0 0 0,-1 0 0 0 0,1 0 0 0 0,0 0-1 0 0,1 0 1 0 0,0 0 0 0 0,1 4 16 0 0,3-8 7 0 0,0 0 0 0 0,0 0 1 0 0,1 0-1 0 0,0 0 0 0 0,0-1 0 0 0,0 0 0 0 0,1 0 1 0 0,-1 0-1 0 0,1 0 0 0 0,0-1 0 0 0,0 0 0 0 0,0 0 1 0 0,1 0-1 0 0,-1 0 0 0 0,1-1 0 0 0,-1 0 0 0 0,1 0 0 0 0,0-1 1 0 0,0 0-1 0 0,0 0 0 0 0,-1 0 0 0 0,1 0 0 0 0,0-1 1 0 0,0 0-1 0 0,0 0 0 0 0,0-1 0 0 0,0 0 0 0 0,2 0-7 0 0,25 2 182 0 0,-1-2 0 0 0,1-1 1 0 0,-1-1-1 0 0,0-2 0 0 0,0-1 0 0 0,21-8-182 0 0,-31 9 73 0 0,1-2 1 0 0,-1 0-1 0 0,-1-2 1 0 0,0 0-1 0 0,0-1 1 0 0,-1-1-1 0 0,0-2 1 0 0,0 1-1 0 0,-2-2 1 0 0,0-1-1 0 0,0 0 1 0 0,-2-1-1 0 0,0-1 1 0 0,0 0-1 0 0,-2-1 1 0 0,0-1-1 0 0,-1 0 1 0 0,9-20-74 0 0,-21 38-1 0 0,0-1 1 0 0,0 0-1 0 0,0 1 1 0 0,0-1-1 0 0,0 0 1 0 0,0 0-1 0 0,-1 0 1 0 0,1 0-1 0 0,-1 0 1 0 0,1 0-1 0 0,-1 1 1 0 0,0-1-1 0 0,1 0 1 0 0,-1 0-1 0 0,0-1 1 0 0,0 1-1 0 0,-1 0 1 0 0,1 0-1 0 0,0 1 1 0 0,-1-1-1 0 0,1 0 1 0 0,-1 0-1 0 0,0 0 1 0 0,1 0-1 0 0,-1 0 1 0 0,0 0-1 0 0,0 1 1 0 0,0-1-1 0 0,-1 0 1 0 0,1 1 0 0 0,0-1-1 0 0,0 1 1 0 0,-1-1-1 0 0,1 1 1 0 0,-1 0-1 0 0,0 0 1 0 0,1-1-1 0 0,-1 1 1 0 0,0 0-1 0 0,1 0 1 0 0,-1 1-1 0 0,0-1 1 0 0,0 0-1 0 0,0 1 1 0 0,0-1-1 0 0,0 1 1 0 0,0-1-1 0 0,0 1 1 0 0,0 0-1 0 0,0 0 1 0 0,0 0-1 0 0,-2 0 1 0 0,-4 1-22 0 0,-1 0 0 0 0,1 0-1 0 0,0 0 1 0 0,0 1-1 0 0,0 1 1 0 0,0-1 0 0 0,0 1-1 0 0,0 1 1 0 0,1-1 0 0 0,0 1-1 0 0,-1 0 1 0 0,1 1 0 0 0,-2 2 22 0 0,7-6-6 0 0,1 0 1 0 0,-1 1 0 0 0,1-1-1 0 0,0 0 1 0 0,-1 0 0 0 0,1 1 0 0 0,0-1-1 0 0,0 0 1 0 0,0 1 0 0 0,0-1-1 0 0,0 1 1 0 0,0 0 0 0 0,0-1-1 0 0,1 1 1 0 0,-1 0 0 0 0,1 0 0 0 0,-1-1-1 0 0,1 1 1 0 0,0 0 0 0 0,-1 0-1 0 0,1-1 1 0 0,0 1 0 0 0,0 0 0 0 0,0 0-1 0 0,0 0 1 0 0,1-1 0 0 0,-1 1-1 0 0,1 0 1 0 0,-1 0 0 0 0,1 0 0 0 0,-1-1-1 0 0,1 1 1 0 0,0 0 0 0 0,0-1-1 0 0,0 1 1 0 0,0-1 0 0 0,0 1 0 0 0,0-1-1 0 0,0 0 1 0 0,0 1 0 0 0,0-1-1 0 0,1 0 1 0 0,-1 0 0 0 0,1 0 0 0 0,-1 1-1 0 0,1-2 1 0 0,-1 1 0 0 0,1 0-1 0 0,0 0 1 0 0,-1 0 0 0 0,1-1 0 0 0,0 1-1 0 0,-1-1 1 0 0,1 1 0 0 0,2-1 5 0 0,97 29 73 0 0,-99-28-74 0 0,4 0 10 0 0,-1 0 0 0 0,1 1-1 0 0,-1-1 1 0 0,1 1 0 0 0,-1 0 0 0 0,1 0 0 0 0,-1 1-1 0 0,0 0 1 0 0,0 0 0 0 0,-1 0 0 0 0,1 0 0 0 0,0 1-1 0 0,-1 0 1 0 0,0 0 0 0 0,0 0 0 0 0,0 0 0 0 0,-1 1-1 0 0,1-1 1 0 0,-1 1 0 0 0,0 0 0 0 0,0 0-1 0 0,-1 0 1 0 0,1 0 0 0 0,-1 1 0 0 0,1 3-9 0 0,-3 0 33 0 0,0 0 0 0 0,-1-1 0 0 0,1 1 0 0 0,-2-1 0 0 0,1 1 0 0 0,-1-1 0 0 0,0 1 0 0 0,-1-1 0 0 0,0 0 0 0 0,-1 0 0 0 0,1 0 0 0 0,-1 0 0 0 0,-2 0-33 0 0,5-5-29 0 0,-1 0 0 0 0,0 1 0 0 0,1-1 0 0 0,0 0 0 0 0,0 0 0 0 0,0 1 0 0 0,0-1 0 0 0,0 0 0 0 0,1 1-1 0 0,-1-1 1 0 0,1 1 0 0 0,0-1 0 0 0,0 1 0 0 0,0-1 0 0 0,0 1 0 0 0,1-1 0 0 0,0 0 0 0 0,-1 1 0 0 0,1-1 0 0 0,1 0-1 0 0,-1 2 30 0 0,12-1-1555 0 0,-2-4-3171 0 0,-6-1-1913 0 0,-1 1-6015 0 0</inkml:trace>
  <inkml:trace contextRef="#ctx0" brushRef="#br0" timeOffset="10517.914">11761 1024 6865 0 0,'0'0'3272'0'0,"0"0"-901"0"0,0 0-473 0 0,0 0-145 0 0,0 0-168 0 0,0 0-257 0 0,0 0-294 0 0,0 0-244 0 0,0 0-113 0 0,0 0 17 0 0,0 0 41 0 0,0 0 24 0 0,-2 10-28 0 0,-35 153 1987 0 0,26-34-2369 0 0,11-129-416 0 0,0-1-1 0 0,0 1 0 0 0,0-1 0 0 0,0 1 1 0 0,0-1-1 0 0,0 1 0 0 0,0-1 1 0 0,0 1-1 0 0,1-1 0 0 0,-1 1 1 0 0,0-1-1 0 0,0 1 0 0 0,0 0 1 0 0,1-1-1 0 0,-1 1 0 0 0,0-1 1 0 0,1 1-1 0 0,-1 0 0 0 0,0-1 1 0 0,1 1-1 0 0,-1 0 0 0 0,0-1 0 0 0,1 1 1 0 0,-1 0-1 0 0,1 0 0 0 0,-1-1 1 0 0,1 1-1 0 0,-1 0 0 0 0,0 0 1 0 0,1 0-1 0 0,-1 0 0 0 0,1-1 1 0 0,-1 1-1 0 0,1 0 0 0 0,-1 0 1 0 0,1 0-1 0 0,-1 0 0 0 0,1 0 0 0 0,-1 0 1 0 0,1 0-1 0 0,-1 0 0 0 0,1 1 1 0 0,-1-1-1 0 0,1 0 0 0 0,-1 0 1 0 0,1 0-1 0 0,-1 0 0 0 0,0 1 1 0 0,1-1-1 0 0,-1 0 0 0 0,1 0 1 0 0,-1 1-1 0 0,0-1 0 0 0,1 0 1 0 0,-1 1-1 0 0,0-1 0 0 0,1 0 0 0 0,-1 1 1 0 0,0-1-1 0 0,1 1 0 0 0,-1-1 1 0 0,0 0-1 0 0,0 1 0 0 0,0-1 1 0 0,1 1 67 0 0,0-6-1166 0 0,1-3-2405 0 0,0 3-1616 0 0,2-2-6649 0 0</inkml:trace>
  <inkml:trace contextRef="#ctx0" brushRef="#br0" timeOffset="10931.884">11832 520 14523 0 0,'0'0'2177'0'0,"0"0"-374"0"0,0 0-314 0 0,0 0-155 0 0,0 0-150 0 0,0 0-214 0 0,0 0-231 0 0,0 0-234 0 0,0 0-156 0 0,0 0-78 0 0,0 0-35 0 0,0 0-21 0 0,0 0-51 0 0,-10 9-40 0 0,-31 29-27 0 0,42-38-83 0 0,0-1-1 0 0,0 1 1 0 0,0 0 0 0 0,0 0-1 0 0,0 0 1 0 0,0-1 0 0 0,0 1-1 0 0,0 0 1 0 0,0 0-1 0 0,-1 0 1 0 0,1 0 0 0 0,0 1-1 0 0,0-1 1 0 0,0 0-1 0 0,0 0 1 0 0,0 0 0 0 0,0 1-1 0 0,0-1 1 0 0,-1 1-1 0 0,1-1 1 0 0,0 0 0 0 0,0 1-1 0 0,0 0 1 0 0,-1-1-1 0 0,1 1 1 0 0,0-1 0 0 0,-1 1-1 0 0,1 0 1 0 0,0-1-1 0 0,-1 1 1 0 0,1 0 0 0 0,-1 0-1 0 0,1 0 1 0 0,-1-1 0 0 0,1 1-1 0 0,-1 0 1 0 0,0 0-1 0 0,0 0 1 0 0,1 0 0 0 0,-1 0-1 0 0,0 0 1 0 0,0 0-1 0 0,0-1 1 0 0,0 1 0 0 0,0 0-1 0 0,0 0 1 0 0,0 0-1 0 0,0 0 1 0 0,0 0 0 0 0,0 0-1 0 0,-1 0 1 0 0,1 0-1 0 0,0 0 1 0 0,-1-1 0 0 0,1 1-1 0 0,0 0 1 0 0,-1 0-1 0 0,1 0 1 0 0,-1-1 0 0 0,1 1-1 0 0,-1 0 1 0 0,0 0 0 0 0,1-1-1 0 0,-2 1-13 0 0,24-33 994 0 0,-48 33-732 0 0,-34 35-147 0 0,75-36 50 0 0,-11-3-924 0 0,12-6 1387 0 0,-11 9-4510 0 0,-2 2-4288 0 0,-2 1-4697 0 0</inkml:trace>
  <inkml:trace contextRef="#ctx0" brushRef="#br0" timeOffset="7867.911">8303 1068 9306 0 0,'0'0'2647'0'0,"0"0"-466"0"0,0 0-305 0 0,0 0-138 0 0,0 0-166 0 0,0 0-302 0 0,0 0-393 0 0,0 0-329 0 0,0 0-189 0 0,0 0-87 0 0,0 0-4 0 0,0 0 16 0 0,0 0-30 0 0,-4 19-48 0 0,-21 91 134 0 0,8 0-21 0 0,17-109-427 0 0,0-1-33 0 0,0 0-61 0 0,0 0-118 0 0,0-8-1169 0 0,7-29-4207 0 0,-1 12-3489 0 0,-6 14 2009 0 0</inkml:trace>
  <inkml:trace contextRef="#ctx0" brushRef="#br0" timeOffset="8033.409">8254 512 16484 0 0,'0'0'1336'0'0,"0"0"-648"0"0,0 0-552 0 0,0 0-128 0 0,0 0 8 0 0,0 0 72 0 0,0 0 40 0 0,0 0-48 0 0,0 0-56 0 0,0 0-32 0 0,0 0-64 0 0,0 0-64 0 0,0 0-144 0 0,0 0-288 0 0,163 185-440 0 0,-144-163-1073 0 0,-4-8-2072 0 0,-2-3-6529 0 0</inkml:trace>
  <inkml:trace contextRef="#ctx0" brushRef="#br0" timeOffset="8535.204">8568 1252 4705 0 0,'0'0'3757'0'0,"0"0"-1055"0"0,0 0-570 0 0,0 0-145 0 0,0 0-140 0 0,0 0-201 0 0,0 0-271 0 0,0 0-325 0 0,0 0-221 0 0,0 0-106 0 0,0 0-71 0 0,0 0-45 0 0,0 0-19 0 0,13-12-35 0 0,37-43-58 0 0,-7-25 977 0 0,26-49-5 0 0,-67 128-1470 0 0,0 0-1 0 0,0 1 0 0 0,0-1 1 0 0,0 0-1 0 0,0 1 0 0 0,0-1 0 0 0,0 1 1 0 0,0 0-1 0 0,1 0 0 0 0,-1 0 0 0 0,0 0 1 0 0,0 0-1 0 0,0 0 0 0 0,1 0 1 0 0,-1 1-1 0 0,0-1 0 0 0,0 1 0 0 0,0-1 1 0 0,0 1-1 0 0,0 0 0 0 0,0 0 1 0 0,0 0-1 0 0,0 0 0 0 0,0 0 0 0 0,0 1 1 0 0,-1-1-1 0 0,1 1 0 0 0,0-1 0 0 0,0 1 4 0 0,49 119 50 0 0,-50-117-9 0 0,1 0 1 0 0,-1 0-1 0 0,1 0 1 0 0,0 0-1 0 0,1 0 1 0 0,-1-1-1 0 0,1 1 0 0 0,-1-1 1 0 0,1 0-1 0 0,0 0 1 0 0,0 0-1 0 0,1 0 1 0 0,-1 0-1 0 0,1-1 1 0 0,-1 1-1 0 0,1-1 1 0 0,0 0-1 0 0,0 0 1 0 0,0 0-1 0 0,0-1 1 0 0,0 1-1 0 0,0-1 0 0 0,0 0 1 0 0,0 0-1 0 0,1-1 1 0 0,-1 1-1 0 0,0-1 1 0 0,0 0-1 0 0,1 0 1 0 0,-1 0-1 0 0,0-1 1 0 0,1 1-1 0 0,-1-1 1 0 0,0 0-1 0 0,0-1 1 0 0,0 1-1 0 0,0-1 0 0 0,0 1 1 0 0,0-1-1 0 0,0 0 1 0 0,0-1-1 0 0,-1 1 1 0 0,1-1-42 0 0,7-7 125 0 0,-1 0 0 0 0,0-1 0 0 0,0-1 1 0 0,-1 1-1 0 0,-1-1 0 0 0,0-1 0 0 0,-1 0 1 0 0,0 0-1 0 0,-1 0 0 0 0,0-3-125 0 0,5-47-2902 0 0,-11 65 2470 0 0,1 14-1796 0 0,2-6-3658 0 0,-1-2-6372 0 0</inkml:trace>
  <inkml:trace contextRef="#ctx0" brushRef="#br0" timeOffset="9051.011">9531 995 13547 0 0,'0'0'2071'0'0,"0"0"-405"0"0,0 0-177 0 0,0 0-102 0 0,0 0-153 0 0,0 0-181 0 0,0 0-234 0 0,0 0-175 0 0,0 0-135 0 0,0 0-112 0 0,0 0-85 0 0,0 0-67 0 0,-26 6-29 0 0,-82 25-65 0 0,106-31-142 0 0,-1 0 1 0 0,1 1-1 0 0,-1 0 0 0 0,1 0 0 0 0,-1-1 0 0 0,1 1 1 0 0,0 1-1 0 0,-1-1 0 0 0,1 0 0 0 0,0 1 1 0 0,0-1-1 0 0,0 1 0 0 0,0-1 0 0 0,0 1 0 0 0,0 0 1 0 0,1 0-1 0 0,-1 0 0 0 0,0 0 0 0 0,1 0 0 0 0,0 0 1 0 0,-1 1-1 0 0,1-1 0 0 0,0 0 0 0 0,0 1 1 0 0,0-1-1 0 0,1 0 0 0 0,-2 3-9 0 0,1 3 11 0 0,-1-4-6 0 0,0-1 0 0 0,1 1 0 0 0,-1 0 0 0 0,1 0 0 0 0,0 0-1 0 0,1 0 1 0 0,-1 0 0 0 0,1 0 0 0 0,-1 0 0 0 0,1 1 0 0 0,0-1 0 0 0,1 0-1 0 0,-1 0 1 0 0,1 0 0 0 0,0 0 0 0 0,0 0 0 0 0,0 0 0 0 0,0 0 0 0 0,1 0 0 0 0,-1-1-1 0 0,1 1 1 0 0,0 0 0 0 0,0-1 0 0 0,1 1 0 0 0,-1-1 0 0 0,1 0 0 0 0,-1 0-1 0 0,1 0 1 0 0,0 0 0 0 0,0 0 0 0 0,1-1 0 0 0,-1 1 0 0 0,0-1 0 0 0,1 0 0 0 0,0 0-1 0 0,-1 0 1 0 0,1 0 0 0 0,0-1 0 0 0,0 0 0 0 0,3 1-5 0 0,10 0 112 0 0,1-1-1 0 0,-1-1 1 0 0,0-1 0 0 0,1-1 0 0 0,-1 0 0 0 0,0-1-1 0 0,0-1 1 0 0,0-1 0 0 0,-1 0 0 0 0,1-1 0 0 0,-1 0-1 0 0,-1-2 1 0 0,1 0 0 0 0,-1-1 0 0 0,-1 0-1 0 0,0-1 1 0 0,0-1 0 0 0,-1 0 0 0 0,0 0 0 0 0,-1-2-1 0 0,0 0 1 0 0,2-4-112 0 0,6-7 117 0 0,-1-2 0 0 0,-1-1-1 0 0,-1 0 1 0 0,-2-1 0 0 0,0-1 0 0 0,-2 0 0 0 0,1-8-117 0 0,-10 30-1 0 0,-1 1 1 0 0,0-1-1 0 0,0 1 0 0 0,-1-1 1 0 0,1 0-1 0 0,-1 0 1 0 0,-1 0-1 0 0,1-1 1 0 0,-1 1-1 0 0,-1 0 0 0 0,1-1 1 0 0,-1 1-1 0 0,-1 0 1 0 0,1-1-1 0 0,-1 1 1 0 0,0 0-1 0 0,-1 0 1 0 0,0 0-1 0 0,0 0 0 0 0,0 0 1 0 0,-1 0-1 0 0,0 0 1 0 0,0 1-1 0 0,-1-1 1 0 0,0 1-1 0 0,0 0 0 0 0,-1 0 1 0 0,1 1-1 0 0,-1-1 1 0 0,0 1-1 0 0,-1 0 1 0 0,1 0-1 0 0,-1 1 1 0 0,0-1-1 0 0,0 2 0 0 0,0-1 1 0 0,-1 0-1 0 0,0 1 1 0 0,-5 1-21 0 0,0 0-1 0 0,-1 1 1 0 0,1 0 0 0 0,0 1-1 0 0,0 1 1 0 0,-1 0-1 0 0,1 0 1 0 0,0 1-1 0 0,0 1 1 0 0,0 0-1 0 0,0 1 1 0 0,1 0 0 0 0,-1 1-1 0 0,1 0 1 0 0,0 0-1 0 0,1 1 1 0 0,-1 1-1 0 0,1 0 1 0 0,0 0 0 0 0,1 1-1 0 0,0 0 1 0 0,-8 10 21 0 0,6-8-4 0 0,1 1 0 0 0,1 1 1 0 0,-1 0-1 0 0,2 0 0 0 0,0 1 1 0 0,0 0-1 0 0,1 0 0 0 0,1 0 1 0 0,0 1-1 0 0,1 0 0 0 0,1 1 1 0 0,0-1-1 0 0,1 1 0 0 0,0-1 1 0 0,1 1-1 0 0,1 0 1 0 0,0 0-1 0 0,2 12 4 0 0,3-14 15 0 0,1 0-1 0 0,1 0 1 0 0,0-1 0 0 0,0 1 0 0 0,2-1 0 0 0,-1-1-1 0 0,1 0 1 0 0,1 0 0 0 0,0 0 0 0 0,1-1-1 0 0,0 0 1 0 0,0-1 0 0 0,1 0 0 0 0,0-1 0 0 0,1 0-1 0 0,0-1 1 0 0,0 0 0 0 0,0-1 0 0 0,1 0 0 0 0,0-1-1 0 0,0-1 1 0 0,1 0 0 0 0,-1 0-15 0 0,20 5 30 0 0,0-1 0 0 0,1-1-1 0 0,0-2 1 0 0,0-1 0 0 0,0-2 0 0 0,0-1 0 0 0,0-1 0 0 0,8-3-30 0 0,18-17-576 0 0,-47 5-2051 0 0,-4-5-3567 0 0,-7 13-3531 0 0</inkml:trace>
  <inkml:trace contextRef="#ctx0" brushRef="#br0" timeOffset="9447.927">10155 1109 10362 0 0,'0'0'2077'0'0,"0"0"-89"0"0,0 0 157 0 0,0 0-118 0 0,0 0-266 0 0,0 0-312 0 0,0 0-322 0 0,0 0-205 0 0,0 0-152 0 0,33 0-110 0 0,103 3-81 0 0,-25-16 871 0 0,-88 4-1144 0 0,59-38 580 0 0,-80 45-867 0 0,0 0 0 0 0,0 0 1 0 0,0 0-1 0 0,0-1 0 0 0,0 1 0 0 0,0 0 0 0 0,-1-1 0 0 0,1 1 0 0 0,-1-1 0 0 0,0 1 1 0 0,1-1-1 0 0,-1 0 0 0 0,-1 1 0 0 0,1-1 0 0 0,0 0 0 0 0,-1 0 0 0 0,1 0 0 0 0,-1 0 1 0 0,0 1-1 0 0,0-1 0 0 0,0 0 0 0 0,0 0 0 0 0,0 0 0 0 0,-1 0 0 0 0,1 0 1 0 0,-1 1-1 0 0,0-1 0 0 0,0 0 0 0 0,0 0 0 0 0,0 1 0 0 0,-1-1-19 0 0,-3-3-12 0 0,-1 2-1 0 0,0-1 0 0 0,0 1 1 0 0,0 0-1 0 0,0 0 0 0 0,-1 0 1 0 0,0 1-1 0 0,1 0 0 0 0,-1 1 1 0 0,0-1-1 0 0,-1 1 1 0 0,1 1-1 0 0,0-1 0 0 0,0 1 1 0 0,-1 1-1 0 0,1-1 0 0 0,-1 1 1 0 0,1 0-1 0 0,0 1 0 0 0,-1 0 1 0 0,-6 1 12 0 0,2 0-27 0 0,0-1 0 0 0,0 2 0 0 0,0-1 1 0 0,0 2-1 0 0,0 0 0 0 0,1 0 0 0 0,0 1 1 0 0,-1 0-1 0 0,2 1 0 0 0,-1 0 0 0 0,1 1 0 0 0,0 0 1 0 0,0 1-1 0 0,1 0 0 0 0,0 0 0 0 0,0 1 1 0 0,1 0-1 0 0,1 1 0 0 0,-1 0 0 0 0,1 0 0 0 0,1 0 1 0 0,0 1-1 0 0,0 0 0 0 0,1 0 0 0 0,-2 9 27 0 0,6-17-2 0 0,0 0 0 0 0,0 1 0 0 0,0-1 0 0 0,0 1 0 0 0,1-1 0 0 0,-1 1 0 0 0,1-1 0 0 0,0 1 0 0 0,0-1 0 0 0,1 1 0 0 0,-1-1-1 0 0,1 1 1 0 0,0-1 0 0 0,-1 1 0 0 0,1-1 0 0 0,1 0 0 0 0,-1 1 0 0 0,1-1 0 0 0,-1 0 0 0 0,1 0 0 0 0,0 0 0 0 0,0 0 0 0 0,0 0 0 0 0,0 0-1 0 0,1-1 1 0 0,-1 1 0 0 0,1-1 0 0 0,-1 0 0 0 0,1 1 0 0 0,0-1 0 0 0,0 0 0 0 0,0-1 0 0 0,0 1 0 0 0,0 0 0 0 0,1-1 0 0 0,2 1 2 0 0,23 6-54 0 0,1-2 1 0 0,1-1 0 0 0,-1-2-1 0 0,1 0 1 0 0,-1-2 0 0 0,1-2-1 0 0,0 0 1 0 0,-1-2 0 0 0,0-2-1 0 0,1-1 54 0 0,122-39-5405 0 0,-105 24-101 0 0,-1-3-4179 0 0,-28 16 2722 0 0</inkml:trace>
  <inkml:trace contextRef="#ctx0" brushRef="#br0" timeOffset="9702.854">11089 903 5073 0 0,'0'0'3841'0'0,"0"0"-838"0"0,0 0-626 0 0,0 0-234 0 0,0 0 9 0 0,0 0-137 0 0,0 0-358 0 0,0 0-449 0 0,0 0-365 0 0,0 0-199 0 0,0 0-109 0 0,0 0-75 0 0,-26 31-91 0 0,-82 100-114 0 0,-52 50 34 0 0,110-86-1334 0 0,49-93-231 0 0,0-4-6044 0 0,1-2 1042 0 0,0 0-4667 0 0</inkml:trace>
  <inkml:trace contextRef="#ctx0" brushRef="#br0" timeOffset="9944.952">10704 895 16043 0 0,'0'0'2980'0'0,"0"0"-1063"0"0,0 0-598 0 0,0 0-256 0 0,0 0-213 0 0,0 0-101 0 0,0 0-105 0 0,0 0-77 0 0,0 0-5 0 0,0 0-58 0 0,0 0-27 0 0,0 0-46 0 0,0 0-32 0 0,25 27-39 0 0,81 83-68 0 0,44 29 239 0 0,-134-123-573 0 0,0-1 0 0 0,2-1 0 0 0,-1-1 0 0 0,1-1 0 0 0,1 0 0 0 0,11 4 42 0 0,35 12-3799 0 0,-55-25-1839 0 0,-7 1-6903 0 0</inkml:trace>
  <inkml:trace contextRef="#ctx0" brushRef="#br0" timeOffset="208958.445">12536 748 0 0 0,'0'0'571'0'0,"0"0"670"0"0,0 0 408 0 0,0 0 235 0 0,0 0 41 0 0,0 0-192 0 0,0 0-312 0 0,0 0-341 0 0,0 0-281 0 0,0 0-146 0 0,0 0-78 0 0,-11-11 1093 0 0,9 11-1552 0 0,0 0-1 0 0,0 0 1 0 0,0 0 0 0 0,0 0-1 0 0,0 1 1 0 0,0-1-1 0 0,0 1 1 0 0,0-1-1 0 0,1 1 1 0 0,-1-1 0 0 0,0 1-1 0 0,0 0 1 0 0,1 0-1 0 0,-1 0 1 0 0,0 0 0 0 0,1 0-1 0 0,-1 1 1 0 0,1-1-1 0 0,-1 0 1 0 0,1 1-1 0 0,0-1 1 0 0,0 1 0 0 0,0-1-1 0 0,0 1 1 0 0,0 0-1 0 0,0-1 1 0 0,0 1 0 0 0,0 0-1 0 0,0 0 1 0 0,1-1-1 0 0,-1 1 1 0 0,1 0-1 0 0,-1 0 1 0 0,1 0 0 0 0,0 0-1 0 0,0 0 1 0 0,0 0-1 0 0,0 0 1 0 0,0 0-1 0 0,0 0 1 0 0,1-1 0 0 0,-1 3-116 0 0,0-3 60 0 0,0 1 0 0 0,0-1 1 0 0,-1 0-1 0 0,1 1 1 0 0,0-1-1 0 0,0 1 0 0 0,0-1 1 0 0,0 0-1 0 0,0 1 1 0 0,1-1-1 0 0,-1 1 0 0 0,0-1 1 0 0,1 0-1 0 0,-1 1 1 0 0,1-1-1 0 0,-1 0 0 0 0,1 0 1 0 0,0 1-1 0 0,-1-1 1 0 0,1 0-1 0 0,0 0 0 0 0,0 0 1 0 0,0 0-1 0 0,0 0 0 0 0,0 0 1 0 0,0 0-1 0 0,0 0 1 0 0,0 0-1 0 0,0 0 0 0 0,1-1 1 0 0,-1 1-1 0 0,0 0 1 0 0,0-1-1 0 0,1 1 0 0 0,-1-1 1 0 0,0 1-1 0 0,1-1 1 0 0,-1 0-1 0 0,1 0 0 0 0,-1 0 1 0 0,0 0-1 0 0,1 1 1 0 0,-1-2-1 0 0,1 1 0 0 0,-1 0 1 0 0,0 0-1 0 0,1 0 1 0 0,-1-1-1 0 0,1 1-60 0 0,1 0 105 0 0,0 0-1 0 0,0-1 1 0 0,0 1-1 0 0,0-1 1 0 0,0 1 0 0 0,0-1-1 0 0,0 0 1 0 0,-1 0-1 0 0,1 0 1 0 0,0-1 0 0 0,0 1-1 0 0,-1 0 1 0 0,1-1 0 0 0,-1 0-1 0 0,1 0 1 0 0,-1 0-1 0 0,0 0 1 0 0,0 0 0 0 0,0 0-1 0 0,0 0 1 0 0,0-1 0 0 0,0 1-1 0 0,-1-1 1 0 0,1 0-1 0 0,-1 1 1 0 0,1-1 0 0 0,-1 0-1 0 0,0 0 1 0 0,0-1-105 0 0,0 3 11 0 0,0 0 1 0 0,-1 1-1 0 0,1-1 0 0 0,0 0 1 0 0,-1 0-1 0 0,1 0 0 0 0,-1 0 1 0 0,1 0-1 0 0,-1-1 0 0 0,1 1 0 0 0,-1 0 1 0 0,0 0-1 0 0,1 0 0 0 0,-1 0 1 0 0,0 0-1 0 0,0-1 0 0 0,0 1 1 0 0,0 0-1 0 0,0 0 0 0 0,0 0 1 0 0,0 0-1 0 0,-1-1 0 0 0,1 1 1 0 0,0 0-1 0 0,0 0 0 0 0,-1 0 1 0 0,1 0-1 0 0,-1 0 0 0 0,1 0 1 0 0,-1 0-1 0 0,0 0 0 0 0,1 0 1 0 0,-1 0-1 0 0,0 0 0 0 0,0 0 1 0 0,1 0-1 0 0,-1 1 0 0 0,0-1 1 0 0,0 0-1 0 0,0 0 0 0 0,0 1 1 0 0,0-1-1 0 0,0 1 0 0 0,0-1 1 0 0,0 1-1 0 0,-1-1 0 0 0,1 1 1 0 0,0 0-1 0 0,0 0 0 0 0,0-1 1 0 0,0 1-1 0 0,0 0 0 0 0,-1 0 0 0 0,1 0 1 0 0,0 0-1 0 0,0 0 0 0 0,0 0 1 0 0,0 1-1 0 0,-1-1 0 0 0,1 0 1 0 0,-1 1-12 0 0,-1 2-6 0 0,-1 0 1 0 0,1 0-1 0 0,0 0 0 0 0,0 1 1 0 0,0-1-1 0 0,0 1 1 0 0,1 0-1 0 0,-1 0 1 0 0,1 0-1 0 0,0 0 0 0 0,0 0 1 0 0,1 0-1 0 0,-1 1 1 0 0,1-1-1 0 0,0 0 0 0 0,0 1 1 0 0,1-1-1 0 0,-1 1 1 0 0,1 0-1 0 0,0-1 1 0 0,0 1-1 0 0,1 3 6 0 0,0-6 32 0 0,0 0 1 0 0,1-1-1 0 0,-1 1 1 0 0,1 0-1 0 0,-1-1 0 0 0,1 1 1 0 0,0-1-1 0 0,0 1 0 0 0,0-1 1 0 0,0 0-1 0 0,0 0 1 0 0,0 0-1 0 0,0 0 0 0 0,0 0 1 0 0,0 0-1 0 0,0-1 1 0 0,1 1-1 0 0,-1-1 0 0 0,0 1 1 0 0,1-1-1 0 0,-1 0 0 0 0,0 0 1 0 0,0 0-1 0 0,1 0 1 0 0,-1 0-1 0 0,0-1 0 0 0,1 1 1 0 0,-1-1-1 0 0,0 1 0 0 0,0-1 1 0 0,0 0-1 0 0,2-1-32 0 0,28-56 599 0 0,-32 57-597 0 0,1 0 0 0 0,0-1 1 0 0,0 1-1 0 0,-1 0 0 0 0,1 0 0 0 0,-1-1 0 0 0,1 1 1 0 0,-1 0-1 0 0,1-1 0 0 0,-1 1 0 0 0,0 0 0 0 0,0-1 0 0 0,0 1 1 0 0,0-1-1 0 0,0 1 0 0 0,0 0 0 0 0,0-1 0 0 0,0 1 1 0 0,0-1-1 0 0,0 1 0 0 0,-1 0 0 0 0,1-1 0 0 0,-1 1 1 0 0,1 0-1 0 0,-1 0 0 0 0,0-1 0 0 0,1 1 0 0 0,-1 0 1 0 0,0 0-1 0 0,0 0 0 0 0,0 0 0 0 0,0 0 0 0 0,0 0 0 0 0,0 0 1 0 0,0 0-1 0 0,0 0 0 0 0,0 0 0 0 0,0 0 0 0 0,0 1 1 0 0,-1-1-1 0 0,1 0 0 0 0,0 1 0 0 0,-1-1 0 0 0,1 1 1 0 0,0 0-1 0 0,-1-1 0 0 0,1 1 0 0 0,0 0 0 0 0,-1 0 1 0 0,1 0-1 0 0,-1 0 0 0 0,1 0 0 0 0,0 0 0 0 0,-1 0 0 0 0,1 1 1 0 0,-1-1-1 0 0,0 1-2 0 0,-2-1-93 0 0,0 0 0 0 0,0 1 0 0 0,0 0 0 0 0,0 0 0 0 0,1 0 0 0 0,-1 0 0 0 0,0 0 0 0 0,1 1 0 0 0,-1 0 1 0 0,1-1-1 0 0,-1 1 0 0 0,1 1 0 0 0,0-1 0 0 0,0 0 0 0 0,0 1 0 0 0,0 0 0 0 0,0-1 0 0 0,0 1 0 0 0,1 0 0 0 0,-1 1 93 0 0,-1 9-2833 0 0,3-1-9033 0 0,1-7 49 0 0</inkml:trace>
  <inkml:trace contextRef="#ctx0" brushRef="#br0" timeOffset="209961.523">12596 1120 0 0 0,'0'0'436'0'0,"0"0"358"0"0,0 0 334 0 0,0 0 275 0 0,0 0 214 0 0,0 0 68 0 0,0 0-50 0 0,-7-3-101 0 0,-24-9-144 0 0,16 8 8483 0 0,7 5-5201 0 0,4 22-5285 0 0,5-8 1547 0 0,0-14-889 0 0,0 0-1 0 0,1 1 1 0 0,-1-1-1 0 0,1 0 1 0 0,-1 0-1 0 0,1 0 1 0 0,0 0-1 0 0,-1 0 1 0 0,1 0-1 0 0,0-1 1 0 0,-1 1-1 0 0,1-1 1 0 0,0 1-1 0 0,0-1 1 0 0,0 1-1 0 0,0-1 1 0 0,-1 0-1 0 0,1 0 1 0 0,0 0-1 0 0,0 0 1 0 0,0 0-1 0 0,0 0 1 0 0,0-1-1 0 0,-1 1 1 0 0,1-1-1 0 0,0 1 1 0 0,0-1-1 0 0,0 0 1 0 0,-1 1-1 0 0,1-1 1 0 0,0 0-1 0 0,-1 0 1 0 0,1-1-45 0 0,1 0 56 0 0,0 0-17 0 0,0 0 1 0 0,0 0-1 0 0,-1 0 1 0 0,1 0-1 0 0,-1-1 1 0 0,0 1-1 0 0,0-1 0 0 0,0 1 1 0 0,0-1-1 0 0,0 0 1 0 0,0 0-1 0 0,-1 0 1 0 0,1 0-1 0 0,-1 0 0 0 0,0 0 1 0 0,0 0-1 0 0,0 0 1 0 0,-1-1-1 0 0,1-2-39 0 0,-48 4-96 0 0,44 2 92 0 0,1 1 0 0 0,-1-1 0 0 0,0 1 0 0 0,0 0 0 0 0,1 0 0 0 0,-1 0 0 0 0,0 0 0 0 0,1 0 0 0 0,-1 0 0 0 0,1 1 0 0 0,0 0 0 0 0,-1-1 0 0 0,1 1 0 0 0,0 0 0 0 0,0 0 0 0 0,0 0 0 0 0,0 0 0 0 0,0 0 0 0 0,1 1 0 0 0,-1-1 0 0 0,1 1 0 0 0,-1-1 0 0 0,1 1 0 0 0,0-1 0 0 0,0 1 0 0 0,0 0 0 0 0,0-1 0 0 0,1 1 0 0 0,-1 0 0 0 0,1 0 0 0 0,-1 0 0 0 0,1-1 0 0 0,0 1 0 0 0,0 0 0 0 0,1 0 0 0 0,-1 0 0 0 0,0 0 0 0 0,1-1 0 0 0,0 3 4 0 0,4-1 19 0 0,0-1 1 0 0,0 0-1 0 0,0 0 1 0 0,0-1-1 0 0,0 1 0 0 0,0-1 1 0 0,1 0-1 0 0,-1-1 0 0 0,1 1 1 0 0,-1-1-1 0 0,1 0 0 0 0,0-1 1 0 0,-1 1-1 0 0,1-1 0 0 0,0 0 1 0 0,-1 0-1 0 0,1-1 1 0 0,2 0-20 0 0,5 1 115 0 0,-12-2-96 0 0,0 1 0 0 0,0 0 0 0 0,0-1 0 0 0,0 1 0 0 0,0-1 0 0 0,0 1-1 0 0,-1-1 1 0 0,1 0 0 0 0,0 1 0 0 0,-1-1 0 0 0,0 0 0 0 0,1 1 0 0 0,-1-1 0 0 0,0 0 0 0 0,0 1 0 0 0,0-1-1 0 0,0 0 1 0 0,0 0 0 0 0,0 1 0 0 0,0-1 0 0 0,0 0 0 0 0,-1 0 0 0 0,1 1 0 0 0,-1-1 0 0 0,1 1 0 0 0,-1-1-1 0 0,0 0 1 0 0,0 1 0 0 0,0-1-19 0 0,0 1-7 0 0,-1-1 1 0 0,0 1-1 0 0,0 0 0 0 0,1 0 0 0 0,-1 0 0 0 0,0 0 1 0 0,0 0-1 0 0,0 1 0 0 0,0-1 0 0 0,0 1 0 0 0,0-1 1 0 0,0 1-1 0 0,0 0 0 0 0,0-1 0 0 0,-1 1 0 0 0,1 0 0 0 0,0 0 1 0 0,0 1-1 0 0,0-1 0 0 0,0 0 0 0 0,0 1 0 0 0,0-1 1 0 0,0 1-1 0 0,0 0 0 0 0,0-1 0 0 0,0 1 0 0 0,0 0 0 0 0,1 0 1 0 0,-1 0-1 0 0,0 1 0 0 0,0-1 0 0 0,1 0 0 0 0,-1 1 1 0 0,1-1-1 0 0,-1 1 0 0 0,0 0 7 0 0,16 14-129 0 0,-10-12-1256 0 0,-2-2-1169 0 0,0-1-3342 0 0,-2-1-6552 0 0</inkml:trace>
  <inkml:trace contextRef="#ctx0" brushRef="#br0" timeOffset="-166621.935">1 332 0 0 0,'0'0'167'0'0,"0"0"62"0"0,0 0 38 0 0,0 0 33 0 0,0 0 20 0 0,1-7 19 0 0,3-21 34 0 0,-3 26-199 0 0,0 0 0 0 0,0 0 0 0 0,1 1-1 0 0,-1-1 1 0 0,0 0 0 0 0,1 1 0 0 0,-1-1 0 0 0,1 1 0 0 0,-1-1-1 0 0,1 1 1 0 0,0 0 0 0 0,0-1 0 0 0,-1 1 0 0 0,1 0-1 0 0,0 0 1 0 0,0 1 0 0 0,0-1 0 0 0,0 0 0 0 0,0 1 0 0 0,0-1-1 0 0,1 1 1 0 0,-1-1 0 0 0,0 1 0 0 0,0 0 0 0 0,0 0 0 0 0,0 0-1 0 0,0 0 1 0 0,1 1 0 0 0,-1-1 0 0 0,0 0 0 0 0,0 1 0 0 0,0-1-1 0 0,1 1-173 0 0,11 0 152 0 0,162-5 1776 0 0,10-3-1166 0 0,488 14 346 0 0,172-25-588 0 0,-769 18-455 0 0,299 15 120 0 0,-137 7-108 0 0,72 1 32 0 0,-2-20 46 0 0,-164 12-248 0 0,122 43 73 0 0,-103-41 77 0 0,1-7-1 0 0,118-10-56 0 0,-129-1 41 0 0,151-14-10 0 0,243 12-35 0 0,-272 14 20 0 0,175 3-17 0 0,-86-25 31 0 0,-60 1-14 0 0,84-1 74 0 0,-139 7-29 0 0,105-7-20 0 0,10-4-39 0 0,191-8 60 0 0,12-1-24 0 0,291-14-64 0 0,-521 9 93 0 0,-124 16-161 0 0,89 10 94 0 0,-182 4 18 0 0,227 6 37 0 0,10-18 22 0 0,-66-3-34 0 0,371-1-42 0 0,-103 3-19 0 0,153-13 68 0 0,214 32-64 0 0,-492-3 115 0 0,486-4 78 0 0,-423-19-93 0 0,291-36 289 0 0,32 33 162 0 0,-364 4 34 0 0,626-26 363 0 0,-64 44 209 0 0,-365-11-430 0 0,-204 11-346 0 0,92 22-134 0 0,219-1 493 0 0,-300 12 255 0 0,-198-25-313 0 0,49-4-134 0 0,-291-6-540 0 0,27 11-1220 0 0,-44-4 575 0 0,12 11-3868 0 0,-8-3-4037 0 0,-5-6 1992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9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454 0 0 0,'0'0'423'0'0,"0"0"480"0"0,0 0 142 0 0,0 0 17 0 0,0 0 2 0 0,0 0 8 0 0,0 0 43 0 0,3-2 69 0 0,17-4 1410 0 0,-20 6-1261 0 0,14 0 5021 0 0,0-3-3924 0 0,-12 2-1672 0 0,-1 0 3791 0 0,-13 2-2846 0 0,-29-5-1580 0 0,-1 3 0 0 0,1 1 0 0 0,-1 1 0 0 0,1 3 0 0 0,0 1 0 0 0,0 3 0 0 0,1 1 0 0 0,0 1 0 0 0,-24 11-123 0 0,17-7 103 0 0,-56 19 227 0 0,91-8-195 0 0,12-24-107 0 0,0-1 14 0 0,0 0-26 0 0,0 0-8 0 0,0 0-8 0 0,9 11-17 0 0,245 81 536 0 0,-28-12-319 0 0,-225-79-196 0 0,-1-1 1 0 0,0 0 0 0 0,1 1-1 0 0,-1-1 1 0 0,1 1 0 0 0,-1-1-1 0 0,0 0 1 0 0,1 1 0 0 0,-1-1-1 0 0,0 1 1 0 0,1-1 0 0 0,-1 1-1 0 0,0 0 1 0 0,0-1 0 0 0,1 1-1 0 0,-1-1 1 0 0,0 1 0 0 0,0-1-1 0 0,0 1 1 0 0,0 0 0 0 0,0-1-1 0 0,0 1 1 0 0,0-1 0 0 0,0 1-1 0 0,0 0 1 0 0,0-1 0 0 0,0 1-1 0 0,0-1 1 0 0,-1 1 0 0 0,1-1-1 0 0,0 1 1 0 0,0-1 0 0 0,0 1-1 0 0,-1 0 1 0 0,1-1 0 0 0,0 0-1 0 0,-1 1 1 0 0,1-1 0 0 0,-1 1-1 0 0,1-1 1 0 0,0 1 0 0 0,-1-1-1 0 0,1 0 1 0 0,-1 1 0 0 0,1-1-1 0 0,-1 0 1 0 0,1 1 0 0 0,-1-1-1 0 0,1 0 1 0 0,-1 0 0 0 0,0 1-1 0 0,1-1 1 0 0,-1 0 0 0 0,1 0-1 0 0,-1 0 1 0 0,1 0-1 0 0,-1 0 1 0 0,0 0-5 0 0,-34 23 67 0 0,-291 122 204 0 0,189-68-267 0 0,134-77-5 0 0,0 1 0 0 0,0 0 1 0 0,0 0-1 0 0,1 1 0 0 0,-1-1 0 0 0,0 1 0 0 0,1-1 1 0 0,-1 1-1 0 0,1 0 0 0 0,0 0 0 0 0,-1 0 0 0 0,1 0 1 0 0,0 0-1 0 0,0 1 0 0 0,0-1 0 0 0,1 0 0 0 0,-1 1 1 0 0,0 0-1 0 0,1-1 0 0 0,0 1 0 0 0,0 0 0 0 0,0 0 1 0 0,0 0-1 0 0,0-1 0 0 0,0 1 0 0 0,1 0 1 0 0,-1 1 0 0 0,5-1 8 0 0,-1 1 0 0 0,1-1 0 0 0,0 0 1 0 0,0 0-1 0 0,0-1 0 0 0,0 1 0 0 0,1-1 1 0 0,-1 0-1 0 0,0 0 0 0 0,1 0 0 0 0,0 0 1 0 0,-1-1-1 0 0,1 0 0 0 0,0 0 0 0 0,0 0 1 0 0,0-1-9 0 0,212 12 457 0 0,-150-13-337 0 0,209-13 199 0 0,-260 13-195 0 0,-28 2-1056 0 0,-39 29-4237 0 0,34-17-4900 0 0,11-9-2891 0 0</inkml:trace>
  <inkml:trace contextRef="#ctx0" brushRef="#br0" timeOffset="905.035">1131 1455 7082 0 0,'0'0'2759'0'0,"0"0"-527"0"0,0 0-290 0 0,0 0-68 0 0,0 0-94 0 0,0 0-261 0 0,0 0-364 0 0,0 0-349 0 0,0 0-249 0 0,0 0-158 0 0,0 0-75 0 0,0 0-17 0 0,0 0-17 0 0,2-1 6041 0 0,-2 2-6279 0 0,-8 11 47 0 0,-43 46 89 0 0,34-37-119 0 0,17-20-57 0 0,0-1-9 0 0,0 0 19 0 0,0 0 20 0 0,0 0-14 0 0,0 0-23 0 0,0 0 19 0 0,0 0 9 0 0,0 0 21 0 0,0 0-29 0 0,0 0 2 0 0,0 0-47 0 0,0 0 10 0 0,0 0 24 0 0,0 0 3 0 0,0 0-17 0 0,0 0 5 0 0,0 0 6 0 0,0 0 5 0 0,0 0-11 0 0,0 0 18 0 0,0 0-26 0 0,0 0 7 0 0,0 0 6 0 0,0 0 3 0 0,0 0 3 0 0,0 0 11 0 0,0 0-41 0 0,0 0 30 0 0,0 0-9 0 0,0 0-15 0 0,0 0 29 0 0,0 0-22 0 0,0 0-14 0 0,0 0-1 0 0,0 0-2 0 0,0 0-9 0 0,0-4-1880 0 0,0-2-8877 0 0,0 5-1245 0 0</inkml:trace>
  <inkml:trace contextRef="#ctx0" brushRef="#br0" timeOffset="1771.895">1158 1219 0 0 0,'0'0'1419'0'0,"0"0"225"0"0,0 0 298 0 0,0 0 213 0 0,0 0 68 0 0,0 0-137 0 0,0 0-265 0 0,0 0-324 0 0,0 0-277 0 0,0 0-178 0 0,0 0-120 0 0,0 0-98 0 0,0 0-76 0 0,-36 0 4965 0 0,61-14-4709 0 0,-25 14-905 0 0,0 0 5 0 0,0 0 1 0 0,0 0-14 0 0,0 0 9 0 0,0 0-23 0 0,0 0-3 0 0,0 0 24 0 0,0 0-12 0 0,0 0-5 0 0,0 0-2 0 0,0 0-26 0 0,0 0 21 0 0,-15 3 1031 0 0,-1 5-847 0 0,20-5 83 0 0,-8 24-1857 0 0,2-15-1571 0 0,2-7-4945 0 0,0-4-4561 0 0</inkml:trace>
  <inkml:trace contextRef="#ctx0" brushRef="#br0" timeOffset="2417.084">1138 1378 0 0 0,'0'0'677'0'0,"0"0"630"0"0,0 0 302 0 0,0 0 111 0 0,0 0-58 0 0,0 0-101 0 0,0 0-75 0 0,0 0-122 0 0,0 0-169 0 0,0 0-149 0 0,0 0-175 0 0,3-4-138 0 0,6-11-50 0 0,-7 15 6158 0 0,-6 15-5542 0 0,-83 110 1006 0 0,86-124-2292 0 0,0-1 1 0 0,1 1-1 0 0,-1-1 1 0 0,0 1-1 0 0,0 0 0 0 0,1-1 1 0 0,-1 1-1 0 0,1 0 1 0 0,-1 0-1 0 0,0-1 1 0 0,1 1-1 0 0,0 0 0 0 0,-1 0 1 0 0,1 0-1 0 0,-1 0 1 0 0,1 0-1 0 0,0-1 1 0 0,0 1-1 0 0,-1 0 0 0 0,1 0 1 0 0,0 0-1 0 0,0 0 1 0 0,0 0-1 0 0,0 0 1 0 0,0 0-1 0 0,0 0 0 0 0,0 0 1 0 0,0 0-1 0 0,1 0 1 0 0,-1 0-1 0 0,0 0 0 0 0,1-1 1 0 0,-1 1-1 0 0,0 0 1 0 0,1 0-1 0 0,-1 0 1 0 0,1 0-1 0 0,-1-1 0 0 0,1 1 1 0 0,0 0-1 0 0,-1 0 1 0 0,1-1-1 0 0,0 1 1 0 0,-1 0-1 0 0,1-1 0 0 0,0 1 1 0 0,0-1-1 0 0,0 1 1 0 0,0-1-1 0 0,-1 0 0 0 0,1 1 1 0 0,0-1-1 0 0,0 0 1 0 0,0 1-1 0 0,0-1 1 0 0,0 0-1 0 0,0 0 0 0 0,0 0 1 0 0,0 0-1 0 0,0 0 1 0 0,0 0-1 0 0,0 0 1 0 0,0 0-15 0 0,16 0 311 0 0,56-11 415 0 0,-73 11-984 0 0,2-3 1255 0 0,-1 2-3048 0 0,-1-1-2747 0 0,0 0-3990 0 0,0 2-3723 0 0</inkml:trace>
  <inkml:trace contextRef="#ctx0" brushRef="#br0" timeOffset="7013.942">1882 310 2401 0 0,'0'0'3698'0'0,"0"0"-1322"0"0,0 0-361 0 0,0 0 83 0 0,0 0 10 0 0,0 0-128 0 0,0 0-305 0 0,0 0-340 0 0,0 0-247 0 0,0 0-173 0 0,0 0-85 0 0,0 0-44 0 0,0 0-63 0 0,-8-4-58 0 0,-26-10-50 0 0,26 10-52 0 0,8 4-48 0 0,0 0-66 0 0,0 0-68 0 0,0 0-62 0 0,0 0-15 0 0,23-7 1617 0 0,66-4-1633 0 0,-13 3-196 0 0,149 15 102 0 0,-165-7 417 0 0,-79 0-45 0 0,-60-77-506 0 0,21 22-979 0 0,58 55 138 0 0,-2-2 2006 0 0,2 1-4164 0 0,0 0-4799 0 0,0 1-4815 0 0</inkml:trace>
  <inkml:trace contextRef="#ctx0" brushRef="#br0" timeOffset="4883.704">1917 527 0 0 0,'0'0'564'0'0,"0"0"591"0"0,0 0 463 0 0,0 0 425 0 0,0 0 233 0 0,0 0-75 0 0,0 0-274 0 0,0 0-340 0 0,0 0-294 0 0,0 0-102 0 0,0 0-30 0 0,0 0-29 0 0,0 0-52 0 0,3-10-88 0 0,9-29-99 0 0,-9 29-108 0 0,-3 10-77 0 0,0 0-86 0 0,0 0-97 0 0,0 0-82 0 0,0 0-96 0 0,0 0-85 0 0,0 0-54 0 0,0 0-48 0 0,0 0-40 0 0,0 19 307 0 0,-19 188 1322 0 0,-95 203-1035 0 0,89-324-687 0 0,23-81 69 0 0,-5-6-1208 0 0,-6-40-4215 0 0,11 12-5511 0 0,2 21-191 0 0</inkml:trace>
  <inkml:trace contextRef="#ctx0" brushRef="#br0" timeOffset="5247.717">1867 494 784 0 0,'0'0'1781'0'0,"0"0"59"0"0,0 0 203 0 0,0 0 156 0 0,0 0 94 0 0,0 0-98 0 0,0 0-328 0 0,0 0-433 0 0,0 0-449 0 0,0 0-330 0 0,0 0-198 0 0,0 0-95 0 0,0 0-36 0 0,-3-1 19 0 0,-6 0 102 0 0,16 4 588 0 0,23 3 918 0 0,302-9 2221 0 0,-336 21-7279 0 0,-13-6-476 0 0,5-5-4263 0 0,3 0-3593 0 0</inkml:trace>
  <inkml:trace contextRef="#ctx0" brushRef="#br0" timeOffset="5483.327">1727 888 9322 0 0,'0'0'3543'0'0,"0"0"-1802"0"0,0 0-512 0 0,0 0 333 0 0,0 0 269 0 0,0 0-47 0 0,0 0-330 0 0,0 0-380 0 0,32-1-290 0 0,103-5-175 0 0,107-9-98 0 0,-237 17-2710 0 0,-5 3-5018 0 0,0-5 6278 0 0,0 4-11197 0 0</inkml:trace>
  <inkml:trace contextRef="#ctx0" brushRef="#br0" timeOffset="5810.071">2377 1050 4681 0 0,'0'0'2422'0'0,"0"0"-811"0"0,0 0-13 0 0,0 0 339 0 0,0 0 172 0 0,0 0-132 0 0,0 0-402 0 0,0 0-430 0 0,0 0-274 0 0,0 0-119 0 0,0 0-85 0 0,0 0-78 0 0,0 0-85 0 0,-10 22-94 0 0,-28 65-112 0 0,24-45 212 0 0,13-27 315 0 0,0-5-3074 0 0,1-16-10188 0 0,0 5 2642 0 0</inkml:trace>
  <inkml:trace contextRef="#ctx0" brushRef="#br0" timeOffset="6231.604">2489 674 7346 0 0,'0'0'3850'0'0,"0"0"-1711"0"0,0 0-596 0 0,0 0 60 0 0,0 0 35 0 0,0 0-119 0 0,0 0-383 0 0,0 0-455 0 0,0 0-255 0 0,0 0-112 0 0,0 0 14 0 0,0 0 26 0 0,0 0-33 0 0,-2 5-43 0 0,-27 35 631 0 0,36-40-546 0 0,-3-4-511 0 0,11-8 1007 0 0,-24 10 8 0 0,-34 26-561 0 0,61-22-1908 0 0,-9-2-1955 0 0,-1-2-4393 0 0,-4-1-4333 0 0</inkml:trace>
  <inkml:trace contextRef="#ctx0" brushRef="#br0" timeOffset="11315.294">4507 395 2008 0 0,'0'0'1450'0'0,"0"0"-58"0"0,0 0 173 0 0,0 0 319 0 0,0 0 197 0 0,0 0-150 0 0,0 0-366 0 0,0 0-352 0 0,0 0-205 0 0,0 0-40 0 0,0 0 26 0 0,0 0 24 0 0,0 0-20 0 0,5 6 6656 0 0,-5-5-7558 0 0,0-1 9 0 0,0 0-13 0 0,0 0-4 0 0,0 0-3 0 0,0 0-15 0 0,0 0-21 0 0,0 0 7 0 0,0 0-15 0 0,0 0-10 0 0,0 0 10 0 0,0 0-6 0 0,0 0-4 0 0,0 0-1 0 0,0 0 14 0 0,0 0-18 0 0,0 0 6 0 0,0 0 4 0 0,0 0-30 0 0,0 0 14 0 0,0 0 10 0 0,0 0-1 0 0,0 0 16 0 0,0 0 8 0 0,0 0-13 0 0,0 0-10 0 0,0 0 10 0 0,0 0-10 0 0,0 0-1 0 0,0 0-9 0 0,35 4 4 0 0,61-4 199 0 0,-77-5 5 0 0,-31 3 417 0 0,-363 85-484 0 0,128-8-104 0 0,223-61 101 0 0,67 9 304 0 0,130 20-388 0 0,-54-20-14 0 0,-8 11-50 0 0,-111-35-9 0 0,1 1 0 0 0,-1 1 0 0 0,1-1 0 0 0,-1 0 0 0 0,1 0 0 0 0,0 0 0 0 0,-1 0 0 0 0,1 0 0 0 0,-1 0 0 0 0,1 1 0 0 0,-1-1 0 0 0,1 0 0 0 0,-1 1 0 0 0,1-1 0 0 0,-1 0 0 0 0,1 1 0 0 0,-1-1 0 0 0,1 0 0 0 0,-1 1 0 0 0,0-1 1 0 0,1 1-1 0 0,-1-1 0 0 0,0 1 0 0 0,1-1 0 0 0,-1 1 0 0 0,0-1 0 0 0,1 1 0 0 0,-1-1 0 0 0,0 1 0 0 0,0-1 0 0 0,0 1 0 0 0,0 0 0 0 0,0-1 0 0 0,1 1 0 0 0,-1-1 0 0 0,0 1 0 0 0,0-1 0 0 0,0 1 0 0 0,-1 0 0 0 0,1-1 0 0 0,0 1 0 0 0,0-1 0 0 0,0 1 0 0 0,0-1 1 0 0,0 1-1 0 0,-1 0 0 0 0,1-1 0 0 0,0 1 0 0 0,0-1 0 0 0,-1 1 0 0 0,1-1 0 0 0,-1 0 0 0 0,1 1 0 0 0,0-1 0 0 0,-1 1 0 0 0,1-1 0 0 0,-1 1 0 0 0,1-1 0 0 0,-1 0 0 0 0,1 1-1 0 0,-32 23 37 0 0,29-22-26 0 0,-341 209 127 0 0,184-88-104 0 0,129-75-110 0 0,31-48 64 0 0,68 15 64 0 0,230-30 120 0 0,-112-2-125 0 0,-89 16 22 0 0,-97 1-65 0 0,-32-15-2548 0 0,31 8-8892 0 0,1 7-1400 0 0</inkml:trace>
  <inkml:trace contextRef="#ctx0" brushRef="#br0" timeOffset="9302.009">3056 888 0 0 0,'0'0'772'0'0,"0"0"178"0"0,0 0 202 0 0,0 0 192 0 0,0 0 135 0 0,0 0 15 0 0,0 0-66 0 0,0 0-116 0 0,-1-2-908 0 0,0-3 12468 0 0,1 5-11315 0 0,229-11 1884 0 0,91 0-1660 0 0,-346-1-3322 0 0,9 1-3102 0 0,2 4-6928 0 0,12 3-612 0 0</inkml:trace>
  <inkml:trace contextRef="#ctx0" brushRef="#br0" timeOffset="9695.25">3342 601 784 0 0,'0'0'3484'0'0,"0"0"-1239"0"0,0 0-287 0 0,0 0 100 0 0,0 0 58 0 0,0 0-142 0 0,0 0-388 0 0,0 0-446 0 0,0 0-345 0 0,0 0-184 0 0,0 0-10 0 0,0 0 61 0 0,0 0 50 0 0,-4 6 7 0 0,-9 20-38 0 0,23 12 1738 0 0,-3-14-1979 0 0,-2 0 0 0 0,0 0 0 0 0,-2 1 0 0 0,0-1 0 0 0,-2 1 0 0 0,-1 0 0 0 0,-1 2-440 0 0,1-26 6 0 0,-2 23 43 0 0,-1 1-1 0 0,-1-1 0 0 0,-1 0 1 0 0,-1 0-1 0 0,-1 0 1 0 0,-1-1-1 0 0,-3 3-48 0 0,0 26-393 0 0,13-51 151 0 0,-1 0 1 0 0,1 0 0 0 0,0 0-1 0 0,0 0 1 0 0,0-1 0 0 0,0 1 0 0 0,-1 0-1 0 0,1-1 1 0 0,0 0 0 0 0,0 1-1 0 0,0-1 1 0 0,0 0 0 0 0,0 0 0 0 0,0 0-1 0 0,0-1 1 0 0,0 1 0 0 0,0 0-1 0 0,0-1 1 0 0,0 1 0 0 0,0-1 0 0 0,0 1-1 0 0,-1-1 1 0 0,1 0 0 0 0,0 0 0 0 0,0 0-1 0 0,0 0 242 0 0,11-7-3202 0 0,-4 2-2536 0 0,-1-2-5473 0 0</inkml:trace>
  <inkml:trace contextRef="#ctx0" brushRef="#br0" timeOffset="13663.9">4100 1503 0 0 0,'0'0'289'0'0,"0"0"881"0"0,0 0 553 0 0,0 0 317 0 0,0 0 145 0 0,0 0-146 0 0,0 0-357 0 0,0 0-343 0 0,0 0-231 0 0,0 0-87 0 0,0 0 8 0 0,0 0 44 0 0,4-7-34 0 0,12-20-71 0 0,-12 20-101 0 0,-2 9 4653 0 0,-47 74-3382 0 0,43-72-2075 0 0,-2 1-7 0 0,0 0 1 0 0,0 0 0 0 0,1 1-1 0 0,0 0 1 0 0,0-1 0 0 0,1 1-1 0 0,-1 0 1 0 0,1 1 0 0 0,1-1-1 0 0,-1 0 1 0 0,1 0 0 0 0,0 1-1 0 0,0-1 1 0 0,1 1 0 0 0,0-1-1 0 0,0 5-56 0 0,32 10 1438 0 0,-19-19-6438 0 0,-10-2-3427 0 0,-5-1-3534 0 0</inkml:trace>
  <inkml:trace contextRef="#ctx0" brushRef="#br0" timeOffset="14438.845">4198 1245 2433 0 0,'0'0'3775'0'0,"0"0"-976"0"0,0 0-421 0 0,0 0-131 0 0,0 0-149 0 0,0 0-314 0 0,0 0-381 0 0,0 0-369 0 0,0 0-310 0 0,0 0-198 0 0,0 0-84 0 0,0 0-10 0 0,0 0 28 0 0,-17 8 3581 0 0,17-8-2240 0 0,0 0-1632 0 0,-17 7 782 0 0,63-22-1167 0 0,-49 15 259 0 0,-45 30 9 0 0,81-38-599 0 0,7-7-1604 0 0,-27 9-1339 0 0,-1 0-3733 0 0,-10 5 5260 0 0,3 0-10735 0 0</inkml:trace>
  <inkml:trace contextRef="#ctx0" brushRef="#br0" timeOffset="16966.107">4941 1562 4873 0 0,'0'0'1627'0'0,"0"0"-327"0"0,0 0 23 0 0,0 0 240 0 0,0 0 147 0 0,0 0-86 0 0,0 0-263 0 0,0 0-176 0 0,0 0-9 0 0,0 0 55 0 0,0 0 27 0 0,0 0-106 0 0,0 0-161 0 0,6 0-145 0 0,0 1-605 0 0,0 0 0 0 0,0-1 0 0 0,-1 0 0 0 0,1 0 0 0 0,0 0 0 0 0,0-1 0 0 0,0 0 0 0 0,-1 0 1 0 0,1-1-1 0 0,0 1 0 0 0,-1-1 0 0 0,0 0 0 0 0,1-1 0 0 0,2-1-241 0 0,132-80 1731 0 0,-79 54-1315 0 0,-57 30-396 0 0,-1 0 0 0 0,1 0 0 0 0,-1 0 0 0 0,0 1 0 0 0,1 0-1 0 0,-1-1 1 0 0,0 1 0 0 0,1 0 0 0 0,-1 1 0 0 0,0-1 0 0 0,0 0 0 0 0,0 1 0 0 0,0 0 0 0 0,0 0-1 0 0,0 0 1 0 0,-1 0 0 0 0,1 0 0 0 0,0 0 0 0 0,-1 1 0 0 0,0-1 0 0 0,0 1 0 0 0,1 0-1 0 0,-2 0 1 0 0,1 0 0 0 0,0 0 0 0 0,0 0 0 0 0,-1 0 0 0 0,0 0 0 0 0,0 0 0 0 0,1 2-20 0 0,5 7 86 0 0,4 4-2 0 0,0 0 0 0 0,-2 1 0 0 0,0 0 0 0 0,0 1 1 0 0,-2 0-1 0 0,0 1 0 0 0,-1-1 0 0 0,-1 1 0 0 0,-1 0 0 0 0,-1 1 0 0 0,0-1 0 0 0,-1 0 1 0 0,-2 9-85 0 0,-1-20 12 0 0,-1-1 0 0 0,0 0 0 0 0,0 0 1 0 0,0 0-1 0 0,-1 0 0 0 0,0-1 0 0 0,-1 1 1 0 0,0-1-1 0 0,0 1 0 0 0,0-1 0 0 0,-1-1 1 0 0,1 1-1 0 0,-1-1 0 0 0,-1 1 1 0 0,1-1-1 0 0,-1-1 0 0 0,0 1 0 0 0,0-1 1 0 0,0 0-1 0 0,-1 0 0 0 0,1-1 0 0 0,-1 0 1 0 0,0 0-1 0 0,0-1 0 0 0,-3 1-12 0 0,-31 13-43 0 0,30-11 45 0 0,0-1 0 0 0,0 1 0 0 0,0-2 0 0 0,0 0 0 0 0,-1 0-1 0 0,1-1 1 0 0,-1 0 0 0 0,1-1 0 0 0,-1 0 0 0 0,0-1 0 0 0,-10-1-2 0 0,20 0 0 0 0,1-1 0 0 0,-1 1 1 0 0,0 0-1 0 0,1-1 1 0 0,0 1-1 0 0,-1-1 0 0 0,1 1 1 0 0,0-1-1 0 0,0 1 1 0 0,0-1-1 0 0,0 0 0 0 0,0 0 1 0 0,0 0-1 0 0,0 0 1 0 0,0 1-1 0 0,1-1 0 0 0,-1 0 1 0 0,1 0-1 0 0,0 0 1 0 0,0 0-1 0 0,-1 0 0 0 0,1 0 1 0 0,0-1-1 0 0,1 1 0 0 0,-1 0 1 0 0,0 0-1 0 0,0 0 1 0 0,1 0-1 0 0,0 1 0 0 0,-1-1 1 0 0,1 0-1 0 0,0 0 1 0 0,0 0-1 0 0,0 0 0 0 0,0 1 1 0 0,0-1-1 0 0,0 0 1 0 0,0 1-1 0 0,1-1 0 0 0,-1 1 1 0 0,0-1-1 0 0,1 1 1 0 0,0 0-1 0 0,-1-1 0 0 0,1 1 1 0 0,0 0-1 0 0,0 0 0 0 0,19-18 2 0 0,1 1 0 0 0,1 2-1 0 0,0 0 1 0 0,1 1 0 0 0,0 2-1 0 0,1 0 1 0 0,18-5-2 0 0,33-19 51 0 0,-1 11-68 0 0,-75 26-53 0 0,-1 0 0 0 0,1 0 0 0 0,0 0 0 0 0,0 0 0 0 0,-1 0 0 0 0,1 1 0 0 0,0-1 0 0 0,-1 0 1 0 0,1 0-1 0 0,0 0 0 0 0,0 0 0 0 0,-1 1 0 0 0,1-1 0 0 0,0 0 0 0 0,0 0 0 0 0,0 0 0 0 0,-1 1 1 0 0,1-1-1 0 0,0 0 0 0 0,0 0 0 0 0,0 1 0 0 0,0-1 0 0 0,0 0 0 0 0,-1 1 0 0 0,1-1 0 0 0,0 0 1 0 0,0 0-1 0 0,0 1 0 0 0,0-1 0 0 0,0 0 0 0 0,0 1 0 0 0,0-1 0 0 0,0 0 0 0 0,0 1 0 0 0,0-1 1 0 0,0 0-1 0 0,0 1 0 0 0,0-1 0 0 0,0 0 0 0 0,0 0 0 0 0,1 1 0 0 0,-1-1 0 0 0,0 0 0 0 0,0 1 1 0 0,0-1-1 0 0,0 0 0 0 0,1 0 0 0 0,-1 1 0 0 0,0-1 0 0 0,0 0 0 0 0,0 0 0 0 0,1 0 0 0 0,-1 1 1 0 0,0-1-1 0 0,0 0 0 0 0,1 0 0 0 0,-1 0 0 0 0,0 0 0 0 0,0 0 70 0 0,-7 2-4831 0 0,6-2 1476 0 0,-1 0-8921 0 0</inkml:trace>
  <inkml:trace contextRef="#ctx0" brushRef="#br0" timeOffset="16185.89">5379 406 0 0 0,'0'0'757'0'0,"0"0"550"0"0,0 0 352 0 0,0 0 185 0 0,0 0-1 0 0,0 0-142 0 0,0 0-232 0 0,0 0-214 0 0,0 0-121 0 0,0 0-91 0 0,0 0-54 0 0,0 0-75 0 0,6-1-115 0 0,1 0-255 0 0,208-16 6586 0 0,-214 17-7066 0 0,-1 0-1 0 0,0 0 27 0 0,0 0 46 0 0,0 0 46 0 0,0 0 38 0 0,0 0 38 0 0,-28 12 580 0 0,-343 109-91 0 0,339-105-595 0 0,0 2 1 0 0,1 1-1 0 0,1 2 1 0 0,1 1 0 0 0,-2 3-153 0 0,11 16 998 0 0,49-29-481 0 0,236 39 351 0 0,-112-37-698 0 0,-116 0-92 0 0,-38-9-67 0 0,-1 0-1 0 0,0-1 1 0 0,-1 0 0 0 0,1 1 0 0 0,-1-1 0 0 0,0 0-1 0 0,0 0 1 0 0,0 0 0 0 0,0-1 0 0 0,-1 1 0 0 0,0-1 0 0 0,1 0-1 0 0,-1 0 1 0 0,0 0 0 0 0,-1 0 0 0 0,1-1 0 0 0,0 1-1 0 0,-1-1 1 0 0,-3 1-11 0 0,-245 132 155 0 0,21 6-160 0 0,202-112-11 0 0,30-29 13 0 0,0 0-2 0 0,0 0-5 0 0,0 0 0 0 0,155-3 119 0 0,-9-19 54 0 0,2 5 1 0 0,104 4-164 0 0,-247 10-735 0 0,-14 0-2465 0 0,2 2-5707 0 0,3 1-3929 0 0</inkml:trace>
  <inkml:trace contextRef="#ctx0" brushRef="#br0" timeOffset="17815.838">5184 1227 2697 0 0,'0'0'2601'0'0,"0"0"-271"0"0,0 0-32 0 0,0 0-40 0 0,0 0-190 0 0,0 0-298 0 0,0 0-410 0 0,0 0-314 0 0,0 0-154 0 0,0 0-40 0 0,0 0-6 0 0,0 0-25 0 0,0 14 4943 0 0,11-15-4918 0 0,-20 6 54 0 0,7 0-252 0 0,13-6-771 0 0,32 9-1849 0 0,-29 2-6040 0 0,-14-10-2716 0 0</inkml:trace>
  <inkml:trace contextRef="#ctx0" brushRef="#br0" timeOffset="23168.259">5832 148 0 0 0,'0'0'191'0'0,"0"0"713"0"0,0 0 390 0 0,0 0 216 0 0,0 0 154 0 0,0 0 55 0 0,0 0-24 0 0,0 0-31 0 0,0 0-93 0 0,0 0-129 0 0,0 0-125 0 0,-5-6-106 0 0,-18-16-109 0 0,31 19 7310 0 0,39 1-7149 0 0,419-35 1190 0 0,-432 41-2377 0 0,-40-1 1015 0 0,-45-33-881 0 0,-29-20-945 0 0,77 46-366 0 0,3 4-7404 0 0,0 0-4085 0 0</inkml:trace>
  <inkml:trace contextRef="#ctx0" brushRef="#br0" timeOffset="25433.042">7789 616 4041 0 0,'0'0'2348'0'0,"0"0"-154"0"0,0 0-71 0 0,0 0 14 0 0,0 0-61 0 0,0 0-223 0 0,0 0-400 0 0,0 0-426 0 0,0 0-344 0 0,0 0-264 0 0,0 0-167 0 0,41 3 2971 0 0,332-9 1582 0 0,-226 1-4206 0 0,-146 5-562 0 0,-1 0 6 0 0,0 0 8 0 0,0 0-11 0 0,0 0-12 0 0,0 0-4 0 0,0 0-22 0 0,-29 1-6786 0 0,19 4 3798 0 0,1 0-4738 0 0,0-1-4040 0 0</inkml:trace>
  <inkml:trace contextRef="#ctx0" brushRef="#br0" timeOffset="25738.189">7833 881 5417 0 0,'0'0'3398'0'0,"0"0"-1041"0"0,0 0-517 0 0,0 0-37 0 0,0 0-29 0 0,0 0-143 0 0,0 0-288 0 0,0 0-382 0 0,0 0-258 0 0,0 0-129 0 0,0 0 42 0 0,0 0 100 0 0,0 0 59 0 0,5 1 13 0 0,206 5 3438 0 0,-18-10-4091 0 0,-146 1-1884 0 0,-28 0-5924 0 0,-11 2-4752 0 0</inkml:trace>
  <inkml:trace contextRef="#ctx0" brushRef="#br0" timeOffset="35369.674">9912 1046 0 0 0,'0'0'485'0'0,"0"0"912"0"0,0 0 472 0 0,0 0 167 0 0,0 0-60 0 0,0 0-173 0 0,0 0-201 0 0,0 0-153 0 0,0 0-79 0 0,0 0-84 0 0,0 1-1220 0 0,5 1 9208 0 0,-5-17-8742 0 0,-1 1-346 0 0,1 1 1 0 0,0-1-1 0 0,1 0 0 0 0,0 1 0 0 0,1-1 1 0 0,1 1-1 0 0,0 0 0 0 0,1 0 0 0 0,0 0 1 0 0,1 0-1 0 0,1-1-186 0 0,7-10 69 0 0,2 1 0 0 0,0 0 0 0 0,1 1 0 0 0,1 0 0 0 0,1 2 0 0 0,1 0 0 0 0,4-2-69 0 0,27-18 64 0 0,17 13-66 0 0,-41 76 17 0 0,-20-7 16 0 0,-1 0 0 0 0,-3 1 0 0 0,-2-1 0 0 0,-2 14-31 0 0,1 19 61 0 0,1-74-62 0 0,0-1-12 0 0,0 0-5 0 0,0 0 21 0 0,0 0 6 0 0,0 0 7 0 0,0 0 7 0 0,0 0-2 0 0,24-36 309 0 0,52-67-334 0 0,-47 61 14 0 0,1 1 0 0 0,2 1 0 0 0,2 2 0 0 0,2 1 0 0 0,21-16-10 0 0,6 2-32 0 0,-62 51 29 0 0,0 1-1 0 0,0-1 0 0 0,1 1 0 0 0,-1 0 0 0 0,0-1 0 0 0,0 1 1 0 0,0 0-1 0 0,0 0 0 0 0,0 0 0 0 0,0-1 0 0 0,0 1 1 0 0,0 0-1 0 0,0 0 0 0 0,-1 1 0 0 0,1-1 0 0 0,0 0 1 0 0,-1 0-1 0 0,1 0 0 0 0,-1 0 0 0 0,1 1 0 0 0,-1-1 0 0 0,1 0 1 0 0,-1 0-1 0 0,0 1 0 0 0,0-1 0 0 0,1 0 0 0 0,-1 1 1 0 0,0-1-1 0 0,0 0 0 0 0,0 1 0 0 0,-1-1 0 0 0,1 0 0 0 0,0 1 1 0 0,0-1-1 0 0,-1 0 0 0 0,0 1 4 0 0,2 281 363 0 0,8-198-349 0 0,-9-81-115 0 0,1 0 1743 0 0,-1-1-3755 0 0,0-1-3371 0 0,0 0-4666 0 0,0 1-1871 0 0</inkml:trace>
  <inkml:trace contextRef="#ctx0" brushRef="#br0" timeOffset="35717.876">10910 980 9146 0 0,'0'0'3083'0'0,"0"0"-1461"0"0,0 0-722 0 0,0 0-30 0 0,0 0 219 0 0,0 0 121 0 0,0 0-26 0 0,0 0-141 0 0,0 0-139 0 0,0 0-72 0 0,0 0-62 0 0,0 0-101 0 0,0 0-130 0 0,1 12-75 0 0,5 36-88 0 0,-12 3 607 0 0,6-52-1048 0 0,0 1 0 0 0,0 0 0 0 0,-1 0 0 0 0,1 0 0 0 0,0 0 1 0 0,-1 0-1 0 0,1 0 0 0 0,0 0 0 0 0,0 0 0 0 0,-1 0 0 0 0,1 0 0 0 0,0 0 0 0 0,0 0 0 0 0,-1 0 0 0 0,1 0 0 0 0,0 0 0 0 0,-1 0 0 0 0,1 0 0 0 0,0 1 0 0 0,0-1 0 0 0,-1 0 0 0 0,1 0 1 0 0,0 0-1 0 0,0 0 0 0 0,-1 0 0 0 0,1 1 0 0 0,0-1 0 0 0,0 0 0 0 0,0 0 0 0 0,-1 0 0 0 0,1 1 0 0 0,0-1 0 0 0,0 0 0 0 0,0 0 0 0 0,0 1 0 0 0,0-1 0 0 0,0 0 0 0 0,-1 0 0 0 0,1 1 0 0 0,0-1 1 0 0,0 0-1 0 0,0 1 0 0 0,0-1 0 0 0,0 0 0 0 0,0 0 0 0 0,0 1 0 0 0,0-1 0 0 0,0 0 0 0 0,0 1 65 0 0,-7-15-5965 0 0,3 2-3472 0 0,2 5 2337 0 0</inkml:trace>
  <inkml:trace contextRef="#ctx0" brushRef="#br0" timeOffset="36174.815">11003 623 4945 0 0,'0'0'2845'0'0,"0"0"-648"0"0,0 0-372 0 0,0 0-86 0 0,0 0-31 0 0,0 0-66 0 0,0 0-171 0 0,0 0-224 0 0,0 0-204 0 0,0 0-182 0 0,0 0-150 0 0,0 0-116 0 0,0 0-95 0 0,-5-1-65 0 0,-17-1-22 0 0,5 19 1360 0 0,26-19-819 0 0,-1-5-856 0 0,-10 6 531 0 0,-38 23-206 0 0,39-22-399 0 0,1 0-44 0 0,0 0-45 0 0,0 0 21 0 0,0 0-32 0 0,0 0-24 0 0,2 25-4557 0 0,-1-18-1729 0 0,0-2-5911 0 0</inkml:trace>
  <inkml:trace contextRef="#ctx0" brushRef="#br0" timeOffset="40859.74">11905 634 0 0 0,'0'0'804'0'0,"0"0"600"0"0,0 0 449 0 0,0 0 179 0 0,0 0-26 0 0,0 0-208 0 0,0 0-259 0 0,0 0-155 0 0,0 0-93 0 0,0 0-71 0 0,0 0-61 0 0,3-4-95 0 0,9-25 1474 0 0,-13 27-2380 0 0,-1 0-1 0 0,1 1 0 0 0,-1-1 1 0 0,0 0-1 0 0,0 0 1 0 0,1 1-1 0 0,-1-1 0 0 0,0 1 1 0 0,-1-1-1 0 0,1 1 1 0 0,0 0-1 0 0,0 0 0 0 0,0 0 1 0 0,-1 0-1 0 0,1 0 1 0 0,0 1-1 0 0,-1-1 0 0 0,1 1 1 0 0,-1-1-1 0 0,1 1 1 0 0,-1 0-1 0 0,1 0 0 0 0,-2 0-157 0 0,2 0 126 0 0,-14-1 6 0 0,0 2-1 0 0,0 0 0 0 0,0 0 0 0 0,0 2 1 0 0,1 0-1 0 0,-1 0 0 0 0,1 2 0 0 0,0 0 0 0 0,0 1 1 0 0,0 0-1 0 0,0 1 0 0 0,1 1 0 0 0,1 0 1 0 0,-1 1-1 0 0,-3 4-131 0 0,3-3 66 0 0,1 2 1 0 0,1-1-1 0 0,0 2 1 0 0,0 0-1 0 0,2 0 1 0 0,-1 1-1 0 0,2 0 1 0 0,0 1-1 0 0,0 0 1 0 0,1 0-1 0 0,1 1 1 0 0,1 0-1 0 0,-3 11-66 0 0,8-24 20 0 0,1 0 1 0 0,-1-1-1 0 0,1 1 1 0 0,0 0-1 0 0,-1 0 1 0 0,1 0-1 0 0,0 0 1 0 0,1 0-1 0 0,-1-1 1 0 0,1 1-1 0 0,-1 0 0 0 0,1 0 1 0 0,0 0-1 0 0,0-1 1 0 0,0 1-1 0 0,0-1 1 0 0,0 1-1 0 0,1 0 1 0 0,-1-1-1 0 0,1 0 0 0 0,0 1 1 0 0,-1-1-1 0 0,1 0 1 0 0,0 0-1 0 0,0 0 1 0 0,1 0-1 0 0,-1 0 1 0 0,0-1-1 0 0,1 1 0 0 0,-1-1 1 0 0,1 1-1 0 0,-1-1 1 0 0,1 0-1 0 0,0 0 1 0 0,-1 0-1 0 0,1 0 1 0 0,0-1-1 0 0,0 1 1 0 0,-1-1-1 0 0,1 0 0 0 0,0 1 1 0 0,0-1-1 0 0,0 0 1 0 0,0-1-1 0 0,0 1 1 0 0,0-1-1 0 0,-1 1 1 0 0,3-1-21 0 0,19-2 103 0 0,-1 0 1 0 0,1-2-1 0 0,-1 0 0 0 0,0-2 1 0 0,-1 0-1 0 0,1-1 1 0 0,-1-2-1 0 0,-1 0 1 0 0,0-1-1 0 0,0-2 1 0 0,-2 0-1 0 0,9-7-103 0 0,157-151 251 0 0,-164 144-158 0 0,-23 57-81 0 0,-1-16-6 0 0,0 0-1 0 0,2 1 1 0 0,0-1-1 0 0,0 0 0 0 0,1 0 1 0 0,1 1-1 0 0,1-1 1 0 0,0 0-1 0 0,0 0 1 0 0,2 0-1 0 0,-1 0 0 0 0,2-1 1 0 0,4 10-6 0 0,54 86 17 0 0,-22-61-1910 0 0,-35-47-36 0 0,-4 0-1011 0 0,0 1-2051 0 0,-1-2-7185 0 0</inkml:trace>
  <inkml:trace contextRef="#ctx0" brushRef="#br0" timeOffset="41121.543">12483 906 16251 0 0,'0'0'1257'0'0,"0"0"-362"0"0,0 0 35 0 0,0 0 213 0 0,0 0 108 0 0,0 0-156 0 0,0 0-335 0 0,0 0-300 0 0,0 0-141 0 0,0 0-80 0 0,0 0-67 0 0,0 0-27 0 0,0 0-35 0 0,-2 21-26 0 0,-7 64-31 0 0,-9-32-137 0 0,0-46-1868 0 0,11-7-1821 0 0,1 0-3896 0 0,4 0-3817 0 0</inkml:trace>
  <inkml:trace contextRef="#ctx0" brushRef="#br0" timeOffset="41502.917">12518 590 12995 0 0,'0'0'1856'0'0,"0"0"-410"0"0,0 0-78 0 0,0 0 10 0 0,0 0-94 0 0,0 0-204 0 0,0 0-354 0 0,0 0-284 0 0,0 0-147 0 0,0 0-81 0 0,0 0-26 0 0,0 0-27 0 0,-2 7-21 0 0,-9 20-12 0 0,11-26-111 0 0,0 0 1 0 0,1 0-1 0 0,-1 0 1 0 0,1 0-1 0 0,-1 0 0 0 0,1 0 1 0 0,-1 0-1 0 0,1 0 0 0 0,0 0 1 0 0,-1 0-1 0 0,1 0 0 0 0,0 0 1 0 0,0-1-1 0 0,0 1 1 0 0,0 0-1 0 0,0-1 0 0 0,0 1 1 0 0,0 0-1 0 0,0-1 0 0 0,0 1 1 0 0,0-1-1 0 0,0 1 0 0 0,0-1 1 0 0,0 0-1 0 0,0 1 0 0 0,0-1 1 0 0,1 0-1 0 0,-1 0 1 0 0,0 0-1 0 0,0 0 0 0 0,0 0 1 0 0,0 0-1 0 0,1 0 0 0 0,-1 0 1 0 0,0-1-1 0 0,0 1 0 0 0,0 0 1 0 0,0-1-1 0 0,0 1 1 0 0,0-1-1 0 0,0 1 0 0 0,0-1 1 0 0,0 1-1 0 0,0-1 0 0 0,0 0 1 0 0,0 1-1 0 0,0-1 0 0 0,0 0 1 0 0,0 0-1 0 0,0 0-17 0 0,3-3 114 0 0,-7 1 1071 0 0,-5 3-1258 0 0,-50 22 1098 0 0,58-22-971 0 0,0 0-18 0 0,0 0-8 0 0,0 0-24 0 0,0 0-36 0 0,0 0-10 0 0,0 0-18 0 0,0 0-62 0 0,0 0-68 0 0,0 0-135 0 0,0 0-289 0 0,7 0-9210 0 0,-6 0-2156 0 0</inkml:trace>
  <inkml:trace contextRef="#ctx0" brushRef="#br0" timeOffset="42170.732">11563 299 5177 0 0,'0'0'2810'0'0,"0"0"-361"0"0,0 0-149 0 0,0 0-51 0 0,0 0-156 0 0,0 0-263 0 0,0 0-316 0 0,0 0-283 0 0,0 0-236 0 0,0 0-189 0 0,0 0-176 0 0,0 0-142 0 0,0 0-69 0 0,-11-3-35 0 0,-29-9 1157 0 0,262-18 775 0 0,28 23-1666 0 0,-249 7-628 0 0,-1 0 15 0 0,0 0 27 0 0,0 0 1 0 0,0 0 7 0 0,0 0 31 0 0,0 0 5 0 0,0 0 12 0 0,0 0 12 0 0,-40-51 472 0 0,-58-107-1559 0 0,97 154 953 0 0,0 1-2356 0 0,1 2-5450 0 0,0 1-4860 0 0</inkml:trace>
  <inkml:trace contextRef="#ctx0" brushRef="#br0" timeOffset="47845.126">14810 141 11779 0 0,'0'0'1872'0'0,"0"0"-254"0"0,0 0-178 0 0,0 0-24 0 0,0 0-19 0 0,0 0-157 0 0,0 0-285 0 0,0 0-307 0 0,0 0-180 0 0,0 0-7 0 0,0 0 61 0 0,0 0 93 0 0,0 0 43 0 0,5 8-51 0 0,73 116 1938 0 0,-61-103-2414 0 0,-1 1 1 0 0,-1 1 0 0 0,-1 0 0 0 0,-1 1-1 0 0,-1 1 1 0 0,-1-1 0 0 0,-2 2 0 0 0,0 0-1 0 0,-1 0 1 0 0,-2 0 0 0 0,-1 1 0 0 0,-1 0-1 0 0,-1 0 1 0 0,-1 7-132 0 0,-1-14 39 0 0,-2 1-1 0 0,0-1 1 0 0,-1 1-1 0 0,0-1 1 0 0,-2 0-1 0 0,-1 0 1 0 0,0 0-1 0 0,-2 0-38 0 0,-1-1-4 0 0,0-1 1 0 0,-2 0-1 0 0,0-1 0 0 0,-1-1 1 0 0,-1 1-1 0 0,-1-2 0 0 0,0 1 1 0 0,0-2-1 0 0,-2 0 0 0 0,0-1 1 0 0,0 0-1 0 0,-2-1 0 0 0,-1 0 4 0 0,-54 32-931 0 0,62-37 381 0 0,-3 2-1193 0 0,4-6-8433 0 0,8-3-2424 0 0</inkml:trace>
  <inkml:trace contextRef="#ctx0" brushRef="#br0" timeOffset="47027.702">14372 295 0 0 0,'0'0'871'0'0,"0"0"1009"0"0,0 0 462 0 0,0 0 56 0 0,0 0-102 0 0,0 0-250 0 0,0 0-287 0 0,0 0-256 0 0,0 0-209 0 0,0 0-147 0 0,0 0-111 0 0,-8-3 539 0 0,6 3 3813 0 0,23 51-2765 0 0,-13 206-1021 0 0,-29 82-988 0 0,20-330-2391 0 0,-6-35-3675 0 0,3 18-485 0 0,2 4-6206 0 0</inkml:trace>
  <inkml:trace contextRef="#ctx0" brushRef="#br0" timeOffset="47495.865">14230 185 6257 0 0,'0'0'1910'0'0,"0"0"-192"0"0,0 0-110 0 0,0 0 67 0 0,0 0 54 0 0,0 0-109 0 0,0 0-256 0 0,0 0-293 0 0,0 0-249 0 0,0 0-150 0 0,0 0-84 0 0,0 0-27 0 0,0 0-11 0 0,-16 2-22 0 0,-53 7-27 0 0,36 11 242 0 0,30-14-580 0 0,-13 17 156 0 0,2 1 0 0 0,1 1 0 0 0,0 0 0 0 0,2 0 1 0 0,1 1-1 0 0,2 1 0 0 0,0 0 0 0 0,1 0 0 0 0,2 0 0 0 0,1 1 0 0 0,1-1 1 0 0,1 1-1 0 0,2 7-319 0 0,-1-16 89 0 0,0 0 0 0 0,2 0-1 0 0,0 0 1 0 0,1-1 0 0 0,1 1 0 0 0,0 0 0 0 0,2-1 0 0 0,0 0 0 0 0,1 0 0 0 0,1 0 0 0 0,1-1 0 0 0,0 0 0 0 0,1 0 0 0 0,1-1 0 0 0,0 0 0 0 0,2-1 0 0 0,-1 0-1 0 0,2-1 1 0 0,2 2-89 0 0,64 32 116 0 0,-14-36-704 0 0,-29-31-2639 0 0,-19-6-1148 0 0,-10 14-1334 0 0,-1 3-6025 0 0</inkml:trace>
  <inkml:trace contextRef="#ctx0" brushRef="#br0" timeOffset="52759.898">1434 2217 0 0 0,'0'0'312'0'0,"0"0"947"0"0,0 0 468 0 0,0 0 236 0 0,0 0 118 0 0,0 0-12 0 0,0 0-120 0 0,0 0-304 0 0,0 0-312 0 0,0 0-252 0 0,3-1-167 0 0,-12-3 2739 0 0,-38 1 932 0 0,-8 7-2938 0 0,-267 92-82 0 0,261-78-1122 0 0,64-11-99 0 0,176 68-79 0 0,-5-46-128 0 0,-173-29-135 0 0,1 0 1 0 0,-1 0-1 0 0,0 0 1 0 0,0 0-1 0 0,0 0 1 0 0,0 0 0 0 0,0 1-1 0 0,0-1 1 0 0,0 0-1 0 0,0 0 1 0 0,0 1-1 0 0,0-1 1 0 0,0 1 0 0 0,-1-1-1 0 0,1 1 1 0 0,0-1-1 0 0,0 1 1 0 0,0 0-1 0 0,0-1 1 0 0,-1 1 0 0 0,1 0-1 0 0,0 0 1 0 0,-1-1-1 0 0,1 1 1 0 0,0 0-1 0 0,-1 0 1 0 0,1 0 0 0 0,-1 0-1 0 0,0 0 1 0 0,1 0-1 0 0,-1 0 1 0 0,0 0-1 0 0,1 0 1 0 0,-1 0 0 0 0,0 0-1 0 0,0 0 1 0 0,0 0-1 0 0,0 0 1 0 0,0 0-1 0 0,0 0 1 0 0,0 0 0 0 0,0 0-1 0 0,0 1-2 0 0,-43 32 99 0 0,-2-1-1 0 0,-1-3 0 0 0,-1-1 1 0 0,-1-2-1 0 0,-23 7-98 0 0,36-21 14 0 0,-81 48 104 0 0,112-58-120 0 0,3 5 29 0 0,14 0-34 0 0,-3-2 31 0 0,0-1 0 0 0,0 0 0 0 0,0-1 0 0 0,1 0 0 0 0,0 0 0 0 0,0-1 0 0 0,0-1 0 0 0,0 0 0 0 0,0 0 0 0 0,0-1 0 0 0,1-1 0 0 0,-1 0 0 0 0,0 0 0 0 0,7-2-24 0 0,-3 2 20 0 0,59-1 158 0 0,0-3 1 0 0,0-4 0 0 0,9-4-179 0 0,-36 8 180 0 0,-46 4-152 0 0,-1 0 0 0 0,0 0-11 0 0,0 0-13 0 0,0 0-9 0 0,0 0 37 0 0,-1-3 1186 0 0,-1 2-3962 0 0,-4 5-14914 0 0,4-1 5942 0 0</inkml:trace>
  <inkml:trace contextRef="#ctx0" brushRef="#br0" timeOffset="50135.727">249 2144 0 0 0,'37'-7'25'0'0,"-30"6"273"0"0,-5 2 4549 0 0,10 1-580 0 0,-9-1 574 0 0,0 0 2536 0 0,-3 0-4273 0 0,-10 4-2388 0 0,-118 36-117 0 0,18 4 54 0 0,109-45-637 0 0,0 0 0 0 0,0 0 0 0 0,0 1 0 0 0,0-1 0 0 0,0 1 0 0 0,0-1 0 0 0,0 1 0 0 0,0-1 0 0 0,1 1 0 0 0,-1 0 0 0 0,0-1 0 0 0,0 1 0 0 0,0 0 0 0 0,1 0 0 0 0,-1-1 0 0 0,0 1 0 0 0,1 0 0 0 0,-1 0 0 0 0,1 0 0 0 0,-1 0 0 0 0,1 0 0 0 0,-1 0 0 0 0,1 0 0 0 0,0 0 0 0 0,-1 0 0 0 0,1 0 0 0 0,0 0 0 0 0,0 0 0 0 0,0 0 0 0 0,0 1 0 0 0,0-1 0 0 0,0 0 0 0 0,0 0 0 0 0,0 0 0 0 0,0 0 0 0 0,0 0 0 0 0,1 0 0 0 0,-1 0 0 0 0,0 0 0 0 0,1 0 0 0 0,0 1-16 0 0,0 0 6 0 0,1 0 1 0 0,0 0-1 0 0,0 0 0 0 0,0 0 0 0 0,0 0 1 0 0,0-1-1 0 0,0 1 0 0 0,1 0 0 0 0,-1-1 0 0 0,0 0 1 0 0,1 0-1 0 0,-1 1 0 0 0,1-1 0 0 0,0-1 1 0 0,-1 1-1 0 0,1 0 0 0 0,0-1 0 0 0,-1 1 0 0 0,1-1 1 0 0,0 0-1 0 0,1 0-6 0 0,218 33 488 0 0,-220-33-475 0 0,1 0-1 0 0,-1 0 1 0 0,0 1 0 0 0,0-1 0 0 0,0 1-1 0 0,1 0 1 0 0,-1-1 0 0 0,0 1 0 0 0,0 0-1 0 0,0 0 1 0 0,0 0 0 0 0,0 1 0 0 0,-1-1-1 0 0,1 0 1 0 0,0 1 0 0 0,0-1-1 0 0,-1 1 1 0 0,1 0 0 0 0,-1-1 0 0 0,0 1-1 0 0,1 0 1 0 0,-1 0 0 0 0,0 0 0 0 0,0 0-1 0 0,0 0 1 0 0,0 0 0 0 0,-1 0-1 0 0,1 1 1 0 0,0-1 0 0 0,-1 0 0 0 0,1 0-1 0 0,-1 0 1 0 0,0 1 0 0 0,0-1 0 0 0,0 0-1 0 0,0 0 1 0 0,0 1 0 0 0,-1-1 0 0 0,1 0-1 0 0,-1 0 1 0 0,1 0 0 0 0,-1 1-1 0 0,0-1 1 0 0,0 0 0 0 0,0 0 0 0 0,0 0-1 0 0,0 0 1 0 0,0 0 0 0 0,0-1 0 0 0,-1 1-1 0 0,1 0 1 0 0,-1 0 0 0 0,1-1-13 0 0,-72 72 312 0 0,60-64-290 0 0,0 1 0 0 0,1 1-1 0 0,0 0 1 0 0,0 0 0 0 0,2 1 0 0 0,-1 1 0 0 0,1 0-1 0 0,1 0 1 0 0,1 1 0 0 0,0 0 0 0 0,0 2-22 0 0,-3 69 148 0 0,11-84-139 0 0,0 1-1 0 0,0-1 1 0 0,0 0 0 0 0,1 1-1 0 0,-1-1 1 0 0,1 0-1 0 0,-1 0 1 0 0,1 0 0 0 0,-1 1-1 0 0,1-1 1 0 0,0 0 0 0 0,-1 0-1 0 0,1 0 1 0 0,0 0 0 0 0,0 0-1 0 0,0 0 1 0 0,0 0 0 0 0,0-1-1 0 0,0 1 1 0 0,0 0 0 0 0,0 0-1 0 0,0-1 1 0 0,0 1-1 0 0,0-1 1 0 0,1 1 0 0 0,-1-1-1 0 0,0 1 1 0 0,0-1 0 0 0,0 0-1 0 0,1 1 1 0 0,-1-1 0 0 0,0 0-1 0 0,1 0 1 0 0,-1 0 0 0 0,0 0-1 0 0,1 0 1 0 0,-1 0-1 0 0,0-1 1 0 0,0 1 0 0 0,1 0-9 0 0,64-13 481 0 0,-54 10-437 0 0,48-16 108 0 0,-48 9-3470 0 0,-11-1-8491 0 0,-1 10 11107 0 0,0-3-11348 0 0</inkml:trace>
  <inkml:trace contextRef="#ctx0" brushRef="#br0" timeOffset="50857.198">218 1783 6577 0 0,'0'0'1438'0'0,"0"0"-147"0"0,0 0 95 0 0,0 0 237 0 0,0 0 245 0 0,0 0 58 0 0,0 0-205 0 0,0 0-334 0 0,0 0-305 0 0,0 0-244 0 0,0 0-166 0 0,0 0-86 0 0,0 0-55 0 0,-4-3-39 0 0,-20-13 1343 0 0,8 82 1322 0 0,14 59-2365 0 0,6 1 0 0 0,7 14-792 0 0,0 0 172 0 0,-6-53 10 0 0,5-1-1 0 0,3 0 1 0 0,13 41-182 0 0,31 90 433 0 0,-38-128-216 0 0,-19-89-275 0 0,1-1-1 0 0,-1 1 0 0 0,0 0 0 0 0,0 0 0 0 0,0 0 0 0 0,0-1 0 0 0,0 1 1 0 0,0 0-1 0 0,1 0 0 0 0,-1-1 0 0 0,0 1 0 0 0,0 0 0 0 0,0 0 0 0 0,0 0 1 0 0,1 0-1 0 0,-1-1 0 0 0,0 1 0 0 0,0 0 0 0 0,1 0 0 0 0,-1 0 0 0 0,0 0 1 0 0,0 0-1 0 0,1 0 0 0 0,-1 0 0 0 0,0 0 0 0 0,0 0 0 0 0,1 0 0 0 0,-1 0 1 0 0,0 0-1 0 0,0 0 0 0 0,1 0 0 0 0,-1 0 0 0 0,0 0 0 0 0,0 0 0 0 0,1 0 1 0 0,-1 0 58 0 0,7-21-4366 0 0,0 13-1944 0 0,-1 0-6328 0 0</inkml:trace>
  <inkml:trace contextRef="#ctx0" brushRef="#br0" timeOffset="56276.969">1020 3226 216 0 0,'0'0'1188'0'0,"0"0"58"0"0,0 0 374 0 0,0 0 461 0 0,0 0 255 0 0,0 0-74 0 0,0 0-382 0 0,0 0-361 0 0,0 0-236 0 0,0 0-122 0 0,0 0-55 0 0,1-3-95 0 0,0-1-1671 0 0,2-3 4306 0 0,-2 18-165 0 0,-21 40-2139 0 0,-21 85-497 0 0,40-132-3530 0 0,0-22-12650 0 0,1 14 5792 0 0</inkml:trace>
  <inkml:trace contextRef="#ctx0" brushRef="#br0" timeOffset="56660.855">1088 2920 0 0 0,'0'0'1216'0'0,"0"0"110"0"0,0 0 268 0 0,0 0 373 0 0,0 0 260 0 0,0 0 25 0 0,0 0-270 0 0,0 0-398 0 0,0 0-354 0 0,0 0-218 0 0,0 0-126 0 0,0 0-70 0 0,-13 16-87 0 0,-38 45-94 0 0,36-42 284 0 0,15-19-574 0 0,0 0-61 0 0,0 0-45 0 0,0 0-21 0 0,0 0-42 0 0,0 0-31 0 0,11-8 436 0 0,53-56 274 0 0,-127 126-68 0 0,60-56-766 0 0,3-6-49 0 0,0 0-36 0 0,37-19-732 0 0,-15 4-1040 0 0,-8 6-3783 0 0,-6 5-3063 0 0</inkml:trace>
  <inkml:trace contextRef="#ctx0" brushRef="#br0" timeOffset="58662.578">1676 2121 5177 0 0,'0'0'1917'0'0,"0"0"22"0"0,0 0 165 0 0,0 0 93 0 0,0 0-61 0 0,0 0-296 0 0,0 0-418 0 0,0 0-354 0 0,0 0-298 0 0,0 0-207 0 0,0 0-97 0 0,0 0-3 0 0,-7 1 21 0 0,-15 3 300 0 0,32-5 1493 0 0,204-28 383 0 0,29 29-1295 0 0,-257-12-892 0 0,-4-1-459 0 0,-129-116 185 0 0,143 125-410 0 0,4 4 128 0 0,1 0 0 0 0,-1-1-1 0 0,0 1 1 0 0,0 0-1 0 0,1 0 1 0 0,-1 0-1 0 0,0 0 1 0 0,0 0 0 0 0,1 0-1 0 0,-1 0 1 0 0,0 0-1 0 0,0-1 1 0 0,1 1 0 0 0,-1 0-1 0 0,0 0 1 0 0,0 0-1 0 0,0 0 1 0 0,0-1-1 0 0,1 1 1 0 0,-1 0 0 0 0,0 0-1 0 0,0-1 1 0 0,0 1-1 0 0,0 0 1 0 0,0 0-1 0 0,0-1 1 0 0,0 1 0 0 0,1 0-1 0 0,-1 0 1 0 0,0-1-1 0 0,0 1 1 0 0,0 0 0 0 0,0 0-1 0 0,0-1 84 0 0,24 17-4898 0 0,-13-7-4025 0 0,0-2-3823 0 0</inkml:trace>
  <inkml:trace contextRef="#ctx0" brushRef="#br0" timeOffset="61716.386">3027 2018 5193 0 0,'0'0'2249'0'0,"0"0"-282"0"0,0 0-132 0 0,0 0 114 0 0,0 0 24 0 0,0 0-201 0 0,0 0-331 0 0,0 0-369 0 0,0 0-291 0 0,0 0-170 0 0,0 0-71 0 0,0 0-30 0 0,0 0-13 0 0,-3-1-31 0 0,-3-6 414 0 0,25 5 552 0 0,-1 1-935 0 0,261-13 1653 0 0,-216 10-1254 0 0,-75-14-269 0 0,-109-122-476 0 0,110 130-1906 0 0,22 27-6843 0 0,-7-10-3729 0 0</inkml:trace>
  <inkml:trace contextRef="#ctx0" brushRef="#br0" timeOffset="59992.016">3237 2225 10882 0 0,'0'0'4117'0'0,"0"0"-2536"0"0,0 0-919 0 0,0 0 168 0 0,0 0 371 0 0,0 0 292 0 0,0 0 38 0 0,0 0-268 0 0,0 0-362 0 0,0 0-222 0 0,0 0-151 0 0,0 0-98 0 0,0 0-41 0 0,0 25-37 0 0,0 124 222 0 0,3 183 218 0 0,0-282-773 0 0,-2-51-3911 0 0,-1-29-4193 0 0,0 17 729 0 0,0 5-1535 0 0</inkml:trace>
  <inkml:trace contextRef="#ctx0" brushRef="#br0" timeOffset="60264.003">3270 2147 9802 0 0,'0'0'3271'0'0,"0"0"-1532"0"0,0 0-698 0 0,0 0-20 0 0,0 0 141 0 0,0 0 91 0 0,0 0 96 0 0,0 0-121 0 0,0 0-141 0 0,0 0-86 0 0,0 0-196 0 0,0 0-147 0 0,16 5-88 0 0,107 26 605 0 0,51-26-456 0 0,-148-1-1545 0 0,-28 10-3766 0 0,-4-10 1827 0 0,-3 3-6287 0 0,3-3-1594 0 0</inkml:trace>
  <inkml:trace contextRef="#ctx0" brushRef="#br0" timeOffset="60443.144">3233 2490 11963 0 0,'0'0'3156'0'0,"0"0"-1649"0"0,0 0-484 0 0,0 0 193 0 0,0 0 90 0 0,0 0-95 0 0,0 0-219 0 0,0 0-254 0 0,0 0-193 0 0,33-8-166 0 0,102-22-136 0 0,-27-2 22 0 0,-95 26 884 0 0,-8 3-3602 0 0,-2 2-2500 0 0,0 0-3600 0 0,-3 1-1181 0 0</inkml:trace>
  <inkml:trace contextRef="#ctx0" brushRef="#br0" timeOffset="62212.89">3586 2722 3353 0 0,'0'0'4494'0'0,"0"0"-1721"0"0,0 0-733 0 0,0 0-105 0 0,0 0-25 0 0,0 0-120 0 0,0 0-253 0 0,0 0-298 0 0,0 0-269 0 0,0 0-213 0 0,0 0-143 0 0,0 0-101 0 0,0-7 1166 0 0,-14 105 212 0 0,14-97-1905 0 0,0-1-16 0 0,0 0 41 0 0,0 0-11 0 0,0 0 8 0 0,0 0-61 0 0,0-15-3160 0 0,0 4-3894 0 0,0 3-4965 0 0</inkml:trace>
  <inkml:trace contextRef="#ctx0" brushRef="#br0" timeOffset="62585.717">3737 2324 8874 0 0,'0'0'4259'0'0,"0"0"-2478"0"0,0 0-801 0 0,0 0 120 0 0,0 0 211 0 0,0 0 99 0 0,0 0-131 0 0,0 0-275 0 0,0 0-264 0 0,0 0-168 0 0,0 0-102 0 0,0 0-92 0 0,0 0-48 0 0,-8 15-35 0 0,-29 44-41 0 0,38-59-228 0 0,-1 0 0 0 0,0 1 0 0 0,1-1 0 0 0,-1 0 0 0 0,1 0 0 0 0,-1 0 0 0 0,0 1 0 0 0,1-1 0 0 0,-1 0 0 0 0,0 0 0 0 0,1 1 0 0 0,-1-1-1 0 0,0 0 1 0 0,0 1 0 0 0,1-1 0 0 0,-1 0 0 0 0,0 1 0 0 0,0-1 0 0 0,0 0 0 0 0,1 1 0 0 0,-1-1 0 0 0,0 0 0 0 0,0 1 0 0 0,0-1 0 0 0,0 1 0 0 0,0-1 0 0 0,0 1-1 0 0,0-1 1 0 0,0 0 0 0 0,0 1 0 0 0,0-1 0 0 0,0 1 0 0 0,0-1 0 0 0,0 0 0 0 0,0 1 0 0 0,0-1 0 0 0,0 1 0 0 0,0-1 0 0 0,0 0 0 0 0,-1 1 0 0 0,1-1 0 0 0,0 0-1 0 0,0 1-25 0 0,27-20 451 0 0,-65 45 411 0 0,38-26-830 0 0,-9 6-366 0 0,18-7-2720 0 0,-6 0 2395 0 0,3-1-4535 0 0,0-4-6789 0 0</inkml:trace>
  <inkml:trace contextRef="#ctx0" brushRef="#br0" timeOffset="59346.748">2764 2442 8682 0 0,'0'0'2552'0'0,"0"0"-475"0"0,0 0-209 0 0,0 0 17 0 0,0 0-110 0 0,0 0-266 0 0,0 0-358 0 0,0 0-325 0 0,0 0-198 0 0,0 0-92 0 0,0 0-61 0 0,0 0-20 0 0,0 0-21 0 0,1 22 1648 0 0,-58 110-770 0 0,-66 45-1081 0 0,96-141-714 0 0,23-39-6246 0 0,6-19 1601 0 0,5-4-3794 0 0,-5 15 1706 0 0</inkml:trace>
  <inkml:trace contextRef="#ctx0" brushRef="#br0" timeOffset="59652.119">2589 2254 7594 0 0,'0'0'3414'0'0,"0"0"-659"0"0,0 0-584 0 0,0 0-241 0 0,0 0-143 0 0,0 0-201 0 0,0 0-293 0 0,0 0-365 0 0,0 0-300 0 0,0 0-195 0 0,0 0-117 0 0,0 0 21 0 0,0 0 106 0 0,13 36 1513 0 0,74 171 246 0 0,-39-105-1898 0 0,32 42-201 0 0,-67-92-1837 0 0,-13-52 926 0 0,0 0-411 0 0,0 0-784 0 0,-1 0-3483 0 0,0 0-213 0 0,1 0-6588 0 0</inkml:trace>
  <inkml:trace contextRef="#ctx0" brushRef="#br0" timeOffset="60942.866">2881 2313 2353 0 0,'0'0'2628'0'0,"0"0"-178"0"0,0 0-220 0 0,0 0-261 0 0,0 0-263 0 0,0 0-268 0 0,0 0-294 0 0,0 0-225 0 0,0 0-142 0 0,0 0-88 0 0,0 0-81 0 0,0 0-75 0 0,-4 15 767 0 0,-70 80 582 0 0,18-11-2003 0 0,56-83-150 0 0,0-1-246 0 0,4 0-8197 0 0,1 0-2393 0 0</inkml:trace>
  <inkml:trace contextRef="#ctx0" brushRef="#br0" timeOffset="57362.305">1781 2475 6473 0 0,'0'0'1851'0'0,"0"0"-205"0"0,0 0 0 0 0,0 0 98 0 0,0 0 13 0 0,0 0-172 0 0,0 0-296 0 0,0 0-307 0 0,0 0-232 0 0,0 0-151 0 0,0 0-73 0 0,0 0-29 0 0,0 0-24 0 0,-4 12-20 0 0,-12 37-30 0 0,24 18 760 0 0,-3-52-930 0 0,3 22 85 0 0,0 1-1 0 0,-3 0 0 0 0,-1 0 0 0 0,-2 1 0 0 0,-2-1 1 0 0,-2 18-338 0 0,-11-9 372 0 0,0-54 707 0 0,11-25-1009 0 0,1 0 0 0 0,1 0 0 0 0,2 1 0 0 0,1-1 0 0 0,2 0 0 0 0,0 1 0 0 0,9-23-70 0 0,-5 17 23 0 0,2 1-1 0 0,1 0 0 0 0,2 1 1 0 0,1 0-1 0 0,2 1 0 0 0,1 1 1 0 0,2 0-1 0 0,3 0-22 0 0,-3 18-63 0 0,-13 37 71 0 0,-2 17 21 0 0,-4-30-54 0 0,0 1 1 0 0,0-1 0 0 0,1 0 0 0 0,0 0-1 0 0,1 1 1 0 0,0-1 0 0 0,0-1-1 0 0,1 1 1 0 0,0 0 0 0 0,0-1 0 0 0,3 4 24 0 0,9 1-1010 0 0,-9-9-2682 0 0,0 1-6860 0 0,-6-4-1631 0 0</inkml:trace>
  <inkml:trace contextRef="#ctx0" brushRef="#br0" timeOffset="57762.732">2158 2913 11626 0 0,'0'0'1890'0'0,"0"0"-560"0"0,0 0-202 0 0,0 0 66 0 0,0 0 62 0 0,0 0-33 0 0,0 0-172 0 0,0 0-259 0 0,0 0-171 0 0,0 0-94 0 0,0 0-80 0 0,0 0-62 0 0,0 0-78 0 0,-1 20-75 0 0,-7 93 70 0 0,-1-66-126 0 0,9-47-312 0 0,0 0-95 0 0,0 0-207 0 0,0-21-9526 0 0,0 13 3705 0 0,0 1-1200 0 0</inkml:trace>
  <inkml:trace contextRef="#ctx0" brushRef="#br0" timeOffset="58125.759">2257 2648 4977 0 0,'0'0'4684'0'0,"0"0"-2410"0"0,0 0-909 0 0,0 0-43 0 0,0 0 19 0 0,0 0-31 0 0,0 0-187 0 0,0 0-258 0 0,0 0-188 0 0,0 0-116 0 0,0 0-72 0 0,0 0-79 0 0,0 0-57 0 0,-7 13-65 0 0,-24 39-33 0 0,23-33 1201 0 0,19-33-901 0 0,-34 28 280 0 0,22-13-772 0 0,1-1-17 0 0,0 0-14 0 0,0 0 10 0 0,0 0-10 0 0,0 0-11 0 0,0 0 2 0 0,0 0-25 0 0,0 0-10 0 0,0 0-18 0 0,8-19-2710 0 0,-8 16 2074 0 0,1 1-714 0 0,0-1-5374 0 0,0 0-4885 0 0</inkml:trace>
  <inkml:trace contextRef="#ctx0" brushRef="#br0" timeOffset="64150.719">4277 2707 0 0 0,'0'0'775'0'0,"0"0"678"0"0,0 0 371 0 0,0 0 168 0 0,0 0-44 0 0,0 0-146 0 0,0 0-192 0 0,0 0-207 0 0,0 0-134 0 0,0 0-83 0 0,0 0-47 0 0,0 0-79 0 0,-12 1 2524 0 0,5 1 2836 0 0,7-1-6230 0 0,0-1 5 0 0,234-4 2239 0 0,-167-3-2310 0 0,-26 0 15 0 0,-32 5-289 0 0,1 0 574 0 0,-18 1-3604 0 0,-3 7 1017 0 0,9-3-2783 0 0,1-1-4545 0 0,1-2-1550 0 0</inkml:trace>
  <inkml:trace contextRef="#ctx0" brushRef="#br0" timeOffset="64749.179">4415 2471 0 0 0,'0'0'1002'0'0,"0"0"558"0"0,0 0 316 0 0,0 0 107 0 0,0 0-74 0 0,0 0-112 0 0,0 0-143 0 0,0 0-128 0 0,0 0-97 0 0,0 0-66 0 0,0 0-57 0 0,0 0-88 0 0,-6-6 631 0 0,4 5 5309 0 0,1 72-6606 0 0,-3 0 1 0 0,-4-1 0 0 0,-9 38-553 0 0,9-8-1407 0 0,24-100-10038 0 0,-12 0-758 0 0</inkml:trace>
  <inkml:trace contextRef="#ctx0" brushRef="#br0" timeOffset="84922.337">5472 3046 9106 0 0,'0'0'2633'0'0,"0"0"-676"0"0,0 0-442 0 0,0 0-182 0 0,0 0-143 0 0,0 0-216 0 0,0 0-258 0 0,0 0-168 0 0,0 0-64 0 0,0 0-24 0 0,0 0-5 0 0,0 0-20 0 0,-8 9-56 0 0,-64 88 1320 0 0,47-10-432 0 0,25-85-1233 0 0,0-2-19 0 0,18-2-1210 0 0,-14 0 538 0 0,3-4-2701 0 0,-3 1-6296 0 0,-2 1-682 0 0</inkml:trace>
  <inkml:trace contextRef="#ctx0" brushRef="#br0" timeOffset="87989.578">6340 3219 9282 0 0,'0'0'2650'0'0,"0"0"-491"0"0,0 0-321 0 0,0 0-141 0 0,0 0-136 0 0,0 0-260 0 0,0 0-252 0 0,0 0-188 0 0,0 0-170 0 0,0 0-118 0 0,0 0-56 0 0,0 0-51 0 0,0 0-14 0 0,3-6-18 0 0,13-25 309 0 0,-11 26-613 0 0,-1 0 0 0 0,1 1 1 0 0,0 0-1 0 0,0 0 0 0 0,1 0 1 0 0,-1 1-1 0 0,1-1 1 0 0,0 1-1 0 0,0 1 0 0 0,0-1 1 0 0,0 1-1 0 0,0 0 1 0 0,1 0-1 0 0,-1 1 0 0 0,1 0 1 0 0,-1 0-1 0 0,1 0 0 0 0,-1 1 1 0 0,1 0-1 0 0,-1 0 1 0 0,1 1-1 0 0,4 1-130 0 0,6-2 60 0 0,-10 1-34 0 0,1 1-1 0 0,-1 0 0 0 0,1 1 1 0 0,-1-1-1 0 0,0 1 0 0 0,0 1 1 0 0,0-1-1 0 0,-1 1 0 0 0,1 0 1 0 0,-1 1-1 0 0,0 0 0 0 0,0 0 1 0 0,0 0-1 0 0,-1 0 0 0 0,3 5-25 0 0,-2 0 29 0 0,0 0-1 0 0,-1 1 1 0 0,0 0-1 0 0,-1-1 0 0 0,-1 1 1 0 0,1 1-1 0 0,-2-1 1 0 0,1 0-1 0 0,-2 1 0 0 0,0 0 1 0 0,0-1-1 0 0,-1 1 1 0 0,0-1-1 0 0,-1 1 1 0 0,-2 9-29 0 0,3-18 5 0 0,-1 12 11 0 0,-2-1 0 0 0,1 0 0 0 0,-2 1 0 0 0,0-1 0 0 0,-1-1 0 0 0,0 1 0 0 0,-1-1 0 0 0,0 0 0 0 0,-2 0 0 0 0,1 0 0 0 0,-1-1 0 0 0,-1 0 0 0 0,0-1 0 0 0,-1 0 0 0 0,0 0 0 0 0,0-1 0 0 0,-1-1 0 0 0,-1 1 0 0 0,0-2 0 0 0,-7 5-16 0 0,11-8 1 0 0,0 0 0 0 0,-1-1 0 0 0,1 0 0 0 0,-1 0 0 0 0,0-1 0 0 0,0 0-1 0 0,0-1 1 0 0,0 0 0 0 0,-1 0 0 0 0,1-1 0 0 0,0 0 0 0 0,-1 0 0 0 0,1-1-1 0 0,-8-1 0 0 0,13-2 6 0 0,0 0-1 0 0,-1 0 0 0 0,1 0 0 0 0,0-1 0 0 0,0 1 0 0 0,1-1 0 0 0,-1 0 0 0 0,1 0 0 0 0,0 0 0 0 0,0-1 0 0 0,0 1 0 0 0,1-1 0 0 0,-1 1 0 0 0,1-1 0 0 0,0 0 0 0 0,0 0 0 0 0,1 0 0 0 0,0 0 0 0 0,0 0 0 0 0,0-1 1 0 0,0 1-1 0 0,1 0 0 0 0,0 0 0 0 0,0-1 0 0 0,0 1 0 0 0,1 0 0 0 0,0 0 0 0 0,0-1-5 0 0,1-4 2 0 0,1 0 0 0 0,1 0-1 0 0,0 1 1 0 0,0 0 0 0 0,1 0 0 0 0,0 0 0 0 0,0 0 0 0 0,1 1-1 0 0,0 0 1 0 0,1 0 0 0 0,-1 0 0 0 0,2 1 0 0 0,-1 0 0 0 0,1 1 0 0 0,0 0-1 0 0,0 0 1 0 0,1 0 0 0 0,0 1 0 0 0,0 0 0 0 0,0 1 0 0 0,0 0-1 0 0,1 1 1 0 0,-1-1 0 0 0,1 2 0 0 0,0-1 0 0 0,6 1-2 0 0,71-16 4 0 0,-38 16 203 0 0,-44 3-5128 0 0,-5-1-5291 0 0,-2 0-1769 0 0</inkml:trace>
  <inkml:trace contextRef="#ctx0" brushRef="#br0" timeOffset="87189.457">6368 2188 1608 0 0,'0'0'2793'0'0,"0"0"-351"0"0,0 0-211 0 0,0 0-87 0 0,0 0-139 0 0,0 0-187 0 0,0 0-166 0 0,0 0-290 0 0,0 0-305 0 0,0 0-229 0 0,0 0-162 0 0,0 0-38 0 0,15-5 4686 0 0,109 18-4580 0 0,-6-3-417 0 0,-175 26 639 0 0,-95 20-909 0 0,-102 44 174 0 0,153-23-130 0 0,100-76-89 0 0,1 0-1 0 0,-1 0 1 0 0,1 0-1 0 0,-1 0 1 0 0,1 0 0 0 0,0 0-1 0 0,-1 0 1 0 0,1 0-1 0 0,0 0 1 0 0,0 1-1 0 0,0-1 1 0 0,0 0-1 0 0,0 0 1 0 0,0 0 0 0 0,0 0-1 0 0,0 0 1 0 0,0 1-1 0 0,0-1 1 0 0,1 0-1 0 0,-1 0 1 0 0,0 0-1 0 0,1 0 1 0 0,-1 0 0 0 0,1 0-1 0 0,-1 0 1 0 0,1 0-1 0 0,0 0 1 0 0,-1 0-1 0 0,1 0 1 0 0,0 0-1 0 0,0-1 1 0 0,0 1 0 0 0,0 0-1 0 0,-1 0 1 0 0,1-1-1 0 0,0 1 1 0 0,0-1-1 0 0,0 1 1 0 0,0-1 0 0 0,0 1-1 0 0,1-1-1 0 0,46 23 204 0 0,-45-23-190 0 0,21 7 70 0 0,1-1 1 0 0,1-2-1 0 0,-1-1 1 0 0,0 0-1 0 0,1-2 0 0 0,1-1-84 0 0,28 2 68 0 0,142-2 262 0 0,-197 0-304 0 0,0 0 2 0 0,0 0 18 0 0,0 0 0 0 0,0 0-23 0 0,0 0 16 0 0,0 0-6 0 0,0 0-1 0 0,0 0 24 0 0,-21 15 254 0 0,-205 87-170 0 0,96-45-156 0 0,129-56 14 0 0,0 1 0 0 0,0 0 0 0 0,1-1-1 0 0,-1 1 1 0 0,1 0 0 0 0,-1-1 0 0 0,1 1 0 0 0,0 0 0 0 0,0 0 0 0 0,0-1 0 0 0,-1 1 0 0 0,2 0 0 0 0,-1 0 0 0 0,0-1 0 0 0,0 1 0 0 0,1 0 0 0 0,-1 0 0 0 0,0-1 0 0 0,1 1 0 0 0,0-1 0 0 0,-1 1 0 0 0,1 0 0 0 0,0-1 0 0 0,0 1 0 0 0,0-1 2 0 0,6 5 13 0 0,1-1 1 0 0,-1-1-1 0 0,1 0 1 0 0,0 0-1 0 0,0 0 1 0 0,1-1 0 0 0,-1 0-1 0 0,1-1 1 0 0,-1 0-1 0 0,1 0 1 0 0,0-1-1 0 0,0 0 1 0 0,-1-1-1 0 0,1 0 1 0 0,2 0-14 0 0,47 0 125 0 0,0-3 1 0 0,0-3 0 0 0,-1-2-1 0 0,41-11-125 0 0,-33 3 92 0 0,-65 16-157 0 0,0 0 28 0 0,0-2-1233 0 0,0 4-7462 0 0,0 2-3475 0 0</inkml:trace>
  <inkml:trace contextRef="#ctx0" brushRef="#br0" timeOffset="88555.855">6453 2865 3577 0 0,'0'0'2646'0'0,"0"0"-2"0"0,0 0-125 0 0,0 0-247 0 0,0 0-383 0 0,0 0-456 0 0,0 0-408 0 0,0 0-241 0 0,0 0-101 0 0,0 0-29 0 0,0 0-13 0 0,0 0-66 0 0,0 0-94 0 0,-5 3-115 0 0,-55 34 1066 0 0,123-65 1538 0 0,-111 49-1939 0 0,48-21-1046 0 0,0 0-23 0 0,0 0 4 0 0,0 0 5 0 0,0 0-19 0 0,0 0-32 0 0,21 1-918 0 0,7 2-2862 0 0,-10-3-5353 0 0,-10 0-2910 0 0</inkml:trace>
  <inkml:trace contextRef="#ctx0" brushRef="#br0" timeOffset="84400.451">5484 2302 0 0 0,'11'-22'0'0'0,"8"22"1008"0"0,-1 2 3075 0 0,14-1 5104 0 0,-27 7-4084 0 0,32-8-1626 0 0,-37 0-3319 0 0,0 0 0 0 0,0 0-27 0 0,0 0-22 0 0,0 0 5 0 0,0 0 8 0 0,0 0-3 0 0,0 0 13 0 0,0 0-1 0 0,0 0-26 0 0,0 0-26 0 0,0 0-24 0 0,0 0-7 0 0,0 0-15 0 0,0 0 34 0 0,0 0-2 0 0,0 0 0 0 0,0 0 27 0 0,0 0-4 0 0,0 0 16 0 0,0 0 26 0 0,0 0 23 0 0,0 0 8 0 0,0 0 29 0 0,-24 0 1273 0 0,-40-1-1253 0 0,18 0-111 0 0,0 1 0 0 0,-1 3-1 0 0,1 1 1 0 0,-35 9-99 0 0,68-8 46 0 0,0 0-1 0 0,0 1 0 0 0,0 0 1 0 0,1 1-1 0 0,-1 1 0 0 0,2 0 1 0 0,-1 0-1 0 0,1 1 1 0 0,1 0-1 0 0,-3 4-45 0 0,-6 3 106 0 0,-4-2 600 0 0,23-14-607 0 0,0 0 9 0 0,0 0-23 0 0,9 8 575 0 0,14 4-549 0 0,1-1-1 0 0,0-1 1 0 0,0-1 0 0 0,1-1-1 0 0,0-1 1 0 0,1-1 0 0 0,13 0-111 0 0,205 32 296 0 0,-213-31-201 0 0,-36 0-51 0 0,-28 12 12 0 0,-265 117 17 0 0,151-56-24 0 0,217-57 43 0 0,-28-16-33 0 0,1-2 0 0 0,0-2 0 0 0,0-1 0 0 0,22-4-59 0 0,-6 2 50 0 0,270-37 214 0 0,-314 36-237 0 0,-4-1-70 0 0,-21 5-309 0 0,-45 28-1090 0 0,38-17-1275 0 0,4 0-3350 0 0,8-7-6184 0 0</inkml:trace>
  <inkml:trace contextRef="#ctx0" brushRef="#br0" timeOffset="85806.693">5532 2891 784 0 0,'0'0'1750'0'0,"0"0"181"0"0,0 0 325 0 0,0 0 210 0 0,0 0-83 0 0,0 0-350 0 0,0 0-453 0 0,0 0-384 0 0,0 0-205 0 0,0 0-77 0 0,0 0-49 0 0,0 0-43 0 0,0 0-55 0 0,0 2 3973 0 0,1 3-3282 0 0,2-5 92 0 0,25 0-1569 0 0,47-14 187 0 0,-75 14-160 0 0,0 0-10 0 0,0 0 3 0 0,-22 7 359 0 0,-12 4-73 0 0,33-11-244 0 0,1 0-19 0 0,0 0-7 0 0,0 0 22 0 0,0 0-5 0 0,0 0-10 0 0,0 0-28 0 0,0 0 15 0 0,0 0 25 0 0,0 0-19 0 0,0 0-23 0 0,0 0-14 0 0,0 1 1 0 0,0 1 4 0 0,0-1 25 0 0,0-1-16 0 0,0 0 8 0 0,0 0-4 0 0,0 0 9 0 0,0 0-19 0 0,0 0-4 0 0,0 0 21 0 0,0 0-11 0 0,0 0-18 0 0,0 0-18 0 0,0 0-27 0 0,0 0-44 0 0,28 0-2453 0 0,-19 0 111 0 0,-3 0-2532 0 0,-3 0-6743 0 0</inkml:trace>
  <inkml:trace contextRef="#ctx0" brushRef="#br0" timeOffset="93027.911">8172 2272 12139 0 0,'0'0'3118'0'0,"0"0"-1149"0"0,0 0-460 0 0,0 0-40 0 0,0 0-156 0 0,0 0-249 0 0,0 0-313 0 0,0 0-277 0 0,0 0-142 0 0,0 0-38 0 0,0 0-25 0 0,0 0 5 0 0,0 0 38 0 0,-10 10 12 0 0,-31 28-12 0 0,-2 40 741 0 0,32-59-1020 0 0,0-1-1 0 0,-1 0 0 0 0,-1-1 0 0 0,0-1 0 0 0,-1 0 0 0 0,-1 0 0 0 0,-1-2 0 0 0,0 0 0 0 0,-1-1 1 0 0,0 0-1 0 0,-1-1 0 0 0,-9 3-32 0 0,-4 1-792 0 0,19-13-3633 0 0,7-5-318 0 0,5-2-1473 0 0,0 3-1833 0 0</inkml:trace>
  <inkml:trace contextRef="#ctx0" brushRef="#br0" timeOffset="93289.352">7804 2188 9106 0 0,'0'0'2735'0'0,"0"0"-308"0"0,0 0-261 0 0,0 0-147 0 0,0 0-336 0 0,0 0-448 0 0,0 0-467 0 0,0 0-373 0 0,0 0-205 0 0,0 0-70 0 0,0 0 134 0 0,0 0 181 0 0,3 6 180 0 0,175 264 3507 0 0,-94-143-3797 0 0,-80-119-555 0 0,1 0-1 0 0,-1 0 0 0 0,1-1 1 0 0,0 1-1 0 0,1-1 0 0 0,0-1 0 0 0,0 1 1 0 0,0-1-1 0 0,1 0 0 0 0,0-1 1 0 0,1 2 230 0 0,-2-3-2061 0 0,-3-2-3397 0 0,0-1-6608 0 0</inkml:trace>
  <inkml:trace contextRef="#ctx0" brushRef="#br0" timeOffset="21658.626">6898 1175 7050 0 0,'0'0'2117'0'0,"0"0"-346"0"0,0 0-36 0 0,0 0-54 0 0,0 0-208 0 0,0 0-360 0 0,0 0-404 0 0,0 0-291 0 0,0 0-114 0 0,0 0 16 0 0,0 0 46 0 0,0 0 74 0 0,0 0 83 0 0,25 4 3629 0 0,-17-6-3886 0 0,-1 0 0 0 0,0-1 0 0 0,1 0 0 0 0,-1 0 0 0 0,-1-1 0 0 0,1 1 1 0 0,0-1-1 0 0,-1-1 0 0 0,0 1 0 0 0,0-1 0 0 0,0-1 0 0 0,3-3-266 0 0,-6 7 76 0 0,37-28 994 0 0,-39 30-998 0 0,-1 0-28 0 0,16 38 3 0 0,16 175 133 0 0,-27-148-150 0 0,-1-41-13 0 0,-1 0 0 0 0,-2 0 0 0 0,0 0 0 0 0,-1 0 0 0 0,-2 0 0 0 0,0 0 0 0 0,-2-1 0 0 0,-1 1 0 0 0,0-1 0 0 0,-2 1-17 0 0,4-16 20 0 0,2-5-10 0 0,0 0 0 0 0,0 1 0 0 0,0-1 0 0 0,0 0 0 0 0,0 0 0 0 0,-1 0 0 0 0,1 0 0 0 0,-1 0 0 0 0,0 0 0 0 0,0 0 0 0 0,0 0 0 0 0,0-1 0 0 0,0 1 0 0 0,-1-1 0 0 0,1 1 0 0 0,-1-1 0 0 0,0 0 0 0 0,0 0 0 0 0,1 0 0 0 0,-1 0 0 0 0,0-1 0 0 0,-1 1 0 0 0,1-1 0 0 0,0 0 0 0 0,0 0 0 0 0,-1 0 0 0 0,1 0 0 0 0,0-1 0 0 0,-3 1-10 0 0,2 0 0 0 0,-1 0 1 0 0,1-1 0 0 0,0 1-1 0 0,-1-1 1 0 0,1 0 0 0 0,-1 0-1 0 0,1-1 1 0 0,-1 1 0 0 0,1-1-1 0 0,0 0 1 0 0,-1 0 0 0 0,1 0 0 0 0,0-1-1 0 0,0 0 1 0 0,0 1 0 0 0,0-1-1 0 0,0-1 1 0 0,0 1 0 0 0,1-1-1 0 0,-1 1 1 0 0,1-1 0 0 0,-1 0-1 0 0,1 0 1 0 0,0 0 0 0 0,0-1-1 0 0,1 1 1 0 0,-1-1 0 0 0,1 0-1 0 0,-1 0 1 0 0,1 0 0 0 0,0 0 0 0 0,1 0-1 0 0,-1 0 1 0 0,1 0 0 0 0,-1-3-1 0 0,3-2-2 0 0,0 1 0 0 0,1 0 0 0 0,0 0 0 0 0,0 0 0 0 0,1 0 0 0 0,0 0 0 0 0,1 0 1 0 0,0 1-1 0 0,0 0 0 0 0,0 0 0 0 0,1 0 0 0 0,0 0 0 0 0,0 0 0 0 0,1 1 0 0 0,0 0 0 0 0,0 1 1 0 0,0-1-1 0 0,1 1 0 0 0,-1 0 0 0 0,1 0 0 0 0,1 1 0 0 0,-1 0 0 0 0,0 1 0 0 0,9-3 2 0 0,-5 0-1310 0 0,25-10 3332 0 0,-23 13-6804 0 0,2 2-6598 0 0,-15 1-824 0 0</inkml:trace>
  <inkml:trace contextRef="#ctx0" brushRef="#br0" timeOffset="22168.326">7090 763 4881 0 0,'0'0'4424'0'0,"0"0"-1476"0"0,0 0-745 0 0,0 0-227 0 0,0 0-187 0 0,0 0-270 0 0,0 0-321 0 0,0 0-286 0 0,0 0-169 0 0,0 0-79 0 0,0 0-33 0 0,0 0-34 0 0,0 0-49 0 0,0 0-68 0 0,0 0-69 0 0,0 0-60 0 0,-13 19 893 0 0,27-34-388 0 0,-13 15-817 0 0,-1 0 8 0 0,0 0 26 0 0,0 0 7 0 0,0 0-8 0 0,0 0-29 0 0,0 0-1 0 0,-11 11-675 0 0,30-13-2009 0 0,-11-1-3218 0 0,-2 0-6358 0 0</inkml:trace>
  <inkml:trace contextRef="#ctx0" brushRef="#br0" timeOffset="20506.828">6027 509 2945 0 0,'0'0'1875'0'0,"0"0"32"0"0,0 0 117 0 0,0 0 119 0 0,0 0-97 0 0,0 0-291 0 0,0 0-456 0 0,0 0-428 0 0,0 0-299 0 0,0 0-135 0 0,6-11 1215 0 0,209-73 4201 0 0,-214 83-5841 0 0,4-1 68 0 0,0-1-1 0 0,-1 1 1 0 0,1-1-1 0 0,-1 0 1 0 0,1 0-1 0 0,-1-1 0 0 0,0 0 1 0 0,0 1-1 0 0,-1-1 1 0 0,1 0-1 0 0,-1-1 1 0 0,0 1-1 0 0,0-1 1 0 0,0 1-1 0 0,0-2-79 0 0,4-23 884 0 0,-7 29-800 0 0,0 0-25 0 0,0 0 10 0 0,0 0 15 0 0,-9 59 183 0 0,26 422 209 0 0,-16-445-448 0 0,-1-1-1 0 0,-2 1 1 0 0,-1-1-1 0 0,-1 0 1 0 0,-3 0-1 0 0,0 0 1 0 0,-3-1-1 0 0,-4 10-27 0 0,8-30 3 0 0,0 0-1 0 0,-1 0 1 0 0,-1-1-1 0 0,0 0 1 0 0,0 0 0 0 0,-1-1-1 0 0,-1 0 1 0 0,0 0-1 0 0,-1-1 1 0 0,0-1 0 0 0,-1 0-1 0 0,0 0 1 0 0,-1-1-1 0 0,1-1 1 0 0,-2 0-1 0 0,-1 0-2 0 0,14-7 1 0 0,-1 0-1 0 0,1 0 0 0 0,-1-1 0 0 0,0 1 0 0 0,0 0 0 0 0,1-1 0 0 0,-1 1 0 0 0,0-1 0 0 0,0 0 0 0 0,0 1 0 0 0,0-1 0 0 0,0 0 0 0 0,1 0 0 0 0,-1 0 0 0 0,0 0 0 0 0,0-1 0 0 0,0 1 0 0 0,0 0 0 0 0,0-1 0 0 0,1 0 0 0 0,-1 1 0 0 0,0-1 0 0 0,0 0 0 0 0,1 0 0 0 0,-1 0 0 0 0,1 0 0 0 0,-1 0 0 0 0,1 0 0 0 0,-1 0 1 0 0,1 0-1 0 0,-1-1 0 0 0,1 1 0 0 0,0 0 0 0 0,0-1 0 0 0,0 0 0 0 0,0 1 0 0 0,0-1 0 0 0,0 1 0 0 0,0-1 0 0 0,0 0 0 0 0,1 0 0 0 0,-1 1 0 0 0,1-1 0 0 0,-1 0 0 0 0,1-1 0 0 0,-7-88-30 0 0,10 68 33 0 0,1-1 0 0 0,1 1 0 0 0,2 0 0 0 0,0 0 0 0 0,1 0 0 0 0,1 1 0 0 0,1 0 0 0 0,4-4-3 0 0,54-59 8 0 0,-1 57 63 0 0,165-22 507 0 0,-201 44-462 0 0,-30 6-114 0 0,-1 0 12 0 0,0 0 7 0 0,0 0-9 0 0,-21 4-629 0 0,-13 32-3424 0 0,20-19-6083 0 0,7-12-2535 0 0</inkml:trace>
  <inkml:trace contextRef="#ctx0" brushRef="#br0" timeOffset="20820.483">6661 1113 13307 0 0,'0'0'2662'0'0,"0"0"-1059"0"0,0 0-476 0 0,0 0-47 0 0,0 0 73 0 0,0 0 56 0 0,0 0-129 0 0,0 0-247 0 0,0 0-184 0 0,0 0-117 0 0,0 0-130 0 0,0 0-63 0 0,0 0-47 0 0,1 17-76 0 0,3 97 274 0 0,-4-111-1160 0 0,-4 28 2051 0 0,-3-27-5093 0 0,-4-8-6129 0 0,9 1-1955 0 0</inkml:trace>
  <inkml:trace contextRef="#ctx0" brushRef="#br0" timeOffset="21067.466">6690 844 8746 0 0,'0'0'4590'0'0,"0"0"-1921"0"0,0 0-838 0 0,0 0-227 0 0,0 0-120 0 0,0 0-218 0 0,0 0-291 0 0,0 0-354 0 0,0 0-297 0 0,0 0-197 0 0,0 0-124 0 0,0 0-16 0 0,0 0-9 0 0,-1-3-2 0 0,1 3 32 0 0,-1 0-1 0 0,1 0 0 0 0,0 1 1 0 0,0-1-1 0 0,0 0 0 0 0,-1 0 1 0 0,1 0-1 0 0,0 0 0 0 0,0 1 1 0 0,0-1-1 0 0,-1 0 0 0 0,1 0 1 0 0,0 0-1 0 0,0 0 0 0 0,0 0 1 0 0,-1 0-1 0 0,1 0 1 0 0,0 0-1 0 0,0 0 0 0 0,-1 0 1 0 0,1 0-1 0 0,0 0 0 0 0,0 0 1 0 0,-1 0-1 0 0,1 0 0 0 0,0 0 1 0 0,0 0-1 0 0,-1 0 0 0 0,1 0 1 0 0,0 0-1 0 0,0 0 0 0 0,-1 0 1 0 0,1 0-1 0 0,0 0 1 0 0,0-1-1 0 0,-1 1 0 0 0,1 0 1 0 0,0 0-1 0 0,0 0 0 0 0,0 0 1 0 0,0 0-1 0 0,-1-1 0 0 0,1 1 1 0 0,0 0-1 0 0,0 0 0 0 0,0-1 1 0 0,0 1-8 0 0,0 16-1945 0 0,4 1-6551 0 0,-2-13-3245 0 0</inkml:trace>
  <inkml:trace contextRef="#ctx0" brushRef="#br0" timeOffset="92502.582">6768 2000 4569 0 0,'0'0'2729'0'0,"0"0"-617"0"0,0 0-189 0 0,0 0-29 0 0,0 0-30 0 0,0 0-158 0 0,0 0-332 0 0,0 0-336 0 0,0 0-260 0 0,0 0-179 0 0,0 0-38 0 0,0 0 29 0 0,0-5 18 0 0,1 2-457 0 0,1 1 0 0 0,-1-1 0 0 0,0 1 1 0 0,1-1-1 0 0,-1 1 0 0 0,1-1 0 0 0,0 1 0 0 0,0 0 1 0 0,0 0-1 0 0,0 0 0 0 0,0 0 0 0 0,0 0 0 0 0,1 0 1 0 0,-1 1-1 0 0,1-1 0 0 0,-1 1 0 0 0,1-1 0 0 0,-1 1 1 0 0,1 0-1 0 0,0 0 0 0 0,0 0 0 0 0,-1 1 0 0 0,1-1 1 0 0,2 0-152 0 0,65-17 1276 0 0,-47 15-1218 0 0,0 2 0 0 0,0 0 0 0 0,0 1 1 0 0,0 2-1 0 0,0 0 0 0 0,0 1 0 0 0,-1 2 0 0 0,11 3-58 0 0,-13-5 1587 0 0,-73-41-1467 0 0,-41-25-97 0 0,37 19-67 0 0,69 58-8583 0 0,-6-8 2457 0 0,2-1-6386 0 0</inkml:trace>
  <inkml:trace contextRef="#ctx0" brushRef="#br0" timeOffset="90794.961">6979 2383 4249 0 0,'0'0'2330'0'0,"0"0"-320"0"0,0 0-234 0 0,0 0-101 0 0,0 0-89 0 0,0 0-203 0 0,0 0-333 0 0,0 0-349 0 0,0 0-237 0 0,0 0-162 0 0,0 0-86 0 0,0 0-44 0 0,1 27 1310 0 0,2 137 1289 0 0,-15-47-1916 0 0,9-96 3565 0 0,3-67-3991 0 0,-2 14-336 0 0,3 1-1 0 0,0-1 1 0 0,2 1-1 0 0,1 0 1 0 0,4-11-93 0 0,-5 32 25 0 0,4-21-7 0 0,2 1 1 0 0,1 0-1 0 0,1 0 1 0 0,2 1-1 0 0,6-9-18 0 0,-12 25 25 0 0,-3 6-21 0 0,-1 0 0 0 0,1 0 1 0 0,0 0-1 0 0,1 0 0 0 0,0 1 1 0 0,0 0-1 0 0,0 0 0 0 0,1 0 1 0 0,0 0-1 0 0,0 1 0 0 0,0 0 1 0 0,1 1-1 0 0,0-1 0 0 0,0 1 1 0 0,5-2-5 0 0,41-1-116 0 0,-43 54 184 0 0,-21 53-68 0 0,1 58-519 0 0,17-143-3334 0 0,-4-13-831 0 0,2 0-3367 0 0,-3-2-3335 0 0</inkml:trace>
  <inkml:trace contextRef="#ctx0" brushRef="#br0" timeOffset="91192.669">7445 2725 7098 0 0,'0'0'2789'0'0,"0"0"-952"0"0,0 0-544 0 0,0 0-108 0 0,0 0 6 0 0,0 0-79 0 0,0 0-236 0 0,0 0-284 0 0,0 0-122 0 0,0 0 79 0 0,0 0 89 0 0,0 0 78 0 0,0 0-28 0 0,0 8-165 0 0,-5 73 1340 0 0,-20-61-1624 0 0,13-19-3065 0 0,1 0-4184 0 0,9-1-3228 0 0</inkml:trace>
  <inkml:trace contextRef="#ctx0" brushRef="#br0" timeOffset="91689.593">7587 2449 8578 0 0,'0'0'1548'0'0,"0"0"-396"0"0,0 0 58 0 0,0 0 134 0 0,0 0 59 0 0,0 0-102 0 0,0 0-267 0 0,0 0-239 0 0,0 0-137 0 0,0 0-55 0 0,0 0-46 0 0,0 0-9 0 0,0 0-54 0 0,-9 4-100 0 0,-24 14-74 0 0,19-10 3512 0 0,-5 4-3314 0 0,20-24-469 0 0,13-21-1326 0 0,-12 26-2542 0 0,0-1-3537 0 0,-2 4-4354 0 0</inkml:trace>
  <inkml:trace contextRef="#ctx0" brushRef="#br0" timeOffset="95209.608">8599 2074 0 0 0,'0'0'284'0'0,"0"0"540"0"0,0 0 235 0 0,0 0 241 0 0,0 0 89 0 0,0 0-50 0 0,0 0-162 0 0,0 0-295 0 0,0 0-193 0 0,0 0-109 0 0,0 0-48 0 0,-2 0-21 0 0,1 0-444 0 0,1 0 0 0 0,-1 0 0 0 0,1 1 0 0 0,-1-1 0 0 0,1 0 0 0 0,-1 0 0 0 0,1 0 0 0 0,-1 0 0 0 0,1 1 0 0 0,-1-1 0 0 0,1 0-1 0 0,-1 1 1 0 0,1-1 0 0 0,0 0 0 0 0,-1 1 0 0 0,1-1 0 0 0,-1 0 0 0 0,1 1 0 0 0,0-1 0 0 0,-1 1 0 0 0,1-1 0 0 0,0 1 0 0 0,0-1 0 0 0,0 1 0 0 0,-1-1 0 0 0,1 1-1 0 0,0-1 1 0 0,0 1 0 0 0,0-1 0 0 0,0 1 0 0 0,0-1 0 0 0,0 1 0 0 0,0-1 0 0 0,0 1 0 0 0,0-1 0 0 0,0 1 0 0 0,0-1 0 0 0,0 1 0 0 0,0-1 0 0 0,0 1 0 0 0,0-1 0 0 0,0 1-1 0 0,1-1 1 0 0,-1 1 0 0 0,0-1 0 0 0,0 1 0 0 0,1-1 0 0 0,-1 1 0 0 0,0-1 0 0 0,1 1 0 0 0,-1-1 0 0 0,0 0 0 0 0,1 1 0 0 0,-1-1 0 0 0,1 0 0 0 0,-1 1 0 0 0,1-1-1 0 0,-1 0 1 0 0,1 1-67 0 0,3 5 614 0 0,1 3-204 0 0,1 0 0 0 0,0-1 0 0 0,0 0 0 0 0,1 0 0 0 0,0-1 0 0 0,0 1 0 0 0,1-1 0 0 0,0-1 0 0 0,0 0 0 0 0,0 0 0 0 0,1 0 0 0 0,0-1 0 0 0,0-1 0 0 0,0 1 0 0 0,1-2 1 0 0,0 1-1 0 0,-1-1 0 0 0,1-1 0 0 0,0 1 0 0 0,1-2 0 0 0,-1 0 0 0 0,0 0 0 0 0,0 0 0 0 0,1-1 0 0 0,0-1-410 0 0,-4-2 85 0 0,-1 0 0 0 0,0 0 1 0 0,0-1-1 0 0,0 1 0 0 0,0-2 0 0 0,-1 1 0 0 0,0 0 0 0 0,0-1 0 0 0,0 0 0 0 0,0 0 1 0 0,-1-1-1 0 0,0 1 0 0 0,0-1 0 0 0,0 0 0 0 0,-1 0 0 0 0,1 0 0 0 0,-2-1 1 0 0,1 1-1 0 0,-1-1 0 0 0,0 1 0 0 0,0-1 0 0 0,-1 0 0 0 0,1 0 0 0 0,-2 0 1 0 0,1-2-86 0 0,1-102 202 0 0,-31 81-183 0 0,29 30-74 0 0,-6 19-133 0 0,-1 5 201 0 0,1 1-1 0 0,1 0 0 0 0,1 0 1 0 0,1 0-1 0 0,2 0 1 0 0,0 0-1 0 0,2 0 1 0 0,1 1-1 0 0,4 19-12 0 0,-1 34 4 0 0,-3-40 32 0 0,-2 1-1 0 0,-1 0 0 0 0,-3 0 1 0 0,-7 37-36 0 0,1-31 18 0 0,-2 0 1 0 0,-2-1-1 0 0,-1 0 1 0 0,-3-1-1 0 0,-1-1 0 0 0,-3-1 1 0 0,-22 33-19 0 0,36-60 6 0 0,0-1 0 0 0,-2 0 0 0 0,1 0 0 0 0,-2-1 0 0 0,0-1-1 0 0,0 0 1 0 0,-1 0 0 0 0,-1-1 0 0 0,1-1 0 0 0,-2 0 0 0 0,0-1 0 0 0,0 0 0 0 0,0-1 0 0 0,-1-1 0 0 0,0 0 0 0 0,-12 3-6 0 0,-37-9-20 0 0,60-3 19 0 0,0 0 1 0 0,0-1 0 0 0,0 1-1 0 0,0-1 1 0 0,1 0-1 0 0,-1 0 1 0 0,1-1 0 0 0,0 1-1 0 0,0 0 1 0 0,0-1 0 0 0,0 0-1 0 0,1 0 1 0 0,-1 0 0 0 0,1 0-1 0 0,0 0 1 0 0,1 0 0 0 0,-1-1-1 0 0,0 1 1 0 0,1-1-1 0 0,0 1 1 0 0,0-1 0 0 0,1 1-1 0 0,-1-1 1 0 0,1 0 0 0 0,0 1-1 0 0,0-2 1 0 0,-3-19-2 0 0,0 1 0 0 0,1-1 0 0 0,2 1 0 0 0,0-1 0 0 0,2 0-1 0 0,1 1 1 0 0,0 0 0 0 0,2-1 0 0 0,1 2 0 0 0,1-1 0 0 0,1 1-1 0 0,1 0 1 0 0,5-8 2 0 0,-12 27 12 0 0,1-1-1 0 0,0 1 0 0 0,1 0 1 0 0,-1 0-1 0 0,1 0 0 0 0,0 0 1 0 0,0 1-1 0 0,0-1 0 0 0,0 1 1 0 0,1 0-1 0 0,-1 0 0 0 0,1 1 1 0 0,0-1-1 0 0,-1 1 0 0 0,1 0 1 0 0,0 0-1 0 0,1 1 0 0 0,-1-1 0 0 0,0 1 1 0 0,0 1-1 0 0,1-1 0 0 0,4 0-11 0 0,124 16 254 0 0,-79-6-70 0 0,163 10 471 0 0,-207-20-1199 0 0,-17 3-2896 0 0,2 4-5419 0 0,2-2-3054 0 0</inkml:trace>
  <inkml:trace contextRef="#ctx0" brushRef="#br0" timeOffset="95491.559">9262 2685 8538 0 0,'0'0'4804'0'0,"0"0"-2395"0"0,0 0-980 0 0,0 0-122 0 0,0 0 30 0 0,0 0-58 0 0,0 0-279 0 0,0 0-346 0 0,0 0-277 0 0,0 0-125 0 0,0 0 47 0 0,0 0 94 0 0,-1 7 89 0 0,-54 126 1452 0 0,18-68-1965 0 0,32-59-415 0 0,0-11-7778 0 0,5-2 1595 0 0,0-1-4535 0 0</inkml:trace>
  <inkml:trace contextRef="#ctx0" brushRef="#br0" timeOffset="95737.301">9232 2375 9266 0 0,'0'0'3066'0'0,"0"0"-658"0"0,0 0-531 0 0,0 0-286 0 0,0 0-196 0 0,0 0-240 0 0,0 0-286 0 0,0 0-313 0 0,0 0-234 0 0,0 0-169 0 0,0 0-103 0 0,0 0-34 0 0,-1-2-36 0 0,-8-2-17 0 0,8 25-389 0 0,1-10-192 0 0,8 6-2914 0 0,-3-8-5552 0 0,-3-5 77 0 0</inkml:trace>
  <inkml:trace contextRef="#ctx0" brushRef="#br0" timeOffset="96388.175">9494 2762 7722 0 0,'0'0'2720'0'0,"0"0"-370"0"0,0 0-193 0 0,0 0-190 0 0,0 0-288 0 0,0 0-378 0 0,0 0-373 0 0,0 0-231 0 0,0 0-124 0 0,0 0-41 0 0,0 0 19 0 0,0 0 12 0 0,0 0-46 0 0,8-4-63 0 0,157-94 2442 0 0,-164 97-2869 0 0,0 0-1 0 0,0 0 0 0 0,0 0 0 0 0,0 0 1 0 0,0 0-1 0 0,0 0 0 0 0,1 0 1 0 0,-1 1-1 0 0,0-1 0 0 0,1 1 1 0 0,-1-1-1 0 0,0 1 0 0 0,1-1 1 0 0,-1 1-1 0 0,1 0 0 0 0,-1-1 1 0 0,0 1-1 0 0,1 0 0 0 0,-1 0 0 0 0,1 0 1 0 0,-1 1-1 0 0,1-1 0 0 0,-1 0 1 0 0,1 0-1 0 0,-1 1 0 0 0,0-1 1 0 0,1 1-1 0 0,-1-1 0 0 0,0 1 1 0 0,1-1-1 0 0,-1 1 0 0 0,0 0 1 0 0,0 0-1 0 0,0 0 0 0 0,1 0 0 0 0,-1 0 1 0 0,0 0-27 0 0,10 14 23 0 0,0 1 1 0 0,-1 0-1 0 0,-1 0 0 0 0,0 1 1 0 0,-1 0-1 0 0,-1 1 1 0 0,-1 0-1 0 0,0 0 0 0 0,-2 0 1 0 0,0 1-1 0 0,-1 0 1 0 0,1 9-24 0 0,0-2 44 0 0,3 23-21 0 0,-2-1 0 0 0,-3 1-1 0 0,-2 0 1 0 0,-3 25-23 0 0,2-62 2 0 0,0 1 0 0 0,0 0 0 0 0,-1-1 1 0 0,-1 1-1 0 0,0-1 0 0 0,0 0 0 0 0,-2 0 0 0 0,1 0 1 0 0,-1-1-1 0 0,-1 1 0 0 0,0-1 0 0 0,-1 0 1 0 0,0-1-1 0 0,-1 0 0 0 0,0 0 0 0 0,0 0 0 0 0,-1-1 1 0 0,0-1-1 0 0,-1 1 0 0 0,0-1 0 0 0,0-1 0 0 0,-1 0 1 0 0,-7 3-3 0 0,16-9 1 0 0,-1 0 0 0 0,1 0 1 0 0,-1 0-1 0 0,0 0 1 0 0,1-1-1 0 0,-1 1 0 0 0,0-1 1 0 0,0 0-1 0 0,1 0 1 0 0,-1 0-1 0 0,0 0 1 0 0,0 0-1 0 0,1-1 0 0 0,-1 1 1 0 0,0-1-1 0 0,1 0 1 0 0,-1 1-1 0 0,0-1 0 0 0,1-1 1 0 0,-1 1-1 0 0,1 0 1 0 0,0-1-1 0 0,-1 1 1 0 0,1-1-1 0 0,0 1 0 0 0,0-1 1 0 0,0 0-1 0 0,0 0 1 0 0,0 0-1 0 0,0 0 0 0 0,1-1 1 0 0,-1 1-1 0 0,1 0 1 0 0,-1-1-1 0 0,1 1 1 0 0,0-1-1 0 0,0 1 0 0 0,0-1 1 0 0,0 1-1 0 0,1-1 1 0 0,-1 0-1 0 0,1 0 1 0 0,-1 1-1 0 0,1-1 0 0 0,0 0 1 0 0,0 0-1 0 0,0 1 1 0 0,1-3-2 0 0,-1-8-1 0 0,0 0 0 0 0,1 0 0 0 0,1 0 1 0 0,0 0-1 0 0,1 0 0 0 0,0 0 1 0 0,1 1-1 0 0,0-1 0 0 0,1 1 0 0 0,1 0 1 0 0,0 0-1 0 0,0 1 0 0 0,1 0 1 0 0,1 0-1 0 0,0 0 0 0 0,0 1 1 0 0,5-4 0 0 0,-4 3 1 0 0,2 1 0 0 0,-1-1 0 0 0,1 2 0 0 0,1 0 1 0 0,0 0-1 0 0,0 1 0 0 0,0 0 0 0 0,1 1 0 0 0,0 1 1 0 0,4-1-2 0 0,-24 8-7790 0 0,2 0 106 0 0,1 0-4278 0 0</inkml:trace>
  <inkml:trace contextRef="#ctx0" brushRef="#br0" timeOffset="96876.934">9683 2317 7122 0 0,'0'0'3642'0'0,"0"0"-1148"0"0,0 0-583 0 0,0 0-283 0 0,0 0-130 0 0,0 0-133 0 0,0 0-178 0 0,0 0-184 0 0,0 0-195 0 0,0 0-170 0 0,0 0-154 0 0,0 0-83 0 0,0 0-79 0 0,-7-1-52 0 0,-21 0-44 0 0,9 14 224 0 0,18-13-450 0 0,1 0 10 0 0,0 0 22 0 0,0 0 0 0 0,0 0 20 0 0,0 0 13 0 0,0 0 14 0 0,14-4 1173 0 0,25-25-444 0 0,-141 79-142 0 0,134-59-4531 0 0,-16 5-2532 0 0,-6 3-5529 0 0</inkml:trace>
  <inkml:trace contextRef="#ctx0" brushRef="#br0" timeOffset="97871.121">8691 1823 4337 0 0,'0'0'1907'0'0,"0"0"-184"0"0,0 0-48 0 0,0 0 39 0 0,0 0 37 0 0,0 0-51 0 0,0 0-149 0 0,0 0-169 0 0,0 0-155 0 0,0 0-167 0 0,0 0-152 0 0,0 0-124 0 0,-10-5-78 0 0,-33-18-35 0 0,40 16 6511 0 0,38 6-7236 0 0,392 4 729 0 0,-426-3-679 0 0,-1 0 26 0 0,0 0 5 0 0,0 0 16 0 0,0 0 34 0 0,0 0-44 0 0,0 0-2 0 0,0 0-8 0 0,0 0-54 0 0,-1 0 24 0 0,0 0 15 0 0,1 0-18 0 0,0 0 2 0 0,0 0 28 0 0,0 0-4 0 0,0 0 8 0 0,0 0-6 0 0,0 0 22 0 0,0 0 2 0 0,0 0-4 0 0,0 0-3 0 0,0 0 2 0 0,0 0-5 0 0,0 0-2 0 0,0 0 8 0 0,0 0-12 0 0,0 0 14 0 0,0 0 18 0 0,0 0 0 0 0,0 0-5 0 0,0 0-8 0 0,-10-7 286 0 0,-47-49-304 0 0,-59-43-91 0 0,95 74-948 0 0,34 26-1730 0 0,10 6 216 0 0,-3-1-1387 0 0,-7-2-1507 0 0,1-1-7141 0 0</inkml:trace>
  <inkml:trace contextRef="#ctx0" brushRef="#br0" timeOffset="101944.778">10490 2445 0 0 0,'0'0'329'0'0,"0"0"504"0"0,0 0 221 0 0,0 0 191 0 0,0 0 222 0 0,0 0 116 0 0,0 0 40 0 0,0 0-131 0 0,0 0-201 0 0,0 0-245 0 0,0 0-188 0 0,-2 1-547 0 0,-6 2 10732 0 0,270-7-6976 0 0,-62-7-3359 0 0,-148 8-581 0 0,-52 3-104 0 0,0 0-2 0 0,0 0 8 0 0,0 0 5 0 0,0 0-5 0 0,0 0-24 0 0,0 0 31 0 0,0 0-13 0 0,0 0 12 0 0,0 0-21 0 0,0 0-6 0 0,0 0-6 0 0,0 0-21 0 0,0 0 15 0 0,0 0-20 0 0,0 0-21 0 0,0 0 14 0 0,0 0-2 0 0,0 0-15 0 0,0 0-14 0 0,-22 4-9893 0 0,18-2 3737 0 0,-1-1-5327 0 0</inkml:trace>
  <inkml:trace contextRef="#ctx0" brushRef="#br0" timeOffset="102460.291">10492 2677 1072 0 0,'0'0'1239'0'0,"0"0"111"0"0,0 0 275 0 0,0 0 288 0 0,0 0 97 0 0,0 0-210 0 0,0 0-368 0 0,0 0-378 0 0,0 0-302 0 0,0 0-170 0 0,0 0-56 0 0,0 0 1 0 0,0 0 41 0 0,-1 2-206 0 0,-2 4 8231 0 0,135-3-6107 0 0,97-3-1444 0 0,-86-7-1358 0 0,-149 30-7687 0 0,5-21 5159 0 0,1-1-9085 0 0</inkml:trace>
  <inkml:trace contextRef="#ctx0" brushRef="#br0" timeOffset="124981.318">9556 1378 3961 0 0,'0'0'1884'0'0,"0"0"-149"0"0,0 0-33 0 0,0 0 86 0 0,0 0-19 0 0,0 0-150 0 0,0 0-204 0 0,0 0-232 0 0,0 0-179 0 0,0 0-147 0 0,0 0-130 0 0,-4-2-99 0 0,-11-2-73 0 0,11 2-60 0 0,4 2-59 0 0,0 0-47 0 0,0 0-51 0 0,0 0-38 0 0,0 0 8 0 0,0 0 4 0 0,0 0 3 0 0,0 0 7 0 0,0 0-15 0 0,0 0-37 0 0,0 0-21 0 0,0 0-5 0 0,0 0 12 0 0,0 0 15 0 0,0 0 1 0 0,-6 24 1334 0 0,-21 62-824 0 0,26-85-744 0 0,1-1-18 0 0,0 0-11 0 0,0 0 0 0 0,0 0 6 0 0,0 0 1 0 0,0 0 9 0 0,0 0 31 0 0,0 0-16 0 0,0 0-1 0 0,0 0-3 0 0,0 0-13 0 0,0 0 6 0 0,0 0 2 0 0,0 0-6 0 0,0 0-2 0 0,0 0-7 0 0,0 0 0 0 0,0 0 12 0 0,0 0-44 0 0,0 0-6 0 0,0 0-16 0 0,0 0-38 0 0,0 0-12 0 0,0 0-59 0 0,0 0-81 0 0,0 0-188 0 0,0-5-2149 0 0,0 2-6425 0 0,0 3-1072 0 0</inkml:trace>
  <inkml:trace contextRef="#ctx0" brushRef="#br0" timeOffset="29476.893">9498 192 0 0 0,'0'0'980'0'0,"0"0"450"0"0,0 0 326 0 0,0 0 166 0 0,0 0-2 0 0,0 0-130 0 0,0 0-174 0 0,0 0-206 0 0,0 0-206 0 0,0 0-179 0 0,28 0 6339 0 0,-18 0-7206 0 0,62 4 1758 0 0,-39 0-1031 0 0,-39 10 1428 0 0,-359 116-1288 0 0,201-71-757 0 0,161-59-253 0 0,1 0 0 0 0,0 1 0 0 0,-1-1-1 0 0,1 1 1 0 0,0-1 0 0 0,0 1 0 0 0,-1 0-1 0 0,1 0 1 0 0,0 0 0 0 0,0 0 0 0 0,0 1-1 0 0,0-1 1 0 0,0 0 0 0 0,0 1 0 0 0,1 0 0 0 0,-1-1-1 0 0,0 1 1 0 0,1 0 0 0 0,-1 0 0 0 0,1 0-1 0 0,0 0 1 0 0,0 0 0 0 0,0 0 0 0 0,0 0 0 0 0,0 0-1 0 0,0 0 1 0 0,0 1 0 0 0,1-1 0 0 0,-1 0-1 0 0,1 1 1 0 0,-1-1 0 0 0,1 0 0 0 0,0 1 0 0 0,0-1-1 0 0,0 0 1 0 0,0 1 0 0 0,1-1 0 0 0,-1 1-15 0 0,52 22 505 0 0,81-12-64 0 0,-102-13-410 0 0,0 2-1 0 0,-1 1 0 0 0,1 1 0 0 0,-1 2 0 0 0,0 1 1 0 0,0 2-1 0 0,-1 0 0 0 0,8 5-30 0 0,-36-13 1 0 0,0-1 0 0 0,0 1 0 0 0,0-1 1 0 0,1 1-1 0 0,-1-1 0 0 0,0 1 0 0 0,0 0 0 0 0,0-1 0 0 0,0 1 1 0 0,0 0-1 0 0,0 0 0 0 0,0 0 0 0 0,-1 0 0 0 0,1 0 1 0 0,0 0-1 0 0,0 0 0 0 0,-1 0 0 0 0,1 0 0 0 0,0 0 0 0 0,-1 1 1 0 0,1-1-1 0 0,-1 0 0 0 0,0 0 0 0 0,1 0 0 0 0,-1 1 0 0 0,0-1 1 0 0,0 0-1 0 0,0 1 0 0 0,0-1 0 0 0,0 0 0 0 0,0 0 1 0 0,0 1-1 0 0,0-1 0 0 0,0 0 0 0 0,-1 0 0 0 0,1 1 0 0 0,-1-1 1 0 0,1 0-1 0 0,-1 0 0 0 0,1 0 0 0 0,-1 0 0 0 0,0 1-1 0 0,-24 22 33 0 0,-1-1-1 0 0,-2-1 0 0 0,0-2 0 0 0,-1-1 1 0 0,-5 1-33 0 0,-297 185 93 0 0,181-94-97 0 0,149-110 4 0 0,0 0 0 0 0,1 0 0 0 0,-1 0-1 0 0,0 0 1 0 0,1-1 0 0 0,-1 1 0 0 0,1 0 0 0 0,-1 0 0 0 0,1 0-1 0 0,-1 0 1 0 0,1 0 0 0 0,0 1 0 0 0,-1-1 0 0 0,1 0 0 0 0,0 0 0 0 0,0 0-1 0 0,0 0 1 0 0,0 0 0 0 0,0 0 0 0 0,0 0 0 0 0,0 0 0 0 0,0 0 0 0 0,0 0-1 0 0,1 1 1 0 0,-1-1 0 0 0,0 0 0 0 0,1 0 0 0 0,-1 0 0 0 0,1 0 0 0 0,-1 0-1 0 0,1 0 1 0 0,0-1 0 0 0,-1 1 0 0 0,1 0 0 0 0,0 0 0 0 0,-1 0-1 0 0,1 0 1 0 0,0-1 0 0 0,0 1 0 0 0,0 0 0 0 0,0-1 0 0 0,0 1 0 0 0,0-1-1 0 0,0 1 1 0 0,0-1 0 0 0,0 1 0 0 0,0-1 0 0 0,0 0 0 0 0,0 0 0 0 0,0 1-1 0 0,0-1 1 0 0,0 0 0 0 0,0 0 0 0 0,1 0 0 0 0,15 6 13 0 0,2-1-1 0 0,-1-1 1 0 0,0 0-1 0 0,1-2 1 0 0,0 0 0 0 0,-1-1-1 0 0,1 0 1 0 0,10-3-13 0 0,-10 2 11 0 0,45-3 88 0 0,-1-3 0 0 0,0-4 0 0 0,58-15-99 0 0,0 3 92 0 0,-60 15 103 0 0,-61 7-186 0 0,0 0-15 0 0,0 0 6 0 0,0 0-11 0 0,0 0-8 0 0,0 0-22 0 0,0 0 44 0 0,0 0 25 0 0,0 0 32 0 0,0 0-50 0 0,0 0-7 0 0,0 0-10 0 0,0 0-2 0 0,0 0 13 0 0,0 0-16 0 0,0 0 12 0 0,0 0-3 0 0,0 0 11 0 0,0 0 6 0 0,0 0-25 0 0,0 0 10 0 0,0 0-10 0 0,0 0 4 0 0,0 0 10 0 0,0 0 1 0 0,0 0 24 0 0,0 0-27 0 0,0 0 15 0 0,0 0-6 0 0,0 0-25 0 0,0 0 23 0 0,0 0-13 0 0,0 0 9 0 0,0 0 1 0 0,0 0-16 0 0,0 0-10 0 0,0 0 38 0 0,0 0-19 0 0,0 0 8 0 0,0 0 9 0 0,0 0-24 0 0,0 0-2 0 0,0 0 22 0 0,0 0-2 0 0,0 0-20 0 0,0 0 14 0 0,0 0-20 0 0,0 0 1 0 0,0 0 30 0 0,0 0 2 0 0,0 0-4 0 0,0 0 3 0 0,0 0-20 0 0,0 0 10 0 0,0 0-1 0 0,0 0-32 0 0,0 0 27 0 0,0 0 11 0 0,0 0 5 0 0,0 0-19 0 0,0 0 9 0 0,0 0-14 0 0,0 0 0 0 0,0 0-2 0 0,0 0-2 0 0,0 0 29 0 0,0 0 1 0 0,0 0-22 0 0,0 0 10 0 0,0 0 2 0 0,0 0-21 0 0,0 0 28 0 0,0 0-16 0 0,0 0 14 0 0,0 0-14 0 0,0 0-10 0 0,0 0-10 0 0,0 0 20 0 0,0 0-5 0 0,0 0 20 0 0,0 0 9 0 0,0 0-24 0 0,0 0 14 0 0,0 0-17 0 0,0 0-10 0 0,0 0 18 0 0,0 0-19 0 0,0 0 4 0 0,0 0 16 0 0,0 0-15 0 0,0 0 15 0 0,0 0-16 0 0,0 0-5 0 0,0 0 16 0 0,0 0-5 0 0,0 0 28 0 0,0 0 15 0 0,0 0-25 0 0,0 0-27 0 0,0 0-30 0 0,0 0 26 0 0,0 0 3 0 0,0 0 2 0 0,0 0 23 0 0,0 0-12 0 0,0 0 18 0 0,31-8-242 0 0,21 5 251 0 0,-52 3-28 0 0,0 0 20 0 0,0 0-2 0 0,0 0-12 0 0,0 0 16 0 0,0 0-22 0 0,0 0 8 0 0,0 0 1 0 0,0 0-12 0 0,0 0-6 0 0,0 0 1 0 0,0 0-1 0 0,0 0 27 0 0,0 0 4 0 0,0 0-4 0 0,0 0 0 0 0,0 0 6 0 0,0 0-30 0 0,0 0-7 0 0,0 0 21 0 0,0 0 7 0 0,0 0-19 0 0,0 0-12 0 0,0 0 29 0 0,0 0 7 0 0,0 0-20 0 0,0 0 9 0 0,0 0-10 0 0,0 0 12 0 0,0 0-9 0 0,0 0 9 0 0,0 0 4 0 0,0 0-21 0 0,0 0-19 0 0,0 0 14 0 0,0 0 6 0 0,0 0 21 0 0,0 0 8 0 0,0 0-9 0 0,0 0-6 0 0,0 0-2 0 0,0 0 19 0 0,0 0-30 0 0,0 0-9 0 0,0 0 13 0 0,0 0-15 0 0,0 0 21 0 0,0 0 6 0 0,0 0 4 0 0,0 0 4 0 0,0 0-36 0 0,0 0 16 0 0,0 0-7 0 0,0 0 8 0 0,0 0 26 0 0,0 0-8 0 0,0 0-22 0 0,0 0-8 0 0,0 0 25 0 0,0 0 0 0 0,0 0-24 0 0,0 0-14 0 0,0 0 29 0 0,0 0 16 0 0,0 0 3 0 0,0 0-29 0 0,0 0 16 0 0,0 0 13 0 0,0 0-24 0 0,0 0-4 0 0,0 0-35 0 0,0 0 23 0 0,0 0 5 0 0,0 0 26 0 0,0 0 10 0 0,0 0-3 0 0,0 0 0 0 0,0 0 2 0 0,0 0-32 0 0,0 0 6 0 0,0 0 14 0 0,0 0-12 0 0,0 0 0 0 0,0 0 5 0 0,0 0-28 0 0,0 0 31 0 0,0 0 6 0 0,0 0-8 0 0,0 0-12 0 0,0 0 19 0 0,0 0-9 0 0,0 0 21 0 0,0 0-23 0 0,0 0 3 0 0,0 0-6 0 0,0 0-1 0 0,0 0 9 0 0,0 0-12 0 0,0 0-18 0 0,0 0 7 0 0,0 0 23 0 0,0 0 14 0 0,0 0 23 0 0,0 0-44 0 0,0 0 7 0 0,0 0-1 0 0,0 0-18 0 0,0 0 10 0 0,0 0 6 0 0,0 0-32 0 0,0 0 29 0 0,0 0 3 0 0,0 0 52 0 0,0 0-31 0 0,0 0-31 0 0,0 0-6 0 0,0 0 5 0 0,0 0 15 0 0,0 0-19 0 0,0 0 7 0 0,0 0 11 0 0,0 0-10 0 0,0 0-1 0 0,0 0 23 0 0,0 0-8 0 0,0 0-14 0 0,0 0 12 0 0,0 0-5 0 0,0 0 27 0 0,0 0-27 0 0,0 0 0 0 0,0 0-27 0 0,0 0 23 0 0,0 0-17 0 0,0 0 22 0 0,0 0-14 0 0,0 0-2 0 0,0 0 46 0 0,0 0-26 0 0,0 0 2 0 0,0 0 8 0 0,0 0-3 0 0,0 0-12 0 0,0 0-2 0 0,0 0-35 0 0,0 0 33 0 0,0 0-7 0 0,0 0 21 0 0,0 0 2 0 0,0 0-11 0 0,0 0 10 0 0,0 0-22 0 0,0 0 8 0 0,0 0-14 0 0,-10-16-3892 0 0,4 6-1787 0 0,5 9-889 0 0,0-2-5496 0 0</inkml:trace>
  <inkml:trace contextRef="#ctx0" brushRef="#br0" timeOffset="126083.439">9650 1124 2040 0 0,'0'0'2988'0'0,"0"0"-697"0"0,0 0-305 0 0,0 0-42 0 0,0 0-36 0 0,0 0-176 0 0,0 0-330 0 0,0 0-355 0 0,0 0-248 0 0,0 0-123 0 0,0 0-50 0 0,0 0-26 0 0,0 0 5 0 0,-4 7 2468 0 0,-1-3-1207 0 0,5-4-1821 0 0,0 0-5 0 0,0 0-3 0 0,0 0 12 0 0,0 0-12 0 0,0 0 2 0 0,0 0-2 0 0,0 0-12 0 0,0 0-5 0 0,0 0 14 0 0,0 0 15 0 0,0 0-2 0 0,0 0 11 0 0,0 0 0 0 0,0 0-4 0 0,0 0 1 0 0,0 0 16 0 0,0 0-13 0 0,0 0-7 0 0,0 0 1 0 0,0 0-11 0 0,0 0-2 0 0,7-1 592 0 0,39-20-531 0 0,-45 21-83 0 0,-1 0 13 0 0,0 0-8 0 0,0 0-14 0 0,0 0-8 0 0,0 0 11 0 0,0 0-19 0 0,0 0 21 0 0,0 0 2 0 0,0 0 13 0 0,0 0-4 0 0,-14 4 165 0 0,-22 17-70 0 0,45-19-3720 0 0,1-3-5836 0 0,-5 0-3135 0 0</inkml:trace>
  <inkml:trace contextRef="#ctx0" brushRef="#br0" timeOffset="136169.763">12426 2814 576 0 0,'0'0'1116'0'0,"0"0"41"0"0,0 0 286 0 0,0 0 378 0 0,0 0 309 0 0,0 0 91 0 0,0 0-181 0 0,0 0-305 0 0,0 0-232 0 0,0 0-176 0 0,0 0-128 0 0,0 0-86 0 0,-6 1-155 0 0,-20 7-144 0 0,20-6-86 0 0,6-2-72 0 0,0 0-69 0 0,0 0-57 0 0,0 0-47 0 0,0 0-53 0 0,0 0-20 0 0,1-19 464 0 0,4 6-764 0 0,-1 0 1 0 0,2 0-1 0 0,0 0 0 0 0,0 1 1 0 0,1 0-1 0 0,1 0 0 0 0,0 1 1 0 0,1 0-1 0 0,0 0 1 0 0,0 1-1 0 0,1 0 0 0 0,1 1 1 0 0,-1 0-1 0 0,5-2-110 0 0,1-3 70 0 0,114-96 271 0 0,-130 109-341 0 0,0 1-1 0 0,0-1 0 0 0,1 1 1 0 0,-1-1-1 0 0,0 1 0 0 0,1-1 1 0 0,-1 1-1 0 0,0 0 0 0 0,1-1 1 0 0,-1 1-1 0 0,0-1 0 0 0,1 1 1 0 0,-1 0-1 0 0,1-1 0 0 0,-1 1 1 0 0,1 0-1 0 0,-1 0 1 0 0,1-1-1 0 0,-1 1 0 0 0,1 0 1 0 0,-1 0-1 0 0,1 0 0 0 0,-1 0 1 0 0,1-1-1 0 0,-1 1 0 0 0,1 0 1 0 0,-1 0-1 0 0,1 0 0 0 0,-1 0 1 0 0,1 0-1 0 0,0 0 0 0 0,-1 1 1 0 0,1-1-1 0 0,-1 0 0 0 0,1 0 1 0 0,-1 0-1 0 0,1 0 0 0 0,-1 1 1 0 0,1-1-1 0 0,-1 0 0 0 0,1 0 1 0 0,-1 1-1 0 0,0-1 0 0 0,1 0 1 0 0,-1 1-1 0 0,1-1 1 0 0,-1 1-1 0 0,0-1 0 0 0,1 1 1 0 0,-1-1-1 0 0,0 0 0 0 0,1 1 1 0 0,-1-1-1 0 0,0 1 0 0 0,0-1 1 0 0,0 1-1 0 0,1-1 0 0 0,-1 1 1 0 0,0-1-1 0 0,0 1 0 0 0,0 0 1 0 0,0-1-1 0 0,0 1 0 0 0,0-1 1 0 0,0 1-1 0 0,0-1 0 0 0,0 1 1 0 0,0-1-1 0 0,0 1 0 0 0,-1 0 1 0 0,3 9 38 0 0,12 145 38 0 0,-3-126-28 0 0,12-51 7 0 0,135-147 34 0 0,44-15-38 0 0,-201 183-49 0 0,0 1 0 0 0,-1-1 0 0 0,1 1 0 0 0,0-1 0 0 0,-1 1 0 0 0,1 0 0 0 0,0-1 0 0 0,0 1 0 0 0,-1 0 0 0 0,1 0 0 0 0,0-1 0 0 0,0 1 0 0 0,0 0 0 0 0,-1 0 0 0 0,1 0 0 0 0,0 0 1 0 0,0 0-1 0 0,0 0 0 0 0,-1 0 0 0 0,1 0 0 0 0,0 1 0 0 0,0-1 0 0 0,0 0 0 0 0,-1 0 0 0 0,1 1 0 0 0,0-1 0 0 0,0 0 0 0 0,-1 1 0 0 0,1-1 0 0 0,0 1 0 0 0,-1-1 0 0 0,1 1 0 0 0,0-1 0 0 0,-1 1 0 0 0,1-1 0 0 0,-1 1 0 0 0,1 0 0 0 0,-1-1 0 0 0,1 1 0 0 0,-1 0 0 0 0,0-1 0 0 0,1 1 0 0 0,-1 0 0 0 0,0 0 0 0 0,1-1 0 0 0,-1 1 0 0 0,0 0 0 0 0,0 0 0 0 0,0 0 0 0 0,0-1 1 0 0,0 1-1 0 0,0 0 0 0 0,0 0 0 0 0,0 0 0 0 0,0 0-2 0 0,5 12 21 0 0,-1-3 30 0 0,-2 0 0 0 0,1 0 0 0 0,-1 1-1 0 0,-1-1 1 0 0,0 1 0 0 0,-1 0 0 0 0,1-1 0 0 0,-2 1-1 0 0,-1 7-50 0 0,1 18 114 0 0,-15 116 360 0 0,15-129-358 0 0,-11 32-258 0 0,-3-33-3547 0 0,13-17 769 0 0,0-3-2395 0 0,0-1-6766 0 0</inkml:trace>
  <inkml:trace contextRef="#ctx0" brushRef="#br0" timeOffset="136422.327">13398 2663 13019 0 0,'0'0'2315'0'0,"0"0"-1354"0"0,0 0-634 0 0,0 0 45 0 0,0 0 275 0 0,0 0 212 0 0,0 0 45 0 0,0 0-121 0 0,0 0-192 0 0,0 0-194 0 0,0 0-127 0 0,0 0-65 0 0,0 0-46 0 0,-1 15 2 0 0,-2 48-14 0 0,-15-12 211 0 0,-5-42-1550 0 0,18-10-3490 0 0,2-1-4333 0 0,3-1 1429 0 0</inkml:trace>
  <inkml:trace contextRef="#ctx0" brushRef="#br0" timeOffset="136771.232">13476 2398 6785 0 0,'0'0'2533'0'0,"0"0"-723"0"0,0 0-301 0 0,0 0 26 0 0,0 0 68 0 0,0 0-73 0 0,0 0-214 0 0,0 0-195 0 0,0 0-180 0 0,0 0-149 0 0,0 0-108 0 0,0 0-77 0 0,0 0-56 0 0,-5-5-82 0 0,-15-14-82 0 0,3 28 667 0 0,58-23-437 0 0,-72 21 541 0 0,3 7-2013 0 0,55-15-1825 0 0,-10-2-5224 0 0,-10 0-4162 0 0</inkml:trace>
  <inkml:trace contextRef="#ctx0" brushRef="#br0" timeOffset="138471.092">13627 1985 4233 0 0,'0'0'2142'0'0,"0"0"-458"0"0,0 0-214 0 0,0 0 62 0 0,0 0 167 0 0,0 0 67 0 0,0 0-97 0 0,0 0-158 0 0,0 0-218 0 0,0 0-185 0 0,0 0-151 0 0,0 0-108 0 0,0 0-42 0 0,0-10-31 0 0,2-29-43 0 0,20 29 3149 0 0,50-5-2929 0 0,-40 13-761 0 0,34-4-54 0 0,-1 2 1 0 0,1 4 0 0 0,-1 3-1 0 0,9 3-138 0 0,-2-2-34 0 0,-63 0 339 0 0,-18-8 211 0 0,-72-48-273 0 0,31-2-199 0 0,26 2-1356 0 0,43 51-9548 0 0,-14 1-1667 0 0</inkml:trace>
  <inkml:trace contextRef="#ctx0" brushRef="#br0" timeOffset="140146.379">15672 2335 6545 0 0,'0'0'3941'0'0,"0"0"-2198"0"0,0 0-771 0 0,0 0 146 0 0,0 0 300 0 0,0 0 133 0 0,0 0-75 0 0,0 0-249 0 0,0 0-254 0 0,0 0-158 0 0,0 0-100 0 0,0 0-52 0 0,0 0-42 0 0,2-12-26 0 0,4-38-48 0 0,-25 22 817 0 0,15 27-1256 0 0,-64-11 1089 0 0,55 13-1171 0 0,1 0 0 0 0,-1 2 1 0 0,1-1-1 0 0,-1 1 1 0 0,1 1-1 0 0,0 1 0 0 0,0-1 1 0 0,0 2-1 0 0,1-1 1 0 0,0 2-1 0 0,0 0 1 0 0,1 0-1 0 0,-1 0 0 0 0,2 2 1 0 0,-1-1-1 0 0,1 1 1 0 0,0 0-1 0 0,1 1 0 0 0,0 0 1 0 0,1 1-1 0 0,0-1 1 0 0,0 1-1 0 0,1 1 1 0 0,1-1-1 0 0,0 1 0 0 0,-2 6-26 0 0,4-9 7 0 0,0 1-1 0 0,1 0 0 0 0,0 0 0 0 0,0 0 0 0 0,1 0 1 0 0,0 0-1 0 0,1 0 0 0 0,0 0 0 0 0,0 0 0 0 0,2 8-6 0 0,-1-15 6 0 0,0 1 0 0 0,0 0-1 0 0,0-1 1 0 0,0 0-1 0 0,1 1 1 0 0,-1-1 0 0 0,1 0-1 0 0,0 0 1 0 0,0 1 0 0 0,0-1-1 0 0,0-1 1 0 0,0 1-1 0 0,1 0 1 0 0,-1-1 0 0 0,1 1-1 0 0,0-1 1 0 0,0 1 0 0 0,0-1-1 0 0,0 0 1 0 0,0-1-1 0 0,0 1 1 0 0,1 0 0 0 0,-1-1-1 0 0,0 0 1 0 0,1 0 0 0 0,-1 0-1 0 0,1 0 1 0 0,0 0-1 0 0,-1-1 1 0 0,4 1-6 0 0,11-1 67 0 0,-1-1 0 0 0,1-1 0 0 0,-1 0 0 0 0,1-1 0 0 0,-1 0 0 0 0,0-2 0 0 0,0 0 0 0 0,-1-1 0 0 0,0-1 0 0 0,0 0 1 0 0,0-1-1 0 0,-1-1 0 0 0,0 0 0 0 0,-1-1 0 0 0,13-11-67 0 0,122-95 301 0 0,-89 76-202 0 0,-61 102 45 0 0,-4-39-142 0 0,1 0 1 0 0,1 1 0 0 0,1-1-1 0 0,1 1 1 0 0,1-1 0 0 0,2 1-1 0 0,2 15-2 0 0,-2-30-62 0 0,0 0-1 0 0,1 0 0 0 0,1 0 0 0 0,-1 0 1 0 0,1 0-1 0 0,1 0 0 0 0,0-1 0 0 0,0 0 1 0 0,0 0-1 0 0,1-1 0 0 0,0 1 0 0 0,1-1 1 0 0,-1 0-1 0 0,1-1 0 0 0,1 0 63 0 0,19 12-4443 0 0,2-6-4194 0 0,-23-11-3591 0 0</inkml:trace>
  <inkml:trace contextRef="#ctx0" brushRef="#br0" timeOffset="140387.352">16237 2714 18348 0 0,'0'0'1763'0'0,"0"0"-649"0"0,0 0-214 0 0,0 0 95 0 0,0 0 106 0 0,0 0 5 0 0,0 0-218 0 0,0 0-240 0 0,0 0-220 0 0,0 0-156 0 0,0 0-81 0 0,0 0-70 0 0,-6 18-59 0 0,-28 81 27 0 0,32-65-505 0 0,2-34 58 0 0,0 0-338 0 0,0 0-560 0 0,0 0-943 0 0,0 0-3881 0 0,0-3 280 0 0,0 2-5421 0 0</inkml:trace>
  <inkml:trace contextRef="#ctx0" brushRef="#br0" timeOffset="140837.903">16268 2206 16388 0 0,'0'0'1821'0'0,"0"0"-419"0"0,0 0-223 0 0,0 0-138 0 0,0 0-144 0 0,0 0-217 0 0,0 0-251 0 0,0 0-205 0 0,0 0-161 0 0,0 0-38 0 0,0 0 10 0 0,0 0 38 0 0,0 0-5 0 0,-4 4-2 0 0,-11 12-5 0 0,25 23 296 0 0,-10-39 3009 0 0,0-3-3464 0 0,0 2-840 0 0,0 1-888 0 0,0 0-3009 0 0,-2 0-6897 0 0</inkml:trace>
  <inkml:trace contextRef="#ctx0" brushRef="#br0" timeOffset="141507.417">15326 1941 4225 0 0,'0'0'2736'0'0,"0"0"-320"0"0,0 0-213 0 0,0 0-77 0 0,0 0-107 0 0,0 0-182 0 0,0 0-236 0 0,0 0-245 0 0,0 0-224 0 0,0 0-204 0 0,0 0-186 0 0,0 0-122 0 0,0 0-65 0 0,-11-5-64 0 0,-31-15-23 0 0,81 4 1454 0 0,156 28 186 0 0,11-38-1716 0 0,-177 25 784 0 0,-138-65-893 0 0,45 22-427 0 0,62 43-372 0 0,-4-4 418 0 0,3 4-3098 0 0,1 1-3574 0 0,0 0-5744 0 0</inkml:trace>
  <inkml:trace contextRef="#ctx0" brushRef="#br0" timeOffset="142371.35">11835 3230 0 0 0,'0'0'971'0'0,"0"0"38"0"0,0 0 138 0 0,0 0 136 0 0,0 0 112 0 0,0 0 98 0 0,0 0 2 0 0,0 0-86 0 0,0 0-82 0 0,0 0-36 0 0,1-6-65 0 0,5-19 365 0 0,2 5 4055 0 0,-8 19-4798 0 0,0 1-89 0 0,0 0-99 0 0,0 0-61 0 0,0 0-75 0 0,0 0-34 0 0,0 0-26 0 0,0 0-60 0 0,0 0-76 0 0,-43 30 979 0 0,38-28-1298 0 0,0 2 0 0 0,1-1 0 0 0,0 0 0 0 0,-1 1 0 0 0,2 0 0 0 0,-1 0 0 0 0,0 0 0 0 0,1 0 0 0 0,-1 1 0 0 0,1 0 0 0 0,1-1 0 0 0,-1 1 0 0 0,0 0 0 0 0,1 0 0 0 0,0 0 0 0 0,1 1 0 0 0,-1-1 0 0 0,1 0 0 0 0,0 1 0 0 0,0-1 0 0 0,0 1 0 0 0,1-1 0 0 0,0 5-9 0 0,3-8 5 0 0,0 1 0 0 0,0-1 0 0 0,0 0 0 0 0,1 0 0 0 0,-1-1 0 0 0,0 1 1 0 0,1 0-1 0 0,0-1 0 0 0,-1 0 0 0 0,1 0 0 0 0,0 0 0 0 0,-1 0 0 0 0,1-1 1 0 0,0 0-1 0 0,0 1 0 0 0,-1-1 0 0 0,1-1 0 0 0,0 1 0 0 0,0 0 0 0 0,0-1 0 0 0,-1 0 1 0 0,1 0-1 0 0,0 0 0 0 0,-1 0 0 0 0,1-1 0 0 0,-1 1 0 0 0,1-1-5 0 0,16-18-3173 0 0,-15 3-7233 0 0,-5 13-1073 0 0</inkml:trace>
  <inkml:trace contextRef="#ctx0" brushRef="#br0" timeOffset="134681.443">11889 2066 0 0 0,'0'0'1107'0'0,"0"0"-55"0"0,0 0-1 0 0,0 0 92 0 0,0 0 125 0 0,0 0 63 0 0,0 0-41 0 0,0 0-103 0 0,0 0-163 0 0,0 0-164 0 0,0 0-110 0 0,-4-2-61 0 0,-11-5 18 0 0,12 5 52 0 0,3 2 73 0 0,0 0 41 0 0,0 0 9 0 0,0 0-5 0 0,0 0-48 0 0,0 0-77 0 0,0 0-75 0 0,0 0-59 0 0,0 0-75 0 0,0 0-54 0 0,0 0-49 0 0,0 0-69 0 0,0 0-35 0 0,0 0-25 0 0,0 0-33 0 0,0 0-34 0 0,0 0-25 0 0,0 0-36 0 0,0 0-13 0 0,0 0 3 0 0,0 0-13 0 0,0 0-14 0 0,15-4 649 0 0,7-6-771 0 0,2 0 1 0 0,-1 2-1 0 0,1 1 0 0 0,0 0 0 0 0,0 2 0 0 0,21-2-24 0 0,-17 6 47 0 0,-27 1-58 0 0,-1 0-7 0 0,0 0-4 0 0,0 0 29 0 0,0 0 5 0 0,0 0 8 0 0,0 0 3 0 0,0 0 22 0 0,0 0 19 0 0,0 0 12 0 0,0 0-9 0 0,0 0-28 0 0,0 0-3 0 0,0 0 13 0 0,0 0-8 0 0,0 0-6 0 0,-35 16 722 0 0,-77 20-599 0 0,84-26-111 0 0,0 2 1 0 0,0 1-1 0 0,1 1 1 0 0,1 1-1 0 0,-21 17-47 0 0,-91 60 188 0 0,87-56-10 0 0,50-35-172 0 0,1-1 1 0 0,-1 1-1 0 0,1-1 1 0 0,0 1 0 0 0,-1-1-1 0 0,1 1 1 0 0,0-1-1 0 0,-1 1 1 0 0,1 0 0 0 0,0-1-1 0 0,0 1 1 0 0,-1-1 0 0 0,1 1-1 0 0,0 0 1 0 0,0-1-1 0 0,0 1 1 0 0,0 0 0 0 0,0-1-1 0 0,0 1 1 0 0,0 0-1 0 0,0-1 1 0 0,0 1 0 0 0,0-1-1 0 0,0 1 1 0 0,0 0 0 0 0,1-1-1 0 0,-1 1 1 0 0,0 0-1 0 0,0-1 1 0 0,1 1 0 0 0,-1-1-1 0 0,0 1 1 0 0,1-1-1 0 0,-1 1 1 0 0,0-1 0 0 0,1 1-1 0 0,-1-1 1 0 0,1 1 0 0 0,-1-1-1 0 0,1 1 1 0 0,-1-1-1 0 0,1 0 1 0 0,-1 1 0 0 0,1-1-1 0 0,0 0 1 0 0,-1 0-1 0 0,1 1 1 0 0,-1-1 0 0 0,1 0-1 0 0,0 0 1 0 0,-1 0 0 0 0,2 0-7 0 0,34 15 86 0 0,19-3 4 0 0,0-3-1 0 0,0-2 0 0 0,1-2 1 0 0,0-3-1 0 0,33-4-89 0 0,-38 2 17 0 0,-50 0-3 0 0,-1 0 2 0 0,0 1-38 0 0,0 1 33 0 0,0-1-14 0 0,0-1 13 0 0,0 0-1 0 0,0 0 2 0 0,0 0 9 0 0,0 0-7 0 0,0 0-17 0 0,0 0 0 0 0,0 0 16 0 0,0 0 0 0 0,0 0-16 0 0,0 0-4 0 0,0 0-3 0 0,0 0-1 0 0,-82 92 362 0 0,-67 11-139 0 0,-116 85-98 0 0,232-122-121 0 0,33-65 10 0 0,0 0 0 0 0,0 0 0 0 0,0 0 0 0 0,0 0 0 0 0,0 1 0 0 0,0-1 0 0 0,0 0 0 0 0,1 0-1 0 0,-1 0 1 0 0,0 0 0 0 0,1 0 0 0 0,-1 0 0 0 0,1 0 0 0 0,-1 0 0 0 0,1 0 0 0 0,-1 0 0 0 0,1 0 0 0 0,0 0 0 0 0,-1 0 0 0 0,1 0 0 0 0,0-1 0 0 0,0 1 0 0 0,0 0 0 0 0,-1 0 0 0 0,1-1 0 0 0,0 1 0 0 0,0-1-1 0 0,0 1 1 0 0,0-1 0 0 0,0 1 0 0 0,0-1 0 0 0,1 0 0 0 0,-1 1 0 0 0,0-1 0 0 0,0 0 0 0 0,0 0 0 0 0,0 0 0 0 0,0 0 0 0 0,0 0 0 0 0,0 0 0 0 0,1 0-2 0 0,-1 0 1 0 0,32 7 76 0 0,1-2-1 0 0,-1-1 1 0 0,1-2-1 0 0,0-1 1 0 0,31-3-77 0 0,8 0 55 0 0,158-19 291 0 0,-159 13-179 0 0,-72 8-135 0 0,0 0-19 0 0,0 0-25 0 0,0 0 35 0 0,0 0-8 0 0,0 0-1 0 0,0 0-4 0 0,0 0-18 0 0,0 0 33 0 0,0 0 7 0 0,0 0-44 0 0,0 0 3 0 0,0 0-30 0 0,0 0 20 0 0,0 0 25 0 0,0 0 7 0 0,0 0-6 0 0,0 0-5 0 0,0 0 26 0 0,0 0-6 0 0,0 0-8 0 0,0 0-28 0 0,0 0 2 0 0,0 0 22 0 0,0 0 1 0 0,0 0-16 0 0,0 0 14 0 0,0 0 2 0 0,0 0 6 0 0,0 0 13 0 0,0 0-8 0 0,0 0-36 0 0,0 0-9 0 0,0 0 6 0 0,0 0 6 0 0,0 0 18 0 0,0 0-3 0 0,0 0 20 0 0,0 0-20 0 0,0 0 8 0 0,0 0-4 0 0,0 0-26 0 0,0 0 20 0 0,0 0 6 0 0,0 0 4 0 0,0 0 8 0 0,0 0-28 0 0,0 0-4 0 0,0 0 8 0 0,0 0-19 0 0,0 0 24 0 0,0 0-13 0 0,0 0-8 0 0,0 0 9 0 0,0 0 3 0 0,0 0-1 0 0,0 0-14 0 0,1-12-3309 0 0,7-2-10447 0 0,-6 14 2396 0 0</inkml:trace>
  <inkml:trace contextRef="#ctx0" brushRef="#br0" timeOffset="143337.452">11882 2976 5521 0 0,'0'0'1919'0'0,"0"0"-506"0"0,0 0-164 0 0,0 0 181 0 0,0 0 134 0 0,0 0-74 0 0,0 0-302 0 0,0 0-333 0 0,0 0-195 0 0,0 0-75 0 0,0 0-20 0 0,0 0-28 0 0,0 0-28 0 0,11 4 3579 0 0,-2-2-2204 0 0,35-26-1499 0 0,-97 52 1658 0 0,48-27-2025 0 0,4-1 4 0 0,1 0-2 0 0,0 0 1 0 0,0 0-24 0 0,0 0 6 0 0,0 0-19 0 0,0 0 19 0 0,0 0-15 0 0,0 0-6 0 0,0 0 22 0 0,20-16-82 0 0,35-16 56 0 0,-75 39 193 0 0,-2-3-168 0 0,50-17-1402 0 0,-22 12-3889 0 0,0 0-5012 0 0,-5 1-714 0 0</inkml:trace>
  <inkml:trace contextRef="#ctx0" brushRef="#br0" timeOffset="139257.636">14987 2261 7746 0 0,'0'0'2896'0'0,"0"0"-606"0"0,0 0-401 0 0,0 0-145 0 0,0 0-138 0 0,0 0-202 0 0,0 0-255 0 0,0 0-235 0 0,0 0-173 0 0,0 0-79 0 0,0 0-70 0 0,0 0-67 0 0,0 0-48 0 0,-1 16 2103 0 0,-65 67-2061 0 0,-4-2-1 0 0,-4-3 0 0 0,-62 49-518 0 0,112-104 57 0 0,-20 7-111 0 0,43-30 26 0 0,1 0-27 0 0,0 0-26 0 0,0 0-38 0 0,0 0-61 0 0,0 0-64 0 0,0 0-131 0 0,0-8-2477 0 0,7-38-4860 0 0,3 16-1684 0 0,-5 19 1665 0 0</inkml:trace>
  <inkml:trace contextRef="#ctx0" brushRef="#br0" timeOffset="139538.251">14650 2188 6889 0 0,'0'0'3049'0'0,"0"0"-498"0"0,0 0-454 0 0,0 0-201 0 0,0 0-119 0 0,0 0-154 0 0,0 0-208 0 0,0 0-249 0 0,0 0-223 0 0,0 0-190 0 0,0 0-175 0 0,0 0-124 0 0,-3-5-89 0 0,-8-15-51 0 0,13 42 1106 0 0,11 7-956 0 0,1-1 0 0 0,2 0 1 0 0,1-1-1 0 0,1-1 0 0 0,7 7-464 0 0,70 115 303 0 0,-21 11-688 0 0,-51-141-1076 0 0,-5-12-3711 0 0,-11-4 1632 0 0,0 1-6454 0 0</inkml:trace>
  <inkml:trace contextRef="#ctx0" brushRef="#br0" timeOffset="137317.557">13691 2468 11346 0 0,'0'0'3057'0'0,"0"0"-1835"0"0,0 0-845 0 0,0 0-2 0 0,0 0 244 0 0,0 0 251 0 0,0 0 83 0 0,0 0-125 0 0,0 0-203 0 0,0 0-158 0 0,0 0-75 0 0,0 0-50 0 0,0 0-30 0 0,-2 23-15 0 0,-9 111 319 0 0,-7-19 1029 0 0,16-82-1048 0 0,2-33-520 0 0,0 0 30 0 0,0 0 37 0 0,0 0 37 0 0,0 0 29 0 0,0 0 31 0 0,0 0 46 0 0,0 0 60 0 0,0 0 18 0 0,0-5 411 0 0,65-181 298 0 0,-48 143-1050 0 0,3 0-1 0 0,1 2 1 0 0,2 1 0 0 0,2 0 0 0 0,1 2 0 0 0,2 1 0 0 0,4-2-24 0 0,-24 31 23 0 0,-7 6-23 0 0,0 1 0 0 0,0-1 0 0 0,0 0 1 0 0,0 0-1 0 0,0 0 0 0 0,1 1 0 0 0,-1-1 0 0 0,1 1 0 0 0,-1-1 0 0 0,1 1 0 0 0,-1 0 1 0 0,1-1-1 0 0,0 1 0 0 0,0 0 0 0 0,0 0 0 0 0,0 0 0 0 0,0 1 0 0 0,0-1 1 0 0,0 0-1 0 0,0 1 0 0 0,0-1 0 0 0,0 1 0 0 0,0 0 0 0 0,0-1 0 0 0,0 1 0 0 0,0 0 1 0 0,0 0-1 0 0,0 1 0 0 0,1-1 0 0 0,-1 0 0 0 0,0 1 0 0 0,0-1 0 0 0,0 1 1 0 0,1 0-1 0 0,1 4 7 0 0,0-1 0 0 0,0 1 0 0 0,-1 0 0 0 0,0 0 0 0 0,0 0 0 0 0,0 0 0 0 0,0 0 0 0 0,-1 1 0 0 0,0-1 0 0 0,0 1 0 0 0,-1 0 0 0 0,0 0 0 0 0,0-1 0 0 0,0 1 1 0 0,0 0-1 0 0,-1 1-7 0 0,6 23-440 0 0,-4-11-1597 0 0,0-6-5604 0 0,-1-8-4529 0 0</inkml:trace>
  <inkml:trace contextRef="#ctx0" brushRef="#br0" timeOffset="137632.744">14161 2699 17364 0 0,'0'0'720'0'0,"0"0"-405"0"0,0 0-14 0 0,0 0 251 0 0,0 0 250 0 0,0 0 71 0 0,0 0-78 0 0,0 0-179 0 0,0 0-162 0 0,0 0-116 0 0,0 0-36 0 0,0 0-29 0 0,0 0-14 0 0,-3 22 12 0 0,-9 66-49 0 0,-4-35 192 0 0,15-50 17 0 0,0 1-1422 0 0,2-5-4839 0 0,1-1 1127 0 0,0 1-6666 0 0</inkml:trace>
  <inkml:trace contextRef="#ctx0" brushRef="#br0" timeOffset="138003.437">14372 2449 12163 0 0,'0'0'1613'0'0,"0"0"-466"0"0,0 0-132 0 0,0 0 55 0 0,0 0 22 0 0,0 0-56 0 0,0 0-149 0 0,0 0-171 0 0,0 0-144 0 0,0 0-92 0 0,0 0-85 0 0,0 0-100 0 0,-17 12-83 0 0,-52 37-88 0 0,52-36-69 0 0,40-10 346 0 0,35-31 47 0 0,-122 52 718 0 0,52-15-1222 0 0,20-11-1707 0 0,11-12-4779 0 0,-15 11 766 0 0,-1-1-4974 0 0</inkml:trace>
  <inkml:trace contextRef="#ctx0" brushRef="#br0" timeOffset="144622.973">17940 2188 6705 0 0,'0'0'3621'0'0,"0"0"-1556"0"0,0 0-508 0 0,0 0 53 0 0,0 0 74 0 0,0 0-89 0 0,0 0-236 0 0,0 0-345 0 0,0 0-305 0 0,0 0-209 0 0,0 0-74 0 0,1-3-10 0 0,4-2-249 0 0,1 0 0 0 0,-1 1 0 0 0,1-1 0 0 0,0 2 0 0 0,0-1 0 0 0,1 1-1 0 0,-1-1 1 0 0,1 2 0 0 0,0-1 0 0 0,-1 1 0 0 0,1 0 0 0 0,0 0 0 0 0,0 1 0 0 0,1 0 0 0 0,2 0-167 0 0,-3 0 117 0 0,40-9 392 0 0,2-3-135 0 0,2 3 0 0 0,-1 2 0 0 0,1 2 0 0 0,1 2 0 0 0,40 3-374 0 0,-89 1 6 0 0,-1 0-1 0 0,0 0 1 0 0,1 1 0 0 0,-1-1 0 0 0,0 0 0 0 0,1 1 0 0 0,-1 0-1 0 0,0-1 1 0 0,0 1 0 0 0,0 0 0 0 0,1 0 0 0 0,-1 0 0 0 0,0 0-1 0 0,0 1 1 0 0,-1-1 0 0 0,1 1 0 0 0,0-1 0 0 0,0 1 0 0 0,-1-1-1 0 0,1 1 1 0 0,-1 0 0 0 0,1 0 0 0 0,-1 0 0 0 0,0 0-1 0 0,0 0 1 0 0,1 0 0 0 0,-2 0 0 0 0,1 0 0 0 0,0 1 0 0 0,0-1-1 0 0,-1 0 1 0 0,1 0 0 0 0,-1 1 0 0 0,0-1 0 0 0,1 0 0 0 0,-1 1-1 0 0,0-1 1 0 0,-1 0 0 0 0,1 1 0 0 0,0-1 0 0 0,-1 0 0 0 0,1 1-1 0 0,-1-1 1 0 0,0 0 0 0 0,1 0 0 0 0,-1 0 0 0 0,0 0 0 0 0,0 0-1 0 0,-1 0 1 0 0,1 0 0 0 0,-2 2-6 0 0,-15 19 48 0 0,-1 0-1 0 0,-1-2 1 0 0,-1 0-1 0 0,0-1 1 0 0,-2-1-1 0 0,0-1 1 0 0,-2-2-1 0 0,0 0 1 0 0,-5 2-48 0 0,17-11-6 0 0,-26 19 19 0 0,0 0 1 0 0,2 3 0 0 0,1 1-1 0 0,-20 22-13 0 0,53-49 11 0 0,0 0-1 0 0,1 0 0 0 0,-1 0 1 0 0,1 0-1 0 0,0 0 1 0 0,-1 1-1 0 0,1-1 1 0 0,1 1-1 0 0,-1 0 1 0 0,1-1-1 0 0,-1 1 0 0 0,1 0 1 0 0,0 0-1 0 0,0 0 1 0 0,1 0-1 0 0,-1 0 1 0 0,1 0-1 0 0,0 0 0 0 0,0 0 1 0 0,0 0-1 0 0,0 0 1 0 0,1 0-1 0 0,0 0 1 0 0,0 0-1 0 0,0 0 0 0 0,0-1 1 0 0,1 1-1 0 0,-1 0 1 0 0,1-1-1 0 0,0 1 1 0 0,0-1-1 0 0,0 1 0 0 0,0-1 1 0 0,1 0-1 0 0,0 0 1 0 0,-1 0-1 0 0,1 0 1 0 0,0 0-1 0 0,0-1 0 0 0,0 1 1 0 0,1-1-1 0 0,-1 0 1 0 0,1 0-1 0 0,-1 0 1 0 0,5 1-11 0 0,26 4 210 0 0,0-1 0 0 0,1-1 0 0 0,0-2 1 0 0,0-2-1 0 0,0-1 0 0 0,14-3-210 0 0,28 2 138 0 0,-70 1-1721 0 0,-20 0 536 0 0,-8 0-2473 0 0,6 0-5480 0 0,11 0-3176 0 0</inkml:trace>
  <inkml:trace contextRef="#ctx0" brushRef="#br0" timeOffset="145042.949">17824 1853 5249 0 0,'0'0'2479'0'0,"0"0"-598"0"0,0 0-185 0 0,0 0 110 0 0,0 0 21 0 0,0 0-152 0 0,0 0-292 0 0,0 0-286 0 0,-31 22-227 0 0,-98 71-150 0 0,61-23 524 0 0,54-45-874 0 0,1 0 0 0 0,0 0 0 0 0,2 2 0 0 0,2-1-1 0 0,0 1 1 0 0,1 1 0 0 0,2 0 0 0 0,1 0-1 0 0,1 0 1 0 0,2 0 0 0 0,0 1 0 0 0,2-1 0 0 0,1 1-1 0 0,4 23-369 0 0,-3-35 39 0 0,1 1 0 0 0,0-1-1 0 0,1 0 1 0 0,1 0 0 0 0,0 0 0 0 0,1 0-1 0 0,1-1 1 0 0,1 0 0 0 0,0-1-1 0 0,1 1 1 0 0,1-2 0 0 0,0 1-1 0 0,1-1 1 0 0,0-1 0 0 0,1 0-1 0 0,1-1 1 0 0,0 0 0 0 0,1-1-1 0 0,0 0 1 0 0,1-1 0 0 0,0-1-1 0 0,0 0 1 0 0,1-1 0 0 0,0-1-1 0 0,0 0 1 0 0,1-1 0 0 0,0-1-1 0 0,0-1-38 0 0,89-3-2708 0 0,-95-3 1877 0 0,1 0 0 0 0,-1 0-1 0 0,0-2 1 0 0,0 1 0 0 0,0-1-1 0 0,-1-1 1 0 0,1 0 0 0 0,-1 0-1 0 0,0-1 1 0 0,-1 0 0 0 0,1-1-1 0 0,2-3 832 0 0,-1 2-11830 0 0</inkml:trace>
  <inkml:trace contextRef="#ctx0" brushRef="#br0" timeOffset="145434.219">18809 1753 14635 0 0,'0'0'1318'0'0,"0"0"-235"0"0,0 0-23 0 0,0 0 149 0 0,0 0 45 0 0,0 0-100 0 0,0 0-286 0 0,0 0-345 0 0,0 0-213 0 0,0 0-23 0 0,0 0 53 0 0,0 0 107 0 0,6 6 90 0 0,74 110 1755 0 0,7 13-1279 0 0,-64-100-868 0 0,-2 1 0 0 0,-1 0-1 0 0,-1 2 1 0 0,-2 0 0 0 0,-1 1-1 0 0,-1 1 1 0 0,-2 0 0 0 0,6 28-145 0 0,-14-42 35 0 0,-1 0 0 0 0,0 1 1 0 0,-2-1-1 0 0,0 1 0 0 0,-1 0 0 0 0,-2 0 1 0 0,0 0-1 0 0,-1-1 0 0 0,-1 1 1 0 0,-1-1-1 0 0,0 1 0 0 0,-2-1 1 0 0,0 0-1 0 0,-2-1 0 0 0,0 0 1 0 0,-1 0-1 0 0,0-1 0 0 0,-2 0 1 0 0,0 0-1 0 0,-2-1 0 0 0,-4 5-35 0 0,-8 3 16 0 0,0-2-1 0 0,-2 0 1 0 0,0-2 0 0 0,-1-1-1 0 0,-2-1 1 0 0,1-2-1 0 0,-2-1 1 0 0,0-1 0 0 0,-1-1-1 0 0,-29 7-15 0 0,6-9-335 0 0,55-12 137 0 0,0 0-72 0 0,-1-18-2321 0 0,2 0-634 0 0,3 6-3363 0 0,1 5-5485 0 0</inkml:trace>
  <inkml:trace contextRef="#ctx0" brushRef="#br0" timeOffset="-173421.064">69 3845 0 0 0,'-35'-15'2730'0'0,"35"15"-2626"0"0,0 0 9 0 0,0 0 13 0 0,0 0-2 0 0,-26 0 1069 0 0,18 0 1700 0 0,52-7 2220 0 0,10-1-5228 0 0,313 23 217 0 0,-78-1-85 0 0,-91-7-8 0 0,366 27 7 0 0,-78-37 107 0 0,232-12-215 0 0,-322 1 121 0 0,-65 5-79 0 0,247-27-134 0 0,180 28-187 0 0,-479 16 231 0 0,309-12-296 0 0,97-22 406 0 0,-54 26-604 0 0,-207 0 564 0 0,-91-18 122 0 0,43-4-93 0 0,-107 14-79 0 0,284 1 131 0 0,-153 29-229 0 0,-201-19 161 0 0,257-10-126 0 0,52 4-14 0 0,-267 10 77 0 0,203 15-170 0 0,-70-3-362 0 0,-84-5-1203 0 0,70-14 1620 0 0,267 4 37 0 0,236 0 198 0 0,-409-37 304 0 0,228 18-211 0 0,-267-7 313 0 0,129 22-434 0 0,-353 7 33 0 0,360-7 116 0 0,-182 0-55 0 0,23 15-162 0 0,-327-15 100 0 0,122 0-14 0 0,126-19 10 0 0,-122 9 22 0 0,128-5 280 0 0,-301 15-299 0 0,117 0 35 0 0,0-5 0 0 0,49-12-38 0 0,127-6 128 0 0,231 12 95 0 0,203 11 209 0 0,-531-18 92 0 0,149-63-52 0 0,-10 66-450 0 0,-295 15-35 0 0,262 15 189 0 0,56-22 152 0 0,-95-1-333 0 0,37 1-99 0 0,320 7 57 0 0,-211 7 202 0 0,22-7-3 0 0,-385 8 43 0 0,-29-8 130 0 0,-35 0-262 0 0,48-12 629 0 0,20 9-665 0 0,-68 3-151 0 0,30 0-820 0 0,-7 8-601 0 0,-5-1-6300 0 0,-15-7 6823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2593 1300 1808 0 0,'0'0'2021'0'0,"0"0"-129"0"0,0 0-82 0 0,0 0-6 0 0,0 0-126 0 0,0 0-191 0 0,0 0-245 0 0,0 0-170 0 0,0 0-53 0 0,0 0-4 0 0,0 0 43 0 0,0 0 12 0 0,0 0 8 0 0,5 17-31 0 0,16 49-49 0 0,-21-65-962 0 0,0 0 0 0 0,0-1 0 0 0,0 1 0 0 0,0 0 0 0 0,0 0 0 0 0,1 0 0 0 0,-1-1 0 0 0,0 1 0 0 0,0 0 0 0 0,1-1 0 0 0,-1 1 0 0 0,0 0 0 0 0,1-1 0 0 0,-1 1 0 0 0,1 0 0 0 0,-1-1 0 0 0,1 1 0 0 0,-1-1 0 0 0,1 1 0 0 0,-1-1 0 0 0,1 1 0 0 0,-1-1 0 0 0,1 1 0 0 0,0-1 0 0 0,-1 1 0 0 0,1-1 0 0 0,0 0 0 0 0,-1 1 0 0 0,1-1 0 0 0,0 0 0 0 0,0 0 0 0 0,-1 0 0 0 0,1 0 0 0 0,0 1 0 0 0,0-1 0 0 0,-1 0 0 0 0,1 0 0 0 0,0 0 0 0 0,0-1 0 0 0,0 1 0 0 0,-1 0 0 0 0,1 0 0 0 0,0 0-36 0 0,3-1 262 0 0,11-2 67 0 0,-1 0 0 0 0,0-1-1 0 0,-1 0 1 0 0,1-1 0 0 0,-1-1 0 0 0,0 0-1 0 0,0-1 1 0 0,0 0 0 0 0,-1-1-1 0 0,0 0 1 0 0,-1-1 0 0 0,0 0 0 0 0,0-1-1 0 0,3-4-328 0 0,86-89 621 0 0,95-85-233 0 0,-193 186-387 0 0,-1 1-1 0 0,1-1 1 0 0,0 1 0 0 0,0-1 0 0 0,0 1 0 0 0,0 0 0 0 0,0 0 0 0 0,0 0 0 0 0,0 0 0 0 0,0 0 0 0 0,1 0-1 0 0,-1 1 1 0 0,0-1 0 0 0,0 1 0 0 0,1-1 0 0 0,-1 1 0 0 0,0 0 0 0 0,1 0 0 0 0,-1 0 0 0 0,0 0 0 0 0,1 0-1 0 0,-1 1 1 0 0,0-1 0 0 0,1 1 0 0 0,-1 0 0 0 0,0-1 0 0 0,0 1 0 0 0,0 0 0 0 0,0 0 0 0 0,0 0 0 0 0,0 1-1 0 0,0-1 1 0 0,0 0 0 0 0,0 1 0 0 0,0-1 0 0 0,-1 1 0 0 0,1 0 0 0 0,0 0 0 0 0,-1-1 0 0 0,1 2-1 0 0,4 4 10 0 0,-1 0 0 0 0,0 1 0 0 0,0 0 0 0 0,-1 0 0 0 0,0 0 0 0 0,0 0 0 0 0,-1 0 0 0 0,0 1 0 0 0,-1-1 0 0 0,1 1 0 0 0,-2 0 0 0 0,1 0 0 0 0,-1 0 0 0 0,-1 1-10 0 0,0-1 18 0 0,0 0 1 0 0,-1 0-1 0 0,0 0 0 0 0,-1 0 1 0 0,0 0-1 0 0,0 0 1 0 0,-1-1-1 0 0,0 1 1 0 0,-1-1-1 0 0,0 0 1 0 0,0 0-1 0 0,-1 0 0 0 0,0 0 1 0 0,0-1-1 0 0,0 0 1 0 0,-1 0-1 0 0,0 0 1 0 0,-1-1-1 0 0,0 0 0 0 0,0 0-17 0 0,-13 11 12 0 0,-1-2 0 0 0,-1 0 0 0 0,-1-1 0 0 0,0-2 1 0 0,-1 0-1 0 0,-8 2-13 0 0,-96 18-2 0 0,125-31-19 0 0,-1 0 0 0 0,1 0 0 0 0,-1 0-1 0 0,1-1 1 0 0,-1 1 0 0 0,1-1-1 0 0,-1 0 1 0 0,1 0 0 0 0,-1-1 0 0 0,1 1-1 0 0,0-1 1 0 0,-1 1 0 0 0,1-1-1 0 0,-1 0 1 0 0,1 0 0 0 0,0-1 0 0 0,0 1-1 0 0,0-1 1 0 0,0 0 0 0 0,0 1-1 0 0,0-1 1 0 0,0-1 0 0 0,0 1 0 0 0,1 0-1 0 0,-2-2 22 0 0,4 1-241 0 0,0-1 0 0 0,1 0 0 0 0,-1 0-1 0 0,1 1 1 0 0,0-1 0 0 0,0 0 0 0 0,0 1 0 0 0,0-1-1 0 0,0 1 1 0 0,1-1 0 0 0,0 1 0 0 0,0 0-1 0 0,0-1 1 0 0,0 1 0 0 0,0 0 0 0 0,1 0 0 0 0,-1 1-1 0 0,1-1 1 0 0,0 0 0 0 0,0 1 0 0 0,0 0 0 0 0,0-1-1 0 0,0 1 1 0 0,0 1 0 0 0,0-1 0 0 0,1 0 241 0 0,13-12-6034 0 0,-8 6-5918 0 0</inkml:trace>
  <inkml:trace contextRef="#ctx0" brushRef="#br0" timeOffset="359.272">3412 1113 10778 0 0,'0'0'2762'0'0,"0"0"-1063"0"0,0 0-404 0 0,0 0 65 0 0,0 0 25 0 0,0 0-105 0 0,0 0-284 0 0,0 0-302 0 0,0 0-151 0 0,0 0-77 0 0,0 0-27 0 0,0 0-35 0 0,0 0-74 0 0,-1 10-52 0 0,-1 75 525 0 0,3-79-715 0 0,1 0 0 0 0,1-1 0 0 0,-1 1-1 0 0,1-1 1 0 0,0 1 0 0 0,0-1 0 0 0,0 0 0 0 0,1 0 0 0 0,0-1 0 0 0,0 1-1 0 0,0-1 1 0 0,1 0 0 0 0,-1 0 0 0 0,1 0 0 0 0,0 0 0 0 0,0-1-1 0 0,0 0 1 0 0,0 0 0 0 0,1 0 0 0 0,-1-1 0 0 0,1 0 0 0 0,0 0-1 0 0,0 0 1 0 0,0-1 0 0 0,0 0 0 0 0,-1 0 0 0 0,2 0 0 0 0,-1-1-1 0 0,0 0 1 0 0,0 0 0 0 0,0-1 0 0 0,0 1 0 0 0,0-1 0 0 0,0-1-1 0 0,-1 1 1 0 0,1-1 0 0 0,4-1-88 0 0,3-4 89 0 0,1-1 0 0 0,-1 0 0 0 0,-1 0 0 0 0,0-1 0 0 0,0-1 0 0 0,-1 0 0 0 0,0-1 0 0 0,0 0 0 0 0,-2 0 0 0 0,1-1 0 0 0,-1-1 0 0 0,-1 1 0 0 0,0-1 0 0 0,-1-1 0 0 0,-1 1 0 0 0,0-1 0 0 0,0-1 0 0 0,-2 1 0 0 0,1-1 1 0 0,-1-6-90 0 0,14-71-903 0 0,-18 91 295 0 0,0 1-323 0 0,0 10-9501 0 0,-2-5-2044 0 0</inkml:trace>
  <inkml:trace contextRef="#ctx0" brushRef="#br0" timeOffset="880.687">3951 1330 9490 0 0,'0'0'4118'0'0,"0"0"-1709"0"0,0 0-688 0 0,0 0-131 0 0,0 0-148 0 0,0 0-166 0 0,0 0-178 0 0,0 0-166 0 0,0 0-116 0 0,0 0-97 0 0,0 0-80 0 0,0 0-101 0 0,0 0-70 0 0,12-22-75 0 0,38-70-71 0 0,-41 75-209 0 0,1 0 0 0 0,0 1-1 0 0,1 1 1 0 0,1 0-1 0 0,0 0 1 0 0,1 1 0 0 0,1 1-1 0 0,0 0 1 0 0,0 1 0 0 0,1 0-1 0 0,6-2-112 0 0,-20 12 2 0 0,0 1 0 0 0,-1 0-1 0 0,1-1 1 0 0,0 1-1 0 0,0 0 1 0 0,0 0 0 0 0,0-1-1 0 0,0 1 1 0 0,0 0 0 0 0,0 0-1 0 0,1 0 1 0 0,-1 0 0 0 0,0 1-1 0 0,0-1 1 0 0,1 0-1 0 0,-1 0 1 0 0,1 1 0 0 0,-1-1-1 0 0,0 1 1 0 0,1-1 0 0 0,-1 1-1 0 0,1 0 1 0 0,-1-1 0 0 0,1 1-1 0 0,-1 0 1 0 0,1 0 0 0 0,0 0-1 0 0,-1 0 1 0 0,1 0-1 0 0,-1 1 1 0 0,1-1 0 0 0,-1 0-1 0 0,1 1 1 0 0,-1-1 0 0 0,0 1-1 0 0,1 0 1 0 0,-1-1 0 0 0,1 1-1 0 0,-1 0 1 0 0,0 0 0 0 0,0 0-1 0 0,1-1 1 0 0,-1 2-1 0 0,0-1 1 0 0,0 0 0 0 0,0 0-1 0 0,0 0 1 0 0,0 0 0 0 0,0 1-1 0 0,-1-1 1 0 0,1 0 0 0 0,0 2-2 0 0,-14 144 100 0 0,13-146-99 0 0,1 0 0 0 0,-1 0 0 0 0,0 0 0 0 0,0 0 0 0 0,1 0 0 0 0,-1 0 0 0 0,0 0 0 0 0,1 0 0 0 0,-1 0 1 0 0,1 0-1 0 0,-1-1 0 0 0,1 1 0 0 0,0 0 0 0 0,-1 0 0 0 0,1 0 0 0 0,0-1 0 0 0,0 1 0 0 0,-1 0 0 0 0,1-1 0 0 0,0 1 1 0 0,0-1-1 0 0,0 1 0 0 0,0-1 0 0 0,0 1 0 0 0,0-1 0 0 0,0 1 0 0 0,0-1 0 0 0,0 0 0 0 0,0 0 0 0 0,0 0 0 0 0,0 1 1 0 0,0-1-1 0 0,0 0 0 0 0,0 0 0 0 0,0 0 0 0 0,0-1 0 0 0,0 1 0 0 0,0 0 0 0 0,0 0 0 0 0,0 0 0 0 0,0-1 0 0 0,0 1 1 0 0,1-1-2 0 0,44-14 33 0 0,167-117 144 0 0,-212 131-175 0 0,0 1 1 0 0,0-1-1 0 0,0 1 0 0 0,0-1 1 0 0,-1 1-1 0 0,1-1 0 0 0,0 1 1 0 0,0 0-1 0 0,0 0 0 0 0,0-1 1 0 0,0 1-1 0 0,0 0 0 0 0,0 0 1 0 0,0 0-1 0 0,0 0 0 0 0,0 0 1 0 0,0 0-1 0 0,0 0 0 0 0,0 1 1 0 0,-1-1-1 0 0,1 0 0 0 0,0 0 1 0 0,0 1-1 0 0,0-1 0 0 0,0 1 1 0 0,0-1-1 0 0,0 1 0 0 0,-1-1 1 0 0,1 1-1 0 0,0-1 0 0 0,0 1 0 0 0,-1 0 1 0 0,1-1-1 0 0,0 1 0 0 0,-1 0 1 0 0,1-1-1 0 0,-1 1 0 0 0,1 0 1 0 0,-1 0-1 0 0,1 0 0 0 0,-1 0 1 0 0,0 0-1 0 0,1-1 0 0 0,-1 1 1 0 0,0 0-1 0 0,0 0 0 0 0,0 0 1 0 0,1 0-1 0 0,-1 0 0 0 0,0 0 1 0 0,0 1-3 0 0,-2 55 147 0 0,1-53-130 0 0,-14 124 127 0 0,16-126-175 0 0,-1 0 1 0 0,1 0 0 0 0,0 0-1 0 0,-1 0 1 0 0,1 0 0 0 0,0 0-1 0 0,0 0 1 0 0,0 0-1 0 0,0-1 1 0 0,1 1 0 0 0,-1 0-1 0 0,0-1 1 0 0,1 1 0 0 0,-1-1-1 0 0,1 1 1 0 0,0-1-1 0 0,-1 0 1 0 0,1 0 0 0 0,0 0-1 0 0,0 0 1 0 0,0 0 0 0 0,0 0-1 0 0,-1 0 1 0 0,1 0-1 0 0,2 0 31 0 0,20 1-6403 0 0,-20-2-1681 0 0,-2-3-4845 0 0</inkml:trace>
  <inkml:trace contextRef="#ctx0" brushRef="#br0" timeOffset="-2021.01">463 535 2024 0 0,'0'0'1826'0'0,"0"0"140"0"0,0 0 213 0 0,0 0 168 0 0,0 0-21 0 0,0 0-223 0 0,0 0-356 0 0,0 0-359 0 0,0 0-291 0 0,0 0-208 0 0,0 0-129 0 0,0 3-26 0 0,-37 189 3439 0 0,36-187-4140 0 0,-19 106 517 0 0,-5 0-1 0 0,-17 37-549 0 0,-36 50 79 0 0,76-195-22 0 0,-1-1-1433 0 0,5-14 884 0 0,33-84-3373 0 0,42-198-4384 0 0,-29 70 6977 0 0,-25 73 4577 0 0,-20 118 766 0 0,-11 36 492 0 0,7 25-3827 0 0,11 47 552 0 0,1-55-1006 0 0,1-1-39 0 0,-1 1 0 0 0,-1 0 0 0 0,-1 1 0 0 0,0 0 0 0 0,-2 0 0 0 0,3 14-243 0 0,11 134 527 0 0,-18-149-515 0 0,0 1-1 0 0,1-1 0 0 0,2 0 0 0 0,0 0 1 0 0,1-1-1 0 0,0 0 0 0 0,2 0 0 0 0,0 0 1 0 0,2-2-1 0 0,0 1 0 0 0,6 7-11 0 0,17 21-1 0 0,-21-82 1065 0 0,99-345-106 0 0,-97 316-985 0 0,-3-1 1 0 0,-2 0 0 0 0,-4-1-1 0 0,-3-2 27 0 0,-3 62-161 0 0,2-8-1640 0 0,9 11-6348 0 0,-9 4-4060 0 0</inkml:trace>
  <inkml:trace contextRef="#ctx0" brushRef="#br0" timeOffset="-1336.101">1115 958 3273 0 0,'0'0'3886'0'0,"0"0"-1260"0"0,0 0-566 0 0,0 0-97 0 0,0 0-72 0 0,0 0-158 0 0,0 0-285 0 0,0 0-313 0 0,0 0-292 0 0,0 0-176 0 0,0 0-106 0 0,0 0-76 0 0,0 0-30 0 0,-11 5-52 0 0,-34 16-44 0 0,42-19-299 0 0,-1 0 1 0 0,1 0-1 0 0,0 0 1 0 0,0 1-1 0 0,0-1 1 0 0,0 1-1 0 0,0 0 1 0 0,1 0-1 0 0,-1 0 1 0 0,1 0-1 0 0,0 1 1 0 0,0-1-1 0 0,0 0 1 0 0,0 1-1 0 0,1 0 1 0 0,-1-1-1 0 0,1 1 1 0 0,-1 4-61 0 0,-3 4 114 0 0,0 3-10 0 0,1-1 0 0 0,0 1 0 0 0,1 0 0 0 0,1 0 0 0 0,0 0 0 0 0,1 0 0 0 0,0 0 0 0 0,2 0 0 0 0,0 9-104 0 0,0-21 45 0 0,0 1-1 0 0,1-1 1 0 0,-1 0 0 0 0,1 1 0 0 0,-1-1 0 0 0,1 0 0 0 0,0 0-1 0 0,0 0 1 0 0,1-1 0 0 0,-1 1 0 0 0,0 0 0 0 0,1-1-1 0 0,0 0 1 0 0,0 1 0 0 0,-1-1 0 0 0,1 0 0 0 0,0 0-1 0 0,1-1 1 0 0,-1 1 0 0 0,0-1 0 0 0,0 1 0 0 0,1-1-1 0 0,-1 0 1 0 0,1 0 0 0 0,-1-1 0 0 0,1 1 0 0 0,-1-1 0 0 0,1 0-1 0 0,-1 1 1 0 0,1-2 0 0 0,-1 1 0 0 0,1 0 0 0 0,0-1-1 0 0,-1 1 1 0 0,0-1 0 0 0,1 0 0 0 0,-1 0 0 0 0,1-1-1 0 0,-1 1 1 0 0,0-1 0 0 0,0 1 0 0 0,0-1 0 0 0,0 0-1 0 0,0 0 1 0 0,1-1-45 0 0,6-4 78 0 0,-1 0 1 0 0,0-1-1 0 0,0 0 0 0 0,0 0 0 0 0,-1 0 0 0 0,-1-1 1 0 0,1-1-1 0 0,-1 1 0 0 0,-1-1 0 0 0,0 0 0 0 0,0-1 1 0 0,-1 1-1 0 0,0-1 0 0 0,-1 0 0 0 0,0-1 0 0 0,-1 1 0 0 0,-1-1 1 0 0,1 1-1 0 0,-2-1 0 0 0,1 0 0 0 0,-2 0 0 0 0,0 1 1 0 0,0-1-1 0 0,-1-3-78 0 0,0 11-50 0 0,-1 0 0 0 0,1 0 0 0 0,-1 1 0 0 0,0-1 1 0 0,0 0-1 0 0,0 1 0 0 0,0-1 0 0 0,-1 1 0 0 0,1 0 1 0 0,-1 0-1 0 0,0 0 0 0 0,0 0 0 0 0,0 0 0 0 0,0 1 0 0 0,0-1 1 0 0,-1 1-1 0 0,1 0 0 0 0,-1 0 0 0 0,0 0 0 0 0,0 0 1 0 0,1 1-1 0 0,-1 0 0 0 0,0-1 0 0 0,0 2 0 0 0,0-1 0 0 0,-1 0 1 0 0,1 1-1 0 0,0-1 0 0 0,0 1 0 0 0,0 0 0 0 0,0 1 1 0 0,0-1-1 0 0,0 1 0 0 0,0 0 0 0 0,0 0 0 0 0,0 0 0 0 0,0 0 1 0 0,0 1-1 0 0,0-1 0 0 0,0 1 0 0 0,1 0 0 0 0,-1 0 0 0 0,1 1 1 0 0,0-1-1 0 0,-3 3 50 0 0,-33 30-3370 0 0,18-8-6008 0 0,14-19-2715 0 0</inkml:trace>
  <inkml:trace contextRef="#ctx0" brushRef="#br0" timeOffset="-857.979">1428 1013 11698 0 0,'0'0'2774'0'0,"0"0"-688"0"0,0 0-335 0 0,0 0-164 0 0,0 0-213 0 0,0 0-279 0 0,0 0-300 0 0,0 0-186 0 0,0 0-77 0 0,0 0-17 0 0,0 0-28 0 0,0 0-42 0 0,-9 17-58 0 0,-24 51-82 0 0,25-14 201 0 0,8-51-484 0 0,0 0 1 0 0,0 0-1 0 0,0 0 1 0 0,1 0-1 0 0,0 0 1 0 0,-1 0-1 0 0,1 0 1 0 0,0-1-1 0 0,0 1 1 0 0,0 0-1 0 0,1-1 1 0 0,-1 1-1 0 0,1-1 1 0 0,-1 1-1 0 0,1-1 1 0 0,0 0-1 0 0,0 1 1 0 0,0-1-1 0 0,0 0 1 0 0,0 0-1 0 0,0-1 1 0 0,1 1-1 0 0,-1 0 1 0 0,1-1-1 0 0,-1 1 1 0 0,1-1-1 0 0,0 0 1 0 0,-1 0-1 0 0,1 0 1 0 0,0 0-1 0 0,0-1 1 0 0,0 1-1 0 0,0-1 1 0 0,0 1-1 0 0,2-1-22 0 0,102-14 934 0 0,-86 4-840 0 0,-1-1-1 0 0,-1-1 0 0 0,0 0 0 0 0,0-1 0 0 0,-1-1 0 0 0,-1-1 0 0 0,-1-1 0 0 0,14-15-93 0 0,-17 18 42 0 0,-20 57-70 0 0,6-39 29 0 0,-1-1 0 0 0,1 1-1 0 0,0-1 1 0 0,0 1-1 0 0,0 0 1 0 0,1-1 0 0 0,0 1-1 0 0,0 0 1 0 0,0 0 0 0 0,0-1-1 0 0,1 1 1 0 0,0 0-1 0 0,0-1 1 0 0,0 1 0 0 0,0-1-1 0 0,1 1 1 0 0,0-1 0 0 0,0 0-1 0 0,0 1 1 0 0,0-1-1 0 0,1 0 1 0 0,-1 0 0 0 0,1-1-1 0 0,0 1 1 0 0,0 0 0 0 0,1-1-1 0 0,-1 0 1 0 0,1 0-1 0 0,-1 0 1 0 0,1 0 0 0 0,0-1-1 0 0,2 2 0 0 0,3-1 29 0 0,0 0 0 0 0,0 0 0 0 0,1-1 1 0 0,-1 0-1 0 0,0 0 0 0 0,1-1 0 0 0,-1-1 0 0 0,1 0 0 0 0,-1 0 0 0 0,1 0 0 0 0,-1-1 0 0 0,1-1 0 0 0,-1 0 0 0 0,1 0 0 0 0,-1-1 0 0 0,0 0 0 0 0,0 0 0 0 0,-1-1 0 0 0,1 0 1 0 0,-1-1-1 0 0,0 0 0 0 0,0 0 0 0 0,0-1 0 0 0,1-1-29 0 0,2-1 61 0 0,-1 0 1 0 0,-1-1 0 0 0,0 0-1 0 0,0 0 1 0 0,0-1 0 0 0,-2 0-1 0 0,1 0 1 0 0,-1-1-1 0 0,0 0 1 0 0,-1 0 0 0 0,-1-1-1 0 0,0 0 1 0 0,0 0 0 0 0,2-12-62 0 0,-4 13-625 0 0,2-20 1300 0 0,-10 24-3754 0 0,-5 4-3564 0 0,8 3-6178 0 0</inkml:trace>
  <inkml:trace contextRef="#ctx0" brushRef="#br0" timeOffset="5065.981">5833 1050 0 0 0,'0'0'1098'0'0,"0"0"347"0"0,0 0 312 0 0,0 0 107 0 0,0 0-110 0 0,0 0-241 0 0,0 0-236 0 0,0 0-130 0 0,0 0 2 0 0,0-3 53 0 0,-1 2-1004 0 0,1 0 0 0 0,0 0 0 0 0,0 0 0 0 0,0 0-1 0 0,0 1 1 0 0,-1-1 0 0 0,1 0 0 0 0,0 0 0 0 0,-1 0 0 0 0,1 1 0 0 0,-1-1 0 0 0,1 0 0 0 0,-1 0 0 0 0,1 1 0 0 0,-1-1 0 0 0,1 0 0 0 0,-1 1 0 0 0,0-1 0 0 0,1 1 0 0 0,-1-1 0 0 0,0 0 0 0 0,0 1 0 0 0,1 0 0 0 0,-1-1 0 0 0,0 1 0 0 0,0-1 0 0 0,0 1 0 0 0,0 0 0 0 0,0 0-1 0 0,1 0 1 0 0,-1-1 0 0 0,0 1 0 0 0,0 0 0 0 0,0 0 0 0 0,0 0 0 0 0,0 0 0 0 0,0 0 0 0 0,0 1-198 0 0,-20 3 543 0 0,10 1-357 0 0,-1 1-1 0 0,1 1 0 0 0,0 0 0 0 0,1 1 1 0 0,0 0-1 0 0,0 0 0 0 0,1 1 0 0 0,0 0 1 0 0,0 1-1 0 0,-6 10-185 0 0,8-13 33 0 0,1 2 0 0 0,1-1 0 0 0,0 1 0 0 0,0-1 0 0 0,0 1 0 0 0,1 1 0 0 0,1-1 1 0 0,0 1-1 0 0,0-1 0 0 0,0 1 0 0 0,1 0 0 0 0,1 0 0 0 0,0 0 0 0 0,0 0 0 0 0,1 0 0 0 0,1 5-33 0 0,-1-12 15 0 0,1 0-1 0 0,0-1 0 0 0,0 1 1 0 0,1 0-1 0 0,-1-1 1 0 0,0 1-1 0 0,1-1 0 0 0,0 0 1 0 0,-1 1-1 0 0,1-1 1 0 0,0 0-1 0 0,0 0 0 0 0,0 0 1 0 0,1-1-1 0 0,-1 1 1 0 0,0 0-1 0 0,1-1 0 0 0,-1 1 1 0 0,1-1-1 0 0,-1 0 0 0 0,1 0 1 0 0,0 0-1 0 0,-1 0 1 0 0,1 0-1 0 0,0-1 0 0 0,0 1 1 0 0,0-1-1 0 0,-1 0 1 0 0,3 0-15 0 0,85-5 921 0 0,-75 1-769 0 0,1-1 0 0 0,-1 0 0 0 0,0-1 0 0 0,-1-1 0 0 0,1 0 0 0 0,-1-1 0 0 0,-1 0 0 0 0,1-1 1 0 0,-1-1-1 0 0,-1 0 0 0 0,0-1 0 0 0,0 0 0 0 0,-1-1 0 0 0,-1 0 0 0 0,0-1 0 0 0,6-10-152 0 0,-13 19 11 0 0,-1 0 1 0 0,1 0 0 0 0,-1-1 0 0 0,0 1 0 0 0,0-1-1 0 0,0 0 1 0 0,-1 1 0 0 0,0-1 0 0 0,0 0-1 0 0,0 0 1 0 0,0 0 0 0 0,-1 0 0 0 0,0 0-1 0 0,0 0 1 0 0,0 0 0 0 0,0 0 0 0 0,-1 0-1 0 0,0 0 1 0 0,0 1 0 0 0,0-1 0 0 0,-1 0-1 0 0,0 0 1 0 0,0 1 0 0 0,0-1 0 0 0,0 1-1 0 0,-1 0 1 0 0,1 0 0 0 0,-1-1 0 0 0,0 2-1 0 0,-1-1 1 0 0,1 0 0 0 0,-1 1 0 0 0,1-1-1 0 0,-1 1 1 0 0,0 0 0 0 0,0 0 0 0 0,0 1 0 0 0,-4-3-12 0 0,-2 1-153 0 0,0 0 0 0 0,0 0 0 0 0,-1 1 0 0 0,1 0 0 0 0,-1 1 0 0 0,1 0 0 0 0,-1 1 0 0 0,0 0 0 0 0,0 0 0 0 0,-3 1 153 0 0,-63 18-4122 0 0,59-9 1717 0 0,-5 4-7036 0 0,10-6-1933 0 0</inkml:trace>
  <inkml:trace contextRef="#ctx0" brushRef="#br0" timeOffset="5499.398">6175 951 9042 0 0,'0'0'4322'0'0,"0"0"-1704"0"0,0 0-736 0 0,0 0-194 0 0,0 0-201 0 0,0 0-244 0 0,0 0-336 0 0,0 0-347 0 0,0 0-212 0 0,0 0-109 0 0,0 0 9 0 0,0 0 85 0 0,0 0 58 0 0,2 3 31 0 0,10 17-122 0 0,-1 1 1 0 0,-1 0-1 0 0,-1 1 1 0 0,-1 0-1 0 0,-1 1 1 0 0,0-1-1 0 0,-2 1 1 0 0,-1 1-1 0 0,1 17-300 0 0,-5-32 17 0 0,1-1 1 0 0,1 1-1 0 0,0-1 0 0 0,0 0 0 0 0,0 1 0 0 0,1-1 1 0 0,0 0-1 0 0,1 0 0 0 0,0-1 0 0 0,0 1 1 0 0,0-1-1 0 0,1 0 0 0 0,2 2-17 0 0,-5-9 56 0 0,1-1-1 0 0,-1-1 1 0 0,0 1 0 0 0,0 0-1 0 0,0 0 1 0 0,0-1 0 0 0,-1 1-1 0 0,1-1 1 0 0,0 0 0 0 0,-1 1-1 0 0,1-1 1 0 0,-1 0-1 0 0,1 0 1 0 0,-1 0 0 0 0,0 0-1 0 0,0 0 1 0 0,0 0 0 0 0,0-1-1 0 0,0 1 1 0 0,0 0 0 0 0,-1 0-1 0 0,1-1 1 0 0,-1 1 0 0 0,0 0-1 0 0,1-1 1 0 0,-1 1-1 0 0,0-2-55 0 0,5-11 121 0 0,88-199 370 0 0,-50 123-747 0 0,-38 112-4805 0 0,-5-6 1404 0 0,0-2-4201 0 0,0-4-4706 0 0</inkml:trace>
  <inkml:trace contextRef="#ctx0" brushRef="#br0" timeOffset="6160.823">6659 1102 5545 0 0,'0'0'2669'0'0,"0"0"-1090"0"0,0 0-279 0 0,0 0 250 0 0,0 0 181 0 0,0 0-22 0 0,0 0-167 0 0,0 0-204 0 0,0 0-189 0 0,0 0-130 0 0,0 0-101 0 0,0 0-79 0 0,0 0-83 0 0,31-5-96 0 0,96-13-88 0 0,-56-4 356 0 0,-55 12-645 0 0,-8 6-189 0 0,-1 0 1 0 0,0 0-1 0 0,0-1 1 0 0,0 0-1 0 0,0 0 1 0 0,-1-1-1 0 0,0 0 0 0 0,0 0 1 0 0,-1 0-1 0 0,1-1 1 0 0,-1 1-1 0 0,-1-1 1 0 0,1-1-1 0 0,-1 1 0 0 0,-1-1 1 0 0,3-5-95 0 0,-6 12 2 0 0,0-1-1 0 0,0 0 1 0 0,0 1-1 0 0,0-1 1 0 0,0 0 0 0 0,0 1-1 0 0,0-1 1 0 0,-1 1-1 0 0,1-1 1 0 0,0 1 0 0 0,-1-1-1 0 0,0 1 1 0 0,1-1-1 0 0,-1 1 1 0 0,0-1 0 0 0,0 1-1 0 0,0 0 1 0 0,0-1-1 0 0,0 1 1 0 0,0 0 0 0 0,0 0-1 0 0,0 0 1 0 0,0 0-1 0 0,-1 0 1 0 0,1 0 0 0 0,0 0-1 0 0,-1 0 1 0 0,1 0-1 0 0,-1 1 1 0 0,1-1 0 0 0,-1 0-1 0 0,1 1 1 0 0,-1 0-1 0 0,1-1 1 0 0,-1 1 0 0 0,1 0-1 0 0,-1 0 1 0 0,0-1-1 0 0,1 1 1 0 0,-1 1 0 0 0,1-1-1 0 0,-1 0 1 0 0,0 0-1 0 0,1 1 1 0 0,-1-1 0 0 0,1 0-1 0 0,-1 1 1 0 0,1 0-1 0 0,-1-1 1 0 0,0 1-2 0 0,-12 0-56 0 0,-2 1 1 0 0,-1 1 0 0 0,1 1 0 0 0,0 0 0 0 0,1 1 0 0 0,-1 1 1 0 0,1 1-1 0 0,0 0 0 0 0,1 1 0 0 0,-1 0 0 0 0,2 1 0 0 0,-1 1 0 0 0,-10 9 55 0 0,17-13-16 0 0,-1-1 0 0 0,1 1 0 0 0,0 0-1 0 0,1 1 1 0 0,-1 0 0 0 0,1 0 0 0 0,1 0 0 0 0,-1 0-1 0 0,1 1 1 0 0,1 0 0 0 0,-1 0 0 0 0,1 1 0 0 0,1-1-1 0 0,-1 1 1 0 0,2 0 0 0 0,-1 0 0 0 0,1 0 0 0 0,0 0-1 0 0,1 0 1 0 0,0 0 0 0 0,1 4 16 0 0,3-8 7 0 0,0 0 0 0 0,0 0 1 0 0,1 0-1 0 0,0 0 0 0 0,0-1 0 0 0,0 0 0 0 0,1 0 1 0 0,-1 0-1 0 0,1 0 0 0 0,0-1 0 0 0,0 0 0 0 0,0 0 1 0 0,1 0-1 0 0,-1 0 0 0 0,1-1 0 0 0,-1 0 0 0 0,1 0 0 0 0,0-1 1 0 0,0 0-1 0 0,0 0 0 0 0,-1 0 0 0 0,1 0 0 0 0,0-1 1 0 0,0 0-1 0 0,0 0 0 0 0,0-1 0 0 0,0 0 0 0 0,2 0-7 0 0,25 2 182 0 0,-1-2 0 0 0,1-1 1 0 0,-1-1-1 0 0,0-2 0 0 0,0-1 0 0 0,21-8-182 0 0,-31 9 73 0 0,1-2 1 0 0,-1 0-1 0 0,-1-2 1 0 0,0 0-1 0 0,0-1 1 0 0,-1-1-1 0 0,0-2 1 0 0,0 1-1 0 0,-2-2 1 0 0,0-1-1 0 0,0 0 1 0 0,-2-1-1 0 0,0-1 1 0 0,0 0-1 0 0,-2-1 1 0 0,0-1-1 0 0,-1 0 1 0 0,9-20-74 0 0,-21 38-1 0 0,0-1 1 0 0,0 0-1 0 0,0 1 1 0 0,0-1-1 0 0,0 0 1 0 0,0 0-1 0 0,-1 0 1 0 0,1 0-1 0 0,-1 0 1 0 0,1 0-1 0 0,-1 1 1 0 0,0-1-1 0 0,1 0 1 0 0,-1 0-1 0 0,0-1 1 0 0,0 1-1 0 0,-1 0 1 0 0,1 0-1 0 0,0 1 1 0 0,-1-1-1 0 0,1 0 1 0 0,-1 0-1 0 0,0 0 1 0 0,1 0-1 0 0,-1 0 1 0 0,0 0-1 0 0,0 1 1 0 0,0-1-1 0 0,-1 0 1 0 0,1 1 0 0 0,0-1-1 0 0,0 1 1 0 0,-1-1-1 0 0,1 1 1 0 0,-1 0-1 0 0,0 0 1 0 0,1-1-1 0 0,-1 1 1 0 0,0 0-1 0 0,1 0 1 0 0,-1 1-1 0 0,0-1 1 0 0,0 0-1 0 0,0 1 1 0 0,0-1-1 0 0,0 1 1 0 0,0-1-1 0 0,0 1 1 0 0,0 0-1 0 0,0 0 1 0 0,0 0-1 0 0,-2 0 1 0 0,-4 1-22 0 0,-1 0 0 0 0,1 0-1 0 0,0 0 1 0 0,0 1-1 0 0,0 1 1 0 0,0-1 0 0 0,0 1-1 0 0,0 1 1 0 0,1-1 0 0 0,0 1-1 0 0,-1 0 1 0 0,1 1 0 0 0,-2 2 22 0 0,7-6-6 0 0,1 0 1 0 0,-1 1 0 0 0,1-1-1 0 0,0 0 1 0 0,-1 0 0 0 0,1 1 0 0 0,0-1-1 0 0,0 0 1 0 0,0 1 0 0 0,0-1-1 0 0,0 1 1 0 0,0 0 0 0 0,0-1-1 0 0,1 1 1 0 0,-1 0 0 0 0,1 0 0 0 0,-1-1-1 0 0,1 1 1 0 0,0 0 0 0 0,-1 0-1 0 0,1-1 1 0 0,0 1 0 0 0,0 0 0 0 0,0 0-1 0 0,0 0 1 0 0,1-1 0 0 0,-1 1-1 0 0,1 0 1 0 0,-1 0 0 0 0,1 0 0 0 0,-1-1-1 0 0,1 1 1 0 0,0 0 0 0 0,0-1-1 0 0,0 1 1 0 0,0-1 0 0 0,0 1 0 0 0,0-1-1 0 0,0 0 1 0 0,0 1 0 0 0,0-1-1 0 0,1 0 1 0 0,-1 0 0 0 0,1 0 0 0 0,-1 1-1 0 0,1-2 1 0 0,-1 1 0 0 0,1 0-1 0 0,0 0 1 0 0,-1 0 0 0 0,1-1 0 0 0,0 1-1 0 0,-1-1 1 0 0,1 1 0 0 0,2-1 5 0 0,97 29 73 0 0,-99-28-74 0 0,4 0 10 0 0,-1 0 0 0 0,1 1-1 0 0,-1-1 1 0 0,1 1 0 0 0,-1 0 0 0 0,1 0 0 0 0,-1 1-1 0 0,0 0 1 0 0,0 0 0 0 0,-1 0 0 0 0,1 0 0 0 0,0 1-1 0 0,-1 0 1 0 0,0 0 0 0 0,0 0 0 0 0,0 0 0 0 0,-1 1-1 0 0,1-1 1 0 0,-1 1 0 0 0,0 0 0 0 0,0 0-1 0 0,-1 0 1 0 0,1 0 0 0 0,-1 1 0 0 0,1 3-9 0 0,-3 0 33 0 0,0 0 0 0 0,-1-1 0 0 0,1 1 0 0 0,-2-1 0 0 0,1 1 0 0 0,-1-1 0 0 0,0 1 0 0 0,-1-1 0 0 0,0 0 0 0 0,-1 0 0 0 0,1 0 0 0 0,-1 0 0 0 0,-2 0-33 0 0,5-5-29 0 0,-1 0 0 0 0,0 1 0 0 0,1-1 0 0 0,0 0 0 0 0,0 0 0 0 0,0 1 0 0 0,0-1 0 0 0,0 0 0 0 0,1 1-1 0 0,-1-1 1 0 0,1 1 0 0 0,0-1 0 0 0,0 1 0 0 0,0-1 0 0 0,0 1 0 0 0,1-1 0 0 0,0 0 0 0 0,-1 1 0 0 0,1-1 0 0 0,1 0-1 0 0,-1 2 30 0 0,12-1-1555 0 0,-2-4-3171 0 0,-6-1-1913 0 0,-1 1-6015 0 0</inkml:trace>
  <inkml:trace contextRef="#ctx0" brushRef="#br0" timeOffset="10517.914">11761 1024 6865 0 0,'0'0'3272'0'0,"0"0"-901"0"0,0 0-473 0 0,0 0-145 0 0,0 0-168 0 0,0 0-257 0 0,0 0-294 0 0,0 0-244 0 0,0 0-113 0 0,0 0 17 0 0,0 0 41 0 0,0 0 24 0 0,-2 10-28 0 0,-35 153 1987 0 0,26-34-2369 0 0,11-129-416 0 0,0-1-1 0 0,0 1 0 0 0,0-1 0 0 0,0 1 1 0 0,0-1-1 0 0,0 1 0 0 0,0-1 1 0 0,0 1-1 0 0,1-1 0 0 0,-1 1 1 0 0,0-1-1 0 0,0 1 0 0 0,0 0 1 0 0,1-1-1 0 0,-1 1 0 0 0,0-1 1 0 0,1 1-1 0 0,-1 0 0 0 0,0-1 1 0 0,1 1-1 0 0,-1 0 0 0 0,0-1 0 0 0,1 1 1 0 0,-1 0-1 0 0,1 0 0 0 0,-1-1 1 0 0,1 1-1 0 0,-1 0 0 0 0,0 0 1 0 0,1 0-1 0 0,-1 0 0 0 0,1-1 1 0 0,-1 1-1 0 0,1 0 0 0 0,-1 0 1 0 0,1 0-1 0 0,-1 0 0 0 0,1 0 0 0 0,-1 0 1 0 0,1 0-1 0 0,-1 0 0 0 0,1 1 1 0 0,-1-1-1 0 0,1 0 0 0 0,-1 0 1 0 0,1 0-1 0 0,-1 0 0 0 0,0 1 1 0 0,1-1-1 0 0,-1 0 0 0 0,1 0 1 0 0,-1 1-1 0 0,0-1 0 0 0,1 0 1 0 0,-1 1-1 0 0,0-1 0 0 0,1 0 0 0 0,-1 1 1 0 0,0-1-1 0 0,1 1 0 0 0,-1-1 1 0 0,0 0-1 0 0,0 1 0 0 0,0-1 1 0 0,1 1 67 0 0,0-6-1166 0 0,1-3-2405 0 0,0 3-1616 0 0,2-2-6649 0 0</inkml:trace>
  <inkml:trace contextRef="#ctx0" brushRef="#br0" timeOffset="10931.884">11832 520 14523 0 0,'0'0'2177'0'0,"0"0"-374"0"0,0 0-314 0 0,0 0-155 0 0,0 0-150 0 0,0 0-214 0 0,0 0-231 0 0,0 0-234 0 0,0 0-156 0 0,0 0-78 0 0,0 0-35 0 0,0 0-21 0 0,0 0-51 0 0,-10 9-40 0 0,-31 29-27 0 0,42-38-83 0 0,0-1-1 0 0,0 1 1 0 0,0 0 0 0 0,0 0-1 0 0,0 0 1 0 0,0-1 0 0 0,0 1-1 0 0,0 0 1 0 0,0 0-1 0 0,-1 0 1 0 0,1 0 0 0 0,0 1-1 0 0,0-1 1 0 0,0 0-1 0 0,0 0 1 0 0,0 0 0 0 0,0 1-1 0 0,0-1 1 0 0,-1 1-1 0 0,1-1 1 0 0,0 0 0 0 0,0 1-1 0 0,0 0 1 0 0,-1-1-1 0 0,1 1 1 0 0,0-1 0 0 0,-1 1-1 0 0,1 0 1 0 0,0-1-1 0 0,-1 1 1 0 0,1 0 0 0 0,-1 0-1 0 0,1 0 1 0 0,-1-1 0 0 0,1 1-1 0 0,-1 0 1 0 0,0 0-1 0 0,0 0 1 0 0,1 0 0 0 0,-1 0-1 0 0,0 0 1 0 0,0 0-1 0 0,0-1 1 0 0,0 1 0 0 0,0 0-1 0 0,0 0 1 0 0,0 0-1 0 0,0 0 1 0 0,0 0 0 0 0,0 0-1 0 0,-1 0 1 0 0,1 0-1 0 0,0 0 1 0 0,-1-1 0 0 0,1 1-1 0 0,0 0 1 0 0,-1 0-1 0 0,1 0 1 0 0,-1-1 0 0 0,1 1-1 0 0,-1 0 1 0 0,0 0 0 0 0,1-1-1 0 0,-2 1-13 0 0,24-33 994 0 0,-48 33-732 0 0,-34 35-147 0 0,75-36 50 0 0,-11-3-924 0 0,12-6 1387 0 0,-11 9-4510 0 0,-2 2-4288 0 0,-2 1-4697 0 0</inkml:trace>
  <inkml:trace contextRef="#ctx0" brushRef="#br0" timeOffset="7867.911">8303 1068 9306 0 0,'0'0'2647'0'0,"0"0"-466"0"0,0 0-305 0 0,0 0-138 0 0,0 0-166 0 0,0 0-302 0 0,0 0-393 0 0,0 0-329 0 0,0 0-189 0 0,0 0-87 0 0,0 0-4 0 0,0 0 16 0 0,0 0-30 0 0,-4 19-48 0 0,-21 91 134 0 0,8 0-21 0 0,17-109-427 0 0,0-1-33 0 0,0 0-61 0 0,0 0-118 0 0,0-8-1169 0 0,7-29-4207 0 0,-1 12-3489 0 0,-6 14 2009 0 0</inkml:trace>
  <inkml:trace contextRef="#ctx0" brushRef="#br0" timeOffset="8033.409">8254 512 16484 0 0,'0'0'1336'0'0,"0"0"-648"0"0,0 0-552 0 0,0 0-128 0 0,0 0 8 0 0,0 0 72 0 0,0 0 40 0 0,0 0-48 0 0,0 0-56 0 0,0 0-32 0 0,0 0-64 0 0,0 0-64 0 0,0 0-144 0 0,0 0-288 0 0,163 185-440 0 0,-144-163-1073 0 0,-4-8-2072 0 0,-2-3-6529 0 0</inkml:trace>
  <inkml:trace contextRef="#ctx0" brushRef="#br0" timeOffset="8535.204">8568 1252 4705 0 0,'0'0'3757'0'0,"0"0"-1055"0"0,0 0-570 0 0,0 0-145 0 0,0 0-140 0 0,0 0-201 0 0,0 0-271 0 0,0 0-325 0 0,0 0-221 0 0,0 0-106 0 0,0 0-71 0 0,0 0-45 0 0,0 0-19 0 0,13-12-35 0 0,37-43-58 0 0,-7-25 977 0 0,26-49-5 0 0,-67 128-1470 0 0,0 0-1 0 0,0 1 0 0 0,0-1 1 0 0,0 0-1 0 0,0 1 0 0 0,0-1 0 0 0,0 1 1 0 0,0 0-1 0 0,1 0 0 0 0,-1 0 0 0 0,0 0 1 0 0,0 0-1 0 0,0 0 0 0 0,1 0 1 0 0,-1 1-1 0 0,0-1 0 0 0,0 1 0 0 0,0-1 1 0 0,0 1-1 0 0,0 0 0 0 0,0 0 1 0 0,0 0-1 0 0,0 0 0 0 0,0 0 0 0 0,0 1 1 0 0,-1-1-1 0 0,1 1 0 0 0,0-1 0 0 0,0 1 4 0 0,49 119 50 0 0,-50-117-9 0 0,1 0 1 0 0,-1 0-1 0 0,1 0 1 0 0,0 0-1 0 0,1 0 1 0 0,-1-1-1 0 0,1 1 0 0 0,-1-1 1 0 0,1 0-1 0 0,0 0 1 0 0,0 0-1 0 0,1 0 1 0 0,-1 0-1 0 0,1-1 1 0 0,-1 1-1 0 0,1-1 1 0 0,0 0-1 0 0,0 0 1 0 0,0 0-1 0 0,0-1 1 0 0,0 1-1 0 0,0-1 0 0 0,0 0 1 0 0,0 0-1 0 0,1-1 1 0 0,-1 1-1 0 0,0-1 1 0 0,0 0-1 0 0,1 0 1 0 0,-1 0-1 0 0,0-1 1 0 0,1 1-1 0 0,-1-1 1 0 0,0 0-1 0 0,0-1 1 0 0,0 1-1 0 0,0-1 0 0 0,0 1 1 0 0,0-1-1 0 0,0 0 1 0 0,0-1-1 0 0,-1 1 1 0 0,1-1-42 0 0,7-7 125 0 0,-1 0 0 0 0,0-1 0 0 0,0-1 1 0 0,-1 1-1 0 0,-1-1 0 0 0,0-1 0 0 0,-1 0 1 0 0,0 0-1 0 0,-1 0 0 0 0,0-3-125 0 0,5-47-2902 0 0,-11 65 2470 0 0,1 14-1796 0 0,2-6-3658 0 0,-1-2-6372 0 0</inkml:trace>
  <inkml:trace contextRef="#ctx0" brushRef="#br0" timeOffset="9051.011">9531 995 13547 0 0,'0'0'2071'0'0,"0"0"-405"0"0,0 0-177 0 0,0 0-102 0 0,0 0-153 0 0,0 0-181 0 0,0 0-234 0 0,0 0-175 0 0,0 0-135 0 0,0 0-112 0 0,0 0-85 0 0,0 0-67 0 0,-26 6-29 0 0,-82 25-65 0 0,106-31-142 0 0,-1 0 1 0 0,1 1-1 0 0,-1 0 0 0 0,1 0 0 0 0,-1-1 0 0 0,1 1 1 0 0,0 1-1 0 0,-1-1 0 0 0,1 0 0 0 0,0 1 1 0 0,0-1-1 0 0,0 1 0 0 0,0-1 0 0 0,0 1 0 0 0,0 0 1 0 0,1 0-1 0 0,-1 0 0 0 0,0 0 0 0 0,1 0 0 0 0,0 0 1 0 0,-1 1-1 0 0,1-1 0 0 0,0 0 0 0 0,0 1 1 0 0,0-1-1 0 0,1 0 0 0 0,-2 3-9 0 0,1 3 11 0 0,-1-4-6 0 0,0-1 0 0 0,1 1 0 0 0,-1 0 0 0 0,1 0 0 0 0,0 0-1 0 0,1 0 1 0 0,-1 0 0 0 0,1 0 0 0 0,-1 0 0 0 0,1 1 0 0 0,0-1 0 0 0,1 0-1 0 0,-1 0 1 0 0,1 0 0 0 0,0 0 0 0 0,0 0 0 0 0,0 0 0 0 0,0 0 0 0 0,1 0 0 0 0,-1-1-1 0 0,1 1 1 0 0,0 0 0 0 0,0-1 0 0 0,1 1 0 0 0,-1-1 0 0 0,1 0 0 0 0,-1 0-1 0 0,1 0 1 0 0,0 0 0 0 0,0 0 0 0 0,1-1 0 0 0,-1 1 0 0 0,0-1 0 0 0,1 0 0 0 0,0 0-1 0 0,-1 0 1 0 0,1 0 0 0 0,0-1 0 0 0,0 0 0 0 0,3 1-5 0 0,10 0 112 0 0,1-1-1 0 0,-1-1 1 0 0,0-1 0 0 0,1-1 0 0 0,-1 0 0 0 0,0-1-1 0 0,0-1 1 0 0,0-1 0 0 0,-1 0 0 0 0,1-1 0 0 0,-1 0-1 0 0,-1-2 1 0 0,1 0 0 0 0,-1-1 0 0 0,-1 0-1 0 0,0-1 1 0 0,0-1 0 0 0,-1 0 0 0 0,0 0 0 0 0,-1-2-1 0 0,0 0 1 0 0,2-4-112 0 0,6-7 117 0 0,-1-2 0 0 0,-1-1-1 0 0,-1 0 1 0 0,-2-1 0 0 0,0-1 0 0 0,-2 0 0 0 0,1-8-117 0 0,-10 30-1 0 0,-1 1 1 0 0,0-1-1 0 0,0 1 0 0 0,-1-1 1 0 0,1 0-1 0 0,-1 0 1 0 0,-1 0-1 0 0,1-1 1 0 0,-1 1-1 0 0,-1 0 0 0 0,1-1 1 0 0,-1 1-1 0 0,-1 0 1 0 0,1-1-1 0 0,-1 1 1 0 0,0 0-1 0 0,-1 0 1 0 0,0 0-1 0 0,0 0 0 0 0,0 0 1 0 0,-1 0-1 0 0,0 0 1 0 0,0 1-1 0 0,-1-1 1 0 0,0 1-1 0 0,0 0 0 0 0,-1 0 1 0 0,1 1-1 0 0,-1-1 1 0 0,0 1-1 0 0,-1 0 1 0 0,1 0-1 0 0,-1 1 1 0 0,0-1-1 0 0,0 2 0 0 0,0-1 1 0 0,-1 0-1 0 0,0 1 1 0 0,-5 1-21 0 0,0 0-1 0 0,-1 1 1 0 0,1 0 0 0 0,0 1-1 0 0,0 1 1 0 0,-1 0-1 0 0,1 0 1 0 0,0 1-1 0 0,0 1 1 0 0,0 0-1 0 0,0 1 1 0 0,1 0 0 0 0,-1 1-1 0 0,1 0 1 0 0,0 0-1 0 0,1 1 1 0 0,-1 1-1 0 0,1 0 1 0 0,0 0 0 0 0,1 1-1 0 0,0 0 1 0 0,-8 10 21 0 0,6-8-4 0 0,1 1 0 0 0,1 1 1 0 0,-1 0-1 0 0,2 0 0 0 0,0 1 1 0 0,0 0-1 0 0,1 0 0 0 0,1 0 1 0 0,0 1-1 0 0,1 0 0 0 0,1 1 1 0 0,0-1-1 0 0,1 1 0 0 0,0-1 1 0 0,1 1-1 0 0,1 0 1 0 0,0 0-1 0 0,2 12 4 0 0,3-14 15 0 0,1 0-1 0 0,1 0 1 0 0,0-1 0 0 0,0 1 0 0 0,2-1 0 0 0,-1-1-1 0 0,1 0 1 0 0,1 0 0 0 0,0 0 0 0 0,1-1-1 0 0,0 0 1 0 0,0-1 0 0 0,1 0 0 0 0,0-1 0 0 0,1 0-1 0 0,0-1 1 0 0,0 0 0 0 0,0-1 0 0 0,1 0 0 0 0,0-1-1 0 0,0-1 1 0 0,1 0 0 0 0,-1 0-15 0 0,20 5 30 0 0,0-1 0 0 0,1-1-1 0 0,0-2 1 0 0,0-1 0 0 0,0-2 0 0 0,0-1 0 0 0,0-1 0 0 0,8-3-30 0 0,18-17-576 0 0,-47 5-2051 0 0,-4-5-3567 0 0,-7 13-3531 0 0</inkml:trace>
  <inkml:trace contextRef="#ctx0" brushRef="#br0" timeOffset="9447.927">10155 1109 10362 0 0,'0'0'2077'0'0,"0"0"-89"0"0,0 0 157 0 0,0 0-118 0 0,0 0-266 0 0,0 0-312 0 0,0 0-322 0 0,0 0-205 0 0,0 0-152 0 0,33 0-110 0 0,103 3-81 0 0,-25-16 871 0 0,-88 4-1144 0 0,59-38 580 0 0,-80 45-867 0 0,0 0 0 0 0,0 0 1 0 0,0 0-1 0 0,0-1 0 0 0,0 1 0 0 0,0 0 0 0 0,-1-1 0 0 0,1 1 0 0 0,-1-1 0 0 0,0 1 1 0 0,1-1-1 0 0,-1 0 0 0 0,-1 1 0 0 0,1-1 0 0 0,0 0 0 0 0,-1 0 0 0 0,1 0 0 0 0,-1 0 1 0 0,0 1-1 0 0,0-1 0 0 0,0 0 0 0 0,0 0 0 0 0,0 0 0 0 0,-1 0 0 0 0,1 0 1 0 0,-1 1-1 0 0,0-1 0 0 0,0 0 0 0 0,0 0 0 0 0,0 1 0 0 0,-1-1-19 0 0,-3-3-12 0 0,-1 2-1 0 0,0-1 0 0 0,0 1 1 0 0,0 0-1 0 0,0 0 0 0 0,-1 0 1 0 0,0 1-1 0 0,1 0 0 0 0,-1 1 1 0 0,0-1-1 0 0,-1 1 1 0 0,1 1-1 0 0,0-1 0 0 0,0 1 1 0 0,-1 1-1 0 0,1-1 0 0 0,-1 1 1 0 0,1 0-1 0 0,0 1 0 0 0,-1 0 1 0 0,-6 1 12 0 0,2 0-27 0 0,0-1 0 0 0,0 2 0 0 0,0-1 1 0 0,0 2-1 0 0,0 0 0 0 0,1 0 0 0 0,0 1 1 0 0,-1 0-1 0 0,2 1 0 0 0,-1 0 0 0 0,1 1 0 0 0,0 0 1 0 0,0 1-1 0 0,1 0 0 0 0,0 0 0 0 0,0 1 1 0 0,1 0-1 0 0,1 1 0 0 0,-1 0 0 0 0,1 0 0 0 0,1 0 1 0 0,0 1-1 0 0,0 0 0 0 0,1 0 0 0 0,-2 9 27 0 0,6-17-2 0 0,0 0 0 0 0,0 1 0 0 0,0-1 0 0 0,0 1 0 0 0,1-1 0 0 0,-1 1 0 0 0,1-1 0 0 0,0 1 0 0 0,0-1 0 0 0,1 1 0 0 0,-1-1-1 0 0,1 1 1 0 0,0-1 0 0 0,-1 1 0 0 0,1-1 0 0 0,1 0 0 0 0,-1 1 0 0 0,1-1 0 0 0,-1 0 0 0 0,1 0 0 0 0,0 0 0 0 0,0 0 0 0 0,0 0 0 0 0,0 0-1 0 0,1-1 1 0 0,-1 1 0 0 0,1-1 0 0 0,-1 0 0 0 0,1 1 0 0 0,0-1 0 0 0,0 0 0 0 0,0-1 0 0 0,0 1 0 0 0,0 0 0 0 0,1-1 0 0 0,2 1 2 0 0,23 6-54 0 0,1-2 1 0 0,1-1 0 0 0,-1-2-1 0 0,1 0 1 0 0,-1-2 0 0 0,1-2-1 0 0,0 0 1 0 0,-1-2 0 0 0,0-2-1 0 0,1-1 54 0 0,122-39-5405 0 0,-105 24-101 0 0,-1-3-4179 0 0,-28 16 2722 0 0</inkml:trace>
  <inkml:trace contextRef="#ctx0" brushRef="#br0" timeOffset="9702.854">11089 903 5073 0 0,'0'0'3841'0'0,"0"0"-838"0"0,0 0-626 0 0,0 0-234 0 0,0 0 9 0 0,0 0-137 0 0,0 0-358 0 0,0 0-449 0 0,0 0-365 0 0,0 0-199 0 0,0 0-109 0 0,0 0-75 0 0,-26 31-91 0 0,-82 100-114 0 0,-52 50 34 0 0,110-86-1334 0 0,49-93-231 0 0,0-4-6044 0 0,1-2 1042 0 0,0 0-4667 0 0</inkml:trace>
  <inkml:trace contextRef="#ctx0" brushRef="#br0" timeOffset="9944.952">10704 895 16043 0 0,'0'0'2980'0'0,"0"0"-1063"0"0,0 0-598 0 0,0 0-256 0 0,0 0-213 0 0,0 0-101 0 0,0 0-105 0 0,0 0-77 0 0,0 0-5 0 0,0 0-58 0 0,0 0-27 0 0,0 0-46 0 0,0 0-32 0 0,25 27-39 0 0,81 83-68 0 0,44 29 239 0 0,-134-123-573 0 0,0-1 0 0 0,2-1 0 0 0,-1-1 0 0 0,1-1 0 0 0,1 0 0 0 0,11 4 42 0 0,35 12-3799 0 0,-55-25-1839 0 0,-7 1-6903 0 0</inkml:trace>
  <inkml:trace contextRef="#ctx0" brushRef="#br0" timeOffset="208958.445">12536 748 0 0 0,'0'0'571'0'0,"0"0"670"0"0,0 0 408 0 0,0 0 235 0 0,0 0 41 0 0,0 0-192 0 0,0 0-312 0 0,0 0-341 0 0,0 0-281 0 0,0 0-146 0 0,0 0-78 0 0,-11-11 1093 0 0,9 11-1552 0 0,0 0-1 0 0,0 0 1 0 0,0 0 0 0 0,0 0-1 0 0,0 1 1 0 0,0-1-1 0 0,0 1 1 0 0,0-1-1 0 0,1 1 1 0 0,-1-1 0 0 0,0 1-1 0 0,0 0 1 0 0,1 0-1 0 0,-1 0 1 0 0,0 0 0 0 0,1 0-1 0 0,-1 1 1 0 0,1-1-1 0 0,-1 0 1 0 0,1 1-1 0 0,0-1 1 0 0,0 1 0 0 0,0-1-1 0 0,0 1 1 0 0,0 0-1 0 0,0-1 1 0 0,0 1 0 0 0,0 0-1 0 0,0 0 1 0 0,1-1-1 0 0,-1 1 1 0 0,1 0-1 0 0,-1 0 1 0 0,1 0 0 0 0,0 0-1 0 0,0 0 1 0 0,0 0-1 0 0,0 0 1 0 0,0 0-1 0 0,0 0 1 0 0,1-1 0 0 0,-1 3-116 0 0,0-3 60 0 0,0 1 0 0 0,0-1 1 0 0,-1 0-1 0 0,1 1 1 0 0,0-1-1 0 0,0 1 0 0 0,0-1 1 0 0,0 0-1 0 0,0 1 1 0 0,1-1-1 0 0,-1 1 0 0 0,0-1 1 0 0,1 0-1 0 0,-1 1 1 0 0,1-1-1 0 0,-1 0 0 0 0,1 0 1 0 0,0 1-1 0 0,-1-1 1 0 0,1 0-1 0 0,0 0 0 0 0,0 0 1 0 0,0 0-1 0 0,0 0 0 0 0,0 0 1 0 0,0 0-1 0 0,0 0 1 0 0,0 0-1 0 0,0 0 0 0 0,1-1 1 0 0,-1 1-1 0 0,0 0 1 0 0,0-1-1 0 0,1 1 0 0 0,-1-1 1 0 0,0 1-1 0 0,1-1 1 0 0,-1 0-1 0 0,1 0 0 0 0,-1 0 1 0 0,0 0-1 0 0,1 1 1 0 0,-1-2-1 0 0,1 1 0 0 0,-1 0 1 0 0,0 0-1 0 0,1 0 1 0 0,-1-1-1 0 0,1 1-60 0 0,1 0 105 0 0,0 0-1 0 0,0-1 1 0 0,0 1-1 0 0,0-1 1 0 0,0 1 0 0 0,0-1-1 0 0,0 0 1 0 0,-1 0-1 0 0,1 0 1 0 0,0-1 0 0 0,0 1-1 0 0,-1 0 1 0 0,1-1 0 0 0,-1 0-1 0 0,1 0 1 0 0,-1 0-1 0 0,0 0 1 0 0,0 0 0 0 0,0 0-1 0 0,0 0 1 0 0,0-1 0 0 0,0 1-1 0 0,-1-1 1 0 0,1 0-1 0 0,-1 1 1 0 0,1-1 0 0 0,-1 0-1 0 0,0 0 1 0 0,0-1-105 0 0,0 3 11 0 0,0 0 1 0 0,-1 1-1 0 0,1-1 0 0 0,0 0 1 0 0,-1 0-1 0 0,1 0 0 0 0,-1 0 1 0 0,1 0-1 0 0,-1-1 0 0 0,1 1 0 0 0,-1 0 1 0 0,0 0-1 0 0,1 0 0 0 0,-1 0 1 0 0,0 0-1 0 0,0-1 0 0 0,0 1 1 0 0,0 0-1 0 0,0 0 0 0 0,0 0 1 0 0,0 0-1 0 0,-1-1 0 0 0,1 1 1 0 0,0 0-1 0 0,0 0 0 0 0,-1 0 1 0 0,1 0-1 0 0,-1 0 0 0 0,1 0 1 0 0,-1 0-1 0 0,0 0 0 0 0,1 0 1 0 0,-1 0-1 0 0,0 0 0 0 0,0 0 1 0 0,1 0-1 0 0,-1 1 0 0 0,0-1 1 0 0,0 0-1 0 0,0 0 0 0 0,0 1 1 0 0,0-1-1 0 0,0 1 0 0 0,0-1 1 0 0,0 1-1 0 0,-1-1 0 0 0,1 1 1 0 0,0 0-1 0 0,0 0 0 0 0,0-1 1 0 0,0 1-1 0 0,0 0 0 0 0,-1 0 0 0 0,1 0 1 0 0,0 0-1 0 0,0 0 0 0 0,0 0 1 0 0,0 1-1 0 0,-1-1 0 0 0,1 0 1 0 0,-1 1-12 0 0,-1 2-6 0 0,-1 0 1 0 0,1 0-1 0 0,0 0 0 0 0,0 1 1 0 0,0-1-1 0 0,0 1 1 0 0,1 0-1 0 0,-1 0 1 0 0,1 0-1 0 0,0 0 0 0 0,0 0 1 0 0,1 0-1 0 0,-1 1 1 0 0,1-1-1 0 0,0 0 0 0 0,0 1 1 0 0,1-1-1 0 0,-1 1 1 0 0,1 0-1 0 0,0-1 1 0 0,0 1-1 0 0,1 3 6 0 0,0-6 32 0 0,0 0 1 0 0,1-1-1 0 0,-1 1 1 0 0,1 0-1 0 0,-1-1 0 0 0,1 1 1 0 0,0-1-1 0 0,0 1 0 0 0,0-1 1 0 0,0 0-1 0 0,0 0 1 0 0,0 0-1 0 0,0 0 0 0 0,0 0 1 0 0,0 0-1 0 0,0-1 1 0 0,1 1-1 0 0,-1-1 0 0 0,0 1 1 0 0,1-1-1 0 0,-1 0 0 0 0,0 0 1 0 0,0 0-1 0 0,1 0 1 0 0,-1 0-1 0 0,0-1 0 0 0,1 1 1 0 0,-1-1-1 0 0,0 1 0 0 0,0-1 1 0 0,0 0-1 0 0,2-1-32 0 0,28-56 599 0 0,-32 57-597 0 0,1 0 0 0 0,0-1 1 0 0,0 1-1 0 0,-1 0 0 0 0,1 0 0 0 0,-1-1 0 0 0,1 1 1 0 0,-1 0-1 0 0,1-1 0 0 0,-1 1 0 0 0,0 0 0 0 0,0-1 0 0 0,0 1 1 0 0,0-1-1 0 0,0 1 0 0 0,0 0 0 0 0,0-1 0 0 0,0 1 1 0 0,0-1-1 0 0,0 1 0 0 0,-1 0 0 0 0,1-1 0 0 0,-1 1 1 0 0,1 0-1 0 0,-1 0 0 0 0,0-1 0 0 0,1 1 0 0 0,-1 0 1 0 0,0 0-1 0 0,0 0 0 0 0,0 0 0 0 0,0 0 0 0 0,0 0 0 0 0,0 0 1 0 0,0 0-1 0 0,0 0 0 0 0,0 0 0 0 0,0 0 0 0 0,0 1 1 0 0,-1-1-1 0 0,1 0 0 0 0,0 1 0 0 0,-1-1 0 0 0,1 1 1 0 0,0 0-1 0 0,-1-1 0 0 0,1 1 0 0 0,0 0 0 0 0,-1 0 1 0 0,1 0-1 0 0,-1 0 0 0 0,1 0 0 0 0,0 0 0 0 0,-1 0 0 0 0,1 1 1 0 0,-1-1-1 0 0,0 1-2 0 0,-2-1-93 0 0,0 0 0 0 0,0 1 0 0 0,0 0 0 0 0,0 0 0 0 0,1 0 0 0 0,-1 0 0 0 0,0 0 0 0 0,1 1 0 0 0,-1 0 1 0 0,1-1-1 0 0,-1 1 0 0 0,1 1 0 0 0,0-1 0 0 0,0 0 0 0 0,0 1 0 0 0,0 0 0 0 0,0-1 0 0 0,0 1 0 0 0,1 0 0 0 0,-1 1 93 0 0,-1 9-2833 0 0,3-1-9033 0 0,1-7 49 0 0</inkml:trace>
  <inkml:trace contextRef="#ctx0" brushRef="#br0" timeOffset="209961.523">12596 1120 0 0 0,'0'0'436'0'0,"0"0"358"0"0,0 0 334 0 0,0 0 275 0 0,0 0 214 0 0,0 0 68 0 0,0 0-50 0 0,-7-3-101 0 0,-24-9-144 0 0,16 8 8483 0 0,7 5-5201 0 0,4 22-5285 0 0,5-8 1547 0 0,0-14-889 0 0,0 0-1 0 0,1 1 1 0 0,-1-1-1 0 0,1 0 1 0 0,-1 0-1 0 0,1 0 1 0 0,0 0-1 0 0,-1 0 1 0 0,1 0-1 0 0,0-1 1 0 0,-1 1-1 0 0,1-1 1 0 0,0 1-1 0 0,0-1 1 0 0,0 1-1 0 0,0-1 1 0 0,-1 0-1 0 0,1 0 1 0 0,0 0-1 0 0,0 0 1 0 0,0 0-1 0 0,0 0 1 0 0,0-1-1 0 0,-1 1 1 0 0,1-1-1 0 0,0 1 1 0 0,0-1-1 0 0,0 0 1 0 0,-1 1-1 0 0,1-1 1 0 0,0 0-1 0 0,-1 0 1 0 0,1-1-45 0 0,1 0 56 0 0,0 0-17 0 0,0 0 1 0 0,0 0-1 0 0,-1 0 1 0 0,1 0-1 0 0,-1-1 1 0 0,0 1-1 0 0,0-1 0 0 0,0 1 1 0 0,0-1-1 0 0,0 0 1 0 0,0 0-1 0 0,-1 0 1 0 0,1 0-1 0 0,-1 0 0 0 0,0 0 1 0 0,0 0-1 0 0,0 0 1 0 0,-1-1-1 0 0,1-2-39 0 0,-48 4-96 0 0,44 2 92 0 0,1 1 0 0 0,-1-1 0 0 0,0 1 0 0 0,0 0 0 0 0,1 0 0 0 0,-1 0 0 0 0,0 0 0 0 0,1 0 0 0 0,-1 0 0 0 0,1 1 0 0 0,0 0 0 0 0,-1-1 0 0 0,1 1 0 0 0,0 0 0 0 0,0 0 0 0 0,0 0 0 0 0,0 0 0 0 0,0 0 0 0 0,1 1 0 0 0,-1-1 0 0 0,1 1 0 0 0,-1-1 0 0 0,1 1 0 0 0,0-1 0 0 0,0 1 0 0 0,0 0 0 0 0,0-1 0 0 0,1 1 0 0 0,-1 0 0 0 0,1 0 0 0 0,-1 0 0 0 0,1-1 0 0 0,0 1 0 0 0,0 0 0 0 0,1 0 0 0 0,-1 0 0 0 0,0 0 0 0 0,1-1 0 0 0,0 3 4 0 0,4-1 19 0 0,0-1 1 0 0,0 0-1 0 0,0 0 1 0 0,0-1-1 0 0,0 1 0 0 0,0-1 1 0 0,1 0-1 0 0,-1-1 0 0 0,1 1 1 0 0,-1-1-1 0 0,1 0 0 0 0,0-1 1 0 0,-1 1-1 0 0,1-1 0 0 0,0 0 1 0 0,-1 0-1 0 0,1-1 1 0 0,2 0-20 0 0,5 1 115 0 0,-12-2-96 0 0,0 1 0 0 0,0 0 0 0 0,0-1 0 0 0,0 1 0 0 0,0-1 0 0 0,0 1-1 0 0,-1-1 1 0 0,1 0 0 0 0,0 1 0 0 0,-1-1 0 0 0,0 0 0 0 0,1 1 0 0 0,-1-1 0 0 0,0 0 0 0 0,0 1 0 0 0,0-1-1 0 0,0 0 1 0 0,0 0 0 0 0,0 1 0 0 0,0-1 0 0 0,0 0 0 0 0,-1 0 0 0 0,1 1 0 0 0,-1-1 0 0 0,1 1 0 0 0,-1-1-1 0 0,0 0 1 0 0,0 1 0 0 0,0-1-19 0 0,0 1-7 0 0,-1-1 1 0 0,0 1-1 0 0,0 0 0 0 0,1 0 0 0 0,-1 0 0 0 0,0 0 1 0 0,0 0-1 0 0,0 1 0 0 0,0-1 0 0 0,0 1 0 0 0,0-1 1 0 0,0 1-1 0 0,0 0 0 0 0,0-1 0 0 0,-1 1 0 0 0,1 0 0 0 0,0 0 1 0 0,0 1-1 0 0,0-1 0 0 0,0 0 0 0 0,0 1 0 0 0,0-1 1 0 0,0 1-1 0 0,0 0 0 0 0,0-1 0 0 0,0 1 0 0 0,0 0 0 0 0,1 0 1 0 0,-1 0-1 0 0,0 1 0 0 0,0-1 0 0 0,1 0 0 0 0,-1 1 1 0 0,1-1-1 0 0,-1 1 0 0 0,0 0 7 0 0,16 14-129 0 0,-10-12-1256 0 0,-2-2-1169 0 0,0-1-3342 0 0,-2-1-6552 0 0</inkml:trace>
  <inkml:trace contextRef="#ctx0" brushRef="#br0" timeOffset="-166621.935">1 332 0 0 0,'0'0'167'0'0,"0"0"62"0"0,0 0 38 0 0,0 0 33 0 0,0 0 20 0 0,1-7 19 0 0,3-21 34 0 0,-3 26-199 0 0,0 0 0 0 0,0 0 0 0 0,1 1-1 0 0,-1-1 1 0 0,0 0 0 0 0,1 1 0 0 0,-1-1 0 0 0,1 1 0 0 0,-1-1-1 0 0,1 1 1 0 0,0 0 0 0 0,0-1 0 0 0,-1 1 0 0 0,1 0-1 0 0,0 0 1 0 0,0 1 0 0 0,0-1 0 0 0,0 0 0 0 0,0 1 0 0 0,0-1-1 0 0,1 1 1 0 0,-1-1 0 0 0,0 1 0 0 0,0 0 0 0 0,0 0 0 0 0,0 0-1 0 0,0 0 1 0 0,1 1 0 0 0,-1-1 0 0 0,0 0 0 0 0,0 1 0 0 0,0-1-1 0 0,1 1-173 0 0,11 0 152 0 0,162-5 1776 0 0,10-3-1166 0 0,488 14 346 0 0,172-25-588 0 0,-769 18-455 0 0,299 15 120 0 0,-137 7-108 0 0,72 1 32 0 0,-2-20 46 0 0,-164 12-248 0 0,122 43 73 0 0,-103-41 77 0 0,1-7-1 0 0,118-10-56 0 0,-129-1 41 0 0,151-14-10 0 0,243 12-35 0 0,-272 14 20 0 0,175 3-17 0 0,-86-25 31 0 0,-60 1-14 0 0,84-1 74 0 0,-139 7-29 0 0,105-7-20 0 0,10-4-39 0 0,191-8 60 0 0,12-1-24 0 0,291-14-64 0 0,-521 9 93 0 0,-124 16-161 0 0,89 10 94 0 0,-182 4 18 0 0,227 6 37 0 0,10-18 22 0 0,-66-3-34 0 0,371-1-42 0 0,-103 3-19 0 0,153-13 68 0 0,214 32-64 0 0,-492-3 115 0 0,486-4 78 0 0,-423-19-93 0 0,291-36 289 0 0,32 33 162 0 0,-364 4 34 0 0,626-26 363 0 0,-64 44 209 0 0,-365-11-430 0 0,-204 11-346 0 0,92 22-134 0 0,219-1 493 0 0,-300 12 255 0 0,-198-25-313 0 0,49-4-134 0 0,-291-6-540 0 0,27 11-1220 0 0,-44-4 575 0 0,12 11-3868 0 0,-8-3-4037 0 0,-5-6 1992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9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454 0 0 0,'0'0'423'0'0,"0"0"480"0"0,0 0 142 0 0,0 0 17 0 0,0 0 2 0 0,0 0 8 0 0,0 0 43 0 0,3-2 69 0 0,17-4 1410 0 0,-20 6-1261 0 0,14 0 5021 0 0,0-3-3924 0 0,-12 2-1672 0 0,-1 0 3791 0 0,-13 2-2846 0 0,-29-5-1580 0 0,-1 3 0 0 0,1 1 0 0 0,-1 1 0 0 0,1 3 0 0 0,0 1 0 0 0,0 3 0 0 0,1 1 0 0 0,0 1 0 0 0,-24 11-123 0 0,17-7 103 0 0,-56 19 227 0 0,91-8-195 0 0,12-24-107 0 0,0-1 14 0 0,0 0-26 0 0,0 0-8 0 0,0 0-8 0 0,9 11-17 0 0,245 81 536 0 0,-28-12-319 0 0,-225-79-196 0 0,-1-1 1 0 0,0 0 0 0 0,1 1-1 0 0,-1-1 1 0 0,1 1 0 0 0,-1-1-1 0 0,0 0 1 0 0,1 1 0 0 0,-1-1-1 0 0,0 1 1 0 0,1-1 0 0 0,-1 1-1 0 0,0 0 1 0 0,0-1 0 0 0,1 1-1 0 0,-1-1 1 0 0,0 1 0 0 0,0-1-1 0 0,0 1 1 0 0,0 0 0 0 0,0-1-1 0 0,0 1 1 0 0,0-1 0 0 0,0 1-1 0 0,0 0 1 0 0,0-1 0 0 0,0 1-1 0 0,0-1 1 0 0,-1 1 0 0 0,1-1-1 0 0,0 1 1 0 0,0-1 0 0 0,0 1-1 0 0,-1 0 1 0 0,1-1 0 0 0,0 0-1 0 0,-1 1 1 0 0,1-1 0 0 0,-1 1-1 0 0,1-1 1 0 0,0 1 0 0 0,-1-1-1 0 0,1 0 1 0 0,-1 1 0 0 0,1-1-1 0 0,-1 0 1 0 0,1 1 0 0 0,-1-1-1 0 0,1 0 1 0 0,-1 0 0 0 0,0 1-1 0 0,1-1 1 0 0,-1 0 0 0 0,1 0-1 0 0,-1 0 1 0 0,1 0-1 0 0,-1 0 1 0 0,0 0-5 0 0,-34 23 67 0 0,-291 122 204 0 0,189-68-267 0 0,134-77-5 0 0,0 1 0 0 0,0 0 1 0 0,0 0-1 0 0,1 1 0 0 0,-1-1 0 0 0,0 1 0 0 0,1-1 1 0 0,-1 1-1 0 0,1 0 0 0 0,0 0 0 0 0,-1 0 0 0 0,1 0 1 0 0,0 0-1 0 0,0 1 0 0 0,0-1 0 0 0,1 0 0 0 0,-1 1 1 0 0,0 0-1 0 0,1-1 0 0 0,0 1 0 0 0,0 0 0 0 0,0 0 1 0 0,0 0-1 0 0,0-1 0 0 0,0 1 0 0 0,1 0 1 0 0,-1 1 0 0 0,5-1 8 0 0,-1 1 0 0 0,1-1 0 0 0,0 0 1 0 0,0 0-1 0 0,0-1 0 0 0,0 1 0 0 0,1-1 1 0 0,-1 0-1 0 0,0 0 0 0 0,1 0 0 0 0,0 0 1 0 0,-1-1-1 0 0,1 0 0 0 0,0 0 0 0 0,0 0 1 0 0,0-1-9 0 0,212 12 457 0 0,-150-13-337 0 0,209-13 199 0 0,-260 13-195 0 0,-28 2-1056 0 0,-39 29-4237 0 0,34-17-4900 0 0,11-9-2891 0 0</inkml:trace>
  <inkml:trace contextRef="#ctx0" brushRef="#br0" timeOffset="905.035">1131 1455 7082 0 0,'0'0'2759'0'0,"0"0"-527"0"0,0 0-290 0 0,0 0-68 0 0,0 0-94 0 0,0 0-261 0 0,0 0-364 0 0,0 0-349 0 0,0 0-249 0 0,0 0-158 0 0,0 0-75 0 0,0 0-17 0 0,0 0-17 0 0,2-1 6041 0 0,-2 2-6279 0 0,-8 11 47 0 0,-43 46 89 0 0,34-37-119 0 0,17-20-57 0 0,0-1-9 0 0,0 0 19 0 0,0 0 20 0 0,0 0-14 0 0,0 0-23 0 0,0 0 19 0 0,0 0 9 0 0,0 0 21 0 0,0 0-29 0 0,0 0 2 0 0,0 0-47 0 0,0 0 10 0 0,0 0 24 0 0,0 0 3 0 0,0 0-17 0 0,0 0 5 0 0,0 0 6 0 0,0 0 5 0 0,0 0-11 0 0,0 0 18 0 0,0 0-26 0 0,0 0 7 0 0,0 0 6 0 0,0 0 3 0 0,0 0 3 0 0,0 0 11 0 0,0 0-41 0 0,0 0 30 0 0,0 0-9 0 0,0 0-15 0 0,0 0 29 0 0,0 0-22 0 0,0 0-14 0 0,0 0-1 0 0,0 0-2 0 0,0 0-9 0 0,0-4-1880 0 0,0-2-8877 0 0,0 5-1245 0 0</inkml:trace>
  <inkml:trace contextRef="#ctx0" brushRef="#br0" timeOffset="1771.895">1158 1219 0 0 0,'0'0'1419'0'0,"0"0"225"0"0,0 0 298 0 0,0 0 213 0 0,0 0 68 0 0,0 0-137 0 0,0 0-265 0 0,0 0-324 0 0,0 0-277 0 0,0 0-178 0 0,0 0-120 0 0,0 0-98 0 0,0 0-76 0 0,-36 0 4965 0 0,61-14-4709 0 0,-25 14-905 0 0,0 0 5 0 0,0 0 1 0 0,0 0-14 0 0,0 0 9 0 0,0 0-23 0 0,0 0-3 0 0,0 0 24 0 0,0 0-12 0 0,0 0-5 0 0,0 0-2 0 0,0 0-26 0 0,0 0 21 0 0,-15 3 1031 0 0,-1 5-847 0 0,20-5 83 0 0,-8 24-1857 0 0,2-15-1571 0 0,2-7-4945 0 0,0-4-4561 0 0</inkml:trace>
  <inkml:trace contextRef="#ctx0" brushRef="#br0" timeOffset="2417.084">1138 1378 0 0 0,'0'0'677'0'0,"0"0"630"0"0,0 0 302 0 0,0 0 111 0 0,0 0-58 0 0,0 0-101 0 0,0 0-75 0 0,0 0-122 0 0,0 0-169 0 0,0 0-149 0 0,0 0-175 0 0,3-4-138 0 0,6-11-50 0 0,-7 15 6158 0 0,-6 15-5542 0 0,-83 110 1006 0 0,86-124-2292 0 0,0-1 1 0 0,1 1-1 0 0,-1-1 1 0 0,0 1-1 0 0,0 0 0 0 0,1-1 1 0 0,-1 1-1 0 0,1 0 1 0 0,-1 0-1 0 0,0-1 1 0 0,1 1-1 0 0,0 0 0 0 0,-1 0 1 0 0,1 0-1 0 0,-1 0 1 0 0,1 0-1 0 0,0-1 1 0 0,0 1-1 0 0,-1 0 0 0 0,1 0 1 0 0,0 0-1 0 0,0 0 1 0 0,0 0-1 0 0,0 0 1 0 0,0 0-1 0 0,0 0 0 0 0,0 0 1 0 0,0 0-1 0 0,1 0 1 0 0,-1 0-1 0 0,0 0 0 0 0,1-1 1 0 0,-1 1-1 0 0,0 0 1 0 0,1 0-1 0 0,-1 0 1 0 0,1 0-1 0 0,-1-1 0 0 0,1 1 1 0 0,0 0-1 0 0,-1 0 1 0 0,1-1-1 0 0,0 1 1 0 0,-1 0-1 0 0,1-1 0 0 0,0 1 1 0 0,0-1-1 0 0,0 1 1 0 0,0-1-1 0 0,-1 0 0 0 0,1 1 1 0 0,0-1-1 0 0,0 0 1 0 0,0 1-1 0 0,0-1 1 0 0,0 0-1 0 0,0 0 0 0 0,0 0 1 0 0,0 0-1 0 0,0 0 1 0 0,0 0-1 0 0,0 0 1 0 0,0 0-15 0 0,16 0 311 0 0,56-11 415 0 0,-73 11-984 0 0,2-3 1255 0 0,-1 2-3048 0 0,-1-1-2747 0 0,0 0-3990 0 0,0 2-3723 0 0</inkml:trace>
  <inkml:trace contextRef="#ctx0" brushRef="#br0" timeOffset="7013.942">1882 310 2401 0 0,'0'0'3698'0'0,"0"0"-1322"0"0,0 0-361 0 0,0 0 83 0 0,0 0 10 0 0,0 0-128 0 0,0 0-305 0 0,0 0-340 0 0,0 0-247 0 0,0 0-173 0 0,0 0-85 0 0,0 0-44 0 0,0 0-63 0 0,-8-4-58 0 0,-26-10-50 0 0,26 10-52 0 0,8 4-48 0 0,0 0-66 0 0,0 0-68 0 0,0 0-62 0 0,0 0-15 0 0,23-7 1617 0 0,66-4-1633 0 0,-13 3-196 0 0,149 15 102 0 0,-165-7 417 0 0,-79 0-45 0 0,-60-77-506 0 0,21 22-979 0 0,58 55 138 0 0,-2-2 2006 0 0,2 1-4164 0 0,0 0-4799 0 0,0 1-4815 0 0</inkml:trace>
  <inkml:trace contextRef="#ctx0" brushRef="#br0" timeOffset="4883.704">1917 527 0 0 0,'0'0'564'0'0,"0"0"591"0"0,0 0 463 0 0,0 0 425 0 0,0 0 233 0 0,0 0-75 0 0,0 0-274 0 0,0 0-340 0 0,0 0-294 0 0,0 0-102 0 0,0 0-30 0 0,0 0-29 0 0,0 0-52 0 0,3-10-88 0 0,9-29-99 0 0,-9 29-108 0 0,-3 10-77 0 0,0 0-86 0 0,0 0-97 0 0,0 0-82 0 0,0 0-96 0 0,0 0-85 0 0,0 0-54 0 0,0 0-48 0 0,0 0-40 0 0,0 19 307 0 0,-19 188 1322 0 0,-95 203-1035 0 0,89-324-687 0 0,23-81 69 0 0,-5-6-1208 0 0,-6-40-4215 0 0,11 12-5511 0 0,2 21-191 0 0</inkml:trace>
  <inkml:trace contextRef="#ctx0" brushRef="#br0" timeOffset="5247.717">1867 494 784 0 0,'0'0'1781'0'0,"0"0"59"0"0,0 0 203 0 0,0 0 156 0 0,0 0 94 0 0,0 0-98 0 0,0 0-328 0 0,0 0-433 0 0,0 0-449 0 0,0 0-330 0 0,0 0-198 0 0,0 0-95 0 0,0 0-36 0 0,-3-1 19 0 0,-6 0 102 0 0,16 4 588 0 0,23 3 918 0 0,302-9 2221 0 0,-336 21-7279 0 0,-13-6-476 0 0,5-5-4263 0 0,3 0-3593 0 0</inkml:trace>
  <inkml:trace contextRef="#ctx0" brushRef="#br0" timeOffset="5483.327">1727 888 9322 0 0,'0'0'3543'0'0,"0"0"-1802"0"0,0 0-512 0 0,0 0 333 0 0,0 0 269 0 0,0 0-47 0 0,0 0-330 0 0,0 0-380 0 0,32-1-290 0 0,103-5-175 0 0,107-9-98 0 0,-237 17-2710 0 0,-5 3-5018 0 0,0-5 6278 0 0,0 4-11197 0 0</inkml:trace>
  <inkml:trace contextRef="#ctx0" brushRef="#br0" timeOffset="5810.071">2377 1050 4681 0 0,'0'0'2422'0'0,"0"0"-811"0"0,0 0-13 0 0,0 0 339 0 0,0 0 172 0 0,0 0-132 0 0,0 0-402 0 0,0 0-430 0 0,0 0-274 0 0,0 0-119 0 0,0 0-85 0 0,0 0-78 0 0,0 0-85 0 0,-10 22-94 0 0,-28 65-112 0 0,24-45 212 0 0,13-27 315 0 0,0-5-3074 0 0,1-16-10188 0 0,0 5 2642 0 0</inkml:trace>
  <inkml:trace contextRef="#ctx0" brushRef="#br0" timeOffset="6231.604">2489 674 7346 0 0,'0'0'3850'0'0,"0"0"-1711"0"0,0 0-596 0 0,0 0 60 0 0,0 0 35 0 0,0 0-119 0 0,0 0-383 0 0,0 0-455 0 0,0 0-255 0 0,0 0-112 0 0,0 0 14 0 0,0 0 26 0 0,0 0-33 0 0,-2 5-43 0 0,-27 35 631 0 0,36-40-546 0 0,-3-4-511 0 0,11-8 1007 0 0,-24 10 8 0 0,-34 26-561 0 0,61-22-1908 0 0,-9-2-1955 0 0,-1-2-4393 0 0,-4-1-4333 0 0</inkml:trace>
  <inkml:trace contextRef="#ctx0" brushRef="#br0" timeOffset="11315.294">4507 395 2008 0 0,'0'0'1450'0'0,"0"0"-58"0"0,0 0 173 0 0,0 0 319 0 0,0 0 197 0 0,0 0-150 0 0,0 0-366 0 0,0 0-352 0 0,0 0-205 0 0,0 0-40 0 0,0 0 26 0 0,0 0 24 0 0,0 0-20 0 0,5 6 6656 0 0,-5-5-7558 0 0,0-1 9 0 0,0 0-13 0 0,0 0-4 0 0,0 0-3 0 0,0 0-15 0 0,0 0-21 0 0,0 0 7 0 0,0 0-15 0 0,0 0-10 0 0,0 0 10 0 0,0 0-6 0 0,0 0-4 0 0,0 0-1 0 0,0 0 14 0 0,0 0-18 0 0,0 0 6 0 0,0 0 4 0 0,0 0-30 0 0,0 0 14 0 0,0 0 10 0 0,0 0-1 0 0,0 0 16 0 0,0 0 8 0 0,0 0-13 0 0,0 0-10 0 0,0 0 10 0 0,0 0-10 0 0,0 0-1 0 0,0 0-9 0 0,35 4 4 0 0,61-4 199 0 0,-77-5 5 0 0,-31 3 417 0 0,-363 85-484 0 0,128-8-104 0 0,223-61 101 0 0,67 9 304 0 0,130 20-388 0 0,-54-20-14 0 0,-8 11-50 0 0,-111-35-9 0 0,1 1 0 0 0,-1 1 0 0 0,1-1 0 0 0,-1 0 0 0 0,1 0 0 0 0,0 0 0 0 0,-1 0 0 0 0,1 0 0 0 0,-1 0 0 0 0,1 1 0 0 0,-1-1 0 0 0,1 0 0 0 0,-1 1 0 0 0,1-1 0 0 0,-1 0 0 0 0,1 1 0 0 0,-1-1 0 0 0,1 0 0 0 0,-1 1 0 0 0,0-1 1 0 0,1 1-1 0 0,-1-1 0 0 0,0 1 0 0 0,1-1 0 0 0,-1 1 0 0 0,0-1 0 0 0,1 1 0 0 0,-1-1 0 0 0,0 1 0 0 0,0-1 0 0 0,0 1 0 0 0,0 0 0 0 0,0-1 0 0 0,1 1 0 0 0,-1-1 0 0 0,0 1 0 0 0,0-1 0 0 0,0 1 0 0 0,-1 0 0 0 0,1-1 0 0 0,0 1 0 0 0,0-1 0 0 0,0 1 0 0 0,0-1 1 0 0,0 1-1 0 0,-1 0 0 0 0,1-1 0 0 0,0 1 0 0 0,0-1 0 0 0,-1 1 0 0 0,1-1 0 0 0,-1 0 0 0 0,1 1 0 0 0,0-1 0 0 0,-1 1 0 0 0,1-1 0 0 0,-1 1 0 0 0,1-1 0 0 0,-1 0 0 0 0,1 1-1 0 0,-32 23 37 0 0,29-22-26 0 0,-341 209 127 0 0,184-88-104 0 0,129-75-110 0 0,31-48 64 0 0,68 15 64 0 0,230-30 120 0 0,-112-2-125 0 0,-89 16 22 0 0,-97 1-65 0 0,-32-15-2548 0 0,31 8-8892 0 0,1 7-1400 0 0</inkml:trace>
  <inkml:trace contextRef="#ctx0" brushRef="#br0" timeOffset="9302.009">3056 888 0 0 0,'0'0'772'0'0,"0"0"178"0"0,0 0 202 0 0,0 0 192 0 0,0 0 135 0 0,0 0 15 0 0,0 0-66 0 0,0 0-116 0 0,-1-2-908 0 0,0-3 12468 0 0,1 5-11315 0 0,229-11 1884 0 0,91 0-1660 0 0,-346-1-3322 0 0,9 1-3102 0 0,2 4-6928 0 0,12 3-612 0 0</inkml:trace>
  <inkml:trace contextRef="#ctx0" brushRef="#br0" timeOffset="9695.25">3342 601 784 0 0,'0'0'3484'0'0,"0"0"-1239"0"0,0 0-287 0 0,0 0 100 0 0,0 0 58 0 0,0 0-142 0 0,0 0-388 0 0,0 0-446 0 0,0 0-345 0 0,0 0-184 0 0,0 0-10 0 0,0 0 61 0 0,0 0 50 0 0,-4 6 7 0 0,-9 20-38 0 0,23 12 1738 0 0,-3-14-1979 0 0,-2 0 0 0 0,0 0 0 0 0,-2 1 0 0 0,0-1 0 0 0,-2 1 0 0 0,-1 0 0 0 0,-1 2-440 0 0,1-26 6 0 0,-2 23 43 0 0,-1 1-1 0 0,-1-1 0 0 0,-1 0 1 0 0,-1 0-1 0 0,-1 0 1 0 0,-1-1-1 0 0,-3 3-48 0 0,0 26-393 0 0,13-51 151 0 0,-1 0 1 0 0,1 0 0 0 0,0 0-1 0 0,0 0 1 0 0,0-1 0 0 0,0 1 0 0 0,-1 0-1 0 0,1-1 1 0 0,0 0 0 0 0,0 1-1 0 0,0-1 1 0 0,0 0 0 0 0,0 0 0 0 0,0 0-1 0 0,0-1 1 0 0,0 1 0 0 0,0 0-1 0 0,0-1 1 0 0,0 1 0 0 0,0-1 0 0 0,0 1-1 0 0,-1-1 1 0 0,1 0 0 0 0,0 0 0 0 0,0 0-1 0 0,0 0 242 0 0,11-7-3202 0 0,-4 2-2536 0 0,-1-2-5473 0 0</inkml:trace>
  <inkml:trace contextRef="#ctx0" brushRef="#br0" timeOffset="13663.9">4100 1503 0 0 0,'0'0'289'0'0,"0"0"881"0"0,0 0 553 0 0,0 0 317 0 0,0 0 145 0 0,0 0-146 0 0,0 0-357 0 0,0 0-343 0 0,0 0-231 0 0,0 0-87 0 0,0 0 8 0 0,0 0 44 0 0,4-7-34 0 0,12-20-71 0 0,-12 20-101 0 0,-2 9 4653 0 0,-47 74-3382 0 0,43-72-2075 0 0,-2 1-7 0 0,0 0 1 0 0,0 0 0 0 0,1 1-1 0 0,0 0 1 0 0,0-1 0 0 0,1 1-1 0 0,-1 0 1 0 0,1 1 0 0 0,1-1-1 0 0,-1 0 1 0 0,1 0 0 0 0,0 1-1 0 0,0-1 1 0 0,1 1 0 0 0,0-1-1 0 0,0 5-56 0 0,32 10 1438 0 0,-19-19-6438 0 0,-10-2-3427 0 0,-5-1-3534 0 0</inkml:trace>
  <inkml:trace contextRef="#ctx0" brushRef="#br0" timeOffset="14438.845">4198 1245 2433 0 0,'0'0'3775'0'0,"0"0"-976"0"0,0 0-421 0 0,0 0-131 0 0,0 0-149 0 0,0 0-314 0 0,0 0-381 0 0,0 0-369 0 0,0 0-310 0 0,0 0-198 0 0,0 0-84 0 0,0 0-10 0 0,0 0 28 0 0,-17 8 3581 0 0,17-8-2240 0 0,0 0-1632 0 0,-17 7 782 0 0,63-22-1167 0 0,-49 15 259 0 0,-45 30 9 0 0,81-38-599 0 0,7-7-1604 0 0,-27 9-1339 0 0,-1 0-3733 0 0,-10 5 5260 0 0,3 0-10735 0 0</inkml:trace>
  <inkml:trace contextRef="#ctx0" brushRef="#br0" timeOffset="16966.107">4941 1562 4873 0 0,'0'0'1627'0'0,"0"0"-327"0"0,0 0 23 0 0,0 0 240 0 0,0 0 147 0 0,0 0-86 0 0,0 0-263 0 0,0 0-176 0 0,0 0-9 0 0,0 0 55 0 0,0 0 27 0 0,0 0-106 0 0,0 0-161 0 0,6 0-145 0 0,0 1-605 0 0,0 0 0 0 0,0-1 0 0 0,-1 0 0 0 0,1 0 0 0 0,0 0 0 0 0,0-1 0 0 0,0 0 0 0 0,-1 0 1 0 0,1-1-1 0 0,0 1 0 0 0,-1-1 0 0 0,0 0 0 0 0,1-1 0 0 0,2-1-241 0 0,132-80 1731 0 0,-79 54-1315 0 0,-57 30-396 0 0,-1 0 0 0 0,1 0 0 0 0,-1 0 0 0 0,0 1 0 0 0,1 0-1 0 0,-1-1 1 0 0,0 1 0 0 0,1 0 0 0 0,-1 1 0 0 0,0-1 0 0 0,0 0 0 0 0,0 1 0 0 0,0 0 0 0 0,0 0-1 0 0,0 0 1 0 0,-1 0 0 0 0,1 0 0 0 0,0 0 0 0 0,-1 1 0 0 0,0-1 0 0 0,0 1 0 0 0,1 0-1 0 0,-2 0 1 0 0,1 0 0 0 0,0 0 0 0 0,0 0 0 0 0,-1 0 0 0 0,0 0 0 0 0,0 0 0 0 0,1 2-20 0 0,5 7 86 0 0,4 4-2 0 0,0 0 0 0 0,-2 1 0 0 0,0 0 0 0 0,0 1 1 0 0,-2 0-1 0 0,0 1 0 0 0,-1-1 0 0 0,-1 1 0 0 0,-1 0 0 0 0,-1 1 0 0 0,0-1 0 0 0,-1 0 1 0 0,-2 9-85 0 0,-1-20 12 0 0,-1-1 0 0 0,0 0 0 0 0,0 0 1 0 0,0 0-1 0 0,-1 0 0 0 0,0-1 0 0 0,-1 1 1 0 0,0-1-1 0 0,0 1 0 0 0,0-1 0 0 0,-1-1 1 0 0,1 1-1 0 0,-1-1 0 0 0,-1 1 1 0 0,1-1-1 0 0,-1-1 0 0 0,0 1 0 0 0,0-1 1 0 0,0 0-1 0 0,-1 0 0 0 0,1-1 0 0 0,-1 0 1 0 0,0 0-1 0 0,0-1 0 0 0,-3 1-12 0 0,-31 13-43 0 0,30-11 45 0 0,0-1 0 0 0,0 1 0 0 0,0-2 0 0 0,0 0 0 0 0,-1 0-1 0 0,1-1 1 0 0,-1 0 0 0 0,1-1 0 0 0,-1 0 0 0 0,0-1 0 0 0,-10-1-2 0 0,20 0 0 0 0,1-1 0 0 0,-1 1 1 0 0,0 0-1 0 0,1-1 1 0 0,0 1-1 0 0,-1-1 0 0 0,1 1 1 0 0,0-1-1 0 0,0 1 1 0 0,0-1-1 0 0,0 0 0 0 0,0 0 1 0 0,0 0-1 0 0,0 0 1 0 0,0 1-1 0 0,1-1 0 0 0,-1 0 1 0 0,1 0-1 0 0,0 0 1 0 0,0 0-1 0 0,-1 0 0 0 0,1 0 1 0 0,0-1-1 0 0,1 1 0 0 0,-1 0 1 0 0,0 0-1 0 0,0 0 1 0 0,1 0-1 0 0,0 1 0 0 0,-1-1 1 0 0,1 0-1 0 0,0 0 1 0 0,0 0-1 0 0,0 0 0 0 0,0 1 1 0 0,0-1-1 0 0,0 0 1 0 0,0 1-1 0 0,1-1 0 0 0,-1 1 1 0 0,0-1-1 0 0,1 1 1 0 0,0 0-1 0 0,-1-1 0 0 0,1 1 1 0 0,0 0-1 0 0,0 0 0 0 0,19-18 2 0 0,1 1 0 0 0,1 2-1 0 0,0 0 1 0 0,1 1 0 0 0,0 2-1 0 0,1 0 1 0 0,18-5-2 0 0,33-19 51 0 0,-1 11-68 0 0,-75 26-53 0 0,-1 0 0 0 0,1 0 0 0 0,0 0 0 0 0,0 0 0 0 0,-1 0 0 0 0,1 1 0 0 0,0-1 0 0 0,-1 0 1 0 0,1 0-1 0 0,0 0 0 0 0,0 0 0 0 0,-1 1 0 0 0,1-1 0 0 0,0 0 0 0 0,0 0 0 0 0,0 0 0 0 0,-1 1 1 0 0,1-1-1 0 0,0 0 0 0 0,0 0 0 0 0,0 1 0 0 0,0-1 0 0 0,0 0 0 0 0,-1 1 0 0 0,1-1 0 0 0,0 0 1 0 0,0 0-1 0 0,0 1 0 0 0,0-1 0 0 0,0 0 0 0 0,0 1 0 0 0,0-1 0 0 0,0 0 0 0 0,0 1 0 0 0,0-1 1 0 0,0 0-1 0 0,0 1 0 0 0,0-1 0 0 0,0 0 0 0 0,0 0 0 0 0,1 1 0 0 0,-1-1 0 0 0,0 0 0 0 0,0 1 1 0 0,0-1-1 0 0,0 0 0 0 0,1 0 0 0 0,-1 1 0 0 0,0-1 0 0 0,0 0 0 0 0,0 0 0 0 0,1 0 0 0 0,-1 1 1 0 0,0-1-1 0 0,0 0 0 0 0,1 0 0 0 0,-1 0 0 0 0,0 0 0 0 0,0 0 70 0 0,-7 2-4831 0 0,6-2 1476 0 0,-1 0-8921 0 0</inkml:trace>
  <inkml:trace contextRef="#ctx0" brushRef="#br0" timeOffset="16185.89">5379 406 0 0 0,'0'0'757'0'0,"0"0"550"0"0,0 0 352 0 0,0 0 185 0 0,0 0-1 0 0,0 0-142 0 0,0 0-232 0 0,0 0-214 0 0,0 0-121 0 0,0 0-91 0 0,0 0-54 0 0,0 0-75 0 0,6-1-115 0 0,1 0-255 0 0,208-16 6586 0 0,-214 17-7066 0 0,-1 0-1 0 0,0 0 27 0 0,0 0 46 0 0,0 0 46 0 0,0 0 38 0 0,0 0 38 0 0,-28 12 580 0 0,-343 109-91 0 0,339-105-595 0 0,0 2 1 0 0,1 1-1 0 0,1 2 1 0 0,1 1 0 0 0,-2 3-153 0 0,11 16 998 0 0,49-29-481 0 0,236 39 351 0 0,-112-37-698 0 0,-116 0-92 0 0,-38-9-67 0 0,-1 0-1 0 0,0-1 1 0 0,-1 0 0 0 0,1 1 0 0 0,-1-1 0 0 0,0 0-1 0 0,0 0 1 0 0,0 0 0 0 0,0-1 0 0 0,-1 1 0 0 0,0-1 0 0 0,1 0-1 0 0,-1 0 1 0 0,0 0 0 0 0,-1 0 0 0 0,1-1 0 0 0,0 1-1 0 0,-1-1 1 0 0,-3 1-11 0 0,-245 132 155 0 0,21 6-160 0 0,202-112-11 0 0,30-29 13 0 0,0 0-2 0 0,0 0-5 0 0,0 0 0 0 0,155-3 119 0 0,-9-19 54 0 0,2 5 1 0 0,104 4-164 0 0,-247 10-735 0 0,-14 0-2465 0 0,2 2-5707 0 0,3 1-3929 0 0</inkml:trace>
  <inkml:trace contextRef="#ctx0" brushRef="#br0" timeOffset="17815.838">5184 1227 2697 0 0,'0'0'2601'0'0,"0"0"-271"0"0,0 0-32 0 0,0 0-40 0 0,0 0-190 0 0,0 0-298 0 0,0 0-410 0 0,0 0-314 0 0,0 0-154 0 0,0 0-40 0 0,0 0-6 0 0,0 0-25 0 0,0 14 4943 0 0,11-15-4918 0 0,-20 6 54 0 0,7 0-252 0 0,13-6-771 0 0,32 9-1849 0 0,-29 2-6040 0 0,-14-10-2716 0 0</inkml:trace>
  <inkml:trace contextRef="#ctx0" brushRef="#br0" timeOffset="23168.259">5832 148 0 0 0,'0'0'191'0'0,"0"0"713"0"0,0 0 390 0 0,0 0 216 0 0,0 0 154 0 0,0 0 55 0 0,0 0-24 0 0,0 0-31 0 0,0 0-93 0 0,0 0-129 0 0,0 0-125 0 0,-5-6-106 0 0,-18-16-109 0 0,31 19 7310 0 0,39 1-7149 0 0,419-35 1190 0 0,-432 41-2377 0 0,-40-1 1015 0 0,-45-33-881 0 0,-29-20-945 0 0,77 46-366 0 0,3 4-7404 0 0,0 0-4085 0 0</inkml:trace>
  <inkml:trace contextRef="#ctx0" brushRef="#br0" timeOffset="25433.042">7789 616 4041 0 0,'0'0'2348'0'0,"0"0"-154"0"0,0 0-71 0 0,0 0 14 0 0,0 0-61 0 0,0 0-223 0 0,0 0-400 0 0,0 0-426 0 0,0 0-344 0 0,0 0-264 0 0,0 0-167 0 0,41 3 2971 0 0,332-9 1582 0 0,-226 1-4206 0 0,-146 5-562 0 0,-1 0 6 0 0,0 0 8 0 0,0 0-11 0 0,0 0-12 0 0,0 0-4 0 0,0 0-22 0 0,-29 1-6786 0 0,19 4 3798 0 0,1 0-4738 0 0,0-1-4040 0 0</inkml:trace>
  <inkml:trace contextRef="#ctx0" brushRef="#br0" timeOffset="25738.189">7833 881 5417 0 0,'0'0'3398'0'0,"0"0"-1041"0"0,0 0-517 0 0,0 0-37 0 0,0 0-29 0 0,0 0-143 0 0,0 0-288 0 0,0 0-382 0 0,0 0-258 0 0,0 0-129 0 0,0 0 42 0 0,0 0 100 0 0,0 0 59 0 0,5 1 13 0 0,206 5 3438 0 0,-18-10-4091 0 0,-146 1-1884 0 0,-28 0-5924 0 0,-11 2-4752 0 0</inkml:trace>
  <inkml:trace contextRef="#ctx0" brushRef="#br0" timeOffset="35369.674">9912 1046 0 0 0,'0'0'485'0'0,"0"0"912"0"0,0 0 472 0 0,0 0 167 0 0,0 0-60 0 0,0 0-173 0 0,0 0-201 0 0,0 0-153 0 0,0 0-79 0 0,0 0-84 0 0,0 1-1220 0 0,5 1 9208 0 0,-5-17-8742 0 0,-1 1-346 0 0,1 1 1 0 0,0-1-1 0 0,1 0 0 0 0,0 1 0 0 0,1-1 1 0 0,1 1-1 0 0,0 0 0 0 0,1 0 0 0 0,0 0 1 0 0,1 0-1 0 0,1-1-186 0 0,7-10 69 0 0,2 1 0 0 0,0 0 0 0 0,1 1 0 0 0,1 0 0 0 0,1 2 0 0 0,1 0 0 0 0,4-2-69 0 0,27-18 64 0 0,17 13-66 0 0,-41 76 17 0 0,-20-7 16 0 0,-1 0 0 0 0,-3 1 0 0 0,-2-1 0 0 0,-2 14-31 0 0,1 19 61 0 0,1-74-62 0 0,0-1-12 0 0,0 0-5 0 0,0 0 21 0 0,0 0 6 0 0,0 0 7 0 0,0 0 7 0 0,0 0-2 0 0,24-36 309 0 0,52-67-334 0 0,-47 61 14 0 0,1 1 0 0 0,2 1 0 0 0,2 2 0 0 0,2 1 0 0 0,21-16-10 0 0,6 2-32 0 0,-62 51 29 0 0,0 1-1 0 0,0-1 0 0 0,1 1 0 0 0,-1 0 0 0 0,0-1 0 0 0,0 1 1 0 0,0 0-1 0 0,0 0 0 0 0,0 0 0 0 0,0-1 0 0 0,0 1 1 0 0,0 0-1 0 0,0 0 0 0 0,-1 1 0 0 0,1-1 0 0 0,0 0 1 0 0,-1 0-1 0 0,1 0 0 0 0,-1 0 0 0 0,1 1 0 0 0,-1-1 0 0 0,1 0 1 0 0,-1 0-1 0 0,0 1 0 0 0,0-1 0 0 0,1 0 0 0 0,-1 1 1 0 0,0-1-1 0 0,0 0 0 0 0,0 1 0 0 0,-1-1 0 0 0,1 0 0 0 0,0 1 1 0 0,0-1-1 0 0,-1 0 0 0 0,0 1 4 0 0,2 281 363 0 0,8-198-349 0 0,-9-81-115 0 0,1 0 1743 0 0,-1-1-3755 0 0,0-1-3371 0 0,0 0-4666 0 0,0 1-1871 0 0</inkml:trace>
  <inkml:trace contextRef="#ctx0" brushRef="#br0" timeOffset="35717.876">10910 980 9146 0 0,'0'0'3083'0'0,"0"0"-1461"0"0,0 0-722 0 0,0 0-30 0 0,0 0 219 0 0,0 0 121 0 0,0 0-26 0 0,0 0-141 0 0,0 0-139 0 0,0 0-72 0 0,0 0-62 0 0,0 0-101 0 0,0 0-130 0 0,1 12-75 0 0,5 36-88 0 0,-12 3 607 0 0,6-52-1048 0 0,0 1 0 0 0,0 0 0 0 0,-1 0 0 0 0,1 0 0 0 0,0 0 1 0 0,-1 0-1 0 0,1 0 0 0 0,0 0 0 0 0,0 0 0 0 0,-1 0 0 0 0,1 0 0 0 0,0 0 0 0 0,0 0 0 0 0,-1 0 0 0 0,1 0 0 0 0,0 0 0 0 0,-1 0 0 0 0,1 0 0 0 0,0 1 0 0 0,0-1 0 0 0,-1 0 0 0 0,1 0 1 0 0,0 0-1 0 0,0 0 0 0 0,-1 0 0 0 0,1 1 0 0 0,0-1 0 0 0,0 0 0 0 0,0 0 0 0 0,-1 0 0 0 0,1 1 0 0 0,0-1 0 0 0,0 0 0 0 0,0 0 0 0 0,0 1 0 0 0,0-1 0 0 0,0 0 0 0 0,-1 0 0 0 0,1 1 0 0 0,0-1 1 0 0,0 0-1 0 0,0 1 0 0 0,0-1 0 0 0,0 0 0 0 0,0 0 0 0 0,0 1 0 0 0,0-1 0 0 0,0 0 0 0 0,0 1 65 0 0,-7-15-5965 0 0,3 2-3472 0 0,2 5 2337 0 0</inkml:trace>
  <inkml:trace contextRef="#ctx0" brushRef="#br0" timeOffset="36174.815">11003 623 4945 0 0,'0'0'2845'0'0,"0"0"-648"0"0,0 0-372 0 0,0 0-86 0 0,0 0-31 0 0,0 0-66 0 0,0 0-171 0 0,0 0-224 0 0,0 0-204 0 0,0 0-182 0 0,0 0-150 0 0,0 0-116 0 0,0 0-95 0 0,-5-1-65 0 0,-17-1-22 0 0,5 19 1360 0 0,26-19-819 0 0,-1-5-856 0 0,-10 6 531 0 0,-38 23-206 0 0,39-22-399 0 0,1 0-44 0 0,0 0-45 0 0,0 0 21 0 0,0 0-32 0 0,0 0-24 0 0,2 25-4557 0 0,-1-18-1729 0 0,0-2-5911 0 0</inkml:trace>
  <inkml:trace contextRef="#ctx0" brushRef="#br0" timeOffset="40859.74">11905 634 0 0 0,'0'0'804'0'0,"0"0"600"0"0,0 0 449 0 0,0 0 179 0 0,0 0-26 0 0,0 0-208 0 0,0 0-259 0 0,0 0-155 0 0,0 0-93 0 0,0 0-71 0 0,0 0-61 0 0,3-4-95 0 0,9-25 1474 0 0,-13 27-2380 0 0,-1 0-1 0 0,1 1 0 0 0,-1-1 1 0 0,0 0-1 0 0,0 0 1 0 0,1 1-1 0 0,-1-1 0 0 0,0 1 1 0 0,-1-1-1 0 0,1 1 1 0 0,0 0-1 0 0,0 0 0 0 0,0 0 1 0 0,-1 0-1 0 0,1 0 1 0 0,0 1-1 0 0,-1-1 0 0 0,1 1 1 0 0,-1-1-1 0 0,1 1 1 0 0,-1 0-1 0 0,1 0 0 0 0,-2 0-157 0 0,2 0 126 0 0,-14-1 6 0 0,0 2-1 0 0,0 0 0 0 0,0 0 0 0 0,0 2 1 0 0,1 0-1 0 0,-1 0 0 0 0,1 2 0 0 0,0 0 0 0 0,0 1 1 0 0,0 0-1 0 0,0 1 0 0 0,1 1 0 0 0,1 0 1 0 0,-1 1-1 0 0,-3 4-131 0 0,3-3 66 0 0,1 2 1 0 0,1-1-1 0 0,0 2 1 0 0,0 0-1 0 0,2 0 1 0 0,-1 1-1 0 0,2 0 1 0 0,0 1-1 0 0,0 0 1 0 0,1 0-1 0 0,1 1 1 0 0,1 0-1 0 0,-3 11-66 0 0,8-24 20 0 0,1 0 1 0 0,-1-1-1 0 0,1 1 1 0 0,0 0-1 0 0,-1 0 1 0 0,1 0-1 0 0,0 0 1 0 0,1 0-1 0 0,-1-1 1 0 0,1 1-1 0 0,-1 0 0 0 0,1 0 1 0 0,0 0-1 0 0,0-1 1 0 0,0 1-1 0 0,0-1 1 0 0,0 1-1 0 0,1 0 1 0 0,-1-1-1 0 0,1 0 0 0 0,0 1 1 0 0,-1-1-1 0 0,1 0 1 0 0,0 0-1 0 0,0 0 1 0 0,1 0-1 0 0,-1 0 1 0 0,0-1-1 0 0,1 1 0 0 0,-1-1 1 0 0,1 1-1 0 0,-1-1 1 0 0,1 0-1 0 0,0 0 1 0 0,-1 0-1 0 0,1 0 1 0 0,0-1-1 0 0,0 1 1 0 0,-1-1-1 0 0,1 0 0 0 0,0 1 1 0 0,0-1-1 0 0,0 0 1 0 0,0-1-1 0 0,0 1 1 0 0,0-1-1 0 0,-1 1 1 0 0,3-1-21 0 0,19-2 103 0 0,-1 0 1 0 0,1-2-1 0 0,-1 0 0 0 0,0-2 1 0 0,-1 0-1 0 0,1-1 1 0 0,-1-2-1 0 0,-1 0 1 0 0,0-1-1 0 0,0-2 1 0 0,-2 0-1 0 0,9-7-103 0 0,157-151 251 0 0,-164 144-158 0 0,-23 57-81 0 0,-1-16-6 0 0,0 0-1 0 0,2 1 1 0 0,0-1-1 0 0,0 0 0 0 0,1 0 1 0 0,1 1-1 0 0,1-1 1 0 0,0 0-1 0 0,0 0 1 0 0,2 0-1 0 0,-1 0 0 0 0,2-1 1 0 0,4 10-6 0 0,54 86 17 0 0,-22-61-1910 0 0,-35-47-36 0 0,-4 0-1011 0 0,0 1-2051 0 0,-1-2-7185 0 0</inkml:trace>
  <inkml:trace contextRef="#ctx0" brushRef="#br0" timeOffset="41121.543">12483 906 16251 0 0,'0'0'1257'0'0,"0"0"-362"0"0,0 0 35 0 0,0 0 213 0 0,0 0 108 0 0,0 0-156 0 0,0 0-335 0 0,0 0-300 0 0,0 0-141 0 0,0 0-80 0 0,0 0-67 0 0,0 0-27 0 0,0 0-35 0 0,-2 21-26 0 0,-7 64-31 0 0,-9-32-137 0 0,0-46-1868 0 0,11-7-1821 0 0,1 0-3896 0 0,4 0-3817 0 0</inkml:trace>
  <inkml:trace contextRef="#ctx0" brushRef="#br0" timeOffset="41502.917">12518 590 12995 0 0,'0'0'1856'0'0,"0"0"-410"0"0,0 0-78 0 0,0 0 10 0 0,0 0-94 0 0,0 0-204 0 0,0 0-354 0 0,0 0-284 0 0,0 0-147 0 0,0 0-81 0 0,0 0-26 0 0,0 0-27 0 0,-2 7-21 0 0,-9 20-12 0 0,11-26-111 0 0,0 0 1 0 0,1 0-1 0 0,-1 0 1 0 0,1 0-1 0 0,-1 0 0 0 0,1 0 1 0 0,-1 0-1 0 0,1 0 0 0 0,0 0 1 0 0,-1 0-1 0 0,1 0 0 0 0,0 0 1 0 0,0-1-1 0 0,0 1 1 0 0,0 0-1 0 0,0-1 0 0 0,0 1 1 0 0,0 0-1 0 0,0-1 0 0 0,0 1 1 0 0,0-1-1 0 0,0 1 0 0 0,0-1 1 0 0,0 0-1 0 0,0 1 0 0 0,0-1 1 0 0,1 0-1 0 0,-1 0 1 0 0,0 0-1 0 0,0 0 0 0 0,0 0 1 0 0,0 0-1 0 0,1 0 0 0 0,-1 0 1 0 0,0-1-1 0 0,0 1 0 0 0,0 0 1 0 0,0-1-1 0 0,0 1 1 0 0,0-1-1 0 0,0 1 0 0 0,0-1 1 0 0,0 1-1 0 0,0-1 0 0 0,0 0 1 0 0,0 1-1 0 0,0-1 0 0 0,0 0 1 0 0,0 0-1 0 0,0 0-17 0 0,3-3 114 0 0,-7 1 1071 0 0,-5 3-1258 0 0,-50 22 1098 0 0,58-22-971 0 0,0 0-18 0 0,0 0-8 0 0,0 0-24 0 0,0 0-36 0 0,0 0-10 0 0,0 0-18 0 0,0 0-62 0 0,0 0-68 0 0,0 0-135 0 0,0 0-289 0 0,7 0-9210 0 0,-6 0-2156 0 0</inkml:trace>
  <inkml:trace contextRef="#ctx0" brushRef="#br0" timeOffset="42170.732">11563 299 5177 0 0,'0'0'2810'0'0,"0"0"-361"0"0,0 0-149 0 0,0 0-51 0 0,0 0-156 0 0,0 0-263 0 0,0 0-316 0 0,0 0-283 0 0,0 0-236 0 0,0 0-189 0 0,0 0-176 0 0,0 0-142 0 0,0 0-69 0 0,-11-3-35 0 0,-29-9 1157 0 0,262-18 775 0 0,28 23-1666 0 0,-249 7-628 0 0,-1 0 15 0 0,0 0 27 0 0,0 0 1 0 0,0 0 7 0 0,0 0 31 0 0,0 0 5 0 0,0 0 12 0 0,0 0 12 0 0,-40-51 472 0 0,-58-107-1559 0 0,97 154 953 0 0,0 1-2356 0 0,1 2-5450 0 0,0 1-4860 0 0</inkml:trace>
  <inkml:trace contextRef="#ctx0" brushRef="#br0" timeOffset="47845.126">14810 141 11779 0 0,'0'0'1872'0'0,"0"0"-254"0"0,0 0-178 0 0,0 0-24 0 0,0 0-19 0 0,0 0-157 0 0,0 0-285 0 0,0 0-307 0 0,0 0-180 0 0,0 0-7 0 0,0 0 61 0 0,0 0 93 0 0,0 0 43 0 0,5 8-51 0 0,73 116 1938 0 0,-61-103-2414 0 0,-1 1 1 0 0,-1 1 0 0 0,-1 0 0 0 0,-1 1-1 0 0,-1 1 1 0 0,-1-1 0 0 0,-2 2 0 0 0,0 0-1 0 0,-1 0 1 0 0,-2 0 0 0 0,-1 1 0 0 0,-1 0-1 0 0,-1 0 1 0 0,-1 7-132 0 0,-1-14 39 0 0,-2 1-1 0 0,0-1 1 0 0,-1 1-1 0 0,0-1 1 0 0,-2 0-1 0 0,-1 0 1 0 0,0 0-1 0 0,-2 0-38 0 0,-1-1-4 0 0,0-1 1 0 0,-2 0-1 0 0,0-1 0 0 0,-1-1 1 0 0,-1 1-1 0 0,-1-2 0 0 0,0 1 1 0 0,0-2-1 0 0,-2 0 0 0 0,0-1 1 0 0,0 0-1 0 0,-2-1 0 0 0,-1 0 4 0 0,-54 32-931 0 0,62-37 381 0 0,-3 2-1193 0 0,4-6-8433 0 0,8-3-2424 0 0</inkml:trace>
  <inkml:trace contextRef="#ctx0" brushRef="#br0" timeOffset="47027.702">14372 295 0 0 0,'0'0'871'0'0,"0"0"1009"0"0,0 0 462 0 0,0 0 56 0 0,0 0-102 0 0,0 0-250 0 0,0 0-287 0 0,0 0-256 0 0,0 0-209 0 0,0 0-147 0 0,0 0-111 0 0,-8-3 539 0 0,6 3 3813 0 0,23 51-2765 0 0,-13 206-1021 0 0,-29 82-988 0 0,20-330-2391 0 0,-6-35-3675 0 0,3 18-485 0 0,2 4-6206 0 0</inkml:trace>
  <inkml:trace contextRef="#ctx0" brushRef="#br0" timeOffset="47495.865">14230 185 6257 0 0,'0'0'1910'0'0,"0"0"-192"0"0,0 0-110 0 0,0 0 67 0 0,0 0 54 0 0,0 0-109 0 0,0 0-256 0 0,0 0-293 0 0,0 0-249 0 0,0 0-150 0 0,0 0-84 0 0,0 0-27 0 0,0 0-11 0 0,-16 2-22 0 0,-53 7-27 0 0,36 11 242 0 0,30-14-580 0 0,-13 17 156 0 0,2 1 0 0 0,1 1 0 0 0,0 0 0 0 0,2 0 1 0 0,1 1-1 0 0,2 1 0 0 0,0 0 0 0 0,1 0 0 0 0,2 0 0 0 0,1 1 0 0 0,1-1 1 0 0,1 1-1 0 0,2 7-319 0 0,-1-16 89 0 0,0 0 0 0 0,2 0-1 0 0,0 0 1 0 0,1-1 0 0 0,1 1 0 0 0,0 0 0 0 0,2-1 0 0 0,0 0 0 0 0,1 0 0 0 0,1 0 0 0 0,1-1 0 0 0,0 0 0 0 0,1 0 0 0 0,1-1 0 0 0,0 0 0 0 0,2-1 0 0 0,-1 0-1 0 0,2-1 1 0 0,2 2-89 0 0,64 32 116 0 0,-14-36-704 0 0,-29-31-2639 0 0,-19-6-1148 0 0,-10 14-1334 0 0,-1 3-6025 0 0</inkml:trace>
  <inkml:trace contextRef="#ctx0" brushRef="#br0" timeOffset="52759.898">1434 2217 0 0 0,'0'0'312'0'0,"0"0"947"0"0,0 0 468 0 0,0 0 236 0 0,0 0 118 0 0,0 0-12 0 0,0 0-120 0 0,0 0-304 0 0,0 0-312 0 0,0 0-252 0 0,3-1-167 0 0,-12-3 2739 0 0,-38 1 932 0 0,-8 7-2938 0 0,-267 92-82 0 0,261-78-1122 0 0,64-11-99 0 0,176 68-79 0 0,-5-46-128 0 0,-173-29-135 0 0,1 0 1 0 0,-1 0-1 0 0,0 0 1 0 0,0 0-1 0 0,0 0 1 0 0,0 0 0 0 0,0 1-1 0 0,0-1 1 0 0,0 0-1 0 0,0 0 1 0 0,0 1-1 0 0,0-1 1 0 0,0 1 0 0 0,-1-1-1 0 0,1 1 1 0 0,0-1-1 0 0,0 1 1 0 0,0 0-1 0 0,0-1 1 0 0,-1 1 0 0 0,1 0-1 0 0,0 0 1 0 0,-1-1-1 0 0,1 1 1 0 0,0 0-1 0 0,-1 0 1 0 0,1 0 0 0 0,-1 0-1 0 0,0 0 1 0 0,1 0-1 0 0,-1 0 1 0 0,0 0-1 0 0,1 0 1 0 0,-1 0 0 0 0,0 0-1 0 0,0 0 1 0 0,0 0-1 0 0,0 0 1 0 0,0 0-1 0 0,0 0 1 0 0,0 0 0 0 0,0 0-1 0 0,0 1-2 0 0,-43 32 99 0 0,-2-1-1 0 0,-1-3 0 0 0,-1-1 1 0 0,-1-2-1 0 0,-23 7-98 0 0,36-21 14 0 0,-81 48 104 0 0,112-58-120 0 0,3 5 29 0 0,14 0-34 0 0,-3-2 31 0 0,0-1 0 0 0,0 0 0 0 0,0-1 0 0 0,1 0 0 0 0,0 0 0 0 0,0-1 0 0 0,0-1 0 0 0,0 0 0 0 0,0 0 0 0 0,0-1 0 0 0,1-1 0 0 0,-1 0 0 0 0,0 0 0 0 0,7-2-24 0 0,-3 2 20 0 0,59-1 158 0 0,0-3 1 0 0,0-4 0 0 0,9-4-179 0 0,-36 8 180 0 0,-46 4-152 0 0,-1 0 0 0 0,0 0-11 0 0,0 0-13 0 0,0 0-9 0 0,0 0 37 0 0,-1-3 1186 0 0,-1 2-3962 0 0,-4 5-14914 0 0,4-1 5942 0 0</inkml:trace>
  <inkml:trace contextRef="#ctx0" brushRef="#br0" timeOffset="50135.727">249 2144 0 0 0,'37'-7'25'0'0,"-30"6"273"0"0,-5 2 4549 0 0,10 1-580 0 0,-9-1 574 0 0,0 0 2536 0 0,-3 0-4273 0 0,-10 4-2388 0 0,-118 36-117 0 0,18 4 54 0 0,109-45-637 0 0,0 0 0 0 0,0 0 0 0 0,0 1 0 0 0,0-1 0 0 0,0 1 0 0 0,0-1 0 0 0,0 1 0 0 0,0-1 0 0 0,1 1 0 0 0,-1 0 0 0 0,0-1 0 0 0,0 1 0 0 0,0 0 0 0 0,1 0 0 0 0,-1-1 0 0 0,0 1 0 0 0,1 0 0 0 0,-1 0 0 0 0,1 0 0 0 0,-1 0 0 0 0,1 0 0 0 0,-1 0 0 0 0,1 0 0 0 0,0 0 0 0 0,-1 0 0 0 0,1 0 0 0 0,0 0 0 0 0,0 0 0 0 0,0 0 0 0 0,0 1 0 0 0,0-1 0 0 0,0 0 0 0 0,0 0 0 0 0,0 0 0 0 0,0 0 0 0 0,0 0 0 0 0,1 0 0 0 0,-1 0 0 0 0,0 0 0 0 0,1 0 0 0 0,0 1-16 0 0,0 0 6 0 0,1 0 1 0 0,0 0-1 0 0,0 0 0 0 0,0 0 0 0 0,0 0 1 0 0,0-1-1 0 0,0 1 0 0 0,1 0 0 0 0,-1-1 0 0 0,0 0 1 0 0,1 0-1 0 0,-1 1 0 0 0,1-1 0 0 0,0-1 1 0 0,-1 1-1 0 0,1 0 0 0 0,0-1 0 0 0,-1 1 0 0 0,1-1 1 0 0,0 0-1 0 0,1 0-6 0 0,218 33 488 0 0,-220-33-475 0 0,1 0-1 0 0,-1 0 1 0 0,0 1 0 0 0,0-1 0 0 0,0 1-1 0 0,1 0 1 0 0,-1-1 0 0 0,0 1 0 0 0,0 0-1 0 0,0 0 1 0 0,0 0 0 0 0,0 1 0 0 0,-1-1-1 0 0,1 0 1 0 0,0 1 0 0 0,0-1-1 0 0,-1 1 1 0 0,1 0 0 0 0,-1-1 0 0 0,0 1-1 0 0,1 0 1 0 0,-1 0 0 0 0,0 0 0 0 0,0 0-1 0 0,0 0 1 0 0,0 0 0 0 0,-1 0-1 0 0,1 1 1 0 0,0-1 0 0 0,-1 0 0 0 0,1 0-1 0 0,-1 0 1 0 0,0 1 0 0 0,0-1 0 0 0,0 0-1 0 0,0 0 1 0 0,0 1 0 0 0,-1-1 0 0 0,1 0-1 0 0,-1 0 1 0 0,1 0 0 0 0,-1 1-1 0 0,0-1 1 0 0,0 0 0 0 0,0 0 0 0 0,0 0-1 0 0,0 0 1 0 0,0 0 0 0 0,0-1 0 0 0,-1 1-1 0 0,1 0 1 0 0,-1 0 0 0 0,1-1-13 0 0,-72 72 312 0 0,60-64-290 0 0,0 1 0 0 0,1 1-1 0 0,0 0 1 0 0,0 0 0 0 0,2 1 0 0 0,-1 1 0 0 0,1 0-1 0 0,1 0 1 0 0,1 1 0 0 0,0 0 0 0 0,0 2-22 0 0,-3 69 148 0 0,11-84-139 0 0,0 1-1 0 0,0-1 1 0 0,0 0 0 0 0,1 1-1 0 0,-1-1 1 0 0,1 0-1 0 0,-1 0 1 0 0,1 0 0 0 0,-1 1-1 0 0,1-1 1 0 0,0 0 0 0 0,-1 0-1 0 0,1 0 1 0 0,0 0 0 0 0,0 0-1 0 0,0 0 1 0 0,0 0 0 0 0,0-1-1 0 0,0 1 1 0 0,0 0 0 0 0,0 0-1 0 0,0-1 1 0 0,0 1-1 0 0,0-1 1 0 0,1 1 0 0 0,-1-1-1 0 0,0 1 1 0 0,0-1 0 0 0,0 0-1 0 0,1 1 1 0 0,-1-1 0 0 0,0 0-1 0 0,1 0 1 0 0,-1 0 0 0 0,0 0-1 0 0,1 0 1 0 0,-1 0-1 0 0,0-1 1 0 0,0 1 0 0 0,1 0-9 0 0,64-13 481 0 0,-54 10-437 0 0,48-16 108 0 0,-48 9-3470 0 0,-11-1-8491 0 0,-1 10 11107 0 0,0-3-11348 0 0</inkml:trace>
  <inkml:trace contextRef="#ctx0" brushRef="#br0" timeOffset="50857.198">218 1783 6577 0 0,'0'0'1438'0'0,"0"0"-147"0"0,0 0 95 0 0,0 0 237 0 0,0 0 245 0 0,0 0 58 0 0,0 0-205 0 0,0 0-334 0 0,0 0-305 0 0,0 0-244 0 0,0 0-166 0 0,0 0-86 0 0,0 0-55 0 0,-4-3-39 0 0,-20-13 1343 0 0,8 82 1322 0 0,14 59-2365 0 0,6 1 0 0 0,7 14-792 0 0,0 0 172 0 0,-6-53 10 0 0,5-1-1 0 0,3 0 1 0 0,13 41-182 0 0,31 90 433 0 0,-38-128-216 0 0,-19-89-275 0 0,1-1-1 0 0,-1 1 0 0 0,0 0 0 0 0,0 0 0 0 0,0 0 0 0 0,0-1 0 0 0,0 1 1 0 0,0 0-1 0 0,1 0 0 0 0,-1-1 0 0 0,0 1 0 0 0,0 0 0 0 0,0 0 0 0 0,0 0 1 0 0,1 0-1 0 0,-1-1 0 0 0,0 1 0 0 0,0 0 0 0 0,1 0 0 0 0,-1 0 0 0 0,0 0 1 0 0,0 0-1 0 0,1 0 0 0 0,-1 0 0 0 0,0 0 0 0 0,0 0 0 0 0,1 0 0 0 0,-1 0 1 0 0,0 0-1 0 0,0 0 0 0 0,1 0 0 0 0,-1 0 0 0 0,0 0 0 0 0,0 0 0 0 0,1 0 1 0 0,-1 0 58 0 0,7-21-4366 0 0,0 13-1944 0 0,-1 0-6328 0 0</inkml:trace>
  <inkml:trace contextRef="#ctx0" brushRef="#br0" timeOffset="56276.969">1020 3226 216 0 0,'0'0'1188'0'0,"0"0"58"0"0,0 0 374 0 0,0 0 461 0 0,0 0 255 0 0,0 0-74 0 0,0 0-382 0 0,0 0-361 0 0,0 0-236 0 0,0 0-122 0 0,0 0-55 0 0,1-3-95 0 0,0-1-1671 0 0,2-3 4306 0 0,-2 18-165 0 0,-21 40-2139 0 0,-21 85-497 0 0,40-132-3530 0 0,0-22-12650 0 0,1 14 5792 0 0</inkml:trace>
  <inkml:trace contextRef="#ctx0" brushRef="#br0" timeOffset="56660.855">1088 2920 0 0 0,'0'0'1216'0'0,"0"0"110"0"0,0 0 268 0 0,0 0 373 0 0,0 0 260 0 0,0 0 25 0 0,0 0-270 0 0,0 0-398 0 0,0 0-354 0 0,0 0-218 0 0,0 0-126 0 0,0 0-70 0 0,-13 16-87 0 0,-38 45-94 0 0,36-42 284 0 0,15-19-574 0 0,0 0-61 0 0,0 0-45 0 0,0 0-21 0 0,0 0-42 0 0,0 0-31 0 0,11-8 436 0 0,53-56 274 0 0,-127 126-68 0 0,60-56-766 0 0,3-6-49 0 0,0 0-36 0 0,37-19-732 0 0,-15 4-1040 0 0,-8 6-3783 0 0,-6 5-3063 0 0</inkml:trace>
  <inkml:trace contextRef="#ctx0" brushRef="#br0" timeOffset="58662.578">1676 2121 5177 0 0,'0'0'1917'0'0,"0"0"22"0"0,0 0 165 0 0,0 0 93 0 0,0 0-61 0 0,0 0-296 0 0,0 0-418 0 0,0 0-354 0 0,0 0-298 0 0,0 0-207 0 0,0 0-97 0 0,0 0-3 0 0,-7 1 21 0 0,-15 3 300 0 0,32-5 1493 0 0,204-28 383 0 0,29 29-1295 0 0,-257-12-892 0 0,-4-1-459 0 0,-129-116 185 0 0,143 125-410 0 0,4 4 128 0 0,1 0 0 0 0,-1-1-1 0 0,0 1 1 0 0,0 0-1 0 0,1 0 1 0 0,-1 0-1 0 0,0 0 1 0 0,0 0 0 0 0,1 0-1 0 0,-1 0 1 0 0,0 0-1 0 0,0-1 1 0 0,1 1 0 0 0,-1 0-1 0 0,0 0 1 0 0,0 0-1 0 0,0 0 1 0 0,0-1-1 0 0,1 1 1 0 0,-1 0 0 0 0,0 0-1 0 0,0-1 1 0 0,0 1-1 0 0,0 0 1 0 0,0 0-1 0 0,0-1 1 0 0,0 1 0 0 0,1 0-1 0 0,-1 0 1 0 0,0-1-1 0 0,0 1 1 0 0,0 0 0 0 0,0 0-1 0 0,0-1 84 0 0,24 17-4898 0 0,-13-7-4025 0 0,0-2-3823 0 0</inkml:trace>
  <inkml:trace contextRef="#ctx0" brushRef="#br0" timeOffset="61716.386">3027 2018 5193 0 0,'0'0'2249'0'0,"0"0"-282"0"0,0 0-132 0 0,0 0 114 0 0,0 0 24 0 0,0 0-201 0 0,0 0-331 0 0,0 0-369 0 0,0 0-291 0 0,0 0-170 0 0,0 0-71 0 0,0 0-30 0 0,0 0-13 0 0,-3-1-31 0 0,-3-6 414 0 0,25 5 552 0 0,-1 1-935 0 0,261-13 1653 0 0,-216 10-1254 0 0,-75-14-269 0 0,-109-122-476 0 0,110 130-1906 0 0,22 27-6843 0 0,-7-10-3729 0 0</inkml:trace>
  <inkml:trace contextRef="#ctx0" brushRef="#br0" timeOffset="59992.016">3237 2225 10882 0 0,'0'0'4117'0'0,"0"0"-2536"0"0,0 0-919 0 0,0 0 168 0 0,0 0 371 0 0,0 0 292 0 0,0 0 38 0 0,0 0-268 0 0,0 0-362 0 0,0 0-222 0 0,0 0-151 0 0,0 0-98 0 0,0 0-41 0 0,0 25-37 0 0,0 124 222 0 0,3 183 218 0 0,0-282-773 0 0,-2-51-3911 0 0,-1-29-4193 0 0,0 17 729 0 0,0 5-1535 0 0</inkml:trace>
  <inkml:trace contextRef="#ctx0" brushRef="#br0" timeOffset="60264.003">3270 2147 9802 0 0,'0'0'3271'0'0,"0"0"-1532"0"0,0 0-698 0 0,0 0-20 0 0,0 0 141 0 0,0 0 91 0 0,0 0 96 0 0,0 0-121 0 0,0 0-141 0 0,0 0-86 0 0,0 0-196 0 0,0 0-147 0 0,16 5-88 0 0,107 26 605 0 0,51-26-456 0 0,-148-1-1545 0 0,-28 10-3766 0 0,-4-10 1827 0 0,-3 3-6287 0 0,3-3-1594 0 0</inkml:trace>
  <inkml:trace contextRef="#ctx0" brushRef="#br0" timeOffset="60443.144">3233 2490 11963 0 0,'0'0'3156'0'0,"0"0"-1649"0"0,0 0-484 0 0,0 0 193 0 0,0 0 90 0 0,0 0-95 0 0,0 0-219 0 0,0 0-254 0 0,0 0-193 0 0,33-8-166 0 0,102-22-136 0 0,-27-2 22 0 0,-95 26 884 0 0,-8 3-3602 0 0,-2 2-2500 0 0,0 0-3600 0 0,-3 1-1181 0 0</inkml:trace>
  <inkml:trace contextRef="#ctx0" brushRef="#br0" timeOffset="62212.89">3586 2722 3353 0 0,'0'0'4494'0'0,"0"0"-1721"0"0,0 0-733 0 0,0 0-105 0 0,0 0-25 0 0,0 0-120 0 0,0 0-253 0 0,0 0-298 0 0,0 0-269 0 0,0 0-213 0 0,0 0-143 0 0,0 0-101 0 0,0-7 1166 0 0,-14 105 212 0 0,14-97-1905 0 0,0-1-16 0 0,0 0 41 0 0,0 0-11 0 0,0 0 8 0 0,0 0-61 0 0,0-15-3160 0 0,0 4-3894 0 0,0 3-4965 0 0</inkml:trace>
  <inkml:trace contextRef="#ctx0" brushRef="#br0" timeOffset="62585.717">3737 2324 8874 0 0,'0'0'4259'0'0,"0"0"-2478"0"0,0 0-801 0 0,0 0 120 0 0,0 0 211 0 0,0 0 99 0 0,0 0-131 0 0,0 0-275 0 0,0 0-264 0 0,0 0-168 0 0,0 0-102 0 0,0 0-92 0 0,0 0-48 0 0,-8 15-35 0 0,-29 44-41 0 0,38-59-228 0 0,-1 0 0 0 0,0 1 0 0 0,1-1 0 0 0,-1 0 0 0 0,1 0 0 0 0,-1 0 0 0 0,0 1 0 0 0,1-1 0 0 0,-1 0 0 0 0,0 0 0 0 0,1 1 0 0 0,-1-1-1 0 0,0 0 1 0 0,0 1 0 0 0,1-1 0 0 0,-1 0 0 0 0,0 1 0 0 0,0-1 0 0 0,0 0 0 0 0,1 1 0 0 0,-1-1 0 0 0,0 0 0 0 0,0 1 0 0 0,0-1 0 0 0,0 1 0 0 0,0-1 0 0 0,0 1-1 0 0,0-1 1 0 0,0 0 0 0 0,0 1 0 0 0,0-1 0 0 0,0 1 0 0 0,0-1 0 0 0,0 0 0 0 0,0 1 0 0 0,0-1 0 0 0,0 1 0 0 0,0-1 0 0 0,0 0 0 0 0,-1 1 0 0 0,1-1 0 0 0,0 0-1 0 0,0 1-25 0 0,27-20 451 0 0,-65 45 411 0 0,38-26-830 0 0,-9 6-366 0 0,18-7-2720 0 0,-6 0 2395 0 0,3-1-4535 0 0,0-4-6789 0 0</inkml:trace>
  <inkml:trace contextRef="#ctx0" brushRef="#br0" timeOffset="59346.748">2764 2442 8682 0 0,'0'0'2552'0'0,"0"0"-475"0"0,0 0-209 0 0,0 0 17 0 0,0 0-110 0 0,0 0-266 0 0,0 0-358 0 0,0 0-325 0 0,0 0-198 0 0,0 0-92 0 0,0 0-61 0 0,0 0-20 0 0,0 0-21 0 0,1 22 1648 0 0,-58 110-770 0 0,-66 45-1081 0 0,96-141-714 0 0,23-39-6246 0 0,6-19 1601 0 0,5-4-3794 0 0,-5 15 1706 0 0</inkml:trace>
  <inkml:trace contextRef="#ctx0" brushRef="#br0" timeOffset="59652.119">2589 2254 7594 0 0,'0'0'3414'0'0,"0"0"-659"0"0,0 0-584 0 0,0 0-241 0 0,0 0-143 0 0,0 0-201 0 0,0 0-293 0 0,0 0-365 0 0,0 0-300 0 0,0 0-195 0 0,0 0-117 0 0,0 0 21 0 0,0 0 106 0 0,13 36 1513 0 0,74 171 246 0 0,-39-105-1898 0 0,32 42-201 0 0,-67-92-1837 0 0,-13-52 926 0 0,0 0-411 0 0,0 0-784 0 0,-1 0-3483 0 0,0 0-213 0 0,1 0-6588 0 0</inkml:trace>
  <inkml:trace contextRef="#ctx0" brushRef="#br0" timeOffset="60942.866">2881 2313 2353 0 0,'0'0'2628'0'0,"0"0"-178"0"0,0 0-220 0 0,0 0-261 0 0,0 0-263 0 0,0 0-268 0 0,0 0-294 0 0,0 0-225 0 0,0 0-142 0 0,0 0-88 0 0,0 0-81 0 0,0 0-75 0 0,-4 15 767 0 0,-70 80 582 0 0,18-11-2003 0 0,56-83-150 0 0,0-1-246 0 0,4 0-8197 0 0,1 0-2393 0 0</inkml:trace>
  <inkml:trace contextRef="#ctx0" brushRef="#br0" timeOffset="57362.305">1781 2475 6473 0 0,'0'0'1851'0'0,"0"0"-205"0"0,0 0 0 0 0,0 0 98 0 0,0 0 13 0 0,0 0-172 0 0,0 0-296 0 0,0 0-307 0 0,0 0-232 0 0,0 0-151 0 0,0 0-73 0 0,0 0-29 0 0,0 0-24 0 0,-4 12-20 0 0,-12 37-30 0 0,24 18 760 0 0,-3-52-930 0 0,3 22 85 0 0,0 1-1 0 0,-3 0 0 0 0,-1 0 0 0 0,-2 1 0 0 0,-2-1 1 0 0,-2 18-338 0 0,-11-9 372 0 0,0-54 707 0 0,11-25-1009 0 0,1 0 0 0 0,1 0 0 0 0,2 1 0 0 0,1-1 0 0 0,2 0 0 0 0,0 1 0 0 0,9-23-70 0 0,-5 17 23 0 0,2 1-1 0 0,1 0 0 0 0,2 1 1 0 0,1 0-1 0 0,2 1 0 0 0,1 1 1 0 0,2 0-1 0 0,3 0-22 0 0,-3 18-63 0 0,-13 37 71 0 0,-2 17 21 0 0,-4-30-54 0 0,0 1 1 0 0,0-1 0 0 0,1 0 0 0 0,0 0-1 0 0,1 1 1 0 0,0-1 0 0 0,0-1-1 0 0,1 1 1 0 0,0 0 0 0 0,0-1 0 0 0,3 4 24 0 0,9 1-1010 0 0,-9-9-2682 0 0,0 1-6860 0 0,-6-4-1631 0 0</inkml:trace>
  <inkml:trace contextRef="#ctx0" brushRef="#br0" timeOffset="57762.732">2158 2913 11626 0 0,'0'0'1890'0'0,"0"0"-560"0"0,0 0-202 0 0,0 0 66 0 0,0 0 62 0 0,0 0-33 0 0,0 0-172 0 0,0 0-259 0 0,0 0-171 0 0,0 0-94 0 0,0 0-80 0 0,0 0-62 0 0,0 0-78 0 0,-1 20-75 0 0,-7 93 70 0 0,-1-66-126 0 0,9-47-312 0 0,0 0-95 0 0,0 0-207 0 0,0-21-9526 0 0,0 13 3705 0 0,0 1-1200 0 0</inkml:trace>
  <inkml:trace contextRef="#ctx0" brushRef="#br0" timeOffset="58125.759">2257 2648 4977 0 0,'0'0'4684'0'0,"0"0"-2410"0"0,0 0-909 0 0,0 0-43 0 0,0 0 19 0 0,0 0-31 0 0,0 0-187 0 0,0 0-258 0 0,0 0-188 0 0,0 0-116 0 0,0 0-72 0 0,0 0-79 0 0,0 0-57 0 0,-7 13-65 0 0,-24 39-33 0 0,23-33 1201 0 0,19-33-901 0 0,-34 28 280 0 0,22-13-772 0 0,1-1-17 0 0,0 0-14 0 0,0 0 10 0 0,0 0-10 0 0,0 0-11 0 0,0 0 2 0 0,0 0-25 0 0,0 0-10 0 0,0 0-18 0 0,8-19-2710 0 0,-8 16 2074 0 0,1 1-714 0 0,0-1-5374 0 0,0 0-4885 0 0</inkml:trace>
  <inkml:trace contextRef="#ctx0" brushRef="#br0" timeOffset="64150.719">4277 2707 0 0 0,'0'0'775'0'0,"0"0"678"0"0,0 0 371 0 0,0 0 168 0 0,0 0-44 0 0,0 0-146 0 0,0 0-192 0 0,0 0-207 0 0,0 0-134 0 0,0 0-83 0 0,0 0-47 0 0,0 0-79 0 0,-12 1 2524 0 0,5 1 2836 0 0,7-1-6230 0 0,0-1 5 0 0,234-4 2239 0 0,-167-3-2310 0 0,-26 0 15 0 0,-32 5-289 0 0,1 0 574 0 0,-18 1-3604 0 0,-3 7 1017 0 0,9-3-2783 0 0,1-1-4545 0 0,1-2-1550 0 0</inkml:trace>
  <inkml:trace contextRef="#ctx0" brushRef="#br0" timeOffset="64749.179">4415 2471 0 0 0,'0'0'1002'0'0,"0"0"558"0"0,0 0 316 0 0,0 0 107 0 0,0 0-74 0 0,0 0-112 0 0,0 0-143 0 0,0 0-128 0 0,0 0-97 0 0,0 0-66 0 0,0 0-57 0 0,0 0-88 0 0,-6-6 631 0 0,4 5 5309 0 0,1 72-6606 0 0,-3 0 1 0 0,-4-1 0 0 0,-9 38-553 0 0,9-8-1407 0 0,24-100-10038 0 0,-12 0-758 0 0</inkml:trace>
  <inkml:trace contextRef="#ctx0" brushRef="#br0" timeOffset="84922.337">5472 3046 9106 0 0,'0'0'2633'0'0,"0"0"-676"0"0,0 0-442 0 0,0 0-182 0 0,0 0-143 0 0,0 0-216 0 0,0 0-258 0 0,0 0-168 0 0,0 0-64 0 0,0 0-24 0 0,0 0-5 0 0,0 0-20 0 0,-8 9-56 0 0,-64 88 1320 0 0,47-10-432 0 0,25-85-1233 0 0,0-2-19 0 0,18-2-1210 0 0,-14 0 538 0 0,3-4-2701 0 0,-3 1-6296 0 0,-2 1-682 0 0</inkml:trace>
  <inkml:trace contextRef="#ctx0" brushRef="#br0" timeOffset="87989.578">6340 3219 9282 0 0,'0'0'2650'0'0,"0"0"-491"0"0,0 0-321 0 0,0 0-141 0 0,0 0-136 0 0,0 0-260 0 0,0 0-252 0 0,0 0-188 0 0,0 0-170 0 0,0 0-118 0 0,0 0-56 0 0,0 0-51 0 0,0 0-14 0 0,3-6-18 0 0,13-25 309 0 0,-11 26-613 0 0,-1 0 0 0 0,1 1 1 0 0,0 0-1 0 0,0 0 0 0 0,1 0 1 0 0,-1 1-1 0 0,1-1 1 0 0,0 1-1 0 0,0 1 0 0 0,0-1 1 0 0,0 1-1 0 0,0 0 1 0 0,1 0-1 0 0,-1 1 0 0 0,1 0 1 0 0,-1 0-1 0 0,1 0 0 0 0,-1 1 1 0 0,1 0-1 0 0,-1 0 1 0 0,1 1-1 0 0,4 1-130 0 0,6-2 60 0 0,-10 1-34 0 0,1 1-1 0 0,-1 0 0 0 0,1 1 1 0 0,-1-1-1 0 0,0 1 0 0 0,0 1 1 0 0,0-1-1 0 0,-1 1 0 0 0,1 0 1 0 0,-1 1-1 0 0,0 0 0 0 0,0 0 1 0 0,0 0-1 0 0,-1 0 0 0 0,3 5-25 0 0,-2 0 29 0 0,0 0-1 0 0,-1 1 1 0 0,0 0-1 0 0,-1-1 0 0 0,-1 1 1 0 0,1 1-1 0 0,-2-1 1 0 0,1 0-1 0 0,-2 1 0 0 0,0 0 1 0 0,0-1-1 0 0,-1 1 1 0 0,0-1-1 0 0,-1 1 1 0 0,-2 9-29 0 0,3-18 5 0 0,-1 12 11 0 0,-2-1 0 0 0,1 0 0 0 0,-2 1 0 0 0,0-1 0 0 0,-1-1 0 0 0,0 1 0 0 0,-1-1 0 0 0,0 0 0 0 0,-2 0 0 0 0,1 0 0 0 0,-1-1 0 0 0,-1 0 0 0 0,0-1 0 0 0,-1 0 0 0 0,0 0 0 0 0,0-1 0 0 0,-1-1 0 0 0,-1 1 0 0 0,0-2 0 0 0,-7 5-16 0 0,11-8 1 0 0,0 0 0 0 0,-1-1 0 0 0,1 0 0 0 0,-1 0 0 0 0,0-1 0 0 0,0 0-1 0 0,0-1 1 0 0,0 0 0 0 0,-1 0 0 0 0,1-1 0 0 0,0 0 0 0 0,-1 0 0 0 0,1-1-1 0 0,-8-1 0 0 0,13-2 6 0 0,0 0-1 0 0,-1 0 0 0 0,1 0 0 0 0,0-1 0 0 0,0 1 0 0 0,1-1 0 0 0,-1 0 0 0 0,1 0 0 0 0,0 0 0 0 0,0-1 0 0 0,0 1 0 0 0,1-1 0 0 0,-1 1 0 0 0,1-1 0 0 0,0 0 0 0 0,0 0 0 0 0,1 0 0 0 0,0 0 0 0 0,0 0 0 0 0,0-1 1 0 0,0 1-1 0 0,1 0 0 0 0,0 0 0 0 0,0-1 0 0 0,0 1 0 0 0,1 0 0 0 0,0 0 0 0 0,0-1-5 0 0,1-4 2 0 0,1 0 0 0 0,1 0-1 0 0,0 1 1 0 0,0 0 0 0 0,1 0 0 0 0,0 0 0 0 0,0 0 0 0 0,1 1-1 0 0,0 0 1 0 0,1 0 0 0 0,-1 0 0 0 0,2 1 0 0 0,-1 0 0 0 0,1 1 0 0 0,0 0-1 0 0,0 0 1 0 0,1 0 0 0 0,0 1 0 0 0,0 0 0 0 0,0 1 0 0 0,0 0-1 0 0,1 1 1 0 0,-1-1 0 0 0,1 2 0 0 0,0-1 0 0 0,6 1-2 0 0,71-16 4 0 0,-38 16 203 0 0,-44 3-5128 0 0,-5-1-5291 0 0,-2 0-1769 0 0</inkml:trace>
  <inkml:trace contextRef="#ctx0" brushRef="#br0" timeOffset="87189.457">6368 2188 1608 0 0,'0'0'2793'0'0,"0"0"-351"0"0,0 0-211 0 0,0 0-87 0 0,0 0-139 0 0,0 0-187 0 0,0 0-166 0 0,0 0-290 0 0,0 0-305 0 0,0 0-229 0 0,0 0-162 0 0,0 0-38 0 0,15-5 4686 0 0,109 18-4580 0 0,-6-3-417 0 0,-175 26 639 0 0,-95 20-909 0 0,-102 44 174 0 0,153-23-130 0 0,100-76-89 0 0,1 0-1 0 0,-1 0 1 0 0,1 0-1 0 0,-1 0 1 0 0,1 0 0 0 0,0 0-1 0 0,-1 0 1 0 0,1 0-1 0 0,0 0 1 0 0,0 1-1 0 0,0-1 1 0 0,0 0-1 0 0,0 0 1 0 0,0 0 0 0 0,0 0-1 0 0,0 0 1 0 0,0 1-1 0 0,0-1 1 0 0,1 0-1 0 0,-1 0 1 0 0,0 0-1 0 0,1 0 1 0 0,-1 0 0 0 0,1 0-1 0 0,-1 0 1 0 0,1 0-1 0 0,0 0 1 0 0,-1 0-1 0 0,1 0 1 0 0,0 0-1 0 0,0-1 1 0 0,0 1 0 0 0,0 0-1 0 0,-1 0 1 0 0,1-1-1 0 0,0 1 1 0 0,0-1-1 0 0,0 1 1 0 0,0-1 0 0 0,0 1-1 0 0,1-1-1 0 0,46 23 204 0 0,-45-23-190 0 0,21 7 70 0 0,1-1 1 0 0,1-2-1 0 0,-1-1 1 0 0,0 0-1 0 0,1-2 0 0 0,1-1-84 0 0,28 2 68 0 0,142-2 262 0 0,-197 0-304 0 0,0 0 2 0 0,0 0 18 0 0,0 0 0 0 0,0 0-23 0 0,0 0 16 0 0,0 0-6 0 0,0 0-1 0 0,0 0 24 0 0,-21 15 254 0 0,-205 87-170 0 0,96-45-156 0 0,129-56 14 0 0,0 1 0 0 0,0 0 0 0 0,1-1-1 0 0,-1 1 1 0 0,1 0 0 0 0,-1-1 0 0 0,1 1 0 0 0,0 0 0 0 0,0 0 0 0 0,0-1 0 0 0,-1 1 0 0 0,2 0 0 0 0,-1 0 0 0 0,0-1 0 0 0,0 1 0 0 0,1 0 0 0 0,-1 0 0 0 0,0-1 0 0 0,1 1 0 0 0,0-1 0 0 0,-1 1 0 0 0,1 0 0 0 0,0-1 0 0 0,0 1 0 0 0,0-1 2 0 0,6 5 13 0 0,1-1 1 0 0,-1-1-1 0 0,1 0 1 0 0,0 0-1 0 0,0 0 1 0 0,1-1 0 0 0,-1 0-1 0 0,1-1 1 0 0,-1 0-1 0 0,1 0 1 0 0,0-1-1 0 0,0 0 1 0 0,-1-1-1 0 0,1 0 1 0 0,2 0-14 0 0,47 0 125 0 0,0-3 1 0 0,0-3 0 0 0,-1-2-1 0 0,41-11-125 0 0,-33 3 92 0 0,-65 16-157 0 0,0 0 28 0 0,0-2-1233 0 0,0 4-7462 0 0,0 2-3475 0 0</inkml:trace>
  <inkml:trace contextRef="#ctx0" brushRef="#br0" timeOffset="88555.855">6453 2865 3577 0 0,'0'0'2646'0'0,"0"0"-2"0"0,0 0-125 0 0,0 0-247 0 0,0 0-383 0 0,0 0-456 0 0,0 0-408 0 0,0 0-241 0 0,0 0-101 0 0,0 0-29 0 0,0 0-13 0 0,0 0-66 0 0,0 0-94 0 0,-5 3-115 0 0,-55 34 1066 0 0,123-65 1538 0 0,-111 49-1939 0 0,48-21-1046 0 0,0 0-23 0 0,0 0 4 0 0,0 0 5 0 0,0 0-19 0 0,0 0-32 0 0,21 1-918 0 0,7 2-2862 0 0,-10-3-5353 0 0,-10 0-2910 0 0</inkml:trace>
  <inkml:trace contextRef="#ctx0" brushRef="#br0" timeOffset="84400.451">5484 2302 0 0 0,'11'-22'0'0'0,"8"22"1008"0"0,-1 2 3075 0 0,14-1 5104 0 0,-27 7-4084 0 0,32-8-1626 0 0,-37 0-3319 0 0,0 0 0 0 0,0 0-27 0 0,0 0-22 0 0,0 0 5 0 0,0 0 8 0 0,0 0-3 0 0,0 0 13 0 0,0 0-1 0 0,0 0-26 0 0,0 0-26 0 0,0 0-24 0 0,0 0-7 0 0,0 0-15 0 0,0 0 34 0 0,0 0-2 0 0,0 0 0 0 0,0 0 27 0 0,0 0-4 0 0,0 0 16 0 0,0 0 26 0 0,0 0 23 0 0,0 0 8 0 0,0 0 29 0 0,-24 0 1273 0 0,-40-1-1253 0 0,18 0-111 0 0,0 1 0 0 0,-1 3-1 0 0,1 1 1 0 0,-35 9-99 0 0,68-8 46 0 0,0 0-1 0 0,0 1 0 0 0,0 0 1 0 0,1 1-1 0 0,-1 1 0 0 0,2 0 1 0 0,-1 0-1 0 0,1 1 1 0 0,1 0-1 0 0,-3 4-45 0 0,-6 3 106 0 0,-4-2 600 0 0,23-14-607 0 0,0 0 9 0 0,0 0-23 0 0,9 8 575 0 0,14 4-549 0 0,1-1-1 0 0,0-1 1 0 0,0-1 0 0 0,1-1-1 0 0,0-1 1 0 0,1-1 0 0 0,13 0-111 0 0,205 32 296 0 0,-213-31-201 0 0,-36 0-51 0 0,-28 12 12 0 0,-265 117 17 0 0,151-56-24 0 0,217-57 43 0 0,-28-16-33 0 0,1-2 0 0 0,0-2 0 0 0,0-1 0 0 0,22-4-59 0 0,-6 2 50 0 0,270-37 214 0 0,-314 36-237 0 0,-4-1-70 0 0,-21 5-309 0 0,-45 28-1090 0 0,38-17-1275 0 0,4 0-3350 0 0,8-7-6184 0 0</inkml:trace>
  <inkml:trace contextRef="#ctx0" brushRef="#br0" timeOffset="85806.693">5532 2891 784 0 0,'0'0'1750'0'0,"0"0"181"0"0,0 0 325 0 0,0 0 210 0 0,0 0-83 0 0,0 0-350 0 0,0 0-453 0 0,0 0-384 0 0,0 0-205 0 0,0 0-77 0 0,0 0-49 0 0,0 0-43 0 0,0 0-55 0 0,0 2 3973 0 0,1 3-3282 0 0,2-5 92 0 0,25 0-1569 0 0,47-14 187 0 0,-75 14-160 0 0,0 0-10 0 0,0 0 3 0 0,-22 7 359 0 0,-12 4-73 0 0,33-11-244 0 0,1 0-19 0 0,0 0-7 0 0,0 0 22 0 0,0 0-5 0 0,0 0-10 0 0,0 0-28 0 0,0 0 15 0 0,0 0 25 0 0,0 0-19 0 0,0 0-23 0 0,0 0-14 0 0,0 1 1 0 0,0 1 4 0 0,0-1 25 0 0,0-1-16 0 0,0 0 8 0 0,0 0-4 0 0,0 0 9 0 0,0 0-19 0 0,0 0-4 0 0,0 0 21 0 0,0 0-11 0 0,0 0-18 0 0,0 0-18 0 0,0 0-27 0 0,0 0-44 0 0,28 0-2453 0 0,-19 0 111 0 0,-3 0-2532 0 0,-3 0-6743 0 0</inkml:trace>
  <inkml:trace contextRef="#ctx0" brushRef="#br0" timeOffset="93027.911">8172 2272 12139 0 0,'0'0'3118'0'0,"0"0"-1149"0"0,0 0-460 0 0,0 0-40 0 0,0 0-156 0 0,0 0-249 0 0,0 0-313 0 0,0 0-277 0 0,0 0-142 0 0,0 0-38 0 0,0 0-25 0 0,0 0 5 0 0,0 0 38 0 0,-10 10 12 0 0,-31 28-12 0 0,-2 40 741 0 0,32-59-1020 0 0,0-1-1 0 0,-1 0 0 0 0,-1-1 0 0 0,0-1 0 0 0,-1 0 0 0 0,-1 0 0 0 0,-1-2 0 0 0,0 0 0 0 0,-1-1 1 0 0,0 0-1 0 0,-1-1 0 0 0,-9 3-32 0 0,-4 1-792 0 0,19-13-3633 0 0,7-5-318 0 0,5-2-1473 0 0,0 3-1833 0 0</inkml:trace>
  <inkml:trace contextRef="#ctx0" brushRef="#br0" timeOffset="93289.352">7804 2188 9106 0 0,'0'0'2735'0'0,"0"0"-308"0"0,0 0-261 0 0,0 0-147 0 0,0 0-336 0 0,0 0-448 0 0,0 0-467 0 0,0 0-373 0 0,0 0-205 0 0,0 0-70 0 0,0 0 134 0 0,0 0 181 0 0,3 6 180 0 0,175 264 3507 0 0,-94-143-3797 0 0,-80-119-555 0 0,1 0-1 0 0,-1 0 0 0 0,1-1 1 0 0,0 1-1 0 0,1-1 0 0 0,0-1 0 0 0,0 1 1 0 0,0-1-1 0 0,1 0 0 0 0,0-1 1 0 0,1 2 230 0 0,-2-3-2061 0 0,-3-2-3397 0 0,0-1-6608 0 0</inkml:trace>
  <inkml:trace contextRef="#ctx0" brushRef="#br0" timeOffset="21658.626">6898 1175 7050 0 0,'0'0'2117'0'0,"0"0"-346"0"0,0 0-36 0 0,0 0-54 0 0,0 0-208 0 0,0 0-360 0 0,0 0-404 0 0,0 0-291 0 0,0 0-114 0 0,0 0 16 0 0,0 0 46 0 0,0 0 74 0 0,0 0 83 0 0,25 4 3629 0 0,-17-6-3886 0 0,-1 0 0 0 0,0-1 0 0 0,1 0 0 0 0,-1 0 0 0 0,-1-1 0 0 0,1 1 1 0 0,0-1-1 0 0,-1-1 0 0 0,0 1 0 0 0,0-1 0 0 0,0-1 0 0 0,3-3-266 0 0,-6 7 76 0 0,37-28 994 0 0,-39 30-998 0 0,-1 0-28 0 0,16 38 3 0 0,16 175 133 0 0,-27-148-150 0 0,-1-41-13 0 0,-1 0 0 0 0,-2 0 0 0 0,0 0 0 0 0,-1 0 0 0 0,-2 0 0 0 0,0 0 0 0 0,-2-1 0 0 0,-1 1 0 0 0,0-1 0 0 0,-2 1-17 0 0,4-16 20 0 0,2-5-10 0 0,0 0 0 0 0,0 1 0 0 0,0-1 0 0 0,0 0 0 0 0,0 0 0 0 0,-1 0 0 0 0,1 0 0 0 0,-1 0 0 0 0,0 0 0 0 0,0 0 0 0 0,0 0 0 0 0,0-1 0 0 0,0 1 0 0 0,-1-1 0 0 0,1 1 0 0 0,-1-1 0 0 0,0 0 0 0 0,0 0 0 0 0,1 0 0 0 0,-1 0 0 0 0,0-1 0 0 0,-1 1 0 0 0,1-1 0 0 0,0 0 0 0 0,0 0 0 0 0,-1 0 0 0 0,1 0 0 0 0,0-1 0 0 0,-3 1-10 0 0,2 0 0 0 0,-1 0 1 0 0,1-1 0 0 0,0 1-1 0 0,-1-1 1 0 0,1 0 0 0 0,-1 0-1 0 0,1-1 1 0 0,-1 1 0 0 0,1-1-1 0 0,0 0 1 0 0,-1 0 0 0 0,1 0 0 0 0,0-1-1 0 0,0 0 1 0 0,0 1 0 0 0,0-1-1 0 0,0-1 1 0 0,0 1 0 0 0,1-1-1 0 0,-1 1 1 0 0,1-1 0 0 0,-1 0-1 0 0,1 0 1 0 0,0 0 0 0 0,0-1-1 0 0,1 1 1 0 0,-1-1 0 0 0,1 0-1 0 0,-1 0 1 0 0,1 0 0 0 0,0 0 0 0 0,1 0-1 0 0,-1 0 1 0 0,1 0 0 0 0,-1-3-1 0 0,3-2-2 0 0,0 1 0 0 0,1 0 0 0 0,0 0 0 0 0,0 0 0 0 0,1 0 0 0 0,0 0 0 0 0,1 0 1 0 0,0 1-1 0 0,0 0 0 0 0,0 0 0 0 0,1 0 0 0 0,0 0 0 0 0,0 0 0 0 0,1 1 0 0 0,0 0 0 0 0,0 1 1 0 0,0-1-1 0 0,1 1 0 0 0,-1 0 0 0 0,1 0 0 0 0,1 1 0 0 0,-1 0 0 0 0,0 1 0 0 0,9-3 2 0 0,-5 0-1310 0 0,25-10 3332 0 0,-23 13-6804 0 0,2 2-6598 0 0,-15 1-824 0 0</inkml:trace>
  <inkml:trace contextRef="#ctx0" brushRef="#br0" timeOffset="22168.326">7090 763 4881 0 0,'0'0'4424'0'0,"0"0"-1476"0"0,0 0-745 0 0,0 0-227 0 0,0 0-187 0 0,0 0-270 0 0,0 0-321 0 0,0 0-286 0 0,0 0-169 0 0,0 0-79 0 0,0 0-33 0 0,0 0-34 0 0,0 0-49 0 0,0 0-68 0 0,0 0-69 0 0,0 0-60 0 0,-13 19 893 0 0,27-34-388 0 0,-13 15-817 0 0,-1 0 8 0 0,0 0 26 0 0,0 0 7 0 0,0 0-8 0 0,0 0-29 0 0,0 0-1 0 0,-11 11-675 0 0,30-13-2009 0 0,-11-1-3218 0 0,-2 0-6358 0 0</inkml:trace>
  <inkml:trace contextRef="#ctx0" brushRef="#br0" timeOffset="20506.828">6027 509 2945 0 0,'0'0'1875'0'0,"0"0"32"0"0,0 0 117 0 0,0 0 119 0 0,0 0-97 0 0,0 0-291 0 0,0 0-456 0 0,0 0-428 0 0,0 0-299 0 0,0 0-135 0 0,6-11 1215 0 0,209-73 4201 0 0,-214 83-5841 0 0,4-1 68 0 0,0-1-1 0 0,-1 1 1 0 0,1-1-1 0 0,-1 0 1 0 0,1 0-1 0 0,-1-1 0 0 0,0 0 1 0 0,0 1-1 0 0,-1-1 1 0 0,1 0-1 0 0,-1-1 1 0 0,0 1-1 0 0,0-1 1 0 0,0 1-1 0 0,0-2-79 0 0,4-23 884 0 0,-7 29-800 0 0,0 0-25 0 0,0 0 10 0 0,0 0 15 0 0,-9 59 183 0 0,26 422 209 0 0,-16-445-448 0 0,-1-1-1 0 0,-2 1 1 0 0,-1-1-1 0 0,-1 0 1 0 0,-3 0-1 0 0,0 0 1 0 0,-3-1-1 0 0,-4 10-27 0 0,8-30 3 0 0,0 0-1 0 0,-1 0 1 0 0,-1-1-1 0 0,0 0 1 0 0,0 0 0 0 0,-1-1-1 0 0,-1 0 1 0 0,0 0-1 0 0,-1-1 1 0 0,0-1 0 0 0,-1 0-1 0 0,0 0 1 0 0,-1-1-1 0 0,1-1 1 0 0,-2 0-1 0 0,-1 0-2 0 0,14-7 1 0 0,-1 0-1 0 0,1 0 0 0 0,-1-1 0 0 0,0 1 0 0 0,0 0 0 0 0,1-1 0 0 0,-1 1 0 0 0,0-1 0 0 0,0 0 0 0 0,0 1 0 0 0,0-1 0 0 0,0 0 0 0 0,1 0 0 0 0,-1 0 0 0 0,0 0 0 0 0,0-1 0 0 0,0 1 0 0 0,0 0 0 0 0,0-1 0 0 0,1 0 0 0 0,-1 1 0 0 0,0-1 0 0 0,0 0 0 0 0,1 0 0 0 0,-1 0 0 0 0,1 0 0 0 0,-1 0 0 0 0,1 0 0 0 0,-1 0 1 0 0,1 0-1 0 0,-1-1 0 0 0,1 1 0 0 0,0 0 0 0 0,0-1 0 0 0,0 0 0 0 0,0 1 0 0 0,0-1 0 0 0,0 1 0 0 0,0-1 0 0 0,0 0 0 0 0,1 0 0 0 0,-1 1 0 0 0,1-1 0 0 0,-1 0 0 0 0,1-1 0 0 0,-7-88-30 0 0,10 68 33 0 0,1-1 0 0 0,1 1 0 0 0,2 0 0 0 0,0 0 0 0 0,1 0 0 0 0,1 1 0 0 0,1 0 0 0 0,4-4-3 0 0,54-59 8 0 0,-1 57 63 0 0,165-22 507 0 0,-201 44-462 0 0,-30 6-114 0 0,-1 0 12 0 0,0 0 7 0 0,0 0-9 0 0,-21 4-629 0 0,-13 32-3424 0 0,20-19-6083 0 0,7-12-2535 0 0</inkml:trace>
  <inkml:trace contextRef="#ctx0" brushRef="#br0" timeOffset="20820.483">6661 1113 13307 0 0,'0'0'2662'0'0,"0"0"-1059"0"0,0 0-476 0 0,0 0-47 0 0,0 0 73 0 0,0 0 56 0 0,0 0-129 0 0,0 0-247 0 0,0 0-184 0 0,0 0-117 0 0,0 0-130 0 0,0 0-63 0 0,0 0-47 0 0,1 17-76 0 0,3 97 274 0 0,-4-111-1160 0 0,-4 28 2051 0 0,-3-27-5093 0 0,-4-8-6129 0 0,9 1-1955 0 0</inkml:trace>
  <inkml:trace contextRef="#ctx0" brushRef="#br0" timeOffset="21067.466">6690 844 8746 0 0,'0'0'4590'0'0,"0"0"-1921"0"0,0 0-838 0 0,0 0-227 0 0,0 0-120 0 0,0 0-218 0 0,0 0-291 0 0,0 0-354 0 0,0 0-297 0 0,0 0-197 0 0,0 0-124 0 0,0 0-16 0 0,0 0-9 0 0,-1-3-2 0 0,1 3 32 0 0,-1 0-1 0 0,1 0 0 0 0,0 1 1 0 0,0-1-1 0 0,0 0 0 0 0,-1 0 1 0 0,1 0-1 0 0,0 0 0 0 0,0 1 1 0 0,0-1-1 0 0,-1 0 0 0 0,1 0 1 0 0,0 0-1 0 0,0 0 0 0 0,0 0 1 0 0,-1 0-1 0 0,1 0 1 0 0,0 0-1 0 0,0 0 0 0 0,-1 0 1 0 0,1 0-1 0 0,0 0 0 0 0,0 0 1 0 0,-1 0-1 0 0,1 0 0 0 0,0 0 1 0 0,0 0-1 0 0,-1 0 0 0 0,1 0 1 0 0,0 0-1 0 0,0 0 0 0 0,-1 0 1 0 0,1 0-1 0 0,0 0 1 0 0,0-1-1 0 0,-1 1 0 0 0,1 0 1 0 0,0 0-1 0 0,0 0 0 0 0,0 0 1 0 0,0 0-1 0 0,-1-1 0 0 0,1 1 1 0 0,0 0-1 0 0,0 0 0 0 0,0-1 1 0 0,0 1-8 0 0,0 16-1945 0 0,4 1-6551 0 0,-2-13-3245 0 0</inkml:trace>
  <inkml:trace contextRef="#ctx0" brushRef="#br0" timeOffset="92502.582">6768 2000 4569 0 0,'0'0'2729'0'0,"0"0"-617"0"0,0 0-189 0 0,0 0-29 0 0,0 0-30 0 0,0 0-158 0 0,0 0-332 0 0,0 0-336 0 0,0 0-260 0 0,0 0-179 0 0,0 0-38 0 0,0 0 29 0 0,0-5 18 0 0,1 2-457 0 0,1 1 0 0 0,-1-1 0 0 0,0 1 1 0 0,1-1-1 0 0,-1 1 0 0 0,1-1 0 0 0,0 1 0 0 0,0 0 1 0 0,0 0-1 0 0,0 0 0 0 0,0 0 0 0 0,0 0 0 0 0,1 0 1 0 0,-1 1-1 0 0,1-1 0 0 0,-1 1 0 0 0,1-1 0 0 0,-1 1 1 0 0,1 0-1 0 0,0 0 0 0 0,0 0 0 0 0,-1 1 0 0 0,1-1 1 0 0,2 0-152 0 0,65-17 1276 0 0,-47 15-1218 0 0,0 2 0 0 0,0 0 0 0 0,0 1 1 0 0,0 2-1 0 0,0 0 0 0 0,0 1 0 0 0,-1 2 0 0 0,11 3-58 0 0,-13-5 1587 0 0,-73-41-1467 0 0,-41-25-97 0 0,37 19-67 0 0,69 58-8583 0 0,-6-8 2457 0 0,2-1-6386 0 0</inkml:trace>
  <inkml:trace contextRef="#ctx0" brushRef="#br0" timeOffset="90794.961">6979 2383 4249 0 0,'0'0'2330'0'0,"0"0"-320"0"0,0 0-234 0 0,0 0-101 0 0,0 0-89 0 0,0 0-203 0 0,0 0-333 0 0,0 0-349 0 0,0 0-237 0 0,0 0-162 0 0,0 0-86 0 0,0 0-44 0 0,1 27 1310 0 0,2 137 1289 0 0,-15-47-1916 0 0,9-96 3565 0 0,3-67-3991 0 0,-2 14-336 0 0,3 1-1 0 0,0-1 1 0 0,2 1-1 0 0,1 0 1 0 0,4-11-93 0 0,-5 32 25 0 0,4-21-7 0 0,2 1 1 0 0,1 0-1 0 0,1 0 1 0 0,2 1-1 0 0,6-9-18 0 0,-12 25 25 0 0,-3 6-21 0 0,-1 0 0 0 0,1 0 1 0 0,0 0-1 0 0,1 0 0 0 0,0 1 1 0 0,0 0-1 0 0,0 0 0 0 0,1 0 1 0 0,0 0-1 0 0,0 1 0 0 0,0 0 1 0 0,1 1-1 0 0,0-1 0 0 0,0 1 1 0 0,5-2-5 0 0,41-1-116 0 0,-43 54 184 0 0,-21 53-68 0 0,1 58-519 0 0,17-143-3334 0 0,-4-13-831 0 0,2 0-3367 0 0,-3-2-3335 0 0</inkml:trace>
  <inkml:trace contextRef="#ctx0" brushRef="#br0" timeOffset="91192.669">7445 2725 7098 0 0,'0'0'2789'0'0,"0"0"-952"0"0,0 0-544 0 0,0 0-108 0 0,0 0 6 0 0,0 0-79 0 0,0 0-236 0 0,0 0-284 0 0,0 0-122 0 0,0 0 79 0 0,0 0 89 0 0,0 0 78 0 0,0 0-28 0 0,0 8-165 0 0,-5 73 1340 0 0,-20-61-1624 0 0,13-19-3065 0 0,1 0-4184 0 0,9-1-3228 0 0</inkml:trace>
  <inkml:trace contextRef="#ctx0" brushRef="#br0" timeOffset="91689.593">7587 2449 8578 0 0,'0'0'1548'0'0,"0"0"-396"0"0,0 0 58 0 0,0 0 134 0 0,0 0 59 0 0,0 0-102 0 0,0 0-267 0 0,0 0-239 0 0,0 0-137 0 0,0 0-55 0 0,0 0-46 0 0,0 0-9 0 0,0 0-54 0 0,-9 4-100 0 0,-24 14-74 0 0,19-10 3512 0 0,-5 4-3314 0 0,20-24-469 0 0,13-21-1326 0 0,-12 26-2542 0 0,0-1-3537 0 0,-2 4-4354 0 0</inkml:trace>
  <inkml:trace contextRef="#ctx0" brushRef="#br0" timeOffset="95209.608">8599 2074 0 0 0,'0'0'284'0'0,"0"0"540"0"0,0 0 235 0 0,0 0 241 0 0,0 0 89 0 0,0 0-50 0 0,0 0-162 0 0,0 0-295 0 0,0 0-193 0 0,0 0-109 0 0,0 0-48 0 0,-2 0-21 0 0,1 0-444 0 0,1 0 0 0 0,-1 0 0 0 0,1 1 0 0 0,-1-1 0 0 0,1 0 0 0 0,-1 0 0 0 0,1 0 0 0 0,-1 0 0 0 0,1 1 0 0 0,-1-1 0 0 0,1 0-1 0 0,-1 1 1 0 0,1-1 0 0 0,0 0 0 0 0,-1 1 0 0 0,1-1 0 0 0,-1 0 0 0 0,1 1 0 0 0,0-1 0 0 0,-1 1 0 0 0,1-1 0 0 0,0 1 0 0 0,0-1 0 0 0,0 1 0 0 0,-1-1 0 0 0,1 1-1 0 0,0-1 1 0 0,0 1 0 0 0,0-1 0 0 0,0 1 0 0 0,0-1 0 0 0,0 1 0 0 0,0-1 0 0 0,0 1 0 0 0,0-1 0 0 0,0 1 0 0 0,0-1 0 0 0,0 1 0 0 0,0-1 0 0 0,0 1 0 0 0,0-1 0 0 0,0 1-1 0 0,1-1 1 0 0,-1 1 0 0 0,0-1 0 0 0,0 1 0 0 0,1-1 0 0 0,-1 1 0 0 0,0-1 0 0 0,1 1 0 0 0,-1-1 0 0 0,0 0 0 0 0,1 1 0 0 0,-1-1 0 0 0,1 0 0 0 0,-1 1 0 0 0,1-1-1 0 0,-1 0 1 0 0,1 1-67 0 0,3 5 614 0 0,1 3-204 0 0,1 0 0 0 0,0-1 0 0 0,0 0 0 0 0,1 0 0 0 0,0-1 0 0 0,0 1 0 0 0,1-1 0 0 0,0-1 0 0 0,0 0 0 0 0,0 0 0 0 0,1 0 0 0 0,0-1 0 0 0,0-1 0 0 0,0 1 0 0 0,1-2 1 0 0,0 1-1 0 0,-1-1 0 0 0,1-1 0 0 0,0 1 0 0 0,1-2 0 0 0,-1 0 0 0 0,0 0 0 0 0,0 0 0 0 0,1-1 0 0 0,0-1-410 0 0,-4-2 85 0 0,-1 0 0 0 0,0 0 1 0 0,0-1-1 0 0,0 1 0 0 0,0-2 0 0 0,-1 1 0 0 0,0 0 0 0 0,0-1 0 0 0,0 0 0 0 0,0 0 1 0 0,-1-1-1 0 0,0 1 0 0 0,0-1 0 0 0,0 0 0 0 0,-1 0 0 0 0,1 0 0 0 0,-2-1 1 0 0,1 1-1 0 0,-1-1 0 0 0,0 1 0 0 0,0-1 0 0 0,-1 0 0 0 0,1 0 0 0 0,-2 0 1 0 0,1-2-86 0 0,1-102 202 0 0,-31 81-183 0 0,29 30-74 0 0,-6 19-133 0 0,-1 5 201 0 0,1 1-1 0 0,1 0 0 0 0,1 0 1 0 0,1 0-1 0 0,2 0 1 0 0,0 0-1 0 0,2 0 1 0 0,1 1-1 0 0,4 19-12 0 0,-1 34 4 0 0,-3-40 32 0 0,-2 1-1 0 0,-1 0 0 0 0,-3 0 1 0 0,-7 37-36 0 0,1-31 18 0 0,-2 0 1 0 0,-2-1-1 0 0,-1 0 1 0 0,-3-1-1 0 0,-1-1 0 0 0,-3-1 1 0 0,-22 33-19 0 0,36-60 6 0 0,0-1 0 0 0,-2 0 0 0 0,1 0 0 0 0,-2-1 0 0 0,0-1-1 0 0,0 0 1 0 0,-1 0 0 0 0,-1-1 0 0 0,1-1 0 0 0,-2 0 0 0 0,0-1 0 0 0,0 0 0 0 0,0-1 0 0 0,-1-1 0 0 0,0 0 0 0 0,-12 3-6 0 0,-37-9-20 0 0,60-3 19 0 0,0 0 1 0 0,0-1 0 0 0,0 1-1 0 0,0-1 1 0 0,1 0-1 0 0,-1 0 1 0 0,1-1 0 0 0,0 1-1 0 0,0 0 1 0 0,0-1 0 0 0,0 0-1 0 0,1 0 1 0 0,-1 0 0 0 0,1 0-1 0 0,0 0 1 0 0,1 0 0 0 0,-1-1-1 0 0,0 1 1 0 0,1-1-1 0 0,0 1 1 0 0,0-1 0 0 0,1 1-1 0 0,-1-1 1 0 0,1 0 0 0 0,0 1-1 0 0,0-2 1 0 0,-3-19-2 0 0,0 1 0 0 0,1-1 0 0 0,2 1 0 0 0,0-1 0 0 0,2 0-1 0 0,1 1 1 0 0,0 0 0 0 0,2-1 0 0 0,1 2 0 0 0,1-1 0 0 0,1 1-1 0 0,1 0 1 0 0,5-8 2 0 0,-12 27 12 0 0,1-1-1 0 0,0 1 0 0 0,1 0 1 0 0,-1 0-1 0 0,1 0 0 0 0,0 0 1 0 0,0 1-1 0 0,0-1 0 0 0,0 1 1 0 0,1 0-1 0 0,-1 0 0 0 0,1 1 1 0 0,0-1-1 0 0,-1 1 0 0 0,1 0 1 0 0,0 0-1 0 0,1 1 0 0 0,-1-1 0 0 0,0 1 1 0 0,0 1-1 0 0,1-1 0 0 0,4 0-11 0 0,124 16 254 0 0,-79-6-70 0 0,163 10 471 0 0,-207-20-1199 0 0,-17 3-2896 0 0,2 4-5419 0 0,2-2-3054 0 0</inkml:trace>
  <inkml:trace contextRef="#ctx0" brushRef="#br0" timeOffset="95491.559">9262 2685 8538 0 0,'0'0'4804'0'0,"0"0"-2395"0"0,0 0-980 0 0,0 0-122 0 0,0 0 30 0 0,0 0-58 0 0,0 0-279 0 0,0 0-346 0 0,0 0-277 0 0,0 0-125 0 0,0 0 47 0 0,0 0 94 0 0,-1 7 89 0 0,-54 126 1452 0 0,18-68-1965 0 0,32-59-415 0 0,0-11-7778 0 0,5-2 1595 0 0,0-1-4535 0 0</inkml:trace>
  <inkml:trace contextRef="#ctx0" brushRef="#br0" timeOffset="95737.301">9232 2375 9266 0 0,'0'0'3066'0'0,"0"0"-658"0"0,0 0-531 0 0,0 0-286 0 0,0 0-196 0 0,0 0-240 0 0,0 0-286 0 0,0 0-313 0 0,0 0-234 0 0,0 0-169 0 0,0 0-103 0 0,0 0-34 0 0,-1-2-36 0 0,-8-2-17 0 0,8 25-389 0 0,1-10-192 0 0,8 6-2914 0 0,-3-8-5552 0 0,-3-5 77 0 0</inkml:trace>
  <inkml:trace contextRef="#ctx0" brushRef="#br0" timeOffset="96388.175">9494 2762 7722 0 0,'0'0'2720'0'0,"0"0"-370"0"0,0 0-193 0 0,0 0-190 0 0,0 0-288 0 0,0 0-378 0 0,0 0-373 0 0,0 0-231 0 0,0 0-124 0 0,0 0-41 0 0,0 0 19 0 0,0 0 12 0 0,0 0-46 0 0,8-4-63 0 0,157-94 2442 0 0,-164 97-2869 0 0,0 0-1 0 0,0 0 0 0 0,0 0 0 0 0,0 0 1 0 0,0 0-1 0 0,0 0 0 0 0,1 0 1 0 0,-1 1-1 0 0,0-1 0 0 0,1 1 1 0 0,-1-1-1 0 0,0 1 0 0 0,1-1 1 0 0,-1 1-1 0 0,1 0 0 0 0,-1-1 1 0 0,0 1-1 0 0,1 0 0 0 0,-1 0 0 0 0,1 0 1 0 0,-1 1-1 0 0,1-1 0 0 0,-1 0 1 0 0,1 0-1 0 0,-1 1 0 0 0,0-1 1 0 0,1 1-1 0 0,-1-1 0 0 0,0 1 1 0 0,1-1-1 0 0,-1 1 0 0 0,0 0 1 0 0,0 0-1 0 0,0 0 0 0 0,1 0 0 0 0,-1 0 1 0 0,0 0-27 0 0,10 14 23 0 0,0 1 1 0 0,-1 0-1 0 0,-1 0 0 0 0,0 1 1 0 0,-1 0-1 0 0,-1 1 1 0 0,-1 0-1 0 0,0 0 0 0 0,-2 0 1 0 0,0 1-1 0 0,-1 0 1 0 0,1 9-24 0 0,0-2 44 0 0,3 23-21 0 0,-2-1 0 0 0,-3 1-1 0 0,-2 0 1 0 0,-3 25-23 0 0,2-62 2 0 0,0 1 0 0 0,0 0 0 0 0,-1-1 1 0 0,-1 1-1 0 0,0-1 0 0 0,0 0 0 0 0,-2 0 0 0 0,1 0 1 0 0,-1-1-1 0 0,-1 1 0 0 0,0-1 0 0 0,-1 0 1 0 0,0-1-1 0 0,-1 0 0 0 0,0 0 0 0 0,0 0 0 0 0,-1-1 1 0 0,0-1-1 0 0,-1 1 0 0 0,0-1 0 0 0,0-1 0 0 0,-1 0 1 0 0,-7 3-3 0 0,16-9 1 0 0,-1 0 0 0 0,1 0 1 0 0,-1 0-1 0 0,0 0 1 0 0,1-1-1 0 0,-1 1 0 0 0,0-1 1 0 0,0 0-1 0 0,1 0 1 0 0,-1 0-1 0 0,0 0 1 0 0,0 0-1 0 0,1-1 0 0 0,-1 1 1 0 0,0-1-1 0 0,1 0 1 0 0,-1 1-1 0 0,0-1 0 0 0,1-1 1 0 0,-1 1-1 0 0,1 0 1 0 0,0-1-1 0 0,-1 1 1 0 0,1-1-1 0 0,0 1 0 0 0,0-1 1 0 0,0 0-1 0 0,0 0 1 0 0,0 0-1 0 0,0 0 0 0 0,1-1 1 0 0,-1 1-1 0 0,1 0 1 0 0,-1-1-1 0 0,1 1 1 0 0,0-1-1 0 0,0 1 0 0 0,0-1 1 0 0,0 1-1 0 0,1-1 1 0 0,-1 0-1 0 0,1 0 1 0 0,-1 1-1 0 0,1-1 0 0 0,0 0 1 0 0,0 0-1 0 0,0 1 1 0 0,1-3-2 0 0,-1-8-1 0 0,0 0 0 0 0,1 0 0 0 0,1 0 1 0 0,0 0-1 0 0,1 0 0 0 0,0 0 1 0 0,1 1-1 0 0,0-1 0 0 0,1 1 0 0 0,1 0 1 0 0,0 0-1 0 0,0 1 0 0 0,1 0 1 0 0,1 0-1 0 0,0 0 0 0 0,0 1 1 0 0,5-4 0 0 0,-4 3 1 0 0,2 1 0 0 0,-1-1 0 0 0,1 2 0 0 0,1 0 1 0 0,0 0-1 0 0,0 1 0 0 0,0 0 0 0 0,1 1 0 0 0,0 1 1 0 0,4-1-2 0 0,-24 8-7790 0 0,2 0 106 0 0,1 0-4278 0 0</inkml:trace>
  <inkml:trace contextRef="#ctx0" brushRef="#br0" timeOffset="96876.934">9683 2317 7122 0 0,'0'0'3642'0'0,"0"0"-1148"0"0,0 0-583 0 0,0 0-283 0 0,0 0-130 0 0,0 0-133 0 0,0 0-178 0 0,0 0-184 0 0,0 0-195 0 0,0 0-170 0 0,0 0-154 0 0,0 0-83 0 0,0 0-79 0 0,-7-1-52 0 0,-21 0-44 0 0,9 14 224 0 0,18-13-450 0 0,1 0 10 0 0,0 0 22 0 0,0 0 0 0 0,0 0 20 0 0,0 0 13 0 0,0 0 14 0 0,14-4 1173 0 0,25-25-444 0 0,-141 79-142 0 0,134-59-4531 0 0,-16 5-2532 0 0,-6 3-5529 0 0</inkml:trace>
  <inkml:trace contextRef="#ctx0" brushRef="#br0" timeOffset="97871.121">8691 1823 4337 0 0,'0'0'1907'0'0,"0"0"-184"0"0,0 0-48 0 0,0 0 39 0 0,0 0 37 0 0,0 0-51 0 0,0 0-149 0 0,0 0-169 0 0,0 0-155 0 0,0 0-167 0 0,0 0-152 0 0,0 0-124 0 0,-10-5-78 0 0,-33-18-35 0 0,40 16 6511 0 0,38 6-7236 0 0,392 4 729 0 0,-426-3-679 0 0,-1 0 26 0 0,0 0 5 0 0,0 0 16 0 0,0 0 34 0 0,0 0-44 0 0,0 0-2 0 0,0 0-8 0 0,0 0-54 0 0,-1 0 24 0 0,0 0 15 0 0,1 0-18 0 0,0 0 2 0 0,0 0 28 0 0,0 0-4 0 0,0 0 8 0 0,0 0-6 0 0,0 0 22 0 0,0 0 2 0 0,0 0-4 0 0,0 0-3 0 0,0 0 2 0 0,0 0-5 0 0,0 0-2 0 0,0 0 8 0 0,0 0-12 0 0,0 0 14 0 0,0 0 18 0 0,0 0 0 0 0,0 0-5 0 0,0 0-8 0 0,-10-7 286 0 0,-47-49-304 0 0,-59-43-91 0 0,95 74-948 0 0,34 26-1730 0 0,10 6 216 0 0,-3-1-1387 0 0,-7-2-1507 0 0,1-1-7141 0 0</inkml:trace>
  <inkml:trace contextRef="#ctx0" brushRef="#br0" timeOffset="101944.778">10490 2445 0 0 0,'0'0'329'0'0,"0"0"504"0"0,0 0 221 0 0,0 0 191 0 0,0 0 222 0 0,0 0 116 0 0,0 0 40 0 0,0 0-131 0 0,0 0-201 0 0,0 0-245 0 0,0 0-188 0 0,-2 1-547 0 0,-6 2 10732 0 0,270-7-6976 0 0,-62-7-3359 0 0,-148 8-581 0 0,-52 3-104 0 0,0 0-2 0 0,0 0 8 0 0,0 0 5 0 0,0 0-5 0 0,0 0-24 0 0,0 0 31 0 0,0 0-13 0 0,0 0 12 0 0,0 0-21 0 0,0 0-6 0 0,0 0-6 0 0,0 0-21 0 0,0 0 15 0 0,0 0-20 0 0,0 0-21 0 0,0 0 14 0 0,0 0-2 0 0,0 0-15 0 0,0 0-14 0 0,-22 4-9893 0 0,18-2 3737 0 0,-1-1-5327 0 0</inkml:trace>
  <inkml:trace contextRef="#ctx0" brushRef="#br0" timeOffset="102460.291">10492 2677 1072 0 0,'0'0'1239'0'0,"0"0"111"0"0,0 0 275 0 0,0 0 288 0 0,0 0 97 0 0,0 0-210 0 0,0 0-368 0 0,0 0-378 0 0,0 0-302 0 0,0 0-170 0 0,0 0-56 0 0,0 0 1 0 0,0 0 41 0 0,-1 2-206 0 0,-2 4 8231 0 0,135-3-6107 0 0,97-3-1444 0 0,-86-7-1358 0 0,-149 30-7687 0 0,5-21 5159 0 0,1-1-9085 0 0</inkml:trace>
  <inkml:trace contextRef="#ctx0" brushRef="#br0" timeOffset="124981.318">9556 1378 3961 0 0,'0'0'1884'0'0,"0"0"-149"0"0,0 0-33 0 0,0 0 86 0 0,0 0-19 0 0,0 0-150 0 0,0 0-204 0 0,0 0-232 0 0,0 0-179 0 0,0 0-147 0 0,0 0-130 0 0,-4-2-99 0 0,-11-2-73 0 0,11 2-60 0 0,4 2-59 0 0,0 0-47 0 0,0 0-51 0 0,0 0-38 0 0,0 0 8 0 0,0 0 4 0 0,0 0 3 0 0,0 0 7 0 0,0 0-15 0 0,0 0-37 0 0,0 0-21 0 0,0 0-5 0 0,0 0 12 0 0,0 0 15 0 0,0 0 1 0 0,-6 24 1334 0 0,-21 62-824 0 0,26-85-744 0 0,1-1-18 0 0,0 0-11 0 0,0 0 0 0 0,0 0 6 0 0,0 0 1 0 0,0 0 9 0 0,0 0 31 0 0,0 0-16 0 0,0 0-1 0 0,0 0-3 0 0,0 0-13 0 0,0 0 6 0 0,0 0 2 0 0,0 0-6 0 0,0 0-2 0 0,0 0-7 0 0,0 0 0 0 0,0 0 12 0 0,0 0-44 0 0,0 0-6 0 0,0 0-16 0 0,0 0-38 0 0,0 0-12 0 0,0 0-59 0 0,0 0-81 0 0,0 0-188 0 0,0-5-2149 0 0,0 2-6425 0 0,0 3-1072 0 0</inkml:trace>
  <inkml:trace contextRef="#ctx0" brushRef="#br0" timeOffset="29476.893">9498 192 0 0 0,'0'0'980'0'0,"0"0"450"0"0,0 0 326 0 0,0 0 166 0 0,0 0-2 0 0,0 0-130 0 0,0 0-174 0 0,0 0-206 0 0,0 0-206 0 0,0 0-179 0 0,28 0 6339 0 0,-18 0-7206 0 0,62 4 1758 0 0,-39 0-1031 0 0,-39 10 1428 0 0,-359 116-1288 0 0,201-71-757 0 0,161-59-253 0 0,1 0 0 0 0,0 1 0 0 0,-1-1-1 0 0,1 1 1 0 0,0-1 0 0 0,0 1 0 0 0,-1 0-1 0 0,1 0 1 0 0,0 0 0 0 0,0 0 0 0 0,0 1-1 0 0,0-1 1 0 0,0 0 0 0 0,0 1 0 0 0,1 0 0 0 0,-1-1-1 0 0,0 1 1 0 0,1 0 0 0 0,-1 0 0 0 0,1 0-1 0 0,0 0 1 0 0,0 0 0 0 0,0 0 0 0 0,0 0 0 0 0,0 0-1 0 0,0 0 1 0 0,0 1 0 0 0,1-1 0 0 0,-1 0-1 0 0,1 1 1 0 0,-1-1 0 0 0,1 0 0 0 0,0 1 0 0 0,0-1-1 0 0,0 0 1 0 0,0 1 0 0 0,1-1 0 0 0,-1 1-15 0 0,52 22 505 0 0,81-12-64 0 0,-102-13-410 0 0,0 2-1 0 0,-1 1 0 0 0,1 1 0 0 0,-1 2 0 0 0,0 1 1 0 0,0 2-1 0 0,-1 0 0 0 0,8 5-30 0 0,-36-13 1 0 0,0-1 0 0 0,0 1 0 0 0,0-1 1 0 0,1 1-1 0 0,-1-1 0 0 0,0 1 0 0 0,0 0 0 0 0,0-1 0 0 0,0 1 1 0 0,0 0-1 0 0,0 0 0 0 0,0 0 0 0 0,-1 0 0 0 0,1 0 1 0 0,0 0-1 0 0,0 0 0 0 0,-1 0 0 0 0,1 0 0 0 0,0 0 0 0 0,-1 1 1 0 0,1-1-1 0 0,-1 0 0 0 0,0 0 0 0 0,1 0 0 0 0,-1 1 0 0 0,0-1 1 0 0,0 0-1 0 0,0 1 0 0 0,0-1 0 0 0,0 0 0 0 0,0 0 1 0 0,0 1-1 0 0,0-1 0 0 0,0 0 0 0 0,-1 0 0 0 0,1 1 0 0 0,-1-1 1 0 0,1 0-1 0 0,-1 0 0 0 0,1 0 0 0 0,-1 0 0 0 0,0 1-1 0 0,-24 22 33 0 0,-1-1-1 0 0,-2-1 0 0 0,0-2 0 0 0,-1-1 1 0 0,-5 1-33 0 0,-297 185 93 0 0,181-94-97 0 0,149-110 4 0 0,0 0 0 0 0,1 0 0 0 0,-1 0-1 0 0,0 0 1 0 0,1-1 0 0 0,-1 1 0 0 0,1 0 0 0 0,-1 0 0 0 0,1 0-1 0 0,-1 0 1 0 0,1 0 0 0 0,0 1 0 0 0,-1-1 0 0 0,1 0 0 0 0,0 0 0 0 0,0 0-1 0 0,0 0 1 0 0,0 0 0 0 0,0 0 0 0 0,0 0 0 0 0,0 0 0 0 0,0 0 0 0 0,0 0-1 0 0,1 1 1 0 0,-1-1 0 0 0,0 0 0 0 0,1 0 0 0 0,-1 0 0 0 0,1 0 0 0 0,-1 0-1 0 0,1 0 1 0 0,0-1 0 0 0,-1 1 0 0 0,1 0 0 0 0,0 0 0 0 0,-1 0-1 0 0,1 0 1 0 0,0-1 0 0 0,0 1 0 0 0,0 0 0 0 0,0-1 0 0 0,0 1 0 0 0,0-1-1 0 0,0 1 1 0 0,0-1 0 0 0,0 1 0 0 0,0-1 0 0 0,0 0 0 0 0,0 0 0 0 0,0 1-1 0 0,0-1 1 0 0,0 0 0 0 0,0 0 0 0 0,1 0 0 0 0,15 6 13 0 0,2-1-1 0 0,-1-1 1 0 0,0 0-1 0 0,1-2 1 0 0,0 0 0 0 0,-1-1-1 0 0,1 0 1 0 0,10-3-13 0 0,-10 2 11 0 0,45-3 88 0 0,-1-3 0 0 0,0-4 0 0 0,58-15-99 0 0,0 3 92 0 0,-60 15 103 0 0,-61 7-186 0 0,0 0-15 0 0,0 0 6 0 0,0 0-11 0 0,0 0-8 0 0,0 0-22 0 0,0 0 44 0 0,0 0 25 0 0,0 0 32 0 0,0 0-50 0 0,0 0-7 0 0,0 0-10 0 0,0 0-2 0 0,0 0 13 0 0,0 0-16 0 0,0 0 12 0 0,0 0-3 0 0,0 0 11 0 0,0 0 6 0 0,0 0-25 0 0,0 0 10 0 0,0 0-10 0 0,0 0 4 0 0,0 0 10 0 0,0 0 1 0 0,0 0 24 0 0,0 0-27 0 0,0 0 15 0 0,0 0-6 0 0,0 0-25 0 0,0 0 23 0 0,0 0-13 0 0,0 0 9 0 0,0 0 1 0 0,0 0-16 0 0,0 0-10 0 0,0 0 38 0 0,0 0-19 0 0,0 0 8 0 0,0 0 9 0 0,0 0-24 0 0,0 0-2 0 0,0 0 22 0 0,0 0-2 0 0,0 0-20 0 0,0 0 14 0 0,0 0-20 0 0,0 0 1 0 0,0 0 30 0 0,0 0 2 0 0,0 0-4 0 0,0 0 3 0 0,0 0-20 0 0,0 0 10 0 0,0 0-1 0 0,0 0-32 0 0,0 0 27 0 0,0 0 11 0 0,0 0 5 0 0,0 0-19 0 0,0 0 9 0 0,0 0-14 0 0,0 0 0 0 0,0 0-2 0 0,0 0-2 0 0,0 0 29 0 0,0 0 1 0 0,0 0-22 0 0,0 0 10 0 0,0 0 2 0 0,0 0-21 0 0,0 0 28 0 0,0 0-16 0 0,0 0 14 0 0,0 0-14 0 0,0 0-10 0 0,0 0-10 0 0,0 0 20 0 0,0 0-5 0 0,0 0 20 0 0,0 0 9 0 0,0 0-24 0 0,0 0 14 0 0,0 0-17 0 0,0 0-10 0 0,0 0 18 0 0,0 0-19 0 0,0 0 4 0 0,0 0 16 0 0,0 0-15 0 0,0 0 15 0 0,0 0-16 0 0,0 0-5 0 0,0 0 16 0 0,0 0-5 0 0,0 0 28 0 0,0 0 15 0 0,0 0-25 0 0,0 0-27 0 0,0 0-30 0 0,0 0 26 0 0,0 0 3 0 0,0 0 2 0 0,0 0 23 0 0,0 0-12 0 0,0 0 18 0 0,31-8-242 0 0,21 5 251 0 0,-52 3-28 0 0,0 0 20 0 0,0 0-2 0 0,0 0-12 0 0,0 0 16 0 0,0 0-22 0 0,0 0 8 0 0,0 0 1 0 0,0 0-12 0 0,0 0-6 0 0,0 0 1 0 0,0 0-1 0 0,0 0 27 0 0,0 0 4 0 0,0 0-4 0 0,0 0 0 0 0,0 0 6 0 0,0 0-30 0 0,0 0-7 0 0,0 0 21 0 0,0 0 7 0 0,0 0-19 0 0,0 0-12 0 0,0 0 29 0 0,0 0 7 0 0,0 0-20 0 0,0 0 9 0 0,0 0-10 0 0,0 0 12 0 0,0 0-9 0 0,0 0 9 0 0,0 0 4 0 0,0 0-21 0 0,0 0-19 0 0,0 0 14 0 0,0 0 6 0 0,0 0 21 0 0,0 0 8 0 0,0 0-9 0 0,0 0-6 0 0,0 0-2 0 0,0 0 19 0 0,0 0-30 0 0,0 0-9 0 0,0 0 13 0 0,0 0-15 0 0,0 0 21 0 0,0 0 6 0 0,0 0 4 0 0,0 0 4 0 0,0 0-36 0 0,0 0 16 0 0,0 0-7 0 0,0 0 8 0 0,0 0 26 0 0,0 0-8 0 0,0 0-22 0 0,0 0-8 0 0,0 0 25 0 0,0 0 0 0 0,0 0-24 0 0,0 0-14 0 0,0 0 29 0 0,0 0 16 0 0,0 0 3 0 0,0 0-29 0 0,0 0 16 0 0,0 0 13 0 0,0 0-24 0 0,0 0-4 0 0,0 0-35 0 0,0 0 23 0 0,0 0 5 0 0,0 0 26 0 0,0 0 10 0 0,0 0-3 0 0,0 0 0 0 0,0 0 2 0 0,0 0-32 0 0,0 0 6 0 0,0 0 14 0 0,0 0-12 0 0,0 0 0 0 0,0 0 5 0 0,0 0-28 0 0,0 0 31 0 0,0 0 6 0 0,0 0-8 0 0,0 0-12 0 0,0 0 19 0 0,0 0-9 0 0,0 0 21 0 0,0 0-23 0 0,0 0 3 0 0,0 0-6 0 0,0 0-1 0 0,0 0 9 0 0,0 0-12 0 0,0 0-18 0 0,0 0 7 0 0,0 0 23 0 0,0 0 14 0 0,0 0 23 0 0,0 0-44 0 0,0 0 7 0 0,0 0-1 0 0,0 0-18 0 0,0 0 10 0 0,0 0 6 0 0,0 0-32 0 0,0 0 29 0 0,0 0 3 0 0,0 0 52 0 0,0 0-31 0 0,0 0-31 0 0,0 0-6 0 0,0 0 5 0 0,0 0 15 0 0,0 0-19 0 0,0 0 7 0 0,0 0 11 0 0,0 0-10 0 0,0 0-1 0 0,0 0 23 0 0,0 0-8 0 0,0 0-14 0 0,0 0 12 0 0,0 0-5 0 0,0 0 27 0 0,0 0-27 0 0,0 0 0 0 0,0 0-27 0 0,0 0 23 0 0,0 0-17 0 0,0 0 22 0 0,0 0-14 0 0,0 0-2 0 0,0 0 46 0 0,0 0-26 0 0,0 0 2 0 0,0 0 8 0 0,0 0-3 0 0,0 0-12 0 0,0 0-2 0 0,0 0-35 0 0,0 0 33 0 0,0 0-7 0 0,0 0 21 0 0,0 0 2 0 0,0 0-11 0 0,0 0 10 0 0,0 0-22 0 0,0 0 8 0 0,0 0-14 0 0,-10-16-3892 0 0,4 6-1787 0 0,5 9-889 0 0,0-2-5496 0 0</inkml:trace>
  <inkml:trace contextRef="#ctx0" brushRef="#br0" timeOffset="126083.439">9650 1124 2040 0 0,'0'0'2988'0'0,"0"0"-697"0"0,0 0-305 0 0,0 0-42 0 0,0 0-36 0 0,0 0-176 0 0,0 0-330 0 0,0 0-355 0 0,0 0-248 0 0,0 0-123 0 0,0 0-50 0 0,0 0-26 0 0,0 0 5 0 0,-4 7 2468 0 0,-1-3-1207 0 0,5-4-1821 0 0,0 0-5 0 0,0 0-3 0 0,0 0 12 0 0,0 0-12 0 0,0 0 2 0 0,0 0-2 0 0,0 0-12 0 0,0 0-5 0 0,0 0 14 0 0,0 0 15 0 0,0 0-2 0 0,0 0 11 0 0,0 0 0 0 0,0 0-4 0 0,0 0 1 0 0,0 0 16 0 0,0 0-13 0 0,0 0-7 0 0,0 0 1 0 0,0 0-11 0 0,0 0-2 0 0,7-1 592 0 0,39-20-531 0 0,-45 21-83 0 0,-1 0 13 0 0,0 0-8 0 0,0 0-14 0 0,0 0-8 0 0,0 0 11 0 0,0 0-19 0 0,0 0 21 0 0,0 0 2 0 0,0 0 13 0 0,0 0-4 0 0,-14 4 165 0 0,-22 17-70 0 0,45-19-3720 0 0,1-3-5836 0 0,-5 0-3135 0 0</inkml:trace>
  <inkml:trace contextRef="#ctx0" brushRef="#br0" timeOffset="136169.763">12426 2814 576 0 0,'0'0'1116'0'0,"0"0"41"0"0,0 0 286 0 0,0 0 378 0 0,0 0 309 0 0,0 0 91 0 0,0 0-181 0 0,0 0-305 0 0,0 0-232 0 0,0 0-176 0 0,0 0-128 0 0,0 0-86 0 0,-6 1-155 0 0,-20 7-144 0 0,20-6-86 0 0,6-2-72 0 0,0 0-69 0 0,0 0-57 0 0,0 0-47 0 0,0 0-53 0 0,0 0-20 0 0,1-19 464 0 0,4 6-764 0 0,-1 0 1 0 0,2 0-1 0 0,0 0 0 0 0,0 1 1 0 0,1 0-1 0 0,1 0 0 0 0,0 1 1 0 0,1 0-1 0 0,0 0 1 0 0,0 1-1 0 0,1 0 0 0 0,1 1 1 0 0,-1 0-1 0 0,5-2-110 0 0,1-3 70 0 0,114-96 271 0 0,-130 109-341 0 0,0 1-1 0 0,0-1 0 0 0,1 1 1 0 0,-1-1-1 0 0,0 1 0 0 0,1-1 1 0 0,-1 1-1 0 0,0 0 0 0 0,1-1 1 0 0,-1 1-1 0 0,0-1 0 0 0,1 1 1 0 0,-1 0-1 0 0,1-1 0 0 0,-1 1 1 0 0,1 0-1 0 0,-1 0 1 0 0,1-1-1 0 0,-1 1 0 0 0,1 0 1 0 0,-1 0-1 0 0,1 0 0 0 0,-1 0 1 0 0,1-1-1 0 0,-1 1 0 0 0,1 0 1 0 0,-1 0-1 0 0,1 0 0 0 0,-1 0 1 0 0,1 0-1 0 0,0 0 0 0 0,-1 1 1 0 0,1-1-1 0 0,-1 0 0 0 0,1 0 1 0 0,-1 0-1 0 0,1 0 0 0 0,-1 1 1 0 0,1-1-1 0 0,-1 0 0 0 0,1 0 1 0 0,-1 1-1 0 0,0-1 0 0 0,1 0 1 0 0,-1 1-1 0 0,1-1 1 0 0,-1 1-1 0 0,0-1 0 0 0,1 1 1 0 0,-1-1-1 0 0,0 0 0 0 0,1 1 1 0 0,-1-1-1 0 0,0 1 0 0 0,0-1 1 0 0,0 1-1 0 0,1-1 0 0 0,-1 1 1 0 0,0-1-1 0 0,0 1 0 0 0,0 0 1 0 0,0-1-1 0 0,0 1 0 0 0,0-1 1 0 0,0 1-1 0 0,0-1 0 0 0,0 1 1 0 0,0-1-1 0 0,0 1 0 0 0,-1 0 1 0 0,3 9 38 0 0,12 145 38 0 0,-3-126-28 0 0,12-51 7 0 0,135-147 34 0 0,44-15-38 0 0,-201 183-49 0 0,0 1 0 0 0,-1-1 0 0 0,1 1 0 0 0,0-1 0 0 0,-1 1 0 0 0,1 0 0 0 0,0-1 0 0 0,0 1 0 0 0,-1 0 0 0 0,1 0 0 0 0,0-1 0 0 0,0 1 0 0 0,0 0 0 0 0,-1 0 0 0 0,1 0 0 0 0,0 0 1 0 0,0 0-1 0 0,0 0 0 0 0,-1 0 0 0 0,1 0 0 0 0,0 1 0 0 0,0-1 0 0 0,0 0 0 0 0,-1 0 0 0 0,1 1 0 0 0,0-1 0 0 0,0 0 0 0 0,-1 1 0 0 0,1-1 0 0 0,0 1 0 0 0,-1-1 0 0 0,1 1 0 0 0,0-1 0 0 0,-1 1 0 0 0,1-1 0 0 0,-1 1 0 0 0,1 0 0 0 0,-1-1 0 0 0,1 1 0 0 0,-1 0 0 0 0,0-1 0 0 0,1 1 0 0 0,-1 0 0 0 0,0 0 0 0 0,1-1 0 0 0,-1 1 0 0 0,0 0 0 0 0,0 0 0 0 0,0 0 0 0 0,0-1 1 0 0,0 1-1 0 0,0 0 0 0 0,0 0 0 0 0,0 0 0 0 0,0 0-2 0 0,5 12 21 0 0,-1-3 30 0 0,-2 0 0 0 0,1 0 0 0 0,-1 1-1 0 0,-1-1 1 0 0,0 1 0 0 0,-1 0 0 0 0,1-1 0 0 0,-2 1-1 0 0,-1 7-50 0 0,1 18 114 0 0,-15 116 360 0 0,15-129-358 0 0,-11 32-258 0 0,-3-33-3547 0 0,13-17 769 0 0,0-3-2395 0 0,0-1-6766 0 0</inkml:trace>
  <inkml:trace contextRef="#ctx0" brushRef="#br0" timeOffset="136422.327">13398 2663 13019 0 0,'0'0'2315'0'0,"0"0"-1354"0"0,0 0-634 0 0,0 0 45 0 0,0 0 275 0 0,0 0 212 0 0,0 0 45 0 0,0 0-121 0 0,0 0-192 0 0,0 0-194 0 0,0 0-127 0 0,0 0-65 0 0,0 0-46 0 0,-1 15 2 0 0,-2 48-14 0 0,-15-12 211 0 0,-5-42-1550 0 0,18-10-3490 0 0,2-1-4333 0 0,3-1 1429 0 0</inkml:trace>
  <inkml:trace contextRef="#ctx0" brushRef="#br0" timeOffset="136771.232">13476 2398 6785 0 0,'0'0'2533'0'0,"0"0"-723"0"0,0 0-301 0 0,0 0 26 0 0,0 0 68 0 0,0 0-73 0 0,0 0-214 0 0,0 0-195 0 0,0 0-180 0 0,0 0-149 0 0,0 0-108 0 0,0 0-77 0 0,0 0-56 0 0,-5-5-82 0 0,-15-14-82 0 0,3 28 667 0 0,58-23-437 0 0,-72 21 541 0 0,3 7-2013 0 0,55-15-1825 0 0,-10-2-5224 0 0,-10 0-4162 0 0</inkml:trace>
  <inkml:trace contextRef="#ctx0" brushRef="#br0" timeOffset="138471.092">13627 1985 4233 0 0,'0'0'2142'0'0,"0"0"-458"0"0,0 0-214 0 0,0 0 62 0 0,0 0 167 0 0,0 0 67 0 0,0 0-97 0 0,0 0-158 0 0,0 0-218 0 0,0 0-185 0 0,0 0-151 0 0,0 0-108 0 0,0 0-42 0 0,0-10-31 0 0,2-29-43 0 0,20 29 3149 0 0,50-5-2929 0 0,-40 13-761 0 0,34-4-54 0 0,-1 2 1 0 0,1 4 0 0 0,-1 3-1 0 0,9 3-138 0 0,-2-2-34 0 0,-63 0 339 0 0,-18-8 211 0 0,-72-48-273 0 0,31-2-199 0 0,26 2-1356 0 0,43 51-9548 0 0,-14 1-1667 0 0</inkml:trace>
  <inkml:trace contextRef="#ctx0" brushRef="#br0" timeOffset="140146.379">15672 2335 6545 0 0,'0'0'3941'0'0,"0"0"-2198"0"0,0 0-771 0 0,0 0 146 0 0,0 0 300 0 0,0 0 133 0 0,0 0-75 0 0,0 0-249 0 0,0 0-254 0 0,0 0-158 0 0,0 0-100 0 0,0 0-52 0 0,0 0-42 0 0,2-12-26 0 0,4-38-48 0 0,-25 22 817 0 0,15 27-1256 0 0,-64-11 1089 0 0,55 13-1171 0 0,1 0 0 0 0,-1 2 1 0 0,1-1-1 0 0,-1 1 1 0 0,1 1-1 0 0,0 1 0 0 0,0-1 1 0 0,0 2-1 0 0,1-1 1 0 0,0 2-1 0 0,0 0 1 0 0,1 0-1 0 0,-1 0 0 0 0,2 2 1 0 0,-1-1-1 0 0,1 1 1 0 0,0 0-1 0 0,1 1 0 0 0,0 0 1 0 0,1 1-1 0 0,0-1 1 0 0,0 1-1 0 0,1 1 1 0 0,1-1-1 0 0,0 1 0 0 0,-2 6-26 0 0,4-9 7 0 0,0 1-1 0 0,1 0 0 0 0,0 0 0 0 0,0 0 0 0 0,1 0 1 0 0,0 0-1 0 0,1 0 0 0 0,0 0 0 0 0,0 0 0 0 0,2 8-6 0 0,-1-15 6 0 0,0 1 0 0 0,0 0-1 0 0,0-1 1 0 0,0 0-1 0 0,1 1 1 0 0,-1-1 0 0 0,1 0-1 0 0,0 0 1 0 0,0 1 0 0 0,0-1-1 0 0,0-1 1 0 0,0 1-1 0 0,1 0 1 0 0,-1-1 0 0 0,1 1-1 0 0,0-1 1 0 0,0 1 0 0 0,0-1-1 0 0,0 0 1 0 0,0-1-1 0 0,0 1 1 0 0,1 0 0 0 0,-1-1-1 0 0,0 0 1 0 0,1 0 0 0 0,-1 0-1 0 0,1 0 1 0 0,0 0-1 0 0,-1-1 1 0 0,4 1-6 0 0,11-1 67 0 0,-1-1 0 0 0,1-1 0 0 0,-1 0 0 0 0,1-1 0 0 0,-1 0 0 0 0,0-2 0 0 0,0 0 0 0 0,-1-1 0 0 0,0-1 0 0 0,0 0 1 0 0,0-1-1 0 0,-1-1 0 0 0,0 0 0 0 0,-1-1 0 0 0,13-11-67 0 0,122-95 301 0 0,-89 76-202 0 0,-61 102 45 0 0,-4-39-142 0 0,1 0 1 0 0,1 1 0 0 0,1-1-1 0 0,1 1 1 0 0,1-1 0 0 0,2 1-1 0 0,2 15-2 0 0,-2-30-62 0 0,0 0-1 0 0,1 0 0 0 0,1 0 0 0 0,-1 0 1 0 0,1 0-1 0 0,1 0 0 0 0,0-1 0 0 0,0 0 1 0 0,0 0-1 0 0,1-1 0 0 0,0 1 0 0 0,1-1 1 0 0,-1 0-1 0 0,1-1 0 0 0,1 0 63 0 0,19 12-4443 0 0,2-6-4194 0 0,-23-11-3591 0 0</inkml:trace>
  <inkml:trace contextRef="#ctx0" brushRef="#br0" timeOffset="140387.352">16237 2714 18348 0 0,'0'0'1763'0'0,"0"0"-649"0"0,0 0-214 0 0,0 0 95 0 0,0 0 106 0 0,0 0 5 0 0,0 0-218 0 0,0 0-240 0 0,0 0-220 0 0,0 0-156 0 0,0 0-81 0 0,0 0-70 0 0,-6 18-59 0 0,-28 81 27 0 0,32-65-505 0 0,2-34 58 0 0,0 0-338 0 0,0 0-560 0 0,0 0-943 0 0,0 0-3881 0 0,0-3 280 0 0,0 2-5421 0 0</inkml:trace>
  <inkml:trace contextRef="#ctx0" brushRef="#br0" timeOffset="140837.903">16268 2206 16388 0 0,'0'0'1821'0'0,"0"0"-419"0"0,0 0-223 0 0,0 0-138 0 0,0 0-144 0 0,0 0-217 0 0,0 0-251 0 0,0 0-205 0 0,0 0-161 0 0,0 0-38 0 0,0 0 10 0 0,0 0 38 0 0,0 0-5 0 0,-4 4-2 0 0,-11 12-5 0 0,25 23 296 0 0,-10-39 3009 0 0,0-3-3464 0 0,0 2-840 0 0,0 1-888 0 0,0 0-3009 0 0,-2 0-6897 0 0</inkml:trace>
  <inkml:trace contextRef="#ctx0" brushRef="#br0" timeOffset="141507.417">15326 1941 4225 0 0,'0'0'2736'0'0,"0"0"-320"0"0,0 0-213 0 0,0 0-77 0 0,0 0-107 0 0,0 0-182 0 0,0 0-236 0 0,0 0-245 0 0,0 0-224 0 0,0 0-204 0 0,0 0-186 0 0,0 0-122 0 0,0 0-65 0 0,-11-5-64 0 0,-31-15-23 0 0,81 4 1454 0 0,156 28 186 0 0,11-38-1716 0 0,-177 25 784 0 0,-138-65-893 0 0,45 22-427 0 0,62 43-372 0 0,-4-4 418 0 0,3 4-3098 0 0,1 1-3574 0 0,0 0-5744 0 0</inkml:trace>
  <inkml:trace contextRef="#ctx0" brushRef="#br0" timeOffset="142371.35">11835 3230 0 0 0,'0'0'971'0'0,"0"0"38"0"0,0 0 138 0 0,0 0 136 0 0,0 0 112 0 0,0 0 98 0 0,0 0 2 0 0,0 0-86 0 0,0 0-82 0 0,0 0-36 0 0,1-6-65 0 0,5-19 365 0 0,2 5 4055 0 0,-8 19-4798 0 0,0 1-89 0 0,0 0-99 0 0,0 0-61 0 0,0 0-75 0 0,0 0-34 0 0,0 0-26 0 0,0 0-60 0 0,0 0-76 0 0,-43 30 979 0 0,38-28-1298 0 0,0 2 0 0 0,1-1 0 0 0,0 0 0 0 0,-1 1 0 0 0,2 0 0 0 0,-1 0 0 0 0,0 0 0 0 0,1 0 0 0 0,-1 1 0 0 0,1 0 0 0 0,1-1 0 0 0,-1 1 0 0 0,0 0 0 0 0,1 0 0 0 0,0 0 0 0 0,1 1 0 0 0,-1-1 0 0 0,1 0 0 0 0,0 1 0 0 0,0-1 0 0 0,0 1 0 0 0,1-1 0 0 0,0 5-9 0 0,3-8 5 0 0,0 1 0 0 0,0-1 0 0 0,0 0 0 0 0,1 0 0 0 0,-1-1 0 0 0,0 1 1 0 0,1 0-1 0 0,0-1 0 0 0,-1 0 0 0 0,1 0 0 0 0,0 0 0 0 0,-1 0 0 0 0,1-1 1 0 0,0 0-1 0 0,0 1 0 0 0,-1-1 0 0 0,1-1 0 0 0,0 1 0 0 0,0 0 0 0 0,0-1 0 0 0,-1 0 1 0 0,1 0-1 0 0,0 0 0 0 0,-1 0 0 0 0,1-1 0 0 0,-1 1 0 0 0,1-1-5 0 0,16-18-3173 0 0,-15 3-7233 0 0,-5 13-1073 0 0</inkml:trace>
  <inkml:trace contextRef="#ctx0" brushRef="#br0" timeOffset="134681.443">11889 2066 0 0 0,'0'0'1107'0'0,"0"0"-55"0"0,0 0-1 0 0,0 0 92 0 0,0 0 125 0 0,0 0 63 0 0,0 0-41 0 0,0 0-103 0 0,0 0-163 0 0,0 0-164 0 0,0 0-110 0 0,-4-2-61 0 0,-11-5 18 0 0,12 5 52 0 0,3 2 73 0 0,0 0 41 0 0,0 0 9 0 0,0 0-5 0 0,0 0-48 0 0,0 0-77 0 0,0 0-75 0 0,0 0-59 0 0,0 0-75 0 0,0 0-54 0 0,0 0-49 0 0,0 0-69 0 0,0 0-35 0 0,0 0-25 0 0,0 0-33 0 0,0 0-34 0 0,0 0-25 0 0,0 0-36 0 0,0 0-13 0 0,0 0 3 0 0,0 0-13 0 0,0 0-14 0 0,15-4 649 0 0,7-6-771 0 0,2 0 1 0 0,-1 2-1 0 0,1 1 0 0 0,0 0 0 0 0,0 2 0 0 0,21-2-24 0 0,-17 6 47 0 0,-27 1-58 0 0,-1 0-7 0 0,0 0-4 0 0,0 0 29 0 0,0 0 5 0 0,0 0 8 0 0,0 0 3 0 0,0 0 22 0 0,0 0 19 0 0,0 0 12 0 0,0 0-9 0 0,0 0-28 0 0,0 0-3 0 0,0 0 13 0 0,0 0-8 0 0,0 0-6 0 0,-35 16 722 0 0,-77 20-599 0 0,84-26-111 0 0,0 2 1 0 0,0 1-1 0 0,1 1 1 0 0,1 1-1 0 0,-21 17-47 0 0,-91 60 188 0 0,87-56-10 0 0,50-35-172 0 0,1-1 1 0 0,-1 1-1 0 0,1-1 1 0 0,0 1 0 0 0,-1-1-1 0 0,1 1 1 0 0,0-1-1 0 0,-1 1 1 0 0,1 0 0 0 0,0-1-1 0 0,0 1 1 0 0,-1-1 0 0 0,1 1-1 0 0,0 0 1 0 0,0-1-1 0 0,0 1 1 0 0,0 0 0 0 0,0-1-1 0 0,0 1 1 0 0,0 0-1 0 0,0-1 1 0 0,0 1 0 0 0,0-1-1 0 0,0 1 1 0 0,0 0 0 0 0,1-1-1 0 0,-1 1 1 0 0,0 0-1 0 0,0-1 1 0 0,1 1 0 0 0,-1-1-1 0 0,0 1 1 0 0,1-1-1 0 0,-1 1 1 0 0,0-1 0 0 0,1 1-1 0 0,-1-1 1 0 0,1 1 0 0 0,-1-1-1 0 0,1 1 1 0 0,-1-1-1 0 0,1 0 1 0 0,-1 1 0 0 0,1-1-1 0 0,0 0 1 0 0,-1 0-1 0 0,1 1 1 0 0,-1-1 0 0 0,1 0-1 0 0,0 0 1 0 0,-1 0 0 0 0,2 0-7 0 0,34 15 86 0 0,19-3 4 0 0,0-3-1 0 0,0-2 0 0 0,1-2 1 0 0,0-3-1 0 0,33-4-89 0 0,-38 2 17 0 0,-50 0-3 0 0,-1 0 2 0 0,0 1-38 0 0,0 1 33 0 0,0-1-14 0 0,0-1 13 0 0,0 0-1 0 0,0 0 2 0 0,0 0 9 0 0,0 0-7 0 0,0 0-17 0 0,0 0 0 0 0,0 0 16 0 0,0 0 0 0 0,0 0-16 0 0,0 0-4 0 0,0 0-3 0 0,0 0-1 0 0,-82 92 362 0 0,-67 11-139 0 0,-116 85-98 0 0,232-122-121 0 0,33-65 10 0 0,0 0 0 0 0,0 0 0 0 0,0 0 0 0 0,0 0 0 0 0,0 1 0 0 0,0-1 0 0 0,0 0 0 0 0,1 0-1 0 0,-1 0 1 0 0,0 0 0 0 0,1 0 0 0 0,-1 0 0 0 0,1 0 0 0 0,-1 0 0 0 0,1 0 0 0 0,-1 0 0 0 0,1 0 0 0 0,0 0 0 0 0,-1 0 0 0 0,1 0 0 0 0,0-1 0 0 0,0 1 0 0 0,0 0 0 0 0,-1 0 0 0 0,1-1 0 0 0,0 1 0 0 0,0-1-1 0 0,0 1 1 0 0,0-1 0 0 0,0 1 0 0 0,0-1 0 0 0,1 0 0 0 0,-1 1 0 0 0,0-1 0 0 0,0 0 0 0 0,0 0 0 0 0,0 0 0 0 0,0 0 0 0 0,0 0 0 0 0,0 0 0 0 0,1 0-2 0 0,-1 0 1 0 0,32 7 76 0 0,1-2-1 0 0,-1-1 1 0 0,1-2-1 0 0,0-1 1 0 0,31-3-77 0 0,8 0 55 0 0,158-19 291 0 0,-159 13-179 0 0,-72 8-135 0 0,0 0-19 0 0,0 0-25 0 0,0 0 35 0 0,0 0-8 0 0,0 0-1 0 0,0 0-4 0 0,0 0-18 0 0,0 0 33 0 0,0 0 7 0 0,0 0-44 0 0,0 0 3 0 0,0 0-30 0 0,0 0 20 0 0,0 0 25 0 0,0 0 7 0 0,0 0-6 0 0,0 0-5 0 0,0 0 26 0 0,0 0-6 0 0,0 0-8 0 0,0 0-28 0 0,0 0 2 0 0,0 0 22 0 0,0 0 1 0 0,0 0-16 0 0,0 0 14 0 0,0 0 2 0 0,0 0 6 0 0,0 0 13 0 0,0 0-8 0 0,0 0-36 0 0,0 0-9 0 0,0 0 6 0 0,0 0 6 0 0,0 0 18 0 0,0 0-3 0 0,0 0 20 0 0,0 0-20 0 0,0 0 8 0 0,0 0-4 0 0,0 0-26 0 0,0 0 20 0 0,0 0 6 0 0,0 0 4 0 0,0 0 8 0 0,0 0-28 0 0,0 0-4 0 0,0 0 8 0 0,0 0-19 0 0,0 0 24 0 0,0 0-13 0 0,0 0-8 0 0,0 0 9 0 0,0 0 3 0 0,0 0-1 0 0,0 0-14 0 0,1-12-3309 0 0,7-2-10447 0 0,-6 14 2396 0 0</inkml:trace>
  <inkml:trace contextRef="#ctx0" brushRef="#br0" timeOffset="143337.452">11882 2976 5521 0 0,'0'0'1919'0'0,"0"0"-506"0"0,0 0-164 0 0,0 0 181 0 0,0 0 134 0 0,0 0-74 0 0,0 0-302 0 0,0 0-333 0 0,0 0-195 0 0,0 0-75 0 0,0 0-20 0 0,0 0-28 0 0,0 0-28 0 0,11 4 3579 0 0,-2-2-2204 0 0,35-26-1499 0 0,-97 52 1658 0 0,48-27-2025 0 0,4-1 4 0 0,1 0-2 0 0,0 0 1 0 0,0 0-24 0 0,0 0 6 0 0,0 0-19 0 0,0 0 19 0 0,0 0-15 0 0,0 0-6 0 0,0 0 22 0 0,20-16-82 0 0,35-16 56 0 0,-75 39 193 0 0,-2-3-168 0 0,50-17-1402 0 0,-22 12-3889 0 0,0 0-5012 0 0,-5 1-714 0 0</inkml:trace>
  <inkml:trace contextRef="#ctx0" brushRef="#br0" timeOffset="139257.636">14987 2261 7746 0 0,'0'0'2896'0'0,"0"0"-606"0"0,0 0-401 0 0,0 0-145 0 0,0 0-138 0 0,0 0-202 0 0,0 0-255 0 0,0 0-235 0 0,0 0-173 0 0,0 0-79 0 0,0 0-70 0 0,0 0-67 0 0,0 0-48 0 0,-1 16 2103 0 0,-65 67-2061 0 0,-4-2-1 0 0,-4-3 0 0 0,-62 49-518 0 0,112-104 57 0 0,-20 7-111 0 0,43-30 26 0 0,1 0-27 0 0,0 0-26 0 0,0 0-38 0 0,0 0-61 0 0,0 0-64 0 0,0 0-131 0 0,0-8-2477 0 0,7-38-4860 0 0,3 16-1684 0 0,-5 19 1665 0 0</inkml:trace>
  <inkml:trace contextRef="#ctx0" brushRef="#br0" timeOffset="139538.251">14650 2188 6889 0 0,'0'0'3049'0'0,"0"0"-498"0"0,0 0-454 0 0,0 0-201 0 0,0 0-119 0 0,0 0-154 0 0,0 0-208 0 0,0 0-249 0 0,0 0-223 0 0,0 0-190 0 0,0 0-175 0 0,0 0-124 0 0,-3-5-89 0 0,-8-15-51 0 0,13 42 1106 0 0,11 7-956 0 0,1-1 0 0 0,2 0 1 0 0,1-1-1 0 0,1-1 0 0 0,7 7-464 0 0,70 115 303 0 0,-21 11-688 0 0,-51-141-1076 0 0,-5-12-3711 0 0,-11-4 1632 0 0,0 1-6454 0 0</inkml:trace>
  <inkml:trace contextRef="#ctx0" brushRef="#br0" timeOffset="137317.557">13691 2468 11346 0 0,'0'0'3057'0'0,"0"0"-1835"0"0,0 0-845 0 0,0 0-2 0 0,0 0 244 0 0,0 0 251 0 0,0 0 83 0 0,0 0-125 0 0,0 0-203 0 0,0 0-158 0 0,0 0-75 0 0,0 0-50 0 0,0 0-30 0 0,-2 23-15 0 0,-9 111 319 0 0,-7-19 1029 0 0,16-82-1048 0 0,2-33-520 0 0,0 0 30 0 0,0 0 37 0 0,0 0 37 0 0,0 0 29 0 0,0 0 31 0 0,0 0 46 0 0,0 0 60 0 0,0 0 18 0 0,0-5 411 0 0,65-181 298 0 0,-48 143-1050 0 0,3 0-1 0 0,1 2 1 0 0,2 1 0 0 0,2 0 0 0 0,1 2 0 0 0,2 1 0 0 0,4-2-24 0 0,-24 31 23 0 0,-7 6-23 0 0,0 1 0 0 0,0-1 0 0 0,0 0 1 0 0,0 0-1 0 0,0 0 0 0 0,1 1 0 0 0,-1-1 0 0 0,1 1 0 0 0,-1-1 0 0 0,1 1 0 0 0,-1 0 1 0 0,1-1-1 0 0,0 1 0 0 0,0 0 0 0 0,0 0 0 0 0,0 0 0 0 0,0 1 0 0 0,0-1 1 0 0,0 0-1 0 0,0 1 0 0 0,0-1 0 0 0,0 1 0 0 0,0 0 0 0 0,0-1 0 0 0,0 1 0 0 0,0 0 1 0 0,0 0-1 0 0,0 1 0 0 0,1-1 0 0 0,-1 0 0 0 0,0 1 0 0 0,0-1 0 0 0,0 1 1 0 0,1 0-1 0 0,1 4 7 0 0,0-1 0 0 0,0 1 0 0 0,-1 0 0 0 0,0 0 0 0 0,0 0 0 0 0,0 0 0 0 0,0 0 0 0 0,-1 1 0 0 0,0-1 0 0 0,0 1 0 0 0,-1 0 0 0 0,0 0 0 0 0,0-1 0 0 0,0 1 1 0 0,0 0-1 0 0,-1 1-7 0 0,6 23-440 0 0,-4-11-1597 0 0,0-6-5604 0 0,-1-8-4529 0 0</inkml:trace>
  <inkml:trace contextRef="#ctx0" brushRef="#br0" timeOffset="137632.744">14161 2699 17364 0 0,'0'0'720'0'0,"0"0"-405"0"0,0 0-14 0 0,0 0 251 0 0,0 0 250 0 0,0 0 71 0 0,0 0-78 0 0,0 0-179 0 0,0 0-162 0 0,0 0-116 0 0,0 0-36 0 0,0 0-29 0 0,0 0-14 0 0,-3 22 12 0 0,-9 66-49 0 0,-4-35 192 0 0,15-50 17 0 0,0 1-1422 0 0,2-5-4839 0 0,1-1 1127 0 0,0 1-6666 0 0</inkml:trace>
  <inkml:trace contextRef="#ctx0" brushRef="#br0" timeOffset="138003.437">14372 2449 12163 0 0,'0'0'1613'0'0,"0"0"-466"0"0,0 0-132 0 0,0 0 55 0 0,0 0 22 0 0,0 0-56 0 0,0 0-149 0 0,0 0-171 0 0,0 0-144 0 0,0 0-92 0 0,0 0-85 0 0,0 0-100 0 0,-17 12-83 0 0,-52 37-88 0 0,52-36-69 0 0,40-10 346 0 0,35-31 47 0 0,-122 52 718 0 0,52-15-1222 0 0,20-11-1707 0 0,11-12-4779 0 0,-15 11 766 0 0,-1-1-4974 0 0</inkml:trace>
  <inkml:trace contextRef="#ctx0" brushRef="#br0" timeOffset="144622.973">17940 2188 6705 0 0,'0'0'3621'0'0,"0"0"-1556"0"0,0 0-508 0 0,0 0 53 0 0,0 0 74 0 0,0 0-89 0 0,0 0-236 0 0,0 0-345 0 0,0 0-305 0 0,0 0-209 0 0,0 0-74 0 0,1-3-10 0 0,4-2-249 0 0,1 0 0 0 0,-1 1 0 0 0,1-1 0 0 0,0 2 0 0 0,0-1 0 0 0,1 1-1 0 0,-1-1 1 0 0,1 2 0 0 0,0-1 0 0 0,-1 1 0 0 0,1 0 0 0 0,0 0 0 0 0,0 1 0 0 0,1 0 0 0 0,2 0-167 0 0,-3 0 117 0 0,40-9 392 0 0,2-3-135 0 0,2 3 0 0 0,-1 2 0 0 0,1 2 0 0 0,1 2 0 0 0,40 3-374 0 0,-89 1 6 0 0,-1 0-1 0 0,0 0 1 0 0,1 1 0 0 0,-1-1 0 0 0,0 0 0 0 0,1 1 0 0 0,-1 0-1 0 0,0-1 1 0 0,0 1 0 0 0,0 0 0 0 0,1 0 0 0 0,-1 0 0 0 0,0 0-1 0 0,0 1 1 0 0,-1-1 0 0 0,1 1 0 0 0,0-1 0 0 0,0 1 0 0 0,-1-1-1 0 0,1 1 1 0 0,-1 0 0 0 0,1 0 0 0 0,-1 0 0 0 0,0 0-1 0 0,0 0 1 0 0,1 0 0 0 0,-2 0 0 0 0,1 0 0 0 0,0 1 0 0 0,0-1-1 0 0,-1 0 1 0 0,1 0 0 0 0,-1 1 0 0 0,0-1 0 0 0,1 0 0 0 0,-1 1-1 0 0,0-1 1 0 0,-1 0 0 0 0,1 1 0 0 0,0-1 0 0 0,-1 0 0 0 0,1 1-1 0 0,-1-1 1 0 0,0 0 0 0 0,1 0 0 0 0,-1 0 0 0 0,0 0 0 0 0,0 0-1 0 0,-1 0 1 0 0,1 0 0 0 0,-2 2-6 0 0,-15 19 48 0 0,-1 0-1 0 0,-1-2 1 0 0,-1 0-1 0 0,0-1 1 0 0,-2-1-1 0 0,0-1 1 0 0,-2-2-1 0 0,0 0 1 0 0,-5 2-48 0 0,17-11-6 0 0,-26 19 19 0 0,0 0 1 0 0,2 3 0 0 0,1 1-1 0 0,-20 22-13 0 0,53-49 11 0 0,0 0-1 0 0,1 0 0 0 0,-1 0 1 0 0,1 0-1 0 0,0 0 1 0 0,-1 1-1 0 0,1-1 1 0 0,1 1-1 0 0,-1 0 1 0 0,1-1-1 0 0,-1 1 0 0 0,1 0 1 0 0,0 0-1 0 0,0 0 1 0 0,1 0-1 0 0,-1 0 1 0 0,1 0-1 0 0,0 0 0 0 0,0 0 1 0 0,0 0-1 0 0,0 0 1 0 0,1 0-1 0 0,0 0 1 0 0,0 0-1 0 0,0 0 0 0 0,0-1 1 0 0,1 1-1 0 0,-1 0 1 0 0,1-1-1 0 0,0 1 1 0 0,0-1-1 0 0,0 1 0 0 0,0-1 1 0 0,1 0-1 0 0,0 0 1 0 0,-1 0-1 0 0,1 0 1 0 0,0 0-1 0 0,0-1 0 0 0,0 1 1 0 0,1-1-1 0 0,-1 0 1 0 0,1 0-1 0 0,-1 0 1 0 0,5 1-11 0 0,26 4 210 0 0,0-1 0 0 0,1-1 0 0 0,0-2 1 0 0,0-2-1 0 0,0-1 0 0 0,14-3-210 0 0,28 2 138 0 0,-70 1-1721 0 0,-20 0 536 0 0,-8 0-2473 0 0,6 0-5480 0 0,11 0-3176 0 0</inkml:trace>
  <inkml:trace contextRef="#ctx0" brushRef="#br0" timeOffset="145042.949">17824 1853 5249 0 0,'0'0'2479'0'0,"0"0"-598"0"0,0 0-185 0 0,0 0 110 0 0,0 0 21 0 0,0 0-152 0 0,0 0-292 0 0,0 0-286 0 0,-31 22-227 0 0,-98 71-150 0 0,61-23 524 0 0,54-45-874 0 0,1 0 0 0 0,0 0 0 0 0,2 2 0 0 0,2-1-1 0 0,0 1 1 0 0,1 1 0 0 0,2 0 0 0 0,1 0-1 0 0,1 0 1 0 0,2 0 0 0 0,0 1 0 0 0,2-1 0 0 0,1 1-1 0 0,4 23-369 0 0,-3-35 39 0 0,1 1 0 0 0,0-1-1 0 0,1 0 1 0 0,1 0 0 0 0,0 0 0 0 0,1 0-1 0 0,1-1 1 0 0,1 0 0 0 0,0-1-1 0 0,1 1 1 0 0,1-2 0 0 0,0 1-1 0 0,1-1 1 0 0,0-1 0 0 0,1 0-1 0 0,1-1 1 0 0,0 0 0 0 0,1-1-1 0 0,0 0 1 0 0,1-1 0 0 0,0-1-1 0 0,0 0 1 0 0,1-1 0 0 0,0-1-1 0 0,0 0 1 0 0,1-1 0 0 0,0-1-1 0 0,0-1-38 0 0,89-3-2708 0 0,-95-3 1877 0 0,1 0 0 0 0,-1 0-1 0 0,0-2 1 0 0,0 1 0 0 0,0-1-1 0 0,-1-1 1 0 0,1 0 0 0 0,-1 0-1 0 0,0-1 1 0 0,-1 0 0 0 0,1-1-1 0 0,2-3 832 0 0,-1 2-11830 0 0</inkml:trace>
  <inkml:trace contextRef="#ctx0" brushRef="#br0" timeOffset="145434.219">18809 1753 14635 0 0,'0'0'1318'0'0,"0"0"-235"0"0,0 0-23 0 0,0 0 149 0 0,0 0 45 0 0,0 0-100 0 0,0 0-286 0 0,0 0-345 0 0,0 0-213 0 0,0 0-23 0 0,0 0 53 0 0,0 0 107 0 0,6 6 90 0 0,74 110 1755 0 0,7 13-1279 0 0,-64-100-868 0 0,-2 1 0 0 0,-1 0-1 0 0,-1 2 1 0 0,-2 0 0 0 0,-1 1-1 0 0,-1 1 1 0 0,-2 0 0 0 0,6 28-145 0 0,-14-42 35 0 0,-1 0 0 0 0,0 1 1 0 0,-2-1-1 0 0,0 1 0 0 0,-1 0 0 0 0,-2 0 1 0 0,0 0-1 0 0,-1-1 0 0 0,-1 1 1 0 0,-1-1-1 0 0,0 1 0 0 0,-2-1 1 0 0,0 0-1 0 0,-2-1 0 0 0,0 0 1 0 0,-1 0-1 0 0,0-1 0 0 0,-2 0 1 0 0,0 0-1 0 0,-2-1 0 0 0,-4 5-35 0 0,-8 3 16 0 0,0-2-1 0 0,-2 0 1 0 0,0-2 0 0 0,-1-1-1 0 0,-2-1 1 0 0,1-2-1 0 0,-2-1 1 0 0,0-1 0 0 0,-1-1-1 0 0,-29 7-15 0 0,6-9-335 0 0,55-12 137 0 0,0 0-72 0 0,-1-18-2321 0 0,2 0-634 0 0,3 6-3363 0 0,1 5-5485 0 0</inkml:trace>
  <inkml:trace contextRef="#ctx0" brushRef="#br0" timeOffset="-173421.064">69 3845 0 0 0,'-35'-15'2730'0'0,"35"15"-2626"0"0,0 0 9 0 0,0 0 13 0 0,0 0-2 0 0,-26 0 1069 0 0,18 0 1700 0 0,52-7 2220 0 0,10-1-5228 0 0,313 23 217 0 0,-78-1-85 0 0,-91-7-8 0 0,366 27 7 0 0,-78-37 107 0 0,232-12-215 0 0,-322 1 121 0 0,-65 5-79 0 0,247-27-134 0 0,180 28-187 0 0,-479 16 231 0 0,309-12-296 0 0,97-22 406 0 0,-54 26-604 0 0,-207 0 564 0 0,-91-18 122 0 0,43-4-93 0 0,-107 14-79 0 0,284 1 131 0 0,-153 29-229 0 0,-201-19 161 0 0,257-10-126 0 0,52 4-14 0 0,-267 10 77 0 0,203 15-170 0 0,-70-3-362 0 0,-84-5-1203 0 0,70-14 1620 0 0,267 4 37 0 0,236 0 198 0 0,-409-37 304 0 0,228 18-211 0 0,-267-7 313 0 0,129 22-434 0 0,-353 7 33 0 0,360-7 116 0 0,-182 0-55 0 0,23 15-162 0 0,-327-15 100 0 0,122 0-14 0 0,126-19 10 0 0,-122 9 22 0 0,128-5 280 0 0,-301 15-299 0 0,117 0 35 0 0,0-5 0 0 0,49-12-38 0 0,127-6 128 0 0,231 12 95 0 0,203 11 209 0 0,-531-18 92 0 0,149-63-52 0 0,-10 66-450 0 0,-295 15-35 0 0,262 15 189 0 0,56-22 152 0 0,-95-1-333 0 0,37 1-99 0 0,320 7 57 0 0,-211 7 202 0 0,22-7-3 0 0,-385 8 43 0 0,-29-8 130 0 0,-35 0-262 0 0,48-12 629 0 0,20 9-665 0 0,-68 3-151 0 0,30 0-820 0 0,-7 8-601 0 0,-5-1-6300 0 0,-15-7 6823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3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8330 0 0,'0'0'1501'0'0,"0"0"-334"0"0,0 0-196 0 0,0 0 75 0 0,0 0 110 0 0,0 0 0 0 0,0 0-245 0 0,0 0-259 0 0,0 0-153 0 0,0 0-42 0 0,0 0 34 0 0,4 10 3 0 0,15 31 6 0 0,-16-37-386 0 0,0 0-1 0 0,0 0 1 0 0,1-1 0 0 0,-1 0 0 0 0,1 1-1 0 0,0-1 1 0 0,0 0 0 0 0,0-1 0 0 0,0 1 0 0 0,1-1-1 0 0,-1 0 1 0 0,1 0 0 0 0,-1 0 0 0 0,1-1 0 0 0,0 1-1 0 0,0-1 1 0 0,1 0-114 0 0,3 2 241 0 0,10 1-1 0 0,0 0 0 0 0,0-1-1 0 0,0-1 1 0 0,0-1 0 0 0,0-1 0 0 0,0 0-1 0 0,0-2 1 0 0,0 0 0 0 0,0-1 0 0 0,0 0 0 0 0,0-2-1 0 0,-1 0 1 0 0,0-2 0 0 0,0 0 0 0 0,0-1-1 0 0,-1 0 1 0 0,0-1 0 0 0,-1-1 0 0 0,0-1 0 0 0,6-5-240 0 0,36-31 321 0 0,-1-3 0 0 0,-3-1 0 0 0,-2-3 0 0 0,24-34-321 0 0,53-69 664 0 0,96-153-664 0 0,-145 210 211 0 0,-76 127-159 0 0,-2 47 38 0 0,-4 0 1 0 0,-2 0-1 0 0,-4 0 1 0 0,-3-1 0 0 0,-3-1-91 0 0,10-48 14 0 0,-4 22 11 0 0,-2 0 1 0 0,-2-2-1 0 0,-1 1 1 0 0,-3-1-1 0 0,-2-2 1 0 0,-1 1-1 0 0,-16 23-25 0 0,24-49 3 0 0,0 0-1 0 0,-1-1 1 0 0,-1 0-1 0 0,-1-1 1 0 0,0-1-1 0 0,-1 0 1 0 0,0-1-1 0 0,-1-1 1 0 0,0 0-1 0 0,-1-1 1 0 0,-1-1-1 0 0,0 0 1 0 0,0-2-1 0 0,0 0 1 0 0,-1-1-1 0 0,-1 0 1 0 0,0-2-3 0 0,8-2-37 0 0,1-2 0 0 0,-1 0 1 0 0,0 0-1 0 0,0-1 0 0 0,0 0 0 0 0,0-1 1 0 0,0-1-1 0 0,0 0 0 0 0,1 0 0 0 0,-1-1 0 0 0,0-1 1 0 0,1 1-1 0 0,0-2 0 0 0,0 0 37 0 0,4 0-112 0 0,0 0 0 0 0,0 0 0 0 0,0-1 1 0 0,1 0-1 0 0,0 0 0 0 0,1-1 0 0 0,-1 0 0 0 0,1 1 0 0 0,0-2 0 0 0,1 1 0 0 0,0-1 1 0 0,0 1-1 0 0,-1-5 112 0 0,-4-28-3866 0 0,14 1-5042 0 0,0 30-2877 0 0</inkml:trace>
  <inkml:trace contextRef="#ctx0" brushRef="#br0" timeOffset="333.994">1456 681 9890 0 0,'0'0'2590'0'0,"0"0"-846"0"0,0 0-298 0 0,0 0 168 0 0,0 0 165 0 0,0 0-48 0 0,0 0-319 0 0,0 0-418 0 0,0 0-284 0 0,0 0-155 0 0,0 0-120 0 0,0 0-106 0 0,0 0-87 0 0,-6 24-58 0 0,-18 78-68 0 0,-29 36-107 0 0,47-130-1750 0 0,5-9-3053 0 0,1-1-4135 0 0,0-2-1387 0 0</inkml:trace>
  <inkml:trace contextRef="#ctx0" brushRef="#br0" timeOffset="581.324">1473 228 16203 0 0,'0'0'2025'0'0,"0"0"-1033"0"0,0 0-544 0 0,0 0-128 0 0,0 0-136 0 0,0 0-144 0 0,0 0-112 0 0,0 0-176 0 0,0 0-144 0 0,0 0-264 0 0,0 0-744 0 0,0 0-2593 0 0,0 0-7930 0 0</inkml:trace>
  <inkml:trace contextRef="#ctx0" brushRef="#br0" timeOffset="969.59">1653 975 9218 0 0,'0'0'2120'0'0,"0"0"-490"0"0,0 0-163 0 0,0 0-25 0 0,0 0-97 0 0,0 0-220 0 0,0 0-311 0 0,0 0-244 0 0,0 0-113 0 0,0 0-3 0 0,0 0 53 0 0,0 0 9 0 0,0 0-22 0 0,5-26-37 0 0,16-83-68 0 0,6 23 487 0 0,-21 70-740 0 0,1-1-1 0 0,1 1 1 0 0,0 0 0 0 0,1 0 0 0 0,1 1-1 0 0,1 1 1 0 0,0-1 0 0 0,12-10-136 0 0,-23 24-4 0 0,0 1 0 0 0,1-1 0 0 0,-1 1 0 0 0,0 0 1 0 0,1-1-1 0 0,-1 1 0 0 0,1 0 0 0 0,-1 0 0 0 0,0-1 1 0 0,1 1-1 0 0,-1 0 0 0 0,1 0 0 0 0,-1 0 0 0 0,1 0 1 0 0,-1-1-1 0 0,1 1 0 0 0,-1 0 0 0 0,1 0 0 0 0,-1 0 1 0 0,1 0-1 0 0,-1 0 0 0 0,1 0 0 0 0,-1 0 0 0 0,1 0 1 0 0,-1 1-1 0 0,1-1 0 0 0,-1 0 0 0 0,1 0 0 0 0,-1 0 1 0 0,1 0-1 0 0,-1 1 0 0 0,1-1 0 0 0,-1 0 0 0 0,0 1 1 0 0,1-1-1 0 0,-1 0 0 0 0,0 0 0 0 0,1 1 0 0 0,-1-1 1 0 0,1 1-1 0 0,-1-1 0 0 0,0 0 0 0 0,0 1 0 0 0,1-1 1 0 0,-1 1-1 0 0,0-1 0 0 0,0 1 0 0 0,0-1 0 0 0,1 1 1 0 0,-1-1-1 0 0,0 1 0 0 0,0-1 0 0 0,0 1 0 0 0,0-1 1 0 0,0 1-1 0 0,0-1 0 0 0,0 1 0 0 0,0-1 0 0 0,0 1 1 0 0,0-1-1 0 0,0 1 0 0 0,-1-1 4 0 0,6 41 3 0 0,-5-37 7 0 0,1 37 21 0 0,-2-31-25 0 0,0 0-1 0 0,2 0 0 0 0,-1 0 1 0 0,1 0-1 0 0,1 0 1 0 0,-1 0-1 0 0,2 0 0 0 0,-1-1 1 0 0,2 1-1 0 0,-1-1 1 0 0,1 1-1 0 0,4 5-5 0 0,-7-12 42 0 0,1 0 0 0 0,0-1 0 0 0,-1 1 0 0 0,1-1 0 0 0,0 1 0 0 0,0-1 0 0 0,1 0 0 0 0,-1 0 0 0 0,1 0 0 0 0,-1 0 0 0 0,1 0-1 0 0,-1 0 1 0 0,1-1 0 0 0,0 1 0 0 0,0-1 0 0 0,0 0 0 0 0,0 0 0 0 0,0 0 0 0 0,0 0 0 0 0,0 0 0 0 0,0-1 0 0 0,0 0 0 0 0,0 1 0 0 0,0-1 0 0 0,0 0 0 0 0,3-1-42 0 0,-1-1 143 0 0,0 0 0 0 0,-1 0 0 0 0,0-1-1 0 0,0 0 1 0 0,0 0 0 0 0,0 0 0 0 0,0 0 0 0 0,0-1 0 0 0,-1 1 0 0 0,1-1 0 0 0,-1 0 0 0 0,0 0 0 0 0,-1 0-1 0 0,1 0 1 0 0,0-1 0 0 0,-1 1 0 0 0,1-5-143 0 0,-2 8 3 0 0,49-155 940 0 0,-50 163-7696 0 0,0-1 965 0 0,0 2-6424 0 0</inkml:trace>
  <inkml:trace contextRef="#ctx0" brushRef="#br0" timeOffset="1285.96">2531 615 14427 0 0,'0'0'2825'0'0,"0"0"-1166"0"0,0 0-444 0 0,0 0 32 0 0,0 0 34 0 0,0 0-94 0 0,0 0-237 0 0,0 0-273 0 0,0 0-231 0 0,0 0-132 0 0,0 0-74 0 0,0 0-77 0 0,0 0-19 0 0,-15 3-29 0 0,-50 11-23 0 0,57-11-69 0 0,1 0 0 0 0,-1 0 1 0 0,1 0-1 0 0,0 1 0 0 0,0 0 0 0 0,1 0 1 0 0,-1 0-1 0 0,1 1 0 0 0,0 0 0 0 0,0 1 1 0 0,1-1-1 0 0,-2 3-23 0 0,-8 7 42 0 0,2-4-18 0 0,1 2-1 0 0,0 0 0 0 0,1 0 1 0 0,0 1-1 0 0,1 0 1 0 0,1 1-1 0 0,-4 9-23 0 0,12-22 0 0 0,0 0 0 0 0,0 0 0 0 0,0 1 0 0 0,0-1 0 0 0,0 0 0 0 0,1 1 0 0 0,-1-1-1 0 0,1 1 1 0 0,-1-1 0 0 0,1 0 0 0 0,0 1 0 0 0,0-1 0 0 0,0 1 0 0 0,1-1 0 0 0,-1 1 0 0 0,0-1 0 0 0,1 0 0 0 0,0 1-1 0 0,-1-1 1 0 0,1 0 0 0 0,0 1 0 0 0,0-1 0 0 0,1 0 0 0 0,-1 0 0 0 0,0 0 0 0 0,1 0 0 0 0,-1 0 0 0 0,1 0 0 0 0,-1 0 0 0 0,1 0-1 0 0,0-1 1 0 0,0 1 0 0 0,0-1 0 0 0,0 1 0 0 0,0-1 0 0 0,0 0 0 0 0,0 0 0 0 0,1 0 0 0 0,-1 0 0 0 0,0 0 0 0 0,1 0-1 0 0,-1-1 1 0 0,0 1 0 0 0,1-1 0 0 0,0 0 0 0 0,14 2 10 0 0,-1-1-1 0 0,0-1 0 0 0,1-1 1 0 0,-1 0-1 0 0,0-2 1 0 0,0 1-1 0 0,0-2 0 0 0,0 0 1 0 0,0-1-1 0 0,-1-1 1 0 0,0 0-1 0 0,6-4-9 0 0,64-30-5596 0 0,-83 38 5267 0 0,4-1-4852 0 0,-4-1-4304 0 0</inkml:trace>
  <inkml:trace contextRef="#ctx0" brushRef="#br0" timeOffset="1682.129">2667 828 2208 0 0,'0'0'2061'0'0,"0"0"-241"0"0,0 0 87 0 0,0 0 140 0 0,0 0 6 0 0,0 0-150 0 0,0 0-227 0 0,0 0-175 0 0,0 0-182 0 0,0 0-98 0 0,0 0-77 0 0,0 0-149 0 0,0 0-105 0 0,27 6-113 0 0,85 18-104 0 0,-60-29 229 0 0,-43-1-660 0 0,4-2-3 0 0,1-1 0 0 0,-1-1 0 0 0,-1 0 0 0 0,0 0 0 0 0,0-2 0 0 0,-1 1 1 0 0,0-1-1 0 0,-1-1 0 0 0,-1 0 0 0 0,5-8-239 0 0,-10 15 51 0 0,0 1-1 0 0,-1-1 1 0 0,1 0-1 0 0,-1 0 1 0 0,-1 0-1 0 0,1-1 1 0 0,-1 1 0 0 0,0-1-1 0 0,-1 1 1 0 0,1-1-1 0 0,-1 1 1 0 0,-1-1 0 0 0,1 0-1 0 0,-1 0 1 0 0,0 1-1 0 0,-1-3-50 0 0,-1 7 6 0 0,1 0 0 0 0,-1 0 0 0 0,0 0 0 0 0,-1 1-1 0 0,1-1 1 0 0,0 1 0 0 0,0 0 0 0 0,-1-1 0 0 0,1 1 0 0 0,-1 0-1 0 0,1 0 1 0 0,-1 1 0 0 0,1-1 0 0 0,-1 0 0 0 0,1 1-1 0 0,-1-1 1 0 0,0 1 0 0 0,1 0 0 0 0,-1 0 0 0 0,0 0-1 0 0,1 0 1 0 0,-1 1 0 0 0,0-1 0 0 0,1 1 0 0 0,-1 0-1 0 0,1-1 1 0 0,-1 1 0 0 0,1 0 0 0 0,-1 0 0 0 0,1 1-1 0 0,-2 0-5 0 0,-81 61-157 0 0,-12 68 46 0 0,93-127 111 0 0,1 0-1 0 0,0 0 0 0 0,0 0 0 0 0,0 1 1 0 0,1-1-1 0 0,0 1 0 0 0,0 0 0 0 0,0-1 1 0 0,0 1-1 0 0,1 0 0 0 0,-1 0 1 0 0,1 0-1 0 0,1 1 0 0 0,-1-1 0 0 0,1 0 1 0 0,0 0-1 0 0,0 0 0 0 0,0 0 0 0 0,1 1 1 0 0,-1-1-1 0 0,1 0 0 0 0,1 0 0 0 0,-1 0 1 0 0,1 0-1 0 0,0 0 0 0 0,0-1 0 0 0,0 1 1 0 0,0 0-1 0 0,1-1 0 0 0,0 0 0 0 0,0 0 1 0 0,0 1-1 0 0,1-2 0 0 0,-1 1 1 0 0,1 0-1 0 0,3 1 1 0 0,9 1 22 0 0,0 0 0 0 0,1-2 0 0 0,0 0 0 0 0,0-1 0 0 0,0 0 0 0 0,0-2 1 0 0,0 0-1 0 0,0-1 0 0 0,1 0 0 0 0,-1-2-22 0 0,15 2 13 0 0,35-4-2319 0 0,-2-6-3594 0 0,-21 3 424 0 0,-33 6-7637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0 0 0,'0'0'880'0'0,"0"0"507"0"0,0 0 403 0 0,0 0 272 0 0,0 0-21 0 0,0 0-150 0 0,0 0-94 0 0,0 0-155 0 0,0 0-93 0 0,0 0-127 0 0,0 0-217 0 0,-11-3-236 0 0,-31-6-201 0 0,31 6-169 0 0,11 3-177 0 0,0 0-92 0 0,0 0-64 0 0,0 0-41 0 0,100-3 4057 0 0,49-9-2598 0 0,-32 2-993 0 0,85 2 61 0 0,-201 8-736 0 0,-1 0-23 0 0,0 0 5 0 0,0 0 30 0 0,0 0 12 0 0,0 0-18 0 0,0 0 10 0 0,0 0 27 0 0,0 0-27 0 0,0 0 35 0 0,0 0 4 0 0,0 0-7 0 0,0 0 24 0 0,0 0 26 0 0,0 0 6 0 0,0 0 8 0 0,0 0 27 0 0,0 0-11 0 0,-52-37 562 0 0,-39-33-620 0 0,91 70-134 0 0,0 0-1 0 0,1 0 1 0 0,-1 0 0 0 0,0 0-1 0 0,0 0 1 0 0,1 0-1 0 0,-1 0 1 0 0,0 0-1 0 0,0-1 1 0 0,0 1 0 0 0,1 0-1 0 0,-1 0 1 0 0,0 0-1 0 0,0 0 1 0 0,0 0 0 0 0,0-1-1 0 0,1 1 1 0 0,-1 0-1 0 0,0 0 1 0 0,0 0-1 0 0,0-1 1 0 0,0 1 0 0 0,0 0-1 0 0,0 0 1 0 0,0 0-1 0 0,1-1 1 0 0,-1 1 0 0 0,0 0-1 0 0,0 0 1 0 0,0-1-1 0 0,0 1 1 0 0,0 0-1 0 0,0 0 1 0 0,0-1 0 0 0,0 1-1 0 0,0 0 1 0 0,0 0-1 0 0,0-1 1 0 0,-1 1 0 0 0,1 0-1 0 0,0 0 1 0 0,0 0-1 0 0,0-1 1 0 0,0 1-1 0 0,0 0 1 0 0,0 0 0 0 0,0-1-1 0 0,-1 1 49 0 0,24 1-6827 0 0,-15 0-5549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3809 0 0,'0'0'2402'0'0,"0"0"-206"0"0,0 0 10 0 0,0 0 57 0 0,0 0-28 0 0,0 0-250 0 0,0 0-425 0 0,0 0-426 0 0,0 0-278 0 0,0 0-117 0 0,0 0-67 0 0,0 0-29 0 0,0 0-31 0 0,3 1-72 0 0,13 4 16 0 0,-1-1 1 0 0,1-1-1 0 0,0-1 1 0 0,0 0-1 0 0,1-1 0 0 0,-1-1 1 0 0,0 0-1 0 0,11-2-556 0 0,20 1 450 0 0,173-21 650 0 0,-159 19-973 0 0,-55 1 91 0 0,0 0-3769 0 0,-12 1-5059 0 0,4 1-3618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13763 0 0,'0'0'1768'0'0,"0"0"-457"0"0,0 0-138 0 0,0 0 37 0 0,0 0 13 0 0,0 0-82 0 0,0 0-78 0 0,0 0-113 0 0,0 0-25 0 0,0 0 4 0 0,0 0-123 0 0,0 0-104 0 0,0 0-69 0 0,23 4-95 0 0,75 10-86 0 0,-77-11-242 0 0,0-2-1 0 0,-1 0 0 0 0,1-2 0 0 0,0 0 0 0 0,-1-1 1 0 0,1-2-1 0 0,8-2-209 0 0,52-6 296 0 0,17 8-21 0 0,-54 4-8651 0 0,-43 0-4213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0 0 0,'0'0'1218'0'0,"0"0"499"0"0,0 0 458 0 0,0 0 193 0 0,0 0-199 0 0,0 0-494 0 0,0 0-557 0 0,0 0-469 0 0,0 0-274 0 0,0 0-153 0 0,-5 1-22 0 0,6-1-139 0 0,-1 1 1 0 0,0-1-1 0 0,0 0 1 0 0,0 1-1 0 0,0-1 1 0 0,1 0-1 0 0,-1 1 1 0 0,0-1-1 0 0,0 0 1 0 0,0 1-1 0 0,0-1 1 0 0,0 1-1 0 0,0-1 1 0 0,0 0-1 0 0,0 1 1 0 0,0-1-1 0 0,0 0 1 0 0,0 1-1 0 0,0-1 1 0 0,0 1-1 0 0,0-1 1 0 0,0 0-1 0 0,0 1 0 0 0,0-1 1 0 0,-1 0-1 0 0,1 1 1 0 0,0-1-1 0 0,0 0 1 0 0,0 1-1 0 0,-1-1 1 0 0,1 0-1 0 0,0 1 1 0 0,0-1-1 0 0,-1 0 1 0 0,1 0-1 0 0,0 1 1 0 0,-1-1-1 0 0,1 0 1 0 0,0 0-1 0 0,-1 0 1 0 0,1 1-1 0 0,0-1 1 0 0,-1 0-1 0 0,1 0 1 0 0,-1 0-62 0 0,16 5 703 0 0,-1-2 1 0 0,0 1-1 0 0,1-2 1 0 0,0 0-1 0 0,0 0 1 0 0,-1-2-1 0 0,1 0 1 0 0,4-1-704 0 0,8-1 394 0 0,-1-2 1 0 0,0-1-1 0 0,0-1 1 0 0,-1-1-1 0 0,0-1 1 0 0,22-11-395 0 0,-28 11 151 0 0,0-1 1 0 0,-1 0-1 0 0,-1-2 1 0 0,0 0-1 0 0,0-1 1 0 0,-1-1-1 0 0,-1 0 0 0 0,0-1 1 0 0,0-2-152 0 0,-9 9 125 0 0,0-1 0 0 0,-1 1 1 0 0,0-1-1 0 0,0 0 0 0 0,-1-1 0 0 0,0 1 1 0 0,-1-1-1 0 0,1 0 0 0 0,-2 1 1 0 0,1-1-1 0 0,-1-1 0 0 0,-1 1 0 0 0,0 0 1 0 0,0-5-126 0 0,-1 13 152 0 0,0 1-16 0 0,0 0-20 0 0,-12 30-95 0 0,-2 38 14 0 0,3 1 0 0 0,3 1 0 0 0,3 0 0 0 0,3 48-35 0 0,-6 91 12 0 0,3-149-4 0 0,-2-1 0 0 0,-3 1-1 0 0,-2-1 1 0 0,-3-1 0 0 0,-2-1 0 0 0,-11 19-8 0 0,21-56-1 0 0,-2-1 0 0 0,0-1 0 0 0,-1 1 1 0 0,-1-1-1 0 0,-1-1 0 0 0,-1 0 0 0 0,0-1 0 0 0,-1 0 1 0 0,0-1-1 0 0,-1-1 0 0 0,-1 0 0 0 0,-1-1 0 0 0,0 0 1 0 0,0-2-1 0 0,-14 7 1 0 0,28-16-1 0 0,0-1 1 0 0,0 1 0 0 0,0 0-1 0 0,-1-1 1 0 0,1 0-1 0 0,-1 0 1 0 0,1 0 0 0 0,0 0-1 0 0,-1-1 1 0 0,0 1-1 0 0,1-1 1 0 0,-1 0 0 0 0,1 0-1 0 0,-1 0 1 0 0,1 0-1 0 0,-1-1 1 0 0,0 0 0 0 0,1 1-1 0 0,0-1 1 0 0,-1 0-1 0 0,1-1 1 0 0,-1 1 0 0 0,1-1-1 0 0,0 1 1 0 0,0-1-1 0 0,0 0 1 0 0,0 0 0 0 0,0 0-1 0 0,0-1 1 0 0,1 1-1 0 0,-1-1 1 0 0,1 1 0 0 0,0-1-1 0 0,0 0 1 0 0,-1 0-1 0 0,2 0 1 0 0,-3-3 0 0 0,-1-12-7 0 0,0 0-1 0 0,1 0 1 0 0,1 0-1 0 0,0 0 1 0 0,2-1-1 0 0,0 1 1 0 0,1-1-1 0 0,1 1 1 0 0,1-1 0 0 0,0 1-1 0 0,1 0 1 0 0,1 0-1 0 0,1 0 1 0 0,1 0-1 0 0,0 1 1 0 0,1 0-1 0 0,9-14 8 0 0,-7 10-4 0 0,1 1-1 0 0,2 0 0 0 0,0 1 0 0 0,1 0 0 0 0,0 1 1 0 0,2 0-1 0 0,0 2 0 0 0,1-1 0 0 0,0 2 1 0 0,2 0-1 0 0,0 1 0 0 0,9-5 5 0 0,-13 14 8 0 0,-1 1 0 0 0,0 1-1 0 0,1 0 1 0 0,-1 1 0 0 0,1 0 0 0 0,0 1-1 0 0,-1 1 1 0 0,1 0 0 0 0,0 1 0 0 0,0 0-1 0 0,1 1-7 0 0,44 7-32 0 0,-50-6 43 0 0,0 0-1 0 0,0-1 0 0 0,0-1 1 0 0,1 1-1 0 0,-1-1 0 0 0,0-1 1 0 0,1 0-1 0 0,-1 0 0 0 0,1-1 1 0 0,-1 0-1 0 0,0-1 0 0 0,1 0 0 0 0,-1 0 1 0 0,0-1-1 0 0,0 0 0 0 0,-1-1 1 0 0,1 1-1 0 0,-1-2 0 0 0,4-2-10 0 0,-8 5 28 0 0,-1-1 0 0 0,1 1 0 0 0,-1-1 0 0 0,0 0 0 0 0,0 0 0 0 0,0 0 0 0 0,0 0 0 0 0,-1 0 0 0 0,1-1 0 0 0,-1 1 0 0 0,0-1 0 0 0,0 0 0 0 0,0 0 0 0 0,-1 0-1 0 0,1 1 1 0 0,-1-2 0 0 0,0 1 0 0 0,0 0 0 0 0,0-1-28 0 0,-1 5 67 0 0,0 0-14 0 0,0 0 1 0 0,0 0 14 0 0,0 0-27 0 0,0 0-32 0 0,0 0-26 0 0,0 0-20 0 0,0 18 129 0 0,-7 228 1145 0 0,2-233-969 0 0,1-3-877 0 0,3-3-3099 0 0,2-7-1624 0 0,0 0-718 0 0,1 0-6788 0 0</inkml:trace>
  <inkml:trace contextRef="#ctx0" brushRef="#br0" timeOffset="316.229">927 969 12595 0 0,'0'0'2411'0'0,"0"0"-647"0"0,0 0-226 0 0,0 0-19 0 0,0 0-33 0 0,0 0-170 0 0,0 0-287 0 0,0 0-210 0 0,0 0-109 0 0,0 0-78 0 0,0 0-104 0 0,0 0-113 0 0,0 0-115 0 0,0 17-88 0 0,-1 54-47 0 0,-13-1 189 0 0,-2-44-600 0 0,5-22-2206 0 0,10-15-10998 0 0,1 7 1805 0 0</inkml:trace>
  <inkml:trace contextRef="#ctx0" brushRef="#br0" timeOffset="570.054">982 538 12979 0 0,'0'0'2872'0'0,"0"0"-766"0"0,0 0-451 0 0,0 0-196 0 0,0 0-217 0 0,0 0-262 0 0,0 0-283 0 0,0 0-266 0 0,0 0-184 0 0,0 0-84 0 0,0 0-74 0 0,0 0-36 0 0,0 0-11 0 0,-12 18-30 0 0,-34 54-20 0 0,45-71-9 0 0,0 0 0 0 0,0 0 0 0 0,0 1 0 0 0,1-1 1 0 0,-1 0-1 0 0,0 0 0 0 0,1 0 0 0 0,-1 1 0 0 0,1-1 1 0 0,-1 0-1 0 0,1 0 0 0 0,0 1 0 0 0,0-1 0 0 0,-1 0 1 0 0,1 1-1 0 0,0-1 0 0 0,0 0 0 0 0,0 1 0 0 0,1-1 1 0 0,-1 0-1 0 0,0 1 0 0 0,0-1 0 0 0,1 0 0 0 0,-1 1 1 0 0,1-1-1 0 0,-1 0 0 0 0,1 0 0 0 0,-1 0 0 0 0,1 1 1 0 0,0-1-1 0 0,0 0 0 0 0,-1 0 0 0 0,1 0 0 0 0,0 0 1 0 0,0 0-1 0 0,0 0 0 0 0,0-1 0 0 0,0 1 0 0 0,0 0 1 0 0,0 0-1 0 0,1-1 0 0 0,-1 1 0 0 0,0 0 0 0 0,0-1 1 0 0,1 0-1 0 0,-1 1 0 0 0,0-1 0 0 0,0 0 0 0 0,1 1 1 0 0,-1-1-1 0 0,0 0 0 0 0,1 0 0 0 0,-1 0 0 0 0,0 0 1 0 0,1 0-1 0 0,-1 0 0 0 0,0-1 0 0 0,1 1 0 0 0,-1 0 1 0 0,0-1-1 0 0,1 1 0 0 0,-1-1 0 0 0,0 1 0 0 0,0-1 1 0 0,0 0-1 0 0,0 1 0 0 0,1-2 17 0 0,41-26-3886 0 0,-31 15-625 0 0,-3 1-3889 0 0,-5 7 1304 0 0</inkml:trace>
  <inkml:trace contextRef="#ctx0" brushRef="#br0" timeOffset="1153.158">1157 1024 5825 0 0,'0'0'2788'0'0,"0"0"-777"0"0,0 0-383 0 0,0 0-78 0 0,0 0-182 0 0,0 0-260 0 0,0 0-196 0 0,0 0-149 0 0,0 0-17 0 0,0 0 82 0 0,0 0 4 0 0,0 0 12 0 0,0 0 27 0 0,8 5-11 0 0,26 15-45 0 0,-30-19-674 0 0,0 0 0 0 0,0 0 0 0 0,0 0-1 0 0,0-1 1 0 0,0 0 0 0 0,0 1 0 0 0,1-2 0 0 0,-1 1 0 0 0,0 0 0 0 0,0-1-1 0 0,0 1 1 0 0,0-1 0 0 0,0 0 0 0 0,0-1 0 0 0,0 1 0 0 0,0-1 0 0 0,-1 0-1 0 0,1 1 1 0 0,0-2 0 0 0,-1 1 0 0 0,1-1-141 0 0,16-7 465 0 0,116-67 1300 0 0,-135 76-1755 0 0,0 1 1 0 0,1-1-1 0 0,-1 1 1 0 0,0 0-1 0 0,0-1 1 0 0,0 1-1 0 0,0 0 0 0 0,0-1 1 0 0,0 1-1 0 0,1 0 1 0 0,-1 0-1 0 0,0 0 1 0 0,0 0-1 0 0,0 0 1 0 0,0 1-1 0 0,0-1 0 0 0,1 0 1 0 0,-1 0-1 0 0,0 1 1 0 0,0-1-1 0 0,0 1 1 0 0,0-1-1 0 0,0 1 1 0 0,0-1-1 0 0,0 1 1 0 0,0 0-1 0 0,0-1 0 0 0,0 1 1 0 0,-1 0-1 0 0,1 0 1 0 0,0 0-1 0 0,0 0 1 0 0,-1-1-1 0 0,1 1 1 0 0,0 0-1 0 0,-1 0 0 0 0,1 0 1 0 0,-1 0-1 0 0,1 1 1 0 0,-1-1-1 0 0,0 0 1 0 0,1 1-11 0 0,15 56 87 0 0,-15-53-74 0 0,36 216 157 0 0,-35-200-160 0 0,0 0-1 0 0,-1 0 0 0 0,-2 0 1 0 0,0 0-1 0 0,-1 1 0 0 0,-1-1 1 0 0,-1-1-1 0 0,-1 1 0 0 0,-1-1 1 0 0,0 0-1 0 0,-2 0 0 0 0,0 0 1 0 0,-3 2-10 0 0,9-17 3 0 0,-1 0-1 0 0,0-1 1 0 0,0 1 0 0 0,0 0 0 0 0,-1-1 0 0 0,0 0 0 0 0,0 0 0 0 0,0 0-1 0 0,0 0 1 0 0,-1 0 0 0 0,1-1 0 0 0,-1 0 0 0 0,0 0 0 0 0,0 0 0 0 0,0-1-1 0 0,0 0 1 0 0,0 0 0 0 0,-1 0 0 0 0,1 0 0 0 0,-1-1 0 0 0,1 0 0 0 0,-1 0-1 0 0,1 0 1 0 0,-1-1 0 0 0,0 0 0 0 0,1 0 0 0 0,-1-1 0 0 0,-1 1-3 0 0,4-2 0 0 0,0 0 0 0 0,0-1 0 0 0,0 1 1 0 0,0 0-1 0 0,0-1 0 0 0,0 0 0 0 0,1 0 0 0 0,-1 1 1 0 0,1-2-1 0 0,0 1 0 0 0,0 0 0 0 0,0 0 0 0 0,0-1 1 0 0,1 1-1 0 0,-1-1 0 0 0,1 1 0 0 0,0-1 0 0 0,0 1 1 0 0,0-1-1 0 0,1 0 0 0 0,-1 0 0 0 0,1 1 0 0 0,0-1 1 0 0,0 0-1 0 0,0 0 0 0 0,1 0 0 0 0,-1 1 0 0 0,1-1 1 0 0,0 0-1 0 0,0 1 0 0 0,0-1 0 0 0,0 0 0 0 0,1 1 1 0 0,-1 0-1 0 0,1-1 0 0 0,0 1 0 0 0,0 0 1 0 0,0 0-1 0 0,2-2 0 0 0,5-10-96 0 0,1 1 0 0 0,1 0 0 0 0,0 1 0 0 0,1 0 0 0 0,0 1 0 0 0,1 0 1 0 0,1 1-1 0 0,0 0 0 0 0,5-2 96 0 0,1-4-1598 0 0,-14 10-1860 0 0,-2 1-4352 0 0,-3 3-4572 0 0</inkml:trace>
  <inkml:trace contextRef="#ctx0" brushRef="#br0" timeOffset="1514.992">1503 476 7290 0 0,'0'0'3202'0'0,"0"0"-861"0"0,0 0-193 0 0,0 0 89 0 0,0 0-51 0 0,0 0-257 0 0,0 0-458 0 0,0 0-382 0 0,0 0-209 0 0,0 0-109 0 0,0 0-77 0 0,0 0-66 0 0,2-3-107 0 0,8-4 60 0 0,-15 10 341 0 0,-20 18-828 0 0,24-21-110 0 0,1 0 0 0 0,0 0 10 0 0,0 0 22 0 0,0 0 20 0 0,0 0 3 0 0,0 0-6 0 0,0 0-2 0 0,0 0-6 0 0,0 0-7 0 0,0 0-26 0 0,0 0 8 0 0,0 0 33 0 0,0 0-8 0 0,0 0-9 0 0,0 0-76 0 0,0 0-30 0 0,13-21-4427 0 0,-7 17-2126 0 0,-2 0-6008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7706 0 0,'0'0'3751'0'0,"0"0"-1518"0"0,0 0-664 0 0,0 0-106 0 0,0 0-33 0 0,0 0-131 0 0,0 0-284 0 0,0 0-346 0 0,0 0-169 0 0,0 0 31 0 0,0 0 29 0 0,0 0 35 0 0,0 0-38 0 0,-1 13-136 0 0,-13 85 541 0 0,-2 22 17 0 0,15-109-942 0 0,1-10-27 0 0,-1 0-1 0 0,1 1 0 0 0,0-1 1 0 0,-1 0-1 0 0,1 1 1 0 0,0-1-1 0 0,0 1 1 0 0,0-1-1 0 0,0 0 0 0 0,0 1 1 0 0,0-1-1 0 0,0 1 1 0 0,0-1-1 0 0,0 0 1 0 0,1 1-1 0 0,-1-1 0 0 0,1 0 1 0 0,-1 1-1 0 0,1-1 1 0 0,-1 0-1 0 0,1 1 1 0 0,0-1-1 0 0,0 0 1 0 0,0 0-1 0 0,-1 0 0 0 0,1 0 1 0 0,0 0-1 0 0,0 0 1 0 0,1 0-1 0 0,-1 0 1 0 0,0 0-1 0 0,0 0 0 0 0,0-1 1 0 0,0 1-1 0 0,1 0 1 0 0,-1-1-1 0 0,0 1 1 0 0,1-1-1 0 0,-1 0 0 0 0,0 1 1 0 0,1-1-1 0 0,-1 0 1 0 0,1 0-1 0 0,-1 0 1 0 0,0 0-1 0 0,1 0-9 0 0,0 0-170 0 0,3 1 202 0 0,-1-1 0 0 0,1 0-1 0 0,-1 0 1 0 0,0 0 0 0 0,1 0-1 0 0,-1-1 1 0 0,1 0 0 0 0,-1 0 0 0 0,0 0-1 0 0,1 0 1 0 0,-1-1 0 0 0,0 0-1 0 0,0 0 1 0 0,0 0 0 0 0,3-2-32 0 0,1-9-3360 0 0,-5-5-3352 0 0,-3 14-739 0 0,0 0-2043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11210 0 0,'0'0'2654'0'0,"0"0"-544"0"0,0 0-247 0 0,0 0-177 0 0,0 0-195 0 0,0 0-208 0 0,0 0-262 0 0,0 0-171 0 0,0 0-167 0 0,0 0-151 0 0,0 0-97 0 0,0 0-71 0 0,0 0-51 0 0,-5 2-42 0 0,2-1-237 0 0,-24 25 492 0 0,27-26-557 0 0,0 0 27 0 0,0 0-7 0 0,20 0 237 0 0,-75 22-1512 0 0,48-22-11198 0 0,6 0 636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16 663 5545 0 0,'0'0'1893'0'0,"0"0"-205"0"0,0 0-12 0 0,0 0 142 0 0,0 0 172 0 0,0 0-99 0 0,0 0-364 0 0,0 0-407 0 0,0 0-434 0 0,0 0-310 0 0,0 0-171 0 0,-4 0-85 0 0,-4 0-176 0 0,5 0 610 0 0,72-3 1965 0 0,120-5-536 0 0,-189 8-1970 0 0,0 0 34 0 0,0 0 39 0 0,0 0 68 0 0,-16 1 826 0 0,-105 20-591 0 0,93-19-148 0 0,45 0-16 0 0,106-13-64 0 0,-28 5 263 0 0,-48 3-2589 0 0,-1 1-7604 0 0,-41 2-1791 0 0</inkml:trace>
  <inkml:trace contextRef="#ctx0" brushRef="#br0" timeOffset="947.6">685 321 4705 0 0,'0'0'1784'0'0,"0"0"-518"0"0,0 0-246 0 0,0 0 108 0 0,0 0 163 0 0,0 0 51 0 0,0 0-154 0 0,0 0-46 0 0,0 0-33 0 0,0 0 32 0 0,0 0 60 0 0,0 0-150 0 0,0 0-143 0 0,20-4-123 0 0,66-15-75 0 0,107-54 2140 0 0,-90 15-1341 0 0,-97 52-1360 0 0,4-2 823 0 0,-11 15-524 0 0,-30 141-181 0 0,16-30-240 0 0,6 0 1 0 0,5 0-1 0 0,6 10-27 0 0,-11 228 7 0 0,6-315-28 0 0,2-12 21 0 0,-1 0 1 0 0,-1 0-1 0 0,-1 0 1 0 0,-2-1-1 0 0,-1 1 1 0 0,-1-1-1 0 0,-1-1 1 0 0,-2 1-1 0 0,-11 19 0 0 0,20-42-5 0 0,-1 0-1 0 0,0-1 1 0 0,0 1-1 0 0,0-1 1 0 0,-1 0-1 0 0,1 0 1 0 0,-1 0-1 0 0,0-1 1 0 0,0 1-1 0 0,-1-1 1 0 0,1 0-1 0 0,-1 0 1 0 0,1-1-1 0 0,-1 1 1 0 0,0-1-1 0 0,0 0 1 0 0,0 0-1 0 0,0-1 1 0 0,0 1-1 0 0,-1-1 1 0 0,1 0-1 0 0,0-1 1 0 0,-1 1-1 0 0,1-1 1 0 0,0 0-1 0 0,-1-1 1 0 0,1 1-1 0 0,0-1 1 0 0,-1 0-1 0 0,1 0 1 0 0,0-1-1 0 0,0 1 1 0 0,-5-3 5 0 0,0-5-11 0 0,1-1 1 0 0,0 0-1 0 0,0-1 1 0 0,1 0-1 0 0,1 0 1 0 0,0-1 0 0 0,0 0-1 0 0,1 0 1 0 0,0 0-1 0 0,1-1 1 0 0,1 0-1 0 0,0 0 1 0 0,1 0-1 0 0,0 0 1 0 0,1 0 0 0 0,0-1-1 0 0,2 1 1 0 0,-1-1-1 0 0,1 0 1 0 0,1 1-1 0 0,1-1 1 0 0,0 1 0 0 0,1-6 10 0 0,-1 3-1 0 0,1 1 1 0 0,0 0 0 0 0,1-1 0 0 0,0 1 0 0 0,1 1-1 0 0,1-1 1 0 0,0 1 0 0 0,1 0 0 0 0,1 0 0 0 0,0 1-1 0 0,1 0 1 0 0,0 0 0 0 0,1 1 0 0 0,0 0-1 0 0,1 1 1 0 0,0 0 0 0 0,1 1 0 0 0,0 0 0 0 0,1 1-1 0 0,0 0 1 0 0,0 1 0 0 0,1 1 0 0 0,0 0 0 0 0,1 0-1 0 0,-1 2 1 0 0,13-4 0 0 0,188-18 78 0 0,-114 19-22 0 0,-99 8-55 0 0,2 0 18 0 0,1-1 0 0 0,-1 1 0 0 0,1 0 0 0 0,-1-1 0 0 0,1 0 0 0 0,-1 0 0 0 0,1-1 1 0 0,-1 1-1 0 0,0-1 0 0 0,0 0 0 0 0,0 0 0 0 0,0 0 0 0 0,0-1 0 0 0,0 1 0 0 0,0-1 0 0 0,-1 0 0 0 0,1 0 1 0 0,-1 0-1 0 0,2-3-19 0 0,-9 58 660 0 0,-6-12-543 0 0,-1-3-115 0 0,2 0 0 0 0,2 1 0 0 0,2 0 0 0 0,-1 36-2 0 0,13-70-3079 0 0,-2-3-3337 0 0,-2-1-5917 0 0</inkml:trace>
  <inkml:trace contextRef="#ctx0" brushRef="#br0" timeOffset="2391.606">1371 1488 4569 0 0,'0'0'3046'0'0,"0"0"-958"0"0,0 0-546 0 0,0 0-58 0 0,0 0 74 0 0,0 0 22 0 0,0 0-213 0 0,0 0-344 0 0,0 0-277 0 0,0 0-221 0 0,0 0-86 0 0,0 0 0 0 0,15-7 6 0 0,78-38 841 0 0,-90 44-1226 0 0,-1-1 1 0 0,1 1 0 0 0,-1 0-1 0 0,1-1 1 0 0,-1 1 0 0 0,1 0-1 0 0,0 0 1 0 0,0 1 0 0 0,-1-1 0 0 0,1 1-1 0 0,0-1 1 0 0,0 1 0 0 0,0 0-1 0 0,0 0 1 0 0,0 0 0 0 0,0 0-1 0 0,-1 1 1 0 0,1-1 0 0 0,0 1-1 0 0,0 0 1 0 0,0 0 0 0 0,-1 0-1 0 0,1 0 1 0 0,-1 0 0 0 0,1 0-1 0 0,-1 1 1 0 0,1-1 0 0 0,-1 1-1 0 0,0 0 1 0 0,1 0 0 0 0,-1 0-1 0 0,0 0 1 0 0,0 0 0 0 0,0 0 0 0 0,-1 0-1 0 0,1 1 1 0 0,-1-1 0 0 0,1 1-1 0 0,-1-1 1 0 0,0 1 0 0 0,0-1-1 0 0,1 2-60 0 0,8 23 128 0 0,0 1 0 0 0,-2 0 0 0 0,-1 0 0 0 0,-1 1 0 0 0,-2 0 0 0 0,0 0 0 0 0,-2 0 0 0 0,-2 0 1 0 0,0 1-1 0 0,-3 12-128 0 0,1-27 25 0 0,-1-1 0 0 0,0 0 1 0 0,-1 1-1 0 0,0-1 0 0 0,-1 0 1 0 0,-1-1-1 0 0,0 1 0 0 0,-1-1 1 0 0,0-1-1 0 0,-1 1 0 0 0,-1-1 1 0 0,0 0-1 0 0,0-1 0 0 0,-1 0 1 0 0,-1-1-1 0 0,1 0 0 0 0,-2 0 1 0 0,-3 1-26 0 0,12-9 6 0 0,0 0 0 0 0,0 0 0 0 0,0 0 0 0 0,-1 0 0 0 0,1-1 0 0 0,-1 1 0 0 0,1-1 0 0 0,-1 0 0 0 0,1 0 0 0 0,-1-1 0 0 0,0 1 0 0 0,0-1 0 0 0,1 1 0 0 0,-1-1 0 0 0,0 0 0 0 0,0-1 0 0 0,1 1 0 0 0,-1-1 0 0 0,0 1 0 0 0,1-1 0 0 0,-1 0 0 0 0,0-1 0 0 0,1 1 0 0 0,0-1 0 0 0,-1 1 0 0 0,1-1 0 0 0,0 0 1 0 0,0 0-1 0 0,0 0 0 0 0,0-1 0 0 0,0 1 0 0 0,0-1 0 0 0,0 1 0 0 0,1-1 0 0 0,0 0 0 0 0,-1 0 0 0 0,1 0 0 0 0,0-1 0 0 0,1 1 0 0 0,-1 0 0 0 0,0-1 0 0 0,1 1 0 0 0,0-1 0 0 0,0-1-6 0 0,-1-2 3 0 0,0 1 1 0 0,1-1-1 0 0,0 0 1 0 0,1 0-1 0 0,-1 0 1 0 0,2 0-1 0 0,-1 0 0 0 0,1 0 1 0 0,0 0-1 0 0,0 1 1 0 0,0-1-1 0 0,1 0 1 0 0,0 0-1 0 0,1 1 0 0 0,-1 0 1 0 0,1-1-1 0 0,1 1 1 0 0,-1 0-1 0 0,1 0 0 0 0,0 1 1 0 0,0-1-1 0 0,1 1 1 0 0,2-3-4 0 0,3-2 12 0 0,1 0-1 0 0,0 0 1 0 0,0 1 0 0 0,1 1 0 0 0,0 0 0 0 0,0 0 0 0 0,1 1 0 0 0,0 1 0 0 0,0 0 0 0 0,0 1-1 0 0,1 0-11 0 0,-8 3-2230 0 0,-9 0-6486 0 0,1 2-2257 0 0</inkml:trace>
  <inkml:trace contextRef="#ctx0" brushRef="#br0" timeOffset="2783.167">1585 1046 8938 0 0,'0'0'3863'0'0,"0"0"-1519"0"0,0 0-533 0 0,0 0-7 0 0,0 0-16 0 0,0 0-215 0 0,0 0-350 0 0,0 0-382 0 0,0 0-266 0 0,0 0-140 0 0,0 0-73 0 0,0 0-51 0 0,0 0-47 0 0,-16 25 650 0 0,15-24-873 0 0,1-1-29 0 0,0 0-13 0 0,0 0 9 0 0,0 0-7 0 0,0 0 16 0 0,0 0 5 0 0,0 0 12 0 0,0 0-2 0 0,0 0-6 0 0,0 0-4 0 0,1 4-3533 0 0,3-1 104 0 0,0 0-4852 0 0,0-2-3824 0 0</inkml:trace>
  <inkml:trace contextRef="#ctx0" brushRef="#br0" timeOffset="4354.152">410 111 0 0 0,'0'0'1026'0'0,"0"0"317"0"0,0 0 350 0 0,0 0 342 0 0,0 0 218 0 0,0 0-1 0 0,0 0-139 0 0,0 0-242 0 0,0 0-316 0 0,0 0-287 0 0,0 0-250 0 0,0 0-200 0 0,-6-1-137 0 0,-2 1-896 0 0,-8-2 1892 0 0,41 1 1154 0 0,159-1 813 0 0,90-6-2453 0 0,-221 4-1088 0 0,1 3-1 0 0,-1 2 0 0 0,0 3 1 0 0,0 1-1 0 0,22 8-102 0 0,-37 4 102 0 0,-38-16-85 0 0,0-1-4 0 0,0 0 18 0 0,0 0 18 0 0,0 0 22 0 0,0 0 18 0 0,0 0 17 0 0,0 0-4 0 0,0 0 17 0 0,0 0 4 0 0,0 0-38 0 0,0 0-6 0 0,0 0-26 0 0,0 0-10 0 0,0 0 2 0 0,0 0-2 0 0,0 0-2 0 0,0 0-19 0 0,0 0-6 0 0,0 0 1 0 0,0 0-4 0 0,0 0-31 0 0,0 0 4 0 0,0 0 5 0 0,0 0 21 0 0,0 0 12 0 0,0 0-1 0 0,0 0-26 0 0,0 0 12 0 0,0 0 1 0 0,0 0-9 0 0,0 0-24 0 0,-14-1 206 0 0,-168-76-188 0 0,130 34-54 0 0,53 33-2150 0 0,12 8-4520 0 0,-9 3 4084 0 0,6-1-10147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89 320 0 0,'0'0'1824'0'0,"0"0"-46"0"0,0 0 109 0 0,0 0 272 0 0,0 0 173 0 0,0 0-61 0 0,0 0-359 0 0,0 0-516 0 0,0 0-411 0 0,0 0-263 0 0,0 0-108 0 0,1-3 2 0 0,-81 119 4300 0 0,-86 224-2598 0 0,53-98-2178 0 0,70-150-95 0 0,42-91-46 0 0,1-1 13 0 0,0 0 0 0 0,0 0-11 0 0,8-16 107 0 0,320-571 407 0 0,-190 314-283 0 0,-131 294-131 0 0,25 152 406 0 0,5 34-46 0 0,25 114-306 0 0,-46-278-132 0 0,-16-43 6 0 0,0 0 10 0 0,0 0 31 0 0,0 0 36 0 0,0 0 42 0 0,0 0 39 0 0,-2 0-154 0 0,-1 0 0 0 0,1 0 1 0 0,-1 0-1 0 0,1-1 1 0 0,-1 1-1 0 0,1-1 0 0 0,-1 0 1 0 0,1 1-1 0 0,0-1 1 0 0,-1 0-1 0 0,1 0 0 0 0,0-1 1 0 0,0 1-1 0 0,0 0 1 0 0,0-1-1 0 0,0 0 0 0 0,0 1 1 0 0,0-1-1 0 0,0 0 1 0 0,1 0-1 0 0,-1 0 0 0 0,0-1-33 0 0,-53-45 140 0 0,-124-55-97 0 0,44 33-26 0 0,128 67 601 0 0,-3-2-3580 0 0,19 2-8066 0 0,-5 3-809 0 0</inkml:trace>
  <inkml:trace contextRef="#ctx0" brushRef="#br0" timeOffset="6718.032">1092 166 0 0 0,'0'0'1090'0'0,"0"0"342"0"0,0 0 130 0 0,0 0-98 0 0,0 0-167 0 0,0 0-152 0 0,0 0-78 0 0,0 0-25 0 0,0 0-17 0 0,-1-10 35 0 0,-3-24-306 0 0,4 31 8934 0 0,-38 265-5966 0 0,-32 62-3204 0 0,44-222-433 0 0,14-44-121 0 0,12-57-32 0 0,0-1-36 0 0,12-19-245 0 0,13-30 60 0 0,-3 0 1 0 0,-2-1 0 0 0,-2-1-1 0 0,-2-1 1 0 0,-2-1-1 0 0,-3 0 1 0 0,-2-1 288 0 0,11-43-1134 0 0,3-80 1307 0 0,-42 181 1164 0 0,5 44 340 0 0,16-19-1492 0 0,2 0 1 0 0,1-1-1 0 0,1 1 0 0 0,1-1 0 0 0,2-1 0 0 0,2 3-185 0 0,5 20 119 0 0,-2-5-26 0 0,-1 2-64 0 0,2 0 1 0 0,2-1-1 0 0,3-1 1 0 0,11 20-30 0 0,-29-62 6 0 0,-2-2-5 0 0,0-1 0 0 0,0 1 1 0 0,0 0-1 0 0,0-1 1 0 0,0 1-1 0 0,0 0 1 0 0,0 0-1 0 0,0-1 0 0 0,0 1 1 0 0,0 0-1 0 0,1-1 1 0 0,-1 1-1 0 0,0 0 1 0 0,0-1-1 0 0,1 1 0 0 0,-1 0 1 0 0,1-1-1 0 0,-1 1 1 0 0,0 0-1 0 0,1-1 0 0 0,-1 1 1 0 0,1-1-1 0 0,-1 1 1 0 0,1-1-1 0 0,0 1 1 0 0,-1-1-1 0 0,1 0 0 0 0,-1 1 1 0 0,1-1-1 0 0,0 0 1 0 0,-1 1-1 0 0,1-1 1 0 0,0 0-1 0 0,0 0 0 0 0,-1 1 1 0 0,1-1-1 0 0,0 0 1 0 0,-1 0-1 0 0,1 0 1 0 0,0 0-1 0 0,0 0 0 0 0,-1 0 1 0 0,1 0-1 0 0,0 0 1 0 0,-1-1-1 0 0,1 1 1 0 0,0 0-1 0 0,0 0 0 0 0,-1-1 1 0 0,1 1-1 0 0,0 0-1 0 0,29-78 313 0 0,69-219 34 0 0,-84 236-249 0 0,-3 0 0 0 0,-2 0 1 0 0,-3-1-1 0 0,-2-24-98 0 0,-5 85-89 0 0,0 0 1 0 0,0 0 0 0 0,0 1 0 0 0,0-1 0 0 0,0 0-1 0 0,0 0 1 0 0,1 0 0 0 0,-1 0 0 0 0,0 1 0 0 0,0-1 0 0 0,1 0-1 0 0,-1 0 1 0 0,1 1 0 0 0,-1-1 0 0 0,0 0 0 0 0,1 1-1 0 0,-1-1 1 0 0,1 0 0 0 0,0 1 0 0 0,-1-1 0 0 0,1 1 0 0 0,-1-1-1 0 0,1 1 1 0 0,0-1 0 0 0,0 1 0 0 0,-1-1 0 0 0,1 1-1 0 0,0-1 1 0 0,0 1 0 0 0,-1 0 0 0 0,1 0 0 0 0,0-1-1 0 0,0 1 1 0 0,0 0 0 0 0,-1 0 0 0 0,1 0 0 0 0,0 0 0 0 0,0 0-1 0 0,0 0 1 0 0,0 0 0 0 0,-1 0 0 0 0,1 0 0 0 0,0 1-1 0 0,0-1 1 0 0,0 0 0 0 0,-1 0 0 0 0,1 1 0 0 0,0-1 0 0 0,0 1-1 0 0,-1-1 1 0 0,1 0 0 0 0,0 1 0 0 0,-1-1 0 0 0,1 1-1 0 0,0 0 1 0 0,-1-1 0 0 0,1 1 88 0 0,16 12-5906 0 0,-16-12 838 0 0,1-1-5715 0 0</inkml:trace>
  <inkml:trace contextRef="#ctx0" brushRef="#br0" timeOffset="7065.504">1720 107 12315 0 0,'0'0'2297'0'0,"0"0"-487"0"0,0 0-179 0 0,0 0-60 0 0,0 0-140 0 0,0 0-305 0 0,0 0-381 0 0,0 0-233 0 0,0 0-61 0 0,0 0 11 0 0,0 0 2 0 0,0 0-28 0 0,0 0-26 0 0,5 26-43 0 0,16 86-55 0 0,-6 91 457 0 0,-16-157-704 0 0,0-23-102 0 0,-1-1-1 0 0,-1 0 1 0 0,-1 0 0 0 0,-1 0 0 0 0,-1 0 0 0 0,0 0 0 0 0,-2-1-1 0 0,-5 8 38 0 0,15-60-11865 0 0,0 25 5326 0 0,-2 0-1933 0 0</inkml:trace>
  <inkml:trace contextRef="#ctx0" brushRef="#br0" timeOffset="7448.971">1700 162 7770 0 0,'0'0'2546'0'0,"0"0"-374"0"0,0 0-209 0 0,0 0-131 0 0,0 0-222 0 0,0 0-304 0 0,0 0-410 0 0,0 0-317 0 0,0 0-159 0 0,0 0-12 0 0,0 0 53 0 0,0 0 71 0 0,0 0 25 0 0,10-3-7 0 0,83-12 855 0 0,-81 14-1295 0 0,-1 1 0 0 0,1 0 1 0 0,-1 1-1 0 0,1 1 0 0 0,-1 0 0 0 0,0 0 1 0 0,1 1-1 0 0,-1 0 0 0 0,0 1 1 0 0,-1 0-1 0 0,1 1 0 0 0,-1 0 0 0 0,0 1 1 0 0,0 0-1 0 0,-1 0 0 0 0,1 1 1 0 0,-1 1-1 0 0,-1-1 0 0 0,0 1 0 0 0,5 7-110 0 0,-2 1 47 0 0,-1 1 0 0 0,-1 0 0 0 0,0 1 0 0 0,-1 0 0 0 0,-1 1 0 0 0,-1-1 0 0 0,-1 1 0 0 0,-1 1 0 0 0,0-1 0 0 0,-1 0 0 0 0,-1 1 0 0 0,-1 0 0 0 0,-1-1 0 0 0,-1 1 0 0 0,-2 17-47 0 0,-1-24 21 0 0,0 1 1 0 0,-1-1-1 0 0,0 0 1 0 0,-1 0 0 0 0,0-1-1 0 0,-1 0 1 0 0,0 0 0 0 0,-1 0-1 0 0,-1-1 1 0 0,1 0-1 0 0,-2-1 1 0 0,0 0 0 0 0,0 0-1 0 0,-1-1 1 0 0,0 0 0 0 0,0-1-1 0 0,-1 0 1 0 0,0-1-1 0 0,-6 2-21 0 0,7-4-10 0 0,1-1-1 0 0,-1 0 0 0 0,-1-1 0 0 0,1 0 1 0 0,0 0-1 0 0,-1-2 0 0 0,1 1 0 0 0,-1-1 0 0 0,0-1 1 0 0,1 0-1 0 0,-1-1 0 0 0,0 0 0 0 0,-2-1 11 0 0,4-1-176 0 0,0 0-1 0 0,0 0 0 0 0,0-1 0 0 0,1 0 0 0 0,0-1 1 0 0,-1 0-1 0 0,2 0 0 0 0,-1-1 0 0 0,1 0 1 0 0,0 0-1 0 0,0-1 177 0 0,-28-30-7840 0 0,30 29-3850 0 0</inkml:trace>
  <inkml:trace contextRef="#ctx0" brushRef="#br0" timeOffset="8084.099">70 1145 0 0 0,'0'0'1063'0'0,"0"0"997"0"0,0 0 400 0 0,0 0-35 0 0,0 0-180 0 0,0 0-230 0 0,0 0-281 0 0,0 0-319 0 0,0 0-272 0 0,0 0-259 0 0,0 0-227 0 0,0 0-151 0 0,-2-2-102 0 0,2 2-364 0 0,0 0 0 0 0,1 0 0 0 0,-1 0 1 0 0,1 0-1 0 0,-1 0 0 0 0,1 0 0 0 0,-1 0 1 0 0,0 0-1 0 0,1 0 0 0 0,-1 0 0 0 0,1 0 0 0 0,-1-1 1 0 0,0 1-1 0 0,1 0 0 0 0,-1 0 0 0 0,1 0 1 0 0,-1-1-1 0 0,0 1 0 0 0,1 0 0 0 0,-1 0 1 0 0,0-1-1 0 0,0 1 0 0 0,1 0 0 0 0,-1-1 0 0 0,0 1 1 0 0,1 0-1 0 0,-1-1 0 0 0,0 1 0 0 0,0 0 1 0 0,0-1-1 0 0,0 1 0 0 0,1 0 0 0 0,-1-1 0 0 0,0 1 1 0 0,0-1-1 0 0,0 1 0 0 0,0-1 0 0 0,0 1 1 0 0,0 0-1 0 0,0-1 0 0 0,0 1 0 0 0,0-1 1 0 0,0 1-1 0 0,0 0 0 0 0,0-1 0 0 0,0 1 0 0 0,0-1 1 0 0,-1 1-1 0 0,1 0 0 0 0,0-1 0 0 0,0 1 1 0 0,0-1-1 0 0,0 1 0 0 0,-1 0 0 0 0,1-1 0 0 0,0 1 1 0 0,-1 0-1 0 0,1-1 0 0 0,0 1-40 0 0,15-3 730 0 0,219-21 3969 0 0,-138 19-4006 0 0,273-27 709 0 0,17-1-714 0 0,40 17-688 0 0,-196 16 18 0 0,-154 3-258 0 0,-90-20-3465 0 0,-16 15-1936 0 0,17 3-657 0 0,5-1-4975 0 0</inkml:trace>
  <inkml:trace contextRef="#ctx0" brushRef="#br0" timeOffset="9015.97">289 1322 0 0 0,'0'0'874'0'0,"0"0"638"0"0,0 0 278 0 0,0 0 129 0 0,0 0 66 0 0,0 0-55 0 0,0 0-172 0 0,0 0-208 0 0,0 0-202 0 0,0 0-113 0 0,0 0-59 0 0,0 0-81 0 0,-10 4-100 0 0,-30 10-132 0 0,30-10-169 0 0,10-4-143 0 0,0 0-108 0 0,0 0-75 0 0,13-7 1567 0 0,83-1 902 0 0,35 9-1672 0 0,40 0-422 0 0,-57-3-467 0 0,438-63 476 0 0,-202 38-592 0 0,-193 10 88 0 0,-113 9-206 0 0,-10 8-14 0 0,-34 0-20 0 0,0 0 10 0 0,0 0 14 0 0,0 0-17 0 0,0 0-27 0 0,0 0-12 0 0,0 0 0 0 0,0 0 25 0 0,0 0 9 0 0,0 0 3 0 0,0 0-6 0 0,0 0-9 0 0,0 0 14 0 0,0 0 6 0 0,0 0 3 0 0,0 0-10 0 0,0 0-19 0 0,0 0 24 0 0,0 0-11 0 0,0 0 16 0 0,0 0-11 0 0,0 0-10 0 0,0 0 17 0 0,0 0-3 0 0,0 0-18 0 0,0 0 0 0 0,0 0 14 0 0,0 0 5 0 0,0 0 18 0 0,0 0-6 0 0,0 0-28 0 0,0 0-9 0 0,0 0-3 0 0,0 0 6 0 0,0 0 10 0 0,0 0-10 0 0,0 0-1 0 0,0 0 27 0 0,0 0 10 0 0,0 0-5 0 0,0 0-8 0 0,0 0-9 0 0,0 0-14 0 0,0 0-2 0 0,0 0 14 0 0,0 0-15 0 0,0 0 2 0 0,0 0 24 0 0,0 0-19 0 0,0 0 8 0 0,0 0-10 0 0,0 0 17 0 0,0 0 8 0 0,0 0-7 0 0,0 0 3 0 0,0 0-13 0 0,0 0 9 0 0,0 0-21 0 0,0 0-7 0 0,0 0 1 0 0,0 0 10 0 0,0 0 18 0 0,0 0 3 0 0,0 0-21 0 0,0 0 10 0 0,0 0 3 0 0,0 0-23 0 0,0 0 3 0 0,0 0-4 0 0,0 0-6 0 0,0 0-2 0 0,0 0-12 0 0,0 0-54 0 0,0 0-37 0 0,0 0-45 0 0,0 0-130 0 0,0 0-193 0 0,0 0-309 0 0,0 0-651 0 0,0 0-1794 0 0,0 0-4601 0 0,0 0-5056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6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1,'-33'95,"5"1,3 1,-4 61,2 69,-24 90,49-204,8-89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1 295 176 0 0,'0'0'1646'0'0,"0"0"179"0"0,0 0 335 0 0,0 0 273 0 0,0 0-3 0 0,0 0-291 0 0,0 0-461 0 0,0 0-468 0 0,0 0-319 0 0,0 0-197 0 0,0 0-108 0 0,23 4 2090 0 0,-15-5-2351 0 0,0 0 0 0 0,0 0 0 0 0,1-1 0 0 0,-1 0 0 0 0,0 0 0 0 0,0-1 0 0 0,-1 0 0 0 0,1 0 0 0 0,-1-1 0 0 0,1 0 0 0 0,-1-1-1 0 0,0 1-324 0 0,8-7 153 0 0,0-1 0 0 0,-1 0-1 0 0,0 0 1 0 0,-1-2-1 0 0,0 0 1 0 0,-2 0 0 0 0,1-1-1 0 0,-1-1-152 0 0,-5 7 132 0 0,-1 0 0 0 0,0-1 1 0 0,-1 1-1 0 0,0-1 0 0 0,0 0 0 0 0,-1 0 0 0 0,-1-1 0 0 0,0 1 0 0 0,0-1 0 0 0,-1 1 1 0 0,0-1-1 0 0,0 1 0 0 0,-1-3-132 0 0,0 12 188 0 0,-21 43 427 0 0,8 3-552 0 0,2 1 1 0 0,3 1-1 0 0,1-1 0 0 0,2 1 1 0 0,3 1-1 0 0,1-1 1 0 0,4 24-64 0 0,32 337 352 0 0,-32-366-306 0 0,-1 1 0 0 0,-3 0 1 0 0,-1-1-1 0 0,-2 1 0 0 0,-3-1 1 0 0,0 0-1 0 0,-6 10-46 0 0,-26 26 163 0 0,32-122 18 0 0,7 25-854 0 0,2 0 0 0 0,0 0 0 0 0,1 0 0 0 0,1 1 0 0 0,0-1 0 0 0,2 1 0 0 0,0 0 0 0 0,7-13 673 0 0,-4 9-1598 0 0,5-11-1692 0 0,-4 12-2556 0 0,-2 5-5477 0 0</inkml:trace>
  <inkml:trace contextRef="#ctx0" brushRef="#br0" timeOffset="728.954">529 394 3721 0 0,'0'0'2020'0'0,"0"0"-417"0"0,0 0 23 0 0,0 0 338 0 0,0 0 211 0 0,0 0-49 0 0,0 0-351 0 0,0 0-482 0 0,0 0-373 0 0,0 0-228 0 0,0 0-120 0 0,0 0-75 0 0,0 0-31 0 0,5-12-26 0 0,21-49 271 0 0,-26 112 3442 0 0,-73 75-3140 0 0,-81 69-687 0 0,150-192-318 0 0,1 1 0 0 0,0 0 0 0 0,0 1 0 0 0,1-1 1 0 0,-1 0-1 0 0,1 1 0 0 0,0-1 0 0 0,0 1 0 0 0,1 0 0 0 0,-1 0 1 0 0,1-1-1 0 0,0 1 0 0 0,1 0 0 0 0,-1 0 0 0 0,1 1-8 0 0,0-6 8 0 0,22 8 144 0 0,98 3 502 0 0,-99-12-565 0 0,-15 0-59 0 0,0 0 1 0 0,0 1-1 0 0,0 0 1 0 0,0 0-1 0 0,0 0 1 0 0,0 0-1 0 0,0 1 1 0 0,0 0-1 0 0,0 0 1 0 0,-1 1-1 0 0,1 0 1 0 0,0 0-1 0 0,0 0 1 0 0,-1 1-1 0 0,0-1 1 0 0,1 1-1 0 0,-1 1 1 0 0,0-1-1 0 0,0 1 1 0 0,-1 0-1 0 0,1 0 1 0 0,0 1-31 0 0,3 7 59 0 0,0 1-1 0 0,-1 0 0 0 0,-1 0 1 0 0,0 0-1 0 0,0 1 1 0 0,-1 0-1 0 0,-1 0 1 0 0,-1 0-1 0 0,0 1 1 0 0,-1-1-1 0 0,0 1 1 0 0,-1 0-1 0 0,-1-1 1 0 0,-1 15-59 0 0,1-29 3 0 0,0 4 12 0 0,-1-1 1 0 0,1 1-1 0 0,0-1 1 0 0,-1 1 0 0 0,2-1-1 0 0,-1 1 1 0 0,0-1 0 0 0,1 1-1 0 0,-1-1 1 0 0,1 1-1 0 0,0-1 1 0 0,0 1 0 0 0,1-1-1 0 0,-1 0 1 0 0,1 1 0 0 0,0-1-1 0 0,-1 0 1 0 0,1 0 0 0 0,0 0-1 0 0,1-1 1 0 0,-1 1-1 0 0,1 0 1 0 0,-1-1 0 0 0,1 0-1 0 0,2 2-15 0 0,3-7-207 0 0,-8-13-811 0 0,19-19-4287 0 0,-13 27 333 0 0,-4 3-7109 0 0</inkml:trace>
  <inkml:trace contextRef="#ctx0" brushRef="#br0" timeOffset="976.063">1048 895 9722 0 0,'0'0'2001'0'0,"0"0"-253"0"0,0 0 140 0 0,0 0 295 0 0,0 0-41 0 0,0 0-316 0 0,0 0-440 0 0,0 0-396 0 0,0 0-248 0 0,0 0-154 0 0,0 0-89 0 0,0 0-68 0 0,2 22-70 0 0,5 69-69 0 0,-16-24 300 0 0,-7-23-577 0 0,11-54-7604 0 0,5 7 3654 0 0,-1-2-7810 0 0</inkml:trace>
  <inkml:trace contextRef="#ctx0" brushRef="#br0" timeOffset="1127.717">951 380 11186 0 0,'0'0'2497'0'0,"0"0"-361"0"0,0 0-367 0 0,0 0-289 0 0,0 0-328 0 0,0 0-432 0 0,0 0-471 0 0,0 0-394 0 0,0 0-175 0 0,0 0-160 0 0,0 0-160 0 0,0 0-736 0 0,0 0-4457 0 0,0 0-6266 0 0</inkml:trace>
  <inkml:trace contextRef="#ctx0" brushRef="#br0" timeOffset="1611.69">1203 1226 11122 0 0,'0'0'2608'0'0,"0"0"-952"0"0,0 0-293 0 0,0 0 25 0 0,0 0 10 0 0,0 0-130 0 0,0 0-266 0 0,0 0-262 0 0,0 0-141 0 0,0 0-73 0 0,0 0-13 0 0,10-30-39 0 0,30-97-50 0 0,-6 9 926 0 0,1 4-215 0 0,-34 113-1132 0 0,-1 1 3 0 0,0 0 0 0 0,0 0-37 0 0,0 0-14 0 0,4 12-106 0 0,21 77 137 0 0,6 8 13 0 0,-29-95 16 0 0,1 1-1 0 0,-1-1 1 0 0,1 0-1 0 0,-1 0 1 0 0,1 0-1 0 0,0 0 1 0 0,0 0-1 0 0,0-1 1 0 0,0 1-1 0 0,0-1 1 0 0,0 0-1 0 0,0 0 1 0 0,0 0-1 0 0,1 0 1 0 0,-1 0-1 0 0,0-1 1 0 0,0 0-1 0 0,1 0 1 0 0,-1 1-1 0 0,1-2 1 0 0,-1 1-1 0 0,0 0 1 0 0,0-1-1 0 0,1 1 1 0 0,-1-1-1 0 0,0 0 1 0 0,0 0-1 0 0,0-1 1 0 0,1 1-1 0 0,-1-1 1 0 0,-1 1-1 0 0,1-1 1 0 0,0 0-1 0 0,0 0 1 0 0,-1 0-1 0 0,1 0 1 0 0,-1-1-1 0 0,0 1 1 0 0,1-1-1 0 0,-1 1 1 0 0,0-2-15 0 0,15-16 238 0 0,0-1 1 0 0,-2 0-1 0 0,0-1 1 0 0,-2-1-1 0 0,0-1 0 0 0,-2 0 1 0 0,0 0-1 0 0,0-5-238 0 0,2-33 492 0 0,-13 61-531 0 0,0 1-119 0 0,-15 43-3340 0 0,12-22-809 0 0,1-9-1962 0 0,2-3-6120 0 0</inkml:trace>
  <inkml:trace contextRef="#ctx0" brushRef="#br0" timeOffset="2326.966">1724 961 1032 0 0,'0'0'3024'0'0,"0"0"-348"0"0,0 0-65 0 0,0 0-106 0 0,0 0-238 0 0,0 0-284 0 0,0 0-291 0 0,0 0-263 0 0,0 0-201 0 0,0 0-149 0 0,0 0-159 0 0,31-5-106 0 0,96-15-106 0 0,-62-4 504 0 0,-55 14-923 0 0,-6 7-199 0 0,0 0-1 0 0,-1 0 1 0 0,1 0-1 0 0,-1-1 0 0 0,0 0 1 0 0,0 0-1 0 0,-1 1 1 0 0,1-2-1 0 0,-1 1 1 0 0,0 0-1 0 0,0 0 0 0 0,0-1 1 0 0,-1 1-1 0 0,1-1 1 0 0,-1 0-1 0 0,0 1 0 0 0,0-1 1 0 0,-1 0-1 0 0,0 1 1 0 0,1-1-1 0 0,-2 0 0 0 0,1 0 1 0 0,0 1-1 0 0,-1-2-89 0 0,-1 4 3 0 0,1-1-1 0 0,-1 1 0 0 0,0 0 0 0 0,0-1 1 0 0,0 1-1 0 0,-1 0 0 0 0,1 0 1 0 0,0 0-1 0 0,-1 1 0 0 0,1-1 0 0 0,-1 0 1 0 0,0 1-1 0 0,1 0 0 0 0,-1 0 1 0 0,0 0-1 0 0,0 0 0 0 0,0 0 0 0 0,0 0 1 0 0,0 1-1 0 0,0-1 0 0 0,0 1 1 0 0,0 0-1 0 0,0 0 0 0 0,0 0 0 0 0,0 0 1 0 0,0 1-1 0 0,0-1 0 0 0,0 1 1 0 0,1 0-1 0 0,-1-1 0 0 0,0 2 0 0 0,0-1 1 0 0,0 0-1 0 0,1 0 0 0 0,-2 2-2 0 0,-3 1-16 0 0,0 0 1 0 0,1 1-1 0 0,-1 0 0 0 0,1 0 0 0 0,0 1 0 0 0,1 0 1 0 0,0 0-1 0 0,-1 0 0 0 0,2 1 0 0 0,-1-1 0 0 0,1 1 1 0 0,0 0-1 0 0,1 1 0 0 0,-1-1 0 0 0,1 0 0 0 0,1 1 1 0 0,-1 0-1 0 0,2 0 0 0 0,-1 0 0 0 0,1 0 0 0 0,0 0 1 0 0,0 0-1 0 0,1 0 0 0 0,0 0 0 0 0,1 0 0 0 0,0 0 0 0 0,0 1 16 0 0,1-4-2 0 0,-1-1 0 0 0,1 0 0 0 0,0 0 0 0 0,1 0 0 0 0,-1 0-1 0 0,1-1 1 0 0,-1 1 0 0 0,1 0 0 0 0,0-1 0 0 0,0 0-1 0 0,1 0 1 0 0,-1 0 0 0 0,1 0 0 0 0,-1 0 0 0 0,1-1 0 0 0,0 0-1 0 0,0 0 1 0 0,0 0 0 0 0,0 0 0 0 0,1 0 0 0 0,-1-1-1 0 0,0 0 1 0 0,2 1 2 0 0,104 11 93 0 0,-94-13-68 0 0,-1-1-1 0 0,1 0 0 0 0,0-1 1 0 0,-1 0-1 0 0,0-1 1 0 0,0-1-1 0 0,0-1 0 0 0,0 0 1 0 0,0-1-1 0 0,-1 0 1 0 0,0-1-1 0 0,-1-1 1 0 0,14-9-25 0 0,12-15 133 0 0,0-2 1 0 0,-3-2 0 0 0,0-2-1 0 0,-3-1 1 0 0,-1-1 0 0 0,-2-2-1 0 0,-2-1 1 0 0,-1-2-134 0 0,-10 17 11 0 0,-1 0 0 0 0,-2-1 0 0 0,0-1 0 0 0,-2-1 0 0 0,-1 0-1 0 0,-2 0 1 0 0,-1-1 0 0 0,-1 0 0 0 0,-2 0 0 0 0,-1 0 0 0 0,-2-1 0 0 0,-1 0 0 0 0,-2-17-12 0 0,2 47 4 0 0,-1 0-1 0 0,1-1 0 0 0,-1 1 1 0 0,0 0-1 0 0,0-1 0 0 0,0 1 1 0 0,-1 0-1 0 0,1 0 0 0 0,-1-1 1 0 0,1 1-1 0 0,-1 0 0 0 0,0 0 0 0 0,0 0 1 0 0,-1 0-1 0 0,1 0 0 0 0,-1 0 1 0 0,1 0-1 0 0,-1 0 0 0 0,0 0 1 0 0,0 1-1 0 0,0-1 0 0 0,-1 1 1 0 0,1 0-1 0 0,0-1 0 0 0,-1 1 0 0 0,0 0 1 0 0,1 1-1 0 0,-1-1 0 0 0,0 0 1 0 0,0 1-1 0 0,0-1 0 0 0,0 1 1 0 0,0 0-1 0 0,0 0 0 0 0,0 0 1 0 0,-1 0-1 0 0,1 1 0 0 0,0 0 0 0 0,0-1 1 0 0,-1 1-1 0 0,1 0 0 0 0,0 0 1 0 0,-1 1-1 0 0,1-1 0 0 0,0 1 1 0 0,0-1-1 0 0,-1 1 0 0 0,-1 1-2 0 0,-3 5 2 0 0,0-1 0 0 0,0 1 0 0 0,0 1 0 0 0,1-1 0 0 0,1 1-1 0 0,-1 0 1 0 0,1 1 0 0 0,1 0 0 0 0,-1 0 0 0 0,1 0 0 0 0,1 0 0 0 0,0 1 0 0 0,0 0 0 0 0,1 0-1 0 0,0 0 1 0 0,1 0 0 0 0,-1 8-2 0 0,-2 180 48 0 0,10-160 45 0 0,2 0 0 0 0,1-1-1 0 0,2 0 1 0 0,11 25-93 0 0,17 69 193 0 0,-26-78-123 0 0,-3 0-1 0 0,-2 1 0 0 0,-2 0 1 0 0,-3 4-70 0 0,-1-58-73 0 0,-1 0 0 0 0,0 0 1 0 0,1 0-1 0 0,-1 0 0 0 0,0 0 0 0 0,1 0 1 0 0,-1 0-1 0 0,1 0 0 0 0,-1 0 0 0 0,0 0 1 0 0,1 0-1 0 0,-1 0 0 0 0,0 1 1 0 0,1-1-1 0 0,-1 0 73 0 0,-5-63-4323 0 0,1 38-1161 0 0,2 15 2019 0 0,0 1-7915 0 0</inkml:trace>
  <inkml:trace contextRef="#ctx0" brushRef="#br0" timeOffset="2613.245">2274 560 12235 0 0,'0'0'2443'0'0,"0"0"-313"0"0,0 0-237 0 0,0 0-151 0 0,0 0-180 0 0,0 0-307 0 0,0 0-328 0 0,0 0-259 0 0,0 0-183 0 0,0 0-105 0 0,0 0-46 0 0,0 0-46 0 0,0 0-26 0 0,19 1 873 0 0,194 1 1260 0 0,-29-9-2074 0 0,-182 7-377 0 0,-1 0 0 0 0,1 0 1 0 0,0 0-1 0 0,-1 1 0 0 0,1-1 1 0 0,0 0-1 0 0,-1 1 0 0 0,1-1 1 0 0,0 1-1 0 0,-1-1 0 0 0,1 1 1 0 0,-1 0-1 0 0,1 0 0 0 0,-1 0 1 0 0,1 0-1 0 0,-1 0 0 0 0,0 0 1 0 0,1 0-1 0 0,-1 0 0 0 0,0 0 1 0 0,0 1-1 0 0,0-1 0 0 0,0 0 1 0 0,0 1-1 0 0,0-1 0 0 0,0 1 1 0 0,0-1 55 0 0,3 20-8957 0 0,-4-17-3588 0 0</inkml:trace>
  <inkml:trace contextRef="#ctx0" brushRef="#br0" timeOffset="2949.359">2994 862 20244 0 0,'0'0'1003'0'0,"0"0"-376"0"0,0 0-94 0 0,0 0 40 0 0,0 0 3 0 0,0 0-40 0 0,0 0-168 0 0,0 0-183 0 0,0 0-103 0 0,0 0-48 0 0,0 0-26 0 0,0 0-20 0 0,0 0-18 0 0,5 17-65 0 0,16 49-57 0 0,-14-109-5897 0 0,-10-6 165 0 0,-5 2 3481 0 0,-25-44 4831 0 0,-80-97 10731 0 0,112 180-13603 0 0,14 17-3683 0 0,-5-3-1264 0 0,0-2-6569 0 0</inkml:trace>
  <inkml:trace contextRef="#ctx0" brushRef="#br0" timeOffset="3311.867">3344 608 15883 0 0,'0'0'1954'0'0,"0"0"-217"0"0,0 0-198 0 0,0 0-177 0 0,0 0-207 0 0,0 0-248 0 0,0 0-189 0 0,0 0-167 0 0,0 0-103 0 0,0 0-60 0 0,0 0-71 0 0,0 0-78 0 0,0 0-60 0 0,-18 1 9 0 0,14 4-187 0 0,-6 2 8 0 0,1 0 0 0 0,0 1 0 0 0,1 1 0 0 0,0-1 0 0 0,0 1 1 0 0,1 1-1 0 0,0-1 0 0 0,1 1 0 0 0,0 1 0 0 0,0-1 0 0 0,1 1 0 0 0,1 0 1 0 0,0 0-1 0 0,0 0 0 0 0,1 0 0 0 0,0 1 0 0 0,1 0 0 0 0,0-1 0 0 0,1 5-9 0 0,4-10 50 0 0,-1 0-1 0 0,1 0 0 0 0,0 0 1 0 0,1-1-1 0 0,-1 1 1 0 0,1-1-1 0 0,0 0 0 0 0,1 0 1 0 0,-1-1-1 0 0,1 1 1 0 0,0-1-1 0 0,0 0 0 0 0,0 0 1 0 0,1 0-1 0 0,-1-1 0 0 0,1 0 1 0 0,0 0-1 0 0,0-1 1 0 0,0 1-1 0 0,0-1 0 0 0,0 0 1 0 0,1-1-1 0 0,-1 0 1 0 0,0 0-1 0 0,1 0 0 0 0,-1-1 1 0 0,1 0-1 0 0,-1 0 1 0 0,1 0-1 0 0,2-2-49 0 0,6 3 146 0 0,-12 0-127 0 0,1 0 0 0 0,-1-1 0 0 0,1 0 0 0 0,0 1 0 0 0,-1-1 0 0 0,1 0 0 0 0,0-1 0 0 0,-1 1 0 0 0,1-1-1 0 0,-1 0 1 0 0,1 1 0 0 0,-1-2 0 0 0,1 1 0 0 0,-1 0 0 0 0,1-1 0 0 0,-1 1 0 0 0,0-1 0 0 0,1-1-19 0 0,1 0-41 0 0,-3 3-3518 0 0,0 0-3768 0 0,-2 0-5509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2593 1300 1808 0 0,'0'0'2021'0'0,"0"0"-129"0"0,0 0-82 0 0,0 0-6 0 0,0 0-126 0 0,0 0-191 0 0,0 0-245 0 0,0 0-170 0 0,0 0-53 0 0,0 0-4 0 0,0 0 43 0 0,0 0 12 0 0,0 0 8 0 0,5 17-31 0 0,16 49-49 0 0,-21-65-962 0 0,0 0 0 0 0,0-1 0 0 0,0 1 0 0 0,0 0 0 0 0,0 0 0 0 0,1 0 0 0 0,-1-1 0 0 0,0 1 0 0 0,0 0 0 0 0,1-1 0 0 0,-1 1 0 0 0,0 0 0 0 0,1-1 0 0 0,-1 1 0 0 0,1 0 0 0 0,-1-1 0 0 0,1 1 0 0 0,-1-1 0 0 0,1 1 0 0 0,-1-1 0 0 0,1 1 0 0 0,-1-1 0 0 0,1 1 0 0 0,0-1 0 0 0,-1 1 0 0 0,1-1 0 0 0,0 0 0 0 0,-1 1 0 0 0,1-1 0 0 0,0 0 0 0 0,0 0 0 0 0,-1 0 0 0 0,1 0 0 0 0,0 1 0 0 0,0-1 0 0 0,-1 0 0 0 0,1 0 0 0 0,0 0 0 0 0,0-1 0 0 0,0 1 0 0 0,-1 0 0 0 0,1 0 0 0 0,0 0-36 0 0,3-1 262 0 0,11-2 67 0 0,-1 0 0 0 0,0-1-1 0 0,-1 0 1 0 0,1-1 0 0 0,-1-1 0 0 0,0 0-1 0 0,0-1 1 0 0,0 0 0 0 0,-1-1-1 0 0,0 0 1 0 0,-1-1 0 0 0,0 0 0 0 0,0-1-1 0 0,3-4-328 0 0,86-89 621 0 0,95-85-233 0 0,-193 186-387 0 0,-1 1-1 0 0,1-1 1 0 0,0 1 0 0 0,0-1 0 0 0,0 1 0 0 0,0 0 0 0 0,0 0 0 0 0,0 0 0 0 0,0 0 0 0 0,0 0 0 0 0,1 0-1 0 0,-1 1 1 0 0,0-1 0 0 0,0 1 0 0 0,1-1 0 0 0,-1 1 0 0 0,0 0 0 0 0,1 0 0 0 0,-1 0 0 0 0,0 0 0 0 0,1 0-1 0 0,-1 1 1 0 0,0-1 0 0 0,1 1 0 0 0,-1 0 0 0 0,0-1 0 0 0,0 1 0 0 0,0 0 0 0 0,0 0 0 0 0,0 0 0 0 0,0 1-1 0 0,0-1 1 0 0,0 0 0 0 0,0 1 0 0 0,0-1 0 0 0,-1 1 0 0 0,1 0 0 0 0,0 0 0 0 0,-1-1 0 0 0,1 2-1 0 0,4 4 10 0 0,-1 0 0 0 0,0 1 0 0 0,0 0 0 0 0,-1 0 0 0 0,0 0 0 0 0,0 0 0 0 0,-1 0 0 0 0,0 1 0 0 0,-1-1 0 0 0,1 1 0 0 0,-2 0 0 0 0,1 0 0 0 0,-1 0 0 0 0,-1 1-10 0 0,0-1 18 0 0,0 0 1 0 0,-1 0-1 0 0,0 0 0 0 0,-1 0 1 0 0,0 0-1 0 0,0 0 1 0 0,-1-1-1 0 0,0 1 1 0 0,-1-1-1 0 0,0 0 1 0 0,0 0-1 0 0,-1 0 0 0 0,0 0 1 0 0,0-1-1 0 0,0 0 1 0 0,-1 0-1 0 0,0 0 1 0 0,-1-1-1 0 0,0 0 0 0 0,0 0-17 0 0,-13 11 12 0 0,-1-2 0 0 0,-1 0 0 0 0,-1-1 0 0 0,0-2 1 0 0,-1 0-1 0 0,-8 2-13 0 0,-96 18-2 0 0,125-31-19 0 0,-1 0 0 0 0,1 0 0 0 0,-1 0-1 0 0,1-1 1 0 0,-1 1 0 0 0,1-1-1 0 0,-1 0 1 0 0,1 0 0 0 0,-1-1 0 0 0,1 1-1 0 0,0-1 1 0 0,-1 1 0 0 0,1-1-1 0 0,-1 0 1 0 0,1 0 0 0 0,0-1 0 0 0,0 1-1 0 0,0-1 1 0 0,0 0 0 0 0,0 1-1 0 0,0-1 1 0 0,0-1 0 0 0,0 1 0 0 0,1 0-1 0 0,-2-2 22 0 0,4 1-241 0 0,0-1 0 0 0,1 0 0 0 0,-1 0-1 0 0,1 1 1 0 0,0-1 0 0 0,0 0 0 0 0,0 1 0 0 0,0-1-1 0 0,0 1 1 0 0,1-1 0 0 0,0 1 0 0 0,0 0-1 0 0,0-1 1 0 0,0 1 0 0 0,0 0 0 0 0,1 0 0 0 0,-1 1-1 0 0,1-1 1 0 0,0 0 0 0 0,0 1 0 0 0,0 0 0 0 0,0-1-1 0 0,0 1 1 0 0,0 1 0 0 0,0-1 0 0 0,1 0 241 0 0,13-12-6034 0 0,-8 6-5918 0 0</inkml:trace>
  <inkml:trace contextRef="#ctx0" brushRef="#br0" timeOffset="359.272">3412 1113 10778 0 0,'0'0'2762'0'0,"0"0"-1063"0"0,0 0-404 0 0,0 0 65 0 0,0 0 25 0 0,0 0-105 0 0,0 0-284 0 0,0 0-302 0 0,0 0-151 0 0,0 0-77 0 0,0 0-27 0 0,0 0-35 0 0,0 0-74 0 0,-1 10-52 0 0,-1 75 525 0 0,3-79-715 0 0,1 0 0 0 0,1-1 0 0 0,-1 1-1 0 0,1-1 1 0 0,0 1 0 0 0,0-1 0 0 0,0 0 0 0 0,1 0 0 0 0,0-1 0 0 0,0 1-1 0 0,0-1 1 0 0,1 0 0 0 0,-1 0 0 0 0,1 0 0 0 0,0 0 0 0 0,0-1-1 0 0,0 0 1 0 0,0 0 0 0 0,1 0 0 0 0,-1-1 0 0 0,1 0 0 0 0,0 0-1 0 0,0 0 1 0 0,0-1 0 0 0,0 0 0 0 0,-1 0 0 0 0,2 0 0 0 0,-1-1-1 0 0,0 0 1 0 0,0 0 0 0 0,0-1 0 0 0,0 1 0 0 0,0-1 0 0 0,0-1-1 0 0,-1 1 1 0 0,1-1 0 0 0,4-1-88 0 0,3-4 89 0 0,1-1 0 0 0,-1 0 0 0 0,-1 0 0 0 0,0-1 0 0 0,0-1 0 0 0,-1 0 0 0 0,0-1 0 0 0,0 0 0 0 0,-2 0 0 0 0,1-1 0 0 0,-1-1 0 0 0,-1 1 0 0 0,0-1 0 0 0,-1-1 0 0 0,-1 1 0 0 0,0-1 0 0 0,0-1 0 0 0,-2 1 0 0 0,1-1 1 0 0,-1-6-90 0 0,14-71-903 0 0,-18 91 295 0 0,0 1-323 0 0,0 10-9501 0 0,-2-5-2044 0 0</inkml:trace>
  <inkml:trace contextRef="#ctx0" brushRef="#br0" timeOffset="880.687">3951 1330 9490 0 0,'0'0'4118'0'0,"0"0"-1709"0"0,0 0-688 0 0,0 0-131 0 0,0 0-148 0 0,0 0-166 0 0,0 0-178 0 0,0 0-166 0 0,0 0-116 0 0,0 0-97 0 0,0 0-80 0 0,0 0-101 0 0,0 0-70 0 0,12-22-75 0 0,38-70-71 0 0,-41 75-209 0 0,1 0 0 0 0,0 1-1 0 0,1 1 1 0 0,1 0-1 0 0,0 0 1 0 0,1 1 0 0 0,1 1-1 0 0,0 0 1 0 0,0 1 0 0 0,1 0-1 0 0,6-2-112 0 0,-20 12 2 0 0,0 1 0 0 0,-1 0-1 0 0,1-1 1 0 0,0 1-1 0 0,0 0 1 0 0,0 0 0 0 0,0-1-1 0 0,0 1 1 0 0,0 0 0 0 0,0 0-1 0 0,1 0 1 0 0,-1 0 0 0 0,0 1-1 0 0,0-1 1 0 0,1 0-1 0 0,-1 0 1 0 0,1 1 0 0 0,-1-1-1 0 0,0 1 1 0 0,1-1 0 0 0,-1 1-1 0 0,1 0 1 0 0,-1-1 0 0 0,1 1-1 0 0,-1 0 1 0 0,1 0 0 0 0,0 0-1 0 0,-1 0 1 0 0,1 0-1 0 0,-1 1 1 0 0,1-1 0 0 0,-1 0-1 0 0,1 1 1 0 0,-1-1 0 0 0,0 1-1 0 0,1 0 1 0 0,-1-1 0 0 0,1 1-1 0 0,-1 0 1 0 0,0 0 0 0 0,0 0-1 0 0,1-1 1 0 0,-1 2-1 0 0,0-1 1 0 0,0 0 0 0 0,0 0-1 0 0,0 0 1 0 0,0 0 0 0 0,0 1-1 0 0,-1-1 1 0 0,1 0 0 0 0,0 2-2 0 0,-14 144 100 0 0,13-146-99 0 0,1 0 0 0 0,-1 0 0 0 0,0 0 0 0 0,0 0 0 0 0,1 0 0 0 0,-1 0 0 0 0,0 0 0 0 0,1 0 0 0 0,-1 0 1 0 0,1 0-1 0 0,-1-1 0 0 0,1 1 0 0 0,0 0 0 0 0,-1 0 0 0 0,1 0 0 0 0,0-1 0 0 0,0 1 0 0 0,-1 0 0 0 0,1-1 0 0 0,0 1 1 0 0,0-1-1 0 0,0 1 0 0 0,0-1 0 0 0,0 1 0 0 0,0-1 0 0 0,0 1 0 0 0,0-1 0 0 0,0 0 0 0 0,0 0 0 0 0,0 0 0 0 0,0 1 1 0 0,0-1-1 0 0,0 0 0 0 0,0 0 0 0 0,0 0 0 0 0,0-1 0 0 0,0 1 0 0 0,0 0 0 0 0,0 0 0 0 0,0 0 0 0 0,0-1 0 0 0,0 1 1 0 0,1-1-2 0 0,44-14 33 0 0,167-117 144 0 0,-212 131-175 0 0,0 1 1 0 0,0-1-1 0 0,0 1 0 0 0,0-1 1 0 0,-1 1-1 0 0,1-1 0 0 0,0 1 1 0 0,0 0-1 0 0,0 0 0 0 0,0-1 1 0 0,0 1-1 0 0,0 0 0 0 0,0 0 1 0 0,0 0-1 0 0,0 0 0 0 0,0 0 1 0 0,0 0-1 0 0,0 0 0 0 0,0 1 1 0 0,-1-1-1 0 0,1 0 0 0 0,0 0 1 0 0,0 1-1 0 0,0-1 0 0 0,0 1 1 0 0,0-1-1 0 0,0 1 0 0 0,-1-1 1 0 0,1 1-1 0 0,0-1 0 0 0,0 1 0 0 0,-1 0 1 0 0,1-1-1 0 0,0 1 0 0 0,-1 0 1 0 0,1-1-1 0 0,-1 1 0 0 0,1 0 1 0 0,-1 0-1 0 0,1 0 0 0 0,-1 0 1 0 0,0 0-1 0 0,1-1 0 0 0,-1 1 1 0 0,0 0-1 0 0,0 0 0 0 0,0 0 1 0 0,1 0-1 0 0,-1 0 0 0 0,0 0 1 0 0,0 1-3 0 0,-2 55 147 0 0,1-53-130 0 0,-14 124 127 0 0,16-126-175 0 0,-1 0 1 0 0,1 0 0 0 0,0 0-1 0 0,-1 0 1 0 0,1 0 0 0 0,0 0-1 0 0,0 0 1 0 0,0 0-1 0 0,0-1 1 0 0,1 1 0 0 0,-1 0-1 0 0,0-1 1 0 0,1 1 0 0 0,-1-1-1 0 0,1 1 1 0 0,0-1-1 0 0,-1 0 1 0 0,1 0 0 0 0,0 0-1 0 0,0 0 1 0 0,0 0 0 0 0,0 0-1 0 0,-1 0 1 0 0,1 0-1 0 0,2 0 31 0 0,20 1-6403 0 0,-20-2-1681 0 0,-2-3-4845 0 0</inkml:trace>
  <inkml:trace contextRef="#ctx0" brushRef="#br0" timeOffset="-2021.01">463 535 2024 0 0,'0'0'1826'0'0,"0"0"140"0"0,0 0 213 0 0,0 0 168 0 0,0 0-21 0 0,0 0-223 0 0,0 0-356 0 0,0 0-359 0 0,0 0-291 0 0,0 0-208 0 0,0 0-129 0 0,0 3-26 0 0,-37 189 3439 0 0,36-187-4140 0 0,-19 106 517 0 0,-5 0-1 0 0,-17 37-549 0 0,-36 50 79 0 0,76-195-22 0 0,-1-1-1433 0 0,5-14 884 0 0,33-84-3373 0 0,42-198-4384 0 0,-29 70 6977 0 0,-25 73 4577 0 0,-20 118 766 0 0,-11 36 492 0 0,7 25-3827 0 0,11 47 552 0 0,1-55-1006 0 0,1-1-39 0 0,-1 1 0 0 0,-1 0 0 0 0,-1 1 0 0 0,0 0 0 0 0,-2 0 0 0 0,3 14-243 0 0,11 134 527 0 0,-18-149-515 0 0,0 1-1 0 0,1-1 0 0 0,2 0 0 0 0,0 0 1 0 0,1-1-1 0 0,0 0 0 0 0,2 0 0 0 0,0 0 1 0 0,2-2-1 0 0,0 1 0 0 0,6 7-11 0 0,17 21-1 0 0,-21-82 1065 0 0,99-345-106 0 0,-97 316-985 0 0,-3-1 1 0 0,-2 0 0 0 0,-4-1-1 0 0,-3-2 27 0 0,-3 62-161 0 0,2-8-1640 0 0,9 11-6348 0 0,-9 4-4060 0 0</inkml:trace>
  <inkml:trace contextRef="#ctx0" brushRef="#br0" timeOffset="-1336.101">1115 958 3273 0 0,'0'0'3886'0'0,"0"0"-1260"0"0,0 0-566 0 0,0 0-97 0 0,0 0-72 0 0,0 0-158 0 0,0 0-285 0 0,0 0-313 0 0,0 0-292 0 0,0 0-176 0 0,0 0-106 0 0,0 0-76 0 0,0 0-30 0 0,-11 5-52 0 0,-34 16-44 0 0,42-19-299 0 0,-1 0 1 0 0,1 0-1 0 0,0 0 1 0 0,0 1-1 0 0,0-1 1 0 0,0 1-1 0 0,0 0 1 0 0,1 0-1 0 0,-1 0 1 0 0,1 0-1 0 0,0 1 1 0 0,0-1-1 0 0,0 0 1 0 0,0 1-1 0 0,1 0 1 0 0,-1-1-1 0 0,1 1 1 0 0,-1 4-61 0 0,-3 4 114 0 0,0 3-10 0 0,1-1 0 0 0,0 1 0 0 0,1 0 0 0 0,1 0 0 0 0,0 0 0 0 0,1 0 0 0 0,0 0 0 0 0,2 0 0 0 0,0 9-104 0 0,0-21 45 0 0,0 1-1 0 0,1-1 1 0 0,-1 0 0 0 0,1 1 0 0 0,-1-1 0 0 0,1 0 0 0 0,0 0-1 0 0,0 0 1 0 0,1-1 0 0 0,-1 1 0 0 0,0 0 0 0 0,1-1-1 0 0,0 0 1 0 0,0 1 0 0 0,-1-1 0 0 0,1 0 0 0 0,0 0-1 0 0,1-1 1 0 0,-1 1 0 0 0,0-1 0 0 0,0 1 0 0 0,1-1-1 0 0,-1 0 1 0 0,1 0 0 0 0,-1-1 0 0 0,1 1 0 0 0,-1-1 0 0 0,1 0-1 0 0,-1 1 1 0 0,1-2 0 0 0,-1 1 0 0 0,1 0 0 0 0,0-1-1 0 0,-1 1 1 0 0,0-1 0 0 0,1 0 0 0 0,-1 0 0 0 0,1-1-1 0 0,-1 1 1 0 0,0-1 0 0 0,0 1 0 0 0,0-1 0 0 0,0 0-1 0 0,0 0 1 0 0,1-1-45 0 0,6-4 78 0 0,-1 0 1 0 0,0-1-1 0 0,0 0 0 0 0,0 0 0 0 0,-1 0 0 0 0,-1-1 1 0 0,1-1-1 0 0,-1 1 0 0 0,-1-1 0 0 0,0 0 0 0 0,0-1 1 0 0,-1 1-1 0 0,0-1 0 0 0,-1 0 0 0 0,0-1 0 0 0,-1 1 0 0 0,-1-1 1 0 0,1 1-1 0 0,-2-1 0 0 0,1 0 0 0 0,-2 0 0 0 0,0 1 1 0 0,0-1-1 0 0,-1-3-78 0 0,0 11-50 0 0,-1 0 0 0 0,1 0 0 0 0,-1 1 0 0 0,0-1 1 0 0,0 0-1 0 0,0 1 0 0 0,0-1 0 0 0,-1 1 0 0 0,1 0 1 0 0,-1 0-1 0 0,0 0 0 0 0,0 0 0 0 0,0 0 0 0 0,0 1 0 0 0,0-1 1 0 0,-1 1-1 0 0,1 0 0 0 0,-1 0 0 0 0,0 0 0 0 0,0 0 1 0 0,1 1-1 0 0,-1 0 0 0 0,0-1 0 0 0,0 2 0 0 0,0-1 0 0 0,-1 0 1 0 0,1 1-1 0 0,0-1 0 0 0,0 1 0 0 0,0 0 0 0 0,0 1 1 0 0,0-1-1 0 0,0 1 0 0 0,0 0 0 0 0,0 0 0 0 0,0 0 0 0 0,0 0 1 0 0,0 1-1 0 0,0-1 0 0 0,0 1 0 0 0,1 0 0 0 0,-1 0 0 0 0,1 1 1 0 0,0-1-1 0 0,-3 3 50 0 0,-33 30-3370 0 0,18-8-6008 0 0,14-19-2715 0 0</inkml:trace>
  <inkml:trace contextRef="#ctx0" brushRef="#br0" timeOffset="-857.979">1428 1013 11698 0 0,'0'0'2774'0'0,"0"0"-688"0"0,0 0-335 0 0,0 0-164 0 0,0 0-213 0 0,0 0-279 0 0,0 0-300 0 0,0 0-186 0 0,0 0-77 0 0,0 0-17 0 0,0 0-28 0 0,0 0-42 0 0,-9 17-58 0 0,-24 51-82 0 0,25-14 201 0 0,8-51-484 0 0,0 0 1 0 0,0 0-1 0 0,0 0 1 0 0,1 0-1 0 0,0 0 1 0 0,-1 0-1 0 0,1 0 1 0 0,0-1-1 0 0,0 1 1 0 0,0 0-1 0 0,1-1 1 0 0,-1 1-1 0 0,1-1 1 0 0,-1 1-1 0 0,1-1 1 0 0,0 0-1 0 0,0 1 1 0 0,0-1-1 0 0,0 0 1 0 0,0 0-1 0 0,0-1 1 0 0,1 1-1 0 0,-1 0 1 0 0,1-1-1 0 0,-1 1 1 0 0,1-1-1 0 0,0 0 1 0 0,-1 0-1 0 0,1 0 1 0 0,0 0-1 0 0,0-1 1 0 0,0 1-1 0 0,0-1 1 0 0,0 1-1 0 0,2-1-22 0 0,102-14 934 0 0,-86 4-840 0 0,-1-1-1 0 0,-1-1 0 0 0,0 0 0 0 0,0-1 0 0 0,-1-1 0 0 0,-1-1 0 0 0,-1-1 0 0 0,14-15-93 0 0,-17 18 42 0 0,-20 57-70 0 0,6-39 29 0 0,-1-1 0 0 0,1 1-1 0 0,0-1 1 0 0,0 1-1 0 0,0 0 1 0 0,1-1 0 0 0,0 1-1 0 0,0 0 1 0 0,0 0 0 0 0,0-1-1 0 0,1 1 1 0 0,0 0-1 0 0,0-1 1 0 0,0 1 0 0 0,0-1-1 0 0,1 1 1 0 0,0-1 0 0 0,0 0-1 0 0,0 1 1 0 0,0-1-1 0 0,1 0 1 0 0,-1 0 0 0 0,1-1-1 0 0,0 1 1 0 0,0 0 0 0 0,1-1-1 0 0,-1 0 1 0 0,1 0-1 0 0,-1 0 1 0 0,1 0 0 0 0,0-1-1 0 0,2 2 0 0 0,3-1 29 0 0,0 0 0 0 0,0 0 0 0 0,1-1 1 0 0,-1 0-1 0 0,0 0 0 0 0,1-1 0 0 0,-1-1 0 0 0,1 0 0 0 0,-1 0 0 0 0,1 0 0 0 0,-1-1 0 0 0,1-1 0 0 0,-1 0 0 0 0,1 0 0 0 0,-1-1 0 0 0,0 0 0 0 0,0 0 0 0 0,-1-1 0 0 0,1 0 1 0 0,-1-1-1 0 0,0 0 0 0 0,0 0 0 0 0,0-1 0 0 0,1-1-29 0 0,2-1 61 0 0,-1 0 1 0 0,-1-1 0 0 0,0 0-1 0 0,0 0 1 0 0,0-1 0 0 0,-2 0-1 0 0,1 0 1 0 0,-1-1-1 0 0,0 0 1 0 0,-1 0 0 0 0,-1-1-1 0 0,0 0 1 0 0,0 0 0 0 0,2-12-62 0 0,-4 13-625 0 0,2-20 1300 0 0,-10 24-3754 0 0,-5 4-3564 0 0,8 3-6178 0 0</inkml:trace>
  <inkml:trace contextRef="#ctx0" brushRef="#br0" timeOffset="5065.981">5833 1050 0 0 0,'0'0'1098'0'0,"0"0"347"0"0,0 0 312 0 0,0 0 107 0 0,0 0-110 0 0,0 0-241 0 0,0 0-236 0 0,0 0-130 0 0,0 0 2 0 0,0-3 53 0 0,-1 2-1004 0 0,1 0 0 0 0,0 0 0 0 0,0 0 0 0 0,0 0-1 0 0,0 1 1 0 0,-1-1 0 0 0,1 0 0 0 0,0 0 0 0 0,-1 0 0 0 0,1 1 0 0 0,-1-1 0 0 0,1 0 0 0 0,-1 0 0 0 0,1 1 0 0 0,-1-1 0 0 0,1 0 0 0 0,-1 1 0 0 0,0-1 0 0 0,1 1 0 0 0,-1-1 0 0 0,0 0 0 0 0,0 1 0 0 0,1 0 0 0 0,-1-1 0 0 0,0 1 0 0 0,0-1 0 0 0,0 1 0 0 0,0 0 0 0 0,0 0-1 0 0,1 0 1 0 0,-1-1 0 0 0,0 1 0 0 0,0 0 0 0 0,0 0 0 0 0,0 0 0 0 0,0 0 0 0 0,0 0 0 0 0,0 1-198 0 0,-20 3 543 0 0,10 1-357 0 0,-1 1-1 0 0,1 1 0 0 0,0 0 0 0 0,1 1 1 0 0,0 0-1 0 0,0 0 0 0 0,1 1 0 0 0,0 0 1 0 0,0 1-1 0 0,-6 10-185 0 0,8-13 33 0 0,1 2 0 0 0,1-1 0 0 0,0 1 0 0 0,0-1 0 0 0,0 1 0 0 0,1 1 0 0 0,1-1 1 0 0,0 1-1 0 0,0-1 0 0 0,0 1 0 0 0,1 0 0 0 0,1 0 0 0 0,0 0 0 0 0,0 0 0 0 0,1 0 0 0 0,1 5-33 0 0,-1-12 15 0 0,1 0-1 0 0,0-1 0 0 0,0 1 1 0 0,1 0-1 0 0,-1-1 1 0 0,0 1-1 0 0,1-1 0 0 0,0 0 1 0 0,-1 1-1 0 0,1-1 1 0 0,0 0-1 0 0,0 0 0 0 0,0 0 1 0 0,1-1-1 0 0,-1 1 1 0 0,0 0-1 0 0,1-1 0 0 0,-1 1 1 0 0,1-1-1 0 0,-1 0 0 0 0,1 0 1 0 0,0 0-1 0 0,-1 0 1 0 0,1 0-1 0 0,0-1 0 0 0,0 1 1 0 0,0-1-1 0 0,-1 0 1 0 0,3 0-15 0 0,85-5 921 0 0,-75 1-769 0 0,1-1 0 0 0,-1 0 0 0 0,0-1 0 0 0,-1-1 0 0 0,1 0 0 0 0,-1-1 0 0 0,-1 0 0 0 0,1-1 1 0 0,-1-1-1 0 0,-1 0 0 0 0,0-1 0 0 0,0 0 0 0 0,-1-1 0 0 0,-1 0 0 0 0,0-1 0 0 0,6-10-152 0 0,-13 19 11 0 0,-1 0 1 0 0,1 0 0 0 0,-1-1 0 0 0,0 1 0 0 0,0-1-1 0 0,0 0 1 0 0,-1 1 0 0 0,0-1 0 0 0,0 0-1 0 0,0 0 1 0 0,0 0 0 0 0,-1 0 0 0 0,0 0-1 0 0,0 0 1 0 0,0 0 0 0 0,0 0 0 0 0,-1 0-1 0 0,0 0 1 0 0,0 1 0 0 0,0-1 0 0 0,-1 0-1 0 0,0 0 1 0 0,0 1 0 0 0,0-1 0 0 0,0 1-1 0 0,-1 0 1 0 0,1 0 0 0 0,-1-1 0 0 0,0 2-1 0 0,-1-1 1 0 0,1 0 0 0 0,-1 1 0 0 0,1-1-1 0 0,-1 1 1 0 0,0 0 0 0 0,0 0 0 0 0,0 1 0 0 0,-4-3-12 0 0,-2 1-153 0 0,0 0 0 0 0,0 0 0 0 0,-1 1 0 0 0,1 0 0 0 0,-1 1 0 0 0,1 0 0 0 0,-1 1 0 0 0,0 0 0 0 0,0 0 0 0 0,-3 1 153 0 0,-63 18-4122 0 0,59-9 1717 0 0,-5 4-7036 0 0,10-6-1933 0 0</inkml:trace>
  <inkml:trace contextRef="#ctx0" brushRef="#br0" timeOffset="5499.398">6175 951 9042 0 0,'0'0'4322'0'0,"0"0"-1704"0"0,0 0-736 0 0,0 0-194 0 0,0 0-201 0 0,0 0-244 0 0,0 0-336 0 0,0 0-347 0 0,0 0-212 0 0,0 0-109 0 0,0 0 9 0 0,0 0 85 0 0,0 0 58 0 0,2 3 31 0 0,10 17-122 0 0,-1 1 1 0 0,-1 0-1 0 0,-1 1 1 0 0,-1 0-1 0 0,-1 1 1 0 0,0-1-1 0 0,-2 1 1 0 0,-1 1-1 0 0,1 17-300 0 0,-5-32 17 0 0,1-1 1 0 0,1 1-1 0 0,0-1 0 0 0,0 0 0 0 0,0 1 0 0 0,1-1 1 0 0,0 0-1 0 0,1 0 0 0 0,0-1 0 0 0,0 1 1 0 0,0-1-1 0 0,1 0 0 0 0,2 2-17 0 0,-5-9 56 0 0,1-1-1 0 0,-1-1 1 0 0,0 1 0 0 0,0 0-1 0 0,0 0 1 0 0,0-1 0 0 0,-1 1-1 0 0,1-1 1 0 0,0 0 0 0 0,-1 1-1 0 0,1-1 1 0 0,-1 0-1 0 0,1 0 1 0 0,-1 0 0 0 0,0 0-1 0 0,0 0 1 0 0,0 0 0 0 0,0-1-1 0 0,0 1 1 0 0,0 0 0 0 0,-1 0-1 0 0,1-1 1 0 0,-1 1 0 0 0,0 0-1 0 0,1-1 1 0 0,-1 1-1 0 0,0-2-55 0 0,5-11 121 0 0,88-199 370 0 0,-50 123-747 0 0,-38 112-4805 0 0,-5-6 1404 0 0,0-2-4201 0 0,0-4-4706 0 0</inkml:trace>
  <inkml:trace contextRef="#ctx0" brushRef="#br0" timeOffset="6160.823">6659 1102 5545 0 0,'0'0'2669'0'0,"0"0"-1090"0"0,0 0-279 0 0,0 0 250 0 0,0 0 181 0 0,0 0-22 0 0,0 0-167 0 0,0 0-204 0 0,0 0-189 0 0,0 0-130 0 0,0 0-101 0 0,0 0-79 0 0,0 0-83 0 0,31-5-96 0 0,96-13-88 0 0,-56-4 356 0 0,-55 12-645 0 0,-8 6-189 0 0,-1 0 1 0 0,0 0-1 0 0,0-1 1 0 0,0 0-1 0 0,0 0 1 0 0,-1-1-1 0 0,0 0 0 0 0,0 0 1 0 0,-1 0-1 0 0,1-1 1 0 0,-1 1-1 0 0,-1-1 1 0 0,1-1-1 0 0,-1 1 0 0 0,-1-1 1 0 0,3-5-95 0 0,-6 12 2 0 0,0-1-1 0 0,0 0 1 0 0,0 1-1 0 0,0-1 1 0 0,0 0 0 0 0,0 1-1 0 0,0-1 1 0 0,-1 1-1 0 0,1-1 1 0 0,0 1 0 0 0,-1-1-1 0 0,0 1 1 0 0,1-1-1 0 0,-1 1 1 0 0,0-1 0 0 0,0 1-1 0 0,0 0 1 0 0,0-1-1 0 0,0 1 1 0 0,0 0 0 0 0,0 0-1 0 0,0 0 1 0 0,0 0-1 0 0,-1 0 1 0 0,1 0 0 0 0,0 0-1 0 0,-1 0 1 0 0,1 0-1 0 0,-1 1 1 0 0,1-1 0 0 0,-1 0-1 0 0,1 1 1 0 0,-1 0-1 0 0,1-1 1 0 0,-1 1 0 0 0,1 0-1 0 0,-1 0 1 0 0,0-1-1 0 0,1 1 1 0 0,-1 1 0 0 0,1-1-1 0 0,-1 0 1 0 0,0 0-1 0 0,1 1 1 0 0,-1-1 0 0 0,1 0-1 0 0,-1 1 1 0 0,1 0-1 0 0,-1-1 1 0 0,0 1-2 0 0,-12 0-56 0 0,-2 1 1 0 0,-1 1 0 0 0,1 1 0 0 0,0 0 0 0 0,1 1 0 0 0,-1 1 1 0 0,1 1-1 0 0,0 0 0 0 0,1 1 0 0 0,-1 0 0 0 0,2 1 0 0 0,-1 1 0 0 0,-10 9 55 0 0,17-13-16 0 0,-1-1 0 0 0,1 1 0 0 0,0 0-1 0 0,1 1 1 0 0,-1 0 0 0 0,1 0 0 0 0,1 0 0 0 0,-1 0-1 0 0,1 1 1 0 0,1 0 0 0 0,-1 0 0 0 0,1 1 0 0 0,1-1-1 0 0,-1 1 1 0 0,2 0 0 0 0,-1 0 0 0 0,1 0 0 0 0,0 0-1 0 0,1 0 1 0 0,0 0 0 0 0,1 4 16 0 0,3-8 7 0 0,0 0 0 0 0,0 0 1 0 0,1 0-1 0 0,0 0 0 0 0,0-1 0 0 0,0 0 0 0 0,1 0 1 0 0,-1 0-1 0 0,1 0 0 0 0,0-1 0 0 0,0 0 0 0 0,0 0 1 0 0,1 0-1 0 0,-1 0 0 0 0,1-1 0 0 0,-1 0 0 0 0,1 0 0 0 0,0-1 1 0 0,0 0-1 0 0,0 0 0 0 0,-1 0 0 0 0,1 0 0 0 0,0-1 1 0 0,0 0-1 0 0,0 0 0 0 0,0-1 0 0 0,0 0 0 0 0,2 0-7 0 0,25 2 182 0 0,-1-2 0 0 0,1-1 1 0 0,-1-1-1 0 0,0-2 0 0 0,0-1 0 0 0,21-8-182 0 0,-31 9 73 0 0,1-2 1 0 0,-1 0-1 0 0,-1-2 1 0 0,0 0-1 0 0,0-1 1 0 0,-1-1-1 0 0,0-2 1 0 0,0 1-1 0 0,-2-2 1 0 0,0-1-1 0 0,0 0 1 0 0,-2-1-1 0 0,0-1 1 0 0,0 0-1 0 0,-2-1 1 0 0,0-1-1 0 0,-1 0 1 0 0,9-20-74 0 0,-21 38-1 0 0,0-1 1 0 0,0 0-1 0 0,0 1 1 0 0,0-1-1 0 0,0 0 1 0 0,0 0-1 0 0,-1 0 1 0 0,1 0-1 0 0,-1 0 1 0 0,1 0-1 0 0,-1 1 1 0 0,0-1-1 0 0,1 0 1 0 0,-1 0-1 0 0,0-1 1 0 0,0 1-1 0 0,-1 0 1 0 0,1 0-1 0 0,0 1 1 0 0,-1-1-1 0 0,1 0 1 0 0,-1 0-1 0 0,0 0 1 0 0,1 0-1 0 0,-1 0 1 0 0,0 0-1 0 0,0 1 1 0 0,0-1-1 0 0,-1 0 1 0 0,1 1 0 0 0,0-1-1 0 0,0 1 1 0 0,-1-1-1 0 0,1 1 1 0 0,-1 0-1 0 0,0 0 1 0 0,1-1-1 0 0,-1 1 1 0 0,0 0-1 0 0,1 0 1 0 0,-1 1-1 0 0,0-1 1 0 0,0 0-1 0 0,0 1 1 0 0,0-1-1 0 0,0 1 1 0 0,0-1-1 0 0,0 1 1 0 0,0 0-1 0 0,0 0 1 0 0,0 0-1 0 0,-2 0 1 0 0,-4 1-22 0 0,-1 0 0 0 0,1 0-1 0 0,0 0 1 0 0,0 1-1 0 0,0 1 1 0 0,0-1 0 0 0,0 1-1 0 0,0 1 1 0 0,1-1 0 0 0,0 1-1 0 0,-1 0 1 0 0,1 1 0 0 0,-2 2 22 0 0,7-6-6 0 0,1 0 1 0 0,-1 1 0 0 0,1-1-1 0 0,0 0 1 0 0,-1 0 0 0 0,1 1 0 0 0,0-1-1 0 0,0 0 1 0 0,0 1 0 0 0,0-1-1 0 0,0 1 1 0 0,0 0 0 0 0,0-1-1 0 0,1 1 1 0 0,-1 0 0 0 0,1 0 0 0 0,-1-1-1 0 0,1 1 1 0 0,0 0 0 0 0,-1 0-1 0 0,1-1 1 0 0,0 1 0 0 0,0 0 0 0 0,0 0-1 0 0,0 0 1 0 0,1-1 0 0 0,-1 1-1 0 0,1 0 1 0 0,-1 0 0 0 0,1 0 0 0 0,-1-1-1 0 0,1 1 1 0 0,0 0 0 0 0,0-1-1 0 0,0 1 1 0 0,0-1 0 0 0,0 1 0 0 0,0-1-1 0 0,0 0 1 0 0,0 1 0 0 0,0-1-1 0 0,1 0 1 0 0,-1 0 0 0 0,1 0 0 0 0,-1 1-1 0 0,1-2 1 0 0,-1 1 0 0 0,1 0-1 0 0,0 0 1 0 0,-1 0 0 0 0,1-1 0 0 0,0 1-1 0 0,-1-1 1 0 0,1 1 0 0 0,2-1 5 0 0,97 29 73 0 0,-99-28-74 0 0,4 0 10 0 0,-1 0 0 0 0,1 1-1 0 0,-1-1 1 0 0,1 1 0 0 0,-1 0 0 0 0,1 0 0 0 0,-1 1-1 0 0,0 0 1 0 0,0 0 0 0 0,-1 0 0 0 0,1 0 0 0 0,0 1-1 0 0,-1 0 1 0 0,0 0 0 0 0,0 0 0 0 0,0 0 0 0 0,-1 1-1 0 0,1-1 1 0 0,-1 1 0 0 0,0 0 0 0 0,0 0-1 0 0,-1 0 1 0 0,1 0 0 0 0,-1 1 0 0 0,1 3-9 0 0,-3 0 33 0 0,0 0 0 0 0,-1-1 0 0 0,1 1 0 0 0,-2-1 0 0 0,1 1 0 0 0,-1-1 0 0 0,0 1 0 0 0,-1-1 0 0 0,0 0 0 0 0,-1 0 0 0 0,1 0 0 0 0,-1 0 0 0 0,-2 0-33 0 0,5-5-29 0 0,-1 0 0 0 0,0 1 0 0 0,1-1 0 0 0,0 0 0 0 0,0 0 0 0 0,0 1 0 0 0,0-1 0 0 0,0 0 0 0 0,1 1-1 0 0,-1-1 1 0 0,1 1 0 0 0,0-1 0 0 0,0 1 0 0 0,0-1 0 0 0,0 1 0 0 0,1-1 0 0 0,0 0 0 0 0,-1 1 0 0 0,1-1 0 0 0,1 0-1 0 0,-1 2 30 0 0,12-1-1555 0 0,-2-4-3171 0 0,-6-1-1913 0 0,-1 1-6015 0 0</inkml:trace>
  <inkml:trace contextRef="#ctx0" brushRef="#br0" timeOffset="10517.914">11761 1024 6865 0 0,'0'0'3272'0'0,"0"0"-901"0"0,0 0-473 0 0,0 0-145 0 0,0 0-168 0 0,0 0-257 0 0,0 0-294 0 0,0 0-244 0 0,0 0-113 0 0,0 0 17 0 0,0 0 41 0 0,0 0 24 0 0,-2 10-28 0 0,-35 153 1987 0 0,26-34-2369 0 0,11-129-416 0 0,0-1-1 0 0,0 1 0 0 0,0-1 0 0 0,0 1 1 0 0,0-1-1 0 0,0 1 0 0 0,0-1 1 0 0,0 1-1 0 0,1-1 0 0 0,-1 1 1 0 0,0-1-1 0 0,0 1 0 0 0,0 0 1 0 0,1-1-1 0 0,-1 1 0 0 0,0-1 1 0 0,1 1-1 0 0,-1 0 0 0 0,0-1 1 0 0,1 1-1 0 0,-1 0 0 0 0,0-1 0 0 0,1 1 1 0 0,-1 0-1 0 0,1 0 0 0 0,-1-1 1 0 0,1 1-1 0 0,-1 0 0 0 0,0 0 1 0 0,1 0-1 0 0,-1 0 0 0 0,1-1 1 0 0,-1 1-1 0 0,1 0 0 0 0,-1 0 1 0 0,1 0-1 0 0,-1 0 0 0 0,1 0 0 0 0,-1 0 1 0 0,1 0-1 0 0,-1 0 0 0 0,1 1 1 0 0,-1-1-1 0 0,1 0 0 0 0,-1 0 1 0 0,1 0-1 0 0,-1 0 0 0 0,0 1 1 0 0,1-1-1 0 0,-1 0 0 0 0,1 0 1 0 0,-1 1-1 0 0,0-1 0 0 0,1 0 1 0 0,-1 1-1 0 0,0-1 0 0 0,1 0 0 0 0,-1 1 1 0 0,0-1-1 0 0,1 1 0 0 0,-1-1 1 0 0,0 0-1 0 0,0 1 0 0 0,0-1 1 0 0,1 1 67 0 0,0-6-1166 0 0,1-3-2405 0 0,0 3-1616 0 0,2-2-6649 0 0</inkml:trace>
  <inkml:trace contextRef="#ctx0" brushRef="#br0" timeOffset="10931.884">11832 520 14523 0 0,'0'0'2177'0'0,"0"0"-374"0"0,0 0-314 0 0,0 0-155 0 0,0 0-150 0 0,0 0-214 0 0,0 0-231 0 0,0 0-234 0 0,0 0-156 0 0,0 0-78 0 0,0 0-35 0 0,0 0-21 0 0,0 0-51 0 0,-10 9-40 0 0,-31 29-27 0 0,42-38-83 0 0,0-1-1 0 0,0 1 1 0 0,0 0 0 0 0,0 0-1 0 0,0 0 1 0 0,0-1 0 0 0,0 1-1 0 0,0 0 1 0 0,0 0-1 0 0,-1 0 1 0 0,1 0 0 0 0,0 1-1 0 0,0-1 1 0 0,0 0-1 0 0,0 0 1 0 0,0 0 0 0 0,0 1-1 0 0,0-1 1 0 0,-1 1-1 0 0,1-1 1 0 0,0 0 0 0 0,0 1-1 0 0,0 0 1 0 0,-1-1-1 0 0,1 1 1 0 0,0-1 0 0 0,-1 1-1 0 0,1 0 1 0 0,0-1-1 0 0,-1 1 1 0 0,1 0 0 0 0,-1 0-1 0 0,1 0 1 0 0,-1-1 0 0 0,1 1-1 0 0,-1 0 1 0 0,0 0-1 0 0,0 0 1 0 0,1 0 0 0 0,-1 0-1 0 0,0 0 1 0 0,0 0-1 0 0,0-1 1 0 0,0 1 0 0 0,0 0-1 0 0,0 0 1 0 0,0 0-1 0 0,0 0 1 0 0,0 0 0 0 0,0 0-1 0 0,-1 0 1 0 0,1 0-1 0 0,0 0 1 0 0,-1-1 0 0 0,1 1-1 0 0,0 0 1 0 0,-1 0-1 0 0,1 0 1 0 0,-1-1 0 0 0,1 1-1 0 0,-1 0 1 0 0,0 0 0 0 0,1-1-1 0 0,-2 1-13 0 0,24-33 994 0 0,-48 33-732 0 0,-34 35-147 0 0,75-36 50 0 0,-11-3-924 0 0,12-6 1387 0 0,-11 9-4510 0 0,-2 2-4288 0 0,-2 1-4697 0 0</inkml:trace>
  <inkml:trace contextRef="#ctx0" brushRef="#br0" timeOffset="7867.911">8303 1068 9306 0 0,'0'0'2647'0'0,"0"0"-466"0"0,0 0-305 0 0,0 0-138 0 0,0 0-166 0 0,0 0-302 0 0,0 0-393 0 0,0 0-329 0 0,0 0-189 0 0,0 0-87 0 0,0 0-4 0 0,0 0 16 0 0,0 0-30 0 0,-4 19-48 0 0,-21 91 134 0 0,8 0-21 0 0,17-109-427 0 0,0-1-33 0 0,0 0-61 0 0,0 0-118 0 0,0-8-1169 0 0,7-29-4207 0 0,-1 12-3489 0 0,-6 14 2009 0 0</inkml:trace>
  <inkml:trace contextRef="#ctx0" brushRef="#br0" timeOffset="8033.409">8254 512 16484 0 0,'0'0'1336'0'0,"0"0"-648"0"0,0 0-552 0 0,0 0-128 0 0,0 0 8 0 0,0 0 72 0 0,0 0 40 0 0,0 0-48 0 0,0 0-56 0 0,0 0-32 0 0,0 0-64 0 0,0 0-64 0 0,0 0-144 0 0,0 0-288 0 0,163 185-440 0 0,-144-163-1073 0 0,-4-8-2072 0 0,-2-3-6529 0 0</inkml:trace>
  <inkml:trace contextRef="#ctx0" brushRef="#br0" timeOffset="8535.204">8568 1252 4705 0 0,'0'0'3757'0'0,"0"0"-1055"0"0,0 0-570 0 0,0 0-145 0 0,0 0-140 0 0,0 0-201 0 0,0 0-271 0 0,0 0-325 0 0,0 0-221 0 0,0 0-106 0 0,0 0-71 0 0,0 0-45 0 0,0 0-19 0 0,13-12-35 0 0,37-43-58 0 0,-7-25 977 0 0,26-49-5 0 0,-67 128-1470 0 0,0 0-1 0 0,0 1 0 0 0,0-1 1 0 0,0 0-1 0 0,0 1 0 0 0,0-1 0 0 0,0 1 1 0 0,0 0-1 0 0,1 0 0 0 0,-1 0 0 0 0,0 0 1 0 0,0 0-1 0 0,0 0 0 0 0,1 0 1 0 0,-1 1-1 0 0,0-1 0 0 0,0 1 0 0 0,0-1 1 0 0,0 1-1 0 0,0 0 0 0 0,0 0 1 0 0,0 0-1 0 0,0 0 0 0 0,0 0 0 0 0,0 1 1 0 0,-1-1-1 0 0,1 1 0 0 0,0-1 0 0 0,0 1 4 0 0,49 119 50 0 0,-50-117-9 0 0,1 0 1 0 0,-1 0-1 0 0,1 0 1 0 0,0 0-1 0 0,1 0 1 0 0,-1-1-1 0 0,1 1 0 0 0,-1-1 1 0 0,1 0-1 0 0,0 0 1 0 0,0 0-1 0 0,1 0 1 0 0,-1 0-1 0 0,1-1 1 0 0,-1 1-1 0 0,1-1 1 0 0,0 0-1 0 0,0 0 1 0 0,0 0-1 0 0,0-1 1 0 0,0 1-1 0 0,0-1 0 0 0,0 0 1 0 0,0 0-1 0 0,1-1 1 0 0,-1 1-1 0 0,0-1 1 0 0,0 0-1 0 0,1 0 1 0 0,-1 0-1 0 0,0-1 1 0 0,1 1-1 0 0,-1-1 1 0 0,0 0-1 0 0,0-1 1 0 0,0 1-1 0 0,0-1 0 0 0,0 1 1 0 0,0-1-1 0 0,0 0 1 0 0,0-1-1 0 0,-1 1 1 0 0,1-1-42 0 0,7-7 125 0 0,-1 0 0 0 0,0-1 0 0 0,0-1 1 0 0,-1 1-1 0 0,-1-1 0 0 0,0-1 0 0 0,-1 0 1 0 0,0 0-1 0 0,-1 0 0 0 0,0-3-125 0 0,5-47-2902 0 0,-11 65 2470 0 0,1 14-1796 0 0,2-6-3658 0 0,-1-2-6372 0 0</inkml:trace>
  <inkml:trace contextRef="#ctx0" brushRef="#br0" timeOffset="9051.011">9531 995 13547 0 0,'0'0'2071'0'0,"0"0"-405"0"0,0 0-177 0 0,0 0-102 0 0,0 0-153 0 0,0 0-181 0 0,0 0-234 0 0,0 0-175 0 0,0 0-135 0 0,0 0-112 0 0,0 0-85 0 0,0 0-67 0 0,-26 6-29 0 0,-82 25-65 0 0,106-31-142 0 0,-1 0 1 0 0,1 1-1 0 0,-1 0 0 0 0,1 0 0 0 0,-1-1 0 0 0,1 1 1 0 0,0 1-1 0 0,-1-1 0 0 0,1 0 0 0 0,0 1 1 0 0,0-1-1 0 0,0 1 0 0 0,0-1 0 0 0,0 1 0 0 0,0 0 1 0 0,1 0-1 0 0,-1 0 0 0 0,0 0 0 0 0,1 0 0 0 0,0 0 1 0 0,-1 1-1 0 0,1-1 0 0 0,0 0 0 0 0,0 1 1 0 0,0-1-1 0 0,1 0 0 0 0,-2 3-9 0 0,1 3 11 0 0,-1-4-6 0 0,0-1 0 0 0,1 1 0 0 0,-1 0 0 0 0,1 0 0 0 0,0 0-1 0 0,1 0 1 0 0,-1 0 0 0 0,1 0 0 0 0,-1 0 0 0 0,1 1 0 0 0,0-1 0 0 0,1 0-1 0 0,-1 0 1 0 0,1 0 0 0 0,0 0 0 0 0,0 0 0 0 0,0 0 0 0 0,0 0 0 0 0,1 0 0 0 0,-1-1-1 0 0,1 1 1 0 0,0 0 0 0 0,0-1 0 0 0,1 1 0 0 0,-1-1 0 0 0,1 0 0 0 0,-1 0-1 0 0,1 0 1 0 0,0 0 0 0 0,0 0 0 0 0,1-1 0 0 0,-1 1 0 0 0,0-1 0 0 0,1 0 0 0 0,0 0-1 0 0,-1 0 1 0 0,1 0 0 0 0,0-1 0 0 0,0 0 0 0 0,3 1-5 0 0,10 0 112 0 0,1-1-1 0 0,-1-1 1 0 0,0-1 0 0 0,1-1 0 0 0,-1 0 0 0 0,0-1-1 0 0,0-1 1 0 0,0-1 0 0 0,-1 0 0 0 0,1-1 0 0 0,-1 0-1 0 0,-1-2 1 0 0,1 0 0 0 0,-1-1 0 0 0,-1 0-1 0 0,0-1 1 0 0,0-1 0 0 0,-1 0 0 0 0,0 0 0 0 0,-1-2-1 0 0,0 0 1 0 0,2-4-112 0 0,6-7 117 0 0,-1-2 0 0 0,-1-1-1 0 0,-1 0 1 0 0,-2-1 0 0 0,0-1 0 0 0,-2 0 0 0 0,1-8-117 0 0,-10 30-1 0 0,-1 1 1 0 0,0-1-1 0 0,0 1 0 0 0,-1-1 1 0 0,1 0-1 0 0,-1 0 1 0 0,-1 0-1 0 0,1-1 1 0 0,-1 1-1 0 0,-1 0 0 0 0,1-1 1 0 0,-1 1-1 0 0,-1 0 1 0 0,1-1-1 0 0,-1 1 1 0 0,0 0-1 0 0,-1 0 1 0 0,0 0-1 0 0,0 0 0 0 0,0 0 1 0 0,-1 0-1 0 0,0 0 1 0 0,0 1-1 0 0,-1-1 1 0 0,0 1-1 0 0,0 0 0 0 0,-1 0 1 0 0,1 1-1 0 0,-1-1 1 0 0,0 1-1 0 0,-1 0 1 0 0,1 0-1 0 0,-1 1 1 0 0,0-1-1 0 0,0 2 0 0 0,0-1 1 0 0,-1 0-1 0 0,0 1 1 0 0,-5 1-21 0 0,0 0-1 0 0,-1 1 1 0 0,1 0 0 0 0,0 1-1 0 0,0 1 1 0 0,-1 0-1 0 0,1 0 1 0 0,0 1-1 0 0,0 1 1 0 0,0 0-1 0 0,0 1 1 0 0,1 0 0 0 0,-1 1-1 0 0,1 0 1 0 0,0 0-1 0 0,1 1 1 0 0,-1 1-1 0 0,1 0 1 0 0,0 0 0 0 0,1 1-1 0 0,0 0 1 0 0,-8 10 21 0 0,6-8-4 0 0,1 1 0 0 0,1 1 1 0 0,-1 0-1 0 0,2 0 0 0 0,0 1 1 0 0,0 0-1 0 0,1 0 0 0 0,1 0 1 0 0,0 1-1 0 0,1 0 0 0 0,1 1 1 0 0,0-1-1 0 0,1 1 0 0 0,0-1 1 0 0,1 1-1 0 0,1 0 1 0 0,0 0-1 0 0,2 12 4 0 0,3-14 15 0 0,1 0-1 0 0,1 0 1 0 0,0-1 0 0 0,0 1 0 0 0,2-1 0 0 0,-1-1-1 0 0,1 0 1 0 0,1 0 0 0 0,0 0 0 0 0,1-1-1 0 0,0 0 1 0 0,0-1 0 0 0,1 0 0 0 0,0-1 0 0 0,1 0-1 0 0,0-1 1 0 0,0 0 0 0 0,0-1 0 0 0,1 0 0 0 0,0-1-1 0 0,0-1 1 0 0,1 0 0 0 0,-1 0-15 0 0,20 5 30 0 0,0-1 0 0 0,1-1-1 0 0,0-2 1 0 0,0-1 0 0 0,0-2 0 0 0,0-1 0 0 0,0-1 0 0 0,8-3-30 0 0,18-17-576 0 0,-47 5-2051 0 0,-4-5-3567 0 0,-7 13-3531 0 0</inkml:trace>
  <inkml:trace contextRef="#ctx0" brushRef="#br0" timeOffset="9447.927">10155 1109 10362 0 0,'0'0'2077'0'0,"0"0"-89"0"0,0 0 157 0 0,0 0-118 0 0,0 0-266 0 0,0 0-312 0 0,0 0-322 0 0,0 0-205 0 0,0 0-152 0 0,33 0-110 0 0,103 3-81 0 0,-25-16 871 0 0,-88 4-1144 0 0,59-38 580 0 0,-80 45-867 0 0,0 0 0 0 0,0 0 1 0 0,0 0-1 0 0,0-1 0 0 0,0 1 0 0 0,0 0 0 0 0,-1-1 0 0 0,1 1 0 0 0,-1-1 0 0 0,0 1 1 0 0,1-1-1 0 0,-1 0 0 0 0,-1 1 0 0 0,1-1 0 0 0,0 0 0 0 0,-1 0 0 0 0,1 0 0 0 0,-1 0 1 0 0,0 1-1 0 0,0-1 0 0 0,0 0 0 0 0,0 0 0 0 0,0 0 0 0 0,-1 0 0 0 0,1 0 1 0 0,-1 1-1 0 0,0-1 0 0 0,0 0 0 0 0,0 0 0 0 0,0 1 0 0 0,-1-1-19 0 0,-3-3-12 0 0,-1 2-1 0 0,0-1 0 0 0,0 1 1 0 0,0 0-1 0 0,0 0 0 0 0,-1 0 1 0 0,0 1-1 0 0,1 0 0 0 0,-1 1 1 0 0,0-1-1 0 0,-1 1 1 0 0,1 1-1 0 0,0-1 0 0 0,0 1 1 0 0,-1 1-1 0 0,1-1 0 0 0,-1 1 1 0 0,1 0-1 0 0,0 1 0 0 0,-1 0 1 0 0,-6 1 12 0 0,2 0-27 0 0,0-1 0 0 0,0 2 0 0 0,0-1 1 0 0,0 2-1 0 0,0 0 0 0 0,1 0 0 0 0,0 1 1 0 0,-1 0-1 0 0,2 1 0 0 0,-1 0 0 0 0,1 1 0 0 0,0 0 1 0 0,0 1-1 0 0,1 0 0 0 0,0 0 0 0 0,0 1 1 0 0,1 0-1 0 0,1 1 0 0 0,-1 0 0 0 0,1 0 0 0 0,1 0 1 0 0,0 1-1 0 0,0 0 0 0 0,1 0 0 0 0,-2 9 27 0 0,6-17-2 0 0,0 0 0 0 0,0 1 0 0 0,0-1 0 0 0,0 1 0 0 0,1-1 0 0 0,-1 1 0 0 0,1-1 0 0 0,0 1 0 0 0,0-1 0 0 0,1 1 0 0 0,-1-1-1 0 0,1 1 1 0 0,0-1 0 0 0,-1 1 0 0 0,1-1 0 0 0,1 0 0 0 0,-1 1 0 0 0,1-1 0 0 0,-1 0 0 0 0,1 0 0 0 0,0 0 0 0 0,0 0 0 0 0,0 0 0 0 0,0 0-1 0 0,1-1 1 0 0,-1 1 0 0 0,1-1 0 0 0,-1 0 0 0 0,1 1 0 0 0,0-1 0 0 0,0 0 0 0 0,0-1 0 0 0,0 1 0 0 0,0 0 0 0 0,1-1 0 0 0,2 1 2 0 0,23 6-54 0 0,1-2 1 0 0,1-1 0 0 0,-1-2-1 0 0,1 0 1 0 0,-1-2 0 0 0,1-2-1 0 0,0 0 1 0 0,-1-2 0 0 0,0-2-1 0 0,1-1 54 0 0,122-39-5405 0 0,-105 24-101 0 0,-1-3-4179 0 0,-28 16 2722 0 0</inkml:trace>
  <inkml:trace contextRef="#ctx0" brushRef="#br0" timeOffset="9702.854">11089 903 5073 0 0,'0'0'3841'0'0,"0"0"-838"0"0,0 0-626 0 0,0 0-234 0 0,0 0 9 0 0,0 0-137 0 0,0 0-358 0 0,0 0-449 0 0,0 0-365 0 0,0 0-199 0 0,0 0-109 0 0,0 0-75 0 0,-26 31-91 0 0,-82 100-114 0 0,-52 50 34 0 0,110-86-1334 0 0,49-93-231 0 0,0-4-6044 0 0,1-2 1042 0 0,0 0-4667 0 0</inkml:trace>
  <inkml:trace contextRef="#ctx0" brushRef="#br0" timeOffset="9944.952">10704 895 16043 0 0,'0'0'2980'0'0,"0"0"-1063"0"0,0 0-598 0 0,0 0-256 0 0,0 0-213 0 0,0 0-101 0 0,0 0-105 0 0,0 0-77 0 0,0 0-5 0 0,0 0-58 0 0,0 0-27 0 0,0 0-46 0 0,0 0-32 0 0,25 27-39 0 0,81 83-68 0 0,44 29 239 0 0,-134-123-573 0 0,0-1 0 0 0,2-1 0 0 0,-1-1 0 0 0,1-1 0 0 0,1 0 0 0 0,11 4 42 0 0,35 12-3799 0 0,-55-25-1839 0 0,-7 1-6903 0 0</inkml:trace>
  <inkml:trace contextRef="#ctx0" brushRef="#br0" timeOffset="208958.445">12536 748 0 0 0,'0'0'571'0'0,"0"0"670"0"0,0 0 408 0 0,0 0 235 0 0,0 0 41 0 0,0 0-192 0 0,0 0-312 0 0,0 0-341 0 0,0 0-281 0 0,0 0-146 0 0,0 0-78 0 0,-11-11 1093 0 0,9 11-1552 0 0,0 0-1 0 0,0 0 1 0 0,0 0 0 0 0,0 0-1 0 0,0 1 1 0 0,0-1-1 0 0,0 1 1 0 0,0-1-1 0 0,1 1 1 0 0,-1-1 0 0 0,0 1-1 0 0,0 0 1 0 0,1 0-1 0 0,-1 0 1 0 0,0 0 0 0 0,1 0-1 0 0,-1 1 1 0 0,1-1-1 0 0,-1 0 1 0 0,1 1-1 0 0,0-1 1 0 0,0 1 0 0 0,0-1-1 0 0,0 1 1 0 0,0 0-1 0 0,0-1 1 0 0,0 1 0 0 0,0 0-1 0 0,0 0 1 0 0,1-1-1 0 0,-1 1 1 0 0,1 0-1 0 0,-1 0 1 0 0,1 0 0 0 0,0 0-1 0 0,0 0 1 0 0,0 0-1 0 0,0 0 1 0 0,0 0-1 0 0,0 0 1 0 0,1-1 0 0 0,-1 3-116 0 0,0-3 60 0 0,0 1 0 0 0,0-1 1 0 0,-1 0-1 0 0,1 1 1 0 0,0-1-1 0 0,0 1 0 0 0,0-1 1 0 0,0 0-1 0 0,0 1 1 0 0,1-1-1 0 0,-1 1 0 0 0,0-1 1 0 0,1 0-1 0 0,-1 1 1 0 0,1-1-1 0 0,-1 0 0 0 0,1 0 1 0 0,0 1-1 0 0,-1-1 1 0 0,1 0-1 0 0,0 0 0 0 0,0 0 1 0 0,0 0-1 0 0,0 0 0 0 0,0 0 1 0 0,0 0-1 0 0,0 0 1 0 0,0 0-1 0 0,0 0 0 0 0,1-1 1 0 0,-1 1-1 0 0,0 0 1 0 0,0-1-1 0 0,1 1 0 0 0,-1-1 1 0 0,0 1-1 0 0,1-1 1 0 0,-1 0-1 0 0,1 0 0 0 0,-1 0 1 0 0,0 0-1 0 0,1 1 1 0 0,-1-2-1 0 0,1 1 0 0 0,-1 0 1 0 0,0 0-1 0 0,1 0 1 0 0,-1-1-1 0 0,1 1-60 0 0,1 0 105 0 0,0 0-1 0 0,0-1 1 0 0,0 1-1 0 0,0-1 1 0 0,0 1 0 0 0,0-1-1 0 0,0 0 1 0 0,-1 0-1 0 0,1 0 1 0 0,0-1 0 0 0,0 1-1 0 0,-1 0 1 0 0,1-1 0 0 0,-1 0-1 0 0,1 0 1 0 0,-1 0-1 0 0,0 0 1 0 0,0 0 0 0 0,0 0-1 0 0,0 0 1 0 0,0-1 0 0 0,0 1-1 0 0,-1-1 1 0 0,1 0-1 0 0,-1 1 1 0 0,1-1 0 0 0,-1 0-1 0 0,0 0 1 0 0,0-1-105 0 0,0 3 11 0 0,0 0 1 0 0,-1 1-1 0 0,1-1 0 0 0,0 0 1 0 0,-1 0-1 0 0,1 0 0 0 0,-1 0 1 0 0,1 0-1 0 0,-1-1 0 0 0,1 1 0 0 0,-1 0 1 0 0,0 0-1 0 0,1 0 0 0 0,-1 0 1 0 0,0 0-1 0 0,0-1 0 0 0,0 1 1 0 0,0 0-1 0 0,0 0 0 0 0,0 0 1 0 0,0 0-1 0 0,-1-1 0 0 0,1 1 1 0 0,0 0-1 0 0,0 0 0 0 0,-1 0 1 0 0,1 0-1 0 0,-1 0 0 0 0,1 0 1 0 0,-1 0-1 0 0,0 0 0 0 0,1 0 1 0 0,-1 0-1 0 0,0 0 0 0 0,0 0 1 0 0,1 0-1 0 0,-1 1 0 0 0,0-1 1 0 0,0 0-1 0 0,0 0 0 0 0,0 1 1 0 0,0-1-1 0 0,0 1 0 0 0,0-1 1 0 0,0 1-1 0 0,-1-1 0 0 0,1 1 1 0 0,0 0-1 0 0,0 0 0 0 0,0-1 1 0 0,0 1-1 0 0,0 0 0 0 0,-1 0 0 0 0,1 0 1 0 0,0 0-1 0 0,0 0 0 0 0,0 0 1 0 0,0 1-1 0 0,-1-1 0 0 0,1 0 1 0 0,-1 1-12 0 0,-1 2-6 0 0,-1 0 1 0 0,1 0-1 0 0,0 0 0 0 0,0 1 1 0 0,0-1-1 0 0,0 1 1 0 0,1 0-1 0 0,-1 0 1 0 0,1 0-1 0 0,0 0 0 0 0,0 0 1 0 0,1 0-1 0 0,-1 1 1 0 0,1-1-1 0 0,0 0 0 0 0,0 1 1 0 0,1-1-1 0 0,-1 1 1 0 0,1 0-1 0 0,0-1 1 0 0,0 1-1 0 0,1 3 6 0 0,0-6 32 0 0,0 0 1 0 0,1-1-1 0 0,-1 1 1 0 0,1 0-1 0 0,-1-1 0 0 0,1 1 1 0 0,0-1-1 0 0,0 1 0 0 0,0-1 1 0 0,0 0-1 0 0,0 0 1 0 0,0 0-1 0 0,0 0 0 0 0,0 0 1 0 0,0 0-1 0 0,0-1 1 0 0,1 1-1 0 0,-1-1 0 0 0,0 1 1 0 0,1-1-1 0 0,-1 0 0 0 0,0 0 1 0 0,0 0-1 0 0,1 0 1 0 0,-1 0-1 0 0,0-1 0 0 0,1 1 1 0 0,-1-1-1 0 0,0 1 0 0 0,0-1 1 0 0,0 0-1 0 0,2-1-32 0 0,28-56 599 0 0,-32 57-597 0 0,1 0 0 0 0,0-1 1 0 0,0 1-1 0 0,-1 0 0 0 0,1 0 0 0 0,-1-1 0 0 0,1 1 1 0 0,-1 0-1 0 0,1-1 0 0 0,-1 1 0 0 0,0 0 0 0 0,0-1 0 0 0,0 1 1 0 0,0-1-1 0 0,0 1 0 0 0,0 0 0 0 0,0-1 0 0 0,0 1 1 0 0,0-1-1 0 0,0 1 0 0 0,-1 0 0 0 0,1-1 0 0 0,-1 1 1 0 0,1 0-1 0 0,-1 0 0 0 0,0-1 0 0 0,1 1 0 0 0,-1 0 1 0 0,0 0-1 0 0,0 0 0 0 0,0 0 0 0 0,0 0 0 0 0,0 0 0 0 0,0 0 1 0 0,0 0-1 0 0,0 0 0 0 0,0 0 0 0 0,0 0 0 0 0,0 1 1 0 0,-1-1-1 0 0,1 0 0 0 0,0 1 0 0 0,-1-1 0 0 0,1 1 1 0 0,0 0-1 0 0,-1-1 0 0 0,1 1 0 0 0,0 0 0 0 0,-1 0 1 0 0,1 0-1 0 0,-1 0 0 0 0,1 0 0 0 0,0 0 0 0 0,-1 0 0 0 0,1 1 1 0 0,-1-1-1 0 0,0 1-2 0 0,-2-1-93 0 0,0 0 0 0 0,0 1 0 0 0,0 0 0 0 0,0 0 0 0 0,1 0 0 0 0,-1 0 0 0 0,0 0 0 0 0,1 1 0 0 0,-1 0 1 0 0,1-1-1 0 0,-1 1 0 0 0,1 1 0 0 0,0-1 0 0 0,0 0 0 0 0,0 1 0 0 0,0 0 0 0 0,0-1 0 0 0,0 1 0 0 0,1 0 0 0 0,-1 1 93 0 0,-1 9-2833 0 0,3-1-9033 0 0,1-7 49 0 0</inkml:trace>
  <inkml:trace contextRef="#ctx0" brushRef="#br0" timeOffset="209961.523">12596 1120 0 0 0,'0'0'436'0'0,"0"0"358"0"0,0 0 334 0 0,0 0 275 0 0,0 0 214 0 0,0 0 68 0 0,0 0-50 0 0,-7-3-101 0 0,-24-9-144 0 0,16 8 8483 0 0,7 5-5201 0 0,4 22-5285 0 0,5-8 1547 0 0,0-14-889 0 0,0 0-1 0 0,1 1 1 0 0,-1-1-1 0 0,1 0 1 0 0,-1 0-1 0 0,1 0 1 0 0,0 0-1 0 0,-1 0 1 0 0,1 0-1 0 0,0-1 1 0 0,-1 1-1 0 0,1-1 1 0 0,0 1-1 0 0,0-1 1 0 0,0 1-1 0 0,0-1 1 0 0,-1 0-1 0 0,1 0 1 0 0,0 0-1 0 0,0 0 1 0 0,0 0-1 0 0,0 0 1 0 0,0-1-1 0 0,-1 1 1 0 0,1-1-1 0 0,0 1 1 0 0,0-1-1 0 0,0 0 1 0 0,-1 1-1 0 0,1-1 1 0 0,0 0-1 0 0,-1 0 1 0 0,1-1-45 0 0,1 0 56 0 0,0 0-17 0 0,0 0 1 0 0,0 0-1 0 0,-1 0 1 0 0,1 0-1 0 0,-1-1 1 0 0,0 1-1 0 0,0-1 0 0 0,0 1 1 0 0,0-1-1 0 0,0 0 1 0 0,0 0-1 0 0,-1 0 1 0 0,1 0-1 0 0,-1 0 0 0 0,0 0 1 0 0,0 0-1 0 0,0 0 1 0 0,-1-1-1 0 0,1-2-39 0 0,-48 4-96 0 0,44 2 92 0 0,1 1 0 0 0,-1-1 0 0 0,0 1 0 0 0,0 0 0 0 0,1 0 0 0 0,-1 0 0 0 0,0 0 0 0 0,1 0 0 0 0,-1 0 0 0 0,1 1 0 0 0,0 0 0 0 0,-1-1 0 0 0,1 1 0 0 0,0 0 0 0 0,0 0 0 0 0,0 0 0 0 0,0 0 0 0 0,0 0 0 0 0,1 1 0 0 0,-1-1 0 0 0,1 1 0 0 0,-1-1 0 0 0,1 1 0 0 0,0-1 0 0 0,0 1 0 0 0,0 0 0 0 0,0-1 0 0 0,1 1 0 0 0,-1 0 0 0 0,1 0 0 0 0,-1 0 0 0 0,1-1 0 0 0,0 1 0 0 0,0 0 0 0 0,1 0 0 0 0,-1 0 0 0 0,0 0 0 0 0,1-1 0 0 0,0 3 4 0 0,4-1 19 0 0,0-1 1 0 0,0 0-1 0 0,0 0 1 0 0,0-1-1 0 0,0 1 0 0 0,0-1 1 0 0,1 0-1 0 0,-1-1 0 0 0,1 1 1 0 0,-1-1-1 0 0,1 0 0 0 0,0-1 1 0 0,-1 1-1 0 0,1-1 0 0 0,0 0 1 0 0,-1 0-1 0 0,1-1 1 0 0,2 0-20 0 0,5 1 115 0 0,-12-2-96 0 0,0 1 0 0 0,0 0 0 0 0,0-1 0 0 0,0 1 0 0 0,0-1 0 0 0,0 1-1 0 0,-1-1 1 0 0,1 0 0 0 0,0 1 0 0 0,-1-1 0 0 0,0 0 0 0 0,1 1 0 0 0,-1-1 0 0 0,0 0 0 0 0,0 1 0 0 0,0-1-1 0 0,0 0 1 0 0,0 0 0 0 0,0 1 0 0 0,0-1 0 0 0,0 0 0 0 0,-1 0 0 0 0,1 1 0 0 0,-1-1 0 0 0,1 1 0 0 0,-1-1-1 0 0,0 0 1 0 0,0 1 0 0 0,0-1-19 0 0,0 1-7 0 0,-1-1 1 0 0,0 1-1 0 0,0 0 0 0 0,1 0 0 0 0,-1 0 0 0 0,0 0 1 0 0,0 0-1 0 0,0 1 0 0 0,0-1 0 0 0,0 1 0 0 0,0-1 1 0 0,0 1-1 0 0,0 0 0 0 0,0-1 0 0 0,-1 1 0 0 0,1 0 0 0 0,0 0 1 0 0,0 1-1 0 0,0-1 0 0 0,0 0 0 0 0,0 1 0 0 0,0-1 1 0 0,0 1-1 0 0,0 0 0 0 0,0-1 0 0 0,0 1 0 0 0,0 0 0 0 0,1 0 1 0 0,-1 0-1 0 0,0 1 0 0 0,0-1 0 0 0,1 0 0 0 0,-1 1 1 0 0,1-1-1 0 0,-1 1 0 0 0,0 0 7 0 0,16 14-129 0 0,-10-12-1256 0 0,-2-2-1169 0 0,0-1-3342 0 0,-2-1-6552 0 0</inkml:trace>
  <inkml:trace contextRef="#ctx0" brushRef="#br0" timeOffset="-166621.935">1 332 0 0 0,'0'0'167'0'0,"0"0"62"0"0,0 0 38 0 0,0 0 33 0 0,0 0 20 0 0,1-7 19 0 0,3-21 34 0 0,-3 26-199 0 0,0 0 0 0 0,0 0 0 0 0,1 1-1 0 0,-1-1 1 0 0,0 0 0 0 0,1 1 0 0 0,-1-1 0 0 0,1 1 0 0 0,-1-1-1 0 0,1 1 1 0 0,0 0 0 0 0,0-1 0 0 0,-1 1 0 0 0,1 0-1 0 0,0 0 1 0 0,0 1 0 0 0,0-1 0 0 0,0 0 0 0 0,0 1 0 0 0,0-1-1 0 0,1 1 1 0 0,-1-1 0 0 0,0 1 0 0 0,0 0 0 0 0,0 0 0 0 0,0 0-1 0 0,0 0 1 0 0,1 1 0 0 0,-1-1 0 0 0,0 0 0 0 0,0 1 0 0 0,0-1-1 0 0,1 1-173 0 0,11 0 152 0 0,162-5 1776 0 0,10-3-1166 0 0,488 14 346 0 0,172-25-588 0 0,-769 18-455 0 0,299 15 120 0 0,-137 7-108 0 0,72 1 32 0 0,-2-20 46 0 0,-164 12-248 0 0,122 43 73 0 0,-103-41 77 0 0,1-7-1 0 0,118-10-56 0 0,-129-1 41 0 0,151-14-10 0 0,243 12-35 0 0,-272 14 20 0 0,175 3-17 0 0,-86-25 31 0 0,-60 1-14 0 0,84-1 74 0 0,-139 7-29 0 0,105-7-20 0 0,10-4-39 0 0,191-8 60 0 0,12-1-24 0 0,291-14-64 0 0,-521 9 93 0 0,-124 16-161 0 0,89 10 94 0 0,-182 4 18 0 0,227 6 37 0 0,10-18 22 0 0,-66-3-34 0 0,371-1-42 0 0,-103 3-19 0 0,153-13 68 0 0,214 32-64 0 0,-492-3 115 0 0,486-4 78 0 0,-423-19-93 0 0,291-36 289 0 0,32 33 162 0 0,-364 4 34 0 0,626-26 363 0 0,-64 44 209 0 0,-365-11-430 0 0,-204 11-346 0 0,92 22-134 0 0,219-1 493 0 0,-300 12 255 0 0,-198-25-313 0 0,49-4-134 0 0,-291-6-540 0 0,27 11-1220 0 0,-44-4 575 0 0,12 11-3868 0 0,-8-3-4037 0 0,-5-6 1992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89 376 3657 0 0,'0'0'2063'0'0,"0"0"-133"0"0,0 0-42 0 0,0 0-42 0 0,0 0-87 0 0,0 0-216 0 0,0 0-352 0 0,0 0-392 0 0,0 0-302 0 0,0 0-188 0 0,0 0 53 0 0,3 2 163 0 0,5 2-221 0 0,-1-1 1 0 0,1 1-1 0 0,0-1 0 0 0,-1-1 0 0 0,1 0 0 0 0,0 0 1 0 0,1 0-1 0 0,-1-1 0 0 0,0 0 0 0 0,0-1 0 0 0,1 0 1 0 0,-1 0-1 0 0,0 0 0 0 0,0-1 0 0 0,1-1 0 0 0,-1 1 1 0 0,0-2-1 0 0,0 1 0 0 0,-1-1 0 0 0,1 0-304 0 0,0 1 99 0 0,1-2-1 0 0,-1 1 0 0 0,-1-1 0 0 0,1 0 1 0 0,-1 0-1 0 0,1-1 0 0 0,-1 0 0 0 0,0 0 1 0 0,-1-1-1 0 0,0 0 0 0 0,0 0 1 0 0,0-1-1 0 0,0 1 0 0 0,-1-1 0 0 0,0 0 1 0 0,-1-1-1 0 0,1 1 0 0 0,-1-1 1 0 0,-1 0-1 0 0,0 0 0 0 0,0 0 0 0 0,0-1 1 0 0,-1-2-99 0 0,-1 8 7 0 0,0-1 0 0 0,0 0 0 0 0,-1 0 0 0 0,0 1 0 0 0,1-1 0 0 0,-2 0 0 0 0,1 0 0 0 0,0 0 0 0 0,-1 1 0 0 0,1-1 0 0 0,-1 0 0 0 0,0 1 1 0 0,-1-1-1 0 0,1 1 0 0 0,0-1 0 0 0,-1 1 0 0 0,0-1 0 0 0,0 1 0 0 0,0 0 0 0 0,0 0 0 0 0,0 0 0 0 0,-1 0 0 0 0,0 0 0 0 0,1 1 0 0 0,-1-1 0 0 0,0 1 0 0 0,0-1 1 0 0,0 1-1 0 0,0 0 0 0 0,-1 0 0 0 0,1 1 0 0 0,-1-1 0 0 0,1 1 0 0 0,-1 0 0 0 0,1 0 0 0 0,-1 0 0 0 0,-1 0-7 0 0,-8 0-12 0 0,0 1-1 0 0,-1 1 0 0 0,1 0 1 0 0,0 1-1 0 0,-1 0 1 0 0,1 1-1 0 0,0 0 1 0 0,1 1-1 0 0,-1 1 0 0 0,1 0 1 0 0,0 1-1 0 0,0 0 1 0 0,0 1-1 0 0,1 0 0 0 0,0 1 1 0 0,0 0-1 0 0,1 0 1 0 0,0 1-1 0 0,1 1 1 0 0,-1 0-1 0 0,2 0 0 0 0,0 1 1 0 0,0 0-1 0 0,1 0 1 0 0,0 0-1 0 0,1 1 1 0 0,0 0-1 0 0,1 1 0 0 0,1-1 1 0 0,0 1-1 0 0,0 0 1 0 0,1 0-1 0 0,1 0 1 0 0,0 1-1 0 0,1-1 13 0 0,1-4 8 0 0,0-1 1 0 0,1 0-1 0 0,-1 0 1 0 0,2 0-1 0 0,-1 0 0 0 0,1 0 1 0 0,1 0-1 0 0,-1 0 0 0 0,1 0 1 0 0,1-1-1 0 0,-1 1 1 0 0,1-1-1 0 0,1 0 0 0 0,-1 0 1 0 0,1 0-1 0 0,0-1 1 0 0,1 0-1 0 0,0 0 0 0 0,-1 0 1 0 0,2-1-1 0 0,2 2-8 0 0,4 3 43 0 0,1-2 0 0 0,-1 0 0 0 0,2-1 0 0 0,-1 0 0 0 0,1-1 0 0 0,0-1 0 0 0,0 0 0 0 0,1-1 0 0 0,-1 0 0 0 0,1-2 0 0 0,0 0 0 0 0,0 0 0 0 0,0-2 0 0 0,0 0 0 0 0,0 0 0 0 0,10-3-43 0 0,-9 0-11 0 0,0-1-1 0 0,0 0 0 0 0,-1-1 1 0 0,0-1-1 0 0,0-1 0 0 0,0 0 1 0 0,-1-1-1 0 0,0 0 0 0 0,0-1 1 0 0,-1-1-1 0 0,10-9 12 0 0,-2 2-537 0 0,4-3-2108 0 0,-11 5-6790 0 0,-11 11-2498 0 0</inkml:trace>
  <inkml:trace contextRef="#ctx0" brushRef="#br0" timeOffset="486.945">603 689 11090 0 0,'0'0'2561'0'0,"0"0"-514"0"0,0 0-297 0 0,0 0-239 0 0,0 0-191 0 0,0 0-181 0 0,0 0-192 0 0,0 0-147 0 0,0 0-95 0 0,0 0-55 0 0,0 0-73 0 0,0 0-70 0 0,19-33-60 0 0,59-103-64 0 0,-26 40 390 0 0,60-95 37 0 0,-99 168-789 0 0,-13 35-202 0 0,-30 142 73 0 0,30-147 108 0 0,-1 0 0 0 0,1 0 1 0 0,1 1-1 0 0,-1-1 0 0 0,1 0 1 0 0,0 0-1 0 0,1 0 1 0 0,0 0-1 0 0,0 0 0 0 0,0 0 1 0 0,1 0-1 0 0,0 0 0 0 0,1-1 1 0 0,-1 0-1 0 0,1 1 0 0 0,0-1 1 0 0,1-1-1 0 0,-1 1 0 0 0,1-1 1 0 0,0 1-1 0 0,1-1 1 0 0,3 2-1 0 0,-5-4 31 0 0,0 0 1 0 0,0 0 0 0 0,1-1 0 0 0,-1 1-1 0 0,1-1 1 0 0,-1 0 0 0 0,1-1 0 0 0,0 1-1 0 0,0-1 1 0 0,0 0 0 0 0,0 0 0 0 0,0 0-1 0 0,0-1 1 0 0,0 0 0 0 0,0 0 0 0 0,0 0-1 0 0,0 0 1 0 0,0-1 0 0 0,0 0 0 0 0,0 0-1 0 0,0 0 1 0 0,-1-1 0 0 0,1 0 0 0 0,0 0 0 0 0,-1 0-1 0 0,1 0 1 0 0,-1-1 0 0 0,0 1 0 0 0,1-1-1 0 0,-1 0 1 0 0,-1-1 0 0 0,2 0-32 0 0,7-6 51 0 0,0 0 0 0 0,0-1 1 0 0,-1-1-1 0 0,0 0 0 0 0,-1 0 0 0 0,-1-1 1 0 0,0 0-1 0 0,-1-1 0 0 0,0 0 1 0 0,-1 0-1 0 0,-1-1 0 0 0,0 0 0 0 0,-1 0 1 0 0,0 0-1 0 0,-1 0 0 0 0,-1-1 1 0 0,-1 0-1 0 0,0 0 0 0 0,-1 0 0 0 0,-1-3-51 0 0,0 18-389 0 0,-3 21-6317 0 0,3-10-1939 0 0,0-3-3653 0 0</inkml:trace>
  <inkml:trace contextRef="#ctx0" brushRef="#br0" timeOffset="1254.737">1422 384 4641 0 0,'0'0'3267'0'0,"0"0"-542"0"0,0 0-490 0 0,0 0-432 0 0,0 0-288 0 0,0 0-204 0 0,0 0-147 0 0,0 0-71 0 0,0 0-97 0 0,0 0-91 0 0,0 0-83 0 0,0 0-89 0 0,0 0-70 0 0,31-2-69 0 0,95-4-72 0 0,-75-9 305 0 0,-45 12-725 0 0,-2 0-1 0 0,1-1 1 0 0,0 0 0 0 0,-1 0-1 0 0,1 0 1 0 0,-1 0 0 0 0,0-1-1 0 0,-1 0 1 0 0,1 0-1 0 0,-1 0 1 0 0,0 0 0 0 0,0 0-1 0 0,-1-1 1 0 0,1 1 0 0 0,-1-1-1 0 0,-1 0 1 0 0,1 0-1 0 0,-1 1 1 0 0,0-1 0 0 0,0 0-1 0 0,0 0 1 0 0,-1 0-1 0 0,0 0 1 0 0,0 0 0 0 0,-1-4-102 0 0,-1 7-8 0 0,0-1 1 0 0,0 1 0 0 0,0-1 0 0 0,0 1-1 0 0,-1 0 1 0 0,1 0 0 0 0,-1 0 0 0 0,0 0-1 0 0,0 0 1 0 0,0 1 0 0 0,0-1-1 0 0,0 1 1 0 0,0 0 0 0 0,-1 0 0 0 0,1 0-1 0 0,-1 0 1 0 0,0 1 0 0 0,1-1 0 0 0,-1 1-1 0 0,0 0 1 0 0,0 0 0 0 0,0 1-1 0 0,0-1 1 0 0,0 1 0 0 0,0 0 0 0 0,0 0-1 0 0,0 0 1 0 0,0 0 0 0 0,0 1 0 0 0,0-1-1 0 0,-1 2 8 0 0,-5 0-27 0 0,-1 1 0 0 0,1 1 0 0 0,1 0 0 0 0,-1 0 0 0 0,1 1 0 0 0,-1 0-1 0 0,2 0 1 0 0,-1 1 0 0 0,0 1 0 0 0,1-1 0 0 0,0 1 0 0 0,1 1 0 0 0,0-1-1 0 0,0 1 1 0 0,0 1 0 0 0,1-1 0 0 0,0 1 0 0 0,1 0 0 0 0,0 0 0 0 0,-2 6 27 0 0,3-8-2 0 0,-1 1 1 0 0,1 1-1 0 0,1-1 1 0 0,0 1-1 0 0,0-1 0 0 0,0 1 1 0 0,1 0-1 0 0,1 0 1 0 0,-1 0-1 0 0,2 0 1 0 0,-1 0-1 0 0,1 0 1 0 0,0 0-1 0 0,1 1 1 0 0,0-1-1 0 0,1 0 1 0 0,0-1-1 0 0,0 1 1 0 0,0 0-1 0 0,2 0 1 0 0,-1-1-1 0 0,1 0 1 0 0,0 1-1 0 0,0-2 1 0 0,1 1-1 0 0,0 0 1 0 0,1-1-1 0 0,0 0 1 0 0,0 0-1 0 0,0-1 1 0 0,1 1-1 0 0,0-2 1 0 0,0 1-1 0 0,0-1 1 0 0,1 0-1 0 0,0 0 1 0 0,2 0 1 0 0,4 0 46 0 0,0-1 0 0 0,0 0 0 0 0,1-2 1 0 0,-1 1-1 0 0,1-2 0 0 0,0 0 0 0 0,-1 0 1 0 0,1-2-1 0 0,0 0 0 0 0,-1 0 0 0 0,1-1 1 0 0,-1-1-1 0 0,1-1 0 0 0,-1 0 0 0 0,0-1 1 0 0,0 0-1 0 0,12-7-46 0 0,1-2 123 0 0,0-1 1 0 0,-2-1-1 0 0,1-2 1 0 0,-2 0-1 0 0,0-2 0 0 0,-2 0 1 0 0,0-2-1 0 0,2-4-123 0 0,-8 5 48 0 0,-1-1 1 0 0,0-1-1 0 0,-2 0 0 0 0,-1-1 0 0 0,-1-1 0 0 0,0 0 0 0 0,-2 0 0 0 0,-1-1 0 0 0,-2 0 1 0 0,0 0-1 0 0,1-18-48 0 0,-6 40 0 0 0,1 1 0 0 0,-1 0 0 0 0,0-1 0 0 0,0 1 1 0 0,0-1-1 0 0,-1 1 0 0 0,1-1 0 0 0,-1 0 0 0 0,0 1 1 0 0,0-1-1 0 0,0 1 0 0 0,-1-1 0 0 0,1 0 0 0 0,-1 1 0 0 0,0-1 1 0 0,0 1-1 0 0,0 0 0 0 0,0-1 0 0 0,0 1 0 0 0,-1 0 0 0 0,0-1 1 0 0,1 1-1 0 0,-1 0 0 0 0,0 0 0 0 0,-1 0 0 0 0,1 1 1 0 0,0-1-1 0 0,-1 1 0 0 0,0-1 0 0 0,0 1 0 0 0,1 0 0 0 0,-1 0 1 0 0,0 0-1 0 0,-1 0 0 0 0,1 0 0 0 0,0 1 0 0 0,-3-1 0 0 0,-3 4-20 0 0,1 0-1 0 0,-1 1 1 0 0,1 0-1 0 0,-1 1 0 0 0,1 0 1 0 0,0 0-1 0 0,1 1 1 0 0,-1 0-1 0 0,1 0 0 0 0,0 1 1 0 0,0 0-1 0 0,0 0 1 0 0,1 1-1 0 0,0 0 0 0 0,0 0 1 0 0,1 0-1 0 0,0 0 0 0 0,0 1 1 0 0,1 0-1 0 0,-3 7 21 0 0,5-13-5 0 0,0 1 0 0 0,1-1-1 0 0,0 1 1 0 0,0-1 0 0 0,0 1 0 0 0,0-1-1 0 0,0 1 1 0 0,0 0 0 0 0,0 0 0 0 0,1-1-1 0 0,0 1 1 0 0,-1 0 0 0 0,1 0-1 0 0,0 0 1 0 0,0-1 0 0 0,1 1 0 0 0,-1 0-1 0 0,1 0 1 0 0,-1-1 0 0 0,1 1 0 0 0,0 0-1 0 0,0-1 1 0 0,0 1 0 0 0,0 0 0 0 0,0-1-1 0 0,1 0 1 0 0,-1 1 0 0 0,1-1-1 0 0,0 0 1 0 0,-1 0 0 0 0,1 1 0 0 0,0-2-1 0 0,0 1 1 0 0,0 0 0 0 0,1 0 0 0 0,-1-1-1 0 0,0 1 1 0 0,1-1 0 0 0,-1 1-1 0 0,1-1 1 0 0,-1 0 0 0 0,1 0 5 0 0,177 44 16 0 0,-176-43-10 0 0,0 0 1 0 0,-1 0-1 0 0,1 1 0 0 0,-1-1 1 0 0,0 1-1 0 0,1-1 0 0 0,-1 1 1 0 0,0 0-1 0 0,-1 0 0 0 0,1 1 1 0 0,0-1-1 0 0,-1 1 1 0 0,0-1-1 0 0,0 1 0 0 0,0 0 1 0 0,0-1-1 0 0,0 1 0 0 0,-1 0 1 0 0,0 0-1 0 0,0 0 0 0 0,0 1 1 0 0,0-1-1 0 0,-1 0 0 0 0,1 0 1 0 0,-1 0-1 0 0,0 1 1 0 0,-1-1-1 0 0,1 3-6 0 0,-28 117 198 0 0,-12-27-199 0 0,42-75-1967 0 0,14-19-8779 0 0,-9-3-1225 0 0</inkml:trace>
  <inkml:trace contextRef="#ctx0" brushRef="#br0" timeOffset="1898.037">2622 255 12011 0 0,'0'0'2180'0'0,"0"0"-336"0"0,0 0-243 0 0,0 0-214 0 0,0 0-144 0 0,0 0-134 0 0,0 0-185 0 0,0 0-134 0 0,0 0-158 0 0,0 0-150 0 0,0 0-88 0 0,0 0-83 0 0,0 0-59 0 0,-34 7-33 0 0,-106 25-30 0 0,76-2 7 0 0,57-21-160 0 0,-3 0-37 0 0,0 1-1 0 0,1 1 1 0 0,0 0 0 0 0,1 0-1 0 0,0 0 1 0 0,1 1-1 0 0,0 0 1 0 0,1 1-1 0 0,0 0 1 0 0,1 0 0 0 0,1 0-1 0 0,0 0 1 0 0,0 1-1 0 0,2-1 1 0 0,0 1 0 0 0,0 0-1 0 0,1 14 2 0 0,1-27-1 0 0,0 1-1 0 0,0 0 1 0 0,1 0-1 0 0,-1-1 1 0 0,0 1 0 0 0,1 0-1 0 0,0-1 1 0 0,-1 1-1 0 0,1-1 1 0 0,0 1 0 0 0,0-1-1 0 0,0 1 1 0 0,0-1-1 0 0,0 1 1 0 0,0-1-1 0 0,0 0 1 0 0,0 0 0 0 0,1 1-1 0 0,-1-1 1 0 0,1 0-1 0 0,-1 0 1 0 0,0 0-1 0 0,1-1 1 0 0,0 1 0 0 0,-1 0-1 0 0,1 0 1 0 0,-1-1-1 0 0,1 1 1 0 0,0-1-1 0 0,0 0 1 0 0,-1 1 0 0 0,1-1-1 0 0,0 0 1 0 0,-1 0-1 0 0,1 0 1 0 0,0 0-1 0 0,0 0 1 0 0,-1-1 0 0 0,2 1 1 0 0,67-23 273 0 0,-34-5 112 0 0,-1-1 1 0 0,-2-1 0 0 0,-1-2 0 0 0,-1-1 0 0 0,19-29-386 0 0,-11 16 282 0 0,12-9 207 0 0,-50 55-484 0 0,0 1 0 0 0,0-1-1 0 0,0 0 1 0 0,0 1 0 0 0,0 0 0 0 0,0-1 0 0 0,0 1-1 0 0,0-1 1 0 0,0 1 0 0 0,0 0 0 0 0,0 0-1 0 0,-1 0 1 0 0,1-1 0 0 0,0 1 0 0 0,0 0-1 0 0,-1 0 1 0 0,1 0 0 0 0,-1 0 0 0 0,1 0 0 0 0,-1 0-1 0 0,1 0 1 0 0,-1 0 0 0 0,1 0 0 0 0,-1 1-1 0 0,0-1 1 0 0,0 0 0 0 0,0 0 0 0 0,1 0-1 0 0,-1 0 1 0 0,0 0 0 0 0,-1 1 0 0 0,1-1 0 0 0,0 1-5 0 0,0-1 9 0 0,17 114 155 0 0,27 499-271 0 0,-44-581 98 0 0,-1 0 0 0 0,-1 1 0 0 0,-2-1 0 0 0,-1 0 0 0 0,-1-1 0 0 0,-7 17 9 0 0,11-41 4 0 0,-1 0 1 0 0,0 0-1 0 0,-1 0 1 0 0,0 0-1 0 0,0 0 0 0 0,-1-1 1 0 0,0 0-1 0 0,0 0 1 0 0,0 0-1 0 0,-1 0 1 0 0,0-1-1 0 0,0 0 0 0 0,-1 0 1 0 0,0-1-1 0 0,0 0 1 0 0,0 0-1 0 0,-1 0 1 0 0,1-1-1 0 0,-1 0 1 0 0,0-1-1 0 0,-1 0 0 0 0,1 0 1 0 0,0-1-1 0 0,-1 0 1 0 0,1 0-1 0 0,-1-1 1 0 0,-1 0-5 0 0,6 0-1 0 0,-1 0 1 0 0,0 0 0 0 0,0 0 0 0 0,0-1 0 0 0,0 0 0 0 0,1 0 0 0 0,-1 0 0 0 0,0-1 0 0 0,0 0-1 0 0,0 1 1 0 0,1-2 0 0 0,-1 1 0 0 0,0-1 0 0 0,1 1 0 0 0,-1-1 0 0 0,1 0 0 0 0,0-1 0 0 0,-1 1-1 0 0,1-1 1 0 0,0 0 0 0 0,1 0 0 0 0,-1 0 0 0 0,0 0 0 0 0,1-1 0 0 0,0 1 0 0 0,0-1 0 0 0,0 0 0 0 0,0 0-1 0 0,1 0 1 0 0,-1-1 0 0 0,1 1 0 0 0,0 0 0 0 0,0-1 0 0 0,1 0 0 0 0,-1 1 0 0 0,1-1 0 0 0,0 0 0 0 0,2-14-6 0 0,1 0 0 0 0,1 0 0 0 0,0 0 0 0 0,2 1 0 0 0,0-1 0 0 0,1 1 0 0 0,0 0 0 0 0,2 1 0 0 0,0 0 0 0 0,1 0 1 0 0,1 0-1 0 0,0 1 0 0 0,1 1 0 0 0,1 0 0 0 0,6-6 6 0 0,16-26-44 0 0,210-299-2861 0 0,-239 334 1595 0 0,-4 7-1914 0 0,-1 1-3930 0 0,0 3-4675 0 0</inkml:trace>
  <inkml:trace contextRef="#ctx0" brushRef="#br0" timeOffset="2705.357">3023 321 6481 0 0,'0'0'3192'0'0,"0"0"-900"0"0,0 0-343 0 0,0 0-101 0 0,0 0-173 0 0,0 0-192 0 0,0 0-220 0 0,0 0-248 0 0,0 0-194 0 0,0 0-160 0 0,0 0-155 0 0,0 0-78 0 0,0 0-49 0 0,0-4-59 0 0,0 4-286 0 0,-1 0 0 0 0,1 0 0 0 0,0 0 0 0 0,-1 0 0 0 0,1 0 1 0 0,0 0-1 0 0,-1 0 0 0 0,1 0 0 0 0,0 0 0 0 0,-1 0 0 0 0,1 0 0 0 0,0 0 0 0 0,-1 0 0 0 0,1 0 0 0 0,0 0 0 0 0,0 0 0 0 0,-1-1 0 0 0,1 1 0 0 0,0 0 0 0 0,-1 0 0 0 0,1 0 0 0 0,0 0 0 0 0,-1-1 0 0 0,1 1 0 0 0,0 0 1 0 0,0 0-1 0 0,0-1 0 0 0,-1 1 0 0 0,1 0 0 0 0,0 0-34 0 0,-16 118 425 0 0,14-4-366 0 0,3-112-46 0 0,-1 1 1 0 0,0 0-1 0 0,1 0 1 0 0,-1 0-1 0 0,1 0 1 0 0,0 0-1 0 0,0-1 1 0 0,0 1-1 0 0,1 0 0 0 0,-1-1 1 0 0,0 1-1 0 0,1-1 1 0 0,0 0-1 0 0,0 1 1 0 0,-1-1-1 0 0,1 0 1 0 0,0 0-1 0 0,1 0 1 0 0,-1 0-1 0 0,0 0 0 0 0,1-1 1 0 0,-1 1-1 0 0,1-1 1 0 0,-1 1-1 0 0,1-1 1 0 0,0 0-1 0 0,-1 0 1 0 0,1 0-1 0 0,0-1 1 0 0,0 1-1 0 0,0 0 0 0 0,0-1 1 0 0,0 0-1 0 0,-1 0 1 0 0,1 0-1 0 0,0 0 1 0 0,0 0-1 0 0,0-1 1 0 0,0 1-1 0 0,0-1 1 0 0,0 0-1 0 0,-1 0 0 0 0,1 0 1 0 0,1 0-14 0 0,10-9 188 0 0,0 0 0 0 0,-1-1 0 0 0,0 0 0 0 0,0-1 0 0 0,-1 0 0 0 0,-1-1 0 0 0,0 0-1 0 0,-1-1 1 0 0,-1 0 0 0 0,0-1 0 0 0,0 0 0 0 0,2-9-188 0 0,73-100 607 0 0,27 28-340 0 0,-109 97-268 0 0,0-1 0 0 0,0 0 0 0 0,0 1 0 0 0,0 0-1 0 0,0-1 1 0 0,0 1 0 0 0,-1 0 0 0 0,1 0 0 0 0,0 0 0 0 0,0 0 0 0 0,-1 0 0 0 0,1 0 0 0 0,0 0 0 0 0,-1 1 0 0 0,0-1 0 0 0,1 1 0 0 0,-1-1 0 0 0,0 1 0 0 0,1-1 0 0 0,-1 1 0 0 0,0 0 0 0 0,0 0 0 0 0,-1-1 0 0 0,1 1 0 0 0,0 0 0 0 0,0 0 0 0 0,-1 0 0 0 0,1 0 0 0 0,-1 0 0 0 0,0 0 0 0 0,0 2 1 0 0,9 25 15 0 0,-2 1-1 0 0,-2-1 1 0 0,0 2 0 0 0,-2-1 0 0 0,-2 13-15 0 0,1-18 0 0 0,1 24-11 0 0,-2 0 0 0 0,-2 1 0 0 0,-3-1-1 0 0,-1 0 1 0 0,-3 0 0 0 0,-2-1 0 0 0,-9 28 11 0 0,10-46-7 0 0,-1 0 0 0 0,-1-1 1 0 0,-1 0-1 0 0,-2-1 0 0 0,0 0 1 0 0,-15 18 6 0 0,25-40 4 0 0,0-1 1 0 0,0 0-1 0 0,-1-1 0 0 0,1 1 1 0 0,-1-1-1 0 0,-1 0 1 0 0,1 0-1 0 0,0 0 1 0 0,-1-1-1 0 0,0 0 1 0 0,0 0-1 0 0,0 0 1 0 0,0-1-1 0 0,0 0 1 0 0,-1 0-1 0 0,1 0 1 0 0,-1-1-1 0 0,1 0 0 0 0,-1 0 1 0 0,1-1-1 0 0,-1 0 1 0 0,1 0-1 0 0,-1 0-4 0 0,4-2 1 0 0,-1-1 0 0 0,1 1 0 0 0,0 0 0 0 0,1-1 0 0 0,-1 1-1 0 0,0-1 1 0 0,1 0 0 0 0,-1 0 0 0 0,1 0 0 0 0,0 0 0 0 0,0 0 0 0 0,0-1 0 0 0,1 1-1 0 0,-1 0 1 0 0,1-1 0 0 0,-1 0 0 0 0,1 1 0 0 0,0-1 0 0 0,1 0 0 0 0,-1 1-1 0 0,1-1 1 0 0,-1 0 0 0 0,1 0 0 0 0,0 1 0 0 0,1-1 0 0 0,-1 0 0 0 0,1 0-1 0 0,0-2 0 0 0,-1 3 0 0 0,2-31 4 0 0,1 1 1 0 0,2 0-1 0 0,1-1 0 0 0,1 2 0 0 0,2-1 0 0 0,2 1 0 0 0,1 0 0 0 0,1 1 1 0 0,1 1-1 0 0,18-28-4 0 0,-26 49-6 0 0,-1 0 0 0 0,1 1 0 0 0,1-1 0 0 0,0 1 0 0 0,0 0 0 0 0,1 1 0 0 0,0-1 0 0 0,0 2 0 0 0,0-1 0 0 0,1 1 0 0 0,0 0 0 0 0,0 1 0 0 0,1 0 0 0 0,-1 1 1 0 0,1 0-1 0 0,0 0 0 0 0,0 1 0 0 0,1 0 0 0 0,-1 1 0 0 0,1 0 0 0 0,-1 1 0 0 0,8 0 6 0 0,41 5-814 0 0,-21 6-3242 0 0,-29-7-1516 0 0,0-2-6710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9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454 0 0 0,'0'0'423'0'0,"0"0"480"0"0,0 0 142 0 0,0 0 17 0 0,0 0 2 0 0,0 0 8 0 0,0 0 43 0 0,3-2 69 0 0,17-4 1410 0 0,-20 6-1261 0 0,14 0 5021 0 0,0-3-3924 0 0,-12 2-1672 0 0,-1 0 3791 0 0,-13 2-2846 0 0,-29-5-1580 0 0,-1 3 0 0 0,1 1 0 0 0,-1 1 0 0 0,1 3 0 0 0,0 1 0 0 0,0 3 0 0 0,1 1 0 0 0,0 1 0 0 0,-24 11-123 0 0,17-7 103 0 0,-56 19 227 0 0,91-8-195 0 0,12-24-107 0 0,0-1 14 0 0,0 0-26 0 0,0 0-8 0 0,0 0-8 0 0,9 11-17 0 0,245 81 536 0 0,-28-12-319 0 0,-225-79-196 0 0,-1-1 1 0 0,0 0 0 0 0,1 1-1 0 0,-1-1 1 0 0,1 1 0 0 0,-1-1-1 0 0,0 0 1 0 0,1 1 0 0 0,-1-1-1 0 0,0 1 1 0 0,1-1 0 0 0,-1 1-1 0 0,0 0 1 0 0,0-1 0 0 0,1 1-1 0 0,-1-1 1 0 0,0 1 0 0 0,0-1-1 0 0,0 1 1 0 0,0 0 0 0 0,0-1-1 0 0,0 1 1 0 0,0-1 0 0 0,0 1-1 0 0,0 0 1 0 0,0-1 0 0 0,0 1-1 0 0,0-1 1 0 0,-1 1 0 0 0,1-1-1 0 0,0 1 1 0 0,0-1 0 0 0,0 1-1 0 0,-1 0 1 0 0,1-1 0 0 0,0 0-1 0 0,-1 1 1 0 0,1-1 0 0 0,-1 1-1 0 0,1-1 1 0 0,0 1 0 0 0,-1-1-1 0 0,1 0 1 0 0,-1 1 0 0 0,1-1-1 0 0,-1 0 1 0 0,1 1 0 0 0,-1-1-1 0 0,1 0 1 0 0,-1 0 0 0 0,0 1-1 0 0,1-1 1 0 0,-1 0 0 0 0,1 0-1 0 0,-1 0 1 0 0,1 0-1 0 0,-1 0 1 0 0,0 0-5 0 0,-34 23 67 0 0,-291 122 204 0 0,189-68-267 0 0,134-77-5 0 0,0 1 0 0 0,0 0 1 0 0,0 0-1 0 0,1 1 0 0 0,-1-1 0 0 0,0 1 0 0 0,1-1 1 0 0,-1 1-1 0 0,1 0 0 0 0,0 0 0 0 0,-1 0 0 0 0,1 0 1 0 0,0 0-1 0 0,0 1 0 0 0,0-1 0 0 0,1 0 0 0 0,-1 1 1 0 0,0 0-1 0 0,1-1 0 0 0,0 1 0 0 0,0 0 0 0 0,0 0 1 0 0,0 0-1 0 0,0-1 0 0 0,0 1 0 0 0,1 0 1 0 0,-1 1 0 0 0,5-1 8 0 0,-1 1 0 0 0,1-1 0 0 0,0 0 1 0 0,0 0-1 0 0,0-1 0 0 0,0 1 0 0 0,1-1 1 0 0,-1 0-1 0 0,0 0 0 0 0,1 0 0 0 0,0 0 1 0 0,-1-1-1 0 0,1 0 0 0 0,0 0 0 0 0,0 0 1 0 0,0-1-9 0 0,212 12 457 0 0,-150-13-337 0 0,209-13 199 0 0,-260 13-195 0 0,-28 2-1056 0 0,-39 29-4237 0 0,34-17-4900 0 0,11-9-2891 0 0</inkml:trace>
  <inkml:trace contextRef="#ctx0" brushRef="#br0" timeOffset="905.035">1131 1455 7082 0 0,'0'0'2759'0'0,"0"0"-527"0"0,0 0-290 0 0,0 0-68 0 0,0 0-94 0 0,0 0-261 0 0,0 0-364 0 0,0 0-349 0 0,0 0-249 0 0,0 0-158 0 0,0 0-75 0 0,0 0-17 0 0,0 0-17 0 0,2-1 6041 0 0,-2 2-6279 0 0,-8 11 47 0 0,-43 46 89 0 0,34-37-119 0 0,17-20-57 0 0,0-1-9 0 0,0 0 19 0 0,0 0 20 0 0,0 0-14 0 0,0 0-23 0 0,0 0 19 0 0,0 0 9 0 0,0 0 21 0 0,0 0-29 0 0,0 0 2 0 0,0 0-47 0 0,0 0 10 0 0,0 0 24 0 0,0 0 3 0 0,0 0-17 0 0,0 0 5 0 0,0 0 6 0 0,0 0 5 0 0,0 0-11 0 0,0 0 18 0 0,0 0-26 0 0,0 0 7 0 0,0 0 6 0 0,0 0 3 0 0,0 0 3 0 0,0 0 11 0 0,0 0-41 0 0,0 0 30 0 0,0 0-9 0 0,0 0-15 0 0,0 0 29 0 0,0 0-22 0 0,0 0-14 0 0,0 0-1 0 0,0 0-2 0 0,0 0-9 0 0,0-4-1880 0 0,0-2-8877 0 0,0 5-1245 0 0</inkml:trace>
  <inkml:trace contextRef="#ctx0" brushRef="#br0" timeOffset="1771.895">1158 1219 0 0 0,'0'0'1419'0'0,"0"0"225"0"0,0 0 298 0 0,0 0 213 0 0,0 0 68 0 0,0 0-137 0 0,0 0-265 0 0,0 0-324 0 0,0 0-277 0 0,0 0-178 0 0,0 0-120 0 0,0 0-98 0 0,0 0-76 0 0,-36 0 4965 0 0,61-14-4709 0 0,-25 14-905 0 0,0 0 5 0 0,0 0 1 0 0,0 0-14 0 0,0 0 9 0 0,0 0-23 0 0,0 0-3 0 0,0 0 24 0 0,0 0-12 0 0,0 0-5 0 0,0 0-2 0 0,0 0-26 0 0,0 0 21 0 0,-15 3 1031 0 0,-1 5-847 0 0,20-5 83 0 0,-8 24-1857 0 0,2-15-1571 0 0,2-7-4945 0 0,0-4-4561 0 0</inkml:trace>
  <inkml:trace contextRef="#ctx0" brushRef="#br0" timeOffset="2417.084">1138 1378 0 0 0,'0'0'677'0'0,"0"0"630"0"0,0 0 302 0 0,0 0 111 0 0,0 0-58 0 0,0 0-101 0 0,0 0-75 0 0,0 0-122 0 0,0 0-169 0 0,0 0-149 0 0,0 0-175 0 0,3-4-138 0 0,6-11-50 0 0,-7 15 6158 0 0,-6 15-5542 0 0,-83 110 1006 0 0,86-124-2292 0 0,0-1 1 0 0,1 1-1 0 0,-1-1 1 0 0,0 1-1 0 0,0 0 0 0 0,1-1 1 0 0,-1 1-1 0 0,1 0 1 0 0,-1 0-1 0 0,0-1 1 0 0,1 1-1 0 0,0 0 0 0 0,-1 0 1 0 0,1 0-1 0 0,-1 0 1 0 0,1 0-1 0 0,0-1 1 0 0,0 1-1 0 0,-1 0 0 0 0,1 0 1 0 0,0 0-1 0 0,0 0 1 0 0,0 0-1 0 0,0 0 1 0 0,0 0-1 0 0,0 0 0 0 0,0 0 1 0 0,0 0-1 0 0,1 0 1 0 0,-1 0-1 0 0,0 0 0 0 0,1-1 1 0 0,-1 1-1 0 0,0 0 1 0 0,1 0-1 0 0,-1 0 1 0 0,1 0-1 0 0,-1-1 0 0 0,1 1 1 0 0,0 0-1 0 0,-1 0 1 0 0,1-1-1 0 0,0 1 1 0 0,-1 0-1 0 0,1-1 0 0 0,0 1 1 0 0,0-1-1 0 0,0 1 1 0 0,0-1-1 0 0,-1 0 0 0 0,1 1 1 0 0,0-1-1 0 0,0 0 1 0 0,0 1-1 0 0,0-1 1 0 0,0 0-1 0 0,0 0 0 0 0,0 0 1 0 0,0 0-1 0 0,0 0 1 0 0,0 0-1 0 0,0 0 1 0 0,0 0-15 0 0,16 0 311 0 0,56-11 415 0 0,-73 11-984 0 0,2-3 1255 0 0,-1 2-3048 0 0,-1-1-2747 0 0,0 0-3990 0 0,0 2-3723 0 0</inkml:trace>
  <inkml:trace contextRef="#ctx0" brushRef="#br0" timeOffset="7013.942">1882 310 2401 0 0,'0'0'3698'0'0,"0"0"-1322"0"0,0 0-361 0 0,0 0 83 0 0,0 0 10 0 0,0 0-128 0 0,0 0-305 0 0,0 0-340 0 0,0 0-247 0 0,0 0-173 0 0,0 0-85 0 0,0 0-44 0 0,0 0-63 0 0,-8-4-58 0 0,-26-10-50 0 0,26 10-52 0 0,8 4-48 0 0,0 0-66 0 0,0 0-68 0 0,0 0-62 0 0,0 0-15 0 0,23-7 1617 0 0,66-4-1633 0 0,-13 3-196 0 0,149 15 102 0 0,-165-7 417 0 0,-79 0-45 0 0,-60-77-506 0 0,21 22-979 0 0,58 55 138 0 0,-2-2 2006 0 0,2 1-4164 0 0,0 0-4799 0 0,0 1-4815 0 0</inkml:trace>
  <inkml:trace contextRef="#ctx0" brushRef="#br0" timeOffset="4883.704">1917 527 0 0 0,'0'0'564'0'0,"0"0"591"0"0,0 0 463 0 0,0 0 425 0 0,0 0 233 0 0,0 0-75 0 0,0 0-274 0 0,0 0-340 0 0,0 0-294 0 0,0 0-102 0 0,0 0-30 0 0,0 0-29 0 0,0 0-52 0 0,3-10-88 0 0,9-29-99 0 0,-9 29-108 0 0,-3 10-77 0 0,0 0-86 0 0,0 0-97 0 0,0 0-82 0 0,0 0-96 0 0,0 0-85 0 0,0 0-54 0 0,0 0-48 0 0,0 0-40 0 0,0 19 307 0 0,-19 188 1322 0 0,-95 203-1035 0 0,89-324-687 0 0,23-81 69 0 0,-5-6-1208 0 0,-6-40-4215 0 0,11 12-5511 0 0,2 21-191 0 0</inkml:trace>
  <inkml:trace contextRef="#ctx0" brushRef="#br0" timeOffset="5247.717">1867 494 784 0 0,'0'0'1781'0'0,"0"0"59"0"0,0 0 203 0 0,0 0 156 0 0,0 0 94 0 0,0 0-98 0 0,0 0-328 0 0,0 0-433 0 0,0 0-449 0 0,0 0-330 0 0,0 0-198 0 0,0 0-95 0 0,0 0-36 0 0,-3-1 19 0 0,-6 0 102 0 0,16 4 588 0 0,23 3 918 0 0,302-9 2221 0 0,-336 21-7279 0 0,-13-6-476 0 0,5-5-4263 0 0,3 0-3593 0 0</inkml:trace>
  <inkml:trace contextRef="#ctx0" brushRef="#br0" timeOffset="5483.327">1727 888 9322 0 0,'0'0'3543'0'0,"0"0"-1802"0"0,0 0-512 0 0,0 0 333 0 0,0 0 269 0 0,0 0-47 0 0,0 0-330 0 0,0 0-380 0 0,32-1-290 0 0,103-5-175 0 0,107-9-98 0 0,-237 17-2710 0 0,-5 3-5018 0 0,0-5 6278 0 0,0 4-11197 0 0</inkml:trace>
  <inkml:trace contextRef="#ctx0" brushRef="#br0" timeOffset="5810.071">2377 1050 4681 0 0,'0'0'2422'0'0,"0"0"-811"0"0,0 0-13 0 0,0 0 339 0 0,0 0 172 0 0,0 0-132 0 0,0 0-402 0 0,0 0-430 0 0,0 0-274 0 0,0 0-119 0 0,0 0-85 0 0,0 0-78 0 0,0 0-85 0 0,-10 22-94 0 0,-28 65-112 0 0,24-45 212 0 0,13-27 315 0 0,0-5-3074 0 0,1-16-10188 0 0,0 5 2642 0 0</inkml:trace>
  <inkml:trace contextRef="#ctx0" brushRef="#br0" timeOffset="6231.604">2489 674 7346 0 0,'0'0'3850'0'0,"0"0"-1711"0"0,0 0-596 0 0,0 0 60 0 0,0 0 35 0 0,0 0-119 0 0,0 0-383 0 0,0 0-455 0 0,0 0-255 0 0,0 0-112 0 0,0 0 14 0 0,0 0 26 0 0,0 0-33 0 0,-2 5-43 0 0,-27 35 631 0 0,36-40-546 0 0,-3-4-511 0 0,11-8 1007 0 0,-24 10 8 0 0,-34 26-561 0 0,61-22-1908 0 0,-9-2-1955 0 0,-1-2-4393 0 0,-4-1-4333 0 0</inkml:trace>
  <inkml:trace contextRef="#ctx0" brushRef="#br0" timeOffset="11315.294">4507 395 2008 0 0,'0'0'1450'0'0,"0"0"-58"0"0,0 0 173 0 0,0 0 319 0 0,0 0 197 0 0,0 0-150 0 0,0 0-366 0 0,0 0-352 0 0,0 0-205 0 0,0 0-40 0 0,0 0 26 0 0,0 0 24 0 0,0 0-20 0 0,5 6 6656 0 0,-5-5-7558 0 0,0-1 9 0 0,0 0-13 0 0,0 0-4 0 0,0 0-3 0 0,0 0-15 0 0,0 0-21 0 0,0 0 7 0 0,0 0-15 0 0,0 0-10 0 0,0 0 10 0 0,0 0-6 0 0,0 0-4 0 0,0 0-1 0 0,0 0 14 0 0,0 0-18 0 0,0 0 6 0 0,0 0 4 0 0,0 0-30 0 0,0 0 14 0 0,0 0 10 0 0,0 0-1 0 0,0 0 16 0 0,0 0 8 0 0,0 0-13 0 0,0 0-10 0 0,0 0 10 0 0,0 0-10 0 0,0 0-1 0 0,0 0-9 0 0,35 4 4 0 0,61-4 199 0 0,-77-5 5 0 0,-31 3 417 0 0,-363 85-484 0 0,128-8-104 0 0,223-61 101 0 0,67 9 304 0 0,130 20-388 0 0,-54-20-14 0 0,-8 11-50 0 0,-111-35-9 0 0,1 1 0 0 0,-1 1 0 0 0,1-1 0 0 0,-1 0 0 0 0,1 0 0 0 0,0 0 0 0 0,-1 0 0 0 0,1 0 0 0 0,-1 0 0 0 0,1 1 0 0 0,-1-1 0 0 0,1 0 0 0 0,-1 1 0 0 0,1-1 0 0 0,-1 0 0 0 0,1 1 0 0 0,-1-1 0 0 0,1 0 0 0 0,-1 1 0 0 0,0-1 1 0 0,1 1-1 0 0,-1-1 0 0 0,0 1 0 0 0,1-1 0 0 0,-1 1 0 0 0,0-1 0 0 0,1 1 0 0 0,-1-1 0 0 0,0 1 0 0 0,0-1 0 0 0,0 1 0 0 0,0 0 0 0 0,0-1 0 0 0,1 1 0 0 0,-1-1 0 0 0,0 1 0 0 0,0-1 0 0 0,0 1 0 0 0,-1 0 0 0 0,1-1 0 0 0,0 1 0 0 0,0-1 0 0 0,0 1 0 0 0,0-1 1 0 0,0 1-1 0 0,-1 0 0 0 0,1-1 0 0 0,0 1 0 0 0,0-1 0 0 0,-1 1 0 0 0,1-1 0 0 0,-1 0 0 0 0,1 1 0 0 0,0-1 0 0 0,-1 1 0 0 0,1-1 0 0 0,-1 1 0 0 0,1-1 0 0 0,-1 0 0 0 0,1 1-1 0 0,-32 23 37 0 0,29-22-26 0 0,-341 209 127 0 0,184-88-104 0 0,129-75-110 0 0,31-48 64 0 0,68 15 64 0 0,230-30 120 0 0,-112-2-125 0 0,-89 16 22 0 0,-97 1-65 0 0,-32-15-2548 0 0,31 8-8892 0 0,1 7-1400 0 0</inkml:trace>
  <inkml:trace contextRef="#ctx0" brushRef="#br0" timeOffset="9302.009">3056 888 0 0 0,'0'0'772'0'0,"0"0"178"0"0,0 0 202 0 0,0 0 192 0 0,0 0 135 0 0,0 0 15 0 0,0 0-66 0 0,0 0-116 0 0,-1-2-908 0 0,0-3 12468 0 0,1 5-11315 0 0,229-11 1884 0 0,91 0-1660 0 0,-346-1-3322 0 0,9 1-3102 0 0,2 4-6928 0 0,12 3-612 0 0</inkml:trace>
  <inkml:trace contextRef="#ctx0" brushRef="#br0" timeOffset="9695.25">3342 601 784 0 0,'0'0'3484'0'0,"0"0"-1239"0"0,0 0-287 0 0,0 0 100 0 0,0 0 58 0 0,0 0-142 0 0,0 0-388 0 0,0 0-446 0 0,0 0-345 0 0,0 0-184 0 0,0 0-10 0 0,0 0 61 0 0,0 0 50 0 0,-4 6 7 0 0,-9 20-38 0 0,23 12 1738 0 0,-3-14-1979 0 0,-2 0 0 0 0,0 0 0 0 0,-2 1 0 0 0,0-1 0 0 0,-2 1 0 0 0,-1 0 0 0 0,-1 2-440 0 0,1-26 6 0 0,-2 23 43 0 0,-1 1-1 0 0,-1-1 0 0 0,-1 0 1 0 0,-1 0-1 0 0,-1 0 1 0 0,-1-1-1 0 0,-3 3-48 0 0,0 26-393 0 0,13-51 151 0 0,-1 0 1 0 0,1 0 0 0 0,0 0-1 0 0,0 0 1 0 0,0-1 0 0 0,0 1 0 0 0,-1 0-1 0 0,1-1 1 0 0,0 0 0 0 0,0 1-1 0 0,0-1 1 0 0,0 0 0 0 0,0 0 0 0 0,0 0-1 0 0,0-1 1 0 0,0 1 0 0 0,0 0-1 0 0,0-1 1 0 0,0 1 0 0 0,0-1 0 0 0,0 1-1 0 0,-1-1 1 0 0,1 0 0 0 0,0 0 0 0 0,0 0-1 0 0,0 0 242 0 0,11-7-3202 0 0,-4 2-2536 0 0,-1-2-5473 0 0</inkml:trace>
  <inkml:trace contextRef="#ctx0" brushRef="#br0" timeOffset="13663.9">4100 1503 0 0 0,'0'0'289'0'0,"0"0"881"0"0,0 0 553 0 0,0 0 317 0 0,0 0 145 0 0,0 0-146 0 0,0 0-357 0 0,0 0-343 0 0,0 0-231 0 0,0 0-87 0 0,0 0 8 0 0,0 0 44 0 0,4-7-34 0 0,12-20-71 0 0,-12 20-101 0 0,-2 9 4653 0 0,-47 74-3382 0 0,43-72-2075 0 0,-2 1-7 0 0,0 0 1 0 0,0 0 0 0 0,1 1-1 0 0,0 0 1 0 0,0-1 0 0 0,1 1-1 0 0,-1 0 1 0 0,1 1 0 0 0,1-1-1 0 0,-1 0 1 0 0,1 0 0 0 0,0 1-1 0 0,0-1 1 0 0,1 1 0 0 0,0-1-1 0 0,0 5-56 0 0,32 10 1438 0 0,-19-19-6438 0 0,-10-2-3427 0 0,-5-1-3534 0 0</inkml:trace>
  <inkml:trace contextRef="#ctx0" brushRef="#br0" timeOffset="14438.845">4198 1245 2433 0 0,'0'0'3775'0'0,"0"0"-976"0"0,0 0-421 0 0,0 0-131 0 0,0 0-149 0 0,0 0-314 0 0,0 0-381 0 0,0 0-369 0 0,0 0-310 0 0,0 0-198 0 0,0 0-84 0 0,0 0-10 0 0,0 0 28 0 0,-17 8 3581 0 0,17-8-2240 0 0,0 0-1632 0 0,-17 7 782 0 0,63-22-1167 0 0,-49 15 259 0 0,-45 30 9 0 0,81-38-599 0 0,7-7-1604 0 0,-27 9-1339 0 0,-1 0-3733 0 0,-10 5 5260 0 0,3 0-10735 0 0</inkml:trace>
  <inkml:trace contextRef="#ctx0" brushRef="#br0" timeOffset="16966.107">4941 1562 4873 0 0,'0'0'1627'0'0,"0"0"-327"0"0,0 0 23 0 0,0 0 240 0 0,0 0 147 0 0,0 0-86 0 0,0 0-263 0 0,0 0-176 0 0,0 0-9 0 0,0 0 55 0 0,0 0 27 0 0,0 0-106 0 0,0 0-161 0 0,6 0-145 0 0,0 1-605 0 0,0 0 0 0 0,0-1 0 0 0,-1 0 0 0 0,1 0 0 0 0,0 0 0 0 0,0-1 0 0 0,0 0 0 0 0,-1 0 1 0 0,1-1-1 0 0,0 1 0 0 0,-1-1 0 0 0,0 0 0 0 0,1-1 0 0 0,2-1-241 0 0,132-80 1731 0 0,-79 54-1315 0 0,-57 30-396 0 0,-1 0 0 0 0,1 0 0 0 0,-1 0 0 0 0,0 1 0 0 0,1 0-1 0 0,-1-1 1 0 0,0 1 0 0 0,1 0 0 0 0,-1 1 0 0 0,0-1 0 0 0,0 0 0 0 0,0 1 0 0 0,0 0 0 0 0,0 0-1 0 0,0 0 1 0 0,-1 0 0 0 0,1 0 0 0 0,0 0 0 0 0,-1 1 0 0 0,0-1 0 0 0,0 1 0 0 0,1 0-1 0 0,-2 0 1 0 0,1 0 0 0 0,0 0 0 0 0,0 0 0 0 0,-1 0 0 0 0,0 0 0 0 0,0 0 0 0 0,1 2-20 0 0,5 7 86 0 0,4 4-2 0 0,0 0 0 0 0,-2 1 0 0 0,0 0 0 0 0,0 1 1 0 0,-2 0-1 0 0,0 1 0 0 0,-1-1 0 0 0,-1 1 0 0 0,-1 0 0 0 0,-1 1 0 0 0,0-1 0 0 0,-1 0 1 0 0,-2 9-85 0 0,-1-20 12 0 0,-1-1 0 0 0,0 0 0 0 0,0 0 1 0 0,0 0-1 0 0,-1 0 0 0 0,0-1 0 0 0,-1 1 1 0 0,0-1-1 0 0,0 1 0 0 0,0-1 0 0 0,-1-1 1 0 0,1 1-1 0 0,-1-1 0 0 0,-1 1 1 0 0,1-1-1 0 0,-1-1 0 0 0,0 1 0 0 0,0-1 1 0 0,0 0-1 0 0,-1 0 0 0 0,1-1 0 0 0,-1 0 1 0 0,0 0-1 0 0,0-1 0 0 0,-3 1-12 0 0,-31 13-43 0 0,30-11 45 0 0,0-1 0 0 0,0 1 0 0 0,0-2 0 0 0,0 0 0 0 0,-1 0-1 0 0,1-1 1 0 0,-1 0 0 0 0,1-1 0 0 0,-1 0 0 0 0,0-1 0 0 0,-10-1-2 0 0,20 0 0 0 0,1-1 0 0 0,-1 1 1 0 0,0 0-1 0 0,1-1 1 0 0,0 1-1 0 0,-1-1 0 0 0,1 1 1 0 0,0-1-1 0 0,0 1 1 0 0,0-1-1 0 0,0 0 0 0 0,0 0 1 0 0,0 0-1 0 0,0 0 1 0 0,0 1-1 0 0,1-1 0 0 0,-1 0 1 0 0,1 0-1 0 0,0 0 1 0 0,0 0-1 0 0,-1 0 0 0 0,1 0 1 0 0,0-1-1 0 0,1 1 0 0 0,-1 0 1 0 0,0 0-1 0 0,0 0 1 0 0,1 0-1 0 0,0 1 0 0 0,-1-1 1 0 0,1 0-1 0 0,0 0 1 0 0,0 0-1 0 0,0 0 0 0 0,0 1 1 0 0,0-1-1 0 0,0 0 1 0 0,0 1-1 0 0,1-1 0 0 0,-1 1 1 0 0,0-1-1 0 0,1 1 1 0 0,0 0-1 0 0,-1-1 0 0 0,1 1 1 0 0,0 0-1 0 0,0 0 0 0 0,19-18 2 0 0,1 1 0 0 0,1 2-1 0 0,0 0 1 0 0,1 1 0 0 0,0 2-1 0 0,1 0 1 0 0,18-5-2 0 0,33-19 51 0 0,-1 11-68 0 0,-75 26-53 0 0,-1 0 0 0 0,1 0 0 0 0,0 0 0 0 0,0 0 0 0 0,-1 0 0 0 0,1 1 0 0 0,0-1 0 0 0,-1 0 1 0 0,1 0-1 0 0,0 0 0 0 0,0 0 0 0 0,-1 1 0 0 0,1-1 0 0 0,0 0 0 0 0,0 0 0 0 0,0 0 0 0 0,-1 1 1 0 0,1-1-1 0 0,0 0 0 0 0,0 0 0 0 0,0 1 0 0 0,0-1 0 0 0,0 0 0 0 0,-1 1 0 0 0,1-1 0 0 0,0 0 1 0 0,0 0-1 0 0,0 1 0 0 0,0-1 0 0 0,0 0 0 0 0,0 1 0 0 0,0-1 0 0 0,0 0 0 0 0,0 1 0 0 0,0-1 1 0 0,0 0-1 0 0,0 1 0 0 0,0-1 0 0 0,0 0 0 0 0,0 0 0 0 0,1 1 0 0 0,-1-1 0 0 0,0 0 0 0 0,0 1 1 0 0,0-1-1 0 0,0 0 0 0 0,1 0 0 0 0,-1 1 0 0 0,0-1 0 0 0,0 0 0 0 0,0 0 0 0 0,1 0 0 0 0,-1 1 1 0 0,0-1-1 0 0,0 0 0 0 0,1 0 0 0 0,-1 0 0 0 0,0 0 0 0 0,0 0 70 0 0,-7 2-4831 0 0,6-2 1476 0 0,-1 0-8921 0 0</inkml:trace>
  <inkml:trace contextRef="#ctx0" brushRef="#br0" timeOffset="16185.89">5379 406 0 0 0,'0'0'757'0'0,"0"0"550"0"0,0 0 352 0 0,0 0 185 0 0,0 0-1 0 0,0 0-142 0 0,0 0-232 0 0,0 0-214 0 0,0 0-121 0 0,0 0-91 0 0,0 0-54 0 0,0 0-75 0 0,6-1-115 0 0,1 0-255 0 0,208-16 6586 0 0,-214 17-7066 0 0,-1 0-1 0 0,0 0 27 0 0,0 0 46 0 0,0 0 46 0 0,0 0 38 0 0,0 0 38 0 0,-28 12 580 0 0,-343 109-91 0 0,339-105-595 0 0,0 2 1 0 0,1 1-1 0 0,1 2 1 0 0,1 1 0 0 0,-2 3-153 0 0,11 16 998 0 0,49-29-481 0 0,236 39 351 0 0,-112-37-698 0 0,-116 0-92 0 0,-38-9-67 0 0,-1 0-1 0 0,0-1 1 0 0,-1 0 0 0 0,1 1 0 0 0,-1-1 0 0 0,0 0-1 0 0,0 0 1 0 0,0 0 0 0 0,0-1 0 0 0,-1 1 0 0 0,0-1 0 0 0,1 0-1 0 0,-1 0 1 0 0,0 0 0 0 0,-1 0 0 0 0,1-1 0 0 0,0 1-1 0 0,-1-1 1 0 0,-3 1-11 0 0,-245 132 155 0 0,21 6-160 0 0,202-112-11 0 0,30-29 13 0 0,0 0-2 0 0,0 0-5 0 0,0 0 0 0 0,155-3 119 0 0,-9-19 54 0 0,2 5 1 0 0,104 4-164 0 0,-247 10-735 0 0,-14 0-2465 0 0,2 2-5707 0 0,3 1-3929 0 0</inkml:trace>
  <inkml:trace contextRef="#ctx0" brushRef="#br0" timeOffset="17815.838">5184 1227 2697 0 0,'0'0'2601'0'0,"0"0"-271"0"0,0 0-32 0 0,0 0-40 0 0,0 0-190 0 0,0 0-298 0 0,0 0-410 0 0,0 0-314 0 0,0 0-154 0 0,0 0-40 0 0,0 0-6 0 0,0 0-25 0 0,0 14 4943 0 0,11-15-4918 0 0,-20 6 54 0 0,7 0-252 0 0,13-6-771 0 0,32 9-1849 0 0,-29 2-6040 0 0,-14-10-2716 0 0</inkml:trace>
  <inkml:trace contextRef="#ctx0" brushRef="#br0" timeOffset="23168.259">5832 148 0 0 0,'0'0'191'0'0,"0"0"713"0"0,0 0 390 0 0,0 0 216 0 0,0 0 154 0 0,0 0 55 0 0,0 0-24 0 0,0 0-31 0 0,0 0-93 0 0,0 0-129 0 0,0 0-125 0 0,-5-6-106 0 0,-18-16-109 0 0,31 19 7310 0 0,39 1-7149 0 0,419-35 1190 0 0,-432 41-2377 0 0,-40-1 1015 0 0,-45-33-881 0 0,-29-20-945 0 0,77 46-366 0 0,3 4-7404 0 0,0 0-4085 0 0</inkml:trace>
  <inkml:trace contextRef="#ctx0" brushRef="#br0" timeOffset="25433.042">7789 616 4041 0 0,'0'0'2348'0'0,"0"0"-154"0"0,0 0-71 0 0,0 0 14 0 0,0 0-61 0 0,0 0-223 0 0,0 0-400 0 0,0 0-426 0 0,0 0-344 0 0,0 0-264 0 0,0 0-167 0 0,41 3 2971 0 0,332-9 1582 0 0,-226 1-4206 0 0,-146 5-562 0 0,-1 0 6 0 0,0 0 8 0 0,0 0-11 0 0,0 0-12 0 0,0 0-4 0 0,0 0-22 0 0,-29 1-6786 0 0,19 4 3798 0 0,1 0-4738 0 0,0-1-4040 0 0</inkml:trace>
  <inkml:trace contextRef="#ctx0" brushRef="#br0" timeOffset="25738.189">7833 881 5417 0 0,'0'0'3398'0'0,"0"0"-1041"0"0,0 0-517 0 0,0 0-37 0 0,0 0-29 0 0,0 0-143 0 0,0 0-288 0 0,0 0-382 0 0,0 0-258 0 0,0 0-129 0 0,0 0 42 0 0,0 0 100 0 0,0 0 59 0 0,5 1 13 0 0,206 5 3438 0 0,-18-10-4091 0 0,-146 1-1884 0 0,-28 0-5924 0 0,-11 2-4752 0 0</inkml:trace>
  <inkml:trace contextRef="#ctx0" brushRef="#br0" timeOffset="35369.674">9912 1046 0 0 0,'0'0'485'0'0,"0"0"912"0"0,0 0 472 0 0,0 0 167 0 0,0 0-60 0 0,0 0-173 0 0,0 0-201 0 0,0 0-153 0 0,0 0-79 0 0,0 0-84 0 0,0 1-1220 0 0,5 1 9208 0 0,-5-17-8742 0 0,-1 1-346 0 0,1 1 1 0 0,0-1-1 0 0,1 0 0 0 0,0 1 0 0 0,1-1 1 0 0,1 1-1 0 0,0 0 0 0 0,1 0 0 0 0,0 0 1 0 0,1 0-1 0 0,1-1-186 0 0,7-10 69 0 0,2 1 0 0 0,0 0 0 0 0,1 1 0 0 0,1 0 0 0 0,1 2 0 0 0,1 0 0 0 0,4-2-69 0 0,27-18 64 0 0,17 13-66 0 0,-41 76 17 0 0,-20-7 16 0 0,-1 0 0 0 0,-3 1 0 0 0,-2-1 0 0 0,-2 14-31 0 0,1 19 61 0 0,1-74-62 0 0,0-1-12 0 0,0 0-5 0 0,0 0 21 0 0,0 0 6 0 0,0 0 7 0 0,0 0 7 0 0,0 0-2 0 0,24-36 309 0 0,52-67-334 0 0,-47 61 14 0 0,1 1 0 0 0,2 1 0 0 0,2 2 0 0 0,2 1 0 0 0,21-16-10 0 0,6 2-32 0 0,-62 51 29 0 0,0 1-1 0 0,0-1 0 0 0,1 1 0 0 0,-1 0 0 0 0,0-1 0 0 0,0 1 1 0 0,0 0-1 0 0,0 0 0 0 0,0 0 0 0 0,0-1 0 0 0,0 1 1 0 0,0 0-1 0 0,0 0 0 0 0,-1 1 0 0 0,1-1 0 0 0,0 0 1 0 0,-1 0-1 0 0,1 0 0 0 0,-1 0 0 0 0,1 1 0 0 0,-1-1 0 0 0,1 0 1 0 0,-1 0-1 0 0,0 1 0 0 0,0-1 0 0 0,1 0 0 0 0,-1 1 1 0 0,0-1-1 0 0,0 0 0 0 0,0 1 0 0 0,-1-1 0 0 0,1 0 0 0 0,0 1 1 0 0,0-1-1 0 0,-1 0 0 0 0,0 1 4 0 0,2 281 363 0 0,8-198-349 0 0,-9-81-115 0 0,1 0 1743 0 0,-1-1-3755 0 0,0-1-3371 0 0,0 0-4666 0 0,0 1-1871 0 0</inkml:trace>
  <inkml:trace contextRef="#ctx0" brushRef="#br0" timeOffset="35717.876">10910 980 9146 0 0,'0'0'3083'0'0,"0"0"-1461"0"0,0 0-722 0 0,0 0-30 0 0,0 0 219 0 0,0 0 121 0 0,0 0-26 0 0,0 0-141 0 0,0 0-139 0 0,0 0-72 0 0,0 0-62 0 0,0 0-101 0 0,0 0-130 0 0,1 12-75 0 0,5 36-88 0 0,-12 3 607 0 0,6-52-1048 0 0,0 1 0 0 0,0 0 0 0 0,-1 0 0 0 0,1 0 0 0 0,0 0 1 0 0,-1 0-1 0 0,1 0 0 0 0,0 0 0 0 0,0 0 0 0 0,-1 0 0 0 0,1 0 0 0 0,0 0 0 0 0,0 0 0 0 0,-1 0 0 0 0,1 0 0 0 0,0 0 0 0 0,-1 0 0 0 0,1 0 0 0 0,0 1 0 0 0,0-1 0 0 0,-1 0 0 0 0,1 0 1 0 0,0 0-1 0 0,0 0 0 0 0,-1 0 0 0 0,1 1 0 0 0,0-1 0 0 0,0 0 0 0 0,0 0 0 0 0,-1 0 0 0 0,1 1 0 0 0,0-1 0 0 0,0 0 0 0 0,0 0 0 0 0,0 1 0 0 0,0-1 0 0 0,0 0 0 0 0,-1 0 0 0 0,1 1 0 0 0,0-1 1 0 0,0 0-1 0 0,0 1 0 0 0,0-1 0 0 0,0 0 0 0 0,0 0 0 0 0,0 1 0 0 0,0-1 0 0 0,0 0 0 0 0,0 1 65 0 0,-7-15-5965 0 0,3 2-3472 0 0,2 5 2337 0 0</inkml:trace>
  <inkml:trace contextRef="#ctx0" brushRef="#br0" timeOffset="36174.815">11003 623 4945 0 0,'0'0'2845'0'0,"0"0"-648"0"0,0 0-372 0 0,0 0-86 0 0,0 0-31 0 0,0 0-66 0 0,0 0-171 0 0,0 0-224 0 0,0 0-204 0 0,0 0-182 0 0,0 0-150 0 0,0 0-116 0 0,0 0-95 0 0,-5-1-65 0 0,-17-1-22 0 0,5 19 1360 0 0,26-19-819 0 0,-1-5-856 0 0,-10 6 531 0 0,-38 23-206 0 0,39-22-399 0 0,1 0-44 0 0,0 0-45 0 0,0 0 21 0 0,0 0-32 0 0,0 0-24 0 0,2 25-4557 0 0,-1-18-1729 0 0,0-2-5911 0 0</inkml:trace>
  <inkml:trace contextRef="#ctx0" brushRef="#br0" timeOffset="40859.74">11905 634 0 0 0,'0'0'804'0'0,"0"0"600"0"0,0 0 449 0 0,0 0 179 0 0,0 0-26 0 0,0 0-208 0 0,0 0-259 0 0,0 0-155 0 0,0 0-93 0 0,0 0-71 0 0,0 0-61 0 0,3-4-95 0 0,9-25 1474 0 0,-13 27-2380 0 0,-1 0-1 0 0,1 1 0 0 0,-1-1 1 0 0,0 0-1 0 0,0 0 1 0 0,1 1-1 0 0,-1-1 0 0 0,0 1 1 0 0,-1-1-1 0 0,1 1 1 0 0,0 0-1 0 0,0 0 0 0 0,0 0 1 0 0,-1 0-1 0 0,1 0 1 0 0,0 1-1 0 0,-1-1 0 0 0,1 1 1 0 0,-1-1-1 0 0,1 1 1 0 0,-1 0-1 0 0,1 0 0 0 0,-2 0-157 0 0,2 0 126 0 0,-14-1 6 0 0,0 2-1 0 0,0 0 0 0 0,0 0 0 0 0,0 2 1 0 0,1 0-1 0 0,-1 0 0 0 0,1 2 0 0 0,0 0 0 0 0,0 1 1 0 0,0 0-1 0 0,0 1 0 0 0,1 1 0 0 0,1 0 1 0 0,-1 1-1 0 0,-3 4-131 0 0,3-3 66 0 0,1 2 1 0 0,1-1-1 0 0,0 2 1 0 0,0 0-1 0 0,2 0 1 0 0,-1 1-1 0 0,2 0 1 0 0,0 1-1 0 0,0 0 1 0 0,1 0-1 0 0,1 1 1 0 0,1 0-1 0 0,-3 11-66 0 0,8-24 20 0 0,1 0 1 0 0,-1-1-1 0 0,1 1 1 0 0,0 0-1 0 0,-1 0 1 0 0,1 0-1 0 0,0 0 1 0 0,1 0-1 0 0,-1-1 1 0 0,1 1-1 0 0,-1 0 0 0 0,1 0 1 0 0,0 0-1 0 0,0-1 1 0 0,0 1-1 0 0,0-1 1 0 0,0 1-1 0 0,1 0 1 0 0,-1-1-1 0 0,1 0 0 0 0,0 1 1 0 0,-1-1-1 0 0,1 0 1 0 0,0 0-1 0 0,0 0 1 0 0,1 0-1 0 0,-1 0 1 0 0,0-1-1 0 0,1 1 0 0 0,-1-1 1 0 0,1 1-1 0 0,-1-1 1 0 0,1 0-1 0 0,0 0 1 0 0,-1 0-1 0 0,1 0 1 0 0,0-1-1 0 0,0 1 1 0 0,-1-1-1 0 0,1 0 0 0 0,0 1 1 0 0,0-1-1 0 0,0 0 1 0 0,0-1-1 0 0,0 1 1 0 0,0-1-1 0 0,-1 1 1 0 0,3-1-21 0 0,19-2 103 0 0,-1 0 1 0 0,1-2-1 0 0,-1 0 0 0 0,0-2 1 0 0,-1 0-1 0 0,1-1 1 0 0,-1-2-1 0 0,-1 0 1 0 0,0-1-1 0 0,0-2 1 0 0,-2 0-1 0 0,9-7-103 0 0,157-151 251 0 0,-164 144-158 0 0,-23 57-81 0 0,-1-16-6 0 0,0 0-1 0 0,2 1 1 0 0,0-1-1 0 0,0 0 0 0 0,1 0 1 0 0,1 1-1 0 0,1-1 1 0 0,0 0-1 0 0,0 0 1 0 0,2 0-1 0 0,-1 0 0 0 0,2-1 1 0 0,4 10-6 0 0,54 86 17 0 0,-22-61-1910 0 0,-35-47-36 0 0,-4 0-1011 0 0,0 1-2051 0 0,-1-2-7185 0 0</inkml:trace>
  <inkml:trace contextRef="#ctx0" brushRef="#br0" timeOffset="41121.543">12483 906 16251 0 0,'0'0'1257'0'0,"0"0"-362"0"0,0 0 35 0 0,0 0 213 0 0,0 0 108 0 0,0 0-156 0 0,0 0-335 0 0,0 0-300 0 0,0 0-141 0 0,0 0-80 0 0,0 0-67 0 0,0 0-27 0 0,0 0-35 0 0,-2 21-26 0 0,-7 64-31 0 0,-9-32-137 0 0,0-46-1868 0 0,11-7-1821 0 0,1 0-3896 0 0,4 0-3817 0 0</inkml:trace>
  <inkml:trace contextRef="#ctx0" brushRef="#br0" timeOffset="41502.917">12518 590 12995 0 0,'0'0'1856'0'0,"0"0"-410"0"0,0 0-78 0 0,0 0 10 0 0,0 0-94 0 0,0 0-204 0 0,0 0-354 0 0,0 0-284 0 0,0 0-147 0 0,0 0-81 0 0,0 0-26 0 0,0 0-27 0 0,-2 7-21 0 0,-9 20-12 0 0,11-26-111 0 0,0 0 1 0 0,1 0-1 0 0,-1 0 1 0 0,1 0-1 0 0,-1 0 0 0 0,1 0 1 0 0,-1 0-1 0 0,1 0 0 0 0,0 0 1 0 0,-1 0-1 0 0,1 0 0 0 0,0 0 1 0 0,0-1-1 0 0,0 1 1 0 0,0 0-1 0 0,0-1 0 0 0,0 1 1 0 0,0 0-1 0 0,0-1 0 0 0,0 1 1 0 0,0-1-1 0 0,0 1 0 0 0,0-1 1 0 0,0 0-1 0 0,0 1 0 0 0,0-1 1 0 0,1 0-1 0 0,-1 0 1 0 0,0 0-1 0 0,0 0 0 0 0,0 0 1 0 0,0 0-1 0 0,1 0 0 0 0,-1 0 1 0 0,0-1-1 0 0,0 1 0 0 0,0 0 1 0 0,0-1-1 0 0,0 1 1 0 0,0-1-1 0 0,0 1 0 0 0,0-1 1 0 0,0 1-1 0 0,0-1 0 0 0,0 0 1 0 0,0 1-1 0 0,0-1 0 0 0,0 0 1 0 0,0 0-1 0 0,0 0-17 0 0,3-3 114 0 0,-7 1 1071 0 0,-5 3-1258 0 0,-50 22 1098 0 0,58-22-971 0 0,0 0-18 0 0,0 0-8 0 0,0 0-24 0 0,0 0-36 0 0,0 0-10 0 0,0 0-18 0 0,0 0-62 0 0,0 0-68 0 0,0 0-135 0 0,0 0-289 0 0,7 0-9210 0 0,-6 0-2156 0 0</inkml:trace>
  <inkml:trace contextRef="#ctx0" brushRef="#br0" timeOffset="42170.732">11563 299 5177 0 0,'0'0'2810'0'0,"0"0"-361"0"0,0 0-149 0 0,0 0-51 0 0,0 0-156 0 0,0 0-263 0 0,0 0-316 0 0,0 0-283 0 0,0 0-236 0 0,0 0-189 0 0,0 0-176 0 0,0 0-142 0 0,0 0-69 0 0,-11-3-35 0 0,-29-9 1157 0 0,262-18 775 0 0,28 23-1666 0 0,-249 7-628 0 0,-1 0 15 0 0,0 0 27 0 0,0 0 1 0 0,0 0 7 0 0,0 0 31 0 0,0 0 5 0 0,0 0 12 0 0,0 0 12 0 0,-40-51 472 0 0,-58-107-1559 0 0,97 154 953 0 0,0 1-2356 0 0,1 2-5450 0 0,0 1-4860 0 0</inkml:trace>
  <inkml:trace contextRef="#ctx0" brushRef="#br0" timeOffset="47845.126">14810 141 11779 0 0,'0'0'1872'0'0,"0"0"-254"0"0,0 0-178 0 0,0 0-24 0 0,0 0-19 0 0,0 0-157 0 0,0 0-285 0 0,0 0-307 0 0,0 0-180 0 0,0 0-7 0 0,0 0 61 0 0,0 0 93 0 0,0 0 43 0 0,5 8-51 0 0,73 116 1938 0 0,-61-103-2414 0 0,-1 1 1 0 0,-1 1 0 0 0,-1 0 0 0 0,-1 1-1 0 0,-1 1 1 0 0,-1-1 0 0 0,-2 2 0 0 0,0 0-1 0 0,-1 0 1 0 0,-2 0 0 0 0,-1 1 0 0 0,-1 0-1 0 0,-1 0 1 0 0,-1 7-132 0 0,-1-14 39 0 0,-2 1-1 0 0,0-1 1 0 0,-1 1-1 0 0,0-1 1 0 0,-2 0-1 0 0,-1 0 1 0 0,0 0-1 0 0,-2 0-38 0 0,-1-1-4 0 0,0-1 1 0 0,-2 0-1 0 0,0-1 0 0 0,-1-1 1 0 0,-1 1-1 0 0,-1-2 0 0 0,0 1 1 0 0,0-2-1 0 0,-2 0 0 0 0,0-1 1 0 0,0 0-1 0 0,-2-1 0 0 0,-1 0 4 0 0,-54 32-931 0 0,62-37 381 0 0,-3 2-1193 0 0,4-6-8433 0 0,8-3-2424 0 0</inkml:trace>
  <inkml:trace contextRef="#ctx0" brushRef="#br0" timeOffset="47027.702">14372 295 0 0 0,'0'0'871'0'0,"0"0"1009"0"0,0 0 462 0 0,0 0 56 0 0,0 0-102 0 0,0 0-250 0 0,0 0-287 0 0,0 0-256 0 0,0 0-209 0 0,0 0-147 0 0,0 0-111 0 0,-8-3 539 0 0,6 3 3813 0 0,23 51-2765 0 0,-13 206-1021 0 0,-29 82-988 0 0,20-330-2391 0 0,-6-35-3675 0 0,3 18-485 0 0,2 4-6206 0 0</inkml:trace>
  <inkml:trace contextRef="#ctx0" brushRef="#br0" timeOffset="47495.865">14230 185 6257 0 0,'0'0'1910'0'0,"0"0"-192"0"0,0 0-110 0 0,0 0 67 0 0,0 0 54 0 0,0 0-109 0 0,0 0-256 0 0,0 0-293 0 0,0 0-249 0 0,0 0-150 0 0,0 0-84 0 0,0 0-27 0 0,0 0-11 0 0,-16 2-22 0 0,-53 7-27 0 0,36 11 242 0 0,30-14-580 0 0,-13 17 156 0 0,2 1 0 0 0,1 1 0 0 0,0 0 0 0 0,2 0 1 0 0,1 1-1 0 0,2 1 0 0 0,0 0 0 0 0,1 0 0 0 0,2 0 0 0 0,1 1 0 0 0,1-1 1 0 0,1 1-1 0 0,2 7-319 0 0,-1-16 89 0 0,0 0 0 0 0,2 0-1 0 0,0 0 1 0 0,1-1 0 0 0,1 1 0 0 0,0 0 0 0 0,2-1 0 0 0,0 0 0 0 0,1 0 0 0 0,1 0 0 0 0,1-1 0 0 0,0 0 0 0 0,1 0 0 0 0,1-1 0 0 0,0 0 0 0 0,2-1 0 0 0,-1 0-1 0 0,2-1 1 0 0,2 2-89 0 0,64 32 116 0 0,-14-36-704 0 0,-29-31-2639 0 0,-19-6-1148 0 0,-10 14-1334 0 0,-1 3-6025 0 0</inkml:trace>
  <inkml:trace contextRef="#ctx0" brushRef="#br0" timeOffset="52759.898">1434 2217 0 0 0,'0'0'312'0'0,"0"0"947"0"0,0 0 468 0 0,0 0 236 0 0,0 0 118 0 0,0 0-12 0 0,0 0-120 0 0,0 0-304 0 0,0 0-312 0 0,0 0-252 0 0,3-1-167 0 0,-12-3 2739 0 0,-38 1 932 0 0,-8 7-2938 0 0,-267 92-82 0 0,261-78-1122 0 0,64-11-99 0 0,176 68-79 0 0,-5-46-128 0 0,-173-29-135 0 0,1 0 1 0 0,-1 0-1 0 0,0 0 1 0 0,0 0-1 0 0,0 0 1 0 0,0 0 0 0 0,0 1-1 0 0,0-1 1 0 0,0 0-1 0 0,0 0 1 0 0,0 1-1 0 0,0-1 1 0 0,0 1 0 0 0,-1-1-1 0 0,1 1 1 0 0,0-1-1 0 0,0 1 1 0 0,0 0-1 0 0,0-1 1 0 0,-1 1 0 0 0,1 0-1 0 0,0 0 1 0 0,-1-1-1 0 0,1 1 1 0 0,0 0-1 0 0,-1 0 1 0 0,1 0 0 0 0,-1 0-1 0 0,0 0 1 0 0,1 0-1 0 0,-1 0 1 0 0,0 0-1 0 0,1 0 1 0 0,-1 0 0 0 0,0 0-1 0 0,0 0 1 0 0,0 0-1 0 0,0 0 1 0 0,0 0-1 0 0,0 0 1 0 0,0 0 0 0 0,0 0-1 0 0,0 1-2 0 0,-43 32 99 0 0,-2-1-1 0 0,-1-3 0 0 0,-1-1 1 0 0,-1-2-1 0 0,-23 7-98 0 0,36-21 14 0 0,-81 48 104 0 0,112-58-120 0 0,3 5 29 0 0,14 0-34 0 0,-3-2 31 0 0,0-1 0 0 0,0 0 0 0 0,0-1 0 0 0,1 0 0 0 0,0 0 0 0 0,0-1 0 0 0,0-1 0 0 0,0 0 0 0 0,0 0 0 0 0,0-1 0 0 0,1-1 0 0 0,-1 0 0 0 0,0 0 0 0 0,7-2-24 0 0,-3 2 20 0 0,59-1 158 0 0,0-3 1 0 0,0-4 0 0 0,9-4-179 0 0,-36 8 180 0 0,-46 4-152 0 0,-1 0 0 0 0,0 0-11 0 0,0 0-13 0 0,0 0-9 0 0,0 0 37 0 0,-1-3 1186 0 0,-1 2-3962 0 0,-4 5-14914 0 0,4-1 5942 0 0</inkml:trace>
  <inkml:trace contextRef="#ctx0" brushRef="#br0" timeOffset="50135.727">249 2144 0 0 0,'37'-7'25'0'0,"-30"6"273"0"0,-5 2 4549 0 0,10 1-580 0 0,-9-1 574 0 0,0 0 2536 0 0,-3 0-4273 0 0,-10 4-2388 0 0,-118 36-117 0 0,18 4 54 0 0,109-45-637 0 0,0 0 0 0 0,0 0 0 0 0,0 1 0 0 0,0-1 0 0 0,0 1 0 0 0,0-1 0 0 0,0 1 0 0 0,0-1 0 0 0,1 1 0 0 0,-1 0 0 0 0,0-1 0 0 0,0 1 0 0 0,0 0 0 0 0,1 0 0 0 0,-1-1 0 0 0,0 1 0 0 0,1 0 0 0 0,-1 0 0 0 0,1 0 0 0 0,-1 0 0 0 0,1 0 0 0 0,-1 0 0 0 0,1 0 0 0 0,0 0 0 0 0,-1 0 0 0 0,1 0 0 0 0,0 0 0 0 0,0 0 0 0 0,0 0 0 0 0,0 1 0 0 0,0-1 0 0 0,0 0 0 0 0,0 0 0 0 0,0 0 0 0 0,0 0 0 0 0,0 0 0 0 0,1 0 0 0 0,-1 0 0 0 0,0 0 0 0 0,1 0 0 0 0,0 1-16 0 0,0 0 6 0 0,1 0 1 0 0,0 0-1 0 0,0 0 0 0 0,0 0 0 0 0,0 0 1 0 0,0-1-1 0 0,0 1 0 0 0,1 0 0 0 0,-1-1 0 0 0,0 0 1 0 0,1 0-1 0 0,-1 1 0 0 0,1-1 0 0 0,0-1 1 0 0,-1 1-1 0 0,1 0 0 0 0,0-1 0 0 0,-1 1 0 0 0,1-1 1 0 0,0 0-1 0 0,1 0-6 0 0,218 33 488 0 0,-220-33-475 0 0,1 0-1 0 0,-1 0 1 0 0,0 1 0 0 0,0-1 0 0 0,0 1-1 0 0,1 0 1 0 0,-1-1 0 0 0,0 1 0 0 0,0 0-1 0 0,0 0 1 0 0,0 0 0 0 0,0 1 0 0 0,-1-1-1 0 0,1 0 1 0 0,0 1 0 0 0,0-1-1 0 0,-1 1 1 0 0,1 0 0 0 0,-1-1 0 0 0,0 1-1 0 0,1 0 1 0 0,-1 0 0 0 0,0 0 0 0 0,0 0-1 0 0,0 0 1 0 0,0 0 0 0 0,-1 0-1 0 0,1 1 1 0 0,0-1 0 0 0,-1 0 0 0 0,1 0-1 0 0,-1 0 1 0 0,0 1 0 0 0,0-1 0 0 0,0 0-1 0 0,0 0 1 0 0,0 1 0 0 0,-1-1 0 0 0,1 0-1 0 0,-1 0 1 0 0,1 0 0 0 0,-1 1-1 0 0,0-1 1 0 0,0 0 0 0 0,0 0 0 0 0,0 0-1 0 0,0 0 1 0 0,0 0 0 0 0,0-1 0 0 0,-1 1-1 0 0,1 0 1 0 0,-1 0 0 0 0,1-1-13 0 0,-72 72 312 0 0,60-64-290 0 0,0 1 0 0 0,1 1-1 0 0,0 0 1 0 0,0 0 0 0 0,2 1 0 0 0,-1 1 0 0 0,1 0-1 0 0,1 0 1 0 0,1 1 0 0 0,0 0 0 0 0,0 2-22 0 0,-3 69 148 0 0,11-84-139 0 0,0 1-1 0 0,0-1 1 0 0,0 0 0 0 0,1 1-1 0 0,-1-1 1 0 0,1 0-1 0 0,-1 0 1 0 0,1 0 0 0 0,-1 1-1 0 0,1-1 1 0 0,0 0 0 0 0,-1 0-1 0 0,1 0 1 0 0,0 0 0 0 0,0 0-1 0 0,0 0 1 0 0,0 0 0 0 0,0-1-1 0 0,0 1 1 0 0,0 0 0 0 0,0 0-1 0 0,0-1 1 0 0,0 1-1 0 0,0-1 1 0 0,1 1 0 0 0,-1-1-1 0 0,0 1 1 0 0,0-1 0 0 0,0 0-1 0 0,1 1 1 0 0,-1-1 0 0 0,0 0-1 0 0,1 0 1 0 0,-1 0 0 0 0,0 0-1 0 0,1 0 1 0 0,-1 0-1 0 0,0-1 1 0 0,0 1 0 0 0,1 0-9 0 0,64-13 481 0 0,-54 10-437 0 0,48-16 108 0 0,-48 9-3470 0 0,-11-1-8491 0 0,-1 10 11107 0 0,0-3-11348 0 0</inkml:trace>
  <inkml:trace contextRef="#ctx0" brushRef="#br0" timeOffset="50857.198">218 1783 6577 0 0,'0'0'1438'0'0,"0"0"-147"0"0,0 0 95 0 0,0 0 237 0 0,0 0 245 0 0,0 0 58 0 0,0 0-205 0 0,0 0-334 0 0,0 0-305 0 0,0 0-244 0 0,0 0-166 0 0,0 0-86 0 0,0 0-55 0 0,-4-3-39 0 0,-20-13 1343 0 0,8 82 1322 0 0,14 59-2365 0 0,6 1 0 0 0,7 14-792 0 0,0 0 172 0 0,-6-53 10 0 0,5-1-1 0 0,3 0 1 0 0,13 41-182 0 0,31 90 433 0 0,-38-128-216 0 0,-19-89-275 0 0,1-1-1 0 0,-1 1 0 0 0,0 0 0 0 0,0 0 0 0 0,0 0 0 0 0,0-1 0 0 0,0 1 1 0 0,0 0-1 0 0,1 0 0 0 0,-1-1 0 0 0,0 1 0 0 0,0 0 0 0 0,0 0 0 0 0,0 0 1 0 0,1 0-1 0 0,-1-1 0 0 0,0 1 0 0 0,0 0 0 0 0,1 0 0 0 0,-1 0 0 0 0,0 0 1 0 0,0 0-1 0 0,1 0 0 0 0,-1 0 0 0 0,0 0 0 0 0,0 0 0 0 0,1 0 0 0 0,-1 0 1 0 0,0 0-1 0 0,0 0 0 0 0,1 0 0 0 0,-1 0 0 0 0,0 0 0 0 0,0 0 0 0 0,1 0 1 0 0,-1 0 58 0 0,7-21-4366 0 0,0 13-1944 0 0,-1 0-6328 0 0</inkml:trace>
  <inkml:trace contextRef="#ctx0" brushRef="#br0" timeOffset="56276.969">1020 3226 216 0 0,'0'0'1188'0'0,"0"0"58"0"0,0 0 374 0 0,0 0 461 0 0,0 0 255 0 0,0 0-74 0 0,0 0-382 0 0,0 0-361 0 0,0 0-236 0 0,0 0-122 0 0,0 0-55 0 0,1-3-95 0 0,0-1-1671 0 0,2-3 4306 0 0,-2 18-165 0 0,-21 40-2139 0 0,-21 85-497 0 0,40-132-3530 0 0,0-22-12650 0 0,1 14 5792 0 0</inkml:trace>
  <inkml:trace contextRef="#ctx0" brushRef="#br0" timeOffset="56660.855">1088 2920 0 0 0,'0'0'1216'0'0,"0"0"110"0"0,0 0 268 0 0,0 0 373 0 0,0 0 260 0 0,0 0 25 0 0,0 0-270 0 0,0 0-398 0 0,0 0-354 0 0,0 0-218 0 0,0 0-126 0 0,0 0-70 0 0,-13 16-87 0 0,-38 45-94 0 0,36-42 284 0 0,15-19-574 0 0,0 0-61 0 0,0 0-45 0 0,0 0-21 0 0,0 0-42 0 0,0 0-31 0 0,11-8 436 0 0,53-56 274 0 0,-127 126-68 0 0,60-56-766 0 0,3-6-49 0 0,0 0-36 0 0,37-19-732 0 0,-15 4-1040 0 0,-8 6-3783 0 0,-6 5-3063 0 0</inkml:trace>
  <inkml:trace contextRef="#ctx0" brushRef="#br0" timeOffset="58662.578">1676 2121 5177 0 0,'0'0'1917'0'0,"0"0"22"0"0,0 0 165 0 0,0 0 93 0 0,0 0-61 0 0,0 0-296 0 0,0 0-418 0 0,0 0-354 0 0,0 0-298 0 0,0 0-207 0 0,0 0-97 0 0,0 0-3 0 0,-7 1 21 0 0,-15 3 300 0 0,32-5 1493 0 0,204-28 383 0 0,29 29-1295 0 0,-257-12-892 0 0,-4-1-459 0 0,-129-116 185 0 0,143 125-410 0 0,4 4 128 0 0,1 0 0 0 0,-1-1-1 0 0,0 1 1 0 0,0 0-1 0 0,1 0 1 0 0,-1 0-1 0 0,0 0 1 0 0,0 0 0 0 0,1 0-1 0 0,-1 0 1 0 0,0 0-1 0 0,0-1 1 0 0,1 1 0 0 0,-1 0-1 0 0,0 0 1 0 0,0 0-1 0 0,0 0 1 0 0,0-1-1 0 0,1 1 1 0 0,-1 0 0 0 0,0 0-1 0 0,0-1 1 0 0,0 1-1 0 0,0 0 1 0 0,0 0-1 0 0,0-1 1 0 0,0 1 0 0 0,1 0-1 0 0,-1 0 1 0 0,0-1-1 0 0,0 1 1 0 0,0 0 0 0 0,0 0-1 0 0,0-1 84 0 0,24 17-4898 0 0,-13-7-4025 0 0,0-2-3823 0 0</inkml:trace>
  <inkml:trace contextRef="#ctx0" brushRef="#br0" timeOffset="61716.386">3027 2018 5193 0 0,'0'0'2249'0'0,"0"0"-282"0"0,0 0-132 0 0,0 0 114 0 0,0 0 24 0 0,0 0-201 0 0,0 0-331 0 0,0 0-369 0 0,0 0-291 0 0,0 0-170 0 0,0 0-71 0 0,0 0-30 0 0,0 0-13 0 0,-3-1-31 0 0,-3-6 414 0 0,25 5 552 0 0,-1 1-935 0 0,261-13 1653 0 0,-216 10-1254 0 0,-75-14-269 0 0,-109-122-476 0 0,110 130-1906 0 0,22 27-6843 0 0,-7-10-3729 0 0</inkml:trace>
  <inkml:trace contextRef="#ctx0" brushRef="#br0" timeOffset="59992.016">3237 2225 10882 0 0,'0'0'4117'0'0,"0"0"-2536"0"0,0 0-919 0 0,0 0 168 0 0,0 0 371 0 0,0 0 292 0 0,0 0 38 0 0,0 0-268 0 0,0 0-362 0 0,0 0-222 0 0,0 0-151 0 0,0 0-98 0 0,0 0-41 0 0,0 25-37 0 0,0 124 222 0 0,3 183 218 0 0,0-282-773 0 0,-2-51-3911 0 0,-1-29-4193 0 0,0 17 729 0 0,0 5-1535 0 0</inkml:trace>
  <inkml:trace contextRef="#ctx0" brushRef="#br0" timeOffset="60264.003">3270 2147 9802 0 0,'0'0'3271'0'0,"0"0"-1532"0"0,0 0-698 0 0,0 0-20 0 0,0 0 141 0 0,0 0 91 0 0,0 0 96 0 0,0 0-121 0 0,0 0-141 0 0,0 0-86 0 0,0 0-196 0 0,0 0-147 0 0,16 5-88 0 0,107 26 605 0 0,51-26-456 0 0,-148-1-1545 0 0,-28 10-3766 0 0,-4-10 1827 0 0,-3 3-6287 0 0,3-3-1594 0 0</inkml:trace>
  <inkml:trace contextRef="#ctx0" brushRef="#br0" timeOffset="60443.144">3233 2490 11963 0 0,'0'0'3156'0'0,"0"0"-1649"0"0,0 0-484 0 0,0 0 193 0 0,0 0 90 0 0,0 0-95 0 0,0 0-219 0 0,0 0-254 0 0,0 0-193 0 0,33-8-166 0 0,102-22-136 0 0,-27-2 22 0 0,-95 26 884 0 0,-8 3-3602 0 0,-2 2-2500 0 0,0 0-3600 0 0,-3 1-1181 0 0</inkml:trace>
  <inkml:trace contextRef="#ctx0" brushRef="#br0" timeOffset="62212.89">3586 2722 3353 0 0,'0'0'4494'0'0,"0"0"-1721"0"0,0 0-733 0 0,0 0-105 0 0,0 0-25 0 0,0 0-120 0 0,0 0-253 0 0,0 0-298 0 0,0 0-269 0 0,0 0-213 0 0,0 0-143 0 0,0 0-101 0 0,0-7 1166 0 0,-14 105 212 0 0,14-97-1905 0 0,0-1-16 0 0,0 0 41 0 0,0 0-11 0 0,0 0 8 0 0,0 0-61 0 0,0-15-3160 0 0,0 4-3894 0 0,0 3-4965 0 0</inkml:trace>
  <inkml:trace contextRef="#ctx0" brushRef="#br0" timeOffset="62585.717">3737 2324 8874 0 0,'0'0'4259'0'0,"0"0"-2478"0"0,0 0-801 0 0,0 0 120 0 0,0 0 211 0 0,0 0 99 0 0,0 0-131 0 0,0 0-275 0 0,0 0-264 0 0,0 0-168 0 0,0 0-102 0 0,0 0-92 0 0,0 0-48 0 0,-8 15-35 0 0,-29 44-41 0 0,38-59-228 0 0,-1 0 0 0 0,0 1 0 0 0,1-1 0 0 0,-1 0 0 0 0,1 0 0 0 0,-1 0 0 0 0,0 1 0 0 0,1-1 0 0 0,-1 0 0 0 0,0 0 0 0 0,1 1 0 0 0,-1-1-1 0 0,0 0 1 0 0,0 1 0 0 0,1-1 0 0 0,-1 0 0 0 0,0 1 0 0 0,0-1 0 0 0,0 0 0 0 0,1 1 0 0 0,-1-1 0 0 0,0 0 0 0 0,0 1 0 0 0,0-1 0 0 0,0 1 0 0 0,0-1 0 0 0,0 1-1 0 0,0-1 1 0 0,0 0 0 0 0,0 1 0 0 0,0-1 0 0 0,0 1 0 0 0,0-1 0 0 0,0 0 0 0 0,0 1 0 0 0,0-1 0 0 0,0 1 0 0 0,0-1 0 0 0,0 0 0 0 0,-1 1 0 0 0,1-1 0 0 0,0 0-1 0 0,0 1-25 0 0,27-20 451 0 0,-65 45 411 0 0,38-26-830 0 0,-9 6-366 0 0,18-7-2720 0 0,-6 0 2395 0 0,3-1-4535 0 0,0-4-6789 0 0</inkml:trace>
  <inkml:trace contextRef="#ctx0" brushRef="#br0" timeOffset="59346.748">2764 2442 8682 0 0,'0'0'2552'0'0,"0"0"-475"0"0,0 0-209 0 0,0 0 17 0 0,0 0-110 0 0,0 0-266 0 0,0 0-358 0 0,0 0-325 0 0,0 0-198 0 0,0 0-92 0 0,0 0-61 0 0,0 0-20 0 0,0 0-21 0 0,1 22 1648 0 0,-58 110-770 0 0,-66 45-1081 0 0,96-141-714 0 0,23-39-6246 0 0,6-19 1601 0 0,5-4-3794 0 0,-5 15 1706 0 0</inkml:trace>
  <inkml:trace contextRef="#ctx0" brushRef="#br0" timeOffset="59652.119">2589 2254 7594 0 0,'0'0'3414'0'0,"0"0"-659"0"0,0 0-584 0 0,0 0-241 0 0,0 0-143 0 0,0 0-201 0 0,0 0-293 0 0,0 0-365 0 0,0 0-300 0 0,0 0-195 0 0,0 0-117 0 0,0 0 21 0 0,0 0 106 0 0,13 36 1513 0 0,74 171 246 0 0,-39-105-1898 0 0,32 42-201 0 0,-67-92-1837 0 0,-13-52 926 0 0,0 0-411 0 0,0 0-784 0 0,-1 0-3483 0 0,0 0-213 0 0,1 0-6588 0 0</inkml:trace>
  <inkml:trace contextRef="#ctx0" brushRef="#br0" timeOffset="60942.866">2881 2313 2353 0 0,'0'0'2628'0'0,"0"0"-178"0"0,0 0-220 0 0,0 0-261 0 0,0 0-263 0 0,0 0-268 0 0,0 0-294 0 0,0 0-225 0 0,0 0-142 0 0,0 0-88 0 0,0 0-81 0 0,0 0-75 0 0,-4 15 767 0 0,-70 80 582 0 0,18-11-2003 0 0,56-83-150 0 0,0-1-246 0 0,4 0-8197 0 0,1 0-2393 0 0</inkml:trace>
  <inkml:trace contextRef="#ctx0" brushRef="#br0" timeOffset="57362.305">1781 2475 6473 0 0,'0'0'1851'0'0,"0"0"-205"0"0,0 0 0 0 0,0 0 98 0 0,0 0 13 0 0,0 0-172 0 0,0 0-296 0 0,0 0-307 0 0,0 0-232 0 0,0 0-151 0 0,0 0-73 0 0,0 0-29 0 0,0 0-24 0 0,-4 12-20 0 0,-12 37-30 0 0,24 18 760 0 0,-3-52-930 0 0,3 22 85 0 0,0 1-1 0 0,-3 0 0 0 0,-1 0 0 0 0,-2 1 0 0 0,-2-1 1 0 0,-2 18-338 0 0,-11-9 372 0 0,0-54 707 0 0,11-25-1009 0 0,1 0 0 0 0,1 0 0 0 0,2 1 0 0 0,1-1 0 0 0,2 0 0 0 0,0 1 0 0 0,9-23-70 0 0,-5 17 23 0 0,2 1-1 0 0,1 0 0 0 0,2 1 1 0 0,1 0-1 0 0,2 1 0 0 0,1 1 1 0 0,2 0-1 0 0,3 0-22 0 0,-3 18-63 0 0,-13 37 71 0 0,-2 17 21 0 0,-4-30-54 0 0,0 1 1 0 0,0-1 0 0 0,1 0 0 0 0,0 0-1 0 0,1 1 1 0 0,0-1 0 0 0,0-1-1 0 0,1 1 1 0 0,0 0 0 0 0,0-1 0 0 0,3 4 24 0 0,9 1-1010 0 0,-9-9-2682 0 0,0 1-6860 0 0,-6-4-1631 0 0</inkml:trace>
  <inkml:trace contextRef="#ctx0" brushRef="#br0" timeOffset="57762.732">2158 2913 11626 0 0,'0'0'1890'0'0,"0"0"-560"0"0,0 0-202 0 0,0 0 66 0 0,0 0 62 0 0,0 0-33 0 0,0 0-172 0 0,0 0-259 0 0,0 0-171 0 0,0 0-94 0 0,0 0-80 0 0,0 0-62 0 0,0 0-78 0 0,-1 20-75 0 0,-7 93 70 0 0,-1-66-126 0 0,9-47-312 0 0,0 0-95 0 0,0 0-207 0 0,0-21-9526 0 0,0 13 3705 0 0,0 1-1200 0 0</inkml:trace>
  <inkml:trace contextRef="#ctx0" brushRef="#br0" timeOffset="58125.759">2257 2648 4977 0 0,'0'0'4684'0'0,"0"0"-2410"0"0,0 0-909 0 0,0 0-43 0 0,0 0 19 0 0,0 0-31 0 0,0 0-187 0 0,0 0-258 0 0,0 0-188 0 0,0 0-116 0 0,0 0-72 0 0,0 0-79 0 0,0 0-57 0 0,-7 13-65 0 0,-24 39-33 0 0,23-33 1201 0 0,19-33-901 0 0,-34 28 280 0 0,22-13-772 0 0,1-1-17 0 0,0 0-14 0 0,0 0 10 0 0,0 0-10 0 0,0 0-11 0 0,0 0 2 0 0,0 0-25 0 0,0 0-10 0 0,0 0-18 0 0,8-19-2710 0 0,-8 16 2074 0 0,1 1-714 0 0,0-1-5374 0 0,0 0-4885 0 0</inkml:trace>
  <inkml:trace contextRef="#ctx0" brushRef="#br0" timeOffset="64150.719">4277 2707 0 0 0,'0'0'775'0'0,"0"0"678"0"0,0 0 371 0 0,0 0 168 0 0,0 0-44 0 0,0 0-146 0 0,0 0-192 0 0,0 0-207 0 0,0 0-134 0 0,0 0-83 0 0,0 0-47 0 0,0 0-79 0 0,-12 1 2524 0 0,5 1 2836 0 0,7-1-6230 0 0,0-1 5 0 0,234-4 2239 0 0,-167-3-2310 0 0,-26 0 15 0 0,-32 5-289 0 0,1 0 574 0 0,-18 1-3604 0 0,-3 7 1017 0 0,9-3-2783 0 0,1-1-4545 0 0,1-2-1550 0 0</inkml:trace>
  <inkml:trace contextRef="#ctx0" brushRef="#br0" timeOffset="64749.179">4415 2471 0 0 0,'0'0'1002'0'0,"0"0"558"0"0,0 0 316 0 0,0 0 107 0 0,0 0-74 0 0,0 0-112 0 0,0 0-143 0 0,0 0-128 0 0,0 0-97 0 0,0 0-66 0 0,0 0-57 0 0,0 0-88 0 0,-6-6 631 0 0,4 5 5309 0 0,1 72-6606 0 0,-3 0 1 0 0,-4-1 0 0 0,-9 38-553 0 0,9-8-1407 0 0,24-100-10038 0 0,-12 0-758 0 0</inkml:trace>
  <inkml:trace contextRef="#ctx0" brushRef="#br0" timeOffset="84922.337">5472 3046 9106 0 0,'0'0'2633'0'0,"0"0"-676"0"0,0 0-442 0 0,0 0-182 0 0,0 0-143 0 0,0 0-216 0 0,0 0-258 0 0,0 0-168 0 0,0 0-64 0 0,0 0-24 0 0,0 0-5 0 0,0 0-20 0 0,-8 9-56 0 0,-64 88 1320 0 0,47-10-432 0 0,25-85-1233 0 0,0-2-19 0 0,18-2-1210 0 0,-14 0 538 0 0,3-4-2701 0 0,-3 1-6296 0 0,-2 1-682 0 0</inkml:trace>
  <inkml:trace contextRef="#ctx0" brushRef="#br0" timeOffset="87989.578">6340 3219 9282 0 0,'0'0'2650'0'0,"0"0"-491"0"0,0 0-321 0 0,0 0-141 0 0,0 0-136 0 0,0 0-260 0 0,0 0-252 0 0,0 0-188 0 0,0 0-170 0 0,0 0-118 0 0,0 0-56 0 0,0 0-51 0 0,0 0-14 0 0,3-6-18 0 0,13-25 309 0 0,-11 26-613 0 0,-1 0 0 0 0,1 1 1 0 0,0 0-1 0 0,0 0 0 0 0,1 0 1 0 0,-1 1-1 0 0,1-1 1 0 0,0 1-1 0 0,0 1 0 0 0,0-1 1 0 0,0 1-1 0 0,0 0 1 0 0,1 0-1 0 0,-1 1 0 0 0,1 0 1 0 0,-1 0-1 0 0,1 0 0 0 0,-1 1 1 0 0,1 0-1 0 0,-1 0 1 0 0,1 1-1 0 0,4 1-130 0 0,6-2 60 0 0,-10 1-34 0 0,1 1-1 0 0,-1 0 0 0 0,1 1 1 0 0,-1-1-1 0 0,0 1 0 0 0,0 1 1 0 0,0-1-1 0 0,-1 1 0 0 0,1 0 1 0 0,-1 1-1 0 0,0 0 0 0 0,0 0 1 0 0,0 0-1 0 0,-1 0 0 0 0,3 5-25 0 0,-2 0 29 0 0,0 0-1 0 0,-1 1 1 0 0,0 0-1 0 0,-1-1 0 0 0,-1 1 1 0 0,1 1-1 0 0,-2-1 1 0 0,1 0-1 0 0,-2 1 0 0 0,0 0 1 0 0,0-1-1 0 0,-1 1 1 0 0,0-1-1 0 0,-1 1 1 0 0,-2 9-29 0 0,3-18 5 0 0,-1 12 11 0 0,-2-1 0 0 0,1 0 0 0 0,-2 1 0 0 0,0-1 0 0 0,-1-1 0 0 0,0 1 0 0 0,-1-1 0 0 0,0 0 0 0 0,-2 0 0 0 0,1 0 0 0 0,-1-1 0 0 0,-1 0 0 0 0,0-1 0 0 0,-1 0 0 0 0,0 0 0 0 0,0-1 0 0 0,-1-1 0 0 0,-1 1 0 0 0,0-2 0 0 0,-7 5-16 0 0,11-8 1 0 0,0 0 0 0 0,-1-1 0 0 0,1 0 0 0 0,-1 0 0 0 0,0-1 0 0 0,0 0-1 0 0,0-1 1 0 0,0 0 0 0 0,-1 0 0 0 0,1-1 0 0 0,0 0 0 0 0,-1 0 0 0 0,1-1-1 0 0,-8-1 0 0 0,13-2 6 0 0,0 0-1 0 0,-1 0 0 0 0,1 0 0 0 0,0-1 0 0 0,0 1 0 0 0,1-1 0 0 0,-1 0 0 0 0,1 0 0 0 0,0 0 0 0 0,0-1 0 0 0,0 1 0 0 0,1-1 0 0 0,-1 1 0 0 0,1-1 0 0 0,0 0 0 0 0,0 0 0 0 0,1 0 0 0 0,0 0 0 0 0,0 0 0 0 0,0-1 1 0 0,0 1-1 0 0,1 0 0 0 0,0 0 0 0 0,0-1 0 0 0,0 1 0 0 0,1 0 0 0 0,0 0 0 0 0,0-1-5 0 0,1-4 2 0 0,1 0 0 0 0,1 0-1 0 0,0 1 1 0 0,0 0 0 0 0,1 0 0 0 0,0 0 0 0 0,0 0 0 0 0,1 1-1 0 0,0 0 1 0 0,1 0 0 0 0,-1 0 0 0 0,2 1 0 0 0,-1 0 0 0 0,1 1 0 0 0,0 0-1 0 0,0 0 1 0 0,1 0 0 0 0,0 1 0 0 0,0 0 0 0 0,0 1 0 0 0,0 0-1 0 0,1 1 1 0 0,-1-1 0 0 0,1 2 0 0 0,0-1 0 0 0,6 1-2 0 0,71-16 4 0 0,-38 16 203 0 0,-44 3-5128 0 0,-5-1-5291 0 0,-2 0-1769 0 0</inkml:trace>
  <inkml:trace contextRef="#ctx0" brushRef="#br0" timeOffset="87189.457">6368 2188 1608 0 0,'0'0'2793'0'0,"0"0"-351"0"0,0 0-211 0 0,0 0-87 0 0,0 0-139 0 0,0 0-187 0 0,0 0-166 0 0,0 0-290 0 0,0 0-305 0 0,0 0-229 0 0,0 0-162 0 0,0 0-38 0 0,15-5 4686 0 0,109 18-4580 0 0,-6-3-417 0 0,-175 26 639 0 0,-95 20-909 0 0,-102 44 174 0 0,153-23-130 0 0,100-76-89 0 0,1 0-1 0 0,-1 0 1 0 0,1 0-1 0 0,-1 0 1 0 0,1 0 0 0 0,0 0-1 0 0,-1 0 1 0 0,1 0-1 0 0,0 0 1 0 0,0 1-1 0 0,0-1 1 0 0,0 0-1 0 0,0 0 1 0 0,0 0 0 0 0,0 0-1 0 0,0 0 1 0 0,0 1-1 0 0,0-1 1 0 0,1 0-1 0 0,-1 0 1 0 0,0 0-1 0 0,1 0 1 0 0,-1 0 0 0 0,1 0-1 0 0,-1 0 1 0 0,1 0-1 0 0,0 0 1 0 0,-1 0-1 0 0,1 0 1 0 0,0 0-1 0 0,0-1 1 0 0,0 1 0 0 0,0 0-1 0 0,-1 0 1 0 0,1-1-1 0 0,0 1 1 0 0,0-1-1 0 0,0 1 1 0 0,0-1 0 0 0,0 1-1 0 0,1-1-1 0 0,46 23 204 0 0,-45-23-190 0 0,21 7 70 0 0,1-1 1 0 0,1-2-1 0 0,-1-1 1 0 0,0 0-1 0 0,1-2 0 0 0,1-1-84 0 0,28 2 68 0 0,142-2 262 0 0,-197 0-304 0 0,0 0 2 0 0,0 0 18 0 0,0 0 0 0 0,0 0-23 0 0,0 0 16 0 0,0 0-6 0 0,0 0-1 0 0,0 0 24 0 0,-21 15 254 0 0,-205 87-170 0 0,96-45-156 0 0,129-56 14 0 0,0 1 0 0 0,0 0 0 0 0,1-1-1 0 0,-1 1 1 0 0,1 0 0 0 0,-1-1 0 0 0,1 1 0 0 0,0 0 0 0 0,0 0 0 0 0,0-1 0 0 0,-1 1 0 0 0,2 0 0 0 0,-1 0 0 0 0,0-1 0 0 0,0 1 0 0 0,1 0 0 0 0,-1 0 0 0 0,0-1 0 0 0,1 1 0 0 0,0-1 0 0 0,-1 1 0 0 0,1 0 0 0 0,0-1 0 0 0,0 1 0 0 0,0-1 2 0 0,6 5 13 0 0,1-1 1 0 0,-1-1-1 0 0,1 0 1 0 0,0 0-1 0 0,0 0 1 0 0,1-1 0 0 0,-1 0-1 0 0,1-1 1 0 0,-1 0-1 0 0,1 0 1 0 0,0-1-1 0 0,0 0 1 0 0,-1-1-1 0 0,1 0 1 0 0,2 0-14 0 0,47 0 125 0 0,0-3 1 0 0,0-3 0 0 0,-1-2-1 0 0,41-11-125 0 0,-33 3 92 0 0,-65 16-157 0 0,0 0 28 0 0,0-2-1233 0 0,0 4-7462 0 0,0 2-3475 0 0</inkml:trace>
  <inkml:trace contextRef="#ctx0" brushRef="#br0" timeOffset="88555.855">6453 2865 3577 0 0,'0'0'2646'0'0,"0"0"-2"0"0,0 0-125 0 0,0 0-247 0 0,0 0-383 0 0,0 0-456 0 0,0 0-408 0 0,0 0-241 0 0,0 0-101 0 0,0 0-29 0 0,0 0-13 0 0,0 0-66 0 0,0 0-94 0 0,-5 3-115 0 0,-55 34 1066 0 0,123-65 1538 0 0,-111 49-1939 0 0,48-21-1046 0 0,0 0-23 0 0,0 0 4 0 0,0 0 5 0 0,0 0-19 0 0,0 0-32 0 0,21 1-918 0 0,7 2-2862 0 0,-10-3-5353 0 0,-10 0-2910 0 0</inkml:trace>
  <inkml:trace contextRef="#ctx0" brushRef="#br0" timeOffset="84400.451">5484 2302 0 0 0,'11'-22'0'0'0,"8"22"1008"0"0,-1 2 3075 0 0,14-1 5104 0 0,-27 7-4084 0 0,32-8-1626 0 0,-37 0-3319 0 0,0 0 0 0 0,0 0-27 0 0,0 0-22 0 0,0 0 5 0 0,0 0 8 0 0,0 0-3 0 0,0 0 13 0 0,0 0-1 0 0,0 0-26 0 0,0 0-26 0 0,0 0-24 0 0,0 0-7 0 0,0 0-15 0 0,0 0 34 0 0,0 0-2 0 0,0 0 0 0 0,0 0 27 0 0,0 0-4 0 0,0 0 16 0 0,0 0 26 0 0,0 0 23 0 0,0 0 8 0 0,0 0 29 0 0,-24 0 1273 0 0,-40-1-1253 0 0,18 0-111 0 0,0 1 0 0 0,-1 3-1 0 0,1 1 1 0 0,-35 9-99 0 0,68-8 46 0 0,0 0-1 0 0,0 1 0 0 0,0 0 1 0 0,1 1-1 0 0,-1 1 0 0 0,2 0 1 0 0,-1 0-1 0 0,1 1 1 0 0,1 0-1 0 0,-3 4-45 0 0,-6 3 106 0 0,-4-2 600 0 0,23-14-607 0 0,0 0 9 0 0,0 0-23 0 0,9 8 575 0 0,14 4-549 0 0,1-1-1 0 0,0-1 1 0 0,0-1 0 0 0,1-1-1 0 0,0-1 1 0 0,1-1 0 0 0,13 0-111 0 0,205 32 296 0 0,-213-31-201 0 0,-36 0-51 0 0,-28 12 12 0 0,-265 117 17 0 0,151-56-24 0 0,217-57 43 0 0,-28-16-33 0 0,1-2 0 0 0,0-2 0 0 0,0-1 0 0 0,22-4-59 0 0,-6 2 50 0 0,270-37 214 0 0,-314 36-237 0 0,-4-1-70 0 0,-21 5-309 0 0,-45 28-1090 0 0,38-17-1275 0 0,4 0-3350 0 0,8-7-6184 0 0</inkml:trace>
  <inkml:trace contextRef="#ctx0" brushRef="#br0" timeOffset="85806.693">5532 2891 784 0 0,'0'0'1750'0'0,"0"0"181"0"0,0 0 325 0 0,0 0 210 0 0,0 0-83 0 0,0 0-350 0 0,0 0-453 0 0,0 0-384 0 0,0 0-205 0 0,0 0-77 0 0,0 0-49 0 0,0 0-43 0 0,0 0-55 0 0,0 2 3973 0 0,1 3-3282 0 0,2-5 92 0 0,25 0-1569 0 0,47-14 187 0 0,-75 14-160 0 0,0 0-10 0 0,0 0 3 0 0,-22 7 359 0 0,-12 4-73 0 0,33-11-244 0 0,1 0-19 0 0,0 0-7 0 0,0 0 22 0 0,0 0-5 0 0,0 0-10 0 0,0 0-28 0 0,0 0 15 0 0,0 0 25 0 0,0 0-19 0 0,0 0-23 0 0,0 0-14 0 0,0 1 1 0 0,0 1 4 0 0,0-1 25 0 0,0-1-16 0 0,0 0 8 0 0,0 0-4 0 0,0 0 9 0 0,0 0-19 0 0,0 0-4 0 0,0 0 21 0 0,0 0-11 0 0,0 0-18 0 0,0 0-18 0 0,0 0-27 0 0,0 0-44 0 0,28 0-2453 0 0,-19 0 111 0 0,-3 0-2532 0 0,-3 0-6743 0 0</inkml:trace>
  <inkml:trace contextRef="#ctx0" brushRef="#br0" timeOffset="93027.911">8172 2272 12139 0 0,'0'0'3118'0'0,"0"0"-1149"0"0,0 0-460 0 0,0 0-40 0 0,0 0-156 0 0,0 0-249 0 0,0 0-313 0 0,0 0-277 0 0,0 0-142 0 0,0 0-38 0 0,0 0-25 0 0,0 0 5 0 0,0 0 38 0 0,-10 10 12 0 0,-31 28-12 0 0,-2 40 741 0 0,32-59-1020 0 0,0-1-1 0 0,-1 0 0 0 0,-1-1 0 0 0,0-1 0 0 0,-1 0 0 0 0,-1 0 0 0 0,-1-2 0 0 0,0 0 0 0 0,-1-1 1 0 0,0 0-1 0 0,-1-1 0 0 0,-9 3-32 0 0,-4 1-792 0 0,19-13-3633 0 0,7-5-318 0 0,5-2-1473 0 0,0 3-1833 0 0</inkml:trace>
  <inkml:trace contextRef="#ctx0" brushRef="#br0" timeOffset="93289.352">7804 2188 9106 0 0,'0'0'2735'0'0,"0"0"-308"0"0,0 0-261 0 0,0 0-147 0 0,0 0-336 0 0,0 0-448 0 0,0 0-467 0 0,0 0-373 0 0,0 0-205 0 0,0 0-70 0 0,0 0 134 0 0,0 0 181 0 0,3 6 180 0 0,175 264 3507 0 0,-94-143-3797 0 0,-80-119-555 0 0,1 0-1 0 0,-1 0 0 0 0,1-1 1 0 0,0 1-1 0 0,1-1 0 0 0,0-1 0 0 0,0 1 1 0 0,0-1-1 0 0,1 0 0 0 0,0-1 1 0 0,1 2 230 0 0,-2-3-2061 0 0,-3-2-3397 0 0,0-1-6608 0 0</inkml:trace>
  <inkml:trace contextRef="#ctx0" brushRef="#br0" timeOffset="21658.626">6898 1175 7050 0 0,'0'0'2117'0'0,"0"0"-346"0"0,0 0-36 0 0,0 0-54 0 0,0 0-208 0 0,0 0-360 0 0,0 0-404 0 0,0 0-291 0 0,0 0-114 0 0,0 0 16 0 0,0 0 46 0 0,0 0 74 0 0,0 0 83 0 0,25 4 3629 0 0,-17-6-3886 0 0,-1 0 0 0 0,0-1 0 0 0,1 0 0 0 0,-1 0 0 0 0,-1-1 0 0 0,1 1 1 0 0,0-1-1 0 0,-1-1 0 0 0,0 1 0 0 0,0-1 0 0 0,0-1 0 0 0,3-3-266 0 0,-6 7 76 0 0,37-28 994 0 0,-39 30-998 0 0,-1 0-28 0 0,16 38 3 0 0,16 175 133 0 0,-27-148-150 0 0,-1-41-13 0 0,-1 0 0 0 0,-2 0 0 0 0,0 0 0 0 0,-1 0 0 0 0,-2 0 0 0 0,0 0 0 0 0,-2-1 0 0 0,-1 1 0 0 0,0-1 0 0 0,-2 1-17 0 0,4-16 20 0 0,2-5-10 0 0,0 0 0 0 0,0 1 0 0 0,0-1 0 0 0,0 0 0 0 0,0 0 0 0 0,-1 0 0 0 0,1 0 0 0 0,-1 0 0 0 0,0 0 0 0 0,0 0 0 0 0,0 0 0 0 0,0-1 0 0 0,0 1 0 0 0,-1-1 0 0 0,1 1 0 0 0,-1-1 0 0 0,0 0 0 0 0,0 0 0 0 0,1 0 0 0 0,-1 0 0 0 0,0-1 0 0 0,-1 1 0 0 0,1-1 0 0 0,0 0 0 0 0,0 0 0 0 0,-1 0 0 0 0,1 0 0 0 0,0-1 0 0 0,-3 1-10 0 0,2 0 0 0 0,-1 0 1 0 0,1-1 0 0 0,0 1-1 0 0,-1-1 1 0 0,1 0 0 0 0,-1 0-1 0 0,1-1 1 0 0,-1 1 0 0 0,1-1-1 0 0,0 0 1 0 0,-1 0 0 0 0,1 0 0 0 0,0-1-1 0 0,0 0 1 0 0,0 1 0 0 0,0-1-1 0 0,0-1 1 0 0,0 1 0 0 0,1-1-1 0 0,-1 1 1 0 0,1-1 0 0 0,-1 0-1 0 0,1 0 1 0 0,0 0 0 0 0,0-1-1 0 0,1 1 1 0 0,-1-1 0 0 0,1 0-1 0 0,-1 0 1 0 0,1 0 0 0 0,0 0 0 0 0,1 0-1 0 0,-1 0 1 0 0,1 0 0 0 0,-1-3-1 0 0,3-2-2 0 0,0 1 0 0 0,1 0 0 0 0,0 0 0 0 0,0 0 0 0 0,1 0 0 0 0,0 0 0 0 0,1 0 1 0 0,0 1-1 0 0,0 0 0 0 0,0 0 0 0 0,1 0 0 0 0,0 0 0 0 0,0 0 0 0 0,1 1 0 0 0,0 0 0 0 0,0 1 1 0 0,0-1-1 0 0,1 1 0 0 0,-1 0 0 0 0,1 0 0 0 0,1 1 0 0 0,-1 0 0 0 0,0 1 0 0 0,9-3 2 0 0,-5 0-1310 0 0,25-10 3332 0 0,-23 13-6804 0 0,2 2-6598 0 0,-15 1-824 0 0</inkml:trace>
  <inkml:trace contextRef="#ctx0" brushRef="#br0" timeOffset="22168.326">7090 763 4881 0 0,'0'0'4424'0'0,"0"0"-1476"0"0,0 0-745 0 0,0 0-227 0 0,0 0-187 0 0,0 0-270 0 0,0 0-321 0 0,0 0-286 0 0,0 0-169 0 0,0 0-79 0 0,0 0-33 0 0,0 0-34 0 0,0 0-49 0 0,0 0-68 0 0,0 0-69 0 0,0 0-60 0 0,-13 19 893 0 0,27-34-388 0 0,-13 15-817 0 0,-1 0 8 0 0,0 0 26 0 0,0 0 7 0 0,0 0-8 0 0,0 0-29 0 0,0 0-1 0 0,-11 11-675 0 0,30-13-2009 0 0,-11-1-3218 0 0,-2 0-6358 0 0</inkml:trace>
  <inkml:trace contextRef="#ctx0" brushRef="#br0" timeOffset="20506.828">6027 509 2945 0 0,'0'0'1875'0'0,"0"0"32"0"0,0 0 117 0 0,0 0 119 0 0,0 0-97 0 0,0 0-291 0 0,0 0-456 0 0,0 0-428 0 0,0 0-299 0 0,0 0-135 0 0,6-11 1215 0 0,209-73 4201 0 0,-214 83-5841 0 0,4-1 68 0 0,0-1-1 0 0,-1 1 1 0 0,1-1-1 0 0,-1 0 1 0 0,1 0-1 0 0,-1-1 0 0 0,0 0 1 0 0,0 1-1 0 0,-1-1 1 0 0,1 0-1 0 0,-1-1 1 0 0,0 1-1 0 0,0-1 1 0 0,0 1-1 0 0,0-2-79 0 0,4-23 884 0 0,-7 29-800 0 0,0 0-25 0 0,0 0 10 0 0,0 0 15 0 0,-9 59 183 0 0,26 422 209 0 0,-16-445-448 0 0,-1-1-1 0 0,-2 1 1 0 0,-1-1-1 0 0,-1 0 1 0 0,-3 0-1 0 0,0 0 1 0 0,-3-1-1 0 0,-4 10-27 0 0,8-30 3 0 0,0 0-1 0 0,-1 0 1 0 0,-1-1-1 0 0,0 0 1 0 0,0 0 0 0 0,-1-1-1 0 0,-1 0 1 0 0,0 0-1 0 0,-1-1 1 0 0,0-1 0 0 0,-1 0-1 0 0,0 0 1 0 0,-1-1-1 0 0,1-1 1 0 0,-2 0-1 0 0,-1 0-2 0 0,14-7 1 0 0,-1 0-1 0 0,1 0 0 0 0,-1-1 0 0 0,0 1 0 0 0,0 0 0 0 0,1-1 0 0 0,-1 1 0 0 0,0-1 0 0 0,0 0 0 0 0,0 1 0 0 0,0-1 0 0 0,0 0 0 0 0,1 0 0 0 0,-1 0 0 0 0,0 0 0 0 0,0-1 0 0 0,0 1 0 0 0,0 0 0 0 0,0-1 0 0 0,1 0 0 0 0,-1 1 0 0 0,0-1 0 0 0,0 0 0 0 0,1 0 0 0 0,-1 0 0 0 0,1 0 0 0 0,-1 0 0 0 0,1 0 0 0 0,-1 0 1 0 0,1 0-1 0 0,-1-1 0 0 0,1 1 0 0 0,0 0 0 0 0,0-1 0 0 0,0 0 0 0 0,0 1 0 0 0,0-1 0 0 0,0 1 0 0 0,0-1 0 0 0,0 0 0 0 0,1 0 0 0 0,-1 1 0 0 0,1-1 0 0 0,-1 0 0 0 0,1-1 0 0 0,-7-88-30 0 0,10 68 33 0 0,1-1 0 0 0,1 1 0 0 0,2 0 0 0 0,0 0 0 0 0,1 0 0 0 0,1 1 0 0 0,1 0 0 0 0,4-4-3 0 0,54-59 8 0 0,-1 57 63 0 0,165-22 507 0 0,-201 44-462 0 0,-30 6-114 0 0,-1 0 12 0 0,0 0 7 0 0,0 0-9 0 0,-21 4-629 0 0,-13 32-3424 0 0,20-19-6083 0 0,7-12-2535 0 0</inkml:trace>
  <inkml:trace contextRef="#ctx0" brushRef="#br0" timeOffset="20820.483">6661 1113 13307 0 0,'0'0'2662'0'0,"0"0"-1059"0"0,0 0-476 0 0,0 0-47 0 0,0 0 73 0 0,0 0 56 0 0,0 0-129 0 0,0 0-247 0 0,0 0-184 0 0,0 0-117 0 0,0 0-130 0 0,0 0-63 0 0,0 0-47 0 0,1 17-76 0 0,3 97 274 0 0,-4-111-1160 0 0,-4 28 2051 0 0,-3-27-5093 0 0,-4-8-6129 0 0,9 1-1955 0 0</inkml:trace>
  <inkml:trace contextRef="#ctx0" brushRef="#br0" timeOffset="21067.466">6690 844 8746 0 0,'0'0'4590'0'0,"0"0"-1921"0"0,0 0-838 0 0,0 0-227 0 0,0 0-120 0 0,0 0-218 0 0,0 0-291 0 0,0 0-354 0 0,0 0-297 0 0,0 0-197 0 0,0 0-124 0 0,0 0-16 0 0,0 0-9 0 0,-1-3-2 0 0,1 3 32 0 0,-1 0-1 0 0,1 0 0 0 0,0 1 1 0 0,0-1-1 0 0,0 0 0 0 0,-1 0 1 0 0,1 0-1 0 0,0 0 0 0 0,0 1 1 0 0,0-1-1 0 0,-1 0 0 0 0,1 0 1 0 0,0 0-1 0 0,0 0 0 0 0,0 0 1 0 0,-1 0-1 0 0,1 0 1 0 0,0 0-1 0 0,0 0 0 0 0,-1 0 1 0 0,1 0-1 0 0,0 0 0 0 0,0 0 1 0 0,-1 0-1 0 0,1 0 0 0 0,0 0 1 0 0,0 0-1 0 0,-1 0 0 0 0,1 0 1 0 0,0 0-1 0 0,0 0 0 0 0,-1 0 1 0 0,1 0-1 0 0,0 0 1 0 0,0-1-1 0 0,-1 1 0 0 0,1 0 1 0 0,0 0-1 0 0,0 0 0 0 0,0 0 1 0 0,0 0-1 0 0,-1-1 0 0 0,1 1 1 0 0,0 0-1 0 0,0 0 0 0 0,0-1 1 0 0,0 1-8 0 0,0 16-1945 0 0,4 1-6551 0 0,-2-13-3245 0 0</inkml:trace>
  <inkml:trace contextRef="#ctx0" brushRef="#br0" timeOffset="92502.582">6768 2000 4569 0 0,'0'0'2729'0'0,"0"0"-617"0"0,0 0-189 0 0,0 0-29 0 0,0 0-30 0 0,0 0-158 0 0,0 0-332 0 0,0 0-336 0 0,0 0-260 0 0,0 0-179 0 0,0 0-38 0 0,0 0 29 0 0,0-5 18 0 0,1 2-457 0 0,1 1 0 0 0,-1-1 0 0 0,0 1 1 0 0,1-1-1 0 0,-1 1 0 0 0,1-1 0 0 0,0 1 0 0 0,0 0 1 0 0,0 0-1 0 0,0 0 0 0 0,0 0 0 0 0,0 0 0 0 0,1 0 1 0 0,-1 1-1 0 0,1-1 0 0 0,-1 1 0 0 0,1-1 0 0 0,-1 1 1 0 0,1 0-1 0 0,0 0 0 0 0,0 0 0 0 0,-1 1 0 0 0,1-1 1 0 0,2 0-152 0 0,65-17 1276 0 0,-47 15-1218 0 0,0 2 0 0 0,0 0 0 0 0,0 1 1 0 0,0 2-1 0 0,0 0 0 0 0,0 1 0 0 0,-1 2 0 0 0,11 3-58 0 0,-13-5 1587 0 0,-73-41-1467 0 0,-41-25-97 0 0,37 19-67 0 0,69 58-8583 0 0,-6-8 2457 0 0,2-1-6386 0 0</inkml:trace>
  <inkml:trace contextRef="#ctx0" brushRef="#br0" timeOffset="90794.961">6979 2383 4249 0 0,'0'0'2330'0'0,"0"0"-320"0"0,0 0-234 0 0,0 0-101 0 0,0 0-89 0 0,0 0-203 0 0,0 0-333 0 0,0 0-349 0 0,0 0-237 0 0,0 0-162 0 0,0 0-86 0 0,0 0-44 0 0,1 27 1310 0 0,2 137 1289 0 0,-15-47-1916 0 0,9-96 3565 0 0,3-67-3991 0 0,-2 14-336 0 0,3 1-1 0 0,0-1 1 0 0,2 1-1 0 0,1 0 1 0 0,4-11-93 0 0,-5 32 25 0 0,4-21-7 0 0,2 1 1 0 0,1 0-1 0 0,1 0 1 0 0,2 1-1 0 0,6-9-18 0 0,-12 25 25 0 0,-3 6-21 0 0,-1 0 0 0 0,1 0 1 0 0,0 0-1 0 0,1 0 0 0 0,0 1 1 0 0,0 0-1 0 0,0 0 0 0 0,1 0 1 0 0,0 0-1 0 0,0 1 0 0 0,0 0 1 0 0,1 1-1 0 0,0-1 0 0 0,0 1 1 0 0,5-2-5 0 0,41-1-116 0 0,-43 54 184 0 0,-21 53-68 0 0,1 58-519 0 0,17-143-3334 0 0,-4-13-831 0 0,2 0-3367 0 0,-3-2-3335 0 0</inkml:trace>
  <inkml:trace contextRef="#ctx0" brushRef="#br0" timeOffset="91192.669">7445 2725 7098 0 0,'0'0'2789'0'0,"0"0"-952"0"0,0 0-544 0 0,0 0-108 0 0,0 0 6 0 0,0 0-79 0 0,0 0-236 0 0,0 0-284 0 0,0 0-122 0 0,0 0 79 0 0,0 0 89 0 0,0 0 78 0 0,0 0-28 0 0,0 8-165 0 0,-5 73 1340 0 0,-20-61-1624 0 0,13-19-3065 0 0,1 0-4184 0 0,9-1-3228 0 0</inkml:trace>
  <inkml:trace contextRef="#ctx0" brushRef="#br0" timeOffset="91689.593">7587 2449 8578 0 0,'0'0'1548'0'0,"0"0"-396"0"0,0 0 58 0 0,0 0 134 0 0,0 0 59 0 0,0 0-102 0 0,0 0-267 0 0,0 0-239 0 0,0 0-137 0 0,0 0-55 0 0,0 0-46 0 0,0 0-9 0 0,0 0-54 0 0,-9 4-100 0 0,-24 14-74 0 0,19-10 3512 0 0,-5 4-3314 0 0,20-24-469 0 0,13-21-1326 0 0,-12 26-2542 0 0,0-1-3537 0 0,-2 4-4354 0 0</inkml:trace>
  <inkml:trace contextRef="#ctx0" brushRef="#br0" timeOffset="95209.608">8599 2074 0 0 0,'0'0'284'0'0,"0"0"540"0"0,0 0 235 0 0,0 0 241 0 0,0 0 89 0 0,0 0-50 0 0,0 0-162 0 0,0 0-295 0 0,0 0-193 0 0,0 0-109 0 0,0 0-48 0 0,-2 0-21 0 0,1 0-444 0 0,1 0 0 0 0,-1 0 0 0 0,1 1 0 0 0,-1-1 0 0 0,1 0 0 0 0,-1 0 0 0 0,1 0 0 0 0,-1 0 0 0 0,1 1 0 0 0,-1-1 0 0 0,1 0-1 0 0,-1 1 1 0 0,1-1 0 0 0,0 0 0 0 0,-1 1 0 0 0,1-1 0 0 0,-1 0 0 0 0,1 1 0 0 0,0-1 0 0 0,-1 1 0 0 0,1-1 0 0 0,0 1 0 0 0,0-1 0 0 0,0 1 0 0 0,-1-1 0 0 0,1 1-1 0 0,0-1 1 0 0,0 1 0 0 0,0-1 0 0 0,0 1 0 0 0,0-1 0 0 0,0 1 0 0 0,0-1 0 0 0,0 1 0 0 0,0-1 0 0 0,0 1 0 0 0,0-1 0 0 0,0 1 0 0 0,0-1 0 0 0,0 1 0 0 0,0-1 0 0 0,0 1-1 0 0,1-1 1 0 0,-1 1 0 0 0,0-1 0 0 0,0 1 0 0 0,1-1 0 0 0,-1 1 0 0 0,0-1 0 0 0,1 1 0 0 0,-1-1 0 0 0,0 0 0 0 0,1 1 0 0 0,-1-1 0 0 0,1 0 0 0 0,-1 1 0 0 0,1-1-1 0 0,-1 0 1 0 0,1 1-67 0 0,3 5 614 0 0,1 3-204 0 0,1 0 0 0 0,0-1 0 0 0,0 0 0 0 0,1 0 0 0 0,0-1 0 0 0,0 1 0 0 0,1-1 0 0 0,0-1 0 0 0,0 0 0 0 0,0 0 0 0 0,1 0 0 0 0,0-1 0 0 0,0-1 0 0 0,0 1 0 0 0,1-2 1 0 0,0 1-1 0 0,-1-1 0 0 0,1-1 0 0 0,0 1 0 0 0,1-2 0 0 0,-1 0 0 0 0,0 0 0 0 0,0 0 0 0 0,1-1 0 0 0,0-1-410 0 0,-4-2 85 0 0,-1 0 0 0 0,0 0 1 0 0,0-1-1 0 0,0 1 0 0 0,0-2 0 0 0,-1 1 0 0 0,0 0 0 0 0,0-1 0 0 0,0 0 0 0 0,0 0 1 0 0,-1-1-1 0 0,0 1 0 0 0,0-1 0 0 0,0 0 0 0 0,-1 0 0 0 0,1 0 0 0 0,-2-1 1 0 0,1 1-1 0 0,-1-1 0 0 0,0 1 0 0 0,0-1 0 0 0,-1 0 0 0 0,1 0 0 0 0,-2 0 1 0 0,1-2-86 0 0,1-102 202 0 0,-31 81-183 0 0,29 30-74 0 0,-6 19-133 0 0,-1 5 201 0 0,1 1-1 0 0,1 0 0 0 0,1 0 1 0 0,1 0-1 0 0,2 0 1 0 0,0 0-1 0 0,2 0 1 0 0,1 1-1 0 0,4 19-12 0 0,-1 34 4 0 0,-3-40 32 0 0,-2 1-1 0 0,-1 0 0 0 0,-3 0 1 0 0,-7 37-36 0 0,1-31 18 0 0,-2 0 1 0 0,-2-1-1 0 0,-1 0 1 0 0,-3-1-1 0 0,-1-1 0 0 0,-3-1 1 0 0,-22 33-19 0 0,36-60 6 0 0,0-1 0 0 0,-2 0 0 0 0,1 0 0 0 0,-2-1 0 0 0,0-1-1 0 0,0 0 1 0 0,-1 0 0 0 0,-1-1 0 0 0,1-1 0 0 0,-2 0 0 0 0,0-1 0 0 0,0 0 0 0 0,0-1 0 0 0,-1-1 0 0 0,0 0 0 0 0,-12 3-6 0 0,-37-9-20 0 0,60-3 19 0 0,0 0 1 0 0,0-1 0 0 0,0 1-1 0 0,0-1 1 0 0,1 0-1 0 0,-1 0 1 0 0,1-1 0 0 0,0 1-1 0 0,0 0 1 0 0,0-1 0 0 0,0 0-1 0 0,1 0 1 0 0,-1 0 0 0 0,1 0-1 0 0,0 0 1 0 0,1 0 0 0 0,-1-1-1 0 0,0 1 1 0 0,1-1-1 0 0,0 1 1 0 0,0-1 0 0 0,1 1-1 0 0,-1-1 1 0 0,1 0 0 0 0,0 1-1 0 0,0-2 1 0 0,-3-19-2 0 0,0 1 0 0 0,1-1 0 0 0,2 1 0 0 0,0-1 0 0 0,2 0-1 0 0,1 1 1 0 0,0 0 0 0 0,2-1 0 0 0,1 2 0 0 0,1-1 0 0 0,1 1-1 0 0,1 0 1 0 0,5-8 2 0 0,-12 27 12 0 0,1-1-1 0 0,0 1 0 0 0,1 0 1 0 0,-1 0-1 0 0,1 0 0 0 0,0 0 1 0 0,0 1-1 0 0,0-1 0 0 0,0 1 1 0 0,1 0-1 0 0,-1 0 0 0 0,1 1 1 0 0,0-1-1 0 0,-1 1 0 0 0,1 0 1 0 0,0 0-1 0 0,1 1 0 0 0,-1-1 0 0 0,0 1 1 0 0,0 1-1 0 0,1-1 0 0 0,4 0-11 0 0,124 16 254 0 0,-79-6-70 0 0,163 10 471 0 0,-207-20-1199 0 0,-17 3-2896 0 0,2 4-5419 0 0,2-2-3054 0 0</inkml:trace>
  <inkml:trace contextRef="#ctx0" brushRef="#br0" timeOffset="95491.559">9262 2685 8538 0 0,'0'0'4804'0'0,"0"0"-2395"0"0,0 0-980 0 0,0 0-122 0 0,0 0 30 0 0,0 0-58 0 0,0 0-279 0 0,0 0-346 0 0,0 0-277 0 0,0 0-125 0 0,0 0 47 0 0,0 0 94 0 0,-1 7 89 0 0,-54 126 1452 0 0,18-68-1965 0 0,32-59-415 0 0,0-11-7778 0 0,5-2 1595 0 0,0-1-4535 0 0</inkml:trace>
  <inkml:trace contextRef="#ctx0" brushRef="#br0" timeOffset="95737.301">9232 2375 9266 0 0,'0'0'3066'0'0,"0"0"-658"0"0,0 0-531 0 0,0 0-286 0 0,0 0-196 0 0,0 0-240 0 0,0 0-286 0 0,0 0-313 0 0,0 0-234 0 0,0 0-169 0 0,0 0-103 0 0,0 0-34 0 0,-1-2-36 0 0,-8-2-17 0 0,8 25-389 0 0,1-10-192 0 0,8 6-2914 0 0,-3-8-5552 0 0,-3-5 77 0 0</inkml:trace>
  <inkml:trace contextRef="#ctx0" brushRef="#br0" timeOffset="96388.175">9494 2762 7722 0 0,'0'0'2720'0'0,"0"0"-370"0"0,0 0-193 0 0,0 0-190 0 0,0 0-288 0 0,0 0-378 0 0,0 0-373 0 0,0 0-231 0 0,0 0-124 0 0,0 0-41 0 0,0 0 19 0 0,0 0 12 0 0,0 0-46 0 0,8-4-63 0 0,157-94 2442 0 0,-164 97-2869 0 0,0 0-1 0 0,0 0 0 0 0,0 0 0 0 0,0 0 1 0 0,0 0-1 0 0,0 0 0 0 0,1 0 1 0 0,-1 1-1 0 0,0-1 0 0 0,1 1 1 0 0,-1-1-1 0 0,0 1 0 0 0,1-1 1 0 0,-1 1-1 0 0,1 0 0 0 0,-1-1 1 0 0,0 1-1 0 0,1 0 0 0 0,-1 0 0 0 0,1 0 1 0 0,-1 1-1 0 0,1-1 0 0 0,-1 0 1 0 0,1 0-1 0 0,-1 1 0 0 0,0-1 1 0 0,1 1-1 0 0,-1-1 0 0 0,0 1 1 0 0,1-1-1 0 0,-1 1 0 0 0,0 0 1 0 0,0 0-1 0 0,0 0 0 0 0,1 0 0 0 0,-1 0 1 0 0,0 0-27 0 0,10 14 23 0 0,0 1 1 0 0,-1 0-1 0 0,-1 0 0 0 0,0 1 1 0 0,-1 0-1 0 0,-1 1 1 0 0,-1 0-1 0 0,0 0 0 0 0,-2 0 1 0 0,0 1-1 0 0,-1 0 1 0 0,1 9-24 0 0,0-2 44 0 0,3 23-21 0 0,-2-1 0 0 0,-3 1-1 0 0,-2 0 1 0 0,-3 25-23 0 0,2-62 2 0 0,0 1 0 0 0,0 0 0 0 0,-1-1 1 0 0,-1 1-1 0 0,0-1 0 0 0,0 0 0 0 0,-2 0 0 0 0,1 0 1 0 0,-1-1-1 0 0,-1 1 0 0 0,0-1 0 0 0,-1 0 1 0 0,0-1-1 0 0,-1 0 0 0 0,0 0 0 0 0,0 0 0 0 0,-1-1 1 0 0,0-1-1 0 0,-1 1 0 0 0,0-1 0 0 0,0-1 0 0 0,-1 0 1 0 0,-7 3-3 0 0,16-9 1 0 0,-1 0 0 0 0,1 0 1 0 0,-1 0-1 0 0,0 0 1 0 0,1-1-1 0 0,-1 1 0 0 0,0-1 1 0 0,0 0-1 0 0,1 0 1 0 0,-1 0-1 0 0,0 0 1 0 0,0 0-1 0 0,1-1 0 0 0,-1 1 1 0 0,0-1-1 0 0,1 0 1 0 0,-1 1-1 0 0,0-1 0 0 0,1-1 1 0 0,-1 1-1 0 0,1 0 1 0 0,0-1-1 0 0,-1 1 1 0 0,1-1-1 0 0,0 1 0 0 0,0-1 1 0 0,0 0-1 0 0,0 0 1 0 0,0 0-1 0 0,0 0 0 0 0,1-1 1 0 0,-1 1-1 0 0,1 0 1 0 0,-1-1-1 0 0,1 1 1 0 0,0-1-1 0 0,0 1 0 0 0,0-1 1 0 0,0 1-1 0 0,1-1 1 0 0,-1 0-1 0 0,1 0 1 0 0,-1 1-1 0 0,1-1 0 0 0,0 0 1 0 0,0 0-1 0 0,0 1 1 0 0,1-3-2 0 0,-1-8-1 0 0,0 0 0 0 0,1 0 0 0 0,1 0 1 0 0,0 0-1 0 0,1 0 0 0 0,0 0 1 0 0,1 1-1 0 0,0-1 0 0 0,1 1 0 0 0,1 0 1 0 0,0 0-1 0 0,0 1 0 0 0,1 0 1 0 0,1 0-1 0 0,0 0 0 0 0,0 1 1 0 0,5-4 0 0 0,-4 3 1 0 0,2 1 0 0 0,-1-1 0 0 0,1 2 0 0 0,1 0 1 0 0,0 0-1 0 0,0 1 0 0 0,0 0 0 0 0,1 1 0 0 0,0 1 1 0 0,4-1-2 0 0,-24 8-7790 0 0,2 0 106 0 0,1 0-4278 0 0</inkml:trace>
  <inkml:trace contextRef="#ctx0" brushRef="#br0" timeOffset="96876.934">9683 2317 7122 0 0,'0'0'3642'0'0,"0"0"-1148"0"0,0 0-583 0 0,0 0-283 0 0,0 0-130 0 0,0 0-133 0 0,0 0-178 0 0,0 0-184 0 0,0 0-195 0 0,0 0-170 0 0,0 0-154 0 0,0 0-83 0 0,0 0-79 0 0,-7-1-52 0 0,-21 0-44 0 0,9 14 224 0 0,18-13-450 0 0,1 0 10 0 0,0 0 22 0 0,0 0 0 0 0,0 0 20 0 0,0 0 13 0 0,0 0 14 0 0,14-4 1173 0 0,25-25-444 0 0,-141 79-142 0 0,134-59-4531 0 0,-16 5-2532 0 0,-6 3-5529 0 0</inkml:trace>
  <inkml:trace contextRef="#ctx0" brushRef="#br0" timeOffset="97871.121">8691 1823 4337 0 0,'0'0'1907'0'0,"0"0"-184"0"0,0 0-48 0 0,0 0 39 0 0,0 0 37 0 0,0 0-51 0 0,0 0-149 0 0,0 0-169 0 0,0 0-155 0 0,0 0-167 0 0,0 0-152 0 0,0 0-124 0 0,-10-5-78 0 0,-33-18-35 0 0,40 16 6511 0 0,38 6-7236 0 0,392 4 729 0 0,-426-3-679 0 0,-1 0 26 0 0,0 0 5 0 0,0 0 16 0 0,0 0 34 0 0,0 0-44 0 0,0 0-2 0 0,0 0-8 0 0,0 0-54 0 0,-1 0 24 0 0,0 0 15 0 0,1 0-18 0 0,0 0 2 0 0,0 0 28 0 0,0 0-4 0 0,0 0 8 0 0,0 0-6 0 0,0 0 22 0 0,0 0 2 0 0,0 0-4 0 0,0 0-3 0 0,0 0 2 0 0,0 0-5 0 0,0 0-2 0 0,0 0 8 0 0,0 0-12 0 0,0 0 14 0 0,0 0 18 0 0,0 0 0 0 0,0 0-5 0 0,0 0-8 0 0,-10-7 286 0 0,-47-49-304 0 0,-59-43-91 0 0,95 74-948 0 0,34 26-1730 0 0,10 6 216 0 0,-3-1-1387 0 0,-7-2-1507 0 0,1-1-7141 0 0</inkml:trace>
  <inkml:trace contextRef="#ctx0" brushRef="#br0" timeOffset="101944.778">10490 2445 0 0 0,'0'0'329'0'0,"0"0"504"0"0,0 0 221 0 0,0 0 191 0 0,0 0 222 0 0,0 0 116 0 0,0 0 40 0 0,0 0-131 0 0,0 0-201 0 0,0 0-245 0 0,0 0-188 0 0,-2 1-547 0 0,-6 2 10732 0 0,270-7-6976 0 0,-62-7-3359 0 0,-148 8-581 0 0,-52 3-104 0 0,0 0-2 0 0,0 0 8 0 0,0 0 5 0 0,0 0-5 0 0,0 0-24 0 0,0 0 31 0 0,0 0-13 0 0,0 0 12 0 0,0 0-21 0 0,0 0-6 0 0,0 0-6 0 0,0 0-21 0 0,0 0 15 0 0,0 0-20 0 0,0 0-21 0 0,0 0 14 0 0,0 0-2 0 0,0 0-15 0 0,0 0-14 0 0,-22 4-9893 0 0,18-2 3737 0 0,-1-1-5327 0 0</inkml:trace>
  <inkml:trace contextRef="#ctx0" brushRef="#br0" timeOffset="102460.291">10492 2677 1072 0 0,'0'0'1239'0'0,"0"0"111"0"0,0 0 275 0 0,0 0 288 0 0,0 0 97 0 0,0 0-210 0 0,0 0-368 0 0,0 0-378 0 0,0 0-302 0 0,0 0-170 0 0,0 0-56 0 0,0 0 1 0 0,0 0 41 0 0,-1 2-206 0 0,-2 4 8231 0 0,135-3-6107 0 0,97-3-1444 0 0,-86-7-1358 0 0,-149 30-7687 0 0,5-21 5159 0 0,1-1-9085 0 0</inkml:trace>
  <inkml:trace contextRef="#ctx0" brushRef="#br0" timeOffset="124981.318">9556 1378 3961 0 0,'0'0'1884'0'0,"0"0"-149"0"0,0 0-33 0 0,0 0 86 0 0,0 0-19 0 0,0 0-150 0 0,0 0-204 0 0,0 0-232 0 0,0 0-179 0 0,0 0-147 0 0,0 0-130 0 0,-4-2-99 0 0,-11-2-73 0 0,11 2-60 0 0,4 2-59 0 0,0 0-47 0 0,0 0-51 0 0,0 0-38 0 0,0 0 8 0 0,0 0 4 0 0,0 0 3 0 0,0 0 7 0 0,0 0-15 0 0,0 0-37 0 0,0 0-21 0 0,0 0-5 0 0,0 0 12 0 0,0 0 15 0 0,0 0 1 0 0,-6 24 1334 0 0,-21 62-824 0 0,26-85-744 0 0,1-1-18 0 0,0 0-11 0 0,0 0 0 0 0,0 0 6 0 0,0 0 1 0 0,0 0 9 0 0,0 0 31 0 0,0 0-16 0 0,0 0-1 0 0,0 0-3 0 0,0 0-13 0 0,0 0 6 0 0,0 0 2 0 0,0 0-6 0 0,0 0-2 0 0,0 0-7 0 0,0 0 0 0 0,0 0 12 0 0,0 0-44 0 0,0 0-6 0 0,0 0-16 0 0,0 0-38 0 0,0 0-12 0 0,0 0-59 0 0,0 0-81 0 0,0 0-188 0 0,0-5-2149 0 0,0 2-6425 0 0,0 3-1072 0 0</inkml:trace>
  <inkml:trace contextRef="#ctx0" brushRef="#br0" timeOffset="29476.893">9498 192 0 0 0,'0'0'980'0'0,"0"0"450"0"0,0 0 326 0 0,0 0 166 0 0,0 0-2 0 0,0 0-130 0 0,0 0-174 0 0,0 0-206 0 0,0 0-206 0 0,0 0-179 0 0,28 0 6339 0 0,-18 0-7206 0 0,62 4 1758 0 0,-39 0-1031 0 0,-39 10 1428 0 0,-359 116-1288 0 0,201-71-757 0 0,161-59-253 0 0,1 0 0 0 0,0 1 0 0 0,-1-1-1 0 0,1 1 1 0 0,0-1 0 0 0,0 1 0 0 0,-1 0-1 0 0,1 0 1 0 0,0 0 0 0 0,0 0 0 0 0,0 1-1 0 0,0-1 1 0 0,0 0 0 0 0,0 1 0 0 0,1 0 0 0 0,-1-1-1 0 0,0 1 1 0 0,1 0 0 0 0,-1 0 0 0 0,1 0-1 0 0,0 0 1 0 0,0 0 0 0 0,0 0 0 0 0,0 0 0 0 0,0 0-1 0 0,0 0 1 0 0,0 1 0 0 0,1-1 0 0 0,-1 0-1 0 0,1 1 1 0 0,-1-1 0 0 0,1 0 0 0 0,0 1 0 0 0,0-1-1 0 0,0 0 1 0 0,0 1 0 0 0,1-1 0 0 0,-1 1-15 0 0,52 22 505 0 0,81-12-64 0 0,-102-13-410 0 0,0 2-1 0 0,-1 1 0 0 0,1 1 0 0 0,-1 2 0 0 0,0 1 1 0 0,0 2-1 0 0,-1 0 0 0 0,8 5-30 0 0,-36-13 1 0 0,0-1 0 0 0,0 1 0 0 0,0-1 1 0 0,1 1-1 0 0,-1-1 0 0 0,0 1 0 0 0,0 0 0 0 0,0-1 0 0 0,0 1 1 0 0,0 0-1 0 0,0 0 0 0 0,0 0 0 0 0,-1 0 0 0 0,1 0 1 0 0,0 0-1 0 0,0 0 0 0 0,-1 0 0 0 0,1 0 0 0 0,0 0 0 0 0,-1 1 1 0 0,1-1-1 0 0,-1 0 0 0 0,0 0 0 0 0,1 0 0 0 0,-1 1 0 0 0,0-1 1 0 0,0 0-1 0 0,0 1 0 0 0,0-1 0 0 0,0 0 0 0 0,0 0 1 0 0,0 1-1 0 0,0-1 0 0 0,0 0 0 0 0,-1 0 0 0 0,1 1 0 0 0,-1-1 1 0 0,1 0-1 0 0,-1 0 0 0 0,1 0 0 0 0,-1 0 0 0 0,0 1-1 0 0,-24 22 33 0 0,-1-1-1 0 0,-2-1 0 0 0,0-2 0 0 0,-1-1 1 0 0,-5 1-33 0 0,-297 185 93 0 0,181-94-97 0 0,149-110 4 0 0,0 0 0 0 0,1 0 0 0 0,-1 0-1 0 0,0 0 1 0 0,1-1 0 0 0,-1 1 0 0 0,1 0 0 0 0,-1 0 0 0 0,1 0-1 0 0,-1 0 1 0 0,1 0 0 0 0,0 1 0 0 0,-1-1 0 0 0,1 0 0 0 0,0 0 0 0 0,0 0-1 0 0,0 0 1 0 0,0 0 0 0 0,0 0 0 0 0,0 0 0 0 0,0 0 0 0 0,0 0 0 0 0,0 0-1 0 0,1 1 1 0 0,-1-1 0 0 0,0 0 0 0 0,1 0 0 0 0,-1 0 0 0 0,1 0 0 0 0,-1 0-1 0 0,1 0 1 0 0,0-1 0 0 0,-1 1 0 0 0,1 0 0 0 0,0 0 0 0 0,-1 0-1 0 0,1 0 1 0 0,0-1 0 0 0,0 1 0 0 0,0 0 0 0 0,0-1 0 0 0,0 1 0 0 0,0-1-1 0 0,0 1 1 0 0,0-1 0 0 0,0 1 0 0 0,0-1 0 0 0,0 0 0 0 0,0 0 0 0 0,0 1-1 0 0,0-1 1 0 0,0 0 0 0 0,0 0 0 0 0,1 0 0 0 0,15 6 13 0 0,2-1-1 0 0,-1-1 1 0 0,0 0-1 0 0,1-2 1 0 0,0 0 0 0 0,-1-1-1 0 0,1 0 1 0 0,10-3-13 0 0,-10 2 11 0 0,45-3 88 0 0,-1-3 0 0 0,0-4 0 0 0,58-15-99 0 0,0 3 92 0 0,-60 15 103 0 0,-61 7-186 0 0,0 0-15 0 0,0 0 6 0 0,0 0-11 0 0,0 0-8 0 0,0 0-22 0 0,0 0 44 0 0,0 0 25 0 0,0 0 32 0 0,0 0-50 0 0,0 0-7 0 0,0 0-10 0 0,0 0-2 0 0,0 0 13 0 0,0 0-16 0 0,0 0 12 0 0,0 0-3 0 0,0 0 11 0 0,0 0 6 0 0,0 0-25 0 0,0 0 10 0 0,0 0-10 0 0,0 0 4 0 0,0 0 10 0 0,0 0 1 0 0,0 0 24 0 0,0 0-27 0 0,0 0 15 0 0,0 0-6 0 0,0 0-25 0 0,0 0 23 0 0,0 0-13 0 0,0 0 9 0 0,0 0 1 0 0,0 0-16 0 0,0 0-10 0 0,0 0 38 0 0,0 0-19 0 0,0 0 8 0 0,0 0 9 0 0,0 0-24 0 0,0 0-2 0 0,0 0 22 0 0,0 0-2 0 0,0 0-20 0 0,0 0 14 0 0,0 0-20 0 0,0 0 1 0 0,0 0 30 0 0,0 0 2 0 0,0 0-4 0 0,0 0 3 0 0,0 0-20 0 0,0 0 10 0 0,0 0-1 0 0,0 0-32 0 0,0 0 27 0 0,0 0 11 0 0,0 0 5 0 0,0 0-19 0 0,0 0 9 0 0,0 0-14 0 0,0 0 0 0 0,0 0-2 0 0,0 0-2 0 0,0 0 29 0 0,0 0 1 0 0,0 0-22 0 0,0 0 10 0 0,0 0 2 0 0,0 0-21 0 0,0 0 28 0 0,0 0-16 0 0,0 0 14 0 0,0 0-14 0 0,0 0-10 0 0,0 0-10 0 0,0 0 20 0 0,0 0-5 0 0,0 0 20 0 0,0 0 9 0 0,0 0-24 0 0,0 0 14 0 0,0 0-17 0 0,0 0-10 0 0,0 0 18 0 0,0 0-19 0 0,0 0 4 0 0,0 0 16 0 0,0 0-15 0 0,0 0 15 0 0,0 0-16 0 0,0 0-5 0 0,0 0 16 0 0,0 0-5 0 0,0 0 28 0 0,0 0 15 0 0,0 0-25 0 0,0 0-27 0 0,0 0-30 0 0,0 0 26 0 0,0 0 3 0 0,0 0 2 0 0,0 0 23 0 0,0 0-12 0 0,0 0 18 0 0,31-8-242 0 0,21 5 251 0 0,-52 3-28 0 0,0 0 20 0 0,0 0-2 0 0,0 0-12 0 0,0 0 16 0 0,0 0-22 0 0,0 0 8 0 0,0 0 1 0 0,0 0-12 0 0,0 0-6 0 0,0 0 1 0 0,0 0-1 0 0,0 0 27 0 0,0 0 4 0 0,0 0-4 0 0,0 0 0 0 0,0 0 6 0 0,0 0-30 0 0,0 0-7 0 0,0 0 21 0 0,0 0 7 0 0,0 0-19 0 0,0 0-12 0 0,0 0 29 0 0,0 0 7 0 0,0 0-20 0 0,0 0 9 0 0,0 0-10 0 0,0 0 12 0 0,0 0-9 0 0,0 0 9 0 0,0 0 4 0 0,0 0-21 0 0,0 0-19 0 0,0 0 14 0 0,0 0 6 0 0,0 0 21 0 0,0 0 8 0 0,0 0-9 0 0,0 0-6 0 0,0 0-2 0 0,0 0 19 0 0,0 0-30 0 0,0 0-9 0 0,0 0 13 0 0,0 0-15 0 0,0 0 21 0 0,0 0 6 0 0,0 0 4 0 0,0 0 4 0 0,0 0-36 0 0,0 0 16 0 0,0 0-7 0 0,0 0 8 0 0,0 0 26 0 0,0 0-8 0 0,0 0-22 0 0,0 0-8 0 0,0 0 25 0 0,0 0 0 0 0,0 0-24 0 0,0 0-14 0 0,0 0 29 0 0,0 0 16 0 0,0 0 3 0 0,0 0-29 0 0,0 0 16 0 0,0 0 13 0 0,0 0-24 0 0,0 0-4 0 0,0 0-35 0 0,0 0 23 0 0,0 0 5 0 0,0 0 26 0 0,0 0 10 0 0,0 0-3 0 0,0 0 0 0 0,0 0 2 0 0,0 0-32 0 0,0 0 6 0 0,0 0 14 0 0,0 0-12 0 0,0 0 0 0 0,0 0 5 0 0,0 0-28 0 0,0 0 31 0 0,0 0 6 0 0,0 0-8 0 0,0 0-12 0 0,0 0 19 0 0,0 0-9 0 0,0 0 21 0 0,0 0-23 0 0,0 0 3 0 0,0 0-6 0 0,0 0-1 0 0,0 0 9 0 0,0 0-12 0 0,0 0-18 0 0,0 0 7 0 0,0 0 23 0 0,0 0 14 0 0,0 0 23 0 0,0 0-44 0 0,0 0 7 0 0,0 0-1 0 0,0 0-18 0 0,0 0 10 0 0,0 0 6 0 0,0 0-32 0 0,0 0 29 0 0,0 0 3 0 0,0 0 52 0 0,0 0-31 0 0,0 0-31 0 0,0 0-6 0 0,0 0 5 0 0,0 0 15 0 0,0 0-19 0 0,0 0 7 0 0,0 0 11 0 0,0 0-10 0 0,0 0-1 0 0,0 0 23 0 0,0 0-8 0 0,0 0-14 0 0,0 0 12 0 0,0 0-5 0 0,0 0 27 0 0,0 0-27 0 0,0 0 0 0 0,0 0-27 0 0,0 0 23 0 0,0 0-17 0 0,0 0 22 0 0,0 0-14 0 0,0 0-2 0 0,0 0 46 0 0,0 0-26 0 0,0 0 2 0 0,0 0 8 0 0,0 0-3 0 0,0 0-12 0 0,0 0-2 0 0,0 0-35 0 0,0 0 33 0 0,0 0-7 0 0,0 0 21 0 0,0 0 2 0 0,0 0-11 0 0,0 0 10 0 0,0 0-22 0 0,0 0 8 0 0,0 0-14 0 0,-10-16-3892 0 0,4 6-1787 0 0,5 9-889 0 0,0-2-5496 0 0</inkml:trace>
  <inkml:trace contextRef="#ctx0" brushRef="#br0" timeOffset="126083.439">9650 1124 2040 0 0,'0'0'2988'0'0,"0"0"-697"0"0,0 0-305 0 0,0 0-42 0 0,0 0-36 0 0,0 0-176 0 0,0 0-330 0 0,0 0-355 0 0,0 0-248 0 0,0 0-123 0 0,0 0-50 0 0,0 0-26 0 0,0 0 5 0 0,-4 7 2468 0 0,-1-3-1207 0 0,5-4-1821 0 0,0 0-5 0 0,0 0-3 0 0,0 0 12 0 0,0 0-12 0 0,0 0 2 0 0,0 0-2 0 0,0 0-12 0 0,0 0-5 0 0,0 0 14 0 0,0 0 15 0 0,0 0-2 0 0,0 0 11 0 0,0 0 0 0 0,0 0-4 0 0,0 0 1 0 0,0 0 16 0 0,0 0-13 0 0,0 0-7 0 0,0 0 1 0 0,0 0-11 0 0,0 0-2 0 0,7-1 592 0 0,39-20-531 0 0,-45 21-83 0 0,-1 0 13 0 0,0 0-8 0 0,0 0-14 0 0,0 0-8 0 0,0 0 11 0 0,0 0-19 0 0,0 0 21 0 0,0 0 2 0 0,0 0 13 0 0,0 0-4 0 0,-14 4 165 0 0,-22 17-70 0 0,45-19-3720 0 0,1-3-5836 0 0,-5 0-3135 0 0</inkml:trace>
  <inkml:trace contextRef="#ctx0" brushRef="#br0" timeOffset="136169.763">12426 2814 576 0 0,'0'0'1116'0'0,"0"0"41"0"0,0 0 286 0 0,0 0 378 0 0,0 0 309 0 0,0 0 91 0 0,0 0-181 0 0,0 0-305 0 0,0 0-232 0 0,0 0-176 0 0,0 0-128 0 0,0 0-86 0 0,-6 1-155 0 0,-20 7-144 0 0,20-6-86 0 0,6-2-72 0 0,0 0-69 0 0,0 0-57 0 0,0 0-47 0 0,0 0-53 0 0,0 0-20 0 0,1-19 464 0 0,4 6-764 0 0,-1 0 1 0 0,2 0-1 0 0,0 0 0 0 0,0 1 1 0 0,1 0-1 0 0,1 0 0 0 0,0 1 1 0 0,1 0-1 0 0,0 0 1 0 0,0 1-1 0 0,1 0 0 0 0,1 1 1 0 0,-1 0-1 0 0,5-2-110 0 0,1-3 70 0 0,114-96 271 0 0,-130 109-341 0 0,0 1-1 0 0,0-1 0 0 0,1 1 1 0 0,-1-1-1 0 0,0 1 0 0 0,1-1 1 0 0,-1 1-1 0 0,0 0 0 0 0,1-1 1 0 0,-1 1-1 0 0,0-1 0 0 0,1 1 1 0 0,-1 0-1 0 0,1-1 0 0 0,-1 1 1 0 0,1 0-1 0 0,-1 0 1 0 0,1-1-1 0 0,-1 1 0 0 0,1 0 1 0 0,-1 0-1 0 0,1 0 0 0 0,-1 0 1 0 0,1-1-1 0 0,-1 1 0 0 0,1 0 1 0 0,-1 0-1 0 0,1 0 0 0 0,-1 0 1 0 0,1 0-1 0 0,0 0 0 0 0,-1 1 1 0 0,1-1-1 0 0,-1 0 0 0 0,1 0 1 0 0,-1 0-1 0 0,1 0 0 0 0,-1 1 1 0 0,1-1-1 0 0,-1 0 0 0 0,1 0 1 0 0,-1 1-1 0 0,0-1 0 0 0,1 0 1 0 0,-1 1-1 0 0,1-1 1 0 0,-1 1-1 0 0,0-1 0 0 0,1 1 1 0 0,-1-1-1 0 0,0 0 0 0 0,1 1 1 0 0,-1-1-1 0 0,0 1 0 0 0,0-1 1 0 0,0 1-1 0 0,1-1 0 0 0,-1 1 1 0 0,0-1-1 0 0,0 1 0 0 0,0 0 1 0 0,0-1-1 0 0,0 1 0 0 0,0-1 1 0 0,0 1-1 0 0,0-1 0 0 0,0 1 1 0 0,0-1-1 0 0,0 1 0 0 0,-1 0 1 0 0,3 9 38 0 0,12 145 38 0 0,-3-126-28 0 0,12-51 7 0 0,135-147 34 0 0,44-15-38 0 0,-201 183-49 0 0,0 1 0 0 0,-1-1 0 0 0,1 1 0 0 0,0-1 0 0 0,-1 1 0 0 0,1 0 0 0 0,0-1 0 0 0,0 1 0 0 0,-1 0 0 0 0,1 0 0 0 0,0-1 0 0 0,0 1 0 0 0,0 0 0 0 0,-1 0 0 0 0,1 0 0 0 0,0 0 1 0 0,0 0-1 0 0,0 0 0 0 0,-1 0 0 0 0,1 0 0 0 0,0 1 0 0 0,0-1 0 0 0,0 0 0 0 0,-1 0 0 0 0,1 1 0 0 0,0-1 0 0 0,0 0 0 0 0,-1 1 0 0 0,1-1 0 0 0,0 1 0 0 0,-1-1 0 0 0,1 1 0 0 0,0-1 0 0 0,-1 1 0 0 0,1-1 0 0 0,-1 1 0 0 0,1 0 0 0 0,-1-1 0 0 0,1 1 0 0 0,-1 0 0 0 0,0-1 0 0 0,1 1 0 0 0,-1 0 0 0 0,0 0 0 0 0,1-1 0 0 0,-1 1 0 0 0,0 0 0 0 0,0 0 0 0 0,0 0 0 0 0,0-1 1 0 0,0 1-1 0 0,0 0 0 0 0,0 0 0 0 0,0 0 0 0 0,0 0-2 0 0,5 12 21 0 0,-1-3 30 0 0,-2 0 0 0 0,1 0 0 0 0,-1 1-1 0 0,-1-1 1 0 0,0 1 0 0 0,-1 0 0 0 0,1-1 0 0 0,-2 1-1 0 0,-1 7-50 0 0,1 18 114 0 0,-15 116 360 0 0,15-129-358 0 0,-11 32-258 0 0,-3-33-3547 0 0,13-17 769 0 0,0-3-2395 0 0,0-1-6766 0 0</inkml:trace>
  <inkml:trace contextRef="#ctx0" brushRef="#br0" timeOffset="136422.327">13398 2663 13019 0 0,'0'0'2315'0'0,"0"0"-1354"0"0,0 0-634 0 0,0 0 45 0 0,0 0 275 0 0,0 0 212 0 0,0 0 45 0 0,0 0-121 0 0,0 0-192 0 0,0 0-194 0 0,0 0-127 0 0,0 0-65 0 0,0 0-46 0 0,-1 15 2 0 0,-2 48-14 0 0,-15-12 211 0 0,-5-42-1550 0 0,18-10-3490 0 0,2-1-4333 0 0,3-1 1429 0 0</inkml:trace>
  <inkml:trace contextRef="#ctx0" brushRef="#br0" timeOffset="136771.232">13476 2398 6785 0 0,'0'0'2533'0'0,"0"0"-723"0"0,0 0-301 0 0,0 0 26 0 0,0 0 68 0 0,0 0-73 0 0,0 0-214 0 0,0 0-195 0 0,0 0-180 0 0,0 0-149 0 0,0 0-108 0 0,0 0-77 0 0,0 0-56 0 0,-5-5-82 0 0,-15-14-82 0 0,3 28 667 0 0,58-23-437 0 0,-72 21 541 0 0,3 7-2013 0 0,55-15-1825 0 0,-10-2-5224 0 0,-10 0-4162 0 0</inkml:trace>
  <inkml:trace contextRef="#ctx0" brushRef="#br0" timeOffset="138471.092">13627 1985 4233 0 0,'0'0'2142'0'0,"0"0"-458"0"0,0 0-214 0 0,0 0 62 0 0,0 0 167 0 0,0 0 67 0 0,0 0-97 0 0,0 0-158 0 0,0 0-218 0 0,0 0-185 0 0,0 0-151 0 0,0 0-108 0 0,0 0-42 0 0,0-10-31 0 0,2-29-43 0 0,20 29 3149 0 0,50-5-2929 0 0,-40 13-761 0 0,34-4-54 0 0,-1 2 1 0 0,1 4 0 0 0,-1 3-1 0 0,9 3-138 0 0,-2-2-34 0 0,-63 0 339 0 0,-18-8 211 0 0,-72-48-273 0 0,31-2-199 0 0,26 2-1356 0 0,43 51-9548 0 0,-14 1-1667 0 0</inkml:trace>
  <inkml:trace contextRef="#ctx0" brushRef="#br0" timeOffset="140146.379">15672 2335 6545 0 0,'0'0'3941'0'0,"0"0"-2198"0"0,0 0-771 0 0,0 0 146 0 0,0 0 300 0 0,0 0 133 0 0,0 0-75 0 0,0 0-249 0 0,0 0-254 0 0,0 0-158 0 0,0 0-100 0 0,0 0-52 0 0,0 0-42 0 0,2-12-26 0 0,4-38-48 0 0,-25 22 817 0 0,15 27-1256 0 0,-64-11 1089 0 0,55 13-1171 0 0,1 0 0 0 0,-1 2 1 0 0,1-1-1 0 0,-1 1 1 0 0,1 1-1 0 0,0 1 0 0 0,0-1 1 0 0,0 2-1 0 0,1-1 1 0 0,0 2-1 0 0,0 0 1 0 0,1 0-1 0 0,-1 0 0 0 0,2 2 1 0 0,-1-1-1 0 0,1 1 1 0 0,0 0-1 0 0,1 1 0 0 0,0 0 1 0 0,1 1-1 0 0,0-1 1 0 0,0 1-1 0 0,1 1 1 0 0,1-1-1 0 0,0 1 0 0 0,-2 6-26 0 0,4-9 7 0 0,0 1-1 0 0,1 0 0 0 0,0 0 0 0 0,0 0 0 0 0,1 0 1 0 0,0 0-1 0 0,1 0 0 0 0,0 0 0 0 0,0 0 0 0 0,2 8-6 0 0,-1-15 6 0 0,0 1 0 0 0,0 0-1 0 0,0-1 1 0 0,0 0-1 0 0,1 1 1 0 0,-1-1 0 0 0,1 0-1 0 0,0 0 1 0 0,0 1 0 0 0,0-1-1 0 0,0-1 1 0 0,0 1-1 0 0,1 0 1 0 0,-1-1 0 0 0,1 1-1 0 0,0-1 1 0 0,0 1 0 0 0,0-1-1 0 0,0 0 1 0 0,0-1-1 0 0,0 1 1 0 0,1 0 0 0 0,-1-1-1 0 0,0 0 1 0 0,1 0 0 0 0,-1 0-1 0 0,1 0 1 0 0,0 0-1 0 0,-1-1 1 0 0,4 1-6 0 0,11-1 67 0 0,-1-1 0 0 0,1-1 0 0 0,-1 0 0 0 0,1-1 0 0 0,-1 0 0 0 0,0-2 0 0 0,0 0 0 0 0,-1-1 0 0 0,0-1 0 0 0,0 0 1 0 0,0-1-1 0 0,-1-1 0 0 0,0 0 0 0 0,-1-1 0 0 0,13-11-67 0 0,122-95 301 0 0,-89 76-202 0 0,-61 102 45 0 0,-4-39-142 0 0,1 0 1 0 0,1 1 0 0 0,1-1-1 0 0,1 1 1 0 0,1-1 0 0 0,2 1-1 0 0,2 15-2 0 0,-2-30-62 0 0,0 0-1 0 0,1 0 0 0 0,1 0 0 0 0,-1 0 1 0 0,1 0-1 0 0,1 0 0 0 0,0-1 0 0 0,0 0 1 0 0,0 0-1 0 0,1-1 0 0 0,0 1 0 0 0,1-1 1 0 0,-1 0-1 0 0,1-1 0 0 0,1 0 63 0 0,19 12-4443 0 0,2-6-4194 0 0,-23-11-3591 0 0</inkml:trace>
  <inkml:trace contextRef="#ctx0" brushRef="#br0" timeOffset="140387.352">16237 2714 18348 0 0,'0'0'1763'0'0,"0"0"-649"0"0,0 0-214 0 0,0 0 95 0 0,0 0 106 0 0,0 0 5 0 0,0 0-218 0 0,0 0-240 0 0,0 0-220 0 0,0 0-156 0 0,0 0-81 0 0,0 0-70 0 0,-6 18-59 0 0,-28 81 27 0 0,32-65-505 0 0,2-34 58 0 0,0 0-338 0 0,0 0-560 0 0,0 0-943 0 0,0 0-3881 0 0,0-3 280 0 0,0 2-5421 0 0</inkml:trace>
  <inkml:trace contextRef="#ctx0" brushRef="#br0" timeOffset="140837.903">16268 2206 16388 0 0,'0'0'1821'0'0,"0"0"-419"0"0,0 0-223 0 0,0 0-138 0 0,0 0-144 0 0,0 0-217 0 0,0 0-251 0 0,0 0-205 0 0,0 0-161 0 0,0 0-38 0 0,0 0 10 0 0,0 0 38 0 0,0 0-5 0 0,-4 4-2 0 0,-11 12-5 0 0,25 23 296 0 0,-10-39 3009 0 0,0-3-3464 0 0,0 2-840 0 0,0 1-888 0 0,0 0-3009 0 0,-2 0-6897 0 0</inkml:trace>
  <inkml:trace contextRef="#ctx0" brushRef="#br0" timeOffset="141507.417">15326 1941 4225 0 0,'0'0'2736'0'0,"0"0"-320"0"0,0 0-213 0 0,0 0-77 0 0,0 0-107 0 0,0 0-182 0 0,0 0-236 0 0,0 0-245 0 0,0 0-224 0 0,0 0-204 0 0,0 0-186 0 0,0 0-122 0 0,0 0-65 0 0,-11-5-64 0 0,-31-15-23 0 0,81 4 1454 0 0,156 28 186 0 0,11-38-1716 0 0,-177 25 784 0 0,-138-65-893 0 0,45 22-427 0 0,62 43-372 0 0,-4-4 418 0 0,3 4-3098 0 0,1 1-3574 0 0,0 0-5744 0 0</inkml:trace>
  <inkml:trace contextRef="#ctx0" brushRef="#br0" timeOffset="142371.35">11835 3230 0 0 0,'0'0'971'0'0,"0"0"38"0"0,0 0 138 0 0,0 0 136 0 0,0 0 112 0 0,0 0 98 0 0,0 0 2 0 0,0 0-86 0 0,0 0-82 0 0,0 0-36 0 0,1-6-65 0 0,5-19 365 0 0,2 5 4055 0 0,-8 19-4798 0 0,0 1-89 0 0,0 0-99 0 0,0 0-61 0 0,0 0-75 0 0,0 0-34 0 0,0 0-26 0 0,0 0-60 0 0,0 0-76 0 0,-43 30 979 0 0,38-28-1298 0 0,0 2 0 0 0,1-1 0 0 0,0 0 0 0 0,-1 1 0 0 0,2 0 0 0 0,-1 0 0 0 0,0 0 0 0 0,1 0 0 0 0,-1 1 0 0 0,1 0 0 0 0,1-1 0 0 0,-1 1 0 0 0,0 0 0 0 0,1 0 0 0 0,0 0 0 0 0,1 1 0 0 0,-1-1 0 0 0,1 0 0 0 0,0 1 0 0 0,0-1 0 0 0,0 1 0 0 0,1-1 0 0 0,0 5-9 0 0,3-8 5 0 0,0 1 0 0 0,0-1 0 0 0,0 0 0 0 0,1 0 0 0 0,-1-1 0 0 0,0 1 1 0 0,1 0-1 0 0,0-1 0 0 0,-1 0 0 0 0,1 0 0 0 0,0 0 0 0 0,-1 0 0 0 0,1-1 1 0 0,0 0-1 0 0,0 1 0 0 0,-1-1 0 0 0,1-1 0 0 0,0 1 0 0 0,0 0 0 0 0,0-1 0 0 0,-1 0 1 0 0,1 0-1 0 0,0 0 0 0 0,-1 0 0 0 0,1-1 0 0 0,-1 1 0 0 0,1-1-5 0 0,16-18-3173 0 0,-15 3-7233 0 0,-5 13-1073 0 0</inkml:trace>
  <inkml:trace contextRef="#ctx0" brushRef="#br0" timeOffset="134681.443">11889 2066 0 0 0,'0'0'1107'0'0,"0"0"-55"0"0,0 0-1 0 0,0 0 92 0 0,0 0 125 0 0,0 0 63 0 0,0 0-41 0 0,0 0-103 0 0,0 0-163 0 0,0 0-164 0 0,0 0-110 0 0,-4-2-61 0 0,-11-5 18 0 0,12 5 52 0 0,3 2 73 0 0,0 0 41 0 0,0 0 9 0 0,0 0-5 0 0,0 0-48 0 0,0 0-77 0 0,0 0-75 0 0,0 0-59 0 0,0 0-75 0 0,0 0-54 0 0,0 0-49 0 0,0 0-69 0 0,0 0-35 0 0,0 0-25 0 0,0 0-33 0 0,0 0-34 0 0,0 0-25 0 0,0 0-36 0 0,0 0-13 0 0,0 0 3 0 0,0 0-13 0 0,0 0-14 0 0,15-4 649 0 0,7-6-771 0 0,2 0 1 0 0,-1 2-1 0 0,1 1 0 0 0,0 0 0 0 0,0 2 0 0 0,21-2-24 0 0,-17 6 47 0 0,-27 1-58 0 0,-1 0-7 0 0,0 0-4 0 0,0 0 29 0 0,0 0 5 0 0,0 0 8 0 0,0 0 3 0 0,0 0 22 0 0,0 0 19 0 0,0 0 12 0 0,0 0-9 0 0,0 0-28 0 0,0 0-3 0 0,0 0 13 0 0,0 0-8 0 0,0 0-6 0 0,-35 16 722 0 0,-77 20-599 0 0,84-26-111 0 0,0 2 1 0 0,0 1-1 0 0,1 1 1 0 0,1 1-1 0 0,-21 17-47 0 0,-91 60 188 0 0,87-56-10 0 0,50-35-172 0 0,1-1 1 0 0,-1 1-1 0 0,1-1 1 0 0,0 1 0 0 0,-1-1-1 0 0,1 1 1 0 0,0-1-1 0 0,-1 1 1 0 0,1 0 0 0 0,0-1-1 0 0,0 1 1 0 0,-1-1 0 0 0,1 1-1 0 0,0 0 1 0 0,0-1-1 0 0,0 1 1 0 0,0 0 0 0 0,0-1-1 0 0,0 1 1 0 0,0 0-1 0 0,0-1 1 0 0,0 1 0 0 0,0-1-1 0 0,0 1 1 0 0,0 0 0 0 0,1-1-1 0 0,-1 1 1 0 0,0 0-1 0 0,0-1 1 0 0,1 1 0 0 0,-1-1-1 0 0,0 1 1 0 0,1-1-1 0 0,-1 1 1 0 0,0-1 0 0 0,1 1-1 0 0,-1-1 1 0 0,1 1 0 0 0,-1-1-1 0 0,1 1 1 0 0,-1-1-1 0 0,1 0 1 0 0,-1 1 0 0 0,1-1-1 0 0,0 0 1 0 0,-1 0-1 0 0,1 1 1 0 0,-1-1 0 0 0,1 0-1 0 0,0 0 1 0 0,-1 0 0 0 0,2 0-7 0 0,34 15 86 0 0,19-3 4 0 0,0-3-1 0 0,0-2 0 0 0,1-2 1 0 0,0-3-1 0 0,33-4-89 0 0,-38 2 17 0 0,-50 0-3 0 0,-1 0 2 0 0,0 1-38 0 0,0 1 33 0 0,0-1-14 0 0,0-1 13 0 0,0 0-1 0 0,0 0 2 0 0,0 0 9 0 0,0 0-7 0 0,0 0-17 0 0,0 0 0 0 0,0 0 16 0 0,0 0 0 0 0,0 0-16 0 0,0 0-4 0 0,0 0-3 0 0,0 0-1 0 0,-82 92 362 0 0,-67 11-139 0 0,-116 85-98 0 0,232-122-121 0 0,33-65 10 0 0,0 0 0 0 0,0 0 0 0 0,0 0 0 0 0,0 0 0 0 0,0 1 0 0 0,0-1 0 0 0,0 0 0 0 0,1 0-1 0 0,-1 0 1 0 0,0 0 0 0 0,1 0 0 0 0,-1 0 0 0 0,1 0 0 0 0,-1 0 0 0 0,1 0 0 0 0,-1 0 0 0 0,1 0 0 0 0,0 0 0 0 0,-1 0 0 0 0,1 0 0 0 0,0-1 0 0 0,0 1 0 0 0,0 0 0 0 0,-1 0 0 0 0,1-1 0 0 0,0 1 0 0 0,0-1-1 0 0,0 1 1 0 0,0-1 0 0 0,0 1 0 0 0,0-1 0 0 0,1 0 0 0 0,-1 1 0 0 0,0-1 0 0 0,0 0 0 0 0,0 0 0 0 0,0 0 0 0 0,0 0 0 0 0,0 0 0 0 0,0 0 0 0 0,1 0-2 0 0,-1 0 1 0 0,32 7 76 0 0,1-2-1 0 0,-1-1 1 0 0,1-2-1 0 0,0-1 1 0 0,31-3-77 0 0,8 0 55 0 0,158-19 291 0 0,-159 13-179 0 0,-72 8-135 0 0,0 0-19 0 0,0 0-25 0 0,0 0 35 0 0,0 0-8 0 0,0 0-1 0 0,0 0-4 0 0,0 0-18 0 0,0 0 33 0 0,0 0 7 0 0,0 0-44 0 0,0 0 3 0 0,0 0-30 0 0,0 0 20 0 0,0 0 25 0 0,0 0 7 0 0,0 0-6 0 0,0 0-5 0 0,0 0 26 0 0,0 0-6 0 0,0 0-8 0 0,0 0-28 0 0,0 0 2 0 0,0 0 22 0 0,0 0 1 0 0,0 0-16 0 0,0 0 14 0 0,0 0 2 0 0,0 0 6 0 0,0 0 13 0 0,0 0-8 0 0,0 0-36 0 0,0 0-9 0 0,0 0 6 0 0,0 0 6 0 0,0 0 18 0 0,0 0-3 0 0,0 0 20 0 0,0 0-20 0 0,0 0 8 0 0,0 0-4 0 0,0 0-26 0 0,0 0 20 0 0,0 0 6 0 0,0 0 4 0 0,0 0 8 0 0,0 0-28 0 0,0 0-4 0 0,0 0 8 0 0,0 0-19 0 0,0 0 24 0 0,0 0-13 0 0,0 0-8 0 0,0 0 9 0 0,0 0 3 0 0,0 0-1 0 0,0 0-14 0 0,1-12-3309 0 0,7-2-10447 0 0,-6 14 2396 0 0</inkml:trace>
  <inkml:trace contextRef="#ctx0" brushRef="#br0" timeOffset="143337.452">11882 2976 5521 0 0,'0'0'1919'0'0,"0"0"-506"0"0,0 0-164 0 0,0 0 181 0 0,0 0 134 0 0,0 0-74 0 0,0 0-302 0 0,0 0-333 0 0,0 0-195 0 0,0 0-75 0 0,0 0-20 0 0,0 0-28 0 0,0 0-28 0 0,11 4 3579 0 0,-2-2-2204 0 0,35-26-1499 0 0,-97 52 1658 0 0,48-27-2025 0 0,4-1 4 0 0,1 0-2 0 0,0 0 1 0 0,0 0-24 0 0,0 0 6 0 0,0 0-19 0 0,0 0 19 0 0,0 0-15 0 0,0 0-6 0 0,0 0 22 0 0,20-16-82 0 0,35-16 56 0 0,-75 39 193 0 0,-2-3-168 0 0,50-17-1402 0 0,-22 12-3889 0 0,0 0-5012 0 0,-5 1-714 0 0</inkml:trace>
  <inkml:trace contextRef="#ctx0" brushRef="#br0" timeOffset="139257.636">14987 2261 7746 0 0,'0'0'2896'0'0,"0"0"-606"0"0,0 0-401 0 0,0 0-145 0 0,0 0-138 0 0,0 0-202 0 0,0 0-255 0 0,0 0-235 0 0,0 0-173 0 0,0 0-79 0 0,0 0-70 0 0,0 0-67 0 0,0 0-48 0 0,-1 16 2103 0 0,-65 67-2061 0 0,-4-2-1 0 0,-4-3 0 0 0,-62 49-518 0 0,112-104 57 0 0,-20 7-111 0 0,43-30 26 0 0,1 0-27 0 0,0 0-26 0 0,0 0-38 0 0,0 0-61 0 0,0 0-64 0 0,0 0-131 0 0,0-8-2477 0 0,7-38-4860 0 0,3 16-1684 0 0,-5 19 1665 0 0</inkml:trace>
  <inkml:trace contextRef="#ctx0" brushRef="#br0" timeOffset="139538.251">14650 2188 6889 0 0,'0'0'3049'0'0,"0"0"-498"0"0,0 0-454 0 0,0 0-201 0 0,0 0-119 0 0,0 0-154 0 0,0 0-208 0 0,0 0-249 0 0,0 0-223 0 0,0 0-190 0 0,0 0-175 0 0,0 0-124 0 0,-3-5-89 0 0,-8-15-51 0 0,13 42 1106 0 0,11 7-956 0 0,1-1 0 0 0,2 0 1 0 0,1-1-1 0 0,1-1 0 0 0,7 7-464 0 0,70 115 303 0 0,-21 11-688 0 0,-51-141-1076 0 0,-5-12-3711 0 0,-11-4 1632 0 0,0 1-6454 0 0</inkml:trace>
  <inkml:trace contextRef="#ctx0" brushRef="#br0" timeOffset="137317.557">13691 2468 11346 0 0,'0'0'3057'0'0,"0"0"-1835"0"0,0 0-845 0 0,0 0-2 0 0,0 0 244 0 0,0 0 251 0 0,0 0 83 0 0,0 0-125 0 0,0 0-203 0 0,0 0-158 0 0,0 0-75 0 0,0 0-50 0 0,0 0-30 0 0,-2 23-15 0 0,-9 111 319 0 0,-7-19 1029 0 0,16-82-1048 0 0,2-33-520 0 0,0 0 30 0 0,0 0 37 0 0,0 0 37 0 0,0 0 29 0 0,0 0 31 0 0,0 0 46 0 0,0 0 60 0 0,0 0 18 0 0,0-5 411 0 0,65-181 298 0 0,-48 143-1050 0 0,3 0-1 0 0,1 2 1 0 0,2 1 0 0 0,2 0 0 0 0,1 2 0 0 0,2 1 0 0 0,4-2-24 0 0,-24 31 23 0 0,-7 6-23 0 0,0 1 0 0 0,0-1 0 0 0,0 0 1 0 0,0 0-1 0 0,0 0 0 0 0,1 1 0 0 0,-1-1 0 0 0,1 1 0 0 0,-1-1 0 0 0,1 1 0 0 0,-1 0 1 0 0,1-1-1 0 0,0 1 0 0 0,0 0 0 0 0,0 0 0 0 0,0 0 0 0 0,0 1 0 0 0,0-1 1 0 0,0 0-1 0 0,0 1 0 0 0,0-1 0 0 0,0 1 0 0 0,0 0 0 0 0,0-1 0 0 0,0 1 0 0 0,0 0 1 0 0,0 0-1 0 0,0 1 0 0 0,1-1 0 0 0,-1 0 0 0 0,0 1 0 0 0,0-1 0 0 0,0 1 1 0 0,1 0-1 0 0,1 4 7 0 0,0-1 0 0 0,0 1 0 0 0,-1 0 0 0 0,0 0 0 0 0,0 0 0 0 0,0 0 0 0 0,0 0 0 0 0,-1 1 0 0 0,0-1 0 0 0,0 1 0 0 0,-1 0 0 0 0,0 0 0 0 0,0-1 0 0 0,0 1 1 0 0,0 0-1 0 0,-1 1-7 0 0,6 23-440 0 0,-4-11-1597 0 0,0-6-5604 0 0,-1-8-4529 0 0</inkml:trace>
  <inkml:trace contextRef="#ctx0" brushRef="#br0" timeOffset="137632.744">14161 2699 17364 0 0,'0'0'720'0'0,"0"0"-405"0"0,0 0-14 0 0,0 0 251 0 0,0 0 250 0 0,0 0 71 0 0,0 0-78 0 0,0 0-179 0 0,0 0-162 0 0,0 0-116 0 0,0 0-36 0 0,0 0-29 0 0,0 0-14 0 0,-3 22 12 0 0,-9 66-49 0 0,-4-35 192 0 0,15-50 17 0 0,0 1-1422 0 0,2-5-4839 0 0,1-1 1127 0 0,0 1-6666 0 0</inkml:trace>
  <inkml:trace contextRef="#ctx0" brushRef="#br0" timeOffset="138003.437">14372 2449 12163 0 0,'0'0'1613'0'0,"0"0"-466"0"0,0 0-132 0 0,0 0 55 0 0,0 0 22 0 0,0 0-56 0 0,0 0-149 0 0,0 0-171 0 0,0 0-144 0 0,0 0-92 0 0,0 0-85 0 0,0 0-100 0 0,-17 12-83 0 0,-52 37-88 0 0,52-36-69 0 0,40-10 346 0 0,35-31 47 0 0,-122 52 718 0 0,52-15-1222 0 0,20-11-1707 0 0,11-12-4779 0 0,-15 11 766 0 0,-1-1-4974 0 0</inkml:trace>
  <inkml:trace contextRef="#ctx0" brushRef="#br0" timeOffset="144622.973">17940 2188 6705 0 0,'0'0'3621'0'0,"0"0"-1556"0"0,0 0-508 0 0,0 0 53 0 0,0 0 74 0 0,0 0-89 0 0,0 0-236 0 0,0 0-345 0 0,0 0-305 0 0,0 0-209 0 0,0 0-74 0 0,1-3-10 0 0,4-2-249 0 0,1 0 0 0 0,-1 1 0 0 0,1-1 0 0 0,0 2 0 0 0,0-1 0 0 0,1 1-1 0 0,-1-1 1 0 0,1 2 0 0 0,0-1 0 0 0,-1 1 0 0 0,1 0 0 0 0,0 0 0 0 0,0 1 0 0 0,1 0 0 0 0,2 0-167 0 0,-3 0 117 0 0,40-9 392 0 0,2-3-135 0 0,2 3 0 0 0,-1 2 0 0 0,1 2 0 0 0,1 2 0 0 0,40 3-374 0 0,-89 1 6 0 0,-1 0-1 0 0,0 0 1 0 0,1 1 0 0 0,-1-1 0 0 0,0 0 0 0 0,1 1 0 0 0,-1 0-1 0 0,0-1 1 0 0,0 1 0 0 0,0 0 0 0 0,1 0 0 0 0,-1 0 0 0 0,0 0-1 0 0,0 1 1 0 0,-1-1 0 0 0,1 1 0 0 0,0-1 0 0 0,0 1 0 0 0,-1-1-1 0 0,1 1 1 0 0,-1 0 0 0 0,1 0 0 0 0,-1 0 0 0 0,0 0-1 0 0,0 0 1 0 0,1 0 0 0 0,-2 0 0 0 0,1 0 0 0 0,0 1 0 0 0,0-1-1 0 0,-1 0 1 0 0,1 0 0 0 0,-1 1 0 0 0,0-1 0 0 0,1 0 0 0 0,-1 1-1 0 0,0-1 1 0 0,-1 0 0 0 0,1 1 0 0 0,0-1 0 0 0,-1 0 0 0 0,1 1-1 0 0,-1-1 1 0 0,0 0 0 0 0,1 0 0 0 0,-1 0 0 0 0,0 0 0 0 0,0 0-1 0 0,-1 0 1 0 0,1 0 0 0 0,-2 2-6 0 0,-15 19 48 0 0,-1 0-1 0 0,-1-2 1 0 0,-1 0-1 0 0,0-1 1 0 0,-2-1-1 0 0,0-1 1 0 0,-2-2-1 0 0,0 0 1 0 0,-5 2-48 0 0,17-11-6 0 0,-26 19 19 0 0,0 0 1 0 0,2 3 0 0 0,1 1-1 0 0,-20 22-13 0 0,53-49 11 0 0,0 0-1 0 0,1 0 0 0 0,-1 0 1 0 0,1 0-1 0 0,0 0 1 0 0,-1 1-1 0 0,1-1 1 0 0,1 1-1 0 0,-1 0 1 0 0,1-1-1 0 0,-1 1 0 0 0,1 0 1 0 0,0 0-1 0 0,0 0 1 0 0,1 0-1 0 0,-1 0 1 0 0,1 0-1 0 0,0 0 0 0 0,0 0 1 0 0,0 0-1 0 0,0 0 1 0 0,1 0-1 0 0,0 0 1 0 0,0 0-1 0 0,0 0 0 0 0,0-1 1 0 0,1 1-1 0 0,-1 0 1 0 0,1-1-1 0 0,0 1 1 0 0,0-1-1 0 0,0 1 0 0 0,0-1 1 0 0,1 0-1 0 0,0 0 1 0 0,-1 0-1 0 0,1 0 1 0 0,0 0-1 0 0,0-1 0 0 0,0 1 1 0 0,1-1-1 0 0,-1 0 1 0 0,1 0-1 0 0,-1 0 1 0 0,5 1-11 0 0,26 4 210 0 0,0-1 0 0 0,1-1 0 0 0,0-2 1 0 0,0-2-1 0 0,0-1 0 0 0,14-3-210 0 0,28 2 138 0 0,-70 1-1721 0 0,-20 0 536 0 0,-8 0-2473 0 0,6 0-5480 0 0,11 0-3176 0 0</inkml:trace>
  <inkml:trace contextRef="#ctx0" brushRef="#br0" timeOffset="145042.949">17824 1853 5249 0 0,'0'0'2479'0'0,"0"0"-598"0"0,0 0-185 0 0,0 0 110 0 0,0 0 21 0 0,0 0-152 0 0,0 0-292 0 0,0 0-286 0 0,-31 22-227 0 0,-98 71-150 0 0,61-23 524 0 0,54-45-874 0 0,1 0 0 0 0,0 0 0 0 0,2 2 0 0 0,2-1-1 0 0,0 1 1 0 0,1 1 0 0 0,2 0 0 0 0,1 0-1 0 0,1 0 1 0 0,2 0 0 0 0,0 1 0 0 0,2-1 0 0 0,1 1-1 0 0,4 23-369 0 0,-3-35 39 0 0,1 1 0 0 0,0-1-1 0 0,1 0 1 0 0,1 0 0 0 0,0 0 0 0 0,1 0-1 0 0,1-1 1 0 0,1 0 0 0 0,0-1-1 0 0,1 1 1 0 0,1-2 0 0 0,0 1-1 0 0,1-1 1 0 0,0-1 0 0 0,1 0-1 0 0,1-1 1 0 0,0 0 0 0 0,1-1-1 0 0,0 0 1 0 0,1-1 0 0 0,0-1-1 0 0,0 0 1 0 0,1-1 0 0 0,0-1-1 0 0,0 0 1 0 0,1-1 0 0 0,0-1-1 0 0,0-1-38 0 0,89-3-2708 0 0,-95-3 1877 0 0,1 0 0 0 0,-1 0-1 0 0,0-2 1 0 0,0 1 0 0 0,0-1-1 0 0,-1-1 1 0 0,1 0 0 0 0,-1 0-1 0 0,0-1 1 0 0,-1 0 0 0 0,1-1-1 0 0,2-3 832 0 0,-1 2-11830 0 0</inkml:trace>
  <inkml:trace contextRef="#ctx0" brushRef="#br0" timeOffset="145434.219">18809 1753 14635 0 0,'0'0'1318'0'0,"0"0"-235"0"0,0 0-23 0 0,0 0 149 0 0,0 0 45 0 0,0 0-100 0 0,0 0-286 0 0,0 0-345 0 0,0 0-213 0 0,0 0-23 0 0,0 0 53 0 0,0 0 107 0 0,6 6 90 0 0,74 110 1755 0 0,7 13-1279 0 0,-64-100-868 0 0,-2 1 0 0 0,-1 0-1 0 0,-1 2 1 0 0,-2 0 0 0 0,-1 1-1 0 0,-1 1 1 0 0,-2 0 0 0 0,6 28-145 0 0,-14-42 35 0 0,-1 0 0 0 0,0 1 1 0 0,-2-1-1 0 0,0 1 0 0 0,-1 0 0 0 0,-2 0 1 0 0,0 0-1 0 0,-1-1 0 0 0,-1 1 1 0 0,-1-1-1 0 0,0 1 0 0 0,-2-1 1 0 0,0 0-1 0 0,-2-1 0 0 0,0 0 1 0 0,-1 0-1 0 0,0-1 0 0 0,-2 0 1 0 0,0 0-1 0 0,-2-1 0 0 0,-4 5-35 0 0,-8 3 16 0 0,0-2-1 0 0,-2 0 1 0 0,0-2 0 0 0,-1-1-1 0 0,-2-1 1 0 0,1-2-1 0 0,-2-1 1 0 0,0-1 0 0 0,-1-1-1 0 0,-29 7-15 0 0,6-9-335 0 0,55-12 137 0 0,0 0-72 0 0,-1-18-2321 0 0,2 0-634 0 0,3 6-3363 0 0,1 5-5485 0 0</inkml:trace>
  <inkml:trace contextRef="#ctx0" brushRef="#br0" timeOffset="-173421.064">69 3845 0 0 0,'-35'-15'2730'0'0,"35"15"-2626"0"0,0 0 9 0 0,0 0 13 0 0,0 0-2 0 0,-26 0 1069 0 0,18 0 1700 0 0,52-7 2220 0 0,10-1-5228 0 0,313 23 217 0 0,-78-1-85 0 0,-91-7-8 0 0,366 27 7 0 0,-78-37 107 0 0,232-12-215 0 0,-322 1 121 0 0,-65 5-79 0 0,247-27-134 0 0,180 28-187 0 0,-479 16 231 0 0,309-12-296 0 0,97-22 406 0 0,-54 26-604 0 0,-207 0 564 0 0,-91-18 122 0 0,43-4-93 0 0,-107 14-79 0 0,284 1 131 0 0,-153 29-229 0 0,-201-19 161 0 0,257-10-126 0 0,52 4-14 0 0,-267 10 77 0 0,203 15-170 0 0,-70-3-362 0 0,-84-5-1203 0 0,70-14 1620 0 0,267 4 37 0 0,236 0 198 0 0,-409-37 304 0 0,228 18-211 0 0,-267-7 313 0 0,129 22-434 0 0,-353 7 33 0 0,360-7 116 0 0,-182 0-55 0 0,23 15-162 0 0,-327-15 100 0 0,122 0-14 0 0,126-19 10 0 0,-122 9 22 0 0,128-5 280 0 0,-301 15-299 0 0,117 0 35 0 0,0-5 0 0 0,49-12-38 0 0,127-6 128 0 0,231 12 95 0 0,203 11 209 0 0,-531-18 92 0 0,149-63-52 0 0,-10 66-450 0 0,-295 15-35 0 0,262 15 189 0 0,56-22 152 0 0,-95-1-333 0 0,37 1-99 0 0,320 7 57 0 0,-211 7 202 0 0,22-7-3 0 0,-385 8 43 0 0,-29-8 130 0 0,-35 0-262 0 0,48-12 629 0 0,20 9-665 0 0,-68 3-151 0 0,30 0-820 0 0,-7 8-601 0 0,-5-1-6300 0 0,-15-7 6823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3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8330 0 0,'0'0'1501'0'0,"0"0"-334"0"0,0 0-196 0 0,0 0 75 0 0,0 0 110 0 0,0 0 0 0 0,0 0-245 0 0,0 0-259 0 0,0 0-153 0 0,0 0-42 0 0,0 0 34 0 0,4 10 3 0 0,15 31 6 0 0,-16-37-386 0 0,0 0-1 0 0,0 0 1 0 0,1-1 0 0 0,-1 0 0 0 0,1 1-1 0 0,0-1 1 0 0,0 0 0 0 0,0-1 0 0 0,0 1 0 0 0,1-1-1 0 0,-1 0 1 0 0,1 0 0 0 0,-1 0 0 0 0,1-1 0 0 0,0 1-1 0 0,0-1 1 0 0,1 0-114 0 0,3 2 241 0 0,10 1-1 0 0,0 0 0 0 0,0-1-1 0 0,0-1 1 0 0,0-1 0 0 0,0-1 0 0 0,0 0-1 0 0,0-2 1 0 0,0 0 0 0 0,0-1 0 0 0,0 0 0 0 0,0-2-1 0 0,-1 0 1 0 0,0-2 0 0 0,0 0 0 0 0,0-1-1 0 0,-1 0 1 0 0,0-1 0 0 0,-1-1 0 0 0,0-1 0 0 0,6-5-240 0 0,36-31 321 0 0,-1-3 0 0 0,-3-1 0 0 0,-2-3 0 0 0,24-34-321 0 0,53-69 664 0 0,96-153-664 0 0,-145 210 211 0 0,-76 127-159 0 0,-2 47 38 0 0,-4 0 1 0 0,-2 0-1 0 0,-4 0 1 0 0,-3-1 0 0 0,-3-1-91 0 0,10-48 14 0 0,-4 22 11 0 0,-2 0 1 0 0,-2-2-1 0 0,-1 1 1 0 0,-3-1-1 0 0,-2-2 1 0 0,-1 1-1 0 0,-16 23-25 0 0,24-49 3 0 0,0 0-1 0 0,-1-1 1 0 0,-1 0-1 0 0,-1-1 1 0 0,0-1-1 0 0,-1 0 1 0 0,0-1-1 0 0,-1-1 1 0 0,0 0-1 0 0,-1-1 1 0 0,-1-1-1 0 0,0 0 1 0 0,0-2-1 0 0,0 0 1 0 0,-1-1-1 0 0,-1 0 1 0 0,0-2-3 0 0,8-2-37 0 0,1-2 0 0 0,-1 0 1 0 0,0 0-1 0 0,0-1 0 0 0,0 0 0 0 0,0-1 1 0 0,0-1-1 0 0,0 0 0 0 0,1 0 0 0 0,-1-1 0 0 0,0-1 1 0 0,1 1-1 0 0,0-2 0 0 0,0 0 37 0 0,4 0-112 0 0,0 0 0 0 0,0 0 0 0 0,0-1 1 0 0,1 0-1 0 0,0 0 0 0 0,1-1 0 0 0,-1 0 0 0 0,1 1 0 0 0,0-2 0 0 0,1 1 0 0 0,0-1 1 0 0,0 1-1 0 0,-1-5 112 0 0,-4-28-3866 0 0,14 1-5042 0 0,0 30-2877 0 0</inkml:trace>
  <inkml:trace contextRef="#ctx0" brushRef="#br0" timeOffset="333.994">1456 681 9890 0 0,'0'0'2590'0'0,"0"0"-846"0"0,0 0-298 0 0,0 0 168 0 0,0 0 165 0 0,0 0-48 0 0,0 0-319 0 0,0 0-418 0 0,0 0-284 0 0,0 0-155 0 0,0 0-120 0 0,0 0-106 0 0,0 0-87 0 0,-6 24-58 0 0,-18 78-68 0 0,-29 36-107 0 0,47-130-1750 0 0,5-9-3053 0 0,1-1-4135 0 0,0-2-1387 0 0</inkml:trace>
  <inkml:trace contextRef="#ctx0" brushRef="#br0" timeOffset="581.324">1473 228 16203 0 0,'0'0'2025'0'0,"0"0"-1033"0"0,0 0-544 0 0,0 0-128 0 0,0 0-136 0 0,0 0-144 0 0,0 0-112 0 0,0 0-176 0 0,0 0-144 0 0,0 0-264 0 0,0 0-744 0 0,0 0-2593 0 0,0 0-7930 0 0</inkml:trace>
  <inkml:trace contextRef="#ctx0" brushRef="#br0" timeOffset="969.59">1653 975 9218 0 0,'0'0'2120'0'0,"0"0"-490"0"0,0 0-163 0 0,0 0-25 0 0,0 0-97 0 0,0 0-220 0 0,0 0-311 0 0,0 0-244 0 0,0 0-113 0 0,0 0-3 0 0,0 0 53 0 0,0 0 9 0 0,0 0-22 0 0,5-26-37 0 0,16-83-68 0 0,6 23 487 0 0,-21 70-740 0 0,1-1-1 0 0,1 1 1 0 0,0 0 0 0 0,1 0 0 0 0,1 1-1 0 0,1 1 1 0 0,0-1 0 0 0,12-10-136 0 0,-23 24-4 0 0,0 1 0 0 0,1-1 0 0 0,-1 1 0 0 0,0 0 1 0 0,1-1-1 0 0,-1 1 0 0 0,1 0 0 0 0,-1 0 0 0 0,0-1 1 0 0,1 1-1 0 0,-1 0 0 0 0,1 0 0 0 0,-1 0 0 0 0,1 0 1 0 0,-1-1-1 0 0,1 1 0 0 0,-1 0 0 0 0,1 0 0 0 0,-1 0 1 0 0,1 0-1 0 0,-1 0 0 0 0,1 0 0 0 0,-1 0 0 0 0,1 0 1 0 0,-1 1-1 0 0,1-1 0 0 0,-1 0 0 0 0,1 0 0 0 0,-1 0 1 0 0,1 0-1 0 0,-1 1 0 0 0,1-1 0 0 0,-1 0 0 0 0,0 1 1 0 0,1-1-1 0 0,-1 0 0 0 0,0 0 0 0 0,1 1 0 0 0,-1-1 1 0 0,1 1-1 0 0,-1-1 0 0 0,0 0 0 0 0,0 1 0 0 0,1-1 1 0 0,-1 1-1 0 0,0-1 0 0 0,0 1 0 0 0,0-1 0 0 0,1 1 1 0 0,-1-1-1 0 0,0 1 0 0 0,0-1 0 0 0,0 1 0 0 0,0-1 1 0 0,0 1-1 0 0,0-1 0 0 0,0 1 0 0 0,0-1 0 0 0,0 1 1 0 0,0-1-1 0 0,0 1 0 0 0,-1-1 4 0 0,6 41 3 0 0,-5-37 7 0 0,1 37 21 0 0,-2-31-25 0 0,0 0-1 0 0,2 0 0 0 0,-1 0 1 0 0,1 0-1 0 0,1 0 1 0 0,-1 0-1 0 0,2 0 0 0 0,-1-1 1 0 0,2 1-1 0 0,-1-1 1 0 0,1 1-1 0 0,4 5-5 0 0,-7-12 42 0 0,1 0 0 0 0,0-1 0 0 0,-1 1 0 0 0,1-1 0 0 0,0 1 0 0 0,0-1 0 0 0,1 0 0 0 0,-1 0 0 0 0,1 0 0 0 0,-1 0 0 0 0,1 0-1 0 0,-1 0 1 0 0,1-1 0 0 0,0 1 0 0 0,0-1 0 0 0,0 0 0 0 0,0 0 0 0 0,0 0 0 0 0,0 0 0 0 0,0 0 0 0 0,0-1 0 0 0,0 0 0 0 0,0 1 0 0 0,0-1 0 0 0,0 0 0 0 0,3-1-42 0 0,-1-1 143 0 0,0 0 0 0 0,-1 0 0 0 0,0-1-1 0 0,0 0 1 0 0,0 0 0 0 0,0 0 0 0 0,0 0 0 0 0,0-1 0 0 0,-1 1 0 0 0,1-1 0 0 0,-1 0 0 0 0,0 0 0 0 0,-1 0-1 0 0,1 0 1 0 0,0-1 0 0 0,-1 1 0 0 0,1-5-143 0 0,-2 8 3 0 0,49-155 940 0 0,-50 163-7696 0 0,0-1 965 0 0,0 2-6424 0 0</inkml:trace>
  <inkml:trace contextRef="#ctx0" brushRef="#br0" timeOffset="1285.96">2531 615 14427 0 0,'0'0'2825'0'0,"0"0"-1166"0"0,0 0-444 0 0,0 0 32 0 0,0 0 34 0 0,0 0-94 0 0,0 0-237 0 0,0 0-273 0 0,0 0-231 0 0,0 0-132 0 0,0 0-74 0 0,0 0-77 0 0,0 0-19 0 0,-15 3-29 0 0,-50 11-23 0 0,57-11-69 0 0,1 0 0 0 0,-1 0 1 0 0,1 0-1 0 0,0 1 0 0 0,0 0 0 0 0,1 0 1 0 0,-1 0-1 0 0,1 1 0 0 0,0 0 0 0 0,0 1 1 0 0,1-1-1 0 0,-2 3-23 0 0,-8 7 42 0 0,2-4-18 0 0,1 2-1 0 0,0 0 0 0 0,1 0 1 0 0,0 1-1 0 0,1 0 1 0 0,1 1-1 0 0,-4 9-23 0 0,12-22 0 0 0,0 0 0 0 0,0 0 0 0 0,0 1 0 0 0,0-1 0 0 0,0 0 0 0 0,1 1 0 0 0,-1-1-1 0 0,1 1 1 0 0,-1-1 0 0 0,1 0 0 0 0,0 1 0 0 0,0-1 0 0 0,0 1 0 0 0,1-1 0 0 0,-1 1 0 0 0,0-1 0 0 0,1 0 0 0 0,0 1-1 0 0,-1-1 1 0 0,1 0 0 0 0,0 1 0 0 0,0-1 0 0 0,1 0 0 0 0,-1 0 0 0 0,0 0 0 0 0,1 0 0 0 0,-1 0 0 0 0,1 0 0 0 0,-1 0 0 0 0,1 0-1 0 0,0-1 1 0 0,0 1 0 0 0,0-1 0 0 0,0 1 0 0 0,0-1 0 0 0,0 0 0 0 0,0 0 0 0 0,1 0 0 0 0,-1 0 0 0 0,0 0 0 0 0,1 0-1 0 0,-1-1 1 0 0,0 1 0 0 0,1-1 0 0 0,0 0 0 0 0,14 2 10 0 0,-1-1-1 0 0,0-1 0 0 0,1-1 1 0 0,-1 0-1 0 0,0-2 1 0 0,0 1-1 0 0,0-2 0 0 0,0 0 1 0 0,0-1-1 0 0,-1-1 1 0 0,0 0-1 0 0,6-4-9 0 0,64-30-5596 0 0,-83 38 5267 0 0,4-1-4852 0 0,-4-1-4304 0 0</inkml:trace>
  <inkml:trace contextRef="#ctx0" brushRef="#br0" timeOffset="1682.129">2667 828 2208 0 0,'0'0'2061'0'0,"0"0"-241"0"0,0 0 87 0 0,0 0 140 0 0,0 0 6 0 0,0 0-150 0 0,0 0-227 0 0,0 0-175 0 0,0 0-182 0 0,0 0-98 0 0,0 0-77 0 0,0 0-149 0 0,0 0-105 0 0,27 6-113 0 0,85 18-104 0 0,-60-29 229 0 0,-43-1-660 0 0,4-2-3 0 0,1-1 0 0 0,-1-1 0 0 0,-1 0 0 0 0,0 0 0 0 0,0-2 0 0 0,-1 1 1 0 0,0-1-1 0 0,-1-1 0 0 0,-1 0 0 0 0,5-8-239 0 0,-10 15 51 0 0,0 1-1 0 0,-1-1 1 0 0,1 0-1 0 0,-1 0 1 0 0,-1 0-1 0 0,1-1 1 0 0,-1 1 0 0 0,0-1-1 0 0,-1 1 1 0 0,1-1-1 0 0,-1 1 1 0 0,-1-1 0 0 0,1 0-1 0 0,-1 0 1 0 0,0 1-1 0 0,-1-3-50 0 0,-1 7 6 0 0,1 0 0 0 0,-1 0 0 0 0,0 0 0 0 0,-1 1-1 0 0,1-1 1 0 0,0 1 0 0 0,0 0 0 0 0,-1-1 0 0 0,1 1 0 0 0,-1 0-1 0 0,1 0 1 0 0,-1 1 0 0 0,1-1 0 0 0,-1 0 0 0 0,1 1-1 0 0,-1-1 1 0 0,0 1 0 0 0,1 0 0 0 0,-1 0 0 0 0,0 0-1 0 0,1 0 1 0 0,-1 1 0 0 0,0-1 0 0 0,1 1 0 0 0,-1 0-1 0 0,1-1 1 0 0,-1 1 0 0 0,1 0 0 0 0,-1 0 0 0 0,1 1-1 0 0,-2 0-5 0 0,-81 61-157 0 0,-12 68 46 0 0,93-127 111 0 0,1 0-1 0 0,0 0 0 0 0,0 0 0 0 0,0 1 1 0 0,1-1-1 0 0,0 1 0 0 0,0 0 0 0 0,0-1 1 0 0,0 1-1 0 0,1 0 0 0 0,-1 0 1 0 0,1 0-1 0 0,1 1 0 0 0,-1-1 0 0 0,1 0 1 0 0,0 0-1 0 0,0 0 0 0 0,0 0 0 0 0,1 1 1 0 0,-1-1-1 0 0,1 0 0 0 0,1 0 0 0 0,-1 0 1 0 0,1 0-1 0 0,0 0 0 0 0,0-1 0 0 0,0 1 1 0 0,0 0-1 0 0,1-1 0 0 0,0 0 0 0 0,0 0 1 0 0,0 1-1 0 0,1-2 0 0 0,-1 1 1 0 0,1 0-1 0 0,3 1 1 0 0,9 1 22 0 0,0 0 0 0 0,1-2 0 0 0,0 0 0 0 0,0-1 0 0 0,0 0 0 0 0,0-2 1 0 0,0 0-1 0 0,0-1 0 0 0,1 0 0 0 0,-1-2-22 0 0,15 2 13 0 0,35-4-2319 0 0,-2-6-3594 0 0,-21 3 424 0 0,-33 6-7637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0 0 0,'0'0'880'0'0,"0"0"507"0"0,0 0 403 0 0,0 0 272 0 0,0 0-21 0 0,0 0-150 0 0,0 0-94 0 0,0 0-155 0 0,0 0-93 0 0,0 0-127 0 0,0 0-217 0 0,-11-3-236 0 0,-31-6-201 0 0,31 6-169 0 0,11 3-177 0 0,0 0-92 0 0,0 0-64 0 0,0 0-41 0 0,100-3 4057 0 0,49-9-2598 0 0,-32 2-993 0 0,85 2 61 0 0,-201 8-736 0 0,-1 0-23 0 0,0 0 5 0 0,0 0 30 0 0,0 0 12 0 0,0 0-18 0 0,0 0 10 0 0,0 0 27 0 0,0 0-27 0 0,0 0 35 0 0,0 0 4 0 0,0 0-7 0 0,0 0 24 0 0,0 0 26 0 0,0 0 6 0 0,0 0 8 0 0,0 0 27 0 0,0 0-11 0 0,-52-37 562 0 0,-39-33-620 0 0,91 70-134 0 0,0 0-1 0 0,1 0 1 0 0,-1 0 0 0 0,0 0-1 0 0,0 0 1 0 0,1 0-1 0 0,-1 0 1 0 0,0 0-1 0 0,0-1 1 0 0,0 1 0 0 0,1 0-1 0 0,-1 0 1 0 0,0 0-1 0 0,0 0 1 0 0,0 0 0 0 0,0-1-1 0 0,1 1 1 0 0,-1 0-1 0 0,0 0 1 0 0,0 0-1 0 0,0-1 1 0 0,0 1 0 0 0,0 0-1 0 0,0 0 1 0 0,0 0-1 0 0,1-1 1 0 0,-1 1 0 0 0,0 0-1 0 0,0 0 1 0 0,0-1-1 0 0,0 1 1 0 0,0 0-1 0 0,0 0 1 0 0,0-1 0 0 0,0 1-1 0 0,0 0 1 0 0,0 0-1 0 0,0-1 1 0 0,-1 1 0 0 0,1 0-1 0 0,0 0 1 0 0,0 0-1 0 0,0-1 1 0 0,0 1-1 0 0,0 0 1 0 0,0 0 0 0 0,0-1-1 0 0,-1 1 49 0 0,24 1-6827 0 0,-15 0-5549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3809 0 0,'0'0'2402'0'0,"0"0"-206"0"0,0 0 10 0 0,0 0 57 0 0,0 0-28 0 0,0 0-250 0 0,0 0-425 0 0,0 0-426 0 0,0 0-278 0 0,0 0-117 0 0,0 0-67 0 0,0 0-29 0 0,0 0-31 0 0,3 1-72 0 0,13 4 16 0 0,-1-1 1 0 0,1-1-1 0 0,0-1 1 0 0,0 0-1 0 0,1-1 0 0 0,-1-1 1 0 0,0 0-1 0 0,11-2-556 0 0,20 1 450 0 0,173-21 650 0 0,-159 19-973 0 0,-55 1 91 0 0,0 0-3769 0 0,-12 1-5059 0 0,4 1-3618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13763 0 0,'0'0'1768'0'0,"0"0"-457"0"0,0 0-138 0 0,0 0 37 0 0,0 0 13 0 0,0 0-82 0 0,0 0-78 0 0,0 0-113 0 0,0 0-25 0 0,0 0 4 0 0,0 0-123 0 0,0 0-104 0 0,0 0-69 0 0,23 4-95 0 0,75 10-86 0 0,-77-11-242 0 0,0-2-1 0 0,-1 0 0 0 0,1-2 0 0 0,0 0 0 0 0,-1-1 1 0 0,1-2-1 0 0,8-2-209 0 0,52-6 296 0 0,17 8-21 0 0,-54 4-8651 0 0,-43 0-4213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0 0 0,'0'0'1218'0'0,"0"0"499"0"0,0 0 458 0 0,0 0 193 0 0,0 0-199 0 0,0 0-494 0 0,0 0-557 0 0,0 0-469 0 0,0 0-274 0 0,0 0-153 0 0,-5 1-22 0 0,6-1-139 0 0,-1 1 1 0 0,0-1-1 0 0,0 0 1 0 0,0 1-1 0 0,0-1 1 0 0,1 0-1 0 0,-1 1 1 0 0,0-1-1 0 0,0 0 1 0 0,0 1-1 0 0,0-1 1 0 0,0 1-1 0 0,0-1 1 0 0,0 0-1 0 0,0 1 1 0 0,0-1-1 0 0,0 0 1 0 0,0 1-1 0 0,0-1 1 0 0,0 1-1 0 0,0-1 1 0 0,0 0-1 0 0,0 1 0 0 0,0-1 1 0 0,-1 0-1 0 0,1 1 1 0 0,0-1-1 0 0,0 0 1 0 0,0 1-1 0 0,-1-1 1 0 0,1 0-1 0 0,0 1 1 0 0,0-1-1 0 0,-1 0 1 0 0,1 0-1 0 0,0 1 1 0 0,-1-1-1 0 0,1 0 1 0 0,0 0-1 0 0,-1 0 1 0 0,1 1-1 0 0,0-1 1 0 0,-1 0-1 0 0,1 0 1 0 0,-1 0-62 0 0,16 5 703 0 0,-1-2 1 0 0,0 1-1 0 0,1-2 1 0 0,0 0-1 0 0,0 0 1 0 0,-1-2-1 0 0,1 0 1 0 0,4-1-704 0 0,8-1 394 0 0,-1-2 1 0 0,0-1-1 0 0,0-1 1 0 0,-1-1-1 0 0,0-1 1 0 0,22-11-395 0 0,-28 11 151 0 0,0-1 1 0 0,-1 0-1 0 0,-1-2 1 0 0,0 0-1 0 0,0-1 1 0 0,-1-1-1 0 0,-1 0 0 0 0,0-1 1 0 0,0-2-152 0 0,-9 9 125 0 0,0-1 0 0 0,-1 1 1 0 0,0-1-1 0 0,0 0 0 0 0,-1-1 0 0 0,0 1 1 0 0,-1-1-1 0 0,1 0 0 0 0,-2 1 1 0 0,1-1-1 0 0,-1-1 0 0 0,-1 1 0 0 0,0 0 1 0 0,0-5-126 0 0,-1 13 152 0 0,0 1-16 0 0,0 0-20 0 0,-12 30-95 0 0,-2 38 14 0 0,3 1 0 0 0,3 1 0 0 0,3 0 0 0 0,3 48-35 0 0,-6 91 12 0 0,3-149-4 0 0,-2-1 0 0 0,-3 1-1 0 0,-2-1 1 0 0,-3-1 0 0 0,-2-1 0 0 0,-11 19-8 0 0,21-56-1 0 0,-2-1 0 0 0,0-1 0 0 0,-1 1 1 0 0,-1-1-1 0 0,-1-1 0 0 0,-1 0 0 0 0,0-1 0 0 0,-1 0 1 0 0,0-1-1 0 0,-1-1 0 0 0,-1 0 0 0 0,-1-1 0 0 0,0 0 1 0 0,0-2-1 0 0,-14 7 1 0 0,28-16-1 0 0,0-1 1 0 0,0 1 0 0 0,0 0-1 0 0,-1-1 1 0 0,1 0-1 0 0,-1 0 1 0 0,1 0 0 0 0,0 0-1 0 0,-1-1 1 0 0,0 1-1 0 0,1-1 1 0 0,-1 0 0 0 0,1 0-1 0 0,-1 0 1 0 0,1 0-1 0 0,-1-1 1 0 0,0 0 0 0 0,1 1-1 0 0,0-1 1 0 0,-1 0-1 0 0,1-1 1 0 0,-1 1 0 0 0,1-1-1 0 0,0 1 1 0 0,0-1-1 0 0,0 0 1 0 0,0 0 0 0 0,0 0-1 0 0,0-1 1 0 0,1 1-1 0 0,-1-1 1 0 0,1 1 0 0 0,0-1-1 0 0,0 0 1 0 0,-1 0-1 0 0,2 0 1 0 0,-3-3 0 0 0,-1-12-7 0 0,0 0-1 0 0,1 0 1 0 0,1 0-1 0 0,0 0 1 0 0,2-1-1 0 0,0 1 1 0 0,1-1-1 0 0,1 1 1 0 0,1-1 0 0 0,0 1-1 0 0,1 0 1 0 0,1 0-1 0 0,1 0 1 0 0,1 0-1 0 0,0 1 1 0 0,1 0-1 0 0,9-14 8 0 0,-7 10-4 0 0,1 1-1 0 0,2 0 0 0 0,0 1 0 0 0,1 0 0 0 0,0 1 1 0 0,2 0-1 0 0,0 2 0 0 0,1-1 0 0 0,0 2 1 0 0,2 0-1 0 0,0 1 0 0 0,9-5 5 0 0,-13 14 8 0 0,-1 1 0 0 0,0 1-1 0 0,1 0 1 0 0,-1 1 0 0 0,1 0 0 0 0,0 1-1 0 0,-1 1 1 0 0,1 0 0 0 0,0 1 0 0 0,0 0-1 0 0,1 1-7 0 0,44 7-32 0 0,-50-6 43 0 0,0 0-1 0 0,0-1 0 0 0,0-1 1 0 0,1 1-1 0 0,-1-1 0 0 0,0-1 1 0 0,1 0-1 0 0,-1 0 0 0 0,1-1 1 0 0,-1 0-1 0 0,0-1 0 0 0,1 0 0 0 0,-1 0 1 0 0,0-1-1 0 0,0 0 0 0 0,-1-1 1 0 0,1 1-1 0 0,-1-2 0 0 0,4-2-10 0 0,-8 5 28 0 0,-1-1 0 0 0,1 1 0 0 0,-1-1 0 0 0,0 0 0 0 0,0 0 0 0 0,0 0 0 0 0,0 0 0 0 0,-1 0 0 0 0,1-1 0 0 0,-1 1 0 0 0,0-1 0 0 0,0 0 0 0 0,0 0 0 0 0,-1 0-1 0 0,1 1 1 0 0,-1-2 0 0 0,0 1 0 0 0,0 0 0 0 0,0-1-28 0 0,-1 5 67 0 0,0 0-14 0 0,0 0 1 0 0,0 0 14 0 0,0 0-27 0 0,0 0-32 0 0,0 0-26 0 0,0 0-20 0 0,0 18 129 0 0,-7 228 1145 0 0,2-233-969 0 0,1-3-877 0 0,3-3-3099 0 0,2-7-1624 0 0,0 0-718 0 0,1 0-6788 0 0</inkml:trace>
  <inkml:trace contextRef="#ctx0" brushRef="#br0" timeOffset="316.229">927 969 12595 0 0,'0'0'2411'0'0,"0"0"-647"0"0,0 0-226 0 0,0 0-19 0 0,0 0-33 0 0,0 0-170 0 0,0 0-287 0 0,0 0-210 0 0,0 0-109 0 0,0 0-78 0 0,0 0-104 0 0,0 0-113 0 0,0 0-115 0 0,0 17-88 0 0,-1 54-47 0 0,-13-1 189 0 0,-2-44-600 0 0,5-22-2206 0 0,10-15-10998 0 0,1 7 1805 0 0</inkml:trace>
  <inkml:trace contextRef="#ctx0" brushRef="#br0" timeOffset="570.054">982 538 12979 0 0,'0'0'2872'0'0,"0"0"-766"0"0,0 0-451 0 0,0 0-196 0 0,0 0-217 0 0,0 0-262 0 0,0 0-283 0 0,0 0-266 0 0,0 0-184 0 0,0 0-84 0 0,0 0-74 0 0,0 0-36 0 0,0 0-11 0 0,-12 18-30 0 0,-34 54-20 0 0,45-71-9 0 0,0 0 0 0 0,0 0 0 0 0,0 1 0 0 0,1-1 1 0 0,-1 0-1 0 0,0 0 0 0 0,1 0 0 0 0,-1 1 0 0 0,1-1 1 0 0,-1 0-1 0 0,1 0 0 0 0,0 1 0 0 0,0-1 0 0 0,-1 0 1 0 0,1 1-1 0 0,0-1 0 0 0,0 0 0 0 0,0 1 0 0 0,1-1 1 0 0,-1 0-1 0 0,0 1 0 0 0,0-1 0 0 0,1 0 0 0 0,-1 1 1 0 0,1-1-1 0 0,-1 0 0 0 0,1 0 0 0 0,-1 0 0 0 0,1 1 1 0 0,0-1-1 0 0,0 0 0 0 0,-1 0 0 0 0,1 0 0 0 0,0 0 1 0 0,0 0-1 0 0,0 0 0 0 0,0-1 0 0 0,0 1 0 0 0,0 0 1 0 0,0 0-1 0 0,1-1 0 0 0,-1 1 0 0 0,0 0 0 0 0,0-1 1 0 0,1 0-1 0 0,-1 1 0 0 0,0-1 0 0 0,0 0 0 0 0,1 1 1 0 0,-1-1-1 0 0,0 0 0 0 0,1 0 0 0 0,-1 0 0 0 0,0 0 1 0 0,1 0-1 0 0,-1 0 0 0 0,0-1 0 0 0,1 1 0 0 0,-1 0 1 0 0,0-1-1 0 0,1 1 0 0 0,-1-1 0 0 0,0 1 0 0 0,0-1 1 0 0,0 0-1 0 0,0 1 0 0 0,1-2 17 0 0,41-26-3886 0 0,-31 15-625 0 0,-3 1-3889 0 0,-5 7 1304 0 0</inkml:trace>
  <inkml:trace contextRef="#ctx0" brushRef="#br0" timeOffset="1153.158">1157 1024 5825 0 0,'0'0'2788'0'0,"0"0"-777"0"0,0 0-383 0 0,0 0-78 0 0,0 0-182 0 0,0 0-260 0 0,0 0-196 0 0,0 0-149 0 0,0 0-17 0 0,0 0 82 0 0,0 0 4 0 0,0 0 12 0 0,0 0 27 0 0,8 5-11 0 0,26 15-45 0 0,-30-19-674 0 0,0 0 0 0 0,0 0 0 0 0,0 0-1 0 0,0-1 1 0 0,0 0 0 0 0,0 1 0 0 0,1-2 0 0 0,-1 1 0 0 0,0 0 0 0 0,0-1-1 0 0,0 1 1 0 0,0-1 0 0 0,0 0 0 0 0,0-1 0 0 0,0 1 0 0 0,0-1 0 0 0,-1 0-1 0 0,1 1 1 0 0,0-2 0 0 0,-1 1 0 0 0,1-1-141 0 0,16-7 465 0 0,116-67 1300 0 0,-135 76-1755 0 0,0 1 1 0 0,1-1-1 0 0,-1 1 1 0 0,0 0-1 0 0,0-1 1 0 0,0 1-1 0 0,0 0 0 0 0,0-1 1 0 0,0 1-1 0 0,1 0 1 0 0,-1 0-1 0 0,0 0 1 0 0,0 0-1 0 0,0 0 1 0 0,0 1-1 0 0,0-1 0 0 0,1 0 1 0 0,-1 0-1 0 0,0 1 1 0 0,0-1-1 0 0,0 1 1 0 0,0-1-1 0 0,0 1 1 0 0,0-1-1 0 0,0 1 1 0 0,0 0-1 0 0,0-1 0 0 0,0 1 1 0 0,-1 0-1 0 0,1 0 1 0 0,0 0-1 0 0,0 0 1 0 0,-1-1-1 0 0,1 1 1 0 0,0 0-1 0 0,-1 0 0 0 0,1 0 1 0 0,-1 0-1 0 0,1 1 1 0 0,-1-1-1 0 0,0 0 1 0 0,1 1-11 0 0,15 56 87 0 0,-15-53-74 0 0,36 216 157 0 0,-35-200-160 0 0,0 0-1 0 0,-1 0 0 0 0,-2 0 1 0 0,0 0-1 0 0,-1 1 0 0 0,-1-1 1 0 0,-1-1-1 0 0,-1 1 0 0 0,-1-1 1 0 0,0 0-1 0 0,-2 0 0 0 0,0 0 1 0 0,-3 2-10 0 0,9-17 3 0 0,-1 0-1 0 0,0-1 1 0 0,0 1 0 0 0,0 0 0 0 0,-1-1 0 0 0,0 0 0 0 0,0 0 0 0 0,0 0-1 0 0,0 0 1 0 0,-1 0 0 0 0,1-1 0 0 0,-1 0 0 0 0,0 0 0 0 0,0 0 0 0 0,0-1-1 0 0,0 0 1 0 0,0 0 0 0 0,-1 0 0 0 0,1 0 0 0 0,-1-1 0 0 0,1 0 0 0 0,-1 0-1 0 0,1 0 1 0 0,-1-1 0 0 0,0 0 0 0 0,1 0 0 0 0,-1-1 0 0 0,-1 1-3 0 0,4-2 0 0 0,0 0 0 0 0,0-1 0 0 0,0 1 1 0 0,0 0-1 0 0,0-1 0 0 0,0 0 0 0 0,1 0 0 0 0,-1 1 1 0 0,1-2-1 0 0,0 1 0 0 0,0 0 0 0 0,0 0 0 0 0,0-1 1 0 0,1 1-1 0 0,-1-1 0 0 0,1 1 0 0 0,0-1 0 0 0,0 1 1 0 0,0-1-1 0 0,1 0 0 0 0,-1 0 0 0 0,1 1 0 0 0,0-1 1 0 0,0 0-1 0 0,0 0 0 0 0,1 0 0 0 0,-1 1 0 0 0,1-1 1 0 0,0 0-1 0 0,0 1 0 0 0,0-1 0 0 0,0 0 0 0 0,1 1 1 0 0,-1 0-1 0 0,1-1 0 0 0,0 1 0 0 0,0 0 1 0 0,0 0-1 0 0,2-2 0 0 0,5-10-96 0 0,1 1 0 0 0,1 0 0 0 0,0 1 0 0 0,1 0 0 0 0,0 1 0 0 0,1 0 1 0 0,1 1-1 0 0,0 0 0 0 0,5-2 96 0 0,1-4-1598 0 0,-14 10-1860 0 0,-2 1-4352 0 0,-3 3-4572 0 0</inkml:trace>
  <inkml:trace contextRef="#ctx0" brushRef="#br0" timeOffset="1514.992">1503 476 7290 0 0,'0'0'3202'0'0,"0"0"-861"0"0,0 0-193 0 0,0 0 89 0 0,0 0-51 0 0,0 0-257 0 0,0 0-458 0 0,0 0-382 0 0,0 0-209 0 0,0 0-109 0 0,0 0-77 0 0,0 0-66 0 0,2-3-107 0 0,8-4 60 0 0,-15 10 341 0 0,-20 18-828 0 0,24-21-110 0 0,1 0 0 0 0,0 0 10 0 0,0 0 22 0 0,0 0 20 0 0,0 0 3 0 0,0 0-6 0 0,0 0-2 0 0,0 0-6 0 0,0 0-7 0 0,0 0-26 0 0,0 0 8 0 0,0 0 33 0 0,0 0-8 0 0,0 0-9 0 0,0 0-76 0 0,0 0-30 0 0,13-21-4427 0 0,-7 17-2126 0 0,-2 0-6008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7706 0 0,'0'0'3751'0'0,"0"0"-1518"0"0,0 0-664 0 0,0 0-106 0 0,0 0-33 0 0,0 0-131 0 0,0 0-284 0 0,0 0-346 0 0,0 0-169 0 0,0 0 31 0 0,0 0 29 0 0,0 0 35 0 0,0 0-38 0 0,-1 13-136 0 0,-13 85 541 0 0,-2 22 17 0 0,15-109-942 0 0,1-10-27 0 0,-1 0-1 0 0,1 1 0 0 0,0-1 1 0 0,-1 0-1 0 0,1 1 1 0 0,0-1-1 0 0,0 1 1 0 0,0-1-1 0 0,0 0 0 0 0,0 1 1 0 0,0-1-1 0 0,0 1 1 0 0,0-1-1 0 0,0 0 1 0 0,1 1-1 0 0,-1-1 0 0 0,1 0 1 0 0,-1 1-1 0 0,1-1 1 0 0,-1 0-1 0 0,1 1 1 0 0,0-1-1 0 0,0 0 1 0 0,0 0-1 0 0,-1 0 0 0 0,1 0 1 0 0,0 0-1 0 0,0 0 1 0 0,1 0-1 0 0,-1 0 1 0 0,0 0-1 0 0,0 0 0 0 0,0-1 1 0 0,0 1-1 0 0,1 0 1 0 0,-1-1-1 0 0,0 1 1 0 0,1-1-1 0 0,-1 0 0 0 0,0 1 1 0 0,1-1-1 0 0,-1 0 1 0 0,1 0-1 0 0,-1 0 1 0 0,0 0-1 0 0,1 0-9 0 0,0 0-170 0 0,3 1 202 0 0,-1-1 0 0 0,1 0-1 0 0,-1 0 1 0 0,0 0 0 0 0,1 0-1 0 0,-1-1 1 0 0,1 0 0 0 0,-1 0 0 0 0,0 0-1 0 0,1 0 1 0 0,-1-1 0 0 0,0 0-1 0 0,0 0 1 0 0,0 0 0 0 0,3-2-32 0 0,1-9-3360 0 0,-5-5-3352 0 0,-3 14-739 0 0,0 0-2043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11210 0 0,'0'0'2654'0'0,"0"0"-544"0"0,0 0-247 0 0,0 0-177 0 0,0 0-195 0 0,0 0-208 0 0,0 0-262 0 0,0 0-171 0 0,0 0-167 0 0,0 0-151 0 0,0 0-97 0 0,0 0-71 0 0,0 0-51 0 0,-5 2-42 0 0,2-1-237 0 0,-24 25 492 0 0,27-26-557 0 0,0 0 27 0 0,0 0-7 0 0,20 0 237 0 0,-75 22-1512 0 0,48-22-11198 0 0,6 0 636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16 663 5545 0 0,'0'0'1893'0'0,"0"0"-205"0"0,0 0-12 0 0,0 0 142 0 0,0 0 172 0 0,0 0-99 0 0,0 0-364 0 0,0 0-407 0 0,0 0-434 0 0,0 0-310 0 0,0 0-171 0 0,-4 0-85 0 0,-4 0-176 0 0,5 0 610 0 0,72-3 1965 0 0,120-5-536 0 0,-189 8-1970 0 0,0 0 34 0 0,0 0 39 0 0,0 0 68 0 0,-16 1 826 0 0,-105 20-591 0 0,93-19-148 0 0,45 0-16 0 0,106-13-64 0 0,-28 5 263 0 0,-48 3-2589 0 0,-1 1-7604 0 0,-41 2-1791 0 0</inkml:trace>
  <inkml:trace contextRef="#ctx0" brushRef="#br0" timeOffset="947.6">685 321 4705 0 0,'0'0'1784'0'0,"0"0"-518"0"0,0 0-246 0 0,0 0 108 0 0,0 0 163 0 0,0 0 51 0 0,0 0-154 0 0,0 0-46 0 0,0 0-33 0 0,0 0 32 0 0,0 0 60 0 0,0 0-150 0 0,0 0-143 0 0,20-4-123 0 0,66-15-75 0 0,107-54 2140 0 0,-90 15-1341 0 0,-97 52-1360 0 0,4-2 823 0 0,-11 15-524 0 0,-30 141-181 0 0,16-30-240 0 0,6 0 1 0 0,5 0-1 0 0,6 10-27 0 0,-11 228 7 0 0,6-315-28 0 0,2-12 21 0 0,-1 0 1 0 0,-1 0-1 0 0,-1 0 1 0 0,-2-1-1 0 0,-1 1 1 0 0,-1-1-1 0 0,-1-1 1 0 0,-2 1-1 0 0,-11 19 0 0 0,20-42-5 0 0,-1 0-1 0 0,0-1 1 0 0,0 1-1 0 0,0-1 1 0 0,-1 0-1 0 0,1 0 1 0 0,-1 0-1 0 0,0-1 1 0 0,0 1-1 0 0,-1-1 1 0 0,1 0-1 0 0,-1 0 1 0 0,1-1-1 0 0,-1 1 1 0 0,0-1-1 0 0,0 0 1 0 0,0 0-1 0 0,0-1 1 0 0,0 1-1 0 0,-1-1 1 0 0,1 0-1 0 0,0-1 1 0 0,-1 1-1 0 0,1-1 1 0 0,0 0-1 0 0,-1-1 1 0 0,1 1-1 0 0,0-1 1 0 0,-1 0-1 0 0,1 0 1 0 0,0-1-1 0 0,0 1 1 0 0,-5-3 5 0 0,0-5-11 0 0,1-1 1 0 0,0 0-1 0 0,0-1 1 0 0,1 0-1 0 0,1 0 1 0 0,0-1 0 0 0,0 0-1 0 0,1 0 1 0 0,0 0-1 0 0,1-1 1 0 0,1 0-1 0 0,0 0 1 0 0,1 0-1 0 0,0 0 1 0 0,1 0 0 0 0,0-1-1 0 0,2 1 1 0 0,-1-1-1 0 0,1 0 1 0 0,1 1-1 0 0,1-1 1 0 0,0 1 0 0 0,1-6 10 0 0,-1 3-1 0 0,1 1 1 0 0,0 0 0 0 0,1-1 0 0 0,0 1 0 0 0,1 1-1 0 0,1-1 1 0 0,0 1 0 0 0,1 0 0 0 0,1 0 0 0 0,0 1-1 0 0,1 0 1 0 0,0 0 0 0 0,1 1 0 0 0,0 0-1 0 0,1 1 1 0 0,0 0 0 0 0,1 1 0 0 0,0 0 0 0 0,1 1-1 0 0,0 0 1 0 0,0 1 0 0 0,1 1 0 0 0,0 0 0 0 0,1 0-1 0 0,-1 2 1 0 0,13-4 0 0 0,188-18 78 0 0,-114 19-22 0 0,-99 8-55 0 0,2 0 18 0 0,1-1 0 0 0,-1 1 0 0 0,1 0 0 0 0,-1-1 0 0 0,1 0 0 0 0,-1 0 0 0 0,1-1 1 0 0,-1 1-1 0 0,0-1 0 0 0,0 0 0 0 0,0 0 0 0 0,0 0 0 0 0,0-1 0 0 0,0 1 0 0 0,0-1 0 0 0,-1 0 0 0 0,1 0 1 0 0,-1 0-1 0 0,2-3-19 0 0,-9 58 660 0 0,-6-12-543 0 0,-1-3-115 0 0,2 0 0 0 0,2 1 0 0 0,2 0 0 0 0,-1 36-2 0 0,13-70-3079 0 0,-2-3-3337 0 0,-2-1-5917 0 0</inkml:trace>
  <inkml:trace contextRef="#ctx0" brushRef="#br0" timeOffset="2391.606">1371 1488 4569 0 0,'0'0'3046'0'0,"0"0"-958"0"0,0 0-546 0 0,0 0-58 0 0,0 0 74 0 0,0 0 22 0 0,0 0-213 0 0,0 0-344 0 0,0 0-277 0 0,0 0-221 0 0,0 0-86 0 0,0 0 0 0 0,15-7 6 0 0,78-38 841 0 0,-90 44-1226 0 0,-1-1 1 0 0,1 1 0 0 0,-1 0-1 0 0,1-1 1 0 0,-1 1 0 0 0,1 0-1 0 0,0 0 1 0 0,0 1 0 0 0,-1-1 0 0 0,1 1-1 0 0,0-1 1 0 0,0 1 0 0 0,0 0-1 0 0,0 0 1 0 0,0 0 0 0 0,0 0-1 0 0,-1 1 1 0 0,1-1 0 0 0,0 1-1 0 0,0 0 1 0 0,0 0 0 0 0,-1 0-1 0 0,1 0 1 0 0,-1 0 0 0 0,1 0-1 0 0,-1 1 1 0 0,1-1 0 0 0,-1 1-1 0 0,0 0 1 0 0,1 0 0 0 0,-1 0-1 0 0,0 0 1 0 0,0 0 0 0 0,0 0 0 0 0,-1 0-1 0 0,1 1 1 0 0,-1-1 0 0 0,1 1-1 0 0,-1-1 1 0 0,0 1 0 0 0,0-1-1 0 0,1 2-60 0 0,8 23 128 0 0,0 1 0 0 0,-2 0 0 0 0,-1 0 0 0 0,-1 1 0 0 0,-2 0 0 0 0,0 0 0 0 0,-2 0 0 0 0,-2 0 1 0 0,0 1-1 0 0,-3 12-128 0 0,1-27 25 0 0,-1-1 0 0 0,0 0 1 0 0,-1 1-1 0 0,0-1 0 0 0,-1 0 1 0 0,-1-1-1 0 0,0 1 0 0 0,-1-1 1 0 0,0-1-1 0 0,-1 1 0 0 0,-1-1 1 0 0,0 0-1 0 0,0-1 0 0 0,-1 0 1 0 0,-1-1-1 0 0,1 0 0 0 0,-2 0 1 0 0,-3 1-26 0 0,12-9 6 0 0,0 0 0 0 0,0 0 0 0 0,0 0 0 0 0,-1 0 0 0 0,1-1 0 0 0,-1 1 0 0 0,1-1 0 0 0,-1 0 0 0 0,1 0 0 0 0,-1-1 0 0 0,0 1 0 0 0,0-1 0 0 0,1 1 0 0 0,-1-1 0 0 0,0 0 0 0 0,0-1 0 0 0,1 1 0 0 0,-1-1 0 0 0,0 1 0 0 0,1-1 0 0 0,-1 0 0 0 0,0-1 0 0 0,1 1 0 0 0,0-1 0 0 0,-1 1 0 0 0,1-1 0 0 0,0 0 1 0 0,0 0-1 0 0,0 0 0 0 0,0-1 0 0 0,0 1 0 0 0,0-1 0 0 0,0 1 0 0 0,1-1 0 0 0,0 0 0 0 0,-1 0 0 0 0,1 0 0 0 0,0-1 0 0 0,1 1 0 0 0,-1 0 0 0 0,0-1 0 0 0,1 1 0 0 0,0-1 0 0 0,0-1-6 0 0,-1-2 3 0 0,0 1 1 0 0,1-1-1 0 0,0 0 1 0 0,1 0-1 0 0,-1 0 1 0 0,2 0-1 0 0,-1 0 0 0 0,1 0 1 0 0,0 0-1 0 0,0 1 1 0 0,0-1-1 0 0,1 0 1 0 0,0 0-1 0 0,1 1 0 0 0,-1 0 1 0 0,1-1-1 0 0,1 1 1 0 0,-1 0-1 0 0,1 0 0 0 0,0 1 1 0 0,0-1-1 0 0,1 1 1 0 0,2-3-4 0 0,3-2 12 0 0,1 0-1 0 0,0 0 1 0 0,0 1 0 0 0,1 1 0 0 0,0 0 0 0 0,0 0 0 0 0,1 1 0 0 0,0 1 0 0 0,0 0 0 0 0,0 1-1 0 0,1 0-11 0 0,-8 3-2230 0 0,-9 0-6486 0 0,1 2-2257 0 0</inkml:trace>
  <inkml:trace contextRef="#ctx0" brushRef="#br0" timeOffset="2783.167">1585 1046 8938 0 0,'0'0'3863'0'0,"0"0"-1519"0"0,0 0-533 0 0,0 0-7 0 0,0 0-16 0 0,0 0-215 0 0,0 0-350 0 0,0 0-382 0 0,0 0-266 0 0,0 0-140 0 0,0 0-73 0 0,0 0-51 0 0,0 0-47 0 0,-16 25 650 0 0,15-24-873 0 0,1-1-29 0 0,0 0-13 0 0,0 0 9 0 0,0 0-7 0 0,0 0 16 0 0,0 0 5 0 0,0 0 12 0 0,0 0-2 0 0,0 0-6 0 0,0 0-4 0 0,1 4-3533 0 0,3-1 104 0 0,0 0-4852 0 0,0-2-3824 0 0</inkml:trace>
  <inkml:trace contextRef="#ctx0" brushRef="#br0" timeOffset="4354.152">410 111 0 0 0,'0'0'1026'0'0,"0"0"317"0"0,0 0 350 0 0,0 0 342 0 0,0 0 218 0 0,0 0-1 0 0,0 0-139 0 0,0 0-242 0 0,0 0-316 0 0,0 0-287 0 0,0 0-250 0 0,0 0-200 0 0,-6-1-137 0 0,-2 1-896 0 0,-8-2 1892 0 0,41 1 1154 0 0,159-1 813 0 0,90-6-2453 0 0,-221 4-1088 0 0,1 3-1 0 0,-1 2 0 0 0,0 3 1 0 0,0 1-1 0 0,22 8-102 0 0,-37 4 102 0 0,-38-16-85 0 0,0-1-4 0 0,0 0 18 0 0,0 0 18 0 0,0 0 22 0 0,0 0 18 0 0,0 0 17 0 0,0 0-4 0 0,0 0 17 0 0,0 0 4 0 0,0 0-38 0 0,0 0-6 0 0,0 0-26 0 0,0 0-10 0 0,0 0 2 0 0,0 0-2 0 0,0 0-2 0 0,0 0-19 0 0,0 0-6 0 0,0 0 1 0 0,0 0-4 0 0,0 0-31 0 0,0 0 4 0 0,0 0 5 0 0,0 0 21 0 0,0 0 12 0 0,0 0-1 0 0,0 0-26 0 0,0 0 12 0 0,0 0 1 0 0,0 0-9 0 0,0 0-24 0 0,-14-1 206 0 0,-168-76-188 0 0,130 34-54 0 0,53 33-2150 0 0,12 8-4520 0 0,-9 3 4084 0 0,6-1-10147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502 295 0 0 0,'0'0'373'0'0,"0"0"520"0"0,0 0 511 0 0,0 0 434 0 0,0 0 222 0 0,0 0-94 0 0,0 0-202 0 0,0 0-193 0 0,0 0-174 0 0,0 0-155 0 0,2-1-135 0 0,1-8 5674 0 0,-18 8-2452 0 0,3 1-4787 0 0,8 0-554 0 0,-27 3 1098 0 0,0 1-1 0 0,1 2 1 0 0,0 1 0 0 0,0 2 0 0 0,0 0 0 0 0,1 2-1 0 0,1 2 1 0 0,0 0 0 0 0,-5 5-86 0 0,-62 36 572 0 0,95-53-570 0 0,0 1 0 0 0,1 0 0 0 0,-1 0 1 0 0,0 0-1 0 0,1-1 0 0 0,0 1 0 0 0,-1 0 0 0 0,1 0 0 0 0,0-1 0 0 0,0 1 0 0 0,0-1 1 0 0,0 1-1 0 0,0-1 0 0 0,1 1 0 0 0,-1-1 0 0 0,0 0 0 0 0,1 0 0 0 0,-1 1 1 0 0,0-1-1 0 0,1 0 0 0 0,0 0 0 0 0,-1 0 0 0 0,1-1 0 0 0,-1 1 0 0 0,3 0-2 0 0,10 6 24 0 0,1-2 0 0 0,0 0 1 0 0,0-1-1 0 0,1-1 0 0 0,-1 0 0 0 0,1-1 0 0 0,0 0 0 0 0,-1-2 0 0 0,1 0 0 0 0,12-1-24 0 0,43 2 54 0 0,5 9-25 0 0,-95 21 109 0 0,-259 185 405 0 0,250-194-517 0 0,18-15-24 0 0,0 0-1 0 0,1 0 1 0 0,0 1-1 0 0,0 0 1 0 0,1 0-1 0 0,0 1 1 0 0,0 0 0 0 0,1 0-1 0 0,0 1 1 0 0,1 0-1 0 0,0 0 1 0 0,0 1-1 0 0,-2 8-1 0 0,7-15 3 0 0,1 0 0 0 0,0-1 0 0 0,0 1 0 0 0,0 0 0 0 0,1-1 0 0 0,-1 1 0 0 0,1-1 0 0 0,0 1 0 0 0,0-1 0 0 0,0 1 0 0 0,0-1 0 0 0,1 1 0 0 0,-1-1 0 0 0,1 0 1 0 0,0 0-1 0 0,0 0 0 0 0,0 0 0 0 0,0 0 0 0 0,1 0 0 0 0,-1 0 0 0 0,1-1 0 0 0,0 1 0 0 0,0-1 0 0 0,-1 0 0 0 0,1 0 0 0 0,1 0 0 0 0,-1 0 0 0 0,0-1 0 0 0,0 1 0 0 0,1-1 0 0 0,-1 0 0 0 0,1 0 0 0 0,-1 0 0 0 0,1 0 0 0 0,0 0 0 0 0,-1-1 0 0 0,1 0 0 0 0,1 0-3 0 0,105 1 129 0 0,-11-34-106 0 0,-98 32-112 0 0,1 0-1 0 0,0-1 1 0 0,-1 1 0 0 0,1 0-1 0 0,-1-1 1 0 0,0 0 0 0 0,1 1 0 0 0,-1-1-1 0 0,0 0 1 0 0,0 0 0 0 0,0 0-1 0 0,0 0 1 0 0,0 0 0 0 0,-1 0 0 0 0,1 0-1 0 0,-1 0 1 0 0,1 0 0 0 0,-1 0-1 0 0,0 0 1 0 0,1 0 0 0 0,-1 0-1 0 0,0 0 1 0 0,-1-1 0 0 0,1 0 89 0 0,-2-36-8424 0 0,1 34 5253 0 0,0-3-8436 0 0</inkml:trace>
  <inkml:trace contextRef="#ctx0" brushRef="#br0" timeOffset="400.651">333 0 7522 0 0,'0'0'1789'0'0,"0"0"-218"0"0,0 0-84 0 0,0 0 119 0 0,0 0 69 0 0,0 0-71 0 0,0 0-246 0 0,0 0-340 0 0,0 0-372 0 0,0 0-200 0 0,0 0-6 0 0,0 0 177 0 0,0 0 178 0 0,-1 7 96 0 0,-4 212 3390 0 0,1 6-3430 0 0,-9-61-430 0 0,5-35-56 0 0,-6 0 0 0 0,-29 120-365 0 0,-31-41 190 0 0,73-207-200 0 0,0 0-1 0 0,0 0 0 0 0,0 0 0 0 0,1 0 1 0 0,-1 0-1 0 0,0 0 0 0 0,1 1 0 0 0,-1-1 1 0 0,1 0-1 0 0,-1 0 0 0 0,1 1 0 0 0,0-1 1 0 0,-1 0-1 0 0,1 1 0 0 0,0-1 0 0 0,0 0 0 0 0,0 1 1 0 0,0-1-1 0 0,0 0 0 0 0,0 1 0 0 0,1-1 1 0 0,-1 0-1 0 0,0 1 0 0 0,1-1 0 0 0,-1 0 1 0 0,1 1-1 0 0,-1-1 0 0 0,1 0 0 0 0,-1 0 1 0 0,1 0-1 0 0,0 1 0 0 0,0-1 0 0 0,0 0 1 0 0,-1 0-1 0 0,1 0 0 0 0,0 0 0 0 0,0 0 1 0 0,0-1-1 0 0,1 1 0 0 0,-1 0 0 0 0,0 0 1 0 0,0-1-1 0 0,0 1 0 0 0,1-1 0 0 0,-1 1 0 0 0,0-1 1 0 0,0 1-1 0 0,1-1 0 0 0,-1 0 0 0 0,0 0 1 0 0,1 1-1 0 0,-1-1 0 0 0,1 0 0 0 0,-1 0 1 0 0,0 0-1 0 0,1-1 0 0 0,-1 1 0 0 0,0 0 1 0 0,2-1 10 0 0,36-19-3224 0 0,-26 11-3596 0 0,-9 5-5334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13435 0 0,'0'0'2215'0'0,"0"0"-396"0"0,0 0-127 0 0,0 0-37 0 0,0 0-128 0 0,0 0-261 0 0,0 0-326 0 0,0 0-252 0 0,0 0-185 0 0,0 0-112 0 0,0 0-70 0 0,0 0-47 0 0,0 0-14 0 0,0-3 541 0 0,-31 241 806 0 0,29-216-1683 0 0,5-26-831 0 0,-1-10 119 0 0,6-38-2509 0 0,-6 17-6977 0 0,-2 23-1778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1280 0 0,'0'0'2185'0'0,"0"0"-18"0"0,0 0 51 0 0,0 0-7 0 0,0 0-127 0 0,0 0-241 0 0,0 0-302 0 0,0 0-250 0 0,0 0-156 0 0,0 0-117 0 0,0 0-124 0 0,0 0-109 0 0,0 0-87 0 0,0 0-50 0 0,0 0-43 0 0,0 0-56 0 0,0 0-79 0 0,0 0-76 0 0,0 0-43 0 0,0 0-37 0 0,0 0-23 0 0,0 0-16 0 0,0 0-34 0 0,0 0-25 0 0,0 0 3 0 0,12 7 2043 0 0,218-22-445 0 0,-5 1-1482 0 0,-256 17-8062 0 0,21 4 1773 0 0,3-3-6077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11650 0 0,'0'0'3118'0'0,"0"0"-1413"0"0,0 0-696 0 0,0 0-44 0 0,0 0 248 0 0,0 0 249 0 0,0 0 45 0 0,0 0-132 0 0,0 0-238 0 0,0 0-262 0 0,0 0-177 0 0,0 0-95 0 0,0 0-89 0 0,29 3-48 0 0,94 6-42 0 0,-30-17 181 0 0,60-19 6 0 0,-140 26-1374 0 0,42-3 1825 0 0,-36 3-4312 0 0,0 1-4613 0 0,-14 0-4771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4097 0 0,'0'0'1483'0'0,"0"0"96"0"0,0 0 281 0 0,0 0 302 0 0,0 0 92 0 0,0 0-222 0 0,0 0-439 0 0,0 0-453 0 0,0 0-331 0 0,0 0-235 0 0,0 0-105 0 0,0 0-41 0 0,-3 2 36 0 0,3-1-418 0 0,0-1-1 0 0,0 1 1 0 0,-1-1-1 0 0,1 1 1 0 0,0-1 0 0 0,0 1-1 0 0,0-1 1 0 0,0 1-1 0 0,0-1 1 0 0,0 1-1 0 0,0-1 1 0 0,0 1-1 0 0,0-1 1 0 0,1 1-1 0 0,-1-1 1 0 0,0 1-1 0 0,0-1 1 0 0,0 1-1 0 0,1-1 1 0 0,-1 1-1 0 0,0-1 1 0 0,0 1-1 0 0,1-1 1 0 0,-1 0-1 0 0,0 1 1 0 0,1-1-1 0 0,-1 1 1 0 0,0-1-1 0 0,1 0 1 0 0,-1 1-1 0 0,1-1 1 0 0,-1 0-1 0 0,1 0 1 0 0,-1 1-1 0 0,1-1 1 0 0,-1 0-1 0 0,1 0 1 0 0,-1 0-1 0 0,1 0 1 0 0,-1 1-1 0 0,1-1 1 0 0,-1 0-1 0 0,1 0 1 0 0,-1 0-1 0 0,1 0 1 0 0,-1 0-1 0 0,1 0 1 0 0,-1 0-1 0 0,1-1 1 0 0,-1 1-1 0 0,1 0 1 0 0,-1 0-1 0 0,1 0 1 0 0,-1 0-1 0 0,1-1 1 0 0,-1 1-1 0 0,1 0 1 0 0,-1 0-1 0 0,1-1 1 0 0,-1 1-1 0 0,0 0 1 0 0,1-1-1 0 0,-1 1 1 0 0,1-1-46 0 0,61 2 1778 0 0,-48-1-1585 0 0,410-30 2562 0 0,-260 23-1566 0 0,-215-22-667 0 0,-64-26-427 0 0,90 33-2049 0 0,37 16-4879 0 0,-8 5 1088 0 0,0 0-7071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80 4089 0 0,'0'0'1554'0'0,"0"0"-173"0"0,0 0 43 0 0,0 0 154 0 0,0 0 78 0 0,0 0-90 0 0,0 0-231 0 0,0 0-261 0 0,-31 23-237 0 0,-98 73-143 0 0,72-29 189 0 0,49-50-654 0 0,-1 0 30 0 0,1 0 0 0 0,1 1 0 0 0,0 0 0 0 0,1 0 0 0 0,1 1 0 0 0,1 0 1 0 0,-1 13-260 0 0,4-25 94 0 0,0 0 1 0 0,1-1-1 0 0,0 1 1 0 0,0 0-1 0 0,1 0 1 0 0,0 0-1 0 0,0 0 1 0 0,0 0-1 0 0,1 0 1 0 0,0-1-1 0 0,1 1 1 0 0,-1-1-1 0 0,1 1 1 0 0,0-1-1 0 0,1 0 1 0 0,0 0-1 0 0,0-1 1 0 0,0 1-1 0 0,0-1 1 0 0,1 0-1 0 0,0 0 1 0 0,3 3-95 0 0,1-2 162 0 0,-1-1 1 0 0,0 0-1 0 0,1-1 1 0 0,0 0 0 0 0,0 0-1 0 0,1-1 1 0 0,-1 0-1 0 0,1 0 1 0 0,-1-1 0 0 0,1 0-1 0 0,0-1 1 0 0,0 0-1 0 0,0-1 1 0 0,-1 0 0 0 0,1-1-1 0 0,0 1 1 0 0,0-2-1 0 0,0 0 1 0 0,7-2-163 0 0,7-2 240 0 0,1-2-1 0 0,-1-1 1 0 0,0-1 0 0 0,-1 0 0 0 0,0-2 0 0 0,-1-1-1 0 0,1-2-239 0 0,-8 7 66 0 0,0-1 0 0 0,-1-1 0 0 0,0 0 0 0 0,-1-1 0 0 0,0-1 1 0 0,0 0-1 0 0,-2-1 0 0 0,1 0 0 0 0,-2 0 0 0 0,0-1 0 0 0,0-1 0 0 0,-2 0 0 0 0,1 0 0 0 0,-2 0 0 0 0,0-1 0 0 0,-1-1 0 0 0,-1 1 0 0 0,0-1 0 0 0,-1 1 0 0 0,-1-1 0 0 0,-1-1 0 0 0,0 1 0 0 0,-1 0 0 0 0,-1-3-66 0 0,-2 10-48 0 0,-1 1 0 0 0,0-1 0 0 0,-1 1 0 0 0,0 0 1 0 0,0 0-1 0 0,-1 0 0 0 0,0 0 0 0 0,0 1 0 0 0,-1 0 0 0 0,-1 0 1 0 0,1 1-1 0 0,-1-1 0 0 0,0 1 0 0 0,-1 1 0 0 0,1-1 0 0 0,-1 2 1 0 0,-1-1-1 0 0,1 1 0 0 0,-1 0 0 0 0,0 0 0 0 0,0 1 0 0 0,0 1 1 0 0,-1-1-1 0 0,1 2 0 0 0,-1-1 0 0 0,0 1 0 0 0,0 1 0 0 0,0-1 1 0 0,0 2-1 0 0,-5 0 48 0 0,-77-3-2181 0 0,31 9-4225 0 0,28-2-5700 0 0</inkml:trace>
  <inkml:trace contextRef="#ctx0" brushRef="#br0" timeOffset="601.55">0 371 10330 0 0,'0'0'1447'0'0,"0"0"-424"0"0,0 0-52 0 0,0 0 291 0 0,0 0 209 0 0,0 0-45 0 0,0 0-331 0 0,0 0-378 0 0,0 0-275 0 0,0 0-132 0 0,0 0-42 0 0,0 0 18 0 0,5-4 60 0 0,-3 3-348 0 0,0-1 128 0 0,0 0-1 0 0,1 1 0 0 0,-1-1 1 0 0,0 1-1 0 0,0 0 1 0 0,1 0-1 0 0,-1 0 1 0 0,0 0-1 0 0,1 0 1 0 0,-1 0-1 0 0,1 1 0 0 0,-1-1 1 0 0,1 1-1 0 0,0 0 1 0 0,-1 0-1 0 0,1 0 1 0 0,-1 0-1 0 0,1 0 1 0 0,0 0-1 0 0,-1 1 0 0 0,1-1-125 0 0,33 7 914 0 0,0-1 0 0 0,1-2 0 0 0,-1-1 0 0 0,1-3-1 0 0,12-1-913 0 0,-8 1 311 0 0,353-22 951 0 0,121-37-906 0 0,-441 55-959 0 0,-100-3-2576 0 0,13 5 1638 0 0,5 0-933 0 0,2 2-2221 0 0,-1 0-7232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0 0 0,'0'0'1526'0'0,"0"0"-197"0"0,0 0 168 0 0,0 0 380 0 0,0 0 305 0 0,0 0-13 0 0,0 0-272 0 0,0 0-436 0 0,0 0-454 0 0,0 0-321 0 0,0 0-214 0 0,0 0-118 0 0,15-8 1538 0 0,194-42 4205 0 0,-141 26-5536 0 0,0-2 0 0 0,-2-3 1 0 0,28-18-562 0 0,-37 2 786 0 0,-68 61 581 0 0,-8 28-1362 0 0,2 2-1 0 0,2 0 0 0 0,2 1 0 0 0,2 0 0 0 0,2 0 0 0 0,2 1 1 0 0,3 1-1 0 0,1-1 0 0 0,3 1 0 0 0,4 31-4 0 0,-5 9-19 0 0,2-24 25 0 0,-4-1-1 0 0,-2 1 1 0 0,-2-1-1 0 0,-4-1 1 0 0,-2 0-1 0 0,-17 46-5 0 0,26-96-14 0 0,0 1-1 0 0,-1-1 0 0 0,0 1 0 0 0,-1-1 0 0 0,-1-1 0 0 0,0 1 1 0 0,-1-1-1 0 0,0-1 0 0 0,0 1 0 0 0,-1-1 0 0 0,-1-1 1 0 0,0 0-1 0 0,-1 0 0 0 0,0-1 0 0 0,0 0 0 0 0,-1-1 0 0 0,0 0 1 0 0,0-1-1 0 0,-1 0 0 0 0,0-1 0 0 0,0-1 0 0 0,0 0 0 0 0,-1 0 1 0 0,0-2-1 0 0,0 0 0 0 0,-6 1 15 0 0,16-4-11 0 0,0 1-1 0 0,0-1 1 0 0,0 0 0 0 0,0 0 0 0 0,0 0-1 0 0,-1-1 1 0 0,1 1 0 0 0,0-1-1 0 0,0 0 1 0 0,0 0 0 0 0,0-1 0 0 0,0 1-1 0 0,1-1 1 0 0,-1 0 0 0 0,0 0-1 0 0,1 0 1 0 0,-1 0 0 0 0,1-1-1 0 0,0 1 1 0 0,0-1 0 0 0,0 0 0 0 0,0 0-1 0 0,0 0 1 0 0,1 0 0 0 0,-1-1-1 0 0,1 1 1 0 0,0-1 0 0 0,-1-1 11 0 0,-2-8-10 0 0,1 0 0 0 0,0-1 0 0 0,1 1 0 0 0,0-1 0 0 0,1 1 0 0 0,1-1 0 0 0,0 0 0 0 0,1 0 0 0 0,0 0 0 0 0,1 1 0 0 0,1-1 0 0 0,0 0 0 0 0,1 1 0 0 0,0-1 0 0 0,1 1 0 0 0,0 0 0 0 0,2 0 0 0 0,-1 0 10 0 0,7-12 30 0 0,2 0 0 0 0,0 1 0 0 0,1 1 0 0 0,1 0 0 0 0,1 1 0 0 0,1 1 0 0 0,1 0 0 0 0,1 2 0 0 0,1 0 0 0 0,0 2 0 0 0,2 0 0 0 0,0 1 0 0 0,0 1 0 0 0,2 1 0 0 0,-1 2 0 0 0,23-8-30 0 0,-14 8 76 0 0,0 2-1 0 0,1 1 1 0 0,0 2 0 0 0,0 2-1 0 0,1 0 1 0 0,-1 3-1 0 0,17 1-75 0 0,-50 1 6 0 0,-1 0-13 0 0,0 0 6 0 0,0 0-30 0 0,0 0-52 0 0,0 0-31 0 0,0 0-120 0 0,0 0-152 0 0,0 0-337 0 0,3 7-5267 0 0,-2-4 39 0 0,0-2-6545 0 0</inkml:trace>
  <inkml:trace contextRef="#ctx0" brushRef="#br0" timeOffset="267.644">901 983 4713 0 0,'0'0'2454'0'0,"0"0"-272"0"0,0 0 33 0 0,0 0 24 0 0,0 0-71 0 0,0 0-249 0 0,0 0-437 0 0,0 0-422 0 0,0 0-307 0 0,0 0-184 0 0,0 0-116 0 0,0 0-86 0 0,0 0-91 0 0,-4 28-97 0 0,-12 84-59 0 0,0-56 45 0 0,12-53-49 0 0,4-3-3456 0 0,0 0-3594 0 0,0 0-4222 0 0</inkml:trace>
  <inkml:trace contextRef="#ctx0" brushRef="#br0" timeOffset="511.064">1002 486 11554 0 0,'0'0'2170'0'0,"0"0"-600"0"0,0 0-268 0 0,0 0-76 0 0,0 0-83 0 0,0 0-144 0 0,0 0-225 0 0,0 0-249 0 0,0 0-206 0 0,0 0-115 0 0,0 0-92 0 0,0 0-33 0 0,0 0-21 0 0,-15 23-16 0 0,-46 66-36 0 0,46-59-9 0 0,22-25 9 0 0,-4-4-3 0 0,1 0-16 0 0,-1 0 1 0 0,0 0-1 0 0,1 0 1 0 0,-1-1-1 0 0,0 1 1 0 0,1-1-1 0 0,-1 0 1 0 0,1 0 0 0 0,-1 0-1 0 0,1 0 1 0 0,-1 0-1 0 0,1-1 1 0 0,-1 0-1 0 0,0 0 1 0 0,1 0-1 0 0,-1 0 1 0 0,0 0-1 0 0,0 0 1 0 0,0-1-1 0 0,0 0 1 0 0,3-1 12 0 0,16-21-6934 0 0,-20 20-1806 0 0</inkml:trace>
  <inkml:trace contextRef="#ctx0" brushRef="#br0" timeOffset="982.001">1201 1020 6985 0 0,'0'0'2089'0'0,"0"0"-578"0"0,0 0-137 0 0,0 0 45 0 0,0 0-21 0 0,0 0-164 0 0,0 0-298 0 0,0 0-238 0 0,0 0-73 0 0,0 0 135 0 0,0 0 111 0 0,0 0 49 0 0,0 0-25 0 0,0 8-163 0 0,-8 147 2025 0 0,1-72-2414 0 0,9-81-313 0 0,-1 0-1 0 0,0 0 1 0 0,1-1 0 0 0,-1 1-1 0 0,1-1 1 0 0,0 1 0 0 0,-1-1-1 0 0,1 0 1 0 0,0 0 0 0 0,0 0 0 0 0,0 0-1 0 0,0 0 1 0 0,0 0 0 0 0,0 0-1 0 0,0 0 1 0 0,0-1 0 0 0,0 1 0 0 0,0-1-1 0 0,0 0 1 0 0,1 1 0 0 0,-1-1-1 0 0,0 0 1 0 0,0 0 0 0 0,0-1 0 0 0,1 1-1 0 0,-1 0 1 0 0,0-1 0 0 0,0 1-1 0 0,1-1-29 0 0,5 0 36 0 0,-6 1-63 0 0,-1 0-1 0 0,0 0 1 0 0,1 0-1 0 0,-1-1 1 0 0,0 1-1 0 0,0 0 0 0 0,1-1 1 0 0,-1 1-1 0 0,0-1 1 0 0,0 0-1 0 0,0 1 1 0 0,0-1-1 0 0,0 0 1 0 0,1 0-1 0 0,-2 1 0 0 0,1-1 1 0 0,0 0-1 0 0,0 0 1 0 0,0 0-1 0 0,0 0 1 0 0,0-1-1 0 0,-1 1 1 0 0,1 0-1 0 0,0 0 0 0 0,-1 0 1 0 0,1 0-1 0 0,-1-1 1 0 0,0 1-1 0 0,1 0 1 0 0,-1-2 27 0 0,6-28-5462 0 0,-3 12-4429 0 0,-3 14-374 0 0</inkml:trace>
  <inkml:trace contextRef="#ctx0" brushRef="#br0" timeOffset="1348.994">1398 718 4033 0 0,'0'0'2642'0'0,"0"0"-431"0"0,0 0-179 0 0,0 0-15 0 0,0 0-79 0 0,0 0-198 0 0,0 0-262 0 0,0 0-238 0 0,0 0-161 0 0,0 0-110 0 0,0 0-62 0 0,0 0-44 0 0,-3-9-56 0 0,-10-40 537 0 0,13 48-816 0 0,0 1-92 0 0,0 0-56 0 0,-14 5 777 0 0,-8 10-1021 0 0,-7 1-2146 0 0,19-6-1631 0 0,0 0-4194 0 0,1-3-4736 0 0</inkml:trace>
  <inkml:trace contextRef="#ctx0" brushRef="#br0" timeOffset="1994.877">875 1031 0 0 0,'0'0'1574'0'0,"0"0"410"0"0,0 0 237 0 0,0 0-42 0 0,0 0-284 0 0,0 0-379 0 0,0 0-312 0 0,0 0-262 0 0,0 0-186 0 0,0 0-90 0 0,0 0-56 0 0,0 0-8 0 0,1 6 4961 0 0,0 21-4666 0 0,-39 183 1399 0 0,79-206-1238 0 0,41-38-558 0 0,-77 30-539 0 0,-5 3-4763 0 0,0 0-5053 0 0,0 1-1912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5:0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1346 0 0 0,'0'0'760'0'0,"0"0"179"0"0,0 0 283 0 0,0 0 281 0 0,0 0 202 0 0,0 0 10 0 0,0 0-168 0 0,0 0-281 0 0,0 0-287 0 0,0 0-230 0 0,-4-1-147 0 0,-12-7-54 0 0,12 6 16 0 0,8-1 3053 0 0,13-16-1921 0 0,6-14-879 0 0,2 1 0 0 0,1 1 0 0 0,2 1 0 0 0,1 1 0 0 0,7-3-817 0 0,-32 28 53 0 0,277-213 1177 0 0,-158 129-962 0 0,-115 84-205 0 0,4-2-94 0 0,9-7 587 0 0,-21 13-579 0 0,27-11 45 0 0,-16 7-3 0 0,146-66 153 0 0,-117 56-154 0 0,-107-13 1540 0 0,-63-38-1577 0 0,130 64 17 0 0,-1 1 0 0 0,1 0 0 0 0,0-1-1 0 0,0 1 1 0 0,0-1 0 0 0,0 1 0 0 0,0 0 0 0 0,-1-1-1 0 0,1 1 1 0 0,0 0 0 0 0,0-1 0 0 0,-1 1 0 0 0,1 0 0 0 0,0-1-1 0 0,0 1 1 0 0,-1 0 0 0 0,1 0 0 0 0,0-1 0 0 0,-1 1-1 0 0,1 0 1 0 0,0 0 0 0 0,-1 0 0 0 0,1-1 0 0 0,-1 1-1 0 0,1 0 1 0 0,0 0 0 0 0,-1 0 0 0 0,1 0 0 0 0,-1 0 0 0 0,1 0-1 0 0,0 0 1 0 0,-1 0 0 0 0,1 0 0 0 0,-1 0 0 0 0,1 0-1 0 0,0 0 1 0 0,-1 0 0 0 0,1 0 0 0 0,-1 0 0 0 0,1 0 0 0 0,0 0-1 0 0,-1 1 1 0 0,1-1 0 0 0,0 0 0 0 0,-1 0 0 0 0,1 0-1 0 0,0 1 1 0 0,-1-1 0 0 0,1 0 0 0 0,0 1 0 0 0,-1-1-1 0 0,1 0 1 0 0,0 0 0 0 0,0 1 0 0 0,-1-1 0 0 0,1 0 0 0 0,0 1-1 0 0,0-1 1 0 0,0 1 0 0 0,0-1 0 0 0,-1 0 0 0 0,1 1-1 0 0,0-1 1 0 0,0 1 0 0 0,0-1 0 0 0,0 0 0 0 0,0 1-1 0 0,0-1 1 0 0,0 1 0 0 0,0-1 2 0 0,-4 16 20 0 0,-3 7-8 0 0,2-1 0 0 0,0 1-1 0 0,1 0 1 0 0,2 1 0 0 0,0-1 0 0 0,2 0 0 0 0,1 10-12 0 0,-1-32 0 0 0,-2 231 37 0 0,2-232-42 0 0,28-30 535 0 0,137-183-247 0 0,-162 207 28 0 0,2-1-4397 0 0,-4 10-1389 0 0,0 3-3295 0 0,-1-5-1388 0 0</inkml:trace>
  <inkml:trace contextRef="#ctx0" brushRef="#br0" timeOffset="4585.318">5567 588 1160 0 0,'0'0'2147'0'0,"0"0"-472"0"0,0 0-97 0 0,0 0 148 0 0,0 0 132 0 0,0 0-66 0 0,0 0-264 0 0,0 0-297 0 0,0 0-257 0 0,0 0-178 0 0,0 0-93 0 0,0 0-103 0 0,0 0-76 0 0,-23 1-51 0 0,-72 7-50 0 0,91-8-393 0 0,1 0 0 0 0,0 0-1 0 0,0 1 1 0 0,0 0 0 0 0,0-1 0 0 0,0 1 0 0 0,0 0-1 0 0,0 1 1 0 0,0-1 0 0 0,0 0 0 0 0,0 1-1 0 0,0 0 1 0 0,1-1 0 0 0,-1 1 0 0 0,1 0 0 0 0,-1 1-1 0 0,1-1 1 0 0,0 0 0 0 0,0 1 0 0 0,0-1-1 0 0,0 1 1 0 0,0-1 0 0 0,1 1 0 0 0,-1 0-30 0 0,-4 7 113 0 0,0-1-58 0 0,0 0 0 0 0,1 0 0 0 0,0 1-1 0 0,1 0 1 0 0,0 0 0 0 0,0 0 0 0 0,1 1-1 0 0,1-1 1 0 0,-1 1 0 0 0,2-1 0 0 0,-1 1-1 0 0,2 0 1 0 0,-1 0 0 0 0,2-1 0 0 0,-1 1-1 0 0,2 2-54 0 0,-1-8 81 0 0,1-1 0 0 0,1 1 0 0 0,-1-1 0 0 0,1 1-1 0 0,0-1 1 0 0,0 0 0 0 0,0 0 0 0 0,0 0 0 0 0,1 0 0 0 0,0-1-1 0 0,-1 0 1 0 0,1 1 0 0 0,0-1 0 0 0,1-1 0 0 0,-1 1-1 0 0,1-1 1 0 0,-1 1 0 0 0,1-1 0 0 0,0 0 0 0 0,-1-1-1 0 0,1 1 1 0 0,0-1 0 0 0,0 0 0 0 0,0 0 0 0 0,0-1-1 0 0,0 0 1 0 0,1 1 0 0 0,-1-2 0 0 0,0 1 0 0 0,0-1-1 0 0,0 1 1 0 0,0-1 0 0 0,0-1 0 0 0,0 1 0 0 0,-1-1-1 0 0,1 0 1 0 0,0 0 0 0 0,-1 0 0 0 0,3-1-81 0 0,26-17 306 0 0,-1-1 1 0 0,0-1-1 0 0,-2-2 1 0 0,-1-1-1 0 0,-1-1 0 0 0,-1-1 1 0 0,-1-2-1 0 0,-2-1 1 0 0,0-1-307 0 0,-2 6 38 0 0,-2-1 0 0 0,0-1 0 0 0,-2-1 1 0 0,-1-1-1 0 0,-2 0 0 0 0,0-1 0 0 0,-2 0 1 0 0,-2-1-1 0 0,0-1 0 0 0,-2 0 0 0 0,-2 0 0 0 0,-1 0 1 0 0,-1-1-1 0 0,-2 0 0 0 0,-1-25-38 0 0,-1 53 0 0 0,-1 1-1 0 0,1-1 1 0 0,-1 1-1 0 0,-1-1 0 0 0,1 1 1 0 0,-1-1-1 0 0,1 0 1 0 0,-1 1-1 0 0,-1 0 1 0 0,1-1-1 0 0,-1 1 1 0 0,1 0-1 0 0,-1 0 1 0 0,0-1-1 0 0,-1 1 1 0 0,1 1-1 0 0,-1-1 0 0 0,0 0 1 0 0,0 1-1 0 0,0-1 1 0 0,0 1-1 0 0,0 0 1 0 0,-1 0-1 0 0,0 0 1 0 0,1 1-1 0 0,-1-1 1 0 0,0 1-1 0 0,0 0 0 0 0,0 0 1 0 0,-1 0-1 0 0,1 1 1 0 0,0-1-1 0 0,-1 1 1 0 0,1 0-1 0 0,-1 0 1 0 0,1 1-1 0 0,-3-1 1 0 0,-7 5-12 0 0,1 1 0 0 0,0 1-1 0 0,0 0 1 0 0,0 1 0 0 0,1 0 0 0 0,0 0-1 0 0,0 2 1 0 0,1-1 0 0 0,0 1-1 0 0,0 1 1 0 0,1 0 0 0 0,1 1 0 0 0,0 0-1 0 0,0 0 1 0 0,-2 5 12 0 0,-7 8-3 0 0,1 0 0 0 0,1 2 0 0 0,1-1 0 0 0,1 2 0 0 0,2 0 1 0 0,1 1-1 0 0,1 0 0 0 0,1 0 0 0 0,1 1 0 0 0,2 1 0 0 0,1-1 0 0 0,1 1 0 0 0,1-1 0 0 0,2 1 0 0 0,2 17 3 0 0,1-36 6 0 0,0-1-1 0 0,0 1 1 0 0,1-1 0 0 0,1 1-1 0 0,0-1 1 0 0,0 0-1 0 0,1 0 1 0 0,0-1 0 0 0,1 1-1 0 0,0-1 1 0 0,1 0-1 0 0,0-1 1 0 0,0 0 0 0 0,0 0-1 0 0,1 0 1 0 0,1-1-1 0 0,-1 0 1 0 0,1-1 0 0 0,0 1-1 0 0,0-2 1 0 0,1 0-1 0 0,0 0 1 0 0,0 0 0 0 0,0-1-1 0 0,0-1 1 0 0,1 0-1 0 0,0 0 1 0 0,-1-1 0 0 0,1 0-1 0 0,0-1 1 0 0,0-1-1 0 0,0 1 1 0 0,0-2 0 0 0,0 1-1 0 0,10-3-5 0 0,68-43-3466 0 0,13-65-8203 0 0,-95 99-119 0 0</inkml:trace>
  <inkml:trace contextRef="#ctx0" brushRef="#br0" timeOffset="4889.289">6195 525 8522 0 0,'0'0'2122'0'0,"0"0"-250"0"0,0 0 63 0 0,0 0-15 0 0,0 0-255 0 0,0 0-374 0 0,0 0-372 0 0,0 0-207 0 0,0 0-96 0 0,0 0-56 0 0,0 0-80 0 0,0 0-78 0 0,-7 18-45 0 0,-21 56-46 0 0,19 4 425 0 0,10-75-703 0 0,-1-1 0 0 0,1 1 1 0 0,0 0-1 0 0,0 0 0 0 0,0-1 0 0 0,0 1 1 0 0,1 0-1 0 0,-1-1 0 0 0,1 0 0 0 0,0 1 1 0 0,-1-1-1 0 0,1 0 0 0 0,0 0 0 0 0,0 0 0 0 0,1 0 1 0 0,-1 0-1 0 0,0 0 0 0 0,1-1 0 0 0,-1 1 1 0 0,1-1-1 0 0,-1 1 0 0 0,1-1 0 0 0,0 0 1 0 0,-1 0-1 0 0,1 0 0 0 0,0-1 0 0 0,0 1 1 0 0,0-1-1 0 0,0 1 0 0 0,2-1-33 0 0,1 1 130 0 0,1 0-1 0 0,-1-1 1 0 0,1 1-1 0 0,-1-1 1 0 0,1-1-1 0 0,-1 1 1 0 0,1-1-1 0 0,-1-1 0 0 0,1 1 1 0 0,-1-1-1 0 0,0 0 1 0 0,0 0-1 0 0,4-2-129 0 0,-4 0 61 0 0,0-1-1 0 0,0 1 1 0 0,0-1-1 0 0,-1 0 1 0 0,1-1-1 0 0,-1 1 0 0 0,-1-1 1 0 0,1 0-1 0 0,-1 0 1 0 0,0-1-1 0 0,0 1 0 0 0,-1-1 1 0 0,0 0-1 0 0,0 0 1 0 0,-1 0-1 0 0,1 0 1 0 0,-2 0-1 0 0,1 0 0 0 0,-1-1 1 0 0,0 1-1 0 0,0-1 1 0 0,-1 1-1 0 0,0-2-60 0 0,-1 5-57 0 0,0-1 1 0 0,-1 1-1 0 0,1 0 0 0 0,-1-1 0 0 0,1 1 1 0 0,-1 0-1 0 0,-1 0 0 0 0,1 0 0 0 0,0 1 1 0 0,-1-1-1 0 0,0 0 0 0 0,0 1 0 0 0,0 0 1 0 0,0 0-1 0 0,-1 0 0 0 0,1 0 0 0 0,-1 0 1 0 0,0 1-1 0 0,1-1 0 0 0,-1 1 0 0 0,0 0 1 0 0,-1 0-1 0 0,1 1 0 0 0,0-1 1 0 0,0 1-1 0 0,-1 0 0 0 0,1 0 0 0 0,-1 1 1 0 0,1-1-1 0 0,-1 1 0 0 0,0 0 57 0 0,1 0-375 0 0,-25 1-2933 0 0,12 4-4062 0 0,8 0-4827 0 0</inkml:trace>
  <inkml:trace contextRef="#ctx0" brushRef="#br0" timeOffset="5326.049">6394 702 2937 0 0,'0'0'2680'0'0,"0"0"-1003"0"0,0 0-264 0 0,0 0 169 0 0,0 0 266 0 0,0 0 190 0 0,0 0-167 0 0,0 0-219 0 0,0 0-165 0 0,0 0-153 0 0,0 0-142 0 0,0 0-163 0 0,0 0-149 0 0,30 1-119 0 0,94 3-122 0 0,-51-17 424 0 0,-67 11-977 0 0,1-1-1 0 0,-1 0 1 0 0,0-1 0 0 0,0 1 0 0 0,-1-1-1 0 0,1 0 1 0 0,-1-1 0 0 0,0 1-1 0 0,0-1 1 0 0,0 0 0 0 0,-1 0 0 0 0,1-1-1 0 0,-1 1 1 0 0,-1-1 0 0 0,1 0 0 0 0,-1 0-1 0 0,0 0 1 0 0,0 0 0 0 0,-1-1-1 0 0,0 1 1 0 0,0-1 0 0 0,0 0 0 0 0,-1 1-1 0 0,0-1 1 0 0,0-5-86 0 0,0 11 1 0 0,-1-1 1 0 0,0 0-1 0 0,0 1 0 0 0,0-1 1 0 0,0 1-1 0 0,0-1 1 0 0,0 0-1 0 0,-1 1 0 0 0,1-1 1 0 0,0 0-1 0 0,-1 1 0 0 0,1-1 1 0 0,-1 1-1 0 0,1-1 0 0 0,-1 1 1 0 0,0-1-1 0 0,0 1 1 0 0,0 0-1 0 0,0-1 0 0 0,0 1 1 0 0,0 0-1 0 0,0 0 0 0 0,0 0 1 0 0,0 0-1 0 0,-1-1 0 0 0,1 2 1 0 0,0-1-1 0 0,-1 0 1 0 0,1 0-1 0 0,-1 0 0 0 0,1 1 1 0 0,-1-1-1 0 0,1 1 0 0 0,-1-1 1 0 0,1 1-1 0 0,-1-1 0 0 0,0 1 1 0 0,1 0-1 0 0,-1 0 0 0 0,1 0 1 0 0,-1 0-1 0 0,0 0 1 0 0,1 0-1 0 0,-1 0 0 0 0,0 1 1 0 0,1-1-1 0 0,-1 1-1 0 0,-9 1-48 0 0,0 1 0 0 0,1 0 0 0 0,-1 1 0 0 0,1 0 0 0 0,0 1 0 0 0,0 0 0 0 0,0 0-1 0 0,1 1 1 0 0,0 0 0 0 0,0 1 0 0 0,0 0 0 0 0,1 1 0 0 0,0-1 0 0 0,1 1 0 0 0,-1 1 0 0 0,2 0 0 0 0,-1 0 0 0 0,1 0 0 0 0,0 1 0 0 0,-3 8 48 0 0,7-15-40 0 0,-1 0 1 0 0,1 1 0 0 0,0-1-1 0 0,0 0 1 0 0,0 1 0 0 0,0 0 0 0 0,1-1-1 0 0,-1 1 1 0 0,1 0 0 0 0,0 0 0 0 0,0 0-1 0 0,1 0 1 0 0,-1 0 0 0 0,1 0-1 0 0,0 0 1 0 0,0 0 0 0 0,0 0 0 0 0,0 0-1 0 0,1 0 1 0 0,0 0 0 0 0,0 0 0 0 0,0 0-1 0 0,0 0 1 0 0,0-1 0 0 0,1 1 0 0 0,0 0-1 0 0,0-1 1 0 0,0 1 0 0 0,0-1-1 0 0,0 1 1 0 0,1-1 0 0 0,-1 0 0 0 0,1 0-1 0 0,0 0 1 0 0,0-1 0 0 0,3 3 39 0 0,3-3-453 0 0,1 0 0 0 0,0 0-1 0 0,1-1 1 0 0,-1 0 0 0 0,0-1 0 0 0,0 0 0 0 0,0 0-1 0 0,0-1 1 0 0,1-1 0 0 0,-1 0 0 0 0,-1 0 0 0 0,1-1 0 0 0,4-2 453 0 0,32-13-5387 0 0,-2-4-3471 0 0,-29 14 3079 0 0</inkml:trace>
  <inkml:trace contextRef="#ctx0" brushRef="#br0" timeOffset="5760.107">7097 470 6057 0 0,'0'0'3634'0'0,"0"0"-889"0"0,0 0-658 0 0,0 0-493 0 0,0 0-455 0 0,0 0-362 0 0,0 0-222 0 0,0 0 5 0 0,0 0 82 0 0,0 0 56 0 0,0 0 13 0 0,0 0-59 0 0,-8 7-69 0 0,-51 52 995 0 0,56-55-1484 0 0,0-1 0 0 0,0 1 0 0 0,0 0 0 0 0,1 0 0 0 0,-1 0 0 0 0,1 0 0 0 0,0 0 0 0 0,0 0 0 0 0,0 1 0 0 0,1-1 0 0 0,0 0 0 0 0,-1 1 0 0 0,1 0 0 0 0,1-1 0 0 0,-1 1 0 0 0,1 0 0 0 0,0-1 0 0 0,0 1 0 0 0,0 0 0 0 0,1 1-94 0 0,47 35 1063 0 0,-10-21-390 0 0,-34-19-628 0 0,0 0-1 0 0,0 0 1 0 0,0 1 0 0 0,0-1-1 0 0,0 1 1 0 0,-1 0 0 0 0,1 0 0 0 0,-1 1-1 0 0,1-1 1 0 0,-1 1 0 0 0,0-1-1 0 0,0 1 1 0 0,0 0 0 0 0,0 0-1 0 0,0 0 1 0 0,-1 1 0 0 0,1-1 0 0 0,-1 1-1 0 0,0-1 1 0 0,0 1 0 0 0,0 0-1 0 0,-1 0 1 0 0,1 0 0 0 0,-1 0-1 0 0,0 0 1 0 0,0 4-45 0 0,-3-1 42 0 0,-1-1 0 0 0,-1 1 0 0 0,1-1 0 0 0,-1 1 0 0 0,0-1 0 0 0,0-1 0 0 0,-1 1 0 0 0,0 0 0 0 0,0-1 0 0 0,0 0 0 0 0,-1 0 0 0 0,1-1 0 0 0,-1 0 0 0 0,0 0 0 0 0,0 0-1 0 0,-1 0 1 0 0,1-1 0 0 0,-1 0 0 0 0,0-1 0 0 0,0 1 0 0 0,0-1 0 0 0,0-1 0 0 0,0 1 0 0 0,0-1 0 0 0,0 0 0 0 0,-5-1-42 0 0,-2 2-209 0 0,-37-2 117 0 0,37-26-3897 0 0,14 8-6519 0 0,1 13-1910 0 0</inkml:trace>
  <inkml:trace contextRef="#ctx0" brushRef="#br0" timeOffset="1020.165">1263 628 5337 0 0,'0'0'1538'0'0,"0"0"-255"0"0,0 0-50 0 0,0 0 128 0 0,0 0 82 0 0,0 0-24 0 0,0 0-214 0 0,0 0-343 0 0,0 0-304 0 0,0 0-221 0 0,0 0-133 0 0,0 0 60 0 0,0 0 129 0 0,-1 5 110 0 0,-2 215 3074 0 0,3-209-3497 0 0,2 22 171 0 0,-1-1-1 0 0,-2 1 1 0 0,-1 0-1 0 0,-2 0 1 0 0,-1-1-1 0 0,-2 0 1 0 0,-1 0-1 0 0,-1 0 1 0 0,-11 21-251 0 0,16-104 2296 0 0,8 22-2268 0 0,0 0 1 0 0,2 0-1 0 0,1 1 0 0 0,1 0 0 0 0,2 0 0 0 0,0 1 0 0 0,2 0 0 0 0,1 1 1 0 0,11-17-29 0 0,6-11 25 0 0,3 1 0 0 0,2 2 1 0 0,2 1-1 0 0,2 1 0 0 0,22-18-25 0 0,-54 59 1 0 0,0 0 0 0 0,1 0 0 0 0,0 1-1 0 0,0 0 1 0 0,0 0 0 0 0,1 1 0 0 0,0 0-1 0 0,0 1 1 0 0,1 0 0 0 0,-1 0 0 0 0,1 1-1 0 0,0 0 1 0 0,1 1 0 0 0,-1 0 0 0 0,0 0-1 0 0,11 0 0 0 0,-18 5 5 0 0,0 0 0 0 0,-1 0 0 0 0,1 1 0 0 0,-1-1 0 0 0,1 1-1 0 0,-1-1 1 0 0,0 1 0 0 0,0 0 0 0 0,0 0 0 0 0,0 0 0 0 0,0 0-1 0 0,-1 0 1 0 0,1 0 0 0 0,-1 1 0 0 0,0-1 0 0 0,0 0 0 0 0,0 1 0 0 0,0-1-1 0 0,-1 1 1 0 0,0-1 0 0 0,1 1 0 0 0,-1-1 0 0 0,0 1 0 0 0,-1-1-1 0 0,1 1 1 0 0,-1-1 0 0 0,1 1 0 0 0,-1 0-5 0 0,1 1 20 0 0,-3 15 25 0 0,1 0-1 0 0,-2 0 0 0 0,-1 0 1 0 0,0-1-1 0 0,-2 1 0 0 0,0-1 1 0 0,-1-1-1 0 0,-1 0 0 0 0,0 0 1 0 0,-2 0-1 0 0,0-1 0 0 0,-1-1 0 0 0,-3 3-44 0 0,10-12 9 0 0,-1 0-1 0 0,0 0 0 0 0,0 0 1 0 0,0-1-1 0 0,-1 0 0 0 0,1-1 0 0 0,-2 1 1 0 0,1-1-1 0 0,0-1 0 0 0,-1 1 0 0 0,0-1 1 0 0,0-1-1 0 0,0 1 0 0 0,-1-1 1 0 0,1-1-1 0 0,-1 0 0 0 0,0 0 0 0 0,1 0 1 0 0,-1-1-1 0 0,-5 0-8 0 0,13-2-22 0 0,-1 1 1 0 0,1 0-1 0 0,0-1 1 0 0,-1 1-1 0 0,1-1 1 0 0,-1 0 0 0 0,1 1-1 0 0,0-1 1 0 0,-1 0-1 0 0,1 0 1 0 0,0 0-1 0 0,0 0 1 0 0,0 0-1 0 0,0 0 1 0 0,0 0-1 0 0,0 0 1 0 0,0-1-1 0 0,0 1 1 0 0,0 0-1 0 0,0 0 1 0 0,1-1-1 0 0,-1 1 1 0 0,1-1-1 0 0,-1 1 1 0 0,1-1-1 0 0,-1 1 1 0 0,1 0 0 0 0,0-1-1 0 0,0 0 1 0 0,-1 1-1 0 0,1-1 1 0 0,0 1-1 0 0,0-1 1 0 0,1 1-1 0 0,-1-1 1 0 0,0 0 21 0 0,12-59-2329 0 0,24 14-2570 0 0,-21 33 604 0 0,0 2-3341 0 0,-7 4 130 0 0</inkml:trace>
  <inkml:trace contextRef="#ctx0" brushRef="#br0" timeOffset="2235.107">2123 566 6353 0 0,'0'0'2019'0'0,"0"0"-353"0"0,0 0-256 0 0,0 0-51 0 0,0 0-26 0 0,0 0-163 0 0,0 0-113 0 0,0 0-115 0 0,0 0-136 0 0,0 0-134 0 0,0 0-76 0 0,0 0-73 0 0,0 0-61 0 0,-17 7-35 0 0,-53 21-45 0 0,10 15 659 0 0,51-35-958 0 0,0 0-1 0 0,1 1 0 0 0,-1 0 1 0 0,2 0-1 0 0,0 1 1 0 0,0 0-1 0 0,1 1 1 0 0,0-1-1 0 0,0 1 1 0 0,1 0-1 0 0,1 1 1 0 0,0-1-1 0 0,1 1 1 0 0,0-1-1 0 0,0 1 0 0 0,2 0 1 0 0,-1 0-1 0 0,1 8-82 0 0,2-17 39 0 0,0-1-1 0 0,0 1 0 0 0,0-1 0 0 0,0 1 1 0 0,0-1-1 0 0,1 0 0 0 0,-1 0 0 0 0,1 1 1 0 0,-1-1-1 0 0,1 0 0 0 0,0 0 0 0 0,0-1 1 0 0,0 1-1 0 0,0 0 0 0 0,0-1 0 0 0,0 1 0 0 0,1-1 1 0 0,-1 0-1 0 0,0 0 0 0 0,1 0 0 0 0,-1 0 1 0 0,1 0-1 0 0,-1 0 0 0 0,1 0 0 0 0,0-1 1 0 0,-1 0-1 0 0,1 1 0 0 0,-1-1 0 0 0,1 0 1 0 0,0 0-1 0 0,-1 0 0 0 0,1-1 0 0 0,0 1 1 0 0,-1-1-1 0 0,1 1 0 0 0,-1-1 0 0 0,1 0 0 0 0,-1 0 1 0 0,1 0-1 0 0,-1 0 0 0 0,0-1 0 0 0,1 1 1 0 0,-1 0-1 0 0,0-1 0 0 0,0 0 0 0 0,2-1-38 0 0,98-96 1083 0 0,14-81-695 0 0,-108 154-328 0 0,-8 25-46 0 0,0 1-33 0 0,-5 12-162 0 0,-6 4 167 0 0,1 0 0 0 0,1 1 0 0 0,1 1 0 0 0,0-1 1 0 0,1 1-1 0 0,1 0 0 0 0,1 1 0 0 0,0 0 0 0 0,1-1 1 0 0,2 1-1 0 0,-1 9 14 0 0,4-25 1 0 0,1 0 0 0 0,0 0 1 0 0,-1 0-1 0 0,1-1 0 0 0,0 1 0 0 0,0 0 1 0 0,1-1-1 0 0,-1 0 0 0 0,1 1 1 0 0,-1-1-1 0 0,1 0 0 0 0,0 0 1 0 0,-1 0-1 0 0,1 0 0 0 0,0-1 0 0 0,0 1 1 0 0,0-1-1 0 0,1 0 0 0 0,-1 0 1 0 0,0 0-1 0 0,0 0 0 0 0,1-1 0 0 0,-1 1 1 0 0,0-1-1 0 0,1 0 0 0 0,-1 0 1 0 0,0 0-1 0 0,1 0 0 0 0,-1-1 1 0 0,0 1-1 0 0,1-1 0 0 0,-1 0 0 0 0,0 0 1 0 0,0 0-1 0 0,1 0-1 0 0,138-64 117 0 0,-116 50-99 0 0,0-1 0 0 0,-1-1 0 0 0,-1-1 0 0 0,-1-2-1 0 0,0 0 1 0 0,-2-1 0 0 0,0-1 0 0 0,-2-1-1 0 0,4-6-17 0 0,-13 15 22 0 0,20-54 62 0 0,-74 69-95 0 0,30 5 0 0 0,0 2 0 0 0,1-1 0 0 0,0 2 0 0 0,1 0 0 0 0,0 0 0 0 0,0 1 0 0 0,1 1 0 0 0,0-1-1 0 0,1 2 1 0 0,-4 5 11 0 0,13-16-4 0 0,0 0 0 0 0,0 0-1 0 0,0 1 1 0 0,0-1-1 0 0,0 0 1 0 0,0 0 0 0 0,0 0-1 0 0,1 1 1 0 0,-1-1-1 0 0,0 0 1 0 0,1 1 0 0 0,-1-1-1 0 0,1 0 1 0 0,0 1-1 0 0,-1-1 1 0 0,1 1 0 0 0,0-1-1 0 0,0 1 1 0 0,0-1-1 0 0,0 1 1 0 0,0-1 0 0 0,0 1-1 0 0,0-1 1 0 0,0 0-1 0 0,1 1 1 0 0,-1-1 0 0 0,1 1-1 0 0,-1-1 1 0 0,1 0-1 0 0,-1 1 1 0 0,1-1 0 0 0,0 0-1 0 0,0 1 1 0 0,-1-1-1 0 0,1 0 1 0 0,0 0 0 0 0,0 0-1 0 0,0 0 1 0 0,0 0-1 0 0,1 0 1 0 0,-1 0 0 0 0,0 0-1 0 0,0-1 1 0 0,0 1 0 0 0,1 0-1 0 0,-1-1 1 0 0,1 1-1 0 0,-1-1 1 0 0,0 1 0 0 0,1-1-1 0 0,-1 1 1 0 0,1-1-1 0 0,-1 0 1 0 0,1 0 0 0 0,-1 0-1 0 0,0 0 1 0 0,2 0 4 0 0,125-11 56 0 0,34-22-58 0 0,-161 33 3 0 0,1 0 0 0 0,-1 0-1 0 0,1 0 1 0 0,0 0-1 0 0,-1 0 1 0 0,1 1 0 0 0,-1-1-1 0 0,1 0 1 0 0,-1 1-1 0 0,1-1 1 0 0,-1 1-1 0 0,1-1 1 0 0,-1 1 0 0 0,0 0-1 0 0,1-1 1 0 0,-1 1-1 0 0,0 0 1 0 0,1 0 0 0 0,-1 0-1 0 0,0 0 1 0 0,0 0-1 0 0,0 0 1 0 0,0 1 0 0 0,0-1-1 0 0,0 0 1 0 0,0 1-1 0 0,-1-1 1 0 0,1 0 0 0 0,0 1-1 0 0,-1-1 1 0 0,1 1-1 0 0,-1-1 1 0 0,1 1 0 0 0,-1-1-1 0 0,0 1 1 0 0,1-1-1 0 0,-1 1 1 0 0,0-1-1 0 0,0 1 1 0 0,0-1 0 0 0,0 1-1 0 0,-1 0 1 0 0,1-1-1 0 0,0 1 1 0 0,-1-1 0 0 0,1 1-1 0 0,-1-1 1 0 0,1 1-1 0 0,-1-1 1 0 0,0 0 0 0 0,0 1-1 0 0,1-1 1 0 0,-1 0-1 0 0,-1 1 0 0 0,-18 45 8 0 0,16-41-8 0 0,1 0 0 0 0,0 0 0 0 0,0 1 0 0 0,1-1 0 0 0,0 0 0 0 0,0 1 0 0 0,0 0 0 0 0,1-1 0 0 0,0 1 0 0 0,0 0 0 0 0,0 0 0 0 0,1 4 0 0 0,2-9 1 0 0,0 0 0 0 0,0 1 0 0 0,0-1 0 0 0,1 0 0 0 0,-1-1 0 0 0,0 1 0 0 0,1 0 0 0 0,-1-1 0 0 0,1 1 1 0 0,0-1-1 0 0,-1 0 0 0 0,1 0 0 0 0,0 0 0 0 0,0 0 0 0 0,0 0 0 0 0,0-1 0 0 0,0 1 0 0 0,0-1 0 0 0,-1 0 0 0 0,1 0 0 0 0,0 0 0 0 0,0 0 0 0 0,0-1 0 0 0,0 1 0 0 0,0-1 0 0 0,0 0 0 0 0,0 1 0 0 0,0-1 0 0 0,0-1-1 0 0,24-10 50 0 0,0-2-1 0 0,-1 0 1 0 0,-1-2 0 0 0,-1-1 0 0 0,0-1 0 0 0,-1-1 0 0 0,-1 0 0 0 0,0-2 0 0 0,-2-1 0 0 0,12-17-50 0 0,-14 19 49 0 0,0-1 1 0 0,-1-1 0 0 0,-2-1 0 0 0,0 0 0 0 0,-2-1 0 0 0,0 0 0 0 0,-2-1 0 0 0,0-1 0 0 0,-2 1 0 0 0,-1-2 0 0 0,-1 1 0 0 0,-1-1 0 0 0,-2 0 0 0 0,0 0 0 0 0,-1-15-50 0 0,-3 41 5 0 0,0-1-1 0 0,0 1 1 0 0,-1-1-1 0 0,1 1 1 0 0,0 0 0 0 0,0-1-1 0 0,-1 1 1 0 0,1-1-1 0 0,-1 1 1 0 0,1-1 0 0 0,-1 1-1 0 0,0 0 1 0 0,1-1-1 0 0,-1 1 1 0 0,0 0 0 0 0,0 0-1 0 0,0 0 1 0 0,0 0-1 0 0,0 0 1 0 0,0 0 0 0 0,0 0-1 0 0,0 0 1 0 0,-1 0-1 0 0,1 0 1 0 0,0 0 0 0 0,0 1-1 0 0,-1-1 1 0 0,1 0-1 0 0,-1 1 1 0 0,1-1 0 0 0,0 1-1 0 0,-1 0 1 0 0,1-1-1 0 0,-1 1 1 0 0,1 0 0 0 0,-1 0-1 0 0,1 0 1 0 0,-1 0-1 0 0,1 0 1 0 0,-1 0 0 0 0,1 1-1 0 0,-1-1 1 0 0,1 0-1 0 0,0 1 1 0 0,-1-1 0 0 0,1 1-1 0 0,-1 0 1 0 0,1-1-1 0 0,0 1 1 0 0,0 0 0 0 0,-1 0-1 0 0,1 0 1 0 0,0 0-1 0 0,0 0 1 0 0,0 0 0 0 0,0 0-1 0 0,0 0 1 0 0,0 0-1 0 0,0 0 1 0 0,0 1 0 0 0,1-1-1 0 0,-1 0 1 0 0,0 0-1 0 0,1 1 1 0 0,-1-1 0 0 0,1 1-1 0 0,-1-1 1 0 0,1 1-1 0 0,0-1-4 0 0,-11 19-1 0 0,1 1-1 0 0,0 0 0 0 0,2 0 1 0 0,0 1-1 0 0,2 0 1 0 0,1 1-1 0 0,0-1 0 0 0,2 1 1 0 0,0 0-1 0 0,2 0 0 0 0,0 0 1 0 0,2 0-1 0 0,1 6 2 0 0,29 210 196 0 0,-31-136-140 0 0,-1-158-5243 0 0,0 5-1427 0 0,1 20-2731 0 0,0 18 1861 0 0</inkml:trace>
  <inkml:trace contextRef="#ctx0" brushRef="#br0" timeOffset="2484.703">2971 492 3857 0 0,'0'0'2624'0'0,"0"0"-232"0"0,0 0-235 0 0,0 0-164 0 0,0 0-238 0 0,0 0-226 0 0,0 0-100 0 0,0 0 3 0 0,0 0 16 0 0,0 0-34 0 0,0 0-150 0 0,0 0-263 0 0,0 0-159 0 0,19 3-92 0 0,128 13 897 0 0,51-3-784 0 0,-178-8-1331 0 0,10 2-1072 0 0,-12 0-9327 0 0,-15-6-1478 0 0</inkml:trace>
  <inkml:trace contextRef="#ctx0" brushRef="#br0" timeOffset="2634.448">3601 599 15451 0 0,'0'0'1714'0'0,"0"0"-870"0"0,0 0-362 0 0,0 0 15 0 0,0 0-1 0 0,0 0-92 0 0,0 0-144 0 0,0 0-113 0 0,0 0-108 0 0,0 0-47 0 0,0 0-8 0 0,0 0-36 0 0,0 0-66 0 0,0 31-108 0 0,1 95-251 0 0,7-90-2019 0 0,-6-38 1589 0 0,3 2-4403 0 0,-3 0-5286 0 0</inkml:trace>
  <inkml:trace contextRef="#ctx0" brushRef="#br0" timeOffset="2892.161">3677 503 12283 0 0,'0'0'3234'0'0,"0"0"-878"0"0,0 0-566 0 0,0 0-282 0 0,0 0-274 0 0,0 0-273 0 0,0 0-339 0 0,0 0-309 0 0,0 0-283 0 0,0 0-228 0 0,0 0-71 0 0,0 0 11 0 0,-5-5 41 0 0,4 4 202 0 0,-13-12-221 0 0,18 35-1257 0 0,3-3-2197 0 0,-3-9-1528 0 0,1-1-6271 0 0</inkml:trace>
  <inkml:trace contextRef="#ctx0" brushRef="#br0" timeOffset="3056.674">3956 610 11234 0 0,'0'0'2304'0'0,"0"0"-613"0"0,0 0-279 0 0,0 0-84 0 0,0 0-74 0 0,0 0-138 0 0,0 0-214 0 0,0 0-184 0 0,0 0-166 0 0,0 0-126 0 0,0 0-86 0 0,0 0-83 0 0,0 0-54 0 0,-24 10-63 0 0,-73 31-55 0 0,57-8-38 0 0,37-25-38 0 0,3-6-4 0 0,-1 0-1 0 0,0 0 1 0 0,0 0-1 0 0,1 0 0 0 0,-1 0 1 0 0,1 1-1 0 0,-1-1 1 0 0,1 0-1 0 0,0 1 0 0 0,0-1 1 0 0,0 0-1 0 0,0 0 1 0 0,1 1-1 0 0,-1-1 0 0 0,1 0 1 0 0,-1 0-1 0 0,1 0 0 0 0,0 1 1 0 0,0-1-1 0 0,0 0 1 0 0,0 0-1 0 0,0 0 0 0 0,0 0 1 0 0,0 0-1 0 0,1-1 1 0 0,-1 1-1 0 0,1 0 0 0 0,-1-1 1 0 0,1 1-1 0 0,0-1 1 0 0,0 1-1 0 0,-1-1 0 0 0,1 0 1 0 0,0 0-1 0 0,0 0 1 0 0,0 0-1 0 0,1 0 0 0 0,-1 0 1 0 0,0 0-1 0 0,0-1 0 0 0,1 1-4 0 0,94 13 451 0 0,-83-13-482 0 0,-1-1 0 0 0,0-1 0 0 0,0 0-1 0 0,0 0 1 0 0,0-2 0 0 0,-1 1 0 0 0,1-2-1 0 0,-1 0 1 0 0,1 0 0 0 0,4-4 31 0 0,34-34-4904 0 0,-43 32 2227 0 0,6-6-5623 0 0,-7 5-156 0 0</inkml:trace>
  <inkml:trace contextRef="#ctx0" brushRef="#br0" timeOffset="3307.924">4372 168 14315 0 0,'0'0'2319'0'0,"0"0"-534"0"0,0 0-364 0 0,0 0-262 0 0,0 0-221 0 0,0 0-155 0 0,0 0-58 0 0,0 0-41 0 0,0 0-17 0 0,0 0-8 0 0,0 0-126 0 0,0 0-78 0 0,0 0-70 0 0,-5 36-93 0 0,-16 111-83 0 0,-13 35 111 0 0,24-9-1895 0 0,16-169-1487 0 0,-2-4-847 0 0,-1-1-1920 0 0,-3 1-5965 0 0</inkml:trace>
  <inkml:trace contextRef="#ctx0" brushRef="#br0" timeOffset="3617.064">4466 676 1368 0 0,'0'0'3142'0'0,"0"0"-1"0"0,0 0 10 0 0,0 0-154 0 0,0 0-363 0 0,0 0-418 0 0,0 0-463 0 0,0 0-402 0 0,0 0-304 0 0,0 0-195 0 0,34 2-148 0 0,103 1-109 0 0,-77-13 158 0 0,-53 4-609 0 0,1 1-58 0 0,-1 1 1 0 0,1-1-1 0 0,-1-1 0 0 0,0 1 0 0 0,0-1 0 0 0,-1 0 1 0 0,0-1-1 0 0,0 0 0 0 0,0 0 0 0 0,-1 0 1 0 0,0 0-1 0 0,0-1 0 0 0,-1 0 0 0 0,0 0 0 0 0,0 0 1 0 0,-1-1-1 0 0,0 1 0 0 0,-1-1 0 0 0,1 1 1 0 0,-1-8-87 0 0,-3 14 4 0 0,0-1 0 0 0,-1 1 0 0 0,0-1 1 0 0,1 1-1 0 0,-1-1 0 0 0,0 1 0 0 0,0 0 1 0 0,-1 0-1 0 0,1 0 0 0 0,0 0 0 0 0,-1 1 1 0 0,1-1-1 0 0,-1 1 0 0 0,1-1 1 0 0,-1 1-1 0 0,0 0 0 0 0,1 0 0 0 0,-1 0 1 0 0,0 0-1 0 0,0 0 0 0 0,0 1 0 0 0,0-1 1 0 0,0 1-1 0 0,0 0 0 0 0,0 0 1 0 0,0 0-1 0 0,1 0 0 0 0,-1 1 0 0 0,0-1 1 0 0,0 1-1 0 0,0-1 0 0 0,0 1 0 0 0,0 0 1 0 0,1 0-1 0 0,-2 1-4 0 0,-10 6-17 0 0,0 0 0 0 0,1 0 0 0 0,0 2 0 0 0,1-1 0 0 0,0 2 0 0 0,0 0 0 0 0,1 0 1 0 0,0 1-1 0 0,1 0 0 0 0,1 1 0 0 0,0 0 0 0 0,0 1 0 0 0,0 2 17 0 0,3-6-3 0 0,1 0 0 0 0,0 0-1 0 0,0 0 1 0 0,1 0 0 0 0,0 0 0 0 0,1 1 0 0 0,0 0 0 0 0,1 0 0 0 0,0 0-1 0 0,1 0 1 0 0,0 0 0 0 0,1 0 0 0 0,0 0 0 0 0,0 2 3 0 0,3-7 1 0 0,0 0 0 0 0,0-1-1 0 0,1 1 1 0 0,0-1 0 0 0,0 0 0 0 0,0 0 0 0 0,0 0 0 0 0,1 0 0 0 0,0-1-1 0 0,0 0 1 0 0,0 0 0 0 0,0 0 0 0 0,1-1 0 0 0,0 1 0 0 0,-1-1 0 0 0,1-1-1 0 0,0 1 1 0 0,0-1 0 0 0,1 0 0 0 0,-1 0 0 0 0,0-1 0 0 0,1 0-1 0 0,-1 0 1 0 0,1-1 0 0 0,1 1-1 0 0,106 9-838 0 0,-67-16-6948 0 0,-32 2-4620 0 0</inkml:trace>
  <inkml:trace contextRef="#ctx0" brushRef="#br0" timeOffset="7410.272">1377 1549 0 0 0,'0'0'870'0'0,"0"0"683"0"0,0 0 548 0 0,0 0 286 0 0,0 0-44 0 0,0 0-424 0 0,0 0-489 0 0,0 0-371 0 0,0 0-193 0 0,-2 5 2089 0 0,-13 23-1814 0 0,-124 138 959 0 0,64-93-1390 0 0,103-125 1234 0 0,122-149-1496 0 0,-55 116-170 0 0,-93 115-223 0 0,-1 146 519 0 0,-1-172-558 0 0,0 0-1 0 0,1 0 1 0 0,0 0-1 0 0,-1-1 1 0 0,1 1-1 0 0,1 0 1 0 0,-1 0-1 0 0,0-1 1 0 0,1 1-1 0 0,0 0 1 0 0,0-1-1 0 0,0 0 1 0 0,0 1-1 0 0,0-1 1 0 0,1 0-1 0 0,0 0 1 0 0,-1 0-1 0 0,1-1 1 0 0,0 1-1 0 0,0-1 1 0 0,1 1-1 0 0,-1-1 1 0 0,0 0-1 0 0,1 0 0 0 0,-1-1 1 0 0,1 1-1 0 0,0-1 1 0 0,-1 0-1 0 0,1 0 1 0 0,0 0-1 0 0,1 0-15 0 0,1-1 104 0 0,1 0 0 0 0,-1 0 0 0 0,0-1 0 0 0,0 1-1 0 0,0-2 1 0 0,1 1 0 0 0,-1-1 0 0 0,0 0-1 0 0,-1 0 1 0 0,1 0 0 0 0,0-1 0 0 0,-1 0 0 0 0,1 0-1 0 0,-1 0 1 0 0,0-1 0 0 0,0 0 0 0 0,1-1-104 0 0,8-7 117 0 0,-1-1 0 0 0,0 0 0 0 0,-1-1 0 0 0,0 0 1 0 0,-1 0-1 0 0,-1-2 0 0 0,-1 1 0 0 0,0-1 0 0 0,0 0 0 0 0,-2-1 1 0 0,0 0-1 0 0,-1 0 0 0 0,-1-1 0 0 0,1-5-117 0 0,-7 23-28 0 0,1 0-1 0 0,0 0 1 0 0,-1 0 0 0 0,1 0-1 0 0,0-1 1 0 0,-1 1-1 0 0,1 0 1 0 0,0 0 0 0 0,-1 0-1 0 0,1 0 1 0 0,0 0-1 0 0,-1 0 1 0 0,1-1 0 0 0,0 1-1 0 0,-1 0 1 0 0,1 0-1 0 0,0-1 1 0 0,0 1 0 0 0,-1 0-1 0 0,1 0 1 0 0,0-1-1 0 0,0 1 1 0 0,0 0 0 0 0,-1-1-1 0 0,1 1 1 0 0,0 0-1 0 0,0-1 1 0 0,0 1 0 0 0,0 0-1 0 0,0-1 1 0 0,0 1-1 0 0,-1 0 1 0 0,1-1 0 0 0,0 1-1 0 0,0 0 1 0 0,0-1-1 0 0,0 1 1 0 0,0 0 0 0 0,1-1-1 0 0,-1 1 1 0 0,0-1-1 0 0,0 1 1 0 0,0 0 0 0 0,0-1-1 0 0,0 1 1 0 0,0 0-1 0 0,0 0 1 0 0,1-1 0 0 0,-1 1 28 0 0,-17 27-2622 0 0,8-9 790 0 0,-2 3-1516 0 0,4-5-3298 0 0,3-4-4981 0 0</inkml:trace>
  <inkml:trace contextRef="#ctx0" brushRef="#br0" timeOffset="7705.058">2169 1501 9322 0 0,'0'0'2481'0'0,"0"0"-381"0"0,0 0-234 0 0,0 0-215 0 0,0 0-282 0 0,0 0-307 0 0,0 0-253 0 0,0 0-191 0 0,-32 31-143 0 0,-95 98-121 0 0,86-67 18 0 0,41-53-302 0 0,-1-7-38 0 0,1 1 0 0 0,-1-1 0 0 0,1 1 0 0 0,0-1 0 0 0,-1 1 0 0 0,1-1 0 0 0,1 1 0 0 0,-1-1 0 0 0,0 1 0 0 0,1-1 0 0 0,-1 1 0 0 0,1-1 0 0 0,0 1 0 0 0,-1-1 0 0 0,1 0 0 0 0,0 1 0 0 0,1-1 0 0 0,-1 0 0 0 0,0 0 0 0 0,1 0 0 0 0,-1 0 0 0 0,1 0 0 0 0,0 0 0 0 0,-1 0 0 0 0,1 0 0 0 0,0-1 0 0 0,0 1 0 0 0,0-1 0 0 0,0 1 0 0 0,1-1 0 0 0,-1 0 0 0 0,0 0 0 0 0,1 0 0 0 0,-1 0 0 0 0,0 0 0 0 0,1-1 0 0 0,-1 1 0 0 0,1-1 0 0 0,-1 1 0 0 0,1-1 0 0 0,-1 0 0 0 0,3 0-32 0 0,4 0 107 0 0,0-1 0 0 0,-1 0 0 0 0,1 0 0 0 0,0-1 0 0 0,-1-1 0 0 0,1 1 0 0 0,-1-1 0 0 0,0 0 0 0 0,1-1 0 0 0,-2 0 0 0 0,1 0 0 0 0,0-1 0 0 0,-1 0 0 0 0,0 0 0 0 0,0-1 0 0 0,-1 0 0 0 0,1 0 0 0 0,-1-1 0 0 0,0 1 0 0 0,-1-1 0 0 0,0-1 0 0 0,0 1 0 0 0,0-1 0 0 0,-1 0 0 0 0,-1 0 0 0 0,1 0 0 0 0,-1 0 0 0 0,0 0 0 0 0,-1-1 0 0 0,0 0 0 0 0,0 1 0 0 0,-1-1 0 0 0,0 0 0 0 0,-1 0 0 0 0,0 0 0 0 0,0 0-107 0 0,-1 5-49 0 0,0 0 0 0 0,-1 0 0 0 0,0 1 0 0 0,1-1 0 0 0,-1 1 0 0 0,-1-1 1 0 0,1 1-1 0 0,0 0 0 0 0,-1 0 0 0 0,1 0 0 0 0,-1 0 0 0 0,0 0 0 0 0,0 0 1 0 0,0 1-1 0 0,-1-1 0 0 0,1 1 0 0 0,0 0 0 0 0,-1 0 0 0 0,0 1 0 0 0,1-1 1 0 0,-1 1-1 0 0,0-1 0 0 0,0 1 0 0 0,0 0 0 0 0,0 1 0 0 0,0-1 49 0 0,-43 1-10484 0 0,37 3-1713 0 0</inkml:trace>
  <inkml:trace contextRef="#ctx0" brushRef="#br0" timeOffset="8026.01">2751 1273 11370 0 0,'0'0'2830'0'0,"0"0"-1197"0"0,0 0-524 0 0,0 0 48 0 0,0 0 44 0 0,0 0-47 0 0,0 0-113 0 0,0 0-87 0 0,0 0-61 0 0,0 0-23 0 0,0 0-102 0 0,0 0-169 0 0,0 0-130 0 0,-3 20-111 0 0,-11 100 132 0 0,-12 64 176 0 0,14-86-1537 0 0,11-97 206 0 0,-8-1-7237 0 0,5 0 1252 0 0,-1 0-4640 0 0</inkml:trace>
  <inkml:trace contextRef="#ctx0" brushRef="#br0" timeOffset="8273.597">2484 1420 9914 0 0,'0'0'2987'0'0,"0"0"-915"0"0,0 0-605 0 0,0 0-183 0 0,0 0-64 0 0,0 0-78 0 0,0 0-139 0 0,0 0-195 0 0,0 0-176 0 0,0 0-157 0 0,0 0-117 0 0,33-4-104 0 0,105-13-80 0 0,-9 13 70 0 0,-9 19-1106 0 0,-81-7-2682 0 0,-1 0-4588 0 0,-24-7-1220 0 0</inkml:trace>
  <inkml:trace contextRef="#ctx0" brushRef="#br0" timeOffset="8491.569">702 2050 8930 0 0,'0'0'1956'0'0,"0"0"-150"0"0,0 0-95 0 0,0 0-191 0 0,0 0-331 0 0,0 0-395 0 0,0 0-167 0 0,0 0 171 0 0,0 0 193 0 0,0 0 9 0 0,31 6-103 0 0,0 0-679 0 0,175 18 847 0 0,301-51 384 0 0,-241 7-1152 0 0,585-25-2405 0 0,-848 45 2020 0 0,72-3-2971 0 0,-27-1-3496 0 0,-12 0-5427 0 0</inkml:trace>
  <inkml:trace contextRef="#ctx0" brushRef="#br0" timeOffset="9458.666">3910 1634 752 0 0,'0'0'1347'0'0,"0"0"248"0"0,0 0 271 0 0,0 0 197 0 0,0 0-15 0 0,0 0-209 0 0,0 0-236 0 0,0 0-264 0 0,0 0-202 0 0,0 0-174 0 0,0 0-125 0 0,0 0-83 0 0,0 0-68 0 0,-32-7-75 0 0,-103-18-89 0 0,132 24-491 0 0,0 0 0 0 0,0 0 1 0 0,0 0-1 0 0,0 1 0 0 0,-1-1 1 0 0,1 1-1 0 0,0 0 0 0 0,0 0 0 0 0,-1 0 1 0 0,1 1-1 0 0,0-1 0 0 0,0 1 1 0 0,0 0-1 0 0,0 0 0 0 0,-1 0 0 0 0,1 0 1 0 0,0 0-1 0 0,1 1 0 0 0,-1-1 1 0 0,0 1-1 0 0,-1 1-32 0 0,-7 4 161 0 0,-5 3-20 0 0,0 0 0 0 0,0 1-1 0 0,1 1 1 0 0,0 0 0 0 0,1 1 0 0 0,1 1 0 0 0,0 0 0 0 0,0 1 0 0 0,2 0 0 0 0,0 1 0 0 0,1 0-1 0 0,0 1 1 0 0,1 0 0 0 0,1 1-141 0 0,6-15 22 0 0,0 1 0 0 0,0-1 0 0 0,1 1 0 0 0,-1 0-1 0 0,1 0 1 0 0,0 0 0 0 0,0-1 0 0 0,0 1 0 0 0,0 0-1 0 0,0 1 1 0 0,1-1 0 0 0,0 0 0 0 0,0 0 0 0 0,0 0 0 0 0,1 0-1 0 0,-1 0 1 0 0,1 0 0 0 0,0 0 0 0 0,0 0 0 0 0,0 0 0 0 0,1-1-1 0 0,-1 1 1 0 0,1 0 0 0 0,0-1 0 0 0,0 1 0 0 0,0-1 0 0 0,0 1-1 0 0,1-1 1 0 0,-1 0 0 0 0,1 0 0 0 0,0 0 0 0 0,0 0 0 0 0,0-1-1 0 0,1 1 1 0 0,-1-1 0 0 0,0 0 0 0 0,1 0 0 0 0,0 0-22 0 0,9-1 151 0 0,1 0 1 0 0,-1-2 0 0 0,0 0 0 0 0,0 0-1 0 0,0-1 1 0 0,0-1 0 0 0,0 0 0 0 0,0 0-1 0 0,-1-2 1 0 0,1 1 0 0 0,-1-2 0 0 0,0 0-1 0 0,-1 0 1 0 0,1-1 0 0 0,-1 0 0 0 0,-1-1-1 0 0,1 0 1 0 0,-1-1 0 0 0,8-9-152 0 0,-6 8 65 0 0,183-177 1056 0 0,-195 187-1118 0 0,0 1 1 0 0,0-1 0 0 0,0 1-1 0 0,0-1 1 0 0,0 1 0 0 0,0-1-1 0 0,0 1 1 0 0,0-1 0 0 0,0 0-1 0 0,0 1 1 0 0,0-1 0 0 0,0 1-1 0 0,0-1 1 0 0,0 1 0 0 0,0-1 0 0 0,1 1-1 0 0,-1-1 1 0 0,0 0 0 0 0,0 1-1 0 0,1-1 1 0 0,-1 0 0 0 0,0 1-1 0 0,0-1 1 0 0,1 0 0 0 0,-1 1-1 0 0,0-1 1 0 0,1 0 0 0 0,-1 1-1 0 0,0-1 1 0 0,1 0 0 0 0,-1 0-1 0 0,1 1 1 0 0,-1-1 0 0 0,0 0 0 0 0,1 0-1 0 0,-1 0 1 0 0,1 0 0 0 0,-1 0-1 0 0,1 1 1 0 0,-1-1 0 0 0,0 0-1 0 0,1 0 1 0 0,-1 0 0 0 0,1 0-1 0 0,-1 0 1 0 0,1 0 0 0 0,-1-1-1 0 0,1 1 1 0 0,-1 0 0 0 0,0 0-1 0 0,1 0 1 0 0,-1 0 0 0 0,1 0-4 0 0,-2 12-2 0 0,2 21 38 0 0,-1-21-30 0 0,-1 0-1 0 0,2 1 1 0 0,-1-1-1 0 0,2 0 1 0 0,0 0-1 0 0,0 0 1 0 0,1 0-1 0 0,0-1 1 0 0,1 1 0 0 0,0-1-1 0 0,1 0 1 0 0,5 9-6 0 0,-8-18-24 0 0,0 0 1 0 0,1 0-1 0 0,-1 0 1 0 0,0 0-1 0 0,1-1 1 0 0,-1 1-1 0 0,1-1 1 0 0,-1 1-1 0 0,1-1 1 0 0,0 0 0 0 0,-1 0-1 0 0,1 0 1 0 0,0 0-1 0 0,0-1 1 0 0,0 1-1 0 0,0-1 1 0 0,0 0-1 0 0,0 0 1 0 0,0 0-1 0 0,0 0 1 0 0,0 0-1 0 0,-1-1 1 0 0,1 1-1 0 0,0-1 1 0 0,0 0 0 0 0,0 1-1 0 0,2-2 24 0 0,76-38-2795 0 0,-71 34 2045 0 0,62-35-6262 0 0,-25 16-3914 0 0,-36 17 5070 0 0</inkml:trace>
  <inkml:trace contextRef="#ctx0" brushRef="#br0" timeOffset="9723.255">4560 1612 496 0 0,'0'0'2539'0'0,"0"0"-49"0"0,0 0-3 0 0,0 0-26 0 0,0 0-61 0 0,0 0-103 0 0,0 0-167 0 0,0 0-271 0 0,0 0-350 0 0,0 0-467 0 0,0 0-386 0 0,0 0-282 0 0,0 0-157 0 0,-6-2 74 0 0,1 2-196 0 0,-1 1 0 0 0,0-1 0 0 0,0 1 0 0 0,1 0 0 0 0,-1 0 0 0 0,0 0 0 0 0,1 1 0 0 0,-1 0 1 0 0,1 0-1 0 0,0 1 0 0 0,0-1 0 0 0,0 1 0 0 0,0 0 0 0 0,0 1 0 0 0,0-1 0 0 0,-1 3-95 0 0,-3 0 109 0 0,0-3-62 0 0,1 1-1 0 0,-1 1 1 0 0,1 0 0 0 0,1 0 0 0 0,-1 0 0 0 0,0 1 0 0 0,1 0 0 0 0,0 0 0 0 0,1 1 0 0 0,0 0-1 0 0,0 0 1 0 0,0 1 0 0 0,1-1 0 0 0,0 1 0 0 0,0 0 0 0 0,1 1 0 0 0,0-1 0 0 0,0 1-1 0 0,1 0 1 0 0,0 0 0 0 0,1 0 0 0 0,0 0 0 0 0,1 0 0 0 0,-1 8-47 0 0,4-13 8 0 0,1 0 0 0 0,0 0-1 0 0,0 0 1 0 0,0 0 0 0 0,0-1 0 0 0,1 0 0 0 0,0 1 0 0 0,-1-1-1 0 0,1-1 1 0 0,0 1 0 0 0,0 0 0 0 0,1-1 0 0 0,-1 0-1 0 0,0 0 1 0 0,1 0 0 0 0,-1-1 0 0 0,1 1 0 0 0,0-1 0 0 0,0 0-1 0 0,-1-1 1 0 0,1 1 0 0 0,0-1 0 0 0,3 0-8 0 0,7 3-119 0 0,0-1 0 0 0,1-1 0 0 0,-1 0 0 0 0,0-1 0 0 0,1-1 0 0 0,-1-1 0 0 0,0 0 0 0 0,0-1 0 0 0,0 0 0 0 0,0-1 0 0 0,-1-1 0 0 0,1 0 0 0 0,-1-1 0 0 0,0-1 0 0 0,-1 0 0 0 0,9-6 119 0 0,20-19-3303 0 0,-3 2-6235 0 0,-24 22-1516 0 0</inkml:trace>
  <inkml:trace contextRef="#ctx0" brushRef="#br0" timeOffset="9955.053">5114 1229 12019 0 0,'0'0'2759'0'0,"0"0"-767"0"0,0 0-427 0 0,0 0-184 0 0,0 0-213 0 0,0 0-199 0 0,0 0-205 0 0,0 0-216 0 0,0 0-76 0 0,0 0-13 0 0,-12 32-31 0 0,-39 105-49 0 0,9 14 403 0 0,33-117-662 0 0,0-1-126 0 0,0 0-1 0 0,3 0 0 0 0,0 1 0 0 0,2 0 0 0 0,2 0 0 0 0,2 32 7 0 0,11-51-3262 0 0,-4-24-8379 0 0,-5 8 780 0 0</inkml:trace>
  <inkml:trace contextRef="#ctx0" brushRef="#br0" timeOffset="10204.092">4691 1582 9834 0 0,'0'0'2997'0'0,"0"0"-1317"0"0,0 0-730 0 0,0 0 15 0 0,0 0 22 0 0,0 0-48 0 0,0 0-114 0 0,0 0-146 0 0,0 0-120 0 0,35-2-82 0 0,109-5-62 0 0,33 5 315 0 0,-79 4-1750 0 0,-66 0-2259 0 0,0 1-4085 0 0,-14-3-3010 0 0</inkml:trace>
  <inkml:trace contextRef="#ctx0" brushRef="#br0" timeOffset="10904.135">5873 1623 0 0 0,'0'0'1355'0'0,"0"0"-113"0"0,0 0 143 0 0,0 0 205 0 0,0 0 113 0 0,0 0 0 0 0,0 0-117 0 0,0 0-135 0 0,0 0-132 0 0,0 0-161 0 0,0 0-136 0 0,0 0-119 0 0,0 0-140 0 0,-19 0-106 0 0,-56 4-86 0 0,28 17 581 0 0,40-13-901 0 0,2-2-157 0 0,0 0 0 0 0,0 0 0 0 0,0 0 0 0 0,1 1 0 0 0,0 0 0 0 0,0 0 0 0 0,1 0 0 0 0,-1 0-1 0 0,1 0 1 0 0,1 1 0 0 0,0-1 0 0 0,0 1 0 0 0,0 0 0 0 0,1 0 0 0 0,0-1 0 0 0,1 1 0 0 0,0 0 0 0 0,0 0 0 0 0,0 0 0 0 0,2 5-94 0 0,0-9 95 0 0,0 0 0 0 0,0-1-1 0 0,0 0 1 0 0,1 1 0 0 0,-1-1 0 0 0,1 0 0 0 0,0 0 0 0 0,0 0-1 0 0,0-1 1 0 0,0 1 0 0 0,0-1 0 0 0,1 1 0 0 0,-1-1 0 0 0,1 0-1 0 0,-1-1 1 0 0,1 1 0 0 0,0 0 0 0 0,0-1 0 0 0,0 0 0 0 0,0 0-1 0 0,0 0 1 0 0,0-1 0 0 0,0 1 0 0 0,0-1 0 0 0,0 0-1 0 0,0 0 1 0 0,0 0 0 0 0,0-1 0 0 0,0 1 0 0 0,0-1 0 0 0,0 0-1 0 0,0 0 1 0 0,0-1 0 0 0,-1 1 0 0 0,1-1 0 0 0,0 1 0 0 0,-1-1-1 0 0,3-2-94 0 0,3-2 88 0 0,-1 0-1 0 0,0-1 1 0 0,0 0-1 0 0,0 0 0 0 0,-1 0 1 0 0,0-1-1 0 0,-1-1 0 0 0,0 1 1 0 0,0-1-1 0 0,-1 0 1 0 0,0 0-1 0 0,0 0 0 0 0,-1-1 1 0 0,0 1-1 0 0,-1-1 0 0 0,0 0 1 0 0,-1 0-1 0 0,0-1 1 0 0,0 1-1 0 0,-1 0 0 0 0,0-1 1 0 0,-1 1-1 0 0,0-1 0 0 0,-1 1 1 0 0,-1-2-88 0 0,2 9-37 0 0,-1 1-1 0 0,0-1 1 0 0,-1 1 0 0 0,1-1 0 0 0,0 1-1 0 0,-1 0 1 0 0,1-1 0 0 0,-1 1 0 0 0,0 0-1 0 0,0 0 1 0 0,0 0 0 0 0,0 0 0 0 0,0 1-1 0 0,0-1 1 0 0,0 0 0 0 0,0 1 0 0 0,-1 0-1 0 0,1-1 1 0 0,-1 1 0 0 0,1 0 0 0 0,-1 0-1 0 0,1 0 1 0 0,-1 1 0 0 0,0-1 0 0 0,1 1-1 0 0,-1-1 1 0 0,0 1 0 0 0,1 0 0 0 0,-1 0-1 0 0,0 0 1 0 0,0 0 37 0 0,-26 4-3922 0 0,4 7-4761 0 0,17-4-3275 0 0</inkml:trace>
  <inkml:trace contextRef="#ctx0" brushRef="#br0" timeOffset="11375.752">6195 1799 3129 0 0,'0'0'2944'0'0,"0"0"-422"0"0,0 0-124 0 0,0 0 0 0 0,0 0-139 0 0,0 0-363 0 0,0 0-441 0 0,0 0-350 0 0,0 0-356 0 0,0 0-234 0 0,0 0-120 0 0,0 0-34 0 0,3-12 70 0 0,12-40 52 0 0,33-9 880 0 0,88-70 16 0 0,-136 131-1383 0 0,0 1 0 0 0,0-1 1 0 0,-1 0-1 0 0,1 1 1 0 0,0-1-1 0 0,0 1 0 0 0,0-1 1 0 0,0 1-1 0 0,0-1 1 0 0,0 0-1 0 0,0 1 1 0 0,0-1-1 0 0,0 1 0 0 0,0-1 1 0 0,0 1-1 0 0,0-1 1 0 0,1 0-1 0 0,-1 1 0 0 0,0-1 1 0 0,0 1-1 0 0,0-1 1 0 0,1 0-1 0 0,-1 1 0 0 0,0-1 1 0 0,0 1-1 0 0,1-1 1 0 0,-1 0-1 0 0,0 0 1 0 0,1 1-1 0 0,-1-1 0 0 0,0 0 1 0 0,1 1-1 0 0,-1-1 1 0 0,0 0-1 0 0,1 0 0 0 0,-1 0 1 0 0,0 1-1 0 0,1-1 1 0 0,-1 0-1 0 0,1 0 1 0 0,-1 0-1 0 0,1 0 0 0 0,-1 0 1 0 0,0 0-1 0 0,1 0 1 0 0,-1 0-1 0 0,1 0 0 0 0,-1 0 1 0 0,1 0-1 0 0,-1 0 1 0 0,1 0-1 0 0,-1 0 1 0 0,0 0-1 0 0,1 0 0 0 0,-1-1 1 0 0,1 1-1 0 0,-1 0 1 0 0,0 0-1 0 0,1-1 0 0 0,-1 1 1 0 0,0 0-1 0 0,1 0 1 0 0,-1-1-1 0 0,0 1 1 0 0,1 0-1 0 0,-1-1 0 0 0,0 1 4 0 0,-6 47 134 0 0,5-35-153 0 0,0-9 19 0 0,0 1-1 0 0,1 0 0 0 0,0 0 1 0 0,-1 0-1 0 0,2 0 1 0 0,-1 0-1 0 0,0-1 1 0 0,1 1-1 0 0,0 0 1 0 0,-1 0-1 0 0,2 0 0 0 0,-1-1 1 0 0,0 1-1 0 0,1 0 1 0 0,0-1-1 0 0,-1 0 1 0 0,1 1-1 0 0,1-1 1 0 0,-1 0-1 0 0,0 0 0 0 0,1 0 1 0 0,0 0-1 0 0,-1 0 1 0 0,1-1-1 0 0,0 1 1 0 0,0-1-1 0 0,1 0 1 0 0,-1 0-1 0 0,0 0 0 0 0,1 0 1 0 0,-1-1-1 0 0,1 1 1 0 0,0-1-1 0 0,0 0 1 0 0,-1 0-1 0 0,3 0 1 0 0,133 4 564 0 0,-132-6-500 0 0,-1-1-1 0 0,0 0 0 0 0,0 0 1 0 0,0-1-1 0 0,0 0 0 0 0,-1 0 1 0 0,1-1-1 0 0,-1 1 1 0 0,0-1-1 0 0,0 0 0 0 0,0 0 1 0 0,0-1-1 0 0,-1 0 0 0 0,0 1 1 0 0,0-1-1 0 0,0-1 1 0 0,-1 1-1 0 0,1-1 0 0 0,-1 1 1 0 0,0-1-1 0 0,-1 0 0 0 0,0 0 1 0 0,0 0-1 0 0,0 0 0 0 0,0-1 1 0 0,-1 1-1 0 0,0 0 1 0 0,-1-1-1 0 0,1 1 0 0 0,-1 0 1 0 0,0-1-1 0 0,-1 1 0 0 0,0-2-63 0 0,1-3-280 0 0,0-11-86 0 0,0 9-6452 0 0,0 12-1750 0 0,0 1-3691 0 0</inkml:trace>
  <inkml:trace contextRef="#ctx0" brushRef="#br0" timeOffset="15477.131">1683 2613 1256 0 0,'0'0'1830'0'0,"0"0"117"0"0,0 0 171 0 0,0 0 112 0 0,0 0-34 0 0,0 0-186 0 0,0 0-278 0 0,0 0-291 0 0,0 0-217 0 0,0 0-132 0 0,0 0-96 0 0,0-3 5720 0 0,-22 190-5425 0 0,15-171-2363 0 0,4-26-3166 0 0,2-28-8904 0 0,3 30 3515 0 0</inkml:trace>
  <inkml:trace contextRef="#ctx0" brushRef="#br0" timeOffset="15723.823">1674 2241 12563 0 0,'0'0'2175'0'0,"0"0"-456"0"0,0 0-259 0 0,0 0-96 0 0,0 0-57 0 0,0 0-185 0 0,0 0-305 0 0,0 0-311 0 0,0 0-257 0 0,0 0-158 0 0,0 0-62 0 0,0 0-23 0 0,0 0-30 0 0,-5 12-36 0 0,-12 41-60 0 0,16-50-20 0 0,1 0 1 0 0,0 0-1 0 0,0 1 1 0 0,0-1 0 0 0,0 0-1 0 0,1 1 1 0 0,0-1-1 0 0,-1 0 1 0 0,1 0-1 0 0,0 0 1 0 0,0 1 0 0 0,1-1-1 0 0,-1 0 1 0 0,1-1-1 0 0,-1 1 1 0 0,1 0-1 0 0,0 0 1 0 0,0-1 0 0 0,0 1-1 0 0,1-1 1 0 0,-1 1-1 0 0,1-1 1 0 0,1 1 139 0 0,-1 0-765 0 0,10 9-3609 0 0,-1-2-3515 0 0,-4-5 920 0 0</inkml:trace>
  <inkml:trace contextRef="#ctx0" brushRef="#br0" timeOffset="15967.122">2163 2260 11931 0 0,'0'0'2285'0'0,"0"0"-686"0"0,0 0-294 0 0,0 0 15 0 0,0 0 26 0 0,0 0-54 0 0,0 0-228 0 0,0 0-220 0 0,0 0-122 0 0,0 0-66 0 0,0 0-60 0 0,0 0-77 0 0,4 25-84 0 0,13 81-73 0 0,3 21 803 0 0,-20-113-1078 0 0,1 11-23 0 0,-1 0 0 0 0,-1 0 0 0 0,-2-1 1 0 0,0 1-1 0 0,-1 0 0 0 0,-2-1 0 0 0,-4 13-64 0 0,-14 29-347 0 0,22-60-1092 0 0,-7-11-13557 0 0,6 2 12016 0 0,1 1-5235 0 0</inkml:trace>
  <inkml:trace contextRef="#ctx0" brushRef="#br0" timeOffset="16209.142">1987 2558 4137 0 0,'0'0'3801'0'0,"0"0"-1351"0"0,0 0-737 0 0,0 0-136 0 0,0 0 52 0 0,0 0-54 0 0,0 0-212 0 0,0 0-243 0 0,0 0-259 0 0,0 0-212 0 0,0 0-155 0 0,0 0-122 0 0,0 0-98 0 0,34-9-78 0 0,106-28-66 0 0,-62 28-65 0 0,21 24-741 0 0,-68-7-2728 0 0,0-3-4508 0 0,-19-4-2502 0 0</inkml:trace>
  <inkml:trace contextRef="#ctx0" brushRef="#br0" timeOffset="16443.127">2708 2458 4497 0 0,'0'0'3087'0'0,"0"0"-720"0"0,0 0-325 0 0,0 0-3 0 0,0 0-106 0 0,0 0-269 0 0,0 0-356 0 0,0 0-338 0 0,-31 14-254 0 0,-95 45-178 0 0,66-24 194 0 0,59-35-717 0 0,0 1 1 0 0,-1 0-1 0 0,1-1 1 0 0,0 1-1 0 0,0 0 1 0 0,0 0-1 0 0,0 0 1 0 0,0 0-1 0 0,0 0 1 0 0,0 0-1 0 0,0 0 1 0 0,0 0-1 0 0,0 0 1 0 0,0 0-1 0 0,1 1 1 0 0,-1-1-1 0 0,1 0 0 0 0,-1 0 1 0 0,1 1-1 0 0,-1-1 1 0 0,1 0-1 0 0,0 1 1 0 0,-1-1-1 0 0,1 1 1 0 0,0-1-1 0 0,0 0 1 0 0,0 1-1 0 0,0-1 1 0 0,0 1-1 0 0,0-1 1 0 0,1 0-1 0 0,-1 1 1 0 0,0-1-1 0 0,1 0 1 0 0,-1 1-1 0 0,1-1 1 0 0,-1 0-1 0 0,1 1 1 0 0,0-1-16 0 0,124 14 619 0 0,-123-16-586 0 0,1 1 1 0 0,-1 0 0 0 0,1 0 0 0 0,-1 1-1 0 0,1-1 1 0 0,-1 0 0 0 0,1 1 0 0 0,-1 0 0 0 0,0-1-1 0 0,1 1 1 0 0,-1 0 0 0 0,0 0 0 0 0,1 0-1 0 0,-1 1 1 0 0,0-1 0 0 0,0 0 0 0 0,0 1-1 0 0,0-1 1 0 0,0 1 0 0 0,-1 0 0 0 0,1 0 0 0 0,0 0-1 0 0,-1 0 1 0 0,1 0 0 0 0,-1 0 0 0 0,0 0-1 0 0,1 0 1 0 0,-1 0 0 0 0,0 1 0 0 0,-1-1-1 0 0,1 0 1 0 0,0 1 0 0 0,-1-1 0 0 0,1 1 0 0 0,-1-1-1 0 0,0 1 1 0 0,1-1 0 0 0,-1 1 0 0 0,-1-1-1 0 0,1 1 1 0 0,0-1 0 0 0,0 0 0 0 0,-1 1-1 0 0,0-1 1 0 0,1 1 0 0 0,-1-1 0 0 0,0 0-1 0 0,0 1 1 0 0,0-1 0 0 0,-1 0 0 0 0,1 0 0 0 0,0 0-1 0 0,-1 0 1 0 0,1 0 0 0 0,-1 0 0 0 0,-1 1-34 0 0,-7 8 47 0 0,0-1 1 0 0,0 0-1 0 0,-1-1 1 0 0,0 0-1 0 0,-1-1 1 0 0,0 0-1 0 0,0-1 1 0 0,0 0-1 0 0,-1-1 1 0 0,0 0-1 0 0,-12 3-47 0 0,4-6-1231 0 0,12-3-7100 0 0,7 0-3427 0 0</inkml:trace>
  <inkml:trace contextRef="#ctx0" brushRef="#br0" timeOffset="24473.982">2841 2653 0 0 0,'0'0'874'0'0,"0"0"135"0"0,0 0 79 0 0,0 0 186 0 0,0 0 216 0 0,0 0 42 0 0,0 0-124 0 0,0 0-214 0 0,0 0-207 0 0,0 0-126 0 0,0 0-85 0 0,11 8 3984 0 0,14 7-2386 0 0,-19-12-2122 0 0,1 0 0 0 0,-1-1 1 0 0,0 1-1 0 0,1-1 0 0 0,-1-1 0 0 0,1 1 0 0 0,0-1 1 0 0,0 0-1 0 0,-1 0 0 0 0,1-1 0 0 0,0 0 1 0 0,0-1-1 0 0,0 1 0 0 0,0-1 0 0 0,-1 0 0 0 0,1-1-252 0 0,4-1 106 0 0,0 0 0 0 0,0-1 0 0 0,-1 0 1 0 0,1-1-1 0 0,-1 0 0 0 0,0-1 0 0 0,-1 0 0 0 0,1-1 0 0 0,-1 1 0 0 0,0-2 0 0 0,-1 1 0 0 0,0-1 0 0 0,0-1 0 0 0,4-5-106 0 0,-11 12 24 0 0,1 0 1 0 0,-1 0 0 0 0,1 0-1 0 0,-1 0 1 0 0,0-1 0 0 0,0 1-1 0 0,0 0 1 0 0,0 0 0 0 0,-1-1-1 0 0,1 1 1 0 0,0 0 0 0 0,-1-1-1 0 0,0 1 1 0 0,1-1 0 0 0,-1 1-1 0 0,0 0 1 0 0,0-1 0 0 0,-1 1-1 0 0,1-1 1 0 0,0 1 0 0 0,-1 0-1 0 0,0-1 1 0 0,1 1 0 0 0,-1 0-1 0 0,0-1 1 0 0,0 1 0 0 0,0 0-1 0 0,0 0 1 0 0,-1 0 0 0 0,1 0 0 0 0,-1 0-1 0 0,1 0 1 0 0,-1 0 0 0 0,0 0-1 0 0,1 1 1 0 0,-2-1-25 0 0,-7 1-16 0 0,0 0 0 0 0,1 1 0 0 0,-1 0 0 0 0,0 1 0 0 0,0 0 0 0 0,1 0 0 0 0,-1 1 0 0 0,1 0 0 0 0,-1 1 0 0 0,1 0 0 0 0,0 1 0 0 0,0 0 0 0 0,0 0 0 0 0,1 1 0 0 0,-1 0 0 0 0,1 0 0 0 0,0 1 0 0 0,0 0 0 0 0,1 1 0 0 0,0-1 0 0 0,0 1 0 0 0,1 1 0 0 0,0-1 0 0 0,0 1 0 0 0,1 0 0 0 0,-1 1 0 0 0,2-1 0 0 0,-1 1 0 0 0,1 0 0 0 0,-2 9 16 0 0,4-13 12 0 0,0-1 1 0 0,1 1-1 0 0,-1 0 1 0 0,1 0-1 0 0,0 0 1 0 0,0 0-1 0 0,1 0 1 0 0,-1 0-1 0 0,1 0 1 0 0,1 0-1 0 0,-1 0 0 0 0,0 0 1 0 0,1-1-1 0 0,0 1 1 0 0,0 0-1 0 0,1 0 1 0 0,0 0-1 0 0,-1-1 1 0 0,1 1-1 0 0,1-1 1 0 0,-1 1-1 0 0,1-1 1 0 0,-1 0-1 0 0,1 0 1 0 0,1 0-1 0 0,-1 0 1 0 0,0-1-1 0 0,1 1 1 0 0,0-1-1 0 0,0 0 0 0 0,0 0 1 0 0,0 0-1 0 0,0-1 1 0 0,5 3-13 0 0,5 0 129 0 0,0 0 0 0 0,0 0 1 0 0,1-1-1 0 0,0-1 0 0 0,0-1 0 0 0,0 0 0 0 0,0-1 1 0 0,0 0-1 0 0,0-2 0 0 0,0 1 0 0 0,0-2 0 0 0,0 0 1 0 0,0-1-1 0 0,-1 0 0 0 0,1-1 0 0 0,10-5-129 0 0,3-1 112 0 0,-1-2 0 0 0,0-1 0 0 0,-1-1 0 0 0,0-1-1 0 0,-1-1 1 0 0,-1-2 0 0 0,-1 0 0 0 0,1-3-112 0 0,-5 3 14 0 0,-1-1 0 0 0,-1-1-1 0 0,0-1 1 0 0,-2 0 0 0 0,-1-1 0 0 0,0-1 0 0 0,-2 0 0 0 0,0-1 0 0 0,-2 0-1 0 0,-1-1 1 0 0,0 0 0 0 0,-2 0 0 0 0,-1-1 0 0 0,-1 1 0 0 0,-1-2 0 0 0,-2 1-1 0 0,0 0 1 0 0,-2-2-14 0 0,1 25-3 0 0,-1 0 0 0 0,1 0 0 0 0,-1 0 0 0 0,0-1 0 0 0,0 1 0 0 0,0 0 0 0 0,0 0-1 0 0,0 0 1 0 0,-1 0 0 0 0,1 0 0 0 0,-1 0 0 0 0,0 0 0 0 0,0 0 0 0 0,0 0 0 0 0,0 1 0 0 0,-1-1 0 0 0,1 0-1 0 0,-1 1 1 0 0,1-1 0 0 0,-1 0 0 0 0,0 1 0 0 0,0 0 0 0 0,0 0 0 0 0,-1-1 0 0 0,1 1 0 0 0,0 0 0 0 0,-1 1-1 0 0,1-1 1 0 0,-1 0 0 0 0,0 1 0 0 0,1 0 0 0 0,-1-1 0 0 0,0 1 0 0 0,-2 0 3 0 0,1 3-11 0 0,0 1 1 0 0,0 0-1 0 0,1 0 0 0 0,-1 1 0 0 0,1-1 1 0 0,-1 1-1 0 0,1 0 0 0 0,0 0 1 0 0,0 0-1 0 0,1 0 0 0 0,-1 0 1 0 0,1 0-1 0 0,0 1 0 0 0,0-1 1 0 0,1 1-1 0 0,-1 0 0 0 0,1-1 1 0 0,0 1-1 0 0,0 0 0 0 0,0 4 11 0 0,1-8-1 0 0,-8 42 24 0 0,1 1-1 0 0,3 0 1 0 0,1 1-1 0 0,3-1 1 0 0,3 23-23 0 0,-2 19 89 0 0,0 84-16 0 0,16-132-30 0 0,-16-38-55 0 0,4-5 20 0 0,-2-43-1577 0 0,-1 32-3509 0 0,0 0-6517 0 0,-1 9 653 0 0</inkml:trace>
  <inkml:trace contextRef="#ctx0" brushRef="#br0" timeOffset="25635.024">3816 2296 0 0 0,'0'0'1079'0'0,"0"0"343"0"0,0 0 209 0 0,0 0 84 0 0,0 0-90 0 0,0 0-182 0 0,0 0-144 0 0,0 0 32 0 0,0 0 84 0 0,0 0 61 0 0,0 0-57 0 0,0 0-201 0 0,6 1-140 0 0,-1 0-746 0 0,-1-1 0 0 0,1 1 0 0 0,0-1 0 0 0,0 0 0 0 0,-1 0 0 0 0,1 0 0 0 0,0-1 0 0 0,-1 0 0 0 0,1 0 0 0 0,0 0 0 0 0,-1 0-1 0 0,1-1 1 0 0,-1 0 0 0 0,0 0 0 0 0,1 0 0 0 0,-1 0 0 0 0,0-1 0 0 0,1 0-332 0 0,8-7 249 0 0,-1-1-1 0 0,0 0 1 0 0,-1-1-1 0 0,0 0 1 0 0,0-1-1 0 0,-2 0 1 0 0,0 0-1 0 0,0-1 1 0 0,-1-1-1 0 0,0-1-248 0 0,-8 16 9 0 0,-1 0 0 0 0,1 0 0 0 0,-1 0-1 0 0,1 0 1 0 0,-1 0 0 0 0,1 0 0 0 0,0 0 0 0 0,-1 0 0 0 0,1 0 0 0 0,-1 0 0 0 0,1 0-1 0 0,-1-1 1 0 0,1 1 0 0 0,-1 0 0 0 0,1 0 0 0 0,-1 0 0 0 0,1-1 0 0 0,0 1-1 0 0,-1 0 1 0 0,1 0 0 0 0,0-1 0 0 0,-1 1 0 0 0,1-1 0 0 0,0 1 0 0 0,-1 0 0 0 0,1-1-1 0 0,0 1 1 0 0,0 0 0 0 0,-1-1 0 0 0,1 1 0 0 0,0-1 0 0 0,0 1 0 0 0,0-1-1 0 0,0 1 1 0 0,-1-1 0 0 0,1 1 0 0 0,0-1 0 0 0,0 1 0 0 0,0 0 0 0 0,0-1 0 0 0,0 1-1 0 0,0-1 1 0 0,0 1 0 0 0,0-1 0 0 0,1 1 0 0 0,-1-1 0 0 0,0 1 0 0 0,0-1-1 0 0,0 1 1 0 0,0-1 0 0 0,1 1 0 0 0,-1 0 0 0 0,0-1 0 0 0,0 1 0 0 0,1-1 0 0 0,-1 1-1 0 0,0 0 1 0 0,1-1-9 0 0,-32 27-139 0 0,23-12 135 0 0,1 0 0 0 0,0 0 0 0 0,1 0 0 0 0,1 1 0 0 0,0 0 0 0 0,1 0 0 0 0,0 0 0 0 0,1 1 0 0 0,1-1 0 0 0,1 1 0 0 0,0-1 0 0 0,1 1 0 0 0,0 0 1 0 0,2-1-1 0 0,1 11 4 0 0,-1 37-24 0 0,29 448 203 0 0,-29-500-170 0 0,-1 0 1 0 0,-1 1-1 0 0,0-1 1 0 0,0 1-1 0 0,-1-1 0 0 0,-1 0 1 0 0,0 1-1 0 0,0-1 1 0 0,-1 0-1 0 0,0 0 1 0 0,-1 0-1 0 0,-1-1 1 0 0,0 1-1 0 0,0-1 1 0 0,-1 0-1 0 0,0-1 0 0 0,0 1 1 0 0,-1-1-1 0 0,-1 0 1 0 0,1-1-1 0 0,-2 0 1 0 0,1 0-1 0 0,-8 5-9 0 0,11-12-15 0 0,1 1 1 0 0,-1-1-1 0 0,0 0 0 0 0,0 0 1 0 0,0-1-1 0 0,0 1 0 0 0,0-1 1 0 0,0 0-1 0 0,0-1 0 0 0,0 1 1 0 0,0-1-1 0 0,0 0 0 0 0,0 0 1 0 0,1-1-1 0 0,-1 1 0 0 0,0-1 1 0 0,1 0-1 0 0,-2-1 15 0 0,-1-5-172 0 0,0-1 1 0 0,0 0-1 0 0,1 0 0 0 0,0 0 1 0 0,1-1-1 0 0,0 0 0 0 0,1 0 0 0 0,0 0 1 0 0,0-1-1 0 0,1 1 0 0 0,0-1 1 0 0,1 0-1 0 0,0 0 0 0 0,1 0 0 0 0,0 0 1 0 0,1 0-1 0 0,0 0 0 0 0,1 0 1 0 0,0 0-1 0 0,1-2 172 0 0,-1-12-41 0 0,0 2 59 0 0,0 0-1 0 0,2 0 1 0 0,1 0 0 0 0,1 1 0 0 0,1 0 0 0 0,0 0 0 0 0,2 0-1 0 0,7-12-17 0 0,-10 26 106 0 0,1 1 0 0 0,-1 0 0 0 0,2 0-1 0 0,-1 1 1 0 0,1 0 0 0 0,0 0 0 0 0,0 0 0 0 0,1 1-1 0 0,-1 0 1 0 0,1 0 0 0 0,0 1 0 0 0,1 0-1 0 0,-1 1 1 0 0,1 0 0 0 0,-1 0 0 0 0,1 1-1 0 0,0 0 1 0 0,0 0 0 0 0,0 1 0 0 0,0 0 0 0 0,1 1-1 0 0,-1 0 1 0 0,0 0 0 0 0,0 1 0 0 0,7 1-106 0 0,39-4 185 0 0,123-9 826 0 0,-178 11-986 0 0,1 0 0 0 0,-1-1 0 0 0,0 1 0 0 0,1 0 0 0 0,-1 0 0 0 0,0 0 0 0 0,1 0 0 0 0,-1 0 0 0 0,0-1 0 0 0,1 1 0 0 0,-1 0 0 0 0,1 0 0 0 0,-1 0 0 0 0,0 0 0 0 0,1 0 0 0 0,-1 0 0 0 0,0 0 0 0 0,1 0 0 0 0,-1 0 0 0 0,0 0 0 0 0,1 1 0 0 0,-1-1 0 0 0,0 0 0 0 0,1 0 0 0 0,-1 0 0 0 0,0 0 0 0 0,1 0 0 0 0,-1 1 0 0 0,0-1 0 0 0,1 0 0 0 0,-1 0 0 0 0,0 1 0 0 0,1-1 0 0 0,-1 0 0 0 0,0 0 0 0 0,0 1 0 0 0,0-1 0 0 0,1 0 0 0 0,-1 1 0 0 0,0-1 0 0 0,0 0 0 0 0,0 1 0 0 0,0-1 0 0 0,1 0 0 0 0,-1 1 0 0 0,0-1 0 0 0,0 0 0 0 0,0 1 0 0 0,0-1 0 0 0,0 0 0 0 0,0 1 0 0 0,0-1 0 0 0,0 1 0 0 0,0-1 0 0 0,0 0 0 0 0,0 1 0 0 0,0-1 0 0 0,-1 0 0 0 0,1 1 0 0 0,0-1 0 0 0,0 0 0 0 0,0 1 0 0 0,0-1 0 0 0,-1 0 0 0 0,1 1 0 0 0,0-1 0 0 0,0 0-26 0 0,-1 13-195 0 0,3 127 351 0 0,18-119-1279 0 0,-10-20-2245 0 0,1-1-4304 0 0,-11 0 7042 0 0,7 0-11963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13291 0 0,'0'0'2458'0'0,"0"0"-391"0"0,0 0-288 0 0,0 0-180 0 0,0 0-210 0 0,0 0-275 0 0,0 0-332 0 0,0 0-274 0 0,0 0-168 0 0,0 0-99 0 0,0 0-74 0 0,0 0-44 0 0,0 0-33 0 0,-11 11-39 0 0,-33 35-11 0 0,42-44-43 0 0,1-1 1 0 0,0 1-1 0 0,0 0 1 0 0,-1 0-1 0 0,1 0 1 0 0,0-1-1 0 0,0 1 0 0 0,1 0 1 0 0,-1 0-1 0 0,0 0 1 0 0,1 1-1 0 0,-1-1 1 0 0,1 0-1 0 0,0 0 0 0 0,-1 0 1 0 0,1 0-1 0 0,0 0 1 0 0,1 0-1 0 0,-1 1 1 0 0,0-1-1 0 0,0 0 1 0 0,1 0-1 0 0,-1 0 0 0 0,1 0 1 0 0,0 0-1 0 0,0 1 3 0 0,0-1-17 0 0,22 32-1128 0 0,-4-17-6873 0 0,-13-13-3893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4489 0 0,'0'0'2363'0'0,"0"0"-74"0"0,0 0-126 0 0,0 0-168 0 0,0 0-231 0 0,0 0-255 0 0,0 0-236 0 0,0 0-185 0 0,0 0-146 0 0,0 0-141 0 0,0 0-96 0 0,0 0-63 0 0,0 0-68 0 0,-10 2-51 0 0,-47 7 399 0 0,27-3 204 0 0,19-5-942 0 0,0 1-1 0 0,1 0 1 0 0,-1 1-1 0 0,1 0 1 0 0,0 0-1 0 0,0 1 1 0 0,0 1-1 0 0,0 0 1 0 0,1 0-1 0 0,-1 1-183 0 0,10-6 8 0 0,-1 1-1 0 0,0-1 1 0 0,0 1 0 0 0,0-1-1 0 0,0 1 1 0 0,0 0-1 0 0,1 0 1 0 0,-1-1-1 0 0,0 1 1 0 0,1 0 0 0 0,-1 0-1 0 0,0 0 1 0 0,1 0-1 0 0,-1 0 1 0 0,1 0 0 0 0,-1 0-1 0 0,1 0 1 0 0,0 0-1 0 0,0 0 1 0 0,-1 0 0 0 0,1 0-1 0 0,0 0 1 0 0,0 0-1 0 0,0 0 1 0 0,0 0 0 0 0,0 0-1 0 0,0 0 1 0 0,0 0-1 0 0,0 0 1 0 0,0 0 0 0 0,1 0-1 0 0,-1 0 1 0 0,0 0-8 0 0,92 105 65 0 0,-86-99-35 0 0,-1 0 0 0 0,1 0 0 0 0,-1 1 0 0 0,0-1 0 0 0,-1 1 0 0 0,0 1 0 0 0,0-1 0 0 0,-1 0 0 0 0,0 1 0 0 0,0 0 0 0 0,-1 0 0 0 0,0 0 0 0 0,-1 0 0 0 0,0 0 0 0 0,0 0 0 0 0,-1 0 0 0 0,0 0 0 0 0,-1 0 0 0 0,0 1-30 0 0,-1-7 42 0 0,-1 1 1 0 0,0-1 0 0 0,0-1 0 0 0,-1 1-1 0 0,1 0 1 0 0,0-1 0 0 0,-1 1 0 0 0,0-1-1 0 0,1 0 1 0 0,-1 0 0 0 0,0-1-1 0 0,0 1 1 0 0,0-1 0 0 0,0 0 0 0 0,0 0-1 0 0,0 0 1 0 0,-1-1 0 0 0,-2 1-43 0 0,7-1 1 0 0,-156 7 352 0 0,154-7-386 0 0,-1 0 0 0 0,1 0 1 0 0,0 0-1 0 0,0-1 1 0 0,0 1-1 0 0,0 0 0 0 0,0-1 1 0 0,-1 0-1 0 0,1 1 1 0 0,0-1-1 0 0,0 0 0 0 0,0 0 1 0 0,1 0-1 0 0,-1 0 1 0 0,0 0-1 0 0,0-1 0 0 0,0 1 1 0 0,1-1-1 0 0,-1 1 1 0 0,1-1-1 0 0,-1 1 0 0 0,1-1 1 0 0,0 0-1 0 0,0 0 1 0 0,-1 1-1 0 0,1-1 0 0 0,0-1 33 0 0,6-26-3674 0 0,4 12-6632 0 0,-4 9-2485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228 594 0 0 0,'0'0'866'0'0,"0"0"781"0"0,0 0 346 0 0,0 0 5 0 0,0 0-222 0 0,0 0-306 0 0,0 0-211 0 0,0 0-67 0 0,0 0 35 0 0,0 0 81 0 0,7-3 1000 0 0,-6 2 3229 0 0,-13 3-5229 0 0,1 0 0 0 0,0 1-1 0 0,1 0 1 0 0,-1 0 0 0 0,1 1 0 0 0,-1 0 0 0 0,1 1 0 0 0,0 1 0 0 0,1-1-1 0 0,-1 1 1 0 0,1 1 0 0 0,0 0 0 0 0,-5 6-308 0 0,5-5 53 0 0,1 0 0 0 0,0 1 0 0 0,1 0 0 0 0,0 0 0 0 0,0 0 1 0 0,1 1-1 0 0,0 0 0 0 0,1 1 0 0 0,0-1 0 0 0,-2 6-53 0 0,5-9 28 0 0,-1 1 1 0 0,1-1-1 0 0,0 1 1 0 0,0 0-1 0 0,1-1 1 0 0,0 1-1 0 0,1 0 1 0 0,-1 0-1 0 0,2 0 1 0 0,-1 0-1 0 0,1-1 1 0 0,0 1-1 0 0,1 0 1 0 0,-1-1-1 0 0,2 1 1 0 0,-1-1-1 0 0,1 1 1 0 0,0-1-1 0 0,0 0 1 0 0,1 0-1 0 0,0 0 1 0 0,1-1-1 0 0,-1 0 1 0 0,2 2-29 0 0,5 3 88 0 0,0 0-1 0 0,1 0 1 0 0,0-1-1 0 0,1-1 1 0 0,0 0-1 0 0,0-1 1 0 0,1 0 0 0 0,0-1-1 0 0,0-1 1 0 0,1 0-1 0 0,0-1 1 0 0,0-1-1 0 0,0 0 1 0 0,1-1 0 0 0,-1 0-1 0 0,1-2 1 0 0,-1 1-1 0 0,14-2-87 0 0,-25 0 12 0 0,1 1 0 0 0,0-1 0 0 0,0 0 0 0 0,0-1 0 0 0,-1 1 0 0 0,1-1 0 0 0,0 0 0 0 0,-1 0-1 0 0,1-1 1 0 0,0 1 0 0 0,-1-1 0 0 0,1 0 0 0 0,-1 0 0 0 0,0 0 0 0 0,0-1 0 0 0,0 0 0 0 0,0 1 0 0 0,0-1-1 0 0,-1-1 1 0 0,1 1 0 0 0,-1-1 0 0 0,0 1 0 0 0,0-1 0 0 0,0 0 0 0 0,0 0 0 0 0,-1 0 0 0 0,2-3-12 0 0,-1-13-1237 0 0,-1 5-1769 0 0,3 6-2927 0 0,-3 8-6273 0 0</inkml:trace>
  <inkml:trace contextRef="#ctx0" brushRef="#br0" timeOffset="405.229">902 705 8666 0 0,'0'0'2139'0'0,"0"0"-289"0"0,0 0-127 0 0,0 0-82 0 0,0 0-168 0 0,0 0-198 0 0,0 0-214 0 0,0 0-189 0 0,0 0-141 0 0,0 0-97 0 0,0 0-106 0 0,0 0-75 0 0,0 0-53 0 0,-33 16-69 0 0,-101 54-44 0 0,79-27 30 0 0,49-33-254 0 0,1-3-44 0 0,1 1 1 0 0,0 0-1 0 0,0 0 1 0 0,0 0-1 0 0,1 0 1 0 0,0 1-1 0 0,1-1 1 0 0,0 1-1 0 0,0 0 1 0 0,1 0-1 0 0,0 0 1 0 0,1 0-1 0 0,-1-1 1 0 0,2 1-1 0 0,-1 0 1 0 0,2 7-20 0 0,1-10 4 0 0,-1-1 1 0 0,1 1-1 0 0,0-1 0 0 0,0 0 1 0 0,1 1-1 0 0,0-2 0 0 0,0 1 1 0 0,0 0-1 0 0,0-1 0 0 0,1 1 0 0 0,-1-1 1 0 0,1-1-1 0 0,0 1 0 0 0,0-1 1 0 0,1 1-1 0 0,-1-2 0 0 0,1 1 1 0 0,0 0-1 0 0,-1-1 0 0 0,1 0 1 0 0,2 0-5 0 0,7 0 163 0 0,0 0 0 0 0,1-1 1 0 0,-1-1-1 0 0,1-1 1 0 0,-1 0-1 0 0,1 0 0 0 0,-1-2 1 0 0,0 0-1 0 0,0-1 1 0 0,0 0-1 0 0,0-1 0 0 0,-1-1 1 0 0,1 0-1 0 0,-1-1 1 0 0,-1-1-1 0 0,0 0 0 0 0,0 0 1 0 0,0-2-1 0 0,-1 1 1 0 0,-1-2-1 0 0,7-6-163 0 0,-10 10 60 0 0,1-1 1 0 0,-1 0-1 0 0,-1 0 0 0 0,0-1 1 0 0,0 0-1 0 0,0-1 0 0 0,-1 0 1 0 0,-1 1-1 0 0,0-2 0 0 0,0 1 1 0 0,-1-1-1 0 0,0 1 0 0 0,-1-1 1 0 0,0 0-1 0 0,-1 0 0 0 0,0-1 1 0 0,-1 1-1 0 0,0 0 0 0 0,0-1 1 0 0,-2 1-1 0 0,0-6-60 0 0,-1 11-53 0 0,0 1-1 0 0,0-1 1 0 0,0 1-1 0 0,-1 0 1 0 0,0 0-1 0 0,0 0 1 0 0,-1 0-1 0 0,1 1 1 0 0,-1-1-1 0 0,0 1 1 0 0,0 0 0 0 0,0 0-1 0 0,-1 0 1 0 0,1 1-1 0 0,-1-1 1 0 0,0 1-1 0 0,0 0 1 0 0,0 1-1 0 0,-1-1 1 0 0,1 1 0 0 0,-1 0-1 0 0,1 0 1 0 0,-1 1-1 0 0,0-1 1 0 0,1 1-1 0 0,-1 1 1 0 0,0-1-1 0 0,0 1 1 0 0,0 0-1 0 0,0 0 1 0 0,1 1 0 0 0,-1 0-1 0 0,0 0 1 0 0,0 0-1 0 0,1 1 1 0 0,-1-1-1 0 0,1 1 1 0 0,-1 1 53 0 0,4-2-157 0 0,-33 22-2014 0 0,15-4-2917 0 0,11-8-4768 0 0</inkml:trace>
  <inkml:trace contextRef="#ctx0" brushRef="#br0" timeOffset="1033.1">1197 1113 2176 0 0,'0'0'4552'0'0,"0"0"-780"0"0,0 0-449 0 0,0 0-574 0 0,0 0-605 0 0,0 0-472 0 0,0 0-306 0 0,0 0-216 0 0,0 0-173 0 0,0 0-130 0 0,0 0-120 0 0,0 0-95 0 0,0 0-81 0 0,22-17-62 0 0,69-55-81 0 0,-84 67-321 0 0,0 0 0 0 0,-1-1-1 0 0,0 0 1 0 0,1 0 0 0 0,-2-1-1 0 0,1 0 1 0 0,-1 0 0 0 0,0 0-1 0 0,-1 0 1 0 0,1-1 0 0 0,2-7-87 0 0,5-10 197 0 0,81-191 582 0 0,-82 183-789 0 0,-16 53-263 0 0,-9 96 205 0 0,13-109 67 0 0,0-1 0 0 0,1 1-1 0 0,0-1 1 0 0,0 1 0 0 0,1-1-1 0 0,-1 1 1 0 0,1-1 0 0 0,1 1-1 0 0,-1-1 1 0 0,1 0 0 0 0,1 1-1 0 0,-1-1 1 0 0,1 0 0 0 0,0-1-1 0 0,0 1 1 0 0,1 0 0 0 0,-1-1-1 0 0,1 0 1 0 0,0 0 0 0 0,1 0-1 0 0,-1 0 1 0 0,1-1 0 0 0,0 0-1 0 0,0 0 1 0 0,1 0 0 0 0,-1 0-1 0 0,1-1 1 0 0,0 0 1 0 0,0-1 16 0 0,0-1 1 0 0,0 1 0 0 0,0-1-1 0 0,0-1 1 0 0,1 1 0 0 0,-1-1-1 0 0,0 0 1 0 0,1-1-1 0 0,-1 1 1 0 0,0-1 0 0 0,0-1-1 0 0,0 1 1 0 0,0-1-1 0 0,0 0 1 0 0,0 0 0 0 0,0-1-1 0 0,0 1 1 0 0,-1-1-1 0 0,0-1 1 0 0,1 1 0 0 0,-1-1-17 0 0,99-90 760 0 0,-92 80-660 0 0,-1-1 0 0 0,0 0 0 0 0,-1-1-1 0 0,0 0 1 0 0,-1-1 0 0 0,-1 0 0 0 0,-1 0-1 0 0,-1 0 1 0 0,0-1 0 0 0,1-9-100 0 0,-5-27 216 0 0,-2 54-320 0 0,-1-1 0 0 0,0 1 1 0 0,1 0-1 0 0,-1 0 0 0 0,1 0 0 0 0,-1 0 0 0 0,0 0 0 0 0,1-1 0 0 0,-1 1 1 0 0,0 0-1 0 0,0 1 0 0 0,1-1 0 0 0,-1 0 0 0 0,1 0 0 0 0,-1 0 1 0 0,0 0-1 0 0,1 0 0 0 0,-1 1 0 0 0,0-1 0 0 0,1 0 0 0 0,-1 1 0 0 0,1-1 1 0 0,-1 0-1 0 0,0 1 0 0 0,1-1 0 0 0,-1 1 0 0 0,1-1 0 0 0,0 1 1 0 0,-1-1-1 0 0,1 1 0 0 0,-1-1 0 0 0,1 1 0 0 0,0-1 0 0 0,-1 1 0 0 0,1-1 1 0 0,0 1-1 0 0,-1 0 0 0 0,1-1 0 0 0,0 1 0 0 0,0 0 0 0 0,0-1 1 0 0,0 1-1 0 0,0 0 0 0 0,0-1 0 0 0,0 2 104 0 0,-5 10-3573 0 0,4-2-2581 0 0,-1 1-6389 0 0</inkml:trace>
  <inkml:trace contextRef="#ctx0" brushRef="#br0" timeOffset="1560.027">2373 649 9570 0 0,'0'0'3641'0'0,"0"0"-1149"0"0,0 0-531 0 0,0 0-176 0 0,0 0-195 0 0,0 0-231 0 0,0 0-263 0 0,0 0-229 0 0,0 0-175 0 0,0 0-129 0 0,0 0-60 0 0,0 0-71 0 0,0 0-47 0 0,0-6-39 0 0,0-19-57 0 0,0 24-253 0 0,-1 0-1 0 0,0 0 1 0 0,1 0-1 0 0,-1 0 0 0 0,0 0 1 0 0,1 1-1 0 0,-1-1 1 0 0,0 0-1 0 0,0 0 1 0 0,0 1-1 0 0,1-1 1 0 0,-1 0-1 0 0,0 1 1 0 0,0-1-1 0 0,0 1 0 0 0,0-1 1 0 0,0 1-1 0 0,-1 0 1 0 0,1-1-1 0 0,0 1 1 0 0,0 0-1 0 0,0 0 1 0 0,0 0-1 0 0,0 0 1 0 0,0 0-1 0 0,0 0 0 0 0,0 0 1 0 0,-1 0-1 0 0,1 0 1 0 0,0 0-1 0 0,0 0 1 0 0,-1 1-36 0 0,-1-1 81 0 0,-13 2-39 0 0,1 0 0 0 0,-1 2 0 0 0,1-1-1 0 0,0 2 1 0 0,0 0 0 0 0,1 1 0 0 0,0 0-1 0 0,0 1 1 0 0,0 1 0 0 0,-9 6-42 0 0,21-13-1 0 0,0 0 0 0 0,0 0-1 0 0,1 0 1 0 0,-1 0 0 0 0,0 0 0 0 0,1 1 0 0 0,-1-1 0 0 0,1 1-1 0 0,-1-1 1 0 0,1 1 0 0 0,0-1 0 0 0,0 1 0 0 0,-1 0-1 0 0,1-1 1 0 0,0 1 0 0 0,1 0 0 0 0,-1 0 0 0 0,0 0 0 0 0,0 0-1 0 0,1 0 1 0 0,-1 0 0 0 0,1 0 0 0 0,0 0 0 0 0,0 0 0 0 0,0 0-1 0 0,-1 0 1 0 0,2 0 0 0 0,-1 0 0 0 0,0 0 0 0 0,0 0-1 0 0,1 0 1 0 0,-1 0 0 0 0,1 0 0 0 0,0 0 0 0 0,-1 0 0 0 0,1 0-1 0 0,0 0 1 0 0,0 0 0 0 0,0-1 0 0 0,0 1 0 0 0,1 0 0 0 0,-1-1 1 0 0,119 114-50 0 0,-116-112 57 0 0,-1 1 1 0 0,0 0-1 0 0,1 0 0 0 0,-2 1 0 0 0,1-1 1 0 0,0 1-1 0 0,-1-1 0 0 0,0 1 0 0 0,0 0 0 0 0,0 0 1 0 0,-1 0-1 0 0,1 0 0 0 0,-1 0 0 0 0,-1 0 0 0 0,1 1 1 0 0,-1-1-1 0 0,1 0 0 0 0,-2 0 0 0 0,1 0 1 0 0,0 1-1 0 0,-1-1 0 0 0,0 0 0 0 0,0 0 0 0 0,-1 0 1 0 0,1 0-1 0 0,-1 0 0 0 0,0 0 0 0 0,-1-1 1 0 0,1 1-1 0 0,-1-1 0 0 0,0 1 0 0 0,0-1 0 0 0,0 0 1 0 0,-1 0-8 0 0,-2 4 30 0 0,0-1 0 0 0,-1-1 0 0 0,0 1 0 0 0,0-1 0 0 0,-1 0 1 0 0,0-1-1 0 0,0 0 0 0 0,0 0 0 0 0,-1-1 0 0 0,1 0 0 0 0,-1 0 0 0 0,0-1 1 0 0,0 0-1 0 0,0-1 0 0 0,-1 0 0 0 0,1 0 0 0 0,-1-1 0 0 0,-7 0-30 0 0,5-1-49 0 0,9 1 24 0 0,1 0 0 0 0,0 0 0 0 0,-1-1 0 0 0,1 1 0 0 0,0-1 0 0 0,-1 0 0 0 0,1 0 0 0 0,0 1 0 0 0,-1-2 0 0 0,1 1 0 0 0,0 0 1 0 0,-1 0-1 0 0,1-1 0 0 0,0 1 0 0 0,-1-1 0 0 0,1 0 0 0 0,0 0 0 0 0,0 0 0 0 0,0 0 0 0 0,0 0 0 0 0,0 0 0 0 0,0 0 0 0 0,0-1 1 0 0,0 1-1 0 0,0-1 0 0 0,0 0 0 0 0,1 1 0 0 0,-1-1 0 0 0,1 0 0 0 0,-1 0 0 0 0,1 0 0 0 0,0 0 0 0 0,0 0 0 0 0,0 0 0 0 0,0 0 1 0 0,0 0-1 0 0,0-1 0 0 0,0 1 0 0 0,0-2 25 0 0,13-32-3194 0 0,-1 25-2064 0 0,-3 3-1109 0 0,-2 0-6135 0 0</inkml:trace>
  <inkml:trace contextRef="#ctx0" brushRef="#br0" timeOffset="2294.267">2447 885 7354 0 0,'0'0'2096'0'0,"0"0"-37"0"0,0 0 178 0 0,0 0-124 0 0,0 0-275 0 0,0 0-304 0 0,0 0-293 0 0,0 0-183 0 0,0 0-118 0 0,0 0-86 0 0,0 0-69 0 0,32 1-91 0 0,101 0-110 0 0,-69-14 140 0 0,-54 6-564 0 0,-1 3-87 0 0,0 0 1 0 0,0-1-1 0 0,0 0 1 0 0,0 0-1 0 0,-1-1 1 0 0,0 0-1 0 0,0-1 1 0 0,0 0-1 0 0,-1 0 0 0 0,0-1 1 0 0,-1 1-1 0 0,0-1 1 0 0,0-1-1 0 0,0 1 1 0 0,-1-1-1 0 0,-1 0 1 0 0,1 0-1 0 0,-1-1 1 0 0,-1 1-1 0 0,0-1 0 0 0,0 0 1 0 0,-1 0-1 0 0,0 0 1 0 0,-1 0-1 0 0,0 0 1 0 0,-1-5-74 0 0,0 13-7 0 0,-1 0 0 0 0,0-1 0 0 0,1 1 0 0 0,-1 0 0 0 0,0 0 0 0 0,-1 0 0 0 0,1 0 0 0 0,0 0 0 0 0,0 1 0 0 0,-1-1 1 0 0,1 0-1 0 0,-1 1 0 0 0,1-1 0 0 0,-1 0 0 0 0,0 1 0 0 0,0 0 0 0 0,0-1 0 0 0,0 1 0 0 0,0 0 0 0 0,0 0 0 0 0,0 0 0 0 0,0 1 0 0 0,0-1 1 0 0,0 0-1 0 0,0 1 0 0 0,-1-1 0 0 0,1 1 0 0 0,0 0 0 0 0,0 0 0 0 0,-1-1 0 0 0,1 2 0 0 0,0-1 0 0 0,0 0 0 0 0,-1 0 0 0 0,-1 1 7 0 0,-77 27-235 0 0,68-20 206 0 0,-1 0 0 0 0,1 1 0 0 0,1 1 0 0 0,-1 0 0 0 0,2 1 0 0 0,-1 0 0 0 0,2 1 0 0 0,-1 0-1 0 0,2 1 1 0 0,0 0 0 0 0,0 0 0 0 0,1 1 0 0 0,1 0 0 0 0,0 0 0 0 0,1 1 0 0 0,0 0 0 0 0,2 0 0 0 0,-1 0 0 0 0,2 1 0 0 0,0-1-1 0 0,1 1 30 0 0,2-12-1 0 0,0 0 0 0 0,1 0 0 0 0,0 0-1 0 0,0 0 1 0 0,0 0 0 0 0,0 0-1 0 0,0 0 1 0 0,1 0 0 0 0,-1-1-1 0 0,1 1 1 0 0,0-1 0 0 0,0 1-1 0 0,1-1 1 0 0,-1 0 0 0 0,1 0-1 0 0,-1 0 1 0 0,1 0 0 0 0,0 0-1 0 0,0 0 1 0 0,0-1 0 0 0,1 1-1 0 0,-1-1 1 0 0,1 0 0 0 0,-1 0 0 0 0,1-1-1 0 0,0 1 1 0 0,-1-1 0 0 0,1 1-1 0 0,0-1 1 0 0,0 0 0 0 0,1 0 1 0 0,132 11 114 0 0,-130-12-96 0 0,18-2 54 0 0,1-2 0 0 0,-1-1 0 0 0,0-1 0 0 0,0-1-1 0 0,-1-1 1 0 0,0-1 0 0 0,0-1 0 0 0,-1-2-1 0 0,-1 0 1 0 0,0-1 0 0 0,11-9-72 0 0,8-6 151 0 0,-2-2 0 0 0,-2-1 1 0 0,-1-2-1 0 0,-1-1 0 0 0,1-5-151 0 0,-26 30 15 0 0,0 0-1 0 0,0-1 1 0 0,-1 1 0 0 0,-1-2-1 0 0,0 1 1 0 0,0-1 0 0 0,-1-1-1 0 0,0 1 1 0 0,-1-1 0 0 0,0 0 0 0 0,-1-1-1 0 0,-1 1 1 0 0,0-1 0 0 0,0 0-1 0 0,-1 0 1 0 0,-1 0 0 0 0,0 0-1 0 0,-1-10-14 0 0,-3 21-2 0 0,0 0 0 0 0,-1 1 0 0 0,1-1 0 0 0,-1 0 0 0 0,1 1 0 0 0,-1-1 0 0 0,0 1 0 0 0,1 0 0 0 0,-1 0 0 0 0,0 0 0 0 0,0 0-1 0 0,0 0 1 0 0,0 1 0 0 0,0-1 0 0 0,0 1 0 0 0,0 0 0 0 0,0 0 0 0 0,0 0 0 0 0,0 0 0 0 0,0 1 0 0 0,0-1 0 0 0,0 1 0 0 0,1-1 0 0 0,-1 1 0 0 0,0 0 0 0 0,0 0 0 0 0,0 1 0 0 0,1-1 0 0 0,-1 0-1 0 0,0 1 1 0 0,1 0 0 0 0,0 0 0 0 0,-1-1 0 0 0,1 1 0 0 0,0 1 2 0 0,0-2-3 0 0,-5 2-6 0 0,1 0-1 0 0,0 0 1 0 0,0 0 0 0 0,0 1-1 0 0,0 0 1 0 0,1 0 0 0 0,-1 1 0 0 0,1 0-1 0 0,0 0 1 0 0,0 0 0 0 0,1 0-1 0 0,0 1 1 0 0,0-1 0 0 0,0 1-1 0 0,0 0 1 0 0,1 0 0 0 0,0 1-1 0 0,1-1 1 0 0,-1 1 0 0 0,1-1-1 0 0,0 1 1 0 0,1 0 0 0 0,0 0-1 0 0,0 0 1 0 0,0 0 0 0 0,1-1-1 0 0,0 8 10 0 0,3-10 2 0 0,0-1-1 0 0,0 1 0 0 0,1-1 0 0 0,-1 0 0 0 0,1 0 0 0 0,-1 0 0 0 0,1 0 0 0 0,0-1 0 0 0,0 1 0 0 0,0-1 0 0 0,1 0 0 0 0,-1 0 0 0 0,1-1 0 0 0,3 2-1 0 0,2 1 7 0 0,187 54 53 0 0,-195-56-57 0 0,0 0 1 0 0,1-1-1 0 0,-1 1 1 0 0,0 0-1 0 0,0 0 1 0 0,0 0-1 0 0,0 0 1 0 0,-1 0-1 0 0,1 1 1 0 0,0-1-1 0 0,-1 1 1 0 0,0-1-1 0 0,1 1 1 0 0,-1-1-1 0 0,0 1 0 0 0,0 0 1 0 0,-1-1-1 0 0,1 1 1 0 0,0 0-1 0 0,-1 0 1 0 0,0-1-1 0 0,0 1 1 0 0,0 0-1 0 0,0 0 1 0 0,0 0-1 0 0,0 0 1 0 0,-1-1-1 0 0,1 1 1 0 0,-1 0-1 0 0,-1 2-3 0 0,-38 78 178 0 0,37-78-168 0 0,-36 67-280 0 0,39-71 113 0 0,0-1-80 0 0,14-8-1454 0 0,7-7-1568 0 0,-11 8-2307 0 0,-2 0-6238 0 0</inkml:trace>
  <inkml:trace contextRef="#ctx0" brushRef="#br0" timeOffset="2722.607">3621 539 12715 0 0,'0'0'1929'0'0,"0"0"-403"0"0,0 0-78 0 0,0 0-27 0 0,0 0-172 0 0,0 0-300 0 0,0 0-345 0 0,0 0-207 0 0,0 0-13 0 0,0 0 86 0 0,0 0 72 0 0,0 0-2 0 0,0 0-41 0 0,5 8-57 0 0,-3-3-415 0 0,57 141 2102 0 0,-42 92-1641 0 0,0-161-452 0 0,-17-76-15 0 0,1 0-1 0 0,0 0 1 0 0,0 0-1 0 0,0 0 1 0 0,0 0-1 0 0,0 0 0 0 0,0 0 1 0 0,0-1-1 0 0,1 1 1 0 0,-1 0-1 0 0,0-1 1 0 0,0 1-1 0 0,0-1 1 0 0,1 1-1 0 0,-1-1 0 0 0,0 0 1 0 0,1 1-1 0 0,-1-1 1 0 0,0 0-1 0 0,1 0 1 0 0,-1 0-1 0 0,0 0 1 0 0,1 0-1 0 0,-1 0 0 0 0,0-1 1 0 0,1 1-1 0 0,-1 0 1 0 0,0-1-1 0 0,0 1 1 0 0,1-1-1 0 0,-1 1 1 0 0,0-1-1 0 0,0 0 1 0 0,0 1-1 0 0,0-1 0 0 0,1 0 1 0 0,-1 0-1 0 0,0 0 1 0 0,-1 1-1 0 0,1-1 1 0 0,0 0-1 0 0,0-1 1 0 0,0 1-1 0 0,0 0 0 0 0,-1 0 1 0 0,1 0-1 0 0,-1 0 1 0 0,1-1-1 0 0,-1 1 1 0 0,1 0-1 0 0,-1 0 1 0 0,0-1-1 0 0,1 1 0 0 0,-1 0-19 0 0,133-241 1268 0 0,-97 168-1145 0 0,41-74-161 0 0,-74 143 84 0 0,-3 6-83 0 0,0-1-1 0 0,0 0 0 0 0,1 0 1 0 0,-1 1-1 0 0,0-1 0 0 0,1 0 1 0 0,-1 0-1 0 0,1 0 0 0 0,-1 1 1 0 0,0-1-1 0 0,1 0 0 0 0,-1 0 1 0 0,1 0-1 0 0,-1 0 0 0 0,0 0 1 0 0,1 0-1 0 0,-1 0 0 0 0,1 0 1 0 0,-1 0-1 0 0,0 0 0 0 0,1 0 1 0 0,-1 0-1 0 0,1 0 0 0 0,-1 0 1 0 0,0 0-1 0 0,1 0 0 0 0,-1 0 1 0 0,1-1-1 0 0,-1 1 0 0 0,0 0 1 0 0,1 0-1 0 0,-1 0 0 0 0,0-1 1 0 0,1 1-1 0 0,-1 0 0 0 0,0 0 1 0 0,1-1-1 0 0,-1 1 0 0 0,0 0 1 0 0,0-1-1 0 0,1 1 0 0 0,-1 0 1 0 0,0-1-1 0 0,0 1 0 0 0,0-1 1 0 0,0 1-1 0 0,1 0 0 0 0,-1-1 1 0 0,0 1-1 0 0,0-1 0 0 0,0 1 1 0 0,0 0-1 0 0,0-1 0 0 0,0 1 1 0 0,0-1-1 0 0,0 1 0 0 0,0 0 1 0 0,0-1-1 0 0,0 1 0 0 0,0-1 37 0 0,0 25-4445 0 0,0-16-806 0 0,0 0-7091 0 0</inkml:trace>
  <inkml:trace contextRef="#ctx0" brushRef="#br0" timeOffset="3761.022">4133 833 6673 0 0,'0'0'3380'0'0,"0"0"-840"0"0,0 0-304 0 0,0 0-185 0 0,0 0-236 0 0,0 0-204 0 0,0 0-240 0 0,0 0-238 0 0,0 0-205 0 0,32-4-155 0 0,99-18-103 0 0,-45-6 622 0 0,-72 19-1062 0 0,-7 6-147 0 0,0-1 1 0 0,0 0-1 0 0,0-1 0 0 0,-1 1 1 0 0,1-1-1 0 0,-1-1 1 0 0,0 1-1 0 0,0-1 0 0 0,-1 0 1 0 0,0 0-1 0 0,0-1 0 0 0,0 1 1 0 0,-1-1-1 0 0,0 0 0 0 0,0-1 1 0 0,-1 1-1 0 0,0 0 0 0 0,0-1 1 0 0,-1 0-1 0 0,0 0 0 0 0,0 0 1 0 0,-1 0-84 0 0,-3 5-3 0 0,0 0 1 0 0,-1 0-1 0 0,1 0 1 0 0,-1 0-1 0 0,0 1 1 0 0,0-1 0 0 0,1 1-1 0 0,-2 0 1 0 0,1 0-1 0 0,0 0 1 0 0,0 0-1 0 0,-1 1 1 0 0,1-1-1 0 0,-1 1 1 0 0,1 0-1 0 0,-1 0 1 0 0,1 0-1 0 0,-1 1 1 0 0,0-1 0 0 0,1 1-1 0 0,-1 0 1 0 0,0 0-1 0 0,0 0 1 0 0,1 0-1 0 0,-1 1 1 0 0,-1-1 2 0 0,-10 1-29 0 0,0 1-1 0 0,1 0 1 0 0,-1 1 0 0 0,1 1 0 0 0,-1 0 0 0 0,1 0-1 0 0,1 2 1 0 0,-1 0 0 0 0,1 0 0 0 0,0 1-1 0 0,0 1 1 0 0,1 0 0 0 0,0 1 0 0 0,0 0 0 0 0,1 1-1 0 0,0 0 1 0 0,1 1 0 0 0,0 0 0 0 0,1 0 0 0 0,-7 13 29 0 0,11-19-6 0 0,1 0 1 0 0,0 1-1 0 0,1 0 1 0 0,0-1-1 0 0,0 1 1 0 0,0 1-1 0 0,0-1 1 0 0,1 0-1 0 0,0 1 1 0 0,1-1 0 0 0,-1 1-1 0 0,1-1 1 0 0,0 1-1 0 0,1 0 1 0 0,0-1-1 0 0,0 1 1 0 0,0 0-1 0 0,1 0 1 0 0,0-1-1 0 0,0 1 1 0 0,1-1-1 0 0,-1 1 1 0 0,1-1-1 0 0,1 0 1 0 0,-1 1 0 0 0,1-1-1 0 0,1 0 1 0 0,-1-1-1 0 0,1 1 1 0 0,0-1-1 0 0,0 1 1 0 0,0-1-1 0 0,1 0 1 0 0,0-1-1 0 0,0 1 1 0 0,0-1-1 0 0,0 0 1 0 0,1 0 0 0 0,-1 0-1 0 0,1-1 1 0 0,6 3 5 0 0,6-1-10 0 0,1 0 1 0 0,0-1 0 0 0,-1-1 0 0 0,1 0 0 0 0,0-2 0 0 0,0 0 0 0 0,0-1 0 0 0,0-1 0 0 0,0-1 0 0 0,0 0 0 0 0,10-4 9 0 0,3-3-251 0 0,0-1 0 0 0,0-2 0 0 0,-2-1 1 0 0,1-2-1 0 0,-2-1 0 0 0,0-1 1 0 0,-1-1-1 0 0,0-2 0 0 0,-2-1 0 0 0,0-1 1 0 0,5-7 250 0 0,53-77-163 0 0,-85 106 187 0 0,1 0-1 0 0,0 0 1 0 0,-1 0 0 0 0,1 1 0 0 0,-1-1-1 0 0,1 0 1 0 0,0 0 0 0 0,-1 0 0 0 0,1 0-1 0 0,-1 0 1 0 0,1 0 0 0 0,-1 1 0 0 0,1-1-1 0 0,0 0 1 0 0,-1 0 0 0 0,1 0 0 0 0,-1-1-1 0 0,1 1 1 0 0,-1 0 0 0 0,1 0 0 0 0,0 0-1 0 0,-1 0 1 0 0,1 0 0 0 0,-1 0 0 0 0,1-1-1 0 0,0 1 1 0 0,-1 0 0 0 0,1 0-1 0 0,-1-1 1 0 0,1 1 0 0 0,0 0 0 0 0,-1 0-1 0 0,1-1 1 0 0,0 1 0 0 0,0 0 0 0 0,-1-1-1 0 0,1 1 1 0 0,0-1 0 0 0,0 1 0 0 0,-1 0-1 0 0,1-1 1 0 0,0 1 0 0 0,0-1 0 0 0,0 1-1 0 0,0 0 1 0 0,0-1 0 0 0,0 1 0 0 0,0-1-1 0 0,0 1 1 0 0,0-1 0 0 0,0 1 0 0 0,0-1-1 0 0,0 1 1 0 0,0 0 0 0 0,0-1 0 0 0,0 1-1 0 0,0-1 1 0 0,0 1 0 0 0,0 0 0 0 0,1-1-1 0 0,-1 1 1 0 0,0-1 0 0 0,0 1 0 0 0,0 0-1 0 0,1-1 1 0 0,-1 1 0 0 0,0 0-1 0 0,1-1-23 0 0,-35 16 114 0 0,17-4-77 0 0,0 1-1 0 0,1 0 1 0 0,0 2-1 0 0,1-1 1 0 0,1 2-1 0 0,0 0 1 0 0,1 1-1 0 0,0 0 1 0 0,1 1-1 0 0,1 1 1 0 0,1 0-37 0 0,7-14-2 0 0,1-1 0 0 0,0 1 1 0 0,0 0-1 0 0,0 0 0 0 0,1-1 1 0 0,-1 1-1 0 0,1 0 0 0 0,0 0 0 0 0,0 1 1 0 0,1-1-1 0 0,-1 0 0 0 0,1 0 1 0 0,0 0-1 0 0,0 0 0 0 0,0 1 1 0 0,0-1-1 0 0,1 0 0 0 0,0 0 1 0 0,0 0-1 0 0,0 0 0 0 0,0 0 0 0 0,1 0 1 0 0,-1 0-1 0 0,1 0 0 0 0,0-1 1 0 0,0 1-1 0 0,1 0 0 0 0,-1-1 1 0 0,1 0-1 0 0,-1 0 0 0 0,1 1 1 0 0,0-2-1 0 0,0 1 0 0 0,1 0 0 0 0,-1-1 1 0 0,1 1-1 0 0,0 0 2 0 0,8 0 52 0 0,0 1 0 0 0,0-2 1 0 0,0 0-1 0 0,0 0 0 0 0,1-1 0 0 0,-1 0 1 0 0,1-1-1 0 0,-1-1 0 0 0,0 0 0 0 0,1 0 0 0 0,-1-1 1 0 0,0-1-1 0 0,0 0 0 0 0,0-1 0 0 0,-1 0 1 0 0,1-1-1 0 0,-1 0 0 0 0,0-1 0 0 0,0 0 0 0 0,9-7-52 0 0,10-9 302 0 0,0-1-1 0 0,-2-1 0 0 0,-1-1 0 0 0,0-2 0 0 0,-2 0 0 0 0,8-15-301 0 0,6-6 146 0 0,-19 28-129 0 0,-1-2 1 0 0,-1 0 0 0 0,-1-1 0 0 0,-1-1 0 0 0,-1-1-1 0 0,-1 0 1 0 0,-2 0 0 0 0,0-2 0 0 0,-2 1-1 0 0,0-2 1 0 0,-2 1 0 0 0,-1-3-18 0 0,-5 10-24 0 0,0-1-1 0 0,-2 0 0 0 0,0 0 1 0 0,-1 1-1 0 0,-2-1 1 0 0,0 0-1 0 0,-1 1 1 0 0,0 0-1 0 0,-2 0 1 0 0,-5-11 24 0 0,7 20-15 0 0,0 1 0 0 0,-1 0 0 0 0,-1 0 0 0 0,0 0 0 0 0,0 1 0 0 0,0-1 1 0 0,-1 2-1 0 0,-1-1 0 0 0,0 1 0 0 0,0 0 0 0 0,0 0 0 0 0,-1 1 0 0 0,0 1 0 0 0,0-1 1 0 0,-1 1-1 0 0,0 1 0 0 0,0 0 0 0 0,0 0 0 0 0,-1 1 0 0 0,-1 0 15 0 0,5 2-4 0 0,-1 0 0 0 0,0 0 0 0 0,0 1-1 0 0,0 0 1 0 0,0 0 0 0 0,0 1 0 0 0,0 0-1 0 0,0 0 1 0 0,-1 1 0 0 0,1 0 0 0 0,1 1 0 0 0,-1 0-1 0 0,0 0 1 0 0,0 0 0 0 0,1 1 0 0 0,-1 0-1 0 0,1 1 1 0 0,0 0 0 0 0,0 0 0 0 0,0 0-1 0 0,0 1 1 0 0,1 0 0 0 0,0 0 0 0 0,0 1 0 0 0,0-1-1 0 0,1 2 1 0 0,0-1 0 0 0,0 0 0 0 0,-3 6 4 0 0,1 4 15 0 0,0 1 0 0 0,1 0 0 0 0,0 0 0 0 0,2 1 1 0 0,0 0-1 0 0,1 0 0 0 0,0 0 0 0 0,2 0 0 0 0,0 0 0 0 0,1 0 1 0 0,1 0-1 0 0,1 0 0 0 0,0 0 0 0 0,1 0 0 0 0,1 0 1 0 0,1 0-1 0 0,1-1 0 0 0,0 0 0 0 0,1 0 0 0 0,1-1 1 0 0,0 0-1 0 0,1 0 0 0 0,6 6-15 0 0,30 55 362 0 0,4-2 1 0 0,4-2-1 0 0,2-3 0 0 0,4-2 0 0 0,2-2 1 0 0,13 6-363 0 0,77 69 263 0 0,-128-112-333 0 0,-14-22-1011 0 0,-18-24-1385 0 0,2 9-1033 0 0,2 2-4577 0 0,2 4-4405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2593 1300 1808 0 0,'0'0'2021'0'0,"0"0"-129"0"0,0 0-82 0 0,0 0-6 0 0,0 0-126 0 0,0 0-191 0 0,0 0-245 0 0,0 0-170 0 0,0 0-53 0 0,0 0-4 0 0,0 0 43 0 0,0 0 12 0 0,0 0 8 0 0,5 17-31 0 0,16 49-49 0 0,-21-65-962 0 0,0 0 0 0 0,0-1 0 0 0,0 1 0 0 0,0 0 0 0 0,0 0 0 0 0,1 0 0 0 0,-1-1 0 0 0,0 1 0 0 0,0 0 0 0 0,1-1 0 0 0,-1 1 0 0 0,0 0 0 0 0,1-1 0 0 0,-1 1 0 0 0,1 0 0 0 0,-1-1 0 0 0,1 1 0 0 0,-1-1 0 0 0,1 1 0 0 0,-1-1 0 0 0,1 1 0 0 0,-1-1 0 0 0,1 1 0 0 0,0-1 0 0 0,-1 1 0 0 0,1-1 0 0 0,0 0 0 0 0,-1 1 0 0 0,1-1 0 0 0,0 0 0 0 0,0 0 0 0 0,-1 0 0 0 0,1 0 0 0 0,0 1 0 0 0,0-1 0 0 0,-1 0 0 0 0,1 0 0 0 0,0 0 0 0 0,0-1 0 0 0,0 1 0 0 0,-1 0 0 0 0,1 0 0 0 0,0 0-36 0 0,3-1 262 0 0,11-2 67 0 0,-1 0 0 0 0,0-1-1 0 0,-1 0 1 0 0,1-1 0 0 0,-1-1 0 0 0,0 0-1 0 0,0-1 1 0 0,0 0 0 0 0,-1-1-1 0 0,0 0 1 0 0,-1-1 0 0 0,0 0 0 0 0,0-1-1 0 0,3-4-328 0 0,86-89 621 0 0,95-85-233 0 0,-193 186-387 0 0,-1 1-1 0 0,1-1 1 0 0,0 1 0 0 0,0-1 0 0 0,0 1 0 0 0,0 0 0 0 0,0 0 0 0 0,0 0 0 0 0,0 0 0 0 0,0 0 0 0 0,1 0-1 0 0,-1 1 1 0 0,0-1 0 0 0,0 1 0 0 0,1-1 0 0 0,-1 1 0 0 0,0 0 0 0 0,1 0 0 0 0,-1 0 0 0 0,0 0 0 0 0,1 0-1 0 0,-1 1 1 0 0,0-1 0 0 0,1 1 0 0 0,-1 0 0 0 0,0-1 0 0 0,0 1 0 0 0,0 0 0 0 0,0 0 0 0 0,0 0 0 0 0,0 1-1 0 0,0-1 1 0 0,0 0 0 0 0,0 1 0 0 0,0-1 0 0 0,-1 1 0 0 0,1 0 0 0 0,0 0 0 0 0,-1-1 0 0 0,1 2-1 0 0,4 4 10 0 0,-1 0 0 0 0,0 1 0 0 0,0 0 0 0 0,-1 0 0 0 0,0 0 0 0 0,0 0 0 0 0,-1 0 0 0 0,0 1 0 0 0,-1-1 0 0 0,1 1 0 0 0,-2 0 0 0 0,1 0 0 0 0,-1 0 0 0 0,-1 1-10 0 0,0-1 18 0 0,0 0 1 0 0,-1 0-1 0 0,0 0 0 0 0,-1 0 1 0 0,0 0-1 0 0,0 0 1 0 0,-1-1-1 0 0,0 1 1 0 0,-1-1-1 0 0,0 0 1 0 0,0 0-1 0 0,-1 0 0 0 0,0 0 1 0 0,0-1-1 0 0,0 0 1 0 0,-1 0-1 0 0,0 0 1 0 0,-1-1-1 0 0,0 0 0 0 0,0 0-17 0 0,-13 11 12 0 0,-1-2 0 0 0,-1 0 0 0 0,-1-1 0 0 0,0-2 1 0 0,-1 0-1 0 0,-8 2-13 0 0,-96 18-2 0 0,125-31-19 0 0,-1 0 0 0 0,1 0 0 0 0,-1 0-1 0 0,1-1 1 0 0,-1 1 0 0 0,1-1-1 0 0,-1 0 1 0 0,1 0 0 0 0,-1-1 0 0 0,1 1-1 0 0,0-1 1 0 0,-1 1 0 0 0,1-1-1 0 0,-1 0 1 0 0,1 0 0 0 0,0-1 0 0 0,0 1-1 0 0,0-1 1 0 0,0 0 0 0 0,0 1-1 0 0,0-1 1 0 0,0-1 0 0 0,0 1 0 0 0,1 0-1 0 0,-2-2 22 0 0,4 1-241 0 0,0-1 0 0 0,1 0 0 0 0,-1 0-1 0 0,1 1 1 0 0,0-1 0 0 0,0 0 0 0 0,0 1 0 0 0,0-1-1 0 0,0 1 1 0 0,1-1 0 0 0,0 1 0 0 0,0 0-1 0 0,0-1 1 0 0,0 1 0 0 0,0 0 0 0 0,1 0 0 0 0,-1 1-1 0 0,1-1 1 0 0,0 0 0 0 0,0 1 0 0 0,0 0 0 0 0,0-1-1 0 0,0 1 1 0 0,0 1 0 0 0,0-1 0 0 0,1 0 241 0 0,13-12-6034 0 0,-8 6-5918 0 0</inkml:trace>
  <inkml:trace contextRef="#ctx0" brushRef="#br0" timeOffset="359.272">3412 1113 10778 0 0,'0'0'2762'0'0,"0"0"-1063"0"0,0 0-404 0 0,0 0 65 0 0,0 0 25 0 0,0 0-105 0 0,0 0-284 0 0,0 0-302 0 0,0 0-151 0 0,0 0-77 0 0,0 0-27 0 0,0 0-35 0 0,0 0-74 0 0,-1 10-52 0 0,-1 75 525 0 0,3-79-715 0 0,1 0 0 0 0,1-1 0 0 0,-1 1-1 0 0,1-1 1 0 0,0 1 0 0 0,0-1 0 0 0,0 0 0 0 0,1 0 0 0 0,0-1 0 0 0,0 1-1 0 0,0-1 1 0 0,1 0 0 0 0,-1 0 0 0 0,1 0 0 0 0,0 0 0 0 0,0-1-1 0 0,0 0 1 0 0,0 0 0 0 0,1 0 0 0 0,-1-1 0 0 0,1 0 0 0 0,0 0-1 0 0,0 0 1 0 0,0-1 0 0 0,0 0 0 0 0,-1 0 0 0 0,2 0 0 0 0,-1-1-1 0 0,0 0 1 0 0,0 0 0 0 0,0-1 0 0 0,0 1 0 0 0,0-1 0 0 0,0-1-1 0 0,-1 1 1 0 0,1-1 0 0 0,4-1-88 0 0,3-4 89 0 0,1-1 0 0 0,-1 0 0 0 0,-1 0 0 0 0,0-1 0 0 0,0-1 0 0 0,-1 0 0 0 0,0-1 0 0 0,0 0 0 0 0,-2 0 0 0 0,1-1 0 0 0,-1-1 0 0 0,-1 1 0 0 0,0-1 0 0 0,-1-1 0 0 0,-1 1 0 0 0,0-1 0 0 0,0-1 0 0 0,-2 1 0 0 0,1-1 1 0 0,-1-6-90 0 0,14-71-903 0 0,-18 91 295 0 0,0 1-323 0 0,0 10-9501 0 0,-2-5-2044 0 0</inkml:trace>
  <inkml:trace contextRef="#ctx0" brushRef="#br0" timeOffset="880.687">3951 1330 9490 0 0,'0'0'4118'0'0,"0"0"-1709"0"0,0 0-688 0 0,0 0-131 0 0,0 0-148 0 0,0 0-166 0 0,0 0-178 0 0,0 0-166 0 0,0 0-116 0 0,0 0-97 0 0,0 0-80 0 0,0 0-101 0 0,0 0-70 0 0,12-22-75 0 0,38-70-71 0 0,-41 75-209 0 0,1 0 0 0 0,0 1-1 0 0,1 1 1 0 0,1 0-1 0 0,0 0 1 0 0,1 1 0 0 0,1 1-1 0 0,0 0 1 0 0,0 1 0 0 0,1 0-1 0 0,6-2-112 0 0,-20 12 2 0 0,0 1 0 0 0,-1 0-1 0 0,1-1 1 0 0,0 1-1 0 0,0 0 1 0 0,0 0 0 0 0,0-1-1 0 0,0 1 1 0 0,0 0 0 0 0,0 0-1 0 0,1 0 1 0 0,-1 0 0 0 0,0 1-1 0 0,0-1 1 0 0,1 0-1 0 0,-1 0 1 0 0,1 1 0 0 0,-1-1-1 0 0,0 1 1 0 0,1-1 0 0 0,-1 1-1 0 0,1 0 1 0 0,-1-1 0 0 0,1 1-1 0 0,-1 0 1 0 0,1 0 0 0 0,0 0-1 0 0,-1 0 1 0 0,1 0-1 0 0,-1 1 1 0 0,1-1 0 0 0,-1 0-1 0 0,1 1 1 0 0,-1-1 0 0 0,0 1-1 0 0,1 0 1 0 0,-1-1 0 0 0,1 1-1 0 0,-1 0 1 0 0,0 0 0 0 0,0 0-1 0 0,1-1 1 0 0,-1 2-1 0 0,0-1 1 0 0,0 0 0 0 0,0 0-1 0 0,0 0 1 0 0,0 0 0 0 0,0 1-1 0 0,-1-1 1 0 0,1 0 0 0 0,0 2-2 0 0,-14 144 100 0 0,13-146-99 0 0,1 0 0 0 0,-1 0 0 0 0,0 0 0 0 0,0 0 0 0 0,1 0 0 0 0,-1 0 0 0 0,0 0 0 0 0,1 0 0 0 0,-1 0 1 0 0,1 0-1 0 0,-1-1 0 0 0,1 1 0 0 0,0 0 0 0 0,-1 0 0 0 0,1 0 0 0 0,0-1 0 0 0,0 1 0 0 0,-1 0 0 0 0,1-1 0 0 0,0 1 1 0 0,0-1-1 0 0,0 1 0 0 0,0-1 0 0 0,0 1 0 0 0,0-1 0 0 0,0 1 0 0 0,0-1 0 0 0,0 0 0 0 0,0 0 0 0 0,0 0 0 0 0,0 1 1 0 0,0-1-1 0 0,0 0 0 0 0,0 0 0 0 0,0 0 0 0 0,0-1 0 0 0,0 1 0 0 0,0 0 0 0 0,0 0 0 0 0,0 0 0 0 0,0-1 0 0 0,0 1 1 0 0,1-1-2 0 0,44-14 33 0 0,167-117 144 0 0,-212 131-175 0 0,0 1 1 0 0,0-1-1 0 0,0 1 0 0 0,0-1 1 0 0,-1 1-1 0 0,1-1 0 0 0,0 1 1 0 0,0 0-1 0 0,0 0 0 0 0,0-1 1 0 0,0 1-1 0 0,0 0 0 0 0,0 0 1 0 0,0 0-1 0 0,0 0 0 0 0,0 0 1 0 0,0 0-1 0 0,0 0 0 0 0,0 1 1 0 0,-1-1-1 0 0,1 0 0 0 0,0 0 1 0 0,0 1-1 0 0,0-1 0 0 0,0 1 1 0 0,0-1-1 0 0,0 1 0 0 0,-1-1 1 0 0,1 1-1 0 0,0-1 0 0 0,0 1 0 0 0,-1 0 1 0 0,1-1-1 0 0,0 1 0 0 0,-1 0 1 0 0,1-1-1 0 0,-1 1 0 0 0,1 0 1 0 0,-1 0-1 0 0,1 0 0 0 0,-1 0 1 0 0,0 0-1 0 0,1-1 0 0 0,-1 1 1 0 0,0 0-1 0 0,0 0 0 0 0,0 0 1 0 0,1 0-1 0 0,-1 0 0 0 0,0 0 1 0 0,0 1-3 0 0,-2 55 147 0 0,1-53-130 0 0,-14 124 127 0 0,16-126-175 0 0,-1 0 1 0 0,1 0 0 0 0,0 0-1 0 0,-1 0 1 0 0,1 0 0 0 0,0 0-1 0 0,0 0 1 0 0,0 0-1 0 0,0-1 1 0 0,1 1 0 0 0,-1 0-1 0 0,0-1 1 0 0,1 1 0 0 0,-1-1-1 0 0,1 1 1 0 0,0-1-1 0 0,-1 0 1 0 0,1 0 0 0 0,0 0-1 0 0,0 0 1 0 0,0 0 0 0 0,0 0-1 0 0,-1 0 1 0 0,1 0-1 0 0,2 0 31 0 0,20 1-6403 0 0,-20-2-1681 0 0,-2-3-4845 0 0</inkml:trace>
  <inkml:trace contextRef="#ctx0" brushRef="#br0" timeOffset="-2021.01">463 535 2024 0 0,'0'0'1826'0'0,"0"0"140"0"0,0 0 213 0 0,0 0 168 0 0,0 0-21 0 0,0 0-223 0 0,0 0-356 0 0,0 0-359 0 0,0 0-291 0 0,0 0-208 0 0,0 0-129 0 0,0 3-26 0 0,-37 189 3439 0 0,36-187-4140 0 0,-19 106 517 0 0,-5 0-1 0 0,-17 37-549 0 0,-36 50 79 0 0,76-195-22 0 0,-1-1-1433 0 0,5-14 884 0 0,33-84-3373 0 0,42-198-4384 0 0,-29 70 6977 0 0,-25 73 4577 0 0,-20 118 766 0 0,-11 36 492 0 0,7 25-3827 0 0,11 47 552 0 0,1-55-1006 0 0,1-1-39 0 0,-1 1 0 0 0,-1 0 0 0 0,-1 1 0 0 0,0 0 0 0 0,-2 0 0 0 0,3 14-243 0 0,11 134 527 0 0,-18-149-515 0 0,0 1-1 0 0,1-1 0 0 0,2 0 0 0 0,0 0 1 0 0,1-1-1 0 0,0 0 0 0 0,2 0 0 0 0,0 0 1 0 0,2-2-1 0 0,0 1 0 0 0,6 7-11 0 0,17 21-1 0 0,-21-82 1065 0 0,99-345-106 0 0,-97 316-985 0 0,-3-1 1 0 0,-2 0 0 0 0,-4-1-1 0 0,-3-2 27 0 0,-3 62-161 0 0,2-8-1640 0 0,9 11-6348 0 0,-9 4-4060 0 0</inkml:trace>
  <inkml:trace contextRef="#ctx0" brushRef="#br0" timeOffset="-1336.101">1115 958 3273 0 0,'0'0'3886'0'0,"0"0"-1260"0"0,0 0-566 0 0,0 0-97 0 0,0 0-72 0 0,0 0-158 0 0,0 0-285 0 0,0 0-313 0 0,0 0-292 0 0,0 0-176 0 0,0 0-106 0 0,0 0-76 0 0,0 0-30 0 0,-11 5-52 0 0,-34 16-44 0 0,42-19-299 0 0,-1 0 1 0 0,1 0-1 0 0,0 0 1 0 0,0 1-1 0 0,0-1 1 0 0,0 1-1 0 0,0 0 1 0 0,1 0-1 0 0,-1 0 1 0 0,1 0-1 0 0,0 1 1 0 0,0-1-1 0 0,0 0 1 0 0,0 1-1 0 0,1 0 1 0 0,-1-1-1 0 0,1 1 1 0 0,-1 4-61 0 0,-3 4 114 0 0,0 3-10 0 0,1-1 0 0 0,0 1 0 0 0,1 0 0 0 0,1 0 0 0 0,0 0 0 0 0,1 0 0 0 0,0 0 0 0 0,2 0 0 0 0,0 9-104 0 0,0-21 45 0 0,0 1-1 0 0,1-1 1 0 0,-1 0 0 0 0,1 1 0 0 0,-1-1 0 0 0,1 0 0 0 0,0 0-1 0 0,0 0 1 0 0,1-1 0 0 0,-1 1 0 0 0,0 0 0 0 0,1-1-1 0 0,0 0 1 0 0,0 1 0 0 0,-1-1 0 0 0,1 0 0 0 0,0 0-1 0 0,1-1 1 0 0,-1 1 0 0 0,0-1 0 0 0,0 1 0 0 0,1-1-1 0 0,-1 0 1 0 0,1 0 0 0 0,-1-1 0 0 0,1 1 0 0 0,-1-1 0 0 0,1 0-1 0 0,-1 1 1 0 0,1-2 0 0 0,-1 1 0 0 0,1 0 0 0 0,0-1-1 0 0,-1 1 1 0 0,0-1 0 0 0,1 0 0 0 0,-1 0 0 0 0,1-1-1 0 0,-1 1 1 0 0,0-1 0 0 0,0 1 0 0 0,0-1 0 0 0,0 0-1 0 0,0 0 1 0 0,1-1-45 0 0,6-4 78 0 0,-1 0 1 0 0,0-1-1 0 0,0 0 0 0 0,0 0 0 0 0,-1 0 0 0 0,-1-1 1 0 0,1-1-1 0 0,-1 1 0 0 0,-1-1 0 0 0,0 0 0 0 0,0-1 1 0 0,-1 1-1 0 0,0-1 0 0 0,-1 0 0 0 0,0-1 0 0 0,-1 1 0 0 0,-1-1 1 0 0,1 1-1 0 0,-2-1 0 0 0,1 0 0 0 0,-2 0 0 0 0,0 1 1 0 0,0-1-1 0 0,-1-3-78 0 0,0 11-50 0 0,-1 0 0 0 0,1 0 0 0 0,-1 1 0 0 0,0-1 1 0 0,0 0-1 0 0,0 1 0 0 0,0-1 0 0 0,-1 1 0 0 0,1 0 1 0 0,-1 0-1 0 0,0 0 0 0 0,0 0 0 0 0,0 0 0 0 0,0 1 0 0 0,0-1 1 0 0,-1 1-1 0 0,1 0 0 0 0,-1 0 0 0 0,0 0 0 0 0,0 0 1 0 0,1 1-1 0 0,-1 0 0 0 0,0-1 0 0 0,0 2 0 0 0,0-1 0 0 0,-1 0 1 0 0,1 1-1 0 0,0-1 0 0 0,0 1 0 0 0,0 0 0 0 0,0 1 1 0 0,0-1-1 0 0,0 1 0 0 0,0 0 0 0 0,0 0 0 0 0,0 0 0 0 0,0 0 1 0 0,0 1-1 0 0,0-1 0 0 0,0 1 0 0 0,1 0 0 0 0,-1 0 0 0 0,1 1 1 0 0,0-1-1 0 0,-3 3 50 0 0,-33 30-3370 0 0,18-8-6008 0 0,14-19-2715 0 0</inkml:trace>
  <inkml:trace contextRef="#ctx0" brushRef="#br0" timeOffset="-857.979">1428 1013 11698 0 0,'0'0'2774'0'0,"0"0"-688"0"0,0 0-335 0 0,0 0-164 0 0,0 0-213 0 0,0 0-279 0 0,0 0-300 0 0,0 0-186 0 0,0 0-77 0 0,0 0-17 0 0,0 0-28 0 0,0 0-42 0 0,-9 17-58 0 0,-24 51-82 0 0,25-14 201 0 0,8-51-484 0 0,0 0 1 0 0,0 0-1 0 0,0 0 1 0 0,1 0-1 0 0,0 0 1 0 0,-1 0-1 0 0,1 0 1 0 0,0-1-1 0 0,0 1 1 0 0,0 0-1 0 0,1-1 1 0 0,-1 1-1 0 0,1-1 1 0 0,-1 1-1 0 0,1-1 1 0 0,0 0-1 0 0,0 1 1 0 0,0-1-1 0 0,0 0 1 0 0,0 0-1 0 0,0-1 1 0 0,1 1-1 0 0,-1 0 1 0 0,1-1-1 0 0,-1 1 1 0 0,1-1-1 0 0,0 0 1 0 0,-1 0-1 0 0,1 0 1 0 0,0 0-1 0 0,0-1 1 0 0,0 1-1 0 0,0-1 1 0 0,0 1-1 0 0,2-1-22 0 0,102-14 934 0 0,-86 4-840 0 0,-1-1-1 0 0,-1-1 0 0 0,0 0 0 0 0,0-1 0 0 0,-1-1 0 0 0,-1-1 0 0 0,-1-1 0 0 0,14-15-93 0 0,-17 18 42 0 0,-20 57-70 0 0,6-39 29 0 0,-1-1 0 0 0,1 1-1 0 0,0-1 1 0 0,0 1-1 0 0,0 0 1 0 0,1-1 0 0 0,0 1-1 0 0,0 0 1 0 0,0 0 0 0 0,0-1-1 0 0,1 1 1 0 0,0 0-1 0 0,0-1 1 0 0,0 1 0 0 0,0-1-1 0 0,1 1 1 0 0,0-1 0 0 0,0 0-1 0 0,0 1 1 0 0,0-1-1 0 0,1 0 1 0 0,-1 0 0 0 0,1-1-1 0 0,0 1 1 0 0,0 0 0 0 0,1-1-1 0 0,-1 0 1 0 0,1 0-1 0 0,-1 0 1 0 0,1 0 0 0 0,0-1-1 0 0,2 2 0 0 0,3-1 29 0 0,0 0 0 0 0,0 0 0 0 0,1-1 1 0 0,-1 0-1 0 0,0 0 0 0 0,1-1 0 0 0,-1-1 0 0 0,1 0 0 0 0,-1 0 0 0 0,1 0 0 0 0,-1-1 0 0 0,1-1 0 0 0,-1 0 0 0 0,1 0 0 0 0,-1-1 0 0 0,0 0 0 0 0,0 0 0 0 0,-1-1 0 0 0,1 0 1 0 0,-1-1-1 0 0,0 0 0 0 0,0 0 0 0 0,0-1 0 0 0,1-1-29 0 0,2-1 61 0 0,-1 0 1 0 0,-1-1 0 0 0,0 0-1 0 0,0 0 1 0 0,0-1 0 0 0,-2 0-1 0 0,1 0 1 0 0,-1-1-1 0 0,0 0 1 0 0,-1 0 0 0 0,-1-1-1 0 0,0 0 1 0 0,0 0 0 0 0,2-12-62 0 0,-4 13-625 0 0,2-20 1300 0 0,-10 24-3754 0 0,-5 4-3564 0 0,8 3-6178 0 0</inkml:trace>
  <inkml:trace contextRef="#ctx0" brushRef="#br0" timeOffset="5065.981">5833 1050 0 0 0,'0'0'1098'0'0,"0"0"347"0"0,0 0 312 0 0,0 0 107 0 0,0 0-110 0 0,0 0-241 0 0,0 0-236 0 0,0 0-130 0 0,0 0 2 0 0,0-3 53 0 0,-1 2-1004 0 0,1 0 0 0 0,0 0 0 0 0,0 0 0 0 0,0 0-1 0 0,0 1 1 0 0,-1-1 0 0 0,1 0 0 0 0,0 0 0 0 0,-1 0 0 0 0,1 1 0 0 0,-1-1 0 0 0,1 0 0 0 0,-1 0 0 0 0,1 1 0 0 0,-1-1 0 0 0,1 0 0 0 0,-1 1 0 0 0,0-1 0 0 0,1 1 0 0 0,-1-1 0 0 0,0 0 0 0 0,0 1 0 0 0,1 0 0 0 0,-1-1 0 0 0,0 1 0 0 0,0-1 0 0 0,0 1 0 0 0,0 0 0 0 0,0 0-1 0 0,1 0 1 0 0,-1-1 0 0 0,0 1 0 0 0,0 0 0 0 0,0 0 0 0 0,0 0 0 0 0,0 0 0 0 0,0 0 0 0 0,0 1-198 0 0,-20 3 543 0 0,10 1-357 0 0,-1 1-1 0 0,1 1 0 0 0,0 0 0 0 0,1 1 1 0 0,0 0-1 0 0,0 0 0 0 0,1 1 0 0 0,0 0 1 0 0,0 1-1 0 0,-6 10-185 0 0,8-13 33 0 0,1 2 0 0 0,1-1 0 0 0,0 1 0 0 0,0-1 0 0 0,0 1 0 0 0,1 1 0 0 0,1-1 1 0 0,0 1-1 0 0,0-1 0 0 0,0 1 0 0 0,1 0 0 0 0,1 0 0 0 0,0 0 0 0 0,0 0 0 0 0,1 0 0 0 0,1 5-33 0 0,-1-12 15 0 0,1 0-1 0 0,0-1 0 0 0,0 1 1 0 0,1 0-1 0 0,-1-1 1 0 0,0 1-1 0 0,1-1 0 0 0,0 0 1 0 0,-1 1-1 0 0,1-1 1 0 0,0 0-1 0 0,0 0 0 0 0,0 0 1 0 0,1-1-1 0 0,-1 1 1 0 0,0 0-1 0 0,1-1 0 0 0,-1 1 1 0 0,1-1-1 0 0,-1 0 0 0 0,1 0 1 0 0,0 0-1 0 0,-1 0 1 0 0,1 0-1 0 0,0-1 0 0 0,0 1 1 0 0,0-1-1 0 0,-1 0 1 0 0,3 0-15 0 0,85-5 921 0 0,-75 1-769 0 0,1-1 0 0 0,-1 0 0 0 0,0-1 0 0 0,-1-1 0 0 0,1 0 0 0 0,-1-1 0 0 0,-1 0 0 0 0,1-1 1 0 0,-1-1-1 0 0,-1 0 0 0 0,0-1 0 0 0,0 0 0 0 0,-1-1 0 0 0,-1 0 0 0 0,0-1 0 0 0,6-10-152 0 0,-13 19 11 0 0,-1 0 1 0 0,1 0 0 0 0,-1-1 0 0 0,0 1 0 0 0,0-1-1 0 0,0 0 1 0 0,-1 1 0 0 0,0-1 0 0 0,0 0-1 0 0,0 0 1 0 0,0 0 0 0 0,-1 0 0 0 0,0 0-1 0 0,0 0 1 0 0,0 0 0 0 0,0 0 0 0 0,-1 0-1 0 0,0 0 1 0 0,0 1 0 0 0,0-1 0 0 0,-1 0-1 0 0,0 0 1 0 0,0 1 0 0 0,0-1 0 0 0,0 1-1 0 0,-1 0 1 0 0,1 0 0 0 0,-1-1 0 0 0,0 2-1 0 0,-1-1 1 0 0,1 0 0 0 0,-1 1 0 0 0,1-1-1 0 0,-1 1 1 0 0,0 0 0 0 0,0 0 0 0 0,0 1 0 0 0,-4-3-12 0 0,-2 1-153 0 0,0 0 0 0 0,0 0 0 0 0,-1 1 0 0 0,1 0 0 0 0,-1 1 0 0 0,1 0 0 0 0,-1 1 0 0 0,0 0 0 0 0,0 0 0 0 0,-3 1 153 0 0,-63 18-4122 0 0,59-9 1717 0 0,-5 4-7036 0 0,10-6-1933 0 0</inkml:trace>
  <inkml:trace contextRef="#ctx0" brushRef="#br0" timeOffset="5499.398">6175 951 9042 0 0,'0'0'4322'0'0,"0"0"-1704"0"0,0 0-736 0 0,0 0-194 0 0,0 0-201 0 0,0 0-244 0 0,0 0-336 0 0,0 0-347 0 0,0 0-212 0 0,0 0-109 0 0,0 0 9 0 0,0 0 85 0 0,0 0 58 0 0,2 3 31 0 0,10 17-122 0 0,-1 1 1 0 0,-1 0-1 0 0,-1 1 1 0 0,-1 0-1 0 0,-1 1 1 0 0,0-1-1 0 0,-2 1 1 0 0,-1 1-1 0 0,1 17-300 0 0,-5-32 17 0 0,1-1 1 0 0,1 1-1 0 0,0-1 0 0 0,0 0 0 0 0,0 1 0 0 0,1-1 1 0 0,0 0-1 0 0,1 0 0 0 0,0-1 0 0 0,0 1 1 0 0,0-1-1 0 0,1 0 0 0 0,2 2-17 0 0,-5-9 56 0 0,1-1-1 0 0,-1-1 1 0 0,0 1 0 0 0,0 0-1 0 0,0 0 1 0 0,0-1 0 0 0,-1 1-1 0 0,1-1 1 0 0,0 0 0 0 0,-1 1-1 0 0,1-1 1 0 0,-1 0-1 0 0,1 0 1 0 0,-1 0 0 0 0,0 0-1 0 0,0 0 1 0 0,0 0 0 0 0,0-1-1 0 0,0 1 1 0 0,0 0 0 0 0,-1 0-1 0 0,1-1 1 0 0,-1 1 0 0 0,0 0-1 0 0,1-1 1 0 0,-1 1-1 0 0,0-2-55 0 0,5-11 121 0 0,88-199 370 0 0,-50 123-747 0 0,-38 112-4805 0 0,-5-6 1404 0 0,0-2-4201 0 0,0-4-4706 0 0</inkml:trace>
  <inkml:trace contextRef="#ctx0" brushRef="#br0" timeOffset="6160.823">6659 1102 5545 0 0,'0'0'2669'0'0,"0"0"-1090"0"0,0 0-279 0 0,0 0 250 0 0,0 0 181 0 0,0 0-22 0 0,0 0-167 0 0,0 0-204 0 0,0 0-189 0 0,0 0-130 0 0,0 0-101 0 0,0 0-79 0 0,0 0-83 0 0,31-5-96 0 0,96-13-88 0 0,-56-4 356 0 0,-55 12-645 0 0,-8 6-189 0 0,-1 0 1 0 0,0 0-1 0 0,0-1 1 0 0,0 0-1 0 0,0 0 1 0 0,-1-1-1 0 0,0 0 0 0 0,0 0 1 0 0,-1 0-1 0 0,1-1 1 0 0,-1 1-1 0 0,-1-1 1 0 0,1-1-1 0 0,-1 1 0 0 0,-1-1 1 0 0,3-5-95 0 0,-6 12 2 0 0,0-1-1 0 0,0 0 1 0 0,0 1-1 0 0,0-1 1 0 0,0 0 0 0 0,0 1-1 0 0,0-1 1 0 0,-1 1-1 0 0,1-1 1 0 0,0 1 0 0 0,-1-1-1 0 0,0 1 1 0 0,1-1-1 0 0,-1 1 1 0 0,0-1 0 0 0,0 1-1 0 0,0 0 1 0 0,0-1-1 0 0,0 1 1 0 0,0 0 0 0 0,0 0-1 0 0,0 0 1 0 0,0 0-1 0 0,-1 0 1 0 0,1 0 0 0 0,0 0-1 0 0,-1 0 1 0 0,1 0-1 0 0,-1 1 1 0 0,1-1 0 0 0,-1 0-1 0 0,1 1 1 0 0,-1 0-1 0 0,1-1 1 0 0,-1 1 0 0 0,1 0-1 0 0,-1 0 1 0 0,0-1-1 0 0,1 1 1 0 0,-1 1 0 0 0,1-1-1 0 0,-1 0 1 0 0,0 0-1 0 0,1 1 1 0 0,-1-1 0 0 0,1 0-1 0 0,-1 1 1 0 0,1 0-1 0 0,-1-1 1 0 0,0 1-2 0 0,-12 0-56 0 0,-2 1 1 0 0,-1 1 0 0 0,1 1 0 0 0,0 0 0 0 0,1 1 0 0 0,-1 1 1 0 0,1 1-1 0 0,0 0 0 0 0,1 1 0 0 0,-1 0 0 0 0,2 1 0 0 0,-1 1 0 0 0,-10 9 55 0 0,17-13-16 0 0,-1-1 0 0 0,1 1 0 0 0,0 0-1 0 0,1 1 1 0 0,-1 0 0 0 0,1 0 0 0 0,1 0 0 0 0,-1 0-1 0 0,1 1 1 0 0,1 0 0 0 0,-1 0 0 0 0,1 1 0 0 0,1-1-1 0 0,-1 1 1 0 0,2 0 0 0 0,-1 0 0 0 0,1 0 0 0 0,0 0-1 0 0,1 0 1 0 0,0 0 0 0 0,1 4 16 0 0,3-8 7 0 0,0 0 0 0 0,0 0 1 0 0,1 0-1 0 0,0 0 0 0 0,0-1 0 0 0,0 0 0 0 0,1 0 1 0 0,-1 0-1 0 0,1 0 0 0 0,0-1 0 0 0,0 0 0 0 0,0 0 1 0 0,1 0-1 0 0,-1 0 0 0 0,1-1 0 0 0,-1 0 0 0 0,1 0 0 0 0,0-1 1 0 0,0 0-1 0 0,0 0 0 0 0,-1 0 0 0 0,1 0 0 0 0,0-1 1 0 0,0 0-1 0 0,0 0 0 0 0,0-1 0 0 0,0 0 0 0 0,2 0-7 0 0,25 2 182 0 0,-1-2 0 0 0,1-1 1 0 0,-1-1-1 0 0,0-2 0 0 0,0-1 0 0 0,21-8-182 0 0,-31 9 73 0 0,1-2 1 0 0,-1 0-1 0 0,-1-2 1 0 0,0 0-1 0 0,0-1 1 0 0,-1-1-1 0 0,0-2 1 0 0,0 1-1 0 0,-2-2 1 0 0,0-1-1 0 0,0 0 1 0 0,-2-1-1 0 0,0-1 1 0 0,0 0-1 0 0,-2-1 1 0 0,0-1-1 0 0,-1 0 1 0 0,9-20-74 0 0,-21 38-1 0 0,0-1 1 0 0,0 0-1 0 0,0 1 1 0 0,0-1-1 0 0,0 0 1 0 0,0 0-1 0 0,-1 0 1 0 0,1 0-1 0 0,-1 0 1 0 0,1 0-1 0 0,-1 1 1 0 0,0-1-1 0 0,1 0 1 0 0,-1 0-1 0 0,0-1 1 0 0,0 1-1 0 0,-1 0 1 0 0,1 0-1 0 0,0 1 1 0 0,-1-1-1 0 0,1 0 1 0 0,-1 0-1 0 0,0 0 1 0 0,1 0-1 0 0,-1 0 1 0 0,0 0-1 0 0,0 1 1 0 0,0-1-1 0 0,-1 0 1 0 0,1 1 0 0 0,0-1-1 0 0,0 1 1 0 0,-1-1-1 0 0,1 1 1 0 0,-1 0-1 0 0,0 0 1 0 0,1-1-1 0 0,-1 1 1 0 0,0 0-1 0 0,1 0 1 0 0,-1 1-1 0 0,0-1 1 0 0,0 0-1 0 0,0 1 1 0 0,0-1-1 0 0,0 1 1 0 0,0-1-1 0 0,0 1 1 0 0,0 0-1 0 0,0 0 1 0 0,0 0-1 0 0,-2 0 1 0 0,-4 1-22 0 0,-1 0 0 0 0,1 0-1 0 0,0 0 1 0 0,0 1-1 0 0,0 1 1 0 0,0-1 0 0 0,0 1-1 0 0,0 1 1 0 0,1-1 0 0 0,0 1-1 0 0,-1 0 1 0 0,1 1 0 0 0,-2 2 22 0 0,7-6-6 0 0,1 0 1 0 0,-1 1 0 0 0,1-1-1 0 0,0 0 1 0 0,-1 0 0 0 0,1 1 0 0 0,0-1-1 0 0,0 0 1 0 0,0 1 0 0 0,0-1-1 0 0,0 1 1 0 0,0 0 0 0 0,0-1-1 0 0,1 1 1 0 0,-1 0 0 0 0,1 0 0 0 0,-1-1-1 0 0,1 1 1 0 0,0 0 0 0 0,-1 0-1 0 0,1-1 1 0 0,0 1 0 0 0,0 0 0 0 0,0 0-1 0 0,0 0 1 0 0,1-1 0 0 0,-1 1-1 0 0,1 0 1 0 0,-1 0 0 0 0,1 0 0 0 0,-1-1-1 0 0,1 1 1 0 0,0 0 0 0 0,0-1-1 0 0,0 1 1 0 0,0-1 0 0 0,0 1 0 0 0,0-1-1 0 0,0 0 1 0 0,0 1 0 0 0,0-1-1 0 0,1 0 1 0 0,-1 0 0 0 0,1 0 0 0 0,-1 1-1 0 0,1-2 1 0 0,-1 1 0 0 0,1 0-1 0 0,0 0 1 0 0,-1 0 0 0 0,1-1 0 0 0,0 1-1 0 0,-1-1 1 0 0,1 1 0 0 0,2-1 5 0 0,97 29 73 0 0,-99-28-74 0 0,4 0 10 0 0,-1 0 0 0 0,1 1-1 0 0,-1-1 1 0 0,1 1 0 0 0,-1 0 0 0 0,1 0 0 0 0,-1 1-1 0 0,0 0 1 0 0,0 0 0 0 0,-1 0 0 0 0,1 0 0 0 0,0 1-1 0 0,-1 0 1 0 0,0 0 0 0 0,0 0 0 0 0,0 0 0 0 0,-1 1-1 0 0,1-1 1 0 0,-1 1 0 0 0,0 0 0 0 0,0 0-1 0 0,-1 0 1 0 0,1 0 0 0 0,-1 1 0 0 0,1 3-9 0 0,-3 0 33 0 0,0 0 0 0 0,-1-1 0 0 0,1 1 0 0 0,-2-1 0 0 0,1 1 0 0 0,-1-1 0 0 0,0 1 0 0 0,-1-1 0 0 0,0 0 0 0 0,-1 0 0 0 0,1 0 0 0 0,-1 0 0 0 0,-2 0-33 0 0,5-5-29 0 0,-1 0 0 0 0,0 1 0 0 0,1-1 0 0 0,0 0 0 0 0,0 0 0 0 0,0 1 0 0 0,0-1 0 0 0,0 0 0 0 0,1 1-1 0 0,-1-1 1 0 0,1 1 0 0 0,0-1 0 0 0,0 1 0 0 0,0-1 0 0 0,0 1 0 0 0,1-1 0 0 0,0 0 0 0 0,-1 1 0 0 0,1-1 0 0 0,1 0-1 0 0,-1 2 30 0 0,12-1-1555 0 0,-2-4-3171 0 0,-6-1-1913 0 0,-1 1-6015 0 0</inkml:trace>
  <inkml:trace contextRef="#ctx0" brushRef="#br0" timeOffset="10517.914">11761 1024 6865 0 0,'0'0'3272'0'0,"0"0"-901"0"0,0 0-473 0 0,0 0-145 0 0,0 0-168 0 0,0 0-257 0 0,0 0-294 0 0,0 0-244 0 0,0 0-113 0 0,0 0 17 0 0,0 0 41 0 0,0 0 24 0 0,-2 10-28 0 0,-35 153 1987 0 0,26-34-2369 0 0,11-129-416 0 0,0-1-1 0 0,0 1 0 0 0,0-1 0 0 0,0 1 1 0 0,0-1-1 0 0,0 1 0 0 0,0-1 1 0 0,0 1-1 0 0,1-1 0 0 0,-1 1 1 0 0,0-1-1 0 0,0 1 0 0 0,0 0 1 0 0,1-1-1 0 0,-1 1 0 0 0,0-1 1 0 0,1 1-1 0 0,-1 0 0 0 0,0-1 1 0 0,1 1-1 0 0,-1 0 0 0 0,0-1 0 0 0,1 1 1 0 0,-1 0-1 0 0,1 0 0 0 0,-1-1 1 0 0,1 1-1 0 0,-1 0 0 0 0,0 0 1 0 0,1 0-1 0 0,-1 0 0 0 0,1-1 1 0 0,-1 1-1 0 0,1 0 0 0 0,-1 0 1 0 0,1 0-1 0 0,-1 0 0 0 0,1 0 0 0 0,-1 0 1 0 0,1 0-1 0 0,-1 0 0 0 0,1 1 1 0 0,-1-1-1 0 0,1 0 0 0 0,-1 0 1 0 0,1 0-1 0 0,-1 0 0 0 0,0 1 1 0 0,1-1-1 0 0,-1 0 0 0 0,1 0 1 0 0,-1 1-1 0 0,0-1 0 0 0,1 0 1 0 0,-1 1-1 0 0,0-1 0 0 0,1 0 0 0 0,-1 1 1 0 0,0-1-1 0 0,1 1 0 0 0,-1-1 1 0 0,0 0-1 0 0,0 1 0 0 0,0-1 1 0 0,1 1 67 0 0,0-6-1166 0 0,1-3-2405 0 0,0 3-1616 0 0,2-2-6649 0 0</inkml:trace>
  <inkml:trace contextRef="#ctx0" brushRef="#br0" timeOffset="10931.884">11832 520 14523 0 0,'0'0'2177'0'0,"0"0"-374"0"0,0 0-314 0 0,0 0-155 0 0,0 0-150 0 0,0 0-214 0 0,0 0-231 0 0,0 0-234 0 0,0 0-156 0 0,0 0-78 0 0,0 0-35 0 0,0 0-21 0 0,0 0-51 0 0,-10 9-40 0 0,-31 29-27 0 0,42-38-83 0 0,0-1-1 0 0,0 1 1 0 0,0 0 0 0 0,0 0-1 0 0,0 0 1 0 0,0-1 0 0 0,0 1-1 0 0,0 0 1 0 0,0 0-1 0 0,-1 0 1 0 0,1 0 0 0 0,0 1-1 0 0,0-1 1 0 0,0 0-1 0 0,0 0 1 0 0,0 0 0 0 0,0 1-1 0 0,0-1 1 0 0,-1 1-1 0 0,1-1 1 0 0,0 0 0 0 0,0 1-1 0 0,0 0 1 0 0,-1-1-1 0 0,1 1 1 0 0,0-1 0 0 0,-1 1-1 0 0,1 0 1 0 0,0-1-1 0 0,-1 1 1 0 0,1 0 0 0 0,-1 0-1 0 0,1 0 1 0 0,-1-1 0 0 0,1 1-1 0 0,-1 0 1 0 0,0 0-1 0 0,0 0 1 0 0,1 0 0 0 0,-1 0-1 0 0,0 0 1 0 0,0 0-1 0 0,0-1 1 0 0,0 1 0 0 0,0 0-1 0 0,0 0 1 0 0,0 0-1 0 0,0 0 1 0 0,0 0 0 0 0,0 0-1 0 0,-1 0 1 0 0,1 0-1 0 0,0 0 1 0 0,-1-1 0 0 0,1 1-1 0 0,0 0 1 0 0,-1 0-1 0 0,1 0 1 0 0,-1-1 0 0 0,1 1-1 0 0,-1 0 1 0 0,0 0 0 0 0,1-1-1 0 0,-2 1-13 0 0,24-33 994 0 0,-48 33-732 0 0,-34 35-147 0 0,75-36 50 0 0,-11-3-924 0 0,12-6 1387 0 0,-11 9-4510 0 0,-2 2-4288 0 0,-2 1-4697 0 0</inkml:trace>
  <inkml:trace contextRef="#ctx0" brushRef="#br0" timeOffset="7867.911">8303 1068 9306 0 0,'0'0'2647'0'0,"0"0"-466"0"0,0 0-305 0 0,0 0-138 0 0,0 0-166 0 0,0 0-302 0 0,0 0-393 0 0,0 0-329 0 0,0 0-189 0 0,0 0-87 0 0,0 0-4 0 0,0 0 16 0 0,0 0-30 0 0,-4 19-48 0 0,-21 91 134 0 0,8 0-21 0 0,17-109-427 0 0,0-1-33 0 0,0 0-61 0 0,0 0-118 0 0,0-8-1169 0 0,7-29-4207 0 0,-1 12-3489 0 0,-6 14 2009 0 0</inkml:trace>
  <inkml:trace contextRef="#ctx0" brushRef="#br0" timeOffset="8033.409">8254 512 16484 0 0,'0'0'1336'0'0,"0"0"-648"0"0,0 0-552 0 0,0 0-128 0 0,0 0 8 0 0,0 0 72 0 0,0 0 40 0 0,0 0-48 0 0,0 0-56 0 0,0 0-32 0 0,0 0-64 0 0,0 0-64 0 0,0 0-144 0 0,0 0-288 0 0,163 185-440 0 0,-144-163-1073 0 0,-4-8-2072 0 0,-2-3-6529 0 0</inkml:trace>
  <inkml:trace contextRef="#ctx0" brushRef="#br0" timeOffset="8535.204">8568 1252 4705 0 0,'0'0'3757'0'0,"0"0"-1055"0"0,0 0-570 0 0,0 0-145 0 0,0 0-140 0 0,0 0-201 0 0,0 0-271 0 0,0 0-325 0 0,0 0-221 0 0,0 0-106 0 0,0 0-71 0 0,0 0-45 0 0,0 0-19 0 0,13-12-35 0 0,37-43-58 0 0,-7-25 977 0 0,26-49-5 0 0,-67 128-1470 0 0,0 0-1 0 0,0 1 0 0 0,0-1 1 0 0,0 0-1 0 0,0 1 0 0 0,0-1 0 0 0,0 1 1 0 0,0 0-1 0 0,1 0 0 0 0,-1 0 0 0 0,0 0 1 0 0,0 0-1 0 0,0 0 0 0 0,1 0 1 0 0,-1 1-1 0 0,0-1 0 0 0,0 1 0 0 0,0-1 1 0 0,0 1-1 0 0,0 0 0 0 0,0 0 1 0 0,0 0-1 0 0,0 0 0 0 0,0 0 0 0 0,0 1 1 0 0,-1-1-1 0 0,1 1 0 0 0,0-1 0 0 0,0 1 4 0 0,49 119 50 0 0,-50-117-9 0 0,1 0 1 0 0,-1 0-1 0 0,1 0 1 0 0,0 0-1 0 0,1 0 1 0 0,-1-1-1 0 0,1 1 0 0 0,-1-1 1 0 0,1 0-1 0 0,0 0 1 0 0,0 0-1 0 0,1 0 1 0 0,-1 0-1 0 0,1-1 1 0 0,-1 1-1 0 0,1-1 1 0 0,0 0-1 0 0,0 0 1 0 0,0 0-1 0 0,0-1 1 0 0,0 1-1 0 0,0-1 0 0 0,0 0 1 0 0,0 0-1 0 0,1-1 1 0 0,-1 1-1 0 0,0-1 1 0 0,0 0-1 0 0,1 0 1 0 0,-1 0-1 0 0,0-1 1 0 0,1 1-1 0 0,-1-1 1 0 0,0 0-1 0 0,0-1 1 0 0,0 1-1 0 0,0-1 0 0 0,0 1 1 0 0,0-1-1 0 0,0 0 1 0 0,0-1-1 0 0,-1 1 1 0 0,1-1-42 0 0,7-7 125 0 0,-1 0 0 0 0,0-1 0 0 0,0-1 1 0 0,-1 1-1 0 0,-1-1 0 0 0,0-1 0 0 0,-1 0 1 0 0,0 0-1 0 0,-1 0 0 0 0,0-3-125 0 0,5-47-2902 0 0,-11 65 2470 0 0,1 14-1796 0 0,2-6-3658 0 0,-1-2-6372 0 0</inkml:trace>
  <inkml:trace contextRef="#ctx0" brushRef="#br0" timeOffset="9051.011">9531 995 13547 0 0,'0'0'2071'0'0,"0"0"-405"0"0,0 0-177 0 0,0 0-102 0 0,0 0-153 0 0,0 0-181 0 0,0 0-234 0 0,0 0-175 0 0,0 0-135 0 0,0 0-112 0 0,0 0-85 0 0,0 0-67 0 0,-26 6-29 0 0,-82 25-65 0 0,106-31-142 0 0,-1 0 1 0 0,1 1-1 0 0,-1 0 0 0 0,1 0 0 0 0,-1-1 0 0 0,1 1 1 0 0,0 1-1 0 0,-1-1 0 0 0,1 0 0 0 0,0 1 1 0 0,0-1-1 0 0,0 1 0 0 0,0-1 0 0 0,0 1 0 0 0,0 0 1 0 0,1 0-1 0 0,-1 0 0 0 0,0 0 0 0 0,1 0 0 0 0,0 0 1 0 0,-1 1-1 0 0,1-1 0 0 0,0 0 0 0 0,0 1 1 0 0,0-1-1 0 0,1 0 0 0 0,-2 3-9 0 0,1 3 11 0 0,-1-4-6 0 0,0-1 0 0 0,1 1 0 0 0,-1 0 0 0 0,1 0 0 0 0,0 0-1 0 0,1 0 1 0 0,-1 0 0 0 0,1 0 0 0 0,-1 0 0 0 0,1 1 0 0 0,0-1 0 0 0,1 0-1 0 0,-1 0 1 0 0,1 0 0 0 0,0 0 0 0 0,0 0 0 0 0,0 0 0 0 0,0 0 0 0 0,1 0 0 0 0,-1-1-1 0 0,1 1 1 0 0,0 0 0 0 0,0-1 0 0 0,1 1 0 0 0,-1-1 0 0 0,1 0 0 0 0,-1 0-1 0 0,1 0 1 0 0,0 0 0 0 0,0 0 0 0 0,1-1 0 0 0,-1 1 0 0 0,0-1 0 0 0,1 0 0 0 0,0 0-1 0 0,-1 0 1 0 0,1 0 0 0 0,0-1 0 0 0,0 0 0 0 0,3 1-5 0 0,10 0 112 0 0,1-1-1 0 0,-1-1 1 0 0,0-1 0 0 0,1-1 0 0 0,-1 0 0 0 0,0-1-1 0 0,0-1 1 0 0,0-1 0 0 0,-1 0 0 0 0,1-1 0 0 0,-1 0-1 0 0,-1-2 1 0 0,1 0 0 0 0,-1-1 0 0 0,-1 0-1 0 0,0-1 1 0 0,0-1 0 0 0,-1 0 0 0 0,0 0 0 0 0,-1-2-1 0 0,0 0 1 0 0,2-4-112 0 0,6-7 117 0 0,-1-2 0 0 0,-1-1-1 0 0,-1 0 1 0 0,-2-1 0 0 0,0-1 0 0 0,-2 0 0 0 0,1-8-117 0 0,-10 30-1 0 0,-1 1 1 0 0,0-1-1 0 0,0 1 0 0 0,-1-1 1 0 0,1 0-1 0 0,-1 0 1 0 0,-1 0-1 0 0,1-1 1 0 0,-1 1-1 0 0,-1 0 0 0 0,1-1 1 0 0,-1 1-1 0 0,-1 0 1 0 0,1-1-1 0 0,-1 1 1 0 0,0 0-1 0 0,-1 0 1 0 0,0 0-1 0 0,0 0 0 0 0,0 0 1 0 0,-1 0-1 0 0,0 0 1 0 0,0 1-1 0 0,-1-1 1 0 0,0 1-1 0 0,0 0 0 0 0,-1 0 1 0 0,1 1-1 0 0,-1-1 1 0 0,0 1-1 0 0,-1 0 1 0 0,1 0-1 0 0,-1 1 1 0 0,0-1-1 0 0,0 2 0 0 0,0-1 1 0 0,-1 0-1 0 0,0 1 1 0 0,-5 1-21 0 0,0 0-1 0 0,-1 1 1 0 0,1 0 0 0 0,0 1-1 0 0,0 1 1 0 0,-1 0-1 0 0,1 0 1 0 0,0 1-1 0 0,0 1 1 0 0,0 0-1 0 0,0 1 1 0 0,1 0 0 0 0,-1 1-1 0 0,1 0 1 0 0,0 0-1 0 0,1 1 1 0 0,-1 1-1 0 0,1 0 1 0 0,0 0 0 0 0,1 1-1 0 0,0 0 1 0 0,-8 10 21 0 0,6-8-4 0 0,1 1 0 0 0,1 1 1 0 0,-1 0-1 0 0,2 0 0 0 0,0 1 1 0 0,0 0-1 0 0,1 0 0 0 0,1 0 1 0 0,0 1-1 0 0,1 0 0 0 0,1 1 1 0 0,0-1-1 0 0,1 1 0 0 0,0-1 1 0 0,1 1-1 0 0,1 0 1 0 0,0 0-1 0 0,2 12 4 0 0,3-14 15 0 0,1 0-1 0 0,1 0 1 0 0,0-1 0 0 0,0 1 0 0 0,2-1 0 0 0,-1-1-1 0 0,1 0 1 0 0,1 0 0 0 0,0 0 0 0 0,1-1-1 0 0,0 0 1 0 0,0-1 0 0 0,1 0 0 0 0,0-1 0 0 0,1 0-1 0 0,0-1 1 0 0,0 0 0 0 0,0-1 0 0 0,1 0 0 0 0,0-1-1 0 0,0-1 1 0 0,1 0 0 0 0,-1 0-15 0 0,20 5 30 0 0,0-1 0 0 0,1-1-1 0 0,0-2 1 0 0,0-1 0 0 0,0-2 0 0 0,0-1 0 0 0,0-1 0 0 0,8-3-30 0 0,18-17-576 0 0,-47 5-2051 0 0,-4-5-3567 0 0,-7 13-3531 0 0</inkml:trace>
  <inkml:trace contextRef="#ctx0" brushRef="#br0" timeOffset="9447.927">10155 1109 10362 0 0,'0'0'2077'0'0,"0"0"-89"0"0,0 0 157 0 0,0 0-118 0 0,0 0-266 0 0,0 0-312 0 0,0 0-322 0 0,0 0-205 0 0,0 0-152 0 0,33 0-110 0 0,103 3-81 0 0,-25-16 871 0 0,-88 4-1144 0 0,59-38 580 0 0,-80 45-867 0 0,0 0 0 0 0,0 0 1 0 0,0 0-1 0 0,0-1 0 0 0,0 1 0 0 0,0 0 0 0 0,-1-1 0 0 0,1 1 0 0 0,-1-1 0 0 0,0 1 1 0 0,1-1-1 0 0,-1 0 0 0 0,-1 1 0 0 0,1-1 0 0 0,0 0 0 0 0,-1 0 0 0 0,1 0 0 0 0,-1 0 1 0 0,0 1-1 0 0,0-1 0 0 0,0 0 0 0 0,0 0 0 0 0,0 0 0 0 0,-1 0 0 0 0,1 0 1 0 0,-1 1-1 0 0,0-1 0 0 0,0 0 0 0 0,0 0 0 0 0,0 1 0 0 0,-1-1-19 0 0,-3-3-12 0 0,-1 2-1 0 0,0-1 0 0 0,0 1 1 0 0,0 0-1 0 0,0 0 0 0 0,-1 0 1 0 0,0 1-1 0 0,1 0 0 0 0,-1 1 1 0 0,0-1-1 0 0,-1 1 1 0 0,1 1-1 0 0,0-1 0 0 0,0 1 1 0 0,-1 1-1 0 0,1-1 0 0 0,-1 1 1 0 0,1 0-1 0 0,0 1 0 0 0,-1 0 1 0 0,-6 1 12 0 0,2 0-27 0 0,0-1 0 0 0,0 2 0 0 0,0-1 1 0 0,0 2-1 0 0,0 0 0 0 0,1 0 0 0 0,0 1 1 0 0,-1 0-1 0 0,2 1 0 0 0,-1 0 0 0 0,1 1 0 0 0,0 0 1 0 0,0 1-1 0 0,1 0 0 0 0,0 0 0 0 0,0 1 1 0 0,1 0-1 0 0,1 1 0 0 0,-1 0 0 0 0,1 0 0 0 0,1 0 1 0 0,0 1-1 0 0,0 0 0 0 0,1 0 0 0 0,-2 9 27 0 0,6-17-2 0 0,0 0 0 0 0,0 1 0 0 0,0-1 0 0 0,0 1 0 0 0,1-1 0 0 0,-1 1 0 0 0,1-1 0 0 0,0 1 0 0 0,0-1 0 0 0,1 1 0 0 0,-1-1-1 0 0,1 1 1 0 0,0-1 0 0 0,-1 1 0 0 0,1-1 0 0 0,1 0 0 0 0,-1 1 0 0 0,1-1 0 0 0,-1 0 0 0 0,1 0 0 0 0,0 0 0 0 0,0 0 0 0 0,0 0 0 0 0,0 0-1 0 0,1-1 1 0 0,-1 1 0 0 0,1-1 0 0 0,-1 0 0 0 0,1 1 0 0 0,0-1 0 0 0,0 0 0 0 0,0-1 0 0 0,0 1 0 0 0,0 0 0 0 0,1-1 0 0 0,2 1 2 0 0,23 6-54 0 0,1-2 1 0 0,1-1 0 0 0,-1-2-1 0 0,1 0 1 0 0,-1-2 0 0 0,1-2-1 0 0,0 0 1 0 0,-1-2 0 0 0,0-2-1 0 0,1-1 54 0 0,122-39-5405 0 0,-105 24-101 0 0,-1-3-4179 0 0,-28 16 2722 0 0</inkml:trace>
  <inkml:trace contextRef="#ctx0" brushRef="#br0" timeOffset="9702.854">11089 903 5073 0 0,'0'0'3841'0'0,"0"0"-838"0"0,0 0-626 0 0,0 0-234 0 0,0 0 9 0 0,0 0-137 0 0,0 0-358 0 0,0 0-449 0 0,0 0-365 0 0,0 0-199 0 0,0 0-109 0 0,0 0-75 0 0,-26 31-91 0 0,-82 100-114 0 0,-52 50 34 0 0,110-86-1334 0 0,49-93-231 0 0,0-4-6044 0 0,1-2 1042 0 0,0 0-4667 0 0</inkml:trace>
  <inkml:trace contextRef="#ctx0" brushRef="#br0" timeOffset="9944.952">10704 895 16043 0 0,'0'0'2980'0'0,"0"0"-1063"0"0,0 0-598 0 0,0 0-256 0 0,0 0-213 0 0,0 0-101 0 0,0 0-105 0 0,0 0-77 0 0,0 0-5 0 0,0 0-58 0 0,0 0-27 0 0,0 0-46 0 0,0 0-32 0 0,25 27-39 0 0,81 83-68 0 0,44 29 239 0 0,-134-123-573 0 0,0-1 0 0 0,2-1 0 0 0,-1-1 0 0 0,1-1 0 0 0,1 0 0 0 0,11 4 42 0 0,35 12-3799 0 0,-55-25-1839 0 0,-7 1-6903 0 0</inkml:trace>
  <inkml:trace contextRef="#ctx0" brushRef="#br0" timeOffset="208958.445">12536 748 0 0 0,'0'0'571'0'0,"0"0"670"0"0,0 0 408 0 0,0 0 235 0 0,0 0 41 0 0,0 0-192 0 0,0 0-312 0 0,0 0-341 0 0,0 0-281 0 0,0 0-146 0 0,0 0-78 0 0,-11-11 1093 0 0,9 11-1552 0 0,0 0-1 0 0,0 0 1 0 0,0 0 0 0 0,0 0-1 0 0,0 1 1 0 0,0-1-1 0 0,0 1 1 0 0,0-1-1 0 0,1 1 1 0 0,-1-1 0 0 0,0 1-1 0 0,0 0 1 0 0,1 0-1 0 0,-1 0 1 0 0,0 0 0 0 0,1 0-1 0 0,-1 1 1 0 0,1-1-1 0 0,-1 0 1 0 0,1 1-1 0 0,0-1 1 0 0,0 1 0 0 0,0-1-1 0 0,0 1 1 0 0,0 0-1 0 0,0-1 1 0 0,0 1 0 0 0,0 0-1 0 0,0 0 1 0 0,1-1-1 0 0,-1 1 1 0 0,1 0-1 0 0,-1 0 1 0 0,1 0 0 0 0,0 0-1 0 0,0 0 1 0 0,0 0-1 0 0,0 0 1 0 0,0 0-1 0 0,0 0 1 0 0,1-1 0 0 0,-1 3-116 0 0,0-3 60 0 0,0 1 0 0 0,0-1 1 0 0,-1 0-1 0 0,1 1 1 0 0,0-1-1 0 0,0 1 0 0 0,0-1 1 0 0,0 0-1 0 0,0 1 1 0 0,1-1-1 0 0,-1 1 0 0 0,0-1 1 0 0,1 0-1 0 0,-1 1 1 0 0,1-1-1 0 0,-1 0 0 0 0,1 0 1 0 0,0 1-1 0 0,-1-1 1 0 0,1 0-1 0 0,0 0 0 0 0,0 0 1 0 0,0 0-1 0 0,0 0 0 0 0,0 0 1 0 0,0 0-1 0 0,0 0 1 0 0,0 0-1 0 0,0 0 0 0 0,1-1 1 0 0,-1 1-1 0 0,0 0 1 0 0,0-1-1 0 0,1 1 0 0 0,-1-1 1 0 0,0 1-1 0 0,1-1 1 0 0,-1 0-1 0 0,1 0 0 0 0,-1 0 1 0 0,0 0-1 0 0,1 1 1 0 0,-1-2-1 0 0,1 1 0 0 0,-1 0 1 0 0,0 0-1 0 0,1 0 1 0 0,-1-1-1 0 0,1 1-60 0 0,1 0 105 0 0,0 0-1 0 0,0-1 1 0 0,0 1-1 0 0,0-1 1 0 0,0 1 0 0 0,0-1-1 0 0,0 0 1 0 0,-1 0-1 0 0,1 0 1 0 0,0-1 0 0 0,0 1-1 0 0,-1 0 1 0 0,1-1 0 0 0,-1 0-1 0 0,1 0 1 0 0,-1 0-1 0 0,0 0 1 0 0,0 0 0 0 0,0 0-1 0 0,0 0 1 0 0,0-1 0 0 0,0 1-1 0 0,-1-1 1 0 0,1 0-1 0 0,-1 1 1 0 0,1-1 0 0 0,-1 0-1 0 0,0 0 1 0 0,0-1-105 0 0,0 3 11 0 0,0 0 1 0 0,-1 1-1 0 0,1-1 0 0 0,0 0 1 0 0,-1 0-1 0 0,1 0 0 0 0,-1 0 1 0 0,1 0-1 0 0,-1-1 0 0 0,1 1 0 0 0,-1 0 1 0 0,0 0-1 0 0,1 0 0 0 0,-1 0 1 0 0,0 0-1 0 0,0-1 0 0 0,0 1 1 0 0,0 0-1 0 0,0 0 0 0 0,0 0 1 0 0,0 0-1 0 0,-1-1 0 0 0,1 1 1 0 0,0 0-1 0 0,0 0 0 0 0,-1 0 1 0 0,1 0-1 0 0,-1 0 0 0 0,1 0 1 0 0,-1 0-1 0 0,0 0 0 0 0,1 0 1 0 0,-1 0-1 0 0,0 0 0 0 0,0 0 1 0 0,1 0-1 0 0,-1 1 0 0 0,0-1 1 0 0,0 0-1 0 0,0 0 0 0 0,0 1 1 0 0,0-1-1 0 0,0 1 0 0 0,0-1 1 0 0,0 1-1 0 0,-1-1 0 0 0,1 1 1 0 0,0 0-1 0 0,0 0 0 0 0,0-1 1 0 0,0 1-1 0 0,0 0 0 0 0,-1 0 0 0 0,1 0 1 0 0,0 0-1 0 0,0 0 0 0 0,0 0 1 0 0,0 1-1 0 0,-1-1 0 0 0,1 0 1 0 0,-1 1-12 0 0,-1 2-6 0 0,-1 0 1 0 0,1 0-1 0 0,0 0 0 0 0,0 1 1 0 0,0-1-1 0 0,0 1 1 0 0,1 0-1 0 0,-1 0 1 0 0,1 0-1 0 0,0 0 0 0 0,0 0 1 0 0,1 0-1 0 0,-1 1 1 0 0,1-1-1 0 0,0 0 0 0 0,0 1 1 0 0,1-1-1 0 0,-1 1 1 0 0,1 0-1 0 0,0-1 1 0 0,0 1-1 0 0,1 3 6 0 0,0-6 32 0 0,0 0 1 0 0,1-1-1 0 0,-1 1 1 0 0,1 0-1 0 0,-1-1 0 0 0,1 1 1 0 0,0-1-1 0 0,0 1 0 0 0,0-1 1 0 0,0 0-1 0 0,0 0 1 0 0,0 0-1 0 0,0 0 0 0 0,0 0 1 0 0,0 0-1 0 0,0-1 1 0 0,1 1-1 0 0,-1-1 0 0 0,0 1 1 0 0,1-1-1 0 0,-1 0 0 0 0,0 0 1 0 0,0 0-1 0 0,1 0 1 0 0,-1 0-1 0 0,0-1 0 0 0,1 1 1 0 0,-1-1-1 0 0,0 1 0 0 0,0-1 1 0 0,0 0-1 0 0,2-1-32 0 0,28-56 599 0 0,-32 57-597 0 0,1 0 0 0 0,0-1 1 0 0,0 1-1 0 0,-1 0 0 0 0,1 0 0 0 0,-1-1 0 0 0,1 1 1 0 0,-1 0-1 0 0,1-1 0 0 0,-1 1 0 0 0,0 0 0 0 0,0-1 0 0 0,0 1 1 0 0,0-1-1 0 0,0 1 0 0 0,0 0 0 0 0,0-1 0 0 0,0 1 1 0 0,0-1-1 0 0,0 1 0 0 0,-1 0 0 0 0,1-1 0 0 0,-1 1 1 0 0,1 0-1 0 0,-1 0 0 0 0,0-1 0 0 0,1 1 0 0 0,-1 0 1 0 0,0 0-1 0 0,0 0 0 0 0,0 0 0 0 0,0 0 0 0 0,0 0 0 0 0,0 0 1 0 0,0 0-1 0 0,0 0 0 0 0,0 0 0 0 0,0 0 0 0 0,0 1 1 0 0,-1-1-1 0 0,1 0 0 0 0,0 1 0 0 0,-1-1 0 0 0,1 1 1 0 0,0 0-1 0 0,-1-1 0 0 0,1 1 0 0 0,0 0 0 0 0,-1 0 1 0 0,1 0-1 0 0,-1 0 0 0 0,1 0 0 0 0,0 0 0 0 0,-1 0 0 0 0,1 1 1 0 0,-1-1-1 0 0,0 1-2 0 0,-2-1-93 0 0,0 0 0 0 0,0 1 0 0 0,0 0 0 0 0,0 0 0 0 0,1 0 0 0 0,-1 0 0 0 0,0 0 0 0 0,1 1 0 0 0,-1 0 1 0 0,1-1-1 0 0,-1 1 0 0 0,1 1 0 0 0,0-1 0 0 0,0 0 0 0 0,0 1 0 0 0,0 0 0 0 0,0-1 0 0 0,0 1 0 0 0,1 0 0 0 0,-1 1 93 0 0,-1 9-2833 0 0,3-1-9033 0 0,1-7 49 0 0</inkml:trace>
  <inkml:trace contextRef="#ctx0" brushRef="#br0" timeOffset="209961.523">12596 1120 0 0 0,'0'0'436'0'0,"0"0"358"0"0,0 0 334 0 0,0 0 275 0 0,0 0 214 0 0,0 0 68 0 0,0 0-50 0 0,-7-3-101 0 0,-24-9-144 0 0,16 8 8483 0 0,7 5-5201 0 0,4 22-5285 0 0,5-8 1547 0 0,0-14-889 0 0,0 0-1 0 0,1 1 1 0 0,-1-1-1 0 0,1 0 1 0 0,-1 0-1 0 0,1 0 1 0 0,0 0-1 0 0,-1 0 1 0 0,1 0-1 0 0,0-1 1 0 0,-1 1-1 0 0,1-1 1 0 0,0 1-1 0 0,0-1 1 0 0,0 1-1 0 0,0-1 1 0 0,-1 0-1 0 0,1 0 1 0 0,0 0-1 0 0,0 0 1 0 0,0 0-1 0 0,0 0 1 0 0,0-1-1 0 0,-1 1 1 0 0,1-1-1 0 0,0 1 1 0 0,0-1-1 0 0,0 0 1 0 0,-1 1-1 0 0,1-1 1 0 0,0 0-1 0 0,-1 0 1 0 0,1-1-45 0 0,1 0 56 0 0,0 0-17 0 0,0 0 1 0 0,0 0-1 0 0,-1 0 1 0 0,1 0-1 0 0,-1-1 1 0 0,0 1-1 0 0,0-1 0 0 0,0 1 1 0 0,0-1-1 0 0,0 0 1 0 0,0 0-1 0 0,-1 0 1 0 0,1 0-1 0 0,-1 0 0 0 0,0 0 1 0 0,0 0-1 0 0,0 0 1 0 0,-1-1-1 0 0,1-2-39 0 0,-48 4-96 0 0,44 2 92 0 0,1 1 0 0 0,-1-1 0 0 0,0 1 0 0 0,0 0 0 0 0,1 0 0 0 0,-1 0 0 0 0,0 0 0 0 0,1 0 0 0 0,-1 0 0 0 0,1 1 0 0 0,0 0 0 0 0,-1-1 0 0 0,1 1 0 0 0,0 0 0 0 0,0 0 0 0 0,0 0 0 0 0,0 0 0 0 0,0 0 0 0 0,1 1 0 0 0,-1-1 0 0 0,1 1 0 0 0,-1-1 0 0 0,1 1 0 0 0,0-1 0 0 0,0 1 0 0 0,0 0 0 0 0,0-1 0 0 0,1 1 0 0 0,-1 0 0 0 0,1 0 0 0 0,-1 0 0 0 0,1-1 0 0 0,0 1 0 0 0,0 0 0 0 0,1 0 0 0 0,-1 0 0 0 0,0 0 0 0 0,1-1 0 0 0,0 3 4 0 0,4-1 19 0 0,0-1 1 0 0,0 0-1 0 0,0 0 1 0 0,0-1-1 0 0,0 1 0 0 0,0-1 1 0 0,1 0-1 0 0,-1-1 0 0 0,1 1 1 0 0,-1-1-1 0 0,1 0 0 0 0,0-1 1 0 0,-1 1-1 0 0,1-1 0 0 0,0 0 1 0 0,-1 0-1 0 0,1-1 1 0 0,2 0-20 0 0,5 1 115 0 0,-12-2-96 0 0,0 1 0 0 0,0 0 0 0 0,0-1 0 0 0,0 1 0 0 0,0-1 0 0 0,0 1-1 0 0,-1-1 1 0 0,1 0 0 0 0,0 1 0 0 0,-1-1 0 0 0,0 0 0 0 0,1 1 0 0 0,-1-1 0 0 0,0 0 0 0 0,0 1 0 0 0,0-1-1 0 0,0 0 1 0 0,0 0 0 0 0,0 1 0 0 0,0-1 0 0 0,0 0 0 0 0,-1 0 0 0 0,1 1 0 0 0,-1-1 0 0 0,1 1 0 0 0,-1-1-1 0 0,0 0 1 0 0,0 1 0 0 0,0-1-19 0 0,0 1-7 0 0,-1-1 1 0 0,0 1-1 0 0,0 0 0 0 0,1 0 0 0 0,-1 0 0 0 0,0 0 1 0 0,0 0-1 0 0,0 1 0 0 0,0-1 0 0 0,0 1 0 0 0,0-1 1 0 0,0 1-1 0 0,0 0 0 0 0,0-1 0 0 0,-1 1 0 0 0,1 0 0 0 0,0 0 1 0 0,0 1-1 0 0,0-1 0 0 0,0 0 0 0 0,0 1 0 0 0,0-1 1 0 0,0 1-1 0 0,0 0 0 0 0,0-1 0 0 0,0 1 0 0 0,0 0 0 0 0,1 0 1 0 0,-1 0-1 0 0,0 1 0 0 0,0-1 0 0 0,1 0 0 0 0,-1 1 1 0 0,1-1-1 0 0,-1 1 0 0 0,0 0 7 0 0,16 14-129 0 0,-10-12-1256 0 0,-2-2-1169 0 0,0-1-3342 0 0,-2-1-6552 0 0</inkml:trace>
  <inkml:trace contextRef="#ctx0" brushRef="#br0" timeOffset="-166621.935">1 332 0 0 0,'0'0'167'0'0,"0"0"62"0"0,0 0 38 0 0,0 0 33 0 0,0 0 20 0 0,1-7 19 0 0,3-21 34 0 0,-3 26-199 0 0,0 0 0 0 0,0 0 0 0 0,1 1-1 0 0,-1-1 1 0 0,0 0 0 0 0,1 1 0 0 0,-1-1 0 0 0,1 1 0 0 0,-1-1-1 0 0,1 1 1 0 0,0 0 0 0 0,0-1 0 0 0,-1 1 0 0 0,1 0-1 0 0,0 0 1 0 0,0 1 0 0 0,0-1 0 0 0,0 0 0 0 0,0 1 0 0 0,0-1-1 0 0,1 1 1 0 0,-1-1 0 0 0,0 1 0 0 0,0 0 0 0 0,0 0 0 0 0,0 0-1 0 0,0 0 1 0 0,1 1 0 0 0,-1-1 0 0 0,0 0 0 0 0,0 1 0 0 0,0-1-1 0 0,1 1-173 0 0,11 0 152 0 0,162-5 1776 0 0,10-3-1166 0 0,488 14 346 0 0,172-25-588 0 0,-769 18-455 0 0,299 15 120 0 0,-137 7-108 0 0,72 1 32 0 0,-2-20 46 0 0,-164 12-248 0 0,122 43 73 0 0,-103-41 77 0 0,1-7-1 0 0,118-10-56 0 0,-129-1 41 0 0,151-14-10 0 0,243 12-35 0 0,-272 14 20 0 0,175 3-17 0 0,-86-25 31 0 0,-60 1-14 0 0,84-1 74 0 0,-139 7-29 0 0,105-7-20 0 0,10-4-39 0 0,191-8 60 0 0,12-1-24 0 0,291-14-64 0 0,-521 9 93 0 0,-124 16-161 0 0,89 10 94 0 0,-182 4 18 0 0,227 6 37 0 0,10-18 22 0 0,-66-3-34 0 0,371-1-42 0 0,-103 3-19 0 0,153-13 68 0 0,214 32-64 0 0,-492-3 115 0 0,486-4 78 0 0,-423-19-93 0 0,291-36 289 0 0,32 33 162 0 0,-364 4 34 0 0,626-26 363 0 0,-64 44 209 0 0,-365-11-430 0 0,-204 11-346 0 0,92 22-134 0 0,219-1 493 0 0,-300 12 255 0 0,-198-25-313 0 0,49-4-134 0 0,-291-6-540 0 0,27 11-1220 0 0,-44-4 575 0 0,12 11-3868 0 0,-8-3-4037 0 0,-5-6 1992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9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454 0 0 0,'0'0'423'0'0,"0"0"480"0"0,0 0 142 0 0,0 0 17 0 0,0 0 2 0 0,0 0 8 0 0,0 0 43 0 0,3-2 69 0 0,17-4 1410 0 0,-20 6-1261 0 0,14 0 5021 0 0,0-3-3924 0 0,-12 2-1672 0 0,-1 0 3791 0 0,-13 2-2846 0 0,-29-5-1580 0 0,-1 3 0 0 0,1 1 0 0 0,-1 1 0 0 0,1 3 0 0 0,0 1 0 0 0,0 3 0 0 0,1 1 0 0 0,0 1 0 0 0,-24 11-123 0 0,17-7 103 0 0,-56 19 227 0 0,91-8-195 0 0,12-24-107 0 0,0-1 14 0 0,0 0-26 0 0,0 0-8 0 0,0 0-8 0 0,9 11-17 0 0,245 81 536 0 0,-28-12-319 0 0,-225-79-196 0 0,-1-1 1 0 0,0 0 0 0 0,1 1-1 0 0,-1-1 1 0 0,1 1 0 0 0,-1-1-1 0 0,0 0 1 0 0,1 1 0 0 0,-1-1-1 0 0,0 1 1 0 0,1-1 0 0 0,-1 1-1 0 0,0 0 1 0 0,0-1 0 0 0,1 1-1 0 0,-1-1 1 0 0,0 1 0 0 0,0-1-1 0 0,0 1 1 0 0,0 0 0 0 0,0-1-1 0 0,0 1 1 0 0,0-1 0 0 0,0 1-1 0 0,0 0 1 0 0,0-1 0 0 0,0 1-1 0 0,0-1 1 0 0,-1 1 0 0 0,1-1-1 0 0,0 1 1 0 0,0-1 0 0 0,0 1-1 0 0,-1 0 1 0 0,1-1 0 0 0,0 0-1 0 0,-1 1 1 0 0,1-1 0 0 0,-1 1-1 0 0,1-1 1 0 0,0 1 0 0 0,-1-1-1 0 0,1 0 1 0 0,-1 1 0 0 0,1-1-1 0 0,-1 0 1 0 0,1 1 0 0 0,-1-1-1 0 0,1 0 1 0 0,-1 0 0 0 0,0 1-1 0 0,1-1 1 0 0,-1 0 0 0 0,1 0-1 0 0,-1 0 1 0 0,1 0-1 0 0,-1 0 1 0 0,0 0-5 0 0,-34 23 67 0 0,-291 122 204 0 0,189-68-267 0 0,134-77-5 0 0,0 1 0 0 0,0 0 1 0 0,0 0-1 0 0,1 1 0 0 0,-1-1 0 0 0,0 1 0 0 0,1-1 1 0 0,-1 1-1 0 0,1 0 0 0 0,0 0 0 0 0,-1 0 0 0 0,1 0 1 0 0,0 0-1 0 0,0 1 0 0 0,0-1 0 0 0,1 0 0 0 0,-1 1 1 0 0,0 0-1 0 0,1-1 0 0 0,0 1 0 0 0,0 0 0 0 0,0 0 1 0 0,0 0-1 0 0,0-1 0 0 0,0 1 0 0 0,1 0 1 0 0,-1 1 0 0 0,5-1 8 0 0,-1 1 0 0 0,1-1 0 0 0,0 0 1 0 0,0 0-1 0 0,0-1 0 0 0,0 1 0 0 0,1-1 1 0 0,-1 0-1 0 0,0 0 0 0 0,1 0 0 0 0,0 0 1 0 0,-1-1-1 0 0,1 0 0 0 0,0 0 0 0 0,0 0 1 0 0,0-1-9 0 0,212 12 457 0 0,-150-13-337 0 0,209-13 199 0 0,-260 13-195 0 0,-28 2-1056 0 0,-39 29-4237 0 0,34-17-4900 0 0,11-9-2891 0 0</inkml:trace>
  <inkml:trace contextRef="#ctx0" brushRef="#br0" timeOffset="905.035">1131 1455 7082 0 0,'0'0'2759'0'0,"0"0"-527"0"0,0 0-290 0 0,0 0-68 0 0,0 0-94 0 0,0 0-261 0 0,0 0-364 0 0,0 0-349 0 0,0 0-249 0 0,0 0-158 0 0,0 0-75 0 0,0 0-17 0 0,0 0-17 0 0,2-1 6041 0 0,-2 2-6279 0 0,-8 11 47 0 0,-43 46 89 0 0,34-37-119 0 0,17-20-57 0 0,0-1-9 0 0,0 0 19 0 0,0 0 20 0 0,0 0-14 0 0,0 0-23 0 0,0 0 19 0 0,0 0 9 0 0,0 0 21 0 0,0 0-29 0 0,0 0 2 0 0,0 0-47 0 0,0 0 10 0 0,0 0 24 0 0,0 0 3 0 0,0 0-17 0 0,0 0 5 0 0,0 0 6 0 0,0 0 5 0 0,0 0-11 0 0,0 0 18 0 0,0 0-26 0 0,0 0 7 0 0,0 0 6 0 0,0 0 3 0 0,0 0 3 0 0,0 0 11 0 0,0 0-41 0 0,0 0 30 0 0,0 0-9 0 0,0 0-15 0 0,0 0 29 0 0,0 0-22 0 0,0 0-14 0 0,0 0-1 0 0,0 0-2 0 0,0 0-9 0 0,0-4-1880 0 0,0-2-8877 0 0,0 5-1245 0 0</inkml:trace>
  <inkml:trace contextRef="#ctx0" brushRef="#br0" timeOffset="1771.895">1158 1219 0 0 0,'0'0'1419'0'0,"0"0"225"0"0,0 0 298 0 0,0 0 213 0 0,0 0 68 0 0,0 0-137 0 0,0 0-265 0 0,0 0-324 0 0,0 0-277 0 0,0 0-178 0 0,0 0-120 0 0,0 0-98 0 0,0 0-76 0 0,-36 0 4965 0 0,61-14-4709 0 0,-25 14-905 0 0,0 0 5 0 0,0 0 1 0 0,0 0-14 0 0,0 0 9 0 0,0 0-23 0 0,0 0-3 0 0,0 0 24 0 0,0 0-12 0 0,0 0-5 0 0,0 0-2 0 0,0 0-26 0 0,0 0 21 0 0,-15 3 1031 0 0,-1 5-847 0 0,20-5 83 0 0,-8 24-1857 0 0,2-15-1571 0 0,2-7-4945 0 0,0-4-4561 0 0</inkml:trace>
  <inkml:trace contextRef="#ctx0" brushRef="#br0" timeOffset="2417.084">1138 1378 0 0 0,'0'0'677'0'0,"0"0"630"0"0,0 0 302 0 0,0 0 111 0 0,0 0-58 0 0,0 0-101 0 0,0 0-75 0 0,0 0-122 0 0,0 0-169 0 0,0 0-149 0 0,0 0-175 0 0,3-4-138 0 0,6-11-50 0 0,-7 15 6158 0 0,-6 15-5542 0 0,-83 110 1006 0 0,86-124-2292 0 0,0-1 1 0 0,1 1-1 0 0,-1-1 1 0 0,0 1-1 0 0,0 0 0 0 0,1-1 1 0 0,-1 1-1 0 0,1 0 1 0 0,-1 0-1 0 0,0-1 1 0 0,1 1-1 0 0,0 0 0 0 0,-1 0 1 0 0,1 0-1 0 0,-1 0 1 0 0,1 0-1 0 0,0-1 1 0 0,0 1-1 0 0,-1 0 0 0 0,1 0 1 0 0,0 0-1 0 0,0 0 1 0 0,0 0-1 0 0,0 0 1 0 0,0 0-1 0 0,0 0 0 0 0,0 0 1 0 0,0 0-1 0 0,1 0 1 0 0,-1 0-1 0 0,0 0 0 0 0,1-1 1 0 0,-1 1-1 0 0,0 0 1 0 0,1 0-1 0 0,-1 0 1 0 0,1 0-1 0 0,-1-1 0 0 0,1 1 1 0 0,0 0-1 0 0,-1 0 1 0 0,1-1-1 0 0,0 1 1 0 0,-1 0-1 0 0,1-1 0 0 0,0 1 1 0 0,0-1-1 0 0,0 1 1 0 0,0-1-1 0 0,-1 0 0 0 0,1 1 1 0 0,0-1-1 0 0,0 0 1 0 0,0 1-1 0 0,0-1 1 0 0,0 0-1 0 0,0 0 0 0 0,0 0 1 0 0,0 0-1 0 0,0 0 1 0 0,0 0-1 0 0,0 0 1 0 0,0 0-15 0 0,16 0 311 0 0,56-11 415 0 0,-73 11-984 0 0,2-3 1255 0 0,-1 2-3048 0 0,-1-1-2747 0 0,0 0-3990 0 0,0 2-3723 0 0</inkml:trace>
  <inkml:trace contextRef="#ctx0" brushRef="#br0" timeOffset="7013.942">1882 310 2401 0 0,'0'0'3698'0'0,"0"0"-1322"0"0,0 0-361 0 0,0 0 83 0 0,0 0 10 0 0,0 0-128 0 0,0 0-305 0 0,0 0-340 0 0,0 0-247 0 0,0 0-173 0 0,0 0-85 0 0,0 0-44 0 0,0 0-63 0 0,-8-4-58 0 0,-26-10-50 0 0,26 10-52 0 0,8 4-48 0 0,0 0-66 0 0,0 0-68 0 0,0 0-62 0 0,0 0-15 0 0,23-7 1617 0 0,66-4-1633 0 0,-13 3-196 0 0,149 15 102 0 0,-165-7 417 0 0,-79 0-45 0 0,-60-77-506 0 0,21 22-979 0 0,58 55 138 0 0,-2-2 2006 0 0,2 1-4164 0 0,0 0-4799 0 0,0 1-4815 0 0</inkml:trace>
  <inkml:trace contextRef="#ctx0" brushRef="#br0" timeOffset="4883.704">1917 527 0 0 0,'0'0'564'0'0,"0"0"591"0"0,0 0 463 0 0,0 0 425 0 0,0 0 233 0 0,0 0-75 0 0,0 0-274 0 0,0 0-340 0 0,0 0-294 0 0,0 0-102 0 0,0 0-30 0 0,0 0-29 0 0,0 0-52 0 0,3-10-88 0 0,9-29-99 0 0,-9 29-108 0 0,-3 10-77 0 0,0 0-86 0 0,0 0-97 0 0,0 0-82 0 0,0 0-96 0 0,0 0-85 0 0,0 0-54 0 0,0 0-48 0 0,0 0-40 0 0,0 19 307 0 0,-19 188 1322 0 0,-95 203-1035 0 0,89-324-687 0 0,23-81 69 0 0,-5-6-1208 0 0,-6-40-4215 0 0,11 12-5511 0 0,2 21-191 0 0</inkml:trace>
  <inkml:trace contextRef="#ctx0" brushRef="#br0" timeOffset="5247.717">1867 494 784 0 0,'0'0'1781'0'0,"0"0"59"0"0,0 0 203 0 0,0 0 156 0 0,0 0 94 0 0,0 0-98 0 0,0 0-328 0 0,0 0-433 0 0,0 0-449 0 0,0 0-330 0 0,0 0-198 0 0,0 0-95 0 0,0 0-36 0 0,-3-1 19 0 0,-6 0 102 0 0,16 4 588 0 0,23 3 918 0 0,302-9 2221 0 0,-336 21-7279 0 0,-13-6-476 0 0,5-5-4263 0 0,3 0-3593 0 0</inkml:trace>
  <inkml:trace contextRef="#ctx0" brushRef="#br0" timeOffset="5483.327">1727 888 9322 0 0,'0'0'3543'0'0,"0"0"-1802"0"0,0 0-512 0 0,0 0 333 0 0,0 0 269 0 0,0 0-47 0 0,0 0-330 0 0,0 0-380 0 0,32-1-290 0 0,103-5-175 0 0,107-9-98 0 0,-237 17-2710 0 0,-5 3-5018 0 0,0-5 6278 0 0,0 4-11197 0 0</inkml:trace>
  <inkml:trace contextRef="#ctx0" brushRef="#br0" timeOffset="5810.071">2377 1050 4681 0 0,'0'0'2422'0'0,"0"0"-811"0"0,0 0-13 0 0,0 0 339 0 0,0 0 172 0 0,0 0-132 0 0,0 0-402 0 0,0 0-430 0 0,0 0-274 0 0,0 0-119 0 0,0 0-85 0 0,0 0-78 0 0,0 0-85 0 0,-10 22-94 0 0,-28 65-112 0 0,24-45 212 0 0,13-27 315 0 0,0-5-3074 0 0,1-16-10188 0 0,0 5 2642 0 0</inkml:trace>
  <inkml:trace contextRef="#ctx0" brushRef="#br0" timeOffset="6231.604">2489 674 7346 0 0,'0'0'3850'0'0,"0"0"-1711"0"0,0 0-596 0 0,0 0 60 0 0,0 0 35 0 0,0 0-119 0 0,0 0-383 0 0,0 0-455 0 0,0 0-255 0 0,0 0-112 0 0,0 0 14 0 0,0 0 26 0 0,0 0-33 0 0,-2 5-43 0 0,-27 35 631 0 0,36-40-546 0 0,-3-4-511 0 0,11-8 1007 0 0,-24 10 8 0 0,-34 26-561 0 0,61-22-1908 0 0,-9-2-1955 0 0,-1-2-4393 0 0,-4-1-4333 0 0</inkml:trace>
  <inkml:trace contextRef="#ctx0" brushRef="#br0" timeOffset="11315.294">4507 395 2008 0 0,'0'0'1450'0'0,"0"0"-58"0"0,0 0 173 0 0,0 0 319 0 0,0 0 197 0 0,0 0-150 0 0,0 0-366 0 0,0 0-352 0 0,0 0-205 0 0,0 0-40 0 0,0 0 26 0 0,0 0 24 0 0,0 0-20 0 0,5 6 6656 0 0,-5-5-7558 0 0,0-1 9 0 0,0 0-13 0 0,0 0-4 0 0,0 0-3 0 0,0 0-15 0 0,0 0-21 0 0,0 0 7 0 0,0 0-15 0 0,0 0-10 0 0,0 0 10 0 0,0 0-6 0 0,0 0-4 0 0,0 0-1 0 0,0 0 14 0 0,0 0-18 0 0,0 0 6 0 0,0 0 4 0 0,0 0-30 0 0,0 0 14 0 0,0 0 10 0 0,0 0-1 0 0,0 0 16 0 0,0 0 8 0 0,0 0-13 0 0,0 0-10 0 0,0 0 10 0 0,0 0-10 0 0,0 0-1 0 0,0 0-9 0 0,35 4 4 0 0,61-4 199 0 0,-77-5 5 0 0,-31 3 417 0 0,-363 85-484 0 0,128-8-104 0 0,223-61 101 0 0,67 9 304 0 0,130 20-388 0 0,-54-20-14 0 0,-8 11-50 0 0,-111-35-9 0 0,1 1 0 0 0,-1 1 0 0 0,1-1 0 0 0,-1 0 0 0 0,1 0 0 0 0,0 0 0 0 0,-1 0 0 0 0,1 0 0 0 0,-1 0 0 0 0,1 1 0 0 0,-1-1 0 0 0,1 0 0 0 0,-1 1 0 0 0,1-1 0 0 0,-1 0 0 0 0,1 1 0 0 0,-1-1 0 0 0,1 0 0 0 0,-1 1 0 0 0,0-1 1 0 0,1 1-1 0 0,-1-1 0 0 0,0 1 0 0 0,1-1 0 0 0,-1 1 0 0 0,0-1 0 0 0,1 1 0 0 0,-1-1 0 0 0,0 1 0 0 0,0-1 0 0 0,0 1 0 0 0,0 0 0 0 0,0-1 0 0 0,1 1 0 0 0,-1-1 0 0 0,0 1 0 0 0,0-1 0 0 0,0 1 0 0 0,-1 0 0 0 0,1-1 0 0 0,0 1 0 0 0,0-1 0 0 0,0 1 0 0 0,0-1 1 0 0,0 1-1 0 0,-1 0 0 0 0,1-1 0 0 0,0 1 0 0 0,0-1 0 0 0,-1 1 0 0 0,1-1 0 0 0,-1 0 0 0 0,1 1 0 0 0,0-1 0 0 0,-1 1 0 0 0,1-1 0 0 0,-1 1 0 0 0,1-1 0 0 0,-1 0 0 0 0,1 1-1 0 0,-32 23 37 0 0,29-22-26 0 0,-341 209 127 0 0,184-88-104 0 0,129-75-110 0 0,31-48 64 0 0,68 15 64 0 0,230-30 120 0 0,-112-2-125 0 0,-89 16 22 0 0,-97 1-65 0 0,-32-15-2548 0 0,31 8-8892 0 0,1 7-1400 0 0</inkml:trace>
  <inkml:trace contextRef="#ctx0" brushRef="#br0" timeOffset="9302.009">3056 888 0 0 0,'0'0'772'0'0,"0"0"178"0"0,0 0 202 0 0,0 0 192 0 0,0 0 135 0 0,0 0 15 0 0,0 0-66 0 0,0 0-116 0 0,-1-2-908 0 0,0-3 12468 0 0,1 5-11315 0 0,229-11 1884 0 0,91 0-1660 0 0,-346-1-3322 0 0,9 1-3102 0 0,2 4-6928 0 0,12 3-612 0 0</inkml:trace>
  <inkml:trace contextRef="#ctx0" brushRef="#br0" timeOffset="9695.25">3342 601 784 0 0,'0'0'3484'0'0,"0"0"-1239"0"0,0 0-287 0 0,0 0 100 0 0,0 0 58 0 0,0 0-142 0 0,0 0-388 0 0,0 0-446 0 0,0 0-345 0 0,0 0-184 0 0,0 0-10 0 0,0 0 61 0 0,0 0 50 0 0,-4 6 7 0 0,-9 20-38 0 0,23 12 1738 0 0,-3-14-1979 0 0,-2 0 0 0 0,0 0 0 0 0,-2 1 0 0 0,0-1 0 0 0,-2 1 0 0 0,-1 0 0 0 0,-1 2-440 0 0,1-26 6 0 0,-2 23 43 0 0,-1 1-1 0 0,-1-1 0 0 0,-1 0 1 0 0,-1 0-1 0 0,-1 0 1 0 0,-1-1-1 0 0,-3 3-48 0 0,0 26-393 0 0,13-51 151 0 0,-1 0 1 0 0,1 0 0 0 0,0 0-1 0 0,0 0 1 0 0,0-1 0 0 0,0 1 0 0 0,-1 0-1 0 0,1-1 1 0 0,0 0 0 0 0,0 1-1 0 0,0-1 1 0 0,0 0 0 0 0,0 0 0 0 0,0 0-1 0 0,0-1 1 0 0,0 1 0 0 0,0 0-1 0 0,0-1 1 0 0,0 1 0 0 0,0-1 0 0 0,0 1-1 0 0,-1-1 1 0 0,1 0 0 0 0,0 0 0 0 0,0 0-1 0 0,0 0 242 0 0,11-7-3202 0 0,-4 2-2536 0 0,-1-2-5473 0 0</inkml:trace>
  <inkml:trace contextRef="#ctx0" brushRef="#br0" timeOffset="13663.9">4100 1503 0 0 0,'0'0'289'0'0,"0"0"881"0"0,0 0 553 0 0,0 0 317 0 0,0 0 145 0 0,0 0-146 0 0,0 0-357 0 0,0 0-343 0 0,0 0-231 0 0,0 0-87 0 0,0 0 8 0 0,0 0 44 0 0,4-7-34 0 0,12-20-71 0 0,-12 20-101 0 0,-2 9 4653 0 0,-47 74-3382 0 0,43-72-2075 0 0,-2 1-7 0 0,0 0 1 0 0,0 0 0 0 0,1 1-1 0 0,0 0 1 0 0,0-1 0 0 0,1 1-1 0 0,-1 0 1 0 0,1 1 0 0 0,1-1-1 0 0,-1 0 1 0 0,1 0 0 0 0,0 1-1 0 0,0-1 1 0 0,1 1 0 0 0,0-1-1 0 0,0 5-56 0 0,32 10 1438 0 0,-19-19-6438 0 0,-10-2-3427 0 0,-5-1-3534 0 0</inkml:trace>
  <inkml:trace contextRef="#ctx0" brushRef="#br0" timeOffset="14438.845">4198 1245 2433 0 0,'0'0'3775'0'0,"0"0"-976"0"0,0 0-421 0 0,0 0-131 0 0,0 0-149 0 0,0 0-314 0 0,0 0-381 0 0,0 0-369 0 0,0 0-310 0 0,0 0-198 0 0,0 0-84 0 0,0 0-10 0 0,0 0 28 0 0,-17 8 3581 0 0,17-8-2240 0 0,0 0-1632 0 0,-17 7 782 0 0,63-22-1167 0 0,-49 15 259 0 0,-45 30 9 0 0,81-38-599 0 0,7-7-1604 0 0,-27 9-1339 0 0,-1 0-3733 0 0,-10 5 5260 0 0,3 0-10735 0 0</inkml:trace>
  <inkml:trace contextRef="#ctx0" brushRef="#br0" timeOffset="16966.107">4941 1562 4873 0 0,'0'0'1627'0'0,"0"0"-327"0"0,0 0 23 0 0,0 0 240 0 0,0 0 147 0 0,0 0-86 0 0,0 0-263 0 0,0 0-176 0 0,0 0-9 0 0,0 0 55 0 0,0 0 27 0 0,0 0-106 0 0,0 0-161 0 0,6 0-145 0 0,0 1-605 0 0,0 0 0 0 0,0-1 0 0 0,-1 0 0 0 0,1 0 0 0 0,0 0 0 0 0,0-1 0 0 0,0 0 0 0 0,-1 0 1 0 0,1-1-1 0 0,0 1 0 0 0,-1-1 0 0 0,0 0 0 0 0,1-1 0 0 0,2-1-241 0 0,132-80 1731 0 0,-79 54-1315 0 0,-57 30-396 0 0,-1 0 0 0 0,1 0 0 0 0,-1 0 0 0 0,0 1 0 0 0,1 0-1 0 0,-1-1 1 0 0,0 1 0 0 0,1 0 0 0 0,-1 1 0 0 0,0-1 0 0 0,0 0 0 0 0,0 1 0 0 0,0 0 0 0 0,0 0-1 0 0,0 0 1 0 0,-1 0 0 0 0,1 0 0 0 0,0 0 0 0 0,-1 1 0 0 0,0-1 0 0 0,0 1 0 0 0,1 0-1 0 0,-2 0 1 0 0,1 0 0 0 0,0 0 0 0 0,0 0 0 0 0,-1 0 0 0 0,0 0 0 0 0,0 0 0 0 0,1 2-20 0 0,5 7 86 0 0,4 4-2 0 0,0 0 0 0 0,-2 1 0 0 0,0 0 0 0 0,0 1 1 0 0,-2 0-1 0 0,0 1 0 0 0,-1-1 0 0 0,-1 1 0 0 0,-1 0 0 0 0,-1 1 0 0 0,0-1 0 0 0,-1 0 1 0 0,-2 9-85 0 0,-1-20 12 0 0,-1-1 0 0 0,0 0 0 0 0,0 0 1 0 0,0 0-1 0 0,-1 0 0 0 0,0-1 0 0 0,-1 1 1 0 0,0-1-1 0 0,0 1 0 0 0,0-1 0 0 0,-1-1 1 0 0,1 1-1 0 0,-1-1 0 0 0,-1 1 1 0 0,1-1-1 0 0,-1-1 0 0 0,0 1 0 0 0,0-1 1 0 0,0 0-1 0 0,-1 0 0 0 0,1-1 0 0 0,-1 0 1 0 0,0 0-1 0 0,0-1 0 0 0,-3 1-12 0 0,-31 13-43 0 0,30-11 45 0 0,0-1 0 0 0,0 1 0 0 0,0-2 0 0 0,0 0 0 0 0,-1 0-1 0 0,1-1 1 0 0,-1 0 0 0 0,1-1 0 0 0,-1 0 0 0 0,0-1 0 0 0,-10-1-2 0 0,20 0 0 0 0,1-1 0 0 0,-1 1 1 0 0,0 0-1 0 0,1-1 1 0 0,0 1-1 0 0,-1-1 0 0 0,1 1 1 0 0,0-1-1 0 0,0 1 1 0 0,0-1-1 0 0,0 0 0 0 0,0 0 1 0 0,0 0-1 0 0,0 0 1 0 0,0 1-1 0 0,1-1 0 0 0,-1 0 1 0 0,1 0-1 0 0,0 0 1 0 0,0 0-1 0 0,-1 0 0 0 0,1 0 1 0 0,0-1-1 0 0,1 1 0 0 0,-1 0 1 0 0,0 0-1 0 0,0 0 1 0 0,1 0-1 0 0,0 1 0 0 0,-1-1 1 0 0,1 0-1 0 0,0 0 1 0 0,0 0-1 0 0,0 0 0 0 0,0 1 1 0 0,0-1-1 0 0,0 0 1 0 0,0 1-1 0 0,1-1 0 0 0,-1 1 1 0 0,0-1-1 0 0,1 1 1 0 0,0 0-1 0 0,-1-1 0 0 0,1 1 1 0 0,0 0-1 0 0,0 0 0 0 0,19-18 2 0 0,1 1 0 0 0,1 2-1 0 0,0 0 1 0 0,1 1 0 0 0,0 2-1 0 0,1 0 1 0 0,18-5-2 0 0,33-19 51 0 0,-1 11-68 0 0,-75 26-53 0 0,-1 0 0 0 0,1 0 0 0 0,0 0 0 0 0,0 0 0 0 0,-1 0 0 0 0,1 1 0 0 0,0-1 0 0 0,-1 0 1 0 0,1 0-1 0 0,0 0 0 0 0,0 0 0 0 0,-1 1 0 0 0,1-1 0 0 0,0 0 0 0 0,0 0 0 0 0,0 0 0 0 0,-1 1 1 0 0,1-1-1 0 0,0 0 0 0 0,0 0 0 0 0,0 1 0 0 0,0-1 0 0 0,0 0 0 0 0,-1 1 0 0 0,1-1 0 0 0,0 0 1 0 0,0 0-1 0 0,0 1 0 0 0,0-1 0 0 0,0 0 0 0 0,0 1 0 0 0,0-1 0 0 0,0 0 0 0 0,0 1 0 0 0,0-1 1 0 0,0 0-1 0 0,0 1 0 0 0,0-1 0 0 0,0 0 0 0 0,0 0 0 0 0,1 1 0 0 0,-1-1 0 0 0,0 0 0 0 0,0 1 1 0 0,0-1-1 0 0,0 0 0 0 0,1 0 0 0 0,-1 1 0 0 0,0-1 0 0 0,0 0 0 0 0,0 0 0 0 0,1 0 0 0 0,-1 1 1 0 0,0-1-1 0 0,0 0 0 0 0,1 0 0 0 0,-1 0 0 0 0,0 0 0 0 0,0 0 70 0 0,-7 2-4831 0 0,6-2 1476 0 0,-1 0-8921 0 0</inkml:trace>
  <inkml:trace contextRef="#ctx0" brushRef="#br0" timeOffset="16185.89">5379 406 0 0 0,'0'0'757'0'0,"0"0"550"0"0,0 0 352 0 0,0 0 185 0 0,0 0-1 0 0,0 0-142 0 0,0 0-232 0 0,0 0-214 0 0,0 0-121 0 0,0 0-91 0 0,0 0-54 0 0,0 0-75 0 0,6-1-115 0 0,1 0-255 0 0,208-16 6586 0 0,-214 17-7066 0 0,-1 0-1 0 0,0 0 27 0 0,0 0 46 0 0,0 0 46 0 0,0 0 38 0 0,0 0 38 0 0,-28 12 580 0 0,-343 109-91 0 0,339-105-595 0 0,0 2 1 0 0,1 1-1 0 0,1 2 1 0 0,1 1 0 0 0,-2 3-153 0 0,11 16 998 0 0,49-29-481 0 0,236 39 351 0 0,-112-37-698 0 0,-116 0-92 0 0,-38-9-67 0 0,-1 0-1 0 0,0-1 1 0 0,-1 0 0 0 0,1 1 0 0 0,-1-1 0 0 0,0 0-1 0 0,0 0 1 0 0,0 0 0 0 0,0-1 0 0 0,-1 1 0 0 0,0-1 0 0 0,1 0-1 0 0,-1 0 1 0 0,0 0 0 0 0,-1 0 0 0 0,1-1 0 0 0,0 1-1 0 0,-1-1 1 0 0,-3 1-11 0 0,-245 132 155 0 0,21 6-160 0 0,202-112-11 0 0,30-29 13 0 0,0 0-2 0 0,0 0-5 0 0,0 0 0 0 0,155-3 119 0 0,-9-19 54 0 0,2 5 1 0 0,104 4-164 0 0,-247 10-735 0 0,-14 0-2465 0 0,2 2-5707 0 0,3 1-3929 0 0</inkml:trace>
  <inkml:trace contextRef="#ctx0" brushRef="#br0" timeOffset="17815.838">5184 1227 2697 0 0,'0'0'2601'0'0,"0"0"-271"0"0,0 0-32 0 0,0 0-40 0 0,0 0-190 0 0,0 0-298 0 0,0 0-410 0 0,0 0-314 0 0,0 0-154 0 0,0 0-40 0 0,0 0-6 0 0,0 0-25 0 0,0 14 4943 0 0,11-15-4918 0 0,-20 6 54 0 0,7 0-252 0 0,13-6-771 0 0,32 9-1849 0 0,-29 2-6040 0 0,-14-10-2716 0 0</inkml:trace>
  <inkml:trace contextRef="#ctx0" brushRef="#br0" timeOffset="23168.259">5832 148 0 0 0,'0'0'191'0'0,"0"0"713"0"0,0 0 390 0 0,0 0 216 0 0,0 0 154 0 0,0 0 55 0 0,0 0-24 0 0,0 0-31 0 0,0 0-93 0 0,0 0-129 0 0,0 0-125 0 0,-5-6-106 0 0,-18-16-109 0 0,31 19 7310 0 0,39 1-7149 0 0,419-35 1190 0 0,-432 41-2377 0 0,-40-1 1015 0 0,-45-33-881 0 0,-29-20-945 0 0,77 46-366 0 0,3 4-7404 0 0,0 0-4085 0 0</inkml:trace>
  <inkml:trace contextRef="#ctx0" brushRef="#br0" timeOffset="25433.042">7789 616 4041 0 0,'0'0'2348'0'0,"0"0"-154"0"0,0 0-71 0 0,0 0 14 0 0,0 0-61 0 0,0 0-223 0 0,0 0-400 0 0,0 0-426 0 0,0 0-344 0 0,0 0-264 0 0,0 0-167 0 0,41 3 2971 0 0,332-9 1582 0 0,-226 1-4206 0 0,-146 5-562 0 0,-1 0 6 0 0,0 0 8 0 0,0 0-11 0 0,0 0-12 0 0,0 0-4 0 0,0 0-22 0 0,-29 1-6786 0 0,19 4 3798 0 0,1 0-4738 0 0,0-1-4040 0 0</inkml:trace>
  <inkml:trace contextRef="#ctx0" brushRef="#br0" timeOffset="25738.189">7833 881 5417 0 0,'0'0'3398'0'0,"0"0"-1041"0"0,0 0-517 0 0,0 0-37 0 0,0 0-29 0 0,0 0-143 0 0,0 0-288 0 0,0 0-382 0 0,0 0-258 0 0,0 0-129 0 0,0 0 42 0 0,0 0 100 0 0,0 0 59 0 0,5 1 13 0 0,206 5 3438 0 0,-18-10-4091 0 0,-146 1-1884 0 0,-28 0-5924 0 0,-11 2-4752 0 0</inkml:trace>
  <inkml:trace contextRef="#ctx0" brushRef="#br0" timeOffset="35369.674">9912 1046 0 0 0,'0'0'485'0'0,"0"0"912"0"0,0 0 472 0 0,0 0 167 0 0,0 0-60 0 0,0 0-173 0 0,0 0-201 0 0,0 0-153 0 0,0 0-79 0 0,0 0-84 0 0,0 1-1220 0 0,5 1 9208 0 0,-5-17-8742 0 0,-1 1-346 0 0,1 1 1 0 0,0-1-1 0 0,1 0 0 0 0,0 1 0 0 0,1-1 1 0 0,1 1-1 0 0,0 0 0 0 0,1 0 0 0 0,0 0 1 0 0,1 0-1 0 0,1-1-186 0 0,7-10 69 0 0,2 1 0 0 0,0 0 0 0 0,1 1 0 0 0,1 0 0 0 0,1 2 0 0 0,1 0 0 0 0,4-2-69 0 0,27-18 64 0 0,17 13-66 0 0,-41 76 17 0 0,-20-7 16 0 0,-1 0 0 0 0,-3 1 0 0 0,-2-1 0 0 0,-2 14-31 0 0,1 19 61 0 0,1-74-62 0 0,0-1-12 0 0,0 0-5 0 0,0 0 21 0 0,0 0 6 0 0,0 0 7 0 0,0 0 7 0 0,0 0-2 0 0,24-36 309 0 0,52-67-334 0 0,-47 61 14 0 0,1 1 0 0 0,2 1 0 0 0,2 2 0 0 0,2 1 0 0 0,21-16-10 0 0,6 2-32 0 0,-62 51 29 0 0,0 1-1 0 0,0-1 0 0 0,1 1 0 0 0,-1 0 0 0 0,0-1 0 0 0,0 1 1 0 0,0 0-1 0 0,0 0 0 0 0,0 0 0 0 0,0-1 0 0 0,0 1 1 0 0,0 0-1 0 0,0 0 0 0 0,-1 1 0 0 0,1-1 0 0 0,0 0 1 0 0,-1 0-1 0 0,1 0 0 0 0,-1 0 0 0 0,1 1 0 0 0,-1-1 0 0 0,1 0 1 0 0,-1 0-1 0 0,0 1 0 0 0,0-1 0 0 0,1 0 0 0 0,-1 1 1 0 0,0-1-1 0 0,0 0 0 0 0,0 1 0 0 0,-1-1 0 0 0,1 0 0 0 0,0 1 1 0 0,0-1-1 0 0,-1 0 0 0 0,0 1 4 0 0,2 281 363 0 0,8-198-349 0 0,-9-81-115 0 0,1 0 1743 0 0,-1-1-3755 0 0,0-1-3371 0 0,0 0-4666 0 0,0 1-1871 0 0</inkml:trace>
  <inkml:trace contextRef="#ctx0" brushRef="#br0" timeOffset="35717.876">10910 980 9146 0 0,'0'0'3083'0'0,"0"0"-1461"0"0,0 0-722 0 0,0 0-30 0 0,0 0 219 0 0,0 0 121 0 0,0 0-26 0 0,0 0-141 0 0,0 0-139 0 0,0 0-72 0 0,0 0-62 0 0,0 0-101 0 0,0 0-130 0 0,1 12-75 0 0,5 36-88 0 0,-12 3 607 0 0,6-52-1048 0 0,0 1 0 0 0,0 0 0 0 0,-1 0 0 0 0,1 0 0 0 0,0 0 1 0 0,-1 0-1 0 0,1 0 0 0 0,0 0 0 0 0,0 0 0 0 0,-1 0 0 0 0,1 0 0 0 0,0 0 0 0 0,0 0 0 0 0,-1 0 0 0 0,1 0 0 0 0,0 0 0 0 0,-1 0 0 0 0,1 0 0 0 0,0 1 0 0 0,0-1 0 0 0,-1 0 0 0 0,1 0 1 0 0,0 0-1 0 0,0 0 0 0 0,-1 0 0 0 0,1 1 0 0 0,0-1 0 0 0,0 0 0 0 0,0 0 0 0 0,-1 0 0 0 0,1 1 0 0 0,0-1 0 0 0,0 0 0 0 0,0 0 0 0 0,0 1 0 0 0,0-1 0 0 0,0 0 0 0 0,-1 0 0 0 0,1 1 0 0 0,0-1 1 0 0,0 0-1 0 0,0 1 0 0 0,0-1 0 0 0,0 0 0 0 0,0 0 0 0 0,0 1 0 0 0,0-1 0 0 0,0 0 0 0 0,0 1 65 0 0,-7-15-5965 0 0,3 2-3472 0 0,2 5 2337 0 0</inkml:trace>
  <inkml:trace contextRef="#ctx0" brushRef="#br0" timeOffset="36174.815">11003 623 4945 0 0,'0'0'2845'0'0,"0"0"-648"0"0,0 0-372 0 0,0 0-86 0 0,0 0-31 0 0,0 0-66 0 0,0 0-171 0 0,0 0-224 0 0,0 0-204 0 0,0 0-182 0 0,0 0-150 0 0,0 0-116 0 0,0 0-95 0 0,-5-1-65 0 0,-17-1-22 0 0,5 19 1360 0 0,26-19-819 0 0,-1-5-856 0 0,-10 6 531 0 0,-38 23-206 0 0,39-22-399 0 0,1 0-44 0 0,0 0-45 0 0,0 0 21 0 0,0 0-32 0 0,0 0-24 0 0,2 25-4557 0 0,-1-18-1729 0 0,0-2-5911 0 0</inkml:trace>
  <inkml:trace contextRef="#ctx0" brushRef="#br0" timeOffset="40859.74">11905 634 0 0 0,'0'0'804'0'0,"0"0"600"0"0,0 0 449 0 0,0 0 179 0 0,0 0-26 0 0,0 0-208 0 0,0 0-259 0 0,0 0-155 0 0,0 0-93 0 0,0 0-71 0 0,0 0-61 0 0,3-4-95 0 0,9-25 1474 0 0,-13 27-2380 0 0,-1 0-1 0 0,1 1 0 0 0,-1-1 1 0 0,0 0-1 0 0,0 0 1 0 0,1 1-1 0 0,-1-1 0 0 0,0 1 1 0 0,-1-1-1 0 0,1 1 1 0 0,0 0-1 0 0,0 0 0 0 0,0 0 1 0 0,-1 0-1 0 0,1 0 1 0 0,0 1-1 0 0,-1-1 0 0 0,1 1 1 0 0,-1-1-1 0 0,1 1 1 0 0,-1 0-1 0 0,1 0 0 0 0,-2 0-157 0 0,2 0 126 0 0,-14-1 6 0 0,0 2-1 0 0,0 0 0 0 0,0 0 0 0 0,0 2 1 0 0,1 0-1 0 0,-1 0 0 0 0,1 2 0 0 0,0 0 0 0 0,0 1 1 0 0,0 0-1 0 0,0 1 0 0 0,1 1 0 0 0,1 0 1 0 0,-1 1-1 0 0,-3 4-131 0 0,3-3 66 0 0,1 2 1 0 0,1-1-1 0 0,0 2 1 0 0,0 0-1 0 0,2 0 1 0 0,-1 1-1 0 0,2 0 1 0 0,0 1-1 0 0,0 0 1 0 0,1 0-1 0 0,1 1 1 0 0,1 0-1 0 0,-3 11-66 0 0,8-24 20 0 0,1 0 1 0 0,-1-1-1 0 0,1 1 1 0 0,0 0-1 0 0,-1 0 1 0 0,1 0-1 0 0,0 0 1 0 0,1 0-1 0 0,-1-1 1 0 0,1 1-1 0 0,-1 0 0 0 0,1 0 1 0 0,0 0-1 0 0,0-1 1 0 0,0 1-1 0 0,0-1 1 0 0,0 1-1 0 0,1 0 1 0 0,-1-1-1 0 0,1 0 0 0 0,0 1 1 0 0,-1-1-1 0 0,1 0 1 0 0,0 0-1 0 0,0 0 1 0 0,1 0-1 0 0,-1 0 1 0 0,0-1-1 0 0,1 1 0 0 0,-1-1 1 0 0,1 1-1 0 0,-1-1 1 0 0,1 0-1 0 0,0 0 1 0 0,-1 0-1 0 0,1 0 1 0 0,0-1-1 0 0,0 1 1 0 0,-1-1-1 0 0,1 0 0 0 0,0 1 1 0 0,0-1-1 0 0,0 0 1 0 0,0-1-1 0 0,0 1 1 0 0,0-1-1 0 0,-1 1 1 0 0,3-1-21 0 0,19-2 103 0 0,-1 0 1 0 0,1-2-1 0 0,-1 0 0 0 0,0-2 1 0 0,-1 0-1 0 0,1-1 1 0 0,-1-2-1 0 0,-1 0 1 0 0,0-1-1 0 0,0-2 1 0 0,-2 0-1 0 0,9-7-103 0 0,157-151 251 0 0,-164 144-158 0 0,-23 57-81 0 0,-1-16-6 0 0,0 0-1 0 0,2 1 1 0 0,0-1-1 0 0,0 0 0 0 0,1 0 1 0 0,1 1-1 0 0,1-1 1 0 0,0 0-1 0 0,0 0 1 0 0,2 0-1 0 0,-1 0 0 0 0,2-1 1 0 0,4 10-6 0 0,54 86 17 0 0,-22-61-1910 0 0,-35-47-36 0 0,-4 0-1011 0 0,0 1-2051 0 0,-1-2-7185 0 0</inkml:trace>
  <inkml:trace contextRef="#ctx0" brushRef="#br0" timeOffset="41121.543">12483 906 16251 0 0,'0'0'1257'0'0,"0"0"-362"0"0,0 0 35 0 0,0 0 213 0 0,0 0 108 0 0,0 0-156 0 0,0 0-335 0 0,0 0-300 0 0,0 0-141 0 0,0 0-80 0 0,0 0-67 0 0,0 0-27 0 0,0 0-35 0 0,-2 21-26 0 0,-7 64-31 0 0,-9-32-137 0 0,0-46-1868 0 0,11-7-1821 0 0,1 0-3896 0 0,4 0-3817 0 0</inkml:trace>
  <inkml:trace contextRef="#ctx0" brushRef="#br0" timeOffset="41502.917">12518 590 12995 0 0,'0'0'1856'0'0,"0"0"-410"0"0,0 0-78 0 0,0 0 10 0 0,0 0-94 0 0,0 0-204 0 0,0 0-354 0 0,0 0-284 0 0,0 0-147 0 0,0 0-81 0 0,0 0-26 0 0,0 0-27 0 0,-2 7-21 0 0,-9 20-12 0 0,11-26-111 0 0,0 0 1 0 0,1 0-1 0 0,-1 0 1 0 0,1 0-1 0 0,-1 0 0 0 0,1 0 1 0 0,-1 0-1 0 0,1 0 0 0 0,0 0 1 0 0,-1 0-1 0 0,1 0 0 0 0,0 0 1 0 0,0-1-1 0 0,0 1 1 0 0,0 0-1 0 0,0-1 0 0 0,0 1 1 0 0,0 0-1 0 0,0-1 0 0 0,0 1 1 0 0,0-1-1 0 0,0 1 0 0 0,0-1 1 0 0,0 0-1 0 0,0 1 0 0 0,0-1 1 0 0,1 0-1 0 0,-1 0 1 0 0,0 0-1 0 0,0 0 0 0 0,0 0 1 0 0,0 0-1 0 0,1 0 0 0 0,-1 0 1 0 0,0-1-1 0 0,0 1 0 0 0,0 0 1 0 0,0-1-1 0 0,0 1 1 0 0,0-1-1 0 0,0 1 0 0 0,0-1 1 0 0,0 1-1 0 0,0-1 0 0 0,0 0 1 0 0,0 1-1 0 0,0-1 0 0 0,0 0 1 0 0,0 0-1 0 0,0 0-17 0 0,3-3 114 0 0,-7 1 1071 0 0,-5 3-1258 0 0,-50 22 1098 0 0,58-22-971 0 0,0 0-18 0 0,0 0-8 0 0,0 0-24 0 0,0 0-36 0 0,0 0-10 0 0,0 0-18 0 0,0 0-62 0 0,0 0-68 0 0,0 0-135 0 0,0 0-289 0 0,7 0-9210 0 0,-6 0-2156 0 0</inkml:trace>
  <inkml:trace contextRef="#ctx0" brushRef="#br0" timeOffset="42170.732">11563 299 5177 0 0,'0'0'2810'0'0,"0"0"-361"0"0,0 0-149 0 0,0 0-51 0 0,0 0-156 0 0,0 0-263 0 0,0 0-316 0 0,0 0-283 0 0,0 0-236 0 0,0 0-189 0 0,0 0-176 0 0,0 0-142 0 0,0 0-69 0 0,-11-3-35 0 0,-29-9 1157 0 0,262-18 775 0 0,28 23-1666 0 0,-249 7-628 0 0,-1 0 15 0 0,0 0 27 0 0,0 0 1 0 0,0 0 7 0 0,0 0 31 0 0,0 0 5 0 0,0 0 12 0 0,0 0 12 0 0,-40-51 472 0 0,-58-107-1559 0 0,97 154 953 0 0,0 1-2356 0 0,1 2-5450 0 0,0 1-4860 0 0</inkml:trace>
  <inkml:trace contextRef="#ctx0" brushRef="#br0" timeOffset="47845.126">14810 141 11779 0 0,'0'0'1872'0'0,"0"0"-254"0"0,0 0-178 0 0,0 0-24 0 0,0 0-19 0 0,0 0-157 0 0,0 0-285 0 0,0 0-307 0 0,0 0-180 0 0,0 0-7 0 0,0 0 61 0 0,0 0 93 0 0,0 0 43 0 0,5 8-51 0 0,73 116 1938 0 0,-61-103-2414 0 0,-1 1 1 0 0,-1 1 0 0 0,-1 0 0 0 0,-1 1-1 0 0,-1 1 1 0 0,-1-1 0 0 0,-2 2 0 0 0,0 0-1 0 0,-1 0 1 0 0,-2 0 0 0 0,-1 1 0 0 0,-1 0-1 0 0,-1 0 1 0 0,-1 7-132 0 0,-1-14 39 0 0,-2 1-1 0 0,0-1 1 0 0,-1 1-1 0 0,0-1 1 0 0,-2 0-1 0 0,-1 0 1 0 0,0 0-1 0 0,-2 0-38 0 0,-1-1-4 0 0,0-1 1 0 0,-2 0-1 0 0,0-1 0 0 0,-1-1 1 0 0,-1 1-1 0 0,-1-2 0 0 0,0 1 1 0 0,0-2-1 0 0,-2 0 0 0 0,0-1 1 0 0,0 0-1 0 0,-2-1 0 0 0,-1 0 4 0 0,-54 32-931 0 0,62-37 381 0 0,-3 2-1193 0 0,4-6-8433 0 0,8-3-2424 0 0</inkml:trace>
  <inkml:trace contextRef="#ctx0" brushRef="#br0" timeOffset="47027.702">14372 295 0 0 0,'0'0'871'0'0,"0"0"1009"0"0,0 0 462 0 0,0 0 56 0 0,0 0-102 0 0,0 0-250 0 0,0 0-287 0 0,0 0-256 0 0,0 0-209 0 0,0 0-147 0 0,0 0-111 0 0,-8-3 539 0 0,6 3 3813 0 0,23 51-2765 0 0,-13 206-1021 0 0,-29 82-988 0 0,20-330-2391 0 0,-6-35-3675 0 0,3 18-485 0 0,2 4-6206 0 0</inkml:trace>
  <inkml:trace contextRef="#ctx0" brushRef="#br0" timeOffset="47495.865">14230 185 6257 0 0,'0'0'1910'0'0,"0"0"-192"0"0,0 0-110 0 0,0 0 67 0 0,0 0 54 0 0,0 0-109 0 0,0 0-256 0 0,0 0-293 0 0,0 0-249 0 0,0 0-150 0 0,0 0-84 0 0,0 0-27 0 0,0 0-11 0 0,-16 2-22 0 0,-53 7-27 0 0,36 11 242 0 0,30-14-580 0 0,-13 17 156 0 0,2 1 0 0 0,1 1 0 0 0,0 0 0 0 0,2 0 1 0 0,1 1-1 0 0,2 1 0 0 0,0 0 0 0 0,1 0 0 0 0,2 0 0 0 0,1 1 0 0 0,1-1 1 0 0,1 1-1 0 0,2 7-319 0 0,-1-16 89 0 0,0 0 0 0 0,2 0-1 0 0,0 0 1 0 0,1-1 0 0 0,1 1 0 0 0,0 0 0 0 0,2-1 0 0 0,0 0 0 0 0,1 0 0 0 0,1 0 0 0 0,1-1 0 0 0,0 0 0 0 0,1 0 0 0 0,1-1 0 0 0,0 0 0 0 0,2-1 0 0 0,-1 0-1 0 0,2-1 1 0 0,2 2-89 0 0,64 32 116 0 0,-14-36-704 0 0,-29-31-2639 0 0,-19-6-1148 0 0,-10 14-1334 0 0,-1 3-6025 0 0</inkml:trace>
  <inkml:trace contextRef="#ctx0" brushRef="#br0" timeOffset="52759.898">1434 2217 0 0 0,'0'0'312'0'0,"0"0"947"0"0,0 0 468 0 0,0 0 236 0 0,0 0 118 0 0,0 0-12 0 0,0 0-120 0 0,0 0-304 0 0,0 0-312 0 0,0 0-252 0 0,3-1-167 0 0,-12-3 2739 0 0,-38 1 932 0 0,-8 7-2938 0 0,-267 92-82 0 0,261-78-1122 0 0,64-11-99 0 0,176 68-79 0 0,-5-46-128 0 0,-173-29-135 0 0,1 0 1 0 0,-1 0-1 0 0,0 0 1 0 0,0 0-1 0 0,0 0 1 0 0,0 0 0 0 0,0 1-1 0 0,0-1 1 0 0,0 0-1 0 0,0 0 1 0 0,0 1-1 0 0,0-1 1 0 0,0 1 0 0 0,-1-1-1 0 0,1 1 1 0 0,0-1-1 0 0,0 1 1 0 0,0 0-1 0 0,0-1 1 0 0,-1 1 0 0 0,1 0-1 0 0,0 0 1 0 0,-1-1-1 0 0,1 1 1 0 0,0 0-1 0 0,-1 0 1 0 0,1 0 0 0 0,-1 0-1 0 0,0 0 1 0 0,1 0-1 0 0,-1 0 1 0 0,0 0-1 0 0,1 0 1 0 0,-1 0 0 0 0,0 0-1 0 0,0 0 1 0 0,0 0-1 0 0,0 0 1 0 0,0 0-1 0 0,0 0 1 0 0,0 0 0 0 0,0 0-1 0 0,0 1-2 0 0,-43 32 99 0 0,-2-1-1 0 0,-1-3 0 0 0,-1-1 1 0 0,-1-2-1 0 0,-23 7-98 0 0,36-21 14 0 0,-81 48 104 0 0,112-58-120 0 0,3 5 29 0 0,14 0-34 0 0,-3-2 31 0 0,0-1 0 0 0,0 0 0 0 0,0-1 0 0 0,1 0 0 0 0,0 0 0 0 0,0-1 0 0 0,0-1 0 0 0,0 0 0 0 0,0 0 0 0 0,0-1 0 0 0,1-1 0 0 0,-1 0 0 0 0,0 0 0 0 0,7-2-24 0 0,-3 2 20 0 0,59-1 158 0 0,0-3 1 0 0,0-4 0 0 0,9-4-179 0 0,-36 8 180 0 0,-46 4-152 0 0,-1 0 0 0 0,0 0-11 0 0,0 0-13 0 0,0 0-9 0 0,0 0 37 0 0,-1-3 1186 0 0,-1 2-3962 0 0,-4 5-14914 0 0,4-1 5942 0 0</inkml:trace>
  <inkml:trace contextRef="#ctx0" brushRef="#br0" timeOffset="50135.727">249 2144 0 0 0,'37'-7'25'0'0,"-30"6"273"0"0,-5 2 4549 0 0,10 1-580 0 0,-9-1 574 0 0,0 0 2536 0 0,-3 0-4273 0 0,-10 4-2388 0 0,-118 36-117 0 0,18 4 54 0 0,109-45-637 0 0,0 0 0 0 0,0 0 0 0 0,0 1 0 0 0,0-1 0 0 0,0 1 0 0 0,0-1 0 0 0,0 1 0 0 0,0-1 0 0 0,1 1 0 0 0,-1 0 0 0 0,0-1 0 0 0,0 1 0 0 0,0 0 0 0 0,1 0 0 0 0,-1-1 0 0 0,0 1 0 0 0,1 0 0 0 0,-1 0 0 0 0,1 0 0 0 0,-1 0 0 0 0,1 0 0 0 0,-1 0 0 0 0,1 0 0 0 0,0 0 0 0 0,-1 0 0 0 0,1 0 0 0 0,0 0 0 0 0,0 0 0 0 0,0 0 0 0 0,0 1 0 0 0,0-1 0 0 0,0 0 0 0 0,0 0 0 0 0,0 0 0 0 0,0 0 0 0 0,0 0 0 0 0,1 0 0 0 0,-1 0 0 0 0,0 0 0 0 0,1 0 0 0 0,0 1-16 0 0,0 0 6 0 0,1 0 1 0 0,0 0-1 0 0,0 0 0 0 0,0 0 0 0 0,0 0 1 0 0,0-1-1 0 0,0 1 0 0 0,1 0 0 0 0,-1-1 0 0 0,0 0 1 0 0,1 0-1 0 0,-1 1 0 0 0,1-1 0 0 0,0-1 1 0 0,-1 1-1 0 0,1 0 0 0 0,0-1 0 0 0,-1 1 0 0 0,1-1 1 0 0,0 0-1 0 0,1 0-6 0 0,218 33 488 0 0,-220-33-475 0 0,1 0-1 0 0,-1 0 1 0 0,0 1 0 0 0,0-1 0 0 0,0 1-1 0 0,1 0 1 0 0,-1-1 0 0 0,0 1 0 0 0,0 0-1 0 0,0 0 1 0 0,0 0 0 0 0,0 1 0 0 0,-1-1-1 0 0,1 0 1 0 0,0 1 0 0 0,0-1-1 0 0,-1 1 1 0 0,1 0 0 0 0,-1-1 0 0 0,0 1-1 0 0,1 0 1 0 0,-1 0 0 0 0,0 0 0 0 0,0 0-1 0 0,0 0 1 0 0,0 0 0 0 0,-1 0-1 0 0,1 1 1 0 0,0-1 0 0 0,-1 0 0 0 0,1 0-1 0 0,-1 0 1 0 0,0 1 0 0 0,0-1 0 0 0,0 0-1 0 0,0 0 1 0 0,0 1 0 0 0,-1-1 0 0 0,1 0-1 0 0,-1 0 1 0 0,1 0 0 0 0,-1 1-1 0 0,0-1 1 0 0,0 0 0 0 0,0 0 0 0 0,0 0-1 0 0,0 0 1 0 0,0 0 0 0 0,0-1 0 0 0,-1 1-1 0 0,1 0 1 0 0,-1 0 0 0 0,1-1-13 0 0,-72 72 312 0 0,60-64-290 0 0,0 1 0 0 0,1 1-1 0 0,0 0 1 0 0,0 0 0 0 0,2 1 0 0 0,-1 1 0 0 0,1 0-1 0 0,1 0 1 0 0,1 1 0 0 0,0 0 0 0 0,0 2-22 0 0,-3 69 148 0 0,11-84-139 0 0,0 1-1 0 0,0-1 1 0 0,0 0 0 0 0,1 1-1 0 0,-1-1 1 0 0,1 0-1 0 0,-1 0 1 0 0,1 0 0 0 0,-1 1-1 0 0,1-1 1 0 0,0 0 0 0 0,-1 0-1 0 0,1 0 1 0 0,0 0 0 0 0,0 0-1 0 0,0 0 1 0 0,0 0 0 0 0,0-1-1 0 0,0 1 1 0 0,0 0 0 0 0,0 0-1 0 0,0-1 1 0 0,0 1-1 0 0,0-1 1 0 0,1 1 0 0 0,-1-1-1 0 0,0 1 1 0 0,0-1 0 0 0,0 0-1 0 0,1 1 1 0 0,-1-1 0 0 0,0 0-1 0 0,1 0 1 0 0,-1 0 0 0 0,0 0-1 0 0,1 0 1 0 0,-1 0-1 0 0,0-1 1 0 0,0 1 0 0 0,1 0-9 0 0,64-13 481 0 0,-54 10-437 0 0,48-16 108 0 0,-48 9-3470 0 0,-11-1-8491 0 0,-1 10 11107 0 0,0-3-11348 0 0</inkml:trace>
  <inkml:trace contextRef="#ctx0" brushRef="#br0" timeOffset="50857.198">218 1783 6577 0 0,'0'0'1438'0'0,"0"0"-147"0"0,0 0 95 0 0,0 0 237 0 0,0 0 245 0 0,0 0 58 0 0,0 0-205 0 0,0 0-334 0 0,0 0-305 0 0,0 0-244 0 0,0 0-166 0 0,0 0-86 0 0,0 0-55 0 0,-4-3-39 0 0,-20-13 1343 0 0,8 82 1322 0 0,14 59-2365 0 0,6 1 0 0 0,7 14-792 0 0,0 0 172 0 0,-6-53 10 0 0,5-1-1 0 0,3 0 1 0 0,13 41-182 0 0,31 90 433 0 0,-38-128-216 0 0,-19-89-275 0 0,1-1-1 0 0,-1 1 0 0 0,0 0 0 0 0,0 0 0 0 0,0 0 0 0 0,0-1 0 0 0,0 1 1 0 0,0 0-1 0 0,1 0 0 0 0,-1-1 0 0 0,0 1 0 0 0,0 0 0 0 0,0 0 0 0 0,0 0 1 0 0,1 0-1 0 0,-1-1 0 0 0,0 1 0 0 0,0 0 0 0 0,1 0 0 0 0,-1 0 0 0 0,0 0 1 0 0,0 0-1 0 0,1 0 0 0 0,-1 0 0 0 0,0 0 0 0 0,0 0 0 0 0,1 0 0 0 0,-1 0 1 0 0,0 0-1 0 0,0 0 0 0 0,1 0 0 0 0,-1 0 0 0 0,0 0 0 0 0,0 0 0 0 0,1 0 1 0 0,-1 0 58 0 0,7-21-4366 0 0,0 13-1944 0 0,-1 0-6328 0 0</inkml:trace>
  <inkml:trace contextRef="#ctx0" brushRef="#br0" timeOffset="56276.969">1020 3226 216 0 0,'0'0'1188'0'0,"0"0"58"0"0,0 0 374 0 0,0 0 461 0 0,0 0 255 0 0,0 0-74 0 0,0 0-382 0 0,0 0-361 0 0,0 0-236 0 0,0 0-122 0 0,0 0-55 0 0,1-3-95 0 0,0-1-1671 0 0,2-3 4306 0 0,-2 18-165 0 0,-21 40-2139 0 0,-21 85-497 0 0,40-132-3530 0 0,0-22-12650 0 0,1 14 5792 0 0</inkml:trace>
  <inkml:trace contextRef="#ctx0" brushRef="#br0" timeOffset="56660.855">1088 2920 0 0 0,'0'0'1216'0'0,"0"0"110"0"0,0 0 268 0 0,0 0 373 0 0,0 0 260 0 0,0 0 25 0 0,0 0-270 0 0,0 0-398 0 0,0 0-354 0 0,0 0-218 0 0,0 0-126 0 0,0 0-70 0 0,-13 16-87 0 0,-38 45-94 0 0,36-42 284 0 0,15-19-574 0 0,0 0-61 0 0,0 0-45 0 0,0 0-21 0 0,0 0-42 0 0,0 0-31 0 0,11-8 436 0 0,53-56 274 0 0,-127 126-68 0 0,60-56-766 0 0,3-6-49 0 0,0 0-36 0 0,37-19-732 0 0,-15 4-1040 0 0,-8 6-3783 0 0,-6 5-3063 0 0</inkml:trace>
  <inkml:trace contextRef="#ctx0" brushRef="#br0" timeOffset="58662.578">1676 2121 5177 0 0,'0'0'1917'0'0,"0"0"22"0"0,0 0 165 0 0,0 0 93 0 0,0 0-61 0 0,0 0-296 0 0,0 0-418 0 0,0 0-354 0 0,0 0-298 0 0,0 0-207 0 0,0 0-97 0 0,0 0-3 0 0,-7 1 21 0 0,-15 3 300 0 0,32-5 1493 0 0,204-28 383 0 0,29 29-1295 0 0,-257-12-892 0 0,-4-1-459 0 0,-129-116 185 0 0,143 125-410 0 0,4 4 128 0 0,1 0 0 0 0,-1-1-1 0 0,0 1 1 0 0,0 0-1 0 0,1 0 1 0 0,-1 0-1 0 0,0 0 1 0 0,0 0 0 0 0,1 0-1 0 0,-1 0 1 0 0,0 0-1 0 0,0-1 1 0 0,1 1 0 0 0,-1 0-1 0 0,0 0 1 0 0,0 0-1 0 0,0 0 1 0 0,0-1-1 0 0,1 1 1 0 0,-1 0 0 0 0,0 0-1 0 0,0-1 1 0 0,0 1-1 0 0,0 0 1 0 0,0 0-1 0 0,0-1 1 0 0,0 1 0 0 0,1 0-1 0 0,-1 0 1 0 0,0-1-1 0 0,0 1 1 0 0,0 0 0 0 0,0 0-1 0 0,0-1 84 0 0,24 17-4898 0 0,-13-7-4025 0 0,0-2-3823 0 0</inkml:trace>
  <inkml:trace contextRef="#ctx0" brushRef="#br0" timeOffset="61716.386">3027 2018 5193 0 0,'0'0'2249'0'0,"0"0"-282"0"0,0 0-132 0 0,0 0 114 0 0,0 0 24 0 0,0 0-201 0 0,0 0-331 0 0,0 0-369 0 0,0 0-291 0 0,0 0-170 0 0,0 0-71 0 0,0 0-30 0 0,0 0-13 0 0,-3-1-31 0 0,-3-6 414 0 0,25 5 552 0 0,-1 1-935 0 0,261-13 1653 0 0,-216 10-1254 0 0,-75-14-269 0 0,-109-122-476 0 0,110 130-1906 0 0,22 27-6843 0 0,-7-10-3729 0 0</inkml:trace>
  <inkml:trace contextRef="#ctx0" brushRef="#br0" timeOffset="59992.016">3237 2225 10882 0 0,'0'0'4117'0'0,"0"0"-2536"0"0,0 0-919 0 0,0 0 168 0 0,0 0 371 0 0,0 0 292 0 0,0 0 38 0 0,0 0-268 0 0,0 0-362 0 0,0 0-222 0 0,0 0-151 0 0,0 0-98 0 0,0 0-41 0 0,0 25-37 0 0,0 124 222 0 0,3 183 218 0 0,0-282-773 0 0,-2-51-3911 0 0,-1-29-4193 0 0,0 17 729 0 0,0 5-1535 0 0</inkml:trace>
  <inkml:trace contextRef="#ctx0" brushRef="#br0" timeOffset="60264.003">3270 2147 9802 0 0,'0'0'3271'0'0,"0"0"-1532"0"0,0 0-698 0 0,0 0-20 0 0,0 0 141 0 0,0 0 91 0 0,0 0 96 0 0,0 0-121 0 0,0 0-141 0 0,0 0-86 0 0,0 0-196 0 0,0 0-147 0 0,16 5-88 0 0,107 26 605 0 0,51-26-456 0 0,-148-1-1545 0 0,-28 10-3766 0 0,-4-10 1827 0 0,-3 3-6287 0 0,3-3-1594 0 0</inkml:trace>
  <inkml:trace contextRef="#ctx0" brushRef="#br0" timeOffset="60443.144">3233 2490 11963 0 0,'0'0'3156'0'0,"0"0"-1649"0"0,0 0-484 0 0,0 0 193 0 0,0 0 90 0 0,0 0-95 0 0,0 0-219 0 0,0 0-254 0 0,0 0-193 0 0,33-8-166 0 0,102-22-136 0 0,-27-2 22 0 0,-95 26 884 0 0,-8 3-3602 0 0,-2 2-2500 0 0,0 0-3600 0 0,-3 1-1181 0 0</inkml:trace>
  <inkml:trace contextRef="#ctx0" brushRef="#br0" timeOffset="62212.89">3586 2722 3353 0 0,'0'0'4494'0'0,"0"0"-1721"0"0,0 0-733 0 0,0 0-105 0 0,0 0-25 0 0,0 0-120 0 0,0 0-253 0 0,0 0-298 0 0,0 0-269 0 0,0 0-213 0 0,0 0-143 0 0,0 0-101 0 0,0-7 1166 0 0,-14 105 212 0 0,14-97-1905 0 0,0-1-16 0 0,0 0 41 0 0,0 0-11 0 0,0 0 8 0 0,0 0-61 0 0,0-15-3160 0 0,0 4-3894 0 0,0 3-4965 0 0</inkml:trace>
  <inkml:trace contextRef="#ctx0" brushRef="#br0" timeOffset="62585.717">3737 2324 8874 0 0,'0'0'4259'0'0,"0"0"-2478"0"0,0 0-801 0 0,0 0 120 0 0,0 0 211 0 0,0 0 99 0 0,0 0-131 0 0,0 0-275 0 0,0 0-264 0 0,0 0-168 0 0,0 0-102 0 0,0 0-92 0 0,0 0-48 0 0,-8 15-35 0 0,-29 44-41 0 0,38-59-228 0 0,-1 0 0 0 0,0 1 0 0 0,1-1 0 0 0,-1 0 0 0 0,1 0 0 0 0,-1 0 0 0 0,0 1 0 0 0,1-1 0 0 0,-1 0 0 0 0,0 0 0 0 0,1 1 0 0 0,-1-1-1 0 0,0 0 1 0 0,0 1 0 0 0,1-1 0 0 0,-1 0 0 0 0,0 1 0 0 0,0-1 0 0 0,0 0 0 0 0,1 1 0 0 0,-1-1 0 0 0,0 0 0 0 0,0 1 0 0 0,0-1 0 0 0,0 1 0 0 0,0-1 0 0 0,0 1-1 0 0,0-1 1 0 0,0 0 0 0 0,0 1 0 0 0,0-1 0 0 0,0 1 0 0 0,0-1 0 0 0,0 0 0 0 0,0 1 0 0 0,0-1 0 0 0,0 1 0 0 0,0-1 0 0 0,0 0 0 0 0,-1 1 0 0 0,1-1 0 0 0,0 0-1 0 0,0 1-25 0 0,27-20 451 0 0,-65 45 411 0 0,38-26-830 0 0,-9 6-366 0 0,18-7-2720 0 0,-6 0 2395 0 0,3-1-4535 0 0,0-4-6789 0 0</inkml:trace>
  <inkml:trace contextRef="#ctx0" brushRef="#br0" timeOffset="59346.748">2764 2442 8682 0 0,'0'0'2552'0'0,"0"0"-475"0"0,0 0-209 0 0,0 0 17 0 0,0 0-110 0 0,0 0-266 0 0,0 0-358 0 0,0 0-325 0 0,0 0-198 0 0,0 0-92 0 0,0 0-61 0 0,0 0-20 0 0,0 0-21 0 0,1 22 1648 0 0,-58 110-770 0 0,-66 45-1081 0 0,96-141-714 0 0,23-39-6246 0 0,6-19 1601 0 0,5-4-3794 0 0,-5 15 1706 0 0</inkml:trace>
  <inkml:trace contextRef="#ctx0" brushRef="#br0" timeOffset="59652.119">2589 2254 7594 0 0,'0'0'3414'0'0,"0"0"-659"0"0,0 0-584 0 0,0 0-241 0 0,0 0-143 0 0,0 0-201 0 0,0 0-293 0 0,0 0-365 0 0,0 0-300 0 0,0 0-195 0 0,0 0-117 0 0,0 0 21 0 0,0 0 106 0 0,13 36 1513 0 0,74 171 246 0 0,-39-105-1898 0 0,32 42-201 0 0,-67-92-1837 0 0,-13-52 926 0 0,0 0-411 0 0,0 0-784 0 0,-1 0-3483 0 0,0 0-213 0 0,1 0-6588 0 0</inkml:trace>
  <inkml:trace contextRef="#ctx0" brushRef="#br0" timeOffset="60942.866">2881 2313 2353 0 0,'0'0'2628'0'0,"0"0"-178"0"0,0 0-220 0 0,0 0-261 0 0,0 0-263 0 0,0 0-268 0 0,0 0-294 0 0,0 0-225 0 0,0 0-142 0 0,0 0-88 0 0,0 0-81 0 0,0 0-75 0 0,-4 15 767 0 0,-70 80 582 0 0,18-11-2003 0 0,56-83-150 0 0,0-1-246 0 0,4 0-8197 0 0,1 0-2393 0 0</inkml:trace>
  <inkml:trace contextRef="#ctx0" brushRef="#br0" timeOffset="57362.305">1781 2475 6473 0 0,'0'0'1851'0'0,"0"0"-205"0"0,0 0 0 0 0,0 0 98 0 0,0 0 13 0 0,0 0-172 0 0,0 0-296 0 0,0 0-307 0 0,0 0-232 0 0,0 0-151 0 0,0 0-73 0 0,0 0-29 0 0,0 0-24 0 0,-4 12-20 0 0,-12 37-30 0 0,24 18 760 0 0,-3-52-930 0 0,3 22 85 0 0,0 1-1 0 0,-3 0 0 0 0,-1 0 0 0 0,-2 1 0 0 0,-2-1 1 0 0,-2 18-338 0 0,-11-9 372 0 0,0-54 707 0 0,11-25-1009 0 0,1 0 0 0 0,1 0 0 0 0,2 1 0 0 0,1-1 0 0 0,2 0 0 0 0,0 1 0 0 0,9-23-70 0 0,-5 17 23 0 0,2 1-1 0 0,1 0 0 0 0,2 1 1 0 0,1 0-1 0 0,2 1 0 0 0,1 1 1 0 0,2 0-1 0 0,3 0-22 0 0,-3 18-63 0 0,-13 37 71 0 0,-2 17 21 0 0,-4-30-54 0 0,0 1 1 0 0,0-1 0 0 0,1 0 0 0 0,0 0-1 0 0,1 1 1 0 0,0-1 0 0 0,0-1-1 0 0,1 1 1 0 0,0 0 0 0 0,0-1 0 0 0,3 4 24 0 0,9 1-1010 0 0,-9-9-2682 0 0,0 1-6860 0 0,-6-4-1631 0 0</inkml:trace>
  <inkml:trace contextRef="#ctx0" brushRef="#br0" timeOffset="57762.732">2158 2913 11626 0 0,'0'0'1890'0'0,"0"0"-560"0"0,0 0-202 0 0,0 0 66 0 0,0 0 62 0 0,0 0-33 0 0,0 0-172 0 0,0 0-259 0 0,0 0-171 0 0,0 0-94 0 0,0 0-80 0 0,0 0-62 0 0,0 0-78 0 0,-1 20-75 0 0,-7 93 70 0 0,-1-66-126 0 0,9-47-312 0 0,0 0-95 0 0,0 0-207 0 0,0-21-9526 0 0,0 13 3705 0 0,0 1-1200 0 0</inkml:trace>
  <inkml:trace contextRef="#ctx0" brushRef="#br0" timeOffset="58125.759">2257 2648 4977 0 0,'0'0'4684'0'0,"0"0"-2410"0"0,0 0-909 0 0,0 0-43 0 0,0 0 19 0 0,0 0-31 0 0,0 0-187 0 0,0 0-258 0 0,0 0-188 0 0,0 0-116 0 0,0 0-72 0 0,0 0-79 0 0,0 0-57 0 0,-7 13-65 0 0,-24 39-33 0 0,23-33 1201 0 0,19-33-901 0 0,-34 28 280 0 0,22-13-772 0 0,1-1-17 0 0,0 0-14 0 0,0 0 10 0 0,0 0-10 0 0,0 0-11 0 0,0 0 2 0 0,0 0-25 0 0,0 0-10 0 0,0 0-18 0 0,8-19-2710 0 0,-8 16 2074 0 0,1 1-714 0 0,0-1-5374 0 0,0 0-4885 0 0</inkml:trace>
  <inkml:trace contextRef="#ctx0" brushRef="#br0" timeOffset="64150.719">4277 2707 0 0 0,'0'0'775'0'0,"0"0"678"0"0,0 0 371 0 0,0 0 168 0 0,0 0-44 0 0,0 0-146 0 0,0 0-192 0 0,0 0-207 0 0,0 0-134 0 0,0 0-83 0 0,0 0-47 0 0,0 0-79 0 0,-12 1 2524 0 0,5 1 2836 0 0,7-1-6230 0 0,0-1 5 0 0,234-4 2239 0 0,-167-3-2310 0 0,-26 0 15 0 0,-32 5-289 0 0,1 0 574 0 0,-18 1-3604 0 0,-3 7 1017 0 0,9-3-2783 0 0,1-1-4545 0 0,1-2-1550 0 0</inkml:trace>
  <inkml:trace contextRef="#ctx0" brushRef="#br0" timeOffset="64749.179">4415 2471 0 0 0,'0'0'1002'0'0,"0"0"558"0"0,0 0 316 0 0,0 0 107 0 0,0 0-74 0 0,0 0-112 0 0,0 0-143 0 0,0 0-128 0 0,0 0-97 0 0,0 0-66 0 0,0 0-57 0 0,0 0-88 0 0,-6-6 631 0 0,4 5 5309 0 0,1 72-6606 0 0,-3 0 1 0 0,-4-1 0 0 0,-9 38-553 0 0,9-8-1407 0 0,24-100-10038 0 0,-12 0-758 0 0</inkml:trace>
  <inkml:trace contextRef="#ctx0" brushRef="#br0" timeOffset="84922.337">5472 3046 9106 0 0,'0'0'2633'0'0,"0"0"-676"0"0,0 0-442 0 0,0 0-182 0 0,0 0-143 0 0,0 0-216 0 0,0 0-258 0 0,0 0-168 0 0,0 0-64 0 0,0 0-24 0 0,0 0-5 0 0,0 0-20 0 0,-8 9-56 0 0,-64 88 1320 0 0,47-10-432 0 0,25-85-1233 0 0,0-2-19 0 0,18-2-1210 0 0,-14 0 538 0 0,3-4-2701 0 0,-3 1-6296 0 0,-2 1-682 0 0</inkml:trace>
  <inkml:trace contextRef="#ctx0" brushRef="#br0" timeOffset="87989.578">6340 3219 9282 0 0,'0'0'2650'0'0,"0"0"-491"0"0,0 0-321 0 0,0 0-141 0 0,0 0-136 0 0,0 0-260 0 0,0 0-252 0 0,0 0-188 0 0,0 0-170 0 0,0 0-118 0 0,0 0-56 0 0,0 0-51 0 0,0 0-14 0 0,3-6-18 0 0,13-25 309 0 0,-11 26-613 0 0,-1 0 0 0 0,1 1 1 0 0,0 0-1 0 0,0 0 0 0 0,1 0 1 0 0,-1 1-1 0 0,1-1 1 0 0,0 1-1 0 0,0 1 0 0 0,0-1 1 0 0,0 1-1 0 0,0 0 1 0 0,1 0-1 0 0,-1 1 0 0 0,1 0 1 0 0,-1 0-1 0 0,1 0 0 0 0,-1 1 1 0 0,1 0-1 0 0,-1 0 1 0 0,1 1-1 0 0,4 1-130 0 0,6-2 60 0 0,-10 1-34 0 0,1 1-1 0 0,-1 0 0 0 0,1 1 1 0 0,-1-1-1 0 0,0 1 0 0 0,0 1 1 0 0,0-1-1 0 0,-1 1 0 0 0,1 0 1 0 0,-1 1-1 0 0,0 0 0 0 0,0 0 1 0 0,0 0-1 0 0,-1 0 0 0 0,3 5-25 0 0,-2 0 29 0 0,0 0-1 0 0,-1 1 1 0 0,0 0-1 0 0,-1-1 0 0 0,-1 1 1 0 0,1 1-1 0 0,-2-1 1 0 0,1 0-1 0 0,-2 1 0 0 0,0 0 1 0 0,0-1-1 0 0,-1 1 1 0 0,0-1-1 0 0,-1 1 1 0 0,-2 9-29 0 0,3-18 5 0 0,-1 12 11 0 0,-2-1 0 0 0,1 0 0 0 0,-2 1 0 0 0,0-1 0 0 0,-1-1 0 0 0,0 1 0 0 0,-1-1 0 0 0,0 0 0 0 0,-2 0 0 0 0,1 0 0 0 0,-1-1 0 0 0,-1 0 0 0 0,0-1 0 0 0,-1 0 0 0 0,0 0 0 0 0,0-1 0 0 0,-1-1 0 0 0,-1 1 0 0 0,0-2 0 0 0,-7 5-16 0 0,11-8 1 0 0,0 0 0 0 0,-1-1 0 0 0,1 0 0 0 0,-1 0 0 0 0,0-1 0 0 0,0 0-1 0 0,0-1 1 0 0,0 0 0 0 0,-1 0 0 0 0,1-1 0 0 0,0 0 0 0 0,-1 0 0 0 0,1-1-1 0 0,-8-1 0 0 0,13-2 6 0 0,0 0-1 0 0,-1 0 0 0 0,1 0 0 0 0,0-1 0 0 0,0 1 0 0 0,1-1 0 0 0,-1 0 0 0 0,1 0 0 0 0,0 0 0 0 0,0-1 0 0 0,0 1 0 0 0,1-1 0 0 0,-1 1 0 0 0,1-1 0 0 0,0 0 0 0 0,0 0 0 0 0,1 0 0 0 0,0 0 0 0 0,0 0 0 0 0,0-1 1 0 0,0 1-1 0 0,1 0 0 0 0,0 0 0 0 0,0-1 0 0 0,0 1 0 0 0,1 0 0 0 0,0 0 0 0 0,0-1-5 0 0,1-4 2 0 0,1 0 0 0 0,1 0-1 0 0,0 1 1 0 0,0 0 0 0 0,1 0 0 0 0,0 0 0 0 0,0 0 0 0 0,1 1-1 0 0,0 0 1 0 0,1 0 0 0 0,-1 0 0 0 0,2 1 0 0 0,-1 0 0 0 0,1 1 0 0 0,0 0-1 0 0,0 0 1 0 0,1 0 0 0 0,0 1 0 0 0,0 0 0 0 0,0 1 0 0 0,0 0-1 0 0,1 1 1 0 0,-1-1 0 0 0,1 2 0 0 0,0-1 0 0 0,6 1-2 0 0,71-16 4 0 0,-38 16 203 0 0,-44 3-5128 0 0,-5-1-5291 0 0,-2 0-1769 0 0</inkml:trace>
  <inkml:trace contextRef="#ctx0" brushRef="#br0" timeOffset="87189.457">6368 2188 1608 0 0,'0'0'2793'0'0,"0"0"-351"0"0,0 0-211 0 0,0 0-87 0 0,0 0-139 0 0,0 0-187 0 0,0 0-166 0 0,0 0-290 0 0,0 0-305 0 0,0 0-229 0 0,0 0-162 0 0,0 0-38 0 0,15-5 4686 0 0,109 18-4580 0 0,-6-3-417 0 0,-175 26 639 0 0,-95 20-909 0 0,-102 44 174 0 0,153-23-130 0 0,100-76-89 0 0,1 0-1 0 0,-1 0 1 0 0,1 0-1 0 0,-1 0 1 0 0,1 0 0 0 0,0 0-1 0 0,-1 0 1 0 0,1 0-1 0 0,0 0 1 0 0,0 1-1 0 0,0-1 1 0 0,0 0-1 0 0,0 0 1 0 0,0 0 0 0 0,0 0-1 0 0,0 0 1 0 0,0 1-1 0 0,0-1 1 0 0,1 0-1 0 0,-1 0 1 0 0,0 0-1 0 0,1 0 1 0 0,-1 0 0 0 0,1 0-1 0 0,-1 0 1 0 0,1 0-1 0 0,0 0 1 0 0,-1 0-1 0 0,1 0 1 0 0,0 0-1 0 0,0-1 1 0 0,0 1 0 0 0,0 0-1 0 0,-1 0 1 0 0,1-1-1 0 0,0 1 1 0 0,0-1-1 0 0,0 1 1 0 0,0-1 0 0 0,0 1-1 0 0,1-1-1 0 0,46 23 204 0 0,-45-23-190 0 0,21 7 70 0 0,1-1 1 0 0,1-2-1 0 0,-1-1 1 0 0,0 0-1 0 0,1-2 0 0 0,1-1-84 0 0,28 2 68 0 0,142-2 262 0 0,-197 0-304 0 0,0 0 2 0 0,0 0 18 0 0,0 0 0 0 0,0 0-23 0 0,0 0 16 0 0,0 0-6 0 0,0 0-1 0 0,0 0 24 0 0,-21 15 254 0 0,-205 87-170 0 0,96-45-156 0 0,129-56 14 0 0,0 1 0 0 0,0 0 0 0 0,1-1-1 0 0,-1 1 1 0 0,1 0 0 0 0,-1-1 0 0 0,1 1 0 0 0,0 0 0 0 0,0 0 0 0 0,0-1 0 0 0,-1 1 0 0 0,2 0 0 0 0,-1 0 0 0 0,0-1 0 0 0,0 1 0 0 0,1 0 0 0 0,-1 0 0 0 0,0-1 0 0 0,1 1 0 0 0,0-1 0 0 0,-1 1 0 0 0,1 0 0 0 0,0-1 0 0 0,0 1 0 0 0,0-1 2 0 0,6 5 13 0 0,1-1 1 0 0,-1-1-1 0 0,1 0 1 0 0,0 0-1 0 0,0 0 1 0 0,1-1 0 0 0,-1 0-1 0 0,1-1 1 0 0,-1 0-1 0 0,1 0 1 0 0,0-1-1 0 0,0 0 1 0 0,-1-1-1 0 0,1 0 1 0 0,2 0-14 0 0,47 0 125 0 0,0-3 1 0 0,0-3 0 0 0,-1-2-1 0 0,41-11-125 0 0,-33 3 92 0 0,-65 16-157 0 0,0 0 28 0 0,0-2-1233 0 0,0 4-7462 0 0,0 2-3475 0 0</inkml:trace>
  <inkml:trace contextRef="#ctx0" brushRef="#br0" timeOffset="88555.855">6453 2865 3577 0 0,'0'0'2646'0'0,"0"0"-2"0"0,0 0-125 0 0,0 0-247 0 0,0 0-383 0 0,0 0-456 0 0,0 0-408 0 0,0 0-241 0 0,0 0-101 0 0,0 0-29 0 0,0 0-13 0 0,0 0-66 0 0,0 0-94 0 0,-5 3-115 0 0,-55 34 1066 0 0,123-65 1538 0 0,-111 49-1939 0 0,48-21-1046 0 0,0 0-23 0 0,0 0 4 0 0,0 0 5 0 0,0 0-19 0 0,0 0-32 0 0,21 1-918 0 0,7 2-2862 0 0,-10-3-5353 0 0,-10 0-2910 0 0</inkml:trace>
  <inkml:trace contextRef="#ctx0" brushRef="#br0" timeOffset="84400.451">5484 2302 0 0 0,'11'-22'0'0'0,"8"22"1008"0"0,-1 2 3075 0 0,14-1 5104 0 0,-27 7-4084 0 0,32-8-1626 0 0,-37 0-3319 0 0,0 0 0 0 0,0 0-27 0 0,0 0-22 0 0,0 0 5 0 0,0 0 8 0 0,0 0-3 0 0,0 0 13 0 0,0 0-1 0 0,0 0-26 0 0,0 0-26 0 0,0 0-24 0 0,0 0-7 0 0,0 0-15 0 0,0 0 34 0 0,0 0-2 0 0,0 0 0 0 0,0 0 27 0 0,0 0-4 0 0,0 0 16 0 0,0 0 26 0 0,0 0 23 0 0,0 0 8 0 0,0 0 29 0 0,-24 0 1273 0 0,-40-1-1253 0 0,18 0-111 0 0,0 1 0 0 0,-1 3-1 0 0,1 1 1 0 0,-35 9-99 0 0,68-8 46 0 0,0 0-1 0 0,0 1 0 0 0,0 0 1 0 0,1 1-1 0 0,-1 1 0 0 0,2 0 1 0 0,-1 0-1 0 0,1 1 1 0 0,1 0-1 0 0,-3 4-45 0 0,-6 3 106 0 0,-4-2 600 0 0,23-14-607 0 0,0 0 9 0 0,0 0-23 0 0,9 8 575 0 0,14 4-549 0 0,1-1-1 0 0,0-1 1 0 0,0-1 0 0 0,1-1-1 0 0,0-1 1 0 0,1-1 0 0 0,13 0-111 0 0,205 32 296 0 0,-213-31-201 0 0,-36 0-51 0 0,-28 12 12 0 0,-265 117 17 0 0,151-56-24 0 0,217-57 43 0 0,-28-16-33 0 0,1-2 0 0 0,0-2 0 0 0,0-1 0 0 0,22-4-59 0 0,-6 2 50 0 0,270-37 214 0 0,-314 36-237 0 0,-4-1-70 0 0,-21 5-309 0 0,-45 28-1090 0 0,38-17-1275 0 0,4 0-3350 0 0,8-7-6184 0 0</inkml:trace>
  <inkml:trace contextRef="#ctx0" brushRef="#br0" timeOffset="85806.693">5532 2891 784 0 0,'0'0'1750'0'0,"0"0"181"0"0,0 0 325 0 0,0 0 210 0 0,0 0-83 0 0,0 0-350 0 0,0 0-453 0 0,0 0-384 0 0,0 0-205 0 0,0 0-77 0 0,0 0-49 0 0,0 0-43 0 0,0 0-55 0 0,0 2 3973 0 0,1 3-3282 0 0,2-5 92 0 0,25 0-1569 0 0,47-14 187 0 0,-75 14-160 0 0,0 0-10 0 0,0 0 3 0 0,-22 7 359 0 0,-12 4-73 0 0,33-11-244 0 0,1 0-19 0 0,0 0-7 0 0,0 0 22 0 0,0 0-5 0 0,0 0-10 0 0,0 0-28 0 0,0 0 15 0 0,0 0 25 0 0,0 0-19 0 0,0 0-23 0 0,0 0-14 0 0,0 1 1 0 0,0 1 4 0 0,0-1 25 0 0,0-1-16 0 0,0 0 8 0 0,0 0-4 0 0,0 0 9 0 0,0 0-19 0 0,0 0-4 0 0,0 0 21 0 0,0 0-11 0 0,0 0-18 0 0,0 0-18 0 0,0 0-27 0 0,0 0-44 0 0,28 0-2453 0 0,-19 0 111 0 0,-3 0-2532 0 0,-3 0-6743 0 0</inkml:trace>
  <inkml:trace contextRef="#ctx0" brushRef="#br0" timeOffset="93027.911">8172 2272 12139 0 0,'0'0'3118'0'0,"0"0"-1149"0"0,0 0-460 0 0,0 0-40 0 0,0 0-156 0 0,0 0-249 0 0,0 0-313 0 0,0 0-277 0 0,0 0-142 0 0,0 0-38 0 0,0 0-25 0 0,0 0 5 0 0,0 0 38 0 0,-10 10 12 0 0,-31 28-12 0 0,-2 40 741 0 0,32-59-1020 0 0,0-1-1 0 0,-1 0 0 0 0,-1-1 0 0 0,0-1 0 0 0,-1 0 0 0 0,-1 0 0 0 0,-1-2 0 0 0,0 0 0 0 0,-1-1 1 0 0,0 0-1 0 0,-1-1 0 0 0,-9 3-32 0 0,-4 1-792 0 0,19-13-3633 0 0,7-5-318 0 0,5-2-1473 0 0,0 3-1833 0 0</inkml:trace>
  <inkml:trace contextRef="#ctx0" brushRef="#br0" timeOffset="93289.352">7804 2188 9106 0 0,'0'0'2735'0'0,"0"0"-308"0"0,0 0-261 0 0,0 0-147 0 0,0 0-336 0 0,0 0-448 0 0,0 0-467 0 0,0 0-373 0 0,0 0-205 0 0,0 0-70 0 0,0 0 134 0 0,0 0 181 0 0,3 6 180 0 0,175 264 3507 0 0,-94-143-3797 0 0,-80-119-555 0 0,1 0-1 0 0,-1 0 0 0 0,1-1 1 0 0,0 1-1 0 0,1-1 0 0 0,0-1 0 0 0,0 1 1 0 0,0-1-1 0 0,1 0 0 0 0,0-1 1 0 0,1 2 230 0 0,-2-3-2061 0 0,-3-2-3397 0 0,0-1-6608 0 0</inkml:trace>
  <inkml:trace contextRef="#ctx0" brushRef="#br0" timeOffset="21658.626">6898 1175 7050 0 0,'0'0'2117'0'0,"0"0"-346"0"0,0 0-36 0 0,0 0-54 0 0,0 0-208 0 0,0 0-360 0 0,0 0-404 0 0,0 0-291 0 0,0 0-114 0 0,0 0 16 0 0,0 0 46 0 0,0 0 74 0 0,0 0 83 0 0,25 4 3629 0 0,-17-6-3886 0 0,-1 0 0 0 0,0-1 0 0 0,1 0 0 0 0,-1 0 0 0 0,-1-1 0 0 0,1 1 1 0 0,0-1-1 0 0,-1-1 0 0 0,0 1 0 0 0,0-1 0 0 0,0-1 0 0 0,3-3-266 0 0,-6 7 76 0 0,37-28 994 0 0,-39 30-998 0 0,-1 0-28 0 0,16 38 3 0 0,16 175 133 0 0,-27-148-150 0 0,-1-41-13 0 0,-1 0 0 0 0,-2 0 0 0 0,0 0 0 0 0,-1 0 0 0 0,-2 0 0 0 0,0 0 0 0 0,-2-1 0 0 0,-1 1 0 0 0,0-1 0 0 0,-2 1-17 0 0,4-16 20 0 0,2-5-10 0 0,0 0 0 0 0,0 1 0 0 0,0-1 0 0 0,0 0 0 0 0,0 0 0 0 0,-1 0 0 0 0,1 0 0 0 0,-1 0 0 0 0,0 0 0 0 0,0 0 0 0 0,0 0 0 0 0,0-1 0 0 0,0 1 0 0 0,-1-1 0 0 0,1 1 0 0 0,-1-1 0 0 0,0 0 0 0 0,0 0 0 0 0,1 0 0 0 0,-1 0 0 0 0,0-1 0 0 0,-1 1 0 0 0,1-1 0 0 0,0 0 0 0 0,0 0 0 0 0,-1 0 0 0 0,1 0 0 0 0,0-1 0 0 0,-3 1-10 0 0,2 0 0 0 0,-1 0 1 0 0,1-1 0 0 0,0 1-1 0 0,-1-1 1 0 0,1 0 0 0 0,-1 0-1 0 0,1-1 1 0 0,-1 1 0 0 0,1-1-1 0 0,0 0 1 0 0,-1 0 0 0 0,1 0 0 0 0,0-1-1 0 0,0 0 1 0 0,0 1 0 0 0,0-1-1 0 0,0-1 1 0 0,0 1 0 0 0,1-1-1 0 0,-1 1 1 0 0,1-1 0 0 0,-1 0-1 0 0,1 0 1 0 0,0 0 0 0 0,0-1-1 0 0,1 1 1 0 0,-1-1 0 0 0,1 0-1 0 0,-1 0 1 0 0,1 0 0 0 0,0 0 0 0 0,1 0-1 0 0,-1 0 1 0 0,1 0 0 0 0,-1-3-1 0 0,3-2-2 0 0,0 1 0 0 0,1 0 0 0 0,0 0 0 0 0,0 0 0 0 0,1 0 0 0 0,0 0 0 0 0,1 0 1 0 0,0 1-1 0 0,0 0 0 0 0,0 0 0 0 0,1 0 0 0 0,0 0 0 0 0,0 0 0 0 0,1 1 0 0 0,0 0 0 0 0,0 1 1 0 0,0-1-1 0 0,1 1 0 0 0,-1 0 0 0 0,1 0 0 0 0,1 1 0 0 0,-1 0 0 0 0,0 1 0 0 0,9-3 2 0 0,-5 0-1310 0 0,25-10 3332 0 0,-23 13-6804 0 0,2 2-6598 0 0,-15 1-824 0 0</inkml:trace>
  <inkml:trace contextRef="#ctx0" brushRef="#br0" timeOffset="22168.326">7090 763 4881 0 0,'0'0'4424'0'0,"0"0"-1476"0"0,0 0-745 0 0,0 0-227 0 0,0 0-187 0 0,0 0-270 0 0,0 0-321 0 0,0 0-286 0 0,0 0-169 0 0,0 0-79 0 0,0 0-33 0 0,0 0-34 0 0,0 0-49 0 0,0 0-68 0 0,0 0-69 0 0,0 0-60 0 0,-13 19 893 0 0,27-34-388 0 0,-13 15-817 0 0,-1 0 8 0 0,0 0 26 0 0,0 0 7 0 0,0 0-8 0 0,0 0-29 0 0,0 0-1 0 0,-11 11-675 0 0,30-13-2009 0 0,-11-1-3218 0 0,-2 0-6358 0 0</inkml:trace>
  <inkml:trace contextRef="#ctx0" brushRef="#br0" timeOffset="20506.828">6027 509 2945 0 0,'0'0'1875'0'0,"0"0"32"0"0,0 0 117 0 0,0 0 119 0 0,0 0-97 0 0,0 0-291 0 0,0 0-456 0 0,0 0-428 0 0,0 0-299 0 0,0 0-135 0 0,6-11 1215 0 0,209-73 4201 0 0,-214 83-5841 0 0,4-1 68 0 0,0-1-1 0 0,-1 1 1 0 0,1-1-1 0 0,-1 0 1 0 0,1 0-1 0 0,-1-1 0 0 0,0 0 1 0 0,0 1-1 0 0,-1-1 1 0 0,1 0-1 0 0,-1-1 1 0 0,0 1-1 0 0,0-1 1 0 0,0 1-1 0 0,0-2-79 0 0,4-23 884 0 0,-7 29-800 0 0,0 0-25 0 0,0 0 10 0 0,0 0 15 0 0,-9 59 183 0 0,26 422 209 0 0,-16-445-448 0 0,-1-1-1 0 0,-2 1 1 0 0,-1-1-1 0 0,-1 0 1 0 0,-3 0-1 0 0,0 0 1 0 0,-3-1-1 0 0,-4 10-27 0 0,8-30 3 0 0,0 0-1 0 0,-1 0 1 0 0,-1-1-1 0 0,0 0 1 0 0,0 0 0 0 0,-1-1-1 0 0,-1 0 1 0 0,0 0-1 0 0,-1-1 1 0 0,0-1 0 0 0,-1 0-1 0 0,0 0 1 0 0,-1-1-1 0 0,1-1 1 0 0,-2 0-1 0 0,-1 0-2 0 0,14-7 1 0 0,-1 0-1 0 0,1 0 0 0 0,-1-1 0 0 0,0 1 0 0 0,0 0 0 0 0,1-1 0 0 0,-1 1 0 0 0,0-1 0 0 0,0 0 0 0 0,0 1 0 0 0,0-1 0 0 0,0 0 0 0 0,1 0 0 0 0,-1 0 0 0 0,0 0 0 0 0,0-1 0 0 0,0 1 0 0 0,0 0 0 0 0,0-1 0 0 0,1 0 0 0 0,-1 1 0 0 0,0-1 0 0 0,0 0 0 0 0,1 0 0 0 0,-1 0 0 0 0,1 0 0 0 0,-1 0 0 0 0,1 0 0 0 0,-1 0 1 0 0,1 0-1 0 0,-1-1 0 0 0,1 1 0 0 0,0 0 0 0 0,0-1 0 0 0,0 0 0 0 0,0 1 0 0 0,0-1 0 0 0,0 1 0 0 0,0-1 0 0 0,0 0 0 0 0,1 0 0 0 0,-1 1 0 0 0,1-1 0 0 0,-1 0 0 0 0,1-1 0 0 0,-7-88-30 0 0,10 68 33 0 0,1-1 0 0 0,1 1 0 0 0,2 0 0 0 0,0 0 0 0 0,1 0 0 0 0,1 1 0 0 0,1 0 0 0 0,4-4-3 0 0,54-59 8 0 0,-1 57 63 0 0,165-22 507 0 0,-201 44-462 0 0,-30 6-114 0 0,-1 0 12 0 0,0 0 7 0 0,0 0-9 0 0,-21 4-629 0 0,-13 32-3424 0 0,20-19-6083 0 0,7-12-2535 0 0</inkml:trace>
  <inkml:trace contextRef="#ctx0" brushRef="#br0" timeOffset="20820.483">6661 1113 13307 0 0,'0'0'2662'0'0,"0"0"-1059"0"0,0 0-476 0 0,0 0-47 0 0,0 0 73 0 0,0 0 56 0 0,0 0-129 0 0,0 0-247 0 0,0 0-184 0 0,0 0-117 0 0,0 0-130 0 0,0 0-63 0 0,0 0-47 0 0,1 17-76 0 0,3 97 274 0 0,-4-111-1160 0 0,-4 28 2051 0 0,-3-27-5093 0 0,-4-8-6129 0 0,9 1-1955 0 0</inkml:trace>
  <inkml:trace contextRef="#ctx0" brushRef="#br0" timeOffset="21067.466">6690 844 8746 0 0,'0'0'4590'0'0,"0"0"-1921"0"0,0 0-838 0 0,0 0-227 0 0,0 0-120 0 0,0 0-218 0 0,0 0-291 0 0,0 0-354 0 0,0 0-297 0 0,0 0-197 0 0,0 0-124 0 0,0 0-16 0 0,0 0-9 0 0,-1-3-2 0 0,1 3 32 0 0,-1 0-1 0 0,1 0 0 0 0,0 1 1 0 0,0-1-1 0 0,0 0 0 0 0,-1 0 1 0 0,1 0-1 0 0,0 0 0 0 0,0 1 1 0 0,0-1-1 0 0,-1 0 0 0 0,1 0 1 0 0,0 0-1 0 0,0 0 0 0 0,0 0 1 0 0,-1 0-1 0 0,1 0 1 0 0,0 0-1 0 0,0 0 0 0 0,-1 0 1 0 0,1 0-1 0 0,0 0 0 0 0,0 0 1 0 0,-1 0-1 0 0,1 0 0 0 0,0 0 1 0 0,0 0-1 0 0,-1 0 0 0 0,1 0 1 0 0,0 0-1 0 0,0 0 0 0 0,-1 0 1 0 0,1 0-1 0 0,0 0 1 0 0,0-1-1 0 0,-1 1 0 0 0,1 0 1 0 0,0 0-1 0 0,0 0 0 0 0,0 0 1 0 0,0 0-1 0 0,-1-1 0 0 0,1 1 1 0 0,0 0-1 0 0,0 0 0 0 0,0-1 1 0 0,0 1-8 0 0,0 16-1945 0 0,4 1-6551 0 0,-2-13-3245 0 0</inkml:trace>
  <inkml:trace contextRef="#ctx0" brushRef="#br0" timeOffset="92502.582">6768 2000 4569 0 0,'0'0'2729'0'0,"0"0"-617"0"0,0 0-189 0 0,0 0-29 0 0,0 0-30 0 0,0 0-158 0 0,0 0-332 0 0,0 0-336 0 0,0 0-260 0 0,0 0-179 0 0,0 0-38 0 0,0 0 29 0 0,0-5 18 0 0,1 2-457 0 0,1 1 0 0 0,-1-1 0 0 0,0 1 1 0 0,1-1-1 0 0,-1 1 0 0 0,1-1 0 0 0,0 1 0 0 0,0 0 1 0 0,0 0-1 0 0,0 0 0 0 0,0 0 0 0 0,0 0 0 0 0,1 0 1 0 0,-1 1-1 0 0,1-1 0 0 0,-1 1 0 0 0,1-1 0 0 0,-1 1 1 0 0,1 0-1 0 0,0 0 0 0 0,0 0 0 0 0,-1 1 0 0 0,1-1 1 0 0,2 0-152 0 0,65-17 1276 0 0,-47 15-1218 0 0,0 2 0 0 0,0 0 0 0 0,0 1 1 0 0,0 2-1 0 0,0 0 0 0 0,0 1 0 0 0,-1 2 0 0 0,11 3-58 0 0,-13-5 1587 0 0,-73-41-1467 0 0,-41-25-97 0 0,37 19-67 0 0,69 58-8583 0 0,-6-8 2457 0 0,2-1-6386 0 0</inkml:trace>
  <inkml:trace contextRef="#ctx0" brushRef="#br0" timeOffset="90794.961">6979 2383 4249 0 0,'0'0'2330'0'0,"0"0"-320"0"0,0 0-234 0 0,0 0-101 0 0,0 0-89 0 0,0 0-203 0 0,0 0-333 0 0,0 0-349 0 0,0 0-237 0 0,0 0-162 0 0,0 0-86 0 0,0 0-44 0 0,1 27 1310 0 0,2 137 1289 0 0,-15-47-1916 0 0,9-96 3565 0 0,3-67-3991 0 0,-2 14-336 0 0,3 1-1 0 0,0-1 1 0 0,2 1-1 0 0,1 0 1 0 0,4-11-93 0 0,-5 32 25 0 0,4-21-7 0 0,2 1 1 0 0,1 0-1 0 0,1 0 1 0 0,2 1-1 0 0,6-9-18 0 0,-12 25 25 0 0,-3 6-21 0 0,-1 0 0 0 0,1 0 1 0 0,0 0-1 0 0,1 0 0 0 0,0 1 1 0 0,0 0-1 0 0,0 0 0 0 0,1 0 1 0 0,0 0-1 0 0,0 1 0 0 0,0 0 1 0 0,1 1-1 0 0,0-1 0 0 0,0 1 1 0 0,5-2-5 0 0,41-1-116 0 0,-43 54 184 0 0,-21 53-68 0 0,1 58-519 0 0,17-143-3334 0 0,-4-13-831 0 0,2 0-3367 0 0,-3-2-3335 0 0</inkml:trace>
  <inkml:trace contextRef="#ctx0" brushRef="#br0" timeOffset="91192.669">7445 2725 7098 0 0,'0'0'2789'0'0,"0"0"-952"0"0,0 0-544 0 0,0 0-108 0 0,0 0 6 0 0,0 0-79 0 0,0 0-236 0 0,0 0-284 0 0,0 0-122 0 0,0 0 79 0 0,0 0 89 0 0,0 0 78 0 0,0 0-28 0 0,0 8-165 0 0,-5 73 1340 0 0,-20-61-1624 0 0,13-19-3065 0 0,1 0-4184 0 0,9-1-3228 0 0</inkml:trace>
  <inkml:trace contextRef="#ctx0" brushRef="#br0" timeOffset="91689.593">7587 2449 8578 0 0,'0'0'1548'0'0,"0"0"-396"0"0,0 0 58 0 0,0 0 134 0 0,0 0 59 0 0,0 0-102 0 0,0 0-267 0 0,0 0-239 0 0,0 0-137 0 0,0 0-55 0 0,0 0-46 0 0,0 0-9 0 0,0 0-54 0 0,-9 4-100 0 0,-24 14-74 0 0,19-10 3512 0 0,-5 4-3314 0 0,20-24-469 0 0,13-21-1326 0 0,-12 26-2542 0 0,0-1-3537 0 0,-2 4-4354 0 0</inkml:trace>
  <inkml:trace contextRef="#ctx0" brushRef="#br0" timeOffset="95209.608">8599 2074 0 0 0,'0'0'284'0'0,"0"0"540"0"0,0 0 235 0 0,0 0 241 0 0,0 0 89 0 0,0 0-50 0 0,0 0-162 0 0,0 0-295 0 0,0 0-193 0 0,0 0-109 0 0,0 0-48 0 0,-2 0-21 0 0,1 0-444 0 0,1 0 0 0 0,-1 0 0 0 0,1 1 0 0 0,-1-1 0 0 0,1 0 0 0 0,-1 0 0 0 0,1 0 0 0 0,-1 0 0 0 0,1 1 0 0 0,-1-1 0 0 0,1 0-1 0 0,-1 1 1 0 0,1-1 0 0 0,0 0 0 0 0,-1 1 0 0 0,1-1 0 0 0,-1 0 0 0 0,1 1 0 0 0,0-1 0 0 0,-1 1 0 0 0,1-1 0 0 0,0 1 0 0 0,0-1 0 0 0,0 1 0 0 0,-1-1 0 0 0,1 1-1 0 0,0-1 1 0 0,0 1 0 0 0,0-1 0 0 0,0 1 0 0 0,0-1 0 0 0,0 1 0 0 0,0-1 0 0 0,0 1 0 0 0,0-1 0 0 0,0 1 0 0 0,0-1 0 0 0,0 1 0 0 0,0-1 0 0 0,0 1 0 0 0,0-1 0 0 0,0 1-1 0 0,1-1 1 0 0,-1 1 0 0 0,0-1 0 0 0,0 1 0 0 0,1-1 0 0 0,-1 1 0 0 0,0-1 0 0 0,1 1 0 0 0,-1-1 0 0 0,0 0 0 0 0,1 1 0 0 0,-1-1 0 0 0,1 0 0 0 0,-1 1 0 0 0,1-1-1 0 0,-1 0 1 0 0,1 1-67 0 0,3 5 614 0 0,1 3-204 0 0,1 0 0 0 0,0-1 0 0 0,0 0 0 0 0,1 0 0 0 0,0-1 0 0 0,0 1 0 0 0,1-1 0 0 0,0-1 0 0 0,0 0 0 0 0,0 0 0 0 0,1 0 0 0 0,0-1 0 0 0,0-1 0 0 0,0 1 0 0 0,1-2 1 0 0,0 1-1 0 0,-1-1 0 0 0,1-1 0 0 0,0 1 0 0 0,1-2 0 0 0,-1 0 0 0 0,0 0 0 0 0,0 0 0 0 0,1-1 0 0 0,0-1-410 0 0,-4-2 85 0 0,-1 0 0 0 0,0 0 1 0 0,0-1-1 0 0,0 1 0 0 0,0-2 0 0 0,-1 1 0 0 0,0 0 0 0 0,0-1 0 0 0,0 0 0 0 0,0 0 1 0 0,-1-1-1 0 0,0 1 0 0 0,0-1 0 0 0,0 0 0 0 0,-1 0 0 0 0,1 0 0 0 0,-2-1 1 0 0,1 1-1 0 0,-1-1 0 0 0,0 1 0 0 0,0-1 0 0 0,-1 0 0 0 0,1 0 0 0 0,-2 0 1 0 0,1-2-86 0 0,1-102 202 0 0,-31 81-183 0 0,29 30-74 0 0,-6 19-133 0 0,-1 5 201 0 0,1 1-1 0 0,1 0 0 0 0,1 0 1 0 0,1 0-1 0 0,2 0 1 0 0,0 0-1 0 0,2 0 1 0 0,1 1-1 0 0,4 19-12 0 0,-1 34 4 0 0,-3-40 32 0 0,-2 1-1 0 0,-1 0 0 0 0,-3 0 1 0 0,-7 37-36 0 0,1-31 18 0 0,-2 0 1 0 0,-2-1-1 0 0,-1 0 1 0 0,-3-1-1 0 0,-1-1 0 0 0,-3-1 1 0 0,-22 33-19 0 0,36-60 6 0 0,0-1 0 0 0,-2 0 0 0 0,1 0 0 0 0,-2-1 0 0 0,0-1-1 0 0,0 0 1 0 0,-1 0 0 0 0,-1-1 0 0 0,1-1 0 0 0,-2 0 0 0 0,0-1 0 0 0,0 0 0 0 0,0-1 0 0 0,-1-1 0 0 0,0 0 0 0 0,-12 3-6 0 0,-37-9-20 0 0,60-3 19 0 0,0 0 1 0 0,0-1 0 0 0,0 1-1 0 0,0-1 1 0 0,1 0-1 0 0,-1 0 1 0 0,1-1 0 0 0,0 1-1 0 0,0 0 1 0 0,0-1 0 0 0,0 0-1 0 0,1 0 1 0 0,-1 0 0 0 0,1 0-1 0 0,0 0 1 0 0,1 0 0 0 0,-1-1-1 0 0,0 1 1 0 0,1-1-1 0 0,0 1 1 0 0,0-1 0 0 0,1 1-1 0 0,-1-1 1 0 0,1 0 0 0 0,0 1-1 0 0,0-2 1 0 0,-3-19-2 0 0,0 1 0 0 0,1-1 0 0 0,2 1 0 0 0,0-1 0 0 0,2 0-1 0 0,1 1 1 0 0,0 0 0 0 0,2-1 0 0 0,1 2 0 0 0,1-1 0 0 0,1 1-1 0 0,1 0 1 0 0,5-8 2 0 0,-12 27 12 0 0,1-1-1 0 0,0 1 0 0 0,1 0 1 0 0,-1 0-1 0 0,1 0 0 0 0,0 0 1 0 0,0 1-1 0 0,0-1 0 0 0,0 1 1 0 0,1 0-1 0 0,-1 0 0 0 0,1 1 1 0 0,0-1-1 0 0,-1 1 0 0 0,1 0 1 0 0,0 0-1 0 0,1 1 0 0 0,-1-1 0 0 0,0 1 1 0 0,0 1-1 0 0,1-1 0 0 0,4 0-11 0 0,124 16 254 0 0,-79-6-70 0 0,163 10 471 0 0,-207-20-1199 0 0,-17 3-2896 0 0,2 4-5419 0 0,2-2-3054 0 0</inkml:trace>
  <inkml:trace contextRef="#ctx0" brushRef="#br0" timeOffset="95491.559">9262 2685 8538 0 0,'0'0'4804'0'0,"0"0"-2395"0"0,0 0-980 0 0,0 0-122 0 0,0 0 30 0 0,0 0-58 0 0,0 0-279 0 0,0 0-346 0 0,0 0-277 0 0,0 0-125 0 0,0 0 47 0 0,0 0 94 0 0,-1 7 89 0 0,-54 126 1452 0 0,18-68-1965 0 0,32-59-415 0 0,0-11-7778 0 0,5-2 1595 0 0,0-1-4535 0 0</inkml:trace>
  <inkml:trace contextRef="#ctx0" brushRef="#br0" timeOffset="95737.301">9232 2375 9266 0 0,'0'0'3066'0'0,"0"0"-658"0"0,0 0-531 0 0,0 0-286 0 0,0 0-196 0 0,0 0-240 0 0,0 0-286 0 0,0 0-313 0 0,0 0-234 0 0,0 0-169 0 0,0 0-103 0 0,0 0-34 0 0,-1-2-36 0 0,-8-2-17 0 0,8 25-389 0 0,1-10-192 0 0,8 6-2914 0 0,-3-8-5552 0 0,-3-5 77 0 0</inkml:trace>
  <inkml:trace contextRef="#ctx0" brushRef="#br0" timeOffset="96388.175">9494 2762 7722 0 0,'0'0'2720'0'0,"0"0"-370"0"0,0 0-193 0 0,0 0-190 0 0,0 0-288 0 0,0 0-378 0 0,0 0-373 0 0,0 0-231 0 0,0 0-124 0 0,0 0-41 0 0,0 0 19 0 0,0 0 12 0 0,0 0-46 0 0,8-4-63 0 0,157-94 2442 0 0,-164 97-2869 0 0,0 0-1 0 0,0 0 0 0 0,0 0 0 0 0,0 0 1 0 0,0 0-1 0 0,0 0 0 0 0,1 0 1 0 0,-1 1-1 0 0,0-1 0 0 0,1 1 1 0 0,-1-1-1 0 0,0 1 0 0 0,1-1 1 0 0,-1 1-1 0 0,1 0 0 0 0,-1-1 1 0 0,0 1-1 0 0,1 0 0 0 0,-1 0 0 0 0,1 0 1 0 0,-1 1-1 0 0,1-1 0 0 0,-1 0 1 0 0,1 0-1 0 0,-1 1 0 0 0,0-1 1 0 0,1 1-1 0 0,-1-1 0 0 0,0 1 1 0 0,1-1-1 0 0,-1 1 0 0 0,0 0 1 0 0,0 0-1 0 0,0 0 0 0 0,1 0 0 0 0,-1 0 1 0 0,0 0-27 0 0,10 14 23 0 0,0 1 1 0 0,-1 0-1 0 0,-1 0 0 0 0,0 1 1 0 0,-1 0-1 0 0,-1 1 1 0 0,-1 0-1 0 0,0 0 0 0 0,-2 0 1 0 0,0 1-1 0 0,-1 0 1 0 0,1 9-24 0 0,0-2 44 0 0,3 23-21 0 0,-2-1 0 0 0,-3 1-1 0 0,-2 0 1 0 0,-3 25-23 0 0,2-62 2 0 0,0 1 0 0 0,0 0 0 0 0,-1-1 1 0 0,-1 1-1 0 0,0-1 0 0 0,0 0 0 0 0,-2 0 0 0 0,1 0 1 0 0,-1-1-1 0 0,-1 1 0 0 0,0-1 0 0 0,-1 0 1 0 0,0-1-1 0 0,-1 0 0 0 0,0 0 0 0 0,0 0 0 0 0,-1-1 1 0 0,0-1-1 0 0,-1 1 0 0 0,0-1 0 0 0,0-1 0 0 0,-1 0 1 0 0,-7 3-3 0 0,16-9 1 0 0,-1 0 0 0 0,1 0 1 0 0,-1 0-1 0 0,0 0 1 0 0,1-1-1 0 0,-1 1 0 0 0,0-1 1 0 0,0 0-1 0 0,1 0 1 0 0,-1 0-1 0 0,0 0 1 0 0,0 0-1 0 0,1-1 0 0 0,-1 1 1 0 0,0-1-1 0 0,1 0 1 0 0,-1 1-1 0 0,0-1 0 0 0,1-1 1 0 0,-1 1-1 0 0,1 0 1 0 0,0-1-1 0 0,-1 1 1 0 0,1-1-1 0 0,0 1 0 0 0,0-1 1 0 0,0 0-1 0 0,0 0 1 0 0,0 0-1 0 0,0 0 0 0 0,1-1 1 0 0,-1 1-1 0 0,1 0 1 0 0,-1-1-1 0 0,1 1 1 0 0,0-1-1 0 0,0 1 0 0 0,0-1 1 0 0,0 1-1 0 0,1-1 1 0 0,-1 0-1 0 0,1 0 1 0 0,-1 1-1 0 0,1-1 0 0 0,0 0 1 0 0,0 0-1 0 0,0 1 1 0 0,1-3-2 0 0,-1-8-1 0 0,0 0 0 0 0,1 0 0 0 0,1 0 1 0 0,0 0-1 0 0,1 0 0 0 0,0 0 1 0 0,1 1-1 0 0,0-1 0 0 0,1 1 0 0 0,1 0 1 0 0,0 0-1 0 0,0 1 0 0 0,1 0 1 0 0,1 0-1 0 0,0 0 0 0 0,0 1 1 0 0,5-4 0 0 0,-4 3 1 0 0,2 1 0 0 0,-1-1 0 0 0,1 2 0 0 0,1 0 1 0 0,0 0-1 0 0,0 1 0 0 0,0 0 0 0 0,1 1 0 0 0,0 1 1 0 0,4-1-2 0 0,-24 8-7790 0 0,2 0 106 0 0,1 0-4278 0 0</inkml:trace>
  <inkml:trace contextRef="#ctx0" brushRef="#br0" timeOffset="96876.934">9683 2317 7122 0 0,'0'0'3642'0'0,"0"0"-1148"0"0,0 0-583 0 0,0 0-283 0 0,0 0-130 0 0,0 0-133 0 0,0 0-178 0 0,0 0-184 0 0,0 0-195 0 0,0 0-170 0 0,0 0-154 0 0,0 0-83 0 0,0 0-79 0 0,-7-1-52 0 0,-21 0-44 0 0,9 14 224 0 0,18-13-450 0 0,1 0 10 0 0,0 0 22 0 0,0 0 0 0 0,0 0 20 0 0,0 0 13 0 0,0 0 14 0 0,14-4 1173 0 0,25-25-444 0 0,-141 79-142 0 0,134-59-4531 0 0,-16 5-2532 0 0,-6 3-5529 0 0</inkml:trace>
  <inkml:trace contextRef="#ctx0" brushRef="#br0" timeOffset="97871.121">8691 1823 4337 0 0,'0'0'1907'0'0,"0"0"-184"0"0,0 0-48 0 0,0 0 39 0 0,0 0 37 0 0,0 0-51 0 0,0 0-149 0 0,0 0-169 0 0,0 0-155 0 0,0 0-167 0 0,0 0-152 0 0,0 0-124 0 0,-10-5-78 0 0,-33-18-35 0 0,40 16 6511 0 0,38 6-7236 0 0,392 4 729 0 0,-426-3-679 0 0,-1 0 26 0 0,0 0 5 0 0,0 0 16 0 0,0 0 34 0 0,0 0-44 0 0,0 0-2 0 0,0 0-8 0 0,0 0-54 0 0,-1 0 24 0 0,0 0 15 0 0,1 0-18 0 0,0 0 2 0 0,0 0 28 0 0,0 0-4 0 0,0 0 8 0 0,0 0-6 0 0,0 0 22 0 0,0 0 2 0 0,0 0-4 0 0,0 0-3 0 0,0 0 2 0 0,0 0-5 0 0,0 0-2 0 0,0 0 8 0 0,0 0-12 0 0,0 0 14 0 0,0 0 18 0 0,0 0 0 0 0,0 0-5 0 0,0 0-8 0 0,-10-7 286 0 0,-47-49-304 0 0,-59-43-91 0 0,95 74-948 0 0,34 26-1730 0 0,10 6 216 0 0,-3-1-1387 0 0,-7-2-1507 0 0,1-1-7141 0 0</inkml:trace>
  <inkml:trace contextRef="#ctx0" brushRef="#br0" timeOffset="101944.778">10490 2445 0 0 0,'0'0'329'0'0,"0"0"504"0"0,0 0 221 0 0,0 0 191 0 0,0 0 222 0 0,0 0 116 0 0,0 0 40 0 0,0 0-131 0 0,0 0-201 0 0,0 0-245 0 0,0 0-188 0 0,-2 1-547 0 0,-6 2 10732 0 0,270-7-6976 0 0,-62-7-3359 0 0,-148 8-581 0 0,-52 3-104 0 0,0 0-2 0 0,0 0 8 0 0,0 0 5 0 0,0 0-5 0 0,0 0-24 0 0,0 0 31 0 0,0 0-13 0 0,0 0 12 0 0,0 0-21 0 0,0 0-6 0 0,0 0-6 0 0,0 0-21 0 0,0 0 15 0 0,0 0-20 0 0,0 0-21 0 0,0 0 14 0 0,0 0-2 0 0,0 0-15 0 0,0 0-14 0 0,-22 4-9893 0 0,18-2 3737 0 0,-1-1-5327 0 0</inkml:trace>
  <inkml:trace contextRef="#ctx0" brushRef="#br0" timeOffset="102460.291">10492 2677 1072 0 0,'0'0'1239'0'0,"0"0"111"0"0,0 0 275 0 0,0 0 288 0 0,0 0 97 0 0,0 0-210 0 0,0 0-368 0 0,0 0-378 0 0,0 0-302 0 0,0 0-170 0 0,0 0-56 0 0,0 0 1 0 0,0 0 41 0 0,-1 2-206 0 0,-2 4 8231 0 0,135-3-6107 0 0,97-3-1444 0 0,-86-7-1358 0 0,-149 30-7687 0 0,5-21 5159 0 0,1-1-9085 0 0</inkml:trace>
  <inkml:trace contextRef="#ctx0" brushRef="#br0" timeOffset="124981.318">9556 1378 3961 0 0,'0'0'1884'0'0,"0"0"-149"0"0,0 0-33 0 0,0 0 86 0 0,0 0-19 0 0,0 0-150 0 0,0 0-204 0 0,0 0-232 0 0,0 0-179 0 0,0 0-147 0 0,0 0-130 0 0,-4-2-99 0 0,-11-2-73 0 0,11 2-60 0 0,4 2-59 0 0,0 0-47 0 0,0 0-51 0 0,0 0-38 0 0,0 0 8 0 0,0 0 4 0 0,0 0 3 0 0,0 0 7 0 0,0 0-15 0 0,0 0-37 0 0,0 0-21 0 0,0 0-5 0 0,0 0 12 0 0,0 0 15 0 0,0 0 1 0 0,-6 24 1334 0 0,-21 62-824 0 0,26-85-744 0 0,1-1-18 0 0,0 0-11 0 0,0 0 0 0 0,0 0 6 0 0,0 0 1 0 0,0 0 9 0 0,0 0 31 0 0,0 0-16 0 0,0 0-1 0 0,0 0-3 0 0,0 0-13 0 0,0 0 6 0 0,0 0 2 0 0,0 0-6 0 0,0 0-2 0 0,0 0-7 0 0,0 0 0 0 0,0 0 12 0 0,0 0-44 0 0,0 0-6 0 0,0 0-16 0 0,0 0-38 0 0,0 0-12 0 0,0 0-59 0 0,0 0-81 0 0,0 0-188 0 0,0-5-2149 0 0,0 2-6425 0 0,0 3-1072 0 0</inkml:trace>
  <inkml:trace contextRef="#ctx0" brushRef="#br0" timeOffset="29476.893">9498 192 0 0 0,'0'0'980'0'0,"0"0"450"0"0,0 0 326 0 0,0 0 166 0 0,0 0-2 0 0,0 0-130 0 0,0 0-174 0 0,0 0-206 0 0,0 0-206 0 0,0 0-179 0 0,28 0 6339 0 0,-18 0-7206 0 0,62 4 1758 0 0,-39 0-1031 0 0,-39 10 1428 0 0,-359 116-1288 0 0,201-71-757 0 0,161-59-253 0 0,1 0 0 0 0,0 1 0 0 0,-1-1-1 0 0,1 1 1 0 0,0-1 0 0 0,0 1 0 0 0,-1 0-1 0 0,1 0 1 0 0,0 0 0 0 0,0 0 0 0 0,0 1-1 0 0,0-1 1 0 0,0 0 0 0 0,0 1 0 0 0,1 0 0 0 0,-1-1-1 0 0,0 1 1 0 0,1 0 0 0 0,-1 0 0 0 0,1 0-1 0 0,0 0 1 0 0,0 0 0 0 0,0 0 0 0 0,0 0 0 0 0,0 0-1 0 0,0 0 1 0 0,0 1 0 0 0,1-1 0 0 0,-1 0-1 0 0,1 1 1 0 0,-1-1 0 0 0,1 0 0 0 0,0 1 0 0 0,0-1-1 0 0,0 0 1 0 0,0 1 0 0 0,1-1 0 0 0,-1 1-15 0 0,52 22 505 0 0,81-12-64 0 0,-102-13-410 0 0,0 2-1 0 0,-1 1 0 0 0,1 1 0 0 0,-1 2 0 0 0,0 1 1 0 0,0 2-1 0 0,-1 0 0 0 0,8 5-30 0 0,-36-13 1 0 0,0-1 0 0 0,0 1 0 0 0,0-1 1 0 0,1 1-1 0 0,-1-1 0 0 0,0 1 0 0 0,0 0 0 0 0,0-1 0 0 0,0 1 1 0 0,0 0-1 0 0,0 0 0 0 0,0 0 0 0 0,-1 0 0 0 0,1 0 1 0 0,0 0-1 0 0,0 0 0 0 0,-1 0 0 0 0,1 0 0 0 0,0 0 0 0 0,-1 1 1 0 0,1-1-1 0 0,-1 0 0 0 0,0 0 0 0 0,1 0 0 0 0,-1 1 0 0 0,0-1 1 0 0,0 0-1 0 0,0 1 0 0 0,0-1 0 0 0,0 0 0 0 0,0 0 1 0 0,0 1-1 0 0,0-1 0 0 0,0 0 0 0 0,-1 0 0 0 0,1 1 0 0 0,-1-1 1 0 0,1 0-1 0 0,-1 0 0 0 0,1 0 0 0 0,-1 0 0 0 0,0 1-1 0 0,-24 22 33 0 0,-1-1-1 0 0,-2-1 0 0 0,0-2 0 0 0,-1-1 1 0 0,-5 1-33 0 0,-297 185 93 0 0,181-94-97 0 0,149-110 4 0 0,0 0 0 0 0,1 0 0 0 0,-1 0-1 0 0,0 0 1 0 0,1-1 0 0 0,-1 1 0 0 0,1 0 0 0 0,-1 0 0 0 0,1 0-1 0 0,-1 0 1 0 0,1 0 0 0 0,0 1 0 0 0,-1-1 0 0 0,1 0 0 0 0,0 0 0 0 0,0 0-1 0 0,0 0 1 0 0,0 0 0 0 0,0 0 0 0 0,0 0 0 0 0,0 0 0 0 0,0 0 0 0 0,0 0-1 0 0,1 1 1 0 0,-1-1 0 0 0,0 0 0 0 0,1 0 0 0 0,-1 0 0 0 0,1 0 0 0 0,-1 0-1 0 0,1 0 1 0 0,0-1 0 0 0,-1 1 0 0 0,1 0 0 0 0,0 0 0 0 0,-1 0-1 0 0,1 0 1 0 0,0-1 0 0 0,0 1 0 0 0,0 0 0 0 0,0-1 0 0 0,0 1 0 0 0,0-1-1 0 0,0 1 1 0 0,0-1 0 0 0,0 1 0 0 0,0-1 0 0 0,0 0 0 0 0,0 0 0 0 0,0 1-1 0 0,0-1 1 0 0,0 0 0 0 0,0 0 0 0 0,1 0 0 0 0,15 6 13 0 0,2-1-1 0 0,-1-1 1 0 0,0 0-1 0 0,1-2 1 0 0,0 0 0 0 0,-1-1-1 0 0,1 0 1 0 0,10-3-13 0 0,-10 2 11 0 0,45-3 88 0 0,-1-3 0 0 0,0-4 0 0 0,58-15-99 0 0,0 3 92 0 0,-60 15 103 0 0,-61 7-186 0 0,0 0-15 0 0,0 0 6 0 0,0 0-11 0 0,0 0-8 0 0,0 0-22 0 0,0 0 44 0 0,0 0 25 0 0,0 0 32 0 0,0 0-50 0 0,0 0-7 0 0,0 0-10 0 0,0 0-2 0 0,0 0 13 0 0,0 0-16 0 0,0 0 12 0 0,0 0-3 0 0,0 0 11 0 0,0 0 6 0 0,0 0-25 0 0,0 0 10 0 0,0 0-10 0 0,0 0 4 0 0,0 0 10 0 0,0 0 1 0 0,0 0 24 0 0,0 0-27 0 0,0 0 15 0 0,0 0-6 0 0,0 0-25 0 0,0 0 23 0 0,0 0-13 0 0,0 0 9 0 0,0 0 1 0 0,0 0-16 0 0,0 0-10 0 0,0 0 38 0 0,0 0-19 0 0,0 0 8 0 0,0 0 9 0 0,0 0-24 0 0,0 0-2 0 0,0 0 22 0 0,0 0-2 0 0,0 0-20 0 0,0 0 14 0 0,0 0-20 0 0,0 0 1 0 0,0 0 30 0 0,0 0 2 0 0,0 0-4 0 0,0 0 3 0 0,0 0-20 0 0,0 0 10 0 0,0 0-1 0 0,0 0-32 0 0,0 0 27 0 0,0 0 11 0 0,0 0 5 0 0,0 0-19 0 0,0 0 9 0 0,0 0-14 0 0,0 0 0 0 0,0 0-2 0 0,0 0-2 0 0,0 0 29 0 0,0 0 1 0 0,0 0-22 0 0,0 0 10 0 0,0 0 2 0 0,0 0-21 0 0,0 0 28 0 0,0 0-16 0 0,0 0 14 0 0,0 0-14 0 0,0 0-10 0 0,0 0-10 0 0,0 0 20 0 0,0 0-5 0 0,0 0 20 0 0,0 0 9 0 0,0 0-24 0 0,0 0 14 0 0,0 0-17 0 0,0 0-10 0 0,0 0 18 0 0,0 0-19 0 0,0 0 4 0 0,0 0 16 0 0,0 0-15 0 0,0 0 15 0 0,0 0-16 0 0,0 0-5 0 0,0 0 16 0 0,0 0-5 0 0,0 0 28 0 0,0 0 15 0 0,0 0-25 0 0,0 0-27 0 0,0 0-30 0 0,0 0 26 0 0,0 0 3 0 0,0 0 2 0 0,0 0 23 0 0,0 0-12 0 0,0 0 18 0 0,31-8-242 0 0,21 5 251 0 0,-52 3-28 0 0,0 0 20 0 0,0 0-2 0 0,0 0-12 0 0,0 0 16 0 0,0 0-22 0 0,0 0 8 0 0,0 0 1 0 0,0 0-12 0 0,0 0-6 0 0,0 0 1 0 0,0 0-1 0 0,0 0 27 0 0,0 0 4 0 0,0 0-4 0 0,0 0 0 0 0,0 0 6 0 0,0 0-30 0 0,0 0-7 0 0,0 0 21 0 0,0 0 7 0 0,0 0-19 0 0,0 0-12 0 0,0 0 29 0 0,0 0 7 0 0,0 0-20 0 0,0 0 9 0 0,0 0-10 0 0,0 0 12 0 0,0 0-9 0 0,0 0 9 0 0,0 0 4 0 0,0 0-21 0 0,0 0-19 0 0,0 0 14 0 0,0 0 6 0 0,0 0 21 0 0,0 0 8 0 0,0 0-9 0 0,0 0-6 0 0,0 0-2 0 0,0 0 19 0 0,0 0-30 0 0,0 0-9 0 0,0 0 13 0 0,0 0-15 0 0,0 0 21 0 0,0 0 6 0 0,0 0 4 0 0,0 0 4 0 0,0 0-36 0 0,0 0 16 0 0,0 0-7 0 0,0 0 8 0 0,0 0 26 0 0,0 0-8 0 0,0 0-22 0 0,0 0-8 0 0,0 0 25 0 0,0 0 0 0 0,0 0-24 0 0,0 0-14 0 0,0 0 29 0 0,0 0 16 0 0,0 0 3 0 0,0 0-29 0 0,0 0 16 0 0,0 0 13 0 0,0 0-24 0 0,0 0-4 0 0,0 0-35 0 0,0 0 23 0 0,0 0 5 0 0,0 0 26 0 0,0 0 10 0 0,0 0-3 0 0,0 0 0 0 0,0 0 2 0 0,0 0-32 0 0,0 0 6 0 0,0 0 14 0 0,0 0-12 0 0,0 0 0 0 0,0 0 5 0 0,0 0-28 0 0,0 0 31 0 0,0 0 6 0 0,0 0-8 0 0,0 0-12 0 0,0 0 19 0 0,0 0-9 0 0,0 0 21 0 0,0 0-23 0 0,0 0 3 0 0,0 0-6 0 0,0 0-1 0 0,0 0 9 0 0,0 0-12 0 0,0 0-18 0 0,0 0 7 0 0,0 0 23 0 0,0 0 14 0 0,0 0 23 0 0,0 0-44 0 0,0 0 7 0 0,0 0-1 0 0,0 0-18 0 0,0 0 10 0 0,0 0 6 0 0,0 0-32 0 0,0 0 29 0 0,0 0 3 0 0,0 0 52 0 0,0 0-31 0 0,0 0-31 0 0,0 0-6 0 0,0 0 5 0 0,0 0 15 0 0,0 0-19 0 0,0 0 7 0 0,0 0 11 0 0,0 0-10 0 0,0 0-1 0 0,0 0 23 0 0,0 0-8 0 0,0 0-14 0 0,0 0 12 0 0,0 0-5 0 0,0 0 27 0 0,0 0-27 0 0,0 0 0 0 0,0 0-27 0 0,0 0 23 0 0,0 0-17 0 0,0 0 22 0 0,0 0-14 0 0,0 0-2 0 0,0 0 46 0 0,0 0-26 0 0,0 0 2 0 0,0 0 8 0 0,0 0-3 0 0,0 0-12 0 0,0 0-2 0 0,0 0-35 0 0,0 0 33 0 0,0 0-7 0 0,0 0 21 0 0,0 0 2 0 0,0 0-11 0 0,0 0 10 0 0,0 0-22 0 0,0 0 8 0 0,0 0-14 0 0,-10-16-3892 0 0,4 6-1787 0 0,5 9-889 0 0,0-2-5496 0 0</inkml:trace>
  <inkml:trace contextRef="#ctx0" brushRef="#br0" timeOffset="126083.439">9650 1124 2040 0 0,'0'0'2988'0'0,"0"0"-697"0"0,0 0-305 0 0,0 0-42 0 0,0 0-36 0 0,0 0-176 0 0,0 0-330 0 0,0 0-355 0 0,0 0-248 0 0,0 0-123 0 0,0 0-50 0 0,0 0-26 0 0,0 0 5 0 0,-4 7 2468 0 0,-1-3-1207 0 0,5-4-1821 0 0,0 0-5 0 0,0 0-3 0 0,0 0 12 0 0,0 0-12 0 0,0 0 2 0 0,0 0-2 0 0,0 0-12 0 0,0 0-5 0 0,0 0 14 0 0,0 0 15 0 0,0 0-2 0 0,0 0 11 0 0,0 0 0 0 0,0 0-4 0 0,0 0 1 0 0,0 0 16 0 0,0 0-13 0 0,0 0-7 0 0,0 0 1 0 0,0 0-11 0 0,0 0-2 0 0,7-1 592 0 0,39-20-531 0 0,-45 21-83 0 0,-1 0 13 0 0,0 0-8 0 0,0 0-14 0 0,0 0-8 0 0,0 0 11 0 0,0 0-19 0 0,0 0 21 0 0,0 0 2 0 0,0 0 13 0 0,0 0-4 0 0,-14 4 165 0 0,-22 17-70 0 0,45-19-3720 0 0,1-3-5836 0 0,-5 0-3135 0 0</inkml:trace>
  <inkml:trace contextRef="#ctx0" brushRef="#br0" timeOffset="136169.763">12426 2814 576 0 0,'0'0'1116'0'0,"0"0"41"0"0,0 0 286 0 0,0 0 378 0 0,0 0 309 0 0,0 0 91 0 0,0 0-181 0 0,0 0-305 0 0,0 0-232 0 0,0 0-176 0 0,0 0-128 0 0,0 0-86 0 0,-6 1-155 0 0,-20 7-144 0 0,20-6-86 0 0,6-2-72 0 0,0 0-69 0 0,0 0-57 0 0,0 0-47 0 0,0 0-53 0 0,0 0-20 0 0,1-19 464 0 0,4 6-764 0 0,-1 0 1 0 0,2 0-1 0 0,0 0 0 0 0,0 1 1 0 0,1 0-1 0 0,1 0 0 0 0,0 1 1 0 0,1 0-1 0 0,0 0 1 0 0,0 1-1 0 0,1 0 0 0 0,1 1 1 0 0,-1 0-1 0 0,5-2-110 0 0,1-3 70 0 0,114-96 271 0 0,-130 109-341 0 0,0 1-1 0 0,0-1 0 0 0,1 1 1 0 0,-1-1-1 0 0,0 1 0 0 0,1-1 1 0 0,-1 1-1 0 0,0 0 0 0 0,1-1 1 0 0,-1 1-1 0 0,0-1 0 0 0,1 1 1 0 0,-1 0-1 0 0,1-1 0 0 0,-1 1 1 0 0,1 0-1 0 0,-1 0 1 0 0,1-1-1 0 0,-1 1 0 0 0,1 0 1 0 0,-1 0-1 0 0,1 0 0 0 0,-1 0 1 0 0,1-1-1 0 0,-1 1 0 0 0,1 0 1 0 0,-1 0-1 0 0,1 0 0 0 0,-1 0 1 0 0,1 0-1 0 0,0 0 0 0 0,-1 1 1 0 0,1-1-1 0 0,-1 0 0 0 0,1 0 1 0 0,-1 0-1 0 0,1 0 0 0 0,-1 1 1 0 0,1-1-1 0 0,-1 0 0 0 0,1 0 1 0 0,-1 1-1 0 0,0-1 0 0 0,1 0 1 0 0,-1 1-1 0 0,1-1 1 0 0,-1 1-1 0 0,0-1 0 0 0,1 1 1 0 0,-1-1-1 0 0,0 0 0 0 0,1 1 1 0 0,-1-1-1 0 0,0 1 0 0 0,0-1 1 0 0,0 1-1 0 0,1-1 0 0 0,-1 1 1 0 0,0-1-1 0 0,0 1 0 0 0,0 0 1 0 0,0-1-1 0 0,0 1 0 0 0,0-1 1 0 0,0 1-1 0 0,0-1 0 0 0,0 1 1 0 0,0-1-1 0 0,0 1 0 0 0,-1 0 1 0 0,3 9 38 0 0,12 145 38 0 0,-3-126-28 0 0,12-51 7 0 0,135-147 34 0 0,44-15-38 0 0,-201 183-49 0 0,0 1 0 0 0,-1-1 0 0 0,1 1 0 0 0,0-1 0 0 0,-1 1 0 0 0,1 0 0 0 0,0-1 0 0 0,0 1 0 0 0,-1 0 0 0 0,1 0 0 0 0,0-1 0 0 0,0 1 0 0 0,0 0 0 0 0,-1 0 0 0 0,1 0 0 0 0,0 0 1 0 0,0 0-1 0 0,0 0 0 0 0,-1 0 0 0 0,1 0 0 0 0,0 1 0 0 0,0-1 0 0 0,0 0 0 0 0,-1 0 0 0 0,1 1 0 0 0,0-1 0 0 0,0 0 0 0 0,-1 1 0 0 0,1-1 0 0 0,0 1 0 0 0,-1-1 0 0 0,1 1 0 0 0,0-1 0 0 0,-1 1 0 0 0,1-1 0 0 0,-1 1 0 0 0,1 0 0 0 0,-1-1 0 0 0,1 1 0 0 0,-1 0 0 0 0,0-1 0 0 0,1 1 0 0 0,-1 0 0 0 0,0 0 0 0 0,1-1 0 0 0,-1 1 0 0 0,0 0 0 0 0,0 0 0 0 0,0 0 0 0 0,0-1 1 0 0,0 1-1 0 0,0 0 0 0 0,0 0 0 0 0,0 0 0 0 0,0 0-2 0 0,5 12 21 0 0,-1-3 30 0 0,-2 0 0 0 0,1 0 0 0 0,-1 1-1 0 0,-1-1 1 0 0,0 1 0 0 0,-1 0 0 0 0,1-1 0 0 0,-2 1-1 0 0,-1 7-50 0 0,1 18 114 0 0,-15 116 360 0 0,15-129-358 0 0,-11 32-258 0 0,-3-33-3547 0 0,13-17 769 0 0,0-3-2395 0 0,0-1-6766 0 0</inkml:trace>
  <inkml:trace contextRef="#ctx0" brushRef="#br0" timeOffset="136422.327">13398 2663 13019 0 0,'0'0'2315'0'0,"0"0"-1354"0"0,0 0-634 0 0,0 0 45 0 0,0 0 275 0 0,0 0 212 0 0,0 0 45 0 0,0 0-121 0 0,0 0-192 0 0,0 0-194 0 0,0 0-127 0 0,0 0-65 0 0,0 0-46 0 0,-1 15 2 0 0,-2 48-14 0 0,-15-12 211 0 0,-5-42-1550 0 0,18-10-3490 0 0,2-1-4333 0 0,3-1 1429 0 0</inkml:trace>
  <inkml:trace contextRef="#ctx0" brushRef="#br0" timeOffset="136771.232">13476 2398 6785 0 0,'0'0'2533'0'0,"0"0"-723"0"0,0 0-301 0 0,0 0 26 0 0,0 0 68 0 0,0 0-73 0 0,0 0-214 0 0,0 0-195 0 0,0 0-180 0 0,0 0-149 0 0,0 0-108 0 0,0 0-77 0 0,0 0-56 0 0,-5-5-82 0 0,-15-14-82 0 0,3 28 667 0 0,58-23-437 0 0,-72 21 541 0 0,3 7-2013 0 0,55-15-1825 0 0,-10-2-5224 0 0,-10 0-4162 0 0</inkml:trace>
  <inkml:trace contextRef="#ctx0" brushRef="#br0" timeOffset="138471.092">13627 1985 4233 0 0,'0'0'2142'0'0,"0"0"-458"0"0,0 0-214 0 0,0 0 62 0 0,0 0 167 0 0,0 0 67 0 0,0 0-97 0 0,0 0-158 0 0,0 0-218 0 0,0 0-185 0 0,0 0-151 0 0,0 0-108 0 0,0 0-42 0 0,0-10-31 0 0,2-29-43 0 0,20 29 3149 0 0,50-5-2929 0 0,-40 13-761 0 0,34-4-54 0 0,-1 2 1 0 0,1 4 0 0 0,-1 3-1 0 0,9 3-138 0 0,-2-2-34 0 0,-63 0 339 0 0,-18-8 211 0 0,-72-48-273 0 0,31-2-199 0 0,26 2-1356 0 0,43 51-9548 0 0,-14 1-1667 0 0</inkml:trace>
  <inkml:trace contextRef="#ctx0" brushRef="#br0" timeOffset="140146.379">15672 2335 6545 0 0,'0'0'3941'0'0,"0"0"-2198"0"0,0 0-771 0 0,0 0 146 0 0,0 0 300 0 0,0 0 133 0 0,0 0-75 0 0,0 0-249 0 0,0 0-254 0 0,0 0-158 0 0,0 0-100 0 0,0 0-52 0 0,0 0-42 0 0,2-12-26 0 0,4-38-48 0 0,-25 22 817 0 0,15 27-1256 0 0,-64-11 1089 0 0,55 13-1171 0 0,1 0 0 0 0,-1 2 1 0 0,1-1-1 0 0,-1 1 1 0 0,1 1-1 0 0,0 1 0 0 0,0-1 1 0 0,0 2-1 0 0,1-1 1 0 0,0 2-1 0 0,0 0 1 0 0,1 0-1 0 0,-1 0 0 0 0,2 2 1 0 0,-1-1-1 0 0,1 1 1 0 0,0 0-1 0 0,1 1 0 0 0,0 0 1 0 0,1 1-1 0 0,0-1 1 0 0,0 1-1 0 0,1 1 1 0 0,1-1-1 0 0,0 1 0 0 0,-2 6-26 0 0,4-9 7 0 0,0 1-1 0 0,1 0 0 0 0,0 0 0 0 0,0 0 0 0 0,1 0 1 0 0,0 0-1 0 0,1 0 0 0 0,0 0 0 0 0,0 0 0 0 0,2 8-6 0 0,-1-15 6 0 0,0 1 0 0 0,0 0-1 0 0,0-1 1 0 0,0 0-1 0 0,1 1 1 0 0,-1-1 0 0 0,1 0-1 0 0,0 0 1 0 0,0 1 0 0 0,0-1-1 0 0,0-1 1 0 0,0 1-1 0 0,1 0 1 0 0,-1-1 0 0 0,1 1-1 0 0,0-1 1 0 0,0 1 0 0 0,0-1-1 0 0,0 0 1 0 0,0-1-1 0 0,0 1 1 0 0,1 0 0 0 0,-1-1-1 0 0,0 0 1 0 0,1 0 0 0 0,-1 0-1 0 0,1 0 1 0 0,0 0-1 0 0,-1-1 1 0 0,4 1-6 0 0,11-1 67 0 0,-1-1 0 0 0,1-1 0 0 0,-1 0 0 0 0,1-1 0 0 0,-1 0 0 0 0,0-2 0 0 0,0 0 0 0 0,-1-1 0 0 0,0-1 0 0 0,0 0 1 0 0,0-1-1 0 0,-1-1 0 0 0,0 0 0 0 0,-1-1 0 0 0,13-11-67 0 0,122-95 301 0 0,-89 76-202 0 0,-61 102 45 0 0,-4-39-142 0 0,1 0 1 0 0,1 1 0 0 0,1-1-1 0 0,1 1 1 0 0,1-1 0 0 0,2 1-1 0 0,2 15-2 0 0,-2-30-62 0 0,0 0-1 0 0,1 0 0 0 0,1 0 0 0 0,-1 0 1 0 0,1 0-1 0 0,1 0 0 0 0,0-1 0 0 0,0 0 1 0 0,0 0-1 0 0,1-1 0 0 0,0 1 0 0 0,1-1 1 0 0,-1 0-1 0 0,1-1 0 0 0,1 0 63 0 0,19 12-4443 0 0,2-6-4194 0 0,-23-11-3591 0 0</inkml:trace>
  <inkml:trace contextRef="#ctx0" brushRef="#br0" timeOffset="140387.352">16237 2714 18348 0 0,'0'0'1763'0'0,"0"0"-649"0"0,0 0-214 0 0,0 0 95 0 0,0 0 106 0 0,0 0 5 0 0,0 0-218 0 0,0 0-240 0 0,0 0-220 0 0,0 0-156 0 0,0 0-81 0 0,0 0-70 0 0,-6 18-59 0 0,-28 81 27 0 0,32-65-505 0 0,2-34 58 0 0,0 0-338 0 0,0 0-560 0 0,0 0-943 0 0,0 0-3881 0 0,0-3 280 0 0,0 2-5421 0 0</inkml:trace>
  <inkml:trace contextRef="#ctx0" brushRef="#br0" timeOffset="140837.903">16268 2206 16388 0 0,'0'0'1821'0'0,"0"0"-419"0"0,0 0-223 0 0,0 0-138 0 0,0 0-144 0 0,0 0-217 0 0,0 0-251 0 0,0 0-205 0 0,0 0-161 0 0,0 0-38 0 0,0 0 10 0 0,0 0 38 0 0,0 0-5 0 0,-4 4-2 0 0,-11 12-5 0 0,25 23 296 0 0,-10-39 3009 0 0,0-3-3464 0 0,0 2-840 0 0,0 1-888 0 0,0 0-3009 0 0,-2 0-6897 0 0</inkml:trace>
  <inkml:trace contextRef="#ctx0" brushRef="#br0" timeOffset="141507.417">15326 1941 4225 0 0,'0'0'2736'0'0,"0"0"-320"0"0,0 0-213 0 0,0 0-77 0 0,0 0-107 0 0,0 0-182 0 0,0 0-236 0 0,0 0-245 0 0,0 0-224 0 0,0 0-204 0 0,0 0-186 0 0,0 0-122 0 0,0 0-65 0 0,-11-5-64 0 0,-31-15-23 0 0,81 4 1454 0 0,156 28 186 0 0,11-38-1716 0 0,-177 25 784 0 0,-138-65-893 0 0,45 22-427 0 0,62 43-372 0 0,-4-4 418 0 0,3 4-3098 0 0,1 1-3574 0 0,0 0-5744 0 0</inkml:trace>
  <inkml:trace contextRef="#ctx0" brushRef="#br0" timeOffset="142371.35">11835 3230 0 0 0,'0'0'971'0'0,"0"0"38"0"0,0 0 138 0 0,0 0 136 0 0,0 0 112 0 0,0 0 98 0 0,0 0 2 0 0,0 0-86 0 0,0 0-82 0 0,0 0-36 0 0,1-6-65 0 0,5-19 365 0 0,2 5 4055 0 0,-8 19-4798 0 0,0 1-89 0 0,0 0-99 0 0,0 0-61 0 0,0 0-75 0 0,0 0-34 0 0,0 0-26 0 0,0 0-60 0 0,0 0-76 0 0,-43 30 979 0 0,38-28-1298 0 0,0 2 0 0 0,1-1 0 0 0,0 0 0 0 0,-1 1 0 0 0,2 0 0 0 0,-1 0 0 0 0,0 0 0 0 0,1 0 0 0 0,-1 1 0 0 0,1 0 0 0 0,1-1 0 0 0,-1 1 0 0 0,0 0 0 0 0,1 0 0 0 0,0 0 0 0 0,1 1 0 0 0,-1-1 0 0 0,1 0 0 0 0,0 1 0 0 0,0-1 0 0 0,0 1 0 0 0,1-1 0 0 0,0 5-9 0 0,3-8 5 0 0,0 1 0 0 0,0-1 0 0 0,0 0 0 0 0,1 0 0 0 0,-1-1 0 0 0,0 1 1 0 0,1 0-1 0 0,0-1 0 0 0,-1 0 0 0 0,1 0 0 0 0,0 0 0 0 0,-1 0 0 0 0,1-1 1 0 0,0 0-1 0 0,0 1 0 0 0,-1-1 0 0 0,1-1 0 0 0,0 1 0 0 0,0 0 0 0 0,0-1 0 0 0,-1 0 1 0 0,1 0-1 0 0,0 0 0 0 0,-1 0 0 0 0,1-1 0 0 0,-1 1 0 0 0,1-1-5 0 0,16-18-3173 0 0,-15 3-7233 0 0,-5 13-1073 0 0</inkml:trace>
  <inkml:trace contextRef="#ctx0" brushRef="#br0" timeOffset="134681.443">11889 2066 0 0 0,'0'0'1107'0'0,"0"0"-55"0"0,0 0-1 0 0,0 0 92 0 0,0 0 125 0 0,0 0 63 0 0,0 0-41 0 0,0 0-103 0 0,0 0-163 0 0,0 0-164 0 0,0 0-110 0 0,-4-2-61 0 0,-11-5 18 0 0,12 5 52 0 0,3 2 73 0 0,0 0 41 0 0,0 0 9 0 0,0 0-5 0 0,0 0-48 0 0,0 0-77 0 0,0 0-75 0 0,0 0-59 0 0,0 0-75 0 0,0 0-54 0 0,0 0-49 0 0,0 0-69 0 0,0 0-35 0 0,0 0-25 0 0,0 0-33 0 0,0 0-34 0 0,0 0-25 0 0,0 0-36 0 0,0 0-13 0 0,0 0 3 0 0,0 0-13 0 0,0 0-14 0 0,15-4 649 0 0,7-6-771 0 0,2 0 1 0 0,-1 2-1 0 0,1 1 0 0 0,0 0 0 0 0,0 2 0 0 0,21-2-24 0 0,-17 6 47 0 0,-27 1-58 0 0,-1 0-7 0 0,0 0-4 0 0,0 0 29 0 0,0 0 5 0 0,0 0 8 0 0,0 0 3 0 0,0 0 22 0 0,0 0 19 0 0,0 0 12 0 0,0 0-9 0 0,0 0-28 0 0,0 0-3 0 0,0 0 13 0 0,0 0-8 0 0,0 0-6 0 0,-35 16 722 0 0,-77 20-599 0 0,84-26-111 0 0,0 2 1 0 0,0 1-1 0 0,1 1 1 0 0,1 1-1 0 0,-21 17-47 0 0,-91 60 188 0 0,87-56-10 0 0,50-35-172 0 0,1-1 1 0 0,-1 1-1 0 0,1-1 1 0 0,0 1 0 0 0,-1-1-1 0 0,1 1 1 0 0,0-1-1 0 0,-1 1 1 0 0,1 0 0 0 0,0-1-1 0 0,0 1 1 0 0,-1-1 0 0 0,1 1-1 0 0,0 0 1 0 0,0-1-1 0 0,0 1 1 0 0,0 0 0 0 0,0-1-1 0 0,0 1 1 0 0,0 0-1 0 0,0-1 1 0 0,0 1 0 0 0,0-1-1 0 0,0 1 1 0 0,0 0 0 0 0,1-1-1 0 0,-1 1 1 0 0,0 0-1 0 0,0-1 1 0 0,1 1 0 0 0,-1-1-1 0 0,0 1 1 0 0,1-1-1 0 0,-1 1 1 0 0,0-1 0 0 0,1 1-1 0 0,-1-1 1 0 0,1 1 0 0 0,-1-1-1 0 0,1 1 1 0 0,-1-1-1 0 0,1 0 1 0 0,-1 1 0 0 0,1-1-1 0 0,0 0 1 0 0,-1 0-1 0 0,1 1 1 0 0,-1-1 0 0 0,1 0-1 0 0,0 0 1 0 0,-1 0 0 0 0,2 0-7 0 0,34 15 86 0 0,19-3 4 0 0,0-3-1 0 0,0-2 0 0 0,1-2 1 0 0,0-3-1 0 0,33-4-89 0 0,-38 2 17 0 0,-50 0-3 0 0,-1 0 2 0 0,0 1-38 0 0,0 1 33 0 0,0-1-14 0 0,0-1 13 0 0,0 0-1 0 0,0 0 2 0 0,0 0 9 0 0,0 0-7 0 0,0 0-17 0 0,0 0 0 0 0,0 0 16 0 0,0 0 0 0 0,0 0-16 0 0,0 0-4 0 0,0 0-3 0 0,0 0-1 0 0,-82 92 362 0 0,-67 11-139 0 0,-116 85-98 0 0,232-122-121 0 0,33-65 10 0 0,0 0 0 0 0,0 0 0 0 0,0 0 0 0 0,0 0 0 0 0,0 1 0 0 0,0-1 0 0 0,0 0 0 0 0,1 0-1 0 0,-1 0 1 0 0,0 0 0 0 0,1 0 0 0 0,-1 0 0 0 0,1 0 0 0 0,-1 0 0 0 0,1 0 0 0 0,-1 0 0 0 0,1 0 0 0 0,0 0 0 0 0,-1 0 0 0 0,1 0 0 0 0,0-1 0 0 0,0 1 0 0 0,0 0 0 0 0,-1 0 0 0 0,1-1 0 0 0,0 1 0 0 0,0-1-1 0 0,0 1 1 0 0,0-1 0 0 0,0 1 0 0 0,0-1 0 0 0,1 0 0 0 0,-1 1 0 0 0,0-1 0 0 0,0 0 0 0 0,0 0 0 0 0,0 0 0 0 0,0 0 0 0 0,0 0 0 0 0,0 0 0 0 0,1 0-2 0 0,-1 0 1 0 0,32 7 76 0 0,1-2-1 0 0,-1-1 1 0 0,1-2-1 0 0,0-1 1 0 0,31-3-77 0 0,8 0 55 0 0,158-19 291 0 0,-159 13-179 0 0,-72 8-135 0 0,0 0-19 0 0,0 0-25 0 0,0 0 35 0 0,0 0-8 0 0,0 0-1 0 0,0 0-4 0 0,0 0-18 0 0,0 0 33 0 0,0 0 7 0 0,0 0-44 0 0,0 0 3 0 0,0 0-30 0 0,0 0 20 0 0,0 0 25 0 0,0 0 7 0 0,0 0-6 0 0,0 0-5 0 0,0 0 26 0 0,0 0-6 0 0,0 0-8 0 0,0 0-28 0 0,0 0 2 0 0,0 0 22 0 0,0 0 1 0 0,0 0-16 0 0,0 0 14 0 0,0 0 2 0 0,0 0 6 0 0,0 0 13 0 0,0 0-8 0 0,0 0-36 0 0,0 0-9 0 0,0 0 6 0 0,0 0 6 0 0,0 0 18 0 0,0 0-3 0 0,0 0 20 0 0,0 0-20 0 0,0 0 8 0 0,0 0-4 0 0,0 0-26 0 0,0 0 20 0 0,0 0 6 0 0,0 0 4 0 0,0 0 8 0 0,0 0-28 0 0,0 0-4 0 0,0 0 8 0 0,0 0-19 0 0,0 0 24 0 0,0 0-13 0 0,0 0-8 0 0,0 0 9 0 0,0 0 3 0 0,0 0-1 0 0,0 0-14 0 0,1-12-3309 0 0,7-2-10447 0 0,-6 14 2396 0 0</inkml:trace>
  <inkml:trace contextRef="#ctx0" brushRef="#br0" timeOffset="143337.452">11882 2976 5521 0 0,'0'0'1919'0'0,"0"0"-506"0"0,0 0-164 0 0,0 0 181 0 0,0 0 134 0 0,0 0-74 0 0,0 0-302 0 0,0 0-333 0 0,0 0-195 0 0,0 0-75 0 0,0 0-20 0 0,0 0-28 0 0,0 0-28 0 0,11 4 3579 0 0,-2-2-2204 0 0,35-26-1499 0 0,-97 52 1658 0 0,48-27-2025 0 0,4-1 4 0 0,1 0-2 0 0,0 0 1 0 0,0 0-24 0 0,0 0 6 0 0,0 0-19 0 0,0 0 19 0 0,0 0-15 0 0,0 0-6 0 0,0 0 22 0 0,20-16-82 0 0,35-16 56 0 0,-75 39 193 0 0,-2-3-168 0 0,50-17-1402 0 0,-22 12-3889 0 0,0 0-5012 0 0,-5 1-714 0 0</inkml:trace>
  <inkml:trace contextRef="#ctx0" brushRef="#br0" timeOffset="139257.636">14987 2261 7746 0 0,'0'0'2896'0'0,"0"0"-606"0"0,0 0-401 0 0,0 0-145 0 0,0 0-138 0 0,0 0-202 0 0,0 0-255 0 0,0 0-235 0 0,0 0-173 0 0,0 0-79 0 0,0 0-70 0 0,0 0-67 0 0,0 0-48 0 0,-1 16 2103 0 0,-65 67-2061 0 0,-4-2-1 0 0,-4-3 0 0 0,-62 49-518 0 0,112-104 57 0 0,-20 7-111 0 0,43-30 26 0 0,1 0-27 0 0,0 0-26 0 0,0 0-38 0 0,0 0-61 0 0,0 0-64 0 0,0 0-131 0 0,0-8-2477 0 0,7-38-4860 0 0,3 16-1684 0 0,-5 19 1665 0 0</inkml:trace>
  <inkml:trace contextRef="#ctx0" brushRef="#br0" timeOffset="139538.251">14650 2188 6889 0 0,'0'0'3049'0'0,"0"0"-498"0"0,0 0-454 0 0,0 0-201 0 0,0 0-119 0 0,0 0-154 0 0,0 0-208 0 0,0 0-249 0 0,0 0-223 0 0,0 0-190 0 0,0 0-175 0 0,0 0-124 0 0,-3-5-89 0 0,-8-15-51 0 0,13 42 1106 0 0,11 7-956 0 0,1-1 0 0 0,2 0 1 0 0,1-1-1 0 0,1-1 0 0 0,7 7-464 0 0,70 115 303 0 0,-21 11-688 0 0,-51-141-1076 0 0,-5-12-3711 0 0,-11-4 1632 0 0,0 1-6454 0 0</inkml:trace>
  <inkml:trace contextRef="#ctx0" brushRef="#br0" timeOffset="137317.557">13691 2468 11346 0 0,'0'0'3057'0'0,"0"0"-1835"0"0,0 0-845 0 0,0 0-2 0 0,0 0 244 0 0,0 0 251 0 0,0 0 83 0 0,0 0-125 0 0,0 0-203 0 0,0 0-158 0 0,0 0-75 0 0,0 0-50 0 0,0 0-30 0 0,-2 23-15 0 0,-9 111 319 0 0,-7-19 1029 0 0,16-82-1048 0 0,2-33-520 0 0,0 0 30 0 0,0 0 37 0 0,0 0 37 0 0,0 0 29 0 0,0 0 31 0 0,0 0 46 0 0,0 0 60 0 0,0 0 18 0 0,0-5 411 0 0,65-181 298 0 0,-48 143-1050 0 0,3 0-1 0 0,1 2 1 0 0,2 1 0 0 0,2 0 0 0 0,1 2 0 0 0,2 1 0 0 0,4-2-24 0 0,-24 31 23 0 0,-7 6-23 0 0,0 1 0 0 0,0-1 0 0 0,0 0 1 0 0,0 0-1 0 0,0 0 0 0 0,1 1 0 0 0,-1-1 0 0 0,1 1 0 0 0,-1-1 0 0 0,1 1 0 0 0,-1 0 1 0 0,1-1-1 0 0,0 1 0 0 0,0 0 0 0 0,0 0 0 0 0,0 0 0 0 0,0 1 0 0 0,0-1 1 0 0,0 0-1 0 0,0 1 0 0 0,0-1 0 0 0,0 1 0 0 0,0 0 0 0 0,0-1 0 0 0,0 1 0 0 0,0 0 1 0 0,0 0-1 0 0,0 1 0 0 0,1-1 0 0 0,-1 0 0 0 0,0 1 0 0 0,0-1 0 0 0,0 1 1 0 0,1 0-1 0 0,1 4 7 0 0,0-1 0 0 0,0 1 0 0 0,-1 0 0 0 0,0 0 0 0 0,0 0 0 0 0,0 0 0 0 0,0 0 0 0 0,-1 1 0 0 0,0-1 0 0 0,0 1 0 0 0,-1 0 0 0 0,0 0 0 0 0,0-1 0 0 0,0 1 1 0 0,0 0-1 0 0,-1 1-7 0 0,6 23-440 0 0,-4-11-1597 0 0,0-6-5604 0 0,-1-8-4529 0 0</inkml:trace>
  <inkml:trace contextRef="#ctx0" brushRef="#br0" timeOffset="137632.744">14161 2699 17364 0 0,'0'0'720'0'0,"0"0"-405"0"0,0 0-14 0 0,0 0 251 0 0,0 0 250 0 0,0 0 71 0 0,0 0-78 0 0,0 0-179 0 0,0 0-162 0 0,0 0-116 0 0,0 0-36 0 0,0 0-29 0 0,0 0-14 0 0,-3 22 12 0 0,-9 66-49 0 0,-4-35 192 0 0,15-50 17 0 0,0 1-1422 0 0,2-5-4839 0 0,1-1 1127 0 0,0 1-6666 0 0</inkml:trace>
  <inkml:trace contextRef="#ctx0" brushRef="#br0" timeOffset="138003.437">14372 2449 12163 0 0,'0'0'1613'0'0,"0"0"-466"0"0,0 0-132 0 0,0 0 55 0 0,0 0 22 0 0,0 0-56 0 0,0 0-149 0 0,0 0-171 0 0,0 0-144 0 0,0 0-92 0 0,0 0-85 0 0,0 0-100 0 0,-17 12-83 0 0,-52 37-88 0 0,52-36-69 0 0,40-10 346 0 0,35-31 47 0 0,-122 52 718 0 0,52-15-1222 0 0,20-11-1707 0 0,11-12-4779 0 0,-15 11 766 0 0,-1-1-4974 0 0</inkml:trace>
  <inkml:trace contextRef="#ctx0" brushRef="#br0" timeOffset="144622.973">17940 2188 6705 0 0,'0'0'3621'0'0,"0"0"-1556"0"0,0 0-508 0 0,0 0 53 0 0,0 0 74 0 0,0 0-89 0 0,0 0-236 0 0,0 0-345 0 0,0 0-305 0 0,0 0-209 0 0,0 0-74 0 0,1-3-10 0 0,4-2-249 0 0,1 0 0 0 0,-1 1 0 0 0,1-1 0 0 0,0 2 0 0 0,0-1 0 0 0,1 1-1 0 0,-1-1 1 0 0,1 2 0 0 0,0-1 0 0 0,-1 1 0 0 0,1 0 0 0 0,0 0 0 0 0,0 1 0 0 0,1 0 0 0 0,2 0-167 0 0,-3 0 117 0 0,40-9 392 0 0,2-3-135 0 0,2 3 0 0 0,-1 2 0 0 0,1 2 0 0 0,1 2 0 0 0,40 3-374 0 0,-89 1 6 0 0,-1 0-1 0 0,0 0 1 0 0,1 1 0 0 0,-1-1 0 0 0,0 0 0 0 0,1 1 0 0 0,-1 0-1 0 0,0-1 1 0 0,0 1 0 0 0,0 0 0 0 0,1 0 0 0 0,-1 0 0 0 0,0 0-1 0 0,0 1 1 0 0,-1-1 0 0 0,1 1 0 0 0,0-1 0 0 0,0 1 0 0 0,-1-1-1 0 0,1 1 1 0 0,-1 0 0 0 0,1 0 0 0 0,-1 0 0 0 0,0 0-1 0 0,0 0 1 0 0,1 0 0 0 0,-2 0 0 0 0,1 0 0 0 0,0 1 0 0 0,0-1-1 0 0,-1 0 1 0 0,1 0 0 0 0,-1 1 0 0 0,0-1 0 0 0,1 0 0 0 0,-1 1-1 0 0,0-1 1 0 0,-1 0 0 0 0,1 1 0 0 0,0-1 0 0 0,-1 0 0 0 0,1 1-1 0 0,-1-1 1 0 0,0 0 0 0 0,1 0 0 0 0,-1 0 0 0 0,0 0 0 0 0,0 0-1 0 0,-1 0 1 0 0,1 0 0 0 0,-2 2-6 0 0,-15 19 48 0 0,-1 0-1 0 0,-1-2 1 0 0,-1 0-1 0 0,0-1 1 0 0,-2-1-1 0 0,0-1 1 0 0,-2-2-1 0 0,0 0 1 0 0,-5 2-48 0 0,17-11-6 0 0,-26 19 19 0 0,0 0 1 0 0,2 3 0 0 0,1 1-1 0 0,-20 22-13 0 0,53-49 11 0 0,0 0-1 0 0,1 0 0 0 0,-1 0 1 0 0,1 0-1 0 0,0 0 1 0 0,-1 1-1 0 0,1-1 1 0 0,1 1-1 0 0,-1 0 1 0 0,1-1-1 0 0,-1 1 0 0 0,1 0 1 0 0,0 0-1 0 0,0 0 1 0 0,1 0-1 0 0,-1 0 1 0 0,1 0-1 0 0,0 0 0 0 0,0 0 1 0 0,0 0-1 0 0,0 0 1 0 0,1 0-1 0 0,0 0 1 0 0,0 0-1 0 0,0 0 0 0 0,0-1 1 0 0,1 1-1 0 0,-1 0 1 0 0,1-1-1 0 0,0 1 1 0 0,0-1-1 0 0,0 1 0 0 0,0-1 1 0 0,1 0-1 0 0,0 0 1 0 0,-1 0-1 0 0,1 0 1 0 0,0 0-1 0 0,0-1 0 0 0,0 1 1 0 0,1-1-1 0 0,-1 0 1 0 0,1 0-1 0 0,-1 0 1 0 0,5 1-11 0 0,26 4 210 0 0,0-1 0 0 0,1-1 0 0 0,0-2 1 0 0,0-2-1 0 0,0-1 0 0 0,14-3-210 0 0,28 2 138 0 0,-70 1-1721 0 0,-20 0 536 0 0,-8 0-2473 0 0,6 0-5480 0 0,11 0-3176 0 0</inkml:trace>
  <inkml:trace contextRef="#ctx0" brushRef="#br0" timeOffset="145042.949">17824 1853 5249 0 0,'0'0'2479'0'0,"0"0"-598"0"0,0 0-185 0 0,0 0 110 0 0,0 0 21 0 0,0 0-152 0 0,0 0-292 0 0,0 0-286 0 0,-31 22-227 0 0,-98 71-150 0 0,61-23 524 0 0,54-45-874 0 0,1 0 0 0 0,0 0 0 0 0,2 2 0 0 0,2-1-1 0 0,0 1 1 0 0,1 1 0 0 0,2 0 0 0 0,1 0-1 0 0,1 0 1 0 0,2 0 0 0 0,0 1 0 0 0,2-1 0 0 0,1 1-1 0 0,4 23-369 0 0,-3-35 39 0 0,1 1 0 0 0,0-1-1 0 0,1 0 1 0 0,1 0 0 0 0,0 0 0 0 0,1 0-1 0 0,1-1 1 0 0,1 0 0 0 0,0-1-1 0 0,1 1 1 0 0,1-2 0 0 0,0 1-1 0 0,1-1 1 0 0,0-1 0 0 0,1 0-1 0 0,1-1 1 0 0,0 0 0 0 0,1-1-1 0 0,0 0 1 0 0,1-1 0 0 0,0-1-1 0 0,0 0 1 0 0,1-1 0 0 0,0-1-1 0 0,0 0 1 0 0,1-1 0 0 0,0-1-1 0 0,0-1-38 0 0,89-3-2708 0 0,-95-3 1877 0 0,1 0 0 0 0,-1 0-1 0 0,0-2 1 0 0,0 1 0 0 0,0-1-1 0 0,-1-1 1 0 0,1 0 0 0 0,-1 0-1 0 0,0-1 1 0 0,-1 0 0 0 0,1-1-1 0 0,2-3 832 0 0,-1 2-11830 0 0</inkml:trace>
  <inkml:trace contextRef="#ctx0" brushRef="#br0" timeOffset="145434.219">18809 1753 14635 0 0,'0'0'1318'0'0,"0"0"-235"0"0,0 0-23 0 0,0 0 149 0 0,0 0 45 0 0,0 0-100 0 0,0 0-286 0 0,0 0-345 0 0,0 0-213 0 0,0 0-23 0 0,0 0 53 0 0,0 0 107 0 0,6 6 90 0 0,74 110 1755 0 0,7 13-1279 0 0,-64-100-868 0 0,-2 1 0 0 0,-1 0-1 0 0,-1 2 1 0 0,-2 0 0 0 0,-1 1-1 0 0,-1 1 1 0 0,-2 0 0 0 0,6 28-145 0 0,-14-42 35 0 0,-1 0 0 0 0,0 1 1 0 0,-2-1-1 0 0,0 1 0 0 0,-1 0 0 0 0,-2 0 1 0 0,0 0-1 0 0,-1-1 0 0 0,-1 1 1 0 0,-1-1-1 0 0,0 1 0 0 0,-2-1 1 0 0,0 0-1 0 0,-2-1 0 0 0,0 0 1 0 0,-1 0-1 0 0,0-1 0 0 0,-2 0 1 0 0,0 0-1 0 0,-2-1 0 0 0,-4 5-35 0 0,-8 3 16 0 0,0-2-1 0 0,-2 0 1 0 0,0-2 0 0 0,-1-1-1 0 0,-2-1 1 0 0,1-2-1 0 0,-2-1 1 0 0,0-1 0 0 0,-1-1-1 0 0,-29 7-15 0 0,6-9-335 0 0,55-12 137 0 0,0 0-72 0 0,-1-18-2321 0 0,2 0-634 0 0,3 6-3363 0 0,1 5-5485 0 0</inkml:trace>
  <inkml:trace contextRef="#ctx0" brushRef="#br0" timeOffset="-173421.064">69 3845 0 0 0,'-35'-15'2730'0'0,"35"15"-2626"0"0,0 0 9 0 0,0 0 13 0 0,0 0-2 0 0,-26 0 1069 0 0,18 0 1700 0 0,52-7 2220 0 0,10-1-5228 0 0,313 23 217 0 0,-78-1-85 0 0,-91-7-8 0 0,366 27 7 0 0,-78-37 107 0 0,232-12-215 0 0,-322 1 121 0 0,-65 5-79 0 0,247-27-134 0 0,180 28-187 0 0,-479 16 231 0 0,309-12-296 0 0,97-22 406 0 0,-54 26-604 0 0,-207 0 564 0 0,-91-18 122 0 0,43-4-93 0 0,-107 14-79 0 0,284 1 131 0 0,-153 29-229 0 0,-201-19 161 0 0,257-10-126 0 0,52 4-14 0 0,-267 10 77 0 0,203 15-170 0 0,-70-3-362 0 0,-84-5-1203 0 0,70-14 1620 0 0,267 4 37 0 0,236 0 198 0 0,-409-37 304 0 0,228 18-211 0 0,-267-7 313 0 0,129 22-434 0 0,-353 7 33 0 0,360-7 116 0 0,-182 0-55 0 0,23 15-162 0 0,-327-15 100 0 0,122 0-14 0 0,126-19 10 0 0,-122 9 22 0 0,128-5 280 0 0,-301 15-299 0 0,117 0 35 0 0,0-5 0 0 0,49-12-38 0 0,127-6 128 0 0,231 12 95 0 0,203 11 209 0 0,-531-18 92 0 0,149-63-52 0 0,-10 66-450 0 0,-295 15-35 0 0,262 15 189 0 0,56-22 152 0 0,-95-1-333 0 0,37 1-99 0 0,320 7 57 0 0,-211 7 202 0 0,22-7-3 0 0,-385 8 43 0 0,-29-8 130 0 0,-35 0-262 0 0,48-12 629 0 0,20 9-665 0 0,-68 3-151 0 0,30 0-820 0 0,-7 8-601 0 0,-5-1-6300 0 0,-15-7 6823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3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8330 0 0,'0'0'1501'0'0,"0"0"-334"0"0,0 0-196 0 0,0 0 75 0 0,0 0 110 0 0,0 0 0 0 0,0 0-245 0 0,0 0-259 0 0,0 0-153 0 0,0 0-42 0 0,0 0 34 0 0,4 10 3 0 0,15 31 6 0 0,-16-37-386 0 0,0 0-1 0 0,0 0 1 0 0,1-1 0 0 0,-1 0 0 0 0,1 1-1 0 0,0-1 1 0 0,0 0 0 0 0,0-1 0 0 0,0 1 0 0 0,1-1-1 0 0,-1 0 1 0 0,1 0 0 0 0,-1 0 0 0 0,1-1 0 0 0,0 1-1 0 0,0-1 1 0 0,1 0-114 0 0,3 2 241 0 0,10 1-1 0 0,0 0 0 0 0,0-1-1 0 0,0-1 1 0 0,0-1 0 0 0,0-1 0 0 0,0 0-1 0 0,0-2 1 0 0,0 0 0 0 0,0-1 0 0 0,0 0 0 0 0,0-2-1 0 0,-1 0 1 0 0,0-2 0 0 0,0 0 0 0 0,0-1-1 0 0,-1 0 1 0 0,0-1 0 0 0,-1-1 0 0 0,0-1 0 0 0,6-5-240 0 0,36-31 321 0 0,-1-3 0 0 0,-3-1 0 0 0,-2-3 0 0 0,24-34-321 0 0,53-69 664 0 0,96-153-664 0 0,-145 210 211 0 0,-76 127-159 0 0,-2 47 38 0 0,-4 0 1 0 0,-2 0-1 0 0,-4 0 1 0 0,-3-1 0 0 0,-3-1-91 0 0,10-48 14 0 0,-4 22 11 0 0,-2 0 1 0 0,-2-2-1 0 0,-1 1 1 0 0,-3-1-1 0 0,-2-2 1 0 0,-1 1-1 0 0,-16 23-25 0 0,24-49 3 0 0,0 0-1 0 0,-1-1 1 0 0,-1 0-1 0 0,-1-1 1 0 0,0-1-1 0 0,-1 0 1 0 0,0-1-1 0 0,-1-1 1 0 0,0 0-1 0 0,-1-1 1 0 0,-1-1-1 0 0,0 0 1 0 0,0-2-1 0 0,0 0 1 0 0,-1-1-1 0 0,-1 0 1 0 0,0-2-3 0 0,8-2-37 0 0,1-2 0 0 0,-1 0 1 0 0,0 0-1 0 0,0-1 0 0 0,0 0 0 0 0,0-1 1 0 0,0-1-1 0 0,0 0 0 0 0,1 0 0 0 0,-1-1 0 0 0,0-1 1 0 0,1 1-1 0 0,0-2 0 0 0,0 0 37 0 0,4 0-112 0 0,0 0 0 0 0,0 0 0 0 0,0-1 1 0 0,1 0-1 0 0,0 0 0 0 0,1-1 0 0 0,-1 0 0 0 0,1 1 0 0 0,0-2 0 0 0,1 1 0 0 0,0-1 1 0 0,0 1-1 0 0,-1-5 112 0 0,-4-28-3866 0 0,14 1-5042 0 0,0 30-2877 0 0</inkml:trace>
  <inkml:trace contextRef="#ctx0" brushRef="#br0" timeOffset="333.994">1456 681 9890 0 0,'0'0'2590'0'0,"0"0"-846"0"0,0 0-298 0 0,0 0 168 0 0,0 0 165 0 0,0 0-48 0 0,0 0-319 0 0,0 0-418 0 0,0 0-284 0 0,0 0-155 0 0,0 0-120 0 0,0 0-106 0 0,0 0-87 0 0,-6 24-58 0 0,-18 78-68 0 0,-29 36-107 0 0,47-130-1750 0 0,5-9-3053 0 0,1-1-4135 0 0,0-2-1387 0 0</inkml:trace>
  <inkml:trace contextRef="#ctx0" brushRef="#br0" timeOffset="581.324">1473 228 16203 0 0,'0'0'2025'0'0,"0"0"-1033"0"0,0 0-544 0 0,0 0-128 0 0,0 0-136 0 0,0 0-144 0 0,0 0-112 0 0,0 0-176 0 0,0 0-144 0 0,0 0-264 0 0,0 0-744 0 0,0 0-2593 0 0,0 0-7930 0 0</inkml:trace>
  <inkml:trace contextRef="#ctx0" brushRef="#br0" timeOffset="969.59">1653 975 9218 0 0,'0'0'2120'0'0,"0"0"-490"0"0,0 0-163 0 0,0 0-25 0 0,0 0-97 0 0,0 0-220 0 0,0 0-311 0 0,0 0-244 0 0,0 0-113 0 0,0 0-3 0 0,0 0 53 0 0,0 0 9 0 0,0 0-22 0 0,5-26-37 0 0,16-83-68 0 0,6 23 487 0 0,-21 70-740 0 0,1-1-1 0 0,1 1 1 0 0,0 0 0 0 0,1 0 0 0 0,1 1-1 0 0,1 1 1 0 0,0-1 0 0 0,12-10-136 0 0,-23 24-4 0 0,0 1 0 0 0,1-1 0 0 0,-1 1 0 0 0,0 0 1 0 0,1-1-1 0 0,-1 1 0 0 0,1 0 0 0 0,-1 0 0 0 0,0-1 1 0 0,1 1-1 0 0,-1 0 0 0 0,1 0 0 0 0,-1 0 0 0 0,1 0 1 0 0,-1-1-1 0 0,1 1 0 0 0,-1 0 0 0 0,1 0 0 0 0,-1 0 1 0 0,1 0-1 0 0,-1 0 0 0 0,1 0 0 0 0,-1 0 0 0 0,1 0 1 0 0,-1 1-1 0 0,1-1 0 0 0,-1 0 0 0 0,1 0 0 0 0,-1 0 1 0 0,1 0-1 0 0,-1 1 0 0 0,1-1 0 0 0,-1 0 0 0 0,0 1 1 0 0,1-1-1 0 0,-1 0 0 0 0,0 0 0 0 0,1 1 0 0 0,-1-1 1 0 0,1 1-1 0 0,-1-1 0 0 0,0 0 0 0 0,0 1 0 0 0,1-1 1 0 0,-1 1-1 0 0,0-1 0 0 0,0 1 0 0 0,0-1 0 0 0,1 1 1 0 0,-1-1-1 0 0,0 1 0 0 0,0-1 0 0 0,0 1 0 0 0,0-1 1 0 0,0 1-1 0 0,0-1 0 0 0,0 1 0 0 0,0-1 0 0 0,0 1 1 0 0,0-1-1 0 0,0 1 0 0 0,-1-1 4 0 0,6 41 3 0 0,-5-37 7 0 0,1 37 21 0 0,-2-31-25 0 0,0 0-1 0 0,2 0 0 0 0,-1 0 1 0 0,1 0-1 0 0,1 0 1 0 0,-1 0-1 0 0,2 0 0 0 0,-1-1 1 0 0,2 1-1 0 0,-1-1 1 0 0,1 1-1 0 0,4 5-5 0 0,-7-12 42 0 0,1 0 0 0 0,0-1 0 0 0,-1 1 0 0 0,1-1 0 0 0,0 1 0 0 0,0-1 0 0 0,1 0 0 0 0,-1 0 0 0 0,1 0 0 0 0,-1 0 0 0 0,1 0-1 0 0,-1 0 1 0 0,1-1 0 0 0,0 1 0 0 0,0-1 0 0 0,0 0 0 0 0,0 0 0 0 0,0 0 0 0 0,0 0 0 0 0,0 0 0 0 0,0-1 0 0 0,0 0 0 0 0,0 1 0 0 0,0-1 0 0 0,0 0 0 0 0,3-1-42 0 0,-1-1 143 0 0,0 0 0 0 0,-1 0 0 0 0,0-1-1 0 0,0 0 1 0 0,0 0 0 0 0,0 0 0 0 0,0 0 0 0 0,0-1 0 0 0,-1 1 0 0 0,1-1 0 0 0,-1 0 0 0 0,0 0 0 0 0,-1 0-1 0 0,1 0 1 0 0,0-1 0 0 0,-1 1 0 0 0,1-5-143 0 0,-2 8 3 0 0,49-155 940 0 0,-50 163-7696 0 0,0-1 965 0 0,0 2-6424 0 0</inkml:trace>
  <inkml:trace contextRef="#ctx0" brushRef="#br0" timeOffset="1285.96">2531 615 14427 0 0,'0'0'2825'0'0,"0"0"-1166"0"0,0 0-444 0 0,0 0 32 0 0,0 0 34 0 0,0 0-94 0 0,0 0-237 0 0,0 0-273 0 0,0 0-231 0 0,0 0-132 0 0,0 0-74 0 0,0 0-77 0 0,0 0-19 0 0,-15 3-29 0 0,-50 11-23 0 0,57-11-69 0 0,1 0 0 0 0,-1 0 1 0 0,1 0-1 0 0,0 1 0 0 0,0 0 0 0 0,1 0 1 0 0,-1 0-1 0 0,1 1 0 0 0,0 0 0 0 0,0 1 1 0 0,1-1-1 0 0,-2 3-23 0 0,-8 7 42 0 0,2-4-18 0 0,1 2-1 0 0,0 0 0 0 0,1 0 1 0 0,0 1-1 0 0,1 0 1 0 0,1 1-1 0 0,-4 9-23 0 0,12-22 0 0 0,0 0 0 0 0,0 0 0 0 0,0 1 0 0 0,0-1 0 0 0,0 0 0 0 0,1 1 0 0 0,-1-1-1 0 0,1 1 1 0 0,-1-1 0 0 0,1 0 0 0 0,0 1 0 0 0,0-1 0 0 0,0 1 0 0 0,1-1 0 0 0,-1 1 0 0 0,0-1 0 0 0,1 0 0 0 0,0 1-1 0 0,-1-1 1 0 0,1 0 0 0 0,0 1 0 0 0,0-1 0 0 0,1 0 0 0 0,-1 0 0 0 0,0 0 0 0 0,1 0 0 0 0,-1 0 0 0 0,1 0 0 0 0,-1 0 0 0 0,1 0-1 0 0,0-1 1 0 0,0 1 0 0 0,0-1 0 0 0,0 1 0 0 0,0-1 0 0 0,0 0 0 0 0,0 0 0 0 0,1 0 0 0 0,-1 0 0 0 0,0 0 0 0 0,1 0-1 0 0,-1-1 1 0 0,0 1 0 0 0,1-1 0 0 0,0 0 0 0 0,14 2 10 0 0,-1-1-1 0 0,0-1 0 0 0,1-1 1 0 0,-1 0-1 0 0,0-2 1 0 0,0 1-1 0 0,0-2 0 0 0,0 0 1 0 0,0-1-1 0 0,-1-1 1 0 0,0 0-1 0 0,6-4-9 0 0,64-30-5596 0 0,-83 38 5267 0 0,4-1-4852 0 0,-4-1-4304 0 0</inkml:trace>
  <inkml:trace contextRef="#ctx0" brushRef="#br0" timeOffset="1682.129">2667 828 2208 0 0,'0'0'2061'0'0,"0"0"-241"0"0,0 0 87 0 0,0 0 140 0 0,0 0 6 0 0,0 0-150 0 0,0 0-227 0 0,0 0-175 0 0,0 0-182 0 0,0 0-98 0 0,0 0-77 0 0,0 0-149 0 0,0 0-105 0 0,27 6-113 0 0,85 18-104 0 0,-60-29 229 0 0,-43-1-660 0 0,4-2-3 0 0,1-1 0 0 0,-1-1 0 0 0,-1 0 0 0 0,0 0 0 0 0,0-2 0 0 0,-1 1 1 0 0,0-1-1 0 0,-1-1 0 0 0,-1 0 0 0 0,5-8-239 0 0,-10 15 51 0 0,0 1-1 0 0,-1-1 1 0 0,1 0-1 0 0,-1 0 1 0 0,-1 0-1 0 0,1-1 1 0 0,-1 1 0 0 0,0-1-1 0 0,-1 1 1 0 0,1-1-1 0 0,-1 1 1 0 0,-1-1 0 0 0,1 0-1 0 0,-1 0 1 0 0,0 1-1 0 0,-1-3-50 0 0,-1 7 6 0 0,1 0 0 0 0,-1 0 0 0 0,0 0 0 0 0,-1 1-1 0 0,1-1 1 0 0,0 1 0 0 0,0 0 0 0 0,-1-1 0 0 0,1 1 0 0 0,-1 0-1 0 0,1 0 1 0 0,-1 1 0 0 0,1-1 0 0 0,-1 0 0 0 0,1 1-1 0 0,-1-1 1 0 0,0 1 0 0 0,1 0 0 0 0,-1 0 0 0 0,0 0-1 0 0,1 0 1 0 0,-1 1 0 0 0,0-1 0 0 0,1 1 0 0 0,-1 0-1 0 0,1-1 1 0 0,-1 1 0 0 0,1 0 0 0 0,-1 0 0 0 0,1 1-1 0 0,-2 0-5 0 0,-81 61-157 0 0,-12 68 46 0 0,93-127 111 0 0,1 0-1 0 0,0 0 0 0 0,0 0 0 0 0,0 1 1 0 0,1-1-1 0 0,0 1 0 0 0,0 0 0 0 0,0-1 1 0 0,0 1-1 0 0,1 0 0 0 0,-1 0 1 0 0,1 0-1 0 0,1 1 0 0 0,-1-1 0 0 0,1 0 1 0 0,0 0-1 0 0,0 0 0 0 0,0 0 0 0 0,1 1 1 0 0,-1-1-1 0 0,1 0 0 0 0,1 0 0 0 0,-1 0 1 0 0,1 0-1 0 0,0 0 0 0 0,0-1 0 0 0,0 1 1 0 0,0 0-1 0 0,1-1 0 0 0,0 0 0 0 0,0 0 1 0 0,0 1-1 0 0,1-2 0 0 0,-1 1 1 0 0,1 0-1 0 0,3 1 1 0 0,9 1 22 0 0,0 0 0 0 0,1-2 0 0 0,0 0 0 0 0,0-1 0 0 0,0 0 0 0 0,0-2 1 0 0,0 0-1 0 0,0-1 0 0 0,1 0 0 0 0,-1-2-22 0 0,15 2 13 0 0,35-4-2319 0 0,-2-6-3594 0 0,-21 3 424 0 0,-33 6-7637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0 0 0,'0'0'880'0'0,"0"0"507"0"0,0 0 403 0 0,0 0 272 0 0,0 0-21 0 0,0 0-150 0 0,0 0-94 0 0,0 0-155 0 0,0 0-93 0 0,0 0-127 0 0,0 0-217 0 0,-11-3-236 0 0,-31-6-201 0 0,31 6-169 0 0,11 3-177 0 0,0 0-92 0 0,0 0-64 0 0,0 0-41 0 0,100-3 4057 0 0,49-9-2598 0 0,-32 2-993 0 0,85 2 61 0 0,-201 8-736 0 0,-1 0-23 0 0,0 0 5 0 0,0 0 30 0 0,0 0 12 0 0,0 0-18 0 0,0 0 10 0 0,0 0 27 0 0,0 0-27 0 0,0 0 35 0 0,0 0 4 0 0,0 0-7 0 0,0 0 24 0 0,0 0 26 0 0,0 0 6 0 0,0 0 8 0 0,0 0 27 0 0,0 0-11 0 0,-52-37 562 0 0,-39-33-620 0 0,91 70-134 0 0,0 0-1 0 0,1 0 1 0 0,-1 0 0 0 0,0 0-1 0 0,0 0 1 0 0,1 0-1 0 0,-1 0 1 0 0,0 0-1 0 0,0-1 1 0 0,0 1 0 0 0,1 0-1 0 0,-1 0 1 0 0,0 0-1 0 0,0 0 1 0 0,0 0 0 0 0,0-1-1 0 0,1 1 1 0 0,-1 0-1 0 0,0 0 1 0 0,0 0-1 0 0,0-1 1 0 0,0 1 0 0 0,0 0-1 0 0,0 0 1 0 0,0 0-1 0 0,1-1 1 0 0,-1 1 0 0 0,0 0-1 0 0,0 0 1 0 0,0-1-1 0 0,0 1 1 0 0,0 0-1 0 0,0 0 1 0 0,0-1 0 0 0,0 1-1 0 0,0 0 1 0 0,0 0-1 0 0,0-1 1 0 0,-1 1 0 0 0,1 0-1 0 0,0 0 1 0 0,0 0-1 0 0,0-1 1 0 0,0 1-1 0 0,0 0 1 0 0,0 0 0 0 0,0-1-1 0 0,-1 1 49 0 0,24 1-6827 0 0,-15 0-5549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3809 0 0,'0'0'2402'0'0,"0"0"-206"0"0,0 0 10 0 0,0 0 57 0 0,0 0-28 0 0,0 0-250 0 0,0 0-425 0 0,0 0-426 0 0,0 0-278 0 0,0 0-117 0 0,0 0-67 0 0,0 0-29 0 0,0 0-31 0 0,3 1-72 0 0,13 4 16 0 0,-1-1 1 0 0,1-1-1 0 0,0-1 1 0 0,0 0-1 0 0,1-1 0 0 0,-1-1 1 0 0,0 0-1 0 0,11-2-556 0 0,20 1 450 0 0,173-21 650 0 0,-159 19-973 0 0,-55 1 91 0 0,0 0-3769 0 0,-12 1-5059 0 0,4 1-3618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13763 0 0,'0'0'1768'0'0,"0"0"-457"0"0,0 0-138 0 0,0 0 37 0 0,0 0 13 0 0,0 0-82 0 0,0 0-78 0 0,0 0-113 0 0,0 0-25 0 0,0 0 4 0 0,0 0-123 0 0,0 0-104 0 0,0 0-69 0 0,23 4-95 0 0,75 10-86 0 0,-77-11-242 0 0,0-2-1 0 0,-1 0 0 0 0,1-2 0 0 0,0 0 0 0 0,-1-1 1 0 0,1-2-1 0 0,8-2-209 0 0,52-6 296 0 0,17 8-21 0 0,-54 4-8651 0 0,-43 0-4213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0 0 0,'0'0'1218'0'0,"0"0"499"0"0,0 0 458 0 0,0 0 193 0 0,0 0-199 0 0,0 0-494 0 0,0 0-557 0 0,0 0-469 0 0,0 0-274 0 0,0 0-153 0 0,-5 1-22 0 0,6-1-139 0 0,-1 1 1 0 0,0-1-1 0 0,0 0 1 0 0,0 1-1 0 0,0-1 1 0 0,1 0-1 0 0,-1 1 1 0 0,0-1-1 0 0,0 0 1 0 0,0 1-1 0 0,0-1 1 0 0,0 1-1 0 0,0-1 1 0 0,0 0-1 0 0,0 1 1 0 0,0-1-1 0 0,0 0 1 0 0,0 1-1 0 0,0-1 1 0 0,0 1-1 0 0,0-1 1 0 0,0 0-1 0 0,0 1 0 0 0,0-1 1 0 0,-1 0-1 0 0,1 1 1 0 0,0-1-1 0 0,0 0 1 0 0,0 1-1 0 0,-1-1 1 0 0,1 0-1 0 0,0 1 1 0 0,0-1-1 0 0,-1 0 1 0 0,1 0-1 0 0,0 1 1 0 0,-1-1-1 0 0,1 0 1 0 0,0 0-1 0 0,-1 0 1 0 0,1 1-1 0 0,0-1 1 0 0,-1 0-1 0 0,1 0 1 0 0,-1 0-62 0 0,16 5 703 0 0,-1-2 1 0 0,0 1-1 0 0,1-2 1 0 0,0 0-1 0 0,0 0 1 0 0,-1-2-1 0 0,1 0 1 0 0,4-1-704 0 0,8-1 394 0 0,-1-2 1 0 0,0-1-1 0 0,0-1 1 0 0,-1-1-1 0 0,0-1 1 0 0,22-11-395 0 0,-28 11 151 0 0,0-1 1 0 0,-1 0-1 0 0,-1-2 1 0 0,0 0-1 0 0,0-1 1 0 0,-1-1-1 0 0,-1 0 0 0 0,0-1 1 0 0,0-2-152 0 0,-9 9 125 0 0,0-1 0 0 0,-1 1 1 0 0,0-1-1 0 0,0 0 0 0 0,-1-1 0 0 0,0 1 1 0 0,-1-1-1 0 0,1 0 0 0 0,-2 1 1 0 0,1-1-1 0 0,-1-1 0 0 0,-1 1 0 0 0,0 0 1 0 0,0-5-126 0 0,-1 13 152 0 0,0 1-16 0 0,0 0-20 0 0,-12 30-95 0 0,-2 38 14 0 0,3 1 0 0 0,3 1 0 0 0,3 0 0 0 0,3 48-35 0 0,-6 91 12 0 0,3-149-4 0 0,-2-1 0 0 0,-3 1-1 0 0,-2-1 1 0 0,-3-1 0 0 0,-2-1 0 0 0,-11 19-8 0 0,21-56-1 0 0,-2-1 0 0 0,0-1 0 0 0,-1 1 1 0 0,-1-1-1 0 0,-1-1 0 0 0,-1 0 0 0 0,0-1 0 0 0,-1 0 1 0 0,0-1-1 0 0,-1-1 0 0 0,-1 0 0 0 0,-1-1 0 0 0,0 0 1 0 0,0-2-1 0 0,-14 7 1 0 0,28-16-1 0 0,0-1 1 0 0,0 1 0 0 0,0 0-1 0 0,-1-1 1 0 0,1 0-1 0 0,-1 0 1 0 0,1 0 0 0 0,0 0-1 0 0,-1-1 1 0 0,0 1-1 0 0,1-1 1 0 0,-1 0 0 0 0,1 0-1 0 0,-1 0 1 0 0,1 0-1 0 0,-1-1 1 0 0,0 0 0 0 0,1 1-1 0 0,0-1 1 0 0,-1 0-1 0 0,1-1 1 0 0,-1 1 0 0 0,1-1-1 0 0,0 1 1 0 0,0-1-1 0 0,0 0 1 0 0,0 0 0 0 0,0 0-1 0 0,0-1 1 0 0,1 1-1 0 0,-1-1 1 0 0,1 1 0 0 0,0-1-1 0 0,0 0 1 0 0,-1 0-1 0 0,2 0 1 0 0,-3-3 0 0 0,-1-12-7 0 0,0 0-1 0 0,1 0 1 0 0,1 0-1 0 0,0 0 1 0 0,2-1-1 0 0,0 1 1 0 0,1-1-1 0 0,1 1 1 0 0,1-1 0 0 0,0 1-1 0 0,1 0 1 0 0,1 0-1 0 0,1 0 1 0 0,1 0-1 0 0,0 1 1 0 0,1 0-1 0 0,9-14 8 0 0,-7 10-4 0 0,1 1-1 0 0,2 0 0 0 0,0 1 0 0 0,1 0 0 0 0,0 1 1 0 0,2 0-1 0 0,0 2 0 0 0,1-1 0 0 0,0 2 1 0 0,2 0-1 0 0,0 1 0 0 0,9-5 5 0 0,-13 14 8 0 0,-1 1 0 0 0,0 1-1 0 0,1 0 1 0 0,-1 1 0 0 0,1 0 0 0 0,0 1-1 0 0,-1 1 1 0 0,1 0 0 0 0,0 1 0 0 0,0 0-1 0 0,1 1-7 0 0,44 7-32 0 0,-50-6 43 0 0,0 0-1 0 0,0-1 0 0 0,0-1 1 0 0,1 1-1 0 0,-1-1 0 0 0,0-1 1 0 0,1 0-1 0 0,-1 0 0 0 0,1-1 1 0 0,-1 0-1 0 0,0-1 0 0 0,1 0 0 0 0,-1 0 1 0 0,0-1-1 0 0,0 0 0 0 0,-1-1 1 0 0,1 1-1 0 0,-1-2 0 0 0,4-2-10 0 0,-8 5 28 0 0,-1-1 0 0 0,1 1 0 0 0,-1-1 0 0 0,0 0 0 0 0,0 0 0 0 0,0 0 0 0 0,0 0 0 0 0,-1 0 0 0 0,1-1 0 0 0,-1 1 0 0 0,0-1 0 0 0,0 0 0 0 0,0 0 0 0 0,-1 0-1 0 0,1 1 1 0 0,-1-2 0 0 0,0 1 0 0 0,0 0 0 0 0,0-1-28 0 0,-1 5 67 0 0,0 0-14 0 0,0 0 1 0 0,0 0 14 0 0,0 0-27 0 0,0 0-32 0 0,0 0-26 0 0,0 0-20 0 0,0 18 129 0 0,-7 228 1145 0 0,2-233-969 0 0,1-3-877 0 0,3-3-3099 0 0,2-7-1624 0 0,0 0-718 0 0,1 0-6788 0 0</inkml:trace>
  <inkml:trace contextRef="#ctx0" brushRef="#br0" timeOffset="316.229">927 969 12595 0 0,'0'0'2411'0'0,"0"0"-647"0"0,0 0-226 0 0,0 0-19 0 0,0 0-33 0 0,0 0-170 0 0,0 0-287 0 0,0 0-210 0 0,0 0-109 0 0,0 0-78 0 0,0 0-104 0 0,0 0-113 0 0,0 0-115 0 0,0 17-88 0 0,-1 54-47 0 0,-13-1 189 0 0,-2-44-600 0 0,5-22-2206 0 0,10-15-10998 0 0,1 7 1805 0 0</inkml:trace>
  <inkml:trace contextRef="#ctx0" brushRef="#br0" timeOffset="570.054">982 538 12979 0 0,'0'0'2872'0'0,"0"0"-766"0"0,0 0-451 0 0,0 0-196 0 0,0 0-217 0 0,0 0-262 0 0,0 0-283 0 0,0 0-266 0 0,0 0-184 0 0,0 0-84 0 0,0 0-74 0 0,0 0-36 0 0,0 0-11 0 0,-12 18-30 0 0,-34 54-20 0 0,45-71-9 0 0,0 0 0 0 0,0 0 0 0 0,0 1 0 0 0,1-1 1 0 0,-1 0-1 0 0,0 0 0 0 0,1 0 0 0 0,-1 1 0 0 0,1-1 1 0 0,-1 0-1 0 0,1 0 0 0 0,0 1 0 0 0,0-1 0 0 0,-1 0 1 0 0,1 1-1 0 0,0-1 0 0 0,0 0 0 0 0,0 1 0 0 0,1-1 1 0 0,-1 0-1 0 0,0 1 0 0 0,0-1 0 0 0,1 0 0 0 0,-1 1 1 0 0,1-1-1 0 0,-1 0 0 0 0,1 0 0 0 0,-1 0 0 0 0,1 1 1 0 0,0-1-1 0 0,0 0 0 0 0,-1 0 0 0 0,1 0 0 0 0,0 0 1 0 0,0 0-1 0 0,0 0 0 0 0,0-1 0 0 0,0 1 0 0 0,0 0 1 0 0,0 0-1 0 0,1-1 0 0 0,-1 1 0 0 0,0 0 0 0 0,0-1 1 0 0,1 0-1 0 0,-1 1 0 0 0,0-1 0 0 0,0 0 0 0 0,1 1 1 0 0,-1-1-1 0 0,0 0 0 0 0,1 0 0 0 0,-1 0 0 0 0,0 0 1 0 0,1 0-1 0 0,-1 0 0 0 0,0-1 0 0 0,1 1 0 0 0,-1 0 1 0 0,0-1-1 0 0,1 1 0 0 0,-1-1 0 0 0,0 1 0 0 0,0-1 1 0 0,0 0-1 0 0,0 1 0 0 0,1-2 17 0 0,41-26-3886 0 0,-31 15-625 0 0,-3 1-3889 0 0,-5 7 1304 0 0</inkml:trace>
  <inkml:trace contextRef="#ctx0" brushRef="#br0" timeOffset="1153.158">1157 1024 5825 0 0,'0'0'2788'0'0,"0"0"-777"0"0,0 0-383 0 0,0 0-78 0 0,0 0-182 0 0,0 0-260 0 0,0 0-196 0 0,0 0-149 0 0,0 0-17 0 0,0 0 82 0 0,0 0 4 0 0,0 0 12 0 0,0 0 27 0 0,8 5-11 0 0,26 15-45 0 0,-30-19-674 0 0,0 0 0 0 0,0 0 0 0 0,0 0-1 0 0,0-1 1 0 0,0 0 0 0 0,0 1 0 0 0,1-2 0 0 0,-1 1 0 0 0,0 0 0 0 0,0-1-1 0 0,0 1 1 0 0,0-1 0 0 0,0 0 0 0 0,0-1 0 0 0,0 1 0 0 0,0-1 0 0 0,-1 0-1 0 0,1 1 1 0 0,0-2 0 0 0,-1 1 0 0 0,1-1-141 0 0,16-7 465 0 0,116-67 1300 0 0,-135 76-1755 0 0,0 1 1 0 0,1-1-1 0 0,-1 1 1 0 0,0 0-1 0 0,0-1 1 0 0,0 1-1 0 0,0 0 0 0 0,0-1 1 0 0,0 1-1 0 0,1 0 1 0 0,-1 0-1 0 0,0 0 1 0 0,0 0-1 0 0,0 0 1 0 0,0 1-1 0 0,0-1 0 0 0,1 0 1 0 0,-1 0-1 0 0,0 1 1 0 0,0-1-1 0 0,0 1 1 0 0,0-1-1 0 0,0 1 1 0 0,0-1-1 0 0,0 1 1 0 0,0 0-1 0 0,0-1 0 0 0,0 1 1 0 0,-1 0-1 0 0,1 0 1 0 0,0 0-1 0 0,0 0 1 0 0,-1-1-1 0 0,1 1 1 0 0,0 0-1 0 0,-1 0 0 0 0,1 0 1 0 0,-1 0-1 0 0,1 1 1 0 0,-1-1-1 0 0,0 0 1 0 0,1 1-11 0 0,15 56 87 0 0,-15-53-74 0 0,36 216 157 0 0,-35-200-160 0 0,0 0-1 0 0,-1 0 0 0 0,-2 0 1 0 0,0 0-1 0 0,-1 1 0 0 0,-1-1 1 0 0,-1-1-1 0 0,-1 1 0 0 0,-1-1 1 0 0,0 0-1 0 0,-2 0 0 0 0,0 0 1 0 0,-3 2-10 0 0,9-17 3 0 0,-1 0-1 0 0,0-1 1 0 0,0 1 0 0 0,0 0 0 0 0,-1-1 0 0 0,0 0 0 0 0,0 0 0 0 0,0 0-1 0 0,0 0 1 0 0,-1 0 0 0 0,1-1 0 0 0,-1 0 0 0 0,0 0 0 0 0,0 0 0 0 0,0-1-1 0 0,0 0 1 0 0,0 0 0 0 0,-1 0 0 0 0,1 0 0 0 0,-1-1 0 0 0,1 0 0 0 0,-1 0-1 0 0,1 0 1 0 0,-1-1 0 0 0,0 0 0 0 0,1 0 0 0 0,-1-1 0 0 0,-1 1-3 0 0,4-2 0 0 0,0 0 0 0 0,0-1 0 0 0,0 1 1 0 0,0 0-1 0 0,0-1 0 0 0,0 0 0 0 0,1 0 0 0 0,-1 1 1 0 0,1-2-1 0 0,0 1 0 0 0,0 0 0 0 0,0 0 0 0 0,0-1 1 0 0,1 1-1 0 0,-1-1 0 0 0,1 1 0 0 0,0-1 0 0 0,0 1 1 0 0,0-1-1 0 0,1 0 0 0 0,-1 0 0 0 0,1 1 0 0 0,0-1 1 0 0,0 0-1 0 0,0 0 0 0 0,1 0 0 0 0,-1 1 0 0 0,1-1 1 0 0,0 0-1 0 0,0 1 0 0 0,0-1 0 0 0,0 0 0 0 0,1 1 1 0 0,-1 0-1 0 0,1-1 0 0 0,0 1 0 0 0,0 0 1 0 0,0 0-1 0 0,2-2 0 0 0,5-10-96 0 0,1 1 0 0 0,1 0 0 0 0,0 1 0 0 0,1 0 0 0 0,0 1 0 0 0,1 0 1 0 0,1 1-1 0 0,0 0 0 0 0,5-2 96 0 0,1-4-1598 0 0,-14 10-1860 0 0,-2 1-4352 0 0,-3 3-4572 0 0</inkml:trace>
  <inkml:trace contextRef="#ctx0" brushRef="#br0" timeOffset="1514.992">1503 476 7290 0 0,'0'0'3202'0'0,"0"0"-861"0"0,0 0-193 0 0,0 0 89 0 0,0 0-51 0 0,0 0-257 0 0,0 0-458 0 0,0 0-382 0 0,0 0-209 0 0,0 0-109 0 0,0 0-77 0 0,0 0-66 0 0,2-3-107 0 0,8-4 60 0 0,-15 10 341 0 0,-20 18-828 0 0,24-21-110 0 0,1 0 0 0 0,0 0 10 0 0,0 0 22 0 0,0 0 20 0 0,0 0 3 0 0,0 0-6 0 0,0 0-2 0 0,0 0-6 0 0,0 0-7 0 0,0 0-26 0 0,0 0 8 0 0,0 0 33 0 0,0 0-8 0 0,0 0-9 0 0,0 0-76 0 0,0 0-30 0 0,13-21-4427 0 0,-7 17-2126 0 0,-2 0-6008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7706 0 0,'0'0'3751'0'0,"0"0"-1518"0"0,0 0-664 0 0,0 0-106 0 0,0 0-33 0 0,0 0-131 0 0,0 0-284 0 0,0 0-346 0 0,0 0-169 0 0,0 0 31 0 0,0 0 29 0 0,0 0 35 0 0,0 0-38 0 0,-1 13-136 0 0,-13 85 541 0 0,-2 22 17 0 0,15-109-942 0 0,1-10-27 0 0,-1 0-1 0 0,1 1 0 0 0,0-1 1 0 0,-1 0-1 0 0,1 1 1 0 0,0-1-1 0 0,0 1 1 0 0,0-1-1 0 0,0 0 0 0 0,0 1 1 0 0,0-1-1 0 0,0 1 1 0 0,0-1-1 0 0,0 0 1 0 0,1 1-1 0 0,-1-1 0 0 0,1 0 1 0 0,-1 1-1 0 0,1-1 1 0 0,-1 0-1 0 0,1 1 1 0 0,0-1-1 0 0,0 0 1 0 0,0 0-1 0 0,-1 0 0 0 0,1 0 1 0 0,0 0-1 0 0,0 0 1 0 0,1 0-1 0 0,-1 0 1 0 0,0 0-1 0 0,0 0 0 0 0,0-1 1 0 0,0 1-1 0 0,1 0 1 0 0,-1-1-1 0 0,0 1 1 0 0,1-1-1 0 0,-1 0 0 0 0,0 1 1 0 0,1-1-1 0 0,-1 0 1 0 0,1 0-1 0 0,-1 0 1 0 0,0 0-1 0 0,1 0-9 0 0,0 0-170 0 0,3 1 202 0 0,-1-1 0 0 0,1 0-1 0 0,-1 0 1 0 0,0 0 0 0 0,1 0-1 0 0,-1-1 1 0 0,1 0 0 0 0,-1 0 0 0 0,0 0-1 0 0,1 0 1 0 0,-1-1 0 0 0,0 0-1 0 0,0 0 1 0 0,0 0 0 0 0,3-2-32 0 0,1-9-3360 0 0,-5-5-3352 0 0,-3 14-739 0 0,0 0-2043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11210 0 0,'0'0'2654'0'0,"0"0"-544"0"0,0 0-247 0 0,0 0-177 0 0,0 0-195 0 0,0 0-208 0 0,0 0-262 0 0,0 0-171 0 0,0 0-167 0 0,0 0-151 0 0,0 0-97 0 0,0 0-71 0 0,0 0-51 0 0,-5 2-42 0 0,2-1-237 0 0,-24 25 492 0 0,27-26-557 0 0,0 0 27 0 0,0 0-7 0 0,20 0 237 0 0,-75 22-1512 0 0,48-22-11198 0 0,6 0 636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16 663 5545 0 0,'0'0'1893'0'0,"0"0"-205"0"0,0 0-12 0 0,0 0 142 0 0,0 0 172 0 0,0 0-99 0 0,0 0-364 0 0,0 0-407 0 0,0 0-434 0 0,0 0-310 0 0,0 0-171 0 0,-4 0-85 0 0,-4 0-176 0 0,5 0 610 0 0,72-3 1965 0 0,120-5-536 0 0,-189 8-1970 0 0,0 0 34 0 0,0 0 39 0 0,0 0 68 0 0,-16 1 826 0 0,-105 20-591 0 0,93-19-148 0 0,45 0-16 0 0,106-13-64 0 0,-28 5 263 0 0,-48 3-2589 0 0,-1 1-7604 0 0,-41 2-1791 0 0</inkml:trace>
  <inkml:trace contextRef="#ctx0" brushRef="#br0" timeOffset="947.6">685 321 4705 0 0,'0'0'1784'0'0,"0"0"-518"0"0,0 0-246 0 0,0 0 108 0 0,0 0 163 0 0,0 0 51 0 0,0 0-154 0 0,0 0-46 0 0,0 0-33 0 0,0 0 32 0 0,0 0 60 0 0,0 0-150 0 0,0 0-143 0 0,20-4-123 0 0,66-15-75 0 0,107-54 2140 0 0,-90 15-1341 0 0,-97 52-1360 0 0,4-2 823 0 0,-11 15-524 0 0,-30 141-181 0 0,16-30-240 0 0,6 0 1 0 0,5 0-1 0 0,6 10-27 0 0,-11 228 7 0 0,6-315-28 0 0,2-12 21 0 0,-1 0 1 0 0,-1 0-1 0 0,-1 0 1 0 0,-2-1-1 0 0,-1 1 1 0 0,-1-1-1 0 0,-1-1 1 0 0,-2 1-1 0 0,-11 19 0 0 0,20-42-5 0 0,-1 0-1 0 0,0-1 1 0 0,0 1-1 0 0,0-1 1 0 0,-1 0-1 0 0,1 0 1 0 0,-1 0-1 0 0,0-1 1 0 0,0 1-1 0 0,-1-1 1 0 0,1 0-1 0 0,-1 0 1 0 0,1-1-1 0 0,-1 1 1 0 0,0-1-1 0 0,0 0 1 0 0,0 0-1 0 0,0-1 1 0 0,0 1-1 0 0,-1-1 1 0 0,1 0-1 0 0,0-1 1 0 0,-1 1-1 0 0,1-1 1 0 0,0 0-1 0 0,-1-1 1 0 0,1 1-1 0 0,0-1 1 0 0,-1 0-1 0 0,1 0 1 0 0,0-1-1 0 0,0 1 1 0 0,-5-3 5 0 0,0-5-11 0 0,1-1 1 0 0,0 0-1 0 0,0-1 1 0 0,1 0-1 0 0,1 0 1 0 0,0-1 0 0 0,0 0-1 0 0,1 0 1 0 0,0 0-1 0 0,1-1 1 0 0,1 0-1 0 0,0 0 1 0 0,1 0-1 0 0,0 0 1 0 0,1 0 0 0 0,0-1-1 0 0,2 1 1 0 0,-1-1-1 0 0,1 0 1 0 0,1 1-1 0 0,1-1 1 0 0,0 1 0 0 0,1-6 10 0 0,-1 3-1 0 0,1 1 1 0 0,0 0 0 0 0,1-1 0 0 0,0 1 0 0 0,1 1-1 0 0,1-1 1 0 0,0 1 0 0 0,1 0 0 0 0,1 0 0 0 0,0 1-1 0 0,1 0 1 0 0,0 0 0 0 0,1 1 0 0 0,0 0-1 0 0,1 1 1 0 0,0 0 0 0 0,1 1 0 0 0,0 0 0 0 0,1 1-1 0 0,0 0 1 0 0,0 1 0 0 0,1 1 0 0 0,0 0 0 0 0,1 0-1 0 0,-1 2 1 0 0,13-4 0 0 0,188-18 78 0 0,-114 19-22 0 0,-99 8-55 0 0,2 0 18 0 0,1-1 0 0 0,-1 1 0 0 0,1 0 0 0 0,-1-1 0 0 0,1 0 0 0 0,-1 0 0 0 0,1-1 1 0 0,-1 1-1 0 0,0-1 0 0 0,0 0 0 0 0,0 0 0 0 0,0 0 0 0 0,0-1 0 0 0,0 1 0 0 0,0-1 0 0 0,-1 0 0 0 0,1 0 1 0 0,-1 0-1 0 0,2-3-19 0 0,-9 58 660 0 0,-6-12-543 0 0,-1-3-115 0 0,2 0 0 0 0,2 1 0 0 0,2 0 0 0 0,-1 36-2 0 0,13-70-3079 0 0,-2-3-3337 0 0,-2-1-5917 0 0</inkml:trace>
  <inkml:trace contextRef="#ctx0" brushRef="#br0" timeOffset="2391.606">1371 1488 4569 0 0,'0'0'3046'0'0,"0"0"-958"0"0,0 0-546 0 0,0 0-58 0 0,0 0 74 0 0,0 0 22 0 0,0 0-213 0 0,0 0-344 0 0,0 0-277 0 0,0 0-221 0 0,0 0-86 0 0,0 0 0 0 0,15-7 6 0 0,78-38 841 0 0,-90 44-1226 0 0,-1-1 1 0 0,1 1 0 0 0,-1 0-1 0 0,1-1 1 0 0,-1 1 0 0 0,1 0-1 0 0,0 0 1 0 0,0 1 0 0 0,-1-1 0 0 0,1 1-1 0 0,0-1 1 0 0,0 1 0 0 0,0 0-1 0 0,0 0 1 0 0,0 0 0 0 0,0 0-1 0 0,-1 1 1 0 0,1-1 0 0 0,0 1-1 0 0,0 0 1 0 0,0 0 0 0 0,-1 0-1 0 0,1 0 1 0 0,-1 0 0 0 0,1 0-1 0 0,-1 1 1 0 0,1-1 0 0 0,-1 1-1 0 0,0 0 1 0 0,1 0 0 0 0,-1 0-1 0 0,0 0 1 0 0,0 0 0 0 0,0 0 0 0 0,-1 0-1 0 0,1 1 1 0 0,-1-1 0 0 0,1 1-1 0 0,-1-1 1 0 0,0 1 0 0 0,0-1-1 0 0,1 2-60 0 0,8 23 128 0 0,0 1 0 0 0,-2 0 0 0 0,-1 0 0 0 0,-1 1 0 0 0,-2 0 0 0 0,0 0 0 0 0,-2 0 0 0 0,-2 0 1 0 0,0 1-1 0 0,-3 12-128 0 0,1-27 25 0 0,-1-1 0 0 0,0 0 1 0 0,-1 1-1 0 0,0-1 0 0 0,-1 0 1 0 0,-1-1-1 0 0,0 1 0 0 0,-1-1 1 0 0,0-1-1 0 0,-1 1 0 0 0,-1-1 1 0 0,0 0-1 0 0,0-1 0 0 0,-1 0 1 0 0,-1-1-1 0 0,1 0 0 0 0,-2 0 1 0 0,-3 1-26 0 0,12-9 6 0 0,0 0 0 0 0,0 0 0 0 0,0 0 0 0 0,-1 0 0 0 0,1-1 0 0 0,-1 1 0 0 0,1-1 0 0 0,-1 0 0 0 0,1 0 0 0 0,-1-1 0 0 0,0 1 0 0 0,0-1 0 0 0,1 1 0 0 0,-1-1 0 0 0,0 0 0 0 0,0-1 0 0 0,1 1 0 0 0,-1-1 0 0 0,0 1 0 0 0,1-1 0 0 0,-1 0 0 0 0,0-1 0 0 0,1 1 0 0 0,0-1 0 0 0,-1 1 0 0 0,1-1 0 0 0,0 0 1 0 0,0 0-1 0 0,0 0 0 0 0,0-1 0 0 0,0 1 0 0 0,0-1 0 0 0,0 1 0 0 0,1-1 0 0 0,0 0 0 0 0,-1 0 0 0 0,1 0 0 0 0,0-1 0 0 0,1 1 0 0 0,-1 0 0 0 0,0-1 0 0 0,1 1 0 0 0,0-1 0 0 0,0-1-6 0 0,-1-2 3 0 0,0 1 1 0 0,1-1-1 0 0,0 0 1 0 0,1 0-1 0 0,-1 0 1 0 0,2 0-1 0 0,-1 0 0 0 0,1 0 1 0 0,0 0-1 0 0,0 1 1 0 0,0-1-1 0 0,1 0 1 0 0,0 0-1 0 0,1 1 0 0 0,-1 0 1 0 0,1-1-1 0 0,1 1 1 0 0,-1 0-1 0 0,1 0 0 0 0,0 1 1 0 0,0-1-1 0 0,1 1 1 0 0,2-3-4 0 0,3-2 12 0 0,1 0-1 0 0,0 0 1 0 0,0 1 0 0 0,1 1 0 0 0,0 0 0 0 0,0 0 0 0 0,1 1 0 0 0,0 1 0 0 0,0 0 0 0 0,0 1-1 0 0,1 0-11 0 0,-8 3-2230 0 0,-9 0-6486 0 0,1 2-2257 0 0</inkml:trace>
  <inkml:trace contextRef="#ctx0" brushRef="#br0" timeOffset="2783.167">1585 1046 8938 0 0,'0'0'3863'0'0,"0"0"-1519"0"0,0 0-533 0 0,0 0-7 0 0,0 0-16 0 0,0 0-215 0 0,0 0-350 0 0,0 0-382 0 0,0 0-266 0 0,0 0-140 0 0,0 0-73 0 0,0 0-51 0 0,0 0-47 0 0,-16 25 650 0 0,15-24-873 0 0,1-1-29 0 0,0 0-13 0 0,0 0 9 0 0,0 0-7 0 0,0 0 16 0 0,0 0 5 0 0,0 0 12 0 0,0 0-2 0 0,0 0-6 0 0,0 0-4 0 0,1 4-3533 0 0,3-1 104 0 0,0 0-4852 0 0,0-2-3824 0 0</inkml:trace>
  <inkml:trace contextRef="#ctx0" brushRef="#br0" timeOffset="4354.152">410 111 0 0 0,'0'0'1026'0'0,"0"0"317"0"0,0 0 350 0 0,0 0 342 0 0,0 0 218 0 0,0 0-1 0 0,0 0-139 0 0,0 0-242 0 0,0 0-316 0 0,0 0-287 0 0,0 0-250 0 0,0 0-200 0 0,-6-1-137 0 0,-2 1-896 0 0,-8-2 1892 0 0,41 1 1154 0 0,159-1 813 0 0,90-6-2453 0 0,-221 4-1088 0 0,1 3-1 0 0,-1 2 0 0 0,0 3 1 0 0,0 1-1 0 0,22 8-102 0 0,-37 4 102 0 0,-38-16-85 0 0,0-1-4 0 0,0 0 18 0 0,0 0 18 0 0,0 0 22 0 0,0 0 18 0 0,0 0 17 0 0,0 0-4 0 0,0 0 17 0 0,0 0 4 0 0,0 0-38 0 0,0 0-6 0 0,0 0-26 0 0,0 0-10 0 0,0 0 2 0 0,0 0-2 0 0,0 0-2 0 0,0 0-19 0 0,0 0-6 0 0,0 0 1 0 0,0 0-4 0 0,0 0-31 0 0,0 0 4 0 0,0 0 5 0 0,0 0 21 0 0,0 0 12 0 0,0 0-1 0 0,0 0-26 0 0,0 0 12 0 0,0 0 1 0 0,0 0-9 0 0,0 0-24 0 0,-14-1 206 0 0,-168-76-188 0 0,130 34-54 0 0,53 33-2150 0 0,12 8-4520 0 0,-9 3 4084 0 0,6-1-10147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502 295 0 0 0,'0'0'373'0'0,"0"0"520"0"0,0 0 511 0 0,0 0 434 0 0,0 0 222 0 0,0 0-94 0 0,0 0-202 0 0,0 0-193 0 0,0 0-174 0 0,0 0-155 0 0,2-1-135 0 0,1-8 5674 0 0,-18 8-2452 0 0,3 1-4787 0 0,8 0-554 0 0,-27 3 1098 0 0,0 1-1 0 0,1 2 1 0 0,0 1 0 0 0,0 2 0 0 0,0 0 0 0 0,1 2-1 0 0,1 2 1 0 0,0 0 0 0 0,-5 5-86 0 0,-62 36 572 0 0,95-53-570 0 0,0 1 0 0 0,1 0 0 0 0,-1 0 1 0 0,0 0-1 0 0,1-1 0 0 0,0 1 0 0 0,-1 0 0 0 0,1 0 0 0 0,0-1 0 0 0,0 1 0 0 0,0-1 1 0 0,0 1-1 0 0,0-1 0 0 0,1 1 0 0 0,-1-1 0 0 0,0 0 0 0 0,1 0 0 0 0,-1 1 1 0 0,0-1-1 0 0,1 0 0 0 0,0 0 0 0 0,-1 0 0 0 0,1-1 0 0 0,-1 1 0 0 0,3 0-2 0 0,10 6 24 0 0,1-2 0 0 0,0 0 1 0 0,0-1-1 0 0,1-1 0 0 0,-1 0 0 0 0,1-1 0 0 0,0 0 0 0 0,-1-2 0 0 0,1 0 0 0 0,12-1-24 0 0,43 2 54 0 0,5 9-25 0 0,-95 21 109 0 0,-259 185 405 0 0,250-194-517 0 0,18-15-24 0 0,0 0-1 0 0,1 0 1 0 0,0 1-1 0 0,0 0 1 0 0,1 0-1 0 0,0 1 1 0 0,0 0 0 0 0,1 0-1 0 0,0 1 1 0 0,1 0-1 0 0,0 0 1 0 0,0 1-1 0 0,-2 8-1 0 0,7-15 3 0 0,1 0 0 0 0,0-1 0 0 0,0 1 0 0 0,0 0 0 0 0,1-1 0 0 0,-1 1 0 0 0,1-1 0 0 0,0 1 0 0 0,0-1 0 0 0,0 1 0 0 0,0-1 0 0 0,1 1 0 0 0,-1-1 0 0 0,1 0 1 0 0,0 0-1 0 0,0 0 0 0 0,0 0 0 0 0,0 0 0 0 0,1 0 0 0 0,-1 0 0 0 0,1-1 0 0 0,0 1 0 0 0,0-1 0 0 0,-1 0 0 0 0,1 0 0 0 0,1 0 0 0 0,-1 0 0 0 0,0-1 0 0 0,0 1 0 0 0,1-1 0 0 0,-1 0 0 0 0,1 0 0 0 0,-1 0 0 0 0,1 0 0 0 0,0 0 0 0 0,-1-1 0 0 0,1 0 0 0 0,1 0-3 0 0,105 1 129 0 0,-11-34-106 0 0,-98 32-112 0 0,1 0-1 0 0,0-1 1 0 0,-1 1 0 0 0,1 0-1 0 0,-1-1 1 0 0,0 0 0 0 0,1 1 0 0 0,-1-1-1 0 0,0 0 1 0 0,0 0 0 0 0,0 0-1 0 0,0 0 1 0 0,0 0 0 0 0,-1 0 0 0 0,1 0-1 0 0,-1 0 1 0 0,1 0 0 0 0,-1 0-1 0 0,0 0 1 0 0,1 0 0 0 0,-1 0-1 0 0,0 0 1 0 0,-1-1 0 0 0,1 0 89 0 0,-2-36-8424 0 0,1 34 5253 0 0,0-3-8436 0 0</inkml:trace>
  <inkml:trace contextRef="#ctx0" brushRef="#br0" timeOffset="400.651">333 0 7522 0 0,'0'0'1789'0'0,"0"0"-218"0"0,0 0-84 0 0,0 0 119 0 0,0 0 69 0 0,0 0-71 0 0,0 0-246 0 0,0 0-340 0 0,0 0-372 0 0,0 0-200 0 0,0 0-6 0 0,0 0 177 0 0,0 0 178 0 0,-1 7 96 0 0,-4 212 3390 0 0,1 6-3430 0 0,-9-61-430 0 0,5-35-56 0 0,-6 0 0 0 0,-29 120-365 0 0,-31-41 190 0 0,73-207-200 0 0,0 0-1 0 0,0 0 0 0 0,0 0 0 0 0,1 0 1 0 0,-1 0-1 0 0,0 0 0 0 0,1 1 0 0 0,-1-1 1 0 0,1 0-1 0 0,-1 0 0 0 0,1 1 0 0 0,0-1 1 0 0,-1 0-1 0 0,1 1 0 0 0,0-1 0 0 0,0 0 0 0 0,0 1 1 0 0,0-1-1 0 0,0 0 0 0 0,0 1 0 0 0,1-1 1 0 0,-1 0-1 0 0,0 1 0 0 0,1-1 0 0 0,-1 0 1 0 0,1 1-1 0 0,-1-1 0 0 0,1 0 0 0 0,-1 0 1 0 0,1 0-1 0 0,0 1 0 0 0,0-1 0 0 0,0 0 1 0 0,-1 0-1 0 0,1 0 0 0 0,0 0 0 0 0,0 0 1 0 0,0-1-1 0 0,1 1 0 0 0,-1 0 0 0 0,0 0 1 0 0,0-1-1 0 0,0 1 0 0 0,1-1 0 0 0,-1 1 0 0 0,0-1 1 0 0,0 1-1 0 0,1-1 0 0 0,-1 0 0 0 0,0 0 1 0 0,1 1-1 0 0,-1-1 0 0 0,1 0 0 0 0,-1 0 1 0 0,0 0-1 0 0,1-1 0 0 0,-1 1 0 0 0,0 0 1 0 0,2-1 10 0 0,36-19-3224 0 0,-26 11-3596 0 0,-9 5-5334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1280 0 0,'0'0'2185'0'0,"0"0"-18"0"0,0 0 51 0 0,0 0-7 0 0,0 0-127 0 0,0 0-241 0 0,0 0-302 0 0,0 0-250 0 0,0 0-156 0 0,0 0-117 0 0,0 0-124 0 0,0 0-109 0 0,0 0-87 0 0,0 0-50 0 0,0 0-43 0 0,0 0-56 0 0,0 0-79 0 0,0 0-76 0 0,0 0-43 0 0,0 0-37 0 0,0 0-23 0 0,0 0-16 0 0,0 0-34 0 0,0 0-25 0 0,0 0 3 0 0,12 7 2043 0 0,218-22-445 0 0,-5 1-1482 0 0,-256 17-8062 0 0,21 4 1773 0 0,3-3-6077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11650 0 0,'0'0'3118'0'0,"0"0"-1413"0"0,0 0-696 0 0,0 0-44 0 0,0 0 248 0 0,0 0 249 0 0,0 0 45 0 0,0 0-132 0 0,0 0-238 0 0,0 0-262 0 0,0 0-177 0 0,0 0-95 0 0,0 0-89 0 0,29 3-48 0 0,94 6-42 0 0,-30-17 181 0 0,60-19 6 0 0,-140 26-1374 0 0,42-3 1825 0 0,-36 3-4312 0 0,0 1-4613 0 0,-14 0-4771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4097 0 0,'0'0'1483'0'0,"0"0"96"0"0,0 0 281 0 0,0 0 302 0 0,0 0 92 0 0,0 0-222 0 0,0 0-439 0 0,0 0-453 0 0,0 0-331 0 0,0 0-235 0 0,0 0-105 0 0,0 0-41 0 0,-3 2 36 0 0,3-1-418 0 0,0-1-1 0 0,0 1 1 0 0,-1-1-1 0 0,1 1 1 0 0,0-1 0 0 0,0 1-1 0 0,0-1 1 0 0,0 1-1 0 0,0-1 1 0 0,0 1-1 0 0,0-1 1 0 0,0 1-1 0 0,0-1 1 0 0,1 1-1 0 0,-1-1 1 0 0,0 1-1 0 0,0-1 1 0 0,0 1-1 0 0,1-1 1 0 0,-1 1-1 0 0,0-1 1 0 0,0 1-1 0 0,1-1 1 0 0,-1 0-1 0 0,0 1 1 0 0,1-1-1 0 0,-1 1 1 0 0,0-1-1 0 0,1 0 1 0 0,-1 1-1 0 0,1-1 1 0 0,-1 0-1 0 0,1 0 1 0 0,-1 1-1 0 0,1-1 1 0 0,-1 0-1 0 0,1 0 1 0 0,-1 0-1 0 0,1 0 1 0 0,-1 1-1 0 0,1-1 1 0 0,-1 0-1 0 0,1 0 1 0 0,-1 0-1 0 0,1 0 1 0 0,-1 0-1 0 0,1 0 1 0 0,-1 0-1 0 0,1-1 1 0 0,-1 1-1 0 0,1 0 1 0 0,-1 0-1 0 0,1 0 1 0 0,-1 0-1 0 0,1-1 1 0 0,-1 1-1 0 0,1 0 1 0 0,-1 0-1 0 0,1-1 1 0 0,-1 1-1 0 0,0 0 1 0 0,1-1-1 0 0,-1 1 1 0 0,1-1-46 0 0,61 2 1778 0 0,-48-1-1585 0 0,410-30 2562 0 0,-260 23-1566 0 0,-215-22-667 0 0,-64-26-427 0 0,90 33-2049 0 0,37 16-4879 0 0,-8 5 1088 0 0,0 0-7071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80 4089 0 0,'0'0'1554'0'0,"0"0"-173"0"0,0 0 43 0 0,0 0 154 0 0,0 0 78 0 0,0 0-90 0 0,0 0-231 0 0,0 0-261 0 0,-31 23-237 0 0,-98 73-143 0 0,72-29 189 0 0,49-50-654 0 0,-1 0 30 0 0,1 0 0 0 0,1 1 0 0 0,0 0 0 0 0,1 0 0 0 0,1 1 0 0 0,1 0 1 0 0,-1 13-260 0 0,4-25 94 0 0,0 0 1 0 0,1-1-1 0 0,0 1 1 0 0,0 0-1 0 0,1 0 1 0 0,0 0-1 0 0,0 0 1 0 0,0 0-1 0 0,1 0 1 0 0,0-1-1 0 0,1 1 1 0 0,-1-1-1 0 0,1 1 1 0 0,0-1-1 0 0,1 0 1 0 0,0 0-1 0 0,0-1 1 0 0,0 1-1 0 0,0-1 1 0 0,1 0-1 0 0,0 0 1 0 0,3 3-95 0 0,1-2 162 0 0,-1-1 1 0 0,0 0-1 0 0,1-1 1 0 0,0 0 0 0 0,0 0-1 0 0,1-1 1 0 0,-1 0-1 0 0,1 0 1 0 0,-1-1 0 0 0,1 0-1 0 0,0-1 1 0 0,0 0-1 0 0,0-1 1 0 0,-1 0 0 0 0,1-1-1 0 0,0 1 1 0 0,0-2-1 0 0,0 0 1 0 0,7-2-163 0 0,7-2 240 0 0,1-2-1 0 0,-1-1 1 0 0,0-1 0 0 0,-1 0 0 0 0,0-2 0 0 0,-1-1-1 0 0,1-2-239 0 0,-8 7 66 0 0,0-1 0 0 0,-1-1 0 0 0,0 0 0 0 0,-1-1 0 0 0,0-1 1 0 0,0 0-1 0 0,-2-1 0 0 0,1 0 0 0 0,-2 0 0 0 0,0-1 0 0 0,0-1 0 0 0,-2 0 0 0 0,1 0 0 0 0,-2 0 0 0 0,0-1 0 0 0,-1-1 0 0 0,-1 1 0 0 0,0-1 0 0 0,-1 1 0 0 0,-1-1 0 0 0,-1-1 0 0 0,0 1 0 0 0,-1 0 0 0 0,-1-3-66 0 0,-2 10-48 0 0,-1 1 0 0 0,0-1 0 0 0,-1 1 0 0 0,0 0 1 0 0,0 0-1 0 0,-1 0 0 0 0,0 0 0 0 0,0 1 0 0 0,-1 0 0 0 0,-1 0 1 0 0,1 1-1 0 0,-1-1 0 0 0,0 1 0 0 0,-1 1 0 0 0,1-1 0 0 0,-1 2 1 0 0,-1-1-1 0 0,1 1 0 0 0,-1 0 0 0 0,0 0 0 0 0,0 1 0 0 0,0 1 1 0 0,-1-1-1 0 0,1 2 0 0 0,-1-1 0 0 0,0 1 0 0 0,0 1 0 0 0,0-1 1 0 0,0 2-1 0 0,-5 0 48 0 0,-77-3-2181 0 0,31 9-4225 0 0,28-2-5700 0 0</inkml:trace>
  <inkml:trace contextRef="#ctx0" brushRef="#br0" timeOffset="601.55">0 371 10330 0 0,'0'0'1447'0'0,"0"0"-424"0"0,0 0-52 0 0,0 0 291 0 0,0 0 209 0 0,0 0-45 0 0,0 0-331 0 0,0 0-378 0 0,0 0-275 0 0,0 0-132 0 0,0 0-42 0 0,0 0 18 0 0,5-4 60 0 0,-3 3-348 0 0,0-1 128 0 0,0 0-1 0 0,1 1 0 0 0,-1-1 1 0 0,0 1-1 0 0,0 0 1 0 0,1 0-1 0 0,-1 0 1 0 0,0 0-1 0 0,1 0 1 0 0,-1 0-1 0 0,1 1 0 0 0,-1-1 1 0 0,1 1-1 0 0,0 0 1 0 0,-1 0-1 0 0,1 0 1 0 0,-1 0-1 0 0,1 0 1 0 0,0 0-1 0 0,-1 1 0 0 0,1-1-125 0 0,33 7 914 0 0,0-1 0 0 0,1-2 0 0 0,-1-1 0 0 0,1-3-1 0 0,12-1-913 0 0,-8 1 311 0 0,353-22 951 0 0,121-37-906 0 0,-441 55-959 0 0,-100-3-2576 0 0,13 5 1638 0 0,5 0-933 0 0,2 2-2221 0 0,-1 0-7232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0 0 0,'0'0'1526'0'0,"0"0"-197"0"0,0 0 168 0 0,0 0 380 0 0,0 0 305 0 0,0 0-13 0 0,0 0-272 0 0,0 0-436 0 0,0 0-454 0 0,0 0-321 0 0,0 0-214 0 0,0 0-118 0 0,15-8 1538 0 0,194-42 4205 0 0,-141 26-5536 0 0,0-2 0 0 0,-2-3 1 0 0,28-18-562 0 0,-37 2 786 0 0,-68 61 581 0 0,-8 28-1362 0 0,2 2-1 0 0,2 0 0 0 0,2 1 0 0 0,2 0 0 0 0,2 0 0 0 0,2 1 1 0 0,3 1-1 0 0,1-1 0 0 0,3 1 0 0 0,4 31-4 0 0,-5 9-19 0 0,2-24 25 0 0,-4-1-1 0 0,-2 1 1 0 0,-2-1-1 0 0,-4-1 1 0 0,-2 0-1 0 0,-17 46-5 0 0,26-96-14 0 0,0 1-1 0 0,-1-1 0 0 0,0 1 0 0 0,-1-1 0 0 0,-1-1 0 0 0,0 1 1 0 0,-1-1-1 0 0,0-1 0 0 0,0 1 0 0 0,-1-1 0 0 0,-1-1 1 0 0,0 0-1 0 0,-1 0 0 0 0,0-1 0 0 0,0 0 0 0 0,-1-1 0 0 0,0 0 1 0 0,0-1-1 0 0,-1 0 0 0 0,0-1 0 0 0,0-1 0 0 0,0 0 0 0 0,-1 0 1 0 0,0-2-1 0 0,0 0 0 0 0,-6 1 15 0 0,16-4-11 0 0,0 1-1 0 0,0-1 1 0 0,0 0 0 0 0,0 0 0 0 0,0 0-1 0 0,-1-1 1 0 0,1 1 0 0 0,0-1-1 0 0,0 0 1 0 0,0 0 0 0 0,0-1 0 0 0,0 1-1 0 0,1-1 1 0 0,-1 0 0 0 0,0 0-1 0 0,1 0 1 0 0,-1 0 0 0 0,1-1-1 0 0,0 1 1 0 0,0-1 0 0 0,0 0 0 0 0,0 0-1 0 0,0 0 1 0 0,1 0 0 0 0,-1-1-1 0 0,1 1 1 0 0,0-1 0 0 0,-1-1 11 0 0,-2-8-10 0 0,1 0 0 0 0,0-1 0 0 0,1 1 0 0 0,0-1 0 0 0,1 1 0 0 0,1-1 0 0 0,0 0 0 0 0,1 0 0 0 0,0 0 0 0 0,1 1 0 0 0,1-1 0 0 0,0 0 0 0 0,1 1 0 0 0,0-1 0 0 0,1 1 0 0 0,0 0 0 0 0,2 0 0 0 0,-1 0 10 0 0,7-12 30 0 0,2 0 0 0 0,0 1 0 0 0,1 1 0 0 0,1 0 0 0 0,1 1 0 0 0,1 1 0 0 0,1 0 0 0 0,1 2 0 0 0,1 0 0 0 0,0 2 0 0 0,2 0 0 0 0,0 1 0 0 0,0 1 0 0 0,2 1 0 0 0,-1 2 0 0 0,23-8-30 0 0,-14 8 76 0 0,0 2-1 0 0,1 1 1 0 0,0 2 0 0 0,0 2-1 0 0,1 0 1 0 0,-1 3-1 0 0,17 1-75 0 0,-50 1 6 0 0,-1 0-13 0 0,0 0 6 0 0,0 0-30 0 0,0 0-52 0 0,0 0-31 0 0,0 0-120 0 0,0 0-152 0 0,0 0-337 0 0,3 7-5267 0 0,-2-4 39 0 0,0-2-6545 0 0</inkml:trace>
  <inkml:trace contextRef="#ctx0" brushRef="#br0" timeOffset="267.644">901 983 4713 0 0,'0'0'2454'0'0,"0"0"-272"0"0,0 0 33 0 0,0 0 24 0 0,0 0-71 0 0,0 0-249 0 0,0 0-437 0 0,0 0-422 0 0,0 0-307 0 0,0 0-184 0 0,0 0-116 0 0,0 0-86 0 0,0 0-91 0 0,-4 28-97 0 0,-12 84-59 0 0,0-56 45 0 0,12-53-49 0 0,4-3-3456 0 0,0 0-3594 0 0,0 0-4222 0 0</inkml:trace>
  <inkml:trace contextRef="#ctx0" brushRef="#br0" timeOffset="511.064">1002 486 11554 0 0,'0'0'2170'0'0,"0"0"-600"0"0,0 0-268 0 0,0 0-76 0 0,0 0-83 0 0,0 0-144 0 0,0 0-225 0 0,0 0-249 0 0,0 0-206 0 0,0 0-115 0 0,0 0-92 0 0,0 0-33 0 0,0 0-21 0 0,-15 23-16 0 0,-46 66-36 0 0,46-59-9 0 0,22-25 9 0 0,-4-4-3 0 0,1 0-16 0 0,-1 0 1 0 0,0 0-1 0 0,1 0 1 0 0,-1-1-1 0 0,0 1 1 0 0,1-1-1 0 0,-1 0 1 0 0,1 0 0 0 0,-1 0-1 0 0,1 0 1 0 0,-1 0-1 0 0,1-1 1 0 0,-1 0-1 0 0,0 0 1 0 0,1 0-1 0 0,-1 0 1 0 0,0 0-1 0 0,0 0 1 0 0,0-1-1 0 0,0 0 1 0 0,3-1 12 0 0,16-21-6934 0 0,-20 20-1806 0 0</inkml:trace>
  <inkml:trace contextRef="#ctx0" brushRef="#br0" timeOffset="982.001">1201 1020 6985 0 0,'0'0'2089'0'0,"0"0"-578"0"0,0 0-137 0 0,0 0 45 0 0,0 0-21 0 0,0 0-164 0 0,0 0-298 0 0,0 0-238 0 0,0 0-73 0 0,0 0 135 0 0,0 0 111 0 0,0 0 49 0 0,0 0-25 0 0,0 8-163 0 0,-8 147 2025 0 0,1-72-2414 0 0,9-81-313 0 0,-1 0-1 0 0,0 0 1 0 0,1-1 0 0 0,-1 1-1 0 0,1-1 1 0 0,0 1 0 0 0,-1-1-1 0 0,1 0 1 0 0,0 0 0 0 0,0 0 0 0 0,0 0-1 0 0,0 0 1 0 0,0 0 0 0 0,0 0-1 0 0,0 0 1 0 0,0-1 0 0 0,0 1 0 0 0,0-1-1 0 0,0 0 1 0 0,1 1 0 0 0,-1-1-1 0 0,0 0 1 0 0,0 0 0 0 0,0-1 0 0 0,1 1-1 0 0,-1 0 1 0 0,0-1 0 0 0,0 1-1 0 0,1-1-29 0 0,5 0 36 0 0,-6 1-63 0 0,-1 0-1 0 0,0 0 1 0 0,1 0-1 0 0,-1-1 1 0 0,0 1-1 0 0,0 0 0 0 0,1-1 1 0 0,-1 1-1 0 0,0-1 1 0 0,0 0-1 0 0,0 1 1 0 0,0-1-1 0 0,0 0 1 0 0,1 0-1 0 0,-2 1 0 0 0,1-1 1 0 0,0 0-1 0 0,0 0 1 0 0,0 0-1 0 0,0 0 1 0 0,0-1-1 0 0,-1 1 1 0 0,1 0-1 0 0,0 0 0 0 0,-1 0 1 0 0,1 0-1 0 0,-1-1 1 0 0,0 1-1 0 0,1 0 1 0 0,-1-2 27 0 0,6-28-5462 0 0,-3 12-4429 0 0,-3 14-374 0 0</inkml:trace>
  <inkml:trace contextRef="#ctx0" brushRef="#br0" timeOffset="1348.994">1398 718 4033 0 0,'0'0'2642'0'0,"0"0"-431"0"0,0 0-179 0 0,0 0-15 0 0,0 0-79 0 0,0 0-198 0 0,0 0-262 0 0,0 0-238 0 0,0 0-161 0 0,0 0-110 0 0,0 0-62 0 0,0 0-44 0 0,-3-9-56 0 0,-10-40 537 0 0,13 48-816 0 0,0 1-92 0 0,0 0-56 0 0,-14 5 777 0 0,-8 10-1021 0 0,-7 1-2146 0 0,19-6-1631 0 0,0 0-4194 0 0,1-3-4736 0 0</inkml:trace>
  <inkml:trace contextRef="#ctx0" brushRef="#br0" timeOffset="1994.877">875 1031 0 0 0,'0'0'1574'0'0,"0"0"410"0"0,0 0 237 0 0,0 0-42 0 0,0 0-284 0 0,0 0-379 0 0,0 0-312 0 0,0 0-262 0 0,0 0-186 0 0,0 0-90 0 0,0 0-56 0 0,0 0-8 0 0,1 6 4961 0 0,0 21-4666 0 0,-39 183 1399 0 0,79-206-1238 0 0,41-38-558 0 0,-77 30-539 0 0,-5 3-4763 0 0,0 0-5053 0 0,0 1-1912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5:0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1346 0 0 0,'0'0'760'0'0,"0"0"179"0"0,0 0 283 0 0,0 0 281 0 0,0 0 202 0 0,0 0 10 0 0,0 0-168 0 0,0 0-281 0 0,0 0-287 0 0,0 0-230 0 0,-4-1-147 0 0,-12-7-54 0 0,12 6 16 0 0,8-1 3053 0 0,13-16-1921 0 0,6-14-879 0 0,2 1 0 0 0,1 1 0 0 0,2 1 0 0 0,1 1 0 0 0,7-3-817 0 0,-32 28 53 0 0,277-213 1177 0 0,-158 129-962 0 0,-115 84-205 0 0,4-2-94 0 0,9-7 587 0 0,-21 13-579 0 0,27-11 45 0 0,-16 7-3 0 0,146-66 153 0 0,-117 56-154 0 0,-107-13 1540 0 0,-63-38-1577 0 0,130 64 17 0 0,-1 1 0 0 0,1 0 0 0 0,0-1-1 0 0,0 1 1 0 0,0-1 0 0 0,0 1 0 0 0,0 0 0 0 0,-1-1-1 0 0,1 1 1 0 0,0 0 0 0 0,0-1 0 0 0,-1 1 0 0 0,1 0 0 0 0,0-1-1 0 0,0 1 1 0 0,-1 0 0 0 0,1 0 0 0 0,0-1 0 0 0,-1 1-1 0 0,1 0 1 0 0,0 0 0 0 0,-1 0 0 0 0,1-1 0 0 0,-1 1-1 0 0,1 0 1 0 0,0 0 0 0 0,-1 0 0 0 0,1 0 0 0 0,-1 0 0 0 0,1 0-1 0 0,0 0 1 0 0,-1 0 0 0 0,1 0 0 0 0,-1 0 0 0 0,1 0-1 0 0,0 0 1 0 0,-1 0 0 0 0,1 0 0 0 0,-1 0 0 0 0,1 0 0 0 0,0 0-1 0 0,-1 1 1 0 0,1-1 0 0 0,0 0 0 0 0,-1 0 0 0 0,1 0-1 0 0,0 1 1 0 0,-1-1 0 0 0,1 0 0 0 0,0 1 0 0 0,-1-1-1 0 0,1 0 1 0 0,0 0 0 0 0,0 1 0 0 0,-1-1 0 0 0,1 0 0 0 0,0 1-1 0 0,0-1 1 0 0,0 1 0 0 0,0-1 0 0 0,-1 0 0 0 0,1 1-1 0 0,0-1 1 0 0,0 1 0 0 0,0-1 0 0 0,0 0 0 0 0,0 1-1 0 0,0-1 1 0 0,0 1 0 0 0,0-1 2 0 0,-4 16 20 0 0,-3 7-8 0 0,2-1 0 0 0,0 1-1 0 0,1 0 1 0 0,2 1 0 0 0,0-1 0 0 0,2 0 0 0 0,1 10-12 0 0,-1-32 0 0 0,-2 231 37 0 0,2-232-42 0 0,28-30 535 0 0,137-183-247 0 0,-162 207 28 0 0,2-1-4397 0 0,-4 10-1389 0 0,0 3-3295 0 0,-1-5-1388 0 0</inkml:trace>
  <inkml:trace contextRef="#ctx0" brushRef="#br0" timeOffset="4585.318">5567 588 1160 0 0,'0'0'2147'0'0,"0"0"-472"0"0,0 0-97 0 0,0 0 148 0 0,0 0 132 0 0,0 0-66 0 0,0 0-264 0 0,0 0-297 0 0,0 0-257 0 0,0 0-178 0 0,0 0-93 0 0,0 0-103 0 0,0 0-76 0 0,-23 1-51 0 0,-72 7-50 0 0,91-8-393 0 0,1 0 0 0 0,0 0-1 0 0,0 1 1 0 0,0 0 0 0 0,0-1 0 0 0,0 1 0 0 0,0 0-1 0 0,0 1 1 0 0,0-1 0 0 0,0 0 0 0 0,0 1-1 0 0,0 0 1 0 0,1-1 0 0 0,-1 1 0 0 0,1 0 0 0 0,-1 1-1 0 0,1-1 1 0 0,0 0 0 0 0,0 1 0 0 0,0-1-1 0 0,0 1 1 0 0,0-1 0 0 0,1 1 0 0 0,-1 0-30 0 0,-4 7 113 0 0,0-1-58 0 0,0 0 0 0 0,1 0 0 0 0,0 1-1 0 0,1 0 1 0 0,0 0 0 0 0,0 0 0 0 0,1 1-1 0 0,1-1 1 0 0,-1 1 0 0 0,2-1 0 0 0,-1 1-1 0 0,2 0 1 0 0,-1 0 0 0 0,2-1 0 0 0,-1 1-1 0 0,2 2-54 0 0,-1-8 81 0 0,1-1 0 0 0,1 1 0 0 0,-1-1 0 0 0,1 1-1 0 0,0-1 1 0 0,0 0 0 0 0,0 0 0 0 0,0 0 0 0 0,1 0 0 0 0,0-1-1 0 0,-1 0 1 0 0,1 1 0 0 0,0-1 0 0 0,1-1 0 0 0,-1 1-1 0 0,1-1 1 0 0,-1 1 0 0 0,1-1 0 0 0,0 0 0 0 0,-1-1-1 0 0,1 1 1 0 0,0-1 0 0 0,0 0 0 0 0,0 0 0 0 0,0-1-1 0 0,0 0 1 0 0,1 1 0 0 0,-1-2 0 0 0,0 1 0 0 0,0-1-1 0 0,0 1 1 0 0,0-1 0 0 0,0-1 0 0 0,0 1 0 0 0,-1-1-1 0 0,1 0 1 0 0,0 0 0 0 0,-1 0 0 0 0,3-1-81 0 0,26-17 306 0 0,-1-1 1 0 0,0-1-1 0 0,-2-2 1 0 0,-1-1-1 0 0,-1-1 0 0 0,-1-1 1 0 0,-1-2-1 0 0,-2-1 1 0 0,0-1-307 0 0,-2 6 38 0 0,-2-1 0 0 0,0-1 0 0 0,-2-1 1 0 0,-1-1-1 0 0,-2 0 0 0 0,0-1 0 0 0,-2 0 1 0 0,-2-1-1 0 0,0-1 0 0 0,-2 0 0 0 0,-2 0 0 0 0,-1 0 1 0 0,-1-1-1 0 0,-2 0 0 0 0,-1-25-38 0 0,-1 53 0 0 0,-1 1-1 0 0,1-1 1 0 0,-1 1-1 0 0,-1-1 0 0 0,1 1 1 0 0,-1-1-1 0 0,1 0 1 0 0,-1 1-1 0 0,-1 0 1 0 0,1-1-1 0 0,-1 1 1 0 0,1 0-1 0 0,-1 0 1 0 0,0-1-1 0 0,-1 1 1 0 0,1 1-1 0 0,-1-1 0 0 0,0 0 1 0 0,0 1-1 0 0,0-1 1 0 0,0 1-1 0 0,0 0 1 0 0,-1 0-1 0 0,0 0 1 0 0,1 1-1 0 0,-1-1 1 0 0,0 1-1 0 0,0 0 0 0 0,0 0 1 0 0,-1 0-1 0 0,1 1 1 0 0,0-1-1 0 0,-1 1 1 0 0,1 0-1 0 0,-1 0 1 0 0,1 1-1 0 0,-3-1 1 0 0,-7 5-12 0 0,1 1 0 0 0,0 1-1 0 0,0 0 1 0 0,0 1 0 0 0,1 0 0 0 0,0 0-1 0 0,0 2 1 0 0,1-1 0 0 0,0 1-1 0 0,0 1 1 0 0,1 0 0 0 0,1 1 0 0 0,0 0-1 0 0,0 0 1 0 0,-2 5 12 0 0,-7 8-3 0 0,1 0 0 0 0,1 2 0 0 0,1-1 0 0 0,1 2 0 0 0,2 0 1 0 0,1 1-1 0 0,1 0 0 0 0,1 0 0 0 0,1 1 0 0 0,2 1 0 0 0,1-1 0 0 0,1 1 0 0 0,1-1 0 0 0,2 1 0 0 0,2 17 3 0 0,1-36 6 0 0,0-1-1 0 0,0 1 1 0 0,1-1 0 0 0,1 1-1 0 0,0-1 1 0 0,0 0-1 0 0,1 0 1 0 0,0-1 0 0 0,1 1-1 0 0,0-1 1 0 0,1 0-1 0 0,0-1 1 0 0,0 0 0 0 0,0 0-1 0 0,1 0 1 0 0,1-1-1 0 0,-1 0 1 0 0,1-1 0 0 0,0 1-1 0 0,0-2 1 0 0,1 0-1 0 0,0 0 1 0 0,0 0 0 0 0,0-1-1 0 0,0-1 1 0 0,1 0-1 0 0,0 0 1 0 0,-1-1 0 0 0,1 0-1 0 0,0-1 1 0 0,0-1-1 0 0,0 1 1 0 0,0-2 0 0 0,0 1-1 0 0,10-3-5 0 0,68-43-3466 0 0,13-65-8203 0 0,-95 99-119 0 0</inkml:trace>
  <inkml:trace contextRef="#ctx0" brushRef="#br0" timeOffset="4889.289">6195 525 8522 0 0,'0'0'2122'0'0,"0"0"-250"0"0,0 0 63 0 0,0 0-15 0 0,0 0-255 0 0,0 0-374 0 0,0 0-372 0 0,0 0-207 0 0,0 0-96 0 0,0 0-56 0 0,0 0-80 0 0,0 0-78 0 0,-7 18-45 0 0,-21 56-46 0 0,19 4 425 0 0,10-75-703 0 0,-1-1 0 0 0,1 1 1 0 0,0 0-1 0 0,0 0 0 0 0,0-1 0 0 0,0 1 1 0 0,1 0-1 0 0,-1-1 0 0 0,1 0 0 0 0,0 1 1 0 0,-1-1-1 0 0,1 0 0 0 0,0 0 0 0 0,0 0 0 0 0,1 0 1 0 0,-1 0-1 0 0,0 0 0 0 0,1-1 0 0 0,-1 1 1 0 0,1-1-1 0 0,-1 1 0 0 0,1-1 0 0 0,0 0 1 0 0,-1 0-1 0 0,1 0 0 0 0,0-1 0 0 0,0 1 1 0 0,0-1-1 0 0,0 1 0 0 0,2-1-33 0 0,1 1 130 0 0,1 0-1 0 0,-1-1 1 0 0,1 1-1 0 0,-1-1 1 0 0,1-1-1 0 0,-1 1 1 0 0,1-1-1 0 0,-1-1 0 0 0,1 1 1 0 0,-1-1-1 0 0,0 0 1 0 0,0 0-1 0 0,4-2-129 0 0,-4 0 61 0 0,0-1-1 0 0,0 1 1 0 0,0-1-1 0 0,-1 0 1 0 0,1-1-1 0 0,-1 1 0 0 0,-1-1 1 0 0,1 0-1 0 0,-1 0 1 0 0,0-1-1 0 0,0 1 0 0 0,-1-1 1 0 0,0 0-1 0 0,0 0 1 0 0,-1 0-1 0 0,1 0 1 0 0,-2 0-1 0 0,1 0 0 0 0,-1-1 1 0 0,0 1-1 0 0,0-1 1 0 0,-1 1-1 0 0,0-2-60 0 0,-1 5-57 0 0,0-1 1 0 0,-1 1-1 0 0,1 0 0 0 0,-1-1 0 0 0,1 1 1 0 0,-1 0-1 0 0,-1 0 0 0 0,1 0 0 0 0,0 1 1 0 0,-1-1-1 0 0,0 0 0 0 0,0 1 0 0 0,0 0 1 0 0,0 0-1 0 0,-1 0 0 0 0,1 0 0 0 0,-1 0 1 0 0,0 1-1 0 0,1-1 0 0 0,-1 1 0 0 0,0 0 1 0 0,-1 0-1 0 0,1 1 0 0 0,0-1 1 0 0,0 1-1 0 0,-1 0 0 0 0,1 0 0 0 0,-1 1 1 0 0,1-1-1 0 0,-1 1 0 0 0,0 0 57 0 0,1 0-375 0 0,-25 1-2933 0 0,12 4-4062 0 0,8 0-4827 0 0</inkml:trace>
  <inkml:trace contextRef="#ctx0" brushRef="#br0" timeOffset="5326.049">6394 702 2937 0 0,'0'0'2680'0'0,"0"0"-1003"0"0,0 0-264 0 0,0 0 169 0 0,0 0 266 0 0,0 0 190 0 0,0 0-167 0 0,0 0-219 0 0,0 0-165 0 0,0 0-153 0 0,0 0-142 0 0,0 0-163 0 0,0 0-149 0 0,30 1-119 0 0,94 3-122 0 0,-51-17 424 0 0,-67 11-977 0 0,1-1-1 0 0,-1 0 1 0 0,0-1 0 0 0,0 1 0 0 0,-1-1-1 0 0,1 0 1 0 0,-1-1 0 0 0,0 1-1 0 0,0-1 1 0 0,0 0 0 0 0,-1 0 0 0 0,1-1-1 0 0,-1 1 1 0 0,-1-1 0 0 0,1 0 0 0 0,-1 0-1 0 0,0 0 1 0 0,0 0 0 0 0,-1-1-1 0 0,0 1 1 0 0,0-1 0 0 0,0 0 0 0 0,-1 1-1 0 0,0-1 1 0 0,0-5-86 0 0,0 11 1 0 0,-1-1 1 0 0,0 0-1 0 0,0 1 0 0 0,0-1 1 0 0,0 1-1 0 0,0-1 1 0 0,0 0-1 0 0,-1 1 0 0 0,1-1 1 0 0,0 0-1 0 0,-1 1 0 0 0,1-1 1 0 0,-1 1-1 0 0,1-1 0 0 0,-1 1 1 0 0,0-1-1 0 0,0 1 1 0 0,0 0-1 0 0,0-1 0 0 0,0 1 1 0 0,0 0-1 0 0,0 0 0 0 0,0 0 1 0 0,0 0-1 0 0,-1-1 0 0 0,1 2 1 0 0,0-1-1 0 0,-1 0 1 0 0,1 0-1 0 0,-1 0 0 0 0,1 1 1 0 0,-1-1-1 0 0,1 1 0 0 0,-1-1 1 0 0,1 1-1 0 0,-1-1 0 0 0,0 1 1 0 0,1 0-1 0 0,-1 0 0 0 0,1 0 1 0 0,-1 0-1 0 0,0 0 1 0 0,1 0-1 0 0,-1 0 0 0 0,0 1 1 0 0,1-1-1 0 0,-1 1-1 0 0,-9 1-48 0 0,0 1 0 0 0,1 0 0 0 0,-1 1 0 0 0,1 0 0 0 0,0 1 0 0 0,0 0 0 0 0,0 0-1 0 0,1 1 1 0 0,0 0 0 0 0,0 1 0 0 0,0 0 0 0 0,1 1 0 0 0,0-1 0 0 0,1 1 0 0 0,-1 1 0 0 0,2 0 0 0 0,-1 0 0 0 0,1 0 0 0 0,0 1 0 0 0,-3 8 48 0 0,7-15-40 0 0,-1 0 1 0 0,1 1 0 0 0,0-1-1 0 0,0 0 1 0 0,0 1 0 0 0,0 0 0 0 0,1-1-1 0 0,-1 1 1 0 0,1 0 0 0 0,0 0 0 0 0,0 0-1 0 0,1 0 1 0 0,-1 0 0 0 0,1 0-1 0 0,0 0 1 0 0,0 0 0 0 0,0 0 0 0 0,0 0-1 0 0,1 0 1 0 0,0 0 0 0 0,0 0 0 0 0,0 0-1 0 0,0 0 1 0 0,0-1 0 0 0,1 1 0 0 0,0 0-1 0 0,0-1 1 0 0,0 1 0 0 0,0-1-1 0 0,0 1 1 0 0,1-1 0 0 0,-1 0 0 0 0,1 0-1 0 0,0 0 1 0 0,0-1 0 0 0,3 3 39 0 0,3-3-453 0 0,1 0 0 0 0,0 0-1 0 0,1-1 1 0 0,-1 0 0 0 0,0-1 0 0 0,0 0 0 0 0,0 0-1 0 0,0-1 1 0 0,1-1 0 0 0,-1 0 0 0 0,-1 0 0 0 0,1-1 0 0 0,4-2 453 0 0,32-13-5387 0 0,-2-4-3471 0 0,-29 14 3079 0 0</inkml:trace>
  <inkml:trace contextRef="#ctx0" brushRef="#br0" timeOffset="5760.107">7097 470 6057 0 0,'0'0'3634'0'0,"0"0"-889"0"0,0 0-658 0 0,0 0-493 0 0,0 0-455 0 0,0 0-362 0 0,0 0-222 0 0,0 0 5 0 0,0 0 82 0 0,0 0 56 0 0,0 0 13 0 0,0 0-59 0 0,-8 7-69 0 0,-51 52 995 0 0,56-55-1484 0 0,0-1 0 0 0,0 1 0 0 0,0 0 0 0 0,1 0 0 0 0,-1 0 0 0 0,1 0 0 0 0,0 0 0 0 0,0 0 0 0 0,0 1 0 0 0,1-1 0 0 0,0 0 0 0 0,-1 1 0 0 0,1 0 0 0 0,1-1 0 0 0,-1 1 0 0 0,1 0 0 0 0,0-1 0 0 0,0 1 0 0 0,0 0 0 0 0,1 1-94 0 0,47 35 1063 0 0,-10-21-390 0 0,-34-19-628 0 0,0 0-1 0 0,0 0 1 0 0,0 1 0 0 0,0-1-1 0 0,0 1 1 0 0,-1 0 0 0 0,1 0 0 0 0,-1 1-1 0 0,1-1 1 0 0,-1 1 0 0 0,0-1-1 0 0,0 1 1 0 0,0 0 0 0 0,0 0-1 0 0,0 0 1 0 0,-1 1 0 0 0,1-1 0 0 0,-1 1-1 0 0,0-1 1 0 0,0 1 0 0 0,0 0-1 0 0,-1 0 1 0 0,1 0 0 0 0,-1 0-1 0 0,0 0 1 0 0,0 4-45 0 0,-3-1 42 0 0,-1-1 0 0 0,-1 1 0 0 0,1-1 0 0 0,-1 1 0 0 0,0-1 0 0 0,0-1 0 0 0,-1 1 0 0 0,0 0 0 0 0,0-1 0 0 0,0 0 0 0 0,-1 0 0 0 0,1-1 0 0 0,-1 0 0 0 0,0 0 0 0 0,0 0-1 0 0,-1 0 1 0 0,1-1 0 0 0,-1 0 0 0 0,0-1 0 0 0,0 1 0 0 0,0-1 0 0 0,0-1 0 0 0,0 1 0 0 0,0-1 0 0 0,0 0 0 0 0,-5-1-42 0 0,-2 2-209 0 0,-37-2 117 0 0,37-26-3897 0 0,14 8-6519 0 0,1 13-1910 0 0</inkml:trace>
  <inkml:trace contextRef="#ctx0" brushRef="#br0" timeOffset="1020.165">1263 628 5337 0 0,'0'0'1538'0'0,"0"0"-255"0"0,0 0-50 0 0,0 0 128 0 0,0 0 82 0 0,0 0-24 0 0,0 0-214 0 0,0 0-343 0 0,0 0-304 0 0,0 0-221 0 0,0 0-133 0 0,0 0 60 0 0,0 0 129 0 0,-1 5 110 0 0,-2 215 3074 0 0,3-209-3497 0 0,2 22 171 0 0,-1-1-1 0 0,-2 1 1 0 0,-1 0-1 0 0,-2 0 1 0 0,-1-1-1 0 0,-2 0 1 0 0,-1 0-1 0 0,-1 0 1 0 0,-11 21-251 0 0,16-104 2296 0 0,8 22-2268 0 0,0 0 1 0 0,2 0-1 0 0,1 1 0 0 0,1 0 0 0 0,2 0 0 0 0,0 1 0 0 0,2 0 0 0 0,1 1 1 0 0,11-17-29 0 0,6-11 25 0 0,3 1 0 0 0,2 2 1 0 0,2 1-1 0 0,2 1 0 0 0,22-18-25 0 0,-54 59 1 0 0,0 0 0 0 0,1 0 0 0 0,0 1-1 0 0,0 0 1 0 0,0 0 0 0 0,1 1 0 0 0,0 0-1 0 0,0 1 1 0 0,1 0 0 0 0,-1 0 0 0 0,1 1-1 0 0,0 0 1 0 0,1 1 0 0 0,-1 0 0 0 0,0 0-1 0 0,11 0 0 0 0,-18 5 5 0 0,0 0 0 0 0,-1 0 0 0 0,1 1 0 0 0,-1-1 0 0 0,1 1-1 0 0,-1-1 1 0 0,0 1 0 0 0,0 0 0 0 0,0 0 0 0 0,0 0 0 0 0,0 0-1 0 0,-1 0 1 0 0,1 0 0 0 0,-1 1 0 0 0,0-1 0 0 0,0 0 0 0 0,0 1 0 0 0,0-1-1 0 0,-1 1 1 0 0,0-1 0 0 0,1 1 0 0 0,-1-1 0 0 0,0 1 0 0 0,-1-1-1 0 0,1 1 1 0 0,-1-1 0 0 0,1 1 0 0 0,-1 0-5 0 0,1 1 20 0 0,-3 15 25 0 0,1 0-1 0 0,-2 0 0 0 0,-1 0 1 0 0,0-1-1 0 0,-2 1 0 0 0,0-1 1 0 0,-1-1-1 0 0,-1 0 0 0 0,0 0 1 0 0,-2 0-1 0 0,0-1 0 0 0,-1-1 0 0 0,-3 3-44 0 0,10-12 9 0 0,-1 0-1 0 0,0 0 0 0 0,0 0 1 0 0,0-1-1 0 0,-1 0 0 0 0,1-1 0 0 0,-2 1 1 0 0,1-1-1 0 0,0-1 0 0 0,-1 1 0 0 0,0-1 1 0 0,0-1-1 0 0,0 1 0 0 0,-1-1 1 0 0,1-1-1 0 0,-1 0 0 0 0,0 0 0 0 0,1 0 1 0 0,-1-1-1 0 0,-5 0-8 0 0,13-2-22 0 0,-1 1 1 0 0,1 0-1 0 0,0-1 1 0 0,-1 1-1 0 0,1-1 1 0 0,-1 0 0 0 0,1 1-1 0 0,0-1 1 0 0,-1 0-1 0 0,1 0 1 0 0,0 0-1 0 0,0 0 1 0 0,0 0-1 0 0,0 0 1 0 0,0 0-1 0 0,0 0 1 0 0,0-1-1 0 0,0 1 1 0 0,0 0-1 0 0,0 0 1 0 0,1-1-1 0 0,-1 1 1 0 0,1-1-1 0 0,-1 1 1 0 0,1-1-1 0 0,-1 1 1 0 0,1 0 0 0 0,0-1-1 0 0,0 0 1 0 0,-1 1-1 0 0,1-1 1 0 0,0 1-1 0 0,0-1 1 0 0,1 1-1 0 0,-1-1 1 0 0,0 0 21 0 0,12-59-2329 0 0,24 14-2570 0 0,-21 33 604 0 0,0 2-3341 0 0,-7 4 130 0 0</inkml:trace>
  <inkml:trace contextRef="#ctx0" brushRef="#br0" timeOffset="2235.107">2123 566 6353 0 0,'0'0'2019'0'0,"0"0"-353"0"0,0 0-256 0 0,0 0-51 0 0,0 0-26 0 0,0 0-163 0 0,0 0-113 0 0,0 0-115 0 0,0 0-136 0 0,0 0-134 0 0,0 0-76 0 0,0 0-73 0 0,0 0-61 0 0,-17 7-35 0 0,-53 21-45 0 0,10 15 659 0 0,51-35-958 0 0,0 0-1 0 0,1 1 0 0 0,-1 0 1 0 0,2 0-1 0 0,0 1 1 0 0,0 0-1 0 0,1 1 1 0 0,0-1-1 0 0,0 1 1 0 0,1 0-1 0 0,1 1 1 0 0,0-1-1 0 0,1 1 1 0 0,0-1-1 0 0,0 1 0 0 0,2 0 1 0 0,-1 0-1 0 0,1 8-82 0 0,2-17 39 0 0,0-1-1 0 0,0 1 0 0 0,0-1 0 0 0,0 1 1 0 0,0-1-1 0 0,1 0 0 0 0,-1 0 0 0 0,1 1 1 0 0,-1-1-1 0 0,1 0 0 0 0,0 0 0 0 0,0-1 1 0 0,0 1-1 0 0,0 0 0 0 0,0-1 0 0 0,0 1 0 0 0,1-1 1 0 0,-1 0-1 0 0,0 0 0 0 0,1 0 0 0 0,-1 0 1 0 0,1 0-1 0 0,-1 0 0 0 0,1 0 0 0 0,0-1 1 0 0,-1 0-1 0 0,1 1 0 0 0,-1-1 0 0 0,1 0 1 0 0,0 0-1 0 0,-1 0 0 0 0,1-1 0 0 0,0 1 1 0 0,-1-1-1 0 0,1 1 0 0 0,-1-1 0 0 0,1 0 0 0 0,-1 0 1 0 0,1 0-1 0 0,-1 0 0 0 0,0-1 0 0 0,1 1 1 0 0,-1 0-1 0 0,0-1 0 0 0,0 0 0 0 0,2-1-38 0 0,98-96 1083 0 0,14-81-695 0 0,-108 154-328 0 0,-8 25-46 0 0,0 1-33 0 0,-5 12-162 0 0,-6 4 167 0 0,1 0 0 0 0,1 1 0 0 0,1 1 0 0 0,0-1 1 0 0,1 1-1 0 0,1 0 0 0 0,1 1 0 0 0,0 0 0 0 0,1-1 1 0 0,2 1-1 0 0,-1 9 14 0 0,4-25 1 0 0,1 0 0 0 0,0 0 1 0 0,-1 0-1 0 0,1-1 0 0 0,0 1 0 0 0,0 0 1 0 0,1-1-1 0 0,-1 0 0 0 0,1 1 1 0 0,-1-1-1 0 0,1 0 0 0 0,0 0 1 0 0,-1 0-1 0 0,1 0 0 0 0,0-1 0 0 0,0 1 1 0 0,0-1-1 0 0,1 0 0 0 0,-1 0 1 0 0,0 0-1 0 0,0 0 0 0 0,1-1 0 0 0,-1 1 1 0 0,0-1-1 0 0,1 0 0 0 0,-1 0 1 0 0,0 0-1 0 0,1 0 0 0 0,-1-1 1 0 0,0 1-1 0 0,1-1 0 0 0,-1 0 0 0 0,0 0 1 0 0,0 0-1 0 0,1 0-1 0 0,138-64 117 0 0,-116 50-99 0 0,0-1 0 0 0,-1-1 0 0 0,-1-1 0 0 0,-1-2-1 0 0,0 0 1 0 0,-2-1 0 0 0,0-1 0 0 0,-2-1-1 0 0,4-6-17 0 0,-13 15 22 0 0,20-54 62 0 0,-74 69-95 0 0,30 5 0 0 0,0 2 0 0 0,1-1 0 0 0,0 2 0 0 0,1 0 0 0 0,0 0 0 0 0,0 1 0 0 0,1 1 0 0 0,0-1-1 0 0,1 2 1 0 0,-4 5 11 0 0,13-16-4 0 0,0 0 0 0 0,0 0-1 0 0,0 1 1 0 0,0-1-1 0 0,0 0 1 0 0,0 0 0 0 0,0 0-1 0 0,1 1 1 0 0,-1-1-1 0 0,0 0 1 0 0,1 1 0 0 0,-1-1-1 0 0,1 0 1 0 0,0 1-1 0 0,-1-1 1 0 0,1 1 0 0 0,0-1-1 0 0,0 1 1 0 0,0-1-1 0 0,0 1 1 0 0,0-1 0 0 0,0 1-1 0 0,0-1 1 0 0,0 0-1 0 0,1 1 1 0 0,-1-1 0 0 0,1 1-1 0 0,-1-1 1 0 0,1 0-1 0 0,-1 1 1 0 0,1-1 0 0 0,0 0-1 0 0,0 1 1 0 0,-1-1-1 0 0,1 0 1 0 0,0 0 0 0 0,0 0-1 0 0,0 0 1 0 0,0 0-1 0 0,1 0 1 0 0,-1 0 0 0 0,0 0-1 0 0,0-1 1 0 0,0 1 0 0 0,1 0-1 0 0,-1-1 1 0 0,1 1-1 0 0,-1-1 1 0 0,0 1 0 0 0,1-1-1 0 0,-1 1 1 0 0,1-1-1 0 0,-1 0 1 0 0,1 0 0 0 0,-1 0-1 0 0,0 0 1 0 0,2 0 4 0 0,125-11 56 0 0,34-22-58 0 0,-161 33 3 0 0,1 0 0 0 0,-1 0-1 0 0,1 0 1 0 0,0 0-1 0 0,-1 0 1 0 0,1 1 0 0 0,-1-1-1 0 0,1 0 1 0 0,-1 1-1 0 0,1-1 1 0 0,-1 1-1 0 0,1-1 1 0 0,-1 1 0 0 0,0 0-1 0 0,1-1 1 0 0,-1 1-1 0 0,0 0 1 0 0,1 0 0 0 0,-1 0-1 0 0,0 0 1 0 0,0 0-1 0 0,0 0 1 0 0,0 1 0 0 0,0-1-1 0 0,0 0 1 0 0,0 1-1 0 0,-1-1 1 0 0,1 0 0 0 0,0 1-1 0 0,-1-1 1 0 0,1 1-1 0 0,-1-1 1 0 0,1 1 0 0 0,-1-1-1 0 0,0 1 1 0 0,1-1-1 0 0,-1 1 1 0 0,0-1-1 0 0,0 1 1 0 0,0-1 0 0 0,0 1-1 0 0,-1 0 1 0 0,1-1-1 0 0,0 1 1 0 0,-1-1 0 0 0,1 1-1 0 0,-1-1 1 0 0,1 1-1 0 0,-1-1 1 0 0,0 0 0 0 0,0 1-1 0 0,1-1 1 0 0,-1 0-1 0 0,-1 1 0 0 0,-18 45 8 0 0,16-41-8 0 0,1 0 0 0 0,0 0 0 0 0,0 1 0 0 0,1-1 0 0 0,0 0 0 0 0,0 1 0 0 0,0 0 0 0 0,1-1 0 0 0,0 1 0 0 0,0 0 0 0 0,0 0 0 0 0,1 4 0 0 0,2-9 1 0 0,0 0 0 0 0,0 1 0 0 0,0-1 0 0 0,1 0 0 0 0,-1-1 0 0 0,0 1 0 0 0,1 0 0 0 0,-1-1 0 0 0,1 1 1 0 0,0-1-1 0 0,-1 0 0 0 0,1 0 0 0 0,0 0 0 0 0,0 0 0 0 0,0 0 0 0 0,0-1 0 0 0,0 1 0 0 0,0-1 0 0 0,-1 0 0 0 0,1 0 0 0 0,0 0 0 0 0,0 0 0 0 0,0-1 0 0 0,0 1 0 0 0,0-1 0 0 0,0 0 0 0 0,0 1 0 0 0,0-1 0 0 0,0-1-1 0 0,24-10 50 0 0,0-2-1 0 0,-1 0 1 0 0,-1-2 0 0 0,-1-1 0 0 0,0-1 0 0 0,-1-1 0 0 0,-1 0 0 0 0,0-2 0 0 0,-2-1 0 0 0,12-17-50 0 0,-14 19 49 0 0,0-1 1 0 0,-1-1 0 0 0,-2-1 0 0 0,0 0 0 0 0,-2-1 0 0 0,0 0 0 0 0,-2-1 0 0 0,0-1 0 0 0,-2 1 0 0 0,-1-2 0 0 0,-1 1 0 0 0,-1-1 0 0 0,-2 0 0 0 0,0 0 0 0 0,-1-15-50 0 0,-3 41 5 0 0,0-1-1 0 0,0 1 1 0 0,-1-1-1 0 0,1 1 1 0 0,0 0 0 0 0,0-1-1 0 0,-1 1 1 0 0,1-1-1 0 0,-1 1 1 0 0,1-1 0 0 0,-1 1-1 0 0,0 0 1 0 0,1-1-1 0 0,-1 1 1 0 0,0 0 0 0 0,0 0-1 0 0,0 0 1 0 0,0 0-1 0 0,0 0 1 0 0,0 0 0 0 0,0 0-1 0 0,0 0 1 0 0,-1 0-1 0 0,1 0 1 0 0,0 0 0 0 0,0 1-1 0 0,-1-1 1 0 0,1 0-1 0 0,-1 1 1 0 0,1-1 0 0 0,0 1-1 0 0,-1 0 1 0 0,1-1-1 0 0,-1 1 1 0 0,1 0 0 0 0,-1 0-1 0 0,1 0 1 0 0,-1 0-1 0 0,1 0 1 0 0,-1 0 0 0 0,1 1-1 0 0,-1-1 1 0 0,1 0-1 0 0,0 1 1 0 0,-1-1 0 0 0,1 1-1 0 0,-1 0 1 0 0,1-1-1 0 0,0 1 1 0 0,0 0 0 0 0,-1 0-1 0 0,1 0 1 0 0,0 0-1 0 0,0 0 1 0 0,0 0 0 0 0,0 0-1 0 0,0 0 1 0 0,0 0-1 0 0,0 0 1 0 0,0 1 0 0 0,1-1-1 0 0,-1 0 1 0 0,0 0-1 0 0,1 1 1 0 0,-1-1 0 0 0,1 1-1 0 0,-1-1 1 0 0,1 1-1 0 0,0-1-4 0 0,-11 19-1 0 0,1 1-1 0 0,0 0 0 0 0,2 0 1 0 0,0 1-1 0 0,2 0 1 0 0,1 1-1 0 0,0-1 0 0 0,2 1 1 0 0,0 0-1 0 0,2 0 0 0 0,0 0 1 0 0,2 0-1 0 0,1 6 2 0 0,29 210 196 0 0,-31-136-140 0 0,-1-158-5243 0 0,0 5-1427 0 0,1 20-2731 0 0,0 18 1861 0 0</inkml:trace>
  <inkml:trace contextRef="#ctx0" brushRef="#br0" timeOffset="2484.703">2971 492 3857 0 0,'0'0'2624'0'0,"0"0"-232"0"0,0 0-235 0 0,0 0-164 0 0,0 0-238 0 0,0 0-226 0 0,0 0-100 0 0,0 0 3 0 0,0 0 16 0 0,0 0-34 0 0,0 0-150 0 0,0 0-263 0 0,0 0-159 0 0,19 3-92 0 0,128 13 897 0 0,51-3-784 0 0,-178-8-1331 0 0,10 2-1072 0 0,-12 0-9327 0 0,-15-6-1478 0 0</inkml:trace>
  <inkml:trace contextRef="#ctx0" brushRef="#br0" timeOffset="2634.448">3601 599 15451 0 0,'0'0'1714'0'0,"0"0"-870"0"0,0 0-362 0 0,0 0 15 0 0,0 0-1 0 0,0 0-92 0 0,0 0-144 0 0,0 0-113 0 0,0 0-108 0 0,0 0-47 0 0,0 0-8 0 0,0 0-36 0 0,0 0-66 0 0,0 31-108 0 0,1 95-251 0 0,7-90-2019 0 0,-6-38 1589 0 0,3 2-4403 0 0,-3 0-5286 0 0</inkml:trace>
  <inkml:trace contextRef="#ctx0" brushRef="#br0" timeOffset="2892.161">3677 503 12283 0 0,'0'0'3234'0'0,"0"0"-878"0"0,0 0-566 0 0,0 0-282 0 0,0 0-274 0 0,0 0-273 0 0,0 0-339 0 0,0 0-309 0 0,0 0-283 0 0,0 0-228 0 0,0 0-71 0 0,0 0 11 0 0,-5-5 41 0 0,4 4 202 0 0,-13-12-221 0 0,18 35-1257 0 0,3-3-2197 0 0,-3-9-1528 0 0,1-1-6271 0 0</inkml:trace>
  <inkml:trace contextRef="#ctx0" brushRef="#br0" timeOffset="3056.674">3956 610 11234 0 0,'0'0'2304'0'0,"0"0"-613"0"0,0 0-279 0 0,0 0-84 0 0,0 0-74 0 0,0 0-138 0 0,0 0-214 0 0,0 0-184 0 0,0 0-166 0 0,0 0-126 0 0,0 0-86 0 0,0 0-83 0 0,0 0-54 0 0,-24 10-63 0 0,-73 31-55 0 0,57-8-38 0 0,37-25-38 0 0,3-6-4 0 0,-1 0-1 0 0,0 0 1 0 0,0 0-1 0 0,1 0 0 0 0,-1 0 1 0 0,1 1-1 0 0,-1-1 1 0 0,1 0-1 0 0,0 1 0 0 0,0-1 1 0 0,0 0-1 0 0,0 0 1 0 0,1 1-1 0 0,-1-1 0 0 0,1 0 1 0 0,-1 0-1 0 0,1 0 0 0 0,0 1 1 0 0,0-1-1 0 0,0 0 1 0 0,0 0-1 0 0,0 0 0 0 0,0 0 1 0 0,0 0-1 0 0,1-1 1 0 0,-1 1-1 0 0,1 0 0 0 0,-1-1 1 0 0,1 1-1 0 0,0-1 1 0 0,0 1-1 0 0,-1-1 0 0 0,1 0 1 0 0,0 0-1 0 0,0 0 1 0 0,0 0-1 0 0,1 0 0 0 0,-1 0 1 0 0,0 0-1 0 0,0-1 0 0 0,1 1-4 0 0,94 13 451 0 0,-83-13-482 0 0,-1-1 0 0 0,0-1 0 0 0,0 0-1 0 0,0 0 1 0 0,0-2 0 0 0,-1 1 0 0 0,1-2-1 0 0,-1 0 1 0 0,1 0 0 0 0,4-4 31 0 0,34-34-4904 0 0,-43 32 2227 0 0,6-6-5623 0 0,-7 5-156 0 0</inkml:trace>
  <inkml:trace contextRef="#ctx0" brushRef="#br0" timeOffset="3307.924">4372 168 14315 0 0,'0'0'2319'0'0,"0"0"-534"0"0,0 0-364 0 0,0 0-262 0 0,0 0-221 0 0,0 0-155 0 0,0 0-58 0 0,0 0-41 0 0,0 0-17 0 0,0 0-8 0 0,0 0-126 0 0,0 0-78 0 0,0 0-70 0 0,-5 36-93 0 0,-16 111-83 0 0,-13 35 111 0 0,24-9-1895 0 0,16-169-1487 0 0,-2-4-847 0 0,-1-1-1920 0 0,-3 1-5965 0 0</inkml:trace>
  <inkml:trace contextRef="#ctx0" brushRef="#br0" timeOffset="3617.064">4466 676 1368 0 0,'0'0'3142'0'0,"0"0"-1"0"0,0 0 10 0 0,0 0-154 0 0,0 0-363 0 0,0 0-418 0 0,0 0-463 0 0,0 0-402 0 0,0 0-304 0 0,0 0-195 0 0,34 2-148 0 0,103 1-109 0 0,-77-13 158 0 0,-53 4-609 0 0,1 1-58 0 0,-1 1 1 0 0,1-1-1 0 0,-1-1 0 0 0,0 1 0 0 0,0-1 0 0 0,-1 0 1 0 0,0-1-1 0 0,0 0 0 0 0,0 0 0 0 0,-1 0 1 0 0,0 0-1 0 0,0-1 0 0 0,-1 0 0 0 0,0 0 0 0 0,0 0 1 0 0,-1-1-1 0 0,0 1 0 0 0,-1-1 0 0 0,1 1 1 0 0,-1-8-87 0 0,-3 14 4 0 0,0-1 0 0 0,-1 1 0 0 0,0-1 1 0 0,1 1-1 0 0,-1-1 0 0 0,0 1 0 0 0,0 0 1 0 0,-1 0-1 0 0,1 0 0 0 0,0 0 0 0 0,-1 1 1 0 0,1-1-1 0 0,-1 1 0 0 0,1-1 1 0 0,-1 1-1 0 0,0 0 0 0 0,1 0 0 0 0,-1 0 1 0 0,0 0-1 0 0,0 0 0 0 0,0 1 0 0 0,0-1 1 0 0,0 1-1 0 0,0 0 0 0 0,0 0 1 0 0,0 0-1 0 0,1 0 0 0 0,-1 1 0 0 0,0-1 1 0 0,0 1-1 0 0,0-1 0 0 0,0 1 0 0 0,0 0 1 0 0,1 0-1 0 0,-2 1-4 0 0,-10 6-17 0 0,0 0 0 0 0,1 0 0 0 0,0 2 0 0 0,1-1 0 0 0,0 2 0 0 0,0 0 0 0 0,1 0 1 0 0,0 1-1 0 0,1 0 0 0 0,1 1 0 0 0,0 0 0 0 0,0 1 0 0 0,0 2 17 0 0,3-6-3 0 0,1 0 0 0 0,0 0-1 0 0,0 0 1 0 0,1 0 0 0 0,0 0 0 0 0,1 1 0 0 0,0 0 0 0 0,1 0 0 0 0,0 0-1 0 0,1 0 1 0 0,0 0 0 0 0,1 0 0 0 0,0 0 0 0 0,0 2 3 0 0,3-7 1 0 0,0 0 0 0 0,0-1-1 0 0,1 1 1 0 0,0-1 0 0 0,0 0 0 0 0,0 0 0 0 0,0 0 0 0 0,1 0 0 0 0,0-1-1 0 0,0 0 1 0 0,0 0 0 0 0,0 0 0 0 0,1-1 0 0 0,0 1 0 0 0,-1-1 0 0 0,1-1-1 0 0,0 1 1 0 0,0-1 0 0 0,1 0 0 0 0,-1 0 0 0 0,0-1 0 0 0,1 0-1 0 0,-1 0 1 0 0,1-1 0 0 0,1 1-1 0 0,106 9-838 0 0,-67-16-6948 0 0,-32 2-4620 0 0</inkml:trace>
  <inkml:trace contextRef="#ctx0" brushRef="#br0" timeOffset="7410.272">1377 1549 0 0 0,'0'0'870'0'0,"0"0"683"0"0,0 0 548 0 0,0 0 286 0 0,0 0-44 0 0,0 0-424 0 0,0 0-489 0 0,0 0-371 0 0,0 0-193 0 0,-2 5 2089 0 0,-13 23-1814 0 0,-124 138 959 0 0,64-93-1390 0 0,103-125 1234 0 0,122-149-1496 0 0,-55 116-170 0 0,-93 115-223 0 0,-1 146 519 0 0,-1-172-558 0 0,0 0-1 0 0,1 0 1 0 0,0 0-1 0 0,-1-1 1 0 0,1 1-1 0 0,1 0 1 0 0,-1 0-1 0 0,0-1 1 0 0,1 1-1 0 0,0 0 1 0 0,0-1-1 0 0,0 0 1 0 0,0 1-1 0 0,0-1 1 0 0,1 0-1 0 0,0 0 1 0 0,-1 0-1 0 0,1-1 1 0 0,0 1-1 0 0,0-1 1 0 0,1 1-1 0 0,-1-1 1 0 0,0 0-1 0 0,1 0 0 0 0,-1-1 1 0 0,1 1-1 0 0,0-1 1 0 0,-1 0-1 0 0,1 0 1 0 0,0 0-1 0 0,1 0-15 0 0,1-1 104 0 0,1 0 0 0 0,-1 0 0 0 0,0-1 0 0 0,0 1-1 0 0,0-2 1 0 0,1 1 0 0 0,-1-1 0 0 0,0 0-1 0 0,-1 0 1 0 0,1 0 0 0 0,0-1 0 0 0,-1 0 0 0 0,1 0-1 0 0,-1 0 1 0 0,0-1 0 0 0,0 0 0 0 0,1-1-104 0 0,8-7 117 0 0,-1-1 0 0 0,0 0 0 0 0,-1-1 0 0 0,0 0 1 0 0,-1 0-1 0 0,-1-2 0 0 0,-1 1 0 0 0,0-1 0 0 0,0 0 0 0 0,-2-1 1 0 0,0 0-1 0 0,-1 0 0 0 0,-1-1 0 0 0,1-5-117 0 0,-7 23-28 0 0,1 0-1 0 0,0 0 1 0 0,-1 0 0 0 0,1 0-1 0 0,0-1 1 0 0,-1 1-1 0 0,1 0 1 0 0,0 0 0 0 0,-1 0-1 0 0,1 0 1 0 0,0 0-1 0 0,-1 0 1 0 0,1-1 0 0 0,0 1-1 0 0,-1 0 1 0 0,1 0-1 0 0,0-1 1 0 0,0 1 0 0 0,-1 0-1 0 0,1 0 1 0 0,0-1-1 0 0,0 1 1 0 0,0 0 0 0 0,-1-1-1 0 0,1 1 1 0 0,0 0-1 0 0,0-1 1 0 0,0 1 0 0 0,0 0-1 0 0,0-1 1 0 0,0 1-1 0 0,-1 0 1 0 0,1-1 0 0 0,0 1-1 0 0,0 0 1 0 0,0-1-1 0 0,0 1 1 0 0,0 0 0 0 0,1-1-1 0 0,-1 1 1 0 0,0-1-1 0 0,0 1 1 0 0,0 0 0 0 0,0-1-1 0 0,0 1 1 0 0,0 0-1 0 0,0 0 1 0 0,1-1 0 0 0,-1 1 28 0 0,-17 27-2622 0 0,8-9 790 0 0,-2 3-1516 0 0,4-5-3298 0 0,3-4-4981 0 0</inkml:trace>
  <inkml:trace contextRef="#ctx0" brushRef="#br0" timeOffset="7705.058">2169 1501 9322 0 0,'0'0'2481'0'0,"0"0"-381"0"0,0 0-234 0 0,0 0-215 0 0,0 0-282 0 0,0 0-307 0 0,0 0-253 0 0,0 0-191 0 0,-32 31-143 0 0,-95 98-121 0 0,86-67 18 0 0,41-53-302 0 0,-1-7-38 0 0,1 1 0 0 0,-1-1 0 0 0,1 1 0 0 0,0-1 0 0 0,-1 1 0 0 0,1-1 0 0 0,1 1 0 0 0,-1-1 0 0 0,0 1 0 0 0,1-1 0 0 0,-1 1 0 0 0,1-1 0 0 0,0 1 0 0 0,-1-1 0 0 0,1 0 0 0 0,0 1 0 0 0,1-1 0 0 0,-1 0 0 0 0,0 0 0 0 0,1 0 0 0 0,-1 0 0 0 0,1 0 0 0 0,0 0 0 0 0,-1 0 0 0 0,1 0 0 0 0,0-1 0 0 0,0 1 0 0 0,0-1 0 0 0,0 1 0 0 0,1-1 0 0 0,-1 0 0 0 0,0 0 0 0 0,1 0 0 0 0,-1 0 0 0 0,0 0 0 0 0,1-1 0 0 0,-1 1 0 0 0,1-1 0 0 0,-1 1 0 0 0,1-1 0 0 0,-1 0 0 0 0,3 0-32 0 0,4 0 107 0 0,0-1 0 0 0,-1 0 0 0 0,1 0 0 0 0,0-1 0 0 0,-1-1 0 0 0,1 1 0 0 0,-1-1 0 0 0,0 0 0 0 0,1-1 0 0 0,-2 0 0 0 0,1 0 0 0 0,0-1 0 0 0,-1 0 0 0 0,0 0 0 0 0,0-1 0 0 0,-1 0 0 0 0,1 0 0 0 0,-1-1 0 0 0,0 1 0 0 0,-1-1 0 0 0,0-1 0 0 0,0 1 0 0 0,0-1 0 0 0,-1 0 0 0 0,-1 0 0 0 0,1 0 0 0 0,-1 0 0 0 0,0 0 0 0 0,-1-1 0 0 0,0 0 0 0 0,0 1 0 0 0,-1-1 0 0 0,0 0 0 0 0,-1 0 0 0 0,0 0 0 0 0,0 0-107 0 0,-1 5-49 0 0,0 0 0 0 0,-1 0 0 0 0,0 1 0 0 0,1-1 0 0 0,-1 1 0 0 0,-1-1 1 0 0,1 1-1 0 0,0 0 0 0 0,-1 0 0 0 0,1 0 0 0 0,-1 0 0 0 0,0 0 0 0 0,0 0 1 0 0,0 1-1 0 0,-1-1 0 0 0,1 1 0 0 0,0 0 0 0 0,-1 0 0 0 0,0 1 0 0 0,1-1 1 0 0,-1 1-1 0 0,0-1 0 0 0,0 1 0 0 0,0 0 0 0 0,0 1 0 0 0,0-1 49 0 0,-43 1-10484 0 0,37 3-1713 0 0</inkml:trace>
  <inkml:trace contextRef="#ctx0" brushRef="#br0" timeOffset="8026.01">2751 1273 11370 0 0,'0'0'2830'0'0,"0"0"-1197"0"0,0 0-524 0 0,0 0 48 0 0,0 0 44 0 0,0 0-47 0 0,0 0-113 0 0,0 0-87 0 0,0 0-61 0 0,0 0-23 0 0,0 0-102 0 0,0 0-169 0 0,0 0-130 0 0,-3 20-111 0 0,-11 100 132 0 0,-12 64 176 0 0,14-86-1537 0 0,11-97 206 0 0,-8-1-7237 0 0,5 0 1252 0 0,-1 0-4640 0 0</inkml:trace>
  <inkml:trace contextRef="#ctx0" brushRef="#br0" timeOffset="8273.597">2484 1420 9914 0 0,'0'0'2987'0'0,"0"0"-915"0"0,0 0-605 0 0,0 0-183 0 0,0 0-64 0 0,0 0-78 0 0,0 0-139 0 0,0 0-195 0 0,0 0-176 0 0,0 0-157 0 0,0 0-117 0 0,33-4-104 0 0,105-13-80 0 0,-9 13 70 0 0,-9 19-1106 0 0,-81-7-2682 0 0,-1 0-4588 0 0,-24-7-1220 0 0</inkml:trace>
  <inkml:trace contextRef="#ctx0" brushRef="#br0" timeOffset="8491.569">702 2050 8930 0 0,'0'0'1956'0'0,"0"0"-150"0"0,0 0-95 0 0,0 0-191 0 0,0 0-331 0 0,0 0-395 0 0,0 0-167 0 0,0 0 171 0 0,0 0 193 0 0,0 0 9 0 0,31 6-103 0 0,0 0-679 0 0,175 18 847 0 0,301-51 384 0 0,-241 7-1152 0 0,585-25-2405 0 0,-848 45 2020 0 0,72-3-2971 0 0,-27-1-3496 0 0,-12 0-5427 0 0</inkml:trace>
  <inkml:trace contextRef="#ctx0" brushRef="#br0" timeOffset="9458.666">3910 1634 752 0 0,'0'0'1347'0'0,"0"0"248"0"0,0 0 271 0 0,0 0 197 0 0,0 0-15 0 0,0 0-209 0 0,0 0-236 0 0,0 0-264 0 0,0 0-202 0 0,0 0-174 0 0,0 0-125 0 0,0 0-83 0 0,0 0-68 0 0,-32-7-75 0 0,-103-18-89 0 0,132 24-491 0 0,0 0 0 0 0,0 0 1 0 0,0 0-1 0 0,0 1 0 0 0,-1-1 1 0 0,1 1-1 0 0,0 0 0 0 0,0 0 0 0 0,-1 0 1 0 0,1 1-1 0 0,0-1 0 0 0,0 1 1 0 0,0 0-1 0 0,0 0 0 0 0,-1 0 0 0 0,1 0 1 0 0,0 0-1 0 0,1 1 0 0 0,-1-1 1 0 0,0 1-1 0 0,-1 1-32 0 0,-7 4 161 0 0,-5 3-20 0 0,0 0 0 0 0,0 1-1 0 0,1 1 1 0 0,0 0 0 0 0,1 1 0 0 0,1 1 0 0 0,0 0 0 0 0,0 1 0 0 0,2 0 0 0 0,0 1 0 0 0,1 0-1 0 0,0 1 1 0 0,1 0 0 0 0,1 1-141 0 0,6-15 22 0 0,0 1 0 0 0,0-1 0 0 0,1 1 0 0 0,-1 0-1 0 0,1 0 1 0 0,0 0 0 0 0,0-1 0 0 0,0 1 0 0 0,0 0-1 0 0,0 1 1 0 0,1-1 0 0 0,0 0 0 0 0,0 0 0 0 0,0 0 0 0 0,1 0-1 0 0,-1 0 1 0 0,1 0 0 0 0,0 0 0 0 0,0 0 0 0 0,0 0 0 0 0,1-1-1 0 0,-1 1 1 0 0,1 0 0 0 0,0-1 0 0 0,0 1 0 0 0,0-1 0 0 0,0 1-1 0 0,1-1 1 0 0,-1 0 0 0 0,1 0 0 0 0,0 0 0 0 0,0 0 0 0 0,0-1-1 0 0,1 1 1 0 0,-1-1 0 0 0,0 0 0 0 0,1 0 0 0 0,0 0-22 0 0,9-1 151 0 0,1 0 1 0 0,-1-2 0 0 0,0 0 0 0 0,0 0-1 0 0,0-1 1 0 0,0-1 0 0 0,0 0 0 0 0,0 0-1 0 0,-1-2 1 0 0,1 1 0 0 0,-1-2 0 0 0,0 0-1 0 0,-1 0 1 0 0,1-1 0 0 0,-1 0 0 0 0,-1-1-1 0 0,1 0 1 0 0,-1-1 0 0 0,8-9-152 0 0,-6 8 65 0 0,183-177 1056 0 0,-195 187-1118 0 0,0 1 1 0 0,0-1 0 0 0,0 1-1 0 0,0-1 1 0 0,0 1 0 0 0,0-1-1 0 0,0 1 1 0 0,0-1 0 0 0,0 0-1 0 0,0 1 1 0 0,0-1 0 0 0,0 1-1 0 0,0-1 1 0 0,0 1 0 0 0,0-1 0 0 0,1 1-1 0 0,-1-1 1 0 0,0 0 0 0 0,0 1-1 0 0,1-1 1 0 0,-1 0 0 0 0,0 1-1 0 0,0-1 1 0 0,1 0 0 0 0,-1 1-1 0 0,0-1 1 0 0,1 0 0 0 0,-1 1-1 0 0,0-1 1 0 0,1 0 0 0 0,-1 0-1 0 0,1 1 1 0 0,-1-1 0 0 0,0 0 0 0 0,1 0-1 0 0,-1 0 1 0 0,1 0 0 0 0,-1 0-1 0 0,1 1 1 0 0,-1-1 0 0 0,0 0-1 0 0,1 0 1 0 0,-1 0 0 0 0,1 0-1 0 0,-1 0 1 0 0,1 0 0 0 0,-1-1-1 0 0,1 1 1 0 0,-1 0 0 0 0,0 0-1 0 0,1 0 1 0 0,-1 0 0 0 0,1 0-4 0 0,-2 12-2 0 0,2 21 38 0 0,-1-21-30 0 0,-1 0-1 0 0,2 1 1 0 0,-1-1-1 0 0,2 0 1 0 0,0 0-1 0 0,0 0 1 0 0,1 0-1 0 0,0-1 1 0 0,1 1 0 0 0,0-1-1 0 0,1 0 1 0 0,5 9-6 0 0,-8-18-24 0 0,0 0 1 0 0,1 0-1 0 0,-1 0 1 0 0,0 0-1 0 0,1-1 1 0 0,-1 1-1 0 0,1-1 1 0 0,-1 1-1 0 0,1-1 1 0 0,0 0 0 0 0,-1 0-1 0 0,1 0 1 0 0,0 0-1 0 0,0-1 1 0 0,0 1-1 0 0,0-1 1 0 0,0 0-1 0 0,0 0 1 0 0,0 0-1 0 0,0 0 1 0 0,0 0-1 0 0,-1-1 1 0 0,1 1-1 0 0,0-1 1 0 0,0 0 0 0 0,0 1-1 0 0,2-2 24 0 0,76-38-2795 0 0,-71 34 2045 0 0,62-35-6262 0 0,-25 16-3914 0 0,-36 17 5070 0 0</inkml:trace>
  <inkml:trace contextRef="#ctx0" brushRef="#br0" timeOffset="9723.255">4560 1612 496 0 0,'0'0'2539'0'0,"0"0"-49"0"0,0 0-3 0 0,0 0-26 0 0,0 0-61 0 0,0 0-103 0 0,0 0-167 0 0,0 0-271 0 0,0 0-350 0 0,0 0-467 0 0,0 0-386 0 0,0 0-282 0 0,0 0-157 0 0,-6-2 74 0 0,1 2-196 0 0,-1 1 0 0 0,0-1 0 0 0,0 1 0 0 0,1 0 0 0 0,-1 0 0 0 0,0 0 0 0 0,1 1 0 0 0,-1 0 1 0 0,1 0-1 0 0,0 1 0 0 0,0-1 0 0 0,0 1 0 0 0,0 0 0 0 0,0 1 0 0 0,0-1 0 0 0,-1 3-95 0 0,-3 0 109 0 0,0-3-62 0 0,1 1-1 0 0,-1 1 1 0 0,1 0 0 0 0,1 0 0 0 0,-1 0 0 0 0,0 1 0 0 0,1 0 0 0 0,0 0 0 0 0,1 1 0 0 0,0 0-1 0 0,0 0 1 0 0,0 1 0 0 0,1-1 0 0 0,0 1 0 0 0,0 0 0 0 0,1 1 0 0 0,0-1 0 0 0,0 1-1 0 0,1 0 1 0 0,0 0 0 0 0,1 0 0 0 0,0 0 0 0 0,1 0 0 0 0,-1 8-47 0 0,4-13 8 0 0,1 0 0 0 0,0 0-1 0 0,0 0 1 0 0,0 0 0 0 0,0-1 0 0 0,1 0 0 0 0,0 1 0 0 0,-1-1-1 0 0,1-1 1 0 0,0 1 0 0 0,0 0 0 0 0,1-1 0 0 0,-1 0-1 0 0,0 0 1 0 0,1 0 0 0 0,-1-1 0 0 0,1 1 0 0 0,0-1 0 0 0,0 0-1 0 0,-1-1 1 0 0,1 1 0 0 0,0-1 0 0 0,3 0-8 0 0,7 3-119 0 0,0-1 0 0 0,1-1 0 0 0,-1 0 0 0 0,0-1 0 0 0,1-1 0 0 0,-1-1 0 0 0,0 0 0 0 0,0-1 0 0 0,0 0 0 0 0,0-1 0 0 0,-1-1 0 0 0,1 0 0 0 0,-1-1 0 0 0,0-1 0 0 0,-1 0 0 0 0,9-6 119 0 0,20-19-3303 0 0,-3 2-6235 0 0,-24 22-1516 0 0</inkml:trace>
  <inkml:trace contextRef="#ctx0" brushRef="#br0" timeOffset="9955.053">5114 1229 12019 0 0,'0'0'2759'0'0,"0"0"-767"0"0,0 0-427 0 0,0 0-184 0 0,0 0-213 0 0,0 0-199 0 0,0 0-205 0 0,0 0-216 0 0,0 0-76 0 0,0 0-13 0 0,-12 32-31 0 0,-39 105-49 0 0,9 14 403 0 0,33-117-662 0 0,0-1-126 0 0,0 0-1 0 0,3 0 0 0 0,0 1 0 0 0,2 0 0 0 0,2 0 0 0 0,2 32 7 0 0,11-51-3262 0 0,-4-24-8379 0 0,-5 8 780 0 0</inkml:trace>
  <inkml:trace contextRef="#ctx0" brushRef="#br0" timeOffset="10204.092">4691 1582 9834 0 0,'0'0'2997'0'0,"0"0"-1317"0"0,0 0-730 0 0,0 0 15 0 0,0 0 22 0 0,0 0-48 0 0,0 0-114 0 0,0 0-146 0 0,0 0-120 0 0,35-2-82 0 0,109-5-62 0 0,33 5 315 0 0,-79 4-1750 0 0,-66 0-2259 0 0,0 1-4085 0 0,-14-3-3010 0 0</inkml:trace>
  <inkml:trace contextRef="#ctx0" brushRef="#br0" timeOffset="10904.135">5873 1623 0 0 0,'0'0'1355'0'0,"0"0"-113"0"0,0 0 143 0 0,0 0 205 0 0,0 0 113 0 0,0 0 0 0 0,0 0-117 0 0,0 0-135 0 0,0 0-132 0 0,0 0-161 0 0,0 0-136 0 0,0 0-119 0 0,0 0-140 0 0,-19 0-106 0 0,-56 4-86 0 0,28 17 581 0 0,40-13-901 0 0,2-2-157 0 0,0 0 0 0 0,0 0 0 0 0,0 0 0 0 0,1 1 0 0 0,0 0 0 0 0,0 0 0 0 0,1 0 0 0 0,-1 0-1 0 0,1 0 1 0 0,1 1 0 0 0,0-1 0 0 0,0 1 0 0 0,0 0 0 0 0,1 0 0 0 0,0-1 0 0 0,1 1 0 0 0,0 0 0 0 0,0 0 0 0 0,0 0 0 0 0,2 5-94 0 0,0-9 95 0 0,0 0 0 0 0,0-1-1 0 0,0 0 1 0 0,1 1 0 0 0,-1-1 0 0 0,1 0 0 0 0,0 0 0 0 0,0 0-1 0 0,0-1 1 0 0,0 1 0 0 0,0-1 0 0 0,1 1 0 0 0,-1-1 0 0 0,1 0-1 0 0,-1-1 1 0 0,1 1 0 0 0,0 0 0 0 0,0-1 0 0 0,0 0 0 0 0,0 0-1 0 0,0 0 1 0 0,0-1 0 0 0,0 1 0 0 0,0-1 0 0 0,0 0-1 0 0,0 0 1 0 0,0 0 0 0 0,0-1 0 0 0,0 1 0 0 0,0-1 0 0 0,0 0-1 0 0,0 0 1 0 0,0-1 0 0 0,-1 1 0 0 0,1-1 0 0 0,0 1 0 0 0,-1-1-1 0 0,3-2-94 0 0,3-2 88 0 0,-1 0-1 0 0,0-1 1 0 0,0 0-1 0 0,0 0 0 0 0,-1 0 1 0 0,0-1-1 0 0,-1-1 0 0 0,0 1 1 0 0,0-1-1 0 0,-1 0 1 0 0,0 0-1 0 0,0 0 0 0 0,-1-1 1 0 0,0 1-1 0 0,-1-1 0 0 0,0 0 1 0 0,-1 0-1 0 0,0-1 1 0 0,0 1-1 0 0,-1 0 0 0 0,0-1 1 0 0,-1 1-1 0 0,0-1 0 0 0,-1 1 1 0 0,-1-2-88 0 0,2 9-37 0 0,-1 1-1 0 0,0-1 1 0 0,-1 1 0 0 0,1-1 0 0 0,0 1-1 0 0,-1 0 1 0 0,1-1 0 0 0,-1 1 0 0 0,0 0-1 0 0,0 0 1 0 0,0 0 0 0 0,0 0 0 0 0,0 1-1 0 0,0-1 1 0 0,0 0 0 0 0,0 1 0 0 0,-1 0-1 0 0,1-1 1 0 0,-1 1 0 0 0,1 0 0 0 0,-1 0-1 0 0,1 0 1 0 0,-1 1 0 0 0,0-1 0 0 0,1 1-1 0 0,-1-1 1 0 0,0 1 0 0 0,1 0 0 0 0,-1 0-1 0 0,0 0 1 0 0,0 0 37 0 0,-26 4-3922 0 0,4 7-4761 0 0,17-4-3275 0 0</inkml:trace>
  <inkml:trace contextRef="#ctx0" brushRef="#br0" timeOffset="11375.752">6195 1799 3129 0 0,'0'0'2944'0'0,"0"0"-422"0"0,0 0-124 0 0,0 0 0 0 0,0 0-139 0 0,0 0-363 0 0,0 0-441 0 0,0 0-350 0 0,0 0-356 0 0,0 0-234 0 0,0 0-120 0 0,0 0-34 0 0,3-12 70 0 0,12-40 52 0 0,33-9 880 0 0,88-70 16 0 0,-136 131-1383 0 0,0 1 0 0 0,0-1 1 0 0,-1 0-1 0 0,1 1 1 0 0,0-1-1 0 0,0 1 0 0 0,0-1 1 0 0,0 1-1 0 0,0-1 1 0 0,0 0-1 0 0,0 1 1 0 0,0-1-1 0 0,0 1 0 0 0,0-1 1 0 0,0 1-1 0 0,0-1 1 0 0,1 0-1 0 0,-1 1 0 0 0,0-1 1 0 0,0 1-1 0 0,0-1 1 0 0,1 0-1 0 0,-1 1 0 0 0,0-1 1 0 0,0 1-1 0 0,1-1 1 0 0,-1 0-1 0 0,0 0 1 0 0,1 1-1 0 0,-1-1 0 0 0,0 0 1 0 0,1 1-1 0 0,-1-1 1 0 0,0 0-1 0 0,1 0 0 0 0,-1 0 1 0 0,0 1-1 0 0,1-1 1 0 0,-1 0-1 0 0,1 0 1 0 0,-1 0-1 0 0,1 0 0 0 0,-1 0 1 0 0,0 0-1 0 0,1 0 1 0 0,-1 0-1 0 0,1 0 0 0 0,-1 0 1 0 0,1 0-1 0 0,-1 0 1 0 0,1 0-1 0 0,-1 0 1 0 0,0 0-1 0 0,1 0 0 0 0,-1-1 1 0 0,1 1-1 0 0,-1 0 1 0 0,0 0-1 0 0,1-1 0 0 0,-1 1 1 0 0,0 0-1 0 0,1 0 1 0 0,-1-1-1 0 0,0 1 1 0 0,1 0-1 0 0,-1-1 0 0 0,0 1 4 0 0,-6 47 134 0 0,5-35-153 0 0,0-9 19 0 0,0 1-1 0 0,1 0 0 0 0,0 0 1 0 0,-1 0-1 0 0,2 0 1 0 0,-1 0-1 0 0,0-1 1 0 0,1 1-1 0 0,0 0 1 0 0,-1 0-1 0 0,2 0 0 0 0,-1-1 1 0 0,0 1-1 0 0,1 0 1 0 0,0-1-1 0 0,-1 0 1 0 0,1 1-1 0 0,1-1 1 0 0,-1 0-1 0 0,0 0 0 0 0,1 0 1 0 0,0 0-1 0 0,-1 0 1 0 0,1-1-1 0 0,0 1 1 0 0,0-1-1 0 0,1 0 1 0 0,-1 0-1 0 0,0 0 0 0 0,1 0 1 0 0,-1-1-1 0 0,1 1 1 0 0,0-1-1 0 0,0 0 1 0 0,-1 0-1 0 0,3 0 1 0 0,133 4 564 0 0,-132-6-500 0 0,-1-1-1 0 0,0 0 0 0 0,0 0 1 0 0,0-1-1 0 0,0 0 0 0 0,-1 0 1 0 0,1-1-1 0 0,-1 1 1 0 0,0-1-1 0 0,0 0 0 0 0,0 0 1 0 0,0-1-1 0 0,-1 0 0 0 0,0 1 1 0 0,0-1-1 0 0,0-1 1 0 0,-1 1-1 0 0,1-1 0 0 0,-1 1 1 0 0,0-1-1 0 0,-1 0 0 0 0,0 0 1 0 0,0 0-1 0 0,0 0 0 0 0,0-1 1 0 0,-1 1-1 0 0,0 0 1 0 0,-1-1-1 0 0,1 1 0 0 0,-1 0 1 0 0,0-1-1 0 0,-1 1 0 0 0,0-2-63 0 0,1-3-280 0 0,0-11-86 0 0,0 9-6452 0 0,0 12-1750 0 0,0 1-3691 0 0</inkml:trace>
  <inkml:trace contextRef="#ctx0" brushRef="#br0" timeOffset="15477.131">1683 2613 1256 0 0,'0'0'1830'0'0,"0"0"117"0"0,0 0 171 0 0,0 0 112 0 0,0 0-34 0 0,0 0-186 0 0,0 0-278 0 0,0 0-291 0 0,0 0-217 0 0,0 0-132 0 0,0 0-96 0 0,0-3 5720 0 0,-22 190-5425 0 0,15-171-2363 0 0,4-26-3166 0 0,2-28-8904 0 0,3 30 3515 0 0</inkml:trace>
  <inkml:trace contextRef="#ctx0" brushRef="#br0" timeOffset="15723.823">1674 2241 12563 0 0,'0'0'2175'0'0,"0"0"-456"0"0,0 0-259 0 0,0 0-96 0 0,0 0-57 0 0,0 0-185 0 0,0 0-305 0 0,0 0-311 0 0,0 0-257 0 0,0 0-158 0 0,0 0-62 0 0,0 0-23 0 0,0 0-30 0 0,-5 12-36 0 0,-12 41-60 0 0,16-50-20 0 0,1 0 1 0 0,0 0-1 0 0,0 1 1 0 0,0-1 0 0 0,0 0-1 0 0,1 1 1 0 0,0-1-1 0 0,-1 0 1 0 0,1 0-1 0 0,0 0 1 0 0,0 1 0 0 0,1-1-1 0 0,-1 0 1 0 0,1-1-1 0 0,-1 1 1 0 0,1 0-1 0 0,0 0 1 0 0,0-1 0 0 0,0 1-1 0 0,1-1 1 0 0,-1 1-1 0 0,1-1 1 0 0,1 1 139 0 0,-1 0-765 0 0,10 9-3609 0 0,-1-2-3515 0 0,-4-5 920 0 0</inkml:trace>
  <inkml:trace contextRef="#ctx0" brushRef="#br0" timeOffset="15967.122">2163 2260 11931 0 0,'0'0'2285'0'0,"0"0"-686"0"0,0 0-294 0 0,0 0 15 0 0,0 0 26 0 0,0 0-54 0 0,0 0-228 0 0,0 0-220 0 0,0 0-122 0 0,0 0-66 0 0,0 0-60 0 0,0 0-77 0 0,4 25-84 0 0,13 81-73 0 0,3 21 803 0 0,-20-113-1078 0 0,1 11-23 0 0,-1 0 0 0 0,-1 0 0 0 0,-2-1 1 0 0,0 1-1 0 0,-1 0 0 0 0,-2-1 0 0 0,-4 13-64 0 0,-14 29-347 0 0,22-60-1092 0 0,-7-11-13557 0 0,6 2 12016 0 0,1 1-5235 0 0</inkml:trace>
  <inkml:trace contextRef="#ctx0" brushRef="#br0" timeOffset="16209.142">1987 2558 4137 0 0,'0'0'3801'0'0,"0"0"-1351"0"0,0 0-737 0 0,0 0-136 0 0,0 0 52 0 0,0 0-54 0 0,0 0-212 0 0,0 0-243 0 0,0 0-259 0 0,0 0-212 0 0,0 0-155 0 0,0 0-122 0 0,0 0-98 0 0,34-9-78 0 0,106-28-66 0 0,-62 28-65 0 0,21 24-741 0 0,-68-7-2728 0 0,0-3-4508 0 0,-19-4-2502 0 0</inkml:trace>
  <inkml:trace contextRef="#ctx0" brushRef="#br0" timeOffset="16443.127">2708 2458 4497 0 0,'0'0'3087'0'0,"0"0"-720"0"0,0 0-325 0 0,0 0-3 0 0,0 0-106 0 0,0 0-269 0 0,0 0-356 0 0,0 0-338 0 0,-31 14-254 0 0,-95 45-178 0 0,66-24 194 0 0,59-35-717 0 0,0 1 1 0 0,-1 0-1 0 0,1-1 1 0 0,0 1-1 0 0,0 0 1 0 0,0 0-1 0 0,0 0 1 0 0,0 0-1 0 0,0 0 1 0 0,0 0-1 0 0,0 0 1 0 0,0 0-1 0 0,0 0 1 0 0,0 0-1 0 0,1 1 1 0 0,-1-1-1 0 0,1 0 0 0 0,-1 0 1 0 0,1 1-1 0 0,-1-1 1 0 0,1 0-1 0 0,0 1 1 0 0,-1-1-1 0 0,1 1 1 0 0,0-1-1 0 0,0 0 1 0 0,0 1-1 0 0,0-1 1 0 0,0 1-1 0 0,0-1 1 0 0,1 0-1 0 0,-1 1 1 0 0,0-1-1 0 0,1 0 1 0 0,-1 1-1 0 0,1-1 1 0 0,-1 0-1 0 0,1 1 1 0 0,0-1-16 0 0,124 14 619 0 0,-123-16-586 0 0,1 1 1 0 0,-1 0 0 0 0,1 0 0 0 0,-1 1-1 0 0,1-1 1 0 0,-1 0 0 0 0,1 1 0 0 0,-1 0 0 0 0,0-1-1 0 0,1 1 1 0 0,-1 0 0 0 0,0 0 0 0 0,1 0-1 0 0,-1 1 1 0 0,0-1 0 0 0,0 0 0 0 0,0 1-1 0 0,0-1 1 0 0,0 1 0 0 0,-1 0 0 0 0,1 0 0 0 0,0 0-1 0 0,-1 0 1 0 0,1 0 0 0 0,-1 0 0 0 0,0 0-1 0 0,1 0 1 0 0,-1 0 0 0 0,0 1 0 0 0,-1-1-1 0 0,1 0 1 0 0,0 1 0 0 0,-1-1 0 0 0,1 1 0 0 0,-1-1-1 0 0,0 1 1 0 0,1-1 0 0 0,-1 1 0 0 0,-1-1-1 0 0,1 1 1 0 0,0-1 0 0 0,0 0 0 0 0,-1 1-1 0 0,0-1 1 0 0,1 1 0 0 0,-1-1 0 0 0,0 0-1 0 0,0 1 1 0 0,0-1 0 0 0,-1 0 0 0 0,1 0 0 0 0,0 0-1 0 0,-1 0 1 0 0,1 0 0 0 0,-1 0 0 0 0,-1 1-34 0 0,-7 8 47 0 0,0-1 1 0 0,0 0-1 0 0,-1-1 1 0 0,0 0-1 0 0,-1-1 1 0 0,0 0-1 0 0,0-1 1 0 0,0 0-1 0 0,-1-1 1 0 0,0 0-1 0 0,-12 3-47 0 0,4-6-1231 0 0,12-3-7100 0 0,7 0-3427 0 0</inkml:trace>
  <inkml:trace contextRef="#ctx0" brushRef="#br0" timeOffset="24473.982">2841 2653 0 0 0,'0'0'874'0'0,"0"0"135"0"0,0 0 79 0 0,0 0 186 0 0,0 0 216 0 0,0 0 42 0 0,0 0-124 0 0,0 0-214 0 0,0 0-207 0 0,0 0-126 0 0,0 0-85 0 0,11 8 3984 0 0,14 7-2386 0 0,-19-12-2122 0 0,1 0 0 0 0,-1-1 1 0 0,0 1-1 0 0,1-1 0 0 0,-1-1 0 0 0,1 1 0 0 0,0-1 1 0 0,0 0-1 0 0,-1 0 0 0 0,1-1 0 0 0,0 0 1 0 0,0-1-1 0 0,0 1 0 0 0,0-1 0 0 0,-1 0 0 0 0,1-1-252 0 0,4-1 106 0 0,0 0 0 0 0,0-1 0 0 0,-1 0 1 0 0,1-1-1 0 0,-1 0 0 0 0,0-1 0 0 0,-1 0 0 0 0,1-1 0 0 0,-1 1 0 0 0,0-2 0 0 0,-1 1 0 0 0,0-1 0 0 0,0-1 0 0 0,4-5-106 0 0,-11 12 24 0 0,1 0 1 0 0,-1 0 0 0 0,1 0-1 0 0,-1 0 1 0 0,0-1 0 0 0,0 1-1 0 0,0 0 1 0 0,0 0 0 0 0,-1-1-1 0 0,1 1 1 0 0,0 0 0 0 0,-1-1-1 0 0,0 1 1 0 0,1-1 0 0 0,-1 1-1 0 0,0 0 1 0 0,0-1 0 0 0,-1 1-1 0 0,1-1 1 0 0,0 1 0 0 0,-1 0-1 0 0,0-1 1 0 0,1 1 0 0 0,-1 0-1 0 0,0-1 1 0 0,0 1 0 0 0,0 0-1 0 0,0 0 1 0 0,-1 0 0 0 0,1 0 0 0 0,-1 0-1 0 0,1 0 1 0 0,-1 0 0 0 0,0 0-1 0 0,1 1 1 0 0,-2-1-25 0 0,-7 1-16 0 0,0 0 0 0 0,1 1 0 0 0,-1 0 0 0 0,0 1 0 0 0,0 0 0 0 0,1 0 0 0 0,-1 1 0 0 0,1 0 0 0 0,-1 1 0 0 0,1 0 0 0 0,0 1 0 0 0,0 0 0 0 0,0 0 0 0 0,1 1 0 0 0,-1 0 0 0 0,1 0 0 0 0,0 1 0 0 0,0 0 0 0 0,1 1 0 0 0,0-1 0 0 0,0 1 0 0 0,1 1 0 0 0,0-1 0 0 0,0 1 0 0 0,1 0 0 0 0,-1 1 0 0 0,2-1 0 0 0,-1 1 0 0 0,1 0 0 0 0,-2 9 16 0 0,4-13 12 0 0,0-1 1 0 0,1 1-1 0 0,-1 0 1 0 0,1 0-1 0 0,0 0 1 0 0,0 0-1 0 0,1 0 1 0 0,-1 0-1 0 0,1 0 1 0 0,1 0-1 0 0,-1 0 0 0 0,0 0 1 0 0,1-1-1 0 0,0 1 1 0 0,0 0-1 0 0,1 0 1 0 0,0 0-1 0 0,-1-1 1 0 0,1 1-1 0 0,1-1 1 0 0,-1 1-1 0 0,1-1 1 0 0,-1 0-1 0 0,1 0 1 0 0,1 0-1 0 0,-1 0 1 0 0,0-1-1 0 0,1 1 1 0 0,0-1-1 0 0,0 0 0 0 0,0 0 1 0 0,0 0-1 0 0,0-1 1 0 0,5 3-13 0 0,5 0 129 0 0,0 0 0 0 0,0 0 1 0 0,1-1-1 0 0,0-1 0 0 0,0-1 0 0 0,0 0 0 0 0,0-1 1 0 0,0 0-1 0 0,0-2 0 0 0,0 1 0 0 0,0-2 0 0 0,0 0 1 0 0,0-1-1 0 0,-1 0 0 0 0,1-1 0 0 0,10-5-129 0 0,3-1 112 0 0,-1-2 0 0 0,0-1 0 0 0,-1-1 0 0 0,0-1-1 0 0,-1-1 1 0 0,-1-2 0 0 0,-1 0 0 0 0,1-3-112 0 0,-5 3 14 0 0,-1-1 0 0 0,-1-1-1 0 0,0-1 1 0 0,-2 0 0 0 0,-1-1 0 0 0,0-1 0 0 0,-2 0 0 0 0,0-1 0 0 0,-2 0-1 0 0,-1-1 1 0 0,0 0 0 0 0,-2 0 0 0 0,-1-1 0 0 0,-1 1 0 0 0,-1-2 0 0 0,-2 1-1 0 0,0 0 1 0 0,-2-2-14 0 0,1 25-3 0 0,-1 0 0 0 0,1 0 0 0 0,-1 0 0 0 0,0-1 0 0 0,0 1 0 0 0,0 0 0 0 0,0 0-1 0 0,0 0 1 0 0,-1 0 0 0 0,1 0 0 0 0,-1 0 0 0 0,0 0 0 0 0,0 0 0 0 0,0 0 0 0 0,0 1 0 0 0,-1-1 0 0 0,1 0-1 0 0,-1 1 1 0 0,1-1 0 0 0,-1 0 0 0 0,0 1 0 0 0,0 0 0 0 0,0 0 0 0 0,-1-1 0 0 0,1 1 0 0 0,0 0 0 0 0,-1 1-1 0 0,1-1 1 0 0,-1 0 0 0 0,0 1 0 0 0,1 0 0 0 0,-1-1 0 0 0,0 1 0 0 0,-2 0 3 0 0,1 3-11 0 0,0 1 1 0 0,0 0-1 0 0,1 0 0 0 0,-1 1 0 0 0,1-1 1 0 0,-1 1-1 0 0,1 0 0 0 0,0 0 1 0 0,0 0-1 0 0,1 0 0 0 0,-1 0 1 0 0,1 0-1 0 0,0 1 0 0 0,0-1 1 0 0,1 1-1 0 0,-1 0 0 0 0,1-1 1 0 0,0 1-1 0 0,0 0 0 0 0,0 4 11 0 0,1-8-1 0 0,-8 42 24 0 0,1 1-1 0 0,3 0 1 0 0,1 1-1 0 0,3-1 1 0 0,3 23-23 0 0,-2 19 89 0 0,0 84-16 0 0,16-132-30 0 0,-16-38-55 0 0,4-5 20 0 0,-2-43-1577 0 0,-1 32-3509 0 0,0 0-6517 0 0,-1 9 653 0 0</inkml:trace>
  <inkml:trace contextRef="#ctx0" brushRef="#br0" timeOffset="25635.024">3816 2296 0 0 0,'0'0'1079'0'0,"0"0"343"0"0,0 0 209 0 0,0 0 84 0 0,0 0-90 0 0,0 0-182 0 0,0 0-144 0 0,0 0 32 0 0,0 0 84 0 0,0 0 61 0 0,0 0-57 0 0,0 0-201 0 0,6 1-140 0 0,-1 0-746 0 0,-1-1 0 0 0,1 1 0 0 0,0-1 0 0 0,0 0 0 0 0,-1 0 0 0 0,1 0 0 0 0,0-1 0 0 0,-1 0 0 0 0,1 0 0 0 0,0 0 0 0 0,-1 0-1 0 0,1-1 1 0 0,-1 0 0 0 0,0 0 0 0 0,1 0 0 0 0,-1 0 0 0 0,0-1 0 0 0,1 0-332 0 0,8-7 249 0 0,-1-1-1 0 0,0 0 1 0 0,-1-1-1 0 0,0 0 1 0 0,0-1-1 0 0,-2 0 1 0 0,0 0-1 0 0,0-1 1 0 0,-1-1-1 0 0,0-1-248 0 0,-8 16 9 0 0,-1 0 0 0 0,1 0 0 0 0,-1 0-1 0 0,1 0 1 0 0,-1 0 0 0 0,1 0 0 0 0,0 0 0 0 0,-1 0 0 0 0,1 0 0 0 0,-1 0 0 0 0,1 0-1 0 0,-1-1 1 0 0,1 1 0 0 0,-1 0 0 0 0,1 0 0 0 0,-1 0 0 0 0,1-1 0 0 0,0 1-1 0 0,-1 0 1 0 0,1 0 0 0 0,0-1 0 0 0,-1 1 0 0 0,1-1 0 0 0,0 1 0 0 0,-1 0 0 0 0,1-1-1 0 0,0 1 1 0 0,0 0 0 0 0,-1-1 0 0 0,1 1 0 0 0,0-1 0 0 0,0 1 0 0 0,0-1-1 0 0,0 1 1 0 0,-1-1 0 0 0,1 1 0 0 0,0-1 0 0 0,0 1 0 0 0,0 0 0 0 0,0-1 0 0 0,0 1-1 0 0,0-1 1 0 0,0 1 0 0 0,0-1 0 0 0,1 1 0 0 0,-1-1 0 0 0,0 1 0 0 0,0-1-1 0 0,0 1 1 0 0,0-1 0 0 0,1 1 0 0 0,-1 0 0 0 0,0-1 0 0 0,0 1 0 0 0,1-1 0 0 0,-1 1-1 0 0,0 0 1 0 0,1-1-9 0 0,-32 27-139 0 0,23-12 135 0 0,1 0 0 0 0,0 0 0 0 0,1 0 0 0 0,1 1 0 0 0,0 0 0 0 0,1 0 0 0 0,0 0 0 0 0,1 1 0 0 0,1-1 0 0 0,1 1 0 0 0,0-1 0 0 0,1 1 0 0 0,0 0 1 0 0,2-1-1 0 0,1 11 4 0 0,-1 37-24 0 0,29 448 203 0 0,-29-500-170 0 0,-1 0 1 0 0,-1 1-1 0 0,0-1 1 0 0,0 1-1 0 0,-1-1 0 0 0,-1 0 1 0 0,0 1-1 0 0,0-1 1 0 0,-1 0-1 0 0,0 0 1 0 0,-1 0-1 0 0,-1-1 1 0 0,0 1-1 0 0,0-1 1 0 0,-1 0-1 0 0,0-1 0 0 0,0 1 1 0 0,-1-1-1 0 0,-1 0 1 0 0,1-1-1 0 0,-2 0 1 0 0,1 0-1 0 0,-8 5-9 0 0,11-12-15 0 0,1 1 1 0 0,-1-1-1 0 0,0 0 0 0 0,0 0 1 0 0,0-1-1 0 0,0 1 0 0 0,0-1 1 0 0,0 0-1 0 0,0-1 0 0 0,0 1 1 0 0,0-1-1 0 0,0 0 0 0 0,0 0 1 0 0,1-1-1 0 0,-1 1 0 0 0,0-1 1 0 0,1 0-1 0 0,-2-1 15 0 0,-1-5-172 0 0,0-1 1 0 0,0 0-1 0 0,1 0 0 0 0,0 0 1 0 0,1-1-1 0 0,0 0 0 0 0,1 0 0 0 0,0 0 1 0 0,0-1-1 0 0,1 1 0 0 0,0-1 1 0 0,1 0-1 0 0,0 0 0 0 0,1 0 0 0 0,0 0 1 0 0,1 0-1 0 0,0 0 0 0 0,1 0 1 0 0,0 0-1 0 0,1-2 172 0 0,-1-12-41 0 0,0 2 59 0 0,0 0-1 0 0,2 0 1 0 0,1 0 0 0 0,1 1 0 0 0,1 0 0 0 0,0 0 0 0 0,2 0-1 0 0,7-12-17 0 0,-10 26 106 0 0,1 1 0 0 0,-1 0 0 0 0,2 0-1 0 0,-1 1 1 0 0,1 0 0 0 0,0 0 0 0 0,0 0 0 0 0,1 1-1 0 0,-1 0 1 0 0,1 0 0 0 0,0 1 0 0 0,1 0-1 0 0,-1 1 1 0 0,1 0 0 0 0,-1 0 0 0 0,1 1-1 0 0,0 0 1 0 0,0 0 0 0 0,0 1 0 0 0,0 0 0 0 0,1 1-1 0 0,-1 0 1 0 0,0 0 0 0 0,0 1 0 0 0,7 1-106 0 0,39-4 185 0 0,123-9 826 0 0,-178 11-986 0 0,1 0 0 0 0,-1-1 0 0 0,0 1 0 0 0,1 0 0 0 0,-1 0 0 0 0,0 0 0 0 0,1 0 0 0 0,-1 0 0 0 0,0-1 0 0 0,1 1 0 0 0,-1 0 0 0 0,1 0 0 0 0,-1 0 0 0 0,0 0 0 0 0,1 0 0 0 0,-1 0 0 0 0,0 0 0 0 0,1 0 0 0 0,-1 0 0 0 0,0 0 0 0 0,1 1 0 0 0,-1-1 0 0 0,0 0 0 0 0,1 0 0 0 0,-1 0 0 0 0,0 0 0 0 0,1 0 0 0 0,-1 1 0 0 0,0-1 0 0 0,1 0 0 0 0,-1 0 0 0 0,0 1 0 0 0,1-1 0 0 0,-1 0 0 0 0,0 0 0 0 0,0 1 0 0 0,0-1 0 0 0,1 0 0 0 0,-1 1 0 0 0,0-1 0 0 0,0 0 0 0 0,0 1 0 0 0,0-1 0 0 0,1 0 0 0 0,-1 1 0 0 0,0-1 0 0 0,0 0 0 0 0,0 1 0 0 0,0-1 0 0 0,0 0 0 0 0,0 1 0 0 0,0-1 0 0 0,0 1 0 0 0,0-1 0 0 0,0 0 0 0 0,0 1 0 0 0,0-1 0 0 0,-1 0 0 0 0,1 1 0 0 0,0-1 0 0 0,0 0 0 0 0,0 1 0 0 0,0-1 0 0 0,-1 0 0 0 0,1 1 0 0 0,0-1 0 0 0,0 0-26 0 0,-1 13-195 0 0,3 127 351 0 0,18-119-1279 0 0,-10-20-2245 0 0,1-1-4304 0 0,-11 0 7042 0 0,7 0-11963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5 912 0 0,'0'0'1839'0'0,"0"0"-260"0"0,0 0-36 0 0,0 0 114 0 0,0 0 104 0 0,0 0 54 0 0,0 0-168 0 0,0 0-312 0 0,0 0-310 0 0,0 0-289 0 0,0 0-201 0 0,-2-3-82 0 0,-9 1 1164 0 0,9 29 608 0 0,2-23-2125 0 0,1 88 2660 0 0,-11 194-316 0 0,-6-109-2087 0 0,-50 198 221 0 0,56-319-2048 0 0,12-77-2004 0 0,-2 7-2848 0 0,0 5-2929 0 0,0 5 2850 0 0</inkml:trace>
  <inkml:trace contextRef="#ctx0" brushRef="#br0" timeOffset="339.094">0 601 8282 0 0,'0'0'2098'0'0,"0"0"-259"0"0,0 0-98 0 0,0 0-27 0 0,0 0-102 0 0,0 0-318 0 0,0 0-358 0 0,0 0-236 0 0,0 0-82 0 0,0 0 9 0 0,0 0 2 0 0,0 0-13 0 0,0 0-17 0 0,32-11-31 0 0,101-37-62 0 0,-5 23 522 0 0,117 21-2521 0 0,-226-5-4435 0 0,-10-1-4228 0 0,-8 3 2326 0 0</inkml:trace>
  <inkml:trace contextRef="#ctx0" brushRef="#br0" timeOffset="1020.906">698 112 6489 0 0,'0'0'2393'0'0,"0"0"-305"0"0,0 0-113 0 0,0 0 67 0 0,0 0-47 0 0,0 0-228 0 0,0 0-390 0 0,0 0-397 0 0,0 0-269 0 0,0 0-169 0 0,0 0-88 0 0,0 0-58 0 0,2-6-68 0 0,0 0-320 0 0,3-6 376 0 0,-3 37 320 0 0,-2 7-325 0 0,0 121 589 0 0,-6 0 0 0 0,-11 38-968 0 0,9-124 60 0 0,3 1 0 0 0,3-1 0 0 0,5 47-60 0 0,8-77 44 0 0,28-59 625 0 0,78-86-27 0 0,-90 81-615 0 0,1 0 0 0 0,1 1 0 0 0,1 2 0 0 0,2 1 0 0 0,2 0-27 0 0,-4 9-37 0 0,-30 14 33 0 0,0 0 32 0 0,21 103 37 0 0,-7 106 234 0 0,-14-208-292 0 0,0-1-22 0 0,0 0 0 0 0,0 0-11 0 0,0 0 3 0 0,0 0 0 0 0,0 0-54 0 0,0 0-62 0 0,0 0-85 0 0,0 0-155 0 0,0 0-211 0 0,6-14-8156 0 0,-2 9-452 0 0,-1 2-323 0 0</inkml:trace>
  <inkml:trace contextRef="#ctx0" brushRef="#br0" timeOffset="4622.844">1283 782 3081 0 0,'0'0'2791'0'0,"0"0"-1180"0"0,0 0-604 0 0,0 0 9 0 0,0 0 152 0 0,0 0 54 0 0,0 0-65 0 0,0 0-143 0 0,0 0-80 0 0,0 0 34 0 0,0 0-13 0 0,7 4-75 0 0,4 4-257 0 0,1-1 0 0 0,0-1 0 0 0,0 1 0 0 0,1-2 0 0 0,0 0-1 0 0,-1 0 1 0 0,2-2 0 0 0,-1 1 0 0 0,13 1-623 0 0,-20-5 127 0 0,-1 1 0 0 0,1-1-1 0 0,-1 0 1 0 0,1 0 0 0 0,-1-1-1 0 0,0 1 1 0 0,1-1 0 0 0,-1-1 0 0 0,0 1-1 0 0,1-1 1 0 0,-1 1 0 0 0,0-2-1 0 0,0 1 1 0 0,0 0 0 0 0,-1-1-1 0 0,1 0 1 0 0,-1 0 0 0 0,1 0 0 0 0,-1-1-1 0 0,0 0 1 0 0,2-2-127 0 0,-2 3 42 0 0,-1-1 0 0 0,0 1-1 0 0,-1-1 1 0 0,1 1 0 0 0,0-1 0 0 0,-1 0 0 0 0,0 0 0 0 0,0 0-1 0 0,0 0 1 0 0,-1 0 0 0 0,1 0 0 0 0,-1-1 0 0 0,0 1-1 0 0,0 0 1 0 0,0-1 0 0 0,-1 1 0 0 0,0-1 0 0 0,1 1 0 0 0,-2-1-1 0 0,1 1 1 0 0,0-1 0 0 0,-2-2-42 0 0,-2 3 9 0 0,0 0-1 0 0,-1 1 1 0 0,0-1-1 0 0,0 1 1 0 0,0 0-1 0 0,0 0 1 0 0,0 1-1 0 0,-1-1 1 0 0,1 1-1 0 0,-1 0 1 0 0,0 1-1 0 0,0-1 1 0 0,1 1-1 0 0,-1 0 1 0 0,0 1-1 0 0,0-1 1 0 0,0 1-1 0 0,0 1 1 0 0,0-1-1 0 0,0 1 1 0 0,-2 0-9 0 0,-3 1 2 0 0,0 1-1 0 0,1 0 1 0 0,-1 0 0 0 0,1 1 0 0 0,0 0-1 0 0,0 1 1 0 0,0 0 0 0 0,0 1 0 0 0,1 0 0 0 0,0 0-1 0 0,0 1 1 0 0,-5 6-2 0 0,8-7 24 0 0,0 1-1 0 0,1-1 1 0 0,0 1 0 0 0,0 0-1 0 0,1 0 1 0 0,0 1 0 0 0,0-1 0 0 0,0 1-1 0 0,1 0 1 0 0,1 0 0 0 0,-1 0-1 0 0,1 1 1 0 0,1-1 0 0 0,-1 0-1 0 0,1 1 1 0 0,1-1 0 0 0,0 1-1 0 0,0-1 1 0 0,0 1 0 0 0,2 4-24 0 0,1-6 91 0 0,1 1 0 0 0,0-1 1 0 0,0 0-1 0 0,0 0 1 0 0,1 0-1 0 0,0-1 0 0 0,0 0 1 0 0,1 0-1 0 0,0 0 1 0 0,0 0-1 0 0,0-1 0 0 0,1 0 1 0 0,0-1-1 0 0,0 1 1 0 0,0-1-1 0 0,0 0 1 0 0,1-1-1 0 0,-1 0 0 0 0,1 0 1 0 0,0-1-1 0 0,0 0 1 0 0,0 0-1 0 0,0-1 0 0 0,7 1-91 0 0,124 1 773 0 0,-135-4-870 0 0,1 0 0 0 0,-1 0 0 0 0,1-1 0 0 0,-1 1 0 0 0,1-1 1 0 0,-1 0-1 0 0,0-1 0 0 0,0 1 0 0 0,0-1 0 0 0,0 1 1 0 0,-1-1-1 0 0,1-1 0 0 0,-1 1 0 0 0,1 0 0 0 0,-1-1 0 0 0,0 1 1 0 0,-1-1-1 0 0,1 0 0 0 0,0 0 0 0 0,0-2 97 0 0,-2-4-3081 0 0,-2 6-2858 0 0,1 3-6501 0 0</inkml:trace>
  <inkml:trace contextRef="#ctx0" brushRef="#br0" timeOffset="5464.142">1933 627 12851 0 0,'0'0'3048'0'0,"0"0"-992"0"0,0 0-501 0 0,0 0-115 0 0,0 0-127 0 0,0 0-188 0 0,0 0-278 0 0,0 0-282 0 0,0 0-182 0 0,0 0-91 0 0,0 0-30 0 0,0 0-23 0 0,0 0-28 0 0,2 23 645 0 0,-47 68-196 0 0,26-61-594 0 0,-31 44 0 0 0,-9 14-92 0 0,45-63 4 0 0,13-25 2 0 0,1 0 4 0 0,0 0 7 0 0,0 0 5 0 0,0 0 15 0 0,12-12 159 0 0,158-200 217 0 0,-102 127-310 0 0,-57 81-3 0 0,-11 32 63 0 0,-1-14-138 0 0,0-6 5 0 0,1 1 0 0 0,0 0-1 0 0,0 0 1 0 0,1 0 0 0 0,0 0 0 0 0,1 0 0 0 0,0 0 0 0 0,0-1 0 0 0,1 1 0 0 0,0-1 0 0 0,0 1 0 0 0,1-1 0 0 0,0 0-1 0 0,1-1 1 0 0,0 1 0 0 0,0-1 0 0 0,0 0 0 0 0,1 0 0 0 0,0 0 0 0 0,0-1 0 0 0,1 0 0 0 0,0 0 0 0 0,0-1-1 0 0,0 0 1 0 0,1 0 0 0 0,0 0 0 0 0,5 1-4 0 0,-6-5 75 0 0,0 0 1 0 0,0-1-1 0 0,0 0 0 0 0,0 0 0 0 0,0-1 0 0 0,0 0 1 0 0,0 0-1 0 0,-1 0 0 0 0,1-1 0 0 0,0 0 1 0 0,-1-1-1 0 0,1 1 0 0 0,-1-1 0 0 0,0 0 0 0 0,1-1 1 0 0,-2 0-1 0 0,1 0 0 0 0,0 0 0 0 0,-1 0 0 0 0,0-1 1 0 0,0 0-1 0 0,0 0 0 0 0,0-1 0 0 0,-1 1 1 0 0,0-1-1 0 0,1-1-75 0 0,6-11 125 0 0,0-1 1 0 0,0 1 0 0 0,-2-2-1 0 0,0 1 1 0 0,-2-1 0 0 0,0-1-1 0 0,-1 1 1 0 0,-1-2-126 0 0,-1-33 77 0 0,-21 48-2360 0 0,6 17-5693 0 0,10-6-4523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0 536 0 0,'0'0'1616'0'0,"0"0"-398"0"0,0 0 28 0 0,0 0 314 0 0,0 0 260 0 0,0 0 57 0 0,0 0-189 0 0,0 0-341 0 0,0 0-276 0 0,0 0-156 0 0,0 0-76 0 0,7 9 2264 0 0,-6-7 2626 0 0,-140 28-4303 0 0,-128 41-775 0 0,81-10 377 0 0,144-35-581 0 0,42-26-430 0 0,0 0-2 0 0,10 19 79 0 0,9-5 19 0 0,1-1-1 0 0,1-1 0 0 0,0-1 0 0 0,0 0 0 0 0,1-2 1 0 0,1-1-1 0 0,-1 0 0 0 0,1-2 0 0 0,1 0 1 0 0,-1-2-1 0 0,1 0 0 0 0,0-2 0 0 0,-1-1 0 0 0,15 0-112 0 0,197 10 358 0 0,-206-3-332 0 0,-29-8-15 0 0,-6 11 45 0 0,-84 55 220 0 0,-106 27-177 0 0,-26-1-68 0 0,206-85-20 0 0,0 1 0 0 0,0 1 0 0 0,1 0 0 0 0,1 1 0 0 0,0 1 0 0 0,0 0 0 0 0,1 1 0 0 0,-2 3-11 0 0,14-14 2 0 0,1 1 0 0 0,-1-1 0 0 0,0 1 0 0 0,1-1 0 0 0,-1 1 0 0 0,1 0 0 0 0,-1-1 0 0 0,1 1 0 0 0,0 0 0 0 0,0-1 0 0 0,0 1 0 0 0,0 0 0 0 0,0-1 0 0 0,0 1 0 0 0,0 0 0 0 0,1 0 0 0 0,-1-1 0 0 0,0 1 0 0 0,1-1 0 0 0,0 1 1 0 0,-1 0-1 0 0,1-1 0 0 0,0 1 0 0 0,0-1 0 0 0,0 1 0 0 0,0-1 0 0 0,0 0 0 0 0,0 1 0 0 0,0-1 0 0 0,0 0 0 0 0,0 0 0 0 0,1 0 0 0 0,-1 0 0 0 0,0 0 0 0 0,1 0 0 0 0,-1 0 0 0 0,1 0 0 0 0,-1-1 0 0 0,1 1 0 0 0,0 0 0 0 0,-1-1 0 0 0,1 1 0 0 0,0-1 1 0 0,-1 0-1 0 0,3 1-2 0 0,25 8 81 0 0,0-1 0 0 0,1-1 1 0 0,0-2-1 0 0,1-1 0 0 0,-1-1 1 0 0,1-1-1 0 0,-1-2 0 0 0,1-1 1 0 0,16-4-82 0 0,-33 4 26 0 0,342-56 308 0 0,-322 56-346 0 0,-34 1 6 0 0,0 0-12 0 0,0 0-24 0 0,0 0-26 0 0,0 0-21 0 0,0 0-54 0 0,0 0-61 0 0,-23 11-7611 0 0,16-7-209 0 0,0 0-4961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6225 0 0,'0'0'2998'0'0,"0"0"-691"0"0,0 0-323 0 0,0 0-57 0 0,0 0-84 0 0,0 0-234 0 0,0 0-344 0 0,0 0-322 0 0,0 0-233 0 0,0 0-116 0 0,0 0-53 0 0,0 0-25 0 0,5 18 1097 0 0,-41 52 194 0 0,-12 21-1130 0 0,48-111-6660 0 0,3 2-4325 0 0,-1 13-960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4337 0 0,'0'0'4272'0'0,"0"0"-1533"0"0,0 0-583 0 0,0 0-58 0 0,0 0-140 0 0,0 0-273 0 0,0 0-390 0 0,0 0-364 0 0,0 0-228 0 0,0 0-96 0 0,0 0-19 0 0,0 0-17 0 0,0 0-19 0 0,0 0-49 0 0,0 0-66 0 0,0 0-74 0 0,0 0-66 0 0,0 0-55 0 0,0 0-48 0 0,-8 11 313 0 0,-50 15-1 0 0,65-23 119 0 0,33-17-336 0 0,-39 14-259 0 0,-1 0-4 0 0,0 0 6 0 0,0 0 6 0 0,0 0-2 0 0,0 0 8 0 0,0 0 0 0 0,0 0 8 0 0,0 0-6 0 0,0 0-14 0 0,0 0-12 0 0,0 0 6 0 0,0 0 9 0 0,0 0-7 0 0,0 0-4 0 0,0 0-28 0 0,0 0-18 0 0,0 0-11 0 0,0 0-46 0 0,0-8-2471 0 0,0 1-4534 0 0,0 4-5215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23 1464 0 0,'0'0'1309'0'0,"0"0"-74"0"0,0 0 203 0 0,0 0 407 0 0,0 0 317 0 0,0 0 30 0 0,0 0-353 0 0,0 0-477 0 0,0 0-366 0 0,0 0-202 0 0,0 0-76 0 0,17-8 3397 0 0,75-3-2116 0 0,41 8-930 0 0,-110 13 93 0 0,-49-1-537 0 0,-249 100 55 0 0,214-82-653 0 0,-116 69 154 0 0,100-30 130 0 0,76-64-304 0 0,1-1 0 0 0,-1 1 1 0 0,1-1-1 0 0,-1 1 0 0 0,1-1 0 0 0,0 1 0 0 0,-1-1 0 0 0,1 1 0 0 0,0-1 0 0 0,0 1 0 0 0,0-1 0 0 0,0 1 1 0 0,1 0-1 0 0,-1-1 0 0 0,0 1 0 0 0,1-1 0 0 0,-1 1 0 0 0,1-1 0 0 0,-1 0 0 0 0,1 1 0 0 0,0-1 0 0 0,0 1 1 0 0,-1-1-1 0 0,1 0 0 0 0,0 0 0 0 0,0 1 0 0 0,0-1 0 0 0,0 0 0 0 0,1 0 0 0 0,-1 0 0 0 0,0 0 0 0 0,0 0 1 0 0,1-1-1 0 0,-1 1 0 0 0,0 0 0 0 0,1 0 0 0 0,-1-1 0 0 0,1 1 0 0 0,-1-1 0 0 0,1 0 0 0 0,-1 1 0 0 0,1-1-7 0 0,72 17 424 0 0,-67-16-392 0 0,311 11 679 0 0,-220-13-581 0 0,-67 4 4 0 0,-45 9 96 0 0,-89 39-95 0 0,-236 123-44 0 0,334-172-92 0 0,1 0-1 0 0,-1 0 1 0 0,1 1 0 0 0,0 0 0 0 0,-1-1 0 0 0,1 2 0 0 0,0-1 0 0 0,1 0 0 0 0,-1 1 0 0 0,1-1 0 0 0,-1 1-1 0 0,1 0 1 0 0,0 0 0 0 0,0 1 0 0 0,1-1 0 0 0,-1 1 0 0 0,1-1 0 0 0,0 1 0 0 0,1 0 0 0 0,-1-1 0 0 0,1 1-1 0 0,-1 0 1 0 0,2 0 0 0 0,-1 0 0 0 0,0 0 0 0 0,1 0 0 0 0,0 0 0 0 0,0 0 0 0 0,1 1 1 0 0,3 0 6 0 0,0 0 0 0 0,0 0 1 0 0,1-1-1 0 0,0 0 0 0 0,0 0 1 0 0,0 0-1 0 0,1 0 0 0 0,-1-1 1 0 0,1 0-1 0 0,0 0 0 0 0,0-1 1 0 0,1 1-1 0 0,-1-1 0 0 0,1-1 1 0 0,0 1-1 0 0,0-1 0 0 0,0 0 1 0 0,0-1-1 0 0,0 0 0 0 0,1 0-6 0 0,154 3 358 0 0,58-37 25 0 0,-175 22-351 0 0,-45 11-64 0 0,-2-5-1269 0 0,1 3-3297 0 0,0 1-6006 0 0,-1 1-2020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3121 0 0,'0'0'3136'0'0,"0"0"-1430"0"0,0 0-518 0 0,0 0 189 0 0,0 0 310 0 0,0 0 93 0 0,0 0-250 0 0,0 0-422 0 0,0 0-335 0 0,0 0-134 0 0,0 0 31 0 0,0 0 74 0 0,0 0 41 0 0,10 11 3824 0 0,166-44-937 0 0,-171 32-3655 0 0,-1 1 0 0 0,0-1 0 0 0,0 1 0 0 0,1 1 0 0 0,-1-1 1 0 0,0 0-1 0 0,0 1 0 0 0,0 0 0 0 0,1 0 0 0 0,-1 0 0 0 0,0 1 0 0 0,0-1 0 0 0,-1 1 0 0 0,1 0 1 0 0,0 0-1 0 0,0 1 0 0 0,-1-1 0 0 0,1 1 0 0 0,-1-1 0 0 0,0 1 0 0 0,0 0 0 0 0,0 0 1 0 0,0 1-1 0 0,-1-1 0 0 0,2 2-17 0 0,3 7 53 0 0,-1 0 0 0 0,0 0 1 0 0,-1 1-1 0 0,0 0 0 0 0,-1 0 0 0 0,-1 0 1 0 0,0 0-1 0 0,0 1 0 0 0,-1-1 0 0 0,-1 1 1 0 0,-1 0-1 0 0,0-1 0 0 0,0 1 0 0 0,-1 0 1 0 0,-3 11-54 0 0,1-17 14 0 0,0 0 0 0 0,0 0 0 0 0,-1 0 0 0 0,0-1 0 0 0,-1 1 0 0 0,1-1 0 0 0,-1 0 0 0 0,-1 0 1 0 0,0 0-1 0 0,1-1 0 0 0,-2 0 0 0 0,1 0 0 0 0,-1-1 0 0 0,0 1 0 0 0,0-2 0 0 0,0 1 0 0 0,-1-1 0 0 0,0 0 0 0 0,0 0 1 0 0,0-1-1 0 0,0 0 0 0 0,0-1 0 0 0,0 1 0 0 0,-1-2 0 0 0,1 1 0 0 0,-1-1 0 0 0,0-1 0 0 0,1 1 0 0 0,-1-1 0 0 0,-5-1-14 0 0,11 1 1 0 0,0 0 0 0 0,0 0 0 0 0,0-1 0 0 0,0 1 0 0 0,0-1 0 0 0,0 1 0 0 0,0-1 0 0 0,0 0-1 0 0,1 0 1 0 0,-1 0 0 0 0,0 0 0 0 0,0-1 0 0 0,1 1 0 0 0,-1-1 0 0 0,1 1 0 0 0,0-1 0 0 0,-1 0-1 0 0,1 0 1 0 0,0 0 0 0 0,0 0 0 0 0,0-1 0 0 0,0 1 0 0 0,0 0 0 0 0,1-1 0 0 0,-1 0 0 0 0,1 1-1 0 0,0-1 1 0 0,0 0 0 0 0,0 1 0 0 0,0-1 0 0 0,0 0 0 0 0,0 0 0 0 0,1 0 0 0 0,-1 0 0 0 0,1 0-1 0 0,0 0 1 0 0,0 0 0 0 0,0 0 0 0 0,1-2-1 0 0,1-4-8 0 0,0 1 1 0 0,1-1-1 0 0,1 0 1 0 0,-1 1-1 0 0,1 0 0 0 0,1 0 1 0 0,0 0-1 0 0,0 0 0 0 0,0 1 1 0 0,1-1-1 0 0,0 2 0 0 0,0-1 1 0 0,1 1-1 0 0,0 0 0 0 0,0 0 1 0 0,0 0-1 0 0,1 1 0 0 0,0 0 1 0 0,0 1-1 0 0,0 0 0 0 0,0 0 1 0 0,1 1-1 0 0,8-2 8 0 0,15-4-143 0 0,3-2-1925 0 0,-17-3-7689 0 0,-16 10 2521 0 0,-2 0-3593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7642 0 0,'0'0'2348'0'0,"0"0"-226"0"0,0 0-11 0 0,0 0-40 0 0,0 0-232 0 0,0 0-424 0 0,0 0-417 0 0,0 0-301 0 0,0 0-155 0 0,0 0-42 0 0,0 0-7 0 0,0 0-15 0 0,0 0-32 0 0,0 0-40 0 0,0 0-49 0 0,0 0-23 0 0,0 0-6 0 0,-32 4 825 0 0,-12 3-643 0 0,43-7-420 0 0,1 0-23 0 0,0 0-20 0 0,0 0-19 0 0,0 0-4 0 0,0 0 0 0 0,0 0 0 0 0,20-1 197 0 0,24-13 165 0 0,-43 14-354 0 0,-1 0 0 0 0,0 0 25 0 0,0 0 6 0 0,0 0-5 0 0,0 0 5 0 0,-31 11 308 0 0,20-8-320 0 0,3-1-356 0 0,7-3-3893 0 0,4-2-1179 0 0,2 2-6722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11 177 0 0 0,'0'0'743'0'0,"0"0"860"0"0,0 0 372 0 0,0 0 187 0 0,0 0 122 0 0,0 0-25 0 0,0 0-77 0 0,0 0-189 0 0,0 0-245 0 0,0 0-234 0 0,0 0-221 0 0,-9-2 444 0 0,8 1 1422 0 0,31 2-64 0 0,33-2-2444 0 0,292-32 464 0 0,-214 36-972 0 0,-103 15-127 0 0,-38-17-8 0 0,0-1 5 0 0,0 0 0 0 0,0 0 15 0 0,0 0 6 0 0,0 0 6 0 0,0 0 9 0 0,0 0 12 0 0,0 0 1 0 0,0 0-9 0 0,0 0 7 0 0,0 0-3 0 0,0 0 6 0 0,0 0 25 0 0,0 0 1 0 0,0 0-2 0 0,0 0-7 0 0,0 0-9 0 0,0 0-8 0 0,0 0 13 0 0,0 0-2 0 0,-51-30 318 0 0,-70-40-368 0 0,26 8-458 0 0,102 61-4890 0 0,-1 2 581 0 0,3 2-7659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7370 0 0,'0'0'3480'0'0,"0"0"-1054"0"0,0 0-392 0 0,0 0-90 0 0,0 0-81 0 0,0 0-261 0 0,0 0-384 0 0,0 0-350 0 0,0 0-237 0 0,0 0-125 0 0,0 0-79 0 0,0 0-37 0 0,0 0-34 0 0,2-7 624 0 0,471 0 3102 0 0,-409 6-3938 0 0,-63 1-137 0 0,-1 0-22 0 0,0 0 2 0 0,0 0-22 0 0,0 0-48 0 0,0 0 11 0 0,0 0-25 0 0,0 0-24 0 0,-26 1-6617 0 0,18 2 1468 0 0,5-2 1464 0 0,-3 2-7855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10826 0 0,'0'0'2865'0'0,"0"0"-882"0"0,0 0-393 0 0,0 0-6 0 0,0 0-12 0 0,0 0-75 0 0,0 0-217 0 0,0 0-257 0 0,0 0-175 0 0,0 0-146 0 0,0 0-117 0 0,0 0-70 0 0,0 0-46 0 0,30 4-33 0 0,97 8-66 0 0,-100-10-222 0 0,0 0 0 0 0,-1-2 0 0 0,1-1 0 0 0,0-1 0 0 0,0-1 0 0 0,0-1-148 0 0,-1-1 51 0 0,80 3-906 0 0,-58 3-7246 0 0,-40-1-1545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0 11939 0 0,'0'0'2184'0'0,"0"0"-582"0"0,0 0-295 0 0,0 0-55 0 0,0 0-30 0 0,0 0-144 0 0,0 0-197 0 0,0 0-175 0 0,0 0-141 0 0,-30 8-89 0 0,-98 24-56 0 0,59 5 160 0 0,58-25-443 0 0,-2-2-44 0 0,1 1 0 0 0,0 0 0 0 0,0 1-1 0 0,1 0 1 0 0,1 1 0 0 0,0 1 0 0 0,1-1 0 0 0,0 1-1 0 0,1 1 1 0 0,1 0 0 0 0,0 0 0 0 0,1 0 0 0 0,1 1-1 0 0,0 0 1 0 0,1 0 0 0 0,0 0 0 0 0,0 15-93 0 0,4-22 32 0 0,-1 0 0 0 0,2 0 0 0 0,-1 1 0 0 0,1-1 1 0 0,1 0-1 0 0,-1 0 0 0 0,2 0 0 0 0,-1 0 0 0 0,1-1 0 0 0,1 1 0 0 0,-1-1 1 0 0,1 1-1 0 0,1-1 0 0 0,0 0 0 0 0,0-1 0 0 0,0 1 0 0 0,1-1 1 0 0,0 0-1 0 0,5 4-32 0 0,2-1 90 0 0,0 0 1 0 0,1-1-1 0 0,0 0 1 0 0,0-2-1 0 0,1 1 1 0 0,-1-2-1 0 0,2 0 1 0 0,-1-1 0 0 0,1 0-1 0 0,-1-1 1 0 0,1-1-1 0 0,1-1 1 0 0,-1 0-1 0 0,0-1 1 0 0,0 0-1 0 0,1-2 1 0 0,-1 0-1 0 0,0-1 1 0 0,10-2-91 0 0,-3 1 121 0 0,-1-1-1 0 0,0-1 0 0 0,0-1 1 0 0,-1-1-1 0 0,1 0 1 0 0,-2-2-1 0 0,1-1 1 0 0,-1 0-1 0 0,-1-2 1 0 0,0 0-1 0 0,0-1 1 0 0,-1-1-1 0 0,-1 0 1 0 0,0-1-1 0 0,-1-1 1 0 0,-1-1-1 0 0,-1 0 1 0 0,12-18-121 0 0,-21 26-32 0 0,-1 0 0 0 0,0 1 0 0 0,-1-1 0 0 0,0 0 0 0 0,0-1 0 0 0,-1 1 0 0 0,0 0 0 0 0,-1-1 0 0 0,0 1 1 0 0,0-1-1 0 0,-1 0 0 0 0,0 1 0 0 0,-1-1 0 0 0,0 1 0 0 0,0-1 0 0 0,-1 1 0 0 0,0-1 0 0 0,-1 1 1 0 0,0 0-1 0 0,-1 0 0 0 0,0 0 0 0 0,0 1 0 0 0,-1-1 0 0 0,0 1 0 0 0,0 0 0 0 0,-1 0 0 0 0,0 1 1 0 0,0 0-1 0 0,-1 0 0 0 0,0 0 0 0 0,0 1 0 0 0,0 0 0 0 0,-1 0 0 0 0,-8-4 32 0 0,-3-1-347 0 0,-1 0-1 0 0,0 2 0 0 0,0 0 1 0 0,-1 2-1 0 0,0 0 0 0 0,0 1 1 0 0,0 1-1 0 0,-1 1 1 0 0,0 1-1 0 0,-11 0 348 0 0,-73-1-6697 0 0,66 4-5294 0 0</inkml:trace>
  <inkml:trace contextRef="#ctx0" brushRef="#br0" timeOffset="503.164">1 287 17236 0 0,'0'0'1941'0'0,"0"0"-208"0"0,0 0-108 0 0,0 0-150 0 0,0 0-177 0 0,0 0-230 0 0,0 0-224 0 0,32-8-189 0 0,102-26-125 0 0,-17 20 996 0 0,-84 15-1120 0 0,160 17 501 0 0,152-18-522 0 0,187-47-181 0 0,-429 32-609 0 0,-103 15 404 0 0,0 0-7 0 0,0 0 13 0 0,0 0 6 0 0,0 0-15 0 0,0 0-6 0 0,0 0-3 0 0,0 0-3 0 0,0 0-28 0 0,-22 0-5285 0 0,13 0 1237 0 0,4 0-2092 0 0,-1 0-6342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63 0 0 0,'0'0'995'0'0,"0"0"461"0"0,0 0 239 0 0,0 0-20 0 0,0 0-166 0 0,0 0-261 0 0,0 0-231 0 0,0 0-142 0 0,-8 0-72 0 0,-23 0-1 0 0,24 0 70 0 0,7 0 51 0 0,0 0 15 0 0,17 3 3966 0 0,74 0-295 0 0,-76-5-4400 0 0,-1-2 1 0 0,0 0 0 0 0,1 0-1 0 0,-1-2 1 0 0,-1 0-1 0 0,1 0 1 0 0,-1-1 0 0 0,5-4-210 0 0,-8 3 133 0 0,7-3 628 0 0,-17 38-907 0 0,13 329 236 0 0,-15-263-104 0 0,-4 0 0 0 0,-3 0-1 0 0,-5-1 1 0 0,-4-1-1 0 0,-11 29 15 0 0,28-112-81 0 0,-1-1 0 0 0,0 1 0 0 0,-1-1 0 0 0,1 0 0 0 0,-1 0-1 0 0,0 0 1 0 0,-1 0 0 0 0,0 0 0 0 0,0-1 0 0 0,-1 0 0 0 0,1 0 0 0 0,-1 0-1 0 0,0 0 1 0 0,-1-1 0 0 0,0 1 0 0 0,1-2 0 0 0,-2 1 0 0 0,1 0-1 0 0,0-1 1 0 0,-1-1 0 0 0,0 1 0 0 0,0-1 0 0 0,0 0 0 0 0,0 0 0 0 0,-1-1-1 0 0,1 0 1 0 0,-8 1 81 0 0,9-2-99 0 0,0-1 0 0 0,0 1 0 0 0,0-1 0 0 0,0 0 0 0 0,0-1-1 0 0,0 0 1 0 0,0 0 0 0 0,0 0 0 0 0,1 0 0 0 0,-1-1 0 0 0,0 0 0 0 0,0 0-1 0 0,1-1 1 0 0,0 1 0 0 0,-1-1 0 0 0,1-1 0 0 0,0 1 0 0 0,0-1 0 0 0,1 1-1 0 0,-1-1 1 0 0,1-1 0 0 0,0 1 0 0 0,0-1 0 0 0,0 1 0 0 0,1-1 0 0 0,-1 0-1 0 0,1 0 1 0 0,0-1 0 0 0,1 1 0 0 0,-1-1 0 0 0,1 1 0 0 0,0-1 0 0 0,1 0-1 0 0,-1 0 1 0 0,1 0 0 0 0,0 0 0 0 0,1 0 0 0 0,-1-1 99 0 0,4-11 130 0 0,0 1 0 0 0,1-1 1 0 0,1 1-1 0 0,0 0 0 0 0,2 0 0 0 0,0 1 1 0 0,0 0-1 0 0,2 0 0 0 0,0 0 0 0 0,0 1 1 0 0,2 1-1 0 0,0-1 0 0 0,1 2 0 0 0,0 0 0 0 0,1 0 1 0 0,0 1-1 0 0,13-9-130 0 0,-6 1 393 0 0,-3 4-178 0 0,1 1 1 0 0,0 1-1 0 0,1 1 0 0 0,0 1 0 0 0,1 0 1 0 0,1 2-1 0 0,-1 0 0 0 0,2 1 0 0 0,-1 1 1 0 0,1 1-1 0 0,0 1 0 0 0,21-3-215 0 0,41 2 170 0 0,-82 37 86 0 0,12 112 893 0 0,-10-119-2753 0 0,-4-15-3665 0 0,0-2-4848 0 0,0-5-464 0 0</inkml:trace>
  <inkml:trace contextRef="#ctx0" brushRef="#br0" timeOffset="336.909">777 895 12347 0 0,'0'0'3102'0'0,"0"0"-995"0"0,0 0-496 0 0,0 0-227 0 0,0 0-158 0 0,0 0-217 0 0,0 0-261 0 0,0 0-164 0 0,0 0-123 0 0,0 0-77 0 0,0 0-59 0 0,0 0-45 0 0,-6 14-66 0 0,-16 45-53 0 0,13 1 58 0 0,2-71-14482 0 0,7 7 2804 0 0</inkml:trace>
  <inkml:trace contextRef="#ctx0" brushRef="#br0" timeOffset="572.992">792 505 12675 0 0,'0'0'2346'0'0,"0"0"-405"0"0,0 0-364 0 0,0 0-298 0 0,0 0-274 0 0,0 0-309 0 0,0 0-296 0 0,0 0-189 0 0,0 0-112 0 0,0 0-55 0 0,0 0-31 0 0,0 0-41 0 0,0 0-61 0 0,-8 8-79 0 0,-21 24-135 0 0,21-12-2121 0 0,12-18-5153 0 0,-2-2-3448 0 0</inkml:trace>
  <inkml:trace contextRef="#ctx0" brushRef="#br0" timeOffset="1161.962">904 1061 4953 0 0,'0'0'2421'0'0,"0"0"-330"0"0,0 0-216 0 0,0 0-211 0 0,0 0-186 0 0,0 0-174 0 0,0 0-220 0 0,0 0-168 0 0,0 0-73 0 0,0 0-45 0 0,0 0-51 0 0,0 0-49 0 0,16-8-65 0 0,84-44 868 0 0,-38-14 1959 0 0,-21 87-2680 0 0,-38-18-709 0 0,14 17-40 0 0,-1 0 1 0 0,-2 2 0 0 0,0 0 0 0 0,-1 0 0 0 0,-1 1 0 0 0,-1 1 0 0 0,-1 0 0 0 0,-1 0 0 0 0,-2 1-1 0 0,0 0 1 0 0,-1 0 0 0 0,0 12-32 0 0,-4-27 0 0 0,1 1-1 0 0,-2 0 0 0 0,1-1 1 0 0,-1 1-1 0 0,-1 0 0 0 0,0 0 1 0 0,-1 0-1 0 0,0-1 0 0 0,0 1 1 0 0,-1 0-1 0 0,-1-1 0 0 0,0 1 1 0 0,0-1-1 0 0,-1 0 0 0 0,0 0 1 0 0,-1 0-1 0 0,0-1 0 0 0,0 1 1 0 0,-1-1-1 0 0,-1 0 0 0 0,1-1 1 0 0,-1 0-1 0 0,-1 0 0 0 0,1 0 1 0 0,-1-1-1 0 0,-3 2 1 0 0,2-4-19 0 0,1 1 1 0 0,-1-2-1 0 0,0 1 1 0 0,-1-1-1 0 0,1-1 0 0 0,-1 1 1 0 0,1-2-1 0 0,-1 1 1 0 0,0-1-1 0 0,0-1 1 0 0,0 0-1 0 0,0 0 0 0 0,0-1 1 0 0,-6-1 18 0 0,14 2-1 0 0,0-1 0 0 0,0 0 0 0 0,0 0 0 0 0,0 0 1 0 0,0 0-1 0 0,0-1 0 0 0,0 1 0 0 0,0-1 0 0 0,0 1 0 0 0,0-1 0 0 0,0 1 1 0 0,0-1-1 0 0,0 0 0 0 0,0 0 0 0 0,1 0 0 0 0,-1 0 0 0 0,0 0 0 0 0,1-1 1 0 0,-1 1-1 0 0,1 0 0 0 0,-1-1 0 0 0,1 1 0 0 0,-1-1 0 0 0,1 1 0 0 0,0-1 1 0 0,0 0-1 0 0,0 0 0 0 0,0 1 0 0 0,0-1 0 0 0,0 0 0 0 0,1 0 0 0 0,-1 0 1 0 0,1 0-1 0 0,-1 0 0 0 0,1 0 0 0 0,0 0 0 0 0,-1 0 0 0 0,1 0 0 0 0,0-2 2 0 0,3-8-18 0 0,0 0 0 0 0,0 1 0 0 0,1-1 0 0 0,1 0 1 0 0,0 1-1 0 0,0 0 0 0 0,1 0 0 0 0,0 1 0 0 0,1 0 1 0 0,0 0-1 0 0,1 0 0 0 0,0 1 0 0 0,1 0 1 0 0,-1 1-1 0 0,2 0 0 0 0,-1 0 0 0 0,1 1 0 0 0,0 0 1 0 0,6-3 16 0 0,38-34-1118 0 0,-38 23-1221 0 0,-13 13-1119 0 0,-1 1-3730 0 0,-1-1-4795 0 0</inkml:trace>
  <inkml:trace contextRef="#ctx0" brushRef="#br0" timeOffset="1658.933">1130 612 10954 0 0,'0'0'3312'0'0,"0"0"-1106"0"0,0 0-463 0 0,0 0-150 0 0,0 0-132 0 0,0 0-208 0 0,0 0-305 0 0,0 0-245 0 0,0 0-173 0 0,0 0-64 0 0,0 0-28 0 0,0 0-39 0 0,0 0-55 0 0,2-8 1124 0 0,6-3-884 0 0,-9 11-584 0 0,1 0 0 0 0,0 0-1 0 0,0 0 1 0 0,-1 0 0 0 0,1 0-1 0 0,0-1 1 0 0,0 1 0 0 0,-1 0 0 0 0,1 0-1 0 0,0 0 1 0 0,0-1 0 0 0,-1 1 0 0 0,1 0-1 0 0,0 0 1 0 0,0 0 0 0 0,0-1-1 0 0,-1 1 1 0 0,1 0 0 0 0,0-1 0 0 0,0 1-1 0 0,0 0 1 0 0,0 0 0 0 0,0-1 0 0 0,0 1-1 0 0,0 0 1 0 0,0-1 0 0 0,-1 1-1 0 0,1 0 1 0 0,0-1 0 0 0,0 1 0 0 0,0 0-1 0 0,1 0 1 0 0,-1-1 0 0 0,0 1 0 0 0,0 0-1 0 0,0-1 1 0 0,0 1 0 0 0,0 0-1 0 0,0-1 1 0 0,0 1 0 0 0,0 0 0 0 0,1 0-1 0 0,-1-1 1 0 0,0 1 0 0 0,0 0 0 0 0,0 0-1 0 0,0-1 1 0 0,1 1 0 0 0,-1 0 0 0 0,-29 12-48 0 0,29-12 32 0 0,0 0-8 0 0,0 0-14 0 0,0 0-30 0 0,0 0-28 0 0,23-11-1589 0 0,-7-1-1217 0 0,-3 3-6263 0 0,-10 8-3278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1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622 257,'-5'0,"1"0,-1 0,1 1,-1-1,1 1,0 0,-1 0,1 1,0-1,0 1,0 0,0 0,0 0,0 1,0-1,1 1,-1 0,1 0,0 0,0 0,0 1,0-1,1 1,0 0,-1-1,1 1,0 0,1 1,-1-1,1 0,0 0,0 1,0 1,-2 12,1 1,1 0,0 0,2 0,0 0,1 0,3 6,5 52,-2 1,-4 0,-4 0,-2 0,-7 23,0-7,-23 115,14-251,12 15,1 2</inkml:trace>
  <inkml:trace contextRef="#ctx0" brushRef="#br0" timeOffset="270.584">1 285,'351'-99,"180"-49,-529 148,29-10,0 2,1 2,0 0,0 2,0 2,1 1,-31 1,1 0,-1 0,0 0,0 1,1-1,-1 1,0-1,0 1,0 0,0 0,0 0,0 0,0 0,0 0,0 1,0-1,0 1,-1-1,1 1,-1-1,1 1,-1 0,0 0,0 0,0 0,0 0,1 1,3 15</inkml:trace>
  <inkml:trace contextRef="#ctx0" brushRef="#br0" timeOffset="618.443">1215 596,'-43'50,"2"2,2 2,3 2,-16 35,47-81,0 0,1 0,0 0,1 0,0 1,1 0,0-1,0 1,2 0,-1 1,1-8,0 0,1 0,-1-1,1 1,0 0,0-1,0 1,0-1,1 1,-1-1,1 0,0 1,0-1,0 0,1 0,-1 0,1-1,-1 1,1-1,0 1,0-1,0 0,0 0,0 0,1 0,-1-1,1 1,-1-1,1 0,0 0,4 1,1 0,0-1,-1 0,1 0,0-1,0 0,0 0,-1-1,1-1,0 1,0-1,-1-1,0 0,1 0,-1 0,0-1,0 0,-1-1,1 0,-1 0,4-4,8-8,-1 0,0-1,-1-1,-1-1,-1 0,-1-1,-1-1,-4 7,-1 0,-1 0,-1-1,0 0,-1 0,-1 0,0-1,-1 1,-1-1,-1 0,0-1,-1 13,0-1,0 0,0 0,-1 1,0-1,0 0,0 1,-1-1,0 1,0-1,0 1,0 0,-1 0,0 0,0 0,-1 0,1 1,-1-1,0 1,0 0,-1 0,1 1,-1-1,1 1,-1 0,0 0,-1 1,1-1,0 1,-1 0,1 1,-1-1,-2 1,-2 0,1 1,-1 0,0 0,1 1,-1 0,1 1,-1 0,1 1,0 0,0 0,0 1,0 0,0 1,1-1,0 2,0-1,0 1,1 1,0-1,0 1,1 0,-1 1,-11 15</inkml:trace>
  <inkml:trace contextRef="#ctx0" brushRef="#br0" timeOffset="1047.754">1835 624,'-33'52,"1"2,3 1,3 1,-2 10,2 43,25-107,1 1,0 0,0 0,1 0,-1 0,1 0,-1-1,1 1,0 0,0 0,0-1,0 1,1-1,-1 1,1-1,-1 1,1-1,0 0,0 0,0 0,0 0,0 0,1 0,-1-1,0 1,1-1,-1 1,1-1,0 0,-1 0,1 0,0 0,0-1,0 1,2-1,5 1,0 0,1-1,-1 0,0-1,1 0,-1-1,0 0,0 0,0-1,0-1,-1 1,1-2,-1 1,0-1,0-1,0 1,6-7,5-5,-1 0,-1-1,-1-1,0-1,-1 0,8-15,1-1,-1-1,-2-1,-2-1,-1 0,-2-2,-2 0,-2 0,-1-2,-2 1,-3-1,-1-1,-2 1,-2-1,-1 0,-3-2,0 35,0 0,-1 0,0 0,-1 0,0 0,0 1,-1 0,-1 0,0 0,0 1,-1-1,4 6,0 1,0 0,0-1,0 1,0 1,-1-1,1 0,-1 1,0 0,0 0,0 0,0 0,0 1,0-1,-1 1,1 0,0 1,-1-1,1 1,-1-1,1 1,-1 1,1-1,0 1,-1-1,1 1,0 0,0 1,-2 0,-14 8,2 2,0 0,0 1,1 0,0 1,1 2,1-1,1 2,0 0,1 0,1 1,1 1,-8 16,8-18,0 0,2 1,0 1,0-1,2 2,1-1,0 1,1 0,1 0,1 0,1 0,1 1,1-1,0 1,2-1,0 0,1 1,1-1,1 0,1-1,1 1,0-1,2-1,6 12,-7-21,0 1,0-1,1-1,0 0,1 0,0-1,0 0,1 0,0-1,0-1,0 0,0-1,1 0,0 0,0-1,11 1,6 0,0-2,0-1,0-1,0-1,-1-2,20-3,-7-2</inkml:trace>
  <inkml:trace contextRef="#ctx0" brushRef="#br0" timeOffset="1947.504">2794 511,'-53'31,"1"2,2 3,1 1,2 3,-4 7,-50 66,98-109,1 0,-1 0,1 1,0-1,1 1,-1-1,1 1,0 0,0 0,0-1,1 1,-1 0,1 0,0 0,1 0,-1-1,1 1,0 0,0 0,0-1,1 1,0-1,0 1,0-1,0 0,1 0,0 0,-1 0,2 0,-1 0,0 0,1-1,0 0,-1 1,1-1,1-1,-1 1,0-1,1 1,-1-1,1 0,-1-1,1 1,0-1,0 0,0 0,0-1,0 1,0-1,0 0,0-1,0 1,0-1,-1 0,4 0,112-55,-81 24,-1-1,-2-2,-2-1,-1-2,9-15,24-27,-49 67,-15 26,-15 28,-1-9,9-21,0-1,0 0,1 1,0 0,0 0,1 0,1 1,0-1,1 1,0-1,1 1,0-1,0 1,2 4,-1-13,0-1,-1 1,1-1,1 1,-1-1,0 0,0 1,1-1,0 0,-1 0,1 0,0 0,0 0,0-1,0 1,0 0,0-1,1 1,-1-1,0 0,1 0,-1 0,1 0,-1 0,1-1,0 1,-1-1,1 0,0 0,-1 1,1-2,0 1,-1 0,1 0,0-1,86-40,-57 12,-1-1,-2-1,-2-2,0 0,-3-2,0-1,6-17,-15 29,11-10,-28 58,-5-6,-4 9,1 0,1 0,2 1,0 0,2 0,1 1,2-1,0 12,2-35,0 0,1 0,-1 0,1 0,0 0,0 0,1 0,-1 0,1-1,0 1,1-1,-1 1,1-1,-1 0,1 0,1 0,-1-1,0 1,1-1,0 1,0-1,0 0,0-1,0 1,1-1,-1 0,1 0,0 0,-1 0,1-1,0 0,0 0,0 0,0-1,0 0,0 1,0-2,0 1,0-1,0 1,0-1,-1-1,1 1,0-1,0 0,-1 0,1 0,15-13,-1 0,0-1,-1-1,-1 0,-1-1,0-1,-1-1,-1 0,-1-1,-1-1,-1 1,-1-2,-1 0,-1 0,3-12,53-110,-64 143,0 1,0 0,0 0,0 0,0 0,0 0,0-1,1 1,-1 0,0 0,1 0,-1 0,1 0,-1 0,1 0,0 0,-1 0,1 0,0 0,0 1,-1-1,1 0,0 0,0 1,0-1,0 1,0-1,0 1,0-1,0 1,0-1,0 1,1 0,-1 0,0-1,0 1,0 0,0 0,0 0,1 0,-1 1,0-1,0 0,0 0,0 1,0-1,0 0,0 1,0-1,0 1,0 0,0-1,0 1,0 0,0 0,6 136,-21 342,3-282,5-59,-7-1,-9 26,14-120,-2-1,-1-1,-3 0,-1 0,-2-1,-1-1,-3-1,0-1,-5 2,22-32,1-1,-2 1,1-1,0 0,-1-1,0 1,-1-1,1 0,-1 0,0 0,0-1,0 0,-1 0,1-1,-1 0,0 0,0-1,0 1,0-1,-1-1,1 0,-4 1,8-4,0 0,1-1,-1 1,0 0,1-1,-1 0,1 1,0-1,0 0,0 0,0-1,0 1,1 0,-1-1,1 1,0 0,0-1,0 1,1-1,-1 0,1 1,0-1,0 0,0 1,0-1,1 1,0-2,-1-1,0-47,3 0,2 1,2 0,3 0,2 0,2 2,2-1,14-27,23-38,4 2,70-102,-101 174,-4 10</inkml:trace>
  <inkml:trace contextRef="#ctx0" brushRef="#br0" timeOffset="8921.578">311 1612,'51'-10,"0"3,1 1,44 2,27-2,811-74,-322 33,242 8,-353 11,-101 29,-323-7,-60 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2593 1300 1808 0 0,'0'0'2021'0'0,"0"0"-129"0"0,0 0-82 0 0,0 0-6 0 0,0 0-126 0 0,0 0-191 0 0,0 0-245 0 0,0 0-170 0 0,0 0-53 0 0,0 0-4 0 0,0 0 43 0 0,0 0 12 0 0,0 0 8 0 0,5 17-31 0 0,16 49-49 0 0,-21-65-962 0 0,0 0 0 0 0,0-1 0 0 0,0 1 0 0 0,0 0 0 0 0,0 0 0 0 0,1 0 0 0 0,-1-1 0 0 0,0 1 0 0 0,0 0 0 0 0,1-1 0 0 0,-1 1 0 0 0,0 0 0 0 0,1-1 0 0 0,-1 1 0 0 0,1 0 0 0 0,-1-1 0 0 0,1 1 0 0 0,-1-1 0 0 0,1 1 0 0 0,-1-1 0 0 0,1 1 0 0 0,-1-1 0 0 0,1 1 0 0 0,0-1 0 0 0,-1 1 0 0 0,1-1 0 0 0,0 0 0 0 0,-1 1 0 0 0,1-1 0 0 0,0 0 0 0 0,0 0 0 0 0,-1 0 0 0 0,1 0 0 0 0,0 1 0 0 0,0-1 0 0 0,-1 0 0 0 0,1 0 0 0 0,0 0 0 0 0,0-1 0 0 0,0 1 0 0 0,-1 0 0 0 0,1 0 0 0 0,0 0-36 0 0,3-1 262 0 0,11-2 67 0 0,-1 0 0 0 0,0-1-1 0 0,-1 0 1 0 0,1-1 0 0 0,-1-1 0 0 0,0 0-1 0 0,0-1 1 0 0,0 0 0 0 0,-1-1-1 0 0,0 0 1 0 0,-1-1 0 0 0,0 0 0 0 0,0-1-1 0 0,3-4-328 0 0,86-89 621 0 0,95-85-233 0 0,-193 186-387 0 0,-1 1-1 0 0,1-1 1 0 0,0 1 0 0 0,0-1 0 0 0,0 1 0 0 0,0 0 0 0 0,0 0 0 0 0,0 0 0 0 0,0 0 0 0 0,0 0 0 0 0,1 0-1 0 0,-1 1 1 0 0,0-1 0 0 0,0 1 0 0 0,1-1 0 0 0,-1 1 0 0 0,0 0 0 0 0,1 0 0 0 0,-1 0 0 0 0,0 0 0 0 0,1 0-1 0 0,-1 1 1 0 0,0-1 0 0 0,1 1 0 0 0,-1 0 0 0 0,0-1 0 0 0,0 1 0 0 0,0 0 0 0 0,0 0 0 0 0,0 0 0 0 0,0 1-1 0 0,0-1 1 0 0,0 0 0 0 0,0 1 0 0 0,0-1 0 0 0,-1 1 0 0 0,1 0 0 0 0,0 0 0 0 0,-1-1 0 0 0,1 2-1 0 0,4 4 10 0 0,-1 0 0 0 0,0 1 0 0 0,0 0 0 0 0,-1 0 0 0 0,0 0 0 0 0,0 0 0 0 0,-1 0 0 0 0,0 1 0 0 0,-1-1 0 0 0,1 1 0 0 0,-2 0 0 0 0,1 0 0 0 0,-1 0 0 0 0,-1 1-10 0 0,0-1 18 0 0,0 0 1 0 0,-1 0-1 0 0,0 0 0 0 0,-1 0 1 0 0,0 0-1 0 0,0 0 1 0 0,-1-1-1 0 0,0 1 1 0 0,-1-1-1 0 0,0 0 1 0 0,0 0-1 0 0,-1 0 0 0 0,0 0 1 0 0,0-1-1 0 0,0 0 1 0 0,-1 0-1 0 0,0 0 1 0 0,-1-1-1 0 0,0 0 0 0 0,0 0-17 0 0,-13 11 12 0 0,-1-2 0 0 0,-1 0 0 0 0,-1-1 0 0 0,0-2 1 0 0,-1 0-1 0 0,-8 2-13 0 0,-96 18-2 0 0,125-31-19 0 0,-1 0 0 0 0,1 0 0 0 0,-1 0-1 0 0,1-1 1 0 0,-1 1 0 0 0,1-1-1 0 0,-1 0 1 0 0,1 0 0 0 0,-1-1 0 0 0,1 1-1 0 0,0-1 1 0 0,-1 1 0 0 0,1-1-1 0 0,-1 0 1 0 0,1 0 0 0 0,0-1 0 0 0,0 1-1 0 0,0-1 1 0 0,0 0 0 0 0,0 1-1 0 0,0-1 1 0 0,0-1 0 0 0,0 1 0 0 0,1 0-1 0 0,-2-2 22 0 0,4 1-241 0 0,0-1 0 0 0,1 0 0 0 0,-1 0-1 0 0,1 1 1 0 0,0-1 0 0 0,0 0 0 0 0,0 1 0 0 0,0-1-1 0 0,0 1 1 0 0,1-1 0 0 0,0 1 0 0 0,0 0-1 0 0,0-1 1 0 0,0 1 0 0 0,0 0 0 0 0,1 0 0 0 0,-1 1-1 0 0,1-1 1 0 0,0 0 0 0 0,0 1 0 0 0,0 0 0 0 0,0-1-1 0 0,0 1 1 0 0,0 1 0 0 0,0-1 0 0 0,1 0 241 0 0,13-12-6034 0 0,-8 6-5918 0 0</inkml:trace>
  <inkml:trace contextRef="#ctx0" brushRef="#br0" timeOffset="359.272">3412 1113 10778 0 0,'0'0'2762'0'0,"0"0"-1063"0"0,0 0-404 0 0,0 0 65 0 0,0 0 25 0 0,0 0-105 0 0,0 0-284 0 0,0 0-302 0 0,0 0-151 0 0,0 0-77 0 0,0 0-27 0 0,0 0-35 0 0,0 0-74 0 0,-1 10-52 0 0,-1 75 525 0 0,3-79-715 0 0,1 0 0 0 0,1-1 0 0 0,-1 1-1 0 0,1-1 1 0 0,0 1 0 0 0,0-1 0 0 0,0 0 0 0 0,1 0 0 0 0,0-1 0 0 0,0 1-1 0 0,0-1 1 0 0,1 0 0 0 0,-1 0 0 0 0,1 0 0 0 0,0 0 0 0 0,0-1-1 0 0,0 0 1 0 0,0 0 0 0 0,1 0 0 0 0,-1-1 0 0 0,1 0 0 0 0,0 0-1 0 0,0 0 1 0 0,0-1 0 0 0,0 0 0 0 0,-1 0 0 0 0,2 0 0 0 0,-1-1-1 0 0,0 0 1 0 0,0 0 0 0 0,0-1 0 0 0,0 1 0 0 0,0-1 0 0 0,0-1-1 0 0,-1 1 1 0 0,1-1 0 0 0,4-1-88 0 0,3-4 89 0 0,1-1 0 0 0,-1 0 0 0 0,-1 0 0 0 0,0-1 0 0 0,0-1 0 0 0,-1 0 0 0 0,0-1 0 0 0,0 0 0 0 0,-2 0 0 0 0,1-1 0 0 0,-1-1 0 0 0,-1 1 0 0 0,0-1 0 0 0,-1-1 0 0 0,-1 1 0 0 0,0-1 0 0 0,0-1 0 0 0,-2 1 0 0 0,1-1 1 0 0,-1-6-90 0 0,14-71-903 0 0,-18 91 295 0 0,0 1-323 0 0,0 10-9501 0 0,-2-5-2044 0 0</inkml:trace>
  <inkml:trace contextRef="#ctx0" brushRef="#br0" timeOffset="880.687">3951 1330 9490 0 0,'0'0'4118'0'0,"0"0"-1709"0"0,0 0-688 0 0,0 0-131 0 0,0 0-148 0 0,0 0-166 0 0,0 0-178 0 0,0 0-166 0 0,0 0-116 0 0,0 0-97 0 0,0 0-80 0 0,0 0-101 0 0,0 0-70 0 0,12-22-75 0 0,38-70-71 0 0,-41 75-209 0 0,1 0 0 0 0,0 1-1 0 0,1 1 1 0 0,1 0-1 0 0,0 0 1 0 0,1 1 0 0 0,1 1-1 0 0,0 0 1 0 0,0 1 0 0 0,1 0-1 0 0,6-2-112 0 0,-20 12 2 0 0,0 1 0 0 0,-1 0-1 0 0,1-1 1 0 0,0 1-1 0 0,0 0 1 0 0,0 0 0 0 0,0-1-1 0 0,0 1 1 0 0,0 0 0 0 0,0 0-1 0 0,1 0 1 0 0,-1 0 0 0 0,0 1-1 0 0,0-1 1 0 0,1 0-1 0 0,-1 0 1 0 0,1 1 0 0 0,-1-1-1 0 0,0 1 1 0 0,1-1 0 0 0,-1 1-1 0 0,1 0 1 0 0,-1-1 0 0 0,1 1-1 0 0,-1 0 1 0 0,1 0 0 0 0,0 0-1 0 0,-1 0 1 0 0,1 0-1 0 0,-1 1 1 0 0,1-1 0 0 0,-1 0-1 0 0,1 1 1 0 0,-1-1 0 0 0,0 1-1 0 0,1 0 1 0 0,-1-1 0 0 0,1 1-1 0 0,-1 0 1 0 0,0 0 0 0 0,0 0-1 0 0,1-1 1 0 0,-1 2-1 0 0,0-1 1 0 0,0 0 0 0 0,0 0-1 0 0,0 0 1 0 0,0 0 0 0 0,0 1-1 0 0,-1-1 1 0 0,1 0 0 0 0,0 2-2 0 0,-14 144 100 0 0,13-146-99 0 0,1 0 0 0 0,-1 0 0 0 0,0 0 0 0 0,0 0 0 0 0,1 0 0 0 0,-1 0 0 0 0,0 0 0 0 0,1 0 0 0 0,-1 0 1 0 0,1 0-1 0 0,-1-1 0 0 0,1 1 0 0 0,0 0 0 0 0,-1 0 0 0 0,1 0 0 0 0,0-1 0 0 0,0 1 0 0 0,-1 0 0 0 0,1-1 0 0 0,0 1 1 0 0,0-1-1 0 0,0 1 0 0 0,0-1 0 0 0,0 1 0 0 0,0-1 0 0 0,0 1 0 0 0,0-1 0 0 0,0 0 0 0 0,0 0 0 0 0,0 0 0 0 0,0 1 1 0 0,0-1-1 0 0,0 0 0 0 0,0 0 0 0 0,0 0 0 0 0,0-1 0 0 0,0 1 0 0 0,0 0 0 0 0,0 0 0 0 0,0 0 0 0 0,0-1 0 0 0,0 1 1 0 0,1-1-2 0 0,44-14 33 0 0,167-117 144 0 0,-212 131-175 0 0,0 1 1 0 0,0-1-1 0 0,0 1 0 0 0,0-1 1 0 0,-1 1-1 0 0,1-1 0 0 0,0 1 1 0 0,0 0-1 0 0,0 0 0 0 0,0-1 1 0 0,0 1-1 0 0,0 0 0 0 0,0 0 1 0 0,0 0-1 0 0,0 0 0 0 0,0 0 1 0 0,0 0-1 0 0,0 0 0 0 0,0 1 1 0 0,-1-1-1 0 0,1 0 0 0 0,0 0 1 0 0,0 1-1 0 0,0-1 0 0 0,0 1 1 0 0,0-1-1 0 0,0 1 0 0 0,-1-1 1 0 0,1 1-1 0 0,0-1 0 0 0,0 1 0 0 0,-1 0 1 0 0,1-1-1 0 0,0 1 0 0 0,-1 0 1 0 0,1-1-1 0 0,-1 1 0 0 0,1 0 1 0 0,-1 0-1 0 0,1 0 0 0 0,-1 0 1 0 0,0 0-1 0 0,1-1 0 0 0,-1 1 1 0 0,0 0-1 0 0,0 0 0 0 0,0 0 1 0 0,1 0-1 0 0,-1 0 0 0 0,0 0 1 0 0,0 1-3 0 0,-2 55 147 0 0,1-53-130 0 0,-14 124 127 0 0,16-126-175 0 0,-1 0 1 0 0,1 0 0 0 0,0 0-1 0 0,-1 0 1 0 0,1 0 0 0 0,0 0-1 0 0,0 0 1 0 0,0 0-1 0 0,0-1 1 0 0,1 1 0 0 0,-1 0-1 0 0,0-1 1 0 0,1 1 0 0 0,-1-1-1 0 0,1 1 1 0 0,0-1-1 0 0,-1 0 1 0 0,1 0 0 0 0,0 0-1 0 0,0 0 1 0 0,0 0 0 0 0,0 0-1 0 0,-1 0 1 0 0,1 0-1 0 0,2 0 31 0 0,20 1-6403 0 0,-20-2-1681 0 0,-2-3-4845 0 0</inkml:trace>
  <inkml:trace contextRef="#ctx0" brushRef="#br0" timeOffset="-2021.01">463 535 2024 0 0,'0'0'1826'0'0,"0"0"140"0"0,0 0 213 0 0,0 0 168 0 0,0 0-21 0 0,0 0-223 0 0,0 0-356 0 0,0 0-359 0 0,0 0-291 0 0,0 0-208 0 0,0 0-129 0 0,0 3-26 0 0,-37 189 3439 0 0,36-187-4140 0 0,-19 106 517 0 0,-5 0-1 0 0,-17 37-549 0 0,-36 50 79 0 0,76-195-22 0 0,-1-1-1433 0 0,5-14 884 0 0,33-84-3373 0 0,42-198-4384 0 0,-29 70 6977 0 0,-25 73 4577 0 0,-20 118 766 0 0,-11 36 492 0 0,7 25-3827 0 0,11 47 552 0 0,1-55-1006 0 0,1-1-39 0 0,-1 1 0 0 0,-1 0 0 0 0,-1 1 0 0 0,0 0 0 0 0,-2 0 0 0 0,3 14-243 0 0,11 134 527 0 0,-18-149-515 0 0,0 1-1 0 0,1-1 0 0 0,2 0 0 0 0,0 0 1 0 0,1-1-1 0 0,0 0 0 0 0,2 0 0 0 0,0 0 1 0 0,2-2-1 0 0,0 1 0 0 0,6 7-11 0 0,17 21-1 0 0,-21-82 1065 0 0,99-345-106 0 0,-97 316-985 0 0,-3-1 1 0 0,-2 0 0 0 0,-4-1-1 0 0,-3-2 27 0 0,-3 62-161 0 0,2-8-1640 0 0,9 11-6348 0 0,-9 4-4060 0 0</inkml:trace>
  <inkml:trace contextRef="#ctx0" brushRef="#br0" timeOffset="-1336.101">1115 958 3273 0 0,'0'0'3886'0'0,"0"0"-1260"0"0,0 0-566 0 0,0 0-97 0 0,0 0-72 0 0,0 0-158 0 0,0 0-285 0 0,0 0-313 0 0,0 0-292 0 0,0 0-176 0 0,0 0-106 0 0,0 0-76 0 0,0 0-30 0 0,-11 5-52 0 0,-34 16-44 0 0,42-19-299 0 0,-1 0 1 0 0,1 0-1 0 0,0 0 1 0 0,0 1-1 0 0,0-1 1 0 0,0 1-1 0 0,0 0 1 0 0,1 0-1 0 0,-1 0 1 0 0,1 0-1 0 0,0 1 1 0 0,0-1-1 0 0,0 0 1 0 0,0 1-1 0 0,1 0 1 0 0,-1-1-1 0 0,1 1 1 0 0,-1 4-61 0 0,-3 4 114 0 0,0 3-10 0 0,1-1 0 0 0,0 1 0 0 0,1 0 0 0 0,1 0 0 0 0,0 0 0 0 0,1 0 0 0 0,0 0 0 0 0,2 0 0 0 0,0 9-104 0 0,0-21 45 0 0,0 1-1 0 0,1-1 1 0 0,-1 0 0 0 0,1 1 0 0 0,-1-1 0 0 0,1 0 0 0 0,0 0-1 0 0,0 0 1 0 0,1-1 0 0 0,-1 1 0 0 0,0 0 0 0 0,1-1-1 0 0,0 0 1 0 0,0 1 0 0 0,-1-1 0 0 0,1 0 0 0 0,0 0-1 0 0,1-1 1 0 0,-1 1 0 0 0,0-1 0 0 0,0 1 0 0 0,1-1-1 0 0,-1 0 1 0 0,1 0 0 0 0,-1-1 0 0 0,1 1 0 0 0,-1-1 0 0 0,1 0-1 0 0,-1 1 1 0 0,1-2 0 0 0,-1 1 0 0 0,1 0 0 0 0,0-1-1 0 0,-1 1 1 0 0,0-1 0 0 0,1 0 0 0 0,-1 0 0 0 0,1-1-1 0 0,-1 1 1 0 0,0-1 0 0 0,0 1 0 0 0,0-1 0 0 0,0 0-1 0 0,0 0 1 0 0,1-1-45 0 0,6-4 78 0 0,-1 0 1 0 0,0-1-1 0 0,0 0 0 0 0,0 0 0 0 0,-1 0 0 0 0,-1-1 1 0 0,1-1-1 0 0,-1 1 0 0 0,-1-1 0 0 0,0 0 0 0 0,0-1 1 0 0,-1 1-1 0 0,0-1 0 0 0,-1 0 0 0 0,0-1 0 0 0,-1 1 0 0 0,-1-1 1 0 0,1 1-1 0 0,-2-1 0 0 0,1 0 0 0 0,-2 0 0 0 0,0 1 1 0 0,0-1-1 0 0,-1-3-78 0 0,0 11-50 0 0,-1 0 0 0 0,1 0 0 0 0,-1 1 0 0 0,0-1 1 0 0,0 0-1 0 0,0 1 0 0 0,0-1 0 0 0,-1 1 0 0 0,1 0 1 0 0,-1 0-1 0 0,0 0 0 0 0,0 0 0 0 0,0 0 0 0 0,0 1 0 0 0,0-1 1 0 0,-1 1-1 0 0,1 0 0 0 0,-1 0 0 0 0,0 0 0 0 0,0 0 1 0 0,1 1-1 0 0,-1 0 0 0 0,0-1 0 0 0,0 2 0 0 0,0-1 0 0 0,-1 0 1 0 0,1 1-1 0 0,0-1 0 0 0,0 1 0 0 0,0 0 0 0 0,0 1 1 0 0,0-1-1 0 0,0 1 0 0 0,0 0 0 0 0,0 0 0 0 0,0 0 0 0 0,0 0 1 0 0,0 1-1 0 0,0-1 0 0 0,0 1 0 0 0,1 0 0 0 0,-1 0 0 0 0,1 1 1 0 0,0-1-1 0 0,-3 3 50 0 0,-33 30-3370 0 0,18-8-6008 0 0,14-19-2715 0 0</inkml:trace>
  <inkml:trace contextRef="#ctx0" brushRef="#br0" timeOffset="-857.979">1428 1013 11698 0 0,'0'0'2774'0'0,"0"0"-688"0"0,0 0-335 0 0,0 0-164 0 0,0 0-213 0 0,0 0-279 0 0,0 0-300 0 0,0 0-186 0 0,0 0-77 0 0,0 0-17 0 0,0 0-28 0 0,0 0-42 0 0,-9 17-58 0 0,-24 51-82 0 0,25-14 201 0 0,8-51-484 0 0,0 0 1 0 0,0 0-1 0 0,0 0 1 0 0,1 0-1 0 0,0 0 1 0 0,-1 0-1 0 0,1 0 1 0 0,0-1-1 0 0,0 1 1 0 0,0 0-1 0 0,1-1 1 0 0,-1 1-1 0 0,1-1 1 0 0,-1 1-1 0 0,1-1 1 0 0,0 0-1 0 0,0 1 1 0 0,0-1-1 0 0,0 0 1 0 0,0 0-1 0 0,0-1 1 0 0,1 1-1 0 0,-1 0 1 0 0,1-1-1 0 0,-1 1 1 0 0,1-1-1 0 0,0 0 1 0 0,-1 0-1 0 0,1 0 1 0 0,0 0-1 0 0,0-1 1 0 0,0 1-1 0 0,0-1 1 0 0,0 1-1 0 0,2-1-22 0 0,102-14 934 0 0,-86 4-840 0 0,-1-1-1 0 0,-1-1 0 0 0,0 0 0 0 0,0-1 0 0 0,-1-1 0 0 0,-1-1 0 0 0,-1-1 0 0 0,14-15-93 0 0,-17 18 42 0 0,-20 57-70 0 0,6-39 29 0 0,-1-1 0 0 0,1 1-1 0 0,0-1 1 0 0,0 1-1 0 0,0 0 1 0 0,1-1 0 0 0,0 1-1 0 0,0 0 1 0 0,0 0 0 0 0,0-1-1 0 0,1 1 1 0 0,0 0-1 0 0,0-1 1 0 0,0 1 0 0 0,0-1-1 0 0,1 1 1 0 0,0-1 0 0 0,0 0-1 0 0,0 1 1 0 0,0-1-1 0 0,1 0 1 0 0,-1 0 0 0 0,1-1-1 0 0,0 1 1 0 0,0 0 0 0 0,1-1-1 0 0,-1 0 1 0 0,1 0-1 0 0,-1 0 1 0 0,1 0 0 0 0,0-1-1 0 0,2 2 0 0 0,3-1 29 0 0,0 0 0 0 0,0 0 0 0 0,1-1 1 0 0,-1 0-1 0 0,0 0 0 0 0,1-1 0 0 0,-1-1 0 0 0,1 0 0 0 0,-1 0 0 0 0,1 0 0 0 0,-1-1 0 0 0,1-1 0 0 0,-1 0 0 0 0,1 0 0 0 0,-1-1 0 0 0,0 0 0 0 0,0 0 0 0 0,-1-1 0 0 0,1 0 1 0 0,-1-1-1 0 0,0 0 0 0 0,0 0 0 0 0,0-1 0 0 0,1-1-29 0 0,2-1 61 0 0,-1 0 1 0 0,-1-1 0 0 0,0 0-1 0 0,0 0 1 0 0,0-1 0 0 0,-2 0-1 0 0,1 0 1 0 0,-1-1-1 0 0,0 0 1 0 0,-1 0 0 0 0,-1-1-1 0 0,0 0 1 0 0,0 0 0 0 0,2-12-62 0 0,-4 13-625 0 0,2-20 1300 0 0,-10 24-3754 0 0,-5 4-3564 0 0,8 3-6178 0 0</inkml:trace>
  <inkml:trace contextRef="#ctx0" brushRef="#br0" timeOffset="5065.981">5833 1050 0 0 0,'0'0'1098'0'0,"0"0"347"0"0,0 0 312 0 0,0 0 107 0 0,0 0-110 0 0,0 0-241 0 0,0 0-236 0 0,0 0-130 0 0,0 0 2 0 0,0-3 53 0 0,-1 2-1004 0 0,1 0 0 0 0,0 0 0 0 0,0 0 0 0 0,0 0-1 0 0,0 1 1 0 0,-1-1 0 0 0,1 0 0 0 0,0 0 0 0 0,-1 0 0 0 0,1 1 0 0 0,-1-1 0 0 0,1 0 0 0 0,-1 0 0 0 0,1 1 0 0 0,-1-1 0 0 0,1 0 0 0 0,-1 1 0 0 0,0-1 0 0 0,1 1 0 0 0,-1-1 0 0 0,0 0 0 0 0,0 1 0 0 0,1 0 0 0 0,-1-1 0 0 0,0 1 0 0 0,0-1 0 0 0,0 1 0 0 0,0 0 0 0 0,0 0-1 0 0,1 0 1 0 0,-1-1 0 0 0,0 1 0 0 0,0 0 0 0 0,0 0 0 0 0,0 0 0 0 0,0 0 0 0 0,0 0 0 0 0,0 1-198 0 0,-20 3 543 0 0,10 1-357 0 0,-1 1-1 0 0,1 1 0 0 0,0 0 0 0 0,1 1 1 0 0,0 0-1 0 0,0 0 0 0 0,1 1 0 0 0,0 0 1 0 0,0 1-1 0 0,-6 10-185 0 0,8-13 33 0 0,1 2 0 0 0,1-1 0 0 0,0 1 0 0 0,0-1 0 0 0,0 1 0 0 0,1 1 0 0 0,1-1 1 0 0,0 1-1 0 0,0-1 0 0 0,0 1 0 0 0,1 0 0 0 0,1 0 0 0 0,0 0 0 0 0,0 0 0 0 0,1 0 0 0 0,1 5-33 0 0,-1-12 15 0 0,1 0-1 0 0,0-1 0 0 0,0 1 1 0 0,1 0-1 0 0,-1-1 1 0 0,0 1-1 0 0,1-1 0 0 0,0 0 1 0 0,-1 1-1 0 0,1-1 1 0 0,0 0-1 0 0,0 0 0 0 0,0 0 1 0 0,1-1-1 0 0,-1 1 1 0 0,0 0-1 0 0,1-1 0 0 0,-1 1 1 0 0,1-1-1 0 0,-1 0 0 0 0,1 0 1 0 0,0 0-1 0 0,-1 0 1 0 0,1 0-1 0 0,0-1 0 0 0,0 1 1 0 0,0-1-1 0 0,-1 0 1 0 0,3 0-15 0 0,85-5 921 0 0,-75 1-769 0 0,1-1 0 0 0,-1 0 0 0 0,0-1 0 0 0,-1-1 0 0 0,1 0 0 0 0,-1-1 0 0 0,-1 0 0 0 0,1-1 1 0 0,-1-1-1 0 0,-1 0 0 0 0,0-1 0 0 0,0 0 0 0 0,-1-1 0 0 0,-1 0 0 0 0,0-1 0 0 0,6-10-152 0 0,-13 19 11 0 0,-1 0 1 0 0,1 0 0 0 0,-1-1 0 0 0,0 1 0 0 0,0-1-1 0 0,0 0 1 0 0,-1 1 0 0 0,0-1 0 0 0,0 0-1 0 0,0 0 1 0 0,0 0 0 0 0,-1 0 0 0 0,0 0-1 0 0,0 0 1 0 0,0 0 0 0 0,0 0 0 0 0,-1 0-1 0 0,0 0 1 0 0,0 1 0 0 0,0-1 0 0 0,-1 0-1 0 0,0 0 1 0 0,0 1 0 0 0,0-1 0 0 0,0 1-1 0 0,-1 0 1 0 0,1 0 0 0 0,-1-1 0 0 0,0 2-1 0 0,-1-1 1 0 0,1 0 0 0 0,-1 1 0 0 0,1-1-1 0 0,-1 1 1 0 0,0 0 0 0 0,0 0 0 0 0,0 1 0 0 0,-4-3-12 0 0,-2 1-153 0 0,0 0 0 0 0,0 0 0 0 0,-1 1 0 0 0,1 0 0 0 0,-1 1 0 0 0,1 0 0 0 0,-1 1 0 0 0,0 0 0 0 0,0 0 0 0 0,-3 1 153 0 0,-63 18-4122 0 0,59-9 1717 0 0,-5 4-7036 0 0,10-6-1933 0 0</inkml:trace>
  <inkml:trace contextRef="#ctx0" brushRef="#br0" timeOffset="5499.398">6175 951 9042 0 0,'0'0'4322'0'0,"0"0"-1704"0"0,0 0-736 0 0,0 0-194 0 0,0 0-201 0 0,0 0-244 0 0,0 0-336 0 0,0 0-347 0 0,0 0-212 0 0,0 0-109 0 0,0 0 9 0 0,0 0 85 0 0,0 0 58 0 0,2 3 31 0 0,10 17-122 0 0,-1 1 1 0 0,-1 0-1 0 0,-1 1 1 0 0,-1 0-1 0 0,-1 1 1 0 0,0-1-1 0 0,-2 1 1 0 0,-1 1-1 0 0,1 17-300 0 0,-5-32 17 0 0,1-1 1 0 0,1 1-1 0 0,0-1 0 0 0,0 0 0 0 0,0 1 0 0 0,1-1 1 0 0,0 0-1 0 0,1 0 0 0 0,0-1 0 0 0,0 1 1 0 0,0-1-1 0 0,1 0 0 0 0,2 2-17 0 0,-5-9 56 0 0,1-1-1 0 0,-1-1 1 0 0,0 1 0 0 0,0 0-1 0 0,0 0 1 0 0,0-1 0 0 0,-1 1-1 0 0,1-1 1 0 0,0 0 0 0 0,-1 1-1 0 0,1-1 1 0 0,-1 0-1 0 0,1 0 1 0 0,-1 0 0 0 0,0 0-1 0 0,0 0 1 0 0,0 0 0 0 0,0-1-1 0 0,0 1 1 0 0,0 0 0 0 0,-1 0-1 0 0,1-1 1 0 0,-1 1 0 0 0,0 0-1 0 0,1-1 1 0 0,-1 1-1 0 0,0-2-55 0 0,5-11 121 0 0,88-199 370 0 0,-50 123-747 0 0,-38 112-4805 0 0,-5-6 1404 0 0,0-2-4201 0 0,0-4-4706 0 0</inkml:trace>
  <inkml:trace contextRef="#ctx0" brushRef="#br0" timeOffset="6160.823">6659 1102 5545 0 0,'0'0'2669'0'0,"0"0"-1090"0"0,0 0-279 0 0,0 0 250 0 0,0 0 181 0 0,0 0-22 0 0,0 0-167 0 0,0 0-204 0 0,0 0-189 0 0,0 0-130 0 0,0 0-101 0 0,0 0-79 0 0,0 0-83 0 0,31-5-96 0 0,96-13-88 0 0,-56-4 356 0 0,-55 12-645 0 0,-8 6-189 0 0,-1 0 1 0 0,0 0-1 0 0,0-1 1 0 0,0 0-1 0 0,0 0 1 0 0,-1-1-1 0 0,0 0 0 0 0,0 0 1 0 0,-1 0-1 0 0,1-1 1 0 0,-1 1-1 0 0,-1-1 1 0 0,1-1-1 0 0,-1 1 0 0 0,-1-1 1 0 0,3-5-95 0 0,-6 12 2 0 0,0-1-1 0 0,0 0 1 0 0,0 1-1 0 0,0-1 1 0 0,0 0 0 0 0,0 1-1 0 0,0-1 1 0 0,-1 1-1 0 0,1-1 1 0 0,0 1 0 0 0,-1-1-1 0 0,0 1 1 0 0,1-1-1 0 0,-1 1 1 0 0,0-1 0 0 0,0 1-1 0 0,0 0 1 0 0,0-1-1 0 0,0 1 1 0 0,0 0 0 0 0,0 0-1 0 0,0 0 1 0 0,0 0-1 0 0,-1 0 1 0 0,1 0 0 0 0,0 0-1 0 0,-1 0 1 0 0,1 0-1 0 0,-1 1 1 0 0,1-1 0 0 0,-1 0-1 0 0,1 1 1 0 0,-1 0-1 0 0,1-1 1 0 0,-1 1 0 0 0,1 0-1 0 0,-1 0 1 0 0,0-1-1 0 0,1 1 1 0 0,-1 1 0 0 0,1-1-1 0 0,-1 0 1 0 0,0 0-1 0 0,1 1 1 0 0,-1-1 0 0 0,1 0-1 0 0,-1 1 1 0 0,1 0-1 0 0,-1-1 1 0 0,0 1-2 0 0,-12 0-56 0 0,-2 1 1 0 0,-1 1 0 0 0,1 1 0 0 0,0 0 0 0 0,1 1 0 0 0,-1 1 1 0 0,1 1-1 0 0,0 0 0 0 0,1 1 0 0 0,-1 0 0 0 0,2 1 0 0 0,-1 1 0 0 0,-10 9 55 0 0,17-13-16 0 0,-1-1 0 0 0,1 1 0 0 0,0 0-1 0 0,1 1 1 0 0,-1 0 0 0 0,1 0 0 0 0,1 0 0 0 0,-1 0-1 0 0,1 1 1 0 0,1 0 0 0 0,-1 0 0 0 0,1 1 0 0 0,1-1-1 0 0,-1 1 1 0 0,2 0 0 0 0,-1 0 0 0 0,1 0 0 0 0,0 0-1 0 0,1 0 1 0 0,0 0 0 0 0,1 4 16 0 0,3-8 7 0 0,0 0 0 0 0,0 0 1 0 0,1 0-1 0 0,0 0 0 0 0,0-1 0 0 0,0 0 0 0 0,1 0 1 0 0,-1 0-1 0 0,1 0 0 0 0,0-1 0 0 0,0 0 0 0 0,0 0 1 0 0,1 0-1 0 0,-1 0 0 0 0,1-1 0 0 0,-1 0 0 0 0,1 0 0 0 0,0-1 1 0 0,0 0-1 0 0,0 0 0 0 0,-1 0 0 0 0,1 0 0 0 0,0-1 1 0 0,0 0-1 0 0,0 0 0 0 0,0-1 0 0 0,0 0 0 0 0,2 0-7 0 0,25 2 182 0 0,-1-2 0 0 0,1-1 1 0 0,-1-1-1 0 0,0-2 0 0 0,0-1 0 0 0,21-8-182 0 0,-31 9 73 0 0,1-2 1 0 0,-1 0-1 0 0,-1-2 1 0 0,0 0-1 0 0,0-1 1 0 0,-1-1-1 0 0,0-2 1 0 0,0 1-1 0 0,-2-2 1 0 0,0-1-1 0 0,0 0 1 0 0,-2-1-1 0 0,0-1 1 0 0,0 0-1 0 0,-2-1 1 0 0,0-1-1 0 0,-1 0 1 0 0,9-20-74 0 0,-21 38-1 0 0,0-1 1 0 0,0 0-1 0 0,0 1 1 0 0,0-1-1 0 0,0 0 1 0 0,0 0-1 0 0,-1 0 1 0 0,1 0-1 0 0,-1 0 1 0 0,1 0-1 0 0,-1 1 1 0 0,0-1-1 0 0,1 0 1 0 0,-1 0-1 0 0,0-1 1 0 0,0 1-1 0 0,-1 0 1 0 0,1 0-1 0 0,0 1 1 0 0,-1-1-1 0 0,1 0 1 0 0,-1 0-1 0 0,0 0 1 0 0,1 0-1 0 0,-1 0 1 0 0,0 0-1 0 0,0 1 1 0 0,0-1-1 0 0,-1 0 1 0 0,1 1 0 0 0,0-1-1 0 0,0 1 1 0 0,-1-1-1 0 0,1 1 1 0 0,-1 0-1 0 0,0 0 1 0 0,1-1-1 0 0,-1 1 1 0 0,0 0-1 0 0,1 0 1 0 0,-1 1-1 0 0,0-1 1 0 0,0 0-1 0 0,0 1 1 0 0,0-1-1 0 0,0 1 1 0 0,0-1-1 0 0,0 1 1 0 0,0 0-1 0 0,0 0 1 0 0,0 0-1 0 0,-2 0 1 0 0,-4 1-22 0 0,-1 0 0 0 0,1 0-1 0 0,0 0 1 0 0,0 1-1 0 0,0 1 1 0 0,0-1 0 0 0,0 1-1 0 0,0 1 1 0 0,1-1 0 0 0,0 1-1 0 0,-1 0 1 0 0,1 1 0 0 0,-2 2 22 0 0,7-6-6 0 0,1 0 1 0 0,-1 1 0 0 0,1-1-1 0 0,0 0 1 0 0,-1 0 0 0 0,1 1 0 0 0,0-1-1 0 0,0 0 1 0 0,0 1 0 0 0,0-1-1 0 0,0 1 1 0 0,0 0 0 0 0,0-1-1 0 0,1 1 1 0 0,-1 0 0 0 0,1 0 0 0 0,-1-1-1 0 0,1 1 1 0 0,0 0 0 0 0,-1 0-1 0 0,1-1 1 0 0,0 1 0 0 0,0 0 0 0 0,0 0-1 0 0,0 0 1 0 0,1-1 0 0 0,-1 1-1 0 0,1 0 1 0 0,-1 0 0 0 0,1 0 0 0 0,-1-1-1 0 0,1 1 1 0 0,0 0 0 0 0,0-1-1 0 0,0 1 1 0 0,0-1 0 0 0,0 1 0 0 0,0-1-1 0 0,0 0 1 0 0,0 1 0 0 0,0-1-1 0 0,1 0 1 0 0,-1 0 0 0 0,1 0 0 0 0,-1 1-1 0 0,1-2 1 0 0,-1 1 0 0 0,1 0-1 0 0,0 0 1 0 0,-1 0 0 0 0,1-1 0 0 0,0 1-1 0 0,-1-1 1 0 0,1 1 0 0 0,2-1 5 0 0,97 29 73 0 0,-99-28-74 0 0,4 0 10 0 0,-1 0 0 0 0,1 1-1 0 0,-1-1 1 0 0,1 1 0 0 0,-1 0 0 0 0,1 0 0 0 0,-1 1-1 0 0,0 0 1 0 0,0 0 0 0 0,-1 0 0 0 0,1 0 0 0 0,0 1-1 0 0,-1 0 1 0 0,0 0 0 0 0,0 0 0 0 0,0 0 0 0 0,-1 1-1 0 0,1-1 1 0 0,-1 1 0 0 0,0 0 0 0 0,0 0-1 0 0,-1 0 1 0 0,1 0 0 0 0,-1 1 0 0 0,1 3-9 0 0,-3 0 33 0 0,0 0 0 0 0,-1-1 0 0 0,1 1 0 0 0,-2-1 0 0 0,1 1 0 0 0,-1-1 0 0 0,0 1 0 0 0,-1-1 0 0 0,0 0 0 0 0,-1 0 0 0 0,1 0 0 0 0,-1 0 0 0 0,-2 0-33 0 0,5-5-29 0 0,-1 0 0 0 0,0 1 0 0 0,1-1 0 0 0,0 0 0 0 0,0 0 0 0 0,0 1 0 0 0,0-1 0 0 0,0 0 0 0 0,1 1-1 0 0,-1-1 1 0 0,1 1 0 0 0,0-1 0 0 0,0 1 0 0 0,0-1 0 0 0,0 1 0 0 0,1-1 0 0 0,0 0 0 0 0,-1 1 0 0 0,1-1 0 0 0,1 0-1 0 0,-1 2 30 0 0,12-1-1555 0 0,-2-4-3171 0 0,-6-1-1913 0 0,-1 1-6015 0 0</inkml:trace>
  <inkml:trace contextRef="#ctx0" brushRef="#br0" timeOffset="10517.914">11761 1024 6865 0 0,'0'0'3272'0'0,"0"0"-901"0"0,0 0-473 0 0,0 0-145 0 0,0 0-168 0 0,0 0-257 0 0,0 0-294 0 0,0 0-244 0 0,0 0-113 0 0,0 0 17 0 0,0 0 41 0 0,0 0 24 0 0,-2 10-28 0 0,-35 153 1987 0 0,26-34-2369 0 0,11-129-416 0 0,0-1-1 0 0,0 1 0 0 0,0-1 0 0 0,0 1 1 0 0,0-1-1 0 0,0 1 0 0 0,0-1 1 0 0,0 1-1 0 0,1-1 0 0 0,-1 1 1 0 0,0-1-1 0 0,0 1 0 0 0,0 0 1 0 0,1-1-1 0 0,-1 1 0 0 0,0-1 1 0 0,1 1-1 0 0,-1 0 0 0 0,0-1 1 0 0,1 1-1 0 0,-1 0 0 0 0,0-1 0 0 0,1 1 1 0 0,-1 0-1 0 0,1 0 0 0 0,-1-1 1 0 0,1 1-1 0 0,-1 0 0 0 0,0 0 1 0 0,1 0-1 0 0,-1 0 0 0 0,1-1 1 0 0,-1 1-1 0 0,1 0 0 0 0,-1 0 1 0 0,1 0-1 0 0,-1 0 0 0 0,1 0 0 0 0,-1 0 1 0 0,1 0-1 0 0,-1 0 0 0 0,1 1 1 0 0,-1-1-1 0 0,1 0 0 0 0,-1 0 1 0 0,1 0-1 0 0,-1 0 0 0 0,0 1 1 0 0,1-1-1 0 0,-1 0 0 0 0,1 0 1 0 0,-1 1-1 0 0,0-1 0 0 0,1 0 1 0 0,-1 1-1 0 0,0-1 0 0 0,1 0 0 0 0,-1 1 1 0 0,0-1-1 0 0,1 1 0 0 0,-1-1 1 0 0,0 0-1 0 0,0 1 0 0 0,0-1 1 0 0,1 1 67 0 0,0-6-1166 0 0,1-3-2405 0 0,0 3-1616 0 0,2-2-6649 0 0</inkml:trace>
  <inkml:trace contextRef="#ctx0" brushRef="#br0" timeOffset="10931.884">11832 520 14523 0 0,'0'0'2177'0'0,"0"0"-374"0"0,0 0-314 0 0,0 0-155 0 0,0 0-150 0 0,0 0-214 0 0,0 0-231 0 0,0 0-234 0 0,0 0-156 0 0,0 0-78 0 0,0 0-35 0 0,0 0-21 0 0,0 0-51 0 0,-10 9-40 0 0,-31 29-27 0 0,42-38-83 0 0,0-1-1 0 0,0 1 1 0 0,0 0 0 0 0,0 0-1 0 0,0 0 1 0 0,0-1 0 0 0,0 1-1 0 0,0 0 1 0 0,0 0-1 0 0,-1 0 1 0 0,1 0 0 0 0,0 1-1 0 0,0-1 1 0 0,0 0-1 0 0,0 0 1 0 0,0 0 0 0 0,0 1-1 0 0,0-1 1 0 0,-1 1-1 0 0,1-1 1 0 0,0 0 0 0 0,0 1-1 0 0,0 0 1 0 0,-1-1-1 0 0,1 1 1 0 0,0-1 0 0 0,-1 1-1 0 0,1 0 1 0 0,0-1-1 0 0,-1 1 1 0 0,1 0 0 0 0,-1 0-1 0 0,1 0 1 0 0,-1-1 0 0 0,1 1-1 0 0,-1 0 1 0 0,0 0-1 0 0,0 0 1 0 0,1 0 0 0 0,-1 0-1 0 0,0 0 1 0 0,0 0-1 0 0,0-1 1 0 0,0 1 0 0 0,0 0-1 0 0,0 0 1 0 0,0 0-1 0 0,0 0 1 0 0,0 0 0 0 0,0 0-1 0 0,-1 0 1 0 0,1 0-1 0 0,0 0 1 0 0,-1-1 0 0 0,1 1-1 0 0,0 0 1 0 0,-1 0-1 0 0,1 0 1 0 0,-1-1 0 0 0,1 1-1 0 0,-1 0 1 0 0,0 0 0 0 0,1-1-1 0 0,-2 1-13 0 0,24-33 994 0 0,-48 33-732 0 0,-34 35-147 0 0,75-36 50 0 0,-11-3-924 0 0,12-6 1387 0 0,-11 9-4510 0 0,-2 2-4288 0 0,-2 1-4697 0 0</inkml:trace>
  <inkml:trace contextRef="#ctx0" brushRef="#br0" timeOffset="7867.911">8303 1068 9306 0 0,'0'0'2647'0'0,"0"0"-466"0"0,0 0-305 0 0,0 0-138 0 0,0 0-166 0 0,0 0-302 0 0,0 0-393 0 0,0 0-329 0 0,0 0-189 0 0,0 0-87 0 0,0 0-4 0 0,0 0 16 0 0,0 0-30 0 0,-4 19-48 0 0,-21 91 134 0 0,8 0-21 0 0,17-109-427 0 0,0-1-33 0 0,0 0-61 0 0,0 0-118 0 0,0-8-1169 0 0,7-29-4207 0 0,-1 12-3489 0 0,-6 14 2009 0 0</inkml:trace>
  <inkml:trace contextRef="#ctx0" brushRef="#br0" timeOffset="8033.409">8254 512 16484 0 0,'0'0'1336'0'0,"0"0"-648"0"0,0 0-552 0 0,0 0-128 0 0,0 0 8 0 0,0 0 72 0 0,0 0 40 0 0,0 0-48 0 0,0 0-56 0 0,0 0-32 0 0,0 0-64 0 0,0 0-64 0 0,0 0-144 0 0,0 0-288 0 0,163 185-440 0 0,-144-163-1073 0 0,-4-8-2072 0 0,-2-3-6529 0 0</inkml:trace>
  <inkml:trace contextRef="#ctx0" brushRef="#br0" timeOffset="8535.204">8568 1252 4705 0 0,'0'0'3757'0'0,"0"0"-1055"0"0,0 0-570 0 0,0 0-145 0 0,0 0-140 0 0,0 0-201 0 0,0 0-271 0 0,0 0-325 0 0,0 0-221 0 0,0 0-106 0 0,0 0-71 0 0,0 0-45 0 0,0 0-19 0 0,13-12-35 0 0,37-43-58 0 0,-7-25 977 0 0,26-49-5 0 0,-67 128-1470 0 0,0 0-1 0 0,0 1 0 0 0,0-1 1 0 0,0 0-1 0 0,0 1 0 0 0,0-1 0 0 0,0 1 1 0 0,0 0-1 0 0,1 0 0 0 0,-1 0 0 0 0,0 0 1 0 0,0 0-1 0 0,0 0 0 0 0,1 0 1 0 0,-1 1-1 0 0,0-1 0 0 0,0 1 0 0 0,0-1 1 0 0,0 1-1 0 0,0 0 0 0 0,0 0 1 0 0,0 0-1 0 0,0 0 0 0 0,0 0 0 0 0,0 1 1 0 0,-1-1-1 0 0,1 1 0 0 0,0-1 0 0 0,0 1 4 0 0,49 119 50 0 0,-50-117-9 0 0,1 0 1 0 0,-1 0-1 0 0,1 0 1 0 0,0 0-1 0 0,1 0 1 0 0,-1-1-1 0 0,1 1 0 0 0,-1-1 1 0 0,1 0-1 0 0,0 0 1 0 0,0 0-1 0 0,1 0 1 0 0,-1 0-1 0 0,1-1 1 0 0,-1 1-1 0 0,1-1 1 0 0,0 0-1 0 0,0 0 1 0 0,0 0-1 0 0,0-1 1 0 0,0 1-1 0 0,0-1 0 0 0,0 0 1 0 0,0 0-1 0 0,1-1 1 0 0,-1 1-1 0 0,0-1 1 0 0,0 0-1 0 0,1 0 1 0 0,-1 0-1 0 0,0-1 1 0 0,1 1-1 0 0,-1-1 1 0 0,0 0-1 0 0,0-1 1 0 0,0 1-1 0 0,0-1 0 0 0,0 1 1 0 0,0-1-1 0 0,0 0 1 0 0,0-1-1 0 0,-1 1 1 0 0,1-1-42 0 0,7-7 125 0 0,-1 0 0 0 0,0-1 0 0 0,0-1 1 0 0,-1 1-1 0 0,-1-1 0 0 0,0-1 0 0 0,-1 0 1 0 0,0 0-1 0 0,-1 0 0 0 0,0-3-125 0 0,5-47-2902 0 0,-11 65 2470 0 0,1 14-1796 0 0,2-6-3658 0 0,-1-2-6372 0 0</inkml:trace>
  <inkml:trace contextRef="#ctx0" brushRef="#br0" timeOffset="9051.011">9531 995 13547 0 0,'0'0'2071'0'0,"0"0"-405"0"0,0 0-177 0 0,0 0-102 0 0,0 0-153 0 0,0 0-181 0 0,0 0-234 0 0,0 0-175 0 0,0 0-135 0 0,0 0-112 0 0,0 0-85 0 0,0 0-67 0 0,-26 6-29 0 0,-82 25-65 0 0,106-31-142 0 0,-1 0 1 0 0,1 1-1 0 0,-1 0 0 0 0,1 0 0 0 0,-1-1 0 0 0,1 1 1 0 0,0 1-1 0 0,-1-1 0 0 0,1 0 0 0 0,0 1 1 0 0,0-1-1 0 0,0 1 0 0 0,0-1 0 0 0,0 1 0 0 0,0 0 1 0 0,1 0-1 0 0,-1 0 0 0 0,0 0 0 0 0,1 0 0 0 0,0 0 1 0 0,-1 1-1 0 0,1-1 0 0 0,0 0 0 0 0,0 1 1 0 0,0-1-1 0 0,1 0 0 0 0,-2 3-9 0 0,1 3 11 0 0,-1-4-6 0 0,0-1 0 0 0,1 1 0 0 0,-1 0 0 0 0,1 0 0 0 0,0 0-1 0 0,1 0 1 0 0,-1 0 0 0 0,1 0 0 0 0,-1 0 0 0 0,1 1 0 0 0,0-1 0 0 0,1 0-1 0 0,-1 0 1 0 0,1 0 0 0 0,0 0 0 0 0,0 0 0 0 0,0 0 0 0 0,0 0 0 0 0,1 0 0 0 0,-1-1-1 0 0,1 1 1 0 0,0 0 0 0 0,0-1 0 0 0,1 1 0 0 0,-1-1 0 0 0,1 0 0 0 0,-1 0-1 0 0,1 0 1 0 0,0 0 0 0 0,0 0 0 0 0,1-1 0 0 0,-1 1 0 0 0,0-1 0 0 0,1 0 0 0 0,0 0-1 0 0,-1 0 1 0 0,1 0 0 0 0,0-1 0 0 0,0 0 0 0 0,3 1-5 0 0,10 0 112 0 0,1-1-1 0 0,-1-1 1 0 0,0-1 0 0 0,1-1 0 0 0,-1 0 0 0 0,0-1-1 0 0,0-1 1 0 0,0-1 0 0 0,-1 0 0 0 0,1-1 0 0 0,-1 0-1 0 0,-1-2 1 0 0,1 0 0 0 0,-1-1 0 0 0,-1 0-1 0 0,0-1 1 0 0,0-1 0 0 0,-1 0 0 0 0,0 0 0 0 0,-1-2-1 0 0,0 0 1 0 0,2-4-112 0 0,6-7 117 0 0,-1-2 0 0 0,-1-1-1 0 0,-1 0 1 0 0,-2-1 0 0 0,0-1 0 0 0,-2 0 0 0 0,1-8-117 0 0,-10 30-1 0 0,-1 1 1 0 0,0-1-1 0 0,0 1 0 0 0,-1-1 1 0 0,1 0-1 0 0,-1 0 1 0 0,-1 0-1 0 0,1-1 1 0 0,-1 1-1 0 0,-1 0 0 0 0,1-1 1 0 0,-1 1-1 0 0,-1 0 1 0 0,1-1-1 0 0,-1 1 1 0 0,0 0-1 0 0,-1 0 1 0 0,0 0-1 0 0,0 0 0 0 0,0 0 1 0 0,-1 0-1 0 0,0 0 1 0 0,0 1-1 0 0,-1-1 1 0 0,0 1-1 0 0,0 0 0 0 0,-1 0 1 0 0,1 1-1 0 0,-1-1 1 0 0,0 1-1 0 0,-1 0 1 0 0,1 0-1 0 0,-1 1 1 0 0,0-1-1 0 0,0 2 0 0 0,0-1 1 0 0,-1 0-1 0 0,0 1 1 0 0,-5 1-21 0 0,0 0-1 0 0,-1 1 1 0 0,1 0 0 0 0,0 1-1 0 0,0 1 1 0 0,-1 0-1 0 0,1 0 1 0 0,0 1-1 0 0,0 1 1 0 0,0 0-1 0 0,0 1 1 0 0,1 0 0 0 0,-1 1-1 0 0,1 0 1 0 0,0 0-1 0 0,1 1 1 0 0,-1 1-1 0 0,1 0 1 0 0,0 0 0 0 0,1 1-1 0 0,0 0 1 0 0,-8 10 21 0 0,6-8-4 0 0,1 1 0 0 0,1 1 1 0 0,-1 0-1 0 0,2 0 0 0 0,0 1 1 0 0,0 0-1 0 0,1 0 0 0 0,1 0 1 0 0,0 1-1 0 0,1 0 0 0 0,1 1 1 0 0,0-1-1 0 0,1 1 0 0 0,0-1 1 0 0,1 1-1 0 0,1 0 1 0 0,0 0-1 0 0,2 12 4 0 0,3-14 15 0 0,1 0-1 0 0,1 0 1 0 0,0-1 0 0 0,0 1 0 0 0,2-1 0 0 0,-1-1-1 0 0,1 0 1 0 0,1 0 0 0 0,0 0 0 0 0,1-1-1 0 0,0 0 1 0 0,0-1 0 0 0,1 0 0 0 0,0-1 0 0 0,1 0-1 0 0,0-1 1 0 0,0 0 0 0 0,0-1 0 0 0,1 0 0 0 0,0-1-1 0 0,0-1 1 0 0,1 0 0 0 0,-1 0-15 0 0,20 5 30 0 0,0-1 0 0 0,1-1-1 0 0,0-2 1 0 0,0-1 0 0 0,0-2 0 0 0,0-1 0 0 0,0-1 0 0 0,8-3-30 0 0,18-17-576 0 0,-47 5-2051 0 0,-4-5-3567 0 0,-7 13-3531 0 0</inkml:trace>
  <inkml:trace contextRef="#ctx0" brushRef="#br0" timeOffset="9447.927">10155 1109 10362 0 0,'0'0'2077'0'0,"0"0"-89"0"0,0 0 157 0 0,0 0-118 0 0,0 0-266 0 0,0 0-312 0 0,0 0-322 0 0,0 0-205 0 0,0 0-152 0 0,33 0-110 0 0,103 3-81 0 0,-25-16 871 0 0,-88 4-1144 0 0,59-38 580 0 0,-80 45-867 0 0,0 0 0 0 0,0 0 1 0 0,0 0-1 0 0,0-1 0 0 0,0 1 0 0 0,0 0 0 0 0,-1-1 0 0 0,1 1 0 0 0,-1-1 0 0 0,0 1 1 0 0,1-1-1 0 0,-1 0 0 0 0,-1 1 0 0 0,1-1 0 0 0,0 0 0 0 0,-1 0 0 0 0,1 0 0 0 0,-1 0 1 0 0,0 1-1 0 0,0-1 0 0 0,0 0 0 0 0,0 0 0 0 0,0 0 0 0 0,-1 0 0 0 0,1 0 1 0 0,-1 1-1 0 0,0-1 0 0 0,0 0 0 0 0,0 0 0 0 0,0 1 0 0 0,-1-1-19 0 0,-3-3-12 0 0,-1 2-1 0 0,0-1 0 0 0,0 1 1 0 0,0 0-1 0 0,0 0 0 0 0,-1 0 1 0 0,0 1-1 0 0,1 0 0 0 0,-1 1 1 0 0,0-1-1 0 0,-1 1 1 0 0,1 1-1 0 0,0-1 0 0 0,0 1 1 0 0,-1 1-1 0 0,1-1 0 0 0,-1 1 1 0 0,1 0-1 0 0,0 1 0 0 0,-1 0 1 0 0,-6 1 12 0 0,2 0-27 0 0,0-1 0 0 0,0 2 0 0 0,0-1 1 0 0,0 2-1 0 0,0 0 0 0 0,1 0 0 0 0,0 1 1 0 0,-1 0-1 0 0,2 1 0 0 0,-1 0 0 0 0,1 1 0 0 0,0 0 1 0 0,0 1-1 0 0,1 0 0 0 0,0 0 0 0 0,0 1 1 0 0,1 0-1 0 0,1 1 0 0 0,-1 0 0 0 0,1 0 0 0 0,1 0 1 0 0,0 1-1 0 0,0 0 0 0 0,1 0 0 0 0,-2 9 27 0 0,6-17-2 0 0,0 0 0 0 0,0 1 0 0 0,0-1 0 0 0,0 1 0 0 0,1-1 0 0 0,-1 1 0 0 0,1-1 0 0 0,0 1 0 0 0,0-1 0 0 0,1 1 0 0 0,-1-1-1 0 0,1 1 1 0 0,0-1 0 0 0,-1 1 0 0 0,1-1 0 0 0,1 0 0 0 0,-1 1 0 0 0,1-1 0 0 0,-1 0 0 0 0,1 0 0 0 0,0 0 0 0 0,0 0 0 0 0,0 0 0 0 0,0 0-1 0 0,1-1 1 0 0,-1 1 0 0 0,1-1 0 0 0,-1 0 0 0 0,1 1 0 0 0,0-1 0 0 0,0 0 0 0 0,0-1 0 0 0,0 1 0 0 0,0 0 0 0 0,1-1 0 0 0,2 1 2 0 0,23 6-54 0 0,1-2 1 0 0,1-1 0 0 0,-1-2-1 0 0,1 0 1 0 0,-1-2 0 0 0,1-2-1 0 0,0 0 1 0 0,-1-2 0 0 0,0-2-1 0 0,1-1 54 0 0,122-39-5405 0 0,-105 24-101 0 0,-1-3-4179 0 0,-28 16 2722 0 0</inkml:trace>
  <inkml:trace contextRef="#ctx0" brushRef="#br0" timeOffset="9702.854">11089 903 5073 0 0,'0'0'3841'0'0,"0"0"-838"0"0,0 0-626 0 0,0 0-234 0 0,0 0 9 0 0,0 0-137 0 0,0 0-358 0 0,0 0-449 0 0,0 0-365 0 0,0 0-199 0 0,0 0-109 0 0,0 0-75 0 0,-26 31-91 0 0,-82 100-114 0 0,-52 50 34 0 0,110-86-1334 0 0,49-93-231 0 0,0-4-6044 0 0,1-2 1042 0 0,0 0-4667 0 0</inkml:trace>
  <inkml:trace contextRef="#ctx0" brushRef="#br0" timeOffset="9944.952">10704 895 16043 0 0,'0'0'2980'0'0,"0"0"-1063"0"0,0 0-598 0 0,0 0-256 0 0,0 0-213 0 0,0 0-101 0 0,0 0-105 0 0,0 0-77 0 0,0 0-5 0 0,0 0-58 0 0,0 0-27 0 0,0 0-46 0 0,0 0-32 0 0,25 27-39 0 0,81 83-68 0 0,44 29 239 0 0,-134-123-573 0 0,0-1 0 0 0,2-1 0 0 0,-1-1 0 0 0,1-1 0 0 0,1 0 0 0 0,11 4 42 0 0,35 12-3799 0 0,-55-25-1839 0 0,-7 1-6903 0 0</inkml:trace>
  <inkml:trace contextRef="#ctx0" brushRef="#br0" timeOffset="208958.445">12536 748 0 0 0,'0'0'571'0'0,"0"0"670"0"0,0 0 408 0 0,0 0 235 0 0,0 0 41 0 0,0 0-192 0 0,0 0-312 0 0,0 0-341 0 0,0 0-281 0 0,0 0-146 0 0,0 0-78 0 0,-11-11 1093 0 0,9 11-1552 0 0,0 0-1 0 0,0 0 1 0 0,0 0 0 0 0,0 0-1 0 0,0 1 1 0 0,0-1-1 0 0,0 1 1 0 0,0-1-1 0 0,1 1 1 0 0,-1-1 0 0 0,0 1-1 0 0,0 0 1 0 0,1 0-1 0 0,-1 0 1 0 0,0 0 0 0 0,1 0-1 0 0,-1 1 1 0 0,1-1-1 0 0,-1 0 1 0 0,1 1-1 0 0,0-1 1 0 0,0 1 0 0 0,0-1-1 0 0,0 1 1 0 0,0 0-1 0 0,0-1 1 0 0,0 1 0 0 0,0 0-1 0 0,0 0 1 0 0,1-1-1 0 0,-1 1 1 0 0,1 0-1 0 0,-1 0 1 0 0,1 0 0 0 0,0 0-1 0 0,0 0 1 0 0,0 0-1 0 0,0 0 1 0 0,0 0-1 0 0,0 0 1 0 0,1-1 0 0 0,-1 3-116 0 0,0-3 60 0 0,0 1 0 0 0,0-1 1 0 0,-1 0-1 0 0,1 1 1 0 0,0-1-1 0 0,0 1 0 0 0,0-1 1 0 0,0 0-1 0 0,0 1 1 0 0,1-1-1 0 0,-1 1 0 0 0,0-1 1 0 0,1 0-1 0 0,-1 1 1 0 0,1-1-1 0 0,-1 0 0 0 0,1 0 1 0 0,0 1-1 0 0,-1-1 1 0 0,1 0-1 0 0,0 0 0 0 0,0 0 1 0 0,0 0-1 0 0,0 0 0 0 0,0 0 1 0 0,0 0-1 0 0,0 0 1 0 0,0 0-1 0 0,0 0 0 0 0,1-1 1 0 0,-1 1-1 0 0,0 0 1 0 0,0-1-1 0 0,1 1 0 0 0,-1-1 1 0 0,0 1-1 0 0,1-1 1 0 0,-1 0-1 0 0,1 0 0 0 0,-1 0 1 0 0,0 0-1 0 0,1 1 1 0 0,-1-2-1 0 0,1 1 0 0 0,-1 0 1 0 0,0 0-1 0 0,1 0 1 0 0,-1-1-1 0 0,1 1-60 0 0,1 0 105 0 0,0 0-1 0 0,0-1 1 0 0,0 1-1 0 0,0-1 1 0 0,0 1 0 0 0,0-1-1 0 0,0 0 1 0 0,-1 0-1 0 0,1 0 1 0 0,0-1 0 0 0,0 1-1 0 0,-1 0 1 0 0,1-1 0 0 0,-1 0-1 0 0,1 0 1 0 0,-1 0-1 0 0,0 0 1 0 0,0 0 0 0 0,0 0-1 0 0,0 0 1 0 0,0-1 0 0 0,0 1-1 0 0,-1-1 1 0 0,1 0-1 0 0,-1 1 1 0 0,1-1 0 0 0,-1 0-1 0 0,0 0 1 0 0,0-1-105 0 0,0 3 11 0 0,0 0 1 0 0,-1 1-1 0 0,1-1 0 0 0,0 0 1 0 0,-1 0-1 0 0,1 0 0 0 0,-1 0 1 0 0,1 0-1 0 0,-1-1 0 0 0,1 1 0 0 0,-1 0 1 0 0,0 0-1 0 0,1 0 0 0 0,-1 0 1 0 0,0 0-1 0 0,0-1 0 0 0,0 1 1 0 0,0 0-1 0 0,0 0 0 0 0,0 0 1 0 0,0 0-1 0 0,-1-1 0 0 0,1 1 1 0 0,0 0-1 0 0,0 0 0 0 0,-1 0 1 0 0,1 0-1 0 0,-1 0 0 0 0,1 0 1 0 0,-1 0-1 0 0,0 0 0 0 0,1 0 1 0 0,-1 0-1 0 0,0 0 0 0 0,0 0 1 0 0,1 0-1 0 0,-1 1 0 0 0,0-1 1 0 0,0 0-1 0 0,0 0 0 0 0,0 1 1 0 0,0-1-1 0 0,0 1 0 0 0,0-1 1 0 0,0 1-1 0 0,-1-1 0 0 0,1 1 1 0 0,0 0-1 0 0,0 0 0 0 0,0-1 1 0 0,0 1-1 0 0,0 0 0 0 0,-1 0 0 0 0,1 0 1 0 0,0 0-1 0 0,0 0 0 0 0,0 0 1 0 0,0 1-1 0 0,-1-1 0 0 0,1 0 1 0 0,-1 1-12 0 0,-1 2-6 0 0,-1 0 1 0 0,1 0-1 0 0,0 0 0 0 0,0 1 1 0 0,0-1-1 0 0,0 1 1 0 0,1 0-1 0 0,-1 0 1 0 0,1 0-1 0 0,0 0 0 0 0,0 0 1 0 0,1 0-1 0 0,-1 1 1 0 0,1-1-1 0 0,0 0 0 0 0,0 1 1 0 0,1-1-1 0 0,-1 1 1 0 0,1 0-1 0 0,0-1 1 0 0,0 1-1 0 0,1 3 6 0 0,0-6 32 0 0,0 0 1 0 0,1-1-1 0 0,-1 1 1 0 0,1 0-1 0 0,-1-1 0 0 0,1 1 1 0 0,0-1-1 0 0,0 1 0 0 0,0-1 1 0 0,0 0-1 0 0,0 0 1 0 0,0 0-1 0 0,0 0 0 0 0,0 0 1 0 0,0 0-1 0 0,0-1 1 0 0,1 1-1 0 0,-1-1 0 0 0,0 1 1 0 0,1-1-1 0 0,-1 0 0 0 0,0 0 1 0 0,0 0-1 0 0,1 0 1 0 0,-1 0-1 0 0,0-1 0 0 0,1 1 1 0 0,-1-1-1 0 0,0 1 0 0 0,0-1 1 0 0,0 0-1 0 0,2-1-32 0 0,28-56 599 0 0,-32 57-597 0 0,1 0 0 0 0,0-1 1 0 0,0 1-1 0 0,-1 0 0 0 0,1 0 0 0 0,-1-1 0 0 0,1 1 1 0 0,-1 0-1 0 0,1-1 0 0 0,-1 1 0 0 0,0 0 0 0 0,0-1 0 0 0,0 1 1 0 0,0-1-1 0 0,0 1 0 0 0,0 0 0 0 0,0-1 0 0 0,0 1 1 0 0,0-1-1 0 0,0 1 0 0 0,-1 0 0 0 0,1-1 0 0 0,-1 1 1 0 0,1 0-1 0 0,-1 0 0 0 0,0-1 0 0 0,1 1 0 0 0,-1 0 1 0 0,0 0-1 0 0,0 0 0 0 0,0 0 0 0 0,0 0 0 0 0,0 0 0 0 0,0 0 1 0 0,0 0-1 0 0,0 0 0 0 0,0 0 0 0 0,0 0 0 0 0,0 1 1 0 0,-1-1-1 0 0,1 0 0 0 0,0 1 0 0 0,-1-1 0 0 0,1 1 1 0 0,0 0-1 0 0,-1-1 0 0 0,1 1 0 0 0,0 0 0 0 0,-1 0 1 0 0,1 0-1 0 0,-1 0 0 0 0,1 0 0 0 0,0 0 0 0 0,-1 0 0 0 0,1 1 1 0 0,-1-1-1 0 0,0 1-2 0 0,-2-1-93 0 0,0 0 0 0 0,0 1 0 0 0,0 0 0 0 0,0 0 0 0 0,1 0 0 0 0,-1 0 0 0 0,0 0 0 0 0,1 1 0 0 0,-1 0 1 0 0,1-1-1 0 0,-1 1 0 0 0,1 1 0 0 0,0-1 0 0 0,0 0 0 0 0,0 1 0 0 0,0 0 0 0 0,0-1 0 0 0,0 1 0 0 0,1 0 0 0 0,-1 1 93 0 0,-1 9-2833 0 0,3-1-9033 0 0,1-7 49 0 0</inkml:trace>
  <inkml:trace contextRef="#ctx0" brushRef="#br0" timeOffset="209961.523">12596 1120 0 0 0,'0'0'436'0'0,"0"0"358"0"0,0 0 334 0 0,0 0 275 0 0,0 0 214 0 0,0 0 68 0 0,0 0-50 0 0,-7-3-101 0 0,-24-9-144 0 0,16 8 8483 0 0,7 5-5201 0 0,4 22-5285 0 0,5-8 1547 0 0,0-14-889 0 0,0 0-1 0 0,1 1 1 0 0,-1-1-1 0 0,1 0 1 0 0,-1 0-1 0 0,1 0 1 0 0,0 0-1 0 0,-1 0 1 0 0,1 0-1 0 0,0-1 1 0 0,-1 1-1 0 0,1-1 1 0 0,0 1-1 0 0,0-1 1 0 0,0 1-1 0 0,0-1 1 0 0,-1 0-1 0 0,1 0 1 0 0,0 0-1 0 0,0 0 1 0 0,0 0-1 0 0,0 0 1 0 0,0-1-1 0 0,-1 1 1 0 0,1-1-1 0 0,0 1 1 0 0,0-1-1 0 0,0 0 1 0 0,-1 1-1 0 0,1-1 1 0 0,0 0-1 0 0,-1 0 1 0 0,1-1-45 0 0,1 0 56 0 0,0 0-17 0 0,0 0 1 0 0,0 0-1 0 0,-1 0 1 0 0,1 0-1 0 0,-1-1 1 0 0,0 1-1 0 0,0-1 0 0 0,0 1 1 0 0,0-1-1 0 0,0 0 1 0 0,0 0-1 0 0,-1 0 1 0 0,1 0-1 0 0,-1 0 0 0 0,0 0 1 0 0,0 0-1 0 0,0 0 1 0 0,-1-1-1 0 0,1-2-39 0 0,-48 4-96 0 0,44 2 92 0 0,1 1 0 0 0,-1-1 0 0 0,0 1 0 0 0,0 0 0 0 0,1 0 0 0 0,-1 0 0 0 0,0 0 0 0 0,1 0 0 0 0,-1 0 0 0 0,1 1 0 0 0,0 0 0 0 0,-1-1 0 0 0,1 1 0 0 0,0 0 0 0 0,0 0 0 0 0,0 0 0 0 0,0 0 0 0 0,0 0 0 0 0,1 1 0 0 0,-1-1 0 0 0,1 1 0 0 0,-1-1 0 0 0,1 1 0 0 0,0-1 0 0 0,0 1 0 0 0,0 0 0 0 0,0-1 0 0 0,1 1 0 0 0,-1 0 0 0 0,1 0 0 0 0,-1 0 0 0 0,1-1 0 0 0,0 1 0 0 0,0 0 0 0 0,1 0 0 0 0,-1 0 0 0 0,0 0 0 0 0,1-1 0 0 0,0 3 4 0 0,4-1 19 0 0,0-1 1 0 0,0 0-1 0 0,0 0 1 0 0,0-1-1 0 0,0 1 0 0 0,0-1 1 0 0,1 0-1 0 0,-1-1 0 0 0,1 1 1 0 0,-1-1-1 0 0,1 0 0 0 0,0-1 1 0 0,-1 1-1 0 0,1-1 0 0 0,0 0 1 0 0,-1 0-1 0 0,1-1 1 0 0,2 0-20 0 0,5 1 115 0 0,-12-2-96 0 0,0 1 0 0 0,0 0 0 0 0,0-1 0 0 0,0 1 0 0 0,0-1 0 0 0,0 1-1 0 0,-1-1 1 0 0,1 0 0 0 0,0 1 0 0 0,-1-1 0 0 0,0 0 0 0 0,1 1 0 0 0,-1-1 0 0 0,0 0 0 0 0,0 1 0 0 0,0-1-1 0 0,0 0 1 0 0,0 0 0 0 0,0 1 0 0 0,0-1 0 0 0,0 0 0 0 0,-1 0 0 0 0,1 1 0 0 0,-1-1 0 0 0,1 1 0 0 0,-1-1-1 0 0,0 0 1 0 0,0 1 0 0 0,0-1-19 0 0,0 1-7 0 0,-1-1 1 0 0,0 1-1 0 0,0 0 0 0 0,1 0 0 0 0,-1 0 0 0 0,0 0 1 0 0,0 0-1 0 0,0 1 0 0 0,0-1 0 0 0,0 1 0 0 0,0-1 1 0 0,0 1-1 0 0,0 0 0 0 0,0-1 0 0 0,-1 1 0 0 0,1 0 0 0 0,0 0 1 0 0,0 1-1 0 0,0-1 0 0 0,0 0 0 0 0,0 1 0 0 0,0-1 1 0 0,0 1-1 0 0,0 0 0 0 0,0-1 0 0 0,0 1 0 0 0,0 0 0 0 0,1 0 1 0 0,-1 0-1 0 0,0 1 0 0 0,0-1 0 0 0,1 0 0 0 0,-1 1 1 0 0,1-1-1 0 0,-1 1 0 0 0,0 0 7 0 0,16 14-129 0 0,-10-12-1256 0 0,-2-2-1169 0 0,0-1-3342 0 0,-2-1-6552 0 0</inkml:trace>
  <inkml:trace contextRef="#ctx0" brushRef="#br0" timeOffset="-166621.935">1 332 0 0 0,'0'0'167'0'0,"0"0"62"0"0,0 0 38 0 0,0 0 33 0 0,0 0 20 0 0,1-7 19 0 0,3-21 34 0 0,-3 26-199 0 0,0 0 0 0 0,0 0 0 0 0,1 1-1 0 0,-1-1 1 0 0,0 0 0 0 0,1 1 0 0 0,-1-1 0 0 0,1 1 0 0 0,-1-1-1 0 0,1 1 1 0 0,0 0 0 0 0,0-1 0 0 0,-1 1 0 0 0,1 0-1 0 0,0 0 1 0 0,0 1 0 0 0,0-1 0 0 0,0 0 0 0 0,0 1 0 0 0,0-1-1 0 0,1 1 1 0 0,-1-1 0 0 0,0 1 0 0 0,0 0 0 0 0,0 0 0 0 0,0 0-1 0 0,0 0 1 0 0,1 1 0 0 0,-1-1 0 0 0,0 0 0 0 0,0 1 0 0 0,0-1-1 0 0,1 1-173 0 0,11 0 152 0 0,162-5 1776 0 0,10-3-1166 0 0,488 14 346 0 0,172-25-588 0 0,-769 18-455 0 0,299 15 120 0 0,-137 7-108 0 0,72 1 32 0 0,-2-20 46 0 0,-164 12-248 0 0,122 43 73 0 0,-103-41 77 0 0,1-7-1 0 0,118-10-56 0 0,-129-1 41 0 0,151-14-10 0 0,243 12-35 0 0,-272 14 20 0 0,175 3-17 0 0,-86-25 31 0 0,-60 1-14 0 0,84-1 74 0 0,-139 7-29 0 0,105-7-20 0 0,10-4-39 0 0,191-8 60 0 0,12-1-24 0 0,291-14-64 0 0,-521 9 93 0 0,-124 16-161 0 0,89 10 94 0 0,-182 4 18 0 0,227 6 37 0 0,10-18 22 0 0,-66-3-34 0 0,371-1-42 0 0,-103 3-19 0 0,153-13 68 0 0,214 32-64 0 0,-492-3 115 0 0,486-4 78 0 0,-423-19-93 0 0,291-36 289 0 0,32 33 162 0 0,-364 4 34 0 0,626-26 363 0 0,-64 44 209 0 0,-365-11-430 0 0,-204 11-346 0 0,92 22-134 0 0,219-1 493 0 0,-300 12 255 0 0,-198-25-313 0 0,49-4-134 0 0,-291-6-540 0 0,27 11-1220 0 0,-44-4 575 0 0,12 11-3868 0 0,-8-3-4037 0 0,-5-6 1992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9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454 0 0 0,'0'0'423'0'0,"0"0"480"0"0,0 0 142 0 0,0 0 17 0 0,0 0 2 0 0,0 0 8 0 0,0 0 43 0 0,3-2 69 0 0,17-4 1410 0 0,-20 6-1261 0 0,14 0 5021 0 0,0-3-3924 0 0,-12 2-1672 0 0,-1 0 3791 0 0,-13 2-2846 0 0,-29-5-1580 0 0,-1 3 0 0 0,1 1 0 0 0,-1 1 0 0 0,1 3 0 0 0,0 1 0 0 0,0 3 0 0 0,1 1 0 0 0,0 1 0 0 0,-24 11-123 0 0,17-7 103 0 0,-56 19 227 0 0,91-8-195 0 0,12-24-107 0 0,0-1 14 0 0,0 0-26 0 0,0 0-8 0 0,0 0-8 0 0,9 11-17 0 0,245 81 536 0 0,-28-12-319 0 0,-225-79-196 0 0,-1-1 1 0 0,0 0 0 0 0,1 1-1 0 0,-1-1 1 0 0,1 1 0 0 0,-1-1-1 0 0,0 0 1 0 0,1 1 0 0 0,-1-1-1 0 0,0 1 1 0 0,1-1 0 0 0,-1 1-1 0 0,0 0 1 0 0,0-1 0 0 0,1 1-1 0 0,-1-1 1 0 0,0 1 0 0 0,0-1-1 0 0,0 1 1 0 0,0 0 0 0 0,0-1-1 0 0,0 1 1 0 0,0-1 0 0 0,0 1-1 0 0,0 0 1 0 0,0-1 0 0 0,0 1-1 0 0,0-1 1 0 0,-1 1 0 0 0,1-1-1 0 0,0 1 1 0 0,0-1 0 0 0,0 1-1 0 0,-1 0 1 0 0,1-1 0 0 0,0 0-1 0 0,-1 1 1 0 0,1-1 0 0 0,-1 1-1 0 0,1-1 1 0 0,0 1 0 0 0,-1-1-1 0 0,1 0 1 0 0,-1 1 0 0 0,1-1-1 0 0,-1 0 1 0 0,1 1 0 0 0,-1-1-1 0 0,1 0 1 0 0,-1 0 0 0 0,0 1-1 0 0,1-1 1 0 0,-1 0 0 0 0,1 0-1 0 0,-1 0 1 0 0,1 0-1 0 0,-1 0 1 0 0,0 0-5 0 0,-34 23 67 0 0,-291 122 204 0 0,189-68-267 0 0,134-77-5 0 0,0 1 0 0 0,0 0 1 0 0,0 0-1 0 0,1 1 0 0 0,-1-1 0 0 0,0 1 0 0 0,1-1 1 0 0,-1 1-1 0 0,1 0 0 0 0,0 0 0 0 0,-1 0 0 0 0,1 0 1 0 0,0 0-1 0 0,0 1 0 0 0,0-1 0 0 0,1 0 0 0 0,-1 1 1 0 0,0 0-1 0 0,1-1 0 0 0,0 1 0 0 0,0 0 0 0 0,0 0 1 0 0,0 0-1 0 0,0-1 0 0 0,0 1 0 0 0,1 0 1 0 0,-1 1 0 0 0,5-1 8 0 0,-1 1 0 0 0,1-1 0 0 0,0 0 1 0 0,0 0-1 0 0,0-1 0 0 0,0 1 0 0 0,1-1 1 0 0,-1 0-1 0 0,0 0 0 0 0,1 0 0 0 0,0 0 1 0 0,-1-1-1 0 0,1 0 0 0 0,0 0 0 0 0,0 0 1 0 0,0-1-9 0 0,212 12 457 0 0,-150-13-337 0 0,209-13 199 0 0,-260 13-195 0 0,-28 2-1056 0 0,-39 29-4237 0 0,34-17-4900 0 0,11-9-2891 0 0</inkml:trace>
  <inkml:trace contextRef="#ctx0" brushRef="#br0" timeOffset="905.035">1131 1455 7082 0 0,'0'0'2759'0'0,"0"0"-527"0"0,0 0-290 0 0,0 0-68 0 0,0 0-94 0 0,0 0-261 0 0,0 0-364 0 0,0 0-349 0 0,0 0-249 0 0,0 0-158 0 0,0 0-75 0 0,0 0-17 0 0,0 0-17 0 0,2-1 6041 0 0,-2 2-6279 0 0,-8 11 47 0 0,-43 46 89 0 0,34-37-119 0 0,17-20-57 0 0,0-1-9 0 0,0 0 19 0 0,0 0 20 0 0,0 0-14 0 0,0 0-23 0 0,0 0 19 0 0,0 0 9 0 0,0 0 21 0 0,0 0-29 0 0,0 0 2 0 0,0 0-47 0 0,0 0 10 0 0,0 0 24 0 0,0 0 3 0 0,0 0-17 0 0,0 0 5 0 0,0 0 6 0 0,0 0 5 0 0,0 0-11 0 0,0 0 18 0 0,0 0-26 0 0,0 0 7 0 0,0 0 6 0 0,0 0 3 0 0,0 0 3 0 0,0 0 11 0 0,0 0-41 0 0,0 0 30 0 0,0 0-9 0 0,0 0-15 0 0,0 0 29 0 0,0 0-22 0 0,0 0-14 0 0,0 0-1 0 0,0 0-2 0 0,0 0-9 0 0,0-4-1880 0 0,0-2-8877 0 0,0 5-1245 0 0</inkml:trace>
  <inkml:trace contextRef="#ctx0" brushRef="#br0" timeOffset="1771.895">1158 1219 0 0 0,'0'0'1419'0'0,"0"0"225"0"0,0 0 298 0 0,0 0 213 0 0,0 0 68 0 0,0 0-137 0 0,0 0-265 0 0,0 0-324 0 0,0 0-277 0 0,0 0-178 0 0,0 0-120 0 0,0 0-98 0 0,0 0-76 0 0,-36 0 4965 0 0,61-14-4709 0 0,-25 14-905 0 0,0 0 5 0 0,0 0 1 0 0,0 0-14 0 0,0 0 9 0 0,0 0-23 0 0,0 0-3 0 0,0 0 24 0 0,0 0-12 0 0,0 0-5 0 0,0 0-2 0 0,0 0-26 0 0,0 0 21 0 0,-15 3 1031 0 0,-1 5-847 0 0,20-5 83 0 0,-8 24-1857 0 0,2-15-1571 0 0,2-7-4945 0 0,0-4-4561 0 0</inkml:trace>
  <inkml:trace contextRef="#ctx0" brushRef="#br0" timeOffset="2417.084">1138 1378 0 0 0,'0'0'677'0'0,"0"0"630"0"0,0 0 302 0 0,0 0 111 0 0,0 0-58 0 0,0 0-101 0 0,0 0-75 0 0,0 0-122 0 0,0 0-169 0 0,0 0-149 0 0,0 0-175 0 0,3-4-138 0 0,6-11-50 0 0,-7 15 6158 0 0,-6 15-5542 0 0,-83 110 1006 0 0,86-124-2292 0 0,0-1 1 0 0,1 1-1 0 0,-1-1 1 0 0,0 1-1 0 0,0 0 0 0 0,1-1 1 0 0,-1 1-1 0 0,1 0 1 0 0,-1 0-1 0 0,0-1 1 0 0,1 1-1 0 0,0 0 0 0 0,-1 0 1 0 0,1 0-1 0 0,-1 0 1 0 0,1 0-1 0 0,0-1 1 0 0,0 1-1 0 0,-1 0 0 0 0,1 0 1 0 0,0 0-1 0 0,0 0 1 0 0,0 0-1 0 0,0 0 1 0 0,0 0-1 0 0,0 0 0 0 0,0 0 1 0 0,0 0-1 0 0,1 0 1 0 0,-1 0-1 0 0,0 0 0 0 0,1-1 1 0 0,-1 1-1 0 0,0 0 1 0 0,1 0-1 0 0,-1 0 1 0 0,1 0-1 0 0,-1-1 0 0 0,1 1 1 0 0,0 0-1 0 0,-1 0 1 0 0,1-1-1 0 0,0 1 1 0 0,-1 0-1 0 0,1-1 0 0 0,0 1 1 0 0,0-1-1 0 0,0 1 1 0 0,0-1-1 0 0,-1 0 0 0 0,1 1 1 0 0,0-1-1 0 0,0 0 1 0 0,0 1-1 0 0,0-1 1 0 0,0 0-1 0 0,0 0 0 0 0,0 0 1 0 0,0 0-1 0 0,0 0 1 0 0,0 0-1 0 0,0 0 1 0 0,0 0-15 0 0,16 0 311 0 0,56-11 415 0 0,-73 11-984 0 0,2-3 1255 0 0,-1 2-3048 0 0,-1-1-2747 0 0,0 0-3990 0 0,0 2-3723 0 0</inkml:trace>
  <inkml:trace contextRef="#ctx0" brushRef="#br0" timeOffset="7013.942">1882 310 2401 0 0,'0'0'3698'0'0,"0"0"-1322"0"0,0 0-361 0 0,0 0 83 0 0,0 0 10 0 0,0 0-128 0 0,0 0-305 0 0,0 0-340 0 0,0 0-247 0 0,0 0-173 0 0,0 0-85 0 0,0 0-44 0 0,0 0-63 0 0,-8-4-58 0 0,-26-10-50 0 0,26 10-52 0 0,8 4-48 0 0,0 0-66 0 0,0 0-68 0 0,0 0-62 0 0,0 0-15 0 0,23-7 1617 0 0,66-4-1633 0 0,-13 3-196 0 0,149 15 102 0 0,-165-7 417 0 0,-79 0-45 0 0,-60-77-506 0 0,21 22-979 0 0,58 55 138 0 0,-2-2 2006 0 0,2 1-4164 0 0,0 0-4799 0 0,0 1-4815 0 0</inkml:trace>
  <inkml:trace contextRef="#ctx0" brushRef="#br0" timeOffset="4883.704">1917 527 0 0 0,'0'0'564'0'0,"0"0"591"0"0,0 0 463 0 0,0 0 425 0 0,0 0 233 0 0,0 0-75 0 0,0 0-274 0 0,0 0-340 0 0,0 0-294 0 0,0 0-102 0 0,0 0-30 0 0,0 0-29 0 0,0 0-52 0 0,3-10-88 0 0,9-29-99 0 0,-9 29-108 0 0,-3 10-77 0 0,0 0-86 0 0,0 0-97 0 0,0 0-82 0 0,0 0-96 0 0,0 0-85 0 0,0 0-54 0 0,0 0-48 0 0,0 0-40 0 0,0 19 307 0 0,-19 188 1322 0 0,-95 203-1035 0 0,89-324-687 0 0,23-81 69 0 0,-5-6-1208 0 0,-6-40-4215 0 0,11 12-5511 0 0,2 21-191 0 0</inkml:trace>
  <inkml:trace contextRef="#ctx0" brushRef="#br0" timeOffset="5247.717">1867 494 784 0 0,'0'0'1781'0'0,"0"0"59"0"0,0 0 203 0 0,0 0 156 0 0,0 0 94 0 0,0 0-98 0 0,0 0-328 0 0,0 0-433 0 0,0 0-449 0 0,0 0-330 0 0,0 0-198 0 0,0 0-95 0 0,0 0-36 0 0,-3-1 19 0 0,-6 0 102 0 0,16 4 588 0 0,23 3 918 0 0,302-9 2221 0 0,-336 21-7279 0 0,-13-6-476 0 0,5-5-4263 0 0,3 0-3593 0 0</inkml:trace>
  <inkml:trace contextRef="#ctx0" brushRef="#br0" timeOffset="5483.327">1727 888 9322 0 0,'0'0'3543'0'0,"0"0"-1802"0"0,0 0-512 0 0,0 0 333 0 0,0 0 269 0 0,0 0-47 0 0,0 0-330 0 0,0 0-380 0 0,32-1-290 0 0,103-5-175 0 0,107-9-98 0 0,-237 17-2710 0 0,-5 3-5018 0 0,0-5 6278 0 0,0 4-11197 0 0</inkml:trace>
  <inkml:trace contextRef="#ctx0" brushRef="#br0" timeOffset="5810.071">2377 1050 4681 0 0,'0'0'2422'0'0,"0"0"-811"0"0,0 0-13 0 0,0 0 339 0 0,0 0 172 0 0,0 0-132 0 0,0 0-402 0 0,0 0-430 0 0,0 0-274 0 0,0 0-119 0 0,0 0-85 0 0,0 0-78 0 0,0 0-85 0 0,-10 22-94 0 0,-28 65-112 0 0,24-45 212 0 0,13-27 315 0 0,0-5-3074 0 0,1-16-10188 0 0,0 5 2642 0 0</inkml:trace>
  <inkml:trace contextRef="#ctx0" brushRef="#br0" timeOffset="6231.604">2489 674 7346 0 0,'0'0'3850'0'0,"0"0"-1711"0"0,0 0-596 0 0,0 0 60 0 0,0 0 35 0 0,0 0-119 0 0,0 0-383 0 0,0 0-455 0 0,0 0-255 0 0,0 0-112 0 0,0 0 14 0 0,0 0 26 0 0,0 0-33 0 0,-2 5-43 0 0,-27 35 631 0 0,36-40-546 0 0,-3-4-511 0 0,11-8 1007 0 0,-24 10 8 0 0,-34 26-561 0 0,61-22-1908 0 0,-9-2-1955 0 0,-1-2-4393 0 0,-4-1-4333 0 0</inkml:trace>
  <inkml:trace contextRef="#ctx0" brushRef="#br0" timeOffset="11315.294">4507 395 2008 0 0,'0'0'1450'0'0,"0"0"-58"0"0,0 0 173 0 0,0 0 319 0 0,0 0 197 0 0,0 0-150 0 0,0 0-366 0 0,0 0-352 0 0,0 0-205 0 0,0 0-40 0 0,0 0 26 0 0,0 0 24 0 0,0 0-20 0 0,5 6 6656 0 0,-5-5-7558 0 0,0-1 9 0 0,0 0-13 0 0,0 0-4 0 0,0 0-3 0 0,0 0-15 0 0,0 0-21 0 0,0 0 7 0 0,0 0-15 0 0,0 0-10 0 0,0 0 10 0 0,0 0-6 0 0,0 0-4 0 0,0 0-1 0 0,0 0 14 0 0,0 0-18 0 0,0 0 6 0 0,0 0 4 0 0,0 0-30 0 0,0 0 14 0 0,0 0 10 0 0,0 0-1 0 0,0 0 16 0 0,0 0 8 0 0,0 0-13 0 0,0 0-10 0 0,0 0 10 0 0,0 0-10 0 0,0 0-1 0 0,0 0-9 0 0,35 4 4 0 0,61-4 199 0 0,-77-5 5 0 0,-31 3 417 0 0,-363 85-484 0 0,128-8-104 0 0,223-61 101 0 0,67 9 304 0 0,130 20-388 0 0,-54-20-14 0 0,-8 11-50 0 0,-111-35-9 0 0,1 1 0 0 0,-1 1 0 0 0,1-1 0 0 0,-1 0 0 0 0,1 0 0 0 0,0 0 0 0 0,-1 0 0 0 0,1 0 0 0 0,-1 0 0 0 0,1 1 0 0 0,-1-1 0 0 0,1 0 0 0 0,-1 1 0 0 0,1-1 0 0 0,-1 0 0 0 0,1 1 0 0 0,-1-1 0 0 0,1 0 0 0 0,-1 1 0 0 0,0-1 1 0 0,1 1-1 0 0,-1-1 0 0 0,0 1 0 0 0,1-1 0 0 0,-1 1 0 0 0,0-1 0 0 0,1 1 0 0 0,-1-1 0 0 0,0 1 0 0 0,0-1 0 0 0,0 1 0 0 0,0 0 0 0 0,0-1 0 0 0,1 1 0 0 0,-1-1 0 0 0,0 1 0 0 0,0-1 0 0 0,0 1 0 0 0,-1 0 0 0 0,1-1 0 0 0,0 1 0 0 0,0-1 0 0 0,0 1 0 0 0,0-1 1 0 0,0 1-1 0 0,-1 0 0 0 0,1-1 0 0 0,0 1 0 0 0,0-1 0 0 0,-1 1 0 0 0,1-1 0 0 0,-1 0 0 0 0,1 1 0 0 0,0-1 0 0 0,-1 1 0 0 0,1-1 0 0 0,-1 1 0 0 0,1-1 0 0 0,-1 0 0 0 0,1 1-1 0 0,-32 23 37 0 0,29-22-26 0 0,-341 209 127 0 0,184-88-104 0 0,129-75-110 0 0,31-48 64 0 0,68 15 64 0 0,230-30 120 0 0,-112-2-125 0 0,-89 16 22 0 0,-97 1-65 0 0,-32-15-2548 0 0,31 8-8892 0 0,1 7-1400 0 0</inkml:trace>
  <inkml:trace contextRef="#ctx0" brushRef="#br0" timeOffset="9302.009">3056 888 0 0 0,'0'0'772'0'0,"0"0"178"0"0,0 0 202 0 0,0 0 192 0 0,0 0 135 0 0,0 0 15 0 0,0 0-66 0 0,0 0-116 0 0,-1-2-908 0 0,0-3 12468 0 0,1 5-11315 0 0,229-11 1884 0 0,91 0-1660 0 0,-346-1-3322 0 0,9 1-3102 0 0,2 4-6928 0 0,12 3-612 0 0</inkml:trace>
  <inkml:trace contextRef="#ctx0" brushRef="#br0" timeOffset="9695.25">3342 601 784 0 0,'0'0'3484'0'0,"0"0"-1239"0"0,0 0-287 0 0,0 0 100 0 0,0 0 58 0 0,0 0-142 0 0,0 0-388 0 0,0 0-446 0 0,0 0-345 0 0,0 0-184 0 0,0 0-10 0 0,0 0 61 0 0,0 0 50 0 0,-4 6 7 0 0,-9 20-38 0 0,23 12 1738 0 0,-3-14-1979 0 0,-2 0 0 0 0,0 0 0 0 0,-2 1 0 0 0,0-1 0 0 0,-2 1 0 0 0,-1 0 0 0 0,-1 2-440 0 0,1-26 6 0 0,-2 23 43 0 0,-1 1-1 0 0,-1-1 0 0 0,-1 0 1 0 0,-1 0-1 0 0,-1 0 1 0 0,-1-1-1 0 0,-3 3-48 0 0,0 26-393 0 0,13-51 151 0 0,-1 0 1 0 0,1 0 0 0 0,0 0-1 0 0,0 0 1 0 0,0-1 0 0 0,0 1 0 0 0,-1 0-1 0 0,1-1 1 0 0,0 0 0 0 0,0 1-1 0 0,0-1 1 0 0,0 0 0 0 0,0 0 0 0 0,0 0-1 0 0,0-1 1 0 0,0 1 0 0 0,0 0-1 0 0,0-1 1 0 0,0 1 0 0 0,0-1 0 0 0,0 1-1 0 0,-1-1 1 0 0,1 0 0 0 0,0 0 0 0 0,0 0-1 0 0,0 0 242 0 0,11-7-3202 0 0,-4 2-2536 0 0,-1-2-5473 0 0</inkml:trace>
  <inkml:trace contextRef="#ctx0" brushRef="#br0" timeOffset="13663.9">4100 1503 0 0 0,'0'0'289'0'0,"0"0"881"0"0,0 0 553 0 0,0 0 317 0 0,0 0 145 0 0,0 0-146 0 0,0 0-357 0 0,0 0-343 0 0,0 0-231 0 0,0 0-87 0 0,0 0 8 0 0,0 0 44 0 0,4-7-34 0 0,12-20-71 0 0,-12 20-101 0 0,-2 9 4653 0 0,-47 74-3382 0 0,43-72-2075 0 0,-2 1-7 0 0,0 0 1 0 0,0 0 0 0 0,1 1-1 0 0,0 0 1 0 0,0-1 0 0 0,1 1-1 0 0,-1 0 1 0 0,1 1 0 0 0,1-1-1 0 0,-1 0 1 0 0,1 0 0 0 0,0 1-1 0 0,0-1 1 0 0,1 1 0 0 0,0-1-1 0 0,0 5-56 0 0,32 10 1438 0 0,-19-19-6438 0 0,-10-2-3427 0 0,-5-1-3534 0 0</inkml:trace>
  <inkml:trace contextRef="#ctx0" brushRef="#br0" timeOffset="14438.845">4198 1245 2433 0 0,'0'0'3775'0'0,"0"0"-976"0"0,0 0-421 0 0,0 0-131 0 0,0 0-149 0 0,0 0-314 0 0,0 0-381 0 0,0 0-369 0 0,0 0-310 0 0,0 0-198 0 0,0 0-84 0 0,0 0-10 0 0,0 0 28 0 0,-17 8 3581 0 0,17-8-2240 0 0,0 0-1632 0 0,-17 7 782 0 0,63-22-1167 0 0,-49 15 259 0 0,-45 30 9 0 0,81-38-599 0 0,7-7-1604 0 0,-27 9-1339 0 0,-1 0-3733 0 0,-10 5 5260 0 0,3 0-10735 0 0</inkml:trace>
  <inkml:trace contextRef="#ctx0" brushRef="#br0" timeOffset="16966.107">4941 1562 4873 0 0,'0'0'1627'0'0,"0"0"-327"0"0,0 0 23 0 0,0 0 240 0 0,0 0 147 0 0,0 0-86 0 0,0 0-263 0 0,0 0-176 0 0,0 0-9 0 0,0 0 55 0 0,0 0 27 0 0,0 0-106 0 0,0 0-161 0 0,6 0-145 0 0,0 1-605 0 0,0 0 0 0 0,0-1 0 0 0,-1 0 0 0 0,1 0 0 0 0,0 0 0 0 0,0-1 0 0 0,0 0 0 0 0,-1 0 1 0 0,1-1-1 0 0,0 1 0 0 0,-1-1 0 0 0,0 0 0 0 0,1-1 0 0 0,2-1-241 0 0,132-80 1731 0 0,-79 54-1315 0 0,-57 30-396 0 0,-1 0 0 0 0,1 0 0 0 0,-1 0 0 0 0,0 1 0 0 0,1 0-1 0 0,-1-1 1 0 0,0 1 0 0 0,1 0 0 0 0,-1 1 0 0 0,0-1 0 0 0,0 0 0 0 0,0 1 0 0 0,0 0 0 0 0,0 0-1 0 0,0 0 1 0 0,-1 0 0 0 0,1 0 0 0 0,0 0 0 0 0,-1 1 0 0 0,0-1 0 0 0,0 1 0 0 0,1 0-1 0 0,-2 0 1 0 0,1 0 0 0 0,0 0 0 0 0,0 0 0 0 0,-1 0 0 0 0,0 0 0 0 0,0 0 0 0 0,1 2-20 0 0,5 7 86 0 0,4 4-2 0 0,0 0 0 0 0,-2 1 0 0 0,0 0 0 0 0,0 1 1 0 0,-2 0-1 0 0,0 1 0 0 0,-1-1 0 0 0,-1 1 0 0 0,-1 0 0 0 0,-1 1 0 0 0,0-1 0 0 0,-1 0 1 0 0,-2 9-85 0 0,-1-20 12 0 0,-1-1 0 0 0,0 0 0 0 0,0 0 1 0 0,0 0-1 0 0,-1 0 0 0 0,0-1 0 0 0,-1 1 1 0 0,0-1-1 0 0,0 1 0 0 0,0-1 0 0 0,-1-1 1 0 0,1 1-1 0 0,-1-1 0 0 0,-1 1 1 0 0,1-1-1 0 0,-1-1 0 0 0,0 1 0 0 0,0-1 1 0 0,0 0-1 0 0,-1 0 0 0 0,1-1 0 0 0,-1 0 1 0 0,0 0-1 0 0,0-1 0 0 0,-3 1-12 0 0,-31 13-43 0 0,30-11 45 0 0,0-1 0 0 0,0 1 0 0 0,0-2 0 0 0,0 0 0 0 0,-1 0-1 0 0,1-1 1 0 0,-1 0 0 0 0,1-1 0 0 0,-1 0 0 0 0,0-1 0 0 0,-10-1-2 0 0,20 0 0 0 0,1-1 0 0 0,-1 1 1 0 0,0 0-1 0 0,1-1 1 0 0,0 1-1 0 0,-1-1 0 0 0,1 1 1 0 0,0-1-1 0 0,0 1 1 0 0,0-1-1 0 0,0 0 0 0 0,0 0 1 0 0,0 0-1 0 0,0 0 1 0 0,0 1-1 0 0,1-1 0 0 0,-1 0 1 0 0,1 0-1 0 0,0 0 1 0 0,0 0-1 0 0,-1 0 0 0 0,1 0 1 0 0,0-1-1 0 0,1 1 0 0 0,-1 0 1 0 0,0 0-1 0 0,0 0 1 0 0,1 0-1 0 0,0 1 0 0 0,-1-1 1 0 0,1 0-1 0 0,0 0 1 0 0,0 0-1 0 0,0 0 0 0 0,0 1 1 0 0,0-1-1 0 0,0 0 1 0 0,0 1-1 0 0,1-1 0 0 0,-1 1 1 0 0,0-1-1 0 0,1 1 1 0 0,0 0-1 0 0,-1-1 0 0 0,1 1 1 0 0,0 0-1 0 0,0 0 0 0 0,19-18 2 0 0,1 1 0 0 0,1 2-1 0 0,0 0 1 0 0,1 1 0 0 0,0 2-1 0 0,1 0 1 0 0,18-5-2 0 0,33-19 51 0 0,-1 11-68 0 0,-75 26-53 0 0,-1 0 0 0 0,1 0 0 0 0,0 0 0 0 0,0 0 0 0 0,-1 0 0 0 0,1 1 0 0 0,0-1 0 0 0,-1 0 1 0 0,1 0-1 0 0,0 0 0 0 0,0 0 0 0 0,-1 1 0 0 0,1-1 0 0 0,0 0 0 0 0,0 0 0 0 0,0 0 0 0 0,-1 1 1 0 0,1-1-1 0 0,0 0 0 0 0,0 0 0 0 0,0 1 0 0 0,0-1 0 0 0,0 0 0 0 0,-1 1 0 0 0,1-1 0 0 0,0 0 1 0 0,0 0-1 0 0,0 1 0 0 0,0-1 0 0 0,0 0 0 0 0,0 1 0 0 0,0-1 0 0 0,0 0 0 0 0,0 1 0 0 0,0-1 1 0 0,0 0-1 0 0,0 1 0 0 0,0-1 0 0 0,0 0 0 0 0,0 0 0 0 0,1 1 0 0 0,-1-1 0 0 0,0 0 0 0 0,0 1 1 0 0,0-1-1 0 0,0 0 0 0 0,1 0 0 0 0,-1 1 0 0 0,0-1 0 0 0,0 0 0 0 0,0 0 0 0 0,1 0 0 0 0,-1 1 1 0 0,0-1-1 0 0,0 0 0 0 0,1 0 0 0 0,-1 0 0 0 0,0 0 0 0 0,0 0 70 0 0,-7 2-4831 0 0,6-2 1476 0 0,-1 0-8921 0 0</inkml:trace>
  <inkml:trace contextRef="#ctx0" brushRef="#br0" timeOffset="16185.89">5379 406 0 0 0,'0'0'757'0'0,"0"0"550"0"0,0 0 352 0 0,0 0 185 0 0,0 0-1 0 0,0 0-142 0 0,0 0-232 0 0,0 0-214 0 0,0 0-121 0 0,0 0-91 0 0,0 0-54 0 0,0 0-75 0 0,6-1-115 0 0,1 0-255 0 0,208-16 6586 0 0,-214 17-7066 0 0,-1 0-1 0 0,0 0 27 0 0,0 0 46 0 0,0 0 46 0 0,0 0 38 0 0,0 0 38 0 0,-28 12 580 0 0,-343 109-91 0 0,339-105-595 0 0,0 2 1 0 0,1 1-1 0 0,1 2 1 0 0,1 1 0 0 0,-2 3-153 0 0,11 16 998 0 0,49-29-481 0 0,236 39 351 0 0,-112-37-698 0 0,-116 0-92 0 0,-38-9-67 0 0,-1 0-1 0 0,0-1 1 0 0,-1 0 0 0 0,1 1 0 0 0,-1-1 0 0 0,0 0-1 0 0,0 0 1 0 0,0 0 0 0 0,0-1 0 0 0,-1 1 0 0 0,0-1 0 0 0,1 0-1 0 0,-1 0 1 0 0,0 0 0 0 0,-1 0 0 0 0,1-1 0 0 0,0 1-1 0 0,-1-1 1 0 0,-3 1-11 0 0,-245 132 155 0 0,21 6-160 0 0,202-112-11 0 0,30-29 13 0 0,0 0-2 0 0,0 0-5 0 0,0 0 0 0 0,155-3 119 0 0,-9-19 54 0 0,2 5 1 0 0,104 4-164 0 0,-247 10-735 0 0,-14 0-2465 0 0,2 2-5707 0 0,3 1-3929 0 0</inkml:trace>
  <inkml:trace contextRef="#ctx0" brushRef="#br0" timeOffset="17815.838">5184 1227 2697 0 0,'0'0'2601'0'0,"0"0"-271"0"0,0 0-32 0 0,0 0-40 0 0,0 0-190 0 0,0 0-298 0 0,0 0-410 0 0,0 0-314 0 0,0 0-154 0 0,0 0-40 0 0,0 0-6 0 0,0 0-25 0 0,0 14 4943 0 0,11-15-4918 0 0,-20 6 54 0 0,7 0-252 0 0,13-6-771 0 0,32 9-1849 0 0,-29 2-6040 0 0,-14-10-2716 0 0</inkml:trace>
  <inkml:trace contextRef="#ctx0" brushRef="#br0" timeOffset="23168.259">5832 148 0 0 0,'0'0'191'0'0,"0"0"713"0"0,0 0 390 0 0,0 0 216 0 0,0 0 154 0 0,0 0 55 0 0,0 0-24 0 0,0 0-31 0 0,0 0-93 0 0,0 0-129 0 0,0 0-125 0 0,-5-6-106 0 0,-18-16-109 0 0,31 19 7310 0 0,39 1-7149 0 0,419-35 1190 0 0,-432 41-2377 0 0,-40-1 1015 0 0,-45-33-881 0 0,-29-20-945 0 0,77 46-366 0 0,3 4-7404 0 0,0 0-4085 0 0</inkml:trace>
  <inkml:trace contextRef="#ctx0" brushRef="#br0" timeOffset="25433.042">7789 616 4041 0 0,'0'0'2348'0'0,"0"0"-154"0"0,0 0-71 0 0,0 0 14 0 0,0 0-61 0 0,0 0-223 0 0,0 0-400 0 0,0 0-426 0 0,0 0-344 0 0,0 0-264 0 0,0 0-167 0 0,41 3 2971 0 0,332-9 1582 0 0,-226 1-4206 0 0,-146 5-562 0 0,-1 0 6 0 0,0 0 8 0 0,0 0-11 0 0,0 0-12 0 0,0 0-4 0 0,0 0-22 0 0,-29 1-6786 0 0,19 4 3798 0 0,1 0-4738 0 0,0-1-4040 0 0</inkml:trace>
  <inkml:trace contextRef="#ctx0" brushRef="#br0" timeOffset="25738.189">7833 881 5417 0 0,'0'0'3398'0'0,"0"0"-1041"0"0,0 0-517 0 0,0 0-37 0 0,0 0-29 0 0,0 0-143 0 0,0 0-288 0 0,0 0-382 0 0,0 0-258 0 0,0 0-129 0 0,0 0 42 0 0,0 0 100 0 0,0 0 59 0 0,5 1 13 0 0,206 5 3438 0 0,-18-10-4091 0 0,-146 1-1884 0 0,-28 0-5924 0 0,-11 2-4752 0 0</inkml:trace>
  <inkml:trace contextRef="#ctx0" brushRef="#br0" timeOffset="35369.674">9912 1046 0 0 0,'0'0'485'0'0,"0"0"912"0"0,0 0 472 0 0,0 0 167 0 0,0 0-60 0 0,0 0-173 0 0,0 0-201 0 0,0 0-153 0 0,0 0-79 0 0,0 0-84 0 0,0 1-1220 0 0,5 1 9208 0 0,-5-17-8742 0 0,-1 1-346 0 0,1 1 1 0 0,0-1-1 0 0,1 0 0 0 0,0 1 0 0 0,1-1 1 0 0,1 1-1 0 0,0 0 0 0 0,1 0 0 0 0,0 0 1 0 0,1 0-1 0 0,1-1-186 0 0,7-10 69 0 0,2 1 0 0 0,0 0 0 0 0,1 1 0 0 0,1 0 0 0 0,1 2 0 0 0,1 0 0 0 0,4-2-69 0 0,27-18 64 0 0,17 13-66 0 0,-41 76 17 0 0,-20-7 16 0 0,-1 0 0 0 0,-3 1 0 0 0,-2-1 0 0 0,-2 14-31 0 0,1 19 61 0 0,1-74-62 0 0,0-1-12 0 0,0 0-5 0 0,0 0 21 0 0,0 0 6 0 0,0 0 7 0 0,0 0 7 0 0,0 0-2 0 0,24-36 309 0 0,52-67-334 0 0,-47 61 14 0 0,1 1 0 0 0,2 1 0 0 0,2 2 0 0 0,2 1 0 0 0,21-16-10 0 0,6 2-32 0 0,-62 51 29 0 0,0 1-1 0 0,0-1 0 0 0,1 1 0 0 0,-1 0 0 0 0,0-1 0 0 0,0 1 1 0 0,0 0-1 0 0,0 0 0 0 0,0 0 0 0 0,0-1 0 0 0,0 1 1 0 0,0 0-1 0 0,0 0 0 0 0,-1 1 0 0 0,1-1 0 0 0,0 0 1 0 0,-1 0-1 0 0,1 0 0 0 0,-1 0 0 0 0,1 1 0 0 0,-1-1 0 0 0,1 0 1 0 0,-1 0-1 0 0,0 1 0 0 0,0-1 0 0 0,1 0 0 0 0,-1 1 1 0 0,0-1-1 0 0,0 0 0 0 0,0 1 0 0 0,-1-1 0 0 0,1 0 0 0 0,0 1 1 0 0,0-1-1 0 0,-1 0 0 0 0,0 1 4 0 0,2 281 363 0 0,8-198-349 0 0,-9-81-115 0 0,1 0 1743 0 0,-1-1-3755 0 0,0-1-3371 0 0,0 0-4666 0 0,0 1-1871 0 0</inkml:trace>
  <inkml:trace contextRef="#ctx0" brushRef="#br0" timeOffset="35717.876">10910 980 9146 0 0,'0'0'3083'0'0,"0"0"-1461"0"0,0 0-722 0 0,0 0-30 0 0,0 0 219 0 0,0 0 121 0 0,0 0-26 0 0,0 0-141 0 0,0 0-139 0 0,0 0-72 0 0,0 0-62 0 0,0 0-101 0 0,0 0-130 0 0,1 12-75 0 0,5 36-88 0 0,-12 3 607 0 0,6-52-1048 0 0,0 1 0 0 0,0 0 0 0 0,-1 0 0 0 0,1 0 0 0 0,0 0 1 0 0,-1 0-1 0 0,1 0 0 0 0,0 0 0 0 0,0 0 0 0 0,-1 0 0 0 0,1 0 0 0 0,0 0 0 0 0,0 0 0 0 0,-1 0 0 0 0,1 0 0 0 0,0 0 0 0 0,-1 0 0 0 0,1 0 0 0 0,0 1 0 0 0,0-1 0 0 0,-1 0 0 0 0,1 0 1 0 0,0 0-1 0 0,0 0 0 0 0,-1 0 0 0 0,1 1 0 0 0,0-1 0 0 0,0 0 0 0 0,0 0 0 0 0,-1 0 0 0 0,1 1 0 0 0,0-1 0 0 0,0 0 0 0 0,0 0 0 0 0,0 1 0 0 0,0-1 0 0 0,0 0 0 0 0,-1 0 0 0 0,1 1 0 0 0,0-1 1 0 0,0 0-1 0 0,0 1 0 0 0,0-1 0 0 0,0 0 0 0 0,0 0 0 0 0,0 1 0 0 0,0-1 0 0 0,0 0 0 0 0,0 1 65 0 0,-7-15-5965 0 0,3 2-3472 0 0,2 5 2337 0 0</inkml:trace>
  <inkml:trace contextRef="#ctx0" brushRef="#br0" timeOffset="36174.815">11003 623 4945 0 0,'0'0'2845'0'0,"0"0"-648"0"0,0 0-372 0 0,0 0-86 0 0,0 0-31 0 0,0 0-66 0 0,0 0-171 0 0,0 0-224 0 0,0 0-204 0 0,0 0-182 0 0,0 0-150 0 0,0 0-116 0 0,0 0-95 0 0,-5-1-65 0 0,-17-1-22 0 0,5 19 1360 0 0,26-19-819 0 0,-1-5-856 0 0,-10 6 531 0 0,-38 23-206 0 0,39-22-399 0 0,1 0-44 0 0,0 0-45 0 0,0 0 21 0 0,0 0-32 0 0,0 0-24 0 0,2 25-4557 0 0,-1-18-1729 0 0,0-2-5911 0 0</inkml:trace>
  <inkml:trace contextRef="#ctx0" brushRef="#br0" timeOffset="40859.74">11905 634 0 0 0,'0'0'804'0'0,"0"0"600"0"0,0 0 449 0 0,0 0 179 0 0,0 0-26 0 0,0 0-208 0 0,0 0-259 0 0,0 0-155 0 0,0 0-93 0 0,0 0-71 0 0,0 0-61 0 0,3-4-95 0 0,9-25 1474 0 0,-13 27-2380 0 0,-1 0-1 0 0,1 1 0 0 0,-1-1 1 0 0,0 0-1 0 0,0 0 1 0 0,1 1-1 0 0,-1-1 0 0 0,0 1 1 0 0,-1-1-1 0 0,1 1 1 0 0,0 0-1 0 0,0 0 0 0 0,0 0 1 0 0,-1 0-1 0 0,1 0 1 0 0,0 1-1 0 0,-1-1 0 0 0,1 1 1 0 0,-1-1-1 0 0,1 1 1 0 0,-1 0-1 0 0,1 0 0 0 0,-2 0-157 0 0,2 0 126 0 0,-14-1 6 0 0,0 2-1 0 0,0 0 0 0 0,0 0 0 0 0,0 2 1 0 0,1 0-1 0 0,-1 0 0 0 0,1 2 0 0 0,0 0 0 0 0,0 1 1 0 0,0 0-1 0 0,0 1 0 0 0,1 1 0 0 0,1 0 1 0 0,-1 1-1 0 0,-3 4-131 0 0,3-3 66 0 0,1 2 1 0 0,1-1-1 0 0,0 2 1 0 0,0 0-1 0 0,2 0 1 0 0,-1 1-1 0 0,2 0 1 0 0,0 1-1 0 0,0 0 1 0 0,1 0-1 0 0,1 1 1 0 0,1 0-1 0 0,-3 11-66 0 0,8-24 20 0 0,1 0 1 0 0,-1-1-1 0 0,1 1 1 0 0,0 0-1 0 0,-1 0 1 0 0,1 0-1 0 0,0 0 1 0 0,1 0-1 0 0,-1-1 1 0 0,1 1-1 0 0,-1 0 0 0 0,1 0 1 0 0,0 0-1 0 0,0-1 1 0 0,0 1-1 0 0,0-1 1 0 0,0 1-1 0 0,1 0 1 0 0,-1-1-1 0 0,1 0 0 0 0,0 1 1 0 0,-1-1-1 0 0,1 0 1 0 0,0 0-1 0 0,0 0 1 0 0,1 0-1 0 0,-1 0 1 0 0,0-1-1 0 0,1 1 0 0 0,-1-1 1 0 0,1 1-1 0 0,-1-1 1 0 0,1 0-1 0 0,0 0 1 0 0,-1 0-1 0 0,1 0 1 0 0,0-1-1 0 0,0 1 1 0 0,-1-1-1 0 0,1 0 0 0 0,0 1 1 0 0,0-1-1 0 0,0 0 1 0 0,0-1-1 0 0,0 1 1 0 0,0-1-1 0 0,-1 1 1 0 0,3-1-21 0 0,19-2 103 0 0,-1 0 1 0 0,1-2-1 0 0,-1 0 0 0 0,0-2 1 0 0,-1 0-1 0 0,1-1 1 0 0,-1-2-1 0 0,-1 0 1 0 0,0-1-1 0 0,0-2 1 0 0,-2 0-1 0 0,9-7-103 0 0,157-151 251 0 0,-164 144-158 0 0,-23 57-81 0 0,-1-16-6 0 0,0 0-1 0 0,2 1 1 0 0,0-1-1 0 0,0 0 0 0 0,1 0 1 0 0,1 1-1 0 0,1-1 1 0 0,0 0-1 0 0,0 0 1 0 0,2 0-1 0 0,-1 0 0 0 0,2-1 1 0 0,4 10-6 0 0,54 86 17 0 0,-22-61-1910 0 0,-35-47-36 0 0,-4 0-1011 0 0,0 1-2051 0 0,-1-2-7185 0 0</inkml:trace>
  <inkml:trace contextRef="#ctx0" brushRef="#br0" timeOffset="41121.543">12483 906 16251 0 0,'0'0'1257'0'0,"0"0"-362"0"0,0 0 35 0 0,0 0 213 0 0,0 0 108 0 0,0 0-156 0 0,0 0-335 0 0,0 0-300 0 0,0 0-141 0 0,0 0-80 0 0,0 0-67 0 0,0 0-27 0 0,0 0-35 0 0,-2 21-26 0 0,-7 64-31 0 0,-9-32-137 0 0,0-46-1868 0 0,11-7-1821 0 0,1 0-3896 0 0,4 0-3817 0 0</inkml:trace>
  <inkml:trace contextRef="#ctx0" brushRef="#br0" timeOffset="41502.917">12518 590 12995 0 0,'0'0'1856'0'0,"0"0"-410"0"0,0 0-78 0 0,0 0 10 0 0,0 0-94 0 0,0 0-204 0 0,0 0-354 0 0,0 0-284 0 0,0 0-147 0 0,0 0-81 0 0,0 0-26 0 0,0 0-27 0 0,-2 7-21 0 0,-9 20-12 0 0,11-26-111 0 0,0 0 1 0 0,1 0-1 0 0,-1 0 1 0 0,1 0-1 0 0,-1 0 0 0 0,1 0 1 0 0,-1 0-1 0 0,1 0 0 0 0,0 0 1 0 0,-1 0-1 0 0,1 0 0 0 0,0 0 1 0 0,0-1-1 0 0,0 1 1 0 0,0 0-1 0 0,0-1 0 0 0,0 1 1 0 0,0 0-1 0 0,0-1 0 0 0,0 1 1 0 0,0-1-1 0 0,0 1 0 0 0,0-1 1 0 0,0 0-1 0 0,0 1 0 0 0,0-1 1 0 0,1 0-1 0 0,-1 0 1 0 0,0 0-1 0 0,0 0 0 0 0,0 0 1 0 0,0 0-1 0 0,1 0 0 0 0,-1 0 1 0 0,0-1-1 0 0,0 1 0 0 0,0 0 1 0 0,0-1-1 0 0,0 1 1 0 0,0-1-1 0 0,0 1 0 0 0,0-1 1 0 0,0 1-1 0 0,0-1 0 0 0,0 0 1 0 0,0 1-1 0 0,0-1 0 0 0,0 0 1 0 0,0 0-1 0 0,0 0-17 0 0,3-3 114 0 0,-7 1 1071 0 0,-5 3-1258 0 0,-50 22 1098 0 0,58-22-971 0 0,0 0-18 0 0,0 0-8 0 0,0 0-24 0 0,0 0-36 0 0,0 0-10 0 0,0 0-18 0 0,0 0-62 0 0,0 0-68 0 0,0 0-135 0 0,0 0-289 0 0,7 0-9210 0 0,-6 0-2156 0 0</inkml:trace>
  <inkml:trace contextRef="#ctx0" brushRef="#br0" timeOffset="42170.732">11563 299 5177 0 0,'0'0'2810'0'0,"0"0"-361"0"0,0 0-149 0 0,0 0-51 0 0,0 0-156 0 0,0 0-263 0 0,0 0-316 0 0,0 0-283 0 0,0 0-236 0 0,0 0-189 0 0,0 0-176 0 0,0 0-142 0 0,0 0-69 0 0,-11-3-35 0 0,-29-9 1157 0 0,262-18 775 0 0,28 23-1666 0 0,-249 7-628 0 0,-1 0 15 0 0,0 0 27 0 0,0 0 1 0 0,0 0 7 0 0,0 0 31 0 0,0 0 5 0 0,0 0 12 0 0,0 0 12 0 0,-40-51 472 0 0,-58-107-1559 0 0,97 154 953 0 0,0 1-2356 0 0,1 2-5450 0 0,0 1-4860 0 0</inkml:trace>
  <inkml:trace contextRef="#ctx0" brushRef="#br0" timeOffset="47845.126">14810 141 11779 0 0,'0'0'1872'0'0,"0"0"-254"0"0,0 0-178 0 0,0 0-24 0 0,0 0-19 0 0,0 0-157 0 0,0 0-285 0 0,0 0-307 0 0,0 0-180 0 0,0 0-7 0 0,0 0 61 0 0,0 0 93 0 0,0 0 43 0 0,5 8-51 0 0,73 116 1938 0 0,-61-103-2414 0 0,-1 1 1 0 0,-1 1 0 0 0,-1 0 0 0 0,-1 1-1 0 0,-1 1 1 0 0,-1-1 0 0 0,-2 2 0 0 0,0 0-1 0 0,-1 0 1 0 0,-2 0 0 0 0,-1 1 0 0 0,-1 0-1 0 0,-1 0 1 0 0,-1 7-132 0 0,-1-14 39 0 0,-2 1-1 0 0,0-1 1 0 0,-1 1-1 0 0,0-1 1 0 0,-2 0-1 0 0,-1 0 1 0 0,0 0-1 0 0,-2 0-38 0 0,-1-1-4 0 0,0-1 1 0 0,-2 0-1 0 0,0-1 0 0 0,-1-1 1 0 0,-1 1-1 0 0,-1-2 0 0 0,0 1 1 0 0,0-2-1 0 0,-2 0 0 0 0,0-1 1 0 0,0 0-1 0 0,-2-1 0 0 0,-1 0 4 0 0,-54 32-931 0 0,62-37 381 0 0,-3 2-1193 0 0,4-6-8433 0 0,8-3-2424 0 0</inkml:trace>
  <inkml:trace contextRef="#ctx0" brushRef="#br0" timeOffset="47027.702">14372 295 0 0 0,'0'0'871'0'0,"0"0"1009"0"0,0 0 462 0 0,0 0 56 0 0,0 0-102 0 0,0 0-250 0 0,0 0-287 0 0,0 0-256 0 0,0 0-209 0 0,0 0-147 0 0,0 0-111 0 0,-8-3 539 0 0,6 3 3813 0 0,23 51-2765 0 0,-13 206-1021 0 0,-29 82-988 0 0,20-330-2391 0 0,-6-35-3675 0 0,3 18-485 0 0,2 4-6206 0 0</inkml:trace>
  <inkml:trace contextRef="#ctx0" brushRef="#br0" timeOffset="47495.865">14230 185 6257 0 0,'0'0'1910'0'0,"0"0"-192"0"0,0 0-110 0 0,0 0 67 0 0,0 0 54 0 0,0 0-109 0 0,0 0-256 0 0,0 0-293 0 0,0 0-249 0 0,0 0-150 0 0,0 0-84 0 0,0 0-27 0 0,0 0-11 0 0,-16 2-22 0 0,-53 7-27 0 0,36 11 242 0 0,30-14-580 0 0,-13 17 156 0 0,2 1 0 0 0,1 1 0 0 0,0 0 0 0 0,2 0 1 0 0,1 1-1 0 0,2 1 0 0 0,0 0 0 0 0,1 0 0 0 0,2 0 0 0 0,1 1 0 0 0,1-1 1 0 0,1 1-1 0 0,2 7-319 0 0,-1-16 89 0 0,0 0 0 0 0,2 0-1 0 0,0 0 1 0 0,1-1 0 0 0,1 1 0 0 0,0 0 0 0 0,2-1 0 0 0,0 0 0 0 0,1 0 0 0 0,1 0 0 0 0,1-1 0 0 0,0 0 0 0 0,1 0 0 0 0,1-1 0 0 0,0 0 0 0 0,2-1 0 0 0,-1 0-1 0 0,2-1 1 0 0,2 2-89 0 0,64 32 116 0 0,-14-36-704 0 0,-29-31-2639 0 0,-19-6-1148 0 0,-10 14-1334 0 0,-1 3-6025 0 0</inkml:trace>
  <inkml:trace contextRef="#ctx0" brushRef="#br0" timeOffset="52759.898">1434 2217 0 0 0,'0'0'312'0'0,"0"0"947"0"0,0 0 468 0 0,0 0 236 0 0,0 0 118 0 0,0 0-12 0 0,0 0-120 0 0,0 0-304 0 0,0 0-312 0 0,0 0-252 0 0,3-1-167 0 0,-12-3 2739 0 0,-38 1 932 0 0,-8 7-2938 0 0,-267 92-82 0 0,261-78-1122 0 0,64-11-99 0 0,176 68-79 0 0,-5-46-128 0 0,-173-29-135 0 0,1 0 1 0 0,-1 0-1 0 0,0 0 1 0 0,0 0-1 0 0,0 0 1 0 0,0 0 0 0 0,0 1-1 0 0,0-1 1 0 0,0 0-1 0 0,0 0 1 0 0,0 1-1 0 0,0-1 1 0 0,0 1 0 0 0,-1-1-1 0 0,1 1 1 0 0,0-1-1 0 0,0 1 1 0 0,0 0-1 0 0,0-1 1 0 0,-1 1 0 0 0,1 0-1 0 0,0 0 1 0 0,-1-1-1 0 0,1 1 1 0 0,0 0-1 0 0,-1 0 1 0 0,1 0 0 0 0,-1 0-1 0 0,0 0 1 0 0,1 0-1 0 0,-1 0 1 0 0,0 0-1 0 0,1 0 1 0 0,-1 0 0 0 0,0 0-1 0 0,0 0 1 0 0,0 0-1 0 0,0 0 1 0 0,0 0-1 0 0,0 0 1 0 0,0 0 0 0 0,0 0-1 0 0,0 1-2 0 0,-43 32 99 0 0,-2-1-1 0 0,-1-3 0 0 0,-1-1 1 0 0,-1-2-1 0 0,-23 7-98 0 0,36-21 14 0 0,-81 48 104 0 0,112-58-120 0 0,3 5 29 0 0,14 0-34 0 0,-3-2 31 0 0,0-1 0 0 0,0 0 0 0 0,0-1 0 0 0,1 0 0 0 0,0 0 0 0 0,0-1 0 0 0,0-1 0 0 0,0 0 0 0 0,0 0 0 0 0,0-1 0 0 0,1-1 0 0 0,-1 0 0 0 0,0 0 0 0 0,7-2-24 0 0,-3 2 20 0 0,59-1 158 0 0,0-3 1 0 0,0-4 0 0 0,9-4-179 0 0,-36 8 180 0 0,-46 4-152 0 0,-1 0 0 0 0,0 0-11 0 0,0 0-13 0 0,0 0-9 0 0,0 0 37 0 0,-1-3 1186 0 0,-1 2-3962 0 0,-4 5-14914 0 0,4-1 5942 0 0</inkml:trace>
  <inkml:trace contextRef="#ctx0" brushRef="#br0" timeOffset="50135.727">249 2144 0 0 0,'37'-7'25'0'0,"-30"6"273"0"0,-5 2 4549 0 0,10 1-580 0 0,-9-1 574 0 0,0 0 2536 0 0,-3 0-4273 0 0,-10 4-2388 0 0,-118 36-117 0 0,18 4 54 0 0,109-45-637 0 0,0 0 0 0 0,0 0 0 0 0,0 1 0 0 0,0-1 0 0 0,0 1 0 0 0,0-1 0 0 0,0 1 0 0 0,0-1 0 0 0,1 1 0 0 0,-1 0 0 0 0,0-1 0 0 0,0 1 0 0 0,0 0 0 0 0,1 0 0 0 0,-1-1 0 0 0,0 1 0 0 0,1 0 0 0 0,-1 0 0 0 0,1 0 0 0 0,-1 0 0 0 0,1 0 0 0 0,-1 0 0 0 0,1 0 0 0 0,0 0 0 0 0,-1 0 0 0 0,1 0 0 0 0,0 0 0 0 0,0 0 0 0 0,0 0 0 0 0,0 1 0 0 0,0-1 0 0 0,0 0 0 0 0,0 0 0 0 0,0 0 0 0 0,0 0 0 0 0,0 0 0 0 0,1 0 0 0 0,-1 0 0 0 0,0 0 0 0 0,1 0 0 0 0,0 1-16 0 0,0 0 6 0 0,1 0 1 0 0,0 0-1 0 0,0 0 0 0 0,0 0 0 0 0,0 0 1 0 0,0-1-1 0 0,0 1 0 0 0,1 0 0 0 0,-1-1 0 0 0,0 0 1 0 0,1 0-1 0 0,-1 1 0 0 0,1-1 0 0 0,0-1 1 0 0,-1 1-1 0 0,1 0 0 0 0,0-1 0 0 0,-1 1 0 0 0,1-1 1 0 0,0 0-1 0 0,1 0-6 0 0,218 33 488 0 0,-220-33-475 0 0,1 0-1 0 0,-1 0 1 0 0,0 1 0 0 0,0-1 0 0 0,0 1-1 0 0,1 0 1 0 0,-1-1 0 0 0,0 1 0 0 0,0 0-1 0 0,0 0 1 0 0,0 0 0 0 0,0 1 0 0 0,-1-1-1 0 0,1 0 1 0 0,0 1 0 0 0,0-1-1 0 0,-1 1 1 0 0,1 0 0 0 0,-1-1 0 0 0,0 1-1 0 0,1 0 1 0 0,-1 0 0 0 0,0 0 0 0 0,0 0-1 0 0,0 0 1 0 0,0 0 0 0 0,-1 0-1 0 0,1 1 1 0 0,0-1 0 0 0,-1 0 0 0 0,1 0-1 0 0,-1 0 1 0 0,0 1 0 0 0,0-1 0 0 0,0 0-1 0 0,0 0 1 0 0,0 1 0 0 0,-1-1 0 0 0,1 0-1 0 0,-1 0 1 0 0,1 0 0 0 0,-1 1-1 0 0,0-1 1 0 0,0 0 0 0 0,0 0 0 0 0,0 0-1 0 0,0 0 1 0 0,0 0 0 0 0,0-1 0 0 0,-1 1-1 0 0,1 0 1 0 0,-1 0 0 0 0,1-1-13 0 0,-72 72 312 0 0,60-64-290 0 0,0 1 0 0 0,1 1-1 0 0,0 0 1 0 0,0 0 0 0 0,2 1 0 0 0,-1 1 0 0 0,1 0-1 0 0,1 0 1 0 0,1 1 0 0 0,0 0 0 0 0,0 2-22 0 0,-3 69 148 0 0,11-84-139 0 0,0 1-1 0 0,0-1 1 0 0,0 0 0 0 0,1 1-1 0 0,-1-1 1 0 0,1 0-1 0 0,-1 0 1 0 0,1 0 0 0 0,-1 1-1 0 0,1-1 1 0 0,0 0 0 0 0,-1 0-1 0 0,1 0 1 0 0,0 0 0 0 0,0 0-1 0 0,0 0 1 0 0,0 0 0 0 0,0-1-1 0 0,0 1 1 0 0,0 0 0 0 0,0 0-1 0 0,0-1 1 0 0,0 1-1 0 0,0-1 1 0 0,1 1 0 0 0,-1-1-1 0 0,0 1 1 0 0,0-1 0 0 0,0 0-1 0 0,1 1 1 0 0,-1-1 0 0 0,0 0-1 0 0,1 0 1 0 0,-1 0 0 0 0,0 0-1 0 0,1 0 1 0 0,-1 0-1 0 0,0-1 1 0 0,0 1 0 0 0,1 0-9 0 0,64-13 481 0 0,-54 10-437 0 0,48-16 108 0 0,-48 9-3470 0 0,-11-1-8491 0 0,-1 10 11107 0 0,0-3-11348 0 0</inkml:trace>
  <inkml:trace contextRef="#ctx0" brushRef="#br0" timeOffset="50857.198">218 1783 6577 0 0,'0'0'1438'0'0,"0"0"-147"0"0,0 0 95 0 0,0 0 237 0 0,0 0 245 0 0,0 0 58 0 0,0 0-205 0 0,0 0-334 0 0,0 0-305 0 0,0 0-244 0 0,0 0-166 0 0,0 0-86 0 0,0 0-55 0 0,-4-3-39 0 0,-20-13 1343 0 0,8 82 1322 0 0,14 59-2365 0 0,6 1 0 0 0,7 14-792 0 0,0 0 172 0 0,-6-53 10 0 0,5-1-1 0 0,3 0 1 0 0,13 41-182 0 0,31 90 433 0 0,-38-128-216 0 0,-19-89-275 0 0,1-1-1 0 0,-1 1 0 0 0,0 0 0 0 0,0 0 0 0 0,0 0 0 0 0,0-1 0 0 0,0 1 1 0 0,0 0-1 0 0,1 0 0 0 0,-1-1 0 0 0,0 1 0 0 0,0 0 0 0 0,0 0 0 0 0,0 0 1 0 0,1 0-1 0 0,-1-1 0 0 0,0 1 0 0 0,0 0 0 0 0,1 0 0 0 0,-1 0 0 0 0,0 0 1 0 0,0 0-1 0 0,1 0 0 0 0,-1 0 0 0 0,0 0 0 0 0,0 0 0 0 0,1 0 0 0 0,-1 0 1 0 0,0 0-1 0 0,0 0 0 0 0,1 0 0 0 0,-1 0 0 0 0,0 0 0 0 0,0 0 0 0 0,1 0 1 0 0,-1 0 58 0 0,7-21-4366 0 0,0 13-1944 0 0,-1 0-6328 0 0</inkml:trace>
  <inkml:trace contextRef="#ctx0" brushRef="#br0" timeOffset="56276.969">1020 3226 216 0 0,'0'0'1188'0'0,"0"0"58"0"0,0 0 374 0 0,0 0 461 0 0,0 0 255 0 0,0 0-74 0 0,0 0-382 0 0,0 0-361 0 0,0 0-236 0 0,0 0-122 0 0,0 0-55 0 0,1-3-95 0 0,0-1-1671 0 0,2-3 4306 0 0,-2 18-165 0 0,-21 40-2139 0 0,-21 85-497 0 0,40-132-3530 0 0,0-22-12650 0 0,1 14 5792 0 0</inkml:trace>
  <inkml:trace contextRef="#ctx0" brushRef="#br0" timeOffset="56660.855">1088 2920 0 0 0,'0'0'1216'0'0,"0"0"110"0"0,0 0 268 0 0,0 0 373 0 0,0 0 260 0 0,0 0 25 0 0,0 0-270 0 0,0 0-398 0 0,0 0-354 0 0,0 0-218 0 0,0 0-126 0 0,0 0-70 0 0,-13 16-87 0 0,-38 45-94 0 0,36-42 284 0 0,15-19-574 0 0,0 0-61 0 0,0 0-45 0 0,0 0-21 0 0,0 0-42 0 0,0 0-31 0 0,11-8 436 0 0,53-56 274 0 0,-127 126-68 0 0,60-56-766 0 0,3-6-49 0 0,0 0-36 0 0,37-19-732 0 0,-15 4-1040 0 0,-8 6-3783 0 0,-6 5-3063 0 0</inkml:trace>
  <inkml:trace contextRef="#ctx0" brushRef="#br0" timeOffset="58662.578">1676 2121 5177 0 0,'0'0'1917'0'0,"0"0"22"0"0,0 0 165 0 0,0 0 93 0 0,0 0-61 0 0,0 0-296 0 0,0 0-418 0 0,0 0-354 0 0,0 0-298 0 0,0 0-207 0 0,0 0-97 0 0,0 0-3 0 0,-7 1 21 0 0,-15 3 300 0 0,32-5 1493 0 0,204-28 383 0 0,29 29-1295 0 0,-257-12-892 0 0,-4-1-459 0 0,-129-116 185 0 0,143 125-410 0 0,4 4 128 0 0,1 0 0 0 0,-1-1-1 0 0,0 1 1 0 0,0 0-1 0 0,1 0 1 0 0,-1 0-1 0 0,0 0 1 0 0,0 0 0 0 0,1 0-1 0 0,-1 0 1 0 0,0 0-1 0 0,0-1 1 0 0,1 1 0 0 0,-1 0-1 0 0,0 0 1 0 0,0 0-1 0 0,0 0 1 0 0,0-1-1 0 0,1 1 1 0 0,-1 0 0 0 0,0 0-1 0 0,0-1 1 0 0,0 1-1 0 0,0 0 1 0 0,0 0-1 0 0,0-1 1 0 0,0 1 0 0 0,1 0-1 0 0,-1 0 1 0 0,0-1-1 0 0,0 1 1 0 0,0 0 0 0 0,0 0-1 0 0,0-1 84 0 0,24 17-4898 0 0,-13-7-4025 0 0,0-2-3823 0 0</inkml:trace>
  <inkml:trace contextRef="#ctx0" brushRef="#br0" timeOffset="61716.386">3027 2018 5193 0 0,'0'0'2249'0'0,"0"0"-282"0"0,0 0-132 0 0,0 0 114 0 0,0 0 24 0 0,0 0-201 0 0,0 0-331 0 0,0 0-369 0 0,0 0-291 0 0,0 0-170 0 0,0 0-71 0 0,0 0-30 0 0,0 0-13 0 0,-3-1-31 0 0,-3-6 414 0 0,25 5 552 0 0,-1 1-935 0 0,261-13 1653 0 0,-216 10-1254 0 0,-75-14-269 0 0,-109-122-476 0 0,110 130-1906 0 0,22 27-6843 0 0,-7-10-3729 0 0</inkml:trace>
  <inkml:trace contextRef="#ctx0" brushRef="#br0" timeOffset="59992.016">3237 2225 10882 0 0,'0'0'4117'0'0,"0"0"-2536"0"0,0 0-919 0 0,0 0 168 0 0,0 0 371 0 0,0 0 292 0 0,0 0 38 0 0,0 0-268 0 0,0 0-362 0 0,0 0-222 0 0,0 0-151 0 0,0 0-98 0 0,0 0-41 0 0,0 25-37 0 0,0 124 222 0 0,3 183 218 0 0,0-282-773 0 0,-2-51-3911 0 0,-1-29-4193 0 0,0 17 729 0 0,0 5-1535 0 0</inkml:trace>
  <inkml:trace contextRef="#ctx0" brushRef="#br0" timeOffset="60264.003">3270 2147 9802 0 0,'0'0'3271'0'0,"0"0"-1532"0"0,0 0-698 0 0,0 0-20 0 0,0 0 141 0 0,0 0 91 0 0,0 0 96 0 0,0 0-121 0 0,0 0-141 0 0,0 0-86 0 0,0 0-196 0 0,0 0-147 0 0,16 5-88 0 0,107 26 605 0 0,51-26-456 0 0,-148-1-1545 0 0,-28 10-3766 0 0,-4-10 1827 0 0,-3 3-6287 0 0,3-3-1594 0 0</inkml:trace>
  <inkml:trace contextRef="#ctx0" brushRef="#br0" timeOffset="60443.144">3233 2490 11963 0 0,'0'0'3156'0'0,"0"0"-1649"0"0,0 0-484 0 0,0 0 193 0 0,0 0 90 0 0,0 0-95 0 0,0 0-219 0 0,0 0-254 0 0,0 0-193 0 0,33-8-166 0 0,102-22-136 0 0,-27-2 22 0 0,-95 26 884 0 0,-8 3-3602 0 0,-2 2-2500 0 0,0 0-3600 0 0,-3 1-1181 0 0</inkml:trace>
  <inkml:trace contextRef="#ctx0" brushRef="#br0" timeOffset="62212.89">3586 2722 3353 0 0,'0'0'4494'0'0,"0"0"-1721"0"0,0 0-733 0 0,0 0-105 0 0,0 0-25 0 0,0 0-120 0 0,0 0-253 0 0,0 0-298 0 0,0 0-269 0 0,0 0-213 0 0,0 0-143 0 0,0 0-101 0 0,0-7 1166 0 0,-14 105 212 0 0,14-97-1905 0 0,0-1-16 0 0,0 0 41 0 0,0 0-11 0 0,0 0 8 0 0,0 0-61 0 0,0-15-3160 0 0,0 4-3894 0 0,0 3-4965 0 0</inkml:trace>
  <inkml:trace contextRef="#ctx0" brushRef="#br0" timeOffset="62585.717">3737 2324 8874 0 0,'0'0'4259'0'0,"0"0"-2478"0"0,0 0-801 0 0,0 0 120 0 0,0 0 211 0 0,0 0 99 0 0,0 0-131 0 0,0 0-275 0 0,0 0-264 0 0,0 0-168 0 0,0 0-102 0 0,0 0-92 0 0,0 0-48 0 0,-8 15-35 0 0,-29 44-41 0 0,38-59-228 0 0,-1 0 0 0 0,0 1 0 0 0,1-1 0 0 0,-1 0 0 0 0,1 0 0 0 0,-1 0 0 0 0,0 1 0 0 0,1-1 0 0 0,-1 0 0 0 0,0 0 0 0 0,1 1 0 0 0,-1-1-1 0 0,0 0 1 0 0,0 1 0 0 0,1-1 0 0 0,-1 0 0 0 0,0 1 0 0 0,0-1 0 0 0,0 0 0 0 0,1 1 0 0 0,-1-1 0 0 0,0 0 0 0 0,0 1 0 0 0,0-1 0 0 0,0 1 0 0 0,0-1 0 0 0,0 1-1 0 0,0-1 1 0 0,0 0 0 0 0,0 1 0 0 0,0-1 0 0 0,0 1 0 0 0,0-1 0 0 0,0 0 0 0 0,0 1 0 0 0,0-1 0 0 0,0 1 0 0 0,0-1 0 0 0,0 0 0 0 0,-1 1 0 0 0,1-1 0 0 0,0 0-1 0 0,0 1-25 0 0,27-20 451 0 0,-65 45 411 0 0,38-26-830 0 0,-9 6-366 0 0,18-7-2720 0 0,-6 0 2395 0 0,3-1-4535 0 0,0-4-6789 0 0</inkml:trace>
  <inkml:trace contextRef="#ctx0" brushRef="#br0" timeOffset="59346.748">2764 2442 8682 0 0,'0'0'2552'0'0,"0"0"-475"0"0,0 0-209 0 0,0 0 17 0 0,0 0-110 0 0,0 0-266 0 0,0 0-358 0 0,0 0-325 0 0,0 0-198 0 0,0 0-92 0 0,0 0-61 0 0,0 0-20 0 0,0 0-21 0 0,1 22 1648 0 0,-58 110-770 0 0,-66 45-1081 0 0,96-141-714 0 0,23-39-6246 0 0,6-19 1601 0 0,5-4-3794 0 0,-5 15 1706 0 0</inkml:trace>
  <inkml:trace contextRef="#ctx0" brushRef="#br0" timeOffset="59652.119">2589 2254 7594 0 0,'0'0'3414'0'0,"0"0"-659"0"0,0 0-584 0 0,0 0-241 0 0,0 0-143 0 0,0 0-201 0 0,0 0-293 0 0,0 0-365 0 0,0 0-300 0 0,0 0-195 0 0,0 0-117 0 0,0 0 21 0 0,0 0 106 0 0,13 36 1513 0 0,74 171 246 0 0,-39-105-1898 0 0,32 42-201 0 0,-67-92-1837 0 0,-13-52 926 0 0,0 0-411 0 0,0 0-784 0 0,-1 0-3483 0 0,0 0-213 0 0,1 0-6588 0 0</inkml:trace>
  <inkml:trace contextRef="#ctx0" brushRef="#br0" timeOffset="60942.866">2881 2313 2353 0 0,'0'0'2628'0'0,"0"0"-178"0"0,0 0-220 0 0,0 0-261 0 0,0 0-263 0 0,0 0-268 0 0,0 0-294 0 0,0 0-225 0 0,0 0-142 0 0,0 0-88 0 0,0 0-81 0 0,0 0-75 0 0,-4 15 767 0 0,-70 80 582 0 0,18-11-2003 0 0,56-83-150 0 0,0-1-246 0 0,4 0-8197 0 0,1 0-2393 0 0</inkml:trace>
  <inkml:trace contextRef="#ctx0" brushRef="#br0" timeOffset="57362.305">1781 2475 6473 0 0,'0'0'1851'0'0,"0"0"-205"0"0,0 0 0 0 0,0 0 98 0 0,0 0 13 0 0,0 0-172 0 0,0 0-296 0 0,0 0-307 0 0,0 0-232 0 0,0 0-151 0 0,0 0-73 0 0,0 0-29 0 0,0 0-24 0 0,-4 12-20 0 0,-12 37-30 0 0,24 18 760 0 0,-3-52-930 0 0,3 22 85 0 0,0 1-1 0 0,-3 0 0 0 0,-1 0 0 0 0,-2 1 0 0 0,-2-1 1 0 0,-2 18-338 0 0,-11-9 372 0 0,0-54 707 0 0,11-25-1009 0 0,1 0 0 0 0,1 0 0 0 0,2 1 0 0 0,1-1 0 0 0,2 0 0 0 0,0 1 0 0 0,9-23-70 0 0,-5 17 23 0 0,2 1-1 0 0,1 0 0 0 0,2 1 1 0 0,1 0-1 0 0,2 1 0 0 0,1 1 1 0 0,2 0-1 0 0,3 0-22 0 0,-3 18-63 0 0,-13 37 71 0 0,-2 17 21 0 0,-4-30-54 0 0,0 1 1 0 0,0-1 0 0 0,1 0 0 0 0,0 0-1 0 0,1 1 1 0 0,0-1 0 0 0,0-1-1 0 0,1 1 1 0 0,0 0 0 0 0,0-1 0 0 0,3 4 24 0 0,9 1-1010 0 0,-9-9-2682 0 0,0 1-6860 0 0,-6-4-1631 0 0</inkml:trace>
  <inkml:trace contextRef="#ctx0" brushRef="#br0" timeOffset="57762.732">2158 2913 11626 0 0,'0'0'1890'0'0,"0"0"-560"0"0,0 0-202 0 0,0 0 66 0 0,0 0 62 0 0,0 0-33 0 0,0 0-172 0 0,0 0-259 0 0,0 0-171 0 0,0 0-94 0 0,0 0-80 0 0,0 0-62 0 0,0 0-78 0 0,-1 20-75 0 0,-7 93 70 0 0,-1-66-126 0 0,9-47-312 0 0,0 0-95 0 0,0 0-207 0 0,0-21-9526 0 0,0 13 3705 0 0,0 1-1200 0 0</inkml:trace>
  <inkml:trace contextRef="#ctx0" brushRef="#br0" timeOffset="58125.759">2257 2648 4977 0 0,'0'0'4684'0'0,"0"0"-2410"0"0,0 0-909 0 0,0 0-43 0 0,0 0 19 0 0,0 0-31 0 0,0 0-187 0 0,0 0-258 0 0,0 0-188 0 0,0 0-116 0 0,0 0-72 0 0,0 0-79 0 0,0 0-57 0 0,-7 13-65 0 0,-24 39-33 0 0,23-33 1201 0 0,19-33-901 0 0,-34 28 280 0 0,22-13-772 0 0,1-1-17 0 0,0 0-14 0 0,0 0 10 0 0,0 0-10 0 0,0 0-11 0 0,0 0 2 0 0,0 0-25 0 0,0 0-10 0 0,0 0-18 0 0,8-19-2710 0 0,-8 16 2074 0 0,1 1-714 0 0,0-1-5374 0 0,0 0-4885 0 0</inkml:trace>
  <inkml:trace contextRef="#ctx0" brushRef="#br0" timeOffset="64150.719">4277 2707 0 0 0,'0'0'775'0'0,"0"0"678"0"0,0 0 371 0 0,0 0 168 0 0,0 0-44 0 0,0 0-146 0 0,0 0-192 0 0,0 0-207 0 0,0 0-134 0 0,0 0-83 0 0,0 0-47 0 0,0 0-79 0 0,-12 1 2524 0 0,5 1 2836 0 0,7-1-6230 0 0,0-1 5 0 0,234-4 2239 0 0,-167-3-2310 0 0,-26 0 15 0 0,-32 5-289 0 0,1 0 574 0 0,-18 1-3604 0 0,-3 7 1017 0 0,9-3-2783 0 0,1-1-4545 0 0,1-2-1550 0 0</inkml:trace>
  <inkml:trace contextRef="#ctx0" brushRef="#br0" timeOffset="64749.179">4415 2471 0 0 0,'0'0'1002'0'0,"0"0"558"0"0,0 0 316 0 0,0 0 107 0 0,0 0-74 0 0,0 0-112 0 0,0 0-143 0 0,0 0-128 0 0,0 0-97 0 0,0 0-66 0 0,0 0-57 0 0,0 0-88 0 0,-6-6 631 0 0,4 5 5309 0 0,1 72-6606 0 0,-3 0 1 0 0,-4-1 0 0 0,-9 38-553 0 0,9-8-1407 0 0,24-100-10038 0 0,-12 0-758 0 0</inkml:trace>
  <inkml:trace contextRef="#ctx0" brushRef="#br0" timeOffset="84922.337">5472 3046 9106 0 0,'0'0'2633'0'0,"0"0"-676"0"0,0 0-442 0 0,0 0-182 0 0,0 0-143 0 0,0 0-216 0 0,0 0-258 0 0,0 0-168 0 0,0 0-64 0 0,0 0-24 0 0,0 0-5 0 0,0 0-20 0 0,-8 9-56 0 0,-64 88 1320 0 0,47-10-432 0 0,25-85-1233 0 0,0-2-19 0 0,18-2-1210 0 0,-14 0 538 0 0,3-4-2701 0 0,-3 1-6296 0 0,-2 1-682 0 0</inkml:trace>
  <inkml:trace contextRef="#ctx0" brushRef="#br0" timeOffset="87989.578">6340 3219 9282 0 0,'0'0'2650'0'0,"0"0"-491"0"0,0 0-321 0 0,0 0-141 0 0,0 0-136 0 0,0 0-260 0 0,0 0-252 0 0,0 0-188 0 0,0 0-170 0 0,0 0-118 0 0,0 0-56 0 0,0 0-51 0 0,0 0-14 0 0,3-6-18 0 0,13-25 309 0 0,-11 26-613 0 0,-1 0 0 0 0,1 1 1 0 0,0 0-1 0 0,0 0 0 0 0,1 0 1 0 0,-1 1-1 0 0,1-1 1 0 0,0 1-1 0 0,0 1 0 0 0,0-1 1 0 0,0 1-1 0 0,0 0 1 0 0,1 0-1 0 0,-1 1 0 0 0,1 0 1 0 0,-1 0-1 0 0,1 0 0 0 0,-1 1 1 0 0,1 0-1 0 0,-1 0 1 0 0,1 1-1 0 0,4 1-130 0 0,6-2 60 0 0,-10 1-34 0 0,1 1-1 0 0,-1 0 0 0 0,1 1 1 0 0,-1-1-1 0 0,0 1 0 0 0,0 1 1 0 0,0-1-1 0 0,-1 1 0 0 0,1 0 1 0 0,-1 1-1 0 0,0 0 0 0 0,0 0 1 0 0,0 0-1 0 0,-1 0 0 0 0,3 5-25 0 0,-2 0 29 0 0,0 0-1 0 0,-1 1 1 0 0,0 0-1 0 0,-1-1 0 0 0,-1 1 1 0 0,1 1-1 0 0,-2-1 1 0 0,1 0-1 0 0,-2 1 0 0 0,0 0 1 0 0,0-1-1 0 0,-1 1 1 0 0,0-1-1 0 0,-1 1 1 0 0,-2 9-29 0 0,3-18 5 0 0,-1 12 11 0 0,-2-1 0 0 0,1 0 0 0 0,-2 1 0 0 0,0-1 0 0 0,-1-1 0 0 0,0 1 0 0 0,-1-1 0 0 0,0 0 0 0 0,-2 0 0 0 0,1 0 0 0 0,-1-1 0 0 0,-1 0 0 0 0,0-1 0 0 0,-1 0 0 0 0,0 0 0 0 0,0-1 0 0 0,-1-1 0 0 0,-1 1 0 0 0,0-2 0 0 0,-7 5-16 0 0,11-8 1 0 0,0 0 0 0 0,-1-1 0 0 0,1 0 0 0 0,-1 0 0 0 0,0-1 0 0 0,0 0-1 0 0,0-1 1 0 0,0 0 0 0 0,-1 0 0 0 0,1-1 0 0 0,0 0 0 0 0,-1 0 0 0 0,1-1-1 0 0,-8-1 0 0 0,13-2 6 0 0,0 0-1 0 0,-1 0 0 0 0,1 0 0 0 0,0-1 0 0 0,0 1 0 0 0,1-1 0 0 0,-1 0 0 0 0,1 0 0 0 0,0 0 0 0 0,0-1 0 0 0,0 1 0 0 0,1-1 0 0 0,-1 1 0 0 0,1-1 0 0 0,0 0 0 0 0,0 0 0 0 0,1 0 0 0 0,0 0 0 0 0,0 0 0 0 0,0-1 1 0 0,0 1-1 0 0,1 0 0 0 0,0 0 0 0 0,0-1 0 0 0,0 1 0 0 0,1 0 0 0 0,0 0 0 0 0,0-1-5 0 0,1-4 2 0 0,1 0 0 0 0,1 0-1 0 0,0 1 1 0 0,0 0 0 0 0,1 0 0 0 0,0 0 0 0 0,0 0 0 0 0,1 1-1 0 0,0 0 1 0 0,1 0 0 0 0,-1 0 0 0 0,2 1 0 0 0,-1 0 0 0 0,1 1 0 0 0,0 0-1 0 0,0 0 1 0 0,1 0 0 0 0,0 1 0 0 0,0 0 0 0 0,0 1 0 0 0,0 0-1 0 0,1 1 1 0 0,-1-1 0 0 0,1 2 0 0 0,0-1 0 0 0,6 1-2 0 0,71-16 4 0 0,-38 16 203 0 0,-44 3-5128 0 0,-5-1-5291 0 0,-2 0-1769 0 0</inkml:trace>
  <inkml:trace contextRef="#ctx0" brushRef="#br0" timeOffset="87189.457">6368 2188 1608 0 0,'0'0'2793'0'0,"0"0"-351"0"0,0 0-211 0 0,0 0-87 0 0,0 0-139 0 0,0 0-187 0 0,0 0-166 0 0,0 0-290 0 0,0 0-305 0 0,0 0-229 0 0,0 0-162 0 0,0 0-38 0 0,15-5 4686 0 0,109 18-4580 0 0,-6-3-417 0 0,-175 26 639 0 0,-95 20-909 0 0,-102 44 174 0 0,153-23-130 0 0,100-76-89 0 0,1 0-1 0 0,-1 0 1 0 0,1 0-1 0 0,-1 0 1 0 0,1 0 0 0 0,0 0-1 0 0,-1 0 1 0 0,1 0-1 0 0,0 0 1 0 0,0 1-1 0 0,0-1 1 0 0,0 0-1 0 0,0 0 1 0 0,0 0 0 0 0,0 0-1 0 0,0 0 1 0 0,0 1-1 0 0,0-1 1 0 0,1 0-1 0 0,-1 0 1 0 0,0 0-1 0 0,1 0 1 0 0,-1 0 0 0 0,1 0-1 0 0,-1 0 1 0 0,1 0-1 0 0,0 0 1 0 0,-1 0-1 0 0,1 0 1 0 0,0 0-1 0 0,0-1 1 0 0,0 1 0 0 0,0 0-1 0 0,-1 0 1 0 0,1-1-1 0 0,0 1 1 0 0,0-1-1 0 0,0 1 1 0 0,0-1 0 0 0,0 1-1 0 0,1-1-1 0 0,46 23 204 0 0,-45-23-190 0 0,21 7 70 0 0,1-1 1 0 0,1-2-1 0 0,-1-1 1 0 0,0 0-1 0 0,1-2 0 0 0,1-1-84 0 0,28 2 68 0 0,142-2 262 0 0,-197 0-304 0 0,0 0 2 0 0,0 0 18 0 0,0 0 0 0 0,0 0-23 0 0,0 0 16 0 0,0 0-6 0 0,0 0-1 0 0,0 0 24 0 0,-21 15 254 0 0,-205 87-170 0 0,96-45-156 0 0,129-56 14 0 0,0 1 0 0 0,0 0 0 0 0,1-1-1 0 0,-1 1 1 0 0,1 0 0 0 0,-1-1 0 0 0,1 1 0 0 0,0 0 0 0 0,0 0 0 0 0,0-1 0 0 0,-1 1 0 0 0,2 0 0 0 0,-1 0 0 0 0,0-1 0 0 0,0 1 0 0 0,1 0 0 0 0,-1 0 0 0 0,0-1 0 0 0,1 1 0 0 0,0-1 0 0 0,-1 1 0 0 0,1 0 0 0 0,0-1 0 0 0,0 1 0 0 0,0-1 2 0 0,6 5 13 0 0,1-1 1 0 0,-1-1-1 0 0,1 0 1 0 0,0 0-1 0 0,0 0 1 0 0,1-1 0 0 0,-1 0-1 0 0,1-1 1 0 0,-1 0-1 0 0,1 0 1 0 0,0-1-1 0 0,0 0 1 0 0,-1-1-1 0 0,1 0 1 0 0,2 0-14 0 0,47 0 125 0 0,0-3 1 0 0,0-3 0 0 0,-1-2-1 0 0,41-11-125 0 0,-33 3 92 0 0,-65 16-157 0 0,0 0 28 0 0,0-2-1233 0 0,0 4-7462 0 0,0 2-3475 0 0</inkml:trace>
  <inkml:trace contextRef="#ctx0" brushRef="#br0" timeOffset="88555.855">6453 2865 3577 0 0,'0'0'2646'0'0,"0"0"-2"0"0,0 0-125 0 0,0 0-247 0 0,0 0-383 0 0,0 0-456 0 0,0 0-408 0 0,0 0-241 0 0,0 0-101 0 0,0 0-29 0 0,0 0-13 0 0,0 0-66 0 0,0 0-94 0 0,-5 3-115 0 0,-55 34 1066 0 0,123-65 1538 0 0,-111 49-1939 0 0,48-21-1046 0 0,0 0-23 0 0,0 0 4 0 0,0 0 5 0 0,0 0-19 0 0,0 0-32 0 0,21 1-918 0 0,7 2-2862 0 0,-10-3-5353 0 0,-10 0-2910 0 0</inkml:trace>
  <inkml:trace contextRef="#ctx0" brushRef="#br0" timeOffset="84400.451">5484 2302 0 0 0,'11'-22'0'0'0,"8"22"1008"0"0,-1 2 3075 0 0,14-1 5104 0 0,-27 7-4084 0 0,32-8-1626 0 0,-37 0-3319 0 0,0 0 0 0 0,0 0-27 0 0,0 0-22 0 0,0 0 5 0 0,0 0 8 0 0,0 0-3 0 0,0 0 13 0 0,0 0-1 0 0,0 0-26 0 0,0 0-26 0 0,0 0-24 0 0,0 0-7 0 0,0 0-15 0 0,0 0 34 0 0,0 0-2 0 0,0 0 0 0 0,0 0 27 0 0,0 0-4 0 0,0 0 16 0 0,0 0 26 0 0,0 0 23 0 0,0 0 8 0 0,0 0 29 0 0,-24 0 1273 0 0,-40-1-1253 0 0,18 0-111 0 0,0 1 0 0 0,-1 3-1 0 0,1 1 1 0 0,-35 9-99 0 0,68-8 46 0 0,0 0-1 0 0,0 1 0 0 0,0 0 1 0 0,1 1-1 0 0,-1 1 0 0 0,2 0 1 0 0,-1 0-1 0 0,1 1 1 0 0,1 0-1 0 0,-3 4-45 0 0,-6 3 106 0 0,-4-2 600 0 0,23-14-607 0 0,0 0 9 0 0,0 0-23 0 0,9 8 575 0 0,14 4-549 0 0,1-1-1 0 0,0-1 1 0 0,0-1 0 0 0,1-1-1 0 0,0-1 1 0 0,1-1 0 0 0,13 0-111 0 0,205 32 296 0 0,-213-31-201 0 0,-36 0-51 0 0,-28 12 12 0 0,-265 117 17 0 0,151-56-24 0 0,217-57 43 0 0,-28-16-33 0 0,1-2 0 0 0,0-2 0 0 0,0-1 0 0 0,22-4-59 0 0,-6 2 50 0 0,270-37 214 0 0,-314 36-237 0 0,-4-1-70 0 0,-21 5-309 0 0,-45 28-1090 0 0,38-17-1275 0 0,4 0-3350 0 0,8-7-6184 0 0</inkml:trace>
  <inkml:trace contextRef="#ctx0" brushRef="#br0" timeOffset="85806.693">5532 2891 784 0 0,'0'0'1750'0'0,"0"0"181"0"0,0 0 325 0 0,0 0 210 0 0,0 0-83 0 0,0 0-350 0 0,0 0-453 0 0,0 0-384 0 0,0 0-205 0 0,0 0-77 0 0,0 0-49 0 0,0 0-43 0 0,0 0-55 0 0,0 2 3973 0 0,1 3-3282 0 0,2-5 92 0 0,25 0-1569 0 0,47-14 187 0 0,-75 14-160 0 0,0 0-10 0 0,0 0 3 0 0,-22 7 359 0 0,-12 4-73 0 0,33-11-244 0 0,1 0-19 0 0,0 0-7 0 0,0 0 22 0 0,0 0-5 0 0,0 0-10 0 0,0 0-28 0 0,0 0 15 0 0,0 0 25 0 0,0 0-19 0 0,0 0-23 0 0,0 0-14 0 0,0 1 1 0 0,0 1 4 0 0,0-1 25 0 0,0-1-16 0 0,0 0 8 0 0,0 0-4 0 0,0 0 9 0 0,0 0-19 0 0,0 0-4 0 0,0 0 21 0 0,0 0-11 0 0,0 0-18 0 0,0 0-18 0 0,0 0-27 0 0,0 0-44 0 0,28 0-2453 0 0,-19 0 111 0 0,-3 0-2532 0 0,-3 0-6743 0 0</inkml:trace>
  <inkml:trace contextRef="#ctx0" brushRef="#br0" timeOffset="93027.911">8172 2272 12139 0 0,'0'0'3118'0'0,"0"0"-1149"0"0,0 0-460 0 0,0 0-40 0 0,0 0-156 0 0,0 0-249 0 0,0 0-313 0 0,0 0-277 0 0,0 0-142 0 0,0 0-38 0 0,0 0-25 0 0,0 0 5 0 0,0 0 38 0 0,-10 10 12 0 0,-31 28-12 0 0,-2 40 741 0 0,32-59-1020 0 0,0-1-1 0 0,-1 0 0 0 0,-1-1 0 0 0,0-1 0 0 0,-1 0 0 0 0,-1 0 0 0 0,-1-2 0 0 0,0 0 0 0 0,-1-1 1 0 0,0 0-1 0 0,-1-1 0 0 0,-9 3-32 0 0,-4 1-792 0 0,19-13-3633 0 0,7-5-318 0 0,5-2-1473 0 0,0 3-1833 0 0</inkml:trace>
  <inkml:trace contextRef="#ctx0" brushRef="#br0" timeOffset="93289.352">7804 2188 9106 0 0,'0'0'2735'0'0,"0"0"-308"0"0,0 0-261 0 0,0 0-147 0 0,0 0-336 0 0,0 0-448 0 0,0 0-467 0 0,0 0-373 0 0,0 0-205 0 0,0 0-70 0 0,0 0 134 0 0,0 0 181 0 0,3 6 180 0 0,175 264 3507 0 0,-94-143-3797 0 0,-80-119-555 0 0,1 0-1 0 0,-1 0 0 0 0,1-1 1 0 0,0 1-1 0 0,1-1 0 0 0,0-1 0 0 0,0 1 1 0 0,0-1-1 0 0,1 0 0 0 0,0-1 1 0 0,1 2 230 0 0,-2-3-2061 0 0,-3-2-3397 0 0,0-1-6608 0 0</inkml:trace>
  <inkml:trace contextRef="#ctx0" brushRef="#br0" timeOffset="21658.626">6898 1175 7050 0 0,'0'0'2117'0'0,"0"0"-346"0"0,0 0-36 0 0,0 0-54 0 0,0 0-208 0 0,0 0-360 0 0,0 0-404 0 0,0 0-291 0 0,0 0-114 0 0,0 0 16 0 0,0 0 46 0 0,0 0 74 0 0,0 0 83 0 0,25 4 3629 0 0,-17-6-3886 0 0,-1 0 0 0 0,0-1 0 0 0,1 0 0 0 0,-1 0 0 0 0,-1-1 0 0 0,1 1 1 0 0,0-1-1 0 0,-1-1 0 0 0,0 1 0 0 0,0-1 0 0 0,0-1 0 0 0,3-3-266 0 0,-6 7 76 0 0,37-28 994 0 0,-39 30-998 0 0,-1 0-28 0 0,16 38 3 0 0,16 175 133 0 0,-27-148-150 0 0,-1-41-13 0 0,-1 0 0 0 0,-2 0 0 0 0,0 0 0 0 0,-1 0 0 0 0,-2 0 0 0 0,0 0 0 0 0,-2-1 0 0 0,-1 1 0 0 0,0-1 0 0 0,-2 1-17 0 0,4-16 20 0 0,2-5-10 0 0,0 0 0 0 0,0 1 0 0 0,0-1 0 0 0,0 0 0 0 0,0 0 0 0 0,-1 0 0 0 0,1 0 0 0 0,-1 0 0 0 0,0 0 0 0 0,0 0 0 0 0,0 0 0 0 0,0-1 0 0 0,0 1 0 0 0,-1-1 0 0 0,1 1 0 0 0,-1-1 0 0 0,0 0 0 0 0,0 0 0 0 0,1 0 0 0 0,-1 0 0 0 0,0-1 0 0 0,-1 1 0 0 0,1-1 0 0 0,0 0 0 0 0,0 0 0 0 0,-1 0 0 0 0,1 0 0 0 0,0-1 0 0 0,-3 1-10 0 0,2 0 0 0 0,-1 0 1 0 0,1-1 0 0 0,0 1-1 0 0,-1-1 1 0 0,1 0 0 0 0,-1 0-1 0 0,1-1 1 0 0,-1 1 0 0 0,1-1-1 0 0,0 0 1 0 0,-1 0 0 0 0,1 0 0 0 0,0-1-1 0 0,0 0 1 0 0,0 1 0 0 0,0-1-1 0 0,0-1 1 0 0,0 1 0 0 0,1-1-1 0 0,-1 1 1 0 0,1-1 0 0 0,-1 0-1 0 0,1 0 1 0 0,0 0 0 0 0,0-1-1 0 0,1 1 1 0 0,-1-1 0 0 0,1 0-1 0 0,-1 0 1 0 0,1 0 0 0 0,0 0 0 0 0,1 0-1 0 0,-1 0 1 0 0,1 0 0 0 0,-1-3-1 0 0,3-2-2 0 0,0 1 0 0 0,1 0 0 0 0,0 0 0 0 0,0 0 0 0 0,1 0 0 0 0,0 0 0 0 0,1 0 1 0 0,0 1-1 0 0,0 0 0 0 0,0 0 0 0 0,1 0 0 0 0,0 0 0 0 0,0 0 0 0 0,1 1 0 0 0,0 0 0 0 0,0 1 1 0 0,0-1-1 0 0,1 1 0 0 0,-1 0 0 0 0,1 0 0 0 0,1 1 0 0 0,-1 0 0 0 0,0 1 0 0 0,9-3 2 0 0,-5 0-1310 0 0,25-10 3332 0 0,-23 13-6804 0 0,2 2-6598 0 0,-15 1-824 0 0</inkml:trace>
  <inkml:trace contextRef="#ctx0" brushRef="#br0" timeOffset="22168.326">7090 763 4881 0 0,'0'0'4424'0'0,"0"0"-1476"0"0,0 0-745 0 0,0 0-227 0 0,0 0-187 0 0,0 0-270 0 0,0 0-321 0 0,0 0-286 0 0,0 0-169 0 0,0 0-79 0 0,0 0-33 0 0,0 0-34 0 0,0 0-49 0 0,0 0-68 0 0,0 0-69 0 0,0 0-60 0 0,-13 19 893 0 0,27-34-388 0 0,-13 15-817 0 0,-1 0 8 0 0,0 0 26 0 0,0 0 7 0 0,0 0-8 0 0,0 0-29 0 0,0 0-1 0 0,-11 11-675 0 0,30-13-2009 0 0,-11-1-3218 0 0,-2 0-6358 0 0</inkml:trace>
  <inkml:trace contextRef="#ctx0" brushRef="#br0" timeOffset="20506.828">6027 509 2945 0 0,'0'0'1875'0'0,"0"0"32"0"0,0 0 117 0 0,0 0 119 0 0,0 0-97 0 0,0 0-291 0 0,0 0-456 0 0,0 0-428 0 0,0 0-299 0 0,0 0-135 0 0,6-11 1215 0 0,209-73 4201 0 0,-214 83-5841 0 0,4-1 68 0 0,0-1-1 0 0,-1 1 1 0 0,1-1-1 0 0,-1 0 1 0 0,1 0-1 0 0,-1-1 0 0 0,0 0 1 0 0,0 1-1 0 0,-1-1 1 0 0,1 0-1 0 0,-1-1 1 0 0,0 1-1 0 0,0-1 1 0 0,0 1-1 0 0,0-2-79 0 0,4-23 884 0 0,-7 29-800 0 0,0 0-25 0 0,0 0 10 0 0,0 0 15 0 0,-9 59 183 0 0,26 422 209 0 0,-16-445-448 0 0,-1-1-1 0 0,-2 1 1 0 0,-1-1-1 0 0,-1 0 1 0 0,-3 0-1 0 0,0 0 1 0 0,-3-1-1 0 0,-4 10-27 0 0,8-30 3 0 0,0 0-1 0 0,-1 0 1 0 0,-1-1-1 0 0,0 0 1 0 0,0 0 0 0 0,-1-1-1 0 0,-1 0 1 0 0,0 0-1 0 0,-1-1 1 0 0,0-1 0 0 0,-1 0-1 0 0,0 0 1 0 0,-1-1-1 0 0,1-1 1 0 0,-2 0-1 0 0,-1 0-2 0 0,14-7 1 0 0,-1 0-1 0 0,1 0 0 0 0,-1-1 0 0 0,0 1 0 0 0,0 0 0 0 0,1-1 0 0 0,-1 1 0 0 0,0-1 0 0 0,0 0 0 0 0,0 1 0 0 0,0-1 0 0 0,0 0 0 0 0,1 0 0 0 0,-1 0 0 0 0,0 0 0 0 0,0-1 0 0 0,0 1 0 0 0,0 0 0 0 0,0-1 0 0 0,1 0 0 0 0,-1 1 0 0 0,0-1 0 0 0,0 0 0 0 0,1 0 0 0 0,-1 0 0 0 0,1 0 0 0 0,-1 0 0 0 0,1 0 0 0 0,-1 0 1 0 0,1 0-1 0 0,-1-1 0 0 0,1 1 0 0 0,0 0 0 0 0,0-1 0 0 0,0 0 0 0 0,0 1 0 0 0,0-1 0 0 0,0 1 0 0 0,0-1 0 0 0,0 0 0 0 0,1 0 0 0 0,-1 1 0 0 0,1-1 0 0 0,-1 0 0 0 0,1-1 0 0 0,-7-88-30 0 0,10 68 33 0 0,1-1 0 0 0,1 1 0 0 0,2 0 0 0 0,0 0 0 0 0,1 0 0 0 0,1 1 0 0 0,1 0 0 0 0,4-4-3 0 0,54-59 8 0 0,-1 57 63 0 0,165-22 507 0 0,-201 44-462 0 0,-30 6-114 0 0,-1 0 12 0 0,0 0 7 0 0,0 0-9 0 0,-21 4-629 0 0,-13 32-3424 0 0,20-19-6083 0 0,7-12-2535 0 0</inkml:trace>
  <inkml:trace contextRef="#ctx0" brushRef="#br0" timeOffset="20820.483">6661 1113 13307 0 0,'0'0'2662'0'0,"0"0"-1059"0"0,0 0-476 0 0,0 0-47 0 0,0 0 73 0 0,0 0 56 0 0,0 0-129 0 0,0 0-247 0 0,0 0-184 0 0,0 0-117 0 0,0 0-130 0 0,0 0-63 0 0,0 0-47 0 0,1 17-76 0 0,3 97 274 0 0,-4-111-1160 0 0,-4 28 2051 0 0,-3-27-5093 0 0,-4-8-6129 0 0,9 1-1955 0 0</inkml:trace>
  <inkml:trace contextRef="#ctx0" brushRef="#br0" timeOffset="21067.466">6690 844 8746 0 0,'0'0'4590'0'0,"0"0"-1921"0"0,0 0-838 0 0,0 0-227 0 0,0 0-120 0 0,0 0-218 0 0,0 0-291 0 0,0 0-354 0 0,0 0-297 0 0,0 0-197 0 0,0 0-124 0 0,0 0-16 0 0,0 0-9 0 0,-1-3-2 0 0,1 3 32 0 0,-1 0-1 0 0,1 0 0 0 0,0 1 1 0 0,0-1-1 0 0,0 0 0 0 0,-1 0 1 0 0,1 0-1 0 0,0 0 0 0 0,0 1 1 0 0,0-1-1 0 0,-1 0 0 0 0,1 0 1 0 0,0 0-1 0 0,0 0 0 0 0,0 0 1 0 0,-1 0-1 0 0,1 0 1 0 0,0 0-1 0 0,0 0 0 0 0,-1 0 1 0 0,1 0-1 0 0,0 0 0 0 0,0 0 1 0 0,-1 0-1 0 0,1 0 0 0 0,0 0 1 0 0,0 0-1 0 0,-1 0 0 0 0,1 0 1 0 0,0 0-1 0 0,0 0 0 0 0,-1 0 1 0 0,1 0-1 0 0,0 0 1 0 0,0-1-1 0 0,-1 1 0 0 0,1 0 1 0 0,0 0-1 0 0,0 0 0 0 0,0 0 1 0 0,0 0-1 0 0,-1-1 0 0 0,1 1 1 0 0,0 0-1 0 0,0 0 0 0 0,0-1 1 0 0,0 1-8 0 0,0 16-1945 0 0,4 1-6551 0 0,-2-13-3245 0 0</inkml:trace>
  <inkml:trace contextRef="#ctx0" brushRef="#br0" timeOffset="92502.582">6768 2000 4569 0 0,'0'0'2729'0'0,"0"0"-617"0"0,0 0-189 0 0,0 0-29 0 0,0 0-30 0 0,0 0-158 0 0,0 0-332 0 0,0 0-336 0 0,0 0-260 0 0,0 0-179 0 0,0 0-38 0 0,0 0 29 0 0,0-5 18 0 0,1 2-457 0 0,1 1 0 0 0,-1-1 0 0 0,0 1 1 0 0,1-1-1 0 0,-1 1 0 0 0,1-1 0 0 0,0 1 0 0 0,0 0 1 0 0,0 0-1 0 0,0 0 0 0 0,0 0 0 0 0,0 0 0 0 0,1 0 1 0 0,-1 1-1 0 0,1-1 0 0 0,-1 1 0 0 0,1-1 0 0 0,-1 1 1 0 0,1 0-1 0 0,0 0 0 0 0,0 0 0 0 0,-1 1 0 0 0,1-1 1 0 0,2 0-152 0 0,65-17 1276 0 0,-47 15-1218 0 0,0 2 0 0 0,0 0 0 0 0,0 1 1 0 0,0 2-1 0 0,0 0 0 0 0,0 1 0 0 0,-1 2 0 0 0,11 3-58 0 0,-13-5 1587 0 0,-73-41-1467 0 0,-41-25-97 0 0,37 19-67 0 0,69 58-8583 0 0,-6-8 2457 0 0,2-1-6386 0 0</inkml:trace>
  <inkml:trace contextRef="#ctx0" brushRef="#br0" timeOffset="90794.961">6979 2383 4249 0 0,'0'0'2330'0'0,"0"0"-320"0"0,0 0-234 0 0,0 0-101 0 0,0 0-89 0 0,0 0-203 0 0,0 0-333 0 0,0 0-349 0 0,0 0-237 0 0,0 0-162 0 0,0 0-86 0 0,0 0-44 0 0,1 27 1310 0 0,2 137 1289 0 0,-15-47-1916 0 0,9-96 3565 0 0,3-67-3991 0 0,-2 14-336 0 0,3 1-1 0 0,0-1 1 0 0,2 1-1 0 0,1 0 1 0 0,4-11-93 0 0,-5 32 25 0 0,4-21-7 0 0,2 1 1 0 0,1 0-1 0 0,1 0 1 0 0,2 1-1 0 0,6-9-18 0 0,-12 25 25 0 0,-3 6-21 0 0,-1 0 0 0 0,1 0 1 0 0,0 0-1 0 0,1 0 0 0 0,0 1 1 0 0,0 0-1 0 0,0 0 0 0 0,1 0 1 0 0,0 0-1 0 0,0 1 0 0 0,0 0 1 0 0,1 1-1 0 0,0-1 0 0 0,0 1 1 0 0,5-2-5 0 0,41-1-116 0 0,-43 54 184 0 0,-21 53-68 0 0,1 58-519 0 0,17-143-3334 0 0,-4-13-831 0 0,2 0-3367 0 0,-3-2-3335 0 0</inkml:trace>
  <inkml:trace contextRef="#ctx0" brushRef="#br0" timeOffset="91192.669">7445 2725 7098 0 0,'0'0'2789'0'0,"0"0"-952"0"0,0 0-544 0 0,0 0-108 0 0,0 0 6 0 0,0 0-79 0 0,0 0-236 0 0,0 0-284 0 0,0 0-122 0 0,0 0 79 0 0,0 0 89 0 0,0 0 78 0 0,0 0-28 0 0,0 8-165 0 0,-5 73 1340 0 0,-20-61-1624 0 0,13-19-3065 0 0,1 0-4184 0 0,9-1-3228 0 0</inkml:trace>
  <inkml:trace contextRef="#ctx0" brushRef="#br0" timeOffset="91689.593">7587 2449 8578 0 0,'0'0'1548'0'0,"0"0"-396"0"0,0 0 58 0 0,0 0 134 0 0,0 0 59 0 0,0 0-102 0 0,0 0-267 0 0,0 0-239 0 0,0 0-137 0 0,0 0-55 0 0,0 0-46 0 0,0 0-9 0 0,0 0-54 0 0,-9 4-100 0 0,-24 14-74 0 0,19-10 3512 0 0,-5 4-3314 0 0,20-24-469 0 0,13-21-1326 0 0,-12 26-2542 0 0,0-1-3537 0 0,-2 4-4354 0 0</inkml:trace>
  <inkml:trace contextRef="#ctx0" brushRef="#br0" timeOffset="95209.608">8599 2074 0 0 0,'0'0'284'0'0,"0"0"540"0"0,0 0 235 0 0,0 0 241 0 0,0 0 89 0 0,0 0-50 0 0,0 0-162 0 0,0 0-295 0 0,0 0-193 0 0,0 0-109 0 0,0 0-48 0 0,-2 0-21 0 0,1 0-444 0 0,1 0 0 0 0,-1 0 0 0 0,1 1 0 0 0,-1-1 0 0 0,1 0 0 0 0,-1 0 0 0 0,1 0 0 0 0,-1 0 0 0 0,1 1 0 0 0,-1-1 0 0 0,1 0-1 0 0,-1 1 1 0 0,1-1 0 0 0,0 0 0 0 0,-1 1 0 0 0,1-1 0 0 0,-1 0 0 0 0,1 1 0 0 0,0-1 0 0 0,-1 1 0 0 0,1-1 0 0 0,0 1 0 0 0,0-1 0 0 0,0 1 0 0 0,-1-1 0 0 0,1 1-1 0 0,0-1 1 0 0,0 1 0 0 0,0-1 0 0 0,0 1 0 0 0,0-1 0 0 0,0 1 0 0 0,0-1 0 0 0,0 1 0 0 0,0-1 0 0 0,0 1 0 0 0,0-1 0 0 0,0 1 0 0 0,0-1 0 0 0,0 1 0 0 0,0-1 0 0 0,0 1-1 0 0,1-1 1 0 0,-1 1 0 0 0,0-1 0 0 0,0 1 0 0 0,1-1 0 0 0,-1 1 0 0 0,0-1 0 0 0,1 1 0 0 0,-1-1 0 0 0,0 0 0 0 0,1 1 0 0 0,-1-1 0 0 0,1 0 0 0 0,-1 1 0 0 0,1-1-1 0 0,-1 0 1 0 0,1 1-67 0 0,3 5 614 0 0,1 3-204 0 0,1 0 0 0 0,0-1 0 0 0,0 0 0 0 0,1 0 0 0 0,0-1 0 0 0,0 1 0 0 0,1-1 0 0 0,0-1 0 0 0,0 0 0 0 0,0 0 0 0 0,1 0 0 0 0,0-1 0 0 0,0-1 0 0 0,0 1 0 0 0,1-2 1 0 0,0 1-1 0 0,-1-1 0 0 0,1-1 0 0 0,0 1 0 0 0,1-2 0 0 0,-1 0 0 0 0,0 0 0 0 0,0 0 0 0 0,1-1 0 0 0,0-1-410 0 0,-4-2 85 0 0,-1 0 0 0 0,0 0 1 0 0,0-1-1 0 0,0 1 0 0 0,0-2 0 0 0,-1 1 0 0 0,0 0 0 0 0,0-1 0 0 0,0 0 0 0 0,0 0 1 0 0,-1-1-1 0 0,0 1 0 0 0,0-1 0 0 0,0 0 0 0 0,-1 0 0 0 0,1 0 0 0 0,-2-1 1 0 0,1 1-1 0 0,-1-1 0 0 0,0 1 0 0 0,0-1 0 0 0,-1 0 0 0 0,1 0 0 0 0,-2 0 1 0 0,1-2-86 0 0,1-102 202 0 0,-31 81-183 0 0,29 30-74 0 0,-6 19-133 0 0,-1 5 201 0 0,1 1-1 0 0,1 0 0 0 0,1 0 1 0 0,1 0-1 0 0,2 0 1 0 0,0 0-1 0 0,2 0 1 0 0,1 1-1 0 0,4 19-12 0 0,-1 34 4 0 0,-3-40 32 0 0,-2 1-1 0 0,-1 0 0 0 0,-3 0 1 0 0,-7 37-36 0 0,1-31 18 0 0,-2 0 1 0 0,-2-1-1 0 0,-1 0 1 0 0,-3-1-1 0 0,-1-1 0 0 0,-3-1 1 0 0,-22 33-19 0 0,36-60 6 0 0,0-1 0 0 0,-2 0 0 0 0,1 0 0 0 0,-2-1 0 0 0,0-1-1 0 0,0 0 1 0 0,-1 0 0 0 0,-1-1 0 0 0,1-1 0 0 0,-2 0 0 0 0,0-1 0 0 0,0 0 0 0 0,0-1 0 0 0,-1-1 0 0 0,0 0 0 0 0,-12 3-6 0 0,-37-9-20 0 0,60-3 19 0 0,0 0 1 0 0,0-1 0 0 0,0 1-1 0 0,0-1 1 0 0,1 0-1 0 0,-1 0 1 0 0,1-1 0 0 0,0 1-1 0 0,0 0 1 0 0,0-1 0 0 0,0 0-1 0 0,1 0 1 0 0,-1 0 0 0 0,1 0-1 0 0,0 0 1 0 0,1 0 0 0 0,-1-1-1 0 0,0 1 1 0 0,1-1-1 0 0,0 1 1 0 0,0-1 0 0 0,1 1-1 0 0,-1-1 1 0 0,1 0 0 0 0,0 1-1 0 0,0-2 1 0 0,-3-19-2 0 0,0 1 0 0 0,1-1 0 0 0,2 1 0 0 0,0-1 0 0 0,2 0-1 0 0,1 1 1 0 0,0 0 0 0 0,2-1 0 0 0,1 2 0 0 0,1-1 0 0 0,1 1-1 0 0,1 0 1 0 0,5-8 2 0 0,-12 27 12 0 0,1-1-1 0 0,0 1 0 0 0,1 0 1 0 0,-1 0-1 0 0,1 0 0 0 0,0 0 1 0 0,0 1-1 0 0,0-1 0 0 0,0 1 1 0 0,1 0-1 0 0,-1 0 0 0 0,1 1 1 0 0,0-1-1 0 0,-1 1 0 0 0,1 0 1 0 0,0 0-1 0 0,1 1 0 0 0,-1-1 0 0 0,0 1 1 0 0,0 1-1 0 0,1-1 0 0 0,4 0-11 0 0,124 16 254 0 0,-79-6-70 0 0,163 10 471 0 0,-207-20-1199 0 0,-17 3-2896 0 0,2 4-5419 0 0,2-2-3054 0 0</inkml:trace>
  <inkml:trace contextRef="#ctx0" brushRef="#br0" timeOffset="95491.559">9262 2685 8538 0 0,'0'0'4804'0'0,"0"0"-2395"0"0,0 0-980 0 0,0 0-122 0 0,0 0 30 0 0,0 0-58 0 0,0 0-279 0 0,0 0-346 0 0,0 0-277 0 0,0 0-125 0 0,0 0 47 0 0,0 0 94 0 0,-1 7 89 0 0,-54 126 1452 0 0,18-68-1965 0 0,32-59-415 0 0,0-11-7778 0 0,5-2 1595 0 0,0-1-4535 0 0</inkml:trace>
  <inkml:trace contextRef="#ctx0" brushRef="#br0" timeOffset="95737.301">9232 2375 9266 0 0,'0'0'3066'0'0,"0"0"-658"0"0,0 0-531 0 0,0 0-286 0 0,0 0-196 0 0,0 0-240 0 0,0 0-286 0 0,0 0-313 0 0,0 0-234 0 0,0 0-169 0 0,0 0-103 0 0,0 0-34 0 0,-1-2-36 0 0,-8-2-17 0 0,8 25-389 0 0,1-10-192 0 0,8 6-2914 0 0,-3-8-5552 0 0,-3-5 77 0 0</inkml:trace>
  <inkml:trace contextRef="#ctx0" brushRef="#br0" timeOffset="96388.175">9494 2762 7722 0 0,'0'0'2720'0'0,"0"0"-370"0"0,0 0-193 0 0,0 0-190 0 0,0 0-288 0 0,0 0-378 0 0,0 0-373 0 0,0 0-231 0 0,0 0-124 0 0,0 0-41 0 0,0 0 19 0 0,0 0 12 0 0,0 0-46 0 0,8-4-63 0 0,157-94 2442 0 0,-164 97-2869 0 0,0 0-1 0 0,0 0 0 0 0,0 0 0 0 0,0 0 1 0 0,0 0-1 0 0,0 0 0 0 0,1 0 1 0 0,-1 1-1 0 0,0-1 0 0 0,1 1 1 0 0,-1-1-1 0 0,0 1 0 0 0,1-1 1 0 0,-1 1-1 0 0,1 0 0 0 0,-1-1 1 0 0,0 1-1 0 0,1 0 0 0 0,-1 0 0 0 0,1 0 1 0 0,-1 1-1 0 0,1-1 0 0 0,-1 0 1 0 0,1 0-1 0 0,-1 1 0 0 0,0-1 1 0 0,1 1-1 0 0,-1-1 0 0 0,0 1 1 0 0,1-1-1 0 0,-1 1 0 0 0,0 0 1 0 0,0 0-1 0 0,0 0 0 0 0,1 0 0 0 0,-1 0 1 0 0,0 0-27 0 0,10 14 23 0 0,0 1 1 0 0,-1 0-1 0 0,-1 0 0 0 0,0 1 1 0 0,-1 0-1 0 0,-1 1 1 0 0,-1 0-1 0 0,0 0 0 0 0,-2 0 1 0 0,0 1-1 0 0,-1 0 1 0 0,1 9-24 0 0,0-2 44 0 0,3 23-21 0 0,-2-1 0 0 0,-3 1-1 0 0,-2 0 1 0 0,-3 25-23 0 0,2-62 2 0 0,0 1 0 0 0,0 0 0 0 0,-1-1 1 0 0,-1 1-1 0 0,0-1 0 0 0,0 0 0 0 0,-2 0 0 0 0,1 0 1 0 0,-1-1-1 0 0,-1 1 0 0 0,0-1 0 0 0,-1 0 1 0 0,0-1-1 0 0,-1 0 0 0 0,0 0 0 0 0,0 0 0 0 0,-1-1 1 0 0,0-1-1 0 0,-1 1 0 0 0,0-1 0 0 0,0-1 0 0 0,-1 0 1 0 0,-7 3-3 0 0,16-9 1 0 0,-1 0 0 0 0,1 0 1 0 0,-1 0-1 0 0,0 0 1 0 0,1-1-1 0 0,-1 1 0 0 0,0-1 1 0 0,0 0-1 0 0,1 0 1 0 0,-1 0-1 0 0,0 0 1 0 0,0 0-1 0 0,1-1 0 0 0,-1 1 1 0 0,0-1-1 0 0,1 0 1 0 0,-1 1-1 0 0,0-1 0 0 0,1-1 1 0 0,-1 1-1 0 0,1 0 1 0 0,0-1-1 0 0,-1 1 1 0 0,1-1-1 0 0,0 1 0 0 0,0-1 1 0 0,0 0-1 0 0,0 0 1 0 0,0 0-1 0 0,0 0 0 0 0,1-1 1 0 0,-1 1-1 0 0,1 0 1 0 0,-1-1-1 0 0,1 1 1 0 0,0-1-1 0 0,0 1 0 0 0,0-1 1 0 0,0 1-1 0 0,1-1 1 0 0,-1 0-1 0 0,1 0 1 0 0,-1 1-1 0 0,1-1 0 0 0,0 0 1 0 0,0 0-1 0 0,0 1 1 0 0,1-3-2 0 0,-1-8-1 0 0,0 0 0 0 0,1 0 0 0 0,1 0 1 0 0,0 0-1 0 0,1 0 0 0 0,0 0 1 0 0,1 1-1 0 0,0-1 0 0 0,1 1 0 0 0,1 0 1 0 0,0 0-1 0 0,0 1 0 0 0,1 0 1 0 0,1 0-1 0 0,0 0 0 0 0,0 1 1 0 0,5-4 0 0 0,-4 3 1 0 0,2 1 0 0 0,-1-1 0 0 0,1 2 0 0 0,1 0 1 0 0,0 0-1 0 0,0 1 0 0 0,0 0 0 0 0,1 1 0 0 0,0 1 1 0 0,4-1-2 0 0,-24 8-7790 0 0,2 0 106 0 0,1 0-4278 0 0</inkml:trace>
  <inkml:trace contextRef="#ctx0" brushRef="#br0" timeOffset="96876.934">9683 2317 7122 0 0,'0'0'3642'0'0,"0"0"-1148"0"0,0 0-583 0 0,0 0-283 0 0,0 0-130 0 0,0 0-133 0 0,0 0-178 0 0,0 0-184 0 0,0 0-195 0 0,0 0-170 0 0,0 0-154 0 0,0 0-83 0 0,0 0-79 0 0,-7-1-52 0 0,-21 0-44 0 0,9 14 224 0 0,18-13-450 0 0,1 0 10 0 0,0 0 22 0 0,0 0 0 0 0,0 0 20 0 0,0 0 13 0 0,0 0 14 0 0,14-4 1173 0 0,25-25-444 0 0,-141 79-142 0 0,134-59-4531 0 0,-16 5-2532 0 0,-6 3-5529 0 0</inkml:trace>
  <inkml:trace contextRef="#ctx0" brushRef="#br0" timeOffset="97871.121">8691 1823 4337 0 0,'0'0'1907'0'0,"0"0"-184"0"0,0 0-48 0 0,0 0 39 0 0,0 0 37 0 0,0 0-51 0 0,0 0-149 0 0,0 0-169 0 0,0 0-155 0 0,0 0-167 0 0,0 0-152 0 0,0 0-124 0 0,-10-5-78 0 0,-33-18-35 0 0,40 16 6511 0 0,38 6-7236 0 0,392 4 729 0 0,-426-3-679 0 0,-1 0 26 0 0,0 0 5 0 0,0 0 16 0 0,0 0 34 0 0,0 0-44 0 0,0 0-2 0 0,0 0-8 0 0,0 0-54 0 0,-1 0 24 0 0,0 0 15 0 0,1 0-18 0 0,0 0 2 0 0,0 0 28 0 0,0 0-4 0 0,0 0 8 0 0,0 0-6 0 0,0 0 22 0 0,0 0 2 0 0,0 0-4 0 0,0 0-3 0 0,0 0 2 0 0,0 0-5 0 0,0 0-2 0 0,0 0 8 0 0,0 0-12 0 0,0 0 14 0 0,0 0 18 0 0,0 0 0 0 0,0 0-5 0 0,0 0-8 0 0,-10-7 286 0 0,-47-49-304 0 0,-59-43-91 0 0,95 74-948 0 0,34 26-1730 0 0,10 6 216 0 0,-3-1-1387 0 0,-7-2-1507 0 0,1-1-7141 0 0</inkml:trace>
  <inkml:trace contextRef="#ctx0" brushRef="#br0" timeOffset="101944.778">10490 2445 0 0 0,'0'0'329'0'0,"0"0"504"0"0,0 0 221 0 0,0 0 191 0 0,0 0 222 0 0,0 0 116 0 0,0 0 40 0 0,0 0-131 0 0,0 0-201 0 0,0 0-245 0 0,0 0-188 0 0,-2 1-547 0 0,-6 2 10732 0 0,270-7-6976 0 0,-62-7-3359 0 0,-148 8-581 0 0,-52 3-104 0 0,0 0-2 0 0,0 0 8 0 0,0 0 5 0 0,0 0-5 0 0,0 0-24 0 0,0 0 31 0 0,0 0-13 0 0,0 0 12 0 0,0 0-21 0 0,0 0-6 0 0,0 0-6 0 0,0 0-21 0 0,0 0 15 0 0,0 0-20 0 0,0 0-21 0 0,0 0 14 0 0,0 0-2 0 0,0 0-15 0 0,0 0-14 0 0,-22 4-9893 0 0,18-2 3737 0 0,-1-1-5327 0 0</inkml:trace>
  <inkml:trace contextRef="#ctx0" brushRef="#br0" timeOffset="102460.291">10492 2677 1072 0 0,'0'0'1239'0'0,"0"0"111"0"0,0 0 275 0 0,0 0 288 0 0,0 0 97 0 0,0 0-210 0 0,0 0-368 0 0,0 0-378 0 0,0 0-302 0 0,0 0-170 0 0,0 0-56 0 0,0 0 1 0 0,0 0 41 0 0,-1 2-206 0 0,-2 4 8231 0 0,135-3-6107 0 0,97-3-1444 0 0,-86-7-1358 0 0,-149 30-7687 0 0,5-21 5159 0 0,1-1-9085 0 0</inkml:trace>
  <inkml:trace contextRef="#ctx0" brushRef="#br0" timeOffset="124981.318">9556 1378 3961 0 0,'0'0'1884'0'0,"0"0"-149"0"0,0 0-33 0 0,0 0 86 0 0,0 0-19 0 0,0 0-150 0 0,0 0-204 0 0,0 0-232 0 0,0 0-179 0 0,0 0-147 0 0,0 0-130 0 0,-4-2-99 0 0,-11-2-73 0 0,11 2-60 0 0,4 2-59 0 0,0 0-47 0 0,0 0-51 0 0,0 0-38 0 0,0 0 8 0 0,0 0 4 0 0,0 0 3 0 0,0 0 7 0 0,0 0-15 0 0,0 0-37 0 0,0 0-21 0 0,0 0-5 0 0,0 0 12 0 0,0 0 15 0 0,0 0 1 0 0,-6 24 1334 0 0,-21 62-824 0 0,26-85-744 0 0,1-1-18 0 0,0 0-11 0 0,0 0 0 0 0,0 0 6 0 0,0 0 1 0 0,0 0 9 0 0,0 0 31 0 0,0 0-16 0 0,0 0-1 0 0,0 0-3 0 0,0 0-13 0 0,0 0 6 0 0,0 0 2 0 0,0 0-6 0 0,0 0-2 0 0,0 0-7 0 0,0 0 0 0 0,0 0 12 0 0,0 0-44 0 0,0 0-6 0 0,0 0-16 0 0,0 0-38 0 0,0 0-12 0 0,0 0-59 0 0,0 0-81 0 0,0 0-188 0 0,0-5-2149 0 0,0 2-6425 0 0,0 3-1072 0 0</inkml:trace>
  <inkml:trace contextRef="#ctx0" brushRef="#br0" timeOffset="29476.893">9498 192 0 0 0,'0'0'980'0'0,"0"0"450"0"0,0 0 326 0 0,0 0 166 0 0,0 0-2 0 0,0 0-130 0 0,0 0-174 0 0,0 0-206 0 0,0 0-206 0 0,0 0-179 0 0,28 0 6339 0 0,-18 0-7206 0 0,62 4 1758 0 0,-39 0-1031 0 0,-39 10 1428 0 0,-359 116-1288 0 0,201-71-757 0 0,161-59-253 0 0,1 0 0 0 0,0 1 0 0 0,-1-1-1 0 0,1 1 1 0 0,0-1 0 0 0,0 1 0 0 0,-1 0-1 0 0,1 0 1 0 0,0 0 0 0 0,0 0 0 0 0,0 1-1 0 0,0-1 1 0 0,0 0 0 0 0,0 1 0 0 0,1 0 0 0 0,-1-1-1 0 0,0 1 1 0 0,1 0 0 0 0,-1 0 0 0 0,1 0-1 0 0,0 0 1 0 0,0 0 0 0 0,0 0 0 0 0,0 0 0 0 0,0 0-1 0 0,0 0 1 0 0,0 1 0 0 0,1-1 0 0 0,-1 0-1 0 0,1 1 1 0 0,-1-1 0 0 0,1 0 0 0 0,0 1 0 0 0,0-1-1 0 0,0 0 1 0 0,0 1 0 0 0,1-1 0 0 0,-1 1-15 0 0,52 22 505 0 0,81-12-64 0 0,-102-13-410 0 0,0 2-1 0 0,-1 1 0 0 0,1 1 0 0 0,-1 2 0 0 0,0 1 1 0 0,0 2-1 0 0,-1 0 0 0 0,8 5-30 0 0,-36-13 1 0 0,0-1 0 0 0,0 1 0 0 0,0-1 1 0 0,1 1-1 0 0,-1-1 0 0 0,0 1 0 0 0,0 0 0 0 0,0-1 0 0 0,0 1 1 0 0,0 0-1 0 0,0 0 0 0 0,0 0 0 0 0,-1 0 0 0 0,1 0 1 0 0,0 0-1 0 0,0 0 0 0 0,-1 0 0 0 0,1 0 0 0 0,0 0 0 0 0,-1 1 1 0 0,1-1-1 0 0,-1 0 0 0 0,0 0 0 0 0,1 0 0 0 0,-1 1 0 0 0,0-1 1 0 0,0 0-1 0 0,0 1 0 0 0,0-1 0 0 0,0 0 0 0 0,0 0 1 0 0,0 1-1 0 0,0-1 0 0 0,0 0 0 0 0,-1 0 0 0 0,1 1 0 0 0,-1-1 1 0 0,1 0-1 0 0,-1 0 0 0 0,1 0 0 0 0,-1 0 0 0 0,0 1-1 0 0,-24 22 33 0 0,-1-1-1 0 0,-2-1 0 0 0,0-2 0 0 0,-1-1 1 0 0,-5 1-33 0 0,-297 185 93 0 0,181-94-97 0 0,149-110 4 0 0,0 0 0 0 0,1 0 0 0 0,-1 0-1 0 0,0 0 1 0 0,1-1 0 0 0,-1 1 0 0 0,1 0 0 0 0,-1 0 0 0 0,1 0-1 0 0,-1 0 1 0 0,1 0 0 0 0,0 1 0 0 0,-1-1 0 0 0,1 0 0 0 0,0 0 0 0 0,0 0-1 0 0,0 0 1 0 0,0 0 0 0 0,0 0 0 0 0,0 0 0 0 0,0 0 0 0 0,0 0 0 0 0,0 0-1 0 0,1 1 1 0 0,-1-1 0 0 0,0 0 0 0 0,1 0 0 0 0,-1 0 0 0 0,1 0 0 0 0,-1 0-1 0 0,1 0 1 0 0,0-1 0 0 0,-1 1 0 0 0,1 0 0 0 0,0 0 0 0 0,-1 0-1 0 0,1 0 1 0 0,0-1 0 0 0,0 1 0 0 0,0 0 0 0 0,0-1 0 0 0,0 1 0 0 0,0-1-1 0 0,0 1 1 0 0,0-1 0 0 0,0 1 0 0 0,0-1 0 0 0,0 0 0 0 0,0 0 0 0 0,0 1-1 0 0,0-1 1 0 0,0 0 0 0 0,0 0 0 0 0,1 0 0 0 0,15 6 13 0 0,2-1-1 0 0,-1-1 1 0 0,0 0-1 0 0,1-2 1 0 0,0 0 0 0 0,-1-1-1 0 0,1 0 1 0 0,10-3-13 0 0,-10 2 11 0 0,45-3 88 0 0,-1-3 0 0 0,0-4 0 0 0,58-15-99 0 0,0 3 92 0 0,-60 15 103 0 0,-61 7-186 0 0,0 0-15 0 0,0 0 6 0 0,0 0-11 0 0,0 0-8 0 0,0 0-22 0 0,0 0 44 0 0,0 0 25 0 0,0 0 32 0 0,0 0-50 0 0,0 0-7 0 0,0 0-10 0 0,0 0-2 0 0,0 0 13 0 0,0 0-16 0 0,0 0 12 0 0,0 0-3 0 0,0 0 11 0 0,0 0 6 0 0,0 0-25 0 0,0 0 10 0 0,0 0-10 0 0,0 0 4 0 0,0 0 10 0 0,0 0 1 0 0,0 0 24 0 0,0 0-27 0 0,0 0 15 0 0,0 0-6 0 0,0 0-25 0 0,0 0 23 0 0,0 0-13 0 0,0 0 9 0 0,0 0 1 0 0,0 0-16 0 0,0 0-10 0 0,0 0 38 0 0,0 0-19 0 0,0 0 8 0 0,0 0 9 0 0,0 0-24 0 0,0 0-2 0 0,0 0 22 0 0,0 0-2 0 0,0 0-20 0 0,0 0 14 0 0,0 0-20 0 0,0 0 1 0 0,0 0 30 0 0,0 0 2 0 0,0 0-4 0 0,0 0 3 0 0,0 0-20 0 0,0 0 10 0 0,0 0-1 0 0,0 0-32 0 0,0 0 27 0 0,0 0 11 0 0,0 0 5 0 0,0 0-19 0 0,0 0 9 0 0,0 0-14 0 0,0 0 0 0 0,0 0-2 0 0,0 0-2 0 0,0 0 29 0 0,0 0 1 0 0,0 0-22 0 0,0 0 10 0 0,0 0 2 0 0,0 0-21 0 0,0 0 28 0 0,0 0-16 0 0,0 0 14 0 0,0 0-14 0 0,0 0-10 0 0,0 0-10 0 0,0 0 20 0 0,0 0-5 0 0,0 0 20 0 0,0 0 9 0 0,0 0-24 0 0,0 0 14 0 0,0 0-17 0 0,0 0-10 0 0,0 0 18 0 0,0 0-19 0 0,0 0 4 0 0,0 0 16 0 0,0 0-15 0 0,0 0 15 0 0,0 0-16 0 0,0 0-5 0 0,0 0 16 0 0,0 0-5 0 0,0 0 28 0 0,0 0 15 0 0,0 0-25 0 0,0 0-27 0 0,0 0-30 0 0,0 0 26 0 0,0 0 3 0 0,0 0 2 0 0,0 0 23 0 0,0 0-12 0 0,0 0 18 0 0,31-8-242 0 0,21 5 251 0 0,-52 3-28 0 0,0 0 20 0 0,0 0-2 0 0,0 0-12 0 0,0 0 16 0 0,0 0-22 0 0,0 0 8 0 0,0 0 1 0 0,0 0-12 0 0,0 0-6 0 0,0 0 1 0 0,0 0-1 0 0,0 0 27 0 0,0 0 4 0 0,0 0-4 0 0,0 0 0 0 0,0 0 6 0 0,0 0-30 0 0,0 0-7 0 0,0 0 21 0 0,0 0 7 0 0,0 0-19 0 0,0 0-12 0 0,0 0 29 0 0,0 0 7 0 0,0 0-20 0 0,0 0 9 0 0,0 0-10 0 0,0 0 12 0 0,0 0-9 0 0,0 0 9 0 0,0 0 4 0 0,0 0-21 0 0,0 0-19 0 0,0 0 14 0 0,0 0 6 0 0,0 0 21 0 0,0 0 8 0 0,0 0-9 0 0,0 0-6 0 0,0 0-2 0 0,0 0 19 0 0,0 0-30 0 0,0 0-9 0 0,0 0 13 0 0,0 0-15 0 0,0 0 21 0 0,0 0 6 0 0,0 0 4 0 0,0 0 4 0 0,0 0-36 0 0,0 0 16 0 0,0 0-7 0 0,0 0 8 0 0,0 0 26 0 0,0 0-8 0 0,0 0-22 0 0,0 0-8 0 0,0 0 25 0 0,0 0 0 0 0,0 0-24 0 0,0 0-14 0 0,0 0 29 0 0,0 0 16 0 0,0 0 3 0 0,0 0-29 0 0,0 0 16 0 0,0 0 13 0 0,0 0-24 0 0,0 0-4 0 0,0 0-35 0 0,0 0 23 0 0,0 0 5 0 0,0 0 26 0 0,0 0 10 0 0,0 0-3 0 0,0 0 0 0 0,0 0 2 0 0,0 0-32 0 0,0 0 6 0 0,0 0 14 0 0,0 0-12 0 0,0 0 0 0 0,0 0 5 0 0,0 0-28 0 0,0 0 31 0 0,0 0 6 0 0,0 0-8 0 0,0 0-12 0 0,0 0 19 0 0,0 0-9 0 0,0 0 21 0 0,0 0-23 0 0,0 0 3 0 0,0 0-6 0 0,0 0-1 0 0,0 0 9 0 0,0 0-12 0 0,0 0-18 0 0,0 0 7 0 0,0 0 23 0 0,0 0 14 0 0,0 0 23 0 0,0 0-44 0 0,0 0 7 0 0,0 0-1 0 0,0 0-18 0 0,0 0 10 0 0,0 0 6 0 0,0 0-32 0 0,0 0 29 0 0,0 0 3 0 0,0 0 52 0 0,0 0-31 0 0,0 0-31 0 0,0 0-6 0 0,0 0 5 0 0,0 0 15 0 0,0 0-19 0 0,0 0 7 0 0,0 0 11 0 0,0 0-10 0 0,0 0-1 0 0,0 0 23 0 0,0 0-8 0 0,0 0-14 0 0,0 0 12 0 0,0 0-5 0 0,0 0 27 0 0,0 0-27 0 0,0 0 0 0 0,0 0-27 0 0,0 0 23 0 0,0 0-17 0 0,0 0 22 0 0,0 0-14 0 0,0 0-2 0 0,0 0 46 0 0,0 0-26 0 0,0 0 2 0 0,0 0 8 0 0,0 0-3 0 0,0 0-12 0 0,0 0-2 0 0,0 0-35 0 0,0 0 33 0 0,0 0-7 0 0,0 0 21 0 0,0 0 2 0 0,0 0-11 0 0,0 0 10 0 0,0 0-22 0 0,0 0 8 0 0,0 0-14 0 0,-10-16-3892 0 0,4 6-1787 0 0,5 9-889 0 0,0-2-5496 0 0</inkml:trace>
  <inkml:trace contextRef="#ctx0" brushRef="#br0" timeOffset="126083.439">9650 1124 2040 0 0,'0'0'2988'0'0,"0"0"-697"0"0,0 0-305 0 0,0 0-42 0 0,0 0-36 0 0,0 0-176 0 0,0 0-330 0 0,0 0-355 0 0,0 0-248 0 0,0 0-123 0 0,0 0-50 0 0,0 0-26 0 0,0 0 5 0 0,-4 7 2468 0 0,-1-3-1207 0 0,5-4-1821 0 0,0 0-5 0 0,0 0-3 0 0,0 0 12 0 0,0 0-12 0 0,0 0 2 0 0,0 0-2 0 0,0 0-12 0 0,0 0-5 0 0,0 0 14 0 0,0 0 15 0 0,0 0-2 0 0,0 0 11 0 0,0 0 0 0 0,0 0-4 0 0,0 0 1 0 0,0 0 16 0 0,0 0-13 0 0,0 0-7 0 0,0 0 1 0 0,0 0-11 0 0,0 0-2 0 0,7-1 592 0 0,39-20-531 0 0,-45 21-83 0 0,-1 0 13 0 0,0 0-8 0 0,0 0-14 0 0,0 0-8 0 0,0 0 11 0 0,0 0-19 0 0,0 0 21 0 0,0 0 2 0 0,0 0 13 0 0,0 0-4 0 0,-14 4 165 0 0,-22 17-70 0 0,45-19-3720 0 0,1-3-5836 0 0,-5 0-3135 0 0</inkml:trace>
  <inkml:trace contextRef="#ctx0" brushRef="#br0" timeOffset="136169.763">12426 2814 576 0 0,'0'0'1116'0'0,"0"0"41"0"0,0 0 286 0 0,0 0 378 0 0,0 0 309 0 0,0 0 91 0 0,0 0-181 0 0,0 0-305 0 0,0 0-232 0 0,0 0-176 0 0,0 0-128 0 0,0 0-86 0 0,-6 1-155 0 0,-20 7-144 0 0,20-6-86 0 0,6-2-72 0 0,0 0-69 0 0,0 0-57 0 0,0 0-47 0 0,0 0-53 0 0,0 0-20 0 0,1-19 464 0 0,4 6-764 0 0,-1 0 1 0 0,2 0-1 0 0,0 0 0 0 0,0 1 1 0 0,1 0-1 0 0,1 0 0 0 0,0 1 1 0 0,1 0-1 0 0,0 0 1 0 0,0 1-1 0 0,1 0 0 0 0,1 1 1 0 0,-1 0-1 0 0,5-2-110 0 0,1-3 70 0 0,114-96 271 0 0,-130 109-341 0 0,0 1-1 0 0,0-1 0 0 0,1 1 1 0 0,-1-1-1 0 0,0 1 0 0 0,1-1 1 0 0,-1 1-1 0 0,0 0 0 0 0,1-1 1 0 0,-1 1-1 0 0,0-1 0 0 0,1 1 1 0 0,-1 0-1 0 0,1-1 0 0 0,-1 1 1 0 0,1 0-1 0 0,-1 0 1 0 0,1-1-1 0 0,-1 1 0 0 0,1 0 1 0 0,-1 0-1 0 0,1 0 0 0 0,-1 0 1 0 0,1-1-1 0 0,-1 1 0 0 0,1 0 1 0 0,-1 0-1 0 0,1 0 0 0 0,-1 0 1 0 0,1 0-1 0 0,0 0 0 0 0,-1 1 1 0 0,1-1-1 0 0,-1 0 0 0 0,1 0 1 0 0,-1 0-1 0 0,1 0 0 0 0,-1 1 1 0 0,1-1-1 0 0,-1 0 0 0 0,1 0 1 0 0,-1 1-1 0 0,0-1 0 0 0,1 0 1 0 0,-1 1-1 0 0,1-1 1 0 0,-1 1-1 0 0,0-1 0 0 0,1 1 1 0 0,-1-1-1 0 0,0 0 0 0 0,1 1 1 0 0,-1-1-1 0 0,0 1 0 0 0,0-1 1 0 0,0 1-1 0 0,1-1 0 0 0,-1 1 1 0 0,0-1-1 0 0,0 1 0 0 0,0 0 1 0 0,0-1-1 0 0,0 1 0 0 0,0-1 1 0 0,0 1-1 0 0,0-1 0 0 0,0 1 1 0 0,0-1-1 0 0,0 1 0 0 0,-1 0 1 0 0,3 9 38 0 0,12 145 38 0 0,-3-126-28 0 0,12-51 7 0 0,135-147 34 0 0,44-15-38 0 0,-201 183-49 0 0,0 1 0 0 0,-1-1 0 0 0,1 1 0 0 0,0-1 0 0 0,-1 1 0 0 0,1 0 0 0 0,0-1 0 0 0,0 1 0 0 0,-1 0 0 0 0,1 0 0 0 0,0-1 0 0 0,0 1 0 0 0,0 0 0 0 0,-1 0 0 0 0,1 0 0 0 0,0 0 1 0 0,0 0-1 0 0,0 0 0 0 0,-1 0 0 0 0,1 0 0 0 0,0 1 0 0 0,0-1 0 0 0,0 0 0 0 0,-1 0 0 0 0,1 1 0 0 0,0-1 0 0 0,0 0 0 0 0,-1 1 0 0 0,1-1 0 0 0,0 1 0 0 0,-1-1 0 0 0,1 1 0 0 0,0-1 0 0 0,-1 1 0 0 0,1-1 0 0 0,-1 1 0 0 0,1 0 0 0 0,-1-1 0 0 0,1 1 0 0 0,-1 0 0 0 0,0-1 0 0 0,1 1 0 0 0,-1 0 0 0 0,0 0 0 0 0,1-1 0 0 0,-1 1 0 0 0,0 0 0 0 0,0 0 0 0 0,0 0 0 0 0,0-1 1 0 0,0 1-1 0 0,0 0 0 0 0,0 0 0 0 0,0 0 0 0 0,0 0-2 0 0,5 12 21 0 0,-1-3 30 0 0,-2 0 0 0 0,1 0 0 0 0,-1 1-1 0 0,-1-1 1 0 0,0 1 0 0 0,-1 0 0 0 0,1-1 0 0 0,-2 1-1 0 0,-1 7-50 0 0,1 18 114 0 0,-15 116 360 0 0,15-129-358 0 0,-11 32-258 0 0,-3-33-3547 0 0,13-17 769 0 0,0-3-2395 0 0,0-1-6766 0 0</inkml:trace>
  <inkml:trace contextRef="#ctx0" brushRef="#br0" timeOffset="136422.327">13398 2663 13019 0 0,'0'0'2315'0'0,"0"0"-1354"0"0,0 0-634 0 0,0 0 45 0 0,0 0 275 0 0,0 0 212 0 0,0 0 45 0 0,0 0-121 0 0,0 0-192 0 0,0 0-194 0 0,0 0-127 0 0,0 0-65 0 0,0 0-46 0 0,-1 15 2 0 0,-2 48-14 0 0,-15-12 211 0 0,-5-42-1550 0 0,18-10-3490 0 0,2-1-4333 0 0,3-1 1429 0 0</inkml:trace>
  <inkml:trace contextRef="#ctx0" brushRef="#br0" timeOffset="136771.232">13476 2398 6785 0 0,'0'0'2533'0'0,"0"0"-723"0"0,0 0-301 0 0,0 0 26 0 0,0 0 68 0 0,0 0-73 0 0,0 0-214 0 0,0 0-195 0 0,0 0-180 0 0,0 0-149 0 0,0 0-108 0 0,0 0-77 0 0,0 0-56 0 0,-5-5-82 0 0,-15-14-82 0 0,3 28 667 0 0,58-23-437 0 0,-72 21 541 0 0,3 7-2013 0 0,55-15-1825 0 0,-10-2-5224 0 0,-10 0-4162 0 0</inkml:trace>
  <inkml:trace contextRef="#ctx0" brushRef="#br0" timeOffset="138471.092">13627 1985 4233 0 0,'0'0'2142'0'0,"0"0"-458"0"0,0 0-214 0 0,0 0 62 0 0,0 0 167 0 0,0 0 67 0 0,0 0-97 0 0,0 0-158 0 0,0 0-218 0 0,0 0-185 0 0,0 0-151 0 0,0 0-108 0 0,0 0-42 0 0,0-10-31 0 0,2-29-43 0 0,20 29 3149 0 0,50-5-2929 0 0,-40 13-761 0 0,34-4-54 0 0,-1 2 1 0 0,1 4 0 0 0,-1 3-1 0 0,9 3-138 0 0,-2-2-34 0 0,-63 0 339 0 0,-18-8 211 0 0,-72-48-273 0 0,31-2-199 0 0,26 2-1356 0 0,43 51-9548 0 0,-14 1-1667 0 0</inkml:trace>
  <inkml:trace contextRef="#ctx0" brushRef="#br0" timeOffset="140146.379">15672 2335 6545 0 0,'0'0'3941'0'0,"0"0"-2198"0"0,0 0-771 0 0,0 0 146 0 0,0 0 300 0 0,0 0 133 0 0,0 0-75 0 0,0 0-249 0 0,0 0-254 0 0,0 0-158 0 0,0 0-100 0 0,0 0-52 0 0,0 0-42 0 0,2-12-26 0 0,4-38-48 0 0,-25 22 817 0 0,15 27-1256 0 0,-64-11 1089 0 0,55 13-1171 0 0,1 0 0 0 0,-1 2 1 0 0,1-1-1 0 0,-1 1 1 0 0,1 1-1 0 0,0 1 0 0 0,0-1 1 0 0,0 2-1 0 0,1-1 1 0 0,0 2-1 0 0,0 0 1 0 0,1 0-1 0 0,-1 0 0 0 0,2 2 1 0 0,-1-1-1 0 0,1 1 1 0 0,0 0-1 0 0,1 1 0 0 0,0 0 1 0 0,1 1-1 0 0,0-1 1 0 0,0 1-1 0 0,1 1 1 0 0,1-1-1 0 0,0 1 0 0 0,-2 6-26 0 0,4-9 7 0 0,0 1-1 0 0,1 0 0 0 0,0 0 0 0 0,0 0 0 0 0,1 0 1 0 0,0 0-1 0 0,1 0 0 0 0,0 0 0 0 0,0 0 0 0 0,2 8-6 0 0,-1-15 6 0 0,0 1 0 0 0,0 0-1 0 0,0-1 1 0 0,0 0-1 0 0,1 1 1 0 0,-1-1 0 0 0,1 0-1 0 0,0 0 1 0 0,0 1 0 0 0,0-1-1 0 0,0-1 1 0 0,0 1-1 0 0,1 0 1 0 0,-1-1 0 0 0,1 1-1 0 0,0-1 1 0 0,0 1 0 0 0,0-1-1 0 0,0 0 1 0 0,0-1-1 0 0,0 1 1 0 0,1 0 0 0 0,-1-1-1 0 0,0 0 1 0 0,1 0 0 0 0,-1 0-1 0 0,1 0 1 0 0,0 0-1 0 0,-1-1 1 0 0,4 1-6 0 0,11-1 67 0 0,-1-1 0 0 0,1-1 0 0 0,-1 0 0 0 0,1-1 0 0 0,-1 0 0 0 0,0-2 0 0 0,0 0 0 0 0,-1-1 0 0 0,0-1 0 0 0,0 0 1 0 0,0-1-1 0 0,-1-1 0 0 0,0 0 0 0 0,-1-1 0 0 0,13-11-67 0 0,122-95 301 0 0,-89 76-202 0 0,-61 102 45 0 0,-4-39-142 0 0,1 0 1 0 0,1 1 0 0 0,1-1-1 0 0,1 1 1 0 0,1-1 0 0 0,2 1-1 0 0,2 15-2 0 0,-2-30-62 0 0,0 0-1 0 0,1 0 0 0 0,1 0 0 0 0,-1 0 1 0 0,1 0-1 0 0,1 0 0 0 0,0-1 0 0 0,0 0 1 0 0,0 0-1 0 0,1-1 0 0 0,0 1 0 0 0,1-1 1 0 0,-1 0-1 0 0,1-1 0 0 0,1 0 63 0 0,19 12-4443 0 0,2-6-4194 0 0,-23-11-3591 0 0</inkml:trace>
  <inkml:trace contextRef="#ctx0" brushRef="#br0" timeOffset="140387.352">16237 2714 18348 0 0,'0'0'1763'0'0,"0"0"-649"0"0,0 0-214 0 0,0 0 95 0 0,0 0 106 0 0,0 0 5 0 0,0 0-218 0 0,0 0-240 0 0,0 0-220 0 0,0 0-156 0 0,0 0-81 0 0,0 0-70 0 0,-6 18-59 0 0,-28 81 27 0 0,32-65-505 0 0,2-34 58 0 0,0 0-338 0 0,0 0-560 0 0,0 0-943 0 0,0 0-3881 0 0,0-3 280 0 0,0 2-5421 0 0</inkml:trace>
  <inkml:trace contextRef="#ctx0" brushRef="#br0" timeOffset="140837.903">16268 2206 16388 0 0,'0'0'1821'0'0,"0"0"-419"0"0,0 0-223 0 0,0 0-138 0 0,0 0-144 0 0,0 0-217 0 0,0 0-251 0 0,0 0-205 0 0,0 0-161 0 0,0 0-38 0 0,0 0 10 0 0,0 0 38 0 0,0 0-5 0 0,-4 4-2 0 0,-11 12-5 0 0,25 23 296 0 0,-10-39 3009 0 0,0-3-3464 0 0,0 2-840 0 0,0 1-888 0 0,0 0-3009 0 0,-2 0-6897 0 0</inkml:trace>
  <inkml:trace contextRef="#ctx0" brushRef="#br0" timeOffset="141507.417">15326 1941 4225 0 0,'0'0'2736'0'0,"0"0"-320"0"0,0 0-213 0 0,0 0-77 0 0,0 0-107 0 0,0 0-182 0 0,0 0-236 0 0,0 0-245 0 0,0 0-224 0 0,0 0-204 0 0,0 0-186 0 0,0 0-122 0 0,0 0-65 0 0,-11-5-64 0 0,-31-15-23 0 0,81 4 1454 0 0,156 28 186 0 0,11-38-1716 0 0,-177 25 784 0 0,-138-65-893 0 0,45 22-427 0 0,62 43-372 0 0,-4-4 418 0 0,3 4-3098 0 0,1 1-3574 0 0,0 0-5744 0 0</inkml:trace>
  <inkml:trace contextRef="#ctx0" brushRef="#br0" timeOffset="142371.35">11835 3230 0 0 0,'0'0'971'0'0,"0"0"38"0"0,0 0 138 0 0,0 0 136 0 0,0 0 112 0 0,0 0 98 0 0,0 0 2 0 0,0 0-86 0 0,0 0-82 0 0,0 0-36 0 0,1-6-65 0 0,5-19 365 0 0,2 5 4055 0 0,-8 19-4798 0 0,0 1-89 0 0,0 0-99 0 0,0 0-61 0 0,0 0-75 0 0,0 0-34 0 0,0 0-26 0 0,0 0-60 0 0,0 0-76 0 0,-43 30 979 0 0,38-28-1298 0 0,0 2 0 0 0,1-1 0 0 0,0 0 0 0 0,-1 1 0 0 0,2 0 0 0 0,-1 0 0 0 0,0 0 0 0 0,1 0 0 0 0,-1 1 0 0 0,1 0 0 0 0,1-1 0 0 0,-1 1 0 0 0,0 0 0 0 0,1 0 0 0 0,0 0 0 0 0,1 1 0 0 0,-1-1 0 0 0,1 0 0 0 0,0 1 0 0 0,0-1 0 0 0,0 1 0 0 0,1-1 0 0 0,0 5-9 0 0,3-8 5 0 0,0 1 0 0 0,0-1 0 0 0,0 0 0 0 0,1 0 0 0 0,-1-1 0 0 0,0 1 1 0 0,1 0-1 0 0,0-1 0 0 0,-1 0 0 0 0,1 0 0 0 0,0 0 0 0 0,-1 0 0 0 0,1-1 1 0 0,0 0-1 0 0,0 1 0 0 0,-1-1 0 0 0,1-1 0 0 0,0 1 0 0 0,0 0 0 0 0,0-1 0 0 0,-1 0 1 0 0,1 0-1 0 0,0 0 0 0 0,-1 0 0 0 0,1-1 0 0 0,-1 1 0 0 0,1-1-5 0 0,16-18-3173 0 0,-15 3-7233 0 0,-5 13-1073 0 0</inkml:trace>
  <inkml:trace contextRef="#ctx0" brushRef="#br0" timeOffset="134681.443">11889 2066 0 0 0,'0'0'1107'0'0,"0"0"-55"0"0,0 0-1 0 0,0 0 92 0 0,0 0 125 0 0,0 0 63 0 0,0 0-41 0 0,0 0-103 0 0,0 0-163 0 0,0 0-164 0 0,0 0-110 0 0,-4-2-61 0 0,-11-5 18 0 0,12 5 52 0 0,3 2 73 0 0,0 0 41 0 0,0 0 9 0 0,0 0-5 0 0,0 0-48 0 0,0 0-77 0 0,0 0-75 0 0,0 0-59 0 0,0 0-75 0 0,0 0-54 0 0,0 0-49 0 0,0 0-69 0 0,0 0-35 0 0,0 0-25 0 0,0 0-33 0 0,0 0-34 0 0,0 0-25 0 0,0 0-36 0 0,0 0-13 0 0,0 0 3 0 0,0 0-13 0 0,0 0-14 0 0,15-4 649 0 0,7-6-771 0 0,2 0 1 0 0,-1 2-1 0 0,1 1 0 0 0,0 0 0 0 0,0 2 0 0 0,21-2-24 0 0,-17 6 47 0 0,-27 1-58 0 0,-1 0-7 0 0,0 0-4 0 0,0 0 29 0 0,0 0 5 0 0,0 0 8 0 0,0 0 3 0 0,0 0 22 0 0,0 0 19 0 0,0 0 12 0 0,0 0-9 0 0,0 0-28 0 0,0 0-3 0 0,0 0 13 0 0,0 0-8 0 0,0 0-6 0 0,-35 16 722 0 0,-77 20-599 0 0,84-26-111 0 0,0 2 1 0 0,0 1-1 0 0,1 1 1 0 0,1 1-1 0 0,-21 17-47 0 0,-91 60 188 0 0,87-56-10 0 0,50-35-172 0 0,1-1 1 0 0,-1 1-1 0 0,1-1 1 0 0,0 1 0 0 0,-1-1-1 0 0,1 1 1 0 0,0-1-1 0 0,-1 1 1 0 0,1 0 0 0 0,0-1-1 0 0,0 1 1 0 0,-1-1 0 0 0,1 1-1 0 0,0 0 1 0 0,0-1-1 0 0,0 1 1 0 0,0 0 0 0 0,0-1-1 0 0,0 1 1 0 0,0 0-1 0 0,0-1 1 0 0,0 1 0 0 0,0-1-1 0 0,0 1 1 0 0,0 0 0 0 0,1-1-1 0 0,-1 1 1 0 0,0 0-1 0 0,0-1 1 0 0,1 1 0 0 0,-1-1-1 0 0,0 1 1 0 0,1-1-1 0 0,-1 1 1 0 0,0-1 0 0 0,1 1-1 0 0,-1-1 1 0 0,1 1 0 0 0,-1-1-1 0 0,1 1 1 0 0,-1-1-1 0 0,1 0 1 0 0,-1 1 0 0 0,1-1-1 0 0,0 0 1 0 0,-1 0-1 0 0,1 1 1 0 0,-1-1 0 0 0,1 0-1 0 0,0 0 1 0 0,-1 0 0 0 0,2 0-7 0 0,34 15 86 0 0,19-3 4 0 0,0-3-1 0 0,0-2 0 0 0,1-2 1 0 0,0-3-1 0 0,33-4-89 0 0,-38 2 17 0 0,-50 0-3 0 0,-1 0 2 0 0,0 1-38 0 0,0 1 33 0 0,0-1-14 0 0,0-1 13 0 0,0 0-1 0 0,0 0 2 0 0,0 0 9 0 0,0 0-7 0 0,0 0-17 0 0,0 0 0 0 0,0 0 16 0 0,0 0 0 0 0,0 0-16 0 0,0 0-4 0 0,0 0-3 0 0,0 0-1 0 0,-82 92 362 0 0,-67 11-139 0 0,-116 85-98 0 0,232-122-121 0 0,33-65 10 0 0,0 0 0 0 0,0 0 0 0 0,0 0 0 0 0,0 0 0 0 0,0 1 0 0 0,0-1 0 0 0,0 0 0 0 0,1 0-1 0 0,-1 0 1 0 0,0 0 0 0 0,1 0 0 0 0,-1 0 0 0 0,1 0 0 0 0,-1 0 0 0 0,1 0 0 0 0,-1 0 0 0 0,1 0 0 0 0,0 0 0 0 0,-1 0 0 0 0,1 0 0 0 0,0-1 0 0 0,0 1 0 0 0,0 0 0 0 0,-1 0 0 0 0,1-1 0 0 0,0 1 0 0 0,0-1-1 0 0,0 1 1 0 0,0-1 0 0 0,0 1 0 0 0,0-1 0 0 0,1 0 0 0 0,-1 1 0 0 0,0-1 0 0 0,0 0 0 0 0,0 0 0 0 0,0 0 0 0 0,0 0 0 0 0,0 0 0 0 0,0 0 0 0 0,1 0-2 0 0,-1 0 1 0 0,32 7 76 0 0,1-2-1 0 0,-1-1 1 0 0,1-2-1 0 0,0-1 1 0 0,31-3-77 0 0,8 0 55 0 0,158-19 291 0 0,-159 13-179 0 0,-72 8-135 0 0,0 0-19 0 0,0 0-25 0 0,0 0 35 0 0,0 0-8 0 0,0 0-1 0 0,0 0-4 0 0,0 0-18 0 0,0 0 33 0 0,0 0 7 0 0,0 0-44 0 0,0 0 3 0 0,0 0-30 0 0,0 0 20 0 0,0 0 25 0 0,0 0 7 0 0,0 0-6 0 0,0 0-5 0 0,0 0 26 0 0,0 0-6 0 0,0 0-8 0 0,0 0-28 0 0,0 0 2 0 0,0 0 22 0 0,0 0 1 0 0,0 0-16 0 0,0 0 14 0 0,0 0 2 0 0,0 0 6 0 0,0 0 13 0 0,0 0-8 0 0,0 0-36 0 0,0 0-9 0 0,0 0 6 0 0,0 0 6 0 0,0 0 18 0 0,0 0-3 0 0,0 0 20 0 0,0 0-20 0 0,0 0 8 0 0,0 0-4 0 0,0 0-26 0 0,0 0 20 0 0,0 0 6 0 0,0 0 4 0 0,0 0 8 0 0,0 0-28 0 0,0 0-4 0 0,0 0 8 0 0,0 0-19 0 0,0 0 24 0 0,0 0-13 0 0,0 0-8 0 0,0 0 9 0 0,0 0 3 0 0,0 0-1 0 0,0 0-14 0 0,1-12-3309 0 0,7-2-10447 0 0,-6 14 2396 0 0</inkml:trace>
  <inkml:trace contextRef="#ctx0" brushRef="#br0" timeOffset="143337.452">11882 2976 5521 0 0,'0'0'1919'0'0,"0"0"-506"0"0,0 0-164 0 0,0 0 181 0 0,0 0 134 0 0,0 0-74 0 0,0 0-302 0 0,0 0-333 0 0,0 0-195 0 0,0 0-75 0 0,0 0-20 0 0,0 0-28 0 0,0 0-28 0 0,11 4 3579 0 0,-2-2-2204 0 0,35-26-1499 0 0,-97 52 1658 0 0,48-27-2025 0 0,4-1 4 0 0,1 0-2 0 0,0 0 1 0 0,0 0-24 0 0,0 0 6 0 0,0 0-19 0 0,0 0 19 0 0,0 0-15 0 0,0 0-6 0 0,0 0 22 0 0,20-16-82 0 0,35-16 56 0 0,-75 39 193 0 0,-2-3-168 0 0,50-17-1402 0 0,-22 12-3889 0 0,0 0-5012 0 0,-5 1-714 0 0</inkml:trace>
  <inkml:trace contextRef="#ctx0" brushRef="#br0" timeOffset="139257.636">14987 2261 7746 0 0,'0'0'2896'0'0,"0"0"-606"0"0,0 0-401 0 0,0 0-145 0 0,0 0-138 0 0,0 0-202 0 0,0 0-255 0 0,0 0-235 0 0,0 0-173 0 0,0 0-79 0 0,0 0-70 0 0,0 0-67 0 0,0 0-48 0 0,-1 16 2103 0 0,-65 67-2061 0 0,-4-2-1 0 0,-4-3 0 0 0,-62 49-518 0 0,112-104 57 0 0,-20 7-111 0 0,43-30 26 0 0,1 0-27 0 0,0 0-26 0 0,0 0-38 0 0,0 0-61 0 0,0 0-64 0 0,0 0-131 0 0,0-8-2477 0 0,7-38-4860 0 0,3 16-1684 0 0,-5 19 1665 0 0</inkml:trace>
  <inkml:trace contextRef="#ctx0" brushRef="#br0" timeOffset="139538.251">14650 2188 6889 0 0,'0'0'3049'0'0,"0"0"-498"0"0,0 0-454 0 0,0 0-201 0 0,0 0-119 0 0,0 0-154 0 0,0 0-208 0 0,0 0-249 0 0,0 0-223 0 0,0 0-190 0 0,0 0-175 0 0,0 0-124 0 0,-3-5-89 0 0,-8-15-51 0 0,13 42 1106 0 0,11 7-956 0 0,1-1 0 0 0,2 0 1 0 0,1-1-1 0 0,1-1 0 0 0,7 7-464 0 0,70 115 303 0 0,-21 11-688 0 0,-51-141-1076 0 0,-5-12-3711 0 0,-11-4 1632 0 0,0 1-6454 0 0</inkml:trace>
  <inkml:trace contextRef="#ctx0" brushRef="#br0" timeOffset="137317.557">13691 2468 11346 0 0,'0'0'3057'0'0,"0"0"-1835"0"0,0 0-845 0 0,0 0-2 0 0,0 0 244 0 0,0 0 251 0 0,0 0 83 0 0,0 0-125 0 0,0 0-203 0 0,0 0-158 0 0,0 0-75 0 0,0 0-50 0 0,0 0-30 0 0,-2 23-15 0 0,-9 111 319 0 0,-7-19 1029 0 0,16-82-1048 0 0,2-33-520 0 0,0 0 30 0 0,0 0 37 0 0,0 0 37 0 0,0 0 29 0 0,0 0 31 0 0,0 0 46 0 0,0 0 60 0 0,0 0 18 0 0,0-5 411 0 0,65-181 298 0 0,-48 143-1050 0 0,3 0-1 0 0,1 2 1 0 0,2 1 0 0 0,2 0 0 0 0,1 2 0 0 0,2 1 0 0 0,4-2-24 0 0,-24 31 23 0 0,-7 6-23 0 0,0 1 0 0 0,0-1 0 0 0,0 0 1 0 0,0 0-1 0 0,0 0 0 0 0,1 1 0 0 0,-1-1 0 0 0,1 1 0 0 0,-1-1 0 0 0,1 1 0 0 0,-1 0 1 0 0,1-1-1 0 0,0 1 0 0 0,0 0 0 0 0,0 0 0 0 0,0 0 0 0 0,0 1 0 0 0,0-1 1 0 0,0 0-1 0 0,0 1 0 0 0,0-1 0 0 0,0 1 0 0 0,0 0 0 0 0,0-1 0 0 0,0 1 0 0 0,0 0 1 0 0,0 0-1 0 0,0 1 0 0 0,1-1 0 0 0,-1 0 0 0 0,0 1 0 0 0,0-1 0 0 0,0 1 1 0 0,1 0-1 0 0,1 4 7 0 0,0-1 0 0 0,0 1 0 0 0,-1 0 0 0 0,0 0 0 0 0,0 0 0 0 0,0 0 0 0 0,0 0 0 0 0,-1 1 0 0 0,0-1 0 0 0,0 1 0 0 0,-1 0 0 0 0,0 0 0 0 0,0-1 0 0 0,0 1 1 0 0,0 0-1 0 0,-1 1-7 0 0,6 23-440 0 0,-4-11-1597 0 0,0-6-5604 0 0,-1-8-4529 0 0</inkml:trace>
  <inkml:trace contextRef="#ctx0" brushRef="#br0" timeOffset="137632.744">14161 2699 17364 0 0,'0'0'720'0'0,"0"0"-405"0"0,0 0-14 0 0,0 0 251 0 0,0 0 250 0 0,0 0 71 0 0,0 0-78 0 0,0 0-179 0 0,0 0-162 0 0,0 0-116 0 0,0 0-36 0 0,0 0-29 0 0,0 0-14 0 0,-3 22 12 0 0,-9 66-49 0 0,-4-35 192 0 0,15-50 17 0 0,0 1-1422 0 0,2-5-4839 0 0,1-1 1127 0 0,0 1-6666 0 0</inkml:trace>
  <inkml:trace contextRef="#ctx0" brushRef="#br0" timeOffset="138003.437">14372 2449 12163 0 0,'0'0'1613'0'0,"0"0"-466"0"0,0 0-132 0 0,0 0 55 0 0,0 0 22 0 0,0 0-56 0 0,0 0-149 0 0,0 0-171 0 0,0 0-144 0 0,0 0-92 0 0,0 0-85 0 0,0 0-100 0 0,-17 12-83 0 0,-52 37-88 0 0,52-36-69 0 0,40-10 346 0 0,35-31 47 0 0,-122 52 718 0 0,52-15-1222 0 0,20-11-1707 0 0,11-12-4779 0 0,-15 11 766 0 0,-1-1-4974 0 0</inkml:trace>
  <inkml:trace contextRef="#ctx0" brushRef="#br0" timeOffset="144622.973">17940 2188 6705 0 0,'0'0'3621'0'0,"0"0"-1556"0"0,0 0-508 0 0,0 0 53 0 0,0 0 74 0 0,0 0-89 0 0,0 0-236 0 0,0 0-345 0 0,0 0-305 0 0,0 0-209 0 0,0 0-74 0 0,1-3-10 0 0,4-2-249 0 0,1 0 0 0 0,-1 1 0 0 0,1-1 0 0 0,0 2 0 0 0,0-1 0 0 0,1 1-1 0 0,-1-1 1 0 0,1 2 0 0 0,0-1 0 0 0,-1 1 0 0 0,1 0 0 0 0,0 0 0 0 0,0 1 0 0 0,1 0 0 0 0,2 0-167 0 0,-3 0 117 0 0,40-9 392 0 0,2-3-135 0 0,2 3 0 0 0,-1 2 0 0 0,1 2 0 0 0,1 2 0 0 0,40 3-374 0 0,-89 1 6 0 0,-1 0-1 0 0,0 0 1 0 0,1 1 0 0 0,-1-1 0 0 0,0 0 0 0 0,1 1 0 0 0,-1 0-1 0 0,0-1 1 0 0,0 1 0 0 0,0 0 0 0 0,1 0 0 0 0,-1 0 0 0 0,0 0-1 0 0,0 1 1 0 0,-1-1 0 0 0,1 1 0 0 0,0-1 0 0 0,0 1 0 0 0,-1-1-1 0 0,1 1 1 0 0,-1 0 0 0 0,1 0 0 0 0,-1 0 0 0 0,0 0-1 0 0,0 0 1 0 0,1 0 0 0 0,-2 0 0 0 0,1 0 0 0 0,0 1 0 0 0,0-1-1 0 0,-1 0 1 0 0,1 0 0 0 0,-1 1 0 0 0,0-1 0 0 0,1 0 0 0 0,-1 1-1 0 0,0-1 1 0 0,-1 0 0 0 0,1 1 0 0 0,0-1 0 0 0,-1 0 0 0 0,1 1-1 0 0,-1-1 1 0 0,0 0 0 0 0,1 0 0 0 0,-1 0 0 0 0,0 0 0 0 0,0 0-1 0 0,-1 0 1 0 0,1 0 0 0 0,-2 2-6 0 0,-15 19 48 0 0,-1 0-1 0 0,-1-2 1 0 0,-1 0-1 0 0,0-1 1 0 0,-2-1-1 0 0,0-1 1 0 0,-2-2-1 0 0,0 0 1 0 0,-5 2-48 0 0,17-11-6 0 0,-26 19 19 0 0,0 0 1 0 0,2 3 0 0 0,1 1-1 0 0,-20 22-13 0 0,53-49 11 0 0,0 0-1 0 0,1 0 0 0 0,-1 0 1 0 0,1 0-1 0 0,0 0 1 0 0,-1 1-1 0 0,1-1 1 0 0,1 1-1 0 0,-1 0 1 0 0,1-1-1 0 0,-1 1 0 0 0,1 0 1 0 0,0 0-1 0 0,0 0 1 0 0,1 0-1 0 0,-1 0 1 0 0,1 0-1 0 0,0 0 0 0 0,0 0 1 0 0,0 0-1 0 0,0 0 1 0 0,1 0-1 0 0,0 0 1 0 0,0 0-1 0 0,0 0 0 0 0,0-1 1 0 0,1 1-1 0 0,-1 0 1 0 0,1-1-1 0 0,0 1 1 0 0,0-1-1 0 0,0 1 0 0 0,0-1 1 0 0,1 0-1 0 0,0 0 1 0 0,-1 0-1 0 0,1 0 1 0 0,0 0-1 0 0,0-1 0 0 0,0 1 1 0 0,1-1-1 0 0,-1 0 1 0 0,1 0-1 0 0,-1 0 1 0 0,5 1-11 0 0,26 4 210 0 0,0-1 0 0 0,1-1 0 0 0,0-2 1 0 0,0-2-1 0 0,0-1 0 0 0,14-3-210 0 0,28 2 138 0 0,-70 1-1721 0 0,-20 0 536 0 0,-8 0-2473 0 0,6 0-5480 0 0,11 0-3176 0 0</inkml:trace>
  <inkml:trace contextRef="#ctx0" brushRef="#br0" timeOffset="145042.949">17824 1853 5249 0 0,'0'0'2479'0'0,"0"0"-598"0"0,0 0-185 0 0,0 0 110 0 0,0 0 21 0 0,0 0-152 0 0,0 0-292 0 0,0 0-286 0 0,-31 22-227 0 0,-98 71-150 0 0,61-23 524 0 0,54-45-874 0 0,1 0 0 0 0,0 0 0 0 0,2 2 0 0 0,2-1-1 0 0,0 1 1 0 0,1 1 0 0 0,2 0 0 0 0,1 0-1 0 0,1 0 1 0 0,2 0 0 0 0,0 1 0 0 0,2-1 0 0 0,1 1-1 0 0,4 23-369 0 0,-3-35 39 0 0,1 1 0 0 0,0-1-1 0 0,1 0 1 0 0,1 0 0 0 0,0 0 0 0 0,1 0-1 0 0,1-1 1 0 0,1 0 0 0 0,0-1-1 0 0,1 1 1 0 0,1-2 0 0 0,0 1-1 0 0,1-1 1 0 0,0-1 0 0 0,1 0-1 0 0,1-1 1 0 0,0 0 0 0 0,1-1-1 0 0,0 0 1 0 0,1-1 0 0 0,0-1-1 0 0,0 0 1 0 0,1-1 0 0 0,0-1-1 0 0,0 0 1 0 0,1-1 0 0 0,0-1-1 0 0,0-1-38 0 0,89-3-2708 0 0,-95-3 1877 0 0,1 0 0 0 0,-1 0-1 0 0,0-2 1 0 0,0 1 0 0 0,0-1-1 0 0,-1-1 1 0 0,1 0 0 0 0,-1 0-1 0 0,0-1 1 0 0,-1 0 0 0 0,1-1-1 0 0,2-3 832 0 0,-1 2-11830 0 0</inkml:trace>
  <inkml:trace contextRef="#ctx0" brushRef="#br0" timeOffset="145434.219">18809 1753 14635 0 0,'0'0'1318'0'0,"0"0"-235"0"0,0 0-23 0 0,0 0 149 0 0,0 0 45 0 0,0 0-100 0 0,0 0-286 0 0,0 0-345 0 0,0 0-213 0 0,0 0-23 0 0,0 0 53 0 0,0 0 107 0 0,6 6 90 0 0,74 110 1755 0 0,7 13-1279 0 0,-64-100-868 0 0,-2 1 0 0 0,-1 0-1 0 0,-1 2 1 0 0,-2 0 0 0 0,-1 1-1 0 0,-1 1 1 0 0,-2 0 0 0 0,6 28-145 0 0,-14-42 35 0 0,-1 0 0 0 0,0 1 1 0 0,-2-1-1 0 0,0 1 0 0 0,-1 0 0 0 0,-2 0 1 0 0,0 0-1 0 0,-1-1 0 0 0,-1 1 1 0 0,-1-1-1 0 0,0 1 0 0 0,-2-1 1 0 0,0 0-1 0 0,-2-1 0 0 0,0 0 1 0 0,-1 0-1 0 0,0-1 0 0 0,-2 0 1 0 0,0 0-1 0 0,-2-1 0 0 0,-4 5-35 0 0,-8 3 16 0 0,0-2-1 0 0,-2 0 1 0 0,0-2 0 0 0,-1-1-1 0 0,-2-1 1 0 0,1-2-1 0 0,-2-1 1 0 0,0-1 0 0 0,-1-1-1 0 0,-29 7-15 0 0,6-9-335 0 0,55-12 137 0 0,0 0-72 0 0,-1-18-2321 0 0,2 0-634 0 0,3 6-3363 0 0,1 5-5485 0 0</inkml:trace>
  <inkml:trace contextRef="#ctx0" brushRef="#br0" timeOffset="-173421.064">69 3845 0 0 0,'-35'-15'2730'0'0,"35"15"-2626"0"0,0 0 9 0 0,0 0 13 0 0,0 0-2 0 0,-26 0 1069 0 0,18 0 1700 0 0,52-7 2220 0 0,10-1-5228 0 0,313 23 217 0 0,-78-1-85 0 0,-91-7-8 0 0,366 27 7 0 0,-78-37 107 0 0,232-12-215 0 0,-322 1 121 0 0,-65 5-79 0 0,247-27-134 0 0,180 28-187 0 0,-479 16 231 0 0,309-12-296 0 0,97-22 406 0 0,-54 26-604 0 0,-207 0 564 0 0,-91-18 122 0 0,43-4-93 0 0,-107 14-79 0 0,284 1 131 0 0,-153 29-229 0 0,-201-19 161 0 0,257-10-126 0 0,52 4-14 0 0,-267 10 77 0 0,203 15-170 0 0,-70-3-362 0 0,-84-5-1203 0 0,70-14 1620 0 0,267 4 37 0 0,236 0 198 0 0,-409-37 304 0 0,228 18-211 0 0,-267-7 313 0 0,129 22-434 0 0,-353 7 33 0 0,360-7 116 0 0,-182 0-55 0 0,23 15-162 0 0,-327-15 100 0 0,122 0-14 0 0,126-19 10 0 0,-122 9 22 0 0,128-5 280 0 0,-301 15-299 0 0,117 0 35 0 0,0-5 0 0 0,49-12-38 0 0,127-6 128 0 0,231 12 95 0 0,203 11 209 0 0,-531-18 92 0 0,149-63-52 0 0,-10 66-450 0 0,-295 15-35 0 0,262 15 189 0 0,56-22 152 0 0,-95-1-333 0 0,37 1-99 0 0,320 7 57 0 0,-211 7 202 0 0,22-7-3 0 0,-385 8 43 0 0,-29-8 130 0 0,-35 0-262 0 0,48-12 629 0 0,20 9-665 0 0,-68 3-151 0 0,30 0-820 0 0,-7 8-601 0 0,-5-1-6300 0 0,-15-7 6823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3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8330 0 0,'0'0'1501'0'0,"0"0"-334"0"0,0 0-196 0 0,0 0 75 0 0,0 0 110 0 0,0 0 0 0 0,0 0-245 0 0,0 0-259 0 0,0 0-153 0 0,0 0-42 0 0,0 0 34 0 0,4 10 3 0 0,15 31 6 0 0,-16-37-386 0 0,0 0-1 0 0,0 0 1 0 0,1-1 0 0 0,-1 0 0 0 0,1 1-1 0 0,0-1 1 0 0,0 0 0 0 0,0-1 0 0 0,0 1 0 0 0,1-1-1 0 0,-1 0 1 0 0,1 0 0 0 0,-1 0 0 0 0,1-1 0 0 0,0 1-1 0 0,0-1 1 0 0,1 0-114 0 0,3 2 241 0 0,10 1-1 0 0,0 0 0 0 0,0-1-1 0 0,0-1 1 0 0,0-1 0 0 0,0-1 0 0 0,0 0-1 0 0,0-2 1 0 0,0 0 0 0 0,0-1 0 0 0,0 0 0 0 0,0-2-1 0 0,-1 0 1 0 0,0-2 0 0 0,0 0 0 0 0,0-1-1 0 0,-1 0 1 0 0,0-1 0 0 0,-1-1 0 0 0,0-1 0 0 0,6-5-240 0 0,36-31 321 0 0,-1-3 0 0 0,-3-1 0 0 0,-2-3 0 0 0,24-34-321 0 0,53-69 664 0 0,96-153-664 0 0,-145 210 211 0 0,-76 127-159 0 0,-2 47 38 0 0,-4 0 1 0 0,-2 0-1 0 0,-4 0 1 0 0,-3-1 0 0 0,-3-1-91 0 0,10-48 14 0 0,-4 22 11 0 0,-2 0 1 0 0,-2-2-1 0 0,-1 1 1 0 0,-3-1-1 0 0,-2-2 1 0 0,-1 1-1 0 0,-16 23-25 0 0,24-49 3 0 0,0 0-1 0 0,-1-1 1 0 0,-1 0-1 0 0,-1-1 1 0 0,0-1-1 0 0,-1 0 1 0 0,0-1-1 0 0,-1-1 1 0 0,0 0-1 0 0,-1-1 1 0 0,-1-1-1 0 0,0 0 1 0 0,0-2-1 0 0,0 0 1 0 0,-1-1-1 0 0,-1 0 1 0 0,0-2-3 0 0,8-2-37 0 0,1-2 0 0 0,-1 0 1 0 0,0 0-1 0 0,0-1 0 0 0,0 0 0 0 0,0-1 1 0 0,0-1-1 0 0,0 0 0 0 0,1 0 0 0 0,-1-1 0 0 0,0-1 1 0 0,1 1-1 0 0,0-2 0 0 0,0 0 37 0 0,4 0-112 0 0,0 0 0 0 0,0 0 0 0 0,0-1 1 0 0,1 0-1 0 0,0 0 0 0 0,1-1 0 0 0,-1 0 0 0 0,1 1 0 0 0,0-2 0 0 0,1 1 0 0 0,0-1 1 0 0,0 1-1 0 0,-1-5 112 0 0,-4-28-3866 0 0,14 1-5042 0 0,0 30-2877 0 0</inkml:trace>
  <inkml:trace contextRef="#ctx0" brushRef="#br0" timeOffset="333.994">1456 681 9890 0 0,'0'0'2590'0'0,"0"0"-846"0"0,0 0-298 0 0,0 0 168 0 0,0 0 165 0 0,0 0-48 0 0,0 0-319 0 0,0 0-418 0 0,0 0-284 0 0,0 0-155 0 0,0 0-120 0 0,0 0-106 0 0,0 0-87 0 0,-6 24-58 0 0,-18 78-68 0 0,-29 36-107 0 0,47-130-1750 0 0,5-9-3053 0 0,1-1-4135 0 0,0-2-1387 0 0</inkml:trace>
  <inkml:trace contextRef="#ctx0" brushRef="#br0" timeOffset="581.324">1473 228 16203 0 0,'0'0'2025'0'0,"0"0"-1033"0"0,0 0-544 0 0,0 0-128 0 0,0 0-136 0 0,0 0-144 0 0,0 0-112 0 0,0 0-176 0 0,0 0-144 0 0,0 0-264 0 0,0 0-744 0 0,0 0-2593 0 0,0 0-7930 0 0</inkml:trace>
  <inkml:trace contextRef="#ctx0" brushRef="#br0" timeOffset="969.59">1653 975 9218 0 0,'0'0'2120'0'0,"0"0"-490"0"0,0 0-163 0 0,0 0-25 0 0,0 0-97 0 0,0 0-220 0 0,0 0-311 0 0,0 0-244 0 0,0 0-113 0 0,0 0-3 0 0,0 0 53 0 0,0 0 9 0 0,0 0-22 0 0,5-26-37 0 0,16-83-68 0 0,6 23 487 0 0,-21 70-740 0 0,1-1-1 0 0,1 1 1 0 0,0 0 0 0 0,1 0 0 0 0,1 1-1 0 0,1 1 1 0 0,0-1 0 0 0,12-10-136 0 0,-23 24-4 0 0,0 1 0 0 0,1-1 0 0 0,-1 1 0 0 0,0 0 1 0 0,1-1-1 0 0,-1 1 0 0 0,1 0 0 0 0,-1 0 0 0 0,0-1 1 0 0,1 1-1 0 0,-1 0 0 0 0,1 0 0 0 0,-1 0 0 0 0,1 0 1 0 0,-1-1-1 0 0,1 1 0 0 0,-1 0 0 0 0,1 0 0 0 0,-1 0 1 0 0,1 0-1 0 0,-1 0 0 0 0,1 0 0 0 0,-1 0 0 0 0,1 0 1 0 0,-1 1-1 0 0,1-1 0 0 0,-1 0 0 0 0,1 0 0 0 0,-1 0 1 0 0,1 0-1 0 0,-1 1 0 0 0,1-1 0 0 0,-1 0 0 0 0,0 1 1 0 0,1-1-1 0 0,-1 0 0 0 0,0 0 0 0 0,1 1 0 0 0,-1-1 1 0 0,1 1-1 0 0,-1-1 0 0 0,0 0 0 0 0,0 1 0 0 0,1-1 1 0 0,-1 1-1 0 0,0-1 0 0 0,0 1 0 0 0,0-1 0 0 0,1 1 1 0 0,-1-1-1 0 0,0 1 0 0 0,0-1 0 0 0,0 1 0 0 0,0-1 1 0 0,0 1-1 0 0,0-1 0 0 0,0 1 0 0 0,0-1 0 0 0,0 1 1 0 0,0-1-1 0 0,0 1 0 0 0,-1-1 4 0 0,6 41 3 0 0,-5-37 7 0 0,1 37 21 0 0,-2-31-25 0 0,0 0-1 0 0,2 0 0 0 0,-1 0 1 0 0,1 0-1 0 0,1 0 1 0 0,-1 0-1 0 0,2 0 0 0 0,-1-1 1 0 0,2 1-1 0 0,-1-1 1 0 0,1 1-1 0 0,4 5-5 0 0,-7-12 42 0 0,1 0 0 0 0,0-1 0 0 0,-1 1 0 0 0,1-1 0 0 0,0 1 0 0 0,0-1 0 0 0,1 0 0 0 0,-1 0 0 0 0,1 0 0 0 0,-1 0 0 0 0,1 0-1 0 0,-1 0 1 0 0,1-1 0 0 0,0 1 0 0 0,0-1 0 0 0,0 0 0 0 0,0 0 0 0 0,0 0 0 0 0,0 0 0 0 0,0 0 0 0 0,0-1 0 0 0,0 0 0 0 0,0 1 0 0 0,0-1 0 0 0,0 0 0 0 0,3-1-42 0 0,-1-1 143 0 0,0 0 0 0 0,-1 0 0 0 0,0-1-1 0 0,0 0 1 0 0,0 0 0 0 0,0 0 0 0 0,0 0 0 0 0,0-1 0 0 0,-1 1 0 0 0,1-1 0 0 0,-1 0 0 0 0,0 0 0 0 0,-1 0-1 0 0,1 0 1 0 0,0-1 0 0 0,-1 1 0 0 0,1-5-143 0 0,-2 8 3 0 0,49-155 940 0 0,-50 163-7696 0 0,0-1 965 0 0,0 2-6424 0 0</inkml:trace>
  <inkml:trace contextRef="#ctx0" brushRef="#br0" timeOffset="1285.96">2531 615 14427 0 0,'0'0'2825'0'0,"0"0"-1166"0"0,0 0-444 0 0,0 0 32 0 0,0 0 34 0 0,0 0-94 0 0,0 0-237 0 0,0 0-273 0 0,0 0-231 0 0,0 0-132 0 0,0 0-74 0 0,0 0-77 0 0,0 0-19 0 0,-15 3-29 0 0,-50 11-23 0 0,57-11-69 0 0,1 0 0 0 0,-1 0 1 0 0,1 0-1 0 0,0 1 0 0 0,0 0 0 0 0,1 0 1 0 0,-1 0-1 0 0,1 1 0 0 0,0 0 0 0 0,0 1 1 0 0,1-1-1 0 0,-2 3-23 0 0,-8 7 42 0 0,2-4-18 0 0,1 2-1 0 0,0 0 0 0 0,1 0 1 0 0,0 1-1 0 0,1 0 1 0 0,1 1-1 0 0,-4 9-23 0 0,12-22 0 0 0,0 0 0 0 0,0 0 0 0 0,0 1 0 0 0,0-1 0 0 0,0 0 0 0 0,1 1 0 0 0,-1-1-1 0 0,1 1 1 0 0,-1-1 0 0 0,1 0 0 0 0,0 1 0 0 0,0-1 0 0 0,0 1 0 0 0,1-1 0 0 0,-1 1 0 0 0,0-1 0 0 0,1 0 0 0 0,0 1-1 0 0,-1-1 1 0 0,1 0 0 0 0,0 1 0 0 0,0-1 0 0 0,1 0 0 0 0,-1 0 0 0 0,0 0 0 0 0,1 0 0 0 0,-1 0 0 0 0,1 0 0 0 0,-1 0 0 0 0,1 0-1 0 0,0-1 1 0 0,0 1 0 0 0,0-1 0 0 0,0 1 0 0 0,0-1 0 0 0,0 0 0 0 0,0 0 0 0 0,1 0 0 0 0,-1 0 0 0 0,0 0 0 0 0,1 0-1 0 0,-1-1 1 0 0,0 1 0 0 0,1-1 0 0 0,0 0 0 0 0,14 2 10 0 0,-1-1-1 0 0,0-1 0 0 0,1-1 1 0 0,-1 0-1 0 0,0-2 1 0 0,0 1-1 0 0,0-2 0 0 0,0 0 1 0 0,0-1-1 0 0,-1-1 1 0 0,0 0-1 0 0,6-4-9 0 0,64-30-5596 0 0,-83 38 5267 0 0,4-1-4852 0 0,-4-1-4304 0 0</inkml:trace>
  <inkml:trace contextRef="#ctx0" brushRef="#br0" timeOffset="1682.129">2667 828 2208 0 0,'0'0'2061'0'0,"0"0"-241"0"0,0 0 87 0 0,0 0 140 0 0,0 0 6 0 0,0 0-150 0 0,0 0-227 0 0,0 0-175 0 0,0 0-182 0 0,0 0-98 0 0,0 0-77 0 0,0 0-149 0 0,0 0-105 0 0,27 6-113 0 0,85 18-104 0 0,-60-29 229 0 0,-43-1-660 0 0,4-2-3 0 0,1-1 0 0 0,-1-1 0 0 0,-1 0 0 0 0,0 0 0 0 0,0-2 0 0 0,-1 1 1 0 0,0-1-1 0 0,-1-1 0 0 0,-1 0 0 0 0,5-8-239 0 0,-10 15 51 0 0,0 1-1 0 0,-1-1 1 0 0,1 0-1 0 0,-1 0 1 0 0,-1 0-1 0 0,1-1 1 0 0,-1 1 0 0 0,0-1-1 0 0,-1 1 1 0 0,1-1-1 0 0,-1 1 1 0 0,-1-1 0 0 0,1 0-1 0 0,-1 0 1 0 0,0 1-1 0 0,-1-3-50 0 0,-1 7 6 0 0,1 0 0 0 0,-1 0 0 0 0,0 0 0 0 0,-1 1-1 0 0,1-1 1 0 0,0 1 0 0 0,0 0 0 0 0,-1-1 0 0 0,1 1 0 0 0,-1 0-1 0 0,1 0 1 0 0,-1 1 0 0 0,1-1 0 0 0,-1 0 0 0 0,1 1-1 0 0,-1-1 1 0 0,0 1 0 0 0,1 0 0 0 0,-1 0 0 0 0,0 0-1 0 0,1 0 1 0 0,-1 1 0 0 0,0-1 0 0 0,1 1 0 0 0,-1 0-1 0 0,1-1 1 0 0,-1 1 0 0 0,1 0 0 0 0,-1 0 0 0 0,1 1-1 0 0,-2 0-5 0 0,-81 61-157 0 0,-12 68 46 0 0,93-127 111 0 0,1 0-1 0 0,0 0 0 0 0,0 0 0 0 0,0 1 1 0 0,1-1-1 0 0,0 1 0 0 0,0 0 0 0 0,0-1 1 0 0,0 1-1 0 0,1 0 0 0 0,-1 0 1 0 0,1 0-1 0 0,1 1 0 0 0,-1-1 0 0 0,1 0 1 0 0,0 0-1 0 0,0 0 0 0 0,0 0 0 0 0,1 1 1 0 0,-1-1-1 0 0,1 0 0 0 0,1 0 0 0 0,-1 0 1 0 0,1 0-1 0 0,0 0 0 0 0,0-1 0 0 0,0 1 1 0 0,0 0-1 0 0,1-1 0 0 0,0 0 0 0 0,0 0 1 0 0,0 1-1 0 0,1-2 0 0 0,-1 1 1 0 0,1 0-1 0 0,3 1 1 0 0,9 1 22 0 0,0 0 0 0 0,1-2 0 0 0,0 0 0 0 0,0-1 0 0 0,0 0 0 0 0,0-2 1 0 0,0 0-1 0 0,0-1 0 0 0,1 0 0 0 0,-1-2-22 0 0,15 2 13 0 0,35-4-2319 0 0,-2-6-3594 0 0,-21 3 424 0 0,-33 6-7637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0 0 0,'0'0'880'0'0,"0"0"507"0"0,0 0 403 0 0,0 0 272 0 0,0 0-21 0 0,0 0-150 0 0,0 0-94 0 0,0 0-155 0 0,0 0-93 0 0,0 0-127 0 0,0 0-217 0 0,-11-3-236 0 0,-31-6-201 0 0,31 6-169 0 0,11 3-177 0 0,0 0-92 0 0,0 0-64 0 0,0 0-41 0 0,100-3 4057 0 0,49-9-2598 0 0,-32 2-993 0 0,85 2 61 0 0,-201 8-736 0 0,-1 0-23 0 0,0 0 5 0 0,0 0 30 0 0,0 0 12 0 0,0 0-18 0 0,0 0 10 0 0,0 0 27 0 0,0 0-27 0 0,0 0 35 0 0,0 0 4 0 0,0 0-7 0 0,0 0 24 0 0,0 0 26 0 0,0 0 6 0 0,0 0 8 0 0,0 0 27 0 0,0 0-11 0 0,-52-37 562 0 0,-39-33-620 0 0,91 70-134 0 0,0 0-1 0 0,1 0 1 0 0,-1 0 0 0 0,0 0-1 0 0,0 0 1 0 0,1 0-1 0 0,-1 0 1 0 0,0 0-1 0 0,0-1 1 0 0,0 1 0 0 0,1 0-1 0 0,-1 0 1 0 0,0 0-1 0 0,0 0 1 0 0,0 0 0 0 0,0-1-1 0 0,1 1 1 0 0,-1 0-1 0 0,0 0 1 0 0,0 0-1 0 0,0-1 1 0 0,0 1 0 0 0,0 0-1 0 0,0 0 1 0 0,0 0-1 0 0,1-1 1 0 0,-1 1 0 0 0,0 0-1 0 0,0 0 1 0 0,0-1-1 0 0,0 1 1 0 0,0 0-1 0 0,0 0 1 0 0,0-1 0 0 0,0 1-1 0 0,0 0 1 0 0,0 0-1 0 0,0-1 1 0 0,-1 1 0 0 0,1 0-1 0 0,0 0 1 0 0,0 0-1 0 0,0-1 1 0 0,0 1-1 0 0,0 0 1 0 0,0 0 0 0 0,0-1-1 0 0,-1 1 49 0 0,24 1-6827 0 0,-15 0-5549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3809 0 0,'0'0'2402'0'0,"0"0"-206"0"0,0 0 10 0 0,0 0 57 0 0,0 0-28 0 0,0 0-250 0 0,0 0-425 0 0,0 0-426 0 0,0 0-278 0 0,0 0-117 0 0,0 0-67 0 0,0 0-29 0 0,0 0-31 0 0,3 1-72 0 0,13 4 16 0 0,-1-1 1 0 0,1-1-1 0 0,0-1 1 0 0,0 0-1 0 0,1-1 0 0 0,-1-1 1 0 0,0 0-1 0 0,11-2-556 0 0,20 1 450 0 0,173-21 650 0 0,-159 19-973 0 0,-55 1 91 0 0,0 0-3769 0 0,-12 1-5059 0 0,4 1-3618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13763 0 0,'0'0'1768'0'0,"0"0"-457"0"0,0 0-138 0 0,0 0 37 0 0,0 0 13 0 0,0 0-82 0 0,0 0-78 0 0,0 0-113 0 0,0 0-25 0 0,0 0 4 0 0,0 0-123 0 0,0 0-104 0 0,0 0-69 0 0,23 4-95 0 0,75 10-86 0 0,-77-11-242 0 0,0-2-1 0 0,-1 0 0 0 0,1-2 0 0 0,0 0 0 0 0,-1-1 1 0 0,1-2-1 0 0,8-2-209 0 0,52-6 296 0 0,17 8-21 0 0,-54 4-8651 0 0,-43 0-4213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0 0 0,'0'0'1218'0'0,"0"0"499"0"0,0 0 458 0 0,0 0 193 0 0,0 0-199 0 0,0 0-494 0 0,0 0-557 0 0,0 0-469 0 0,0 0-274 0 0,0 0-153 0 0,-5 1-22 0 0,6-1-139 0 0,-1 1 1 0 0,0-1-1 0 0,0 0 1 0 0,0 1-1 0 0,0-1 1 0 0,1 0-1 0 0,-1 1 1 0 0,0-1-1 0 0,0 0 1 0 0,0 1-1 0 0,0-1 1 0 0,0 1-1 0 0,0-1 1 0 0,0 0-1 0 0,0 1 1 0 0,0-1-1 0 0,0 0 1 0 0,0 1-1 0 0,0-1 1 0 0,0 1-1 0 0,0-1 1 0 0,0 0-1 0 0,0 1 0 0 0,0-1 1 0 0,-1 0-1 0 0,1 1 1 0 0,0-1-1 0 0,0 0 1 0 0,0 1-1 0 0,-1-1 1 0 0,1 0-1 0 0,0 1 1 0 0,0-1-1 0 0,-1 0 1 0 0,1 0-1 0 0,0 1 1 0 0,-1-1-1 0 0,1 0 1 0 0,0 0-1 0 0,-1 0 1 0 0,1 1-1 0 0,0-1 1 0 0,-1 0-1 0 0,1 0 1 0 0,-1 0-62 0 0,16 5 703 0 0,-1-2 1 0 0,0 1-1 0 0,1-2 1 0 0,0 0-1 0 0,0 0 1 0 0,-1-2-1 0 0,1 0 1 0 0,4-1-704 0 0,8-1 394 0 0,-1-2 1 0 0,0-1-1 0 0,0-1 1 0 0,-1-1-1 0 0,0-1 1 0 0,22-11-395 0 0,-28 11 151 0 0,0-1 1 0 0,-1 0-1 0 0,-1-2 1 0 0,0 0-1 0 0,0-1 1 0 0,-1-1-1 0 0,-1 0 0 0 0,0-1 1 0 0,0-2-152 0 0,-9 9 125 0 0,0-1 0 0 0,-1 1 1 0 0,0-1-1 0 0,0 0 0 0 0,-1-1 0 0 0,0 1 1 0 0,-1-1-1 0 0,1 0 0 0 0,-2 1 1 0 0,1-1-1 0 0,-1-1 0 0 0,-1 1 0 0 0,0 0 1 0 0,0-5-126 0 0,-1 13 152 0 0,0 1-16 0 0,0 0-20 0 0,-12 30-95 0 0,-2 38 14 0 0,3 1 0 0 0,3 1 0 0 0,3 0 0 0 0,3 48-35 0 0,-6 91 12 0 0,3-149-4 0 0,-2-1 0 0 0,-3 1-1 0 0,-2-1 1 0 0,-3-1 0 0 0,-2-1 0 0 0,-11 19-8 0 0,21-56-1 0 0,-2-1 0 0 0,0-1 0 0 0,-1 1 1 0 0,-1-1-1 0 0,-1-1 0 0 0,-1 0 0 0 0,0-1 0 0 0,-1 0 1 0 0,0-1-1 0 0,-1-1 0 0 0,-1 0 0 0 0,-1-1 0 0 0,0 0 1 0 0,0-2-1 0 0,-14 7 1 0 0,28-16-1 0 0,0-1 1 0 0,0 1 0 0 0,0 0-1 0 0,-1-1 1 0 0,1 0-1 0 0,-1 0 1 0 0,1 0 0 0 0,0 0-1 0 0,-1-1 1 0 0,0 1-1 0 0,1-1 1 0 0,-1 0 0 0 0,1 0-1 0 0,-1 0 1 0 0,1 0-1 0 0,-1-1 1 0 0,0 0 0 0 0,1 1-1 0 0,0-1 1 0 0,-1 0-1 0 0,1-1 1 0 0,-1 1 0 0 0,1-1-1 0 0,0 1 1 0 0,0-1-1 0 0,0 0 1 0 0,0 0 0 0 0,0 0-1 0 0,0-1 1 0 0,1 1-1 0 0,-1-1 1 0 0,1 1 0 0 0,0-1-1 0 0,0 0 1 0 0,-1 0-1 0 0,2 0 1 0 0,-3-3 0 0 0,-1-12-7 0 0,0 0-1 0 0,1 0 1 0 0,1 0-1 0 0,0 0 1 0 0,2-1-1 0 0,0 1 1 0 0,1-1-1 0 0,1 1 1 0 0,1-1 0 0 0,0 1-1 0 0,1 0 1 0 0,1 0-1 0 0,1 0 1 0 0,1 0-1 0 0,0 1 1 0 0,1 0-1 0 0,9-14 8 0 0,-7 10-4 0 0,1 1-1 0 0,2 0 0 0 0,0 1 0 0 0,1 0 0 0 0,0 1 1 0 0,2 0-1 0 0,0 2 0 0 0,1-1 0 0 0,0 2 1 0 0,2 0-1 0 0,0 1 0 0 0,9-5 5 0 0,-13 14 8 0 0,-1 1 0 0 0,0 1-1 0 0,1 0 1 0 0,-1 1 0 0 0,1 0 0 0 0,0 1-1 0 0,-1 1 1 0 0,1 0 0 0 0,0 1 0 0 0,0 0-1 0 0,1 1-7 0 0,44 7-32 0 0,-50-6 43 0 0,0 0-1 0 0,0-1 0 0 0,0-1 1 0 0,1 1-1 0 0,-1-1 0 0 0,0-1 1 0 0,1 0-1 0 0,-1 0 0 0 0,1-1 1 0 0,-1 0-1 0 0,0-1 0 0 0,1 0 0 0 0,-1 0 1 0 0,0-1-1 0 0,0 0 0 0 0,-1-1 1 0 0,1 1-1 0 0,-1-2 0 0 0,4-2-10 0 0,-8 5 28 0 0,-1-1 0 0 0,1 1 0 0 0,-1-1 0 0 0,0 0 0 0 0,0 0 0 0 0,0 0 0 0 0,0 0 0 0 0,-1 0 0 0 0,1-1 0 0 0,-1 1 0 0 0,0-1 0 0 0,0 0 0 0 0,0 0 0 0 0,-1 0-1 0 0,1 1 1 0 0,-1-2 0 0 0,0 1 0 0 0,0 0 0 0 0,0-1-28 0 0,-1 5 67 0 0,0 0-14 0 0,0 0 1 0 0,0 0 14 0 0,0 0-27 0 0,0 0-32 0 0,0 0-26 0 0,0 0-20 0 0,0 18 129 0 0,-7 228 1145 0 0,2-233-969 0 0,1-3-877 0 0,3-3-3099 0 0,2-7-1624 0 0,0 0-718 0 0,1 0-6788 0 0</inkml:trace>
  <inkml:trace contextRef="#ctx0" brushRef="#br0" timeOffset="316.229">927 969 12595 0 0,'0'0'2411'0'0,"0"0"-647"0"0,0 0-226 0 0,0 0-19 0 0,0 0-33 0 0,0 0-170 0 0,0 0-287 0 0,0 0-210 0 0,0 0-109 0 0,0 0-78 0 0,0 0-104 0 0,0 0-113 0 0,0 0-115 0 0,0 17-88 0 0,-1 54-47 0 0,-13-1 189 0 0,-2-44-600 0 0,5-22-2206 0 0,10-15-10998 0 0,1 7 1805 0 0</inkml:trace>
  <inkml:trace contextRef="#ctx0" brushRef="#br0" timeOffset="570.054">982 538 12979 0 0,'0'0'2872'0'0,"0"0"-766"0"0,0 0-451 0 0,0 0-196 0 0,0 0-217 0 0,0 0-262 0 0,0 0-283 0 0,0 0-266 0 0,0 0-184 0 0,0 0-84 0 0,0 0-74 0 0,0 0-36 0 0,0 0-11 0 0,-12 18-30 0 0,-34 54-20 0 0,45-71-9 0 0,0 0 0 0 0,0 0 0 0 0,0 1 0 0 0,1-1 1 0 0,-1 0-1 0 0,0 0 0 0 0,1 0 0 0 0,-1 1 0 0 0,1-1 1 0 0,-1 0-1 0 0,1 0 0 0 0,0 1 0 0 0,0-1 0 0 0,-1 0 1 0 0,1 1-1 0 0,0-1 0 0 0,0 0 0 0 0,0 1 0 0 0,1-1 1 0 0,-1 0-1 0 0,0 1 0 0 0,0-1 0 0 0,1 0 0 0 0,-1 1 1 0 0,1-1-1 0 0,-1 0 0 0 0,1 0 0 0 0,-1 0 0 0 0,1 1 1 0 0,0-1-1 0 0,0 0 0 0 0,-1 0 0 0 0,1 0 0 0 0,0 0 1 0 0,0 0-1 0 0,0 0 0 0 0,0-1 0 0 0,0 1 0 0 0,0 0 1 0 0,0 0-1 0 0,1-1 0 0 0,-1 1 0 0 0,0 0 0 0 0,0-1 1 0 0,1 0-1 0 0,-1 1 0 0 0,0-1 0 0 0,0 0 0 0 0,1 1 1 0 0,-1-1-1 0 0,0 0 0 0 0,1 0 0 0 0,-1 0 0 0 0,0 0 1 0 0,1 0-1 0 0,-1 0 0 0 0,0-1 0 0 0,1 1 0 0 0,-1 0 1 0 0,0-1-1 0 0,1 1 0 0 0,-1-1 0 0 0,0 1 0 0 0,0-1 1 0 0,0 0-1 0 0,0 1 0 0 0,1-2 17 0 0,41-26-3886 0 0,-31 15-625 0 0,-3 1-3889 0 0,-5 7 1304 0 0</inkml:trace>
  <inkml:trace contextRef="#ctx0" brushRef="#br0" timeOffset="1153.158">1157 1024 5825 0 0,'0'0'2788'0'0,"0"0"-777"0"0,0 0-383 0 0,0 0-78 0 0,0 0-182 0 0,0 0-260 0 0,0 0-196 0 0,0 0-149 0 0,0 0-17 0 0,0 0 82 0 0,0 0 4 0 0,0 0 12 0 0,0 0 27 0 0,8 5-11 0 0,26 15-45 0 0,-30-19-674 0 0,0 0 0 0 0,0 0 0 0 0,0 0-1 0 0,0-1 1 0 0,0 0 0 0 0,0 1 0 0 0,1-2 0 0 0,-1 1 0 0 0,0 0 0 0 0,0-1-1 0 0,0 1 1 0 0,0-1 0 0 0,0 0 0 0 0,0-1 0 0 0,0 1 0 0 0,0-1 0 0 0,-1 0-1 0 0,1 1 1 0 0,0-2 0 0 0,-1 1 0 0 0,1-1-141 0 0,16-7 465 0 0,116-67 1300 0 0,-135 76-1755 0 0,0 1 1 0 0,1-1-1 0 0,-1 1 1 0 0,0 0-1 0 0,0-1 1 0 0,0 1-1 0 0,0 0 0 0 0,0-1 1 0 0,0 1-1 0 0,1 0 1 0 0,-1 0-1 0 0,0 0 1 0 0,0 0-1 0 0,0 0 1 0 0,0 1-1 0 0,0-1 0 0 0,1 0 1 0 0,-1 0-1 0 0,0 1 1 0 0,0-1-1 0 0,0 1 1 0 0,0-1-1 0 0,0 1 1 0 0,0-1-1 0 0,0 1 1 0 0,0 0-1 0 0,0-1 0 0 0,0 1 1 0 0,-1 0-1 0 0,1 0 1 0 0,0 0-1 0 0,0 0 1 0 0,-1-1-1 0 0,1 1 1 0 0,0 0-1 0 0,-1 0 0 0 0,1 0 1 0 0,-1 0-1 0 0,1 1 1 0 0,-1-1-1 0 0,0 0 1 0 0,1 1-11 0 0,15 56 87 0 0,-15-53-74 0 0,36 216 157 0 0,-35-200-160 0 0,0 0-1 0 0,-1 0 0 0 0,-2 0 1 0 0,0 0-1 0 0,-1 1 0 0 0,-1-1 1 0 0,-1-1-1 0 0,-1 1 0 0 0,-1-1 1 0 0,0 0-1 0 0,-2 0 0 0 0,0 0 1 0 0,-3 2-10 0 0,9-17 3 0 0,-1 0-1 0 0,0-1 1 0 0,0 1 0 0 0,0 0 0 0 0,-1-1 0 0 0,0 0 0 0 0,0 0 0 0 0,0 0-1 0 0,0 0 1 0 0,-1 0 0 0 0,1-1 0 0 0,-1 0 0 0 0,0 0 0 0 0,0 0 0 0 0,0-1-1 0 0,0 0 1 0 0,0 0 0 0 0,-1 0 0 0 0,1 0 0 0 0,-1-1 0 0 0,1 0 0 0 0,-1 0-1 0 0,1 0 1 0 0,-1-1 0 0 0,0 0 0 0 0,1 0 0 0 0,-1-1 0 0 0,-1 1-3 0 0,4-2 0 0 0,0 0 0 0 0,0-1 0 0 0,0 1 1 0 0,0 0-1 0 0,0-1 0 0 0,0 0 0 0 0,1 0 0 0 0,-1 1 1 0 0,1-2-1 0 0,0 1 0 0 0,0 0 0 0 0,0 0 0 0 0,0-1 1 0 0,1 1-1 0 0,-1-1 0 0 0,1 1 0 0 0,0-1 0 0 0,0 1 1 0 0,0-1-1 0 0,1 0 0 0 0,-1 0 0 0 0,1 1 0 0 0,0-1 1 0 0,0 0-1 0 0,0 0 0 0 0,1 0 0 0 0,-1 1 0 0 0,1-1 1 0 0,0 0-1 0 0,0 1 0 0 0,0-1 0 0 0,0 0 0 0 0,1 1 1 0 0,-1 0-1 0 0,1-1 0 0 0,0 1 0 0 0,0 0 1 0 0,0 0-1 0 0,2-2 0 0 0,5-10-96 0 0,1 1 0 0 0,1 0 0 0 0,0 1 0 0 0,1 0 0 0 0,0 1 0 0 0,1 0 1 0 0,1 1-1 0 0,0 0 0 0 0,5-2 96 0 0,1-4-1598 0 0,-14 10-1860 0 0,-2 1-4352 0 0,-3 3-4572 0 0</inkml:trace>
  <inkml:trace contextRef="#ctx0" brushRef="#br0" timeOffset="1514.992">1503 476 7290 0 0,'0'0'3202'0'0,"0"0"-861"0"0,0 0-193 0 0,0 0 89 0 0,0 0-51 0 0,0 0-257 0 0,0 0-458 0 0,0 0-382 0 0,0 0-209 0 0,0 0-109 0 0,0 0-77 0 0,0 0-66 0 0,2-3-107 0 0,8-4 60 0 0,-15 10 341 0 0,-20 18-828 0 0,24-21-110 0 0,1 0 0 0 0,0 0 10 0 0,0 0 22 0 0,0 0 20 0 0,0 0 3 0 0,0 0-6 0 0,0 0-2 0 0,0 0-6 0 0,0 0-7 0 0,0 0-26 0 0,0 0 8 0 0,0 0 33 0 0,0 0-8 0 0,0 0-9 0 0,0 0-76 0 0,0 0-30 0 0,13-21-4427 0 0,-7 17-2126 0 0,-2 0-6008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7706 0 0,'0'0'3751'0'0,"0"0"-1518"0"0,0 0-664 0 0,0 0-106 0 0,0 0-33 0 0,0 0-131 0 0,0 0-284 0 0,0 0-346 0 0,0 0-169 0 0,0 0 31 0 0,0 0 29 0 0,0 0 35 0 0,0 0-38 0 0,-1 13-136 0 0,-13 85 541 0 0,-2 22 17 0 0,15-109-942 0 0,1-10-27 0 0,-1 0-1 0 0,1 1 0 0 0,0-1 1 0 0,-1 0-1 0 0,1 1 1 0 0,0-1-1 0 0,0 1 1 0 0,0-1-1 0 0,0 0 0 0 0,0 1 1 0 0,0-1-1 0 0,0 1 1 0 0,0-1-1 0 0,0 0 1 0 0,1 1-1 0 0,-1-1 0 0 0,1 0 1 0 0,-1 1-1 0 0,1-1 1 0 0,-1 0-1 0 0,1 1 1 0 0,0-1-1 0 0,0 0 1 0 0,0 0-1 0 0,-1 0 0 0 0,1 0 1 0 0,0 0-1 0 0,0 0 1 0 0,1 0-1 0 0,-1 0 1 0 0,0 0-1 0 0,0 0 0 0 0,0-1 1 0 0,0 1-1 0 0,1 0 1 0 0,-1-1-1 0 0,0 1 1 0 0,1-1-1 0 0,-1 0 0 0 0,0 1 1 0 0,1-1-1 0 0,-1 0 1 0 0,1 0-1 0 0,-1 0 1 0 0,0 0-1 0 0,1 0-9 0 0,0 0-170 0 0,3 1 202 0 0,-1-1 0 0 0,1 0-1 0 0,-1 0 1 0 0,0 0 0 0 0,1 0-1 0 0,-1-1 1 0 0,1 0 0 0 0,-1 0 0 0 0,0 0-1 0 0,1 0 1 0 0,-1-1 0 0 0,0 0-1 0 0,0 0 1 0 0,0 0 0 0 0,3-2-32 0 0,1-9-3360 0 0,-5-5-3352 0 0,-3 14-739 0 0,0 0-2043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11210 0 0,'0'0'2654'0'0,"0"0"-544"0"0,0 0-247 0 0,0 0-177 0 0,0 0-195 0 0,0 0-208 0 0,0 0-262 0 0,0 0-171 0 0,0 0-167 0 0,0 0-151 0 0,0 0-97 0 0,0 0-71 0 0,0 0-51 0 0,-5 2-42 0 0,2-1-237 0 0,-24 25 492 0 0,27-26-557 0 0,0 0 27 0 0,0 0-7 0 0,20 0 237 0 0,-75 22-1512 0 0,48-22-11198 0 0,6 0 636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16 663 5545 0 0,'0'0'1893'0'0,"0"0"-205"0"0,0 0-12 0 0,0 0 142 0 0,0 0 172 0 0,0 0-99 0 0,0 0-364 0 0,0 0-407 0 0,0 0-434 0 0,0 0-310 0 0,0 0-171 0 0,-4 0-85 0 0,-4 0-176 0 0,5 0 610 0 0,72-3 1965 0 0,120-5-536 0 0,-189 8-1970 0 0,0 0 34 0 0,0 0 39 0 0,0 0 68 0 0,-16 1 826 0 0,-105 20-591 0 0,93-19-148 0 0,45 0-16 0 0,106-13-64 0 0,-28 5 263 0 0,-48 3-2589 0 0,-1 1-7604 0 0,-41 2-1791 0 0</inkml:trace>
  <inkml:trace contextRef="#ctx0" brushRef="#br0" timeOffset="947.6">685 321 4705 0 0,'0'0'1784'0'0,"0"0"-518"0"0,0 0-246 0 0,0 0 108 0 0,0 0 163 0 0,0 0 51 0 0,0 0-154 0 0,0 0-46 0 0,0 0-33 0 0,0 0 32 0 0,0 0 60 0 0,0 0-150 0 0,0 0-143 0 0,20-4-123 0 0,66-15-75 0 0,107-54 2140 0 0,-90 15-1341 0 0,-97 52-1360 0 0,4-2 823 0 0,-11 15-524 0 0,-30 141-181 0 0,16-30-240 0 0,6 0 1 0 0,5 0-1 0 0,6 10-27 0 0,-11 228 7 0 0,6-315-28 0 0,2-12 21 0 0,-1 0 1 0 0,-1 0-1 0 0,-1 0 1 0 0,-2-1-1 0 0,-1 1 1 0 0,-1-1-1 0 0,-1-1 1 0 0,-2 1-1 0 0,-11 19 0 0 0,20-42-5 0 0,-1 0-1 0 0,0-1 1 0 0,0 1-1 0 0,0-1 1 0 0,-1 0-1 0 0,1 0 1 0 0,-1 0-1 0 0,0-1 1 0 0,0 1-1 0 0,-1-1 1 0 0,1 0-1 0 0,-1 0 1 0 0,1-1-1 0 0,-1 1 1 0 0,0-1-1 0 0,0 0 1 0 0,0 0-1 0 0,0-1 1 0 0,0 1-1 0 0,-1-1 1 0 0,1 0-1 0 0,0-1 1 0 0,-1 1-1 0 0,1-1 1 0 0,0 0-1 0 0,-1-1 1 0 0,1 1-1 0 0,0-1 1 0 0,-1 0-1 0 0,1 0 1 0 0,0-1-1 0 0,0 1 1 0 0,-5-3 5 0 0,0-5-11 0 0,1-1 1 0 0,0 0-1 0 0,0-1 1 0 0,1 0-1 0 0,1 0 1 0 0,0-1 0 0 0,0 0-1 0 0,1 0 1 0 0,0 0-1 0 0,1-1 1 0 0,1 0-1 0 0,0 0 1 0 0,1 0-1 0 0,0 0 1 0 0,1 0 0 0 0,0-1-1 0 0,2 1 1 0 0,-1-1-1 0 0,1 0 1 0 0,1 1-1 0 0,1-1 1 0 0,0 1 0 0 0,1-6 10 0 0,-1 3-1 0 0,1 1 1 0 0,0 0 0 0 0,1-1 0 0 0,0 1 0 0 0,1 1-1 0 0,1-1 1 0 0,0 1 0 0 0,1 0 0 0 0,1 0 0 0 0,0 1-1 0 0,1 0 1 0 0,0 0 0 0 0,1 1 0 0 0,0 0-1 0 0,1 1 1 0 0,0 0 0 0 0,1 1 0 0 0,0 0 0 0 0,1 1-1 0 0,0 0 1 0 0,0 1 0 0 0,1 1 0 0 0,0 0 0 0 0,1 0-1 0 0,-1 2 1 0 0,13-4 0 0 0,188-18 78 0 0,-114 19-22 0 0,-99 8-55 0 0,2 0 18 0 0,1-1 0 0 0,-1 1 0 0 0,1 0 0 0 0,-1-1 0 0 0,1 0 0 0 0,-1 0 0 0 0,1-1 1 0 0,-1 1-1 0 0,0-1 0 0 0,0 0 0 0 0,0 0 0 0 0,0 0 0 0 0,0-1 0 0 0,0 1 0 0 0,0-1 0 0 0,-1 0 0 0 0,1 0 1 0 0,-1 0-1 0 0,2-3-19 0 0,-9 58 660 0 0,-6-12-543 0 0,-1-3-115 0 0,2 0 0 0 0,2 1 0 0 0,2 0 0 0 0,-1 36-2 0 0,13-70-3079 0 0,-2-3-3337 0 0,-2-1-5917 0 0</inkml:trace>
  <inkml:trace contextRef="#ctx0" brushRef="#br0" timeOffset="2391.606">1371 1488 4569 0 0,'0'0'3046'0'0,"0"0"-958"0"0,0 0-546 0 0,0 0-58 0 0,0 0 74 0 0,0 0 22 0 0,0 0-213 0 0,0 0-344 0 0,0 0-277 0 0,0 0-221 0 0,0 0-86 0 0,0 0 0 0 0,15-7 6 0 0,78-38 841 0 0,-90 44-1226 0 0,-1-1 1 0 0,1 1 0 0 0,-1 0-1 0 0,1-1 1 0 0,-1 1 0 0 0,1 0-1 0 0,0 0 1 0 0,0 1 0 0 0,-1-1 0 0 0,1 1-1 0 0,0-1 1 0 0,0 1 0 0 0,0 0-1 0 0,0 0 1 0 0,0 0 0 0 0,0 0-1 0 0,-1 1 1 0 0,1-1 0 0 0,0 1-1 0 0,0 0 1 0 0,0 0 0 0 0,-1 0-1 0 0,1 0 1 0 0,-1 0 0 0 0,1 0-1 0 0,-1 1 1 0 0,1-1 0 0 0,-1 1-1 0 0,0 0 1 0 0,1 0 0 0 0,-1 0-1 0 0,0 0 1 0 0,0 0 0 0 0,0 0 0 0 0,-1 0-1 0 0,1 1 1 0 0,-1-1 0 0 0,1 1-1 0 0,-1-1 1 0 0,0 1 0 0 0,0-1-1 0 0,1 2-60 0 0,8 23 128 0 0,0 1 0 0 0,-2 0 0 0 0,-1 0 0 0 0,-1 1 0 0 0,-2 0 0 0 0,0 0 0 0 0,-2 0 0 0 0,-2 0 1 0 0,0 1-1 0 0,-3 12-128 0 0,1-27 25 0 0,-1-1 0 0 0,0 0 1 0 0,-1 1-1 0 0,0-1 0 0 0,-1 0 1 0 0,-1-1-1 0 0,0 1 0 0 0,-1-1 1 0 0,0-1-1 0 0,-1 1 0 0 0,-1-1 1 0 0,0 0-1 0 0,0-1 0 0 0,-1 0 1 0 0,-1-1-1 0 0,1 0 0 0 0,-2 0 1 0 0,-3 1-26 0 0,12-9 6 0 0,0 0 0 0 0,0 0 0 0 0,0 0 0 0 0,-1 0 0 0 0,1-1 0 0 0,-1 1 0 0 0,1-1 0 0 0,-1 0 0 0 0,1 0 0 0 0,-1-1 0 0 0,0 1 0 0 0,0-1 0 0 0,1 1 0 0 0,-1-1 0 0 0,0 0 0 0 0,0-1 0 0 0,1 1 0 0 0,-1-1 0 0 0,0 1 0 0 0,1-1 0 0 0,-1 0 0 0 0,0-1 0 0 0,1 1 0 0 0,0-1 0 0 0,-1 1 0 0 0,1-1 0 0 0,0 0 1 0 0,0 0-1 0 0,0 0 0 0 0,0-1 0 0 0,0 1 0 0 0,0-1 0 0 0,0 1 0 0 0,1-1 0 0 0,0 0 0 0 0,-1 0 0 0 0,1 0 0 0 0,0-1 0 0 0,1 1 0 0 0,-1 0 0 0 0,0-1 0 0 0,1 1 0 0 0,0-1 0 0 0,0-1-6 0 0,-1-2 3 0 0,0 1 1 0 0,1-1-1 0 0,0 0 1 0 0,1 0-1 0 0,-1 0 1 0 0,2 0-1 0 0,-1 0 0 0 0,1 0 1 0 0,0 0-1 0 0,0 1 1 0 0,0-1-1 0 0,1 0 1 0 0,0 0-1 0 0,1 1 0 0 0,-1 0 1 0 0,1-1-1 0 0,1 1 1 0 0,-1 0-1 0 0,1 0 0 0 0,0 1 1 0 0,0-1-1 0 0,1 1 1 0 0,2-3-4 0 0,3-2 12 0 0,1 0-1 0 0,0 0 1 0 0,0 1 0 0 0,1 1 0 0 0,0 0 0 0 0,0 0 0 0 0,1 1 0 0 0,0 1 0 0 0,0 0 0 0 0,0 1-1 0 0,1 0-11 0 0,-8 3-2230 0 0,-9 0-6486 0 0,1 2-2257 0 0</inkml:trace>
  <inkml:trace contextRef="#ctx0" brushRef="#br0" timeOffset="2783.167">1585 1046 8938 0 0,'0'0'3863'0'0,"0"0"-1519"0"0,0 0-533 0 0,0 0-7 0 0,0 0-16 0 0,0 0-215 0 0,0 0-350 0 0,0 0-382 0 0,0 0-266 0 0,0 0-140 0 0,0 0-73 0 0,0 0-51 0 0,0 0-47 0 0,-16 25 650 0 0,15-24-873 0 0,1-1-29 0 0,0 0-13 0 0,0 0 9 0 0,0 0-7 0 0,0 0 16 0 0,0 0 5 0 0,0 0 12 0 0,0 0-2 0 0,0 0-6 0 0,0 0-4 0 0,1 4-3533 0 0,3-1 104 0 0,0 0-4852 0 0,0-2-3824 0 0</inkml:trace>
  <inkml:trace contextRef="#ctx0" brushRef="#br0" timeOffset="4354.152">410 111 0 0 0,'0'0'1026'0'0,"0"0"317"0"0,0 0 350 0 0,0 0 342 0 0,0 0 218 0 0,0 0-1 0 0,0 0-139 0 0,0 0-242 0 0,0 0-316 0 0,0 0-287 0 0,0 0-250 0 0,0 0-200 0 0,-6-1-137 0 0,-2 1-896 0 0,-8-2 1892 0 0,41 1 1154 0 0,159-1 813 0 0,90-6-2453 0 0,-221 4-1088 0 0,1 3-1 0 0,-1 2 0 0 0,0 3 1 0 0,0 1-1 0 0,22 8-102 0 0,-37 4 102 0 0,-38-16-85 0 0,0-1-4 0 0,0 0 18 0 0,0 0 18 0 0,0 0 22 0 0,0 0 18 0 0,0 0 17 0 0,0 0-4 0 0,0 0 17 0 0,0 0 4 0 0,0 0-38 0 0,0 0-6 0 0,0 0-26 0 0,0 0-10 0 0,0 0 2 0 0,0 0-2 0 0,0 0-2 0 0,0 0-19 0 0,0 0-6 0 0,0 0 1 0 0,0 0-4 0 0,0 0-31 0 0,0 0 4 0 0,0 0 5 0 0,0 0 21 0 0,0 0 12 0 0,0 0-1 0 0,0 0-26 0 0,0 0 12 0 0,0 0 1 0 0,0 0-9 0 0,0 0-24 0 0,-14-1 206 0 0,-168-76-188 0 0,130 34-54 0 0,53 33-2150 0 0,12 8-4520 0 0,-9 3 4084 0 0,6-1-10147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502 295 0 0 0,'0'0'373'0'0,"0"0"520"0"0,0 0 511 0 0,0 0 434 0 0,0 0 222 0 0,0 0-94 0 0,0 0-202 0 0,0 0-193 0 0,0 0-174 0 0,0 0-155 0 0,2-1-135 0 0,1-8 5674 0 0,-18 8-2452 0 0,3 1-4787 0 0,8 0-554 0 0,-27 3 1098 0 0,0 1-1 0 0,1 2 1 0 0,0 1 0 0 0,0 2 0 0 0,0 0 0 0 0,1 2-1 0 0,1 2 1 0 0,0 0 0 0 0,-5 5-86 0 0,-62 36 572 0 0,95-53-570 0 0,0 1 0 0 0,1 0 0 0 0,-1 0 1 0 0,0 0-1 0 0,1-1 0 0 0,0 1 0 0 0,-1 0 0 0 0,1 0 0 0 0,0-1 0 0 0,0 1 0 0 0,0-1 1 0 0,0 1-1 0 0,0-1 0 0 0,1 1 0 0 0,-1-1 0 0 0,0 0 0 0 0,1 0 0 0 0,-1 1 1 0 0,0-1-1 0 0,1 0 0 0 0,0 0 0 0 0,-1 0 0 0 0,1-1 0 0 0,-1 1 0 0 0,3 0-2 0 0,10 6 24 0 0,1-2 0 0 0,0 0 1 0 0,0-1-1 0 0,1-1 0 0 0,-1 0 0 0 0,1-1 0 0 0,0 0 0 0 0,-1-2 0 0 0,1 0 0 0 0,12-1-24 0 0,43 2 54 0 0,5 9-25 0 0,-95 21 109 0 0,-259 185 405 0 0,250-194-517 0 0,18-15-24 0 0,0 0-1 0 0,1 0 1 0 0,0 1-1 0 0,0 0 1 0 0,1 0-1 0 0,0 1 1 0 0,0 0 0 0 0,1 0-1 0 0,0 1 1 0 0,1 0-1 0 0,0 0 1 0 0,0 1-1 0 0,-2 8-1 0 0,7-15 3 0 0,1 0 0 0 0,0-1 0 0 0,0 1 0 0 0,0 0 0 0 0,1-1 0 0 0,-1 1 0 0 0,1-1 0 0 0,0 1 0 0 0,0-1 0 0 0,0 1 0 0 0,0-1 0 0 0,1 1 0 0 0,-1-1 0 0 0,1 0 1 0 0,0 0-1 0 0,0 0 0 0 0,0 0 0 0 0,0 0 0 0 0,1 0 0 0 0,-1 0 0 0 0,1-1 0 0 0,0 1 0 0 0,0-1 0 0 0,-1 0 0 0 0,1 0 0 0 0,1 0 0 0 0,-1 0 0 0 0,0-1 0 0 0,0 1 0 0 0,1-1 0 0 0,-1 0 0 0 0,1 0 0 0 0,-1 0 0 0 0,1 0 0 0 0,0 0 0 0 0,-1-1 0 0 0,1 0 0 0 0,1 0-3 0 0,105 1 129 0 0,-11-34-106 0 0,-98 32-112 0 0,1 0-1 0 0,0-1 1 0 0,-1 1 0 0 0,1 0-1 0 0,-1-1 1 0 0,0 0 0 0 0,1 1 0 0 0,-1-1-1 0 0,0 0 1 0 0,0 0 0 0 0,0 0-1 0 0,0 0 1 0 0,0 0 0 0 0,-1 0 0 0 0,1 0-1 0 0,-1 0 1 0 0,1 0 0 0 0,-1 0-1 0 0,0 0 1 0 0,1 0 0 0 0,-1 0-1 0 0,0 0 1 0 0,-1-1 0 0 0,1 0 89 0 0,-2-36-8424 0 0,1 34 5253 0 0,0-3-8436 0 0</inkml:trace>
  <inkml:trace contextRef="#ctx0" brushRef="#br0" timeOffset="400.651">333 0 7522 0 0,'0'0'1789'0'0,"0"0"-218"0"0,0 0-84 0 0,0 0 119 0 0,0 0 69 0 0,0 0-71 0 0,0 0-246 0 0,0 0-340 0 0,0 0-372 0 0,0 0-200 0 0,0 0-6 0 0,0 0 177 0 0,0 0 178 0 0,-1 7 96 0 0,-4 212 3390 0 0,1 6-3430 0 0,-9-61-430 0 0,5-35-56 0 0,-6 0 0 0 0,-29 120-365 0 0,-31-41 190 0 0,73-207-200 0 0,0 0-1 0 0,0 0 0 0 0,0 0 0 0 0,1 0 1 0 0,-1 0-1 0 0,0 0 0 0 0,1 1 0 0 0,-1-1 1 0 0,1 0-1 0 0,-1 0 0 0 0,1 1 0 0 0,0-1 1 0 0,-1 0-1 0 0,1 1 0 0 0,0-1 0 0 0,0 0 0 0 0,0 1 1 0 0,0-1-1 0 0,0 0 0 0 0,0 1 0 0 0,1-1 1 0 0,-1 0-1 0 0,0 1 0 0 0,1-1 0 0 0,-1 0 1 0 0,1 1-1 0 0,-1-1 0 0 0,1 0 0 0 0,-1 0 1 0 0,1 0-1 0 0,0 1 0 0 0,0-1 0 0 0,0 0 1 0 0,-1 0-1 0 0,1 0 0 0 0,0 0 0 0 0,0 0 1 0 0,0-1-1 0 0,1 1 0 0 0,-1 0 0 0 0,0 0 1 0 0,0-1-1 0 0,0 1 0 0 0,1-1 0 0 0,-1 1 0 0 0,0-1 1 0 0,0 1-1 0 0,1-1 0 0 0,-1 0 0 0 0,0 0 1 0 0,1 1-1 0 0,-1-1 0 0 0,1 0 0 0 0,-1 0 1 0 0,0 0-1 0 0,1-1 0 0 0,-1 1 0 0 0,0 0 1 0 0,2-1 10 0 0,36-19-3224 0 0,-26 11-3596 0 0,-9 5-5334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1280 0 0,'0'0'2185'0'0,"0"0"-18"0"0,0 0 51 0 0,0 0-7 0 0,0 0-127 0 0,0 0-241 0 0,0 0-302 0 0,0 0-250 0 0,0 0-156 0 0,0 0-117 0 0,0 0-124 0 0,0 0-109 0 0,0 0-87 0 0,0 0-50 0 0,0 0-43 0 0,0 0-56 0 0,0 0-79 0 0,0 0-76 0 0,0 0-43 0 0,0 0-37 0 0,0 0-23 0 0,0 0-16 0 0,0 0-34 0 0,0 0-25 0 0,0 0 3 0 0,12 7 2043 0 0,218-22-445 0 0,-5 1-1482 0 0,-256 17-8062 0 0,21 4 1773 0 0,3-3-6077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11650 0 0,'0'0'3118'0'0,"0"0"-1413"0"0,0 0-696 0 0,0 0-44 0 0,0 0 248 0 0,0 0 249 0 0,0 0 45 0 0,0 0-132 0 0,0 0-238 0 0,0 0-262 0 0,0 0-177 0 0,0 0-95 0 0,0 0-89 0 0,29 3-48 0 0,94 6-42 0 0,-30-17 181 0 0,60-19 6 0 0,-140 26-1374 0 0,42-3 1825 0 0,-36 3-4312 0 0,0 1-4613 0 0,-14 0-4771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4097 0 0,'0'0'1483'0'0,"0"0"96"0"0,0 0 281 0 0,0 0 302 0 0,0 0 92 0 0,0 0-222 0 0,0 0-439 0 0,0 0-453 0 0,0 0-331 0 0,0 0-235 0 0,0 0-105 0 0,0 0-41 0 0,-3 2 36 0 0,3-1-418 0 0,0-1-1 0 0,0 1 1 0 0,-1-1-1 0 0,1 1 1 0 0,0-1 0 0 0,0 1-1 0 0,0-1 1 0 0,0 1-1 0 0,0-1 1 0 0,0 1-1 0 0,0-1 1 0 0,0 1-1 0 0,0-1 1 0 0,1 1-1 0 0,-1-1 1 0 0,0 1-1 0 0,0-1 1 0 0,0 1-1 0 0,1-1 1 0 0,-1 1-1 0 0,0-1 1 0 0,0 1-1 0 0,1-1 1 0 0,-1 0-1 0 0,0 1 1 0 0,1-1-1 0 0,-1 1 1 0 0,0-1-1 0 0,1 0 1 0 0,-1 1-1 0 0,1-1 1 0 0,-1 0-1 0 0,1 0 1 0 0,-1 1-1 0 0,1-1 1 0 0,-1 0-1 0 0,1 0 1 0 0,-1 0-1 0 0,1 0 1 0 0,-1 1-1 0 0,1-1 1 0 0,-1 0-1 0 0,1 0 1 0 0,-1 0-1 0 0,1 0 1 0 0,-1 0-1 0 0,1 0 1 0 0,-1 0-1 0 0,1-1 1 0 0,-1 1-1 0 0,1 0 1 0 0,-1 0-1 0 0,1 0 1 0 0,-1 0-1 0 0,1-1 1 0 0,-1 1-1 0 0,1 0 1 0 0,-1 0-1 0 0,1-1 1 0 0,-1 1-1 0 0,0 0 1 0 0,1-1-1 0 0,-1 1 1 0 0,1-1-46 0 0,61 2 1778 0 0,-48-1-1585 0 0,410-30 2562 0 0,-260 23-1566 0 0,-215-22-667 0 0,-64-26-427 0 0,90 33-2049 0 0,37 16-4879 0 0,-8 5 1088 0 0,0 0-7071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80 4089 0 0,'0'0'1554'0'0,"0"0"-173"0"0,0 0 43 0 0,0 0 154 0 0,0 0 78 0 0,0 0-90 0 0,0 0-231 0 0,0 0-261 0 0,-31 23-237 0 0,-98 73-143 0 0,72-29 189 0 0,49-50-654 0 0,-1 0 30 0 0,1 0 0 0 0,1 1 0 0 0,0 0 0 0 0,1 0 0 0 0,1 1 0 0 0,1 0 1 0 0,-1 13-260 0 0,4-25 94 0 0,0 0 1 0 0,1-1-1 0 0,0 1 1 0 0,0 0-1 0 0,1 0 1 0 0,0 0-1 0 0,0 0 1 0 0,0 0-1 0 0,1 0 1 0 0,0-1-1 0 0,1 1 1 0 0,-1-1-1 0 0,1 1 1 0 0,0-1-1 0 0,1 0 1 0 0,0 0-1 0 0,0-1 1 0 0,0 1-1 0 0,0-1 1 0 0,1 0-1 0 0,0 0 1 0 0,3 3-95 0 0,1-2 162 0 0,-1-1 1 0 0,0 0-1 0 0,1-1 1 0 0,0 0 0 0 0,0 0-1 0 0,1-1 1 0 0,-1 0-1 0 0,1 0 1 0 0,-1-1 0 0 0,1 0-1 0 0,0-1 1 0 0,0 0-1 0 0,0-1 1 0 0,-1 0 0 0 0,1-1-1 0 0,0 1 1 0 0,0-2-1 0 0,0 0 1 0 0,7-2-163 0 0,7-2 240 0 0,1-2-1 0 0,-1-1 1 0 0,0-1 0 0 0,-1 0 0 0 0,0-2 0 0 0,-1-1-1 0 0,1-2-239 0 0,-8 7 66 0 0,0-1 0 0 0,-1-1 0 0 0,0 0 0 0 0,-1-1 0 0 0,0-1 1 0 0,0 0-1 0 0,-2-1 0 0 0,1 0 0 0 0,-2 0 0 0 0,0-1 0 0 0,0-1 0 0 0,-2 0 0 0 0,1 0 0 0 0,-2 0 0 0 0,0-1 0 0 0,-1-1 0 0 0,-1 1 0 0 0,0-1 0 0 0,-1 1 0 0 0,-1-1 0 0 0,-1-1 0 0 0,0 1 0 0 0,-1 0 0 0 0,-1-3-66 0 0,-2 10-48 0 0,-1 1 0 0 0,0-1 0 0 0,-1 1 0 0 0,0 0 1 0 0,0 0-1 0 0,-1 0 0 0 0,0 0 0 0 0,0 1 0 0 0,-1 0 0 0 0,-1 0 1 0 0,1 1-1 0 0,-1-1 0 0 0,0 1 0 0 0,-1 1 0 0 0,1-1 0 0 0,-1 2 1 0 0,-1-1-1 0 0,1 1 0 0 0,-1 0 0 0 0,0 0 0 0 0,0 1 0 0 0,0 1 1 0 0,-1-1-1 0 0,1 2 0 0 0,-1-1 0 0 0,0 1 0 0 0,0 1 0 0 0,0-1 1 0 0,0 2-1 0 0,-5 0 48 0 0,-77-3-2181 0 0,31 9-4225 0 0,28-2-5700 0 0</inkml:trace>
  <inkml:trace contextRef="#ctx0" brushRef="#br0" timeOffset="601.55">0 371 10330 0 0,'0'0'1447'0'0,"0"0"-424"0"0,0 0-52 0 0,0 0 291 0 0,0 0 209 0 0,0 0-45 0 0,0 0-331 0 0,0 0-378 0 0,0 0-275 0 0,0 0-132 0 0,0 0-42 0 0,0 0 18 0 0,5-4 60 0 0,-3 3-348 0 0,0-1 128 0 0,0 0-1 0 0,1 1 0 0 0,-1-1 1 0 0,0 1-1 0 0,0 0 1 0 0,1 0-1 0 0,-1 0 1 0 0,0 0-1 0 0,1 0 1 0 0,-1 0-1 0 0,1 1 0 0 0,-1-1 1 0 0,1 1-1 0 0,0 0 1 0 0,-1 0-1 0 0,1 0 1 0 0,-1 0-1 0 0,1 0 1 0 0,0 0-1 0 0,-1 1 0 0 0,1-1-125 0 0,33 7 914 0 0,0-1 0 0 0,1-2 0 0 0,-1-1 0 0 0,1-3-1 0 0,12-1-913 0 0,-8 1 311 0 0,353-22 951 0 0,121-37-906 0 0,-441 55-959 0 0,-100-3-2576 0 0,13 5 1638 0 0,5 0-933 0 0,2 2-2221 0 0,-1 0-7232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0 0 0,'0'0'1526'0'0,"0"0"-197"0"0,0 0 168 0 0,0 0 380 0 0,0 0 305 0 0,0 0-13 0 0,0 0-272 0 0,0 0-436 0 0,0 0-454 0 0,0 0-321 0 0,0 0-214 0 0,0 0-118 0 0,15-8 1538 0 0,194-42 4205 0 0,-141 26-5536 0 0,0-2 0 0 0,-2-3 1 0 0,28-18-562 0 0,-37 2 786 0 0,-68 61 581 0 0,-8 28-1362 0 0,2 2-1 0 0,2 0 0 0 0,2 1 0 0 0,2 0 0 0 0,2 0 0 0 0,2 1 1 0 0,3 1-1 0 0,1-1 0 0 0,3 1 0 0 0,4 31-4 0 0,-5 9-19 0 0,2-24 25 0 0,-4-1-1 0 0,-2 1 1 0 0,-2-1-1 0 0,-4-1 1 0 0,-2 0-1 0 0,-17 46-5 0 0,26-96-14 0 0,0 1-1 0 0,-1-1 0 0 0,0 1 0 0 0,-1-1 0 0 0,-1-1 0 0 0,0 1 1 0 0,-1-1-1 0 0,0-1 0 0 0,0 1 0 0 0,-1-1 0 0 0,-1-1 1 0 0,0 0-1 0 0,-1 0 0 0 0,0-1 0 0 0,0 0 0 0 0,-1-1 0 0 0,0 0 1 0 0,0-1-1 0 0,-1 0 0 0 0,0-1 0 0 0,0-1 0 0 0,0 0 0 0 0,-1 0 1 0 0,0-2-1 0 0,0 0 0 0 0,-6 1 15 0 0,16-4-11 0 0,0 1-1 0 0,0-1 1 0 0,0 0 0 0 0,0 0 0 0 0,0 0-1 0 0,-1-1 1 0 0,1 1 0 0 0,0-1-1 0 0,0 0 1 0 0,0 0 0 0 0,0-1 0 0 0,0 1-1 0 0,1-1 1 0 0,-1 0 0 0 0,0 0-1 0 0,1 0 1 0 0,-1 0 0 0 0,1-1-1 0 0,0 1 1 0 0,0-1 0 0 0,0 0 0 0 0,0 0-1 0 0,0 0 1 0 0,1 0 0 0 0,-1-1-1 0 0,1 1 1 0 0,0-1 0 0 0,-1-1 11 0 0,-2-8-10 0 0,1 0 0 0 0,0-1 0 0 0,1 1 0 0 0,0-1 0 0 0,1 1 0 0 0,1-1 0 0 0,0 0 0 0 0,1 0 0 0 0,0 0 0 0 0,1 1 0 0 0,1-1 0 0 0,0 0 0 0 0,1 1 0 0 0,0-1 0 0 0,1 1 0 0 0,0 0 0 0 0,2 0 0 0 0,-1 0 10 0 0,7-12 30 0 0,2 0 0 0 0,0 1 0 0 0,1 1 0 0 0,1 0 0 0 0,1 1 0 0 0,1 1 0 0 0,1 0 0 0 0,1 2 0 0 0,1 0 0 0 0,0 2 0 0 0,2 0 0 0 0,0 1 0 0 0,0 1 0 0 0,2 1 0 0 0,-1 2 0 0 0,23-8-30 0 0,-14 8 76 0 0,0 2-1 0 0,1 1 1 0 0,0 2 0 0 0,0 2-1 0 0,1 0 1 0 0,-1 3-1 0 0,17 1-75 0 0,-50 1 6 0 0,-1 0-13 0 0,0 0 6 0 0,0 0-30 0 0,0 0-52 0 0,0 0-31 0 0,0 0-120 0 0,0 0-152 0 0,0 0-337 0 0,3 7-5267 0 0,-2-4 39 0 0,0-2-6545 0 0</inkml:trace>
  <inkml:trace contextRef="#ctx0" brushRef="#br0" timeOffset="267.644">901 983 4713 0 0,'0'0'2454'0'0,"0"0"-272"0"0,0 0 33 0 0,0 0 24 0 0,0 0-71 0 0,0 0-249 0 0,0 0-437 0 0,0 0-422 0 0,0 0-307 0 0,0 0-184 0 0,0 0-116 0 0,0 0-86 0 0,0 0-91 0 0,-4 28-97 0 0,-12 84-59 0 0,0-56 45 0 0,12-53-49 0 0,4-3-3456 0 0,0 0-3594 0 0,0 0-4222 0 0</inkml:trace>
  <inkml:trace contextRef="#ctx0" brushRef="#br0" timeOffset="511.064">1002 486 11554 0 0,'0'0'2170'0'0,"0"0"-600"0"0,0 0-268 0 0,0 0-76 0 0,0 0-83 0 0,0 0-144 0 0,0 0-225 0 0,0 0-249 0 0,0 0-206 0 0,0 0-115 0 0,0 0-92 0 0,0 0-33 0 0,0 0-21 0 0,-15 23-16 0 0,-46 66-36 0 0,46-59-9 0 0,22-25 9 0 0,-4-4-3 0 0,1 0-16 0 0,-1 0 1 0 0,0 0-1 0 0,1 0 1 0 0,-1-1-1 0 0,0 1 1 0 0,1-1-1 0 0,-1 0 1 0 0,1 0 0 0 0,-1 0-1 0 0,1 0 1 0 0,-1 0-1 0 0,1-1 1 0 0,-1 0-1 0 0,0 0 1 0 0,1 0-1 0 0,-1 0 1 0 0,0 0-1 0 0,0 0 1 0 0,0-1-1 0 0,0 0 1 0 0,3-1 12 0 0,16-21-6934 0 0,-20 20-1806 0 0</inkml:trace>
  <inkml:trace contextRef="#ctx0" brushRef="#br0" timeOffset="982.001">1201 1020 6985 0 0,'0'0'2089'0'0,"0"0"-578"0"0,0 0-137 0 0,0 0 45 0 0,0 0-21 0 0,0 0-164 0 0,0 0-298 0 0,0 0-238 0 0,0 0-73 0 0,0 0 135 0 0,0 0 111 0 0,0 0 49 0 0,0 0-25 0 0,0 8-163 0 0,-8 147 2025 0 0,1-72-2414 0 0,9-81-313 0 0,-1 0-1 0 0,0 0 1 0 0,1-1 0 0 0,-1 1-1 0 0,1-1 1 0 0,0 1 0 0 0,-1-1-1 0 0,1 0 1 0 0,0 0 0 0 0,0 0 0 0 0,0 0-1 0 0,0 0 1 0 0,0 0 0 0 0,0 0-1 0 0,0 0 1 0 0,0-1 0 0 0,0 1 0 0 0,0-1-1 0 0,0 0 1 0 0,1 1 0 0 0,-1-1-1 0 0,0 0 1 0 0,0 0 0 0 0,0-1 0 0 0,1 1-1 0 0,-1 0 1 0 0,0-1 0 0 0,0 1-1 0 0,1-1-29 0 0,5 0 36 0 0,-6 1-63 0 0,-1 0-1 0 0,0 0 1 0 0,1 0-1 0 0,-1-1 1 0 0,0 1-1 0 0,0 0 0 0 0,1-1 1 0 0,-1 1-1 0 0,0-1 1 0 0,0 0-1 0 0,0 1 1 0 0,0-1-1 0 0,0 0 1 0 0,1 0-1 0 0,-2 1 0 0 0,1-1 1 0 0,0 0-1 0 0,0 0 1 0 0,0 0-1 0 0,0 0 1 0 0,0-1-1 0 0,-1 1 1 0 0,1 0-1 0 0,0 0 0 0 0,-1 0 1 0 0,1 0-1 0 0,-1-1 1 0 0,0 1-1 0 0,1 0 1 0 0,-1-2 27 0 0,6-28-5462 0 0,-3 12-4429 0 0,-3 14-374 0 0</inkml:trace>
  <inkml:trace contextRef="#ctx0" brushRef="#br0" timeOffset="1348.994">1398 718 4033 0 0,'0'0'2642'0'0,"0"0"-431"0"0,0 0-179 0 0,0 0-15 0 0,0 0-79 0 0,0 0-198 0 0,0 0-262 0 0,0 0-238 0 0,0 0-161 0 0,0 0-110 0 0,0 0-62 0 0,0 0-44 0 0,-3-9-56 0 0,-10-40 537 0 0,13 48-816 0 0,0 1-92 0 0,0 0-56 0 0,-14 5 777 0 0,-8 10-1021 0 0,-7 1-2146 0 0,19-6-1631 0 0,0 0-4194 0 0,1-3-4736 0 0</inkml:trace>
  <inkml:trace contextRef="#ctx0" brushRef="#br0" timeOffset="1994.877">875 1031 0 0 0,'0'0'1574'0'0,"0"0"410"0"0,0 0 237 0 0,0 0-42 0 0,0 0-284 0 0,0 0-379 0 0,0 0-312 0 0,0 0-262 0 0,0 0-186 0 0,0 0-90 0 0,0 0-56 0 0,0 0-8 0 0,1 6 4961 0 0,0 21-4666 0 0,-39 183 1399 0 0,79-206-1238 0 0,41-38-558 0 0,-77 30-539 0 0,-5 3-4763 0 0,0 0-5053 0 0,0 1-1912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5:0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1346 0 0 0,'0'0'760'0'0,"0"0"179"0"0,0 0 283 0 0,0 0 281 0 0,0 0 202 0 0,0 0 10 0 0,0 0-168 0 0,0 0-281 0 0,0 0-287 0 0,0 0-230 0 0,-4-1-147 0 0,-12-7-54 0 0,12 6 16 0 0,8-1 3053 0 0,13-16-1921 0 0,6-14-879 0 0,2 1 0 0 0,1 1 0 0 0,2 1 0 0 0,1 1 0 0 0,7-3-817 0 0,-32 28 53 0 0,277-213 1177 0 0,-158 129-962 0 0,-115 84-205 0 0,4-2-94 0 0,9-7 587 0 0,-21 13-579 0 0,27-11 45 0 0,-16 7-3 0 0,146-66 153 0 0,-117 56-154 0 0,-107-13 1540 0 0,-63-38-1577 0 0,130 64 17 0 0,-1 1 0 0 0,1 0 0 0 0,0-1-1 0 0,0 1 1 0 0,0-1 0 0 0,0 1 0 0 0,0 0 0 0 0,-1-1-1 0 0,1 1 1 0 0,0 0 0 0 0,0-1 0 0 0,-1 1 0 0 0,1 0 0 0 0,0-1-1 0 0,0 1 1 0 0,-1 0 0 0 0,1 0 0 0 0,0-1 0 0 0,-1 1-1 0 0,1 0 1 0 0,0 0 0 0 0,-1 0 0 0 0,1-1 0 0 0,-1 1-1 0 0,1 0 1 0 0,0 0 0 0 0,-1 0 0 0 0,1 0 0 0 0,-1 0 0 0 0,1 0-1 0 0,0 0 1 0 0,-1 0 0 0 0,1 0 0 0 0,-1 0 0 0 0,1 0-1 0 0,0 0 1 0 0,-1 0 0 0 0,1 0 0 0 0,-1 0 0 0 0,1 0 0 0 0,0 0-1 0 0,-1 1 1 0 0,1-1 0 0 0,0 0 0 0 0,-1 0 0 0 0,1 0-1 0 0,0 1 1 0 0,-1-1 0 0 0,1 0 0 0 0,0 1 0 0 0,-1-1-1 0 0,1 0 1 0 0,0 0 0 0 0,0 1 0 0 0,-1-1 0 0 0,1 0 0 0 0,0 1-1 0 0,0-1 1 0 0,0 1 0 0 0,0-1 0 0 0,-1 0 0 0 0,1 1-1 0 0,0-1 1 0 0,0 1 0 0 0,0-1 0 0 0,0 0 0 0 0,0 1-1 0 0,0-1 1 0 0,0 1 0 0 0,0-1 2 0 0,-4 16 20 0 0,-3 7-8 0 0,2-1 0 0 0,0 1-1 0 0,1 0 1 0 0,2 1 0 0 0,0-1 0 0 0,2 0 0 0 0,1 10-12 0 0,-1-32 0 0 0,-2 231 37 0 0,2-232-42 0 0,28-30 535 0 0,137-183-247 0 0,-162 207 28 0 0,2-1-4397 0 0,-4 10-1389 0 0,0 3-3295 0 0,-1-5-1388 0 0</inkml:trace>
  <inkml:trace contextRef="#ctx0" brushRef="#br0" timeOffset="4585.318">5567 588 1160 0 0,'0'0'2147'0'0,"0"0"-472"0"0,0 0-97 0 0,0 0 148 0 0,0 0 132 0 0,0 0-66 0 0,0 0-264 0 0,0 0-297 0 0,0 0-257 0 0,0 0-178 0 0,0 0-93 0 0,0 0-103 0 0,0 0-76 0 0,-23 1-51 0 0,-72 7-50 0 0,91-8-393 0 0,1 0 0 0 0,0 0-1 0 0,0 1 1 0 0,0 0 0 0 0,0-1 0 0 0,0 1 0 0 0,0 0-1 0 0,0 1 1 0 0,0-1 0 0 0,0 0 0 0 0,0 1-1 0 0,0 0 1 0 0,1-1 0 0 0,-1 1 0 0 0,1 0 0 0 0,-1 1-1 0 0,1-1 1 0 0,0 0 0 0 0,0 1 0 0 0,0-1-1 0 0,0 1 1 0 0,0-1 0 0 0,1 1 0 0 0,-1 0-30 0 0,-4 7 113 0 0,0-1-58 0 0,0 0 0 0 0,1 0 0 0 0,0 1-1 0 0,1 0 1 0 0,0 0 0 0 0,0 0 0 0 0,1 1-1 0 0,1-1 1 0 0,-1 1 0 0 0,2-1 0 0 0,-1 1-1 0 0,2 0 1 0 0,-1 0 0 0 0,2-1 0 0 0,-1 1-1 0 0,2 2-54 0 0,-1-8 81 0 0,1-1 0 0 0,1 1 0 0 0,-1-1 0 0 0,1 1-1 0 0,0-1 1 0 0,0 0 0 0 0,0 0 0 0 0,0 0 0 0 0,1 0 0 0 0,0-1-1 0 0,-1 0 1 0 0,1 1 0 0 0,0-1 0 0 0,1-1 0 0 0,-1 1-1 0 0,1-1 1 0 0,-1 1 0 0 0,1-1 0 0 0,0 0 0 0 0,-1-1-1 0 0,1 1 1 0 0,0-1 0 0 0,0 0 0 0 0,0 0 0 0 0,0-1-1 0 0,0 0 1 0 0,1 1 0 0 0,-1-2 0 0 0,0 1 0 0 0,0-1-1 0 0,0 1 1 0 0,0-1 0 0 0,0-1 0 0 0,0 1 0 0 0,-1-1-1 0 0,1 0 1 0 0,0 0 0 0 0,-1 0 0 0 0,3-1-81 0 0,26-17 306 0 0,-1-1 1 0 0,0-1-1 0 0,-2-2 1 0 0,-1-1-1 0 0,-1-1 0 0 0,-1-1 1 0 0,-1-2-1 0 0,-2-1 1 0 0,0-1-307 0 0,-2 6 38 0 0,-2-1 0 0 0,0-1 0 0 0,-2-1 1 0 0,-1-1-1 0 0,-2 0 0 0 0,0-1 0 0 0,-2 0 1 0 0,-2-1-1 0 0,0-1 0 0 0,-2 0 0 0 0,-2 0 0 0 0,-1 0 1 0 0,-1-1-1 0 0,-2 0 0 0 0,-1-25-38 0 0,-1 53 0 0 0,-1 1-1 0 0,1-1 1 0 0,-1 1-1 0 0,-1-1 0 0 0,1 1 1 0 0,-1-1-1 0 0,1 0 1 0 0,-1 1-1 0 0,-1 0 1 0 0,1-1-1 0 0,-1 1 1 0 0,1 0-1 0 0,-1 0 1 0 0,0-1-1 0 0,-1 1 1 0 0,1 1-1 0 0,-1-1 0 0 0,0 0 1 0 0,0 1-1 0 0,0-1 1 0 0,0 1-1 0 0,0 0 1 0 0,-1 0-1 0 0,0 0 1 0 0,1 1-1 0 0,-1-1 1 0 0,0 1-1 0 0,0 0 0 0 0,0 0 1 0 0,-1 0-1 0 0,1 1 1 0 0,0-1-1 0 0,-1 1 1 0 0,1 0-1 0 0,-1 0 1 0 0,1 1-1 0 0,-3-1 1 0 0,-7 5-12 0 0,1 1 0 0 0,0 1-1 0 0,0 0 1 0 0,0 1 0 0 0,1 0 0 0 0,0 0-1 0 0,0 2 1 0 0,1-1 0 0 0,0 1-1 0 0,0 1 1 0 0,1 0 0 0 0,1 1 0 0 0,0 0-1 0 0,0 0 1 0 0,-2 5 12 0 0,-7 8-3 0 0,1 0 0 0 0,1 2 0 0 0,1-1 0 0 0,1 2 0 0 0,2 0 1 0 0,1 1-1 0 0,1 0 0 0 0,1 0 0 0 0,1 1 0 0 0,2 1 0 0 0,1-1 0 0 0,1 1 0 0 0,1-1 0 0 0,2 1 0 0 0,2 17 3 0 0,1-36 6 0 0,0-1-1 0 0,0 1 1 0 0,1-1 0 0 0,1 1-1 0 0,0-1 1 0 0,0 0-1 0 0,1 0 1 0 0,0-1 0 0 0,1 1-1 0 0,0-1 1 0 0,1 0-1 0 0,0-1 1 0 0,0 0 0 0 0,0 0-1 0 0,1 0 1 0 0,1-1-1 0 0,-1 0 1 0 0,1-1 0 0 0,0 1-1 0 0,0-2 1 0 0,1 0-1 0 0,0 0 1 0 0,0 0 0 0 0,0-1-1 0 0,0-1 1 0 0,1 0-1 0 0,0 0 1 0 0,-1-1 0 0 0,1 0-1 0 0,0-1 1 0 0,0-1-1 0 0,0 1 1 0 0,0-2 0 0 0,0 1-1 0 0,10-3-5 0 0,68-43-3466 0 0,13-65-8203 0 0,-95 99-119 0 0</inkml:trace>
  <inkml:trace contextRef="#ctx0" brushRef="#br0" timeOffset="4889.289">6195 525 8522 0 0,'0'0'2122'0'0,"0"0"-250"0"0,0 0 63 0 0,0 0-15 0 0,0 0-255 0 0,0 0-374 0 0,0 0-372 0 0,0 0-207 0 0,0 0-96 0 0,0 0-56 0 0,0 0-80 0 0,0 0-78 0 0,-7 18-45 0 0,-21 56-46 0 0,19 4 425 0 0,10-75-703 0 0,-1-1 0 0 0,1 1 1 0 0,0 0-1 0 0,0 0 0 0 0,0-1 0 0 0,0 1 1 0 0,1 0-1 0 0,-1-1 0 0 0,1 0 0 0 0,0 1 1 0 0,-1-1-1 0 0,1 0 0 0 0,0 0 0 0 0,0 0 0 0 0,1 0 1 0 0,-1 0-1 0 0,0 0 0 0 0,1-1 0 0 0,-1 1 1 0 0,1-1-1 0 0,-1 1 0 0 0,1-1 0 0 0,0 0 1 0 0,-1 0-1 0 0,1 0 0 0 0,0-1 0 0 0,0 1 1 0 0,0-1-1 0 0,0 1 0 0 0,2-1-33 0 0,1 1 130 0 0,1 0-1 0 0,-1-1 1 0 0,1 1-1 0 0,-1-1 1 0 0,1-1-1 0 0,-1 1 1 0 0,1-1-1 0 0,-1-1 0 0 0,1 1 1 0 0,-1-1-1 0 0,0 0 1 0 0,0 0-1 0 0,4-2-129 0 0,-4 0 61 0 0,0-1-1 0 0,0 1 1 0 0,0-1-1 0 0,-1 0 1 0 0,1-1-1 0 0,-1 1 0 0 0,-1-1 1 0 0,1 0-1 0 0,-1 0 1 0 0,0-1-1 0 0,0 1 0 0 0,-1-1 1 0 0,0 0-1 0 0,0 0 1 0 0,-1 0-1 0 0,1 0 1 0 0,-2 0-1 0 0,1 0 0 0 0,-1-1 1 0 0,0 1-1 0 0,0-1 1 0 0,-1 1-1 0 0,0-2-60 0 0,-1 5-57 0 0,0-1 1 0 0,-1 1-1 0 0,1 0 0 0 0,-1-1 0 0 0,1 1 1 0 0,-1 0-1 0 0,-1 0 0 0 0,1 0 0 0 0,0 1 1 0 0,-1-1-1 0 0,0 0 0 0 0,0 1 0 0 0,0 0 1 0 0,0 0-1 0 0,-1 0 0 0 0,1 0 0 0 0,-1 0 1 0 0,0 1-1 0 0,1-1 0 0 0,-1 1 0 0 0,0 0 1 0 0,-1 0-1 0 0,1 1 0 0 0,0-1 1 0 0,0 1-1 0 0,-1 0 0 0 0,1 0 0 0 0,-1 1 1 0 0,1-1-1 0 0,-1 1 0 0 0,0 0 57 0 0,1 0-375 0 0,-25 1-2933 0 0,12 4-4062 0 0,8 0-4827 0 0</inkml:trace>
  <inkml:trace contextRef="#ctx0" brushRef="#br0" timeOffset="5326.049">6394 702 2937 0 0,'0'0'2680'0'0,"0"0"-1003"0"0,0 0-264 0 0,0 0 169 0 0,0 0 266 0 0,0 0 190 0 0,0 0-167 0 0,0 0-219 0 0,0 0-165 0 0,0 0-153 0 0,0 0-142 0 0,0 0-163 0 0,0 0-149 0 0,30 1-119 0 0,94 3-122 0 0,-51-17 424 0 0,-67 11-977 0 0,1-1-1 0 0,-1 0 1 0 0,0-1 0 0 0,0 1 0 0 0,-1-1-1 0 0,1 0 1 0 0,-1-1 0 0 0,0 1-1 0 0,0-1 1 0 0,0 0 0 0 0,-1 0 0 0 0,1-1-1 0 0,-1 1 1 0 0,-1-1 0 0 0,1 0 0 0 0,-1 0-1 0 0,0 0 1 0 0,0 0 0 0 0,-1-1-1 0 0,0 1 1 0 0,0-1 0 0 0,0 0 0 0 0,-1 1-1 0 0,0-1 1 0 0,0-5-86 0 0,0 11 1 0 0,-1-1 1 0 0,0 0-1 0 0,0 1 0 0 0,0-1 1 0 0,0 1-1 0 0,0-1 1 0 0,0 0-1 0 0,-1 1 0 0 0,1-1 1 0 0,0 0-1 0 0,-1 1 0 0 0,1-1 1 0 0,-1 1-1 0 0,1-1 0 0 0,-1 1 1 0 0,0-1-1 0 0,0 1 1 0 0,0 0-1 0 0,0-1 0 0 0,0 1 1 0 0,0 0-1 0 0,0 0 0 0 0,0 0 1 0 0,0 0-1 0 0,-1-1 0 0 0,1 2 1 0 0,0-1-1 0 0,-1 0 1 0 0,1 0-1 0 0,-1 0 0 0 0,1 1 1 0 0,-1-1-1 0 0,1 1 0 0 0,-1-1 1 0 0,1 1-1 0 0,-1-1 0 0 0,0 1 1 0 0,1 0-1 0 0,-1 0 0 0 0,1 0 1 0 0,-1 0-1 0 0,0 0 1 0 0,1 0-1 0 0,-1 0 0 0 0,0 1 1 0 0,1-1-1 0 0,-1 1-1 0 0,-9 1-48 0 0,0 1 0 0 0,1 0 0 0 0,-1 1 0 0 0,1 0 0 0 0,0 1 0 0 0,0 0 0 0 0,0 0-1 0 0,1 1 1 0 0,0 0 0 0 0,0 1 0 0 0,0 0 0 0 0,1 1 0 0 0,0-1 0 0 0,1 1 0 0 0,-1 1 0 0 0,2 0 0 0 0,-1 0 0 0 0,1 0 0 0 0,0 1 0 0 0,-3 8 48 0 0,7-15-40 0 0,-1 0 1 0 0,1 1 0 0 0,0-1-1 0 0,0 0 1 0 0,0 1 0 0 0,0 0 0 0 0,1-1-1 0 0,-1 1 1 0 0,1 0 0 0 0,0 0 0 0 0,0 0-1 0 0,1 0 1 0 0,-1 0 0 0 0,1 0-1 0 0,0 0 1 0 0,0 0 0 0 0,0 0 0 0 0,0 0-1 0 0,1 0 1 0 0,0 0 0 0 0,0 0 0 0 0,0 0-1 0 0,0 0 1 0 0,0-1 0 0 0,1 1 0 0 0,0 0-1 0 0,0-1 1 0 0,0 1 0 0 0,0-1-1 0 0,0 1 1 0 0,1-1 0 0 0,-1 0 0 0 0,1 0-1 0 0,0 0 1 0 0,0-1 0 0 0,3 3 39 0 0,3-3-453 0 0,1 0 0 0 0,0 0-1 0 0,1-1 1 0 0,-1 0 0 0 0,0-1 0 0 0,0 0 0 0 0,0 0-1 0 0,0-1 1 0 0,1-1 0 0 0,-1 0 0 0 0,-1 0 0 0 0,1-1 0 0 0,4-2 453 0 0,32-13-5387 0 0,-2-4-3471 0 0,-29 14 3079 0 0</inkml:trace>
  <inkml:trace contextRef="#ctx0" brushRef="#br0" timeOffset="5760.107">7097 470 6057 0 0,'0'0'3634'0'0,"0"0"-889"0"0,0 0-658 0 0,0 0-493 0 0,0 0-455 0 0,0 0-362 0 0,0 0-222 0 0,0 0 5 0 0,0 0 82 0 0,0 0 56 0 0,0 0 13 0 0,0 0-59 0 0,-8 7-69 0 0,-51 52 995 0 0,56-55-1484 0 0,0-1 0 0 0,0 1 0 0 0,0 0 0 0 0,1 0 0 0 0,-1 0 0 0 0,1 0 0 0 0,0 0 0 0 0,0 0 0 0 0,0 1 0 0 0,1-1 0 0 0,0 0 0 0 0,-1 1 0 0 0,1 0 0 0 0,1-1 0 0 0,-1 1 0 0 0,1 0 0 0 0,0-1 0 0 0,0 1 0 0 0,0 0 0 0 0,1 1-94 0 0,47 35 1063 0 0,-10-21-390 0 0,-34-19-628 0 0,0 0-1 0 0,0 0 1 0 0,0 1 0 0 0,0-1-1 0 0,0 1 1 0 0,-1 0 0 0 0,1 0 0 0 0,-1 1-1 0 0,1-1 1 0 0,-1 1 0 0 0,0-1-1 0 0,0 1 1 0 0,0 0 0 0 0,0 0-1 0 0,0 0 1 0 0,-1 1 0 0 0,1-1 0 0 0,-1 1-1 0 0,0-1 1 0 0,0 1 0 0 0,0 0-1 0 0,-1 0 1 0 0,1 0 0 0 0,-1 0-1 0 0,0 0 1 0 0,0 4-45 0 0,-3-1 42 0 0,-1-1 0 0 0,-1 1 0 0 0,1-1 0 0 0,-1 1 0 0 0,0-1 0 0 0,0-1 0 0 0,-1 1 0 0 0,0 0 0 0 0,0-1 0 0 0,0 0 0 0 0,-1 0 0 0 0,1-1 0 0 0,-1 0 0 0 0,0 0 0 0 0,0 0-1 0 0,-1 0 1 0 0,1-1 0 0 0,-1 0 0 0 0,0-1 0 0 0,0 1 0 0 0,0-1 0 0 0,0-1 0 0 0,0 1 0 0 0,0-1 0 0 0,0 0 0 0 0,-5-1-42 0 0,-2 2-209 0 0,-37-2 117 0 0,37-26-3897 0 0,14 8-6519 0 0,1 13-1910 0 0</inkml:trace>
  <inkml:trace contextRef="#ctx0" brushRef="#br0" timeOffset="1020.165">1263 628 5337 0 0,'0'0'1538'0'0,"0"0"-255"0"0,0 0-50 0 0,0 0 128 0 0,0 0 82 0 0,0 0-24 0 0,0 0-214 0 0,0 0-343 0 0,0 0-304 0 0,0 0-221 0 0,0 0-133 0 0,0 0 60 0 0,0 0 129 0 0,-1 5 110 0 0,-2 215 3074 0 0,3-209-3497 0 0,2 22 171 0 0,-1-1-1 0 0,-2 1 1 0 0,-1 0-1 0 0,-2 0 1 0 0,-1-1-1 0 0,-2 0 1 0 0,-1 0-1 0 0,-1 0 1 0 0,-11 21-251 0 0,16-104 2296 0 0,8 22-2268 0 0,0 0 1 0 0,2 0-1 0 0,1 1 0 0 0,1 0 0 0 0,2 0 0 0 0,0 1 0 0 0,2 0 0 0 0,1 1 1 0 0,11-17-29 0 0,6-11 25 0 0,3 1 0 0 0,2 2 1 0 0,2 1-1 0 0,2 1 0 0 0,22-18-25 0 0,-54 59 1 0 0,0 0 0 0 0,1 0 0 0 0,0 1-1 0 0,0 0 1 0 0,0 0 0 0 0,1 1 0 0 0,0 0-1 0 0,0 1 1 0 0,1 0 0 0 0,-1 0 0 0 0,1 1-1 0 0,0 0 1 0 0,1 1 0 0 0,-1 0 0 0 0,0 0-1 0 0,11 0 0 0 0,-18 5 5 0 0,0 0 0 0 0,-1 0 0 0 0,1 1 0 0 0,-1-1 0 0 0,1 1-1 0 0,-1-1 1 0 0,0 1 0 0 0,0 0 0 0 0,0 0 0 0 0,0 0 0 0 0,0 0-1 0 0,-1 0 1 0 0,1 0 0 0 0,-1 1 0 0 0,0-1 0 0 0,0 0 0 0 0,0 1 0 0 0,0-1-1 0 0,-1 1 1 0 0,0-1 0 0 0,1 1 0 0 0,-1-1 0 0 0,0 1 0 0 0,-1-1-1 0 0,1 1 1 0 0,-1-1 0 0 0,1 1 0 0 0,-1 0-5 0 0,1 1 20 0 0,-3 15 25 0 0,1 0-1 0 0,-2 0 0 0 0,-1 0 1 0 0,0-1-1 0 0,-2 1 0 0 0,0-1 1 0 0,-1-1-1 0 0,-1 0 0 0 0,0 0 1 0 0,-2 0-1 0 0,0-1 0 0 0,-1-1 0 0 0,-3 3-44 0 0,10-12 9 0 0,-1 0-1 0 0,0 0 0 0 0,0 0 1 0 0,0-1-1 0 0,-1 0 0 0 0,1-1 0 0 0,-2 1 1 0 0,1-1-1 0 0,0-1 0 0 0,-1 1 0 0 0,0-1 1 0 0,0-1-1 0 0,0 1 0 0 0,-1-1 1 0 0,1-1-1 0 0,-1 0 0 0 0,0 0 0 0 0,1 0 1 0 0,-1-1-1 0 0,-5 0-8 0 0,13-2-22 0 0,-1 1 1 0 0,1 0-1 0 0,0-1 1 0 0,-1 1-1 0 0,1-1 1 0 0,-1 0 0 0 0,1 1-1 0 0,0-1 1 0 0,-1 0-1 0 0,1 0 1 0 0,0 0-1 0 0,0 0 1 0 0,0 0-1 0 0,0 0 1 0 0,0 0-1 0 0,0 0 1 0 0,0-1-1 0 0,0 1 1 0 0,0 0-1 0 0,0 0 1 0 0,1-1-1 0 0,-1 1 1 0 0,1-1-1 0 0,-1 1 1 0 0,1-1-1 0 0,-1 1 1 0 0,1 0 0 0 0,0-1-1 0 0,0 0 1 0 0,-1 1-1 0 0,1-1 1 0 0,0 1-1 0 0,0-1 1 0 0,1 1-1 0 0,-1-1 1 0 0,0 0 21 0 0,12-59-2329 0 0,24 14-2570 0 0,-21 33 604 0 0,0 2-3341 0 0,-7 4 130 0 0</inkml:trace>
  <inkml:trace contextRef="#ctx0" brushRef="#br0" timeOffset="2235.107">2123 566 6353 0 0,'0'0'2019'0'0,"0"0"-353"0"0,0 0-256 0 0,0 0-51 0 0,0 0-26 0 0,0 0-163 0 0,0 0-113 0 0,0 0-115 0 0,0 0-136 0 0,0 0-134 0 0,0 0-76 0 0,0 0-73 0 0,0 0-61 0 0,-17 7-35 0 0,-53 21-45 0 0,10 15 659 0 0,51-35-958 0 0,0 0-1 0 0,1 1 0 0 0,-1 0 1 0 0,2 0-1 0 0,0 1 1 0 0,0 0-1 0 0,1 1 1 0 0,0-1-1 0 0,0 1 1 0 0,1 0-1 0 0,1 1 1 0 0,0-1-1 0 0,1 1 1 0 0,0-1-1 0 0,0 1 0 0 0,2 0 1 0 0,-1 0-1 0 0,1 8-82 0 0,2-17 39 0 0,0-1-1 0 0,0 1 0 0 0,0-1 0 0 0,0 1 1 0 0,0-1-1 0 0,1 0 0 0 0,-1 0 0 0 0,1 1 1 0 0,-1-1-1 0 0,1 0 0 0 0,0 0 0 0 0,0-1 1 0 0,0 1-1 0 0,0 0 0 0 0,0-1 0 0 0,0 1 0 0 0,1-1 1 0 0,-1 0-1 0 0,0 0 0 0 0,1 0 0 0 0,-1 0 1 0 0,1 0-1 0 0,-1 0 0 0 0,1 0 0 0 0,0-1 1 0 0,-1 0-1 0 0,1 1 0 0 0,-1-1 0 0 0,1 0 1 0 0,0 0-1 0 0,-1 0 0 0 0,1-1 0 0 0,0 1 1 0 0,-1-1-1 0 0,1 1 0 0 0,-1-1 0 0 0,1 0 0 0 0,-1 0 1 0 0,1 0-1 0 0,-1 0 0 0 0,0-1 0 0 0,1 1 1 0 0,-1 0-1 0 0,0-1 0 0 0,0 0 0 0 0,2-1-38 0 0,98-96 1083 0 0,14-81-695 0 0,-108 154-328 0 0,-8 25-46 0 0,0 1-33 0 0,-5 12-162 0 0,-6 4 167 0 0,1 0 0 0 0,1 1 0 0 0,1 1 0 0 0,0-1 1 0 0,1 1-1 0 0,1 0 0 0 0,1 1 0 0 0,0 0 0 0 0,1-1 1 0 0,2 1-1 0 0,-1 9 14 0 0,4-25 1 0 0,1 0 0 0 0,0 0 1 0 0,-1 0-1 0 0,1-1 0 0 0,0 1 0 0 0,0 0 1 0 0,1-1-1 0 0,-1 0 0 0 0,1 1 1 0 0,-1-1-1 0 0,1 0 0 0 0,0 0 1 0 0,-1 0-1 0 0,1 0 0 0 0,0-1 0 0 0,0 1 1 0 0,0-1-1 0 0,1 0 0 0 0,-1 0 1 0 0,0 0-1 0 0,0 0 0 0 0,1-1 0 0 0,-1 1 1 0 0,0-1-1 0 0,1 0 0 0 0,-1 0 1 0 0,0 0-1 0 0,1 0 0 0 0,-1-1 1 0 0,0 1-1 0 0,1-1 0 0 0,-1 0 0 0 0,0 0 1 0 0,0 0-1 0 0,1 0-1 0 0,138-64 117 0 0,-116 50-99 0 0,0-1 0 0 0,-1-1 0 0 0,-1-1 0 0 0,-1-2-1 0 0,0 0 1 0 0,-2-1 0 0 0,0-1 0 0 0,-2-1-1 0 0,4-6-17 0 0,-13 15 22 0 0,20-54 62 0 0,-74 69-95 0 0,30 5 0 0 0,0 2 0 0 0,1-1 0 0 0,0 2 0 0 0,1 0 0 0 0,0 0 0 0 0,0 1 0 0 0,1 1 0 0 0,0-1-1 0 0,1 2 1 0 0,-4 5 11 0 0,13-16-4 0 0,0 0 0 0 0,0 0-1 0 0,0 1 1 0 0,0-1-1 0 0,0 0 1 0 0,0 0 0 0 0,0 0-1 0 0,1 1 1 0 0,-1-1-1 0 0,0 0 1 0 0,1 1 0 0 0,-1-1-1 0 0,1 0 1 0 0,0 1-1 0 0,-1-1 1 0 0,1 1 0 0 0,0-1-1 0 0,0 1 1 0 0,0-1-1 0 0,0 1 1 0 0,0-1 0 0 0,0 1-1 0 0,0-1 1 0 0,0 0-1 0 0,1 1 1 0 0,-1-1 0 0 0,1 1-1 0 0,-1-1 1 0 0,1 0-1 0 0,-1 1 1 0 0,1-1 0 0 0,0 0-1 0 0,0 1 1 0 0,-1-1-1 0 0,1 0 1 0 0,0 0 0 0 0,0 0-1 0 0,0 0 1 0 0,0 0-1 0 0,1 0 1 0 0,-1 0 0 0 0,0 0-1 0 0,0-1 1 0 0,0 1 0 0 0,1 0-1 0 0,-1-1 1 0 0,1 1-1 0 0,-1-1 1 0 0,0 1 0 0 0,1-1-1 0 0,-1 1 1 0 0,1-1-1 0 0,-1 0 1 0 0,1 0 0 0 0,-1 0-1 0 0,0 0 1 0 0,2 0 4 0 0,125-11 56 0 0,34-22-58 0 0,-161 33 3 0 0,1 0 0 0 0,-1 0-1 0 0,1 0 1 0 0,0 0-1 0 0,-1 0 1 0 0,1 1 0 0 0,-1-1-1 0 0,1 0 1 0 0,-1 1-1 0 0,1-1 1 0 0,-1 1-1 0 0,1-1 1 0 0,-1 1 0 0 0,0 0-1 0 0,1-1 1 0 0,-1 1-1 0 0,0 0 1 0 0,1 0 0 0 0,-1 0-1 0 0,0 0 1 0 0,0 0-1 0 0,0 0 1 0 0,0 1 0 0 0,0-1-1 0 0,0 0 1 0 0,0 1-1 0 0,-1-1 1 0 0,1 0 0 0 0,0 1-1 0 0,-1-1 1 0 0,1 1-1 0 0,-1-1 1 0 0,1 1 0 0 0,-1-1-1 0 0,0 1 1 0 0,1-1-1 0 0,-1 1 1 0 0,0-1-1 0 0,0 1 1 0 0,0-1 0 0 0,0 1-1 0 0,-1 0 1 0 0,1-1-1 0 0,0 1 1 0 0,-1-1 0 0 0,1 1-1 0 0,-1-1 1 0 0,1 1-1 0 0,-1-1 1 0 0,0 0 0 0 0,0 1-1 0 0,1-1 1 0 0,-1 0-1 0 0,-1 1 0 0 0,-18 45 8 0 0,16-41-8 0 0,1 0 0 0 0,0 0 0 0 0,0 1 0 0 0,1-1 0 0 0,0 0 0 0 0,0 1 0 0 0,0 0 0 0 0,1-1 0 0 0,0 1 0 0 0,0 0 0 0 0,0 0 0 0 0,1 4 0 0 0,2-9 1 0 0,0 0 0 0 0,0 1 0 0 0,0-1 0 0 0,1 0 0 0 0,-1-1 0 0 0,0 1 0 0 0,1 0 0 0 0,-1-1 0 0 0,1 1 1 0 0,0-1-1 0 0,-1 0 0 0 0,1 0 0 0 0,0 0 0 0 0,0 0 0 0 0,0 0 0 0 0,0-1 0 0 0,0 1 0 0 0,0-1 0 0 0,-1 0 0 0 0,1 0 0 0 0,0 0 0 0 0,0 0 0 0 0,0-1 0 0 0,0 1 0 0 0,0-1 0 0 0,0 0 0 0 0,0 1 0 0 0,0-1 0 0 0,0-1-1 0 0,24-10 50 0 0,0-2-1 0 0,-1 0 1 0 0,-1-2 0 0 0,-1-1 0 0 0,0-1 0 0 0,-1-1 0 0 0,-1 0 0 0 0,0-2 0 0 0,-2-1 0 0 0,12-17-50 0 0,-14 19 49 0 0,0-1 1 0 0,-1-1 0 0 0,-2-1 0 0 0,0 0 0 0 0,-2-1 0 0 0,0 0 0 0 0,-2-1 0 0 0,0-1 0 0 0,-2 1 0 0 0,-1-2 0 0 0,-1 1 0 0 0,-1-1 0 0 0,-2 0 0 0 0,0 0 0 0 0,-1-15-50 0 0,-3 41 5 0 0,0-1-1 0 0,0 1 1 0 0,-1-1-1 0 0,1 1 1 0 0,0 0 0 0 0,0-1-1 0 0,-1 1 1 0 0,1-1-1 0 0,-1 1 1 0 0,1-1 0 0 0,-1 1-1 0 0,0 0 1 0 0,1-1-1 0 0,-1 1 1 0 0,0 0 0 0 0,0 0-1 0 0,0 0 1 0 0,0 0-1 0 0,0 0 1 0 0,0 0 0 0 0,0 0-1 0 0,0 0 1 0 0,-1 0-1 0 0,1 0 1 0 0,0 0 0 0 0,0 1-1 0 0,-1-1 1 0 0,1 0-1 0 0,-1 1 1 0 0,1-1 0 0 0,0 1-1 0 0,-1 0 1 0 0,1-1-1 0 0,-1 1 1 0 0,1 0 0 0 0,-1 0-1 0 0,1 0 1 0 0,-1 0-1 0 0,1 0 1 0 0,-1 0 0 0 0,1 1-1 0 0,-1-1 1 0 0,1 0-1 0 0,0 1 1 0 0,-1-1 0 0 0,1 1-1 0 0,-1 0 1 0 0,1-1-1 0 0,0 1 1 0 0,0 0 0 0 0,-1 0-1 0 0,1 0 1 0 0,0 0-1 0 0,0 0 1 0 0,0 0 0 0 0,0 0-1 0 0,0 0 1 0 0,0 0-1 0 0,0 0 1 0 0,0 1 0 0 0,1-1-1 0 0,-1 0 1 0 0,0 0-1 0 0,1 1 1 0 0,-1-1 0 0 0,1 1-1 0 0,-1-1 1 0 0,1 1-1 0 0,0-1-4 0 0,-11 19-1 0 0,1 1-1 0 0,0 0 0 0 0,2 0 1 0 0,0 1-1 0 0,2 0 1 0 0,1 1-1 0 0,0-1 0 0 0,2 1 1 0 0,0 0-1 0 0,2 0 0 0 0,0 0 1 0 0,2 0-1 0 0,1 6 2 0 0,29 210 196 0 0,-31-136-140 0 0,-1-158-5243 0 0,0 5-1427 0 0,1 20-2731 0 0,0 18 1861 0 0</inkml:trace>
  <inkml:trace contextRef="#ctx0" brushRef="#br0" timeOffset="2484.703">2971 492 3857 0 0,'0'0'2624'0'0,"0"0"-232"0"0,0 0-235 0 0,0 0-164 0 0,0 0-238 0 0,0 0-226 0 0,0 0-100 0 0,0 0 3 0 0,0 0 16 0 0,0 0-34 0 0,0 0-150 0 0,0 0-263 0 0,0 0-159 0 0,19 3-92 0 0,128 13 897 0 0,51-3-784 0 0,-178-8-1331 0 0,10 2-1072 0 0,-12 0-9327 0 0,-15-6-1478 0 0</inkml:trace>
  <inkml:trace contextRef="#ctx0" brushRef="#br0" timeOffset="2634.448">3601 599 15451 0 0,'0'0'1714'0'0,"0"0"-870"0"0,0 0-362 0 0,0 0 15 0 0,0 0-1 0 0,0 0-92 0 0,0 0-144 0 0,0 0-113 0 0,0 0-108 0 0,0 0-47 0 0,0 0-8 0 0,0 0-36 0 0,0 0-66 0 0,0 31-108 0 0,1 95-251 0 0,7-90-2019 0 0,-6-38 1589 0 0,3 2-4403 0 0,-3 0-5286 0 0</inkml:trace>
  <inkml:trace contextRef="#ctx0" brushRef="#br0" timeOffset="2892.161">3677 503 12283 0 0,'0'0'3234'0'0,"0"0"-878"0"0,0 0-566 0 0,0 0-282 0 0,0 0-274 0 0,0 0-273 0 0,0 0-339 0 0,0 0-309 0 0,0 0-283 0 0,0 0-228 0 0,0 0-71 0 0,0 0 11 0 0,-5-5 41 0 0,4 4 202 0 0,-13-12-221 0 0,18 35-1257 0 0,3-3-2197 0 0,-3-9-1528 0 0,1-1-6271 0 0</inkml:trace>
  <inkml:trace contextRef="#ctx0" brushRef="#br0" timeOffset="3056.674">3956 610 11234 0 0,'0'0'2304'0'0,"0"0"-613"0"0,0 0-279 0 0,0 0-84 0 0,0 0-74 0 0,0 0-138 0 0,0 0-214 0 0,0 0-184 0 0,0 0-166 0 0,0 0-126 0 0,0 0-86 0 0,0 0-83 0 0,0 0-54 0 0,-24 10-63 0 0,-73 31-55 0 0,57-8-38 0 0,37-25-38 0 0,3-6-4 0 0,-1 0-1 0 0,0 0 1 0 0,0 0-1 0 0,1 0 0 0 0,-1 0 1 0 0,1 1-1 0 0,-1-1 1 0 0,1 0-1 0 0,0 1 0 0 0,0-1 1 0 0,0 0-1 0 0,0 0 1 0 0,1 1-1 0 0,-1-1 0 0 0,1 0 1 0 0,-1 0-1 0 0,1 0 0 0 0,0 1 1 0 0,0-1-1 0 0,0 0 1 0 0,0 0-1 0 0,0 0 0 0 0,0 0 1 0 0,0 0-1 0 0,1-1 1 0 0,-1 1-1 0 0,1 0 0 0 0,-1-1 1 0 0,1 1-1 0 0,0-1 1 0 0,0 1-1 0 0,-1-1 0 0 0,1 0 1 0 0,0 0-1 0 0,0 0 1 0 0,0 0-1 0 0,1 0 0 0 0,-1 0 1 0 0,0 0-1 0 0,0-1 0 0 0,1 1-4 0 0,94 13 451 0 0,-83-13-482 0 0,-1-1 0 0 0,0-1 0 0 0,0 0-1 0 0,0 0 1 0 0,0-2 0 0 0,-1 1 0 0 0,1-2-1 0 0,-1 0 1 0 0,1 0 0 0 0,4-4 31 0 0,34-34-4904 0 0,-43 32 2227 0 0,6-6-5623 0 0,-7 5-156 0 0</inkml:trace>
  <inkml:trace contextRef="#ctx0" brushRef="#br0" timeOffset="3307.924">4372 168 14315 0 0,'0'0'2319'0'0,"0"0"-534"0"0,0 0-364 0 0,0 0-262 0 0,0 0-221 0 0,0 0-155 0 0,0 0-58 0 0,0 0-41 0 0,0 0-17 0 0,0 0-8 0 0,0 0-126 0 0,0 0-78 0 0,0 0-70 0 0,-5 36-93 0 0,-16 111-83 0 0,-13 35 111 0 0,24-9-1895 0 0,16-169-1487 0 0,-2-4-847 0 0,-1-1-1920 0 0,-3 1-5965 0 0</inkml:trace>
  <inkml:trace contextRef="#ctx0" brushRef="#br0" timeOffset="3617.064">4466 676 1368 0 0,'0'0'3142'0'0,"0"0"-1"0"0,0 0 10 0 0,0 0-154 0 0,0 0-363 0 0,0 0-418 0 0,0 0-463 0 0,0 0-402 0 0,0 0-304 0 0,0 0-195 0 0,34 2-148 0 0,103 1-109 0 0,-77-13 158 0 0,-53 4-609 0 0,1 1-58 0 0,-1 1 1 0 0,1-1-1 0 0,-1-1 0 0 0,0 1 0 0 0,0-1 0 0 0,-1 0 1 0 0,0-1-1 0 0,0 0 0 0 0,0 0 0 0 0,-1 0 1 0 0,0 0-1 0 0,0-1 0 0 0,-1 0 0 0 0,0 0 0 0 0,0 0 1 0 0,-1-1-1 0 0,0 1 0 0 0,-1-1 0 0 0,1 1 1 0 0,-1-8-87 0 0,-3 14 4 0 0,0-1 0 0 0,-1 1 0 0 0,0-1 1 0 0,1 1-1 0 0,-1-1 0 0 0,0 1 0 0 0,0 0 1 0 0,-1 0-1 0 0,1 0 0 0 0,0 0 0 0 0,-1 1 1 0 0,1-1-1 0 0,-1 1 0 0 0,1-1 1 0 0,-1 1-1 0 0,0 0 0 0 0,1 0 0 0 0,-1 0 1 0 0,0 0-1 0 0,0 0 0 0 0,0 1 0 0 0,0-1 1 0 0,0 1-1 0 0,0 0 0 0 0,0 0 1 0 0,0 0-1 0 0,1 0 0 0 0,-1 1 0 0 0,0-1 1 0 0,0 1-1 0 0,0-1 0 0 0,0 1 0 0 0,0 0 1 0 0,1 0-1 0 0,-2 1-4 0 0,-10 6-17 0 0,0 0 0 0 0,1 0 0 0 0,0 2 0 0 0,1-1 0 0 0,0 2 0 0 0,0 0 0 0 0,1 0 1 0 0,0 1-1 0 0,1 0 0 0 0,1 1 0 0 0,0 0 0 0 0,0 1 0 0 0,0 2 17 0 0,3-6-3 0 0,1 0 0 0 0,0 0-1 0 0,0 0 1 0 0,1 0 0 0 0,0 0 0 0 0,1 1 0 0 0,0 0 0 0 0,1 0 0 0 0,0 0-1 0 0,1 0 1 0 0,0 0 0 0 0,1 0 0 0 0,0 0 0 0 0,0 2 3 0 0,3-7 1 0 0,0 0 0 0 0,0-1-1 0 0,1 1 1 0 0,0-1 0 0 0,0 0 0 0 0,0 0 0 0 0,0 0 0 0 0,1 0 0 0 0,0-1-1 0 0,0 0 1 0 0,0 0 0 0 0,0 0 0 0 0,1-1 0 0 0,0 1 0 0 0,-1-1 0 0 0,1-1-1 0 0,0 1 1 0 0,0-1 0 0 0,1 0 0 0 0,-1 0 0 0 0,0-1 0 0 0,1 0-1 0 0,-1 0 1 0 0,1-1 0 0 0,1 1-1 0 0,106 9-838 0 0,-67-16-6948 0 0,-32 2-4620 0 0</inkml:trace>
  <inkml:trace contextRef="#ctx0" brushRef="#br0" timeOffset="7410.272">1377 1549 0 0 0,'0'0'870'0'0,"0"0"683"0"0,0 0 548 0 0,0 0 286 0 0,0 0-44 0 0,0 0-424 0 0,0 0-489 0 0,0 0-371 0 0,0 0-193 0 0,-2 5 2089 0 0,-13 23-1814 0 0,-124 138 959 0 0,64-93-1390 0 0,103-125 1234 0 0,122-149-1496 0 0,-55 116-170 0 0,-93 115-223 0 0,-1 146 519 0 0,-1-172-558 0 0,0 0-1 0 0,1 0 1 0 0,0 0-1 0 0,-1-1 1 0 0,1 1-1 0 0,1 0 1 0 0,-1 0-1 0 0,0-1 1 0 0,1 1-1 0 0,0 0 1 0 0,0-1-1 0 0,0 0 1 0 0,0 1-1 0 0,0-1 1 0 0,1 0-1 0 0,0 0 1 0 0,-1 0-1 0 0,1-1 1 0 0,0 1-1 0 0,0-1 1 0 0,1 1-1 0 0,-1-1 1 0 0,0 0-1 0 0,1 0 0 0 0,-1-1 1 0 0,1 1-1 0 0,0-1 1 0 0,-1 0-1 0 0,1 0 1 0 0,0 0-1 0 0,1 0-15 0 0,1-1 104 0 0,1 0 0 0 0,-1 0 0 0 0,0-1 0 0 0,0 1-1 0 0,0-2 1 0 0,1 1 0 0 0,-1-1 0 0 0,0 0-1 0 0,-1 0 1 0 0,1 0 0 0 0,0-1 0 0 0,-1 0 0 0 0,1 0-1 0 0,-1 0 1 0 0,0-1 0 0 0,0 0 0 0 0,1-1-104 0 0,8-7 117 0 0,-1-1 0 0 0,0 0 0 0 0,-1-1 0 0 0,0 0 1 0 0,-1 0-1 0 0,-1-2 0 0 0,-1 1 0 0 0,0-1 0 0 0,0 0 0 0 0,-2-1 1 0 0,0 0-1 0 0,-1 0 0 0 0,-1-1 0 0 0,1-5-117 0 0,-7 23-28 0 0,1 0-1 0 0,0 0 1 0 0,-1 0 0 0 0,1 0-1 0 0,0-1 1 0 0,-1 1-1 0 0,1 0 1 0 0,0 0 0 0 0,-1 0-1 0 0,1 0 1 0 0,0 0-1 0 0,-1 0 1 0 0,1-1 0 0 0,0 1-1 0 0,-1 0 1 0 0,1 0-1 0 0,0-1 1 0 0,0 1 0 0 0,-1 0-1 0 0,1 0 1 0 0,0-1-1 0 0,0 1 1 0 0,0 0 0 0 0,-1-1-1 0 0,1 1 1 0 0,0 0-1 0 0,0-1 1 0 0,0 1 0 0 0,0 0-1 0 0,0-1 1 0 0,0 1-1 0 0,-1 0 1 0 0,1-1 0 0 0,0 1-1 0 0,0 0 1 0 0,0-1-1 0 0,0 1 1 0 0,0 0 0 0 0,1-1-1 0 0,-1 1 1 0 0,0-1-1 0 0,0 1 1 0 0,0 0 0 0 0,0-1-1 0 0,0 1 1 0 0,0 0-1 0 0,0 0 1 0 0,1-1 0 0 0,-1 1 28 0 0,-17 27-2622 0 0,8-9 790 0 0,-2 3-1516 0 0,4-5-3298 0 0,3-4-4981 0 0</inkml:trace>
  <inkml:trace contextRef="#ctx0" brushRef="#br0" timeOffset="7705.058">2169 1501 9322 0 0,'0'0'2481'0'0,"0"0"-381"0"0,0 0-234 0 0,0 0-215 0 0,0 0-282 0 0,0 0-307 0 0,0 0-253 0 0,0 0-191 0 0,-32 31-143 0 0,-95 98-121 0 0,86-67 18 0 0,41-53-302 0 0,-1-7-38 0 0,1 1 0 0 0,-1-1 0 0 0,1 1 0 0 0,0-1 0 0 0,-1 1 0 0 0,1-1 0 0 0,1 1 0 0 0,-1-1 0 0 0,0 1 0 0 0,1-1 0 0 0,-1 1 0 0 0,1-1 0 0 0,0 1 0 0 0,-1-1 0 0 0,1 0 0 0 0,0 1 0 0 0,1-1 0 0 0,-1 0 0 0 0,0 0 0 0 0,1 0 0 0 0,-1 0 0 0 0,1 0 0 0 0,0 0 0 0 0,-1 0 0 0 0,1 0 0 0 0,0-1 0 0 0,0 1 0 0 0,0-1 0 0 0,0 1 0 0 0,1-1 0 0 0,-1 0 0 0 0,0 0 0 0 0,1 0 0 0 0,-1 0 0 0 0,0 0 0 0 0,1-1 0 0 0,-1 1 0 0 0,1-1 0 0 0,-1 1 0 0 0,1-1 0 0 0,-1 0 0 0 0,3 0-32 0 0,4 0 107 0 0,0-1 0 0 0,-1 0 0 0 0,1 0 0 0 0,0-1 0 0 0,-1-1 0 0 0,1 1 0 0 0,-1-1 0 0 0,0 0 0 0 0,1-1 0 0 0,-2 0 0 0 0,1 0 0 0 0,0-1 0 0 0,-1 0 0 0 0,0 0 0 0 0,0-1 0 0 0,-1 0 0 0 0,1 0 0 0 0,-1-1 0 0 0,0 1 0 0 0,-1-1 0 0 0,0-1 0 0 0,0 1 0 0 0,0-1 0 0 0,-1 0 0 0 0,-1 0 0 0 0,1 0 0 0 0,-1 0 0 0 0,0 0 0 0 0,-1-1 0 0 0,0 0 0 0 0,0 1 0 0 0,-1-1 0 0 0,0 0 0 0 0,-1 0 0 0 0,0 0 0 0 0,0 0-107 0 0,-1 5-49 0 0,0 0 0 0 0,-1 0 0 0 0,0 1 0 0 0,1-1 0 0 0,-1 1 0 0 0,-1-1 1 0 0,1 1-1 0 0,0 0 0 0 0,-1 0 0 0 0,1 0 0 0 0,-1 0 0 0 0,0 0 0 0 0,0 0 1 0 0,0 1-1 0 0,-1-1 0 0 0,1 1 0 0 0,0 0 0 0 0,-1 0 0 0 0,0 1 0 0 0,1-1 1 0 0,-1 1-1 0 0,0-1 0 0 0,0 1 0 0 0,0 0 0 0 0,0 1 0 0 0,0-1 49 0 0,-43 1-10484 0 0,37 3-1713 0 0</inkml:trace>
  <inkml:trace contextRef="#ctx0" brushRef="#br0" timeOffset="8026.01">2751 1273 11370 0 0,'0'0'2830'0'0,"0"0"-1197"0"0,0 0-524 0 0,0 0 48 0 0,0 0 44 0 0,0 0-47 0 0,0 0-113 0 0,0 0-87 0 0,0 0-61 0 0,0 0-23 0 0,0 0-102 0 0,0 0-169 0 0,0 0-130 0 0,-3 20-111 0 0,-11 100 132 0 0,-12 64 176 0 0,14-86-1537 0 0,11-97 206 0 0,-8-1-7237 0 0,5 0 1252 0 0,-1 0-4640 0 0</inkml:trace>
  <inkml:trace contextRef="#ctx0" brushRef="#br0" timeOffset="8273.597">2484 1420 9914 0 0,'0'0'2987'0'0,"0"0"-915"0"0,0 0-605 0 0,0 0-183 0 0,0 0-64 0 0,0 0-78 0 0,0 0-139 0 0,0 0-195 0 0,0 0-176 0 0,0 0-157 0 0,0 0-117 0 0,33-4-104 0 0,105-13-80 0 0,-9 13 70 0 0,-9 19-1106 0 0,-81-7-2682 0 0,-1 0-4588 0 0,-24-7-1220 0 0</inkml:trace>
  <inkml:trace contextRef="#ctx0" brushRef="#br0" timeOffset="8491.569">702 2050 8930 0 0,'0'0'1956'0'0,"0"0"-150"0"0,0 0-95 0 0,0 0-191 0 0,0 0-331 0 0,0 0-395 0 0,0 0-167 0 0,0 0 171 0 0,0 0 193 0 0,0 0 9 0 0,31 6-103 0 0,0 0-679 0 0,175 18 847 0 0,301-51 384 0 0,-241 7-1152 0 0,585-25-2405 0 0,-848 45 2020 0 0,72-3-2971 0 0,-27-1-3496 0 0,-12 0-5427 0 0</inkml:trace>
  <inkml:trace contextRef="#ctx0" brushRef="#br0" timeOffset="9458.666">3910 1634 752 0 0,'0'0'1347'0'0,"0"0"248"0"0,0 0 271 0 0,0 0 197 0 0,0 0-15 0 0,0 0-209 0 0,0 0-236 0 0,0 0-264 0 0,0 0-202 0 0,0 0-174 0 0,0 0-125 0 0,0 0-83 0 0,0 0-68 0 0,-32-7-75 0 0,-103-18-89 0 0,132 24-491 0 0,0 0 0 0 0,0 0 1 0 0,0 0-1 0 0,0 1 0 0 0,-1-1 1 0 0,1 1-1 0 0,0 0 0 0 0,0 0 0 0 0,-1 0 1 0 0,1 1-1 0 0,0-1 0 0 0,0 1 1 0 0,0 0-1 0 0,0 0 0 0 0,-1 0 0 0 0,1 0 1 0 0,0 0-1 0 0,1 1 0 0 0,-1-1 1 0 0,0 1-1 0 0,-1 1-32 0 0,-7 4 161 0 0,-5 3-20 0 0,0 0 0 0 0,0 1-1 0 0,1 1 1 0 0,0 0 0 0 0,1 1 0 0 0,1 1 0 0 0,0 0 0 0 0,0 1 0 0 0,2 0 0 0 0,0 1 0 0 0,1 0-1 0 0,0 1 1 0 0,1 0 0 0 0,1 1-141 0 0,6-15 22 0 0,0 1 0 0 0,0-1 0 0 0,1 1 0 0 0,-1 0-1 0 0,1 0 1 0 0,0 0 0 0 0,0-1 0 0 0,0 1 0 0 0,0 0-1 0 0,0 1 1 0 0,1-1 0 0 0,0 0 0 0 0,0 0 0 0 0,0 0 0 0 0,1 0-1 0 0,-1 0 1 0 0,1 0 0 0 0,0 0 0 0 0,0 0 0 0 0,0 0 0 0 0,1-1-1 0 0,-1 1 1 0 0,1 0 0 0 0,0-1 0 0 0,0 1 0 0 0,0-1 0 0 0,0 1-1 0 0,1-1 1 0 0,-1 0 0 0 0,1 0 0 0 0,0 0 0 0 0,0 0 0 0 0,0-1-1 0 0,1 1 1 0 0,-1-1 0 0 0,0 0 0 0 0,1 0 0 0 0,0 0-22 0 0,9-1 151 0 0,1 0 1 0 0,-1-2 0 0 0,0 0 0 0 0,0 0-1 0 0,0-1 1 0 0,0-1 0 0 0,0 0 0 0 0,0 0-1 0 0,-1-2 1 0 0,1 1 0 0 0,-1-2 0 0 0,0 0-1 0 0,-1 0 1 0 0,1-1 0 0 0,-1 0 0 0 0,-1-1-1 0 0,1 0 1 0 0,-1-1 0 0 0,8-9-152 0 0,-6 8 65 0 0,183-177 1056 0 0,-195 187-1118 0 0,0 1 1 0 0,0-1 0 0 0,0 1-1 0 0,0-1 1 0 0,0 1 0 0 0,0-1-1 0 0,0 1 1 0 0,0-1 0 0 0,0 0-1 0 0,0 1 1 0 0,0-1 0 0 0,0 1-1 0 0,0-1 1 0 0,0 1 0 0 0,0-1 0 0 0,1 1-1 0 0,-1-1 1 0 0,0 0 0 0 0,0 1-1 0 0,1-1 1 0 0,-1 0 0 0 0,0 1-1 0 0,0-1 1 0 0,1 0 0 0 0,-1 1-1 0 0,0-1 1 0 0,1 0 0 0 0,-1 1-1 0 0,0-1 1 0 0,1 0 0 0 0,-1 0-1 0 0,1 1 1 0 0,-1-1 0 0 0,0 0 0 0 0,1 0-1 0 0,-1 0 1 0 0,1 0 0 0 0,-1 0-1 0 0,1 1 1 0 0,-1-1 0 0 0,0 0-1 0 0,1 0 1 0 0,-1 0 0 0 0,1 0-1 0 0,-1 0 1 0 0,1 0 0 0 0,-1-1-1 0 0,1 1 1 0 0,-1 0 0 0 0,0 0-1 0 0,1 0 1 0 0,-1 0 0 0 0,1 0-4 0 0,-2 12-2 0 0,2 21 38 0 0,-1-21-30 0 0,-1 0-1 0 0,2 1 1 0 0,-1-1-1 0 0,2 0 1 0 0,0 0-1 0 0,0 0 1 0 0,1 0-1 0 0,0-1 1 0 0,1 1 0 0 0,0-1-1 0 0,1 0 1 0 0,5 9-6 0 0,-8-18-24 0 0,0 0 1 0 0,1 0-1 0 0,-1 0 1 0 0,0 0-1 0 0,1-1 1 0 0,-1 1-1 0 0,1-1 1 0 0,-1 1-1 0 0,1-1 1 0 0,0 0 0 0 0,-1 0-1 0 0,1 0 1 0 0,0 0-1 0 0,0-1 1 0 0,0 1-1 0 0,0-1 1 0 0,0 0-1 0 0,0 0 1 0 0,0 0-1 0 0,0 0 1 0 0,0 0-1 0 0,-1-1 1 0 0,1 1-1 0 0,0-1 1 0 0,0 0 0 0 0,0 1-1 0 0,2-2 24 0 0,76-38-2795 0 0,-71 34 2045 0 0,62-35-6262 0 0,-25 16-3914 0 0,-36 17 5070 0 0</inkml:trace>
  <inkml:trace contextRef="#ctx0" brushRef="#br0" timeOffset="9723.255">4560 1612 496 0 0,'0'0'2539'0'0,"0"0"-49"0"0,0 0-3 0 0,0 0-26 0 0,0 0-61 0 0,0 0-103 0 0,0 0-167 0 0,0 0-271 0 0,0 0-350 0 0,0 0-467 0 0,0 0-386 0 0,0 0-282 0 0,0 0-157 0 0,-6-2 74 0 0,1 2-196 0 0,-1 1 0 0 0,0-1 0 0 0,0 1 0 0 0,1 0 0 0 0,-1 0 0 0 0,0 0 0 0 0,1 1 0 0 0,-1 0 1 0 0,1 0-1 0 0,0 1 0 0 0,0-1 0 0 0,0 1 0 0 0,0 0 0 0 0,0 1 0 0 0,0-1 0 0 0,-1 3-95 0 0,-3 0 109 0 0,0-3-62 0 0,1 1-1 0 0,-1 1 1 0 0,1 0 0 0 0,1 0 0 0 0,-1 0 0 0 0,0 1 0 0 0,1 0 0 0 0,0 0 0 0 0,1 1 0 0 0,0 0-1 0 0,0 0 1 0 0,0 1 0 0 0,1-1 0 0 0,0 1 0 0 0,0 0 0 0 0,1 1 0 0 0,0-1 0 0 0,0 1-1 0 0,1 0 1 0 0,0 0 0 0 0,1 0 0 0 0,0 0 0 0 0,1 0 0 0 0,-1 8-47 0 0,4-13 8 0 0,1 0 0 0 0,0 0-1 0 0,0 0 1 0 0,0 0 0 0 0,0-1 0 0 0,1 0 0 0 0,0 1 0 0 0,-1-1-1 0 0,1-1 1 0 0,0 1 0 0 0,0 0 0 0 0,1-1 0 0 0,-1 0-1 0 0,0 0 1 0 0,1 0 0 0 0,-1-1 0 0 0,1 1 0 0 0,0-1 0 0 0,0 0-1 0 0,-1-1 1 0 0,1 1 0 0 0,0-1 0 0 0,3 0-8 0 0,7 3-119 0 0,0-1 0 0 0,1-1 0 0 0,-1 0 0 0 0,0-1 0 0 0,1-1 0 0 0,-1-1 0 0 0,0 0 0 0 0,0-1 0 0 0,0 0 0 0 0,0-1 0 0 0,-1-1 0 0 0,1 0 0 0 0,-1-1 0 0 0,0-1 0 0 0,-1 0 0 0 0,9-6 119 0 0,20-19-3303 0 0,-3 2-6235 0 0,-24 22-1516 0 0</inkml:trace>
  <inkml:trace contextRef="#ctx0" brushRef="#br0" timeOffset="9955.053">5114 1229 12019 0 0,'0'0'2759'0'0,"0"0"-767"0"0,0 0-427 0 0,0 0-184 0 0,0 0-213 0 0,0 0-199 0 0,0 0-205 0 0,0 0-216 0 0,0 0-76 0 0,0 0-13 0 0,-12 32-31 0 0,-39 105-49 0 0,9 14 403 0 0,33-117-662 0 0,0-1-126 0 0,0 0-1 0 0,3 0 0 0 0,0 1 0 0 0,2 0 0 0 0,2 0 0 0 0,2 32 7 0 0,11-51-3262 0 0,-4-24-8379 0 0,-5 8 780 0 0</inkml:trace>
  <inkml:trace contextRef="#ctx0" brushRef="#br0" timeOffset="10204.092">4691 1582 9834 0 0,'0'0'2997'0'0,"0"0"-1317"0"0,0 0-730 0 0,0 0 15 0 0,0 0 22 0 0,0 0-48 0 0,0 0-114 0 0,0 0-146 0 0,0 0-120 0 0,35-2-82 0 0,109-5-62 0 0,33 5 315 0 0,-79 4-1750 0 0,-66 0-2259 0 0,0 1-4085 0 0,-14-3-3010 0 0</inkml:trace>
  <inkml:trace contextRef="#ctx0" brushRef="#br0" timeOffset="10904.135">5873 1623 0 0 0,'0'0'1355'0'0,"0"0"-113"0"0,0 0 143 0 0,0 0 205 0 0,0 0 113 0 0,0 0 0 0 0,0 0-117 0 0,0 0-135 0 0,0 0-132 0 0,0 0-161 0 0,0 0-136 0 0,0 0-119 0 0,0 0-140 0 0,-19 0-106 0 0,-56 4-86 0 0,28 17 581 0 0,40-13-901 0 0,2-2-157 0 0,0 0 0 0 0,0 0 0 0 0,0 0 0 0 0,1 1 0 0 0,0 0 0 0 0,0 0 0 0 0,1 0 0 0 0,-1 0-1 0 0,1 0 1 0 0,1 1 0 0 0,0-1 0 0 0,0 1 0 0 0,0 0 0 0 0,1 0 0 0 0,0-1 0 0 0,1 1 0 0 0,0 0 0 0 0,0 0 0 0 0,0 0 0 0 0,2 5-94 0 0,0-9 95 0 0,0 0 0 0 0,0-1-1 0 0,0 0 1 0 0,1 1 0 0 0,-1-1 0 0 0,1 0 0 0 0,0 0 0 0 0,0 0-1 0 0,0-1 1 0 0,0 1 0 0 0,0-1 0 0 0,1 1 0 0 0,-1-1 0 0 0,1 0-1 0 0,-1-1 1 0 0,1 1 0 0 0,0 0 0 0 0,0-1 0 0 0,0 0 0 0 0,0 0-1 0 0,0 0 1 0 0,0-1 0 0 0,0 1 0 0 0,0-1 0 0 0,0 0-1 0 0,0 0 1 0 0,0 0 0 0 0,0-1 0 0 0,0 1 0 0 0,0-1 0 0 0,0 0-1 0 0,0 0 1 0 0,0-1 0 0 0,-1 1 0 0 0,1-1 0 0 0,0 1 0 0 0,-1-1-1 0 0,3-2-94 0 0,3-2 88 0 0,-1 0-1 0 0,0-1 1 0 0,0 0-1 0 0,0 0 0 0 0,-1 0 1 0 0,0-1-1 0 0,-1-1 0 0 0,0 1 1 0 0,0-1-1 0 0,-1 0 1 0 0,0 0-1 0 0,0 0 0 0 0,-1-1 1 0 0,0 1-1 0 0,-1-1 0 0 0,0 0 1 0 0,-1 0-1 0 0,0-1 1 0 0,0 1-1 0 0,-1 0 0 0 0,0-1 1 0 0,-1 1-1 0 0,0-1 0 0 0,-1 1 1 0 0,-1-2-88 0 0,2 9-37 0 0,-1 1-1 0 0,0-1 1 0 0,-1 1 0 0 0,1-1 0 0 0,0 1-1 0 0,-1 0 1 0 0,1-1 0 0 0,-1 1 0 0 0,0 0-1 0 0,0 0 1 0 0,0 0 0 0 0,0 0 0 0 0,0 1-1 0 0,0-1 1 0 0,0 0 0 0 0,0 1 0 0 0,-1 0-1 0 0,1-1 1 0 0,-1 1 0 0 0,1 0 0 0 0,-1 0-1 0 0,1 0 1 0 0,-1 1 0 0 0,0-1 0 0 0,1 1-1 0 0,-1-1 1 0 0,0 1 0 0 0,1 0 0 0 0,-1 0-1 0 0,0 0 1 0 0,0 0 37 0 0,-26 4-3922 0 0,4 7-4761 0 0,17-4-3275 0 0</inkml:trace>
  <inkml:trace contextRef="#ctx0" brushRef="#br0" timeOffset="11375.752">6195 1799 3129 0 0,'0'0'2944'0'0,"0"0"-422"0"0,0 0-124 0 0,0 0 0 0 0,0 0-139 0 0,0 0-363 0 0,0 0-441 0 0,0 0-350 0 0,0 0-356 0 0,0 0-234 0 0,0 0-120 0 0,0 0-34 0 0,3-12 70 0 0,12-40 52 0 0,33-9 880 0 0,88-70 16 0 0,-136 131-1383 0 0,0 1 0 0 0,0-1 1 0 0,-1 0-1 0 0,1 1 1 0 0,0-1-1 0 0,0 1 0 0 0,0-1 1 0 0,0 1-1 0 0,0-1 1 0 0,0 0-1 0 0,0 1 1 0 0,0-1-1 0 0,0 1 0 0 0,0-1 1 0 0,0 1-1 0 0,0-1 1 0 0,1 0-1 0 0,-1 1 0 0 0,0-1 1 0 0,0 1-1 0 0,0-1 1 0 0,1 0-1 0 0,-1 1 0 0 0,0-1 1 0 0,0 1-1 0 0,1-1 1 0 0,-1 0-1 0 0,0 0 1 0 0,1 1-1 0 0,-1-1 0 0 0,0 0 1 0 0,1 1-1 0 0,-1-1 1 0 0,0 0-1 0 0,1 0 0 0 0,-1 0 1 0 0,0 1-1 0 0,1-1 1 0 0,-1 0-1 0 0,1 0 1 0 0,-1 0-1 0 0,1 0 0 0 0,-1 0 1 0 0,0 0-1 0 0,1 0 1 0 0,-1 0-1 0 0,1 0 0 0 0,-1 0 1 0 0,1 0-1 0 0,-1 0 1 0 0,1 0-1 0 0,-1 0 1 0 0,0 0-1 0 0,1 0 0 0 0,-1-1 1 0 0,1 1-1 0 0,-1 0 1 0 0,0 0-1 0 0,1-1 0 0 0,-1 1 1 0 0,0 0-1 0 0,1 0 1 0 0,-1-1-1 0 0,0 1 1 0 0,1 0-1 0 0,-1-1 0 0 0,0 1 4 0 0,-6 47 134 0 0,5-35-153 0 0,0-9 19 0 0,0 1-1 0 0,1 0 0 0 0,0 0 1 0 0,-1 0-1 0 0,2 0 1 0 0,-1 0-1 0 0,0-1 1 0 0,1 1-1 0 0,0 0 1 0 0,-1 0-1 0 0,2 0 0 0 0,-1-1 1 0 0,0 1-1 0 0,1 0 1 0 0,0-1-1 0 0,-1 0 1 0 0,1 1-1 0 0,1-1 1 0 0,-1 0-1 0 0,0 0 0 0 0,1 0 1 0 0,0 0-1 0 0,-1 0 1 0 0,1-1-1 0 0,0 1 1 0 0,0-1-1 0 0,1 0 1 0 0,-1 0-1 0 0,0 0 0 0 0,1 0 1 0 0,-1-1-1 0 0,1 1 1 0 0,0-1-1 0 0,0 0 1 0 0,-1 0-1 0 0,3 0 1 0 0,133 4 564 0 0,-132-6-500 0 0,-1-1-1 0 0,0 0 0 0 0,0 0 1 0 0,0-1-1 0 0,0 0 0 0 0,-1 0 1 0 0,1-1-1 0 0,-1 1 1 0 0,0-1-1 0 0,0 0 0 0 0,0 0 1 0 0,0-1-1 0 0,-1 0 0 0 0,0 1 1 0 0,0-1-1 0 0,0-1 1 0 0,-1 1-1 0 0,1-1 0 0 0,-1 1 1 0 0,0-1-1 0 0,-1 0 0 0 0,0 0 1 0 0,0 0-1 0 0,0 0 0 0 0,0-1 1 0 0,-1 1-1 0 0,0 0 1 0 0,-1-1-1 0 0,1 1 0 0 0,-1 0 1 0 0,0-1-1 0 0,-1 1 0 0 0,0-2-63 0 0,1-3-280 0 0,0-11-86 0 0,0 9-6452 0 0,0 12-1750 0 0,0 1-3691 0 0</inkml:trace>
  <inkml:trace contextRef="#ctx0" brushRef="#br0" timeOffset="15477.131">1683 2613 1256 0 0,'0'0'1830'0'0,"0"0"117"0"0,0 0 171 0 0,0 0 112 0 0,0 0-34 0 0,0 0-186 0 0,0 0-278 0 0,0 0-291 0 0,0 0-217 0 0,0 0-132 0 0,0 0-96 0 0,0-3 5720 0 0,-22 190-5425 0 0,15-171-2363 0 0,4-26-3166 0 0,2-28-8904 0 0,3 30 3515 0 0</inkml:trace>
  <inkml:trace contextRef="#ctx0" brushRef="#br0" timeOffset="15723.823">1674 2241 12563 0 0,'0'0'2175'0'0,"0"0"-456"0"0,0 0-259 0 0,0 0-96 0 0,0 0-57 0 0,0 0-185 0 0,0 0-305 0 0,0 0-311 0 0,0 0-257 0 0,0 0-158 0 0,0 0-62 0 0,0 0-23 0 0,0 0-30 0 0,-5 12-36 0 0,-12 41-60 0 0,16-50-20 0 0,1 0 1 0 0,0 0-1 0 0,0 1 1 0 0,0-1 0 0 0,0 0-1 0 0,1 1 1 0 0,0-1-1 0 0,-1 0 1 0 0,1 0-1 0 0,0 0 1 0 0,0 1 0 0 0,1-1-1 0 0,-1 0 1 0 0,1-1-1 0 0,-1 1 1 0 0,1 0-1 0 0,0 0 1 0 0,0-1 0 0 0,0 1-1 0 0,1-1 1 0 0,-1 1-1 0 0,1-1 1 0 0,1 1 139 0 0,-1 0-765 0 0,10 9-3609 0 0,-1-2-3515 0 0,-4-5 920 0 0</inkml:trace>
  <inkml:trace contextRef="#ctx0" brushRef="#br0" timeOffset="15967.122">2163 2260 11931 0 0,'0'0'2285'0'0,"0"0"-686"0"0,0 0-294 0 0,0 0 15 0 0,0 0 26 0 0,0 0-54 0 0,0 0-228 0 0,0 0-220 0 0,0 0-122 0 0,0 0-66 0 0,0 0-60 0 0,0 0-77 0 0,4 25-84 0 0,13 81-73 0 0,3 21 803 0 0,-20-113-1078 0 0,1 11-23 0 0,-1 0 0 0 0,-1 0 0 0 0,-2-1 1 0 0,0 1-1 0 0,-1 0 0 0 0,-2-1 0 0 0,-4 13-64 0 0,-14 29-347 0 0,22-60-1092 0 0,-7-11-13557 0 0,6 2 12016 0 0,1 1-5235 0 0</inkml:trace>
  <inkml:trace contextRef="#ctx0" brushRef="#br0" timeOffset="16209.142">1987 2558 4137 0 0,'0'0'3801'0'0,"0"0"-1351"0"0,0 0-737 0 0,0 0-136 0 0,0 0 52 0 0,0 0-54 0 0,0 0-212 0 0,0 0-243 0 0,0 0-259 0 0,0 0-212 0 0,0 0-155 0 0,0 0-122 0 0,0 0-98 0 0,34-9-78 0 0,106-28-66 0 0,-62 28-65 0 0,21 24-741 0 0,-68-7-2728 0 0,0-3-4508 0 0,-19-4-2502 0 0</inkml:trace>
  <inkml:trace contextRef="#ctx0" brushRef="#br0" timeOffset="16443.127">2708 2458 4497 0 0,'0'0'3087'0'0,"0"0"-720"0"0,0 0-325 0 0,0 0-3 0 0,0 0-106 0 0,0 0-269 0 0,0 0-356 0 0,0 0-338 0 0,-31 14-254 0 0,-95 45-178 0 0,66-24 194 0 0,59-35-717 0 0,0 1 1 0 0,-1 0-1 0 0,1-1 1 0 0,0 1-1 0 0,0 0 1 0 0,0 0-1 0 0,0 0 1 0 0,0 0-1 0 0,0 0 1 0 0,0 0-1 0 0,0 0 1 0 0,0 0-1 0 0,0 0 1 0 0,0 0-1 0 0,1 1 1 0 0,-1-1-1 0 0,1 0 0 0 0,-1 0 1 0 0,1 1-1 0 0,-1-1 1 0 0,1 0-1 0 0,0 1 1 0 0,-1-1-1 0 0,1 1 1 0 0,0-1-1 0 0,0 0 1 0 0,0 1-1 0 0,0-1 1 0 0,0 1-1 0 0,0-1 1 0 0,1 0-1 0 0,-1 1 1 0 0,0-1-1 0 0,1 0 1 0 0,-1 1-1 0 0,1-1 1 0 0,-1 0-1 0 0,1 1 1 0 0,0-1-16 0 0,124 14 619 0 0,-123-16-586 0 0,1 1 1 0 0,-1 0 0 0 0,1 0 0 0 0,-1 1-1 0 0,1-1 1 0 0,-1 0 0 0 0,1 1 0 0 0,-1 0 0 0 0,0-1-1 0 0,1 1 1 0 0,-1 0 0 0 0,0 0 0 0 0,1 0-1 0 0,-1 1 1 0 0,0-1 0 0 0,0 0 0 0 0,0 1-1 0 0,0-1 1 0 0,0 1 0 0 0,-1 0 0 0 0,1 0 0 0 0,0 0-1 0 0,-1 0 1 0 0,1 0 0 0 0,-1 0 0 0 0,0 0-1 0 0,1 0 1 0 0,-1 0 0 0 0,0 1 0 0 0,-1-1-1 0 0,1 0 1 0 0,0 1 0 0 0,-1-1 0 0 0,1 1 0 0 0,-1-1-1 0 0,0 1 1 0 0,1-1 0 0 0,-1 1 0 0 0,-1-1-1 0 0,1 1 1 0 0,0-1 0 0 0,0 0 0 0 0,-1 1-1 0 0,0-1 1 0 0,1 1 0 0 0,-1-1 0 0 0,0 0-1 0 0,0 1 1 0 0,0-1 0 0 0,-1 0 0 0 0,1 0 0 0 0,0 0-1 0 0,-1 0 1 0 0,1 0 0 0 0,-1 0 0 0 0,-1 1-34 0 0,-7 8 47 0 0,0-1 1 0 0,0 0-1 0 0,-1-1 1 0 0,0 0-1 0 0,-1-1 1 0 0,0 0-1 0 0,0-1 1 0 0,0 0-1 0 0,-1-1 1 0 0,0 0-1 0 0,-12 3-47 0 0,4-6-1231 0 0,12-3-7100 0 0,7 0-3427 0 0</inkml:trace>
  <inkml:trace contextRef="#ctx0" brushRef="#br0" timeOffset="24473.982">2841 2653 0 0 0,'0'0'874'0'0,"0"0"135"0"0,0 0 79 0 0,0 0 186 0 0,0 0 216 0 0,0 0 42 0 0,0 0-124 0 0,0 0-214 0 0,0 0-207 0 0,0 0-126 0 0,0 0-85 0 0,11 8 3984 0 0,14 7-2386 0 0,-19-12-2122 0 0,1 0 0 0 0,-1-1 1 0 0,0 1-1 0 0,1-1 0 0 0,-1-1 0 0 0,1 1 0 0 0,0-1 1 0 0,0 0-1 0 0,-1 0 0 0 0,1-1 0 0 0,0 0 1 0 0,0-1-1 0 0,0 1 0 0 0,0-1 0 0 0,-1 0 0 0 0,1-1-252 0 0,4-1 106 0 0,0 0 0 0 0,0-1 0 0 0,-1 0 1 0 0,1-1-1 0 0,-1 0 0 0 0,0-1 0 0 0,-1 0 0 0 0,1-1 0 0 0,-1 1 0 0 0,0-2 0 0 0,-1 1 0 0 0,0-1 0 0 0,0-1 0 0 0,4-5-106 0 0,-11 12 24 0 0,1 0 1 0 0,-1 0 0 0 0,1 0-1 0 0,-1 0 1 0 0,0-1 0 0 0,0 1-1 0 0,0 0 1 0 0,0 0 0 0 0,-1-1-1 0 0,1 1 1 0 0,0 0 0 0 0,-1-1-1 0 0,0 1 1 0 0,1-1 0 0 0,-1 1-1 0 0,0 0 1 0 0,0-1 0 0 0,-1 1-1 0 0,1-1 1 0 0,0 1 0 0 0,-1 0-1 0 0,0-1 1 0 0,1 1 0 0 0,-1 0-1 0 0,0-1 1 0 0,0 1 0 0 0,0 0-1 0 0,0 0 1 0 0,-1 0 0 0 0,1 0 0 0 0,-1 0-1 0 0,1 0 1 0 0,-1 0 0 0 0,0 0-1 0 0,1 1 1 0 0,-2-1-25 0 0,-7 1-16 0 0,0 0 0 0 0,1 1 0 0 0,-1 0 0 0 0,0 1 0 0 0,0 0 0 0 0,1 0 0 0 0,-1 1 0 0 0,1 0 0 0 0,-1 1 0 0 0,1 0 0 0 0,0 1 0 0 0,0 0 0 0 0,0 0 0 0 0,1 1 0 0 0,-1 0 0 0 0,1 0 0 0 0,0 1 0 0 0,0 0 0 0 0,1 1 0 0 0,0-1 0 0 0,0 1 0 0 0,1 1 0 0 0,0-1 0 0 0,0 1 0 0 0,1 0 0 0 0,-1 1 0 0 0,2-1 0 0 0,-1 1 0 0 0,1 0 0 0 0,-2 9 16 0 0,4-13 12 0 0,0-1 1 0 0,1 1-1 0 0,-1 0 1 0 0,1 0-1 0 0,0 0 1 0 0,0 0-1 0 0,1 0 1 0 0,-1 0-1 0 0,1 0 1 0 0,1 0-1 0 0,-1 0 0 0 0,0 0 1 0 0,1-1-1 0 0,0 1 1 0 0,0 0-1 0 0,1 0 1 0 0,0 0-1 0 0,-1-1 1 0 0,1 1-1 0 0,1-1 1 0 0,-1 1-1 0 0,1-1 1 0 0,-1 0-1 0 0,1 0 1 0 0,1 0-1 0 0,-1 0 1 0 0,0-1-1 0 0,1 1 1 0 0,0-1-1 0 0,0 0 0 0 0,0 0 1 0 0,0 0-1 0 0,0-1 1 0 0,5 3-13 0 0,5 0 129 0 0,0 0 0 0 0,0 0 1 0 0,1-1-1 0 0,0-1 0 0 0,0-1 0 0 0,0 0 0 0 0,0-1 1 0 0,0 0-1 0 0,0-2 0 0 0,0 1 0 0 0,0-2 0 0 0,0 0 1 0 0,0-1-1 0 0,-1 0 0 0 0,1-1 0 0 0,10-5-129 0 0,3-1 112 0 0,-1-2 0 0 0,0-1 0 0 0,-1-1 0 0 0,0-1-1 0 0,-1-1 1 0 0,-1-2 0 0 0,-1 0 0 0 0,1-3-112 0 0,-5 3 14 0 0,-1-1 0 0 0,-1-1-1 0 0,0-1 1 0 0,-2 0 0 0 0,-1-1 0 0 0,0-1 0 0 0,-2 0 0 0 0,0-1 0 0 0,-2 0-1 0 0,-1-1 1 0 0,0 0 0 0 0,-2 0 0 0 0,-1-1 0 0 0,-1 1 0 0 0,-1-2 0 0 0,-2 1-1 0 0,0 0 1 0 0,-2-2-14 0 0,1 25-3 0 0,-1 0 0 0 0,1 0 0 0 0,-1 0 0 0 0,0-1 0 0 0,0 1 0 0 0,0 0 0 0 0,0 0-1 0 0,0 0 1 0 0,-1 0 0 0 0,1 0 0 0 0,-1 0 0 0 0,0 0 0 0 0,0 0 0 0 0,0 0 0 0 0,0 1 0 0 0,-1-1 0 0 0,1 0-1 0 0,-1 1 1 0 0,1-1 0 0 0,-1 0 0 0 0,0 1 0 0 0,0 0 0 0 0,0 0 0 0 0,-1-1 0 0 0,1 1 0 0 0,0 0 0 0 0,-1 1-1 0 0,1-1 1 0 0,-1 0 0 0 0,0 1 0 0 0,1 0 0 0 0,-1-1 0 0 0,0 1 0 0 0,-2 0 3 0 0,1 3-11 0 0,0 1 1 0 0,0 0-1 0 0,1 0 0 0 0,-1 1 0 0 0,1-1 1 0 0,-1 1-1 0 0,1 0 0 0 0,0 0 1 0 0,0 0-1 0 0,1 0 0 0 0,-1 0 1 0 0,1 0-1 0 0,0 1 0 0 0,0-1 1 0 0,1 1-1 0 0,-1 0 0 0 0,1-1 1 0 0,0 1-1 0 0,0 0 0 0 0,0 4 11 0 0,1-8-1 0 0,-8 42 24 0 0,1 1-1 0 0,3 0 1 0 0,1 1-1 0 0,3-1 1 0 0,3 23-23 0 0,-2 19 89 0 0,0 84-16 0 0,16-132-30 0 0,-16-38-55 0 0,4-5 20 0 0,-2-43-1577 0 0,-1 32-3509 0 0,0 0-6517 0 0,-1 9 653 0 0</inkml:trace>
  <inkml:trace contextRef="#ctx0" brushRef="#br0" timeOffset="25635.024">3816 2296 0 0 0,'0'0'1079'0'0,"0"0"343"0"0,0 0 209 0 0,0 0 84 0 0,0 0-90 0 0,0 0-182 0 0,0 0-144 0 0,0 0 32 0 0,0 0 84 0 0,0 0 61 0 0,0 0-57 0 0,0 0-201 0 0,6 1-140 0 0,-1 0-746 0 0,-1-1 0 0 0,1 1 0 0 0,0-1 0 0 0,0 0 0 0 0,-1 0 0 0 0,1 0 0 0 0,0-1 0 0 0,-1 0 0 0 0,1 0 0 0 0,0 0 0 0 0,-1 0-1 0 0,1-1 1 0 0,-1 0 0 0 0,0 0 0 0 0,1 0 0 0 0,-1 0 0 0 0,0-1 0 0 0,1 0-332 0 0,8-7 249 0 0,-1-1-1 0 0,0 0 1 0 0,-1-1-1 0 0,0 0 1 0 0,0-1-1 0 0,-2 0 1 0 0,0 0-1 0 0,0-1 1 0 0,-1-1-1 0 0,0-1-248 0 0,-8 16 9 0 0,-1 0 0 0 0,1 0 0 0 0,-1 0-1 0 0,1 0 1 0 0,-1 0 0 0 0,1 0 0 0 0,0 0 0 0 0,-1 0 0 0 0,1 0 0 0 0,-1 0 0 0 0,1 0-1 0 0,-1-1 1 0 0,1 1 0 0 0,-1 0 0 0 0,1 0 0 0 0,-1 0 0 0 0,1-1 0 0 0,0 1-1 0 0,-1 0 1 0 0,1 0 0 0 0,0-1 0 0 0,-1 1 0 0 0,1-1 0 0 0,0 1 0 0 0,-1 0 0 0 0,1-1-1 0 0,0 1 1 0 0,0 0 0 0 0,-1-1 0 0 0,1 1 0 0 0,0-1 0 0 0,0 1 0 0 0,0-1-1 0 0,0 1 1 0 0,-1-1 0 0 0,1 1 0 0 0,0-1 0 0 0,0 1 0 0 0,0 0 0 0 0,0-1 0 0 0,0 1-1 0 0,0-1 1 0 0,0 1 0 0 0,0-1 0 0 0,1 1 0 0 0,-1-1 0 0 0,0 1 0 0 0,0-1-1 0 0,0 1 1 0 0,0-1 0 0 0,1 1 0 0 0,-1 0 0 0 0,0-1 0 0 0,0 1 0 0 0,1-1 0 0 0,-1 1-1 0 0,0 0 1 0 0,1-1-9 0 0,-32 27-139 0 0,23-12 135 0 0,1 0 0 0 0,0 0 0 0 0,1 0 0 0 0,1 1 0 0 0,0 0 0 0 0,1 0 0 0 0,0 0 0 0 0,1 1 0 0 0,1-1 0 0 0,1 1 0 0 0,0-1 0 0 0,1 1 0 0 0,0 0 1 0 0,2-1-1 0 0,1 11 4 0 0,-1 37-24 0 0,29 448 203 0 0,-29-500-170 0 0,-1 0 1 0 0,-1 1-1 0 0,0-1 1 0 0,0 1-1 0 0,-1-1 0 0 0,-1 0 1 0 0,0 1-1 0 0,0-1 1 0 0,-1 0-1 0 0,0 0 1 0 0,-1 0-1 0 0,-1-1 1 0 0,0 1-1 0 0,0-1 1 0 0,-1 0-1 0 0,0-1 0 0 0,0 1 1 0 0,-1-1-1 0 0,-1 0 1 0 0,1-1-1 0 0,-2 0 1 0 0,1 0-1 0 0,-8 5-9 0 0,11-12-15 0 0,1 1 1 0 0,-1-1-1 0 0,0 0 0 0 0,0 0 1 0 0,0-1-1 0 0,0 1 0 0 0,0-1 1 0 0,0 0-1 0 0,0-1 0 0 0,0 1 1 0 0,0-1-1 0 0,0 0 0 0 0,0 0 1 0 0,1-1-1 0 0,-1 1 0 0 0,0-1 1 0 0,1 0-1 0 0,-2-1 15 0 0,-1-5-172 0 0,0-1 1 0 0,0 0-1 0 0,1 0 0 0 0,0 0 1 0 0,1-1-1 0 0,0 0 0 0 0,1 0 0 0 0,0 0 1 0 0,0-1-1 0 0,1 1 0 0 0,0-1 1 0 0,1 0-1 0 0,0 0 0 0 0,1 0 0 0 0,0 0 1 0 0,1 0-1 0 0,0 0 0 0 0,1 0 1 0 0,0 0-1 0 0,1-2 172 0 0,-1-12-41 0 0,0 2 59 0 0,0 0-1 0 0,2 0 1 0 0,1 0 0 0 0,1 1 0 0 0,1 0 0 0 0,0 0 0 0 0,2 0-1 0 0,7-12-17 0 0,-10 26 106 0 0,1 1 0 0 0,-1 0 0 0 0,2 0-1 0 0,-1 1 1 0 0,1 0 0 0 0,0 0 0 0 0,0 0 0 0 0,1 1-1 0 0,-1 0 1 0 0,1 0 0 0 0,0 1 0 0 0,1 0-1 0 0,-1 1 1 0 0,1 0 0 0 0,-1 0 0 0 0,1 1-1 0 0,0 0 1 0 0,0 0 0 0 0,0 1 0 0 0,0 0 0 0 0,1 1-1 0 0,-1 0 1 0 0,0 0 0 0 0,0 1 0 0 0,7 1-106 0 0,39-4 185 0 0,123-9 826 0 0,-178 11-986 0 0,1 0 0 0 0,-1-1 0 0 0,0 1 0 0 0,1 0 0 0 0,-1 0 0 0 0,0 0 0 0 0,1 0 0 0 0,-1 0 0 0 0,0-1 0 0 0,1 1 0 0 0,-1 0 0 0 0,1 0 0 0 0,-1 0 0 0 0,0 0 0 0 0,1 0 0 0 0,-1 0 0 0 0,0 0 0 0 0,1 0 0 0 0,-1 0 0 0 0,0 0 0 0 0,1 1 0 0 0,-1-1 0 0 0,0 0 0 0 0,1 0 0 0 0,-1 0 0 0 0,0 0 0 0 0,1 0 0 0 0,-1 1 0 0 0,0-1 0 0 0,1 0 0 0 0,-1 0 0 0 0,0 1 0 0 0,1-1 0 0 0,-1 0 0 0 0,0 0 0 0 0,0 1 0 0 0,0-1 0 0 0,1 0 0 0 0,-1 1 0 0 0,0-1 0 0 0,0 0 0 0 0,0 1 0 0 0,0-1 0 0 0,1 0 0 0 0,-1 1 0 0 0,0-1 0 0 0,0 0 0 0 0,0 1 0 0 0,0-1 0 0 0,0 0 0 0 0,0 1 0 0 0,0-1 0 0 0,0 1 0 0 0,0-1 0 0 0,0 0 0 0 0,0 1 0 0 0,0-1 0 0 0,-1 0 0 0 0,1 1 0 0 0,0-1 0 0 0,0 0 0 0 0,0 1 0 0 0,0-1 0 0 0,-1 0 0 0 0,1 1 0 0 0,0-1 0 0 0,0 0-26 0 0,-1 13-195 0 0,3 127 351 0 0,18-119-1279 0 0,-10-20-2245 0 0,1-1-4304 0 0,-11 0 7042 0 0,7 0-11963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5 912 0 0,'0'0'1839'0'0,"0"0"-260"0"0,0 0-36 0 0,0 0 114 0 0,0 0 104 0 0,0 0 54 0 0,0 0-168 0 0,0 0-312 0 0,0 0-310 0 0,0 0-289 0 0,0 0-201 0 0,-2-3-82 0 0,-9 1 1164 0 0,9 29 608 0 0,2-23-2125 0 0,1 88 2660 0 0,-11 194-316 0 0,-6-109-2087 0 0,-50 198 221 0 0,56-319-2048 0 0,12-77-2004 0 0,-2 7-2848 0 0,0 5-2929 0 0,0 5 2850 0 0</inkml:trace>
  <inkml:trace contextRef="#ctx0" brushRef="#br0" timeOffset="339.094">0 601 8282 0 0,'0'0'2098'0'0,"0"0"-259"0"0,0 0-98 0 0,0 0-27 0 0,0 0-102 0 0,0 0-318 0 0,0 0-358 0 0,0 0-236 0 0,0 0-82 0 0,0 0 9 0 0,0 0 2 0 0,0 0-13 0 0,0 0-17 0 0,32-11-31 0 0,101-37-62 0 0,-5 23 522 0 0,117 21-2521 0 0,-226-5-4435 0 0,-10-1-4228 0 0,-8 3 2326 0 0</inkml:trace>
  <inkml:trace contextRef="#ctx0" brushRef="#br0" timeOffset="1020.906">698 112 6489 0 0,'0'0'2393'0'0,"0"0"-305"0"0,0 0-113 0 0,0 0 67 0 0,0 0-47 0 0,0 0-228 0 0,0 0-390 0 0,0 0-397 0 0,0 0-269 0 0,0 0-169 0 0,0 0-88 0 0,0 0-58 0 0,2-6-68 0 0,0 0-320 0 0,3-6 376 0 0,-3 37 320 0 0,-2 7-325 0 0,0 121 589 0 0,-6 0 0 0 0,-11 38-968 0 0,9-124 60 0 0,3 1 0 0 0,3-1 0 0 0,5 47-60 0 0,8-77 44 0 0,28-59 625 0 0,78-86-27 0 0,-90 81-615 0 0,1 0 0 0 0,1 1 0 0 0,1 2 0 0 0,2 1 0 0 0,2 0-27 0 0,-4 9-37 0 0,-30 14 33 0 0,0 0 32 0 0,21 103 37 0 0,-7 106 234 0 0,-14-208-292 0 0,0-1-22 0 0,0 0 0 0 0,0 0-11 0 0,0 0 3 0 0,0 0 0 0 0,0 0-54 0 0,0 0-62 0 0,0 0-85 0 0,0 0-155 0 0,0 0-211 0 0,6-14-8156 0 0,-2 9-452 0 0,-1 2-323 0 0</inkml:trace>
  <inkml:trace contextRef="#ctx0" brushRef="#br0" timeOffset="4622.844">1283 782 3081 0 0,'0'0'2791'0'0,"0"0"-1180"0"0,0 0-604 0 0,0 0 9 0 0,0 0 152 0 0,0 0 54 0 0,0 0-65 0 0,0 0-143 0 0,0 0-80 0 0,0 0 34 0 0,0 0-13 0 0,7 4-75 0 0,4 4-257 0 0,1-1 0 0 0,0-1 0 0 0,0 1 0 0 0,1-2 0 0 0,0 0-1 0 0,-1 0 1 0 0,2-2 0 0 0,-1 1 0 0 0,13 1-623 0 0,-20-5 127 0 0,-1 1 0 0 0,1-1-1 0 0,-1 0 1 0 0,1 0 0 0 0,-1-1-1 0 0,0 1 1 0 0,1-1 0 0 0,-1-1 0 0 0,0 1-1 0 0,1-1 1 0 0,-1 1 0 0 0,0-2-1 0 0,0 1 1 0 0,0 0 0 0 0,-1-1-1 0 0,1 0 1 0 0,-1 0 0 0 0,1 0 0 0 0,-1-1-1 0 0,0 0 1 0 0,2-2-127 0 0,-2 3 42 0 0,-1-1 0 0 0,0 1-1 0 0,-1-1 1 0 0,1 1 0 0 0,0-1 0 0 0,-1 0 0 0 0,0 0 0 0 0,0 0-1 0 0,0 0 1 0 0,-1 0 0 0 0,1 0 0 0 0,-1-1 0 0 0,0 1-1 0 0,0 0 1 0 0,0-1 0 0 0,-1 1 0 0 0,0-1 0 0 0,1 1 0 0 0,-2-1-1 0 0,1 1 1 0 0,0-1 0 0 0,-2-2-42 0 0,-2 3 9 0 0,0 0-1 0 0,-1 1 1 0 0,0-1-1 0 0,0 1 1 0 0,0 0-1 0 0,0 0 1 0 0,0 1-1 0 0,-1-1 1 0 0,1 1-1 0 0,-1 0 1 0 0,0 1-1 0 0,0-1 1 0 0,1 1-1 0 0,-1 0 1 0 0,0 1-1 0 0,0-1 1 0 0,0 1-1 0 0,0 1 1 0 0,0-1-1 0 0,0 1 1 0 0,-2 0-9 0 0,-3 1 2 0 0,0 1-1 0 0,1 0 1 0 0,-1 0 0 0 0,1 1 0 0 0,0 0-1 0 0,0 1 1 0 0,0 0 0 0 0,0 1 0 0 0,1 0 0 0 0,0 0-1 0 0,0 1 1 0 0,-5 6-2 0 0,8-7 24 0 0,0 1-1 0 0,1-1 1 0 0,0 1 0 0 0,0 0-1 0 0,1 0 1 0 0,0 1 0 0 0,0-1 0 0 0,0 1-1 0 0,1 0 1 0 0,1 0 0 0 0,-1 0-1 0 0,1 1 1 0 0,1-1 0 0 0,-1 0-1 0 0,1 1 1 0 0,1-1 0 0 0,0 1-1 0 0,0-1 1 0 0,0 1 0 0 0,2 4-24 0 0,1-6 91 0 0,1 1 0 0 0,0-1 1 0 0,0 0-1 0 0,0 0 1 0 0,1 0-1 0 0,0-1 0 0 0,0 0 1 0 0,1 0-1 0 0,0 0 1 0 0,0 0-1 0 0,0-1 0 0 0,1 0 1 0 0,0-1-1 0 0,0 1 1 0 0,0-1-1 0 0,0 0 1 0 0,1-1-1 0 0,-1 0 0 0 0,1 0 1 0 0,0-1-1 0 0,0 0 1 0 0,0 0-1 0 0,0-1 0 0 0,7 1-91 0 0,124 1 773 0 0,-135-4-870 0 0,1 0 0 0 0,-1 0 0 0 0,1-1 0 0 0,-1 1 0 0 0,1-1 1 0 0,-1 0-1 0 0,0-1 0 0 0,0 1 0 0 0,0-1 0 0 0,0 1 1 0 0,-1-1-1 0 0,1-1 0 0 0,-1 1 0 0 0,1 0 0 0 0,-1-1 0 0 0,0 1 1 0 0,-1-1-1 0 0,1 0 0 0 0,0 0 0 0 0,0-2 97 0 0,-2-4-3081 0 0,-2 6-2858 0 0,1 3-6501 0 0</inkml:trace>
  <inkml:trace contextRef="#ctx0" brushRef="#br0" timeOffset="5464.142">1933 627 12851 0 0,'0'0'3048'0'0,"0"0"-992"0"0,0 0-501 0 0,0 0-115 0 0,0 0-127 0 0,0 0-188 0 0,0 0-278 0 0,0 0-282 0 0,0 0-182 0 0,0 0-91 0 0,0 0-30 0 0,0 0-23 0 0,0 0-28 0 0,2 23 645 0 0,-47 68-196 0 0,26-61-594 0 0,-31 44 0 0 0,-9 14-92 0 0,45-63 4 0 0,13-25 2 0 0,1 0 4 0 0,0 0 7 0 0,0 0 5 0 0,0 0 15 0 0,12-12 159 0 0,158-200 217 0 0,-102 127-310 0 0,-57 81-3 0 0,-11 32 63 0 0,-1-14-138 0 0,0-6 5 0 0,1 1 0 0 0,0 0-1 0 0,0 0 1 0 0,1 0 0 0 0,0 0 0 0 0,1 0 0 0 0,0 0 0 0 0,0-1 0 0 0,1 1 0 0 0,0-1 0 0 0,0 1 0 0 0,1-1 0 0 0,0 0-1 0 0,1-1 1 0 0,0 1 0 0 0,0-1 0 0 0,0 0 0 0 0,1 0 0 0 0,0 0 0 0 0,0-1 0 0 0,1 0 0 0 0,0 0 0 0 0,0-1-1 0 0,0 0 1 0 0,1 0 0 0 0,0 0 0 0 0,5 1-4 0 0,-6-5 75 0 0,0 0 1 0 0,0-1-1 0 0,0 0 0 0 0,0 0 0 0 0,0-1 0 0 0,0 0 1 0 0,0 0-1 0 0,-1 0 0 0 0,1-1 0 0 0,0 0 1 0 0,-1-1-1 0 0,1 1 0 0 0,-1-1 0 0 0,0 0 0 0 0,1-1 1 0 0,-2 0-1 0 0,1 0 0 0 0,0 0 0 0 0,-1 0 0 0 0,0-1 1 0 0,0 0-1 0 0,0 0 0 0 0,0-1 0 0 0,-1 1 1 0 0,0-1-1 0 0,1-1-75 0 0,6-11 125 0 0,0-1 1 0 0,0 1 0 0 0,-2-2-1 0 0,0 1 1 0 0,-2-1 0 0 0,0-1-1 0 0,-1 1 1 0 0,-1-2-126 0 0,-1-33 77 0 0,-21 48-2360 0 0,6 17-5693 0 0,10-6-4523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0 536 0 0,'0'0'1616'0'0,"0"0"-398"0"0,0 0 28 0 0,0 0 314 0 0,0 0 260 0 0,0 0 57 0 0,0 0-189 0 0,0 0-341 0 0,0 0-276 0 0,0 0-156 0 0,0 0-76 0 0,7 9 2264 0 0,-6-7 2626 0 0,-140 28-4303 0 0,-128 41-775 0 0,81-10 377 0 0,144-35-581 0 0,42-26-430 0 0,0 0-2 0 0,10 19 79 0 0,9-5 19 0 0,1-1-1 0 0,1-1 0 0 0,0-1 0 0 0,0 0 0 0 0,1-2 1 0 0,1-1-1 0 0,-1 0 0 0 0,1-2 0 0 0,1 0 1 0 0,-1-2-1 0 0,1 0 0 0 0,0-2 0 0 0,-1-1 0 0 0,15 0-112 0 0,197 10 358 0 0,-206-3-332 0 0,-29-8-15 0 0,-6 11 45 0 0,-84 55 220 0 0,-106 27-177 0 0,-26-1-68 0 0,206-85-20 0 0,0 1 0 0 0,0 1 0 0 0,1 0 0 0 0,1 1 0 0 0,0 1 0 0 0,0 0 0 0 0,1 1 0 0 0,-2 3-11 0 0,14-14 2 0 0,1 1 0 0 0,-1-1 0 0 0,0 1 0 0 0,1-1 0 0 0,-1 1 0 0 0,1 0 0 0 0,-1-1 0 0 0,1 1 0 0 0,0 0 0 0 0,0-1 0 0 0,0 1 0 0 0,0 0 0 0 0,0-1 0 0 0,0 1 0 0 0,0 0 0 0 0,1 0 0 0 0,-1-1 0 0 0,0 1 0 0 0,1-1 0 0 0,0 1 1 0 0,-1 0-1 0 0,1-1 0 0 0,0 1 0 0 0,0-1 0 0 0,0 1 0 0 0,0-1 0 0 0,0 0 0 0 0,0 1 0 0 0,0-1 0 0 0,0 0 0 0 0,0 0 0 0 0,1 0 0 0 0,-1 0 0 0 0,0 0 0 0 0,1 0 0 0 0,-1 0 0 0 0,1 0 0 0 0,-1-1 0 0 0,1 1 0 0 0,0 0 0 0 0,-1-1 0 0 0,1 1 0 0 0,0-1 1 0 0,-1 0-1 0 0,3 1-2 0 0,25 8 81 0 0,0-1 0 0 0,1-1 1 0 0,0-2-1 0 0,1-1 0 0 0,-1-1 1 0 0,1-1-1 0 0,-1-2 0 0 0,1-1 1 0 0,16-4-82 0 0,-33 4 26 0 0,342-56 308 0 0,-322 56-346 0 0,-34 1 6 0 0,0 0-12 0 0,0 0-24 0 0,0 0-26 0 0,0 0-21 0 0,0 0-54 0 0,0 0-61 0 0,-23 11-7611 0 0,16-7-209 0 0,0 0-4961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6225 0 0,'0'0'2998'0'0,"0"0"-691"0"0,0 0-323 0 0,0 0-57 0 0,0 0-84 0 0,0 0-234 0 0,0 0-344 0 0,0 0-322 0 0,0 0-233 0 0,0 0-116 0 0,0 0-53 0 0,0 0-25 0 0,5 18 1097 0 0,-41 52 194 0 0,-12 21-1130 0 0,48-111-6660 0 0,3 2-4325 0 0,-1 13-960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4337 0 0,'0'0'4272'0'0,"0"0"-1533"0"0,0 0-583 0 0,0 0-58 0 0,0 0-140 0 0,0 0-273 0 0,0 0-390 0 0,0 0-364 0 0,0 0-228 0 0,0 0-96 0 0,0 0-19 0 0,0 0-17 0 0,0 0-19 0 0,0 0-49 0 0,0 0-66 0 0,0 0-74 0 0,0 0-66 0 0,0 0-55 0 0,0 0-48 0 0,-8 11 313 0 0,-50 15-1 0 0,65-23 119 0 0,33-17-336 0 0,-39 14-259 0 0,-1 0-4 0 0,0 0 6 0 0,0 0 6 0 0,0 0-2 0 0,0 0 8 0 0,0 0 0 0 0,0 0 8 0 0,0 0-6 0 0,0 0-14 0 0,0 0-12 0 0,0 0 6 0 0,0 0 9 0 0,0 0-7 0 0,0 0-4 0 0,0 0-28 0 0,0 0-18 0 0,0 0-11 0 0,0 0-46 0 0,0-8-2471 0 0,0 1-4534 0 0,0 4-5215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23 1464 0 0,'0'0'1309'0'0,"0"0"-74"0"0,0 0 203 0 0,0 0 407 0 0,0 0 317 0 0,0 0 30 0 0,0 0-353 0 0,0 0-477 0 0,0 0-366 0 0,0 0-202 0 0,0 0-76 0 0,17-8 3397 0 0,75-3-2116 0 0,41 8-930 0 0,-110 13 93 0 0,-49-1-537 0 0,-249 100 55 0 0,214-82-653 0 0,-116 69 154 0 0,100-30 130 0 0,76-64-304 0 0,1-1 0 0 0,-1 1 1 0 0,1-1-1 0 0,-1 1 0 0 0,1-1 0 0 0,0 1 0 0 0,-1-1 0 0 0,1 1 0 0 0,0-1 0 0 0,0 1 0 0 0,0-1 0 0 0,0 1 1 0 0,1 0-1 0 0,-1-1 0 0 0,0 1 0 0 0,1-1 0 0 0,-1 1 0 0 0,1-1 0 0 0,-1 0 0 0 0,1 1 0 0 0,0-1 0 0 0,0 1 1 0 0,-1-1-1 0 0,1 0 0 0 0,0 0 0 0 0,0 1 0 0 0,0-1 0 0 0,0 0 0 0 0,1 0 0 0 0,-1 0 0 0 0,0 0 0 0 0,0 0 1 0 0,1-1-1 0 0,-1 1 0 0 0,0 0 0 0 0,1 0 0 0 0,-1-1 0 0 0,1 1 0 0 0,-1-1 0 0 0,1 0 0 0 0,-1 1 0 0 0,1-1-7 0 0,72 17 424 0 0,-67-16-392 0 0,311 11 679 0 0,-220-13-581 0 0,-67 4 4 0 0,-45 9 96 0 0,-89 39-95 0 0,-236 123-44 0 0,334-172-92 0 0,1 0-1 0 0,-1 0 1 0 0,1 1 0 0 0,0 0 0 0 0,-1-1 0 0 0,1 2 0 0 0,0-1 0 0 0,1 0 0 0 0,-1 1 0 0 0,1-1 0 0 0,-1 1-1 0 0,1 0 1 0 0,0 0 0 0 0,0 1 0 0 0,1-1 0 0 0,-1 1 0 0 0,1-1 0 0 0,0 1 0 0 0,1 0 0 0 0,-1-1 0 0 0,1 1-1 0 0,-1 0 1 0 0,2 0 0 0 0,-1 0 0 0 0,0 0 0 0 0,1 0 0 0 0,0 0 0 0 0,0 0 0 0 0,1 1 1 0 0,3 0 6 0 0,0 0 0 0 0,0 0 1 0 0,1-1-1 0 0,0 0 0 0 0,0 0 1 0 0,0 0-1 0 0,1 0 0 0 0,-1-1 1 0 0,1 0-1 0 0,0 0 0 0 0,0-1 1 0 0,1 1-1 0 0,-1-1 0 0 0,1-1 1 0 0,0 1-1 0 0,0-1 0 0 0,0 0 1 0 0,0-1-1 0 0,0 0 0 0 0,1 0-6 0 0,154 3 358 0 0,58-37 25 0 0,-175 22-351 0 0,-45 11-64 0 0,-2-5-1269 0 0,1 3-3297 0 0,0 1-6006 0 0,-1 1-2020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3121 0 0,'0'0'3136'0'0,"0"0"-1430"0"0,0 0-518 0 0,0 0 189 0 0,0 0 310 0 0,0 0 93 0 0,0 0-250 0 0,0 0-422 0 0,0 0-335 0 0,0 0-134 0 0,0 0 31 0 0,0 0 74 0 0,0 0 41 0 0,10 11 3824 0 0,166-44-937 0 0,-171 32-3655 0 0,-1 1 0 0 0,0-1 0 0 0,0 1 0 0 0,1 1 0 0 0,-1-1 1 0 0,0 0-1 0 0,0 1 0 0 0,0 0 0 0 0,1 0 0 0 0,-1 0 0 0 0,0 1 0 0 0,0-1 0 0 0,-1 1 0 0 0,1 0 1 0 0,0 0-1 0 0,0 1 0 0 0,-1-1 0 0 0,1 1 0 0 0,-1-1 0 0 0,0 1 0 0 0,0 0 0 0 0,0 0 1 0 0,0 1-1 0 0,-1-1 0 0 0,2 2-17 0 0,3 7 53 0 0,-1 0 0 0 0,0 0 1 0 0,-1 1-1 0 0,0 0 0 0 0,-1 0 0 0 0,-1 0 1 0 0,0 0-1 0 0,0 1 0 0 0,-1-1 0 0 0,-1 1 1 0 0,-1 0-1 0 0,0-1 0 0 0,0 1 0 0 0,-1 0 1 0 0,-3 11-54 0 0,1-17 14 0 0,0 0 0 0 0,0 0 0 0 0,-1 0 0 0 0,0-1 0 0 0,-1 1 0 0 0,1-1 0 0 0,-1 0 0 0 0,-1 0 1 0 0,0 0-1 0 0,1-1 0 0 0,-2 0 0 0 0,1 0 0 0 0,-1-1 0 0 0,0 1 0 0 0,0-2 0 0 0,0 1 0 0 0,-1-1 0 0 0,0 0 0 0 0,0 0 1 0 0,0-1-1 0 0,0 0 0 0 0,0-1 0 0 0,0 1 0 0 0,-1-2 0 0 0,1 1 0 0 0,-1-1 0 0 0,0-1 0 0 0,1 1 0 0 0,-1-1 0 0 0,-5-1-14 0 0,11 1 1 0 0,0 0 0 0 0,0 0 0 0 0,0-1 0 0 0,0 1 0 0 0,0-1 0 0 0,0 1 0 0 0,0-1 0 0 0,0 0-1 0 0,1 0 1 0 0,-1 0 0 0 0,0 0 0 0 0,0-1 0 0 0,1 1 0 0 0,-1-1 0 0 0,1 1 0 0 0,0-1 0 0 0,-1 0-1 0 0,1 0 1 0 0,0 0 0 0 0,0 0 0 0 0,0-1 0 0 0,0 1 0 0 0,0 0 0 0 0,1-1 0 0 0,-1 0 0 0 0,1 1-1 0 0,0-1 1 0 0,0 0 0 0 0,0 1 0 0 0,0-1 0 0 0,0 0 0 0 0,0 0 0 0 0,1 0 0 0 0,-1 0 0 0 0,1 0-1 0 0,0 0 1 0 0,0 0 0 0 0,0 0 0 0 0,1-2-1 0 0,1-4-8 0 0,0 1 1 0 0,1-1-1 0 0,1 0 1 0 0,-1 1-1 0 0,1 0 0 0 0,1 0 1 0 0,0 0-1 0 0,0 0 0 0 0,0 1 1 0 0,1-1-1 0 0,0 2 0 0 0,0-1 1 0 0,1 1-1 0 0,0 0 0 0 0,0 0 1 0 0,0 0-1 0 0,1 1 0 0 0,0 0 1 0 0,0 1-1 0 0,0 0 0 0 0,0 0 1 0 0,1 1-1 0 0,8-2 8 0 0,15-4-143 0 0,3-2-1925 0 0,-17-3-7689 0 0,-16 10 2521 0 0,-2 0-3593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7642 0 0,'0'0'2348'0'0,"0"0"-226"0"0,0 0-11 0 0,0 0-40 0 0,0 0-232 0 0,0 0-424 0 0,0 0-417 0 0,0 0-301 0 0,0 0-155 0 0,0 0-42 0 0,0 0-7 0 0,0 0-15 0 0,0 0-32 0 0,0 0-40 0 0,0 0-49 0 0,0 0-23 0 0,0 0-6 0 0,-32 4 825 0 0,-12 3-643 0 0,43-7-420 0 0,1 0-23 0 0,0 0-20 0 0,0 0-19 0 0,0 0-4 0 0,0 0 0 0 0,0 0 0 0 0,20-1 197 0 0,24-13 165 0 0,-43 14-354 0 0,-1 0 0 0 0,0 0 25 0 0,0 0 6 0 0,0 0-5 0 0,0 0 5 0 0,-31 11 308 0 0,20-8-320 0 0,3-1-356 0 0,7-3-3893 0 0,4-2-1179 0 0,2 2-6722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11 177 0 0 0,'0'0'743'0'0,"0"0"860"0"0,0 0 372 0 0,0 0 187 0 0,0 0 122 0 0,0 0-25 0 0,0 0-77 0 0,0 0-189 0 0,0 0-245 0 0,0 0-234 0 0,0 0-221 0 0,-9-2 444 0 0,8 1 1422 0 0,31 2-64 0 0,33-2-2444 0 0,292-32 464 0 0,-214 36-972 0 0,-103 15-127 0 0,-38-17-8 0 0,0-1 5 0 0,0 0 0 0 0,0 0 15 0 0,0 0 6 0 0,0 0 6 0 0,0 0 9 0 0,0 0 12 0 0,0 0 1 0 0,0 0-9 0 0,0 0 7 0 0,0 0-3 0 0,0 0 6 0 0,0 0 25 0 0,0 0 1 0 0,0 0-2 0 0,0 0-7 0 0,0 0-9 0 0,0 0-8 0 0,0 0 13 0 0,0 0-2 0 0,-51-30 318 0 0,-70-40-368 0 0,26 8-458 0 0,102 61-4890 0 0,-1 2 581 0 0,3 2-7659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7370 0 0,'0'0'3480'0'0,"0"0"-1054"0"0,0 0-392 0 0,0 0-90 0 0,0 0-81 0 0,0 0-261 0 0,0 0-384 0 0,0 0-350 0 0,0 0-237 0 0,0 0-125 0 0,0 0-79 0 0,0 0-37 0 0,0 0-34 0 0,2-7 624 0 0,471 0 3102 0 0,-409 6-3938 0 0,-63 1-137 0 0,-1 0-22 0 0,0 0 2 0 0,0 0-22 0 0,0 0-48 0 0,0 0 11 0 0,0 0-25 0 0,0 0-24 0 0,-26 1-6617 0 0,18 2 1468 0 0,5-2 1464 0 0,-3 2-7855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10826 0 0,'0'0'2865'0'0,"0"0"-882"0"0,0 0-393 0 0,0 0-6 0 0,0 0-12 0 0,0 0-75 0 0,0 0-217 0 0,0 0-257 0 0,0 0-175 0 0,0 0-146 0 0,0 0-117 0 0,0 0-70 0 0,0 0-46 0 0,30 4-33 0 0,97 8-66 0 0,-100-10-222 0 0,0 0 0 0 0,-1-2 0 0 0,1-1 0 0 0,0-1 0 0 0,0-1 0 0 0,0-1-148 0 0,-1-1 51 0 0,80 3-906 0 0,-58 3-7246 0 0,-40-1-1545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0 11939 0 0,'0'0'2184'0'0,"0"0"-582"0"0,0 0-295 0 0,0 0-55 0 0,0 0-30 0 0,0 0-144 0 0,0 0-197 0 0,0 0-175 0 0,0 0-141 0 0,-30 8-89 0 0,-98 24-56 0 0,59 5 160 0 0,58-25-443 0 0,-2-2-44 0 0,1 1 0 0 0,0 0 0 0 0,0 1-1 0 0,1 0 1 0 0,1 1 0 0 0,0 1 0 0 0,1-1 0 0 0,0 1-1 0 0,1 1 1 0 0,1 0 0 0 0,0 0 0 0 0,1 0 0 0 0,1 1-1 0 0,0 0 1 0 0,1 0 0 0 0,0 0 0 0 0,0 15-93 0 0,4-22 32 0 0,-1 0 0 0 0,2 0 0 0 0,-1 1 0 0 0,1-1 1 0 0,1 0-1 0 0,-1 0 0 0 0,2 0 0 0 0,-1 0 0 0 0,1-1 0 0 0,1 1 0 0 0,-1-1 1 0 0,1 1-1 0 0,1-1 0 0 0,0 0 0 0 0,0-1 0 0 0,0 1 0 0 0,1-1 1 0 0,0 0-1 0 0,5 4-32 0 0,2-1 90 0 0,0 0 1 0 0,1-1-1 0 0,0 0 1 0 0,0-2-1 0 0,1 1 1 0 0,-1-2-1 0 0,2 0 1 0 0,-1-1 0 0 0,1 0-1 0 0,-1-1 1 0 0,1-1-1 0 0,1-1 1 0 0,-1 0-1 0 0,0-1 1 0 0,0 0-1 0 0,1-2 1 0 0,-1 0-1 0 0,0-1 1 0 0,10-2-91 0 0,-3 1 121 0 0,-1-1-1 0 0,0-1 0 0 0,0-1 1 0 0,-1-1-1 0 0,1 0 1 0 0,-2-2-1 0 0,1-1 1 0 0,-1 0-1 0 0,-1-2 1 0 0,0 0-1 0 0,0-1 1 0 0,-1-1-1 0 0,-1 0 1 0 0,0-1-1 0 0,-1-1 1 0 0,-1-1-1 0 0,-1 0 1 0 0,12-18-121 0 0,-21 26-32 0 0,-1 0 0 0 0,0 1 0 0 0,-1-1 0 0 0,0 0 0 0 0,0-1 0 0 0,-1 1 0 0 0,0 0 0 0 0,-1-1 0 0 0,0 1 1 0 0,0-1-1 0 0,-1 0 0 0 0,0 1 0 0 0,-1-1 0 0 0,0 1 0 0 0,0-1 0 0 0,-1 1 0 0 0,0-1 0 0 0,-1 1 1 0 0,0 0-1 0 0,-1 0 0 0 0,0 0 0 0 0,0 1 0 0 0,-1-1 0 0 0,0 1 0 0 0,0 0 0 0 0,-1 0 0 0 0,0 1 1 0 0,0 0-1 0 0,-1 0 0 0 0,0 0 0 0 0,0 1 0 0 0,0 0 0 0 0,-1 0 0 0 0,-8-4 32 0 0,-3-1-347 0 0,-1 0-1 0 0,0 2 0 0 0,0 0 1 0 0,-1 2-1 0 0,0 0 0 0 0,0 1 1 0 0,0 1-1 0 0,-1 1 1 0 0,0 1-1 0 0,-11 0 348 0 0,-73-1-6697 0 0,66 4-5294 0 0</inkml:trace>
  <inkml:trace contextRef="#ctx0" brushRef="#br0" timeOffset="503.164">1 287 17236 0 0,'0'0'1941'0'0,"0"0"-208"0"0,0 0-108 0 0,0 0-150 0 0,0 0-177 0 0,0 0-230 0 0,0 0-224 0 0,32-8-189 0 0,102-26-125 0 0,-17 20 996 0 0,-84 15-1120 0 0,160 17 501 0 0,152-18-522 0 0,187-47-181 0 0,-429 32-609 0 0,-103 15 404 0 0,0 0-7 0 0,0 0 13 0 0,0 0 6 0 0,0 0-15 0 0,0 0-6 0 0,0 0-3 0 0,0 0-3 0 0,0 0-28 0 0,-22 0-5285 0 0,13 0 1237 0 0,4 0-2092 0 0,-1 0-6342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63 0 0 0,'0'0'995'0'0,"0"0"461"0"0,0 0 239 0 0,0 0-20 0 0,0 0-166 0 0,0 0-261 0 0,0 0-231 0 0,0 0-142 0 0,-8 0-72 0 0,-23 0-1 0 0,24 0 70 0 0,7 0 51 0 0,0 0 15 0 0,17 3 3966 0 0,74 0-295 0 0,-76-5-4400 0 0,-1-2 1 0 0,0 0 0 0 0,1 0-1 0 0,-1-2 1 0 0,-1 0-1 0 0,1 0 1 0 0,-1-1 0 0 0,5-4-210 0 0,-8 3 133 0 0,7-3 628 0 0,-17 38-907 0 0,13 329 236 0 0,-15-263-104 0 0,-4 0 0 0 0,-3 0-1 0 0,-5-1 1 0 0,-4-1-1 0 0,-11 29 15 0 0,28-112-81 0 0,-1-1 0 0 0,0 1 0 0 0,-1-1 0 0 0,1 0 0 0 0,-1 0-1 0 0,0 0 1 0 0,-1 0 0 0 0,0 0 0 0 0,0-1 0 0 0,-1 0 0 0 0,1 0 0 0 0,-1 0-1 0 0,0 0 1 0 0,-1-1 0 0 0,0 1 0 0 0,1-2 0 0 0,-2 1 0 0 0,1 0-1 0 0,0-1 1 0 0,-1-1 0 0 0,0 1 0 0 0,0-1 0 0 0,0 0 0 0 0,0 0 0 0 0,-1-1-1 0 0,1 0 1 0 0,-8 1 81 0 0,9-2-99 0 0,0-1 0 0 0,0 1 0 0 0,0-1 0 0 0,0 0 0 0 0,0-1-1 0 0,0 0 1 0 0,0 0 0 0 0,0 0 0 0 0,1 0 0 0 0,-1-1 0 0 0,0 0 0 0 0,0 0-1 0 0,1-1 1 0 0,0 1 0 0 0,-1-1 0 0 0,1-1 0 0 0,0 1 0 0 0,0-1 0 0 0,1 1-1 0 0,-1-1 1 0 0,1-1 0 0 0,0 1 0 0 0,0-1 0 0 0,0 1 0 0 0,1-1 0 0 0,-1 0-1 0 0,1 0 1 0 0,0-1 0 0 0,1 1 0 0 0,-1-1 0 0 0,1 1 0 0 0,0-1 0 0 0,1 0-1 0 0,-1 0 1 0 0,1 0 0 0 0,0 0 0 0 0,1 0 0 0 0,-1-1 99 0 0,4-11 130 0 0,0 1 0 0 0,1-1 1 0 0,1 1-1 0 0,0 0 0 0 0,2 0 0 0 0,0 1 1 0 0,0 0-1 0 0,2 0 0 0 0,0 0 0 0 0,0 1 1 0 0,2 1-1 0 0,0-1 0 0 0,1 2 0 0 0,0 0 0 0 0,1 0 1 0 0,0 1-1 0 0,13-9-130 0 0,-6 1 393 0 0,-3 4-178 0 0,1 1 1 0 0,0 1-1 0 0,1 1 0 0 0,0 1 0 0 0,1 0 1 0 0,1 2-1 0 0,-1 0 0 0 0,2 1 0 0 0,-1 1 1 0 0,1 1-1 0 0,0 1 0 0 0,21-3-215 0 0,41 2 170 0 0,-82 37 86 0 0,12 112 893 0 0,-10-119-2753 0 0,-4-15-3665 0 0,0-2-4848 0 0,0-5-464 0 0</inkml:trace>
  <inkml:trace contextRef="#ctx0" brushRef="#br0" timeOffset="336.909">777 895 12347 0 0,'0'0'3102'0'0,"0"0"-995"0"0,0 0-496 0 0,0 0-227 0 0,0 0-158 0 0,0 0-217 0 0,0 0-261 0 0,0 0-164 0 0,0 0-123 0 0,0 0-77 0 0,0 0-59 0 0,0 0-45 0 0,-6 14-66 0 0,-16 45-53 0 0,13 1 58 0 0,2-71-14482 0 0,7 7 2804 0 0</inkml:trace>
  <inkml:trace contextRef="#ctx0" brushRef="#br0" timeOffset="572.992">792 505 12675 0 0,'0'0'2346'0'0,"0"0"-405"0"0,0 0-364 0 0,0 0-298 0 0,0 0-274 0 0,0 0-309 0 0,0 0-296 0 0,0 0-189 0 0,0 0-112 0 0,0 0-55 0 0,0 0-31 0 0,0 0-41 0 0,0 0-61 0 0,-8 8-79 0 0,-21 24-135 0 0,21-12-2121 0 0,12-18-5153 0 0,-2-2-3448 0 0</inkml:trace>
  <inkml:trace contextRef="#ctx0" brushRef="#br0" timeOffset="1161.962">904 1061 4953 0 0,'0'0'2421'0'0,"0"0"-330"0"0,0 0-216 0 0,0 0-211 0 0,0 0-186 0 0,0 0-174 0 0,0 0-220 0 0,0 0-168 0 0,0 0-73 0 0,0 0-45 0 0,0 0-51 0 0,0 0-49 0 0,16-8-65 0 0,84-44 868 0 0,-38-14 1959 0 0,-21 87-2680 0 0,-38-18-709 0 0,14 17-40 0 0,-1 0 1 0 0,-2 2 0 0 0,0 0 0 0 0,-1 0 0 0 0,-1 1 0 0 0,-1 1 0 0 0,-1 0 0 0 0,-1 0 0 0 0,-2 1-1 0 0,0 0 1 0 0,-1 0 0 0 0,0 12-32 0 0,-4-27 0 0 0,1 1-1 0 0,-2 0 0 0 0,1-1 1 0 0,-1 1-1 0 0,-1 0 0 0 0,0 0 1 0 0,-1 0-1 0 0,0-1 0 0 0,0 1 1 0 0,-1 0-1 0 0,-1-1 0 0 0,0 1 1 0 0,0-1-1 0 0,-1 0 0 0 0,0 0 1 0 0,-1 0-1 0 0,0-1 0 0 0,0 1 1 0 0,-1-1-1 0 0,-1 0 0 0 0,1-1 1 0 0,-1 0-1 0 0,-1 0 0 0 0,1 0 1 0 0,-1-1-1 0 0,-3 2 1 0 0,2-4-19 0 0,1 1 1 0 0,-1-2-1 0 0,0 1 1 0 0,-1-1-1 0 0,1-1 0 0 0,-1 1 1 0 0,1-2-1 0 0,-1 1 1 0 0,0-1-1 0 0,0-1 1 0 0,0 0-1 0 0,0 0 0 0 0,0-1 1 0 0,-6-1 18 0 0,14 2-1 0 0,0-1 0 0 0,0 0 0 0 0,0 0 0 0 0,0 0 1 0 0,0 0-1 0 0,0-1 0 0 0,0 1 0 0 0,0-1 0 0 0,0 1 0 0 0,0-1 0 0 0,0 1 1 0 0,0-1-1 0 0,0 0 0 0 0,0 0 0 0 0,1 0 0 0 0,-1 0 0 0 0,0 0 0 0 0,1-1 1 0 0,-1 1-1 0 0,1 0 0 0 0,-1-1 0 0 0,1 1 0 0 0,-1-1 0 0 0,1 1 0 0 0,0-1 1 0 0,0 0-1 0 0,0 0 0 0 0,0 1 0 0 0,0-1 0 0 0,0 0 0 0 0,1 0 0 0 0,-1 0 1 0 0,1 0-1 0 0,-1 0 0 0 0,1 0 0 0 0,0 0 0 0 0,-1 0 0 0 0,1 0 0 0 0,0-2 2 0 0,3-8-18 0 0,0 0 0 0 0,0 1 0 0 0,1-1 0 0 0,1 0 1 0 0,0 1-1 0 0,0 0 0 0 0,1 0 0 0 0,0 1 0 0 0,1 0 1 0 0,0 0-1 0 0,1 0 0 0 0,0 1 0 0 0,1 0 1 0 0,-1 1-1 0 0,2 0 0 0 0,-1 0 0 0 0,1 1 0 0 0,0 0 1 0 0,6-3 16 0 0,38-34-1118 0 0,-38 23-1221 0 0,-13 13-1119 0 0,-1 1-3730 0 0,-1-1-4795 0 0</inkml:trace>
  <inkml:trace contextRef="#ctx0" brushRef="#br0" timeOffset="1658.933">1130 612 10954 0 0,'0'0'3312'0'0,"0"0"-1106"0"0,0 0-463 0 0,0 0-150 0 0,0 0-132 0 0,0 0-208 0 0,0 0-305 0 0,0 0-245 0 0,0 0-173 0 0,0 0-64 0 0,0 0-28 0 0,0 0-39 0 0,0 0-55 0 0,2-8 1124 0 0,6-3-884 0 0,-9 11-584 0 0,1 0 0 0 0,0 0-1 0 0,0 0 1 0 0,-1 0 0 0 0,1 0-1 0 0,0-1 1 0 0,0 1 0 0 0,-1 0 0 0 0,1 0-1 0 0,0 0 1 0 0,0-1 0 0 0,-1 1 0 0 0,1 0-1 0 0,0 0 1 0 0,0 0 0 0 0,0-1-1 0 0,-1 1 1 0 0,1 0 0 0 0,0-1 0 0 0,0 1-1 0 0,0 0 1 0 0,0 0 0 0 0,0-1 0 0 0,0 1-1 0 0,0 0 1 0 0,0-1 0 0 0,-1 1-1 0 0,1 0 1 0 0,0-1 0 0 0,0 1 0 0 0,0 0-1 0 0,1 0 1 0 0,-1-1 0 0 0,0 1 0 0 0,0 0-1 0 0,0-1 1 0 0,0 1 0 0 0,0 0-1 0 0,0-1 1 0 0,0 1 0 0 0,0 0 0 0 0,1 0-1 0 0,-1-1 1 0 0,0 1 0 0 0,0 0 0 0 0,0 0-1 0 0,0-1 1 0 0,1 1 0 0 0,-1 0 0 0 0,-29 12-48 0 0,29-12 32 0 0,0 0-8 0 0,0 0-14 0 0,0 0-30 0 0,0 0-28 0 0,23-11-1589 0 0,-7-1-1217 0 0,-3 3-6263 0 0,-10 8-3278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5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540 689 0 0 0,'0'0'906'0'0,"0"0"312"0"0,0 0 335 0 0,0 0 315 0 0,0 0 150 0 0,0 0-40 0 0,0 0-203 0 0,0 0-266 0 0,0 0-244 0 0,0 0-204 0 0,0 0-150 0 0,-2-17-49 0 0,-8-50-22 0 0,9 66-774 0 0,1-1 1 0 0,0 1-1 0 0,-1-1 1 0 0,1 1-1 0 0,-1-1 1 0 0,0 1-1 0 0,1-1 1 0 0,-1 1 0 0 0,0 0-1 0 0,0-1 1 0 0,0 1-1 0 0,0 0 1 0 0,0-1-1 0 0,0 1 1 0 0,0 0-1 0 0,-1 0 1 0 0,1 0-1 0 0,0 0 1 0 0,0 0-1 0 0,-1 1 1 0 0,1-1-1 0 0,-1 0 1 0 0,1 0-1 0 0,-1 1 1 0 0,1-1-1 0 0,-1 1 1 0 0,1 0 0 0 0,-1-1-1 0 0,1 1 1 0 0,-1 0-1 0 0,0 0 1 0 0,1 0-1 0 0,-1 0 1 0 0,1 0-1 0 0,-2 0-66 0 0,-4 0 219 0 0,-8 0-82 0 0,1 0-1 0 0,0 0 1 0 0,0 2 0 0 0,0 0-1 0 0,0 0 1 0 0,0 2 0 0 0,0-1-1 0 0,0 2 1 0 0,1 0 0 0 0,0 0-1 0 0,0 1 1 0 0,1 1-1 0 0,-1 0 1 0 0,1 1 0 0 0,-3 3-137 0 0,-3-2 28 0 0,1 1 1 0 0,0 0 0 0 0,0 1-1 0 0,1 1 1 0 0,0 1 0 0 0,1 0-1 0 0,1 1 1 0 0,0 1 0 0 0,1 0 0 0 0,0 1-1 0 0,1 0 1 0 0,1 1 0 0 0,1 0-1 0 0,0 1 1 0 0,2 0 0 0 0,0 0-1 0 0,0 1 1 0 0,2 0 0 0 0,0 0-1 0 0,0 9-28 0 0,5-24 3 0 0,0 0 0 0 0,0-1 0 0 0,1 1 0 0 0,-1 0 0 0 0,1 0 0 0 0,0 0 0 0 0,0 0 0 0 0,0 0 0 0 0,0-1-1 0 0,1 1 1 0 0,0 0 0 0 0,0 0 0 0 0,0 0 0 0 0,0-1 0 0 0,0 1 0 0 0,1-1 0 0 0,-1 1 0 0 0,1-1 0 0 0,0 1 0 0 0,0-1 0 0 0,1 0 0 0 0,-1 0 0 0 0,1 0-1 0 0,-1 0 1 0 0,1-1 0 0 0,0 1 0 0 0,0 0 0 0 0,0-1 0 0 0,0 0 0 0 0,1 0 0 0 0,2 1-3 0 0,4 0 89 0 0,0 0 1 0 0,0-2 0 0 0,0 1-1 0 0,1-1 1 0 0,-1-1-1 0 0,0 0 1 0 0,1 0-1 0 0,-1-1 1 0 0,0 0-1 0 0,0-1 1 0 0,1 0-1 0 0,-1 0 1 0 0,-1-1-1 0 0,1-1 1 0 0,0 0-1 0 0,-1 0 1 0 0,0-1-1 0 0,0 0 1 0 0,8-6-90 0 0,17-13 315 0 0,-2-1 1 0 0,-1-2-1 0 0,-1-1 0 0 0,10-14-315 0 0,-29 30 55 0 0,237-288 1047 0 0,-244 295-1113 0 0,10-11 198 0 0,-10 29-36 0 0,-32 141 95 0 0,28-152-247 0 0,-2 5-2 0 0,2 0 1 0 0,-1 1 0 0 0,1-1-1 0 0,0 0 1 0 0,0 0-1 0 0,1 0 1 0 0,0 0 0 0 0,1 1-1 0 0,-1-1 1 0 0,1-1 0 0 0,1 1-1 0 0,-1 0 1 0 0,1 0-1 0 0,0-1 1 0 0,1 0 0 0 0,-1 1-1 0 0,3 2 3 0 0,-1-3-31 0 0,1 0 1 0 0,-1-1-1 0 0,1 1 0 0 0,0-1 0 0 0,0 0 1 0 0,0 0-1 0 0,1-1 0 0 0,0 0 0 0 0,-1 0 0 0 0,1-1 1 0 0,1 0-1 0 0,-1 0 0 0 0,4 1 31 0 0,47 5-2299 0 0,-38-8-2898 0 0,0 0-5951 0 0,-13-1 2517 0 0</inkml:trace>
  <inkml:trace contextRef="#ctx0" brushRef="#br0" timeOffset="488.342">1081 924 6777 0 0,'0'0'1641'0'0,"0"0"-369"0"0,0 0 10 0 0,0 0 198 0 0,0 0 76 0 0,0 0-182 0 0,0 0-334 0 0,0 0-285 0 0,0 0-38 0 0,0 0 260 0 0,0 0 210 0 0,0 0 72 0 0,0 0-109 0 0,9-4-280 0 0,65-47 732 0 0,42-73-115 0 0,-5 2-1135 0 0,-98 217-668 0 0,-12-89 329 0 0,1 0 1 0 0,-1 0-1 0 0,1 0 1 0 0,1 0-1 0 0,-1 0 1 0 0,1 0-1 0 0,0 0 1 0 0,0-1-1 0 0,1 1 1 0 0,0-1-1 0 0,0 0 1 0 0,0 0-1 0 0,0-1 1 0 0,1 1-1 0 0,0-1 1 0 0,0 0-1 0 0,0 0 1 0 0,0-1-1 0 0,1 1 1 0 0,-1-1-1 0 0,1 0 1 0 0,0-1-1 0 0,0 1 1 0 0,0-1-1 0 0,0 0 1 0 0,0-1-1 0 0,0 0 1 0 0,1 0-1 0 0,-1 0 1 0 0,1 0-1 0 0,2-1-13 0 0,-3-1 98 0 0,0 1 0 0 0,1-1 0 0 0,-1-1 0 0 0,0 1-1 0 0,0-1 1 0 0,0 0 0 0 0,-1 0 0 0 0,1-1 0 0 0,0 0 0 0 0,-1 0-1 0 0,1 0 1 0 0,-1-1 0 0 0,0 1 0 0 0,0-1 0 0 0,-1 0-1 0 0,1-1 1 0 0,-1 1 0 0 0,0-1 0 0 0,0 0 0 0 0,0 0 0 0 0,-1 0-1 0 0,0-1 1 0 0,3-5-98 0 0,73-155 511 0 0,-70 134-1450 0 0,-9 30 180 0 0,0 2-572 0 0,-5 14-13050 0 0,1-9 2150 0 0</inkml:trace>
  <inkml:trace contextRef="#ctx0" brushRef="#br0" timeOffset="917.073">2138 608 9410 0 0,'0'0'3321'0'0,"0"0"-1151"0"0,0 0-662 0 0,0 0-200 0 0,0 0-180 0 0,0 0-215 0 0,0 0-192 0 0,0 0-173 0 0,0 0-145 0 0,0 0-100 0 0,0 0-94 0 0,0 0-76 0 0,0 0-22 0 0,-32 21-14 0 0,-99 69-10 0 0,73-34 9 0 0,54-46-87 0 0,1-6 1 0 0,0 0 0 0 0,1 0-1 0 0,0 0 1 0 0,0 1-1 0 0,0-1 1 0 0,0 1 0 0 0,1 0-1 0 0,-1-1 1 0 0,1 1-1 0 0,0 0 1 0 0,1 0-1 0 0,-1 0 1 0 0,1 0 0 0 0,0-1-1 0 0,0 1 1 0 0,1 0-1 0 0,0 0 1 0 0,-1 0-1 0 0,1 0 1 0 0,1-1 0 0 0,-1 1-1 0 0,1 0 1 0 0,0-1-1 0 0,0 1 1 0 0,0-1-1 0 0,1 0 1 0 0,-1 0 0 0 0,1 0-1 0 0,0 0 1 0 0,0 0-1 0 0,1 0 1 0 0,-1-1 0 0 0,4 3-10 0 0,2-2 149 0 0,1 0 1 0 0,0-1 0 0 0,0 0-1 0 0,0-1 1 0 0,0 0 0 0 0,0 0-1 0 0,0-1 1 0 0,1 0 0 0 0,-1-1-1 0 0,0 0 1 0 0,1-1 0 0 0,-1 0-1 0 0,0-1 1 0 0,0 0 0 0 0,0-1-1 0 0,0 0 1 0 0,9-3-150 0 0,8-5 390 0 0,-1-1 1 0 0,0-1-1 0 0,-1-1 0 0 0,0-1 0 0 0,17-15-390 0 0,13-14 283 0 0,-3-3 1 0 0,-1-1-1 0 0,-3-3 0 0 0,-2-2 0 0 0,-3-1 0 0 0,18-32-283 0 0,-48 67 12 0 0,-1-1 0 0 0,-2 0-1 0 0,0 0 1 0 0,-1-1 0 0 0,0 0 0 0 0,-2-1 0 0 0,-1 0-1 0 0,-1 0 1 0 0,2-15-12 0 0,-5 28-1 0 0,-1-1 0 0 0,0 1 1 0 0,-1 0-1 0 0,0-1 0 0 0,-1 1 0 0 0,1 0 0 0 0,-2-1 0 0 0,1 1 0 0 0,-2 0 1 0 0,1 0-1 0 0,-1 0 0 0 0,0 0 0 0 0,-1 1 0 0 0,0-1 0 0 0,0 1 0 0 0,-1 0 1 0 0,0 0-1 0 0,0 0 0 0 0,-1 1 0 0 0,0 0 0 0 0,-1 0 0 0 0,1 0 0 0 0,-1 1 1 0 0,-4-2 0 0 0,0 3-10 0 0,0 0 1 0 0,0 1 0 0 0,-1 0 0 0 0,0 1 0 0 0,1 1 0 0 0,-1 0 0 0 0,0 0-1 0 0,0 1 1 0 0,-1 1 0 0 0,1 0 0 0 0,0 0 0 0 0,0 2 0 0 0,0-1 0 0 0,0 1-1 0 0,0 1 1 0 0,1 0 0 0 0,-1 1 0 0 0,1 0 0 0 0,0 1 0 0 0,0 0 0 0 0,-3 3 9 0 0,-8 2-8 0 0,0 1 0 0 0,1 1 0 0 0,1 2 1 0 0,0-1-1 0 0,1 2 0 0 0,0 1 0 0 0,2 0 1 0 0,0 1-1 0 0,0 1 0 0 0,2 1 0 0 0,-6 9 8 0 0,13-17-3 0 0,1 0 0 0 0,0 1-1 0 0,1-1 1 0 0,0 1 0 0 0,1 1-1 0 0,0-1 1 0 0,1 1-1 0 0,1-1 1 0 0,0 1 0 0 0,0 0-1 0 0,1 1 1 0 0,1-1 0 0 0,0 0-1 0 0,1 0 1 0 0,1 1-1 0 0,0-1 1 0 0,1 0 0 0 0,0 0-1 0 0,1 0 1 0 0,0 0-1 0 0,3 7 4 0 0,11 11 12 0 0,1-1 0 0 0,1 0-1 0 0,2-1 1 0 0,1-1 0 0 0,1-1-1 0 0,1-1 1 0 0,2-1 0 0 0,0-2-1 0 0,1 0 1 0 0,2-2 0 0 0,0-1-1 0 0,1-1 1 0 0,1-2 0 0 0,1-1-1 0 0,4 1-11 0 0,-31-15-159 0 0,147 66-1 0 0,-85-53-6682 0 0,-53-14-5613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6497 0 0,'0'0'2698'0'0,"0"0"-379"0"0,0 0-202 0 0,0 0 22 0 0,0 0 8 0 0,0 0-169 0 0,0 0-302 0 0,0 0-338 0 0,0 0-319 0 0,0 0-230 0 0,0 0-145 0 0,0 0-78 0 0,0 0-46 0 0,-2-3-47 0 0,-9-4 484 0 0,12 40 5 0 0,5 330 1094 0 0,-9-324-2045 0 0,-2 0 1 0 0,-2-1-1 0 0,-1 0 0 0 0,-2-1 1 0 0,-14 34-12 0 0,15-33-295 0 0,7-14-2724 0 0,8-19-3882 0 0,-4-5 1479 0 0,0 3-7140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0 0 0,'0'0'1392'0'0,"0"0"37"0"0,0 0 324 0 0,0 0 345 0 0,0 0 199 0 0,0 0 62 0 0,0 0-128 0 0,0 0-225 0 0,0 0-313 0 0,0 0-327 0 0,31 7-270 0 0,97 19-212 0 0,-60-27 305 0 0,-60-3-992 0 0,6-2 19 0 0,-1-1 1 0 0,0-1-1 0 0,0 0 1 0 0,-1-1-1 0 0,0 0 1 0 0,0-1-1 0 0,-1-1 1 0 0,-1 1-1 0 0,0-2 0 0 0,0 1 1 0 0,-1-2-1 0 0,0 1 1 0 0,-1-1-1 0 0,-1 0 1 0 0,0-1-1 0 0,-1 1 0 0 0,3-9-216 0 0,-9 17 21 0 0,0 0-1 0 0,0 1 1 0 0,0-1-1 0 0,0 0 1 0 0,-1 0-1 0 0,0 0 0 0 0,0 0 1 0 0,0 1-1 0 0,0-1 1 0 0,-1 1-1 0 0,0-1 0 0 0,0 1 1 0 0,0-1-1 0 0,-1 1 1 0 0,1 0-1 0 0,-1 0 1 0 0,0 0-1 0 0,0 0 0 0 0,0 1 1 0 0,-1-1-1 0 0,1 1 1 0 0,-1 0-1 0 0,0 0 0 0 0,0 0 1 0 0,0 0-1 0 0,0 1 1 0 0,0 0-1 0 0,-1-1 1 0 0,1 2-1 0 0,-1-1 0 0 0,1 0 1 0 0,-1 1-1 0 0,0 0 1 0 0,0 0-1 0 0,0 1 1 0 0,1-1-1 0 0,-1 1 0 0 0,0 0 1 0 0,0 0-1 0 0,0 0 1 0 0,0 1-1 0 0,-4 1-20 0 0,-3 0-8 0 0,0 1 0 0 0,-1 0-1 0 0,1 1 1 0 0,1 0 0 0 0,-1 1 0 0 0,0 0-1 0 0,1 1 1 0 0,0 1 0 0 0,1-1 0 0 0,-1 2 0 0 0,1-1-1 0 0,1 1 1 0 0,-1 1 0 0 0,2 0 0 0 0,-1 0 0 0 0,1 1-1 0 0,0 0 1 0 0,1 0 0 0 0,0 1 0 0 0,1 0-1 0 0,0 0 1 0 0,1 1 0 0 0,0-1 0 0 0,1 1 0 0 0,-3 12 8 0 0,4-17 4 0 0,0 0 1 0 0,0 0 0 0 0,0 0 0 0 0,1 1 0 0 0,1-1 0 0 0,-1 1 0 0 0,1-1 0 0 0,0 1-1 0 0,1 0 1 0 0,0-1 0 0 0,0 1 0 0 0,1 0 0 0 0,0-1 0 0 0,0 1 0 0 0,0-1-1 0 0,1 1 1 0 0,1-1 0 0 0,-1 1 0 0 0,1-1 0 0 0,0 0 0 0 0,1 0 0 0 0,-1-1-1 0 0,1 1 1 0 0,1-1 0 0 0,-1 0 0 0 0,1 0 0 0 0,0 0 0 0 0,1-1 0 0 0,-1 1-1 0 0,1-1 1 0 0,1 0-5 0 0,15 4 58 0 0,0-1 0 0 0,1-1 0 0 0,0-1 0 0 0,0-2-1 0 0,1 0 1 0 0,-1-1 0 0 0,1-1 0 0 0,0-1 0 0 0,0-1 0 0 0,-1-1-1 0 0,6-2-57 0 0,1-1-147 0 0,1-2-1 0 0,-1 0 1 0 0,0-2-1 0 0,-1-2 1 0 0,0 0-1 0 0,0-2 1 0 0,-1-1-1 0 0,2-3 148 0 0,62-38-4285 0 0,-26 15-6561 0 0,-47 30 49 0 0</inkml:trace>
  <inkml:trace contextRef="#ctx0" brushRef="#br0" timeOffset="801.003">1142 327 2929 0 0,'0'0'2744'0'0,"0"0"-85"0"0,0 0-111 0 0,0 0-84 0 0,0 0-137 0 0,0 0-292 0 0,0 0-376 0 0,0 0-373 0 0,0 0-324 0 0,0 0-213 0 0,0 0-155 0 0,0 0-101 0 0,0 0-41 0 0,-11-2-37 0 0,2 0-324 0 0,5 0-53 0 0,0 1 0 0 0,0 0 0 0 0,0 0 0 0 0,0 1 0 0 0,0-1-1 0 0,0 1 1 0 0,0 0 0 0 0,0 0 0 0 0,-1 0 0 0 0,1 1 0 0 0,0-1 0 0 0,0 1 0 0 0,0 0 0 0 0,0 0 0 0 0,0 0 0 0 0,0 1-1 0 0,0-1 1 0 0,0 2-38 0 0,-28 16 376 0 0,10-9-295 0 0,0 1 0 0 0,1 2 0 0 0,1 0 0 0 0,0 1 0 0 0,1 1 0 0 0,0 0 0 0 0,1 2 0 0 0,1 0 0 0 0,1 1 0 0 0,0 1 0 0 0,1 0 0 0 0,1 1 0 0 0,-10 21-81 0 0,22-38 0 0 0,0 0 1 0 0,0 1-1 0 0,0-1 1 0 0,1 1 0 0 0,-1 0-1 0 0,1-1 1 0 0,0 1-1 0 0,0 0 1 0 0,0 0-1 0 0,1 0 1 0 0,-1 0 0 0 0,1-1-1 0 0,0 1 1 0 0,0 0-1 0 0,0 0 1 0 0,1 0-1 0 0,0 0 1 0 0,-1 0 0 0 0,1 0-1 0 0,0-1 1 0 0,1 1-1 0 0,-1 0 1 0 0,1-1-1 0 0,0 1 1 0 0,-1-1 0 0 0,2 1-1 0 0,-1-1 1 0 0,0 0-1 0 0,1 0 1 0 0,-1 0 0 0 0,1 0-1 0 0,0-1 1 0 0,0 1-1 0 0,0-1 1 0 0,0 1-1 0 0,0-1 1 0 0,1 0 0 0 0,-1 0-1 0 0,1-1 1 0 0,-1 1-1 0 0,1-1 1 0 0,0 1-1 0 0,-1-1 1 0 0,3 0-1 0 0,13-4 115 0 0,0-1-1 0 0,0 0 1 0 0,-1-1-1 0 0,0-2 1 0 0,0 0 0 0 0,-1 0-1 0 0,1-2 1 0 0,-2 0 0 0 0,1-1-1 0 0,-1 0 1 0 0,-1-2-1 0 0,0 0 1 0 0,0 0 0 0 0,-2-1-1 0 0,1-1 1 0 0,-2-1-1 0 0,2-1-114 0 0,60-65 314 0 0,-52 54-265 0 0,1 1 0 0 0,2 1 0 0 0,0 2 0 0 0,1 0 0 0 0,2 2 1 0 0,9-6-50 0 0,-38 60 38 0 0,-144 330 144 0 0,127-296-190 0 0,3 1 1 0 0,3 1 0 0 0,3-1 0 0 0,1 42 7 0 0,-3 14-10 0 0,5 159-18 0 0,-11-390 880 0 0,12 86-846 0 0,-1 1 1 0 0,-1-1-1 0 0,0 1 1 0 0,-2 1-1 0 0,0 0 0 0 0,-1 0 1 0 0,-1 1-1 0 0,-1 0 1 0 0,-1 0-1 0 0,0 2 0 0 0,-1 0 1 0 0,-1 0-1 0 0,0 1 0 0 0,-9-5-6 0 0,17 14-9 0 0,0 0-1 0 0,0 1 0 0 0,0 0 0 0 0,-1 0 1 0 0,0 1-1 0 0,0 0 0 0 0,0 0 0 0 0,0 1 1 0 0,-1 0-1 0 0,1 0 0 0 0,-1 1 0 0 0,0 0 1 0 0,1 1-1 0 0,-1-1 0 0 0,0 2 0 0 0,-3 0 10 0 0,19 18-237 0 0,4-11 251 0 0,1-1 0 0 0,0-1 0 0 0,0 0 0 0 0,0 0-1 0 0,1-1 1 0 0,-1-1 0 0 0,1 0 0 0 0,0-1 0 0 0,0 0 0 0 0,0-1 0 0 0,0-1-1 0 0,0 0 1 0 0,1 0 0 0 0,7-2-14 0 0,9 1 33 0 0,2-1-7 0 0,0-2-1 0 0,0-1 1 0 0,0-2 0 0 0,-1 0 0 0 0,0-3 0 0 0,-1 0 0 0 0,0-2-1 0 0,5-4-25 0 0,-24 11-95 0 0,-1 0-1 0 0,0-1 1 0 0,0 0-1 0 0,-1-1 1 0 0,1 0-1 0 0,-2-1 1 0 0,1 1-1 0 0,-1-2 0 0 0,0 1 1 0 0,0-1-1 0 0,-1 0 1 0 0,5-9 95 0 0,13-29-4785 0 0,-4-4-6102 0 0,-17 39-1009 0 0</inkml:trace>
  <inkml:trace contextRef="#ctx0" brushRef="#br0" timeOffset="1126.055">1602 438 7378 0 0,'0'0'2660'0'0,"0"0"-326"0"0,0 0-194 0 0,0 0-176 0 0,0 0-287 0 0,0 0-394 0 0,0 0-423 0 0,0 0-226 0 0,0 0-45 0 0,0 0 11 0 0,0 0 1 0 0,0 0-69 0 0,0 0-96 0 0,1 16-78 0 0,2 115 512 0 0,-4-124-825 0 0,0 0-1 0 0,0 0 1 0 0,0 0 0 0 0,1 0 0 0 0,0 0-1 0 0,0 0 1 0 0,1 0 0 0 0,0 1-1 0 0,0-1 1 0 0,1-1 0 0 0,0 1 0 0 0,0 0-1 0 0,0 0 1 0 0,1-1 0 0 0,0 1 0 0 0,1-1-1 0 0,-1 0 1 0 0,1 0 0 0 0,0 0-1 0 0,1-1 1 0 0,-1 1 0 0 0,1-1 0 0 0,0 0-1 0 0,0 0 1 0 0,1-1 0 0 0,-1 1 0 0 0,1-1-1 0 0,4 2-44 0 0,0-3 134 0 0,-1 0 1 0 0,1 0-1 0 0,0-1 0 0 0,0-1 0 0 0,0 1 0 0 0,0-2 1 0 0,0 1-1 0 0,0-1 0 0 0,0-1 0 0 0,0 0 0 0 0,0 0 0 0 0,0-1 1 0 0,0 0-1 0 0,0-1 0 0 0,0 0 0 0 0,-1 0 0 0 0,0-1 0 0 0,0-1 1 0 0,9-4-135 0 0,10-9 210 0 0,0-1 1 0 0,0-1 0 0 0,-2-1 0 0 0,-1-1 0 0 0,7-10-211 0 0,-9 7 46 0 0,-1-2 0 0 0,-1 0 0 0 0,-1-2 0 0 0,-2 0 0 0 0,-1-1 0 0 0,-1-1 0 0 0,2-9-46 0 0,-1-48-308 0 0,-17 87-34 0 0,-14 20-4503 0 0,9-8 2950 0 0,-4 7-6699 0 0,4-7-3612 0 0</inkml:trace>
  <inkml:trace contextRef="#ctx0" brushRef="#br0" timeOffset="1873.013">2552 504 9754 0 0,'0'0'3071'0'0,"0"0"-659"0"0,0 0-375 0 0,0 0-220 0 0,0 0-240 0 0,0 0-244 0 0,0 0-249 0 0,0 0-203 0 0,0 0-178 0 0,0 0-148 0 0,0 0-134 0 0,0 0-131 0 0,0 0-91 0 0,0-10-55 0 0,1 6-122 0 0,-1 3-19 0 0,1 0 1 0 0,-1 0-1 0 0,1-1 0 0 0,-1 1 1 0 0,0 0-1 0 0,0 0 0 0 0,1 0 1 0 0,-1 0-1 0 0,0 0 1 0 0,0-1-1 0 0,0 1 0 0 0,0 0 1 0 0,0 0-1 0 0,0 0 0 0 0,0 0 1 0 0,-1 0-1 0 0,1-1 1 0 0,0 1-1 0 0,-1 0 0 0 0,1 0 1 0 0,-1 0-1 0 0,1 0 0 0 0,-1 0 1 0 0,1 0-1 0 0,-1 0 1 0 0,0 0-1 0 0,1 0 0 0 0,-1 0 1 0 0,0 1-1 0 0,0-1 0 0 0,0 0 1 0 0,0 0-1 0 0,0 1 1 0 0,0-1-1 0 0,0 0 0 0 0,0 1 1 0 0,0-1-1 0 0,0 1 0 0 0,0-1 1 0 0,0 1-1 0 0,0 0 1 0 0,0 0-1 0 0,0-1 0 0 0,-1 1 1 0 0,1 0-1 0 0,0 0-3 0 0,-18 6 25 0 0,0 0 0 0 0,0 1 0 0 0,1 2 1 0 0,0-1-1 0 0,1 2 0 0 0,0 0 0 0 0,1 2 0 0 0,0-1 0 0 0,0 2 0 0 0,1 0 0 0 0,1 1 1 0 0,0 0-1 0 0,-5 9-25 0 0,15-20-1 0 0,1 1 0 0 0,0-1 1 0 0,0 0-1 0 0,0 1 0 0 0,0-1 0 0 0,1 1 1 0 0,-1 0-1 0 0,1 0 0 0 0,0 0 1 0 0,0 0-1 0 0,0 1 0 0 0,1-1 0 0 0,0 0 1 0 0,-1 1-1 0 0,2-1 0 0 0,-1 1 0 0 0,0-1 1 0 0,1 1-1 0 0,0-1 0 0 0,0 1 1 0 0,0-1-1 0 0,1 1 0 0 0,-1-1 0 0 0,1 1 1 0 0,0-1-1 0 0,0 1 0 0 0,1-1 1 0 0,-1 0-1 0 0,1 1 0 0 0,0-1 0 0 0,0 0 1 0 0,1 0-1 0 0,-1-1 0 0 0,1 1 0 0 0,0 0 1 0 0,0-1-1 0 0,1 2 1 0 0,6-1 81 0 0,1-1 1 0 0,-1 1-1 0 0,1-2 0 0 0,0 1 0 0 0,0-2 1 0 0,0 1-1 0 0,0-1 0 0 0,0-1 1 0 0,0 0-1 0 0,0-1 0 0 0,0 0 0 0 0,0 0 1 0 0,0-2-1 0 0,-1 1 0 0 0,1-1 1 0 0,0 0-1 0 0,-1-1 0 0 0,0-1 0 0 0,0 0 1 0 0,0 0-1 0 0,0-1-81 0 0,231-144 990 0 0,-229 142-977 0 0,26-7-17 0 0,-28 56-95 0 0,-10-23 85 0 0,-1-12 8 0 0,-1 0 1 0 0,1 0 0 0 0,1 0-1 0 0,-1 1 1 0 0,1-1 0 0 0,0 0 0 0 0,0 0-1 0 0,1 0 1 0 0,0 0 0 0 0,0 0-1 0 0,0 1 1 0 0,1-2 0 0 0,0 1 0 0 0,0 0-1 0 0,1 0 1 0 0,-1-1 0 0 0,1 1-1 0 0,0-1 1 0 0,1 0 0 0 0,-1 0 0 0 0,1 0-1 0 0,0 0 1 0 0,1-1 0 0 0,-1 1-1 0 0,1-1 1 0 0,-1 0 0 0 0,1-1 0 0 0,0 1-1 0 0,1-1 1 0 0,3 2 5 0 0,8-3 20 0 0,1-1 0 0 0,-1 0-1 0 0,0-1 1 0 0,0-1 0 0 0,0-1 0 0 0,1-1 0 0 0,-1 0 0 0 0,-1-1 0 0 0,1-1 0 0 0,-1 0-1 0 0,0-1 1 0 0,0-1 0 0 0,0-1 0 0 0,-1 0 0 0 0,0-1 0 0 0,-1 0 0 0 0,0-1-1 0 0,0-1 1 0 0,3-4-20 0 0,33-28 140 0 0,-2-2 0 0 0,-1-2 0 0 0,-3-2 0 0 0,22-34-140 0 0,-52 65 19 0 0,0-1-1 0 0,-2-1 0 0 0,0 0 0 0 0,-1-1 1 0 0,-1 0-1 0 0,-1-1 0 0 0,-1 0 1 0 0,-1 0-1 0 0,-1-1 0 0 0,-1 0 0 0 0,-1 0 1 0 0,-1 0-1 0 0,1-21-18 0 0,-3 41 3 0 0,0 0 0 0 0,0 0 1 0 0,0 0-1 0 0,-1-1 0 0 0,1 1 0 0 0,-1 0 1 0 0,0 0-1 0 0,0-1 0 0 0,0 1 0 0 0,0 0 1 0 0,0 0-1 0 0,-1-1 0 0 0,1 1 0 0 0,-1 0 1 0 0,0 0-1 0 0,0 0 0 0 0,0 0 0 0 0,0 0 1 0 0,-1 0-1 0 0,1 0 0 0 0,-1 0 0 0 0,0 0 1 0 0,1 1-1 0 0,-1-1 0 0 0,-1 1 0 0 0,1-1 1 0 0,0 1-1 0 0,-1 0 0 0 0,1 0 0 0 0,-1 0 1 0 0,1 0-1 0 0,-1 0 0 0 0,0 1 1 0 0,0-1-1 0 0,0 1 0 0 0,0 0 0 0 0,0 0 1 0 0,0 0-1 0 0,0 0 0 0 0,0 0 0 0 0,-1 1 1 0 0,1-1-1 0 0,0 1-3 0 0,-4 3-11 0 0,1 1 0 0 0,0 0 0 0 0,-1 0 0 0 0,2 0 0 0 0,-1 1 0 0 0,0 0-1 0 0,1 0 1 0 0,0 0 0 0 0,0 1 0 0 0,1-1 0 0 0,-1 1 0 0 0,1 0 0 0 0,1 1 0 0 0,-1-1 0 0 0,1 1 0 0 0,0 0 0 0 0,0-1 0 0 0,1 1 0 0 0,0 0 0 0 0,0 1 0 0 0,0 3 11 0 0,-5 23-7 0 0,0 0 1 0 0,3 0-1 0 0,1 0 1 0 0,1 1 0 0 0,2-1-1 0 0,4 33 7 0 0,-1-45 9 0 0,1 0-1 0 0,1-1 0 0 0,0 1 1 0 0,2-1-1 0 0,1-1 0 0 0,0 1 1 0 0,1-2-1 0 0,2 1 1 0 0,0-1-1 0 0,1 0 0 0 0,0-1 1 0 0,2-1-1 0 0,0 0 1 0 0,1-1-1 0 0,0 0 0 0 0,2-2 1 0 0,6 5-9 0 0,12 17 1 0 0,-28-64-820 0 0,-38-37-2561 0 0,0 30-3094 0 0,26 29 4602 0 0,-3-3-7814 0 0</inkml:trace>
  <inkml:trace contextRef="#ctx0" brushRef="#br0" timeOffset="2122.993">3125 301 12259 0 0,'0'0'3522'0'0,"0"0"-1243"0"0,0 0-676 0 0,0 0-121 0 0,0 0-34 0 0,0 0-99 0 0,0 0-231 0 0,0 0-204 0 0,0 0-153 0 0,0 0-119 0 0,36-4-60 0 0,116-13-75 0 0,-17 13 512 0 0,124 15-486 0 0,-183 11-1822 0 0,-69-13-1750 0 0,-5-3-5029 0 0,1-3-4801 0 0</inkml:trace>
  <inkml:trace contextRef="#ctx0" brushRef="#br0" timeOffset="6295.176">3986 497 0 0 0,'0'0'787'0'0,"0"0"168"0"0,0 0 201 0 0,0 0 264 0 0,0 0 194 0 0,0 0 0 0 0,0 0-79 0 0,0 0-51 0 0,0 0 10 0 0,0 0 37 0 0,0 0 12 0 0,9-12-43 0 0,24-35-105 0 0,-23 42 6608 0 0,-6 16-5524 0 0,-4 29-3554 0 0,0-31 1959 0 0,-26 204-170 0 0,25-196-1035 0 0,2-26-2767 0 0,3-5-927 0 0,-1 6-2584 0 0,-3 0-5186 0 0</inkml:trace>
  <inkml:trace contextRef="#ctx0" brushRef="#br0" timeOffset="6539.054">4093 47 10170 0 0,'0'0'3301'0'0,"0"0"-726"0"0,0 0-462 0 0,0 0-189 0 0,0 0-209 0 0,0 0-313 0 0,0 0-342 0 0,0 0-257 0 0,0 0-202 0 0,0 0-186 0 0,0 0-78 0 0,0 0-74 0 0,0 0-74 0 0,-3-1-38 0 0,-9-4-91 0 0,9 4-87 0 0,3 1-51 0 0,16 13-488 0 0,-4-2-2020 0 0,-1-6-4248 0 0,-4-5-5377 0 0</inkml:trace>
  <inkml:trace contextRef="#ctx0" brushRef="#br0" timeOffset="6895.942">4437 338 4105 0 0,'0'0'5472'0'0,"0"0"-2521"0"0,0 0-969 0 0,0 0-246 0 0,0 0-248 0 0,0 0-233 0 0,0 0-214 0 0,0 0-156 0 0,0 0-155 0 0,0 0-181 0 0,0 0-146 0 0,0 0-52 0 0,0 0 22 0 0,-15 10 16 0 0,-52 32-30 0 0,15 15 394 0 0,46-44-663 0 0,3-8-73 0 0,0 0 0 0 0,1 0-1 0 0,0 0 1 0 0,0 1 0 0 0,1-1 0 0 0,-1 0 0 0 0,1 1 0 0 0,1 0-1 0 0,-1-1 1 0 0,1 1 0 0 0,0-1 0 0 0,0 1 0 0 0,0 0-1 0 0,1-1 1 0 0,0 1 0 0 0,0-1 0 0 0,0 1 0 0 0,1-1 0 0 0,-1 1-1 0 0,1-1 1 0 0,1 0 0 0 0,-1 0 0 0 0,1 0 0 0 0,0 0-1 0 0,0-1 1 0 0,0 1 0 0 0,1-1 0 0 0,0 1 0 0 0,0-1 0 0 0,0-1-1 0 0,2 3-16 0 0,7 1 108 0 0,-1-1 0 0 0,2 0 0 0 0,-1-1 0 0 0,1-1 0 0 0,-1 0 0 0 0,1-1 0 0 0,0 0 0 0 0,1-1 0 0 0,-1 0 0 0 0,0-2 0 0 0,0 1 0 0 0,1-2 0 0 0,-1 0 0 0 0,6-1-108 0 0,-11 1 90 0 0,-1-1 1 0 0,1 0 0 0 0,-1 0-1 0 0,0 0 1 0 0,1-1-1 0 0,-1 0 1 0 0,0-1-1 0 0,-1 0 1 0 0,1 0-1 0 0,-1 0 1 0 0,0-1 0 0 0,0 0-1 0 0,0-1 1 0 0,-1 1-1 0 0,0-1 1 0 0,0-1-1 0 0,0 1 1 0 0,-1-1-1 0 0,0 0 1 0 0,0 0 0 0 0,0-1-1 0 0,-1 1 1 0 0,-1-1-1 0 0,2-3-90 0 0,-3 3-2 0 0,-1 1-1 0 0,0-1 0 0 0,0 0 0 0 0,0 1 1 0 0,-1-1-1 0 0,-1 0 0 0 0,1 1 1 0 0,-1-1-1 0 0,0 0 0 0 0,-1 1 1 0 0,0-1-1 0 0,0 1 0 0 0,-1 0 0 0 0,0-1 1 0 0,0 1-1 0 0,0 1 0 0 0,-1-1 1 0 0,0 0-1 0 0,0 1 0 0 0,-1 0 1 0 0,0 0-1 0 0,0 0 0 0 0,0 1 0 0 0,-1-1 1 0 0,0 1-1 0 0,0 1 0 0 0,0-1 1 0 0,-1 1-1 0 0,1 0 0 0 0,-1 0 1 0 0,0 1-1 0 0,0 0 0 0 0,0 0 0 0 0,-1 1 1 0 0,1 0-1 0 0,-1 0 0 0 0,1 1 1 0 0,-1 0-1 0 0,0 0 0 0 0,1 0 1 0 0,-6 1 2 0 0,-73 4-1807 0 0,34 16-5366 0 0,41-15-3709 0 0</inkml:trace>
  <inkml:trace contextRef="#ctx0" brushRef="#br0" timeOffset="7407.262">4754 570 10842 0 0,'0'0'1958'0'0,"0"0"-348"0"0,0 0 105 0 0,0 0 88 0 0,0 0-151 0 0,0 0-312 0 0,0 0-321 0 0,0 0-170 0 0,0 0-68 0 0,0 0-30 0 0,0 0-39 0 0,0 0-73 0 0,0 0-90 0 0,32-26-103 0 0,99-80-110 0 0,-47 28 351 0 0,-9-3 67 0 0,-62 141-1056 0 0,17 56 255 0 0,-28-112 48 0 0,-1 0 1 0 0,1 0-1 0 0,1 0 1 0 0,-1-1-1 0 0,0 1 1 0 0,1-1-1 0 0,0 1 1 0 0,-1-1-1 0 0,1 0 1 0 0,1 0-1 0 0,-1 0 1 0 0,0-1-1 0 0,1 1 1 0 0,-1-1-1 0 0,1 0 1 0 0,0 0-1 0 0,0 0 1 0 0,0 0-1 0 0,0-1 1 0 0,0 1-1 0 0,0-1 1 0 0,0 0-1 0 0,0-1 1 0 0,1 1-1 0 0,-1-1 1 0 0,2 1-2 0 0,4-1 74 0 0,0 0 0 0 0,-1 0 1 0 0,1-1-1 0 0,0 0 0 0 0,-1-1 0 0 0,1 0 1 0 0,-1 0-1 0 0,1-1 0 0 0,-1 0 1 0 0,0-1-1 0 0,0 0 0 0 0,-1-1 0 0 0,1 1 1 0 0,-1-1-1 0 0,0-1 0 0 0,0 0 1 0 0,1-2-75 0 0,144-153 1104 0 0,-133 119-1258 0 0,-22 21-2321 0 0,1 18-1659 0 0,-1 2-6088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0 0 0,'0'0'1408'0'0,"0"0"306"0"0,0 0 310 0 0,0 0 272 0 0,0 0 111 0 0,0 0-167 0 0,0 0-315 0 0,0 0-312 0 0,0 0-242 0 0,0 0-177 0 0,0 0-133 0 0,0-4-136 0 0,3-17 1599 0 0,1 268 1296 0 0,0 6-3458 0 0,-19 162 38 0 0,13-174-261 0 0,13-253 75 0 0,22-42-130 0 0,1 2 0 0 0,3 1 0 0 0,3 2 0 0 0,6-4-84 0 0,-27 32 2 0 0,0 1 1 0 0,1 1-1 0 0,1 1 1 0 0,1 1-1 0 0,0 1 1 0 0,1 1-1 0 0,1 1 1 0 0,1 1-1 0 0,19-7-2 0 0,-39 17 0 0 0,-1 1-1 0 0,0 1 1 0 0,1-1-1 0 0,-1 1 0 0 0,1-1 1 0 0,0 1-1 0 0,-1 1 1 0 0,1-1-1 0 0,0 1 0 0 0,0 0 1 0 0,-1 0-1 0 0,1 0 1 0 0,0 0-1 0 0,-1 1 0 0 0,1 0 1 0 0,0 0-1 0 0,-1 0 1 0 0,1 1-1 0 0,-1-1 0 0 0,1 1 1 0 0,-1 0-1 0 0,0 0 1 0 0,0 1-1 0 0,0-1 1 0 0,0 1-1 0 0,0 0 0 0 0,0 0 1 0 0,-1 0-1 0 0,0 1 1 0 0,1-1-1 0 0,-1 1 0 0 0,-1 0 1 0 0,1 0-1 0 0,0 0 1 0 0,-1 0-1 0 0,1 2 1 0 0,2 8 28 0 0,-1-1 0 0 0,-1 0 0 0 0,0 1 0 0 0,-1-1 1 0 0,-1 1-1 0 0,0 0 0 0 0,0 0 0 0 0,-1-1 0 0 0,-1 1 0 0 0,-1 0 0 0 0,0 0 0 0 0,0-1 0 0 0,-2 1 0 0 0,1-1 1 0 0,-2 0-1 0 0,0 0 0 0 0,0-1 0 0 0,-1 1 0 0 0,-1-1 0 0 0,0 0 0 0 0,-1-1 0 0 0,0 0 0 0 0,0 0 0 0 0,-1 0 1 0 0,-1-1-1 0 0,0-1 0 0 0,-7 6-28 0 0,4-6 1 0 0,1-1 1 0 0,-2 0-1 0 0,1-1 1 0 0,-1 0-1 0 0,0-1 0 0 0,0-1 1 0 0,-1 0-1 0 0,1-1 1 0 0,-1 0-1 0 0,0-2 1 0 0,-1 1-1 0 0,1-2 0 0 0,0 0 1 0 0,-5-1-2 0 0,-99-18-540 0 0,52-23-2705 0 0,61 30 293 0 0,6 2-2690 0 0,0 8 3792 0 0,0-4-9809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89 320 0 0,'0'0'1824'0'0,"0"0"-46"0"0,0 0 109 0 0,0 0 272 0 0,0 0 173 0 0,0 0-61 0 0,0 0-359 0 0,0 0-516 0 0,0 0-411 0 0,0 0-263 0 0,0 0-108 0 0,1-3 2 0 0,-81 119 4300 0 0,-86 224-2598 0 0,53-98-2178 0 0,70-150-95 0 0,42-91-46 0 0,1-1 13 0 0,0 0 0 0 0,0 0-11 0 0,8-16 107 0 0,320-571 407 0 0,-190 314-283 0 0,-131 294-131 0 0,25 152 406 0 0,5 34-46 0 0,25 114-306 0 0,-46-278-132 0 0,-16-43 6 0 0,0 0 10 0 0,0 0 31 0 0,0 0 36 0 0,0 0 42 0 0,0 0 39 0 0,-2 0-154 0 0,-1 0 0 0 0,1 0 1 0 0,-1 0-1 0 0,1-1 1 0 0,-1 1-1 0 0,1-1 0 0 0,-1 0 1 0 0,1 1-1 0 0,0-1 1 0 0,-1 0-1 0 0,1 0 0 0 0,0-1 1 0 0,0 1-1 0 0,0 0 1 0 0,0-1-1 0 0,0 0 0 0 0,0 1 1 0 0,0-1-1 0 0,0 0 1 0 0,1 0-1 0 0,-1 0 0 0 0,0-1-33 0 0,-53-45 140 0 0,-124-55-97 0 0,44 33-26 0 0,128 67 601 0 0,-3-2-3580 0 0,19 2-8066 0 0,-5 3-809 0 0</inkml:trace>
  <inkml:trace contextRef="#ctx0" brushRef="#br0" timeOffset="6718.032">1092 166 0 0 0,'0'0'1090'0'0,"0"0"342"0"0,0 0 130 0 0,0 0-98 0 0,0 0-167 0 0,0 0-152 0 0,0 0-78 0 0,0 0-25 0 0,0 0-17 0 0,-1-10 35 0 0,-3-24-306 0 0,4 31 8934 0 0,-38 265-5966 0 0,-32 62-3204 0 0,44-222-433 0 0,14-44-121 0 0,12-57-32 0 0,0-1-36 0 0,12-19-245 0 0,13-30 60 0 0,-3 0 1 0 0,-2-1 0 0 0,-2-1-1 0 0,-2-1 1 0 0,-2-1-1 0 0,-3 0 1 0 0,-2-1 288 0 0,11-43-1134 0 0,3-80 1307 0 0,-42 181 1164 0 0,5 44 340 0 0,16-19-1492 0 0,2 0 1 0 0,1-1-1 0 0,1 1 0 0 0,1-1 0 0 0,2-1 0 0 0,2 3-185 0 0,5 20 119 0 0,-2-5-26 0 0,-1 2-64 0 0,2 0 1 0 0,2-1-1 0 0,3-1 1 0 0,11 20-30 0 0,-29-62 6 0 0,-2-2-5 0 0,0-1 0 0 0,0 1 1 0 0,0 0-1 0 0,0-1 1 0 0,0 1-1 0 0,0 0 1 0 0,0 0-1 0 0,0-1 0 0 0,0 1 1 0 0,0 0-1 0 0,1-1 1 0 0,-1 1-1 0 0,0 0 1 0 0,0-1-1 0 0,1 1 0 0 0,-1 0 1 0 0,1-1-1 0 0,-1 1 1 0 0,0 0-1 0 0,1-1 0 0 0,-1 1 1 0 0,1-1-1 0 0,-1 1 1 0 0,1-1-1 0 0,0 1 1 0 0,-1-1-1 0 0,1 0 0 0 0,-1 1 1 0 0,1-1-1 0 0,0 0 1 0 0,-1 1-1 0 0,1-1 1 0 0,0 0-1 0 0,0 0 0 0 0,-1 1 1 0 0,1-1-1 0 0,0 0 1 0 0,-1 0-1 0 0,1 0 1 0 0,0 0-1 0 0,0 0 0 0 0,-1 0 1 0 0,1 0-1 0 0,0 0 1 0 0,-1-1-1 0 0,1 1 1 0 0,0 0-1 0 0,0 0 0 0 0,-1-1 1 0 0,1 1-1 0 0,0 0-1 0 0,29-78 313 0 0,69-219 34 0 0,-84 236-249 0 0,-3 0 0 0 0,-2 0 1 0 0,-3-1-1 0 0,-2-24-98 0 0,-5 85-89 0 0,0 0 1 0 0,0 0 0 0 0,0 1 0 0 0,0-1 0 0 0,0 0-1 0 0,0 0 1 0 0,1 0 0 0 0,-1 0 0 0 0,0 1 0 0 0,0-1 0 0 0,1 0-1 0 0,-1 0 1 0 0,1 1 0 0 0,-1-1 0 0 0,0 0 0 0 0,1 1-1 0 0,-1-1 1 0 0,1 0 0 0 0,0 1 0 0 0,-1-1 0 0 0,1 1 0 0 0,-1-1-1 0 0,1 1 1 0 0,0-1 0 0 0,0 1 0 0 0,-1-1 0 0 0,1 1-1 0 0,0-1 1 0 0,0 1 0 0 0,-1 0 0 0 0,1 0 0 0 0,0-1-1 0 0,0 1 1 0 0,0 0 0 0 0,-1 0 0 0 0,1 0 0 0 0,0 0 0 0 0,0 0-1 0 0,0 0 1 0 0,0 0 0 0 0,-1 0 0 0 0,1 0 0 0 0,0 1-1 0 0,0-1 1 0 0,0 0 0 0 0,-1 0 0 0 0,1 1 0 0 0,0-1 0 0 0,0 1-1 0 0,-1-1 1 0 0,1 0 0 0 0,0 1 0 0 0,-1-1 0 0 0,1 1-1 0 0,0 0 1 0 0,-1-1 0 0 0,1 1 88 0 0,16 12-5906 0 0,-16-12 838 0 0,1-1-5715 0 0</inkml:trace>
  <inkml:trace contextRef="#ctx0" brushRef="#br0" timeOffset="7065.504">1720 107 12315 0 0,'0'0'2297'0'0,"0"0"-487"0"0,0 0-179 0 0,0 0-60 0 0,0 0-140 0 0,0 0-305 0 0,0 0-381 0 0,0 0-233 0 0,0 0-61 0 0,0 0 11 0 0,0 0 2 0 0,0 0-28 0 0,0 0-26 0 0,5 26-43 0 0,16 86-55 0 0,-6 91 457 0 0,-16-157-704 0 0,0-23-102 0 0,-1-1-1 0 0,-1 0 1 0 0,-1 0 0 0 0,-1 0 0 0 0,-1 0 0 0 0,0 0 0 0 0,-2-1-1 0 0,-5 8 38 0 0,15-60-11865 0 0,0 25 5326 0 0,-2 0-1933 0 0</inkml:trace>
  <inkml:trace contextRef="#ctx0" brushRef="#br0" timeOffset="7448.971">1700 162 7770 0 0,'0'0'2546'0'0,"0"0"-374"0"0,0 0-209 0 0,0 0-131 0 0,0 0-222 0 0,0 0-304 0 0,0 0-410 0 0,0 0-317 0 0,0 0-159 0 0,0 0-12 0 0,0 0 53 0 0,0 0 71 0 0,0 0 25 0 0,10-3-7 0 0,83-12 855 0 0,-81 14-1295 0 0,-1 1 0 0 0,1 0 1 0 0,-1 1-1 0 0,1 1 0 0 0,-1 0 0 0 0,0 0 1 0 0,1 1-1 0 0,-1 0 0 0 0,0 1 1 0 0,-1 0-1 0 0,1 1 0 0 0,-1 0 0 0 0,0 1 1 0 0,0 0-1 0 0,-1 0 0 0 0,1 1 1 0 0,-1 1-1 0 0,-1-1 0 0 0,0 1 0 0 0,5 7-110 0 0,-2 1 47 0 0,-1 1 0 0 0,-1 0 0 0 0,0 1 0 0 0,-1 0 0 0 0,-1 1 0 0 0,-1-1 0 0 0,-1 1 0 0 0,-1 1 0 0 0,0-1 0 0 0,-1 0 0 0 0,-1 1 0 0 0,-1 0 0 0 0,-1-1 0 0 0,-1 1 0 0 0,-2 17-47 0 0,-1-24 21 0 0,0 1 1 0 0,-1-1-1 0 0,0 0 1 0 0,-1 0 0 0 0,0-1-1 0 0,-1 0 1 0 0,0 0 0 0 0,-1 0-1 0 0,-1-1 1 0 0,1 0-1 0 0,-2-1 1 0 0,0 0 0 0 0,0 0-1 0 0,-1-1 1 0 0,0 0 0 0 0,0-1-1 0 0,-1 0 1 0 0,0-1-1 0 0,-6 2-21 0 0,7-4-10 0 0,1-1-1 0 0,-1 0 0 0 0,-1-1 0 0 0,1 0 1 0 0,0 0-1 0 0,-1-2 0 0 0,1 1 0 0 0,-1-1 0 0 0,0-1 1 0 0,1 0-1 0 0,-1-1 0 0 0,0 0 0 0 0,-2-1 11 0 0,4-1-176 0 0,0 0-1 0 0,0 0 0 0 0,0-1 0 0 0,1 0 0 0 0,0-1 1 0 0,-1 0-1 0 0,2 0 0 0 0,-1-1 0 0 0,1 0 1 0 0,0 0-1 0 0,0-1 177 0 0,-28-30-7840 0 0,30 29-3850 0 0</inkml:trace>
  <inkml:trace contextRef="#ctx0" brushRef="#br0" timeOffset="8084.099">70 1145 0 0 0,'0'0'1063'0'0,"0"0"997"0"0,0 0 400 0 0,0 0-35 0 0,0 0-180 0 0,0 0-230 0 0,0 0-281 0 0,0 0-319 0 0,0 0-272 0 0,0 0-259 0 0,0 0-227 0 0,0 0-151 0 0,-2-2-102 0 0,2 2-364 0 0,0 0 0 0 0,1 0 0 0 0,-1 0 1 0 0,1 0-1 0 0,-1 0 0 0 0,1 0 0 0 0,-1 0 1 0 0,0 0-1 0 0,1 0 0 0 0,-1 0 0 0 0,1 0 0 0 0,-1-1 1 0 0,0 1-1 0 0,1 0 0 0 0,-1 0 0 0 0,1 0 1 0 0,-1-1-1 0 0,0 1 0 0 0,1 0 0 0 0,-1 0 1 0 0,0-1-1 0 0,0 1 0 0 0,1 0 0 0 0,-1-1 0 0 0,0 1 1 0 0,1 0-1 0 0,-1-1 0 0 0,0 1 0 0 0,0 0 1 0 0,0-1-1 0 0,0 1 0 0 0,1 0 0 0 0,-1-1 0 0 0,0 1 1 0 0,0-1-1 0 0,0 1 0 0 0,0-1 0 0 0,0 1 1 0 0,0 0-1 0 0,0-1 0 0 0,0 1 0 0 0,0-1 1 0 0,0 1-1 0 0,0 0 0 0 0,0-1 0 0 0,0 1 0 0 0,0-1 1 0 0,-1 1-1 0 0,1 0 0 0 0,0-1 0 0 0,0 1 1 0 0,0-1-1 0 0,0 1 0 0 0,-1 0 0 0 0,1-1 0 0 0,0 1 1 0 0,-1 0-1 0 0,1-1 0 0 0,0 1-40 0 0,15-3 730 0 0,219-21 3969 0 0,-138 19-4006 0 0,273-27 709 0 0,17-1-714 0 0,40 17-688 0 0,-196 16 18 0 0,-154 3-258 0 0,-90-20-3465 0 0,-16 15-1936 0 0,17 3-657 0 0,5-1-4975 0 0</inkml:trace>
  <inkml:trace contextRef="#ctx0" brushRef="#br0" timeOffset="9015.97">289 1322 0 0 0,'0'0'874'0'0,"0"0"638"0"0,0 0 278 0 0,0 0 129 0 0,0 0 66 0 0,0 0-55 0 0,0 0-172 0 0,0 0-208 0 0,0 0-202 0 0,0 0-113 0 0,0 0-59 0 0,0 0-81 0 0,-10 4-100 0 0,-30 10-132 0 0,30-10-169 0 0,10-4-143 0 0,0 0-108 0 0,0 0-75 0 0,13-7 1567 0 0,83-1 902 0 0,35 9-1672 0 0,40 0-422 0 0,-57-3-467 0 0,438-63 476 0 0,-202 38-592 0 0,-193 10 88 0 0,-113 9-206 0 0,-10 8-14 0 0,-34 0-20 0 0,0 0 10 0 0,0 0 14 0 0,0 0-17 0 0,0 0-27 0 0,0 0-12 0 0,0 0 0 0 0,0 0 25 0 0,0 0 9 0 0,0 0 3 0 0,0 0-6 0 0,0 0-9 0 0,0 0 14 0 0,0 0 6 0 0,0 0 3 0 0,0 0-10 0 0,0 0-19 0 0,0 0 24 0 0,0 0-11 0 0,0 0 16 0 0,0 0-11 0 0,0 0-10 0 0,0 0 17 0 0,0 0-3 0 0,0 0-18 0 0,0 0 0 0 0,0 0 14 0 0,0 0 5 0 0,0 0 18 0 0,0 0-6 0 0,0 0-28 0 0,0 0-9 0 0,0 0-3 0 0,0 0 6 0 0,0 0 10 0 0,0 0-10 0 0,0 0-1 0 0,0 0 27 0 0,0 0 10 0 0,0 0-5 0 0,0 0-8 0 0,0 0-9 0 0,0 0-14 0 0,0 0-2 0 0,0 0 14 0 0,0 0-15 0 0,0 0 2 0 0,0 0 24 0 0,0 0-19 0 0,0 0 8 0 0,0 0-10 0 0,0 0 17 0 0,0 0 8 0 0,0 0-7 0 0,0 0 3 0 0,0 0-13 0 0,0 0 9 0 0,0 0-21 0 0,0 0-7 0 0,0 0 1 0 0,0 0 10 0 0,0 0 18 0 0,0 0 3 0 0,0 0-21 0 0,0 0 10 0 0,0 0 3 0 0,0 0-23 0 0,0 0 3 0 0,0 0-4 0 0,0 0-6 0 0,0 0-2 0 0,0 0-12 0 0,0 0-54 0 0,0 0-37 0 0,0 0-45 0 0,0 0-130 0 0,0 0-193 0 0,0 0-309 0 0,0 0-651 0 0,0 0-1794 0 0,0 0-4601 0 0,0 0-5056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5841 0 0,'0'0'2402'0'0,"0"0"-268"0"0,0 0-128 0 0,0 0-10 0 0,0 0-66 0 0,0 0-203 0 0,34-4-237 0 0,111-13-229 0 0,-63-8 320 0 0,-68 16-1237 0 0,7-1-63 0 0,-1-1 0 0 0,-1-1 0 0 0,0 0 0 0 0,-1-2 0 0 0,0 0 1 0 0,-1-1-1 0 0,-1-1 0 0 0,0 0 0 0 0,-1-1 0 0 0,-1-1 0 0 0,-1 0 1 0 0,2-5-282 0 0,-13 20 24 0 0,0 1 1 0 0,-1-1-1 0 0,1 1 1 0 0,-1-1-1 0 0,0 0 1 0 0,0 0-1 0 0,0 0 1 0 0,0 0-1 0 0,0 0 1 0 0,0 0-1 0 0,-1 0 1 0 0,0 0-1 0 0,0 0 1 0 0,0 0 0 0 0,0 0-1 0 0,0 0 1 0 0,0 0-1 0 0,-1 0 1 0 0,1 0-1 0 0,-1 0 1 0 0,0 0-1 0 0,0 0 1 0 0,0 0-1 0 0,0 1 1 0 0,-1-1-1 0 0,1 0 1 0 0,-1 1-1 0 0,0-1 1 0 0,1 1 0 0 0,-1-1-1 0 0,0 1 1 0 0,0 0-1 0 0,-1 0 1 0 0,1 0-1 0 0,0 0 1 0 0,-1 0-1 0 0,1 0 1 0 0,-1 1-1 0 0,0-1 1 0 0,0 1-1 0 0,1 0 1 0 0,-1 0-1 0 0,-2-1-24 0 0,-5 0 4 0 0,-1 0-1 0 0,1 0 0 0 0,0 1 0 0 0,-1 0 0 0 0,1 1 0 0 0,0 1 1 0 0,-1-1-1 0 0,1 1 0 0 0,0 1 0 0 0,0 0 0 0 0,-1 1 0 0 0,1 0 1 0 0,1 0-1 0 0,-1 1 0 0 0,0 0 0 0 0,1 1 0 0 0,0 0 0 0 0,0 0 0 0 0,1 1 1 0 0,-1 0-1 0 0,1 1 0 0 0,-5 4-3 0 0,-8 9-5 0 0,0 1 0 0 0,1 1-1 0 0,2 1 1 0 0,0 0 0 0 0,1 1 0 0 0,2 1 0 0 0,-7 14 5 0 0,19-34-2 0 0,-1 1 0 0 0,0-1 0 0 0,1 1 0 0 0,0-1 0 0 0,1 1 0 0 0,-1 0 0 0 0,1 0 0 0 0,0 0 0 0 0,1 0 0 0 0,-1 1 0 0 0,1-1 0 0 0,0 0 0 0 0,1 1 0 0 0,0-1 0 0 0,0 1 0 0 0,0-1 0 0 0,0 0 0 0 0,1 1 0 0 0,1-1 0 0 0,-1 0 0 0 0,1 0 0 0 0,0 0 0 0 0,0 0 0 0 0,0 0 0 0 0,1 0 0 0 0,0 0 0 0 0,0-1 0 0 0,1 1 0 0 0,-1-1 0 0 0,1 0 0 0 0,0 0 0 0 0,1 0 0 0 0,-1-1 0 0 0,1 0 0 0 0,1 1 2 0 0,5 0 3 0 0,0 0-1 0 0,1 0 1 0 0,-1-1-1 0 0,1-1 1 0 0,0 0-1 0 0,0 0 1 0 0,1-2-1 0 0,-1 1 1 0 0,0-2-1 0 0,1 1 0 0 0,-1-2 1 0 0,8 0-3 0 0,7 1 6 0 0,1-2-200 0 0,-1-1-1 0 0,0-1 0 0 0,0-1 0 0 0,0-1 0 0 0,0-2 1 0 0,-1 0-1 0 0,0-2 0 0 0,18-10 195 0 0,8-5-4664 0 0,-3-2-4087 0 0,-31 16-3272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74 0 0 0,'9'-11'319'0'0,"39"-44"2391"0"0,-48 51 5921 0 0,-5 2-4098 0 0,-42 1-2395 0 0,31 5-1759 0 0,1 0 0 0 0,0 2 0 0 0,-1 0 0 0 0,2 0 1 0 0,-1 2-1 0 0,1 0 0 0 0,0 0 0 0 0,1 1 0 0 0,-6 6-379 0 0,8-9 77 0 0,1 0 0 0 0,1 1-1 0 0,-1 0 1 0 0,1 1-1 0 0,0 0 1 0 0,1 0 0 0 0,0 1-1 0 0,0 0 1 0 0,1 0 0 0 0,0 1-1 0 0,1 0 1 0 0,0 0-1 0 0,1 1 1 0 0,0 0 0 0 0,0 0-1 0 0,1 0 1 0 0,1 0 0 0 0,-1 0-1 0 0,2 1 1 0 0,0 0-1 0 0,0-1 1 0 0,1 4-77 0 0,5-7 22 0 0,0 0 0 0 0,0 0 0 0 0,1 0-1 0 0,0-1 1 0 0,1 0 0 0 0,-1 0 0 0 0,2-1 0 0 0,-1 1 0 0 0,0-1 0 0 0,1 0-1 0 0,0-1 1 0 0,1 0 0 0 0,-1 0 0 0 0,1-1 0 0 0,0 0 0 0 0,0 0 0 0 0,0 0-1 0 0,0-1 1 0 0,1-1 0 0 0,0 1 0 0 0,-1-1 0 0 0,1-1 0 0 0,5 1-22 0 0,14 4-181 0 0,-1-1 0 0 0,1-1 0 0 0,0-2 1 0 0,-1 0-1 0 0,25-3 181 0 0,27-17-9088 0 0,-66 14-643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 1872 0 0,'0'0'1679'0'0,"0"0"-192"0"0,0 0 163 0 0,0 0 344 0 0,0 0 153 0 0,0 0-107 0 0,0 0-413 0 0,0 0-493 0 0,0 0-347 0 0,0 0-239 0 0,0 0-112 0 0,0 0-63 0 0,-25 34-39 0 0,-77 106-46 0 0,77-89-44 0 0,25-45-163 0 0,1 0-1 0 0,1-1 1 0 0,-1 1 0 0 0,1 0-1 0 0,0-1 1 0 0,0 1 0 0 0,1-1-1 0 0,0 1 1 0 0,0-1 0 0 0,0 0-1 0 0,0 0 1 0 0,1-1 0 0 0,0 1 0 0 0,0-1-1 0 0,0 0 1 0 0,0 0 0 0 0,1 0-1 0 0,0 0 1 0 0,0-1 0 0 0,0 0-1 0 0,0 0 1 0 0,0 0 0 0 0,0 0-1 0 0,1-1 1 0 0,-1 0 0 0 0,1 0-1 0 0,0-1 1 0 0,0 1 0 0 0,0-1-1 0 0,-1-1 1 0 0,1 1 0 0 0,0-1 0 0 0,0 0-1 0 0,3 0-80 0 0,2 0 217 0 0,1 0-1 0 0,0-1 1 0 0,-1 0 0 0 0,1-1-1 0 0,-1 0 1 0 0,1-1 0 0 0,-1 0-1 0 0,0 0 1 0 0,0-2-1 0 0,0 1 1 0 0,-1-1 0 0 0,0-1-1 0 0,0 0 1 0 0,7-5-217 0 0,-10 7 96 0 0,0 0 0 0 0,-1-1 1 0 0,1 0-1 0 0,-1 0 0 0 0,0-1 1 0 0,-1 0-1 0 0,1 0 0 0 0,-1 0 0 0 0,0-1 1 0 0,0 1-1 0 0,-1-1 0 0 0,0 0 0 0 0,0 0 1 0 0,-1-1-1 0 0,0 1 0 0 0,0-1 1 0 0,-1 0-1 0 0,0 0 0 0 0,0 0 0 0 0,-1 0 1 0 0,1-6-97 0 0,-2 9 3 0 0,0 0 0 0 0,0 0-1 0 0,-1 1 1 0 0,0-1 0 0 0,1 0 0 0 0,-1 1 0 0 0,-1-1 0 0 0,1 1 0 0 0,-1-1 0 0 0,0 1 0 0 0,0-1 0 0 0,0 1 0 0 0,-1 0 0 0 0,1 0 0 0 0,-1 0 0 0 0,0 0 0 0 0,0 1 0 0 0,0-1 0 0 0,-1 1 0 0 0,1 0 0 0 0,-1 0-1 0 0,0 0 1 0 0,0 0 0 0 0,-1 0-3 0 0,-76-39-843 0 0,19 33-4964 0 0,45 9-1076 0 0,5 0-5028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9722 0 0,'0'0'2870'0'0,"0"0"-348"0"0,0 0-312 0 0,0 0-269 0 0,0 0-330 0 0,0 0-328 0 0,0 0-276 0 0,0 0-225 0 0,0 0-155 0 0,0 0-95 0 0,0 0-62 0 0,0 0-35 0 0,0 0-47 0 0,15-24-37 0 0,48-78-36 0 0,10 0 598 0 0,-64 90-858 0 0,0 0 0 0 0,1 1 0 0 0,1 0 0 0 0,0 1 0 0 0,0 0 0 0 0,1 0 0 0 0,1 1 0 0 0,-1 1 0 0 0,1 0 0 0 0,11-4-55 0 0,-23 11-3 0 0,0 0 1 0 0,0 1-1 0 0,1-1 1 0 0,-1 0-1 0 0,0 1 0 0 0,0-1 1 0 0,0 1-1 0 0,1 0 1 0 0,-1-1-1 0 0,0 1 1 0 0,0 0-1 0 0,1 0 1 0 0,-1-1-1 0 0,0 1 0 0 0,1 0 1 0 0,-1 0-1 0 0,0 1 1 0 0,1-1-1 0 0,-1 0 1 0 0,0 0-1 0 0,0 1 1 0 0,1-1-1 0 0,-1 0 0 0 0,0 1 1 0 0,0 0-1 0 0,0-1 1 0 0,1 1-1 0 0,-1-1 1 0 0,0 1-1 0 0,0 0 1 0 0,0 0-1 0 0,0 0 0 0 0,0 0 1 0 0,0 0-1 0 0,-1 0 1 0 0,1 0-1 0 0,0 0 1 0 0,0 0-1 0 0,-1 0 0 0 0,1 1 4 0 0,4 54-13 0 0,-5-40 36 0 0,1 88-32 0 0,3-102 12 0 0,-1 0 0 0 0,1 0-1 0 0,0-1 1 0 0,-1 1 0 0 0,1-1-1 0 0,0 1 1 0 0,0-1 0 0 0,0 0-1 0 0,0-1 1 0 0,0 1 0 0 0,0-1-1 0 0,0 0 1 0 0,0 1 0 0 0,0-2-1 0 0,0 1 1 0 0,0 0 0 0 0,0-1-1 0 0,0 0 1 0 0,0 0 0 0 0,0 0-1 0 0,0-1 1 0 0,0 1 0 0 0,-1-1-1 0 0,1 0 1 0 0,0 0 0 0 0,-1 0-1 0 0,0 0 1 0 0,1-1-4 0 0,189-132 93 0 0,-76 64-82 0 0,-115 74-17 0 0,-1 0-1 0 0,0 1 1 0 0,0-1-1 0 0,0 0 1 0 0,0 1-1 0 0,0-1 1 0 0,-1 0-1 0 0,1 1 1 0 0,-1-1-1 0 0,0 1 1 0 0,0-1-1 0 0,-1 1 1 0 0,1-1 0 0 0,-1 1-1 0 0,1-1 1 0 0,-1 0-1 0 0,0 1 1 0 0,0-1-1 0 0,-1 0 1 0 0,1 1 6 0 0,-2 4-56 0 0,0 2 0 0 0,0-1 1 0 0,1 0-1 0 0,1 0 1 0 0,0 1-1 0 0,0-1 0 0 0,1 0 1 0 0,0 1-1 0 0,0-1 0 0 0,1 1 1 0 0,1 2 55 0 0,10 10-1957 0 0,-6-17-1838 0 0,1-3-4526 0 0,-4-2-3623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93 184 0 0 0,'0'0'1260'0'0,"0"0"187"0"0,0 0 199 0 0,0 0-10 0 0,0 0-133 0 0,0 0-250 0 0,0 0-275 0 0,-3 0-188 0 0,4 0-700 0 0,-1 0 0 0 0,1 0 1 0 0,-1 0-1 0 0,0 0 0 0 0,1 1 1 0 0,-1-1-1 0 0,0 0 0 0 0,1 0 0 0 0,-1 1 1 0 0,0-1-1 0 0,1 0 0 0 0,-1 0 0 0 0,0 1 1 0 0,1-1-1 0 0,-1 0 0 0 0,0 1 0 0 0,0-1 1 0 0,1 0-1 0 0,-1 1 0 0 0,0-1 0 0 0,0 0 1 0 0,0 1-1 0 0,0-1 0 0 0,0 1 1 0 0,1-1-1 0 0,-1 0 0 0 0,0 1 0 0 0,0-1 1 0 0,0 1-1 0 0,0-1 0 0 0,0 0 0 0 0,0 1 1 0 0,0-1-1 0 0,0 1 0 0 0,-1-1 0 0 0,1 0 1 0 0,0 1-1 0 0,0-1 0 0 0,0 1 1 0 0,0-1-1 0 0,0 0 0 0 0,-1 1 0 0 0,1-1 1 0 0,0 0-1 0 0,0 1 0 0 0,-1-1 0 0 0,1 0 1 0 0,0 1-1 0 0,0-1 0 0 0,-1 0 0 0 0,1 0 1 0 0,0 1-1 0 0,-1-1 0 0 0,1 0 0 0 0,0 0 1 0 0,-1 0-1 0 0,1 1 0 0 0,-1-1 1 0 0,1 0-1 0 0,0 0 0 0 0,-1 0 0 0 0,1 0 1 0 0,-1 0-1 0 0,1 0 0 0 0,0 0 0 0 0,-1 0 1 0 0,1 0-1 0 0,-1 0-90 0 0,6 11 437 0 0,-1-4-207 0 0,1 0 1 0 0,-1-1-1 0 0,1 0 1 0 0,0 0-1 0 0,0 0 1 0 0,1 0 0 0 0,0-1-1 0 0,0 0 1 0 0,0 0-1 0 0,1-1 1 0 0,-1 0-1 0 0,1 0 1 0 0,0 0-1 0 0,0-1 1 0 0,1 0 0 0 0,-1 0-1 0 0,1-1 1 0 0,-1 0-1 0 0,1 0 1 0 0,0-1-1 0 0,-1 0 1 0 0,1 0 0 0 0,0-1-1 0 0,0 0 1 0 0,0 0-1 0 0,0-1 1 0 0,0 0-1 0 0,-1-1 1 0 0,1 1-1 0 0,0-1 1 0 0,-1-1 0 0 0,0 0-1 0 0,1 0 1 0 0,0-1-231 0 0,0 0 61 0 0,-1-1 0 0 0,1-1 0 0 0,-1 1 0 0 0,-1-1 0 0 0,1 0 1 0 0,-1-1-1 0 0,0 0 0 0 0,0 0 0 0 0,-1 0 0 0 0,0 0 0 0 0,0-1 1 0 0,-1 0-1 0 0,0 0 0 0 0,0 0 0 0 0,-1 0 0 0 0,0-1 0 0 0,-1 1 1 0 0,0-1-1 0 0,0 0 0 0 0,0 0 0 0 0,-1 0 0 0 0,-1-6-61 0 0,0 10 4 0 0,0 0 0 0 0,-1 0 0 0 0,0 0 0 0 0,0 0 0 0 0,0 1 0 0 0,-1-1 0 0 0,1 0 0 0 0,-1 1 0 0 0,0-1 0 0 0,-1 1 0 0 0,1 0 0 0 0,-1 0 0 0 0,1-1 0 0 0,-1 2 0 0 0,-1-1 0 0 0,1 0 0 0 0,0 1 0 0 0,-1-1 0 0 0,0 1-1 0 0,0 0 1 0 0,0 0 0 0 0,0 1 0 0 0,0-1 0 0 0,-1 1 0 0 0,1 0 0 0 0,-1 0 0 0 0,1 0 0 0 0,-1 1 0 0 0,0 0 0 0 0,1-1 0 0 0,-1 2 0 0 0,0-1 0 0 0,0 1 0 0 0,-4-1-4 0 0,0 1-12 0 0,0 0 1 0 0,0 1-1 0 0,0-1 1 0 0,0 2-1 0 0,0-1 1 0 0,0 2-1 0 0,0-1 1 0 0,0 1-1 0 0,1 0 1 0 0,-1 1-1 0 0,1 0 1 0 0,0 0-1 0 0,0 0 1 0 0,-6 6 11 0 0,0-2-3 0 0,1 1 0 0 0,0 0 0 0 0,0 1 0 0 0,1 0 0 0 0,0 1 0 0 0,1 0 0 0 0,0 1 1 0 0,1 0-1 0 0,0 1 0 0 0,1 0 0 0 0,1 0 0 0 0,0 1 0 0 0,1 0 0 0 0,0 0 0 0 0,1 1 1 0 0,0 0-1 0 0,2 0 0 0 0,0 0 0 0 0,-2 14 3 0 0,8-21 43 0 0,1 0 1 0 0,0 0-1 0 0,0 0 0 0 0,1 0 0 0 0,0 0 1 0 0,0-1-1 0 0,0 0 0 0 0,1 0 1 0 0,1 0-1 0 0,-1 0 0 0 0,1-1 1 0 0,0 0-1 0 0,0 0 0 0 0,1-1 1 0 0,0 0-1 0 0,0 0 0 0 0,0 0 1 0 0,0-1-1 0 0,1 0 0 0 0,0 0 1 0 0,0-1-1 0 0,0 0 0 0 0,2 0-43 0 0,21 7 215 0 0,1-1-1 0 0,0-2 0 0 0,0-2 1 0 0,0 0-1 0 0,0-2 1 0 0,1-2-1 0 0,0-1 1 0 0,11-2-215 0 0,3 2 9 0 0,-38-5-602 0 0,-9-2-9050 0 0,0 4-2664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73 3961 0 0,'0'0'2296'0'0,"0"0"-209"0"0,0 0 25 0 0,0 0 79 0 0,0 0-118 0 0,0 0-317 0 0,0 0-383 0 0,0 0-359 0 0,0 0-197 0 0,0 0-91 0 0,0 0-69 0 0,0 0-7 0 0,0 0-22 0 0,2-9-51 0 0,5-26-81 0 0,-8 34-440 0 0,1-1 0 0 0,0 1 0 0 0,-1 0-1 0 0,1-1 1 0 0,-1 1 0 0 0,0 0 0 0 0,1-1 0 0 0,-1 1-1 0 0,0 0 1 0 0,0 0 0 0 0,0 0 0 0 0,0 0 0 0 0,0 0-1 0 0,0 0 1 0 0,0 0 0 0 0,0 0 0 0 0,0 0-1 0 0,0 0 1 0 0,-1 0 0 0 0,1 1 0 0 0,0-1 0 0 0,0 0-1 0 0,-1 1 1 0 0,1-1 0 0 0,0 1 0 0 0,-1 0-1 0 0,1-1 1 0 0,-1 1 0 0 0,1 0 0 0 0,-1 0 0 0 0,1 0-1 0 0,0 0 1 0 0,-1 0 0 0 0,1 0 0 0 0,-2 1-56 0 0,-10-3 92 0 0,1 1 0 0 0,-1 1 0 0 0,0 0 0 0 0,0 1 1 0 0,0 1-1 0 0,0-1 0 0 0,1 2 0 0 0,-1 0 0 0 0,1 1 1 0 0,0 0-1 0 0,0 0 0 0 0,0 1 0 0 0,0 1 0 0 0,1 0 0 0 0,0 1 1 0 0,0 0-1 0 0,0 2-92 0 0,9-6 5 0 0,0 1-1 0 0,0-1 1 0 0,1 1 0 0 0,0 0 0 0 0,-1-1 0 0 0,1 1 0 0 0,1 0-1 0 0,-1 0 1 0 0,1 0 0 0 0,-1 0 0 0 0,1 0 0 0 0,0 0 0 0 0,1-1 0 0 0,-1 1-1 0 0,0 0 1 0 0,1 0 0 0 0,0 0 0 0 0,0 0 0 0 0,0-1 0 0 0,1 1-1 0 0,-1 0 1 0 0,1-1 0 0 0,0 1 0 0 0,0-1 0 0 0,0 0 0 0 0,0 1-1 0 0,1-1-4 0 0,108 107 419 0 0,-16-44-183 0 0,-89-63-215 0 0,-1 1 0 0 0,0 0 0 0 0,0 0 1 0 0,0 0-1 0 0,0 1 0 0 0,0 0 0 0 0,-1 0 0 0 0,0 0 0 0 0,0 0 0 0 0,-1 1 0 0 0,1-1 0 0 0,-1 1 0 0 0,0 0 0 0 0,-1 0 0 0 0,3 5-21 0 0,-5-8 5 0 0,2 1 38 0 0,0 0 1 0 0,0 1-1 0 0,-1-1 1 0 0,0 1-1 0 0,0-1 1 0 0,0 1 0 0 0,-1-1-1 0 0,1 1 1 0 0,-1 0-1 0 0,0-1 1 0 0,0 1-1 0 0,-1 0 1 0 0,1-1 0 0 0,-1 1-1 0 0,0-1 1 0 0,0 1-1 0 0,-1-1 1 0 0,1 1-1 0 0,-1-1-43 0 0,-2 2 62 0 0,0 0-1 0 0,-1 0 0 0 0,1-1 0 0 0,-1 1 0 0 0,0-1 1 0 0,-1-1-1 0 0,1 1 0 0 0,-1-1 0 0 0,0 0 0 0 0,0 0 1 0 0,0 0-1 0 0,-1-1 0 0 0,1 0 0 0 0,-1 0 0 0 0,0-1 1 0 0,0 0-1 0 0,0 0 0 0 0,-5 1-61 0 0,5-1 20 0 0,-1-1 0 0 0,1 0 0 0 0,0 0-1 0 0,0-1 1 0 0,-1 0 0 0 0,1 0 0 0 0,0-1 0 0 0,0 1 0 0 0,0-2 0 0 0,-1 1-1 0 0,1-1 1 0 0,0 0 0 0 0,1 0 0 0 0,-1-1 0 0 0,0 0 0 0 0,1 0 0 0 0,-1-1-1 0 0,1 0 1 0 0,0 0 0 0 0,0 0 0 0 0,1-1 0 0 0,-1 0 0 0 0,1 0-1 0 0,0 0 1 0 0,0 0 0 0 0,0-3-20 0 0,0-4-629 0 0,4 11-4450 0 0,1 0-5019 0 0,0 1-2525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6097 0 0,'0'0'2482'0'0,"0"0"-764"0"0,0 0-263 0 0,0 0 244 0 0,0 0 331 0 0,0 0 103 0 0,0 0-232 0 0,0 0-404 0 0,0 0-364 0 0,0 0-232 0 0,0 0-143 0 0,0 0-103 0 0,7 0 882 0 0,-78 84-242 0 0,65-74-1264 0 0,-11 43-51 0 0,9-55-5774 0 0,5 0-240 0 0,1-1-5951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0 0 0,'0'0'1612'0'0,"0"0"190"0"0,0 0 233 0 0,0 0 136 0 0,0 0 104 0 0,0 0-106 0 0,0 0-303 0 0,0 0-314 0 0,0 0-316 0 0,0 0-228 0 0,0 0-130 0 0,-1-2-528 0 0,-3-1 7722 0 0,4 4-7838 0 0,0-1-24 0 0,18 0 1274 0 0,282-15-25 0 0,-130 4-1822 0 0,-190 12-4755 0 0,6 9 1497 0 0,-2 1-7856 0 0,9-7 1643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8682 0 0,'0'0'3061'0'0,"0"0"-902"0"0,0 0-571 0 0,0 0-178 0 0,0 0-9 0 0,0 0-92 0 0,0 0-233 0 0,0 0-261 0 0,0 0-193 0 0,0 0-85 0 0,0 0 55 0 0,0 0 76 0 0,0 0 31 0 0,8 0 1 0 0,159 7 2668 0 0,53-7-1925 0 0,-199-6-1239 0 0,-19 5-9188 0 0,-2 1 1822 0 0,0 0-5002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661 299 0 0 0,'0'0'481'0'0,"0"0"742"0"0,0 0 310 0 0,0 0 52 0 0,0 0 28 0 0,0 0 2 0 0,0 0-50 0 0,0 0-103 0 0,0 0-123 0 0,-3 1 6552 0 0,87 49-5599 0 0,44-13-998 0 0,43-4-454 0 0,-163-26 2 0 0,-8-6-688 0 0,0-1 40 0 0,0 0 1 0 0,-14 3 533 0 0,-356 52-208 0 0,286-36-499 0 0,0 3 1 0 0,-69 30-22 0 0,-84 29 182 0 0,177-52-52 0 0,60-28-129 0 0,0 0 0 0 0,0 0 0 0 0,0 0 0 0 0,0 0 0 0 0,0 1 0 0 0,0-1 0 0 0,0 0 0 0 0,0 0 0 0 0,1 0 0 0 0,-1 0 0 0 0,1 0 0 0 0,-1 0 0 0 0,0 0 0 0 0,1-1 0 0 0,0 1 0 0 0,-1 0 0 0 0,1 0 1 0 0,-1 0-1 0 0,1 0 0 0 0,0-1 0 0 0,0 1 0 0 0,0 0 0 0 0,-1-1 0 0 0,1 1 0 0 0,0 0 0 0 0,0-1 0 0 0,0 1 0 0 0,0-1 0 0 0,0 0 0 0 0,0 1 0 0 0,0-1 0 0 0,0 0 0 0 0,0 1 0 0 0,0-1 0 0 0,0 0 0 0 0,0 0 0 0 0,1 0-1 0 0,3 3 15 0 0,141 33 254 0 0,278 16 187 0 0,-374-34-418 0 0,-45-3-66 0 0,-4 1 67 0 0,-1-13-28 0 0,1 0 0 0 0,-1 0 0 0 0,0 0-1 0 0,0 0 1 0 0,0 1 0 0 0,0-1 0 0 0,-1 0 0 0 0,1 0 0 0 0,-1 0 0 0 0,0 0-1 0 0,0 0 1 0 0,0 0 0 0 0,0 0 0 0 0,0 0 0 0 0,-1 0 0 0 0,1 0 0 0 0,-1-1-1 0 0,0 1 1 0 0,0 0 0 0 0,0-1 0 0 0,0 0 0 0 0,0 1 0 0 0,0-1 0 0 0,-1 0-1 0 0,0 0-9 0 0,-21 14 51 0 0,-2-1 0 0 0,0-1 0 0 0,-1-1 0 0 0,0-1 0 0 0,-1-2 0 0 0,-5 0-52 0 0,-57 24 49 0 0,-222 106-24 0 0,245-90-25 0 0,66-48 0 0 0,-1 0 0 0 0,1-1-1 0 0,0 1 1 0 0,0 0 0 0 0,0 0 0 0 0,0-1 0 0 0,0 1 0 0 0,0 0-1 0 0,1 0 1 0 0,-1 0 0 0 0,1 0 0 0 0,-1 0 0 0 0,1 0 0 0 0,-1 0-1 0 0,1 0 1 0 0,0 0 0 0 0,0 0 0 0 0,0 0 0 0 0,1 0 0 0 0,-1 0-1 0 0,0 1 1 0 0,1-1 0 0 0,-1 0 0 0 0,1 0 0 0 0,0-1 0 0 0,-1 1-1 0 0,1 0 1 0 0,0 0 0 0 0,0 0 0 0 0,0 0 0 0 0,1-1 0 0 0,-1 1-1 0 0,0-1 1 0 0,1 1 0 0 0,-1-1 0 0 0,1 1 0 0 0,-1-1 0 0 0,1 0 0 0 0,12 8 19 0 0,1-1 0 0 0,0-1 0 0 0,0 0 1 0 0,1-1-1 0 0,0-1 0 0 0,0-1 1 0 0,0 0-1 0 0,1-1 0 0 0,-1 0 1 0 0,1-2-1 0 0,0 0 0 0 0,-1 0 0 0 0,1-2 1 0 0,0 0-1 0 0,7-2-19 0 0,30 2 89 0 0,433-47 526 0 0,-301 44 232 0 0,-186 4-834 0 0,-12-4-3639 0 0,-29 17-3203 0 0,30-8 1658 0 0,-1 0-6791 0 0</inkml:trace>
  <inkml:trace contextRef="#ctx0" brushRef="#br0" timeOffset="984.792">466 1628 2681 0 0,'0'0'2455'0'0,"0"0"-297"0"0,0 0-203 0 0,0 0-15 0 0,0 0-30 0 0,0 0-103 0 0,0 0-211 0 0,0 0-336 0 0,0 0-326 0 0,0 0-217 0 0,0 0-99 0 0,0 0-35 0 0,0 0-3 0 0,-6-7 3402 0 0,-38 29-3154 0 0,44-22-784 0 0,0 0 12 0 0,0 0 14 0 0,0 0 0 0 0,0 0 0 0 0,0 0 8 0 0,0 0-15 0 0,0 0-4 0 0,0 0-14 0 0,13-8 86 0 0,44-39-61 0 0,-97 69 960 0 0,40-22-1014 0 0,0 3-7 0 0,0-3-27 0 0,0 0-18 0 0,0 0-30 0 0,0 0-44 0 0,0 0-80 0 0,0 0-125 0 0,0 0-247 0 0,0 0-504 0 0,0 6-5962 0 0,0-4-3858 0 0</inkml:trace>
  <inkml:trace contextRef="#ctx0" brushRef="#br0" timeOffset="1542.533">1410 605 1168 0 0,'0'0'1886'0'0,"0"0"-12"0"0,0 0 159 0 0,0 0 256 0 0,0 0 166 0 0,0 0-57 0 0,0 0-296 0 0,0 0-435 0 0,0 0-398 0 0,0 0-286 0 0,0 0-187 0 0,0 0-82 0 0,0 0-31 0 0,4-10-44 0 0,14-30-55 0 0,-14 31-60 0 0,-4 9-71 0 0,0 0-54 0 0,2 16 1203 0 0,8 41-1209 0 0,-1 0-1 0 0,-4 1 1 0 0,-2 0 0 0 0,-2 0 0 0 0,-6 46-393 0 0,-37 179 108 0 0,17-147-224 0 0,16-106-596 0 0,3-41-3598 0 0,6-43-2617 0 0,0 32 107 0 0,0 14-2885 0 0</inkml:trace>
  <inkml:trace contextRef="#ctx0" brushRef="#br0" timeOffset="1874.748">1395 560 2713 0 0,'0'0'2297'0'0,"0"0"-83"0"0,0 0-129 0 0,0 0-90 0 0,0 0-92 0 0,0 0-219 0 0,0 0-340 0 0,0 0-286 0 0,0 0-170 0 0,0 0-18 0 0,0 0 21 0 0,0 0-29 0 0,14-3-45 0 0,92-16 1283 0 0,3 22-122 0 0,113-6-779 0 0,-189-4-1183 0 0,-38 21-16049 0 0,3-10 5152 0 0</inkml:trace>
  <inkml:trace contextRef="#ctx0" brushRef="#br0" timeOffset="2120.753">1360 929 6761 0 0,'0'0'2225'0'0,"0"0"-415"0"0,0 0-210 0 0,0 0 36 0 0,0 0 122 0 0,0 0-16 0 0,0 0-150 0 0,0 0-254 0 0,0 0-241 0 0,0 0-218 0 0,35 3-191 0 0,111 7-177 0 0,-30-23 97 0 0,-44-1-662 0 0,29-5 179 0 0,-31 15-8004 0 0,-65 4-3797 0 0</inkml:trace>
  <inkml:trace contextRef="#ctx0" brushRef="#br0" timeOffset="2589.84">2084 1370 10882 0 0,'0'0'2538'0'0,"0"0"-701"0"0,0 0-446 0 0,0 0-159 0 0,0 0-72 0 0,0 0-54 0 0,0 0-139 0 0,0 0-151 0 0,0 0-105 0 0,0 0-151 0 0,0 0-131 0 0,0 0-97 0 0,0 0-74 0 0,-4 23-65 0 0,-14 70-56 0 0,-3-29 59 0 0,12-51-1405 0 0,6-13-2635 0 0,1-2-3364 0 0,2-1-4436 0 0</inkml:trace>
  <inkml:trace contextRef="#ctx0" brushRef="#br0" timeOffset="2956.365">2274 973 7514 0 0,'0'0'2819'0'0,"0"0"-681"0"0,0 0-373 0 0,0 0-99 0 0,0 0-142 0 0,0 0-285 0 0,0 0-376 0 0,0 0-340 0 0,0 0-208 0 0,0 0-102 0 0,0 0-58 0 0,0 0-39 0 0,0 0-22 0 0,-16 11-20 0 0,-43 34-11 0 0,59-46-50 0 0,1 1 1 0 0,-1 0 0 0 0,1 0 0 0 0,-1 0-1 0 0,1 0 1 0 0,-1 0 0 0 0,1 0 0 0 0,-1 0 0 0 0,1 0-1 0 0,-1 0 1 0 0,1 0 0 0 0,-1 0 0 0 0,1 0 0 0 0,-1 0-1 0 0,1 0 1 0 0,-1 0 0 0 0,1 1 0 0 0,-1-1 0 0 0,1 0-1 0 0,-1 0 1 0 0,1 0 0 0 0,-1 1 0 0 0,0-1 0 0 0,1 0-1 0 0,-1 1 1 0 0,1-1 0 0 0,-1 0 0 0 0,0 1 0 0 0,1-1-1 0 0,-1 1 1 0 0,0-1 0 0 0,0 0 0 0 0,1 1 0 0 0,-1-1-1 0 0,0 1 1 0 0,0-1 0 0 0,0 1 0 0 0,1-1 0 0 0,-1 1-1 0 0,0-1 1 0 0,0 1 0 0 0,0-1 0 0 0,0 1 0 0 0,0-1-1 0 0,0 1 1 0 0,0-1 0 0 0,0 1 0 0 0,0-1 0 0 0,0 1-1 0 0,0-1 1 0 0,-1 1 0 0 0,1-1 0 0 0,0 1 0 0 0,0-1-1 0 0,0 1 1 0 0,-1-1 0 0 0,1 1 0 0 0,0-1-14 0 0,3 0 53 0 0,0-1 1 0 0,0 1 0 0 0,0-1 0 0 0,0 0-1 0 0,0 0 1 0 0,0 0 0 0 0,0 0 0 0 0,0-1 0 0 0,0 1-1 0 0,-1-1 1 0 0,1 1 0 0 0,-1-1 0 0 0,1 0-1 0 0,-1 0 1 0 0,0-1 0 0 0,1 1 0 0 0,-1 0-1 0 0,0-1 1 0 0,0 0-54 0 0,6-6 235 0 0,-64 28 1312 0 0,55-17-2502 0 0,-6 2 2674 0 0,6-4-5060 0 0,-1 1-5114 0 0,4-1-3037 0 0</inkml:trace>
  <inkml:trace contextRef="#ctx0" brushRef="#br0" timeOffset="3721.225">1346 163 0 0 0,'0'0'1332'0'0,"0"0"478"0"0,0 0 289 0 0,0 0-2 0 0,0 0-246 0 0,0 0-286 0 0,0 0-152 0 0,0 0-46 0 0,0 0-30 0 0,0 0-45 0 0,0 0-139 0 0,-17-3-218 0 0,-48-10-215 0 0,49 10-228 0 0,16 3-169 0 0,0 0-85 0 0,0 0-50 0 0,41 22 2814 0 0,6-13-1943 0 0,0-3 1 0 0,0-2-1 0 0,1-2 0 0 0,41-4-1059 0 0,-19 2 364 0 0,228-25 328 0 0,-262 24-601 0 0,-35 1-66 0 0,-1 0 7 0 0,0 0 10 0 0,0 0 15 0 0,0 0 18 0 0,0 0-2 0 0,0 0 3 0 0,0 0 18 0 0,0 0 10 0 0,0 0 9 0 0,-18-4 396 0 0,-79-36-317 0 0,18-34-133 0 0,66 42-1321 0 0,13 31 458 0 0,0-3-1238 0 0,0 2-184 0 0,0 1-3737 0 0,0 1-6420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1 295 176 0 0,'0'0'1646'0'0,"0"0"179"0"0,0 0 335 0 0,0 0 273 0 0,0 0-3 0 0,0 0-291 0 0,0 0-461 0 0,0 0-468 0 0,0 0-319 0 0,0 0-197 0 0,0 0-108 0 0,23 4 2090 0 0,-15-5-2351 0 0,0 0 0 0 0,0 0 0 0 0,1-1 0 0 0,-1 0 0 0 0,0 0 0 0 0,0-1 0 0 0,-1 0 0 0 0,1 0 0 0 0,-1-1 0 0 0,1 0 0 0 0,-1-1-1 0 0,0 1-324 0 0,8-7 153 0 0,0-1 0 0 0,-1 0-1 0 0,0 0 1 0 0,-1-2-1 0 0,0 0 1 0 0,-2 0 0 0 0,1-1-1 0 0,-1-1-152 0 0,-5 7 132 0 0,-1 0 0 0 0,0-1 1 0 0,-1 1-1 0 0,0-1 0 0 0,0 0 0 0 0,-1 0 0 0 0,-1-1 0 0 0,0 1 0 0 0,0-1 0 0 0,-1 1 1 0 0,0-1-1 0 0,0 1 0 0 0,-1-3-132 0 0,0 12 188 0 0,-21 43 427 0 0,8 3-552 0 0,2 1 1 0 0,3 1-1 0 0,1-1 0 0 0,2 1 1 0 0,3 1-1 0 0,1-1 1 0 0,4 24-64 0 0,32 337 352 0 0,-32-366-306 0 0,-1 1 0 0 0,-3 0 1 0 0,-1-1-1 0 0,-2 1 0 0 0,-3-1 1 0 0,0 0-1 0 0,-6 10-46 0 0,-26 26 163 0 0,32-122 18 0 0,7 25-854 0 0,2 0 0 0 0,0 0 0 0 0,1 0 0 0 0,1 1 0 0 0,0-1 0 0 0,2 1 0 0 0,0 0 0 0 0,7-13 673 0 0,-4 9-1598 0 0,5-11-1692 0 0,-4 12-2556 0 0,-2 5-5477 0 0</inkml:trace>
  <inkml:trace contextRef="#ctx0" brushRef="#br0" timeOffset="728.954">529 394 3721 0 0,'0'0'2020'0'0,"0"0"-417"0"0,0 0 23 0 0,0 0 338 0 0,0 0 211 0 0,0 0-49 0 0,0 0-351 0 0,0 0-482 0 0,0 0-373 0 0,0 0-228 0 0,0 0-120 0 0,0 0-75 0 0,0 0-31 0 0,5-12-26 0 0,21-49 271 0 0,-26 112 3442 0 0,-73 75-3140 0 0,-81 69-687 0 0,150-192-318 0 0,1 1 0 0 0,0 0 0 0 0,0 1 0 0 0,1-1 1 0 0,-1 0-1 0 0,1 1 0 0 0,0-1 0 0 0,0 1 0 0 0,1 0 0 0 0,-1 0 1 0 0,1-1-1 0 0,0 1 0 0 0,1 0 0 0 0,-1 0 0 0 0,1 1-8 0 0,0-6 8 0 0,22 8 144 0 0,98 3 502 0 0,-99-12-565 0 0,-15 0-59 0 0,0 0 1 0 0,0 1-1 0 0,0 0 1 0 0,0 0-1 0 0,0 0 1 0 0,0 0-1 0 0,0 1 1 0 0,0 0-1 0 0,0 0 1 0 0,-1 1-1 0 0,1 0 1 0 0,0 0-1 0 0,0 0 1 0 0,-1 1-1 0 0,0-1 1 0 0,1 1-1 0 0,-1 1 1 0 0,0-1-1 0 0,0 1 1 0 0,-1 0-1 0 0,1 0 1 0 0,0 1-31 0 0,3 7 59 0 0,0 1-1 0 0,-1 0 0 0 0,-1 0 1 0 0,0 0-1 0 0,0 1 1 0 0,-1 0-1 0 0,-1 0 1 0 0,-1 0-1 0 0,0 1 1 0 0,-1-1-1 0 0,0 1 1 0 0,-1 0-1 0 0,-1-1 1 0 0,-1 15-59 0 0,1-29 3 0 0,0 4 12 0 0,-1-1 1 0 0,1 1-1 0 0,0-1 1 0 0,-1 1 0 0 0,2-1-1 0 0,-1 1 1 0 0,0-1 0 0 0,1 1-1 0 0,-1-1 1 0 0,1 1-1 0 0,0-1 1 0 0,0 1 0 0 0,1-1-1 0 0,-1 0 1 0 0,1 1 0 0 0,0-1-1 0 0,-1 0 1 0 0,1 0 0 0 0,0 0-1 0 0,1-1 1 0 0,-1 1-1 0 0,1 0 1 0 0,-1-1 0 0 0,1 0-1 0 0,2 2-15 0 0,3-7-207 0 0,-8-13-811 0 0,19-19-4287 0 0,-13 27 333 0 0,-4 3-7109 0 0</inkml:trace>
  <inkml:trace contextRef="#ctx0" brushRef="#br0" timeOffset="976.063">1048 895 9722 0 0,'0'0'2001'0'0,"0"0"-253"0"0,0 0 140 0 0,0 0 295 0 0,0 0-41 0 0,0 0-316 0 0,0 0-440 0 0,0 0-396 0 0,0 0-248 0 0,0 0-154 0 0,0 0-89 0 0,0 0-68 0 0,2 22-70 0 0,5 69-69 0 0,-16-24 300 0 0,-7-23-577 0 0,11-54-7604 0 0,5 7 3654 0 0,-1-2-7810 0 0</inkml:trace>
  <inkml:trace contextRef="#ctx0" brushRef="#br0" timeOffset="1127.717">951 380 11186 0 0,'0'0'2497'0'0,"0"0"-361"0"0,0 0-367 0 0,0 0-289 0 0,0 0-328 0 0,0 0-432 0 0,0 0-471 0 0,0 0-394 0 0,0 0-175 0 0,0 0-160 0 0,0 0-160 0 0,0 0-736 0 0,0 0-4457 0 0,0 0-6266 0 0</inkml:trace>
  <inkml:trace contextRef="#ctx0" brushRef="#br0" timeOffset="1611.69">1203 1226 11122 0 0,'0'0'2608'0'0,"0"0"-952"0"0,0 0-293 0 0,0 0 25 0 0,0 0 10 0 0,0 0-130 0 0,0 0-266 0 0,0 0-262 0 0,0 0-141 0 0,0 0-73 0 0,0 0-13 0 0,10-30-39 0 0,30-97-50 0 0,-6 9 926 0 0,1 4-215 0 0,-34 113-1132 0 0,-1 1 3 0 0,0 0 0 0 0,0 0-37 0 0,0 0-14 0 0,4 12-106 0 0,21 77 137 0 0,6 8 13 0 0,-29-95 16 0 0,1 1-1 0 0,-1-1 1 0 0,1 0-1 0 0,-1 0 1 0 0,1 0-1 0 0,0 0 1 0 0,0 0-1 0 0,0-1 1 0 0,0 1-1 0 0,0-1 1 0 0,0 0-1 0 0,0 0 1 0 0,0 0-1 0 0,1 0 1 0 0,-1 0-1 0 0,0-1 1 0 0,0 0-1 0 0,1 0 1 0 0,-1 1-1 0 0,1-2 1 0 0,-1 1-1 0 0,0 0 1 0 0,0-1-1 0 0,1 1 1 0 0,-1-1-1 0 0,0 0 1 0 0,0 0-1 0 0,0-1 1 0 0,1 1-1 0 0,-1-1 1 0 0,-1 1-1 0 0,1-1 1 0 0,0 0-1 0 0,0 0 1 0 0,-1 0-1 0 0,1 0 1 0 0,-1-1-1 0 0,0 1 1 0 0,1-1-1 0 0,-1 1 1 0 0,0-2-15 0 0,15-16 238 0 0,0-1 1 0 0,-2 0-1 0 0,0-1 1 0 0,-2-1-1 0 0,0-1 0 0 0,-2 0 1 0 0,0 0-1 0 0,0-5-238 0 0,2-33 492 0 0,-13 61-531 0 0,0 1-119 0 0,-15 43-3340 0 0,12-22-809 0 0,1-9-1962 0 0,2-3-6120 0 0</inkml:trace>
  <inkml:trace contextRef="#ctx0" brushRef="#br0" timeOffset="2326.966">1724 961 1032 0 0,'0'0'3024'0'0,"0"0"-348"0"0,0 0-65 0 0,0 0-106 0 0,0 0-238 0 0,0 0-284 0 0,0 0-291 0 0,0 0-263 0 0,0 0-201 0 0,0 0-149 0 0,0 0-159 0 0,31-5-106 0 0,96-15-106 0 0,-62-4 504 0 0,-55 14-923 0 0,-6 7-199 0 0,0 0-1 0 0,-1 0 1 0 0,1 0-1 0 0,-1-1 0 0 0,0 0 1 0 0,0 0-1 0 0,-1 1 1 0 0,1-2-1 0 0,-1 1 1 0 0,0 0-1 0 0,0 0 0 0 0,0-1 1 0 0,-1 1-1 0 0,1-1 1 0 0,-1 0-1 0 0,0 1 0 0 0,0-1 1 0 0,-1 0-1 0 0,0 1 1 0 0,1-1-1 0 0,-2 0 0 0 0,1 0 1 0 0,0 1-1 0 0,-1-2-89 0 0,-1 4 3 0 0,1-1-1 0 0,-1 1 0 0 0,0 0 0 0 0,0-1 1 0 0,0 1-1 0 0,-1 0 0 0 0,1 0 1 0 0,0 0-1 0 0,-1 1 0 0 0,1-1 0 0 0,-1 0 1 0 0,0 1-1 0 0,1 0 0 0 0,-1 0 1 0 0,0 0-1 0 0,0 0 0 0 0,0 0 0 0 0,0 0 1 0 0,0 1-1 0 0,0-1 0 0 0,0 1 1 0 0,0 0-1 0 0,0 0 0 0 0,0 0 0 0 0,0 0 1 0 0,0 1-1 0 0,0-1 0 0 0,0 1 1 0 0,1 0-1 0 0,-1-1 0 0 0,0 2 0 0 0,0-1 1 0 0,0 0-1 0 0,1 0 0 0 0,-2 2-2 0 0,-3 1-16 0 0,0 0 1 0 0,1 1-1 0 0,-1 0 0 0 0,1 0 0 0 0,0 1 0 0 0,1 0 1 0 0,0 0-1 0 0,-1 0 0 0 0,2 1 0 0 0,-1-1 0 0 0,1 1 1 0 0,0 0-1 0 0,1 1 0 0 0,-1-1 0 0 0,1 0 0 0 0,1 1 1 0 0,-1 0-1 0 0,2 0 0 0 0,-1 0 0 0 0,1 0 0 0 0,0 0 1 0 0,0 0-1 0 0,1 0 0 0 0,0 0 0 0 0,1 0 0 0 0,0 0 0 0 0,0 1 16 0 0,1-4-2 0 0,-1-1 0 0 0,1 0 0 0 0,0 0 0 0 0,1 0 0 0 0,-1 0-1 0 0,1-1 1 0 0,-1 1 0 0 0,1 0 0 0 0,0-1 0 0 0,0 0-1 0 0,1 0 1 0 0,-1 0 0 0 0,1 0 0 0 0,-1 0 0 0 0,1-1 0 0 0,0 0-1 0 0,0 0 1 0 0,0 0 0 0 0,0 0 0 0 0,1 0 0 0 0,-1-1-1 0 0,0 0 1 0 0,2 1 2 0 0,104 11 93 0 0,-94-13-68 0 0,-1-1-1 0 0,1 0 0 0 0,0-1 1 0 0,-1 0-1 0 0,0-1 1 0 0,0-1-1 0 0,0-1 0 0 0,0 0 1 0 0,0-1-1 0 0,-1 0 1 0 0,0-1-1 0 0,-1-1 1 0 0,14-9-25 0 0,12-15 133 0 0,0-2 1 0 0,-3-2 0 0 0,0-2-1 0 0,-3-1 1 0 0,-1-1 0 0 0,-2-2-1 0 0,-2-1 1 0 0,-1-2-134 0 0,-10 17 11 0 0,-1 0 0 0 0,-2-1 0 0 0,0-1 0 0 0,-2-1 0 0 0,-1 0-1 0 0,-2 0 1 0 0,-1-1 0 0 0,-1 0 0 0 0,-2 0 0 0 0,-1 0 0 0 0,-2-1 0 0 0,-1 0 0 0 0,-2-17-12 0 0,2 47 4 0 0,-1 0-1 0 0,1-1 0 0 0,-1 1 1 0 0,0 0-1 0 0,0-1 0 0 0,0 1 1 0 0,-1 0-1 0 0,1 0 0 0 0,-1-1 1 0 0,1 1-1 0 0,-1 0 0 0 0,0 0 0 0 0,0 0 1 0 0,-1 0-1 0 0,1 0 0 0 0,-1 0 1 0 0,1 0-1 0 0,-1 0 0 0 0,0 0 1 0 0,0 1-1 0 0,0-1 0 0 0,-1 1 1 0 0,1 0-1 0 0,0-1 0 0 0,-1 1 0 0 0,0 0 1 0 0,1 1-1 0 0,-1-1 0 0 0,0 0 1 0 0,0 1-1 0 0,0-1 0 0 0,0 1 1 0 0,0 0-1 0 0,0 0 0 0 0,0 0 1 0 0,-1 0-1 0 0,1 1 0 0 0,0 0 0 0 0,0-1 1 0 0,-1 1-1 0 0,1 0 0 0 0,0 0 1 0 0,-1 1-1 0 0,1-1 0 0 0,0 1 1 0 0,0-1-1 0 0,-1 1 0 0 0,-1 1-2 0 0,-3 5 2 0 0,0-1 0 0 0,0 1 0 0 0,0 1 0 0 0,1-1 0 0 0,1 1-1 0 0,-1 0 1 0 0,1 1 0 0 0,1 0 0 0 0,-1 0 0 0 0,1 0 0 0 0,1 0 0 0 0,0 1 0 0 0,0 0 0 0 0,1 0-1 0 0,0 0 1 0 0,1 0 0 0 0,-1 8-2 0 0,-2 180 48 0 0,10-160 45 0 0,2 0 0 0 0,1-1-1 0 0,2 0 1 0 0,11 25-93 0 0,17 69 193 0 0,-26-78-123 0 0,-3 0-1 0 0,-2 1 0 0 0,-2 0 1 0 0,-3 4-70 0 0,-1-58-73 0 0,-1 0 0 0 0,0 0 1 0 0,1 0-1 0 0,-1 0 0 0 0,0 0 0 0 0,1 0 1 0 0,-1 0-1 0 0,1 0 0 0 0,-1 0 0 0 0,0 0 1 0 0,1 0-1 0 0,-1 0 0 0 0,0 1 1 0 0,1-1-1 0 0,-1 0 73 0 0,-5-63-4323 0 0,1 38-1161 0 0,2 15 2019 0 0,0 1-7915 0 0</inkml:trace>
  <inkml:trace contextRef="#ctx0" brushRef="#br0" timeOffset="2613.245">2274 560 12235 0 0,'0'0'2443'0'0,"0"0"-313"0"0,0 0-237 0 0,0 0-151 0 0,0 0-180 0 0,0 0-307 0 0,0 0-328 0 0,0 0-259 0 0,0 0-183 0 0,0 0-105 0 0,0 0-46 0 0,0 0-46 0 0,0 0-26 0 0,19 1 873 0 0,194 1 1260 0 0,-29-9-2074 0 0,-182 7-377 0 0,-1 0 0 0 0,1 0 1 0 0,0 0-1 0 0,-1 1 0 0 0,1-1 1 0 0,0 0-1 0 0,-1 1 0 0 0,1-1 1 0 0,0 1-1 0 0,-1-1 0 0 0,1 1 1 0 0,-1 0-1 0 0,1 0 0 0 0,-1 0 1 0 0,1 0-1 0 0,-1 0 0 0 0,0 0 1 0 0,1 0-1 0 0,-1 0 0 0 0,0 0 1 0 0,0 1-1 0 0,0-1 0 0 0,0 0 1 0 0,0 1-1 0 0,0-1 0 0 0,0 1 1 0 0,0-1 55 0 0,3 20-8957 0 0,-4-17-3588 0 0</inkml:trace>
  <inkml:trace contextRef="#ctx0" brushRef="#br0" timeOffset="2949.359">2994 862 20244 0 0,'0'0'1003'0'0,"0"0"-376"0"0,0 0-94 0 0,0 0 40 0 0,0 0 3 0 0,0 0-40 0 0,0 0-168 0 0,0 0-183 0 0,0 0-103 0 0,0 0-48 0 0,0 0-26 0 0,0 0-20 0 0,0 0-18 0 0,5 17-65 0 0,16 49-57 0 0,-14-109-5897 0 0,-10-6 165 0 0,-5 2 3481 0 0,-25-44 4831 0 0,-80-97 10731 0 0,112 180-13603 0 0,14 17-3683 0 0,-5-3-1264 0 0,0-2-6569 0 0</inkml:trace>
  <inkml:trace contextRef="#ctx0" brushRef="#br0" timeOffset="3311.867">3344 608 15883 0 0,'0'0'1954'0'0,"0"0"-217"0"0,0 0-198 0 0,0 0-177 0 0,0 0-207 0 0,0 0-248 0 0,0 0-189 0 0,0 0-167 0 0,0 0-103 0 0,0 0-60 0 0,0 0-71 0 0,0 0-78 0 0,0 0-60 0 0,-18 1 9 0 0,14 4-187 0 0,-6 2 8 0 0,1 0 0 0 0,0 1 0 0 0,1 1 0 0 0,0-1 0 0 0,0 1 1 0 0,1 1-1 0 0,0-1 0 0 0,1 1 0 0 0,0 1 0 0 0,0-1 0 0 0,1 1 0 0 0,1 0 1 0 0,0 0-1 0 0,0 0 0 0 0,1 0 0 0 0,0 1 0 0 0,1 0 0 0 0,0-1 0 0 0,1 5-9 0 0,4-10 50 0 0,-1 0-1 0 0,1 0 0 0 0,0 0 1 0 0,1-1-1 0 0,-1 1 1 0 0,1-1-1 0 0,0 0 0 0 0,1 0 1 0 0,-1-1-1 0 0,1 1 1 0 0,0-1-1 0 0,0 0 0 0 0,0 0 1 0 0,1 0-1 0 0,-1-1 0 0 0,1 0 1 0 0,0 0-1 0 0,0-1 1 0 0,0 1-1 0 0,0-1 0 0 0,0 0 1 0 0,1-1-1 0 0,-1 0 1 0 0,0 0-1 0 0,1 0 0 0 0,-1-1 1 0 0,1 0-1 0 0,-1 0 1 0 0,1 0-1 0 0,2-2-49 0 0,6 3 146 0 0,-12 0-127 0 0,1 0 0 0 0,-1-1 0 0 0,1 0 0 0 0,0 1 0 0 0,-1-1 0 0 0,1 0 0 0 0,0-1 0 0 0,-1 1 0 0 0,1-1-1 0 0,-1 0 1 0 0,1 1 0 0 0,-1-2 0 0 0,1 1 0 0 0,-1 0 0 0 0,1-1 0 0 0,-1 1 0 0 0,0-1 0 0 0,1-1-19 0 0,1 0-41 0 0,-3 3-3518 0 0,0 0-3768 0 0,-2 0-5509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9314 0 0,'0'0'2380'0'0,"0"0"-532"0"0,0 0-268 0 0,0 0-8 0 0,0 0-7 0 0,0 0-158 0 0,0 0-307 0 0,0 0-284 0 0,0 0-219 0 0,0 0-120 0 0,0 0-69 0 0,0 0-4 0 0,0 0-11 0 0,2 1-38 0 0,0 5-225 0 0,0-1-1 0 0,-1 0 1 0 0,1 0 0 0 0,-1 1-1 0 0,0-1 1 0 0,-1 1-1 0 0,1-1 1 0 0,-1 1 0 0 0,0-1-1 0 0,-1 1 1 0 0,1-1 0 0 0,-1 1-1 0 0,0-1 1 0 0,0 0 0 0 0,-1 1-1 0 0,1-1 1 0 0,-1 0 0 0 0,-1 0-1 0 0,1 0 1 0 0,-1 0 0 0 0,1 0-1 0 0,-3 1-129 0 0,2-21-3777 0 0,3-2-6159 0 0,0 17 9921 0 0,0-8-11821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9330 0 0,'0'0'2895'0'0,"0"0"-1017"0"0,0 0-282 0 0,0 0 167 0 0,0 0-24 0 0,0 0-270 0 0,0 0-352 0 0,0 0-295 0 0,0 0-214 0 0,0 0-131 0 0,0 0-90 0 0,0 0-76 0 0,-8 22-76 0 0,-27 68-67 0 0,21-29-414 0 0,14-61-92 0 0,14-7-5728 0 0,-9 3-709 0 0,-2 1-4595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17012 0 0,'0'0'1787'0'0,"0"0"-550"0"0,0 0-188 0 0,0 0 7 0 0,0 0-51 0 0,0 0-159 0 0,0 0-253 0 0,0 0-246 0 0,0 0-160 0 0,0 0-87 0 0,0 0-30 0 0,0 0-19 0 0,0 0-6 0 0,-8 15 5 0 0,-25 44-45 0 0,33-59-9 0 0,1 0 0 0 0,0 0-1 0 0,-1 0 1 0 0,1-1 0 0 0,0 1 0 0 0,-1 0-1 0 0,1 0 1 0 0,0 0 0 0 0,-1 1 0 0 0,1-1-1 0 0,-1 0 1 0 0,1 0 0 0 0,0 0 0 0 0,-1 0-1 0 0,1 0 1 0 0,-1 1 0 0 0,1-1 0 0 0,0 0-1 0 0,-1 1 1 0 0,1-1 0 0 0,-1 0 0 0 0,1 1-1 0 0,-1-1 1 0 0,1 1 0 0 0,-1-1 0 0 0,1 1-1 0 0,-1-1 1 0 0,0 1 0 0 0,1-1 0 0 0,-1 1-1 0 0,0-1 1 0 0,1 1 0 0 0,-1-1 0 0 0,0 1-1 0 0,0 0 1 0 0,1-1 0 0 0,-1 1 0 0 0,0-1 0 0 0,0 1-1 0 0,0 0 1 0 0,0-1 0 0 0,0 1 0 0 0,0 0-1 0 0,0-1 1 0 0,0 1 0 0 0,0 0 0 0 0,0-1-1 0 0,0 1 1 0 0,-1-1 0 0 0,1 1 0 0 0,0 0-1 0 0,0-1 1 0 0,-1 1 0 0 0,1-1 0 0 0,0 1-1 0 0,-1 0 1 0 0,1-1 0 0 0,0 1 0 0 0,-1-1-1 0 0,1 0 1 0 0,-1 1 0 0 0,1-1 0 0 0,-1 1 4 0 0,5-2-20 0 0,0 1 21 0 0,-1 0 0 0 0,1-1 0 0 0,-1 0 0 0 0,0 0 0 0 0,0 0 0 0 0,1 0 0 0 0,-1 0 0 0 0,0 0 0 0 0,0-1 0 0 0,0 0 0 0 0,0 0 0 0 0,0 1 0 0 0,0-2-1 0 0,-1 1 1 0 0,1 0 0 0 0,-1 0 0 0 0,1-1 0 0 0,-1 0 0 0 0,0 1 0 0 0,0-1 0 0 0,0 0 0 0 0,-1 0 0 0 0,1 0 0 0 0,0 0 0 0 0,-1 0 0 0 0,0 0 0 0 0,0-1 0 0 0,0 1-1 0 0,0 0 1 0 0,0-4-1 0 0,-20 6 404 0 0,-77 39 957 0 0,93-44-4177 0 0,5-1-3304 0 0,-2 4 862 0 0,2 0-6734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660 148 6953 0 0,'0'0'1550'0'0,"0"0"-314"0"0,0 0 46 0 0,0 0 282 0 0,0 0 170 0 0,0 0-79 0 0,0 0-316 0 0,0 0-336 0 0,0 0-242 0 0,0 0-143 0 0,0 0-82 0 0,12-3-32 0 0,37-10 2 0 0,-37 10-12 0 0,-12 3 1 0 0,0 0-25 0 0,0 0-25 0 0,0 0-56 0 0,0 0-43 0 0,0 0-34 0 0,0 0-28 0 0,0 0-12 0 0,0 0-5 0 0,0 0-2 0 0,0 0-13 0 0,0 0 19 0 0,0 0-7 0 0,0 0-8 0 0,0 0 4 0 0,0 0-59 0 0,0 0-35 0 0,0 0-18 0 0,-26 8 711 0 0,-80 32-678 0 0,-145 60 218 0 0,33-1 141 0 0,168-69-237 0 0,50-28-302 0 0,0-1-5 0 0,0-1 13 0 0,0 0 18 0 0,0 0 2 0 0,0 0 11 0 0,0 0-12 0 0,0 0-2 0 0,22 15 434 0 0,-1-4-332 0 0,-1-1 1 0 0,2-1-1 0 0,0 0 1 0 0,0-2-1 0 0,0-1 1 0 0,0-1-1 0 0,17 2-128 0 0,51 13 120 0 0,-59-10-113 0 0,9 2 20 0 0,0-1 0 0 0,0-2 0 0 0,1-2 0 0 0,0-1 0 0 0,12-2-27 0 0,49 12-10 0 0,-84-3 87 0 0,-18-12-73 0 0,-20 14 8 0 0,-105 47 163 0 0,-300 137-151 0 0,226-96-120 0 0,197-102 98 0 0,1 1 1 0 0,-1-1 0 0 0,1 1 0 0 0,-1 0 0 0 0,1 0-1 0 0,-1-1 1 0 0,1 1 0 0 0,0 0 0 0 0,0 0 0 0 0,0 0-1 0 0,0 0 1 0 0,0 0 0 0 0,0 0 0 0 0,0 1 0 0 0,1-1-1 0 0,-1 0 1 0 0,1 0 0 0 0,0 0 0 0 0,0 1-1 0 0,-1-1 1 0 0,1 0 0 0 0,1 2-3 0 0,33 12-25 0 0,25-7 70 0 0,1-2 1 0 0,0-3 0 0 0,1-2 0 0 0,-1-3-1 0 0,0-2 1 0 0,0-4 0 0 0,0-1-1 0 0,19-8-45 0 0,-21 7 36 0 0,191-14 146 0 0,-255 27-435 0 0,6-25-4041 0 0,0 6-4017 0 0,0 15 7778 0 0,0-4-11733 0 0</inkml:trace>
  <inkml:trace contextRef="#ctx0" brushRef="#br0" timeOffset="1908.013">395 1285 4833 0 0,'0'0'2502'0'0,"0"0"-260"0"0,0 0-44 0 0,0 0-30 0 0,0 0-138 0 0,0 0-321 0 0,0 0-426 0 0,0 0-290 0 0,0 0-159 0 0,0 0-120 0 0,0 0-111 0 0,0 0-103 0 0,0 0-111 0 0,-3 1-86 0 0,-52 20 1225 0 0,50-24 1556 0 0,30-25-8970 0 0,-19 23 1391 0 0,0-3-7348 0 0</inkml:trace>
  <inkml:trace contextRef="#ctx0" brushRef="#br0" timeOffset="2905.016">1026 1160 2144 0 0,'0'0'3575'0'0,"0"0"-807"0"0,0 0-318 0 0,0 0-109 0 0,0 0-125 0 0,0 0-290 0 0,0 0-354 0 0,0 0-277 0 0,0 0-212 0 0,0 0-118 0 0,0 0-40 0 0,0 0-19 0 0,0 0-43 0 0,-4 1-106 0 0,3-1-722 0 0,0 0 1 0 0,0 0-1 0 0,0 0 1 0 0,0 0-1 0 0,1 0 1 0 0,-1 0-1 0 0,0 0 1 0 0,0 0-1 0 0,0 0 1 0 0,0 0-1 0 0,0 0 1 0 0,1-1-1 0 0,-1 1 1 0 0,0 0-1 0 0,0 0 1 0 0,0-1 0 0 0,1 1-1 0 0,-1-1 1 0 0,0 1-1 0 0,0-1 1 0 0,1 1-1 0 0,-1-1 1 0 0,1 1-1 0 0,-1-1 1 0 0,0 0-1 0 0,1 1 1 0 0,-1-1-1 0 0,1 0 1 0 0,-1 0-1 0 0,1 1 1 0 0,0-1 0 0 0,-1 0-1 0 0,1 0 1 0 0,0 0-1 0 0,-1 1 1 0 0,1-1-1 0 0,0 0 1 0 0,0 0-1 0 0,0 0 1 0 0,0 0-1 0 0,0 0 1 0 0,0 1-1 0 0,0-1 1 0 0,0 0-1 0 0,0 0 1 0 0,0 0 0 0 0,0 0-1 0 0,1 0 1 0 0,-1 1-1 0 0,0-1 1 0 0,1 0-1 0 0,-1 0 1 0 0,0 0-1 0 0,1 0-35 0 0,-1-6 43 0 0,3-13 155 0 0,0 0 1 0 0,2 0-1 0 0,0 0 0 0 0,1 0 0 0 0,1 1 0 0 0,1 0 0 0 0,1 0 1 0 0,0 1-1 0 0,1 0 0 0 0,6-6-198 0 0,4-6 52 0 0,2 1 0 0 0,1 1 0 0 0,1 1 0 0 0,1 1-1 0 0,1 1 1 0 0,1 1 0 0 0,2 1 0 0 0,0 2 0 0 0,1 1 0 0 0,7-2-52 0 0,41-1 41 0 0,-76 24-44 0 0,-1 1 0 0 0,1-1 1 0 0,-1 1-1 0 0,1-1 0 0 0,-1 1 0 0 0,1 0 0 0 0,-1 0 1 0 0,0 0-1 0 0,0 0 0 0 0,0 0 0 0 0,0 0 0 0 0,0 0 0 0 0,-1 0 1 0 0,1 0-1 0 0,0 0 0 0 0,-1 0 0 0 0,0 0 0 0 0,1 1 0 0 0,-1-1 1 0 0,0 0-1 0 0,0 0 0 0 0,-1 0 0 0 0,1 1 0 0 0,0-1 3 0 0,0 0-3 0 0,-12 151 6 0 0,-4-8-132 0 0,16-144 114 0 0,63-54-116 0 0,89-120 187 0 0,-110 124-57 0 0,-30 33 6 0 0,0 0 0 0 0,2 1 0 0 0,-1 1 0 0 0,2 0 0 0 0,0 1 0 0 0,0 0 0 0 0,2 1 0 0 0,10-5-5 0 0,10 6-56 0 0,-36 38 43 0 0,-13 79 78 0 0,1-69-37 0 0,2 1 0 0 0,2 0-1 0 0,1 0 1 0 0,2 0 0 0 0,1 11-28 0 0,9 51-162 0 0,-6-94-551 0 0,0 0-2642 0 0,-2 0-6553 0 0,2-6-2441 0 0</inkml:trace>
  <inkml:trace contextRef="#ctx0" brushRef="#br0" timeOffset="3206.011">2121 1068 13987 0 0,'0'0'2831'0'0,"0"0"-1602"0"0,0 0-460 0 0,0 0 219 0 0,0 0 230 0 0,0 0 63 0 0,0 0-215 0 0,0 0-293 0 0,0 0-223 0 0,0 0-122 0 0,0 0-81 0 0,0 0-60 0 0,0 0-37 0 0,-2 16-51 0 0,-10 49-58 0 0,-10-18 111 0 0,14-47-3889 0 0,6-6-5672 0 0,2 2-2477 0 0</inkml:trace>
  <inkml:trace contextRef="#ctx0" brushRef="#br0" timeOffset="3534.1">2206 704 12827 0 0,'0'0'2840'0'0,"0"0"-877"0"0,0 0-405 0 0,0 0-144 0 0,0 0-190 0 0,0 0-224 0 0,0 0-264 0 0,0 0-169 0 0,0 0-81 0 0,0 0-46 0 0,0 0-39 0 0,0 0-34 0 0,0 0-42 0 0,-11 10-49 0 0,-35 32-38 0 0,39-29 470 0 0,26-26-756 0 0,-18 13 107 0 0,23-26 90 0 0,-24 25-88 0 0,0 1 21 0 0,0 0 38 0 0,-19 1 120 0 0,-39 27-266 0 0,58-27-51 0 0,0-1-63 0 0,0 0-63 0 0,21 0-3554 0 0,-13-1-1940 0 0,-1-2-6515 0 0</inkml:trace>
  <inkml:trace contextRef="#ctx0" brushRef="#br0" timeOffset="4152.019">2974 696 5417 0 0,'0'0'2053'0'0,"0"0"-393"0"0,0 0 126 0 0,0 0 359 0 0,0 0 140 0 0,0 0-221 0 0,0 0-439 0 0,0 0-416 0 0,0 0-251 0 0,0 0-126 0 0,0 0-66 0 0,0 0-41 0 0,0 0-46 0 0,-2-10-51 0 0,-6-29-49 0 0,7 37-520 0 0,-1 0 0 0 0,1 1 0 0 0,-1 0 0 0 0,1-1 0 0 0,-1 1 0 0 0,1 0 0 0 0,-1 0-1 0 0,0 0 1 0 0,1 0 0 0 0,-1 0 0 0 0,0 0 0 0 0,0 0 0 0 0,0 1 0 0 0,0-1 0 0 0,0 0 0 0 0,0 1 0 0 0,0 0 0 0 0,0 0 0 0 0,0-1 0 0 0,0 1 0 0 0,0 0 0 0 0,0 1 0 0 0,0-1 0 0 0,0 0 0 0 0,-1 1-59 0 0,-3-1 99 0 0,-16 1 0 0 0,0 2-1 0 0,0 0 0 0 0,0 2 0 0 0,0 0 1 0 0,0 1-1 0 0,1 1 0 0 0,0 1 0 0 0,1 1 0 0 0,0 1 1 0 0,0 1-1 0 0,1 1 0 0 0,0 0 0 0 0,1 1 1 0 0,1 1-1 0 0,0 1 0 0 0,1 0 0 0 0,0 2 0 0 0,2-1 1 0 0,0 2-1 0 0,-2 3-98 0 0,13-18-5 0 0,0 0 0 0 0,0 0 0 0 0,1 1 0 0 0,-1-1 1 0 0,1 1-1 0 0,-1-1 0 0 0,1 1 0 0 0,0 0 0 0 0,1 0 0 0 0,-1 0 0 0 0,1 0 0 0 0,0 0 1 0 0,0 1-1 0 0,0-1 0 0 0,0 0 0 0 0,1 0 0 0 0,-1 1 0 0 0,1-1 0 0 0,1 0 1 0 0,-1 1-1 0 0,0-1 0 0 0,1 0 0 0 0,0 1 0 0 0,0-1 0 0 0,0 0 0 0 0,1 0 0 0 0,-1 0 1 0 0,1 0-1 0 0,0 0 0 0 0,0 0 0 0 0,0-1 0 0 0,1 1 0 0 0,-1-1 0 0 0,1 1 1 0 0,0-1-1 0 0,0 0 0 0 0,1 1 5 0 0,11 1 2 0 0,0 0 1 0 0,1-1-1 0 0,-1-1 0 0 0,1 0 1 0 0,0-1-1 0 0,-1-1 0 0 0,1 0 1 0 0,0-1-1 0 0,0-1 1 0 0,0-1-1 0 0,0 0 0 0 0,-1-1 1 0 0,1 0-1 0 0,-1-2 0 0 0,0 1 1 0 0,0-2-1 0 0,-1 0 0 0 0,7-4-2 0 0,8-4 52 0 0,-1-1-1 0 0,-1-1 0 0 0,0-1 0 0 0,-1-1 0 0 0,-1-1 0 0 0,-1-2 1 0 0,0 0-1 0 0,-2-2 0 0 0,-1-1 0 0 0,0 0 0 0 0,9-18-51 0 0,36-24 234 0 0,-65 65-153 0 0,-1 1-1 0 0,-27 46 31 0 0,14-27-98 0 0,3-5-14 0 0,0 0-1 0 0,1 0 1 0 0,1 0 0 0 0,0 1 0 0 0,1 1 0 0 0,1-1 0 0 0,0 1 0 0 0,1 0 0 0 0,1 0 0 0 0,0 1 0 0 0,0 10 1 0 0,3-22-116 0 0,0 1 1 0 0,1 0-1 0 0,-1-1 0 0 0,1 1 0 0 0,1-1 0 0 0,-1 1 1 0 0,1 0-1 0 0,0-1 0 0 0,0 1 0 0 0,1-1 1 0 0,0 1-1 0 0,0-1 0 0 0,0 0 0 0 0,0 0 1 0 0,1 0-1 0 0,0 0 0 0 0,0 0 0 0 0,0-1 0 0 0,1 1 1 0 0,-1-1-1 0 0,1 0 0 0 0,0 0 0 0 0,0 0 1 0 0,1-1-1 0 0,-1 1 0 0 0,1-1 0 0 0,0 0 1 0 0,0 0-1 0 0,0-1 0 0 0,0 1 0 0 0,3 0 116 0 0,18 4-4020 0 0,-9-3-5125 0 0,-10-4-3174 0 0</inkml:trace>
  <inkml:trace contextRef="#ctx0" brushRef="#br0" timeOffset="5487.956">2421 262 10394 0 0,'0'0'2253'0'0,"0"0"-474"0"0,0 0-131 0 0,0 0 84 0 0,0 0-3 0 0,0 0-202 0 0,0 0-291 0 0,0 0-209 0 0,0 0-116 0 0,0 0-95 0 0,0 0-69 0 0,35 0-83 0 0,106 0-85 0 0,245 0 1819 0 0,-237-8-2182 0 0,-149 8-195 0 0,-27 0 118 0 0,6 1-129 0 0,16 0 7 0 0,0 0 0 0 0,0-1 1 0 0,0 1-1 0 0,0-1 0 0 0,0 0 1 0 0,0 0-1 0 0,0-1 0 0 0,0 0 1 0 0,0 0-1 0 0,0 0 0 0 0,0 0 0 0 0,0-1 1 0 0,1 1-1 0 0,-1-1 0 0 0,1-1 1 0 0,-1 1-1 0 0,1-1 0 0 0,0 1 1 0 0,0-1-1 0 0,0 0 0 0 0,0-1 1 0 0,0 1-1 0 0,1-1-17 0 0,-2-2 9 0 0,1-1 1 0 0,1 0-1 0 0,-1 0 1 0 0,1 0-1 0 0,0-1 0 0 0,1 1 1 0 0,0-1-1 0 0,0 1 1 0 0,0-1-1 0 0,1 0 1 0 0,1 0-1 0 0,-1 1 0 0 0,1-1 1 0 0,0-3-10 0 0,6-50-1028 0 0,8 24-6442 0 0,-10 28-5050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46 148 8730 0 0,'0'0'2964'0'0,"0"0"-1048"0"0,0 0-396 0 0,0 0 54 0 0,0 0 26 0 0,0 0-90 0 0,0 0-262 0 0,0 0-347 0 0,0 0-286 0 0,0 0-180 0 0,0 0-119 0 0,0 0-12 0 0,0 0-15 0 0,-5 7-14 0 0,1 2-181 0 0,0 0 0 0 0,0 1 1 0 0,1 0-1 0 0,0-1 0 0 0,1 1 0 0 0,0 1 0 0 0,1-1 0 0 0,0 0 1 0 0,0 0-1 0 0,1 6-94 0 0,-5 149 876 0 0,5-164-748 0 0,0-1 79 0 0,0 0 55 0 0,0 0 46 0 0,-6-19 811 0 0,4 0-1056 0 0,0 0 0 0 0,1 0 1 0 0,1-1-1 0 0,1 1 0 0 0,0 0 0 0 0,2 0 0 0 0,1-4-63 0 0,1-1 34 0 0,0 1 1 0 0,2 0-1 0 0,1 0 0 0 0,1 0 1 0 0,0 1-1 0 0,2 1 0 0 0,1 0 1 0 0,0 0-1 0 0,4-3-34 0 0,-14 22 0 0 0,0-1-1 0 0,0 1 0 0 0,0-1 1 0 0,0 1-1 0 0,0 0 1 0 0,1 0-1 0 0,-1 0 1 0 0,1 0-1 0 0,-1 0 0 0 0,1 0 1 0 0,0 1-1 0 0,0-1 1 0 0,-1 1-1 0 0,1 0 1 0 0,0 0-1 0 0,0 0 0 0 0,1 0 1 0 0,-1 1-1 0 0,0-1 1 0 0,0 1-1 0 0,0 0 1 0 0,-1 1 0 0 0,-1 1 0 0 0,1 0 0 0 0,-1-1-1 0 0,1 1 1 0 0,-1 0 0 0 0,0 0 0 0 0,0 0 0 0 0,0 0 0 0 0,0 0-1 0 0,0 0 1 0 0,-1 0 0 0 0,1 0 0 0 0,0 1 0 0 0,-1-1-1 0 0,0 0 1 0 0,1 0 0 0 0,-1 1 0 0 0,0-1 0 0 0,0 0 0 0 0,-1 0-1 0 0,1 1 1 0 0,-1 1 0 0 0,1-2 0 0 0,0 72-1990 0 0,12-64-4434 0 0,-6-9-679 0 0,-3-1-4498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22 912 0 0,'0'0'2126'0'0,"0"0"-88"0"0,0 0 86 0 0,0 0 171 0 0,0 0-18 0 0,0 0-249 0 0,0 0-346 0 0,0 0-366 0 0,0 0-262 0 0,0 0-122 0 0,0 0-76 0 0,0-3-73 0 0,-1 2-709 0 0,1 0 0 0 0,0 0 0 0 0,0 0-1 0 0,-1 0 1 0 0,1 0 0 0 0,-1 1 0 0 0,1-1 0 0 0,-1 0 0 0 0,1 0-1 0 0,-1 0 1 0 0,0 0 0 0 0,1 1 0 0 0,-1-1 0 0 0,0 0 0 0 0,1 1-1 0 0,-1-1 1 0 0,0 1 0 0 0,0-1 0 0 0,0 0 0 0 0,0 1 0 0 0,0 0-1 0 0,1-1 1 0 0,-1 1 0 0 0,0 0 0 0 0,0-1 0 0 0,0 1 0 0 0,0 0-1 0 0,0 0 1 0 0,0 0 0 0 0,0 0 0 0 0,0 0 0 0 0,0 0 0 0 0,0 0-1 0 0,0 0 1 0 0,0 0 0 0 0,0 0 0 0 0,0 0 0 0 0,0 1 0 0 0,0-1-1 0 0,0 0 1 0 0,0 1 0 0 0,0-1 0 0 0,0 1 0 0 0,0-1-74 0 0,-112 48 1397 0 0,17-1-402 0 0,96-46-989 0 0,-1 0 0 0 0,1 0 0 0 0,0 0-1 0 0,-1 0 1 0 0,1 0 0 0 0,0 0 0 0 0,0 0-1 0 0,0 0 1 0 0,0 0 0 0 0,0 1 0 0 0,0-1-1 0 0,0 0 1 0 0,0 0 0 0 0,1 0 0 0 0,-1 0 0 0 0,0 0-1 0 0,0 0 1 0 0,1 0 0 0 0,-1 0 0 0 0,1 0-1 0 0,-1 0 1 0 0,1 0 0 0 0,0 0 0 0 0,-1 0-1 0 0,1-1 1 0 0,0 1 0 0 0,-1 0 0 0 0,1 0-1 0 0,0-1 1 0 0,0 1 0 0 0,0 0 0 0 0,0-1 0 0 0,0 1-1 0 0,-1-1 1 0 0,1 1 0 0 0,0-1 0 0 0,0 1-1 0 0,0-1 1 0 0,1 0-6 0 0,3 5 38 0 0,109 55 358 0 0,-104-57-354 0 0,1 0 0 0 0,-1 1 1 0 0,0 0-1 0 0,0 1 0 0 0,0 0 0 0 0,-1 0 0 0 0,0 1 0 0 0,0 0 0 0 0,0 1 0 0 0,-1 0 1 0 0,0 0-1 0 0,0 1 0 0 0,-1 0 0 0 0,0 0 0 0 0,6 9-42 0 0,-11-12 51 0 0,1 0-1 0 0,-2 0 1 0 0,1 1 0 0 0,-1-1-1 0 0,0 0 1 0 0,0 0-1 0 0,0 1 1 0 0,-1-1-1 0 0,1 0 1 0 0,-1 1 0 0 0,-1-1-1 0 0,1 1 1 0 0,-1-1-1 0 0,0 0 1 0 0,0 1 0 0 0,-1-1-1 0 0,1 0 1 0 0,-1 0-1 0 0,0 0 1 0 0,0 0 0 0 0,-1-1-1 0 0,0 1 1 0 0,0 0-1 0 0,0-1 1 0 0,0 0 0 0 0,-1 0-1 0 0,1 0 1 0 0,-1 0-1 0 0,0 0 1 0 0,0-1-1 0 0,-3 2-49 0 0,-4 3 15 0 0,-1-1 1 0 0,0 0 0 0 0,0 0-1 0 0,0-2 1 0 0,-1 1 0 0 0,0-2-1 0 0,0 0 1 0 0,0 0 0 0 0,0-1-1 0 0,-1-1 1 0 0,1 0 0 0 0,-1-1-1 0 0,1 0 1 0 0,-1-1 0 0 0,0-1-1 0 0,-8-1-16 0 0,-9-19-928 0 0,42-13-3657 0 0,-4 28 3308 0 0,6-6-2665 0 0,-5 5-1455 0 0,2-1-6616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7346 0 0,'0'0'3584'0'0,"0"0"-1162"0"0,0 0-448 0 0,0 0-43 0 0,0 0-84 0 0,0 0-257 0 0,0 0-386 0 0,0 0-338 0 0,0 0-208 0 0,0 0-91 0 0,0 0-3 0 0,0 0 34 0 0,0 0-49 0 0,-4 21-25 0 0,-10 67-42 0 0,18 40 777 0 0,1-75-1075 0 0,-2 1 1 0 0,-3 0 0 0 0,-2 0 0 0 0,-2-1 0 0 0,-3 1-1 0 0,-2-1 1 0 0,-8 24-185 0 0,-39 66 67 0 0,46-117-110 0 0,32-26-317 0 0,36-39-932 0 0,-36 15-1683 0 0,-3 3-5194 0 0,-12 13-3708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8602 0 0,'0'0'2528'0'0,"0"0"-577"0"0,0 0-257 0 0,0 0-7 0 0,0 0-110 0 0,0 0-220 0 0,0 0-270 0 0,0 0-243 0 0,0 0-182 0 0,0 0-144 0 0,-19 34-117 0 0,-57 102-125 0 0,54-73 36 0 0,23-53-244 0 0,-1-5-42 0 0,0 0 1 0 0,0-1 0 0 0,1 1-1 0 0,-1-1 1 0 0,1 1-1 0 0,0-1 1 0 0,0 1 0 0 0,1-1-1 0 0,-1 0 1 0 0,1 0 0 0 0,0 0-1 0 0,0 1 1 0 0,1-2 0 0 0,-1 1-1 0 0,1 0 1 0 0,0 0-1 0 0,0-1 1 0 0,0 0 0 0 0,0 1-1 0 0,0-1 1 0 0,1 0 0 0 0,-1-1-1 0 0,1 1 1 0 0,0-1-1 0 0,0 1 1 0 0,0-1 0 0 0,0 0-1 0 0,1-1 1 0 0,-1 1 0 0 0,0-1-1 0 0,1 0 1 0 0,1 1-27 0 0,2-2 77 0 0,-1 1-1 0 0,0-1 1 0 0,1 0 0 0 0,-1 0 0 0 0,0-1 0 0 0,1 0-1 0 0,-1 0 1 0 0,0-1 0 0 0,0 0 0 0 0,0 0-1 0 0,0-1 1 0 0,0 0 0 0 0,0 0 0 0 0,-1 0 0 0 0,1-1-1 0 0,-1 0 1 0 0,0-1 0 0 0,0 1 0 0 0,-1-1 0 0 0,1 0-1 0 0,-1 0 1 0 0,0-1 0 0 0,-1 1 0 0 0,1-1-1 0 0,-1 0 1 0 0,0-1 0 0 0,0 1 0 0 0,-1-1 0 0 0,0 1-1 0 0,0-1 1 0 0,-1 0 0 0 0,0 0 0 0 0,0-1 0 0 0,0 1-1 0 0,-1 0 1 0 0,0 0 0 0 0,-1-1 0 0 0,1 1-1 0 0,-2-1 1 0 0,1-1-77 0 0,0 4-30 0 0,1 0 0 0 0,-1 0-1 0 0,0 0 1 0 0,-1 1 0 0 0,1-1 0 0 0,-1 0-1 0 0,0 0 1 0 0,0 0 0 0 0,0 1 0 0 0,-1-1-1 0 0,0 1 1 0 0,0-1 0 0 0,0 1 0 0 0,0 0-1 0 0,-1-1 1 0 0,1 1 0 0 0,-1 1 0 0 0,0-1-1 0 0,-1 0 1 0 0,1 1 0 0 0,-1-1 0 0 0,1 1-1 0 0,-1 0 1 0 0,0 0 0 0 0,0 1 0 0 0,0-1-1 0 0,0 1 1 0 0,-1 0 0 0 0,1 0 0 0 0,-1 0-1 0 0,1 0 1 0 0,-2 1 30 0 0,2 0-265 0 0,-35 0-2257 0 0,14 11-5500 0 0,14-3-3895 0 0</inkml:trace>
  <inkml:trace contextRef="#ctx0" brushRef="#br0" timeOffset="515.034">442 335 5801 0 0,'0'0'4412'0'0,"0"0"-1396"0"0,0 0-738 0 0,0 0-320 0 0,0 0-354 0 0,0 0-295 0 0,0 0-254 0 0,0 0-214 0 0,0 0-157 0 0,0 0-93 0 0,0 0-51 0 0,0 0-30 0 0,3-17-40 0 0,12-54-48 0 0,13 23 269 0 0,-13 30-464 0 0,0 1 1 0 0,2 1 0 0 0,0 0-1 0 0,1 1 1 0 0,0 1 0 0 0,1 0-1 0 0,11-5-227 0 0,-30 19 2 0 0,1-1 0 0 0,0 0 0 0 0,0 1 0 0 0,-1-1 0 0 0,1 0 0 0 0,0 1 0 0 0,0-1 0 0 0,-1 1 0 0 0,1-1 0 0 0,0 1 0 0 0,0 0 0 0 0,0-1 0 0 0,0 1 0 0 0,0 0 0 0 0,0 0-1 0 0,0-1 1 0 0,0 1 0 0 0,0 0 0 0 0,0 0 0 0 0,0 0 0 0 0,0 0 0 0 0,0 0 0 0 0,-1 0 0 0 0,1 1 0 0 0,0-1 0 0 0,0 0 0 0 0,0 0 0 0 0,0 1 0 0 0,0-1 0 0 0,0 0 0 0 0,0 1 0 0 0,0-1 0 0 0,-1 1 0 0 0,1-1 0 0 0,0 1 0 0 0,0 0-1 0 0,-1-1 1 0 0,1 1 0 0 0,0 0 0 0 0,-1-1 0 0 0,1 1 0 0 0,-1 0 0 0 0,1 0 0 0 0,-1 0 0 0 0,1 0 0 0 0,-1-1 0 0 0,1 1 0 0 0,-1 0 0 0 0,0 0 0 0 0,1 0 0 0 0,-1 0 0 0 0,0 0 0 0 0,0 0 0 0 0,0 0 0 0 0,0 0 0 0 0,0 0-1 0 0,0 0 1 0 0,0 0 0 0 0,0 1-2 0 0,-5 64 129 0 0,4-63-125 0 0,-12 63 40 0 0,53-66 86 0 0,95-95-24 0 0,-119 85-107 0 0,-7 3 2 0 0,1 0 1 0 0,0 0 0 0 0,0 1 0 0 0,1 1-1 0 0,-1 0 1 0 0,1 0 0 0 0,0 1-1 0 0,1 0 1 0 0,-1 1 0 0 0,1 1-1 0 0,0-1 1 0 0,4 1-2 0 0,-14 3 3 0 0,0 0 0 0 0,-1 0 0 0 0,1 1 0 0 0,-1-1 0 0 0,1 0 0 0 0,-1 1-1 0 0,0-1 1 0 0,1 1 0 0 0,-1-1 0 0 0,0 1 0 0 0,0 0 0 0 0,0-1 0 0 0,0 1 0 0 0,-1 0 0 0 0,1 0 0 0 0,0-1 0 0 0,-1 1-1 0 0,1 0 1 0 0,-1 0 0 0 0,1 0 0 0 0,-1 0 0 0 0,0 0 0 0 0,0 0 0 0 0,0 0 0 0 0,0 0 0 0 0,0 0 0 0 0,-1 0 0 0 0,1-1-1 0 0,-1 3-1 0 0,1 4 31 0 0,-4 135 198 0 0,4-141-248 0 0,1-1 1 0 0,0 1-1 0 0,0-1 1 0 0,-1 1-1 0 0,1 0 1 0 0,0-1-1 0 0,1 1 1 0 0,-1-1-1 0 0,0 0 0 0 0,0 1 1 0 0,1-1-1 0 0,-1 0 1 0 0,0 0-1 0 0,1 0 1 0 0,0 0-1 0 0,-1 0 1 0 0,1 0-1 0 0,-1 0 1 0 0,1-1-1 0 0,0 1 1 0 0,0 0-1 0 0,-1-1 1 0 0,1 1-1 0 0,0-1 1 0 0,0 0-1 0 0,-1 0 0 0 0,1 0 1 0 0,0 0-1 0 0,0 0 1 0 0,0 0-1 0 0,0 0 1 0 0,-1 0-1 0 0,1-1 1 0 0,0 1-1 0 0,0-1 18 0 0,37-13-5562 0 0,-30 9-2010 0 0,-1-2-5117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3417 0 0,'0'0'952'0'0,"0"0"-369"0"0,0 0-102 0 0,0 0 261 0 0,0 0 289 0 0,0 0 101 0 0,0 0-161 0 0,0 0-290 0 0,0 0-253 0 0,0 0-142 0 0,0 0-13 0 0,21 8 2958 0 0,57-1 1098 0 0,-58-7-3919 0 0,0-2 0 0 0,-1 0 0 0 0,1-1 0 0 0,-1-1 0 0 0,0-1-1 0 0,0 0 1 0 0,0-2 0 0 0,-1 0 0 0 0,10-5-410 0 0,117-63 1918 0 0,-145 75-1892 0 0,0 1 0 0 0,0-1 0 0 0,0 1 0 0 0,0 0 0 0 0,-1-1 1 0 0,1 1-1 0 0,0-1 0 0 0,0 1 0 0 0,0-1 0 0 0,0 1 0 0 0,0 0 0 0 0,0-1 0 0 0,1 1 1 0 0,-1-1-1 0 0,0 1 0 0 0,0-1 0 0 0,0 1 0 0 0,0-1 0 0 0,1 1 0 0 0,-1 0 0 0 0,0-1 1 0 0,0 0-1 0 0,1 1 0 0 0,-1-1 0 0 0,1 1 0 0 0,-1-1 0 0 0,0 1 0 0 0,1-1 0 0 0,-1 0 1 0 0,1 1-1 0 0,-1-1 0 0 0,1 0 0 0 0,-1 1 0 0 0,1-1 0 0 0,-1 0 0 0 0,1 1 0 0 0,-1-1 1 0 0,1 0-1 0 0,-1 0 0 0 0,1 0 0 0 0,-1 0 0 0 0,1 0 0 0 0,0 0 0 0 0,-1 0 0 0 0,1 0 1 0 0,-1 0-1 0 0,1 0 0 0 0,-1 0 0 0 0,1 0 0 0 0,0 0 0 0 0,-1 0 0 0 0,1 0 0 0 0,-1 0 1 0 0,1-1-1 0 0,-1 1 0 0 0,1 0 0 0 0,-1 0 0 0 0,1-1 0 0 0,-1 1 0 0 0,1 0 0 0 0,-1-1 1 0 0,1 1-1 0 0,-1-1 0 0 0,0 1-26 0 0,0 9-121 0 0,-7 830 2301 0 0,-6-461-1826 0 0,13-377-344 0 0,0-1 6 0 0,0 0 10 0 0,0 0 11 0 0,0 0 7 0 0,0 0 15 0 0,0 0 2 0 0,0 0 18 0 0,6-26 492 0 0,-6 19-550 0 0,0-1 0 0 0,0 1 0 0 0,-1 0 0 0 0,0 0 1 0 0,0 0-1 0 0,0 0 0 0 0,-1 0 0 0 0,0 0 0 0 0,-1 0 1 0 0,1 0-1 0 0,-1 1 0 0 0,-1-1 0 0 0,1 1 0 0 0,-1 0 1 0 0,0 0-1 0 0,0 0 0 0 0,-1 1 0 0 0,0-1 0 0 0,0 1 1 0 0,0 0-1 0 0,-1 1 0 0 0,1-1 0 0 0,-1 1 0 0 0,0 0 1 0 0,0 0-1 0 0,-1 1 0 0 0,1 0 0 0 0,-1 0 0 0 0,-1 0-21 0 0,-8-4 3 0 0,0 1-1 0 0,-1 0 0 0 0,0 1 1 0 0,0 1-1 0 0,0 0 0 0 0,0 2 1 0 0,0 0-1 0 0,-1 0 1 0 0,1 2-1 0 0,-1 0 0 0 0,1 1 1 0 0,-1 1-1 0 0,1 1 0 0 0,0 0 1 0 0,0 1-1 0 0,0 1 0 0 0,0 1 1 0 0,1 0-1 0 0,0 1 0 0 0,0 1 1 0 0,-5 4-3 0 0,11-6 359 0 0,-6 5-2275 0 0,30-17-8981 0 0,-11 6-1148 0 0</inkml:trace>
  <inkml:trace contextRef="#ctx0" brushRef="#br0" timeOffset="500.4">137 591 14155 0 0,'0'0'976'0'0,"0"0"-264"0"0,0 0-89 0 0,0 0 43 0 0,0 0 133 0 0,0 0 166 0 0,0 0 115 0 0,0 0 33 0 0,0 0-31 0 0,0 0-100 0 0,0 0-143 0 0,31-10-106 0 0,101-28-117 0 0,218-68 2020 0 0,-301 94-1788 0 0,-60 30-479 0 0,7-11-342 0 0,1-1 0 0 0,-1 1 1 0 0,2 0-1 0 0,-1 0 0 0 0,1 0 0 0 0,0 0 0 0 0,1 0 0 0 0,-1 0 0 0 0,1 1 0 0 0,1-1 1 0 0,-1 0-1 0 0,1 1 0 0 0,1-1 0 0 0,-1 0 0 0 0,2 4-27 0 0,31 86 355 0 0,-15 20-165 0 0,-18-102-168 0 0,1-12-13 0 0,-1 1 1 0 0,1-1-1 0 0,-1 1 0 0 0,0-1 1 0 0,0 1-1 0 0,-1-1 0 0 0,1 1 1 0 0,-1-1-1 0 0,0 1 0 0 0,0-1 1 0 0,0 1-1 0 0,0-1 0 0 0,0 0 1 0 0,-1 0-1 0 0,0 0 0 0 0,1 0 0 0 0,-3 3-9 0 0,1-5-4646 0 0,18-16-9472 0 0,-7 11 2556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45 0 0 0,'0'0'1438'0'0,"0"0"314"0"0,0 0 372 0 0,0 0 204 0 0,0 0-4 0 0,0 0-206 0 0,0 0-338 0 0,0 0-307 0 0,0 0-257 0 0,0 0-207 0 0,0 0-154 0 0,0 0-117 0 0,0 0-103 0 0,0-4-86 0 0,0-10-68 0 0,0 10-79 0 0,0 4-54 0 0,0 0-59 0 0,0 0-49 0 0,0 0-22 0 0,0 0-28 0 0,0 0 17 0 0,0 0 4 0 0,0 0 33 0 0,0 0 24 0 0,0 0 8 0 0,0 0 16 0 0,0 0 7 0 0,0 0 5 0 0,0 0-17 0 0,0 0-7 0 0,0 0-30 0 0,0 0-19 0 0,0 0-3 0 0,0 0-34 0 0,0 0-14 0 0,0 0-20 0 0,0 0-20 0 0,0 0-10 0 0,0 0-20 0 0,0 0-10 0 0,0 0-16 0 0,0 0-4 0 0,0 0 1 0 0,0 0 6 0 0,0 0 4 0 0,0 0 5 0 0,0 0-18 0 0,0 0 2 0 0,0 0 0 0 0,0 0-22 0 0,0 0 3 0 0,0 0 3 0 0,0 0 0 0 0,0 0 9 0 0,0 0 29 0 0,0 0-32 0 0,-4 18 408 0 0,-9 12-454 0 0,1 0 0 0 0,1 0 0 0 0,2 1 0 0 0,1 0 0 0 0,1 1 0 0 0,2 0 0 0 0,-1 24-24 0 0,6-53 6 0 0,-1-1-7 0 0,0-1 1 0 0,1 1-1 0 0,-1 0 1 0 0,1 0-1 0 0,0-1 1 0 0,-1 1-1 0 0,1 0 1 0 0,0-1-1 0 0,0 1 1 0 0,0 0-1 0 0,0 0 1 0 0,0-1-1 0 0,1 1 1 0 0,-1 0-1 0 0,1 0 1 0 0,-1-1-1 0 0,1 1 1 0 0,-1-1-1 0 0,1 1 1 0 0,0 0-1 0 0,0-1 1 0 0,-1 1-1 0 0,1-1 1 0 0,0 1-1 0 0,1-1 1 0 0,-1 0-1 0 0,0 0 1 0 0,0 1-1 0 0,1-1 1 0 0,-1 0-1 0 0,0 0 1 0 0,1 0-1 0 0,-1 0 1 0 0,1 0-1 0 0,-1-1 1 0 0,1 1-1 0 0,0 0 1 0 0,-1-1-1 0 0,1 1 1 0 0,0-1-1 0 0,0 1 1 0 0,7-1 10 0 0,-1-1 0 0 0,1 1 1 0 0,-1-1-1 0 0,1-1 0 0 0,-1 0 0 0 0,1 0 0 0 0,-1 0 0 0 0,0-1 1 0 0,0 0-1 0 0,0-1 0 0 0,-1 0 0 0 0,1 0 0 0 0,1-2-10 0 0,33-22 50 0 0,-1-2 0 0 0,-1-2 1 0 0,-1-1-1 0 0,-3-2 0 0 0,12-16-50 0 0,-46 49 8 0 0,-2 3-9 0 0,0-1 0 0 0,0 0 0 0 0,0 1 0 0 0,1-1 0 0 0,-1 0-1 0 0,0 1 1 0 0,0-1 0 0 0,1 0 0 0 0,-1 1 0 0 0,0-1 0 0 0,0 0 0 0 0,1 1 0 0 0,-1-1 0 0 0,0 0 0 0 0,1 0 0 0 0,-1 1 0 0 0,0-1 0 0 0,1 0 0 0 0,-1 0 0 0 0,0 0 0 0 0,1 0 0 0 0,-1 1 0 0 0,1-1 0 0 0,-1 0 0 0 0,0 0 0 0 0,1 0 0 0 0,-1 0 0 0 0,1 0 0 0 0,-1 0 0 0 0,0 0 0 0 0,1 0 0 0 0,-1 0 0 0 0,1 0 0 0 0,-1 0 0 0 0,0 0 0 0 0,1-1 0 0 0,-1 1 0 0 0,0 0 0 0 0,1 0-1 0 0,-1 0 1 0 0,1 0 0 0 0,-1-1 0 0 0,0 1 0 0 0,1 0 0 0 0,-1 0 0 0 0,0-1 0 0 0,0 1 0 0 0,1 0 0 0 0,-1 0 0 0 0,0-1 0 0 0,0 1 0 0 0,1 0 0 0 0,-1-1 0 0 0,0 1 0 0 0,0 0 0 0 0,0-1 0 0 0,1 1 0 0 0,-1-1 0 0 0,0 1 0 0 0,0 0 0 0 0,0-1 0 0 0,0 1 1 0 0,0 4 2 0 0,-1 3-2 0 0,0 0 0 0 0,0 0-1 0 0,1-1 1 0 0,0 1 0 0 0,0 0-1 0 0,0 0 1 0 0,1-1 0 0 0,0 1 0 0 0,1 0-1 0 0,-1-1 1 0 0,1 1 0 0 0,1-1-1 0 0,-1 0 1 0 0,1 1 0 0 0,0-1-1 0 0,0 0 1 0 0,1-1 0 0 0,0 1 0 0 0,0-1-1 0 0,0 1 1 0 0,1-1 0 0 0,-1 0-1 0 0,1-1 1 0 0,0 1 0 0 0,1-1 0 0 0,0 0 0 0 0,-1-1 9 0 0,0-1 1 0 0,0 1 0 0 0,1-1-1 0 0,-1 0 1 0 0,1-1 0 0 0,0 0-1 0 0,-1 0 1 0 0,1 0 0 0 0,0 0-1 0 0,-1-1 1 0 0,1 0 0 0 0,0 0-1 0 0,0 0 1 0 0,-1-1 0 0 0,1 0-1 0 0,0 0 1 0 0,-1-1 0 0 0,1 1-1 0 0,-1-1 1 0 0,1 0 0 0 0,-1-1-1 0 0,0 1 1 0 0,0-1 0 0 0,0 0-1 0 0,0-1 1 0 0,0 1 0 0 0,2-4-10 0 0,107-119 777 0 0,-108 116-734 0 0,-1 0-1 0 0,0-1 1 0 0,0 0-1 0 0,-1 0 1 0 0,0 0-1 0 0,-1-1 1 0 0,0 1-1 0 0,-1-1 1 0 0,0 1-1 0 0,-1-1 0 0 0,0 0 1 0 0,-1-1-43 0 0,0 13-5 0 0,0 0-53 0 0,0 0-47 0 0,0 0-90 0 0,-7 12-2389 0 0,6 15-1245 0 0,1-15-2329 0 0,0-1-6171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89 376 3657 0 0,'0'0'2063'0'0,"0"0"-133"0"0,0 0-42 0 0,0 0-42 0 0,0 0-87 0 0,0 0-216 0 0,0 0-352 0 0,0 0-392 0 0,0 0-302 0 0,0 0-188 0 0,0 0 53 0 0,3 2 163 0 0,5 2-221 0 0,-1-1 1 0 0,1 1-1 0 0,0-1 0 0 0,-1-1 0 0 0,1 0 0 0 0,0 0 1 0 0,1 0-1 0 0,-1-1 0 0 0,0 0 0 0 0,0-1 0 0 0,1 0 1 0 0,-1 0-1 0 0,0 0 0 0 0,0-1 0 0 0,1-1 0 0 0,-1 1 1 0 0,0-2-1 0 0,0 1 0 0 0,-1-1 0 0 0,1 0-304 0 0,0 1 99 0 0,1-2-1 0 0,-1 1 0 0 0,-1-1 0 0 0,1 0 1 0 0,-1 0-1 0 0,1-1 0 0 0,-1 0 0 0 0,0 0 1 0 0,-1-1-1 0 0,0 0 0 0 0,0 0 1 0 0,0-1-1 0 0,0 1 0 0 0,-1-1 0 0 0,0 0 1 0 0,-1-1-1 0 0,1 1 0 0 0,-1-1 1 0 0,-1 0-1 0 0,0 0 0 0 0,0 0 0 0 0,0-1 1 0 0,-1-2-99 0 0,-1 8 7 0 0,0-1 0 0 0,0 0 0 0 0,-1 0 0 0 0,0 1 0 0 0,1-1 0 0 0,-2 0 0 0 0,1 0 0 0 0,0 0 0 0 0,-1 1 0 0 0,1-1 0 0 0,-1 0 0 0 0,0 1 1 0 0,-1-1-1 0 0,1 1 0 0 0,0-1 0 0 0,-1 1 0 0 0,0-1 0 0 0,0 1 0 0 0,0 0 0 0 0,0 0 0 0 0,0 0 0 0 0,-1 0 0 0 0,0 0 0 0 0,1 1 0 0 0,-1-1 0 0 0,0 1 0 0 0,0-1 1 0 0,0 1-1 0 0,0 0 0 0 0,-1 0 0 0 0,1 1 0 0 0,-1-1 0 0 0,1 1 0 0 0,-1 0 0 0 0,1 0 0 0 0,-1 0 0 0 0,-1 0-7 0 0,-8 0-12 0 0,0 1-1 0 0,-1 1 0 0 0,1 0 1 0 0,0 1-1 0 0,-1 0 1 0 0,1 1-1 0 0,0 0 1 0 0,1 1-1 0 0,-1 1 0 0 0,1 0 1 0 0,0 1-1 0 0,0 0 1 0 0,0 1-1 0 0,1 0 0 0 0,0 1 1 0 0,0 0-1 0 0,1 0 1 0 0,0 1-1 0 0,1 1 1 0 0,-1 0-1 0 0,2 0 0 0 0,0 1 1 0 0,0 0-1 0 0,1 0 1 0 0,0 0-1 0 0,1 1 1 0 0,0 0-1 0 0,1 1 0 0 0,1-1 1 0 0,0 1-1 0 0,0 0 1 0 0,1 0-1 0 0,1 0 1 0 0,0 1-1 0 0,1-1 13 0 0,1-4 8 0 0,0-1 1 0 0,1 0-1 0 0,-1 0 1 0 0,2 0-1 0 0,-1 0 0 0 0,1 0 1 0 0,1 0-1 0 0,-1 0 0 0 0,1 0 1 0 0,1-1-1 0 0,-1 1 1 0 0,1-1-1 0 0,1 0 0 0 0,-1 0 1 0 0,1 0-1 0 0,0-1 1 0 0,1 0-1 0 0,0 0 0 0 0,-1 0 1 0 0,2-1-1 0 0,2 2-8 0 0,4 3 43 0 0,1-2 0 0 0,-1 0 0 0 0,2-1 0 0 0,-1 0 0 0 0,1-1 0 0 0,0-1 0 0 0,0 0 0 0 0,1-1 0 0 0,-1 0 0 0 0,1-2 0 0 0,0 0 0 0 0,0 0 0 0 0,0-2 0 0 0,0 0 0 0 0,0 0 0 0 0,10-3-43 0 0,-9 0-11 0 0,0-1-1 0 0,0 0 0 0 0,-1-1 1 0 0,0-1-1 0 0,0-1 0 0 0,0 0 1 0 0,-1-1-1 0 0,0 0 0 0 0,0-1 1 0 0,-1-1-1 0 0,10-9 12 0 0,-2 2-537 0 0,4-3-2108 0 0,-11 5-6790 0 0,-11 11-2498 0 0</inkml:trace>
  <inkml:trace contextRef="#ctx0" brushRef="#br0" timeOffset="486.945">603 689 11090 0 0,'0'0'2561'0'0,"0"0"-514"0"0,0 0-297 0 0,0 0-239 0 0,0 0-191 0 0,0 0-181 0 0,0 0-192 0 0,0 0-147 0 0,0 0-95 0 0,0 0-55 0 0,0 0-73 0 0,0 0-70 0 0,19-33-60 0 0,59-103-64 0 0,-26 40 390 0 0,60-95 37 0 0,-99 168-789 0 0,-13 35-202 0 0,-30 142 73 0 0,30-147 108 0 0,-1 0 0 0 0,1 0 1 0 0,1 1-1 0 0,-1-1 0 0 0,1 0 1 0 0,0 0-1 0 0,1 0 1 0 0,0 0-1 0 0,0 0 0 0 0,0 0 1 0 0,1 0-1 0 0,0 0 0 0 0,1-1 1 0 0,-1 0-1 0 0,1 1 0 0 0,0-1 1 0 0,1-1-1 0 0,-1 1 0 0 0,1-1 1 0 0,0 1-1 0 0,1-1 1 0 0,3 2-1 0 0,-5-4 31 0 0,0 0 1 0 0,0 0 0 0 0,1-1 0 0 0,-1 1-1 0 0,1-1 1 0 0,-1 0 0 0 0,1-1 0 0 0,0 1-1 0 0,0-1 1 0 0,0 0 0 0 0,0 0 0 0 0,0 0-1 0 0,0-1 1 0 0,0 0 0 0 0,0 0 0 0 0,0 0-1 0 0,0 0 1 0 0,0-1 0 0 0,0 0 0 0 0,0 0-1 0 0,0 0 1 0 0,-1-1 0 0 0,1 0 0 0 0,0 0 0 0 0,-1 0-1 0 0,1 0 1 0 0,-1-1 0 0 0,0 1 0 0 0,1-1-1 0 0,-1 0 1 0 0,-1-1 0 0 0,2 0-32 0 0,7-6 51 0 0,0 0 0 0 0,0-1 1 0 0,-1-1-1 0 0,0 0 0 0 0,-1 0 0 0 0,-1-1 1 0 0,0 0-1 0 0,-1-1 0 0 0,0 0 1 0 0,-1 0-1 0 0,-1-1 0 0 0,0 0 0 0 0,-1 0 1 0 0,0 0-1 0 0,-1 0 0 0 0,-1-1 1 0 0,-1 0-1 0 0,0 0 0 0 0,-1 0 0 0 0,-1-3-51 0 0,0 18-389 0 0,-3 21-6317 0 0,3-10-1939 0 0,0-3-3653 0 0</inkml:trace>
  <inkml:trace contextRef="#ctx0" brushRef="#br0" timeOffset="1254.737">1422 384 4641 0 0,'0'0'3267'0'0,"0"0"-542"0"0,0 0-490 0 0,0 0-432 0 0,0 0-288 0 0,0 0-204 0 0,0 0-147 0 0,0 0-71 0 0,0 0-97 0 0,0 0-91 0 0,0 0-83 0 0,0 0-89 0 0,0 0-70 0 0,31-2-69 0 0,95-4-72 0 0,-75-9 305 0 0,-45 12-725 0 0,-2 0-1 0 0,1-1 1 0 0,0 0 0 0 0,-1 0-1 0 0,1 0 1 0 0,-1 0 0 0 0,0-1-1 0 0,-1 0 1 0 0,1 0-1 0 0,-1 0 1 0 0,0 0 0 0 0,0 0-1 0 0,-1-1 1 0 0,1 1 0 0 0,-1-1-1 0 0,-1 0 1 0 0,1 0-1 0 0,-1 1 1 0 0,0-1 0 0 0,0 0-1 0 0,0 0 1 0 0,-1 0-1 0 0,0 0 1 0 0,0 0 0 0 0,-1-4-102 0 0,-1 7-8 0 0,0-1 1 0 0,0 1 0 0 0,0-1 0 0 0,0 1-1 0 0,-1 0 1 0 0,1 0 0 0 0,-1 0 0 0 0,0 0-1 0 0,0 0 1 0 0,0 1 0 0 0,0-1-1 0 0,0 1 1 0 0,0 0 0 0 0,-1 0 0 0 0,1 0-1 0 0,-1 0 1 0 0,0 1 0 0 0,1-1 0 0 0,-1 1-1 0 0,0 0 1 0 0,0 0 0 0 0,0 1-1 0 0,0-1 1 0 0,0 1 0 0 0,0 0 0 0 0,0 0-1 0 0,0 0 1 0 0,0 0 0 0 0,0 1 0 0 0,0-1-1 0 0,-1 2 8 0 0,-5 0-27 0 0,-1 1 0 0 0,1 1 0 0 0,1 0 0 0 0,-1 0 0 0 0,1 1 0 0 0,-1 0-1 0 0,2 0 1 0 0,-1 1 0 0 0,0 1 0 0 0,1-1 0 0 0,0 1 0 0 0,1 1 0 0 0,0-1-1 0 0,0 1 1 0 0,0 1 0 0 0,1-1 0 0 0,0 1 0 0 0,1 0 0 0 0,0 0 0 0 0,-2 6 27 0 0,3-8-2 0 0,-1 1 1 0 0,1 1-1 0 0,1-1 1 0 0,0 1-1 0 0,0-1 0 0 0,0 1 1 0 0,1 0-1 0 0,1 0 1 0 0,-1 0-1 0 0,2 0 1 0 0,-1 0-1 0 0,1 0 1 0 0,0 0-1 0 0,1 1 1 0 0,0-1-1 0 0,1 0 1 0 0,0-1-1 0 0,0 1 1 0 0,0 0-1 0 0,2 0 1 0 0,-1-1-1 0 0,1 0 1 0 0,0 1-1 0 0,0-2 1 0 0,1 1-1 0 0,0 0 1 0 0,1-1-1 0 0,0 0 1 0 0,0 0-1 0 0,0-1 1 0 0,1 1-1 0 0,0-2 1 0 0,0 1-1 0 0,0-1 1 0 0,1 0-1 0 0,0 0 1 0 0,2 0 1 0 0,4 0 46 0 0,0-1 0 0 0,0 0 0 0 0,1-2 1 0 0,-1 1-1 0 0,1-2 0 0 0,0 0 0 0 0,-1 0 1 0 0,1-2-1 0 0,0 0 0 0 0,-1 0 0 0 0,1-1 1 0 0,-1-1-1 0 0,1-1 0 0 0,-1 0 0 0 0,0-1 1 0 0,0 0-1 0 0,12-7-46 0 0,1-2 123 0 0,0-1 1 0 0,-2-1-1 0 0,1-2 1 0 0,-2 0-1 0 0,0-2 0 0 0,-2 0 1 0 0,0-2-1 0 0,2-4-123 0 0,-8 5 48 0 0,-1-1 1 0 0,0-1-1 0 0,-2 0 0 0 0,-1-1 0 0 0,-1-1 0 0 0,0 0 0 0 0,-2 0 0 0 0,-1-1 0 0 0,-2 0 1 0 0,0 0-1 0 0,1-18-48 0 0,-6 40 0 0 0,1 1 0 0 0,-1 0 0 0 0,0-1 0 0 0,0 1 1 0 0,0-1-1 0 0,-1 1 0 0 0,1-1 0 0 0,-1 0 0 0 0,0 1 1 0 0,0-1-1 0 0,0 1 0 0 0,-1-1 0 0 0,1 0 0 0 0,-1 1 0 0 0,0-1 1 0 0,0 1-1 0 0,0 0 0 0 0,0-1 0 0 0,0 1 0 0 0,-1 0 0 0 0,0-1 1 0 0,1 1-1 0 0,-1 0 0 0 0,0 0 0 0 0,-1 0 0 0 0,1 1 1 0 0,0-1-1 0 0,-1 1 0 0 0,0-1 0 0 0,0 1 0 0 0,1 0 0 0 0,-1 0 1 0 0,0 0-1 0 0,-1 0 0 0 0,1 0 0 0 0,0 1 0 0 0,-3-1 0 0 0,-3 4-20 0 0,1 0-1 0 0,-1 1 1 0 0,1 0-1 0 0,-1 1 0 0 0,1 0 1 0 0,0 0-1 0 0,1 1 1 0 0,-1 0-1 0 0,1 0 0 0 0,0 1 1 0 0,0 0-1 0 0,0 0 1 0 0,1 1-1 0 0,0 0 0 0 0,0 0 1 0 0,1 0-1 0 0,0 0 0 0 0,0 1 1 0 0,1 0-1 0 0,-3 7 21 0 0,5-13-5 0 0,0 1 0 0 0,1-1-1 0 0,0 1 1 0 0,0-1 0 0 0,0 1 0 0 0,0-1-1 0 0,0 1 1 0 0,0 0 0 0 0,0 0 0 0 0,1-1-1 0 0,0 1 1 0 0,-1 0 0 0 0,1 0-1 0 0,0 0 1 0 0,0-1 0 0 0,1 1 0 0 0,-1 0-1 0 0,1 0 1 0 0,-1-1 0 0 0,1 1 0 0 0,0 0-1 0 0,0-1 1 0 0,0 1 0 0 0,0 0 0 0 0,0-1-1 0 0,1 0 1 0 0,-1 1 0 0 0,1-1-1 0 0,0 0 1 0 0,-1 0 0 0 0,1 1 0 0 0,0-2-1 0 0,0 1 1 0 0,0 0 0 0 0,1 0 0 0 0,-1-1-1 0 0,0 1 1 0 0,1-1 0 0 0,-1 1-1 0 0,1-1 1 0 0,-1 0 0 0 0,1 0 5 0 0,177 44 16 0 0,-176-43-10 0 0,0 0 1 0 0,-1 0-1 0 0,1 1 0 0 0,-1-1 1 0 0,0 1-1 0 0,1-1 0 0 0,-1 1 1 0 0,0 0-1 0 0,-1 0 0 0 0,1 1 1 0 0,0-1-1 0 0,-1 1 1 0 0,0-1-1 0 0,0 1 0 0 0,0 0 1 0 0,0-1-1 0 0,0 1 0 0 0,-1 0 1 0 0,0 0-1 0 0,0 0 0 0 0,0 1 1 0 0,0-1-1 0 0,-1 0 0 0 0,1 0 1 0 0,-1 0-1 0 0,0 1 1 0 0,-1-1-1 0 0,1 3-6 0 0,-28 117 198 0 0,-12-27-199 0 0,42-75-1967 0 0,14-19-8779 0 0,-9-3-1225 0 0</inkml:trace>
  <inkml:trace contextRef="#ctx0" brushRef="#br0" timeOffset="1898.037">2622 255 12011 0 0,'0'0'2180'0'0,"0"0"-336"0"0,0 0-243 0 0,0 0-214 0 0,0 0-144 0 0,0 0-134 0 0,0 0-185 0 0,0 0-134 0 0,0 0-158 0 0,0 0-150 0 0,0 0-88 0 0,0 0-83 0 0,0 0-59 0 0,-34 7-33 0 0,-106 25-30 0 0,76-2 7 0 0,57-21-160 0 0,-3 0-37 0 0,0 1-1 0 0,1 1 1 0 0,0 0 0 0 0,1 0-1 0 0,0 0 1 0 0,1 1-1 0 0,0 0 1 0 0,1 1-1 0 0,0 0 1 0 0,1 0 0 0 0,1 0-1 0 0,0 0 1 0 0,0 1-1 0 0,2-1 1 0 0,0 1 0 0 0,0 0-1 0 0,1 14 2 0 0,1-27-1 0 0,0 1-1 0 0,0 0 1 0 0,1 0-1 0 0,-1-1 1 0 0,0 1 0 0 0,1 0-1 0 0,0-1 1 0 0,-1 1-1 0 0,1-1 1 0 0,0 1 0 0 0,0-1-1 0 0,0 1 1 0 0,0-1-1 0 0,0 1 1 0 0,0-1-1 0 0,0 0 1 0 0,0 0 0 0 0,1 1-1 0 0,-1-1 1 0 0,1 0-1 0 0,-1 0 1 0 0,0 0-1 0 0,1-1 1 0 0,0 1 0 0 0,-1 0-1 0 0,1 0 1 0 0,-1-1-1 0 0,1 1 1 0 0,0-1-1 0 0,0 0 1 0 0,-1 1 0 0 0,1-1-1 0 0,0 0 1 0 0,-1 0-1 0 0,1 0 1 0 0,0 0-1 0 0,0 0 1 0 0,-1-1 0 0 0,2 1 1 0 0,67-23 273 0 0,-34-5 112 0 0,-1-1 1 0 0,-2-1 0 0 0,-1-2 0 0 0,-1-1 0 0 0,19-29-386 0 0,-11 16 282 0 0,12-9 207 0 0,-50 55-484 0 0,0 1 0 0 0,0-1-1 0 0,0 0 1 0 0,0 1 0 0 0,0 0 0 0 0,0-1 0 0 0,0 1-1 0 0,0-1 1 0 0,0 1 0 0 0,0 0 0 0 0,0 0-1 0 0,-1 0 1 0 0,1-1 0 0 0,0 1 0 0 0,0 0-1 0 0,-1 0 1 0 0,1 0 0 0 0,-1 0 0 0 0,1 0 0 0 0,-1 0-1 0 0,1 0 1 0 0,-1 0 0 0 0,1 0 0 0 0,-1 1-1 0 0,0-1 1 0 0,0 0 0 0 0,0 0 0 0 0,1 0-1 0 0,-1 0 1 0 0,0 0 0 0 0,-1 1 0 0 0,1-1 0 0 0,0 1-5 0 0,0-1 9 0 0,17 114 155 0 0,27 499-271 0 0,-44-581 98 0 0,-1 0 0 0 0,-1 1 0 0 0,-2-1 0 0 0,-1 0 0 0 0,-1-1 0 0 0,-7 17 9 0 0,11-41 4 0 0,-1 0 1 0 0,0 0-1 0 0,-1 0 1 0 0,0 0-1 0 0,0 0 0 0 0,-1-1 1 0 0,0 0-1 0 0,0 0 1 0 0,0 0-1 0 0,-1 0 1 0 0,0-1-1 0 0,0 0 0 0 0,-1 0 1 0 0,0-1-1 0 0,0 0 1 0 0,0 0-1 0 0,-1 0 1 0 0,1-1-1 0 0,-1 0 1 0 0,0-1-1 0 0,-1 0 0 0 0,1 0 1 0 0,0-1-1 0 0,-1 0 1 0 0,1 0-1 0 0,-1-1 1 0 0,-1 0-5 0 0,6 0-1 0 0,-1 0 1 0 0,0 0 0 0 0,0 0 0 0 0,0-1 0 0 0,0 0 0 0 0,1 0 0 0 0,-1 0 0 0 0,0-1 0 0 0,0 0-1 0 0,0 1 1 0 0,1-2 0 0 0,-1 1 0 0 0,0-1 0 0 0,1 1 0 0 0,-1-1 0 0 0,1 0 0 0 0,0-1 0 0 0,-1 1-1 0 0,1-1 1 0 0,0 0 0 0 0,1 0 0 0 0,-1 0 0 0 0,0 0 0 0 0,1-1 0 0 0,0 1 0 0 0,0-1 0 0 0,0 0 0 0 0,0 0-1 0 0,1 0 1 0 0,-1-1 0 0 0,1 1 0 0 0,0 0 0 0 0,0-1 0 0 0,1 0 0 0 0,-1 1 0 0 0,1-1 0 0 0,0 0 0 0 0,2-14-6 0 0,1 0 0 0 0,1 0 0 0 0,0 0 0 0 0,2 1 0 0 0,0-1 0 0 0,1 1 0 0 0,0 0 0 0 0,2 1 0 0 0,0 0 0 0 0,1 0 1 0 0,1 0-1 0 0,0 1 0 0 0,1 1 0 0 0,1 0 0 0 0,6-6 6 0 0,16-26-44 0 0,210-299-2861 0 0,-239 334 1595 0 0,-4 7-1914 0 0,-1 1-3930 0 0,0 3-4675 0 0</inkml:trace>
  <inkml:trace contextRef="#ctx0" brushRef="#br0" timeOffset="2705.357">3023 321 6481 0 0,'0'0'3192'0'0,"0"0"-900"0"0,0 0-343 0 0,0 0-101 0 0,0 0-173 0 0,0 0-192 0 0,0 0-220 0 0,0 0-248 0 0,0 0-194 0 0,0 0-160 0 0,0 0-155 0 0,0 0-78 0 0,0 0-49 0 0,0-4-59 0 0,0 4-286 0 0,-1 0 0 0 0,1 0 0 0 0,0 0 0 0 0,-1 0 0 0 0,1 0 1 0 0,0 0-1 0 0,-1 0 0 0 0,1 0 0 0 0,0 0 0 0 0,-1 0 0 0 0,1 0 0 0 0,0 0 0 0 0,-1 0 0 0 0,1 0 0 0 0,0 0 0 0 0,0 0 0 0 0,-1-1 0 0 0,1 1 0 0 0,0 0 0 0 0,-1 0 0 0 0,1 0 0 0 0,0 0 0 0 0,-1-1 0 0 0,1 1 0 0 0,0 0 1 0 0,0 0-1 0 0,0-1 0 0 0,-1 1 0 0 0,1 0 0 0 0,0 0-34 0 0,-16 118 425 0 0,14-4-366 0 0,3-112-46 0 0,-1 1 1 0 0,0 0-1 0 0,1 0 1 0 0,-1 0-1 0 0,1 0 1 0 0,0 0-1 0 0,0-1 1 0 0,0 1-1 0 0,1 0 0 0 0,-1-1 1 0 0,0 1-1 0 0,1-1 1 0 0,0 0-1 0 0,0 1 1 0 0,-1-1-1 0 0,1 0 1 0 0,0 0-1 0 0,1 0 1 0 0,-1 0-1 0 0,0 0 0 0 0,1-1 1 0 0,-1 1-1 0 0,1-1 1 0 0,-1 1-1 0 0,1-1 1 0 0,0 0-1 0 0,-1 0 1 0 0,1 0-1 0 0,0-1 1 0 0,0 1-1 0 0,0 0 0 0 0,0-1 1 0 0,0 0-1 0 0,-1 0 1 0 0,1 0-1 0 0,0 0 1 0 0,0 0-1 0 0,0-1 1 0 0,0 1-1 0 0,0-1 1 0 0,0 0-1 0 0,-1 0 0 0 0,1 0 1 0 0,1 0-14 0 0,10-9 188 0 0,0 0 0 0 0,-1-1 0 0 0,0 0 0 0 0,0-1 0 0 0,-1 0 0 0 0,-1-1 0 0 0,0 0-1 0 0,-1-1 1 0 0,-1 0 0 0 0,0-1 0 0 0,0 0 0 0 0,2-9-188 0 0,73-100 607 0 0,27 28-340 0 0,-109 97-268 0 0,0-1 0 0 0,0 0 0 0 0,0 1 0 0 0,0 0-1 0 0,0-1 1 0 0,0 1 0 0 0,-1 0 0 0 0,1 0 0 0 0,0 0 0 0 0,0 0 0 0 0,-1 0 0 0 0,1 0 0 0 0,0 0 0 0 0,-1 1 0 0 0,0-1 0 0 0,1 1 0 0 0,-1-1 0 0 0,0 1 0 0 0,1-1 0 0 0,-1 1 0 0 0,0 0 0 0 0,0 0 0 0 0,-1-1 0 0 0,1 1 0 0 0,0 0 0 0 0,0 0 0 0 0,-1 0 0 0 0,1 0 0 0 0,-1 0 0 0 0,0 0 0 0 0,0 2 1 0 0,9 25 15 0 0,-2 1-1 0 0,-2-1 1 0 0,0 2 0 0 0,-2-1 0 0 0,-2 13-15 0 0,1-18 0 0 0,1 24-11 0 0,-2 0 0 0 0,-2 1 0 0 0,-3-1-1 0 0,-1 0 1 0 0,-3 0 0 0 0,-2-1 0 0 0,-9 28 11 0 0,10-46-7 0 0,-1 0 0 0 0,-1-1 1 0 0,-1 0-1 0 0,-2-1 0 0 0,0 0 1 0 0,-15 18 6 0 0,25-40 4 0 0,0-1 1 0 0,0 0-1 0 0,-1-1 0 0 0,1 1 1 0 0,-1-1-1 0 0,-1 0 1 0 0,1 0-1 0 0,0 0 1 0 0,-1-1-1 0 0,0 0 1 0 0,0 0-1 0 0,0 0 1 0 0,0-1-1 0 0,0 0 1 0 0,-1 0-1 0 0,1 0 1 0 0,-1-1-1 0 0,1 0 0 0 0,-1 0 1 0 0,1-1-1 0 0,-1 0 1 0 0,1 0-1 0 0,-1 0-4 0 0,4-2 1 0 0,-1-1 0 0 0,1 1 0 0 0,0 0 0 0 0,1-1 0 0 0,-1 1-1 0 0,0-1 1 0 0,1 0 0 0 0,-1 0 0 0 0,1 0 0 0 0,0 0 0 0 0,0 0 0 0 0,0-1 0 0 0,1 1-1 0 0,-1 0 1 0 0,1-1 0 0 0,-1 0 0 0 0,1 1 0 0 0,0-1 0 0 0,1 0 0 0 0,-1 1-1 0 0,1-1 1 0 0,-1 0 0 0 0,1 0 0 0 0,0 1 0 0 0,1-1 0 0 0,-1 0 0 0 0,1 0-1 0 0,0-2 0 0 0,-1 3 0 0 0,2-31 4 0 0,1 1 1 0 0,2 0-1 0 0,1-1 0 0 0,1 2 0 0 0,2-1 0 0 0,2 1 0 0 0,1 0 0 0 0,1 1 1 0 0,1 1-1 0 0,18-28-4 0 0,-26 49-6 0 0,-1 0 0 0 0,1 1 0 0 0,1-1 0 0 0,0 1 0 0 0,0 0 0 0 0,1 1 0 0 0,0-1 0 0 0,0 2 0 0 0,0-1 0 0 0,1 1 0 0 0,0 0 0 0 0,0 1 0 0 0,1 0 0 0 0,-1 1 1 0 0,1 0-1 0 0,0 0 0 0 0,0 1 0 0 0,1 0 0 0 0,-1 1 0 0 0,1 0 0 0 0,-1 1 0 0 0,8 0 6 0 0,41 5-814 0 0,-21 6-3242 0 0,-29-7-1516 0 0,0-2-6710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63 212 7250 0 0,'0'0'3720'0'0,"0"0"-2005"0"0,0 0-793 0 0,0 0 79 0 0,0 0 265 0 0,0 0 132 0 0,0 0-50 0 0,0 0-120 0 0,0 0-89 0 0,0 0-99 0 0,0 0-97 0 0,0 0-81 0 0,28 5-113 0 0,87 14-94 0 0,-53-24 461 0 0,-54 4-1020 0 0,-1-1 0 0 0,0 0 0 0 0,1 0-1 0 0,-1-1 1 0 0,0 0 0 0 0,0 0 0 0 0,-1-1-1 0 0,1 1 1 0 0,-1-2 0 0 0,0 1 0 0 0,0-1 0 0 0,0 0-1 0 0,0 0 1 0 0,-1 0 0 0 0,0-1 0 0 0,0 0-1 0 0,0 0 1 0 0,-1 0 0 0 0,0 0 0 0 0,0-1-1 0 0,-1 0 1 0 0,0 0 0 0 0,0 0 0 0 0,0 0 0 0 0,-1 0-1 0 0,0-1 1 0 0,0 1 0 0 0,-1-1 0 0 0,0 1-1 0 0,-1-1 1 0 0,1 1 0 0 0,-2-4-96 0 0,0 8 6 0 0,-1 0 0 0 0,0 0 0 0 0,0 0 0 0 0,0 0 1 0 0,0 0-1 0 0,0 0 0 0 0,0 1 0 0 0,-1-1 0 0 0,0 1 0 0 0,1 0 0 0 0,-1-1 0 0 0,0 1 0 0 0,0 1 1 0 0,0-1-1 0 0,0 0 0 0 0,-1 1 0 0 0,1-1 0 0 0,0 1 0 0 0,-1 0 0 0 0,1 0 0 0 0,-1 1 0 0 0,1-1 1 0 0,-1 1-1 0 0,-2-1-6 0 0,-4 0-17 0 0,0 0 0 0 0,0 1 0 0 0,0 0 0 0 0,0 0 1 0 0,0 1-1 0 0,0 1 0 0 0,0 0 0 0 0,0 0 0 0 0,0 1 1 0 0,-9 3 16 0 0,6-2-4 0 0,0 1 0 0 0,0 0 1 0 0,1 1-1 0 0,-1 1 0 0 0,1-1 1 0 0,1 2-1 0 0,-1 0 0 0 0,1 0 1 0 0,1 1-1 0 0,0 0 0 0 0,0 1 1 0 0,0 0-1 0 0,1 1 0 0 0,1 0 1 0 0,0 0-1 0 0,1 1 1 0 0,0 0-1 0 0,0 0 0 0 0,2 0 1 0 0,-1 1-1 0 0,1 0 0 0 0,1 0 1 0 0,0 5 3 0 0,3-12 1 0 0,0 0 1 0 0,0 1 0 0 0,1-1 0 0 0,0 1-1 0 0,1-1 1 0 0,-1 0 0 0 0,1 1 0 0 0,0-1 0 0 0,1 0-1 0 0,-1 0 1 0 0,1 0 0 0 0,1 0 0 0 0,-1 0-1 0 0,1 0 1 0 0,0 0 0 0 0,0-1 0 0 0,1 0 0 0 0,-1 1-1 0 0,1-1 1 0 0,1-1 0 0 0,-1 1 0 0 0,0 0-1 0 0,1-1 1 0 0,1 1-2 0 0,11 5 21 0 0,0-1 0 0 0,0 0 0 0 0,1-1 0 0 0,0-1 0 0 0,1-1 0 0 0,0 0 0 0 0,-1-1 0 0 0,2-2 0 0 0,-1 0 0 0 0,0 0 0 0 0,1-2 0 0 0,-1-1 0 0 0,1 0 0 0 0,-1-1 0 0 0,10-3-21 0 0,124-35-1752 0 0,-131 30-236 0 0,-8 3-3055 0 0,-4 2-7457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51 404 13307 0 0,'0'0'2004'0'0,"0"0"-626"0"0,0 0-134 0 0,0 0 132 0 0,0 0-5 0 0,0 0-241 0 0,0 0-369 0 0,0 0-332 0 0,0 0-219 0 0,0 0-91 0 0,0 0-64 0 0,-9 31-37 0 0,-24 97-24 0 0,25-62-1951 0 0,8-63-1864 0 0,2 1-4963 0 0</inkml:trace>
  <inkml:trace contextRef="#ctx0" brushRef="#br0" timeOffset="252.477">18 69 14283 0 0,'0'0'6169'0'0,"0"0"-5320"0"0,0 0-281 0 0,0 0-120 0 0,0 0-48 0 0,0 0-136 0 0,0 0-224 0 0,0 0-128 0 0,0 0-88 0 0,0 0-16 0 0,0 0 8 0 0,0 0-176 0 0,0 0-625 0 0,18 41-2391 0 0,-9-30-9363 0 0</inkml:trace>
  <inkml:trace contextRef="#ctx0" brushRef="#br0" timeOffset="828.077">378 308 11418 0 0,'0'0'1942'0'0,"0"0"-316"0"0,0 0-35 0 0,0 0-67 0 0,0 0-229 0 0,0 0-357 0 0,0 0-349 0 0,0 0-225 0 0,0 0-158 0 0,-29 34-69 0 0,-90 102-38 0 0,82-70 10 0 0,37-55-80 0 0,-2-7-9 0 0,1 0 0 0 0,0-1-1 0 0,0 1 1 0 0,0 0-1 0 0,1 0 1 0 0,-1 0-1 0 0,1 0 1 0 0,0 0 0 0 0,0 0-1 0 0,0 0 1 0 0,1 0-1 0 0,-1 0 1 0 0,1 0 0 0 0,0 0-1 0 0,0 0 1 0 0,1 0-1 0 0,-1-1 1 0 0,1 1-1 0 0,0 0 1 0 0,0-1 0 0 0,0 1-1 0 0,0-1 1 0 0,0 0-1 0 0,1 0 1 0 0,0 0 0 0 0,-1 0-1 0 0,1 0 1 0 0,0 0-1 0 0,0-1 1 0 0,1 0-1 0 0,-1 1 1 0 0,0-1 0 0 0,1 0-1 0 0,0-1 1 0 0,2 2-20 0 0,16 0 227 0 0,1-1 1 0 0,-1-2-1 0 0,1 0 1 0 0,-1-1-1 0 0,1-1 1 0 0,-1-1 0 0 0,0-1-1 0 0,0-1 1 0 0,0-1-1 0 0,-1-1 1 0 0,0-1-1 0 0,0-1 1 0 0,-1 0-1 0 0,0-2 1 0 0,-1 0-1 0 0,0-2 1 0 0,0 0-1 0 0,11-12-227 0 0,1 1 146 0 0,-2-1-1 0 0,0-2 1 0 0,-2 0-1 0 0,-1-2 1 0 0,-2-2-1 0 0,-1 0 1 0 0,-1-1-1 0 0,-1-1 1 0 0,-2-1-1 0 0,1-6-145 0 0,-15 29 11 0 0,-1 0-1 0 0,0-1 1 0 0,0 1-1 0 0,-1-1 1 0 0,-1 1-1 0 0,0-1 1 0 0,0 0-1 0 0,-1 0 1 0 0,-1 0-1 0 0,0-3-10 0 0,0 11-2 0 0,-1 0 0 0 0,1 0-1 0 0,-1 0 1 0 0,1 1-1 0 0,-1-1 1 0 0,0 0-1 0 0,0 0 1 0 0,-1 1 0 0 0,1-1-1 0 0,-1 1 1 0 0,0-1-1 0 0,0 1 1 0 0,0 0 0 0 0,0 0-1 0 0,0 0 1 0 0,-1 0-1 0 0,0 0 1 0 0,1 0-1 0 0,-1 0 1 0 0,0 1 0 0 0,0 0-1 0 0,-1-1 1 0 0,1 1-1 0 0,0 0 1 0 0,-1 1 0 0 0,1-1-1 0 0,-1 1 1 0 0,1-1-1 0 0,-1 1 1 0 0,0 0 0 0 0,0 0-1 0 0,0 1 1 0 0,0-1 2 0 0,-10 3-10 0 0,0-1 0 0 0,0 2 0 0 0,0 0 0 0 0,0 1 0 0 0,1 0 0 0 0,-1 1 0 0 0,1 0 0 0 0,0 1 0 0 0,0 1 0 0 0,1 0 0 0 0,0 1 0 0 0,0 0 0 0 0,1 1 0 0 0,0 0 0 0 0,1 1 0 0 0,0 0 0 0 0,0 0 0 0 0,1 1 0 0 0,0 0 0 0 0,-5 10 10 0 0,3-6 0 0 0,-1 1 1 0 0,2 0-1 0 0,0 0 1 0 0,1 1 0 0 0,1 1-1 0 0,1 0 1 0 0,0 0 0 0 0,1 0-1 0 0,1 1 1 0 0,0 1-1 0 0,4-12-4 0 0,-1 1 0 0 0,1-1 0 0 0,0 1 0 0 0,1 0 0 0 0,0-1 1 0 0,0 1-1 0 0,1 0 0 0 0,0-1 0 0 0,1 1 0 0 0,0-1 0 0 0,0 0 0 0 0,0 1 1 0 0,1-1-1 0 0,1 0 0 0 0,-1 0 0 0 0,1-1 0 0 0,1 1 0 0 0,-1-1 0 0 0,1 0 1 0 0,1 0-1 0 0,-1 0 0 0 0,1-1 0 0 0,1 1 4 0 0,15 7 37 0 0,0 0 0 0 0,0-2 1 0 0,1-1-1 0 0,1 0 0 0 0,0-2 0 0 0,0-1 1 0 0,1-1-1 0 0,0-1 0 0 0,0-1 1 0 0,1-1-1 0 0,-1-1 0 0 0,1-2 0 0 0,0 0 1 0 0,-1-2-1 0 0,1-1 0 0 0,12-2-37 0 0,-22 4 33 0 0,0-1 0 0 0,0 0 0 0 0,0-1 0 0 0,0-1 0 0 0,-1 0 0 0 0,1-1 0 0 0,-1-1 0 0 0,0-1 0 0 0,0 0 0 0 0,0-1 0 0 0,-1 0 0 0 0,0-1 0 0 0,-1 0 1 0 0,0-2-1 0 0,0 1 0 0 0,0-2 0 0 0,-2 1 0 0 0,1-2 0 0 0,-1 0 0 0 0,-1 0 0 0 0,0 0 0 0 0,-1-2 0 0 0,0 1 0 0 0,-1-1 0 0 0,-1 0 0 0 0,0-2-33 0 0,-5 14-2 0 0,-1 0 1 0 0,0-1 0 0 0,0 1-1 0 0,0-1 1 0 0,-1 1-1 0 0,1 0 1 0 0,-1-1 0 0 0,1 1-1 0 0,-1-1 1 0 0,0 0-1 0 0,0 1 1 0 0,0-1-1 0 0,0 1 1 0 0,0-1 0 0 0,-1 1-1 0 0,1-1 1 0 0,-1 1-1 0 0,1-1 1 0 0,-1 1-1 0 0,0-1 1 0 0,0 1 0 0 0,0 0-1 0 0,-1 0 1 0 0,1-1-1 0 0,0 1 1 0 0,-1 0-1 0 0,1 0 1 0 0,-1 0 0 0 0,0 0-1 0 0,0 1 1 0 0,0-1-1 0 0,0 0 1 0 0,0 1-1 0 0,0-1 1 0 0,0 1 0 0 0,0 0-1 0 0,-1 0 1 0 0,1 0-1 0 0,0 0 1 0 0,-1 0-1 0 0,1 0 1 0 0,-1 1 0 0 0,0-1 1 0 0,-8 1-14 0 0,-1 0 0 0 0,1 1 0 0 0,-1 1 0 0 0,1 0 0 0 0,0 0 1 0 0,-1 1-1 0 0,1 0 0 0 0,1 1 0 0 0,-1 0 0 0 0,0 1 0 0 0,1 0 0 0 0,0 1 1 0 0,0 0-1 0 0,1 1 0 0 0,0-1 0 0 0,0 2 0 0 0,0-1 0 0 0,1 2 1 0 0,0-1-1 0 0,1 1 0 0 0,-3 3 14 0 0,6-8-3 0 0,0 1 1 0 0,0-1 0 0 0,0 1-1 0 0,0 0 1 0 0,1 0-1 0 0,0 0 1 0 0,0 0-1 0 0,0 1 1 0 0,1-1-1 0 0,-1 1 1 0 0,1 0 0 0 0,1-1-1 0 0,-1 1 1 0 0,1 0-1 0 0,0 0 1 0 0,1 0-1 0 0,-1 0 1 0 0,1 0 0 0 0,0 0-1 0 0,0 0 1 0 0,1 0-1 0 0,0 0 1 0 0,0 0-1 0 0,1 0 1 0 0,-1 0-1 0 0,1 0 1 0 0,0-1 0 0 0,1 1-1 0 0,-1-1 1 0 0,1 0-1 0 0,0 1 1 0 0,1-1-1 0 0,-1-1 1 0 0,1 1-1 0 0,3 3 4 0 0,10 2-10 0 0,1-1 1 0 0,0-1 0 0 0,1-1 0 0 0,-1 0 0 0 0,1-2-1 0 0,0 0 1 0 0,1-1 0 0 0,-1 0 0 0 0,1-2 0 0 0,0-1-1 0 0,0 0 1 0 0,-1-1 0 0 0,1-1 0 0 0,9-3 8 0 0,24-4-1431 0 0,-36 3-1564 0 0,-1 1-3518 0 0,-7 0-6360 0 0</inkml:trace>
  <inkml:trace contextRef="#ctx0" brushRef="#br0" timeOffset="2382.124">411 268 0 0 0,'10'0'14162'0'0,"2"1"-7099"0"0,1-1-4952 0 0,25 4-4598 0 0,-23-2 4408 0 0,17 3-1428 0 0,75 26 288 0 0,-75-16-626 0 0,-31-14-146 0 0,-1-1-21 0 0,0 0-23 0 0,0 0-76 0 0,0 0-207 0 0,0-8-8776 0 0,0 5-2647 0 0</inkml:trace>
  <inkml:trace contextRef="#ctx0" brushRef="#br0" timeOffset="7529.949">1811 702 15091 0 0,'0'0'1830'0'0,"0"0"-411"0"0,0 0-286 0 0,0 0-51 0 0,0 0-10 0 0,0 0-170 0 0,0 0-251 0 0,0 0-250 0 0,0 0-214 0 0,0 0-98 0 0,0 0-33 0 0,-29 33-16 0 0,-85 103-3 0 0,77-73-195 0 0,33-34-990 0 0,3-17-5319 0 0,1-5-5013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1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0 0 0,'0'0'3158'0'0,"0"0"-1218"0"0,0 0-210 0 0,0 0 277 0 0,0 0 184 0 0,0 0-36 0 0,0 0-207 0 0,0 0-284 0 0,0 0-246 0 0,0 0-165 0 0,0 0-134 0 0,0 0-151 0 0,0 0-100 0 0,-4-6-101 0 0,-12-16-103 0 0,12 17-86 0 0,4 5-123 0 0,-8 19 1166 0 0,2 2-1404 0 0,1 1-1 0 0,1 0 0 0 0,0 0 0 0 0,2 0 0 0 0,1 0 1 0 0,1 17-217 0 0,-1-14 143 0 0,2 223 509 0 0,46 48-384 0 0,-47-295-263 0 0,-1-1 1 0 0,1 1-1 0 0,0-1 0 0 0,0 1 1 0 0,-1 0-1 0 0,1-1 0 0 0,0 1 1 0 0,0-1-1 0 0,0 1 0 0 0,0 0 1 0 0,0-1-1 0 0,0 1 0 0 0,0 0 1 0 0,0-1-1 0 0,0 1 0 0 0,0 0 1 0 0,0-1-1 0 0,0 1 1 0 0,1 0-1 0 0,-1-1 0 0 0,0 1 1 0 0,0-1-1 0 0,1 1 0 0 0,-1-1 1 0 0,0 1-1 0 0,1 0 0 0 0,-1-1 1 0 0,0 1-1 0 0,1-1 0 0 0,-1 1 1 0 0,1-1-1 0 0,-1 0 0 0 0,1 1 1 0 0,-1-1-1 0 0,1 1 1 0 0,-1-1-1 0 0,1 0 0 0 0,-1 0 1 0 0,1 1-1 0 0,0-1 0 0 0,-1 0 1 0 0,1 0-1 0 0,0 0 0 0 0,-1 1 1 0 0,1-1-1 0 0,-1 0 0 0 0,1 0 1 0 0,0 0-1 0 0,-1 0 1 0 0,1 0-1 0 0,0 0 0 0 0,-1 0 1 0 0,1-1-1 0 0,0 1 0 0 0,-1 0 1 0 0,1 0-1 0 0,-1 0 0 0 0,1-1 1 0 0,0 1-1 0 0,-1 0 0 0 0,1-1 1 0 0,-1 1-1 0 0,1 0-5 0 0,32-37 440 0 0,-24 25-465 0 0,6-7 38 0 0,0 1 0 0 0,2 0-1 0 0,0 1 1 0 0,0 1 0 0 0,2 1 0 0 0,0 1-1 0 0,0 0 1 0 0,1 2 0 0 0,1 0 0 0 0,0 1 0 0 0,1 1-1 0 0,15-5-12 0 0,-33 15 1 0 0,-1-1-1 0 0,1 1 0 0 0,-1 0 0 0 0,0 0 0 0 0,1 0 0 0 0,-1 0 1 0 0,1 0-1 0 0,-1 1 0 0 0,0 0 0 0 0,1 0 0 0 0,-1 0 0 0 0,0 0 1 0 0,0 0-1 0 0,0 0 0 0 0,0 1 0 0 0,0 0 0 0 0,0-1 1 0 0,0 1-1 0 0,0 0 0 0 0,0 0 0 0 0,-1 1 0 0 0,1-1 0 0 0,-1 1 1 0 0,0-1-1 0 0,0 1 0 0 0,0 0 0 0 0,0 0 0 0 0,0-1 1 0 0,-1 1-1 0 0,1 1 0 0 0,-1-1 0 0 0,0 0 0 0 0,0 0 0 0 0,0 0 1 0 0,0 1-1 0 0,0-1 0 0 0,-1 0 0 0 0,1 1 0 0 0,-1-1 0 0 0,0 1 1 0 0,0-1-1 0 0,0 1 0 0 0,-1-1 0 0 0,1 0 0 0 0,-1 1 0 0 0,0 6 16 0 0,0 0-1 0 0,-1-1 1 0 0,1 1 0 0 0,-2 0-1 0 0,0-1 1 0 0,0 1-1 0 0,0-1 1 0 0,-1 0-1 0 0,-1 0 1 0 0,-3 4-16 0 0,4-3 0 0 0,-13 26-369 0 0,40-40-962 0 0,72-49-3636 0 0,-34 16-6232 0 0,-45 28-237 0 0</inkml:trace>
  <inkml:trace contextRef="#ctx0" brushRef="#br0" timeOffset="842.805">1069 413 8906 0 0,'0'0'2206'0'0,"0"0"-253"0"0,0 0-25 0 0,0 0-92 0 0,0 0-182 0 0,0 0-237 0 0,0 0-218 0 0,0 0-132 0 0,0 0-129 0 0,0 0-137 0 0,-33 16-157 0 0,-104 54-140 0 0,59-16 258 0 0,69-48-707 0 0,0 1 1 0 0,1 0-1 0 0,1 0 1 0 0,-1 1-1 0 0,1 0 1 0 0,0 0-1 0 0,1 1 1 0 0,0 0-1 0 0,0 0 1 0 0,1 0-1 0 0,0 1 1 0 0,1 0-1 0 0,0 0 1 0 0,0 0-1 0 0,1 0 1 0 0,0 0-1 0 0,1 1 0 0 0,1-1 1 0 0,-1 1-1 0 0,1 1-55 0 0,3-9 22 0 0,0 0-1 0 0,-1 0 1 0 0,1 0-1 0 0,0 0 1 0 0,0-1-1 0 0,1 1 1 0 0,-1-1-1 0 0,0 0 1 0 0,1 1 0 0 0,0-1-1 0 0,-1 0 1 0 0,1 0-1 0 0,0-1 1 0 0,0 1-1 0 0,0-1 1 0 0,0 1-1 0 0,0-1 1 0 0,0 0-1 0 0,1 0 1 0 0,-1 0-1 0 0,0-1 1 0 0,1 1-1 0 0,-1-1 1 0 0,0 0-1 0 0,1 0 1 0 0,-1 0-1 0 0,0 0 1 0 0,1 0-1 0 0,-1-1 1 0 0,0 0-1 0 0,1 1 1 0 0,-1-1-1 0 0,0 0 1 0 0,0-1-1 0 0,0 1 1 0 0,0-1-1 0 0,0 1 1 0 0,0-1-1 0 0,2-1-21 0 0,21-13 139 0 0,0 0-1 0 0,-1-2 1 0 0,-1 0 0 0 0,-1-2-1 0 0,-1-1 1 0 0,11-12-139 0 0,5-5 167 0 0,22-38 176 0 0,-60 98-268 0 0,-4-6-70 0 0,0 0-1 0 0,1 0 1 0 0,1 0 0 0 0,0 0 0 0 0,1 0 0 0 0,1 0 0 0 0,2 15-5 0 0,-1-27 2 0 0,-1 1 1 0 0,1 0-1 0 0,1-1 0 0 0,-1 1 0 0 0,0-1 1 0 0,1 0-1 0 0,0 1 0 0 0,0-1 0 0 0,1 0 0 0 0,-1 0 1 0 0,1 0-1 0 0,0-1 0 0 0,0 1 0 0 0,0-1 1 0 0,0 1-1 0 0,1-1 0 0 0,-1 0 0 0 0,1 0 0 0 0,0 0 1 0 0,0-1-1 0 0,0 1 0 0 0,0-1 0 0 0,0 0 1 0 0,0 0-1 0 0,1-1 0 0 0,-1 1 0 0 0,1-1 0 0 0,-1 0 1 0 0,1 0-1 0 0,-1-1-2 0 0,2 1 24 0 0,-1-1 0 0 0,0 0 0 0 0,0-1 1 0 0,0 0-1 0 0,0 1 0 0 0,1-1 0 0 0,-1-1 0 0 0,0 1 0 0 0,-1-1 1 0 0,1 0-1 0 0,0 0 0 0 0,0 0 0 0 0,-1-1 0 0 0,0 0 0 0 0,1 0 1 0 0,-1 0-1 0 0,0 0 0 0 0,0-1 0 0 0,-1 1 0 0 0,1-1 0 0 0,-1 0 1 0 0,0 0-1 0 0,0 0 0 0 0,0-1 0 0 0,1-1-24 0 0,75-162 512 0 0,-30 101-333 0 0,-49 66-156 0 0,0 1-26 0 0,0 0 6 0 0,0 0-27 0 0,0 0-11 0 0,1 22-26 0 0,2 35 115 0 0,-2-27-57 0 0,2 1 0 0 0,0-1 0 0 0,2 0-1 0 0,1 0 1 0 0,8 20 3 0 0,-13-48-1 0 0,-1 1 3 0 0,1 0-1 0 0,-1 0 1 0 0,1 1 0 0 0,0-1 0 0 0,0 0 0 0 0,0 0-1 0 0,1-1 1 0 0,-1 1 0 0 0,1 0 0 0 0,0 0 0 0 0,0-1 0 0 0,-1 1-1 0 0,2-1 1 0 0,-1 1 0 0 0,0-1 0 0 0,0 0 0 0 0,1 0-1 0 0,-1 0 1 0 0,1 0 0 0 0,0 0 0 0 0,0-1 0 0 0,-1 1-1 0 0,1-1 1 0 0,0 0 0 0 0,0 0 0 0 0,0 0 0 0 0,0 0 0 0 0,3 0-2 0 0,1-3 28 0 0,-1 0 1 0 0,0-1 0 0 0,0 0 0 0 0,0 0 0 0 0,0 0 0 0 0,-1-1 0 0 0,1 0 0 0 0,-1 0 0 0 0,0-1 0 0 0,0 1 0 0 0,0-1 0 0 0,-1 0 0 0 0,0 0 0 0 0,0-1 0 0 0,0 1-1 0 0,-1-1 1 0 0,1 0 0 0 0,-1 0 0 0 0,-1 0 0 0 0,1 0 0 0 0,0-3-29 0 0,11-18 155 0 0,63-108 212 0 0,-68 106-290 0 0,-9 28-103 0 0,0 1-30 0 0,0 0-36 0 0,0 0-83 0 0,0 0-96 0 0,0 0-122 0 0,-3 15-1604 0 0,-1 9-1054 0 0,4-9-6607 0 0,0-10-2715 0 0</inkml:trace>
  <inkml:trace contextRef="#ctx0" brushRef="#br0" timeOffset="1190.356">1852 652 2521 0 0,'0'0'2951'0'0,"0"0"16"0"0,0 0 70 0 0,0 0-99 0 0,0 0-332 0 0,0 0-411 0 0,0 0-358 0 0,31-1-251 0 0,97-6-194 0 0,-33-14 837 0 0,-65 9-1597 0 0,0-2-1 0 0,0-1 1 0 0,-2-1 0 0 0,0-1 0 0 0,21-18-632 0 0,-35 25 122 0 0,-9 8-73 0 0,0-1 0 0 0,0 0 0 0 0,0 0 1 0 0,-1-1-1 0 0,1 0 0 0 0,-1 1 1 0 0,0-1-1 0 0,0-1 0 0 0,-1 1 0 0 0,1-1 1 0 0,-1 1-1 0 0,0-1 0 0 0,0 0 0 0 0,0 0 1 0 0,-1 0-1 0 0,0 0 0 0 0,0-1 1 0 0,0 1-1 0 0,0-2-49 0 0,-4 4 8 0 0,0 1 0 0 0,0-1-1 0 0,0 1 1 0 0,0 0 0 0 0,0-1 0 0 0,-1 1 0 0 0,1 0 0 0 0,-1 1 0 0 0,0-1-1 0 0,1 0 1 0 0,-1 1 0 0 0,0 0 0 0 0,0-1 0 0 0,0 1 0 0 0,0 0 0 0 0,0 0 0 0 0,0 1-1 0 0,0-1 1 0 0,0 1 0 0 0,-1 0 0 0 0,1-1 0 0 0,0 1 0 0 0,0 1 0 0 0,0-1-1 0 0,0 0 1 0 0,0 1 0 0 0,-3 0-8 0 0,-1-1 7 0 0,-9 2-14 0 0,0 0 1 0 0,1 1 0 0 0,-1 1-1 0 0,1 0 1 0 0,-1 1-1 0 0,1 1 1 0 0,1 0 0 0 0,-1 1-1 0 0,1 0 1 0 0,0 2 0 0 0,1-1-1 0 0,0 2 1 0 0,0 0 0 0 0,1 0-1 0 0,0 1 1 0 0,1 0 0 0 0,0 1-1 0 0,1 1 1 0 0,1 0 0 0 0,0 0-1 0 0,0 0 1 0 0,1 1 0 0 0,1 1-1 0 0,0-1 1 0 0,-2 10 6 0 0,7-17-2 0 0,0-1 0 0 0,0 1 1 0 0,1 0-1 0 0,0 0 0 0 0,0-1 1 0 0,1 1-1 0 0,0 0 0 0 0,0 0 0 0 0,0 0 1 0 0,1 0-1 0 0,0-1 0 0 0,0 1 1 0 0,1 0-1 0 0,0-1 0 0 0,0 1 1 0 0,0-1-1 0 0,1 1 0 0 0,0-1 0 0 0,0 0 1 0 0,1 0-1 0 0,0-1 0 0 0,0 1 1 0 0,0-1-1 0 0,1 1 0 0 0,-1-2 0 0 0,1 1 1 0 0,0 0-1 0 0,1-1 0 0 0,-1 0 1 0 0,1 0-1 0 0,0 0 0 0 0,3 0 2 0 0,11 6 2 0 0,0 0 0 0 0,1-2 0 0 0,0-1 0 0 0,1 0 0 0 0,-1-2 0 0 0,1 0 1 0 0,0-2-1 0 0,0 0 0 0 0,1-2 0 0 0,-1 0 0 0 0,0-1 0 0 0,1-2 0 0 0,4 0-2 0 0,111-31-1225 0 0,-111 19-3109 0 0,-2-1-3971 0 0,-16 7-4802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0 0 0,'0'0'2218'0'0,"0"0"-212"0"0,0 0 114 0 0,0 0 142 0 0,0 0 46 0 0,0 0-138 0 0,0 0-295 0 0,0 0-322 0 0,0 0-339 0 0,0 0-273 0 0,0 0-205 0 0,0 0-148 0 0,-5 0-95 0 0,-19 0-86 0 0,18 0-63 0 0,26 0 1691 0 0,238 5 1835 0 0,-164 9-3468 0 0,-87-13 468 0 0,-7-1-300 0 0,-7-9-210 0 0,-73-75-148 0 0,98 77-9116 0 0,-8 9 1632 0 0,-4-1-4930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74 2769 0 0,'0'0'1708'0'0,"0"0"-153"0"0,0 0-37 0 0,0 0 161 0 0,0 0 137 0 0,0 0-22 0 0,0 0-171 0 0,0 0-282 0 0,0 0-246 0 0,0 0-195 0 0,0 0-121 0 0,-1-6-43 0 0,-4-21-47 0 0,4 20-25 0 0,-4 89 5946 0 0,-11 51-5865 0 0,1-14-536 0 0,-5 59-65 0 0,-25-35-175 0 0,44-143-11 0 0,1 0-8 0 0,0 0-15 0 0,0 0-26 0 0,0 0-27 0 0,0 0-14 0 0,0 0-74 0 0,-3-18-1793 0 0,1-30-5499 0 0,2 30-871 0 0,0 10-1404 0 0</inkml:trace>
  <inkml:trace contextRef="#ctx0" brushRef="#br0" timeOffset="401.81">100 56 5281 0 0,'0'0'2313'0'0,"0"0"-186"0"0,0 0-31 0 0,0 0-43 0 0,0 0-94 0 0,0 0-195 0 0,0 0-324 0 0,0 0-343 0 0,0 0-296 0 0,0 0-202 0 0,0 0-119 0 0,0 0-63 0 0,-4-1-24 0 0,-10-1-47 0 0,10 1-39 0 0,4 1-26 0 0,0 0-21 0 0,19-3 873 0 0,206-38 1730 0 0,-95 34-3207 0 0,-135 23-2983 0 0,-4-3-66 0 0,2-2-4809 0 0,4-3-3398 0 0</inkml:trace>
  <inkml:trace contextRef="#ctx0" brushRef="#br0" timeOffset="873.964">113 516 7514 0 0,'0'0'2045'0'0,"0"0"-206"0"0,0 0-49 0 0,0 0 52 0 0,0 0-94 0 0,0 0-278 0 0,0 0-251 0 0,0 0-271 0 0,0 0-214 0 0,0 0-120 0 0,0 0-95 0 0,0 0-63 0 0,0 0-25 0 0,-5 1-24 0 0,-15 4-34 0 0,16-3-41 0 0,4-2-28 0 0,0 0-17 0 0,0 0 8 0 0,0 0 10 0 0,0 0 10 0 0,0 0-10 0 0,0 0-9 0 0,20-11 1241 0 0,64-16-240 0 0,34-1-941 0 0,-105 31-3500 0 0,-22 8-5954 0 0,5-7-2781 0 0</inkml:trace>
  <inkml:trace contextRef="#ctx0" brushRef="#br0" timeOffset="1736.038">61 527 0 0 0,'0'0'539'0'0,"0"0"152"0"0,0 0 101 0 0,0 0 84 0 0,0 0 109 0 0,2 4 7535 0 0,-3 25 105 0 0,-10 12-6665 0 0,-23 113-8 0 0,18-102-1884 0 0,37-82-1756 0 0,-8 19-2081 0 0,-2 1-6469 0 0,-8 6 925 0 0</inkml:trace>
  <inkml:trace contextRef="#ctx0" brushRef="#br0" timeOffset="2076.362">452 752 10482 0 0,'0'0'2250'0'0,"0"0"-371"0"0,0 0-60 0 0,0 0-6 0 0,0 0-164 0 0,0 0-347 0 0,0 0-385 0 0,0 0-303 0 0,0 0-162 0 0,0 0-76 0 0,0 0-23 0 0,0 0 6 0 0,0 0-45 0 0,-4 10-28 0 0,-23 80 569 0 0,21-40-805 0 0,5-49 452 0 0,0-1-4127 0 0,1 0-4233 0 0,0 0 5014 0 0,0 0-8605 0 0</inkml:trace>
  <inkml:trace contextRef="#ctx0" brushRef="#br0" timeOffset="2490.966">630 417 7922 0 0,'0'0'2243'0'0,"0"0"-283"0"0,0 0-77 0 0,0 0 14 0 0,0 0-173 0 0,0 0-288 0 0,0 0-365 0 0,0 0-311 0 0,0 0-221 0 0,0 0-156 0 0,0 0-110 0 0,0 0-66 0 0,0 0-58 0 0,-6 5-35 0 0,-20 17-29 0 0,20-16-31 0 0,6-6-13 0 0,0 0-4 0 0,0 0-7 0 0,0 0 6 0 0,0 0-3 0 0,0 0-1 0 0,0 0 7 0 0,0 0 25 0 0,0 0 0 0 0,0 0-2 0 0,0 0 13 0 0,0 0-22 0 0,-2-1 30 0 0,0 1 0 0 0,1 0 0 0 0,-1-1-1 0 0,0 1 1 0 0,0 0 0 0 0,1 0 0 0 0,-1 0-1 0 0,0 0 1 0 0,0 0 0 0 0,1 1 0 0 0,-1-1 0 0 0,0 0-1 0 0,0 1 1 0 0,1-1 0 0 0,-1 1 0 0 0,1 0-1 0 0,-1-1 1 0 0,0 1 0 0 0,1 0 0 0 0,0 0 0 0 0,-1 0-1 0 0,1 0 1 0 0,-1 0 0 0 0,1 1 0 0 0,0-1-1 0 0,0 0 1 0 0,0 0 0 0 0,0 1 0 0 0,0-1-1 0 0,-1 2-81 0 0,3-4-791 0 0,7-9-1333 0 0,-1 2-5016 0 0,-5 4-4422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5024 365 16660 0 0,'0'0'1724'0'0,"0"0"-352"0"0,0 0-186 0 0,0 0-203 0 0,0 0-207 0 0,0 0-215 0 0,0 0-143 0 0,0 0-77 0 0,0 0-21 0 0,0 0-44 0 0,0 0-61 0 0,0 0-46 0 0,0 0-51 0 0,-3 19-10 0 0,-10 56-7 0 0,13-73-69 0 0,0 0-1 0 0,0 0 1 0 0,0 0 0 0 0,0 0-1 0 0,0 0 1 0 0,1 0 0 0 0,-1 0-1 0 0,0 0 1 0 0,1 0 0 0 0,0 0-1 0 0,-1 0 1 0 0,1 0-1 0 0,0 0 1 0 0,0-1 0 0 0,0 1-1 0 0,0 0 1 0 0,1-1 0 0 0,-1 1-1 0 0,0-1 1 0 0,1 1 0 0 0,-1-1-1 0 0,0 1 1 0 0,1-1 0 0 0,0 0-1 0 0,-1 0 1 0 0,1 0 0 0 0,0 0-1 0 0,0 0 1 0 0,0 0-1 0 0,-1-1 1 0 0,1 1 0 0 0,0 0-1 0 0,0-1 1 0 0,0 1 0 0 0,0-1-1 0 0,0 0 1 0 0,0 0 0 0 0,0 0-1 0 0,0 0 1 0 0,0 0 0 0 0,0 0-1 0 0,0-1 1 0 0,0 1-1 0 0,2-1-30 0 0,-1 1 128 0 0,11-1 10 0 0,-1-1 1 0 0,0 0-1 0 0,1-1 1 0 0,-1 0-1 0 0,0-1 1 0 0,-1-1-1 0 0,1 0 1 0 0,-1-1 0 0 0,0 0-1 0 0,0-1 1 0 0,-1 0-1 0 0,0-1 1 0 0,0 0-1 0 0,-1 0 1 0 0,0-2-1 0 0,0 1 1 0 0,-1-1-1 0 0,0 0 1 0 0,-1-1-1 0 0,0 0 1 0 0,-1 0 0 0 0,0-1-1 0 0,-1 0 1 0 0,0 0-1 0 0,-1-1 1 0 0,0 1-1 0 0,0-4-139 0 0,0-1-31 0 0,0 3-2090 0 0,-4 4-6190 0 0,-1 10-4513 0 0</inkml:trace>
  <inkml:trace contextRef="#ctx0" brushRef="#br0" timeOffset="335.084">5744 167 20140 0 0,'0'0'1339'0'0,"0"0"-319"0"0,0 0-138 0 0,0 0-121 0 0,0 0-94 0 0,0 0-93 0 0,0 0-151 0 0,0 0-109 0 0,0 0-79 0 0,0 0-63 0 0,-33 16-45 0 0,-99 49-46 0 0,85-29-20 0 0,46-34-60 0 0,0-1 1 0 0,1 0-1 0 0,-1 1 0 0 0,1-1 0 0 0,-1 1 0 0 0,1-1 0 0 0,-1 0 0 0 0,1 1 0 0 0,0-1 0 0 0,-1 1 1 0 0,1-1-1 0 0,0 1 0 0 0,0-1 0 0 0,0 1 0 0 0,1-1 0 0 0,-1 1 0 0 0,0-1 0 0 0,0 1 0 0 0,1-1 0 0 0,-1 1 1 0 0,1-1-1 0 0,-1 1 0 0 0,1-1 0 0 0,0 0 0 0 0,0 1 0 0 0,-1-1 0 0 0,1 0 0 0 0,0 0 0 0 0,0 0 0 0 0,0 1 1 0 0,0-1-1 0 0,0 0 0 0 0,1 0 0 0 0,-1-1 0 0 0,0 1 0 0 0,0 0 0 0 0,1 0 0 0 0,-1 0 0 0 0,0-1 1 0 0,1 1-1 0 0,-1-1 0 0 0,1 1 0 0 0,0-1-1 0 0,73 15 133 0 0,-59-13-92 0 0,105 30 220 0 0,-118-30-246 0 0,0-1 1 0 0,0 1 0 0 0,1-1 0 0 0,-1 1 0 0 0,-1 0 0 0 0,1 0 0 0 0,0 0 0 0 0,0 1 0 0 0,-1-1 0 0 0,1 1-1 0 0,-1-1 1 0 0,0 1 0 0 0,0 0 0 0 0,0 0 0 0 0,0 0 0 0 0,0 0 0 0 0,-1 0 0 0 0,1 1 0 0 0,-1-1 0 0 0,0 0 0 0 0,0 1-1 0 0,0-1 1 0 0,-1 0 0 0 0,1 1 0 0 0,-1-1 0 0 0,1 1 0 0 0,-1-1 0 0 0,0 1 0 0 0,-1 0 0 0 0,1-1 0 0 0,-1 1 0 0 0,1-1-1 0 0,-1 0 1 0 0,0 1-16 0 0,-2 2 11 0 0,1 0 0 0 0,-1-1 0 0 0,1 1 1 0 0,-2-1-1 0 0,1 0 0 0 0,0 0 0 0 0,-1-1 0 0 0,0 1 0 0 0,0-1 0 0 0,0 1 0 0 0,-1-1 0 0 0,0 0 0 0 0,1-1 0 0 0,-1 1 0 0 0,-1-1 0 0 0,1 0 0 0 0,0 0 0 0 0,-1-1 0 0 0,1 0 1 0 0,-5 2-12 0 0,-45 12-6774 0 0,47-13-3643 0 0</inkml:trace>
  <inkml:trace contextRef="#ctx0" brushRef="#br0" timeOffset="-2266.989">2112 483 2481 0 0,'0'0'2292'0'0,"0"0"-53"0"0,0 0-38 0 0,0 0-73 0 0,0 0-245 0 0,0 0-323 0 0,0 0-269 0 0,0 0-220 0 0,0 0-124 0 0,0 0-81 0 0,0 0-42 0 0,0 0-31 0 0,0 0-23 0 0,4 11 5472 0 0,-2-7-6375 0 0,42 130 1381 0 0,-27-76-1155 0 0,-4 0 0 0 0,-2 1-1 0 0,-2 0 1 0 0,-3 1-1 0 0,-2 60-92 0 0,-4-111 10 0 0,0 0-1 0 0,-1 0 1 0 0,0 0-1 0 0,-1 0 0 0 0,0 0 1 0 0,0 0-1 0 0,-1-1 1 0 0,0 1-1 0 0,0-1 1 0 0,-1 1-1 0 0,0-1 0 0 0,-1 0 1 0 0,0-1-1 0 0,-3 5-9 0 0,7-11 6 0 0,-1-1 0 0 0,1 1 0 0 0,0 0 0 0 0,-1-1 0 0 0,1 1 0 0 0,0-1 0 0 0,-1 0 0 0 0,1 1 0 0 0,-1-1 0 0 0,1 0 0 0 0,-1 0 0 0 0,1 0 0 0 0,-1 0 0 0 0,1 0 0 0 0,-1 0 0 0 0,1-1-1 0 0,-1 1 1 0 0,1 0 0 0 0,-1-1 0 0 0,1 1 0 0 0,0-1 0 0 0,-1 1 0 0 0,1-1 0 0 0,0 0 0 0 0,-1 1 0 0 0,1-1 0 0 0,0 0 0 0 0,0 0 0 0 0,0 0 0 0 0,0 0 0 0 0,0 0 0 0 0,0 0 0 0 0,0-1 0 0 0,0 1 0 0 0,0 0 0 0 0,0 0 0 0 0,0-1 0 0 0,1 1 0 0 0,-1 0-1 0 0,1-1 1 0 0,-1 1 0 0 0,1-1 0 0 0,-1 1 0 0 0,1 0 0 0 0,0-1 0 0 0,0 1 0 0 0,0-1 0 0 0,0 1 0 0 0,0-1 0 0 0,0 1 0 0 0,0-1 0 0 0,0 1 0 0 0,1-1 0 0 0,-1 1 0 0 0,0-1 0 0 0,1 1 0 0 0,-1 0 0 0 0,2-2-6 0 0,9-162-19 0 0,2 116 22 0 0,1 0 0 0 0,3 2 1 0 0,1 0-1 0 0,3 1 0 0 0,2 0 0 0 0,1 2 0 0 0,3 1 0 0 0,1 1 1 0 0,3 2-1 0 0,1 1 0 0 0,1 1 0 0 0,2 2 0 0 0,11-7-3 0 0,-45 42 1 0 0,3-4-5 0 0,1 1 1 0 0,0-1-1 0 0,1 1 0 0 0,-1 0 0 0 0,1 0 1 0 0,0 0-1 0 0,-1 1 0 0 0,2 0 0 0 0,-1 0 1 0 0,0 1-1 0 0,1 0 0 0 0,-1 0 1 0 0,1 0-1 0 0,-1 1 0 0 0,1 0 0 0 0,0 0 1 0 0,6 0 3 0 0,-11 3 4 0 0,-1 0 0 0 0,1 1 0 0 0,-1-1 0 0 0,1 0 1 0 0,-1 1-1 0 0,0-1 0 0 0,0 1 0 0 0,0-1 0 0 0,0 1 1 0 0,0-1-1 0 0,0 1 0 0 0,-1 0 0 0 0,1 0 0 0 0,-1-1 1 0 0,0 1-1 0 0,0 0 0 0 0,0 0 0 0 0,0-1 0 0 0,0 1 1 0 0,-1 0-1 0 0,0 1-4 0 0,1 4 5 0 0,-4 11 8 0 0,0 0-1 0 0,-1 0 1 0 0,-2 0 0 0 0,0-1 0 0 0,0 0-1 0 0,-2 0 1 0 0,0-1 0 0 0,-1 0-1 0 0,-1-1 1 0 0,-1 0 0 0 0,0 0 0 0 0,-1-2-1 0 0,-2 2-12 0 0,1 3-10 0 0,-1-1 0 0 0,-1-1-1 0 0,0-1 1 0 0,-1 0 0 0 0,-1-1 0 0 0,-1-1-1 0 0,0 0 1 0 0,0-2 0 0 0,-2 0-1 0 0,1-1 1 0 0,-17 6 10 0 0,-19-21-801 0 0,50-32-2862 0 0,19 14-4273 0 0,-5 14-4012 0 0</inkml:trace>
  <inkml:trace contextRef="#ctx0" brushRef="#br0" timeOffset="-1699.222">2734 664 11707 0 0,'0'0'1655'0'0,"0"0"-349"0"0,0 0 107 0 0,0 0 175 0 0,0 0-57 0 0,0 0-199 0 0,0 0-226 0 0,0 0-177 0 0,0 0-102 0 0,0 0-104 0 0,0 0-99 0 0,0 0-92 0 0,0 0-70 0 0,33-9-50 0 0,99-28-55 0 0,-60 2 235 0 0,-55 25-477 0 0,-1-1 0 0 0,0-1 0 0 0,-1 0 0 0 0,0-1 0 0 0,-1-1 0 0 0,-1 0 0 0 0,0-1 0 0 0,-1 0 0 0 0,-1-1 0 0 0,0-1 0 0 0,-1 0 0 0 0,-1 0 0 0 0,6-15-115 0 0,-6-50 227 0 0,-10 80-225 0 0,-1-1 1 0 0,1 0-1 0 0,0 1 0 0 0,-1-1 0 0 0,0 1 0 0 0,1 0 1 0 0,-1 0-1 0 0,0-1 0 0 0,0 1 0 0 0,0 0 1 0 0,0 1-1 0 0,-1-1 0 0 0,1 0 0 0 0,0 1 0 0 0,-1-1 1 0 0,0 1-1 0 0,1 0 0 0 0,-1 0 0 0 0,1 0 0 0 0,-1 0 1 0 0,0 0-1 0 0,0 0 0 0 0,0 1 0 0 0,1-1 1 0 0,-1 1-1 0 0,0 0 0 0 0,0 0 0 0 0,0 0 0 0 0,0 0 1 0 0,0 1-1 0 0,0-1 0 0 0,1 1 0 0 0,-1 0 1 0 0,0-1-3 0 0,-6 1-10 0 0,-4 0-6 0 0,1 2 0 0 0,-1-1 1 0 0,1 2-1 0 0,0 0 1 0 0,0 0-1 0 0,0 1 1 0 0,1 1-1 0 0,0 0 0 0 0,0 0 1 0 0,0 1-1 0 0,1 0 1 0 0,0 1-1 0 0,0 0 1 0 0,1 1-1 0 0,0 0 1 0 0,0 0-1 0 0,1 1 0 0 0,-1 2 16 0 0,7-10-2 0 0,1-1 0 0 0,-1 0 0 0 0,1 1 0 0 0,0-1 0 0 0,0 1 0 0 0,-1 0 0 0 0,1-1 0 0 0,0 1 0 0 0,0 0 0 0 0,0-1 0 0 0,1 1-1 0 0,-1 0 1 0 0,0 0 0 0 0,1 0 0 0 0,-1 0 0 0 0,1 0 0 0 0,0 0 0 0 0,-1 0 0 0 0,1 0 0 0 0,0 0 0 0 0,0 0 0 0 0,0 0-1 0 0,1 0 1 0 0,-1 0 0 0 0,0 0 0 0 0,1-1 0 0 0,-1 1 0 0 0,1 0 0 0 0,0 0 0 0 0,0 0 0 0 0,0 0 0 0 0,-1-1 0 0 0,2 1 0 0 0,-1 0-1 0 0,0-1 1 0 0,0 1 0 0 0,0-1 0 0 0,1 1 0 0 0,-1-1 0 0 0,1 1 0 0 0,-1-1 0 0 0,1 0 0 0 0,0 0 0 0 0,-1 0 0 0 0,1 0-1 0 0,0 0 1 0 0,0 0 0 0 0,-1-1 0 0 0,1 1 0 0 0,0 0 0 0 0,0-1 0 0 0,0 0 0 0 0,0 1 0 0 0,0-1 0 0 0,1 0 2 0 0,25 3 44 0 0,1-2 0 0 0,-1-1 0 0 0,1-1-1 0 0,-1-1 1 0 0,19-4-44 0 0,34-3 83 0 0,-71 8-49 0 0,-7 0-25 0 0,-1 0 0 0 0,1 0 0 0 0,0 0-1 0 0,0 0 1 0 0,0 1 0 0 0,-1-1 0 0 0,1 1 0 0 0,0 0 0 0 0,0-1 0 0 0,0 1 0 0 0,0 1 0 0 0,0-1 0 0 0,0 0 0 0 0,0 1 0 0 0,-1 0-1 0 0,1-1 1 0 0,0 1 0 0 0,0 0 0 0 0,-1 0 0 0 0,1 1 0 0 0,0-1 0 0 0,-1 0 0 0 0,1 1 0 0 0,-1 0 0 0 0,0 0 0 0 0,1-1 0 0 0,-1 1-1 0 0,0 0 1 0 0,0 1 0 0 0,0-1 0 0 0,-1 0 0 0 0,1 1 0 0 0,-1-1 0 0 0,1 1 0 0 0,0 1-9 0 0,-2 6 49 0 0,0 0 0 0 0,-1-1 0 0 0,-1 1 0 0 0,1-1 0 0 0,-2 1 0 0 0,1-1 0 0 0,-1 0 0 0 0,-1 0 0 0 0,1 0 0 0 0,-1 0 0 0 0,-1-1 0 0 0,-2 4-49 0 0,6-11 4 0 0,-5 7 3 0 0,1 0 0 0 0,0 0-1 0 0,1 0 1 0 0,0 1 0 0 0,0-1 0 0 0,0 1-1 0 0,1 0 1 0 0,1 0 0 0 0,0 1 0 0 0,0-1-1 0 0,0 0 1 0 0,1 1 0 0 0,1-1 0 0 0,0 6-7 0 0,49-13-1366 0 0,-2-26-2171 0 0,-19 5-5910 0 0,-25 17 7648 0 0,4-3-10380 0 0</inkml:trace>
  <inkml:trace contextRef="#ctx0" brushRef="#br0" timeOffset="-1337.723">3436 498 4409 0 0,'0'0'3215'0'0,"0"0"-1214"0"0,0 0-385 0 0,0 0 23 0 0,0 0-61 0 0,0 0-199 0 0,0 0-298 0 0,0 0-253 0 0,0 0-109 0 0,0 0 13 0 0,0 0 55 0 0,0 0 63 0 0,0 0 31 0 0,6 18 2 0 0,21 57-3 0 0,-27-74-838 0 0,0 0 0 0 0,1 0 0 0 0,-1 1 0 0 0,1-1 0 0 0,-1 0 0 0 0,1 0 0 0 0,-1 0 0 0 0,1 0 0 0 0,-1 0 0 0 0,1 0 0 0 0,0 0 0 0 0,0 0 0 0 0,0 0 0 0 0,0 0 0 0 0,-1 0 0 0 0,1 0 0 0 0,0 0 0 0 0,0-1 0 0 0,1 1 0 0 0,-1 0-1 0 0,0-1 1 0 0,0 1 0 0 0,0-1 0 0 0,0 1 0 0 0,1-1 0 0 0,-1 0 0 0 0,0 1 0 0 0,0-1 0 0 0,0 0 0 0 0,1 0 0 0 0,-1 0 0 0 0,0 0 0 0 0,2 0-42 0 0,2 0 234 0 0,6 0-65 0 0,1-1-1 0 0,-1 0 1 0 0,0 0-1 0 0,0-1 0 0 0,0-1 1 0 0,0 0-1 0 0,-1 0 0 0 0,1-1 1 0 0,-1-1-1 0 0,1 1 1 0 0,-2-2-1 0 0,1 1 0 0 0,0-2 1 0 0,-1 1-1 0 0,0-1 1 0 0,-1 0-1 0 0,0-1 0 0 0,0 0 1 0 0,0 0-1 0 0,-1-1 0 0 0,0 0 1 0 0,-1 0-1 0 0,4-7-168 0 0,-9 13 10 0 0,1 1-1 0 0,-1-1 1 0 0,0 0-1 0 0,0 0 1 0 0,0 0-1 0 0,0 0 1 0 0,0 0-1 0 0,-1 0 1 0 0,0 0-1 0 0,1 0 1 0 0,-1 0-1 0 0,0-1 1 0 0,0 1-1 0 0,-1 0 1 0 0,1 0-1 0 0,-1 0 1 0 0,1 0-1 0 0,-1 0 1 0 0,0 0-1 0 0,0 0 1 0 0,0 0-1 0 0,-1 0 1 0 0,1 1-1 0 0,-1-1 1 0 0,1 0-1 0 0,-1 1 1 0 0,0-1-1 0 0,0 1 1 0 0,0 0-1 0 0,-1-1 1 0 0,1 1-1 0 0,0 0 1 0 0,-1 0-1 0 0,1 1 1 0 0,-1-1-1 0 0,0 0 1 0 0,1 1-1 0 0,-1 0 1 0 0,0 0-1 0 0,0-1 1 0 0,-2 1-10 0 0,-2 0-13 0 0,-1-1 0 0 0,1 1 0 0 0,-1 1 0 0 0,1 0-1 0 0,-1 0 1 0 0,1 0 0 0 0,-1 1 0 0 0,1 0 0 0 0,-1 0 0 0 0,1 1 0 0 0,0 0 0 0 0,0 1 0 0 0,0-1 0 0 0,0 1 0 0 0,0 1 0 0 0,0-1 0 0 0,1 1 0 0 0,0 0 0 0 0,0 1 0 0 0,0-1 0 0 0,-3 3 13 0 0,-3 4-39 0 0,0 1 0 0 0,1 0 0 0 0,1 0 0 0 0,-1 1 0 0 0,2 0 0 0 0,0 1 0 0 0,0 0 0 0 0,2 1 0 0 0,-4 7 39 0 0,9-18-36 0 0,-1 1 0 0 0,0-1 0 0 0,1 1 0 0 0,0 0 0 0 0,0-1 0 0 0,1 1 0 0 0,-1 0 0 0 0,1 0 0 0 0,0 0 0 0 0,1 1 0 0 0,-1-1 0 0 0,1 0 0 0 0,0 0 0 0 0,0 0 0 0 0,0 0 0 0 0,1 0 0 0 0,0 1 0 0 0,0-1 0 0 0,0 0-1 0 0,1 0 1 0 0,0-1 0 0 0,0 1 0 0 0,0 0 0 0 0,0 0 0 0 0,1-1 0 0 0,-1 0 0 0 0,1 1 0 0 0,0-1 0 0 0,1 0 0 0 0,-1 0 0 0 0,3 2 36 0 0,2-3-167 0 0,0 0 0 0 0,-1-1 0 0 0,1 1 0 0 0,0-1 1 0 0,0-1-1 0 0,0 0 0 0 0,0 0 0 0 0,0-1 0 0 0,0 1 0 0 0,0-2 1 0 0,1 1-1 0 0,-1-1 0 0 0,0-1 0 0 0,0 1 0 0 0,-1-1 0 0 0,2-1 167 0 0,78-32-9790 0 0,-68 27 2548 0 0,-4 0-674 0 0</inkml:trace>
  <inkml:trace contextRef="#ctx0" brushRef="#br0" timeOffset="-963.986">3890 336 13403 0 0,'0'0'2195'0'0,"0"0"-553"0"0,0 0-247 0 0,0 0-186 0 0,0 0-197 0 0,0 0-206 0 0,0 0-173 0 0,0 0-82 0 0,0 0-8 0 0,0 0-14 0 0,0 0-70 0 0,0 0-72 0 0,0 0-59 0 0,1 23-56 0 0,2 74-49 0 0,-3-80-126 0 0,1 1 0 0 0,1 0 0 0 0,0 0 0 0 0,1-1 0 0 0,1 1 0 0 0,1-1 1 0 0,3 8-98 0 0,-6-21 8 0 0,0 4 7 0 0,1 0 0 0 0,0-1 0 0 0,0 1 0 0 0,1 0 1 0 0,0-1-1 0 0,0 0 0 0 0,1 0 0 0 0,0 0 0 0 0,0-1 0 0 0,1 1 0 0 0,-1-1 0 0 0,5 3-15 0 0,-8-9 38 0 0,-1 0 0 0 0,1 0 0 0 0,-1 0-1 0 0,1 0 1 0 0,-1 0 0 0 0,1-1 0 0 0,-1 1-1 0 0,0 0 1 0 0,1-1 0 0 0,-1 1 0 0 0,1-1 0 0 0,-1 1-1 0 0,0-1 1 0 0,0 0 0 0 0,1 0 0 0 0,-1 1-1 0 0,0-1 1 0 0,0 0 0 0 0,0 0 0 0 0,0 0-1 0 0,0 0 1 0 0,0-1 0 0 0,0 1 0 0 0,0 0 0 0 0,0 0-1 0 0,-1 0 1 0 0,1-1 0 0 0,0 1 0 0 0,-1 0-1 0 0,1-1 1 0 0,-1 1 0 0 0,1-1 0 0 0,-1 1-1 0 0,0 0 1 0 0,0-1 0 0 0,0 1 0 0 0,0-1 0 0 0,0 1-1 0 0,0-1 1 0 0,0 0-38 0 0,3-7 127 0 0,149-259 2033 0 0,-130 217-2161 0 0,-22 50-108 0 0,0 1-147 0 0,0 0-131 0 0,-3 18-8547 0 0,3-18 8102 0 0,-2 4-11805 0 0</inkml:trace>
  <inkml:trace contextRef="#ctx0" brushRef="#br0" timeOffset="-714.015">4469 461 22053 0 0,'0'0'640'0'0,"0"0"-400"0"0,0 0 40 0 0,0 0-48 0 0,0 0-8 0 0,0 0-64 0 0,0 0-136 0 0,0 0-64 0 0,0 0-48 0 0,0 0-136 0 0,0 0-304 0 0,0 0-784 0 0,0 0-2057 0 0,0 0-9354 0 0</inkml:trace>
  <inkml:trace contextRef="#ctx0" brushRef="#br0" timeOffset="-555.005">4426 148 20124 0 0,'0'0'1641'0'0,"0"0"-561"0"0,0 0-176 0 0,0 0-232 0 0,0 0-192 0 0,0 0-232 0 0,0 0-248 0 0,0 0-176 0 0,0 0-24 0 0,0 0-120 0 0,0 0-232 0 0,0 0-752 0 0,0 0-2849 0 0,-26 41-9082 0 0</inkml:trace>
  <inkml:trace contextRef="#ctx0" brushRef="#br0" timeOffset="-319.583">4697 325 19308 0 0,'0'0'1789'0'0,"0"0"-355"0"0,0 0-189 0 0,0 0-212 0 0,0 0-255 0 0,0 0-249 0 0,0 0-197 0 0,0 0-124 0 0,0 0-48 0 0,0 0-33 0 0,0 0-42 0 0,0 0-47 0 0,-17 28-32 0 0,-50 88-23 0 0,43-54-30 0 0,23-59 43 0 0,0 0 1 0 0,1 1-1 0 0,-1-1 0 0 0,1 0 0 0 0,-1 1 0 0 0,1-1 0 0 0,0 0 0 0 0,0 1 0 0 0,1-1 0 0 0,-1 0 0 0 0,1 1 0 0 0,0-1 0 0 0,-1 0 0 0 0,1 0 0 0 0,1 0 0 0 0,-1 1 0 0 0,0-1 0 0 0,1 0 0 0 0,0-1 0 0 0,-1 1 0 0 0,1 0 0 0 0,0 0 0 0 0,1-1 0 0 0,-1 1 0 0 0,0-1 0 0 0,1 0 0 0 0,-1 0 0 0 0,1 0 0 0 0,0 0 0 0 0,0 0 1 0 0,-1 0-1 0 0,1-1 0 0 0,0 1 0 0 0,1-1 0 0 0,-1 0 0 0 0,0 0 0 0 0,3 0 4 0 0,-2 0 50 0 0,-1-1 1 0 0,1 0 0 0 0,-1 0-1 0 0,1 0 1 0 0,-1 0 0 0 0,0-1-1 0 0,1 1 1 0 0,-1-1 0 0 0,1 0 0 0 0,-1 0-1 0 0,0 0 1 0 0,0-1 0 0 0,0 1-1 0 0,0-1 1 0 0,0 1 0 0 0,0-1-1 0 0,0 0 1 0 0,0 0 0 0 0,0-1-1 0 0,-1 1 1 0 0,1 0 0 0 0,-1-1-1 0 0,0 0 1 0 0,0 1 0 0 0,0-1-1 0 0,0 0 1 0 0,0 0 0 0 0,-1 0-1 0 0,1-1-50 0 0,6-12 150 0 0,-2 1-1 0 0,1-1 0 0 0,-2-1 0 0 0,0 1 1 0 0,-1-1-1 0 0,-1 0 0 0 0,0 1 1 0 0,-1-1-1 0 0,-1-1 0 0 0,-1 1 0 0 0,-1 0 1 0 0,0 0-1 0 0,-1 0 0 0 0,-1-4-149 0 0,3 19-64 0 0,0 0-1 0 0,-1 0 0 0 0,1 0 1 0 0,-1 0-1 0 0,1 0 0 0 0,-1 1 1 0 0,1-1-1 0 0,-1 0 0 0 0,0 1 1 0 0,0-1-1 0 0,0 0 0 0 0,0 1 1 0 0,0-1-1 0 0,0 1 0 0 0,-1-1 1 0 0,1 1-1 0 0,0 0 0 0 0,-1-1 1 0 0,1 1-1 0 0,-1 0 0 0 0,1 0 1 0 0,-1 0-1 0 0,0 0 1 0 0,1 1-1 0 0,-1-1 0 0 0,0 0 1 0 0,0 1-1 0 0,1-1 0 0 0,-1 1 1 0 0,0-1-1 0 0,0 1 0 0 0,0 0 1 0 0,0 0-1 0 0,0 0 0 0 0,1 0 1 0 0,-1 0-1 0 0,0 0 0 0 0,0 0 1 0 0,0 1-1 0 0,0-1 0 0 0,0 1 1 0 0,1-1-1 0 0,-1 1 0 0 0,0 0 1 0 0,1 0-1 0 0,-1 0 1 0 0,0 0-1 0 0,0 0 65 0 0,-16 13-3540 0 0,8-4-2314 0 0,4-1-6877 0 0</inkml:trace>
  <inkml:trace contextRef="#ctx0" brushRef="#br0" timeOffset="1388.939">4358 362 96 0 0,'0'0'1910'0'0,"0"0"78"0"0,0 0 257 0 0,0 0 123 0 0,0 0-115 0 0,0 0-336 0 0,0 0-366 0 0,0 0-266 0 0,0 0-174 0 0,0 0-81 0 0,0 0-89 0 0,0 0-86 0 0,14 0 3395 0 0,23 40-1414 0 0,-29-28-1733 0 0,-8-13-1068 0 0,0 1 2 0 0,0 0-3 0 0,0 0 22 0 0,0 0 1 0 0,0 0 2 0 0,0 0 11 0 0,0 0 9 0 0,0 0 1 0 0,0 0 3 0 0,0 0 9 0 0,0 0 0 0 0,0 0 9 0 0,0 0 7 0 0,0 0 17 0 0,0 0 8 0 0,0 0-4 0 0,0 0 19 0 0,0 0-9 0 0,0 0 13 0 0,0 0-4 0 0,0 0-3 0 0,-11 37 363 0 0,-23 66-266 0 0,0-37-233 0 0,21-37-2658 0 0,22-28-6530 0 0,-7-1-3064 0 0</inkml:trace>
  <inkml:trace contextRef="#ctx0" brushRef="#br0" timeOffset="-4224.563">293 1 7562 0 0,'0'0'2083'0'0,"0"0"-312"0"0,0 0-55 0 0,0 0 149 0 0,0 0 58 0 0,0 0-223 0 0,0 0-361 0 0,0 0-344 0 0,0 0-212 0 0,0 0-85 0 0,0 0-19 0 0,0 0-19 0 0,0 4-30 0 0,15 309 3511 0 0,-13-16-3612 0 0,-18-193-629 0 0,13-94-468 0 0,0-10-3311 0 0,-6-18-11183 0 0,7 11 5597 0 0</inkml:trace>
  <inkml:trace contextRef="#ctx0" brushRef="#br0" timeOffset="-3988.529">1 435 11747 0 0,'0'0'1615'0'0,"0"0"-490"0"0,0 0-73 0 0,0 0 307 0 0,0 0 279 0 0,0 0-12 0 0,0 0-269 0 0,0 0-325 0 0,0 0-209 0 0,0 0-173 0 0,35 2-126 0 0,110 2-91 0 0,11-21 105 0 0,-138 15-720 0 0,-1-2 0 0 0,1 0 0 0 0,-1-1 0 0 0,0 0 0 0 0,-1-2 0 0 0,1 0 0 0 0,-1-1 0 0 0,3-2 182 0 0,9-10-4870 0 0,-3-4-4248 0 0,-17 14-957 0 0</inkml:trace>
  <inkml:trace contextRef="#ctx0" brushRef="#br0" timeOffset="-3612.576">730 38 9714 0 0,'0'0'3025'0'0,"0"0"-1189"0"0,0 0-421 0 0,0 0 11 0 0,0 0 17 0 0,0 0-90 0 0,0 0-276 0 0,0 0-255 0 0,0 0-136 0 0,0 0-62 0 0,-4 34-49 0 0,-11 109-46 0 0,6 268 1864 0 0,9-410-2390 0 0,-1 0-1 0 0,1 0 1 0 0,-1 1 0 0 0,1-1 0 0 0,0 0 0 0 0,0 1 0 0 0,0-1-1 0 0,0 0 1 0 0,0 1 0 0 0,0-1 0 0 0,0 0 0 0 0,0 1 0 0 0,1-1-1 0 0,-1 0 1 0 0,0 0 0 0 0,1 1 0 0 0,-1-1 0 0 0,1 0 0 0 0,-1 0-1 0 0,1 1 1 0 0,0-1 0 0 0,-1 0 0 0 0,1 0 0 0 0,0 0 0 0 0,0 0-1 0 0,0 0 1 0 0,0 0 0 0 0,0 0 0 0 0,0 0 0 0 0,0-1 0 0 0,0 1-1 0 0,0 0 1 0 0,0-1 0 0 0,1 1 0 0 0,-1 0 0 0 0,0-1 0 0 0,0 0-1 0 0,1 1 1 0 0,-1-1 0 0 0,0 0 0 0 0,0 1 0 0 0,1-1 0 0 0,-1 0-1 0 0,0 0 1 0 0,1 0 0 0 0,-1 0 0 0 0,0 0 0 0 0,1-1 0 0 0,-1 1-1 0 0,0 0 1 0 0,1-1 0 0 0,-1 1 0 0 0,0-1 0 0 0,0 1 0 0 0,1-1-1 0 0,-1 1 1 0 0,1-2-3 0 0,132-111 362 0 0,-129 110-357 0 0,-3 0-5 0 0,1 0 0 0 0,0 1 0 0 0,0-1 0 0 0,0 1 0 0 0,0 0 1 0 0,0 0-1 0 0,1 0 0 0 0,-1 0 0 0 0,0 1 0 0 0,1-1 0 0 0,0 1 0 0 0,-1 0 0 0 0,1 0 0 0 0,0 0 0 0 0,-1 1 0 0 0,1-1 0 0 0,0 1 0 0 0,0 0 0 0 0,0 0 0 0 0,2 29 76 0 0,-5 135 124 0 0,-1-163-220 0 0,0 1-1 0 0,1-1 0 0 0,-1 0 1 0 0,1 0-1 0 0,-1 0 1 0 0,1 0-1 0 0,0 1 0 0 0,-1-1 1 0 0,1 0-1 0 0,0 0 1 0 0,0 0-1 0 0,0-1 0 0 0,-1 1 1 0 0,1 0-1 0 0,0 0 1 0 0,0 0-1 0 0,1-1 0 0 0,-1 1 1 0 0,0 0-1 0 0,0-1 1 0 0,0 1-1 0 0,0-1 0 0 0,0 1 1 0 0,1-1-1 0 0,-1 0 1 0 0,0 0-1 0 0,0 1 0 0 0,1-1 1 0 0,-1 0-1 0 0,0 0 1 0 0,0 0-1 0 0,1 0 0 0 0,-1 0 1 0 0,0-1-1 0 0,0 1 0 0 0,1 0 1 0 0,-1-1-1 0 0,0 1 1 0 0,0 0-1 0 0,0-1 0 0 0,1 1 1 0 0,-1-1-1 0 0,0 0 1 0 0,0 1-1 0 0,0-1 0 0 0,0 0 1 0 0,0 0-1 0 0,0 0 1 0 0,0 0-1 0 0,-1 0 0 0 0,1 0 1 0 0,0 0-1 0 0,0 0 1 0 0,-1 0-1 0 0,1 0 0 0 0,-1 0 1 0 0,1 0-1 0 0,-1 0 1 0 0,1-1-1 0 0,-1 0 21 0 0,14-20-1755 0 0,-4 8-888 0 0,-1 1-3512 0 0,-4 8-5418 0 0</inkml:trace>
  <inkml:trace contextRef="#ctx0" brushRef="#br0" timeOffset="-3267.126">1188 549 2208 0 0,'0'0'3436'0'0,"0"0"-429"0"0,0 0-205 0 0,0 0-123 0 0,0 0-261 0 0,0 0-355 0 0,0 0-370 0 0,0 0-340 0 0,0 0-248 0 0,0 0-175 0 0,0 0-175 0 0,0 0-159 0 0,30-6-106 0 0,93-20-82 0 0,-71 2 187 0 0,-48 17-475 0 0,1 1-58 0 0,0 0 0 0 0,-1 0 0 0 0,0 0 0 0 0,0-1 0 0 0,-1 1 0 0 0,0-1 0 0 0,0 0 0 0 0,-1 0-1 0 0,1 0 1 0 0,-2-1 0 0 0,1 1 0 0 0,-1-1 0 0 0,0 1 0 0 0,0-1 0 0 0,-1 1 0 0 0,0-1 0 0 0,0 1 0 0 0,-1-1 0 0 0,-1-2-62 0 0,1 9 3 0 0,-1-1-1 0 0,0 0 0 0 0,0 1 1 0 0,1 0-1 0 0,-1-1 1 0 0,0 1-1 0 0,0 0 0 0 0,0 0 1 0 0,-1 0-1 0 0,1 0 1 0 0,0 0-1 0 0,0 0 0 0 0,0 1 1 0 0,-1-1-1 0 0,1 1 0 0 0,0 0 1 0 0,-1 0-1 0 0,1 0 1 0 0,0 0-1 0 0,-1 0 0 0 0,1 0 1 0 0,0 0-1 0 0,-1 1 1 0 0,1-1-1 0 0,0 1 0 0 0,0 0 1 0 0,0-1-1 0 0,-1 1 0 0 0,1 0 1 0 0,0 0-1 0 0,0 1 1 0 0,0-1-1 0 0,0 0 0 0 0,1 1 1 0 0,-1-1-1 0 0,0 1 1 0 0,0-1-1 0 0,1 2-2 0 0,-14 11-15 0 0,1 2 1 0 0,1-1-1 0 0,1 2 0 0 0,0 0 1 0 0,2 0-1 0 0,-1 1 0 0 0,2 1 1 0 0,1-1-1 0 0,0 1 0 0 0,1 1 1 0 0,1 0-1 0 0,1 1 15 0 0,2-16 1 0 0,1 1 1 0 0,0-1-1 0 0,1 1 1 0 0,-1-1-1 0 0,1 1 1 0 0,0 0-1 0 0,0 0 1 0 0,1 0-1 0 0,0 0 1 0 0,0-1-1 0 0,0 1 1 0 0,1 0-1 0 0,-1 0 0 0 0,1 0 1 0 0,1-1-1 0 0,-1 1 1 0 0,1 0-1 0 0,0-1 1 0 0,1 1-1 0 0,-1-1 1 0 0,1 0-1 0 0,0 0 1 0 0,0 0-1 0 0,0 0 1 0 0,1-1-1 0 0,0 1 1 0 0,0-1-1 0 0,0 0 0 0 0,0 0 1 0 0,1 0-1 0 0,0-1 1 0 0,-1 1-1 0 0,1-1 1 0 0,1 0-1 0 0,-1-1 1 0 0,0 1-1 0 0,1-1 1 0 0,-1 0-1 0 0,1 0 1 0 0,5 0-2 0 0,-2-2-1 0 0,1 0 0 0 0,0 0 0 0 0,0-1 1 0 0,0 0-1 0 0,0-1 0 0 0,-1 0 0 0 0,1-1 1 0 0,-1 0-1 0 0,0-1 0 0 0,0 1 1 0 0,0-2-1 0 0,0 1 0 0 0,6-5 1 0 0,38-25-4030 0 0,-40 25 2030 0 0,1-2-6753 0 0,-7 3-4223 0 0</inkml:trace>
  <inkml:trace contextRef="#ctx0" brushRef="#br0" timeOffset="27108.677">69 1831 4017 0 0,'0'0'1895'0'0,"0"0"-449"0"0,0 0-178 0 0,0 0 161 0 0,0 0 144 0 0,0 0-86 0 0,0 0-310 0 0,0 0-374 0 0,0 0-215 0 0,0 0-9 0 0,0 0 131 0 0,0 0 130 0 0,0 0 63 0 0,5 0 20 0 0,212-8 5622 0 0,-49-9-5484 0 0,-115 16-954 0 0,-53 1-100 0 0,0 0 2 0 0,0 0 6 0 0,0 0-3 0 0,0 0-16 0 0,0 0-7 0 0,0 0-18 0 0,0 0-47 0 0,-31 0-4017 0 0,11 0-1016 0 0,7 0-4300 0 0,7 0 746 0 0</inkml:trace>
  <inkml:trace contextRef="#ctx0" brushRef="#br0" timeOffset="27369.347">275 1643 7490 0 0,'0'0'2528'0'0,"0"0"-393"0"0,0 0-126 0 0,0 0-14 0 0,0 0-175 0 0,0 0-333 0 0,0 0-381 0 0,0 0-295 0 0,0 0-162 0 0,0 0-86 0 0,0 0-36 0 0,0 0-25 0 0,0 0-7 0 0,-5 21-33 0 0,-14 68-26 0 0,17-7 504 0 0,-7 100-528 0 0,7-152-3522 0 0,2-29 860 0 0,0-1-2662 0 0,0 0-4998 0 0</inkml:trace>
  <inkml:trace contextRef="#ctx0" brushRef="#br0" timeOffset="28507.313">1319 1463 0 0 0,'0'0'1187'0'0,"0"0"159"0"0,0 0 113 0 0,0 0 18 0 0,0 0 3 0 0,0 0-49 0 0,0 0-53 0 0,0 0-110 0 0,2-5-130 0 0,5-12-99 0 0,-14 5 12518 0 0,39-2-12750 0 0,-31 14-775 0 0,-35 15 1417 0 0,-406 176-936 0 0,439-191-512 0 0,1 0 0 0 0,-1 0 0 0 0,1 1 1 0 0,-1-1-1 0 0,1 0 0 0 0,-1 0 0 0 0,1 1 0 0 0,-1-1 0 0 0,1 0 0 0 0,-1 1 1 0 0,1-1-1 0 0,0 0 0 0 0,-1 1 0 0 0,1-1 0 0 0,-1 1 0 0 0,1-1 0 0 0,0 1 1 0 0,0-1-1 0 0,-1 1 0 0 0,1-1 0 0 0,0 1 0 0 0,0-1 0 0 0,-1 1 0 0 0,1-1 1 0 0,0 1-1 0 0,0 0 0 0 0,0-1 0 0 0,0 1 0 0 0,0-1 0 0 0,0 1 1 0 0,0-1-1 0 0,0 1 0 0 0,0 0 0 0 0,0-1 0 0 0,0 1 0 0 0,0-1 0 0 0,0 1 1 0 0,1-1-1 0 0,-1 1 0 0 0,0-1 0 0 0,0 1 0 0 0,1-1 0 0 0,-1 1 0 0 0,0-1 1 0 0,1 1-1 0 0,-1-1 0 0 0,0 1 0 0 0,1-1 0 0 0,-1 0 0 0 0,1 1 0 0 0,-1-1 1 0 0,1 1-1 0 0,-1-1 0 0 0,0 0 0 0 0,1 0 0 0 0,0 1 0 0 0,-1-1 0 0 0,1 0 1 0 0,-1 0-1 0 0,1 1-1 0 0,31 13-54 0 0,186 12 423 0 0,-136-22-138 0 0,-82-3-226 0 0,1-1 1 0 0,-1 1 0 0 0,0 0 0 0 0,1 0-1 0 0,-1 0 1 0 0,0 0 0 0 0,0 0-1 0 0,0-1 1 0 0,0 1 0 0 0,1 0-1 0 0,-1 0 1 0 0,0 0 0 0 0,0 0-1 0 0,-1 0 1 0 0,1 0 0 0 0,0 0-1 0 0,0-1 1 0 0,0 1 0 0 0,-1 0 0 0 0,1 0-1 0 0,0 0 1 0 0,-1 0 0 0 0,1-1-1 0 0,-1 1 1 0 0,1 0 0 0 0,-1 0-1 0 0,1-1 1 0 0,-1 1 0 0 0,1 0-1 0 0,-1-1 1 0 0,0 1 0 0 0,1 0 0 0 0,-1-1-1 0 0,0 1 1 0 0,0-1 0 0 0,1 1-1 0 0,-1-1 1 0 0,0 0 0 0 0,0 1-1 0 0,0-1 1 0 0,0 0 0 0 0,1 0-1 0 0,-2 1-5 0 0,0 1 17 0 0,-117 94 138 0 0,-122 61-74 0 0,223-146-80 0 0,10-7 1 0 0,0 1-1 0 0,1-1 1 0 0,-1 1-1 0 0,1 1 1 0 0,0 0-1 0 0,0 0 1 0 0,0 0-1 0 0,1 0 1 0 0,0 1-1 0 0,-3 5-1 0 0,9-10 0 0 0,0 0 0 0 0,1 0 0 0 0,-1 0 0 0 0,0 1 1 0 0,1-1-1 0 0,-1 0 0 0 0,1 0 0 0 0,0 0 0 0 0,0 0 0 0 0,0 0 0 0 0,0 0 0 0 0,0 0 0 0 0,0-1 0 0 0,0 1 0 0 0,1 0 0 0 0,-1-1 0 0 0,1 1 0 0 0,-1 0 0 0 0,1-1 1 0 0,-1 0-1 0 0,1 1 0 0 0,0-1 0 0 0,0 0 0 0 0,0 0 0 0 0,0 0 0 0 0,0 0 0 0 0,0 0 0 0 0,0 0 0 0 0,0-1 0 0 0,0 1 0 0 0,0-1 0 0 0,0 0 0 0 0,0 1 0 0 0,0-1 0 0 0,1 0 1 0 0,-1 0-1 0 0,0 0 0 0 0,0 0 0 0 0,0-1 0 0 0,0 1 0 0 0,1-1 0 0 0,5 1 11 0 0,18 1 59 0 0,0-1 0 0 0,0-2 0 0 0,-1-1 0 0 0,1 0 0 0 0,23-8-70 0 0,134-44 342 0 0,-131 37-274 0 0,-47 15 76 0 0,-4 2-2079 0 0,-7 0-4019 0 0,5 2-2177 0 0,0 2-4959 0 0</inkml:trace>
  <inkml:trace contextRef="#ctx0" brushRef="#br0" timeOffset="29363.273">759 2479 2601 0 0,'0'0'2404'0'0,"0"0"-470"0"0,0 0-96 0 0,0 0 217 0 0,0 0 190 0 0,0 0-40 0 0,0 0-315 0 0,0 0-427 0 0,0 0-304 0 0,0 0-175 0 0,0 0-104 0 0,0 0-45 0 0,1 10 3770 0 0,0 13-3925 0 0,3 2-226 0 0,-1-10-344 0 0,-1 0 0 0 0,0 0-1 0 0,-1 1 1 0 0,-1-1 0 0 0,0 0 0 0 0,-1 1-1 0 0,0-1 1 0 0,-2 0 0 0 0,-3 14-110 0 0,2-21 40 0 0,-1 0 0 0 0,1-1 0 0 0,-2 1 0 0 0,1-1 0 0 0,-1 0 0 0 0,0 0 0 0 0,-1-1 0 0 0,1 0 0 0 0,-1 0 0 0 0,-1 0 0 0 0,1-1 0 0 0,-6 3-40 0 0,11-7 9 0 0,0 1 0 0 0,0-1-1 0 0,0 0 1 0 0,0 0 0 0 0,0 0 0 0 0,0 0 0 0 0,0 0 0 0 0,-1 0 0 0 0,1-1 0 0 0,0 1 0 0 0,0-1 0 0 0,-1 0 0 0 0,1 1-1 0 0,-1-1 1 0 0,1 0 0 0 0,0 0 0 0 0,-1-1 0 0 0,1 1 0 0 0,0 0 0 0 0,-1-1 0 0 0,1 1 0 0 0,0-1 0 0 0,0 0 0 0 0,-1 0 0 0 0,1 0-1 0 0,0 0 1 0 0,0 0 0 0 0,0 0 0 0 0,0-1 0 0 0,0 1 0 0 0,1-1 0 0 0,-1 1 0 0 0,0-1 0 0 0,1 0 0 0 0,-1 1 0 0 0,1-1-1 0 0,-1 0 1 0 0,0-2-9 0 0,1 2-3 0 0,-1 0 0 0 0,1 0-1 0 0,0-1 1 0 0,0 1 0 0 0,0-1-1 0 0,0 1 1 0 0,1-1 0 0 0,-1 1-1 0 0,0-1 1 0 0,1 1 0 0 0,0-1-1 0 0,0 1 1 0 0,0-1 0 0 0,0 0-1 0 0,0 1 1 0 0,0-1-1 0 0,1 1 1 0 0,-1-1 0 0 0,1 1-1 0 0,0-1 1 0 0,-1 1 0 0 0,1-1-1 0 0,0 1 1 0 0,1 0 0 0 0,-1-1-1 0 0,0 1 1 0 0,1 0 0 0 0,-1 0-1 0 0,1 0 1 0 0,0 0 0 0 0,-1 0-1 0 0,1 0 1 0 0,0 0-1 0 0,0 1 1 0 0,0-1 0 0 0,1 1-1 0 0,-1 0 1 0 0,0-1 0 0 0,1 1 3 0 0,94-28 56 0 0,63 22 92 0 0,-142 16-127 0 0,-21-11-1265 0 0,-11-6-960 0 0,2 1-4989 0 0,8 4-5089 0 0</inkml:trace>
  <inkml:trace contextRef="#ctx0" brushRef="#br0" timeOffset="29960.464">743 2210 3153 0 0,'0'0'3495'0'0,"0"0"-948"0"0,0 0-402 0 0,0 0-25 0 0,0 0-75 0 0,0 0-182 0 0,0 0-319 0 0,0 0-304 0 0,0 0-231 0 0,0 0-197 0 0,0 0-115 0 0,0 0-83 0 0,0 0-57 0 0,-5 1-29 0 0,-16 8 423 0 0,4 17 1452 0 0,10-17-2364 0 0,8-9-24 0 0,-1 0 0 0 0,0 1 0 0 0,1-1 0 0 0,-1 0 0 0 0,0 0 1 0 0,1 0-1 0 0,-1 0 0 0 0,0 0 0 0 0,0 0 0 0 0,1 0 0 0 0,-1 1 0 0 0,0-1 1 0 0,0 0-1 0 0,1 0 0 0 0,-1 0 0 0 0,0 1 0 0 0,0-1 0 0 0,1 0 0 0 0,-1 0 1 0 0,0 0-1 0 0,0 1 0 0 0,0-1 0 0 0,0 0 0 0 0,1 1 0 0 0,-1-1 0 0 0,0 0 1 0 0,0 0-1 0 0,0 1 0 0 0,0-1 0 0 0,0 0 0 0 0,0 1 0 0 0,0-1 0 0 0,0 0 1 0 0,0 1-1 0 0,0-1 0 0 0,0 0 0 0 0,0 0 0 0 0,0 1 0 0 0,0-1 0 0 0,0 1-15 0 0,13 2 402 0 0,-13-2-352 0 0,21 1-773 0 0,-6-1-1439 0 0,-2 0-4692 0 0,-9-1-5521 0 0</inkml:trace>
  <inkml:trace contextRef="#ctx0" brushRef="#br0" timeOffset="30387.382">956 2409 5617 0 0,'0'0'2543'0'0,"0"0"-334"0"0,0 0-129 0 0,0 0-82 0 0,0 0-204 0 0,0 0-303 0 0,0 0-362 0 0,0 0-304 0 0,0 0-151 0 0,0 0-44 0 0,0 0-30 0 0,0 0 1 0 0,7 14 1788 0 0,97-22 252 0 0,-77 2-2361 0 0,90-9-1302 0 0,-121 26-4675 0 0,2-7-383 0 0,-2-1-5781 0 0</inkml:trace>
  <inkml:trace contextRef="#ctx0" brushRef="#br0" timeOffset="30606.858">952 2523 9066 0 0,'0'0'3229'0'0,"0"0"-1452"0"0,0 0-682 0 0,0 0 25 0 0,0 0 181 0 0,0 0 80 0 0,0 0-95 0 0,0 0-200 0 0,0 0-193 0 0,0 0-166 0 0,0 0-168 0 0,0 0-169 0 0,0 0-136 0 0,18 4-106 0 0,55 10-81 0 0,-68-13-128 0 0,0 0 1 0 0,0 0-1 0 0,0-1 1 0 0,1 1-1 0 0,-1-2 1 0 0,0 1-1 0 0,1 0 1 0 0,-1-1-1 0 0,0 0 1 0 0,0 0 0 0 0,0-1-1 0 0,0 1 1 0 0,0-1-1 0 0,0 0 1 0 0,0-1-1 0 0,-1 1 1 0 0,1-1 60 0 0,9-4-1016 0 0,-3 1-328 0 0,3-1-5003 0 0,-4 6-5112 0 0</inkml:trace>
  <inkml:trace contextRef="#ctx0" brushRef="#br0" timeOffset="30773.388">1418 2243 9826 0 0,'0'0'2895'0'0,"0"0"-1138"0"0,0 0-434 0 0,0 0 53 0 0,0 0 66 0 0,0 0-75 0 0,0 0-267 0 0,0 0-307 0 0,0 0-230 0 0,0 0-165 0 0,0 0-129 0 0,0 0-94 0 0,-11 30-69 0 0,-33 89-72 0 0,31-58-358 0 0,19-53-347 0 0,0-9-3116 0 0,-1 1-3051 0 0,-4 0-4502 0 0</inkml:trace>
  <inkml:trace contextRef="#ctx0" brushRef="#br0" timeOffset="31944.912">1002 1135 872 0 0,'0'0'1597'0'0,"0"0"214"0"0,0 0 230 0 0,0 0 146 0 0,0 0-110 0 0,0 0-298 0 0,0 0-299 0 0,0 0-297 0 0,0 0-196 0 0,0 0-107 0 0,0 0-108 0 0,0 0-69 0 0,0 0-69 0 0,-4 5-95 0 0,-36 63 1150 0 0,-22 87-779 0 0,157-284 731 0 0,-16 5-943 0 0,-79 125-691 0 0,0-1 0 0 0,0 0 0 0 0,0 1 0 0 0,0-1 0 0 0,1 0 0 0 0,-1 1 0 0 0,0-1 0 0 0,0 0-1 0 0,0 0 1 0 0,0 1 0 0 0,0-1 0 0 0,1 0 0 0 0,-1 1 0 0 0,0-1 0 0 0,0 0 0 0 0,0 0 0 0 0,1 1 0 0 0,-1-1 0 0 0,0 0 0 0 0,0 0 0 0 0,1 0 0 0 0,-1 0 0 0 0,0 1 0 0 0,1-1 0 0 0,-1 0 0 0 0,0 0 0 0 0,1 0 0 0 0,-1 0 0 0 0,0 0-1 0 0,0 0 1 0 0,1 0 0 0 0,-1 0 0 0 0,0 0 0 0 0,1 0 0 0 0,-1 0 0 0 0,0 0 0 0 0,1 0 0 0 0,-1 0 0 0 0,0 0 0 0 0,1 0 0 0 0,-1 0 0 0 0,0 0 0 0 0,1 0-7 0 0,0 7 4 0 0,1 5 76 0 0,2 0-1 0 0,0 1 1 0 0,0-2 0 0 0,1 1 0 0 0,1 0 0 0 0,0-1 0 0 0,0 0 0 0 0,1-1 0 0 0,1 1 0 0 0,0-1 0 0 0,0-1 0 0 0,1 1 0 0 0,0-1 0 0 0,0-1 0 0 0,11 8-80 0 0,-17-14 68 0 0,1 1 1 0 0,0-1 0 0 0,-1 1 0 0 0,1-1-1 0 0,0 0 1 0 0,0-1 0 0 0,0 1 0 0 0,1-1-1 0 0,-1 1 1 0 0,0-1 0 0 0,0-1 0 0 0,1 1-1 0 0,-1-1 1 0 0,1 1 0 0 0,-1-1 0 0 0,0 0-1 0 0,1-1 1 0 0,-1 1 0 0 0,1-1 0 0 0,-1 0-1 0 0,0 0 1 0 0,0 0 0 0 0,1 0 0 0 0,-1-1-1 0 0,0 0 1 0 0,0 0 0 0 0,0 0 0 0 0,-1 0-1 0 0,2-2-68 0 0,1-2 85 0 0,0 1-28 0 0,0 0 0 0 0,0-1 0 0 0,-1 0 0 0 0,0 0 0 0 0,0-1 0 0 0,-1 1 0 0 0,1-1 0 0 0,-1 0 0 0 0,-1 0 0 0 0,0-1 0 0 0,0 1-1 0 0,0-1-56 0 0,14-55-546 0 0,-9 63-2645 0 0,-4 0-949 0 0,-4 0 1266 0 0,2 0-9469 0 0</inkml:trace>
  <inkml:trace contextRef="#ctx0" brushRef="#br0" timeOffset="32989.14">1770 1555 2361 0 0,'0'0'1709'0'0,"0"0"-58"0"0,0 0 59 0 0,0 0 54 0 0,0 0-97 0 0,0 0-305 0 0,0 0-431 0 0,0 0-291 0 0,0 0-107 0 0,0 0 33 0 0,0 0 115 0 0,0 0 51 0 0,7-3 45 0 0,54-9 1703 0 0,-47 11-2024 0 0,1-1 0 0 0,0 0 0 0 0,0-1 0 0 0,-1-1 0 0 0,0 0 0 0 0,0-1 0 0 0,0-1-1 0 0,0 0 1 0 0,-1-1 0 0 0,0 0 0 0 0,0-1 0 0 0,-1 0 0 0 0,0-1 0 0 0,7-7-456 0 0,35-68 1324 0 0,-65 212-1312 0 0,4-16 8 0 0,6 0 0 0 0,11 101-20 0 0,-7-2-52 0 0,-3-204 47 0 0,-1 0 0 0 0,0 0 0 0 0,0-1-1 0 0,-1 1 1 0 0,0-1 0 0 0,0 1 0 0 0,0-1-1 0 0,-1 1 1 0 0,0-1 0 0 0,0 0 0 0 0,0 0 0 0 0,-1-1-1 0 0,0 1 1 0 0,0-1 0 0 0,-1 0 0 0 0,0 0-1 0 0,1 0 1 0 0,-1-1 0 0 0,-1 1 0 0 0,1-1 0 0 0,-1 0-1 0 0,0-1 1 0 0,0 1 0 0 0,0-1 0 0 0,0-1-1 0 0,0 1 1 0 0,-1-1 0 0 0,1 0 0 0 0,-1 0 0 0 0,1-1-1 0 0,-1 0 1 0 0,0 0 0 0 0,0 0 0 0 0,1-1-1 0 0,-3 0 6 0 0,4 0-13 0 0,0 0 0 0 0,0 0 0 0 0,0 0 0 0 0,0 0-1 0 0,0-1 1 0 0,0 1 0 0 0,0-1 0 0 0,1-1-1 0 0,-1 1 1 0 0,0-1 0 0 0,1 0 0 0 0,-1 0-1 0 0,1 0 1 0 0,-1 0 0 0 0,1-1 0 0 0,0 0-1 0 0,0 0 1 0 0,0 0 0 0 0,1 0 0 0 0,-1 0 0 0 0,1-1-1 0 0,-1 0 1 0 0,1 0 0 0 0,1 0 0 0 0,-1 0-1 0 0,-1-3 14 0 0,1 2 6 0 0,0-1 0 0 0,0 1 0 0 0,1-1 0 0 0,0 0 0 0 0,0 0 0 0 0,1 0 0 0 0,-1 0 0 0 0,1 0 0 0 0,1 0 0 0 0,-1 0-1 0 0,1 0 1 0 0,0-1 0 0 0,0 1 0 0 0,1 0 0 0 0,0 0 0 0 0,0 0 0 0 0,0 0 0 0 0,1 0 0 0 0,0 0 0 0 0,0 0 0 0 0,0 1-1 0 0,1-1 1 0 0,3-5-6 0 0,84-85 238 0 0,-15 49-97 0 0,80-9 231 0 0,-55 24 263 0 0,-89 68 347 0 0,-8-33-964 0 0,-1 1 1 0 0,0 0 0 0 0,0 0 0 0 0,0 0-1 0 0,0 0 1 0 0,0 0 0 0 0,-1 1 0 0 0,0-1-1 0 0,0 0 1 0 0,0 1 0 0 0,0-1 0 0 0,-1 1-1 0 0,0-1 1 0 0,0 1 0 0 0,0-1 0 0 0,0 1-1 0 0,-1-1 1 0 0,1 0 0 0 0,-1 1 0 0 0,0-1 0 0 0,-1 0-1 0 0,1 1 1 0 0,-1-1 0 0 0,0 0 0 0 0,0 0-1 0 0,0 0 1 0 0,0 0 0 0 0,-1-1 0 0 0,0 1-1 0 0,0 0-18 0 0,1 6-1460 0 0,11-9-6920 0 0,-5-1-4196 0 0</inkml:trace>
  <inkml:trace contextRef="#ctx0" brushRef="#br0" timeOffset="33596.126">2374 2265 9754 0 0,'0'0'3093'0'0,"0"0"-985"0"0,0 0-394 0 0,0 0-52 0 0,0 0-99 0 0,0 0-198 0 0,0 0-305 0 0,0 0-250 0 0,0 0-93 0 0,0 0-14 0 0,0 0-45 0 0,0 0-83 0 0,0 0-99 0 0,0 11-108 0 0,-3 56 137 0 0,-18-2-66 0 0,21-64-508 0 0,0-1-69 0 0,0 0-143 0 0,0 0-214 0 0,0 0-452 0 0,0-8-10469 0 0,0 5-568 0 0</inkml:trace>
  <inkml:trace contextRef="#ctx0" brushRef="#br0" timeOffset="33840.916">2469 1949 14355 0 0,'0'0'1920'0'0,"0"0"-711"0"0,0 0-201 0 0,0 0-208 0 0,0 0-176 0 0,0 0-264 0 0,0 0-256 0 0,0 0-168 0 0,0 0-144 0 0,0 0-256 0 0,0 0-872 0 0,0 0-3745 0 0,0 0-7114 0 0</inkml:trace>
  <inkml:trace contextRef="#ctx0" brushRef="#br0" timeOffset="34292.397">2600 2346 6585 0 0,'0'0'2225'0'0,"0"0"-273"0"0,0 0-166 0 0,0 0-206 0 0,0 0-234 0 0,0 0-315 0 0,0 0-278 0 0,0 0-103 0 0,0 0 62 0 0,0 0 87 0 0,0 0 37 0 0,0 0-35 0 0,0 0-100 0 0,7-2-91 0 0,91-36 2762 0 0,-95 37-3301 0 0,0 0 0 0 0,0 0 0 0 0,-1 1-1 0 0,1-1 1 0 0,0 1 0 0 0,0-1 0 0 0,0 1 0 0 0,0 0 0 0 0,0 1 0 0 0,-1-1 0 0 0,1 0 0 0 0,0 1-1 0 0,0-1 1 0 0,0 1 0 0 0,-1 0 0 0 0,1 0 0 0 0,0 0 0 0 0,-1 0 0 0 0,1 1 0 0 0,-1-1 0 0 0,1 1-1 0 0,-1-1 1 0 0,0 1 0 0 0,1 0 0 0 0,-1 0 0 0 0,0 0 0 0 0,0 0 0 0 0,-1 0 0 0 0,1 1 0 0 0,0-1-1 0 0,-1 1 1 0 0,1-1 0 0 0,-1 1 0 0 0,0-1 0 0 0,1 2-71 0 0,32 102 467 0 0,-33-100-387 0 0,3 15-3 0 0,-1-1 0 0 0,-1 1 0 0 0,-1 0 0 0 0,-1 0 0 0 0,-1 0 0 0 0,0-1-1 0 0,-2 1 1 0 0,0 0-77 0 0,1-13 6 0 0,0 0 0 0 0,0 0 0 0 0,-1 0-1 0 0,0-1 1 0 0,0 1 0 0 0,-1-1 0 0 0,0 0 0 0 0,-1 0-1 0 0,1 0 1 0 0,-1 0 0 0 0,0-1 0 0 0,-1 0-1 0 0,0 0 1 0 0,1 0 0 0 0,-2-1 0 0 0,1 0 0 0 0,-1 0-1 0 0,0 0 1 0 0,0-1 0 0 0,0 0 0 0 0,-1 0-1 0 0,1-1 1 0 0,-1 0 0 0 0,-2 0-6 0 0,8-2-68 0 0,0-1 1 0 0,-1 0-1 0 0,1 0 0 0 0,0 1 1 0 0,-1-2-1 0 0,1 1 0 0 0,-1 0 1 0 0,1 0-1 0 0,0-1 0 0 0,0 1 1 0 0,-1-1-1 0 0,1 1 0 0 0,0-1 1 0 0,0 0-1 0 0,0 0 0 0 0,0 0 1 0 0,0-1-1 0 0,0 1 0 0 0,0 0 1 0 0,0-1-1 0 0,0 1 0 0 0,0-1 1 0 0,1 1-1 0 0,-1-1 0 0 0,1 0 1 0 0,-1 0-1 0 0,1 0 0 0 0,0 0 1 0 0,-1 0-1 0 0,1 0 1 0 0,0 0-1 0 0,1 0 0 0 0,-1 0 1 0 0,0-1-1 0 0,0 1 0 0 0,1 0 1 0 0,0-1-1 0 0,-1 1 0 0 0,1 0 1 0 0,0-1-1 0 0,0 1 0 0 0,0 0 1 0 0,0-1-1 0 0,1 1 0 0 0,-1 0 1 0 0,1-1-1 0 0,-1 1 0 0 0,1 0 1 0 0,0-1 67 0 0,-1-39-4659 0 0,0 15-6074 0 0,0 15-81 0 0</inkml:trace>
  <inkml:trace contextRef="#ctx0" brushRef="#br0" timeOffset="34739.522">2815 1982 3353 0 0,'0'0'2607'0'0,"0"0"-396"0"0,0 0-134 0 0,0 0-70 0 0,0 0-130 0 0,0 0-223 0 0,0 0-267 0 0,0 0-193 0 0,0 0-132 0 0,0 0-95 0 0,0 0-88 0 0,0 0-71 0 0,0 0-85 0 0,-2-4 2749 0 0,-49 37-2292 0 0,100-62-752 0 0,-71 35 168 0 0,-25 28-1103 0 0,47-34 59 0 0,11 0-7738 0 0,-6 0-4081 0 0</inkml:trace>
  <inkml:trace contextRef="#ctx0" brushRef="#br0" timeOffset="35611.075">2565 2714 0 0 0,'0'0'883'0'0,"0"0"452"0"0,6 8 4231 0 0,16-14-2240 0 0,-2 1 4029 0 0,-14-21-4043 0 0,46-7-2125 0 0,-29 24-1109 0 0,0 0 0 0 0,1 1 0 0 0,1 1 1 0 0,-1 1-1 0 0,1 2 0 0 0,6 0-78 0 0,7 3-349 0 0,-30 1-3161 0 0,0 0-3467 0 0,-4 0-4532 0 0</inkml:trace>
  <inkml:trace contextRef="#ctx0" brushRef="#br0" timeOffset="37059.414">1663 1223 2208 0 0,'0'0'2004'0'0,"0"0"-33"0"0,0 0 74 0 0,0 0 21 0 0,0 0-91 0 0,0 0-257 0 0,0 0-359 0 0,0 0-318 0 0,0 0-166 0 0,0 0-86 0 0,0 0-57 0 0,0 0-44 0 0,0 0-72 0 0,16 0 1703 0 0,123-3 2131 0 0,-21-1-3297 0 0,-111 4 715 0 0,-117-129-1312 0 0,88 107-591 0 0,8-3-1894 0 0,21 24-7120 0 0,-3 1-3938 0 0</inkml:trace>
  <inkml:trace contextRef="#ctx0" brushRef="#br0" timeOffset="38239.457">3016 1695 1312 0 0,'0'0'2018'0'0,"0"0"-112"0"0,0 0 42 0 0,0 0 135 0 0,0 0 12 0 0,0 0-161 0 0,0 0-356 0 0,0 0-382 0 0,0 0-310 0 0,0 0-201 0 0,0 0-107 0 0,0 0-20 0 0,-5 0 2638 0 0,164-8 3217 0 0,2 1-5657 0 0,-89 3-444 0 0,-47 0-266 0 0,-32 2-5395 0 0,-6 1-4963 0 0,6 1-1439 0 0</inkml:trace>
  <inkml:trace contextRef="#ctx0" brushRef="#br0" timeOffset="38490.301">3097 1838 6153 0 0,'0'0'4524'0'0,"0"0"-1683"0"0,0 0-920 0 0,0 0-268 0 0,0 0-186 0 0,0 0-182 0 0,0 0-179 0 0,0 0-134 0 0,0 0-74 0 0,0 0-44 0 0,0 0-11 0 0,0 0-109 0 0,0 0-109 0 0,17 3-74 0 0,111 9 603 0 0,20-23-730 0 0,-138 11-1275 0 0,-2 0-2288 0 0,-3 0-4298 0 0,-2 0-5292 0 0</inkml:trace>
  <inkml:trace contextRef="#ctx0" brushRef="#br0" timeOffset="39698.286">3767 2100 1984 0 0,'0'0'2048'0'0,"0"0"-24"0"0,0 0 60 0 0,0 0 45 0 0,0 0-77 0 0,0 0-205 0 0,0 0-306 0 0,0 0-237 0 0,0 0-146 0 0,0 0-110 0 0,0 0-107 0 0,-10 4-111 0 0,-29 16-87 0 0,29-15-50 0 0,10-5-18 0 0,0 0-10 0 0,0-15 998 0 0,4-6-1438 0 0,0 1 0 0 0,2 0 0 0 0,0 0 0 0 0,1 1-1 0 0,1 0 1 0 0,1 0 0 0 0,0 0 0 0 0,2 1 0 0 0,0 1 0 0 0,1 0-1 0 0,1 0 1 0 0,0 2 0 0 0,1-1 0 0 0,1 1-225 0 0,6-7 81 0 0,0 1-1 0 0,1 1 1 0 0,2 1 0 0 0,0 1 0 0 0,13-7-81 0 0,39-1 92 0 0,-62 66-3 0 0,-8 163 134 0 0,-6-201-223 0 0,0 0 1 0 0,0 0-1 0 0,1 0 0 0 0,-1 0 1 0 0,1 0-1 0 0,-1 0 0 0 0,1-1 1 0 0,-1 1-1 0 0,1 0 0 0 0,0 0 1 0 0,0 0-1 0 0,0-1 0 0 0,0 1 1 0 0,0 0-1 0 0,0-1 0 0 0,1 1 0 0 0,-1-1 1 0 0,0 0-1 0 0,1 1 0 0 0,-1-1 1 0 0,1 0-1 0 0,0 0 0 0 0,-1 0 1 0 0,1 0-1 0 0,0 0 0 0 0,0 0 1 0 0,-1 0-1 0 0,1 0 0 0 0,0-1 1 0 0,0 1-1 0 0,0-1 0 0 0,0 0 1 0 0,0 1-1 0 0,0-1 0 0 0,0 0 1 0 0,0 0-1 0 0,0 0 0 0 0,0-1 1 0 0,0 1-1 0 0,0 0 0 0 0,0-1 1 0 0,0 1-1 0 0,0-1 0 0 0,-1 1 1 0 0,1-1-1 0 0,0 0 0 0 0,0 0 1 0 0,-1 0-1 0 0,1 0 0 0 0,0 0 1 0 0,-1 0-1 0 0,1-1 0 0 0,0 0 0 0 0,94-99 121 0 0,-76 76-115 0 0,1 2 0 0 0,1 0 0 0 0,1 1 0 0 0,1 2 0 0 0,6-4-6 0 0,-28 23-1 0 0,-1-1 0 0 0,0 1 0 0 0,1 0 1 0 0,-1-1-1 0 0,1 1 0 0 0,-1 0 0 0 0,1 0 0 0 0,-1 0 0 0 0,1 0 1 0 0,0 0-1 0 0,0 1 0 0 0,-1-1 0 0 0,1 0 0 0 0,0 1 0 0 0,0-1 0 0 0,0 1 1 0 0,0 0-1 0 0,0-1 0 0 0,0 1 0 0 0,0 0 0 0 0,-1 0 0 0 0,1 1 1 0 0,0-1-1 0 0,0 0 0 0 0,0 1 0 0 0,0-1 0 0 0,0 1 0 0 0,0-1 1 0 0,-1 1-1 0 0,1 0 0 0 0,0 0 0 0 0,0 0 0 0 0,-1 0 0 0 0,1 0 0 0 0,-1 0 1 0 0,1 0-1 0 0,-1 0 0 0 0,1 1 0 0 0,-1-1 0 0 0,0 1 0 0 0,0-1 1 0 0,1 1-1 0 0,-1-1 0 0 0,0 1 0 0 0,0 0 0 0 0,-1-1 0 0 0,1 1 0 0 0,0 0 1 0 0,0 1 0 0 0,2 26 26 0 0,-1 1-1 0 0,-1-1 1 0 0,-1 1 0 0 0,-2 0 0 0 0,-3 9-26 0 0,-1 70-1126 0 0,22-108-13015 0 0,-12-1 1751 0 0</inkml:trace>
  <inkml:trace contextRef="#ctx0" brushRef="#br0" timeOffset="40510.212">4691 2063 3217 0 0,'0'0'2512'0'0,"0"0"-262"0"0,0 0-91 0 0,0 0-30 0 0,0 0-148 0 0,0 0-290 0 0,0 0-364 0 0,0 0-328 0 0,0 0-207 0 0,0 0-82 0 0,0 0-29 0 0,0 0 18 0 0,0 0 31 0 0,1 3-1 0 0,-5 61 2121 0 0,-14 1-2295 0 0,13-47-516 0 0,3-9-2390 0 0,1-21-3216 0 0,1 6-616 0 0,0 5-5118 0 0</inkml:trace>
  <inkml:trace contextRef="#ctx0" brushRef="#br0" timeOffset="40927.524">4833 1724 6921 0 0,'0'0'2494'0'0,"0"0"-664"0"0,0 0-330 0 0,0 0-18 0 0,0 0-10 0 0,0 0-89 0 0,0 0-166 0 0,0 0-257 0 0,0 0-209 0 0,0 0-159 0 0,0 0-119 0 0,0 0-97 0 0,0 0-61 0 0,-7 6-48 0 0,-21 19-61 0 0,21-19-40 0 0,7-6-44 0 0,0 0-28 0 0,0 0-11 0 0,0 0-22 0 0,0 0-8 0 0,0 0-11 0 0,0 0-9 0 0,0 0 0 0 0,0 0 11 0 0,0 0 27 0 0,0 0 26 0 0,-17-4 1541 0 0,2 13-1161 0 0,13-7-4168 0 0,1-2-4117 0 0,1 0 7704 0 0,0 0-11858 0 0</inkml:trace>
  <inkml:trace contextRef="#ctx0" brushRef="#br0" timeOffset="41907.346">5317 1798 200 0 0,'0'0'2697'0'0,"0"0"-442"0"0,0 0-80 0 0,0 0 25 0 0,0 0-42 0 0,0 0-200 0 0,0 0-278 0 0,0 0-278 0 0,0 0-225 0 0,0 0-143 0 0,0 0-119 0 0,0 0-106 0 0,0 0-84 0 0,-9-10-47 0 0,-30-29-68 0 0,-4 28 603 0 0,36 12-1003 0 0,-7 3-85 0 0,0-1-1 0 0,0 2 1 0 0,0 0 0 0 0,1 1 0 0 0,-1 0 0 0 0,2 1-1 0 0,-1 0 1 0 0,1 1 0 0 0,0 1 0 0 0,0 0 0 0 0,1 0-1 0 0,1 1 1 0 0,-1 0 0 0 0,1 1 0 0 0,1 0 0 0 0,0 1-1 0 0,1 0 1 0 0,0 0 0 0 0,-5 13-125 0 0,10-21 9 0 0,1 0 1 0 0,-1 0-1 0 0,1 0 0 0 0,0 0 0 0 0,0 1 1 0 0,1-1-1 0 0,-1 1 0 0 0,1-1 1 0 0,0 1-1 0 0,0-1 0 0 0,1 1 1 0 0,-1 0-1 0 0,1-1 0 0 0,0 1 0 0 0,0-1 1 0 0,1 1-1 0 0,-1 0 0 0 0,1-1 1 0 0,0 1-1 0 0,0-1 0 0 0,1 1 1 0 0,-1-1-1 0 0,1 1 0 0 0,0-1 0 0 0,0 0 1 0 0,0 0-1 0 0,1 0 0 0 0,-1 0 1 0 0,1-1-1 0 0,0 1 0 0 0,0 0 1 0 0,1-1-1 0 0,-1 0 0 0 0,1 0 0 0 0,-1 0 1 0 0,3 1-10 0 0,9-2 85 0 0,0 0 0 0 0,-1-1 1 0 0,1-1-1 0 0,0 0 0 0 0,0-1 1 0 0,0-1-1 0 0,0 0 1 0 0,-1-1-1 0 0,1-1 0 0 0,-1 0 1 0 0,0-1-1 0 0,0 0 0 0 0,0-1 1 0 0,-1-1-1 0 0,0 0 0 0 0,0-1 1 0 0,-1 0-1 0 0,6-6-85 0 0,7-3 89 0 0,-1-1 0 0 0,-1-1 1 0 0,-1-1-1 0 0,-1-1 0 0 0,-1-1 0 0 0,0 0 0 0 0,10-19-89 0 0,26-61 356 0 0,-70 144-204 0 0,4-19-136 0 0,2 1 0 0 0,0 1-1 0 0,2-1 1 0 0,1 1 0 0 0,1 0 0 0 0,-1 22-16 0 0,5-39-9 0 0,0-1 0 0 0,1 1 1 0 0,0 0-1 0 0,0-1 0 0 0,1 1 0 0 0,0-1 0 0 0,0 1 0 0 0,0-1 1 0 0,1 0-1 0 0,0 0 0 0 0,1 0 0 0 0,0 0 0 0 0,0-1 1 0 0,0 0-1 0 0,1 1 0 0 0,0-1 0 0 0,0-1 0 0 0,0 1 9 0 0,0-2-107 0 0,-1 1-1 0 0,1-1 1 0 0,0 0-1 0 0,1 0 1 0 0,-1-1-1 0 0,1 1 1 0 0,-1-1-1 0 0,1 0 1 0 0,0-1-1 0 0,0 0 1 0 0,1 0-1 0 0,-1 0 1 0 0,0 0-1 0 0,0-1 1 0 0,1 0-1 0 0,-1-1 1 0 0,1 1 107 0 0,18 0-4002 0 0,1-1-3382 0 0,-17 0-4600 0 0</inkml:trace>
  <inkml:trace contextRef="#ctx0" brushRef="#br0" timeOffset="42196.024">5897 2026 10842 0 0,'0'0'2504'0'0,"0"0"-572"0"0,0 0-218 0 0,0 0-14 0 0,0 0-68 0 0,0 0-218 0 0,0 0-287 0 0,0 0-254 0 0,0 0-163 0 0,0 0-105 0 0,0 0-125 0 0,0 0-110 0 0,0 0-119 0 0,-5 13-82 0 0,-28 66-4 0 0,20-21-497 0 0,13-57 51 0 0,0-1-203 0 0,0 0-351 0 0,0 0-587 0 0,0 0-1020 0 0,0 0-2531 0 0,0 0-4273 0 0</inkml:trace>
  <inkml:trace contextRef="#ctx0" brushRef="#br0" timeOffset="42567.337">5976 1764 8642 0 0,'0'0'2066'0'0,"0"0"-347"0"0,0 0-82 0 0,0 0 16 0 0,0 0-53 0 0,0 0-173 0 0,0 0-247 0 0,0 0-226 0 0,0 0-145 0 0,0 0-85 0 0,0 0-59 0 0,0 0-60 0 0,0 0-69 0 0,-10 6-80 0 0,-41 22 158 0 0,51-28-434 0 0,0 0-63 0 0,0 0-36 0 0,0 0-19 0 0,0 0-5 0 0,0 0-22 0 0,39-18 284 0 0,-76 31 562 0 0,35-18-4189 0 0,10-4-8682 0 0,-3 6 269 0 0</inkml:trace>
  <inkml:trace contextRef="#ctx0" brushRef="#br0" timeOffset="43109.286">5100 1385 3217 0 0,'0'0'2391'0'0,"0"0"-8"0"0,0 0-21 0 0,0 0-60 0 0,0 0-126 0 0,0 0-218 0 0,0 0-300 0 0,0 0-269 0 0,0 0-193 0 0,0 0-131 0 0,0 0-121 0 0,0 0-116 0 0,0 0-116 0 0,-10-2-156 0 0,-32-8-90 0 0,31 8-66 0 0,11 2-47 0 0,34-12 1810 0 0,18 0-1684 0 0,0 3 0 0 0,1 1 0 0 0,-1 3 0 0 0,2 2-1 0 0,48 4-478 0 0,21 6 91 0 0,-107-9 132 0 0,-25-3 214 0 0,-16-10-404 0 0,-4-9 4 0 0,22 20-85 0 0,1 0-1 0 0,0-1 0 0 0,0 0 0 0 0,1 0 0 0 0,-1-1 1 0 0,1 1-1 0 0,0-1 0 0 0,1 0 0 0 0,-1 0 0 0 0,1-1 1 0 0,0 0-1 0 0,1 1 0 0 0,0-2 49 0 0,-7-35-1634 0 0,9 28-2795 0 0,0 0-5743 0 0,1 8-2829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457 390 0 0 0,'0'0'1028'0'0,"0"0"807"0"0,0 0 407 0 0,0 0 17 0 0,0 0-201 0 0,0 0-280 0 0,0 0-217 0 0,0 0-155 0 0,0 0-127 0 0,11-6-120 0 0,34-19-94 0 0,-33 14 5992 0 0,-18 6-5158 0 0,-18 4-2479 0 0,23 1 1134 0 0,-177 19 365 0 0,18 26-423 0 0,76-16 152 0 0,84-28-642 0 0,-1 0-1 0 0,1-1 0 0 0,0 1 1 0 0,-1 0-1 0 0,1 0 0 0 0,0 0 1 0 0,0 0-1 0 0,0 0 0 0 0,0-1 1 0 0,0 1-1 0 0,0 0 0 0 0,0 0 0 0 0,0 0 1 0 0,0 0-1 0 0,0 0 0 0 0,0-1 1 0 0,1 1-1 0 0,-1 0 0 0 0,0 0 1 0 0,1 0-1 0 0,-1-1 0 0 0,0 1 0 0 0,1 0 1 0 0,-1 0-1 0 0,1-1 0 0 0,-1 1 1 0 0,1 0-1 0 0,0-1 0 0 0,-1 1 1 0 0,1-1-1 0 0,0 1 0 0 0,-1-1 1 0 0,1 1-1 0 0,0-1 0 0 0,-1 1 0 0 0,1-1 1 0 0,0 1-1 0 0,0-1 0 0 0,0 0 1 0 0,-1 0-1 0 0,1 1 0 0 0,0-1 1 0 0,0 0-1 0 0,0 0-5 0 0,134 47 121 0 0,-50-24-70 0 0,-33 5-12 0 0,-52-25-20 0 0,-1 1 1 0 0,1-1 0 0 0,-1 0 0 0 0,0 0 0 0 0,0 1 0 0 0,0-1-1 0 0,0 0 1 0 0,0 0 0 0 0,-1 0 0 0 0,1 0 0 0 0,-1-1 0 0 0,0 1-1 0 0,0 0 1 0 0,0-1 0 0 0,0 1 0 0 0,0-1 0 0 0,-1 0 0 0 0,1 1-1 0 0,-1-1 1 0 0,1 0 0 0 0,-1-1 0 0 0,0 1 0 0 0,0 0 0 0 0,-1 0-21 0 0,-4 3 35 0 0,-276 201 314 0 0,283-205-346 0 0,-1-1 0 0 0,1 1-1 0 0,-1 0 1 0 0,1 0 0 0 0,0 0 0 0 0,-1 0-1 0 0,1 0 1 0 0,0 1 0 0 0,0-1 0 0 0,0 0-1 0 0,0 0 1 0 0,0 1 0 0 0,0-1 0 0 0,0 1-1 0 0,0-1 1 0 0,0 1 0 0 0,1-1 0 0 0,-1 1 0 0 0,1 0-1 0 0,-1-1 1 0 0,1 1 0 0 0,0 0 0 0 0,-1-1-1 0 0,1 1 1 0 0,0 0 0 0 0,0-1 0 0 0,0 1-1 0 0,0 0 1 0 0,1-1 0 0 0,-1 1 0 0 0,0 0-1 0 0,1-1 1 0 0,-1 1 0 0 0,1-1 0 0 0,0 1-1 0 0,-1 0 1 0 0,1-1 0 0 0,0 0 0 0 0,0 1-1 0 0,0-1 1 0 0,0 1 0 0 0,0-1 0 0 0,0 0-1 0 0,0 0 1 0 0,0 0 0 0 0,1 1 0 0 0,-1-1 0 0 0,0 0-1 0 0,1-1 1 0 0,0 2-2 0 0,9 2 8 0 0,1 0 1 0 0,-1 0-1 0 0,0-1 0 0 0,1-1 0 0 0,0 0 1 0 0,-1 0-1 0 0,1-1 0 0 0,0-1 1 0 0,0 0-1 0 0,0-1 0 0 0,3 0-8 0 0,19 0 64 0 0,1-1-13 0 0,0-1 0 0 0,0-1 0 0 0,0-3 0 0 0,0 0 0 0 0,23-10-51 0 0,-21 10-47 0 0,-37 6 27 0 0,0 1-48 0 0,0 0-55 0 0,-18-12-1873 0 0,3 4 425 0 0,-9-6-3043 0 0,11 4-4565 0 0,8 2-2874 0 0</inkml:trace>
  <inkml:trace contextRef="#ctx0" brushRef="#br0" timeOffset="449.242">262 0 7090 0 0,'0'0'4070'0'0,"0"0"-2101"0"0,0 0-808 0 0,0 0-69 0 0,0 0 191 0 0,0 0 159 0 0,0 0-17 0 0,0 0-219 0 0,0 0-307 0 0,0 0-195 0 0,0 0-65 0 0,0 0-7 0 0,0 0 29 0 0,-2 9 14 0 0,-9 167 2695 0 0,44 242-1534 0 0,-33-100-1581 0 0,-1-298-245 0 0,0 0-1 0 0,-1 1 1 0 0,-1-1-1 0 0,-1 0 0 0 0,-1 0 1 0 0,-1-1-1 0 0,-1 0 1 0 0,0 0-1 0 0,-1 0 1 0 0,-2-1-1 0 0,-7 13-9 0 0,8-12-180 0 0,30-20-141 0 0,38-21-1845 0 0,-35 8-6463 0 0,-20 10-3619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1560 0 0,'0'0'1635'0'0,"0"0"118"0"0,0 0 79 0 0,0 0 38 0 0,0 0-91 0 0,0 0-217 0 0,0 0-306 0 0,0 0-331 0 0,0 0-240 0 0,0 0-147 0 0,0 0-7 0 0,0 0 95 0 0,0 0 119 0 0,9-3 119 0 0,189-27 4518 0 0,14 26-3305 0 0,-185 4-2003 0 0,-4 4 280 0 0,-22-4-230 0 0,-1 0 39 0 0,-11 3 1919 0 0,-93-73-1422 0 0,102 69-685 0 0,0 0 0 0 0,0 0-1 0 0,0-1 1 0 0,0 1 0 0 0,0-1 0 0 0,0 1 0 0 0,1-1 0 0 0,-1 0-1 0 0,1 1 1 0 0,-1-1 0 0 0,1 0 0 0 0,-1 0 0 0 0,1 0 0 0 0,0 0-1 0 0,0 0 1 0 0,0-1 0 0 0,0 1 0 0 0,1 0 0 0 0,-1 0 0 0 0,0-1-1 0 0,1 1 1 0 0,0 0 0 0 0,-1-3 25 0 0,26 9-2398 0 0,-16 1 859 0 0,8 4-2957 0 0,-6-2-3000 0 0,-3 1-4753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3 222 1256 0 0,'0'0'1977'0'0,"0"0"0"0"0,0 0 152 0 0,0 0 139 0 0,0 0 10 0 0,0 0-201 0 0,0 0-320 0 0,0 0-311 0 0,0 0-266 0 0,0 0-172 0 0,0 0-114 0 0,0 0-85 0 0,0 0-70 0 0,-1-7-68 0 0,-1-20-97 0 0,29 17 1197 0 0,346-9 1281 0 0,-373 19-2984 0 0,0 0 38 0 0,0 0 36 0 0,-31-26 534 0 0,24 21-667 0 0,0 0 0 0 0,0-1 0 0 0,1 0 0 0 0,0 0 0 0 0,0 0 0 0 0,0-1 0 0 0,1 0-1 0 0,0 0 1 0 0,1 0 0 0 0,-1-1 0 0 0,1 0 0 0 0,1 1 0 0 0,-1-1 0 0 0,0-5-9 0 0,0 5 22 0 0,4 7-77 0 0,0 1 1 0 0,-1 0-1 0 0,1 0 1 0 0,0-1-1 0 0,-1 1 0 0 0,1 0 1 0 0,0-1-1 0 0,0 1 1 0 0,-1 0-1 0 0,1-1 0 0 0,0 1 1 0 0,0 0-1 0 0,0-1 0 0 0,-1 1 1 0 0,1-1-1 0 0,0 1 1 0 0,0-1-1 0 0,0 1 0 0 0,0 0 1 0 0,0-1-1 0 0,0 1 1 0 0,0-1-1 0 0,0 1 0 0 0,0-1 1 0 0,0 1-1 0 0,0 0 0 0 0,0-1 1 0 0,0 1-1 0 0,0-1 1 0 0,0 1-1 0 0,1 0 0 0 0,-1-1 1 0 0,0 1-1 0 0,0-1 1 0 0,0 1-1 0 0,1 0 0 0 0,-1-1 1 0 0,0 1-1 0 0,0 0 0 0 0,1-1 1 0 0,-1 1-1 0 0,0 0 1 0 0,1-1-1 0 0,-1 1 0 0 0,0 0 1 0 0,1 0-1 0 0,-1-1 0 0 0,0 1 1 0 0,1 0-1 0 0,-1 0 1 0 0,1 0-1 0 0,-1 0 0 0 0,1 0 1 0 0,-1-1-1 0 0,0 1 1 0 0,1 0-1 0 0,-1 0 0 0 0,1 0 1 0 0,-1 0-1 0 0,1 0 0 0 0,-1 0 1 0 0,0 0-1 0 0,1 1 1 0 0,-1-1-1 0 0,1 0 0 0 0,-1 0 55 0 0,16 0-3985 0 0,-5 0-3199 0 0,-2 0-5420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 0 0 0,'0'0'1087'0'0,"0"0"652"0"0,0 0 219 0 0,0 0-33 0 0,0 0-70 0 0,0 0-79 0 0,0 0-89 0 0,0 0-112 0 0,2 0-183 0 0,45-3 5057 0 0,26-5-4194 0 0,-3-1-1422 0 0,15 3 115 0 0,-84 6-795 0 0,-1 0 54 0 0,0 0 50 0 0,-69 19 1142 0 0,-293 120-1147 0 0,306-117-42 0 0,90-3 100 0 0,286 28 344 0 0,-319-47-652 0 0,0 0 1 0 0,0 0 0 0 0,0 0-1 0 0,0-1 1 0 0,0 1-1 0 0,0 0 1 0 0,0 0-1 0 0,0 0 1 0 0,0 1-1 0 0,0-1 1 0 0,0 0-1 0 0,1 0 1 0 0,-1 1 0 0 0,0-1-1 0 0,0 0 1 0 0,0 1-1 0 0,0-1 1 0 0,-1 1-1 0 0,1-1 1 0 0,0 1-1 0 0,0 0 1 0 0,0-1 0 0 0,0 1-1 0 0,0 0 1 0 0,-1 0-1 0 0,1-1 1 0 0,0 1-1 0 0,-1 0 1 0 0,1 0-1 0 0,0 0 1 0 0,-1 0 0 0 0,0 0-1 0 0,1 0 1 0 0,-1 0-1 0 0,1 0 1 0 0,-1 0-1 0 0,0 0 1 0 0,0 0-1 0 0,1 0 1 0 0,-1 0 0 0 0,0 0-1 0 0,0 1 1 0 0,0-1-1 0 0,0 0 1 0 0,-1 0-1 0 0,1 0 1 0 0,0 0-1 0 0,0 0 1 0 0,-1 0-1 0 0,1 0 1 0 0,0 0 0 0 0,-1 0-1 0 0,1 0 1 0 0,-1 0-1 0 0,1 0 1 0 0,-1 0-1 0 0,0 0 1 0 0,0 0-3 0 0,-33 23 87 0 0,-1-2 1 0 0,-1-2-1 0 0,-1-1 0 0 0,-32 11-87 0 0,-45 24 32 0 0,-72 42 50 0 0,182-94-78 0 0,2-1-2 0 0,0-1 0 0 0,1 1 0 0 0,-1 0 0 0 0,0 0 0 0 0,0 0 0 0 0,1 1 1 0 0,-1-1-1 0 0,1 0 0 0 0,-1 1 0 0 0,1-1 0 0 0,-1 0 0 0 0,1 1 0 0 0,0 0 0 0 0,0-1 0 0 0,-1 1 1 0 0,1 0-1 0 0,1 0 0 0 0,-1-1 0 0 0,0 1 0 0 0,0 0 0 0 0,1 0 0 0 0,-1 0 0 0 0,1 0 0 0 0,-1 2-2 0 0,39 15 103 0 0,-22-15-44 0 0,1-1 1 0 0,0 0-1 0 0,0-1 0 0 0,0-1 1 0 0,0-1-1 0 0,0 0 0 0 0,10-2-59 0 0,19 1 84 0 0,293-33 268 0 0,-281 31-304 0 0,-58 3-55 0 0,0 0 19 0 0,0 0-14 0 0,0 0-4 0 0,0 0 9 0 0,0 0-18 0 0,0 0-42 0 0,0 0-38 0 0,-24 8-3288 0 0,11 5 102 0 0,3-1-5800 0 0,4-8-3355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13435 0 0,'0'0'2215'0'0,"0"0"-396"0"0,0 0-127 0 0,0 0-37 0 0,0 0-128 0 0,0 0-261 0 0,0 0-326 0 0,0 0-252 0 0,0 0-185 0 0,0 0-112 0 0,0 0-70 0 0,0 0-47 0 0,0 0-14 0 0,0-3 541 0 0,-31 241 806 0 0,29-216-1683 0 0,5-26-831 0 0,-1-10 119 0 0,6-38-2509 0 0,-6 17-6977 0 0,-2 23-1778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2024 0 0,'0'0'3731'0'0,"0"0"-1328"0"0,0 0-656 0 0,0 0-120 0 0,0 0-15 0 0,0 0-76 0 0,0 0-190 0 0,0 0-214 0 0,0 0-103 0 0,0 0-53 0 0,0 0-21 0 0,0 0-45 0 0,0 0-85 0 0,6 0-99 0 0,51-26 1935 0 0,-55 25-2617 0 0,0 0 0 0 0,0 0 0 0 0,0 1 0 0 0,0-1 0 0 0,0 1 0 0 0,0 0 0 0 0,0-1 0 0 0,0 1 1 0 0,0 0-1 0 0,0 0 0 0 0,0 0 0 0 0,0 0 0 0 0,1 1 0 0 0,-1-1 0 0 0,0 1 0 0 0,0-1 0 0 0,0 1 0 0 0,0-1 0 0 0,0 1 0 0 0,-1 0 0 0 0,1 0 0 0 0,0 0 0 0 0,0 0 0 0 0,0 1 0 0 0,-1-1 0 0 0,1 0 1 0 0,-1 1-1 0 0,1-1 0 0 0,-1 1 0 0 0,1-1 0 0 0,-1 1-44 0 0,9 14 63 0 0,0 0-1 0 0,-1 1 1 0 0,0 0 0 0 0,-2 0 0 0 0,0 1 0 0 0,-1 0 0 0 0,0 0 0 0 0,-2 0 0 0 0,0 1-1 0 0,-1-1 1 0 0,-1 1 0 0 0,-1 0 0 0 0,0 0 0 0 0,-2 7-63 0 0,-1-13 38 0 0,0-1 0 0 0,-1 1-1 0 0,0-1 1 0 0,-1 0 0 0 0,0 0 0 0 0,-1 0 0 0 0,0-1 0 0 0,-1 0 0 0 0,0 0-1 0 0,-1 0 1 0 0,0-1 0 0 0,-1 1 0 0 0,-4 2-38 0 0,-5 11 128 0 0,-30 2 296 0 0,31-55-523 0 0,19-60-1815 0 0,1 71-2576 0 0,1 0-3855 0 0,-3 14-3793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1880 0 0,'0'0'2492'0'0,"0"0"-407"0"0,0 0-206 0 0,0 0 35 0 0,0 0 15 0 0,0 0-145 0 0,0 0-178 0 0,0 0-270 0 0,0 0-246 0 0,0 0-168 0 0,0 0-127 0 0,0 0-73 0 0,0 0-33 0 0,-6 0-43 0 0,-20 1-34 0 0,-16 24 1898 0 0,36-20-1540 0 0,29-28-403 0 0,-23 23-524 0 0,0 0 2 0 0,0 0-3 0 0,0 0 2 0 0,0 0 12 0 0,0 0-10 0 0,0 0 8 0 0,0 0-1 0 0,0 0-12 0 0,0 0-7 0 0,0 0-2 0 0,0 0-4 0 0,8-9-5486 0 0,-1 7-2311 0 0,-3 2-3982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6577 0 0,'0'0'3975'0'0,"0"0"-1782"0"0,0 0-843 0 0,0 0-135 0 0,0 0-64 0 0,0 0-56 0 0,0 0-86 0 0,0 0-74 0 0,0 0-9 0 0,0 0 14 0 0,0 0-37 0 0,0 0-82 0 0,0 0-73 0 0,9 1-70 0 0,144-5 2303 0 0,-91 0-4486 0 0,-62 4 521 0 0,0 0-459 0 0,-22 11-14014 0 0,15-7 7349 0 0</inkml:trace>
  <inkml:trace contextRef="#ctx0" brushRef="#br0" timeOffset="247.606">12 277 3625 0 0,'0'0'2711'0'0,"0"0"-484"0"0,0 0-240 0 0,0 0-69 0 0,0 0-122 0 0,0 0-163 0 0,0 0-192 0 0,0 0-159 0 0,0 0-142 0 0,0 0-134 0 0,0 0-173 0 0,0 0-166 0 0,0 0-140 0 0,14 3-180 0 0,-3-1-307 0 0,99 4 284 0 0,-79-14-842 0 0,6-1-3788 0 0,-13 0-7650 0 0,-18 6 5232 0 0</inkml:trace>
  <inkml:trace contextRef="#ctx0" brushRef="#br0" timeOffset="492.669">463 1 10178 0 0,'0'0'2370'0'0,"0"0"-695"0"0,0 0-284 0 0,0 0-47 0 0,0 0-7 0 0,0 0-90 0 0,0 0-202 0 0,0 0-197 0 0,0 0-152 0 0,0 0-117 0 0,0 0-131 0 0,0 0-134 0 0,-10 34-122 0 0,-27 104-83 0 0,25-42-301 0 0,20-82-1870 0 0,-4-13-2307 0 0,0-1-3714 0 0,-4 0-984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0 0 0,'0'0'1115'0'0,"0"0"723"0"0,0 0 358 0 0,0 0 141 0 0,0 0-77 0 0,0 0-275 0 0,0 0-262 0 0,0 0-262 0 0,0 0-227 0 0,0 0-159 0 0,0 0-156 0 0,0 0-133 0 0,0 0-109 0 0,0 0-99 0 0,0 0-100 0 0,0 0-46 0 0,0 0-9 0 0,3 0 2414 0 0,12 3-1768 0 0,206-28 2079 0 0,-84 14-2569 0 0,-137 11-587 0 0,0 0-1 0 0,0 0 0 0 0,0 0 9 0 0,0 0-38 0 0,0 0-19 0 0,-21 0-1465 0 0,17 1 1003 0 0,-26 4-2641 0 0,20-4-966 0 0,0-1-3339 0 0,4 0-4212 0 0</inkml:trace>
  <inkml:trace contextRef="#ctx0" brushRef="#br0" timeOffset="262.829">105 1 12891 0 0,'0'0'2178'0'0,"0"0"-689"0"0,0 0-239 0 0,0 0 53 0 0,0 0 122 0 0,0 0 0 0 0,0 0-214 0 0,0 0-239 0 0,0 0-175 0 0,0 0-107 0 0,0 0-89 0 0,0 0-85 0 0,0 0-100 0 0,0 32-93 0 0,1 99-57 0 0,0 92 312 0 0,-7-193-1639 0 0,3-20-7541 0 0,1-9-3729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5825 0 0,'0'0'2737'0'0,"0"0"-510"0"0,0 0-231 0 0,0 0-7 0 0,0 0-43 0 0,0 0-178 0 0,0 0-326 0 0,0 0-348 0 0,0 0-299 0 0,0 0-199 0 0,0 0-97 0 0,0 0-52 0 0,0 0 13 0 0,2 15 1130 0 0,-2 43-455 0 0,2 2-754 0 0,-2 1 1 0 0,-4 0-1 0 0,-2-1 0 0 0,-2 1 1 0 0,-12 38-382 0 0,-8 0 72 0 0,19-91-1442 0 0,8-25-747 0 0,5-25-2578 0 0,1 17-1368 0 0,-4 18 2465 0 0,0-1-7084 0 0</inkml:trace>
  <inkml:trace contextRef="#ctx0" brushRef="#br0" timeOffset="254.905">34 81 4681 0 0,'0'0'3803'0'0,"0"0"-1393"0"0,0 0-585 0 0,0 0-96 0 0,0 0 32 0 0,0 0-77 0 0,0 0-241 0 0,0 0-263 0 0,0 0-225 0 0,0 0-144 0 0,0 0-113 0 0,0 0-98 0 0,0 0-63 0 0,23-12-41 0 0,73-35-17 0 0,-8 26 610 0 0,-62 20-860 0 0,71 15 400 0 0,-94-14-715 0 0,0 2 0 0 0,-1-1 0 0 0,1 0 0 0 0,-1 0 0 0 0,1 1 0 0 0,-1 0 0 0 0,0-1 0 0 0,1 1 0 0 0,-1 0-1 0 0,0 0 1 0 0,0 0 0 0 0,0 0 0 0 0,-1 0 0 0 0,1 1 0 0 0,0-1 0 0 0,-1 1 0 0 0,0-1 0 0 0,1 1 0 0 0,-1-1 0 0 0,0 1 0 0 0,0 0-1 0 0,-1-1 1 0 0,1 1 0 0 0,0 0 0 0 0,-1 0 0 0 0,0 0 0 0 0,0 0 0 0 0,0-1 0 0 0,0 1 0 0 0,0 0 0 0 0,0 0 0 0 0,-1 0-1 0 0,0 1 88 0 0,-10 13-4246 0 0,-1-8-6599 0 0,5-6 1734 0 0</inkml:trace>
  <inkml:trace contextRef="#ctx0" brushRef="#br0" timeOffset="471.126">1 287 9514 0 0,'0'0'2891'0'0,"0"0"-1057"0"0,0 0-546 0 0,0 0-39 0 0,0 0 96 0 0,0 0 57 0 0,0 0-82 0 0,0 0-146 0 0,0 0-165 0 0,0 0-159 0 0,0 0-155 0 0,0 0-153 0 0,0 0-115 0 0,25 5-71 0 0,77 18-77 0 0,13-19 161 0 0,-70-7-1199 0 0,-38 3-188 0 0,3-1-832 0 0,-5 3-5070 0 0,-1 1-5319 0 0</inkml:trace>
  <inkml:trace contextRef="#ctx0" brushRef="#br0" timeOffset="772.139">384 659 13627 0 0,'0'0'1420'0'0,"0"0"-580"0"0,0 0-50 0 0,0 0 247 0 0,0 0 206 0 0,0 0 4 0 0,0 0-205 0 0,0 0-263 0 0,0 0-214 0 0,0 0-142 0 0,0 0-110 0 0,0 0-107 0 0,0 0-41 0 0,-4 18-56 0 0,-14 53-34 0 0,10-51-2652 0 0,9-37-3525 0 0,0 10-666 0 0,1-1-1666 0 0</inkml:trace>
  <inkml:trace contextRef="#ctx0" brushRef="#br0" timeOffset="996.88">539 316 8162 0 0,'0'0'4501'0'0,"0"0"-2341"0"0,0 0-888 0 0,0 0-33 0 0,0 0 8 0 0,0 0-85 0 0,0 0-179 0 0,0 0-247 0 0,0 0-184 0 0,0 0-103 0 0,0 0-83 0 0,0 0-91 0 0,0 0-77 0 0,-13 18-54 0 0,-36 51-68 0 0,39-44-19 0 0,23-30-258 0 0,-12 5 125 0 0,9-12-1300 0 0,-4 3-3081 0 0,-4 5 232 0 0,1 0-7323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12843 0 0,'0'0'2043'0'0,"0"0"-516"0"0,0 0-164 0 0,0 0 54 0 0,0 0-50 0 0,0 0-161 0 0,0 0-222 0 0,0 0-206 0 0,0 0-109 0 0,0 0-86 0 0,0 0-63 0 0,0 0-60 0 0,0 0-66 0 0,-21 24-46 0 0,-64 78-74 0 0,50-44 145 0 0,26-35-355 0 0,-1-1 0 0 0,-1-1 0 0 0,0 1 0 0 0,-2-2-1 0 0,0 0 1 0 0,-2 0 0 0 0,0-1 0 0 0,-1-1 0 0 0,-9 7-64 0 0,15-15-264 0 0,-1-2 1 0 0,0 0 0 0 0,0 0-1 0 0,0-1 1 0 0,-1 0-1 0 0,0-1 1 0 0,-1 0-1 0 0,1-1 1 0 0,-1-1 263 0 0,-4-3-3348 0 0,-3-12-12622 0 0,18 7 9889 0 0</inkml:trace>
  <inkml:trace contextRef="#ctx0" brushRef="#br0" timeOffset="303.957">61 41 6521 0 0,'0'0'3189'0'0,"0"0"-388"0"0,0 0-337 0 0,0 0-295 0 0,0 0-392 0 0,0 0-432 0 0,0 0-394 0 0,0 0-305 0 0,0 0-162 0 0,0 0 9 0 0,0 0 63 0 0,0 0 78 0 0,0 0 41 0 0,8 5-52 0 0,43 35 396 0 0,47 114 907 0 0,37 97-1380 0 0,-101-222-2898 0 0,-25-37-3553 0 0,-6 5-481 0 0,-1-1-5429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3201 0 0,'0'0'5832'0'0,"0"0"-2762"0"0,0 0-1094 0 0,0 0-213 0 0,0 0-60 0 0,0 0-163 0 0,0 0-302 0 0,0 0-328 0 0,0 0-268 0 0,0 0-195 0 0,0 0-113 0 0,0 0-33 0 0,0 3 35 0 0,2 36 321 0 0,-3 0 0 0 0,-1 0 0 0 0,-1 0 1 0 0,-3 0-1 0 0,-9 38-657 0 0,2-12 251 0 0,-34 195 82 0 0,11-183-428 0 0,35-76 45 0 0,1-1-20 0 0,0 0-7 0 0,0 0 1 0 0,0 0-8 0 0,0 0 0 0 0,0 0-19 0 0,0 0-38 0 0,0 0-3 0 0,0 0 1 0 0,0 0-23 0 0,12-41-4833 0 0,7 7 234 0 0,-11 9-7195 0 0,-6 18 7754 0 0</inkml:trace>
  <inkml:trace contextRef="#ctx0" brushRef="#br0" timeOffset="2149.185">102 214 0 0 0,'-8'37'924'0'0,"6"-9"6619"0"0,2-26 2519 0 0,1-3-4869 0 0,6-28-3963 0 0,1 14-1074 0 0,0 0-1 0 0,1 1 1 0 0,1 1 0 0 0,0 0-1 0 0,1 0 1 0 0,0 1 0 0 0,1 0 0 0 0,1 1-1 0 0,0 0 1 0 0,0 1 0 0 0,1 1-1 0 0,9-5-155 0 0,24-12 546 0 0,-47 26-490 0 0,0 0-1 0 0,0 0-6 0 0,0 0-1 0 0,0 0-4 0 0,0 0-13 0 0,0 0 6 0 0,0 0 0 0 0,0 0-10 0 0,0 0-4 0 0,0 0-13 0 0,0 0-22 0 0,0 0 12 0 0,0 0-2 0 0,2 25 158 0 0,26 67 350 0 0,-16-69-294 0 0,-11-23-197 0 0,-1 0 14 0 0,0 0 9 0 0,0 0-5 0 0,0 0-4 0 0,0 0-5 0 0,0 0 14 0 0,0 0-13 0 0,0 0 13 0 0,0 0 2 0 0,0 0-20 0 0,0 0 6 0 0,0 0-23 0 0,0 0 0 0 0,0 0-10 0 0,0 0-12 0 0,0 0-18 0 0,0 0-16 0 0,0 0-37 0 0,0 0-55 0 0,0 0-95 0 0,-2 0-312 0 0,2 0-2768 0 0,0 0-3577 0 0,0 3-5098 0 0</inkml:trace>
  <inkml:trace contextRef="#ctx0" brushRef="#br0" timeOffset="6315.54">472 516 2040 0 0,'0'0'1990'0'0,"0"0"-123"0"0,0 0 78 0 0,0 0 222 0 0,0 0 83 0 0,0 0-149 0 0,0 0-358 0 0,0 0-380 0 0,0 0-264 0 0,0 0-176 0 0,0 0-85 0 0,0 0-50 0 0,0 0-57 0 0,-1 19 2133 0 0,-26 36-1692 0 0,16-15-754 0 0,8-32-3203 0 0,4-34-7408 0 0,-1 15 3447 0 0,0 3 171 0 0</inkml:trace>
  <inkml:trace contextRef="#ctx0" brushRef="#br0" timeOffset="6552.536">564 254 2176 0 0,'0'0'2674'0'0,"0"0"-70"0"0,0 0-101 0 0,0 0-204 0 0,0 0-277 0 0,0 0-395 0 0,0 0-408 0 0,0 0-259 0 0,0 0-149 0 0,0 0-83 0 0,0 0-49 0 0,0 0-85 0 0,-13 4-109 0 0,-37 12-103 0 0,11 15 458 0 0,81-55-1944 0 0,-22 13-1364 0 0,-4 3-7290 0 0,-13 4 485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2905 0 0,'0'0'2071'0'0,"0"0"-71"0"0,0 0 122 0 0,0 0 105 0 0,0 0-117 0 0,0 0-312 0 0,0 0-385 0 0,0 0-361 0 0,0 0-290 0 0,0 0-201 0 0,0 0-135 0 0,0 0-75 0 0,0 0-11 0 0,-4 9-15 0 0,-33 92 849 0 0,12 17 3 0 0,25-117-1095 0 0,0-1 18 0 0,0 0 32 0 0,0 0 26 0 0,0 0 44 0 0,0 0 28 0 0,0 0 44 0 0,9-71 866 0 0,66-108-948 0 0,-49 249 259 0 0,-16-56-344 0 0,-7-7-62 0 0,1 0-1 0 0,0 0 1 0 0,0-1-1 0 0,1 1 1 0 0,0-1-1 0 0,0 0 1 0 0,0-1-1 0 0,1 1 0 0 0,-1-1 1 0 0,1 0-1 0 0,1 0 1 0 0,-1-1-1 0 0,1 0 1 0 0,0 0-1 0 0,0 0 1 0 0,0-1-1 0 0,0 0 1 0 0,0-1-1 0 0,4 1-44 0 0,-5-4 68 0 0,-1-1 0 0 0,0 0 0 0 0,-1 0 1 0 0,1 0-1 0 0,0-1 0 0 0,-1 0 0 0 0,1 0 0 0 0,-1 0 0 0 0,0 0 0 0 0,0-1 0 0 0,0 1 1 0 0,0-1-1 0 0,-1 0 0 0 0,0-1 0 0 0,0 1 0 0 0,0 0 0 0 0,2-4-68 0 0,5-5 128 0 0,65-108 637 0 0,-70 137-4759 0 0,-3 0-2041 0 0,-1-8-5969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13 132 872 0 0,'0'0'2125'0'0,"0"0"235"0"0,0 0 167 0 0,0 0 5 0 0,0 0-212 0 0,0 0-393 0 0,0 0-377 0 0,0 0-365 0 0,0 0-310 0 0,0 0-220 0 0,0 0-158 0 0,0 0-79 0 0,0 0-51 0 0,-3 0-14 0 0,-6-4 845 0 0,38 4 1082 0 0,-10 1-1733 0 0,247-9 1919 0 0,-266 8-2396 0 0,0 0 14 0 0,0 0 49 0 0,0 0 35 0 0,0 0 5 0 0,0 0 15 0 0,-29-33 387 0 0,-47-55-695 0 0,80 93-3536 0 0,4 5 966 0 0,-1-3-5871 0 0,0-3-3577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0 0 0,'0'0'1095'0'0,"0"0"599"0"0,0 0 411 0 0,0 0 207 0 0,0 0-23 0 0,0 0-230 0 0,0 0-326 0 0,0 0-342 0 0,0 0-282 0 0,0 0-231 0 0,0 0-161 0 0,0 0-83 0 0,0 0-33 0 0,-2 0 1904 0 0,97-19 2963 0 0,7 8-4526 0 0,1 5 0 0 0,53 5-942 0 0,-119 1 143 0 0,-37 0-115 0 0,0 0 28 0 0,0 0 6 0 0,0 0 22 0 0,0 0 5 0 0,0 0-20 0 0,0 0 20 0 0,0 0 7 0 0,0 0 8 0 0,-4-1-71 0 0,-1-1-1 0 0,1 1 1 0 0,-1-1 0 0 0,1 0-1 0 0,0 0 1 0 0,-1 0-1 0 0,1 0 1 0 0,0-1 0 0 0,1 1-1 0 0,-1-1 1 0 0,0 0-1 0 0,1-1 1 0 0,-1 1 0 0 0,-2-4-33 0 0,-5-3 34 0 0,-88-66-1084 0 0,79 75-3193 0 0,12 2-5715 0 0,5-1-2360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84 170,'-51'251,"47"-240,-23 96,26-104,1-1,0 1,0 0,0 0,0 0,0 0,1 0,-1 0,1-1,-1 1,1 0,0 0,0-1,1 1,-1-1,0 1,1-1,0 1,-1-1,1 0,0 0,0 0,0 0,1 0,-1 0,0 0,1-1,-1 1,1-1,-1 0,1 0,0 0,0 0,2 0,8 0,1-1,0-1,0 0,-1-1,1-1,-1 0,1-1,-1 0,0-1,0-1,-1 0,0 0,6-5,-8 6,8-4,-6 4,0 0,-1-1,1 0,-1-1,0 0,-1 0,0-2,0 1,-1-1,0 0,0-1,-1 0,0-2,0-6</inkml:trace>
  <inkml:trace contextRef="#ctx0" brushRef="#br0" timeOffset="312.781">592 0,'-49'97,"6"3,3 1,5 1,1 15,-44 240,47-211,23-74,9-72</inkml:trace>
  <inkml:trace contextRef="#ctx0" brushRef="#br0" timeOffset="561.196">790 818,'-29'39,"-14"21,0 7,12-10,12-18,13-16,13-16,5-11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13291 0 0,'0'0'2458'0'0,"0"0"-391"0"0,0 0-288 0 0,0 0-180 0 0,0 0-210 0 0,0 0-275 0 0,0 0-332 0 0,0 0-274 0 0,0 0-168 0 0,0 0-99 0 0,0 0-74 0 0,0 0-44 0 0,0 0-33 0 0,-11 11-39 0 0,-33 35-11 0 0,42-44-43 0 0,1-1 1 0 0,0 1-1 0 0,0 0 1 0 0,-1 0-1 0 0,1 0 1 0 0,0-1-1 0 0,0 1 0 0 0,1 0 1 0 0,-1 0-1 0 0,0 0 1 0 0,1 1-1 0 0,-1-1 1 0 0,1 0-1 0 0,0 0 0 0 0,-1 0 1 0 0,1 0-1 0 0,0 0 1 0 0,1 0-1 0 0,-1 1 1 0 0,0-1-1 0 0,0 0 1 0 0,1 0-1 0 0,-1 0 0 0 0,1 0 1 0 0,0 0-1 0 0,0 1 3 0 0,0-1-17 0 0,22 32-1128 0 0,-4-17-6873 0 0,-13-13-3893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5105 0 0,'0'0'3373'0'0,"0"0"-1734"0"0,0 0-718 0 0,0 0 108 0 0,0 0 274 0 0,0 0 226 0 0,0 0-8 0 0,0 0-128 0 0,0 0-139 0 0,0 0-141 0 0,0 0-108 0 0,0 0-109 0 0,0 0-81 0 0,25 8-78 0 0,78 21-69 0 0,-99-27-573 0 0,0 0 1 0 0,1-1-1 0 0,-1 0 0 0 0,1 0 0 0 0,0 0 0 0 0,-1 0 1 0 0,1-1-1 0 0,0 1 0 0 0,-1-1 0 0 0,1-1 1 0 0,0 1-1 0 0,-1 0 0 0 0,1-1 0 0 0,0 0 0 0 0,-1 0 1 0 0,1-1-1 0 0,-1 1 0 0 0,0-1 0 0 0,1 0 0 0 0,-1 0 1 0 0,3-3-96 0 0,5-2 231 0 0,45-40 622 0 0,-39 25-564 0 0,-21 56-213 0 0,-20 57-24 0 0,3 1-1 0 0,5 1 1 0 0,3 0 0 0 0,4 12-52 0 0,7-27-22 0 0,-4 1 1 0 0,-3-1 0 0 0,-13 50 21 0 0,21-124-37 0 0,-1 0 0 0 0,1 0 1 0 0,-1 0-1 0 0,1 0 1 0 0,-1 0-1 0 0,0 0 0 0 0,0 0 1 0 0,-1-1-1 0 0,1 1 1 0 0,-1-1-1 0 0,0 1 1 0 0,0-1-1 0 0,0 1 0 0 0,0-1 1 0 0,-1 0-1 0 0,1 0 1 0 0,-1 0-1 0 0,0 0 0 0 0,0-1 1 0 0,0 1-1 0 0,0-1 1 0 0,0 1-1 0 0,-1-1 0 0 0,1 0 1 0 0,-1-1-1 0 0,1 1 1 0 0,-1-1-1 0 0,0 1 0 0 0,1-1 1 0 0,-1 0-1 0 0,0 0 1 0 0,0-1-1 0 0,0 1 0 0 0,0-1 1 0 0,0 0-1 0 0,0 0 1 0 0,0 0-1 0 0,0 0 1 0 0,1-1-1 0 0,-1 1 0 0 0,-3-2 37 0 0,-1-4-91 0 0,-1-1-1 0 0,2 0 1 0 0,-1-1-1 0 0,1 1 1 0 0,0-1-1 0 0,1-1 1 0 0,0 1 0 0 0,0-1-1 0 0,0 0 1 0 0,1 0-1 0 0,1-1 1 0 0,0 0-1 0 0,0 1 1 0 0,1-2-1 0 0,0 1 1 0 0,1 0-1 0 0,0 0 1 0 0,0-1-1 0 0,1 1 1 0 0,1-1-1 0 0,0 1 1 0 0,1-11 91 0 0,-2 3 43 0 0,0 11-11 0 0,0 1 0 0 0,0-1 1 0 0,1 0-1 0 0,0 1 0 0 0,1-1 1 0 0,-1 0-1 0 0,1 0 0 0 0,0 1 1 0 0,1-1-1 0 0,0 1 0 0 0,0-1 1 0 0,0 1-1 0 0,1 0 0 0 0,-1 0 1 0 0,2 0-1 0 0,0-1-32 0 0,6-3 149 0 0,1 2-1 0 0,0-1 1 0 0,0 1 0 0 0,1 1 0 0 0,0 0-1 0 0,0 1 1 0 0,0 0 0 0 0,1 1-1 0 0,0 0 1 0 0,0 1 0 0 0,0 1-1 0 0,1 0 1 0 0,1 0-149 0 0,65-21 609 0 0,81-45 350 0 0,-136 33-746 0 0,-25 35-314 0 0,-5 1-533 0 0,-12 1-3499 0 0,9 5-2836 0 0,5-2-5351 0 0</inkml:trace>
  <inkml:trace contextRef="#ctx0" brushRef="#br0" timeOffset="344.942">629 570 7066 0 0,'0'0'6097'0'0,"0"0"-3234"0"0,0 0-1175 0 0,0 0-115 0 0,0 0-77 0 0,0 0-142 0 0,0 0-250 0 0,0 0-281 0 0,0 0-187 0 0,0 0-112 0 0,0 0-76 0 0,0 0-41 0 0,0 0-44 0 0,0 8-62 0 0,-16 72 391 0 0,-4-21-746 0 0,18-52-116 0 0,2-6-3450 0 0,0-1-3805 0 0,0 0-3636 0 0</inkml:trace>
  <inkml:trace contextRef="#ctx0" brushRef="#br0" timeOffset="580.881">639 309 10394 0 0,'0'0'2761'0'0,"0"0"-841"0"0,0 0-231 0 0,0 0-201 0 0,0 0-272 0 0,0 0-336 0 0,0 0-400 0 0,0 0-368 0 0,0 0-216 0 0,0 0-120 0 0,0 0-136 0 0,0 0-152 0 0,0 0-600 0 0,0 0-2953 0 0,29-37-8113 0 0</inkml:trace>
  <inkml:trace contextRef="#ctx0" brushRef="#br0" timeOffset="1227.647">806 651 1984 0 0,'0'0'2473'0'0,"0"0"-171"0"0,0 0-102 0 0,0 0-111 0 0,0 0-160 0 0,0 0-206 0 0,0 0-250 0 0,0 0-198 0 0,0 0-166 0 0,0 0-140 0 0,0 0-136 0 0,0 0-126 0 0,0 0-110 0 0,2-4-77 0 0,-1 0-324 0 0,0-1-1 0 0,1 1 0 0 0,0 0 0 0 0,-1 0 0 0 0,2 0 1 0 0,-1 0-1 0 0,0 1 0 0 0,1-1 0 0 0,0 0 0 0 0,-1 1 1 0 0,1 0-1 0 0,1 0 0 0 0,-1 0 0 0 0,0 0 0 0 0,1 0 1 0 0,0 1-1 0 0,-1-1 0 0 0,1 1 0 0 0,0 0 0 0 0,0 0 1 0 0,0 0-1 0 0,1 1 0 0 0,-1 0 0 0 0,0-1 0 0 0,1 2 1 0 0,-1-1-1 0 0,1 0-195 0 0,38 39 674 0 0,-29-20-505 0 0,-2-1-92 0 0,0 1 1 0 0,-1 0-1 0 0,0 1 1 0 0,-2 0-1 0 0,0 0 1 0 0,-2 1-1 0 0,0 1 1 0 0,-1-1-1 0 0,-1 1 1 0 0,-1 0-1 0 0,0 0 1 0 0,-2 0-1 0 0,-1 0 1 0 0,0 0-1 0 0,-1 1 1 0 0,-4 19-78 0 0,4-31 3 0 0,0 1 1 0 0,-1 0-1 0 0,-1 0 0 0 0,0-1 1 0 0,0 1-1 0 0,-1-1 0 0 0,0 1 1 0 0,-1-1-1 0 0,0 0 0 0 0,-1 0 1 0 0,0-1-1 0 0,0 1 0 0 0,-1-1 1 0 0,0-1-1 0 0,-1 1 0 0 0,0-1 1 0 0,0 0-1 0 0,-1 0 0 0 0,0-1 1 0 0,-6 5-4 0 0,-4 2-41 0 0,15-11 26 0 0,0 1-1 0 0,-1-1 1 0 0,1-1-1 0 0,-1 1 0 0 0,0 0 1 0 0,0-1-1 0 0,0 0 1 0 0,-1 0-1 0 0,1 0 1 0 0,0 0-1 0 0,-1-1 1 0 0,1 1-1 0 0,-1-1 0 0 0,1-1 1 0 0,-1 1-1 0 0,-1 0 16 0 0,4-3-7 0 0,1 0-1 0 0,-1 0 1 0 0,0 1-1 0 0,1-1 1 0 0,0 0-1 0 0,-1 0 1 0 0,1 0-1 0 0,0-1 1 0 0,0 1-1 0 0,0 0 1 0 0,1 0-1 0 0,-1-1 1 0 0,0 1-1 0 0,1 0 1 0 0,-1-1-1 0 0,1 1 1 0 0,0 0-1 0 0,0-1 0 0 0,0 1 1 0 0,0-1-1 0 0,0 1 1 0 0,1 0-1 0 0,-1-1 1 0 0,1 1-1 0 0,-1 0 1 0 0,1-1-1 0 0,1-1 8 0 0,-2-3 5 0 0,42-102 9 0 0,-25 78-11 0 0,-11 20-5 0 0,1-1 1 0 0,0 1-1 0 0,1 1 1 0 0,0-1-1 0 0,1 1 1 0 0,0 1 0 0 0,1 0-1 0 0,0 0 1 0 0,7-5 1 0 0,50-10-270 0 0,-37 22-3275 0 0,-24 0 907 0 0,-3 1-841 0 0,-1 1-3026 0 0,0 0-5370 0 0</inkml:trace>
  <inkml:trace contextRef="#ctx0" brushRef="#br0" timeOffset="1731.937">983 243 10418 0 0,'0'0'2565'0'0,"0"0"-393"0"0,0 0-79 0 0,0 0-64 0 0,0 0-157 0 0,0 0-303 0 0,0 0-315 0 0,0 0-251 0 0,0 0-187 0 0,0 0-144 0 0,0 0-124 0 0,0 0-77 0 0,3-6-68 0 0,7-16-61 0 0,-31 29 495 0 0,14-1-750 0 0,8-16 124 0 0,3-2-235 0 0,-5 11 6 0 0,-1 0 0 0 0,1 0 0 0 0,0 0 0 0 0,-1 0-1 0 0,0 0 1 0 0,1 0 0 0 0,-1 0 0 0 0,1 1 0 0 0,-1-1-1 0 0,0 0 1 0 0,0 1 0 0 0,1 0 0 0 0,-1-1 0 0 0,0 1-1 0 0,0 0 1 0 0,1 0 0 0 0,-1 0 0 0 0,0 0 0 0 0,0 0 0 0 0,0 0-1 0 0,1 1 1 0 0,-1-1 0 0 0,0 0 0 0 0,0 1 0 0 0,1 0-1 0 0,-1-1 1 0 0,0 1 0 0 0,1 0 0 0 0,-1 0 0 0 0,1 0 0 0 0,-1 0-1 0 0,1 0 1 0 0,-1 1 18 0 0,-10 3-444 0 0,25-7 124 0 0,-12 1-39 0 0,-1-1-1351 0 0,1 2-4557 0 0,-1 0-5833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34 239 1072 0 0,'0'0'1991'0'0,"0"0"-276"0"0,0 0-130 0 0,0 0-56 0 0,0 0-103 0 0,0 0-242 0 0,0 0-300 0 0,0 0-270 0 0,0 0-157 0 0,0 0-22 0 0,0 0 57 0 0,0 0 123 0 0,0 0 157 0 0,1 1 988 0 0,5 0 9381 0 0,-4 1-11151 0 0,-28 159 113 0 0,10-87 66 0 0,15-73-165 0 0,1-1-15 0 0,0 0 9 0 0,0 0 27 0 0,0 0 7 0 0,0 0 8 0 0,0 0 23 0 0,0 0-21 0 0,0 0 30 0 0,0 0 20 0 0,0 0 23 0 0,0 0 6 0 0,0-27 197 0 0,1 6-308 0 0,1 0 1 0 0,1 0-1 0 0,1 0 1 0 0,1 0-1 0 0,1 0 1 0 0,0 1-1 0 0,1 0 1 0 0,4-4-11 0 0,0-5-4 0 0,0 1 0 0 0,2 1 0 0 0,2 0 0 0 0,0 1 0 0 0,1 1 0 0 0,2 0 0 0 0,1 1 0 0 0,1 0 4 0 0,12-2-7 0 0,-28 25 2 0 0,-2 1-30 0 0,-2 22-25 0 0,-5 159 129 0 0,8-167-255 0 0,0 3-3875 0 0,-2-5-7213 0 0,-1-11-896 0 0</inkml:trace>
  <inkml:trace contextRef="#ctx0" brushRef="#br0" timeOffset="370.222">345 578 5641 0 0,'0'0'4653'0'0,"0"0"-2223"0"0,0 0-1035 0 0,0 0-128 0 0,0 0 68 0 0,0 0 57 0 0,0 0-69 0 0,0 0-211 0 0,0 0-223 0 0,0 0-148 0 0,0 0-73 0 0,0 0-44 0 0,0 0-40 0 0,1 6-47 0 0,7 88 1322 0 0,-15-96-5330 0 0,3-7-6731 0 0,2 5-1439 0 0</inkml:trace>
  <inkml:trace contextRef="#ctx0" brushRef="#br0" timeOffset="730.996">497 276 11266 0 0,'0'0'2696'0'0,"0"0"-795"0"0,0 0-383 0 0,0 0-32 0 0,0 0-97 0 0,0 0-211 0 0,0 0-282 0 0,0 0-246 0 0,0 0-157 0 0,0 0-85 0 0,0 0-70 0 0,0 0-65 0 0,0 0-60 0 0,-5 5-63 0 0,-16 15-44 0 0,21-20-99 0 0,0 1 0 0 0,0-1 0 0 0,0 0 0 0 0,0 1 0 0 0,0-1 0 0 0,0 1 0 0 0,1-1 0 0 0,-1 0-1 0 0,0 1 1 0 0,0-1 0 0 0,0 1 0 0 0,0-1 0 0 0,0 0 0 0 0,0 1 0 0 0,1-1 0 0 0,-1 0 0 0 0,0 1 0 0 0,0-1-1 0 0,1 0 1 0 0,-1 0 0 0 0,0 1 0 0 0,1-1 0 0 0,-1 0 0 0 0,0 1 0 0 0,0-1 0 0 0,1 0 0 0 0,-1 0-1 0 0,1 0 1 0 0,-1 1 0 0 0,0-1 0 0 0,1 0 0 0 0,-1 0 0 0 0,0 0 0 0 0,1 0 0 0 0,-1 0 0 0 0,1 0 0 0 0,-1 0-1 0 0,0 0 1 0 0,1 0 0 0 0,-1 0 0 0 0,1 0 0 0 0,-1 0 0 0 0,0 0 0 0 0,1 0 0 0 0,-1 0 0 0 0,1 0 0 0 0,-1 0-1 0 0,0-1 1 0 0,1 1 0 0 0,-1 0 0 0 0,0 0 0 0 0,1 0 0 0 0,-1-1 0 0 0,0 1 0 0 0,1 0 0 0 0,-1 0 0 0 0,0-1-1 0 0,0 1 1 0 0,1 0 0 0 0,-1-1 0 0 0,0 1 0 0 0,0 0 0 0 0,1-1 0 0 0,-1 1-7 0 0,5-3-68 0 0,9-8 465 0 0,-25 11 105 0 0,-20 15-147 0 0,26-13-4219 0 0,9-4 1505 0 0,1 0-5152 0 0,-3-1-4304 0 0</inkml:trace>
  <inkml:trace contextRef="#ctx0" brushRef="#br0" timeOffset="2040.841">937 210 3209 0 0,'0'0'2145'0'0,"0"0"-112"0"0,0 0 23 0 0,0 0 78 0 0,0 0-27 0 0,0 0-200 0 0,0 0-262 0 0,0 0-273 0 0,0 0-220 0 0,0 0-181 0 0,0 0-175 0 0,0 0-98 0 0,0 0-69 0 0,1-4-42 0 0,-1 3-1132 0 0,3-14 2907 0 0,-3 21 466 0 0,-44 70-2116 0 0,23-47-651 0 0,-2 0 0 0 0,-1-2-1 0 0,-1 0 1 0 0,-2-2 0 0 0,0-1-1 0 0,-2 0-60 0 0,11-9-68 0 0,-38 18-1451 0 0,56-64-4249 0 0,16-22-5869 0 0,-12 44 7895 0 0,0-2-2686 0 0</inkml:trace>
  <inkml:trace contextRef="#ctx0" brushRef="#br0" timeOffset="2282.561">715 133 0 0 0,'0'0'2470'0'0,"0"0"350"0"0,0 0 98 0 0,0 0-144 0 0,0 0-290 0 0,0 0-343 0 0,0 0-354 0 0,0 0-336 0 0,0 0-281 0 0,0 0-226 0 0,0 0-168 0 0,0 0-88 0 0,0-6-34 0 0,1-13-157 0 0,-1 20 321 0 0,1 23 379 0 0,2-6-962 0 0,1-1-1 0 0,0 0 1 0 0,2 0-1 0 0,0-1 1 0 0,1 1-1 0 0,0-1 0 0 0,1-1 1 0 0,1 1-1 0 0,1-1 1 0 0,0-1-1 0 0,1 0 1 0 0,0 0-1 0 0,1-1 1 0 0,8 6-235 0 0,78 73-437 0 0,-84-82-1567 0 0,-9-9-1779 0 0,-1 0-3719 0 0,-3-1-4699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31 276 0 0 0,'0'0'1099'0'0,"0"0"360"0"0,0 0 235 0 0,0 0 182 0 0,0 0 79 0 0,0 0-73 0 0,0 0-166 0 0,0 0-204 0 0,0 0-218 0 0,0 0-146 0 0,0 0-129 0 0,-5 0-92 0 0,-16 0-88 0 0,16 0-94 0 0,5 0-94 0 0,0 0-107 0 0,0 0-82 0 0,0 0-79 0 0,0 0-50 0 0,0 0-24 0 0,21 0 2189 0 0,190-14 674 0 0,-44-1-2252 0 0,-148 11-646 0 0,-17 4-8915 0 0,-5 3 3075 0 0,0-2-5417 0 0</inkml:trace>
  <inkml:trace contextRef="#ctx0" brushRef="#br0" timeOffset="269.234">43 445 9666 0 0,'0'0'2295'0'0,"0"0"-813"0"0,0 0-467 0 0,0 0-19 0 0,0 0 122 0 0,0 0 59 0 0,0 0 1 0 0,0 0-67 0 0,0 0-93 0 0,0 0-111 0 0,0 0-113 0 0,0 0-129 0 0,0 0-94 0 0,24 2-77 0 0,78 3-77 0 0,0-12 614 0 0,-60 6-335 0 0,-21-1-1778 0 0,0 2-5250 0 0,-19 0-3619 0 0</inkml:trace>
  <inkml:trace contextRef="#ctx0" brushRef="#br0" timeOffset="2037.202">606 40 136 0 0,'0'0'2203'0'0,"0"0"-236"0"0,0 0 8 0 0,0 0 148 0 0,0 0 51 0 0,0 0-121 0 0,0 0-229 0 0,0 0-320 0 0,0 0-274 0 0,0 0-220 0 0,0 0-152 0 0,-1-3-143 0 0,-1-12-105 0 0,1 11-92 0 0,1 4-85 0 0,13-10 1159 0 0,-12 9-1543 0 0,1 0 1 0 0,-1 0 0 0 0,1 0-1 0 0,0 1 1 0 0,-1-1-1 0 0,1 0 1 0 0,-1 1-1 0 0,1 0 1 0 0,0-1-1 0 0,0 1 1 0 0,-1 0-1 0 0,1 0 1 0 0,0 0-1 0 0,-1 0 1 0 0,1 0 0 0 0,0 0-1 0 0,0 0 1 0 0,-1 0-1 0 0,1 1 1 0 0,0-1-1 0 0,-1 1 1 0 0,1-1-1 0 0,-1 1 1 0 0,1 0-1 0 0,0 0 1 0 0,-1 0 0 0 0,0 0-1 0 0,1 0 1 0 0,-1 0-1 0 0,1 0 1 0 0,-1 0-1 0 0,0 0 1 0 0,0 1-1 0 0,0-1 1 0 0,0 0-1 0 0,0 1 1 0 0,0-1-1 0 0,0 1 1 0 0,0-1 0 0 0,-1 1-1 0 0,1-1 1 0 0,0 1-1 0 0,-1 0 1 0 0,1-1-1 0 0,-1 1 1 0 0,0 0-1 0 0,0-1 1 0 0,1 2-50 0 0,6 93 755 0 0,-7-84-630 0 0,0 29 15 0 0,-3 0 0 0 0,-1-1 1 0 0,-1 1-1 0 0,-3-1 0 0 0,-1 0 0 0 0,-13 33-140 0 0,-12 16 115 0 0,13-56 119 0 0,20-33-170 0 0,1 0 21 0 0,0 0-4 0 0,0 0 19 0 0,4-27-66 0 0,0 0 0 0 0,2 0 1 0 0,1 1-1 0 0,2 0 0 0 0,0 0 0 0 0,1 0 0 0 0,2 1 0 0 0,1 1 0 0 0,0 0 0 0 0,2 1 1 0 0,1 1-1 0 0,14-17-34 0 0,-22 27-2 0 0,1 1 0 0 0,1 0 0 0 0,-1 0 0 0 0,2 0 0 0 0,0 2 1 0 0,0-1-1 0 0,1 1 0 0 0,0 1 0 0 0,0 0 0 0 0,1 1 0 0 0,0 0 1 0 0,0 1-1 0 0,7-2 2 0 0,-19 7-1 0 0,0 1 0 0 0,0 0 0 0 0,0 0 0 0 0,1-1 0 0 0,-1 1 1 0 0,0 0-1 0 0,0 0 0 0 0,0 0 0 0 0,0 1 0 0 0,0-1 0 0 0,1 0 1 0 0,-1 0-1 0 0,0 0 0 0 0,0 1 0 0 0,0-1 0 0 0,0 1 0 0 0,0-1 1 0 0,0 1-1 0 0,0-1 0 0 0,0 1 0 0 0,0 0 0 0 0,0-1 0 0 0,0 1 1 0 0,0 0-1 0 0,-1 0 0 0 0,1 0 0 0 0,0-1 0 0 0,0 1 0 0 0,-1 0 0 0 0,1 0 1 0 0,-1 0-1 0 0,1 0 0 0 0,-1 0 0 0 0,1 0 0 0 0,-1 0 0 0 0,0 1 1 0 0,1-1-1 0 0,-1 0 0 0 0,0 0 0 0 0,0 0 0 0 0,0 0 0 0 0,0 1 1 0 0,0 56 84 0 0,0-49-63 0 0,-49 177 128 0 0,36-89-135 0 0,37-135 143 0 0,180-252-66 0 0,-78 165-111 0 0,-125 125 19 0 0,1 0 1 0 0,-1 1-1 0 0,0-1 1 0 0,0 0 0 0 0,0 0-1 0 0,0 1 1 0 0,0-1-1 0 0,1 0 1 0 0,-1 1-1 0 0,0-1 1 0 0,0 1 0 0 0,0 0-1 0 0,0-1 1 0 0,0 1-1 0 0,0 0 1 0 0,0 0-1 0 0,-1-1 1 0 0,1 1-1 0 0,0 0 1 0 0,0 0 0 0 0,0 0-1 0 0,-1 0 1 0 0,1 0-1 0 0,-1 0 1 0 0,1 0-1 0 0,-1 0 1 0 0,1 1 0 0 0,-1-1-1 0 0,1 0 1 0 0,-1 0-1 0 0,0 0 1 0 0,0 0-1 0 0,0 1 1 0 0,0-1 0 0 0,0 0-1 0 0,0 0 1 0 0,0 0-1 0 0,0 0 1 0 0,0 1-1 0 0,0-1 1 0 0,-1 0-1 0 0,1 0 1 0 0,0 0 0 0 0,-1 0-1 0 0,1 1 1 0 0,-1-1-1 0 0,1 0 1 0 0,-1 0 0 0 0,1 4-2 0 0,-28 329 230 0 0,21-227-200 0 0,7-107-5 0 0,0 0-33 0 0,0 0-23 0 0,0 0-23 0 0,0 0-24 0 0,0 0-35 0 0,0 0-74 0 0,0 0-82 0 0,0 0-118 0 0,0 0-191 0 0,9 1-2646 0 0,-3-2-699 0 0,-2 2-4171 0 0,-3 2-3715 0 0</inkml:trace>
  <inkml:trace contextRef="#ctx0" brushRef="#br0" timeOffset="2351.402">1445 526 8626 0 0,'0'0'2690'0'0,"0"0"-947"0"0,0 0-438 0 0,0 0-11 0 0,0 0 32 0 0,0 0-35 0 0,0 0-127 0 0,0 0-123 0 0,0 0-80 0 0,0 0-83 0 0,0 0-120 0 0,0 0-146 0 0,0 0-156 0 0,0 14-124 0 0,-4 45-97 0 0,-14 12 248 0 0,13-95-15407 0 0,5 22 12548 0 0,0-5-5519 0 0</inkml:trace>
  <inkml:trace contextRef="#ctx0" brushRef="#br0" timeOffset="2792.036">1563 191 4377 0 0,'0'0'2260'0'0,"0"0"-130"0"0,0 0-103 0 0,0 0-46 0 0,0 0-166 0 0,0 0-278 0 0,0 0-238 0 0,0 0-232 0 0,0 0-185 0 0,0 0-134 0 0,0 0-105 0 0,0 0-84 0 0,0 0-57 0 0,-8 0-54 0 0,-27-2-58 0 0,17 17 501 0 0,28-12 117 0 0,-34 18 586 0 0,24-21-1578 0 0,0 0 0 0 0,0 0 0 0 0,0 0 2 0 0,0 0 9 0 0,0 0-4 0 0,0 0 11 0 0,0 0-4 0 0,0 0-14 0 0,5-4 258 0 0,0-2-3969 0 0,1 6-8726 0 0,-4 3 1909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2 184 3137 0 0,'0'0'1743'0'0,"0"0"-3"0"0,0 0 156 0 0,0 0 136 0 0,0 0-29 0 0,0 0-160 0 0,0 0-230 0 0,0 0-211 0 0,0 0-164 0 0,0 0-127 0 0,0 0-98 0 0,0 0-97 0 0,0 0-85 0 0,0-5-89 0 0,-2-12-102 0 0,32 2 1692 0 0,96 8-869 0 0,86 11-720 0 0,-148 7-655 0 0,-149-97 1092 0 0,31 20-1138 0 0,54 66-130 0 0,0 0 0 0 0,0 1 0 0 0,1-1 0 0 0,-1 0 0 0 0,0 0 0 0 0,0 0 0 0 0,1 0 0 0 0,-1 0 0 0 0,0 0 1 0 0,1 0-1 0 0,-1 0 0 0 0,0 0 0 0 0,0 0 0 0 0,1 0 0 0 0,-1 0 0 0 0,0 0 0 0 0,1 0 0 0 0,-1 0 0 0 0,0 0 0 0 0,0 0 1 0 0,1 0-1 0 0,-1 0 0 0 0,0-1 0 0 0,1 1 0 0 0,-1 0 0 0 0,0 0 0 0 0,0 0 0 0 0,0 0 0 0 0,1-1 0 0 0,-1 1 0 0 0,0 0 0 0 0,0 0 1 0 0,0 0-1 0 0,1-1 0 0 0,-1 1 0 0 0,0 0 0 0 0,0 0 0 0 0,0-1 88 0 0,32 20-6709 0 0,-24-14 1945 0 0,4 0-7369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98 144 5345 0 0,'0'0'2187'0'0,"0"0"-149"0"0,0 0-38 0 0,0 0-10 0 0,0 0-96 0 0,0 0-283 0 0,0 0-347 0 0,0 0-342 0 0,0 0-293 0 0,0 0-214 0 0,0 0-128 0 0,0 0-50 0 0,-3 17 1365 0 0,3 17-370 0 0,1-10-887 0 0,-1 0 1 0 0,-1 1-1 0 0,-1-1 1 0 0,-1 0-1 0 0,-2 0 1 0 0,-1 4-346 0 0,-63 178 773 0 0,60-169-602 0 0,9-37-133 0 0,0 0 30 0 0,0 0 20 0 0,0 0 16 0 0,0 0 20 0 0,0 0 30 0 0,0-12 341 0 0,39-120-123 0 0,-26 103-334 0 0,143-316 164 0 0,-93 253-162 0 0,-48 121 8 0 0,-3 74 128 0 0,-12-100-210 0 0,0 0 0 0 0,-1 1 0 0 0,2-1 1 0 0,-1 0-1 0 0,0 0 0 0 0,1 1 0 0 0,-1-1 1 0 0,1 0-1 0 0,0 0 0 0 0,0 0 0 0 0,0 1 1 0 0,1-1-1 0 0,-1 0 0 0 0,1-1 0 0 0,-1 1 1 0 0,1 0-1 0 0,0 0 0 0 0,0-1 0 0 0,0 1 0 0 0,1-1 1 0 0,-1 1-1 0 0,3 1 34 0 0,4 9-2611 0 0,-7-2-2059 0 0,0-3-3972 0 0,-2-4-3309 0 0</inkml:trace>
  <inkml:trace contextRef="#ctx0" brushRef="#br0" timeOffset="332.332">380 674 12971 0 0,'0'0'1979'0'0,"0"0"-751"0"0,0 0-258 0 0,0 0 83 0 0,0 0 71 0 0,0 0-42 0 0,0 0-172 0 0,0 0-248 0 0,0 0-156 0 0,0 0-74 0 0,0 0-76 0 0,0 0-40 0 0,0 0-48 0 0,-7 21-65 0 0,-37 112 125 0 0,52-146-8191 0 0,2-4-3109 0 0,-6 7 5419 0 0</inkml:trace>
  <inkml:trace contextRef="#ctx0" brushRef="#br0" timeOffset="679.358">586 365 9754 0 0,'0'0'2582'0'0,"0"0"-514"0"0,0 0-238 0 0,0 0-159 0 0,0 0-215 0 0,0 0-286 0 0,0 0-288 0 0,0 0-229 0 0,0 0-125 0 0,0 0-74 0 0,0 0-60 0 0,0 0 2 0 0,0 0-25 0 0,-6 7-31 0 0,-33 36 195 0 0,3-30 705 0 0,22-14-1109 0 0,14 1-118 0 0,0 0-11 0 0,0 0-37 0 0,0 0-30 0 0,21-23-3666 0 0,-10 16-5777 0 0,-8 4-1599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96 0 0 0,'0'0'930'0'0,"0"0"231"0"0,0 0 219 0 0,0 0 174 0 0,0 0 110 0 0,0 0 87 0 0,0 0 38 0 0,0 0-34 0 0,12-10-105 0 0,36-33-151 0 0,-47 43-1270 0 0,0-1 1 0 0,0 1 0 0 0,0-1 0 0 0,0 1 0 0 0,0-1 0 0 0,0 0 0 0 0,0 1-1 0 0,0-1 1 0 0,-1 0 0 0 0,1 0 0 0 0,0 1 0 0 0,0-1 0 0 0,-1 0 0 0 0,1 0-1 0 0,0 0 1 0 0,-1 0 0 0 0,1 0 0 0 0,-1 0 0 0 0,0 0 0 0 0,1 0 0 0 0,-1-1-1 0 0,0 1 1 0 0,1 0 0 0 0,-1 0 0 0 0,0 0 0 0 0,0 0 0 0 0,0 0 0 0 0,0 0-1 0 0,0-1 1 0 0,0 1 0 0 0,-1 0 0 0 0,1 0 0 0 0,0 0 0 0 0,0 0 0 0 0,-1 0-1 0 0,1-1-229 0 0,-24-6 2272 0 0,5 12-2165 0 0,1 1 0 0 0,0 1 0 0 0,0 0 0 0 0,1 1 0 0 0,0 1 0 0 0,0 0 0 0 0,1 1 0 0 0,0 1 0 0 0,0 1 0 0 0,1 0 0 0 0,0 1 0 0 0,1 1 0 0 0,1 0-1 0 0,-6 8-106 0 0,9-12 16 0 0,1 0-1 0 0,0 0 1 0 0,0 1-1 0 0,1 0 1 0 0,0 1-1 0 0,1 0 1 0 0,0 0-1 0 0,1 1 1 0 0,0 0-1 0 0,1 0 1 0 0,0 0-1 0 0,1 0 1 0 0,0 1-1 0 0,1 0 1 0 0,1 0-1 0 0,0 0 1 0 0,0 0-1 0 0,1 2-15 0 0,3-11 33 0 0,0-1 0 0 0,-1 1 1 0 0,1-1-1 0 0,0 1 0 0 0,1-1 0 0 0,-1 0 0 0 0,1 0 0 0 0,-1 0 0 0 0,1-1 0 0 0,0 1 0 0 0,0 0 0 0 0,0-1 1 0 0,0 0-1 0 0,0 0 0 0 0,1 0 0 0 0,-1 0 0 0 0,1 0 0 0 0,-1-1 0 0 0,1 0 0 0 0,-1 1 0 0 0,1-1 0 0 0,0-1 1 0 0,0 1-1 0 0,0 0 0 0 0,0-1 0 0 0,-1 0 0 0 0,1 0 0 0 0,0 0 0 0 0,0 0 0 0 0,0-1 0 0 0,0 0 1 0 0,0 1-1 0 0,-1-1 0 0 0,3-1-33 0 0,12-3 111 0 0,0 0-1 0 0,-1-1 1 0 0,1-1 0 0 0,-1-1 0 0 0,-1 0 0 0 0,1-1 0 0 0,-1-1-1 0 0,-1 0 1 0 0,0-1 0 0 0,11-12-111 0 0,-25 23 1 0 0,65-54 154 0 0,23-33 54 0 0,-62 69-97 0 0,-10 110-69 0 0,-10-71-25 0 0,-2 3-17 0 0,2-1 0 0 0,1-1 0 0 0,0 1 0 0 0,2-1 0 0 0,0-1 0 0 0,2 0 0 0 0,0 0-1 0 0,7 6 0 0 0,22 5-1066 0 0,-31-29-4139 0 0,1-1-4911 0 0,-11-2-1747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7130 0 0,'0'0'4083'0'0,"0"0"-1966"0"0,0 0-935 0 0,0 0-23 0 0,0 0 218 0 0,0 0 166 0 0,0 0 44 0 0,0 0-144 0 0,0 0-264 0 0,0 0-261 0 0,0 0-203 0 0,0 0-195 0 0,0 0-133 0 0,-1 23-116 0 0,-5 72-124 0 0,-5-19-188 0 0,5-78-14127 0 0,6 1 2619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10034 0 0,'0'0'4428'0'0,"0"0"-1922"0"0,0 0-911 0 0,0 0-246 0 0,0 0-223 0 0,0 0-302 0 0,0 0-283 0 0,0 0-238 0 0,0 0-161 0 0,0 0-90 0 0,0 0-59 0 0,0 0-58 0 0,0 0-82 0 0,-10 7-61 0 0,-32 21-170 0 0,30-12-1291 0 0,13-9-2889 0 0,0-3-2457 0 0,-1-3-1838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6345 0 0,'0'0'2921'0'0,"0"0"-967"0"0,0 0-365 0 0,0 0 64 0 0,0 0 52 0 0,0 0-67 0 0,0 0-172 0 0,0 0-207 0 0,0 0-160 0 0,0 0-103 0 0,0 0-76 0 0,0 0-78 0 0,0 0-100 0 0,3-11 2176 0 0,99-12-1409 0 0,103-3-893 0 0,-113 23 241 0 0,-104-15-511 0 0,-34-59-214 0 0,37 63-490 0 0,-16-32 495 0 0,25 18-6292 0 0,4 26-1492 0 0,1-1-5444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2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266 119 5001 0 0,'0'0'2917'0'0,"0"0"-1014"0"0,0 0-370 0 0,0 0 65 0 0,0 0 40 0 0,0 0-58 0 0,0 0-221 0 0,0 0-276 0 0,0 0-208 0 0,0 0-162 0 0,0 0-83 0 0,0 0-38 0 0,0 0-3 0 0,3-2 5950 0 0,-2 3-6419 0 0,-37 55 419 0 0,-141 146-390 0 0,120-151-202 0 0,64-91-10128 0 0,11 0-3248 0 0,-14 29 7734 0 0</inkml:trace>
  <inkml:trace contextRef="#ctx0" brushRef="#br0" timeOffset="253.129">110 4 4897 0 0,'0'0'3494'0'0,"0"0"-800"0"0,0 0-544 0 0,0 0-204 0 0,0 0-138 0 0,0 0-154 0 0,0 0-225 0 0,0 0-223 0 0,0 0-229 0 0,0 0-214 0 0,0 0-160 0 0,0 0-98 0 0,0 0-36 0 0,-5-4 531 0 0,3 53 750 0 0,4-34-1564 0 0,1 0 0 0 0,1-1 1 0 0,0 1-1 0 0,1-1 0 0 0,1 0 1 0 0,0-1-1 0 0,1 1 0 0 0,0-1 1 0 0,1-1-1 0 0,0 1 0 0 0,1-1 1 0 0,7 6-187 0 0,27 46 317 0 0,-33-49-395 0 0,-1 0 0 0 0,-1 1-1 0 0,0 0 1 0 0,-1 0 0 0 0,-1 1-1 0 0,0 0 1 0 0,-1 0 0 0 0,-1 1 0 0 0,-1-1-1 0 0,-1 1 1 0 0,0 6 78 0 0,-8-13-3199 0 0,1-7-4432 0 0,4-4-4895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4489 0 0,'0'0'2363'0'0,"0"0"-74"0"0,0 0-126 0 0,0 0-168 0 0,0 0-231 0 0,0 0-255 0 0,0 0-236 0 0,0 0-185 0 0,0 0-146 0 0,0 0-141 0 0,0 0-96 0 0,0 0-63 0 0,0 0-68 0 0,-10 2-51 0 0,-47 7 399 0 0,27-3 204 0 0,19-5-942 0 0,0 1-1 0 0,1 0 1 0 0,-1 1-1 0 0,1 0 1 0 0,0 0-1 0 0,0 1 1 0 0,0 1-1 0 0,0 0 1 0 0,1 0-1 0 0,-1 1-183 0 0,10-6 8 0 0,-1 1-1 0 0,0-1 1 0 0,0 1 0 0 0,0-1-1 0 0,0 1 1 0 0,0 0-1 0 0,1 0 1 0 0,-1-1-1 0 0,0 1 1 0 0,1 0 0 0 0,-1 0-1 0 0,0 0 1 0 0,1 0-1 0 0,-1 0 1 0 0,1 0 0 0 0,-1 0-1 0 0,1 0 1 0 0,0 0-1 0 0,0 0 1 0 0,-1 0 0 0 0,1 0-1 0 0,0 0 1 0 0,0 0-1 0 0,0 0 1 0 0,0 0 0 0 0,0 0-1 0 0,0 0 1 0 0,0 0-1 0 0,0 0 1 0 0,0 0 0 0 0,1 0-1 0 0,-1 0 1 0 0,0 0-8 0 0,92 105 65 0 0,-86-99-35 0 0,-1 0 0 0 0,1 0 0 0 0,-1 1 0 0 0,0-1 0 0 0,-1 1 0 0 0,0 1 0 0 0,0-1 0 0 0,-1 0 0 0 0,0 1 0 0 0,0 0 0 0 0,-1 0 0 0 0,0 0 0 0 0,-1 0 0 0 0,0 0 0 0 0,0 0 0 0 0,-1 0 0 0 0,0 0 0 0 0,-1 0 0 0 0,0 1-30 0 0,-1-7 42 0 0,-1 1 1 0 0,0-1 0 0 0,0-1 0 0 0,-1 1-1 0 0,1 0 1 0 0,0-1 0 0 0,-1 1 0 0 0,0-1-1 0 0,1 0 1 0 0,-1 0 0 0 0,0-1-1 0 0,0 1 1 0 0,0-1 0 0 0,0 0 0 0 0,0 0-1 0 0,0 0 1 0 0,-1-1 0 0 0,-2 1-43 0 0,7-1 1 0 0,-156 7 352 0 0,154-7-386 0 0,-1 0 0 0 0,1 0 1 0 0,0 0-1 0 0,0-1 1 0 0,0 1-1 0 0,0 0 0 0 0,0-1 1 0 0,-1 0-1 0 0,1 1 1 0 0,0-1-1 0 0,0 0 0 0 0,0 0 1 0 0,1 0-1 0 0,-1 0 1 0 0,0 0-1 0 0,0-1 0 0 0,0 1 1 0 0,1-1-1 0 0,-1 1 1 0 0,1-1-1 0 0,-1 1 0 0 0,1-1 1 0 0,0 0-1 0 0,0 0 1 0 0,-1 1-1 0 0,1-1 0 0 0,0-1 33 0 0,6-26-3674 0 0,4 12-6632 0 0,-4 9-2485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8:5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2593 1300 1808 0 0,'0'0'2021'0'0,"0"0"-129"0"0,0 0-82 0 0,0 0-6 0 0,0 0-126 0 0,0 0-191 0 0,0 0-245 0 0,0 0-170 0 0,0 0-53 0 0,0 0-4 0 0,0 0 43 0 0,0 0 12 0 0,0 0 8 0 0,5 17-31 0 0,16 49-49 0 0,-21-65-962 0 0,0 0 0 0 0,0-1 0 0 0,0 1 0 0 0,0 0 0 0 0,0 0 0 0 0,1 0 0 0 0,-1-1 0 0 0,0 1 0 0 0,0 0 0 0 0,1-1 0 0 0,-1 1 0 0 0,0 0 0 0 0,1-1 0 0 0,-1 1 0 0 0,1 0 0 0 0,-1-1 0 0 0,1 1 0 0 0,-1-1 0 0 0,1 1 0 0 0,-1-1 0 0 0,1 1 0 0 0,-1-1 0 0 0,1 1 0 0 0,0-1 0 0 0,-1 1 0 0 0,1-1 0 0 0,0 0 0 0 0,-1 1 0 0 0,1-1 0 0 0,0 0 0 0 0,0 0 0 0 0,-1 0 0 0 0,1 0 0 0 0,0 1 0 0 0,0-1 0 0 0,-1 0 0 0 0,1 0 0 0 0,0 0 0 0 0,0-1 0 0 0,0 1 0 0 0,-1 0 0 0 0,1 0 0 0 0,0 0-36 0 0,3-1 262 0 0,11-2 67 0 0,-1 0 0 0 0,0-1-1 0 0,-1 0 1 0 0,1-1 0 0 0,-1-1 0 0 0,0 0-1 0 0,0-1 1 0 0,0 0 0 0 0,-1-1-1 0 0,0 0 1 0 0,-1-1 0 0 0,0 0 0 0 0,0-1-1 0 0,3-4-328 0 0,86-89 621 0 0,95-85-233 0 0,-193 186-387 0 0,-1 1-1 0 0,1-1 1 0 0,0 1 0 0 0,0-1 0 0 0,0 1 0 0 0,0 0 0 0 0,0 0 0 0 0,0 0 0 0 0,0 0 0 0 0,0 0 0 0 0,1 0-1 0 0,-1 1 1 0 0,0-1 0 0 0,0 1 0 0 0,1-1 0 0 0,-1 1 0 0 0,0 0 0 0 0,1 0 0 0 0,-1 0 0 0 0,0 0 0 0 0,1 0-1 0 0,-1 1 1 0 0,0-1 0 0 0,1 1 0 0 0,-1 0 0 0 0,0-1 0 0 0,0 1 0 0 0,0 0 0 0 0,0 0 0 0 0,0 0 0 0 0,0 1-1 0 0,0-1 1 0 0,0 0 0 0 0,0 1 0 0 0,0-1 0 0 0,-1 1 0 0 0,1 0 0 0 0,0 0 0 0 0,-1-1 0 0 0,1 2-1 0 0,4 4 10 0 0,-1 0 0 0 0,0 1 0 0 0,0 0 0 0 0,-1 0 0 0 0,0 0 0 0 0,0 0 0 0 0,-1 0 0 0 0,0 1 0 0 0,-1-1 0 0 0,1 1 0 0 0,-2 0 0 0 0,1 0 0 0 0,-1 0 0 0 0,-1 1-10 0 0,0-1 18 0 0,0 0 1 0 0,-1 0-1 0 0,0 0 0 0 0,-1 0 1 0 0,0 0-1 0 0,0 0 1 0 0,-1-1-1 0 0,0 1 1 0 0,-1-1-1 0 0,0 0 1 0 0,0 0-1 0 0,-1 0 0 0 0,0 0 1 0 0,0-1-1 0 0,0 0 1 0 0,-1 0-1 0 0,0 0 1 0 0,-1-1-1 0 0,0 0 0 0 0,0 0-17 0 0,-13 11 12 0 0,-1-2 0 0 0,-1 0 0 0 0,-1-1 0 0 0,0-2 1 0 0,-1 0-1 0 0,-8 2-13 0 0,-96 18-2 0 0,125-31-19 0 0,-1 0 0 0 0,1 0 0 0 0,-1 0-1 0 0,1-1 1 0 0,-1 1 0 0 0,1-1-1 0 0,-1 0 1 0 0,1 0 0 0 0,-1-1 0 0 0,1 1-1 0 0,0-1 1 0 0,-1 1 0 0 0,1-1-1 0 0,-1 0 1 0 0,1 0 0 0 0,0-1 0 0 0,0 1-1 0 0,0-1 1 0 0,0 0 0 0 0,0 1-1 0 0,0-1 1 0 0,0-1 0 0 0,0 1 0 0 0,1 0-1 0 0,-2-2 22 0 0,4 1-241 0 0,0-1 0 0 0,1 0 0 0 0,-1 0-1 0 0,1 1 1 0 0,0-1 0 0 0,0 0 0 0 0,0 1 0 0 0,0-1-1 0 0,0 1 1 0 0,1-1 0 0 0,0 1 0 0 0,0 0-1 0 0,0-1 1 0 0,0 1 0 0 0,0 0 0 0 0,1 0 0 0 0,-1 1-1 0 0,1-1 1 0 0,0 0 0 0 0,0 1 0 0 0,0 0 0 0 0,0-1-1 0 0,0 1 1 0 0,0 1 0 0 0,0-1 0 0 0,1 0 241 0 0,13-12-6034 0 0,-8 6-5918 0 0</inkml:trace>
  <inkml:trace contextRef="#ctx0" brushRef="#br0" timeOffset="359.272">3412 1113 10778 0 0,'0'0'2762'0'0,"0"0"-1063"0"0,0 0-404 0 0,0 0 65 0 0,0 0 25 0 0,0 0-105 0 0,0 0-284 0 0,0 0-302 0 0,0 0-151 0 0,0 0-77 0 0,0 0-27 0 0,0 0-35 0 0,0 0-74 0 0,-1 10-52 0 0,-1 75 525 0 0,3-79-715 0 0,1 0 0 0 0,1-1 0 0 0,-1 1-1 0 0,1-1 1 0 0,0 1 0 0 0,0-1 0 0 0,0 0 0 0 0,1 0 0 0 0,0-1 0 0 0,0 1-1 0 0,0-1 1 0 0,1 0 0 0 0,-1 0 0 0 0,1 0 0 0 0,0 0 0 0 0,0-1-1 0 0,0 0 1 0 0,0 0 0 0 0,1 0 0 0 0,-1-1 0 0 0,1 0 0 0 0,0 0-1 0 0,0 0 1 0 0,0-1 0 0 0,0 0 0 0 0,-1 0 0 0 0,2 0 0 0 0,-1-1-1 0 0,0 0 1 0 0,0 0 0 0 0,0-1 0 0 0,0 1 0 0 0,0-1 0 0 0,0-1-1 0 0,-1 1 1 0 0,1-1 0 0 0,4-1-88 0 0,3-4 89 0 0,1-1 0 0 0,-1 0 0 0 0,-1 0 0 0 0,0-1 0 0 0,0-1 0 0 0,-1 0 0 0 0,0-1 0 0 0,0 0 0 0 0,-2 0 0 0 0,1-1 0 0 0,-1-1 0 0 0,-1 1 0 0 0,0-1 0 0 0,-1-1 0 0 0,-1 1 0 0 0,0-1 0 0 0,0-1 0 0 0,-2 1 0 0 0,1-1 1 0 0,-1-6-90 0 0,14-71-903 0 0,-18 91 295 0 0,0 1-323 0 0,0 10-9501 0 0,-2-5-2044 0 0</inkml:trace>
  <inkml:trace contextRef="#ctx0" brushRef="#br0" timeOffset="880.687">3951 1330 9490 0 0,'0'0'4118'0'0,"0"0"-1709"0"0,0 0-688 0 0,0 0-131 0 0,0 0-148 0 0,0 0-166 0 0,0 0-178 0 0,0 0-166 0 0,0 0-116 0 0,0 0-97 0 0,0 0-80 0 0,0 0-101 0 0,0 0-70 0 0,12-22-75 0 0,38-70-71 0 0,-41 75-209 0 0,1 0 0 0 0,0 1-1 0 0,1 1 1 0 0,1 0-1 0 0,0 0 1 0 0,1 1 0 0 0,1 1-1 0 0,0 0 1 0 0,0 1 0 0 0,1 0-1 0 0,6-2-112 0 0,-20 12 2 0 0,0 1 0 0 0,-1 0-1 0 0,1-1 1 0 0,0 1-1 0 0,0 0 1 0 0,0 0 0 0 0,0-1-1 0 0,0 1 1 0 0,0 0 0 0 0,0 0-1 0 0,1 0 1 0 0,-1 0 0 0 0,0 1-1 0 0,0-1 1 0 0,1 0-1 0 0,-1 0 1 0 0,1 1 0 0 0,-1-1-1 0 0,0 1 1 0 0,1-1 0 0 0,-1 1-1 0 0,1 0 1 0 0,-1-1 0 0 0,1 1-1 0 0,-1 0 1 0 0,1 0 0 0 0,0 0-1 0 0,-1 0 1 0 0,1 0-1 0 0,-1 1 1 0 0,1-1 0 0 0,-1 0-1 0 0,1 1 1 0 0,-1-1 0 0 0,0 1-1 0 0,1 0 1 0 0,-1-1 0 0 0,1 1-1 0 0,-1 0 1 0 0,0 0 0 0 0,0 0-1 0 0,1-1 1 0 0,-1 2-1 0 0,0-1 1 0 0,0 0 0 0 0,0 0-1 0 0,0 0 1 0 0,0 0 0 0 0,0 1-1 0 0,-1-1 1 0 0,1 0 0 0 0,0 2-2 0 0,-14 144 100 0 0,13-146-99 0 0,1 0 0 0 0,-1 0 0 0 0,0 0 0 0 0,0 0 0 0 0,1 0 0 0 0,-1 0 0 0 0,0 0 0 0 0,1 0 0 0 0,-1 0 1 0 0,1 0-1 0 0,-1-1 0 0 0,1 1 0 0 0,0 0 0 0 0,-1 0 0 0 0,1 0 0 0 0,0-1 0 0 0,0 1 0 0 0,-1 0 0 0 0,1-1 0 0 0,0 1 1 0 0,0-1-1 0 0,0 1 0 0 0,0-1 0 0 0,0 1 0 0 0,0-1 0 0 0,0 1 0 0 0,0-1 0 0 0,0 0 0 0 0,0 0 0 0 0,0 0 0 0 0,0 1 1 0 0,0-1-1 0 0,0 0 0 0 0,0 0 0 0 0,0 0 0 0 0,0-1 0 0 0,0 1 0 0 0,0 0 0 0 0,0 0 0 0 0,0 0 0 0 0,0-1 0 0 0,0 1 1 0 0,1-1-2 0 0,44-14 33 0 0,167-117 144 0 0,-212 131-175 0 0,0 1 1 0 0,0-1-1 0 0,0 1 0 0 0,0-1 1 0 0,-1 1-1 0 0,1-1 0 0 0,0 1 1 0 0,0 0-1 0 0,0 0 0 0 0,0-1 1 0 0,0 1-1 0 0,0 0 0 0 0,0 0 1 0 0,0 0-1 0 0,0 0 0 0 0,0 0 1 0 0,0 0-1 0 0,0 0 0 0 0,0 1 1 0 0,-1-1-1 0 0,1 0 0 0 0,0 0 1 0 0,0 1-1 0 0,0-1 0 0 0,0 1 1 0 0,0-1-1 0 0,0 1 0 0 0,-1-1 1 0 0,1 1-1 0 0,0-1 0 0 0,0 1 0 0 0,-1 0 1 0 0,1-1-1 0 0,0 1 0 0 0,-1 0 1 0 0,1-1-1 0 0,-1 1 0 0 0,1 0 1 0 0,-1 0-1 0 0,1 0 0 0 0,-1 0 1 0 0,0 0-1 0 0,1-1 0 0 0,-1 1 1 0 0,0 0-1 0 0,0 0 0 0 0,0 0 1 0 0,1 0-1 0 0,-1 0 0 0 0,0 0 1 0 0,0 1-3 0 0,-2 55 147 0 0,1-53-130 0 0,-14 124 127 0 0,16-126-175 0 0,-1 0 1 0 0,1 0 0 0 0,0 0-1 0 0,-1 0 1 0 0,1 0 0 0 0,0 0-1 0 0,0 0 1 0 0,0 0-1 0 0,0-1 1 0 0,1 1 0 0 0,-1 0-1 0 0,0-1 1 0 0,1 1 0 0 0,-1-1-1 0 0,1 1 1 0 0,0-1-1 0 0,-1 0 1 0 0,1 0 0 0 0,0 0-1 0 0,0 0 1 0 0,0 0 0 0 0,0 0-1 0 0,-1 0 1 0 0,1 0-1 0 0,2 0 31 0 0,20 1-6403 0 0,-20-2-1681 0 0,-2-3-4845 0 0</inkml:trace>
  <inkml:trace contextRef="#ctx0" brushRef="#br0" timeOffset="-2021.01">463 535 2024 0 0,'0'0'1826'0'0,"0"0"140"0"0,0 0 213 0 0,0 0 168 0 0,0 0-21 0 0,0 0-223 0 0,0 0-356 0 0,0 0-359 0 0,0 0-291 0 0,0 0-208 0 0,0 0-129 0 0,0 3-26 0 0,-37 189 3439 0 0,36-187-4140 0 0,-19 106 517 0 0,-5 0-1 0 0,-17 37-549 0 0,-36 50 79 0 0,76-195-22 0 0,-1-1-1433 0 0,5-14 884 0 0,33-84-3373 0 0,42-198-4384 0 0,-29 70 6977 0 0,-25 73 4577 0 0,-20 118 766 0 0,-11 36 492 0 0,7 25-3827 0 0,11 47 552 0 0,1-55-1006 0 0,1-1-39 0 0,-1 1 0 0 0,-1 0 0 0 0,-1 1 0 0 0,0 0 0 0 0,-2 0 0 0 0,3 14-243 0 0,11 134 527 0 0,-18-149-515 0 0,0 1-1 0 0,1-1 0 0 0,2 0 0 0 0,0 0 1 0 0,1-1-1 0 0,0 0 0 0 0,2 0 0 0 0,0 0 1 0 0,2-2-1 0 0,0 1 0 0 0,6 7-11 0 0,17 21-1 0 0,-21-82 1065 0 0,99-345-106 0 0,-97 316-985 0 0,-3-1 1 0 0,-2 0 0 0 0,-4-1-1 0 0,-3-2 27 0 0,-3 62-161 0 0,2-8-1640 0 0,9 11-6348 0 0,-9 4-4060 0 0</inkml:trace>
  <inkml:trace contextRef="#ctx0" brushRef="#br0" timeOffset="-1336.101">1115 958 3273 0 0,'0'0'3886'0'0,"0"0"-1260"0"0,0 0-566 0 0,0 0-97 0 0,0 0-72 0 0,0 0-158 0 0,0 0-285 0 0,0 0-313 0 0,0 0-292 0 0,0 0-176 0 0,0 0-106 0 0,0 0-76 0 0,0 0-30 0 0,-11 5-52 0 0,-34 16-44 0 0,42-19-299 0 0,-1 0 1 0 0,1 0-1 0 0,0 0 1 0 0,0 1-1 0 0,0-1 1 0 0,0 1-1 0 0,0 0 1 0 0,1 0-1 0 0,-1 0 1 0 0,1 0-1 0 0,0 1 1 0 0,0-1-1 0 0,0 0 1 0 0,0 1-1 0 0,1 0 1 0 0,-1-1-1 0 0,1 1 1 0 0,-1 4-61 0 0,-3 4 114 0 0,0 3-10 0 0,1-1 0 0 0,0 1 0 0 0,1 0 0 0 0,1 0 0 0 0,0 0 0 0 0,1 0 0 0 0,0 0 0 0 0,2 0 0 0 0,0 9-104 0 0,0-21 45 0 0,0 1-1 0 0,1-1 1 0 0,-1 0 0 0 0,1 1 0 0 0,-1-1 0 0 0,1 0 0 0 0,0 0-1 0 0,0 0 1 0 0,1-1 0 0 0,-1 1 0 0 0,0 0 0 0 0,1-1-1 0 0,0 0 1 0 0,0 1 0 0 0,-1-1 0 0 0,1 0 0 0 0,0 0-1 0 0,1-1 1 0 0,-1 1 0 0 0,0-1 0 0 0,0 1 0 0 0,1-1-1 0 0,-1 0 1 0 0,1 0 0 0 0,-1-1 0 0 0,1 1 0 0 0,-1-1 0 0 0,1 0-1 0 0,-1 1 1 0 0,1-2 0 0 0,-1 1 0 0 0,1 0 0 0 0,0-1-1 0 0,-1 1 1 0 0,0-1 0 0 0,1 0 0 0 0,-1 0 0 0 0,1-1-1 0 0,-1 1 1 0 0,0-1 0 0 0,0 1 0 0 0,0-1 0 0 0,0 0-1 0 0,0 0 1 0 0,1-1-45 0 0,6-4 78 0 0,-1 0 1 0 0,0-1-1 0 0,0 0 0 0 0,0 0 0 0 0,-1 0 0 0 0,-1-1 1 0 0,1-1-1 0 0,-1 1 0 0 0,-1-1 0 0 0,0 0 0 0 0,0-1 1 0 0,-1 1-1 0 0,0-1 0 0 0,-1 0 0 0 0,0-1 0 0 0,-1 1 0 0 0,-1-1 1 0 0,1 1-1 0 0,-2-1 0 0 0,1 0 0 0 0,-2 0 0 0 0,0 1 1 0 0,0-1-1 0 0,-1-3-78 0 0,0 11-50 0 0,-1 0 0 0 0,1 0 0 0 0,-1 1 0 0 0,0-1 1 0 0,0 0-1 0 0,0 1 0 0 0,0-1 0 0 0,-1 1 0 0 0,1 0 1 0 0,-1 0-1 0 0,0 0 0 0 0,0 0 0 0 0,0 0 0 0 0,0 1 0 0 0,0-1 1 0 0,-1 1-1 0 0,1 0 0 0 0,-1 0 0 0 0,0 0 0 0 0,0 0 1 0 0,1 1-1 0 0,-1 0 0 0 0,0-1 0 0 0,0 2 0 0 0,0-1 0 0 0,-1 0 1 0 0,1 1-1 0 0,0-1 0 0 0,0 1 0 0 0,0 0 0 0 0,0 1 1 0 0,0-1-1 0 0,0 1 0 0 0,0 0 0 0 0,0 0 0 0 0,0 0 0 0 0,0 0 1 0 0,0 1-1 0 0,0-1 0 0 0,0 1 0 0 0,1 0 0 0 0,-1 0 0 0 0,1 1 1 0 0,0-1-1 0 0,-3 3 50 0 0,-33 30-3370 0 0,18-8-6008 0 0,14-19-2715 0 0</inkml:trace>
  <inkml:trace contextRef="#ctx0" brushRef="#br0" timeOffset="-857.979">1428 1013 11698 0 0,'0'0'2774'0'0,"0"0"-688"0"0,0 0-335 0 0,0 0-164 0 0,0 0-213 0 0,0 0-279 0 0,0 0-300 0 0,0 0-186 0 0,0 0-77 0 0,0 0-17 0 0,0 0-28 0 0,0 0-42 0 0,-9 17-58 0 0,-24 51-82 0 0,25-14 201 0 0,8-51-484 0 0,0 0 1 0 0,0 0-1 0 0,0 0 1 0 0,1 0-1 0 0,0 0 1 0 0,-1 0-1 0 0,1 0 1 0 0,0-1-1 0 0,0 1 1 0 0,0 0-1 0 0,1-1 1 0 0,-1 1-1 0 0,1-1 1 0 0,-1 1-1 0 0,1-1 1 0 0,0 0-1 0 0,0 1 1 0 0,0-1-1 0 0,0 0 1 0 0,0 0-1 0 0,0-1 1 0 0,1 1-1 0 0,-1 0 1 0 0,1-1-1 0 0,-1 1 1 0 0,1-1-1 0 0,0 0 1 0 0,-1 0-1 0 0,1 0 1 0 0,0 0-1 0 0,0-1 1 0 0,0 1-1 0 0,0-1 1 0 0,0 1-1 0 0,2-1-22 0 0,102-14 934 0 0,-86 4-840 0 0,-1-1-1 0 0,-1-1 0 0 0,0 0 0 0 0,0-1 0 0 0,-1-1 0 0 0,-1-1 0 0 0,-1-1 0 0 0,14-15-93 0 0,-17 18 42 0 0,-20 57-70 0 0,6-39 29 0 0,-1-1 0 0 0,1 1-1 0 0,0-1 1 0 0,0 1-1 0 0,0 0 1 0 0,1-1 0 0 0,0 1-1 0 0,0 0 1 0 0,0 0 0 0 0,0-1-1 0 0,1 1 1 0 0,0 0-1 0 0,0-1 1 0 0,0 1 0 0 0,0-1-1 0 0,1 1 1 0 0,0-1 0 0 0,0 0-1 0 0,0 1 1 0 0,0-1-1 0 0,1 0 1 0 0,-1 0 0 0 0,1-1-1 0 0,0 1 1 0 0,0 0 0 0 0,1-1-1 0 0,-1 0 1 0 0,1 0-1 0 0,-1 0 1 0 0,1 0 0 0 0,0-1-1 0 0,2 2 0 0 0,3-1 29 0 0,0 0 0 0 0,0 0 0 0 0,1-1 1 0 0,-1 0-1 0 0,0 0 0 0 0,1-1 0 0 0,-1-1 0 0 0,1 0 0 0 0,-1 0 0 0 0,1 0 0 0 0,-1-1 0 0 0,1-1 0 0 0,-1 0 0 0 0,1 0 0 0 0,-1-1 0 0 0,0 0 0 0 0,0 0 0 0 0,-1-1 0 0 0,1 0 1 0 0,-1-1-1 0 0,0 0 0 0 0,0 0 0 0 0,0-1 0 0 0,1-1-29 0 0,2-1 61 0 0,-1 0 1 0 0,-1-1 0 0 0,0 0-1 0 0,0 0 1 0 0,0-1 0 0 0,-2 0-1 0 0,1 0 1 0 0,-1-1-1 0 0,0 0 1 0 0,-1 0 0 0 0,-1-1-1 0 0,0 0 1 0 0,0 0 0 0 0,2-12-62 0 0,-4 13-625 0 0,2-20 1300 0 0,-10 24-3754 0 0,-5 4-3564 0 0,8 3-6178 0 0</inkml:trace>
  <inkml:trace contextRef="#ctx0" brushRef="#br0" timeOffset="5065.981">5833 1050 0 0 0,'0'0'1098'0'0,"0"0"347"0"0,0 0 312 0 0,0 0 107 0 0,0 0-110 0 0,0 0-241 0 0,0 0-236 0 0,0 0-130 0 0,0 0 2 0 0,0-3 53 0 0,-1 2-1004 0 0,1 0 0 0 0,0 0 0 0 0,0 0 0 0 0,0 0-1 0 0,0 1 1 0 0,-1-1 0 0 0,1 0 0 0 0,0 0 0 0 0,-1 0 0 0 0,1 1 0 0 0,-1-1 0 0 0,1 0 0 0 0,-1 0 0 0 0,1 1 0 0 0,-1-1 0 0 0,1 0 0 0 0,-1 1 0 0 0,0-1 0 0 0,1 1 0 0 0,-1-1 0 0 0,0 0 0 0 0,0 1 0 0 0,1 0 0 0 0,-1-1 0 0 0,0 1 0 0 0,0-1 0 0 0,0 1 0 0 0,0 0 0 0 0,0 0-1 0 0,1 0 1 0 0,-1-1 0 0 0,0 1 0 0 0,0 0 0 0 0,0 0 0 0 0,0 0 0 0 0,0 0 0 0 0,0 0 0 0 0,0 1-198 0 0,-20 3 543 0 0,10 1-357 0 0,-1 1-1 0 0,1 1 0 0 0,0 0 0 0 0,1 1 1 0 0,0 0-1 0 0,0 0 0 0 0,1 1 0 0 0,0 0 1 0 0,0 1-1 0 0,-6 10-185 0 0,8-13 33 0 0,1 2 0 0 0,1-1 0 0 0,0 1 0 0 0,0-1 0 0 0,0 1 0 0 0,1 1 0 0 0,1-1 1 0 0,0 1-1 0 0,0-1 0 0 0,0 1 0 0 0,1 0 0 0 0,1 0 0 0 0,0 0 0 0 0,0 0 0 0 0,1 0 0 0 0,1 5-33 0 0,-1-12 15 0 0,1 0-1 0 0,0-1 0 0 0,0 1 1 0 0,1 0-1 0 0,-1-1 1 0 0,0 1-1 0 0,1-1 0 0 0,0 0 1 0 0,-1 1-1 0 0,1-1 1 0 0,0 0-1 0 0,0 0 0 0 0,0 0 1 0 0,1-1-1 0 0,-1 1 1 0 0,0 0-1 0 0,1-1 0 0 0,-1 1 1 0 0,1-1-1 0 0,-1 0 0 0 0,1 0 1 0 0,0 0-1 0 0,-1 0 1 0 0,1 0-1 0 0,0-1 0 0 0,0 1 1 0 0,0-1-1 0 0,-1 0 1 0 0,3 0-15 0 0,85-5 921 0 0,-75 1-769 0 0,1-1 0 0 0,-1 0 0 0 0,0-1 0 0 0,-1-1 0 0 0,1 0 0 0 0,-1-1 0 0 0,-1 0 0 0 0,1-1 1 0 0,-1-1-1 0 0,-1 0 0 0 0,0-1 0 0 0,0 0 0 0 0,-1-1 0 0 0,-1 0 0 0 0,0-1 0 0 0,6-10-152 0 0,-13 19 11 0 0,-1 0 1 0 0,1 0 0 0 0,-1-1 0 0 0,0 1 0 0 0,0-1-1 0 0,0 0 1 0 0,-1 1 0 0 0,0-1 0 0 0,0 0-1 0 0,0 0 1 0 0,0 0 0 0 0,-1 0 0 0 0,0 0-1 0 0,0 0 1 0 0,0 0 0 0 0,0 0 0 0 0,-1 0-1 0 0,0 0 1 0 0,0 1 0 0 0,0-1 0 0 0,-1 0-1 0 0,0 0 1 0 0,0 1 0 0 0,0-1 0 0 0,0 1-1 0 0,-1 0 1 0 0,1 0 0 0 0,-1-1 0 0 0,0 2-1 0 0,-1-1 1 0 0,1 0 0 0 0,-1 1 0 0 0,1-1-1 0 0,-1 1 1 0 0,0 0 0 0 0,0 0 0 0 0,0 1 0 0 0,-4-3-12 0 0,-2 1-153 0 0,0 0 0 0 0,0 0 0 0 0,-1 1 0 0 0,1 0 0 0 0,-1 1 0 0 0,1 0 0 0 0,-1 1 0 0 0,0 0 0 0 0,0 0 0 0 0,-3 1 153 0 0,-63 18-4122 0 0,59-9 1717 0 0,-5 4-7036 0 0,10-6-1933 0 0</inkml:trace>
  <inkml:trace contextRef="#ctx0" brushRef="#br0" timeOffset="5499.398">6175 951 9042 0 0,'0'0'4322'0'0,"0"0"-1704"0"0,0 0-736 0 0,0 0-194 0 0,0 0-201 0 0,0 0-244 0 0,0 0-336 0 0,0 0-347 0 0,0 0-212 0 0,0 0-109 0 0,0 0 9 0 0,0 0 85 0 0,0 0 58 0 0,2 3 31 0 0,10 17-122 0 0,-1 1 1 0 0,-1 0-1 0 0,-1 1 1 0 0,-1 0-1 0 0,-1 1 1 0 0,0-1-1 0 0,-2 1 1 0 0,-1 1-1 0 0,1 17-300 0 0,-5-32 17 0 0,1-1 1 0 0,1 1-1 0 0,0-1 0 0 0,0 0 0 0 0,0 1 0 0 0,1-1 1 0 0,0 0-1 0 0,1 0 0 0 0,0-1 0 0 0,0 1 1 0 0,0-1-1 0 0,1 0 0 0 0,2 2-17 0 0,-5-9 56 0 0,1-1-1 0 0,-1-1 1 0 0,0 1 0 0 0,0 0-1 0 0,0 0 1 0 0,0-1 0 0 0,-1 1-1 0 0,1-1 1 0 0,0 0 0 0 0,-1 1-1 0 0,1-1 1 0 0,-1 0-1 0 0,1 0 1 0 0,-1 0 0 0 0,0 0-1 0 0,0 0 1 0 0,0 0 0 0 0,0-1-1 0 0,0 1 1 0 0,0 0 0 0 0,-1 0-1 0 0,1-1 1 0 0,-1 1 0 0 0,0 0-1 0 0,1-1 1 0 0,-1 1-1 0 0,0-2-55 0 0,5-11 121 0 0,88-199 370 0 0,-50 123-747 0 0,-38 112-4805 0 0,-5-6 1404 0 0,0-2-4201 0 0,0-4-4706 0 0</inkml:trace>
  <inkml:trace contextRef="#ctx0" brushRef="#br0" timeOffset="6160.823">6659 1102 5545 0 0,'0'0'2669'0'0,"0"0"-1090"0"0,0 0-279 0 0,0 0 250 0 0,0 0 181 0 0,0 0-22 0 0,0 0-167 0 0,0 0-204 0 0,0 0-189 0 0,0 0-130 0 0,0 0-101 0 0,0 0-79 0 0,0 0-83 0 0,31-5-96 0 0,96-13-88 0 0,-56-4 356 0 0,-55 12-645 0 0,-8 6-189 0 0,-1 0 1 0 0,0 0-1 0 0,0-1 1 0 0,0 0-1 0 0,0 0 1 0 0,-1-1-1 0 0,0 0 0 0 0,0 0 1 0 0,-1 0-1 0 0,1-1 1 0 0,-1 1-1 0 0,-1-1 1 0 0,1-1-1 0 0,-1 1 0 0 0,-1-1 1 0 0,3-5-95 0 0,-6 12 2 0 0,0-1-1 0 0,0 0 1 0 0,0 1-1 0 0,0-1 1 0 0,0 0 0 0 0,0 1-1 0 0,0-1 1 0 0,-1 1-1 0 0,1-1 1 0 0,0 1 0 0 0,-1-1-1 0 0,0 1 1 0 0,1-1-1 0 0,-1 1 1 0 0,0-1 0 0 0,0 1-1 0 0,0 0 1 0 0,0-1-1 0 0,0 1 1 0 0,0 0 0 0 0,0 0-1 0 0,0 0 1 0 0,0 0-1 0 0,-1 0 1 0 0,1 0 0 0 0,0 0-1 0 0,-1 0 1 0 0,1 0-1 0 0,-1 1 1 0 0,1-1 0 0 0,-1 0-1 0 0,1 1 1 0 0,-1 0-1 0 0,1-1 1 0 0,-1 1 0 0 0,1 0-1 0 0,-1 0 1 0 0,0-1-1 0 0,1 1 1 0 0,-1 1 0 0 0,1-1-1 0 0,-1 0 1 0 0,0 0-1 0 0,1 1 1 0 0,-1-1 0 0 0,1 0-1 0 0,-1 1 1 0 0,1 0-1 0 0,-1-1 1 0 0,0 1-2 0 0,-12 0-56 0 0,-2 1 1 0 0,-1 1 0 0 0,1 1 0 0 0,0 0 0 0 0,1 1 0 0 0,-1 1 1 0 0,1 1-1 0 0,0 0 0 0 0,1 1 0 0 0,-1 0 0 0 0,2 1 0 0 0,-1 1 0 0 0,-10 9 55 0 0,17-13-16 0 0,-1-1 0 0 0,1 1 0 0 0,0 0-1 0 0,1 1 1 0 0,-1 0 0 0 0,1 0 0 0 0,1 0 0 0 0,-1 0-1 0 0,1 1 1 0 0,1 0 0 0 0,-1 0 0 0 0,1 1 0 0 0,1-1-1 0 0,-1 1 1 0 0,2 0 0 0 0,-1 0 0 0 0,1 0 0 0 0,0 0-1 0 0,1 0 1 0 0,0 0 0 0 0,1 4 16 0 0,3-8 7 0 0,0 0 0 0 0,0 0 1 0 0,1 0-1 0 0,0 0 0 0 0,0-1 0 0 0,0 0 0 0 0,1 0 1 0 0,-1 0-1 0 0,1 0 0 0 0,0-1 0 0 0,0 0 0 0 0,0 0 1 0 0,1 0-1 0 0,-1 0 0 0 0,1-1 0 0 0,-1 0 0 0 0,1 0 0 0 0,0-1 1 0 0,0 0-1 0 0,0 0 0 0 0,-1 0 0 0 0,1 0 0 0 0,0-1 1 0 0,0 0-1 0 0,0 0 0 0 0,0-1 0 0 0,0 0 0 0 0,2 0-7 0 0,25 2 182 0 0,-1-2 0 0 0,1-1 1 0 0,-1-1-1 0 0,0-2 0 0 0,0-1 0 0 0,21-8-182 0 0,-31 9 73 0 0,1-2 1 0 0,-1 0-1 0 0,-1-2 1 0 0,0 0-1 0 0,0-1 1 0 0,-1-1-1 0 0,0-2 1 0 0,0 1-1 0 0,-2-2 1 0 0,0-1-1 0 0,0 0 1 0 0,-2-1-1 0 0,0-1 1 0 0,0 0-1 0 0,-2-1 1 0 0,0-1-1 0 0,-1 0 1 0 0,9-20-74 0 0,-21 38-1 0 0,0-1 1 0 0,0 0-1 0 0,0 1 1 0 0,0-1-1 0 0,0 0 1 0 0,0 0-1 0 0,-1 0 1 0 0,1 0-1 0 0,-1 0 1 0 0,1 0-1 0 0,-1 1 1 0 0,0-1-1 0 0,1 0 1 0 0,-1 0-1 0 0,0-1 1 0 0,0 1-1 0 0,-1 0 1 0 0,1 0-1 0 0,0 1 1 0 0,-1-1-1 0 0,1 0 1 0 0,-1 0-1 0 0,0 0 1 0 0,1 0-1 0 0,-1 0 1 0 0,0 0-1 0 0,0 1 1 0 0,0-1-1 0 0,-1 0 1 0 0,1 1 0 0 0,0-1-1 0 0,0 1 1 0 0,-1-1-1 0 0,1 1 1 0 0,-1 0-1 0 0,0 0 1 0 0,1-1-1 0 0,-1 1 1 0 0,0 0-1 0 0,1 0 1 0 0,-1 1-1 0 0,0-1 1 0 0,0 0-1 0 0,0 1 1 0 0,0-1-1 0 0,0 1 1 0 0,0-1-1 0 0,0 1 1 0 0,0 0-1 0 0,0 0 1 0 0,0 0-1 0 0,-2 0 1 0 0,-4 1-22 0 0,-1 0 0 0 0,1 0-1 0 0,0 0 1 0 0,0 1-1 0 0,0 1 1 0 0,0-1 0 0 0,0 1-1 0 0,0 1 1 0 0,1-1 0 0 0,0 1-1 0 0,-1 0 1 0 0,1 1 0 0 0,-2 2 22 0 0,7-6-6 0 0,1 0 1 0 0,-1 1 0 0 0,1-1-1 0 0,0 0 1 0 0,-1 0 0 0 0,1 1 0 0 0,0-1-1 0 0,0 0 1 0 0,0 1 0 0 0,0-1-1 0 0,0 1 1 0 0,0 0 0 0 0,0-1-1 0 0,1 1 1 0 0,-1 0 0 0 0,1 0 0 0 0,-1-1-1 0 0,1 1 1 0 0,0 0 0 0 0,-1 0-1 0 0,1-1 1 0 0,0 1 0 0 0,0 0 0 0 0,0 0-1 0 0,0 0 1 0 0,1-1 0 0 0,-1 1-1 0 0,1 0 1 0 0,-1 0 0 0 0,1 0 0 0 0,-1-1-1 0 0,1 1 1 0 0,0 0 0 0 0,0-1-1 0 0,0 1 1 0 0,0-1 0 0 0,0 1 0 0 0,0-1-1 0 0,0 0 1 0 0,0 1 0 0 0,0-1-1 0 0,1 0 1 0 0,-1 0 0 0 0,1 0 0 0 0,-1 1-1 0 0,1-2 1 0 0,-1 1 0 0 0,1 0-1 0 0,0 0 1 0 0,-1 0 0 0 0,1-1 0 0 0,0 1-1 0 0,-1-1 1 0 0,1 1 0 0 0,2-1 5 0 0,97 29 73 0 0,-99-28-74 0 0,4 0 10 0 0,-1 0 0 0 0,1 1-1 0 0,-1-1 1 0 0,1 1 0 0 0,-1 0 0 0 0,1 0 0 0 0,-1 1-1 0 0,0 0 1 0 0,0 0 0 0 0,-1 0 0 0 0,1 0 0 0 0,0 1-1 0 0,-1 0 1 0 0,0 0 0 0 0,0 0 0 0 0,0 0 0 0 0,-1 1-1 0 0,1-1 1 0 0,-1 1 0 0 0,0 0 0 0 0,0 0-1 0 0,-1 0 1 0 0,1 0 0 0 0,-1 1 0 0 0,1 3-9 0 0,-3 0 33 0 0,0 0 0 0 0,-1-1 0 0 0,1 1 0 0 0,-2-1 0 0 0,1 1 0 0 0,-1-1 0 0 0,0 1 0 0 0,-1-1 0 0 0,0 0 0 0 0,-1 0 0 0 0,1 0 0 0 0,-1 0 0 0 0,-2 0-33 0 0,5-5-29 0 0,-1 0 0 0 0,0 1 0 0 0,1-1 0 0 0,0 0 0 0 0,0 0 0 0 0,0 1 0 0 0,0-1 0 0 0,0 0 0 0 0,1 1-1 0 0,-1-1 1 0 0,1 1 0 0 0,0-1 0 0 0,0 1 0 0 0,0-1 0 0 0,0 1 0 0 0,1-1 0 0 0,0 0 0 0 0,-1 1 0 0 0,1-1 0 0 0,1 0-1 0 0,-1 2 30 0 0,12-1-1555 0 0,-2-4-3171 0 0,-6-1-1913 0 0,-1 1-6015 0 0</inkml:trace>
  <inkml:trace contextRef="#ctx0" brushRef="#br0" timeOffset="10517.914">11761 1024 6865 0 0,'0'0'3272'0'0,"0"0"-901"0"0,0 0-473 0 0,0 0-145 0 0,0 0-168 0 0,0 0-257 0 0,0 0-294 0 0,0 0-244 0 0,0 0-113 0 0,0 0 17 0 0,0 0 41 0 0,0 0 24 0 0,-2 10-28 0 0,-35 153 1987 0 0,26-34-2369 0 0,11-129-416 0 0,0-1-1 0 0,0 1 0 0 0,0-1 0 0 0,0 1 1 0 0,0-1-1 0 0,0 1 0 0 0,0-1 1 0 0,0 1-1 0 0,1-1 0 0 0,-1 1 1 0 0,0-1-1 0 0,0 1 0 0 0,0 0 1 0 0,1-1-1 0 0,-1 1 0 0 0,0-1 1 0 0,1 1-1 0 0,-1 0 0 0 0,0-1 1 0 0,1 1-1 0 0,-1 0 0 0 0,0-1 0 0 0,1 1 1 0 0,-1 0-1 0 0,1 0 0 0 0,-1-1 1 0 0,1 1-1 0 0,-1 0 0 0 0,0 0 1 0 0,1 0-1 0 0,-1 0 0 0 0,1-1 1 0 0,-1 1-1 0 0,1 0 0 0 0,-1 0 1 0 0,1 0-1 0 0,-1 0 0 0 0,1 0 0 0 0,-1 0 1 0 0,1 0-1 0 0,-1 0 0 0 0,1 1 1 0 0,-1-1-1 0 0,1 0 0 0 0,-1 0 1 0 0,1 0-1 0 0,-1 0 0 0 0,0 1 1 0 0,1-1-1 0 0,-1 0 0 0 0,1 0 1 0 0,-1 1-1 0 0,0-1 0 0 0,1 0 1 0 0,-1 1-1 0 0,0-1 0 0 0,1 0 0 0 0,-1 1 1 0 0,0-1-1 0 0,1 1 0 0 0,-1-1 1 0 0,0 0-1 0 0,0 1 0 0 0,0-1 1 0 0,1 1 67 0 0,0-6-1166 0 0,1-3-2405 0 0,0 3-1616 0 0,2-2-6649 0 0</inkml:trace>
  <inkml:trace contextRef="#ctx0" brushRef="#br0" timeOffset="10931.884">11832 520 14523 0 0,'0'0'2177'0'0,"0"0"-374"0"0,0 0-314 0 0,0 0-155 0 0,0 0-150 0 0,0 0-214 0 0,0 0-231 0 0,0 0-234 0 0,0 0-156 0 0,0 0-78 0 0,0 0-35 0 0,0 0-21 0 0,0 0-51 0 0,-10 9-40 0 0,-31 29-27 0 0,42-38-83 0 0,0-1-1 0 0,0 1 1 0 0,0 0 0 0 0,0 0-1 0 0,0 0 1 0 0,0-1 0 0 0,0 1-1 0 0,0 0 1 0 0,0 0-1 0 0,-1 0 1 0 0,1 0 0 0 0,0 1-1 0 0,0-1 1 0 0,0 0-1 0 0,0 0 1 0 0,0 0 0 0 0,0 1-1 0 0,0-1 1 0 0,-1 1-1 0 0,1-1 1 0 0,0 0 0 0 0,0 1-1 0 0,0 0 1 0 0,-1-1-1 0 0,1 1 1 0 0,0-1 0 0 0,-1 1-1 0 0,1 0 1 0 0,0-1-1 0 0,-1 1 1 0 0,1 0 0 0 0,-1 0-1 0 0,1 0 1 0 0,-1-1 0 0 0,1 1-1 0 0,-1 0 1 0 0,0 0-1 0 0,0 0 1 0 0,1 0 0 0 0,-1 0-1 0 0,0 0 1 0 0,0 0-1 0 0,0-1 1 0 0,0 1 0 0 0,0 0-1 0 0,0 0 1 0 0,0 0-1 0 0,0 0 1 0 0,0 0 0 0 0,0 0-1 0 0,-1 0 1 0 0,1 0-1 0 0,0 0 1 0 0,-1-1 0 0 0,1 1-1 0 0,0 0 1 0 0,-1 0-1 0 0,1 0 1 0 0,-1-1 0 0 0,1 1-1 0 0,-1 0 1 0 0,0 0 0 0 0,1-1-1 0 0,-2 1-13 0 0,24-33 994 0 0,-48 33-732 0 0,-34 35-147 0 0,75-36 50 0 0,-11-3-924 0 0,12-6 1387 0 0,-11 9-4510 0 0,-2 2-4288 0 0,-2 1-4697 0 0</inkml:trace>
  <inkml:trace contextRef="#ctx0" brushRef="#br0" timeOffset="7867.911">8303 1068 9306 0 0,'0'0'2647'0'0,"0"0"-466"0"0,0 0-305 0 0,0 0-138 0 0,0 0-166 0 0,0 0-302 0 0,0 0-393 0 0,0 0-329 0 0,0 0-189 0 0,0 0-87 0 0,0 0-4 0 0,0 0 16 0 0,0 0-30 0 0,-4 19-48 0 0,-21 91 134 0 0,8 0-21 0 0,17-109-427 0 0,0-1-33 0 0,0 0-61 0 0,0 0-118 0 0,0-8-1169 0 0,7-29-4207 0 0,-1 12-3489 0 0,-6 14 2009 0 0</inkml:trace>
  <inkml:trace contextRef="#ctx0" brushRef="#br0" timeOffset="8033.409">8254 512 16484 0 0,'0'0'1336'0'0,"0"0"-648"0"0,0 0-552 0 0,0 0-128 0 0,0 0 8 0 0,0 0 72 0 0,0 0 40 0 0,0 0-48 0 0,0 0-56 0 0,0 0-32 0 0,0 0-64 0 0,0 0-64 0 0,0 0-144 0 0,0 0-288 0 0,163 185-440 0 0,-144-163-1073 0 0,-4-8-2072 0 0,-2-3-6529 0 0</inkml:trace>
  <inkml:trace contextRef="#ctx0" brushRef="#br0" timeOffset="8535.204">8568 1252 4705 0 0,'0'0'3757'0'0,"0"0"-1055"0"0,0 0-570 0 0,0 0-145 0 0,0 0-140 0 0,0 0-201 0 0,0 0-271 0 0,0 0-325 0 0,0 0-221 0 0,0 0-106 0 0,0 0-71 0 0,0 0-45 0 0,0 0-19 0 0,13-12-35 0 0,37-43-58 0 0,-7-25 977 0 0,26-49-5 0 0,-67 128-1470 0 0,0 0-1 0 0,0 1 0 0 0,0-1 1 0 0,0 0-1 0 0,0 1 0 0 0,0-1 0 0 0,0 1 1 0 0,0 0-1 0 0,1 0 0 0 0,-1 0 0 0 0,0 0 1 0 0,0 0-1 0 0,0 0 0 0 0,1 0 1 0 0,-1 1-1 0 0,0-1 0 0 0,0 1 0 0 0,0-1 1 0 0,0 1-1 0 0,0 0 0 0 0,0 0 1 0 0,0 0-1 0 0,0 0 0 0 0,0 0 0 0 0,0 1 1 0 0,-1-1-1 0 0,1 1 0 0 0,0-1 0 0 0,0 1 4 0 0,49 119 50 0 0,-50-117-9 0 0,1 0 1 0 0,-1 0-1 0 0,1 0 1 0 0,0 0-1 0 0,1 0 1 0 0,-1-1-1 0 0,1 1 0 0 0,-1-1 1 0 0,1 0-1 0 0,0 0 1 0 0,0 0-1 0 0,1 0 1 0 0,-1 0-1 0 0,1-1 1 0 0,-1 1-1 0 0,1-1 1 0 0,0 0-1 0 0,0 0 1 0 0,0 0-1 0 0,0-1 1 0 0,0 1-1 0 0,0-1 0 0 0,0 0 1 0 0,0 0-1 0 0,1-1 1 0 0,-1 1-1 0 0,0-1 1 0 0,0 0-1 0 0,1 0 1 0 0,-1 0-1 0 0,0-1 1 0 0,1 1-1 0 0,-1-1 1 0 0,0 0-1 0 0,0-1 1 0 0,0 1-1 0 0,0-1 0 0 0,0 1 1 0 0,0-1-1 0 0,0 0 1 0 0,0-1-1 0 0,-1 1 1 0 0,1-1-42 0 0,7-7 125 0 0,-1 0 0 0 0,0-1 0 0 0,0-1 1 0 0,-1 1-1 0 0,-1-1 0 0 0,0-1 0 0 0,-1 0 1 0 0,0 0-1 0 0,-1 0 0 0 0,0-3-125 0 0,5-47-2902 0 0,-11 65 2470 0 0,1 14-1796 0 0,2-6-3658 0 0,-1-2-6372 0 0</inkml:trace>
  <inkml:trace contextRef="#ctx0" brushRef="#br0" timeOffset="9051.011">9531 995 13547 0 0,'0'0'2071'0'0,"0"0"-405"0"0,0 0-177 0 0,0 0-102 0 0,0 0-153 0 0,0 0-181 0 0,0 0-234 0 0,0 0-175 0 0,0 0-135 0 0,0 0-112 0 0,0 0-85 0 0,0 0-67 0 0,-26 6-29 0 0,-82 25-65 0 0,106-31-142 0 0,-1 0 1 0 0,1 1-1 0 0,-1 0 0 0 0,1 0 0 0 0,-1-1 0 0 0,1 1 1 0 0,0 1-1 0 0,-1-1 0 0 0,1 0 0 0 0,0 1 1 0 0,0-1-1 0 0,0 1 0 0 0,0-1 0 0 0,0 1 0 0 0,0 0 1 0 0,1 0-1 0 0,-1 0 0 0 0,0 0 0 0 0,1 0 0 0 0,0 0 1 0 0,-1 1-1 0 0,1-1 0 0 0,0 0 0 0 0,0 1 1 0 0,0-1-1 0 0,1 0 0 0 0,-2 3-9 0 0,1 3 11 0 0,-1-4-6 0 0,0-1 0 0 0,1 1 0 0 0,-1 0 0 0 0,1 0 0 0 0,0 0-1 0 0,1 0 1 0 0,-1 0 0 0 0,1 0 0 0 0,-1 0 0 0 0,1 1 0 0 0,0-1 0 0 0,1 0-1 0 0,-1 0 1 0 0,1 0 0 0 0,0 0 0 0 0,0 0 0 0 0,0 0 0 0 0,0 0 0 0 0,1 0 0 0 0,-1-1-1 0 0,1 1 1 0 0,0 0 0 0 0,0-1 0 0 0,1 1 0 0 0,-1-1 0 0 0,1 0 0 0 0,-1 0-1 0 0,1 0 1 0 0,0 0 0 0 0,0 0 0 0 0,1-1 0 0 0,-1 1 0 0 0,0-1 0 0 0,1 0 0 0 0,0 0-1 0 0,-1 0 1 0 0,1 0 0 0 0,0-1 0 0 0,0 0 0 0 0,3 1-5 0 0,10 0 112 0 0,1-1-1 0 0,-1-1 1 0 0,0-1 0 0 0,1-1 0 0 0,-1 0 0 0 0,0-1-1 0 0,0-1 1 0 0,0-1 0 0 0,-1 0 0 0 0,1-1 0 0 0,-1 0-1 0 0,-1-2 1 0 0,1 0 0 0 0,-1-1 0 0 0,-1 0-1 0 0,0-1 1 0 0,0-1 0 0 0,-1 0 0 0 0,0 0 0 0 0,-1-2-1 0 0,0 0 1 0 0,2-4-112 0 0,6-7 117 0 0,-1-2 0 0 0,-1-1-1 0 0,-1 0 1 0 0,-2-1 0 0 0,0-1 0 0 0,-2 0 0 0 0,1-8-117 0 0,-10 30-1 0 0,-1 1 1 0 0,0-1-1 0 0,0 1 0 0 0,-1-1 1 0 0,1 0-1 0 0,-1 0 1 0 0,-1 0-1 0 0,1-1 1 0 0,-1 1-1 0 0,-1 0 0 0 0,1-1 1 0 0,-1 1-1 0 0,-1 0 1 0 0,1-1-1 0 0,-1 1 1 0 0,0 0-1 0 0,-1 0 1 0 0,0 0-1 0 0,0 0 0 0 0,0 0 1 0 0,-1 0-1 0 0,0 0 1 0 0,0 1-1 0 0,-1-1 1 0 0,0 1-1 0 0,0 0 0 0 0,-1 0 1 0 0,1 1-1 0 0,-1-1 1 0 0,0 1-1 0 0,-1 0 1 0 0,1 0-1 0 0,-1 1 1 0 0,0-1-1 0 0,0 2 0 0 0,0-1 1 0 0,-1 0-1 0 0,0 1 1 0 0,-5 1-21 0 0,0 0-1 0 0,-1 1 1 0 0,1 0 0 0 0,0 1-1 0 0,0 1 1 0 0,-1 0-1 0 0,1 0 1 0 0,0 1-1 0 0,0 1 1 0 0,0 0-1 0 0,0 1 1 0 0,1 0 0 0 0,-1 1-1 0 0,1 0 1 0 0,0 0-1 0 0,1 1 1 0 0,-1 1-1 0 0,1 0 1 0 0,0 0 0 0 0,1 1-1 0 0,0 0 1 0 0,-8 10 21 0 0,6-8-4 0 0,1 1 0 0 0,1 1 1 0 0,-1 0-1 0 0,2 0 0 0 0,0 1 1 0 0,0 0-1 0 0,1 0 0 0 0,1 0 1 0 0,0 1-1 0 0,1 0 0 0 0,1 1 1 0 0,0-1-1 0 0,1 1 0 0 0,0-1 1 0 0,1 1-1 0 0,1 0 1 0 0,0 0-1 0 0,2 12 4 0 0,3-14 15 0 0,1 0-1 0 0,1 0 1 0 0,0-1 0 0 0,0 1 0 0 0,2-1 0 0 0,-1-1-1 0 0,1 0 1 0 0,1 0 0 0 0,0 0 0 0 0,1-1-1 0 0,0 0 1 0 0,0-1 0 0 0,1 0 0 0 0,0-1 0 0 0,1 0-1 0 0,0-1 1 0 0,0 0 0 0 0,0-1 0 0 0,1 0 0 0 0,0-1-1 0 0,0-1 1 0 0,1 0 0 0 0,-1 0-15 0 0,20 5 30 0 0,0-1 0 0 0,1-1-1 0 0,0-2 1 0 0,0-1 0 0 0,0-2 0 0 0,0-1 0 0 0,0-1 0 0 0,8-3-30 0 0,18-17-576 0 0,-47 5-2051 0 0,-4-5-3567 0 0,-7 13-3531 0 0</inkml:trace>
  <inkml:trace contextRef="#ctx0" brushRef="#br0" timeOffset="9447.927">10155 1109 10362 0 0,'0'0'2077'0'0,"0"0"-89"0"0,0 0 157 0 0,0 0-118 0 0,0 0-266 0 0,0 0-312 0 0,0 0-322 0 0,0 0-205 0 0,0 0-152 0 0,33 0-110 0 0,103 3-81 0 0,-25-16 871 0 0,-88 4-1144 0 0,59-38 580 0 0,-80 45-867 0 0,0 0 0 0 0,0 0 1 0 0,0 0-1 0 0,0-1 0 0 0,0 1 0 0 0,0 0 0 0 0,-1-1 0 0 0,1 1 0 0 0,-1-1 0 0 0,0 1 1 0 0,1-1-1 0 0,-1 0 0 0 0,-1 1 0 0 0,1-1 0 0 0,0 0 0 0 0,-1 0 0 0 0,1 0 0 0 0,-1 0 1 0 0,0 1-1 0 0,0-1 0 0 0,0 0 0 0 0,0 0 0 0 0,0 0 0 0 0,-1 0 0 0 0,1 0 1 0 0,-1 1-1 0 0,0-1 0 0 0,0 0 0 0 0,0 0 0 0 0,0 1 0 0 0,-1-1-19 0 0,-3-3-12 0 0,-1 2-1 0 0,0-1 0 0 0,0 1 1 0 0,0 0-1 0 0,0 0 0 0 0,-1 0 1 0 0,0 1-1 0 0,1 0 0 0 0,-1 1 1 0 0,0-1-1 0 0,-1 1 1 0 0,1 1-1 0 0,0-1 0 0 0,0 1 1 0 0,-1 1-1 0 0,1-1 0 0 0,-1 1 1 0 0,1 0-1 0 0,0 1 0 0 0,-1 0 1 0 0,-6 1 12 0 0,2 0-27 0 0,0-1 0 0 0,0 2 0 0 0,0-1 1 0 0,0 2-1 0 0,0 0 0 0 0,1 0 0 0 0,0 1 1 0 0,-1 0-1 0 0,2 1 0 0 0,-1 0 0 0 0,1 1 0 0 0,0 0 1 0 0,0 1-1 0 0,1 0 0 0 0,0 0 0 0 0,0 1 1 0 0,1 0-1 0 0,1 1 0 0 0,-1 0 0 0 0,1 0 0 0 0,1 0 1 0 0,0 1-1 0 0,0 0 0 0 0,1 0 0 0 0,-2 9 27 0 0,6-17-2 0 0,0 0 0 0 0,0 1 0 0 0,0-1 0 0 0,0 1 0 0 0,1-1 0 0 0,-1 1 0 0 0,1-1 0 0 0,0 1 0 0 0,0-1 0 0 0,1 1 0 0 0,-1-1-1 0 0,1 1 1 0 0,0-1 0 0 0,-1 1 0 0 0,1-1 0 0 0,1 0 0 0 0,-1 1 0 0 0,1-1 0 0 0,-1 0 0 0 0,1 0 0 0 0,0 0 0 0 0,0 0 0 0 0,0 0 0 0 0,0 0-1 0 0,1-1 1 0 0,-1 1 0 0 0,1-1 0 0 0,-1 0 0 0 0,1 1 0 0 0,0-1 0 0 0,0 0 0 0 0,0-1 0 0 0,0 1 0 0 0,0 0 0 0 0,1-1 0 0 0,2 1 2 0 0,23 6-54 0 0,1-2 1 0 0,1-1 0 0 0,-1-2-1 0 0,1 0 1 0 0,-1-2 0 0 0,1-2-1 0 0,0 0 1 0 0,-1-2 0 0 0,0-2-1 0 0,1-1 54 0 0,122-39-5405 0 0,-105 24-101 0 0,-1-3-4179 0 0,-28 16 2722 0 0</inkml:trace>
  <inkml:trace contextRef="#ctx0" brushRef="#br0" timeOffset="9702.854">11089 903 5073 0 0,'0'0'3841'0'0,"0"0"-838"0"0,0 0-626 0 0,0 0-234 0 0,0 0 9 0 0,0 0-137 0 0,0 0-358 0 0,0 0-449 0 0,0 0-365 0 0,0 0-199 0 0,0 0-109 0 0,0 0-75 0 0,-26 31-91 0 0,-82 100-114 0 0,-52 50 34 0 0,110-86-1334 0 0,49-93-231 0 0,0-4-6044 0 0,1-2 1042 0 0,0 0-4667 0 0</inkml:trace>
  <inkml:trace contextRef="#ctx0" brushRef="#br0" timeOffset="9944.952">10704 895 16043 0 0,'0'0'2980'0'0,"0"0"-1063"0"0,0 0-598 0 0,0 0-256 0 0,0 0-213 0 0,0 0-101 0 0,0 0-105 0 0,0 0-77 0 0,0 0-5 0 0,0 0-58 0 0,0 0-27 0 0,0 0-46 0 0,0 0-32 0 0,25 27-39 0 0,81 83-68 0 0,44 29 239 0 0,-134-123-573 0 0,0-1 0 0 0,2-1 0 0 0,-1-1 0 0 0,1-1 0 0 0,1 0 0 0 0,11 4 42 0 0,35 12-3799 0 0,-55-25-1839 0 0,-7 1-6903 0 0</inkml:trace>
  <inkml:trace contextRef="#ctx0" brushRef="#br0" timeOffset="208958.445">12536 748 0 0 0,'0'0'571'0'0,"0"0"670"0"0,0 0 408 0 0,0 0 235 0 0,0 0 41 0 0,0 0-192 0 0,0 0-312 0 0,0 0-341 0 0,0 0-281 0 0,0 0-146 0 0,0 0-78 0 0,-11-11 1093 0 0,9 11-1552 0 0,0 0-1 0 0,0 0 1 0 0,0 0 0 0 0,0 0-1 0 0,0 1 1 0 0,0-1-1 0 0,0 1 1 0 0,0-1-1 0 0,1 1 1 0 0,-1-1 0 0 0,0 1-1 0 0,0 0 1 0 0,1 0-1 0 0,-1 0 1 0 0,0 0 0 0 0,1 0-1 0 0,-1 1 1 0 0,1-1-1 0 0,-1 0 1 0 0,1 1-1 0 0,0-1 1 0 0,0 1 0 0 0,0-1-1 0 0,0 1 1 0 0,0 0-1 0 0,0-1 1 0 0,0 1 0 0 0,0 0-1 0 0,0 0 1 0 0,1-1-1 0 0,-1 1 1 0 0,1 0-1 0 0,-1 0 1 0 0,1 0 0 0 0,0 0-1 0 0,0 0 1 0 0,0 0-1 0 0,0 0 1 0 0,0 0-1 0 0,0 0 1 0 0,1-1 0 0 0,-1 3-116 0 0,0-3 60 0 0,0 1 0 0 0,0-1 1 0 0,-1 0-1 0 0,1 1 1 0 0,0-1-1 0 0,0 1 0 0 0,0-1 1 0 0,0 0-1 0 0,0 1 1 0 0,1-1-1 0 0,-1 1 0 0 0,0-1 1 0 0,1 0-1 0 0,-1 1 1 0 0,1-1-1 0 0,-1 0 0 0 0,1 0 1 0 0,0 1-1 0 0,-1-1 1 0 0,1 0-1 0 0,0 0 0 0 0,0 0 1 0 0,0 0-1 0 0,0 0 0 0 0,0 0 1 0 0,0 0-1 0 0,0 0 1 0 0,0 0-1 0 0,0 0 0 0 0,1-1 1 0 0,-1 1-1 0 0,0 0 1 0 0,0-1-1 0 0,1 1 0 0 0,-1-1 1 0 0,0 1-1 0 0,1-1 1 0 0,-1 0-1 0 0,1 0 0 0 0,-1 0 1 0 0,0 0-1 0 0,1 1 1 0 0,-1-2-1 0 0,1 1 0 0 0,-1 0 1 0 0,0 0-1 0 0,1 0 1 0 0,-1-1-1 0 0,1 1-60 0 0,1 0 105 0 0,0 0-1 0 0,0-1 1 0 0,0 1-1 0 0,0-1 1 0 0,0 1 0 0 0,0-1-1 0 0,0 0 1 0 0,-1 0-1 0 0,1 0 1 0 0,0-1 0 0 0,0 1-1 0 0,-1 0 1 0 0,1-1 0 0 0,-1 0-1 0 0,1 0 1 0 0,-1 0-1 0 0,0 0 1 0 0,0 0 0 0 0,0 0-1 0 0,0 0 1 0 0,0-1 0 0 0,0 1-1 0 0,-1-1 1 0 0,1 0-1 0 0,-1 1 1 0 0,1-1 0 0 0,-1 0-1 0 0,0 0 1 0 0,0-1-105 0 0,0 3 11 0 0,0 0 1 0 0,-1 1-1 0 0,1-1 0 0 0,0 0 1 0 0,-1 0-1 0 0,1 0 0 0 0,-1 0 1 0 0,1 0-1 0 0,-1-1 0 0 0,1 1 0 0 0,-1 0 1 0 0,0 0-1 0 0,1 0 0 0 0,-1 0 1 0 0,0 0-1 0 0,0-1 0 0 0,0 1 1 0 0,0 0-1 0 0,0 0 0 0 0,0 0 1 0 0,0 0-1 0 0,-1-1 0 0 0,1 1 1 0 0,0 0-1 0 0,0 0 0 0 0,-1 0 1 0 0,1 0-1 0 0,-1 0 0 0 0,1 0 1 0 0,-1 0-1 0 0,0 0 0 0 0,1 0 1 0 0,-1 0-1 0 0,0 0 0 0 0,0 0 1 0 0,1 0-1 0 0,-1 1 0 0 0,0-1 1 0 0,0 0-1 0 0,0 0 0 0 0,0 1 1 0 0,0-1-1 0 0,0 1 0 0 0,0-1 1 0 0,0 1-1 0 0,-1-1 0 0 0,1 1 1 0 0,0 0-1 0 0,0 0 0 0 0,0-1 1 0 0,0 1-1 0 0,0 0 0 0 0,-1 0 0 0 0,1 0 1 0 0,0 0-1 0 0,0 0 0 0 0,0 0 1 0 0,0 1-1 0 0,-1-1 0 0 0,1 0 1 0 0,-1 1-12 0 0,-1 2-6 0 0,-1 0 1 0 0,1 0-1 0 0,0 0 0 0 0,0 1 1 0 0,0-1-1 0 0,0 1 1 0 0,1 0-1 0 0,-1 0 1 0 0,1 0-1 0 0,0 0 0 0 0,0 0 1 0 0,1 0-1 0 0,-1 1 1 0 0,1-1-1 0 0,0 0 0 0 0,0 1 1 0 0,1-1-1 0 0,-1 1 1 0 0,1 0-1 0 0,0-1 1 0 0,0 1-1 0 0,1 3 6 0 0,0-6 32 0 0,0 0 1 0 0,1-1-1 0 0,-1 1 1 0 0,1 0-1 0 0,-1-1 0 0 0,1 1 1 0 0,0-1-1 0 0,0 1 0 0 0,0-1 1 0 0,0 0-1 0 0,0 0 1 0 0,0 0-1 0 0,0 0 0 0 0,0 0 1 0 0,0 0-1 0 0,0-1 1 0 0,1 1-1 0 0,-1-1 0 0 0,0 1 1 0 0,1-1-1 0 0,-1 0 0 0 0,0 0 1 0 0,0 0-1 0 0,1 0 1 0 0,-1 0-1 0 0,0-1 0 0 0,1 1 1 0 0,-1-1-1 0 0,0 1 0 0 0,0-1 1 0 0,0 0-1 0 0,2-1-32 0 0,28-56 599 0 0,-32 57-597 0 0,1 0 0 0 0,0-1 1 0 0,0 1-1 0 0,-1 0 0 0 0,1 0 0 0 0,-1-1 0 0 0,1 1 1 0 0,-1 0-1 0 0,1-1 0 0 0,-1 1 0 0 0,0 0 0 0 0,0-1 0 0 0,0 1 1 0 0,0-1-1 0 0,0 1 0 0 0,0 0 0 0 0,0-1 0 0 0,0 1 1 0 0,0-1-1 0 0,0 1 0 0 0,-1 0 0 0 0,1-1 0 0 0,-1 1 1 0 0,1 0-1 0 0,-1 0 0 0 0,0-1 0 0 0,1 1 0 0 0,-1 0 1 0 0,0 0-1 0 0,0 0 0 0 0,0 0 0 0 0,0 0 0 0 0,0 0 0 0 0,0 0 1 0 0,0 0-1 0 0,0 0 0 0 0,0 0 0 0 0,0 0 0 0 0,0 1 1 0 0,-1-1-1 0 0,1 0 0 0 0,0 1 0 0 0,-1-1 0 0 0,1 1 1 0 0,0 0-1 0 0,-1-1 0 0 0,1 1 0 0 0,0 0 0 0 0,-1 0 1 0 0,1 0-1 0 0,-1 0 0 0 0,1 0 0 0 0,0 0 0 0 0,-1 0 0 0 0,1 1 1 0 0,-1-1-1 0 0,0 1-2 0 0,-2-1-93 0 0,0 0 0 0 0,0 1 0 0 0,0 0 0 0 0,0 0 0 0 0,1 0 0 0 0,-1 0 0 0 0,0 0 0 0 0,1 1 0 0 0,-1 0 1 0 0,1-1-1 0 0,-1 1 0 0 0,1 1 0 0 0,0-1 0 0 0,0 0 0 0 0,0 1 0 0 0,0 0 0 0 0,0-1 0 0 0,0 1 0 0 0,1 0 0 0 0,-1 1 93 0 0,-1 9-2833 0 0,3-1-9033 0 0,1-7 49 0 0</inkml:trace>
  <inkml:trace contextRef="#ctx0" brushRef="#br0" timeOffset="209961.523">12596 1120 0 0 0,'0'0'436'0'0,"0"0"358"0"0,0 0 334 0 0,0 0 275 0 0,0 0 214 0 0,0 0 68 0 0,0 0-50 0 0,-7-3-101 0 0,-24-9-144 0 0,16 8 8483 0 0,7 5-5201 0 0,4 22-5285 0 0,5-8 1547 0 0,0-14-889 0 0,0 0-1 0 0,1 1 1 0 0,-1-1-1 0 0,1 0 1 0 0,-1 0-1 0 0,1 0 1 0 0,0 0-1 0 0,-1 0 1 0 0,1 0-1 0 0,0-1 1 0 0,-1 1-1 0 0,1-1 1 0 0,0 1-1 0 0,0-1 1 0 0,0 1-1 0 0,0-1 1 0 0,-1 0-1 0 0,1 0 1 0 0,0 0-1 0 0,0 0 1 0 0,0 0-1 0 0,0 0 1 0 0,0-1-1 0 0,-1 1 1 0 0,1-1-1 0 0,0 1 1 0 0,0-1-1 0 0,0 0 1 0 0,-1 1-1 0 0,1-1 1 0 0,0 0-1 0 0,-1 0 1 0 0,1-1-45 0 0,1 0 56 0 0,0 0-17 0 0,0 0 1 0 0,0 0-1 0 0,-1 0 1 0 0,1 0-1 0 0,-1-1 1 0 0,0 1-1 0 0,0-1 0 0 0,0 1 1 0 0,0-1-1 0 0,0 0 1 0 0,0 0-1 0 0,-1 0 1 0 0,1 0-1 0 0,-1 0 0 0 0,0 0 1 0 0,0 0-1 0 0,0 0 1 0 0,-1-1-1 0 0,1-2-39 0 0,-48 4-96 0 0,44 2 92 0 0,1 1 0 0 0,-1-1 0 0 0,0 1 0 0 0,0 0 0 0 0,1 0 0 0 0,-1 0 0 0 0,0 0 0 0 0,1 0 0 0 0,-1 0 0 0 0,1 1 0 0 0,0 0 0 0 0,-1-1 0 0 0,1 1 0 0 0,0 0 0 0 0,0 0 0 0 0,0 0 0 0 0,0 0 0 0 0,0 0 0 0 0,1 1 0 0 0,-1-1 0 0 0,1 1 0 0 0,-1-1 0 0 0,1 1 0 0 0,0-1 0 0 0,0 1 0 0 0,0 0 0 0 0,0-1 0 0 0,1 1 0 0 0,-1 0 0 0 0,1 0 0 0 0,-1 0 0 0 0,1-1 0 0 0,0 1 0 0 0,0 0 0 0 0,1 0 0 0 0,-1 0 0 0 0,0 0 0 0 0,1-1 0 0 0,0 3 4 0 0,4-1 19 0 0,0-1 1 0 0,0 0-1 0 0,0 0 1 0 0,0-1-1 0 0,0 1 0 0 0,0-1 1 0 0,1 0-1 0 0,-1-1 0 0 0,1 1 1 0 0,-1-1-1 0 0,1 0 0 0 0,0-1 1 0 0,-1 1-1 0 0,1-1 0 0 0,0 0 1 0 0,-1 0-1 0 0,1-1 1 0 0,2 0-20 0 0,5 1 115 0 0,-12-2-96 0 0,0 1 0 0 0,0 0 0 0 0,0-1 0 0 0,0 1 0 0 0,0-1 0 0 0,0 1-1 0 0,-1-1 1 0 0,1 0 0 0 0,0 1 0 0 0,-1-1 0 0 0,0 0 0 0 0,1 1 0 0 0,-1-1 0 0 0,0 0 0 0 0,0 1 0 0 0,0-1-1 0 0,0 0 1 0 0,0 0 0 0 0,0 1 0 0 0,0-1 0 0 0,0 0 0 0 0,-1 0 0 0 0,1 1 0 0 0,-1-1 0 0 0,1 1 0 0 0,-1-1-1 0 0,0 0 1 0 0,0 1 0 0 0,0-1-19 0 0,0 1-7 0 0,-1-1 1 0 0,0 1-1 0 0,0 0 0 0 0,1 0 0 0 0,-1 0 0 0 0,0 0 1 0 0,0 0-1 0 0,0 1 0 0 0,0-1 0 0 0,0 1 0 0 0,0-1 1 0 0,0 1-1 0 0,0 0 0 0 0,0-1 0 0 0,-1 1 0 0 0,1 0 0 0 0,0 0 1 0 0,0 1-1 0 0,0-1 0 0 0,0 0 0 0 0,0 1 0 0 0,0-1 1 0 0,0 1-1 0 0,0 0 0 0 0,0-1 0 0 0,0 1 0 0 0,0 0 0 0 0,1 0 1 0 0,-1 0-1 0 0,0 1 0 0 0,0-1 0 0 0,1 0 0 0 0,-1 1 1 0 0,1-1-1 0 0,-1 1 0 0 0,0 0 7 0 0,16 14-129 0 0,-10-12-1256 0 0,-2-2-1169 0 0,0-1-3342 0 0,-2-1-6552 0 0</inkml:trace>
  <inkml:trace contextRef="#ctx0" brushRef="#br0" timeOffset="-166621.935">1 332 0 0 0,'0'0'167'0'0,"0"0"62"0"0,0 0 38 0 0,0 0 33 0 0,0 0 20 0 0,1-7 19 0 0,3-21 34 0 0,-3 26-199 0 0,0 0 0 0 0,0 0 0 0 0,1 1-1 0 0,-1-1 1 0 0,0 0 0 0 0,1 1 0 0 0,-1-1 0 0 0,1 1 0 0 0,-1-1-1 0 0,1 1 1 0 0,0 0 0 0 0,0-1 0 0 0,-1 1 0 0 0,1 0-1 0 0,0 0 1 0 0,0 1 0 0 0,0-1 0 0 0,0 0 0 0 0,0 1 0 0 0,0-1-1 0 0,1 1 1 0 0,-1-1 0 0 0,0 1 0 0 0,0 0 0 0 0,0 0 0 0 0,0 0-1 0 0,0 0 1 0 0,1 1 0 0 0,-1-1 0 0 0,0 0 0 0 0,0 1 0 0 0,0-1-1 0 0,1 1-173 0 0,11 0 152 0 0,162-5 1776 0 0,10-3-1166 0 0,488 14 346 0 0,172-25-588 0 0,-769 18-455 0 0,299 15 120 0 0,-137 7-108 0 0,72 1 32 0 0,-2-20 46 0 0,-164 12-248 0 0,122 43 73 0 0,-103-41 77 0 0,1-7-1 0 0,118-10-56 0 0,-129-1 41 0 0,151-14-10 0 0,243 12-35 0 0,-272 14 20 0 0,175 3-17 0 0,-86-25 31 0 0,-60 1-14 0 0,84-1 74 0 0,-139 7-29 0 0,105-7-20 0 0,10-4-39 0 0,191-8 60 0 0,12-1-24 0 0,291-14-64 0 0,-521 9 93 0 0,-124 16-161 0 0,89 10 94 0 0,-182 4 18 0 0,227 6 37 0 0,10-18 22 0 0,-66-3-34 0 0,371-1-42 0 0,-103 3-19 0 0,153-13 68 0 0,214 32-64 0 0,-492-3 115 0 0,486-4 78 0 0,-423-19-93 0 0,291-36 289 0 0,32 33 162 0 0,-364 4 34 0 0,626-26 363 0 0,-64 44 209 0 0,-365-11-430 0 0,-204 11-346 0 0,92 22-134 0 0,219-1 493 0 0,-300 12 255 0 0,-198-25-313 0 0,49-4-134 0 0,-291-6-540 0 0,27 11-1220 0 0,-44-4 575 0 0,12 11-3868 0 0,-8-3-4037 0 0,-5-6 1992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9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454 0 0 0,'0'0'423'0'0,"0"0"480"0"0,0 0 142 0 0,0 0 17 0 0,0 0 2 0 0,0 0 8 0 0,0 0 43 0 0,3-2 69 0 0,17-4 1410 0 0,-20 6-1261 0 0,14 0 5021 0 0,0-3-3924 0 0,-12 2-1672 0 0,-1 0 3791 0 0,-13 2-2846 0 0,-29-5-1580 0 0,-1 3 0 0 0,1 1 0 0 0,-1 1 0 0 0,1 3 0 0 0,0 1 0 0 0,0 3 0 0 0,1 1 0 0 0,0 1 0 0 0,-24 11-123 0 0,17-7 103 0 0,-56 19 227 0 0,91-8-195 0 0,12-24-107 0 0,0-1 14 0 0,0 0-26 0 0,0 0-8 0 0,0 0-8 0 0,9 11-17 0 0,245 81 536 0 0,-28-12-319 0 0,-225-79-196 0 0,-1-1 1 0 0,0 0 0 0 0,1 1-1 0 0,-1-1 1 0 0,1 1 0 0 0,-1-1-1 0 0,0 0 1 0 0,1 1 0 0 0,-1-1-1 0 0,0 1 1 0 0,1-1 0 0 0,-1 1-1 0 0,0 0 1 0 0,0-1 0 0 0,1 1-1 0 0,-1-1 1 0 0,0 1 0 0 0,0-1-1 0 0,0 1 1 0 0,0 0 0 0 0,0-1-1 0 0,0 1 1 0 0,0-1 0 0 0,0 1-1 0 0,0 0 1 0 0,0-1 0 0 0,0 1-1 0 0,0-1 1 0 0,-1 1 0 0 0,1-1-1 0 0,0 1 1 0 0,0-1 0 0 0,0 1-1 0 0,-1 0 1 0 0,1-1 0 0 0,0 0-1 0 0,-1 1 1 0 0,1-1 0 0 0,-1 1-1 0 0,1-1 1 0 0,0 1 0 0 0,-1-1-1 0 0,1 0 1 0 0,-1 1 0 0 0,1-1-1 0 0,-1 0 1 0 0,1 1 0 0 0,-1-1-1 0 0,1 0 1 0 0,-1 0 0 0 0,0 1-1 0 0,1-1 1 0 0,-1 0 0 0 0,1 0-1 0 0,-1 0 1 0 0,1 0-1 0 0,-1 0 1 0 0,0 0-5 0 0,-34 23 67 0 0,-291 122 204 0 0,189-68-267 0 0,134-77-5 0 0,0 1 0 0 0,0 0 1 0 0,0 0-1 0 0,1 1 0 0 0,-1-1 0 0 0,0 1 0 0 0,1-1 1 0 0,-1 1-1 0 0,1 0 0 0 0,0 0 0 0 0,-1 0 0 0 0,1 0 1 0 0,0 0-1 0 0,0 1 0 0 0,0-1 0 0 0,1 0 0 0 0,-1 1 1 0 0,0 0-1 0 0,1-1 0 0 0,0 1 0 0 0,0 0 0 0 0,0 0 1 0 0,0 0-1 0 0,0-1 0 0 0,0 1 0 0 0,1 0 1 0 0,-1 1 0 0 0,5-1 8 0 0,-1 1 0 0 0,1-1 0 0 0,0 0 1 0 0,0 0-1 0 0,0-1 0 0 0,0 1 0 0 0,1-1 1 0 0,-1 0-1 0 0,0 0 0 0 0,1 0 0 0 0,0 0 1 0 0,-1-1-1 0 0,1 0 0 0 0,0 0 0 0 0,0 0 1 0 0,0-1-9 0 0,212 12 457 0 0,-150-13-337 0 0,209-13 199 0 0,-260 13-195 0 0,-28 2-1056 0 0,-39 29-4237 0 0,34-17-4900 0 0,11-9-2891 0 0</inkml:trace>
  <inkml:trace contextRef="#ctx0" brushRef="#br0" timeOffset="905.035">1131 1455 7082 0 0,'0'0'2759'0'0,"0"0"-527"0"0,0 0-290 0 0,0 0-68 0 0,0 0-94 0 0,0 0-261 0 0,0 0-364 0 0,0 0-349 0 0,0 0-249 0 0,0 0-158 0 0,0 0-75 0 0,0 0-17 0 0,0 0-17 0 0,2-1 6041 0 0,-2 2-6279 0 0,-8 11 47 0 0,-43 46 89 0 0,34-37-119 0 0,17-20-57 0 0,0-1-9 0 0,0 0 19 0 0,0 0 20 0 0,0 0-14 0 0,0 0-23 0 0,0 0 19 0 0,0 0 9 0 0,0 0 21 0 0,0 0-29 0 0,0 0 2 0 0,0 0-47 0 0,0 0 10 0 0,0 0 24 0 0,0 0 3 0 0,0 0-17 0 0,0 0 5 0 0,0 0 6 0 0,0 0 5 0 0,0 0-11 0 0,0 0 18 0 0,0 0-26 0 0,0 0 7 0 0,0 0 6 0 0,0 0 3 0 0,0 0 3 0 0,0 0 11 0 0,0 0-41 0 0,0 0 30 0 0,0 0-9 0 0,0 0-15 0 0,0 0 29 0 0,0 0-22 0 0,0 0-14 0 0,0 0-1 0 0,0 0-2 0 0,0 0-9 0 0,0-4-1880 0 0,0-2-8877 0 0,0 5-1245 0 0</inkml:trace>
  <inkml:trace contextRef="#ctx0" brushRef="#br0" timeOffset="1771.895">1158 1219 0 0 0,'0'0'1419'0'0,"0"0"225"0"0,0 0 298 0 0,0 0 213 0 0,0 0 68 0 0,0 0-137 0 0,0 0-265 0 0,0 0-324 0 0,0 0-277 0 0,0 0-178 0 0,0 0-120 0 0,0 0-98 0 0,0 0-76 0 0,-36 0 4965 0 0,61-14-4709 0 0,-25 14-905 0 0,0 0 5 0 0,0 0 1 0 0,0 0-14 0 0,0 0 9 0 0,0 0-23 0 0,0 0-3 0 0,0 0 24 0 0,0 0-12 0 0,0 0-5 0 0,0 0-2 0 0,0 0-26 0 0,0 0 21 0 0,-15 3 1031 0 0,-1 5-847 0 0,20-5 83 0 0,-8 24-1857 0 0,2-15-1571 0 0,2-7-4945 0 0,0-4-4561 0 0</inkml:trace>
  <inkml:trace contextRef="#ctx0" brushRef="#br0" timeOffset="2417.084">1138 1378 0 0 0,'0'0'677'0'0,"0"0"630"0"0,0 0 302 0 0,0 0 111 0 0,0 0-58 0 0,0 0-101 0 0,0 0-75 0 0,0 0-122 0 0,0 0-169 0 0,0 0-149 0 0,0 0-175 0 0,3-4-138 0 0,6-11-50 0 0,-7 15 6158 0 0,-6 15-5542 0 0,-83 110 1006 0 0,86-124-2292 0 0,0-1 1 0 0,1 1-1 0 0,-1-1 1 0 0,0 1-1 0 0,0 0 0 0 0,1-1 1 0 0,-1 1-1 0 0,1 0 1 0 0,-1 0-1 0 0,0-1 1 0 0,1 1-1 0 0,0 0 0 0 0,-1 0 1 0 0,1 0-1 0 0,-1 0 1 0 0,1 0-1 0 0,0-1 1 0 0,0 1-1 0 0,-1 0 0 0 0,1 0 1 0 0,0 0-1 0 0,0 0 1 0 0,0 0-1 0 0,0 0 1 0 0,0 0-1 0 0,0 0 0 0 0,0 0 1 0 0,0 0-1 0 0,1 0 1 0 0,-1 0-1 0 0,0 0 0 0 0,1-1 1 0 0,-1 1-1 0 0,0 0 1 0 0,1 0-1 0 0,-1 0 1 0 0,1 0-1 0 0,-1-1 0 0 0,1 1 1 0 0,0 0-1 0 0,-1 0 1 0 0,1-1-1 0 0,0 1 1 0 0,-1 0-1 0 0,1-1 0 0 0,0 1 1 0 0,0-1-1 0 0,0 1 1 0 0,0-1-1 0 0,-1 0 0 0 0,1 1 1 0 0,0-1-1 0 0,0 0 1 0 0,0 1-1 0 0,0-1 1 0 0,0 0-1 0 0,0 0 0 0 0,0 0 1 0 0,0 0-1 0 0,0 0 1 0 0,0 0-1 0 0,0 0 1 0 0,0 0-15 0 0,16 0 311 0 0,56-11 415 0 0,-73 11-984 0 0,2-3 1255 0 0,-1 2-3048 0 0,-1-1-2747 0 0,0 0-3990 0 0,0 2-3723 0 0</inkml:trace>
  <inkml:trace contextRef="#ctx0" brushRef="#br0" timeOffset="7013.942">1882 310 2401 0 0,'0'0'3698'0'0,"0"0"-1322"0"0,0 0-361 0 0,0 0 83 0 0,0 0 10 0 0,0 0-128 0 0,0 0-305 0 0,0 0-340 0 0,0 0-247 0 0,0 0-173 0 0,0 0-85 0 0,0 0-44 0 0,0 0-63 0 0,-8-4-58 0 0,-26-10-50 0 0,26 10-52 0 0,8 4-48 0 0,0 0-66 0 0,0 0-68 0 0,0 0-62 0 0,0 0-15 0 0,23-7 1617 0 0,66-4-1633 0 0,-13 3-196 0 0,149 15 102 0 0,-165-7 417 0 0,-79 0-45 0 0,-60-77-506 0 0,21 22-979 0 0,58 55 138 0 0,-2-2 2006 0 0,2 1-4164 0 0,0 0-4799 0 0,0 1-4815 0 0</inkml:trace>
  <inkml:trace contextRef="#ctx0" brushRef="#br0" timeOffset="4883.704">1917 527 0 0 0,'0'0'564'0'0,"0"0"591"0"0,0 0 463 0 0,0 0 425 0 0,0 0 233 0 0,0 0-75 0 0,0 0-274 0 0,0 0-340 0 0,0 0-294 0 0,0 0-102 0 0,0 0-30 0 0,0 0-29 0 0,0 0-52 0 0,3-10-88 0 0,9-29-99 0 0,-9 29-108 0 0,-3 10-77 0 0,0 0-86 0 0,0 0-97 0 0,0 0-82 0 0,0 0-96 0 0,0 0-85 0 0,0 0-54 0 0,0 0-48 0 0,0 0-40 0 0,0 19 307 0 0,-19 188 1322 0 0,-95 203-1035 0 0,89-324-687 0 0,23-81 69 0 0,-5-6-1208 0 0,-6-40-4215 0 0,11 12-5511 0 0,2 21-191 0 0</inkml:trace>
  <inkml:trace contextRef="#ctx0" brushRef="#br0" timeOffset="5247.717">1867 494 784 0 0,'0'0'1781'0'0,"0"0"59"0"0,0 0 203 0 0,0 0 156 0 0,0 0 94 0 0,0 0-98 0 0,0 0-328 0 0,0 0-433 0 0,0 0-449 0 0,0 0-330 0 0,0 0-198 0 0,0 0-95 0 0,0 0-36 0 0,-3-1 19 0 0,-6 0 102 0 0,16 4 588 0 0,23 3 918 0 0,302-9 2221 0 0,-336 21-7279 0 0,-13-6-476 0 0,5-5-4263 0 0,3 0-3593 0 0</inkml:trace>
  <inkml:trace contextRef="#ctx0" brushRef="#br0" timeOffset="5483.327">1727 888 9322 0 0,'0'0'3543'0'0,"0"0"-1802"0"0,0 0-512 0 0,0 0 333 0 0,0 0 269 0 0,0 0-47 0 0,0 0-330 0 0,0 0-380 0 0,32-1-290 0 0,103-5-175 0 0,107-9-98 0 0,-237 17-2710 0 0,-5 3-5018 0 0,0-5 6278 0 0,0 4-11197 0 0</inkml:trace>
  <inkml:trace contextRef="#ctx0" brushRef="#br0" timeOffset="5810.071">2377 1050 4681 0 0,'0'0'2422'0'0,"0"0"-811"0"0,0 0-13 0 0,0 0 339 0 0,0 0 172 0 0,0 0-132 0 0,0 0-402 0 0,0 0-430 0 0,0 0-274 0 0,0 0-119 0 0,0 0-85 0 0,0 0-78 0 0,0 0-85 0 0,-10 22-94 0 0,-28 65-112 0 0,24-45 212 0 0,13-27 315 0 0,0-5-3074 0 0,1-16-10188 0 0,0 5 2642 0 0</inkml:trace>
  <inkml:trace contextRef="#ctx0" brushRef="#br0" timeOffset="6231.604">2489 674 7346 0 0,'0'0'3850'0'0,"0"0"-1711"0"0,0 0-596 0 0,0 0 60 0 0,0 0 35 0 0,0 0-119 0 0,0 0-383 0 0,0 0-455 0 0,0 0-255 0 0,0 0-112 0 0,0 0 14 0 0,0 0 26 0 0,0 0-33 0 0,-2 5-43 0 0,-27 35 631 0 0,36-40-546 0 0,-3-4-511 0 0,11-8 1007 0 0,-24 10 8 0 0,-34 26-561 0 0,61-22-1908 0 0,-9-2-1955 0 0,-1-2-4393 0 0,-4-1-4333 0 0</inkml:trace>
  <inkml:trace contextRef="#ctx0" brushRef="#br0" timeOffset="11315.294">4507 395 2008 0 0,'0'0'1450'0'0,"0"0"-58"0"0,0 0 173 0 0,0 0 319 0 0,0 0 197 0 0,0 0-150 0 0,0 0-366 0 0,0 0-352 0 0,0 0-205 0 0,0 0-40 0 0,0 0 26 0 0,0 0 24 0 0,0 0-20 0 0,5 6 6656 0 0,-5-5-7558 0 0,0-1 9 0 0,0 0-13 0 0,0 0-4 0 0,0 0-3 0 0,0 0-15 0 0,0 0-21 0 0,0 0 7 0 0,0 0-15 0 0,0 0-10 0 0,0 0 10 0 0,0 0-6 0 0,0 0-4 0 0,0 0-1 0 0,0 0 14 0 0,0 0-18 0 0,0 0 6 0 0,0 0 4 0 0,0 0-30 0 0,0 0 14 0 0,0 0 10 0 0,0 0-1 0 0,0 0 16 0 0,0 0 8 0 0,0 0-13 0 0,0 0-10 0 0,0 0 10 0 0,0 0-10 0 0,0 0-1 0 0,0 0-9 0 0,35 4 4 0 0,61-4 199 0 0,-77-5 5 0 0,-31 3 417 0 0,-363 85-484 0 0,128-8-104 0 0,223-61 101 0 0,67 9 304 0 0,130 20-388 0 0,-54-20-14 0 0,-8 11-50 0 0,-111-35-9 0 0,1 1 0 0 0,-1 1 0 0 0,1-1 0 0 0,-1 0 0 0 0,1 0 0 0 0,0 0 0 0 0,-1 0 0 0 0,1 0 0 0 0,-1 0 0 0 0,1 1 0 0 0,-1-1 0 0 0,1 0 0 0 0,-1 1 0 0 0,1-1 0 0 0,-1 0 0 0 0,1 1 0 0 0,-1-1 0 0 0,1 0 0 0 0,-1 1 0 0 0,0-1 1 0 0,1 1-1 0 0,-1-1 0 0 0,0 1 0 0 0,1-1 0 0 0,-1 1 0 0 0,0-1 0 0 0,1 1 0 0 0,-1-1 0 0 0,0 1 0 0 0,0-1 0 0 0,0 1 0 0 0,0 0 0 0 0,0-1 0 0 0,1 1 0 0 0,-1-1 0 0 0,0 1 0 0 0,0-1 0 0 0,0 1 0 0 0,-1 0 0 0 0,1-1 0 0 0,0 1 0 0 0,0-1 0 0 0,0 1 0 0 0,0-1 1 0 0,0 1-1 0 0,-1 0 0 0 0,1-1 0 0 0,0 1 0 0 0,0-1 0 0 0,-1 1 0 0 0,1-1 0 0 0,-1 0 0 0 0,1 1 0 0 0,0-1 0 0 0,-1 1 0 0 0,1-1 0 0 0,-1 1 0 0 0,1-1 0 0 0,-1 0 0 0 0,1 1-1 0 0,-32 23 37 0 0,29-22-26 0 0,-341 209 127 0 0,184-88-104 0 0,129-75-110 0 0,31-48 64 0 0,68 15 64 0 0,230-30 120 0 0,-112-2-125 0 0,-89 16 22 0 0,-97 1-65 0 0,-32-15-2548 0 0,31 8-8892 0 0,1 7-1400 0 0</inkml:trace>
  <inkml:trace contextRef="#ctx0" brushRef="#br0" timeOffset="9302.009">3056 888 0 0 0,'0'0'772'0'0,"0"0"178"0"0,0 0 202 0 0,0 0 192 0 0,0 0 135 0 0,0 0 15 0 0,0 0-66 0 0,0 0-116 0 0,-1-2-908 0 0,0-3 12468 0 0,1 5-11315 0 0,229-11 1884 0 0,91 0-1660 0 0,-346-1-3322 0 0,9 1-3102 0 0,2 4-6928 0 0,12 3-612 0 0</inkml:trace>
  <inkml:trace contextRef="#ctx0" brushRef="#br0" timeOffset="9695.25">3342 601 784 0 0,'0'0'3484'0'0,"0"0"-1239"0"0,0 0-287 0 0,0 0 100 0 0,0 0 58 0 0,0 0-142 0 0,0 0-388 0 0,0 0-446 0 0,0 0-345 0 0,0 0-184 0 0,0 0-10 0 0,0 0 61 0 0,0 0 50 0 0,-4 6 7 0 0,-9 20-38 0 0,23 12 1738 0 0,-3-14-1979 0 0,-2 0 0 0 0,0 0 0 0 0,-2 1 0 0 0,0-1 0 0 0,-2 1 0 0 0,-1 0 0 0 0,-1 2-440 0 0,1-26 6 0 0,-2 23 43 0 0,-1 1-1 0 0,-1-1 0 0 0,-1 0 1 0 0,-1 0-1 0 0,-1 0 1 0 0,-1-1-1 0 0,-3 3-48 0 0,0 26-393 0 0,13-51 151 0 0,-1 0 1 0 0,1 0 0 0 0,0 0-1 0 0,0 0 1 0 0,0-1 0 0 0,0 1 0 0 0,-1 0-1 0 0,1-1 1 0 0,0 0 0 0 0,0 1-1 0 0,0-1 1 0 0,0 0 0 0 0,0 0 0 0 0,0 0-1 0 0,0-1 1 0 0,0 1 0 0 0,0 0-1 0 0,0-1 1 0 0,0 1 0 0 0,0-1 0 0 0,0 1-1 0 0,-1-1 1 0 0,1 0 0 0 0,0 0 0 0 0,0 0-1 0 0,0 0 242 0 0,11-7-3202 0 0,-4 2-2536 0 0,-1-2-5473 0 0</inkml:trace>
  <inkml:trace contextRef="#ctx0" brushRef="#br0" timeOffset="13663.9">4100 1503 0 0 0,'0'0'289'0'0,"0"0"881"0"0,0 0 553 0 0,0 0 317 0 0,0 0 145 0 0,0 0-146 0 0,0 0-357 0 0,0 0-343 0 0,0 0-231 0 0,0 0-87 0 0,0 0 8 0 0,0 0 44 0 0,4-7-34 0 0,12-20-71 0 0,-12 20-101 0 0,-2 9 4653 0 0,-47 74-3382 0 0,43-72-2075 0 0,-2 1-7 0 0,0 0 1 0 0,0 0 0 0 0,1 1-1 0 0,0 0 1 0 0,0-1 0 0 0,1 1-1 0 0,-1 0 1 0 0,1 1 0 0 0,1-1-1 0 0,-1 0 1 0 0,1 0 0 0 0,0 1-1 0 0,0-1 1 0 0,1 1 0 0 0,0-1-1 0 0,0 5-56 0 0,32 10 1438 0 0,-19-19-6438 0 0,-10-2-3427 0 0,-5-1-3534 0 0</inkml:trace>
  <inkml:trace contextRef="#ctx0" brushRef="#br0" timeOffset="14438.845">4198 1245 2433 0 0,'0'0'3775'0'0,"0"0"-976"0"0,0 0-421 0 0,0 0-131 0 0,0 0-149 0 0,0 0-314 0 0,0 0-381 0 0,0 0-369 0 0,0 0-310 0 0,0 0-198 0 0,0 0-84 0 0,0 0-10 0 0,0 0 28 0 0,-17 8 3581 0 0,17-8-2240 0 0,0 0-1632 0 0,-17 7 782 0 0,63-22-1167 0 0,-49 15 259 0 0,-45 30 9 0 0,81-38-599 0 0,7-7-1604 0 0,-27 9-1339 0 0,-1 0-3733 0 0,-10 5 5260 0 0,3 0-10735 0 0</inkml:trace>
  <inkml:trace contextRef="#ctx0" brushRef="#br0" timeOffset="16966.107">4941 1562 4873 0 0,'0'0'1627'0'0,"0"0"-327"0"0,0 0 23 0 0,0 0 240 0 0,0 0 147 0 0,0 0-86 0 0,0 0-263 0 0,0 0-176 0 0,0 0-9 0 0,0 0 55 0 0,0 0 27 0 0,0 0-106 0 0,0 0-161 0 0,6 0-145 0 0,0 1-605 0 0,0 0 0 0 0,0-1 0 0 0,-1 0 0 0 0,1 0 0 0 0,0 0 0 0 0,0-1 0 0 0,0 0 0 0 0,-1 0 1 0 0,1-1-1 0 0,0 1 0 0 0,-1-1 0 0 0,0 0 0 0 0,1-1 0 0 0,2-1-241 0 0,132-80 1731 0 0,-79 54-1315 0 0,-57 30-396 0 0,-1 0 0 0 0,1 0 0 0 0,-1 0 0 0 0,0 1 0 0 0,1 0-1 0 0,-1-1 1 0 0,0 1 0 0 0,1 0 0 0 0,-1 1 0 0 0,0-1 0 0 0,0 0 0 0 0,0 1 0 0 0,0 0 0 0 0,0 0-1 0 0,0 0 1 0 0,-1 0 0 0 0,1 0 0 0 0,0 0 0 0 0,-1 1 0 0 0,0-1 0 0 0,0 1 0 0 0,1 0-1 0 0,-2 0 1 0 0,1 0 0 0 0,0 0 0 0 0,0 0 0 0 0,-1 0 0 0 0,0 0 0 0 0,0 0 0 0 0,1 2-20 0 0,5 7 86 0 0,4 4-2 0 0,0 0 0 0 0,-2 1 0 0 0,0 0 0 0 0,0 1 1 0 0,-2 0-1 0 0,0 1 0 0 0,-1-1 0 0 0,-1 1 0 0 0,-1 0 0 0 0,-1 1 0 0 0,0-1 0 0 0,-1 0 1 0 0,-2 9-85 0 0,-1-20 12 0 0,-1-1 0 0 0,0 0 0 0 0,0 0 1 0 0,0 0-1 0 0,-1 0 0 0 0,0-1 0 0 0,-1 1 1 0 0,0-1-1 0 0,0 1 0 0 0,0-1 0 0 0,-1-1 1 0 0,1 1-1 0 0,-1-1 0 0 0,-1 1 1 0 0,1-1-1 0 0,-1-1 0 0 0,0 1 0 0 0,0-1 1 0 0,0 0-1 0 0,-1 0 0 0 0,1-1 0 0 0,-1 0 1 0 0,0 0-1 0 0,0-1 0 0 0,-3 1-12 0 0,-31 13-43 0 0,30-11 45 0 0,0-1 0 0 0,0 1 0 0 0,0-2 0 0 0,0 0 0 0 0,-1 0-1 0 0,1-1 1 0 0,-1 0 0 0 0,1-1 0 0 0,-1 0 0 0 0,0-1 0 0 0,-10-1-2 0 0,20 0 0 0 0,1-1 0 0 0,-1 1 1 0 0,0 0-1 0 0,1-1 1 0 0,0 1-1 0 0,-1-1 0 0 0,1 1 1 0 0,0-1-1 0 0,0 1 1 0 0,0-1-1 0 0,0 0 0 0 0,0 0 1 0 0,0 0-1 0 0,0 0 1 0 0,0 1-1 0 0,1-1 0 0 0,-1 0 1 0 0,1 0-1 0 0,0 0 1 0 0,0 0-1 0 0,-1 0 0 0 0,1 0 1 0 0,0-1-1 0 0,1 1 0 0 0,-1 0 1 0 0,0 0-1 0 0,0 0 1 0 0,1 0-1 0 0,0 1 0 0 0,-1-1 1 0 0,1 0-1 0 0,0 0 1 0 0,0 0-1 0 0,0 0 0 0 0,0 1 1 0 0,0-1-1 0 0,0 0 1 0 0,0 1-1 0 0,1-1 0 0 0,-1 1 1 0 0,0-1-1 0 0,1 1 1 0 0,0 0-1 0 0,-1-1 0 0 0,1 1 1 0 0,0 0-1 0 0,0 0 0 0 0,19-18 2 0 0,1 1 0 0 0,1 2-1 0 0,0 0 1 0 0,1 1 0 0 0,0 2-1 0 0,1 0 1 0 0,18-5-2 0 0,33-19 51 0 0,-1 11-68 0 0,-75 26-53 0 0,-1 0 0 0 0,1 0 0 0 0,0 0 0 0 0,0 0 0 0 0,-1 0 0 0 0,1 1 0 0 0,0-1 0 0 0,-1 0 1 0 0,1 0-1 0 0,0 0 0 0 0,0 0 0 0 0,-1 1 0 0 0,1-1 0 0 0,0 0 0 0 0,0 0 0 0 0,0 0 0 0 0,-1 1 1 0 0,1-1-1 0 0,0 0 0 0 0,0 0 0 0 0,0 1 0 0 0,0-1 0 0 0,0 0 0 0 0,-1 1 0 0 0,1-1 0 0 0,0 0 1 0 0,0 0-1 0 0,0 1 0 0 0,0-1 0 0 0,0 0 0 0 0,0 1 0 0 0,0-1 0 0 0,0 0 0 0 0,0 1 0 0 0,0-1 1 0 0,0 0-1 0 0,0 1 0 0 0,0-1 0 0 0,0 0 0 0 0,0 0 0 0 0,1 1 0 0 0,-1-1 0 0 0,0 0 0 0 0,0 1 1 0 0,0-1-1 0 0,0 0 0 0 0,1 0 0 0 0,-1 1 0 0 0,0-1 0 0 0,0 0 0 0 0,0 0 0 0 0,1 0 0 0 0,-1 1 1 0 0,0-1-1 0 0,0 0 0 0 0,1 0 0 0 0,-1 0 0 0 0,0 0 0 0 0,0 0 70 0 0,-7 2-4831 0 0,6-2 1476 0 0,-1 0-8921 0 0</inkml:trace>
  <inkml:trace contextRef="#ctx0" brushRef="#br0" timeOffset="16185.89">5379 406 0 0 0,'0'0'757'0'0,"0"0"550"0"0,0 0 352 0 0,0 0 185 0 0,0 0-1 0 0,0 0-142 0 0,0 0-232 0 0,0 0-214 0 0,0 0-121 0 0,0 0-91 0 0,0 0-54 0 0,0 0-75 0 0,6-1-115 0 0,1 0-255 0 0,208-16 6586 0 0,-214 17-7066 0 0,-1 0-1 0 0,0 0 27 0 0,0 0 46 0 0,0 0 46 0 0,0 0 38 0 0,0 0 38 0 0,-28 12 580 0 0,-343 109-91 0 0,339-105-595 0 0,0 2 1 0 0,1 1-1 0 0,1 2 1 0 0,1 1 0 0 0,-2 3-153 0 0,11 16 998 0 0,49-29-481 0 0,236 39 351 0 0,-112-37-698 0 0,-116 0-92 0 0,-38-9-67 0 0,-1 0-1 0 0,0-1 1 0 0,-1 0 0 0 0,1 1 0 0 0,-1-1 0 0 0,0 0-1 0 0,0 0 1 0 0,0 0 0 0 0,0-1 0 0 0,-1 1 0 0 0,0-1 0 0 0,1 0-1 0 0,-1 0 1 0 0,0 0 0 0 0,-1 0 0 0 0,1-1 0 0 0,0 1-1 0 0,-1-1 1 0 0,-3 1-11 0 0,-245 132 155 0 0,21 6-160 0 0,202-112-11 0 0,30-29 13 0 0,0 0-2 0 0,0 0-5 0 0,0 0 0 0 0,155-3 119 0 0,-9-19 54 0 0,2 5 1 0 0,104 4-164 0 0,-247 10-735 0 0,-14 0-2465 0 0,2 2-5707 0 0,3 1-3929 0 0</inkml:trace>
  <inkml:trace contextRef="#ctx0" brushRef="#br0" timeOffset="17815.838">5184 1227 2697 0 0,'0'0'2601'0'0,"0"0"-271"0"0,0 0-32 0 0,0 0-40 0 0,0 0-190 0 0,0 0-298 0 0,0 0-410 0 0,0 0-314 0 0,0 0-154 0 0,0 0-40 0 0,0 0-6 0 0,0 0-25 0 0,0 14 4943 0 0,11-15-4918 0 0,-20 6 54 0 0,7 0-252 0 0,13-6-771 0 0,32 9-1849 0 0,-29 2-6040 0 0,-14-10-2716 0 0</inkml:trace>
  <inkml:trace contextRef="#ctx0" brushRef="#br0" timeOffset="23168.259">5832 148 0 0 0,'0'0'191'0'0,"0"0"713"0"0,0 0 390 0 0,0 0 216 0 0,0 0 154 0 0,0 0 55 0 0,0 0-24 0 0,0 0-31 0 0,0 0-93 0 0,0 0-129 0 0,0 0-125 0 0,-5-6-106 0 0,-18-16-109 0 0,31 19 7310 0 0,39 1-7149 0 0,419-35 1190 0 0,-432 41-2377 0 0,-40-1 1015 0 0,-45-33-881 0 0,-29-20-945 0 0,77 46-366 0 0,3 4-7404 0 0,0 0-4085 0 0</inkml:trace>
  <inkml:trace contextRef="#ctx0" brushRef="#br0" timeOffset="25433.042">7789 616 4041 0 0,'0'0'2348'0'0,"0"0"-154"0"0,0 0-71 0 0,0 0 14 0 0,0 0-61 0 0,0 0-223 0 0,0 0-400 0 0,0 0-426 0 0,0 0-344 0 0,0 0-264 0 0,0 0-167 0 0,41 3 2971 0 0,332-9 1582 0 0,-226 1-4206 0 0,-146 5-562 0 0,-1 0 6 0 0,0 0 8 0 0,0 0-11 0 0,0 0-12 0 0,0 0-4 0 0,0 0-22 0 0,-29 1-6786 0 0,19 4 3798 0 0,1 0-4738 0 0,0-1-4040 0 0</inkml:trace>
  <inkml:trace contextRef="#ctx0" brushRef="#br0" timeOffset="25738.189">7833 881 5417 0 0,'0'0'3398'0'0,"0"0"-1041"0"0,0 0-517 0 0,0 0-37 0 0,0 0-29 0 0,0 0-143 0 0,0 0-288 0 0,0 0-382 0 0,0 0-258 0 0,0 0-129 0 0,0 0 42 0 0,0 0 100 0 0,0 0 59 0 0,5 1 13 0 0,206 5 3438 0 0,-18-10-4091 0 0,-146 1-1884 0 0,-28 0-5924 0 0,-11 2-4752 0 0</inkml:trace>
  <inkml:trace contextRef="#ctx0" brushRef="#br0" timeOffset="35369.674">9912 1046 0 0 0,'0'0'485'0'0,"0"0"912"0"0,0 0 472 0 0,0 0 167 0 0,0 0-60 0 0,0 0-173 0 0,0 0-201 0 0,0 0-153 0 0,0 0-79 0 0,0 0-84 0 0,0 1-1220 0 0,5 1 9208 0 0,-5-17-8742 0 0,-1 1-346 0 0,1 1 1 0 0,0-1-1 0 0,1 0 0 0 0,0 1 0 0 0,1-1 1 0 0,1 1-1 0 0,0 0 0 0 0,1 0 0 0 0,0 0 1 0 0,1 0-1 0 0,1-1-186 0 0,7-10 69 0 0,2 1 0 0 0,0 0 0 0 0,1 1 0 0 0,1 0 0 0 0,1 2 0 0 0,1 0 0 0 0,4-2-69 0 0,27-18 64 0 0,17 13-66 0 0,-41 76 17 0 0,-20-7 16 0 0,-1 0 0 0 0,-3 1 0 0 0,-2-1 0 0 0,-2 14-31 0 0,1 19 61 0 0,1-74-62 0 0,0-1-12 0 0,0 0-5 0 0,0 0 21 0 0,0 0 6 0 0,0 0 7 0 0,0 0 7 0 0,0 0-2 0 0,24-36 309 0 0,52-67-334 0 0,-47 61 14 0 0,1 1 0 0 0,2 1 0 0 0,2 2 0 0 0,2 1 0 0 0,21-16-10 0 0,6 2-32 0 0,-62 51 29 0 0,0 1-1 0 0,0-1 0 0 0,1 1 0 0 0,-1 0 0 0 0,0-1 0 0 0,0 1 1 0 0,0 0-1 0 0,0 0 0 0 0,0 0 0 0 0,0-1 0 0 0,0 1 1 0 0,0 0-1 0 0,0 0 0 0 0,-1 1 0 0 0,1-1 0 0 0,0 0 1 0 0,-1 0-1 0 0,1 0 0 0 0,-1 0 0 0 0,1 1 0 0 0,-1-1 0 0 0,1 0 1 0 0,-1 0-1 0 0,0 1 0 0 0,0-1 0 0 0,1 0 0 0 0,-1 1 1 0 0,0-1-1 0 0,0 0 0 0 0,0 1 0 0 0,-1-1 0 0 0,1 0 0 0 0,0 1 1 0 0,0-1-1 0 0,-1 0 0 0 0,0 1 4 0 0,2 281 363 0 0,8-198-349 0 0,-9-81-115 0 0,1 0 1743 0 0,-1-1-3755 0 0,0-1-3371 0 0,0 0-4666 0 0,0 1-1871 0 0</inkml:trace>
  <inkml:trace contextRef="#ctx0" brushRef="#br0" timeOffset="35717.876">10910 980 9146 0 0,'0'0'3083'0'0,"0"0"-1461"0"0,0 0-722 0 0,0 0-30 0 0,0 0 219 0 0,0 0 121 0 0,0 0-26 0 0,0 0-141 0 0,0 0-139 0 0,0 0-72 0 0,0 0-62 0 0,0 0-101 0 0,0 0-130 0 0,1 12-75 0 0,5 36-88 0 0,-12 3 607 0 0,6-52-1048 0 0,0 1 0 0 0,0 0 0 0 0,-1 0 0 0 0,1 0 0 0 0,0 0 1 0 0,-1 0-1 0 0,1 0 0 0 0,0 0 0 0 0,0 0 0 0 0,-1 0 0 0 0,1 0 0 0 0,0 0 0 0 0,0 0 0 0 0,-1 0 0 0 0,1 0 0 0 0,0 0 0 0 0,-1 0 0 0 0,1 0 0 0 0,0 1 0 0 0,0-1 0 0 0,-1 0 0 0 0,1 0 1 0 0,0 0-1 0 0,0 0 0 0 0,-1 0 0 0 0,1 1 0 0 0,0-1 0 0 0,0 0 0 0 0,0 0 0 0 0,-1 0 0 0 0,1 1 0 0 0,0-1 0 0 0,0 0 0 0 0,0 0 0 0 0,0 1 0 0 0,0-1 0 0 0,0 0 0 0 0,-1 0 0 0 0,1 1 0 0 0,0-1 1 0 0,0 0-1 0 0,0 1 0 0 0,0-1 0 0 0,0 0 0 0 0,0 0 0 0 0,0 1 0 0 0,0-1 0 0 0,0 0 0 0 0,0 1 65 0 0,-7-15-5965 0 0,3 2-3472 0 0,2 5 2337 0 0</inkml:trace>
  <inkml:trace contextRef="#ctx0" brushRef="#br0" timeOffset="36174.815">11003 623 4945 0 0,'0'0'2845'0'0,"0"0"-648"0"0,0 0-372 0 0,0 0-86 0 0,0 0-31 0 0,0 0-66 0 0,0 0-171 0 0,0 0-224 0 0,0 0-204 0 0,0 0-182 0 0,0 0-150 0 0,0 0-116 0 0,0 0-95 0 0,-5-1-65 0 0,-17-1-22 0 0,5 19 1360 0 0,26-19-819 0 0,-1-5-856 0 0,-10 6 531 0 0,-38 23-206 0 0,39-22-399 0 0,1 0-44 0 0,0 0-45 0 0,0 0 21 0 0,0 0-32 0 0,0 0-24 0 0,2 25-4557 0 0,-1-18-1729 0 0,0-2-5911 0 0</inkml:trace>
  <inkml:trace contextRef="#ctx0" brushRef="#br0" timeOffset="40859.74">11905 634 0 0 0,'0'0'804'0'0,"0"0"600"0"0,0 0 449 0 0,0 0 179 0 0,0 0-26 0 0,0 0-208 0 0,0 0-259 0 0,0 0-155 0 0,0 0-93 0 0,0 0-71 0 0,0 0-61 0 0,3-4-95 0 0,9-25 1474 0 0,-13 27-2380 0 0,-1 0-1 0 0,1 1 0 0 0,-1-1 1 0 0,0 0-1 0 0,0 0 1 0 0,1 1-1 0 0,-1-1 0 0 0,0 1 1 0 0,-1-1-1 0 0,1 1 1 0 0,0 0-1 0 0,0 0 0 0 0,0 0 1 0 0,-1 0-1 0 0,1 0 1 0 0,0 1-1 0 0,-1-1 0 0 0,1 1 1 0 0,-1-1-1 0 0,1 1 1 0 0,-1 0-1 0 0,1 0 0 0 0,-2 0-157 0 0,2 0 126 0 0,-14-1 6 0 0,0 2-1 0 0,0 0 0 0 0,0 0 0 0 0,0 2 1 0 0,1 0-1 0 0,-1 0 0 0 0,1 2 0 0 0,0 0 0 0 0,0 1 1 0 0,0 0-1 0 0,0 1 0 0 0,1 1 0 0 0,1 0 1 0 0,-1 1-1 0 0,-3 4-131 0 0,3-3 66 0 0,1 2 1 0 0,1-1-1 0 0,0 2 1 0 0,0 0-1 0 0,2 0 1 0 0,-1 1-1 0 0,2 0 1 0 0,0 1-1 0 0,0 0 1 0 0,1 0-1 0 0,1 1 1 0 0,1 0-1 0 0,-3 11-66 0 0,8-24 20 0 0,1 0 1 0 0,-1-1-1 0 0,1 1 1 0 0,0 0-1 0 0,-1 0 1 0 0,1 0-1 0 0,0 0 1 0 0,1 0-1 0 0,-1-1 1 0 0,1 1-1 0 0,-1 0 0 0 0,1 0 1 0 0,0 0-1 0 0,0-1 1 0 0,0 1-1 0 0,0-1 1 0 0,0 1-1 0 0,1 0 1 0 0,-1-1-1 0 0,1 0 0 0 0,0 1 1 0 0,-1-1-1 0 0,1 0 1 0 0,0 0-1 0 0,0 0 1 0 0,1 0-1 0 0,-1 0 1 0 0,0-1-1 0 0,1 1 0 0 0,-1-1 1 0 0,1 1-1 0 0,-1-1 1 0 0,1 0-1 0 0,0 0 1 0 0,-1 0-1 0 0,1 0 1 0 0,0-1-1 0 0,0 1 1 0 0,-1-1-1 0 0,1 0 0 0 0,0 1 1 0 0,0-1-1 0 0,0 0 1 0 0,0-1-1 0 0,0 1 1 0 0,0-1-1 0 0,-1 1 1 0 0,3-1-21 0 0,19-2 103 0 0,-1 0 1 0 0,1-2-1 0 0,-1 0 0 0 0,0-2 1 0 0,-1 0-1 0 0,1-1 1 0 0,-1-2-1 0 0,-1 0 1 0 0,0-1-1 0 0,0-2 1 0 0,-2 0-1 0 0,9-7-103 0 0,157-151 251 0 0,-164 144-158 0 0,-23 57-81 0 0,-1-16-6 0 0,0 0-1 0 0,2 1 1 0 0,0-1-1 0 0,0 0 0 0 0,1 0 1 0 0,1 1-1 0 0,1-1 1 0 0,0 0-1 0 0,0 0 1 0 0,2 0-1 0 0,-1 0 0 0 0,2-1 1 0 0,4 10-6 0 0,54 86 17 0 0,-22-61-1910 0 0,-35-47-36 0 0,-4 0-1011 0 0,0 1-2051 0 0,-1-2-7185 0 0</inkml:trace>
  <inkml:trace contextRef="#ctx0" brushRef="#br0" timeOffset="41121.543">12483 906 16251 0 0,'0'0'1257'0'0,"0"0"-362"0"0,0 0 35 0 0,0 0 213 0 0,0 0 108 0 0,0 0-156 0 0,0 0-335 0 0,0 0-300 0 0,0 0-141 0 0,0 0-80 0 0,0 0-67 0 0,0 0-27 0 0,0 0-35 0 0,-2 21-26 0 0,-7 64-31 0 0,-9-32-137 0 0,0-46-1868 0 0,11-7-1821 0 0,1 0-3896 0 0,4 0-3817 0 0</inkml:trace>
  <inkml:trace contextRef="#ctx0" brushRef="#br0" timeOffset="41502.917">12518 590 12995 0 0,'0'0'1856'0'0,"0"0"-410"0"0,0 0-78 0 0,0 0 10 0 0,0 0-94 0 0,0 0-204 0 0,0 0-354 0 0,0 0-284 0 0,0 0-147 0 0,0 0-81 0 0,0 0-26 0 0,0 0-27 0 0,-2 7-21 0 0,-9 20-12 0 0,11-26-111 0 0,0 0 1 0 0,1 0-1 0 0,-1 0 1 0 0,1 0-1 0 0,-1 0 0 0 0,1 0 1 0 0,-1 0-1 0 0,1 0 0 0 0,0 0 1 0 0,-1 0-1 0 0,1 0 0 0 0,0 0 1 0 0,0-1-1 0 0,0 1 1 0 0,0 0-1 0 0,0-1 0 0 0,0 1 1 0 0,0 0-1 0 0,0-1 0 0 0,0 1 1 0 0,0-1-1 0 0,0 1 0 0 0,0-1 1 0 0,0 0-1 0 0,0 1 0 0 0,0-1 1 0 0,1 0-1 0 0,-1 0 1 0 0,0 0-1 0 0,0 0 0 0 0,0 0 1 0 0,0 0-1 0 0,1 0 0 0 0,-1 0 1 0 0,0-1-1 0 0,0 1 0 0 0,0 0 1 0 0,0-1-1 0 0,0 1 1 0 0,0-1-1 0 0,0 1 0 0 0,0-1 1 0 0,0 1-1 0 0,0-1 0 0 0,0 0 1 0 0,0 1-1 0 0,0-1 0 0 0,0 0 1 0 0,0 0-1 0 0,0 0-17 0 0,3-3 114 0 0,-7 1 1071 0 0,-5 3-1258 0 0,-50 22 1098 0 0,58-22-971 0 0,0 0-18 0 0,0 0-8 0 0,0 0-24 0 0,0 0-36 0 0,0 0-10 0 0,0 0-18 0 0,0 0-62 0 0,0 0-68 0 0,0 0-135 0 0,0 0-289 0 0,7 0-9210 0 0,-6 0-2156 0 0</inkml:trace>
  <inkml:trace contextRef="#ctx0" brushRef="#br0" timeOffset="42170.732">11563 299 5177 0 0,'0'0'2810'0'0,"0"0"-361"0"0,0 0-149 0 0,0 0-51 0 0,0 0-156 0 0,0 0-263 0 0,0 0-316 0 0,0 0-283 0 0,0 0-236 0 0,0 0-189 0 0,0 0-176 0 0,0 0-142 0 0,0 0-69 0 0,-11-3-35 0 0,-29-9 1157 0 0,262-18 775 0 0,28 23-1666 0 0,-249 7-628 0 0,-1 0 15 0 0,0 0 27 0 0,0 0 1 0 0,0 0 7 0 0,0 0 31 0 0,0 0 5 0 0,0 0 12 0 0,0 0 12 0 0,-40-51 472 0 0,-58-107-1559 0 0,97 154 953 0 0,0 1-2356 0 0,1 2-5450 0 0,0 1-4860 0 0</inkml:trace>
  <inkml:trace contextRef="#ctx0" brushRef="#br0" timeOffset="47845.126">14810 141 11779 0 0,'0'0'1872'0'0,"0"0"-254"0"0,0 0-178 0 0,0 0-24 0 0,0 0-19 0 0,0 0-157 0 0,0 0-285 0 0,0 0-307 0 0,0 0-180 0 0,0 0-7 0 0,0 0 61 0 0,0 0 93 0 0,0 0 43 0 0,5 8-51 0 0,73 116 1938 0 0,-61-103-2414 0 0,-1 1 1 0 0,-1 1 0 0 0,-1 0 0 0 0,-1 1-1 0 0,-1 1 1 0 0,-1-1 0 0 0,-2 2 0 0 0,0 0-1 0 0,-1 0 1 0 0,-2 0 0 0 0,-1 1 0 0 0,-1 0-1 0 0,-1 0 1 0 0,-1 7-132 0 0,-1-14 39 0 0,-2 1-1 0 0,0-1 1 0 0,-1 1-1 0 0,0-1 1 0 0,-2 0-1 0 0,-1 0 1 0 0,0 0-1 0 0,-2 0-38 0 0,-1-1-4 0 0,0-1 1 0 0,-2 0-1 0 0,0-1 0 0 0,-1-1 1 0 0,-1 1-1 0 0,-1-2 0 0 0,0 1 1 0 0,0-2-1 0 0,-2 0 0 0 0,0-1 1 0 0,0 0-1 0 0,-2-1 0 0 0,-1 0 4 0 0,-54 32-931 0 0,62-37 381 0 0,-3 2-1193 0 0,4-6-8433 0 0,8-3-2424 0 0</inkml:trace>
  <inkml:trace contextRef="#ctx0" brushRef="#br0" timeOffset="47027.702">14372 295 0 0 0,'0'0'871'0'0,"0"0"1009"0"0,0 0 462 0 0,0 0 56 0 0,0 0-102 0 0,0 0-250 0 0,0 0-287 0 0,0 0-256 0 0,0 0-209 0 0,0 0-147 0 0,0 0-111 0 0,-8-3 539 0 0,6 3 3813 0 0,23 51-2765 0 0,-13 206-1021 0 0,-29 82-988 0 0,20-330-2391 0 0,-6-35-3675 0 0,3 18-485 0 0,2 4-6206 0 0</inkml:trace>
  <inkml:trace contextRef="#ctx0" brushRef="#br0" timeOffset="47495.865">14230 185 6257 0 0,'0'0'1910'0'0,"0"0"-192"0"0,0 0-110 0 0,0 0 67 0 0,0 0 54 0 0,0 0-109 0 0,0 0-256 0 0,0 0-293 0 0,0 0-249 0 0,0 0-150 0 0,0 0-84 0 0,0 0-27 0 0,0 0-11 0 0,-16 2-22 0 0,-53 7-27 0 0,36 11 242 0 0,30-14-580 0 0,-13 17 156 0 0,2 1 0 0 0,1 1 0 0 0,0 0 0 0 0,2 0 1 0 0,1 1-1 0 0,2 1 0 0 0,0 0 0 0 0,1 0 0 0 0,2 0 0 0 0,1 1 0 0 0,1-1 1 0 0,1 1-1 0 0,2 7-319 0 0,-1-16 89 0 0,0 0 0 0 0,2 0-1 0 0,0 0 1 0 0,1-1 0 0 0,1 1 0 0 0,0 0 0 0 0,2-1 0 0 0,0 0 0 0 0,1 0 0 0 0,1 0 0 0 0,1-1 0 0 0,0 0 0 0 0,1 0 0 0 0,1-1 0 0 0,0 0 0 0 0,2-1 0 0 0,-1 0-1 0 0,2-1 1 0 0,2 2-89 0 0,64 32 116 0 0,-14-36-704 0 0,-29-31-2639 0 0,-19-6-1148 0 0,-10 14-1334 0 0,-1 3-6025 0 0</inkml:trace>
  <inkml:trace contextRef="#ctx0" brushRef="#br0" timeOffset="52759.898">1434 2217 0 0 0,'0'0'312'0'0,"0"0"947"0"0,0 0 468 0 0,0 0 236 0 0,0 0 118 0 0,0 0-12 0 0,0 0-120 0 0,0 0-304 0 0,0 0-312 0 0,0 0-252 0 0,3-1-167 0 0,-12-3 2739 0 0,-38 1 932 0 0,-8 7-2938 0 0,-267 92-82 0 0,261-78-1122 0 0,64-11-99 0 0,176 68-79 0 0,-5-46-128 0 0,-173-29-135 0 0,1 0 1 0 0,-1 0-1 0 0,0 0 1 0 0,0 0-1 0 0,0 0 1 0 0,0 0 0 0 0,0 1-1 0 0,0-1 1 0 0,0 0-1 0 0,0 0 1 0 0,0 1-1 0 0,0-1 1 0 0,0 1 0 0 0,-1-1-1 0 0,1 1 1 0 0,0-1-1 0 0,0 1 1 0 0,0 0-1 0 0,0-1 1 0 0,-1 1 0 0 0,1 0-1 0 0,0 0 1 0 0,-1-1-1 0 0,1 1 1 0 0,0 0-1 0 0,-1 0 1 0 0,1 0 0 0 0,-1 0-1 0 0,0 0 1 0 0,1 0-1 0 0,-1 0 1 0 0,0 0-1 0 0,1 0 1 0 0,-1 0 0 0 0,0 0-1 0 0,0 0 1 0 0,0 0-1 0 0,0 0 1 0 0,0 0-1 0 0,0 0 1 0 0,0 0 0 0 0,0 0-1 0 0,0 1-2 0 0,-43 32 99 0 0,-2-1-1 0 0,-1-3 0 0 0,-1-1 1 0 0,-1-2-1 0 0,-23 7-98 0 0,36-21 14 0 0,-81 48 104 0 0,112-58-120 0 0,3 5 29 0 0,14 0-34 0 0,-3-2 31 0 0,0-1 0 0 0,0 0 0 0 0,0-1 0 0 0,1 0 0 0 0,0 0 0 0 0,0-1 0 0 0,0-1 0 0 0,0 0 0 0 0,0 0 0 0 0,0-1 0 0 0,1-1 0 0 0,-1 0 0 0 0,0 0 0 0 0,7-2-24 0 0,-3 2 20 0 0,59-1 158 0 0,0-3 1 0 0,0-4 0 0 0,9-4-179 0 0,-36 8 180 0 0,-46 4-152 0 0,-1 0 0 0 0,0 0-11 0 0,0 0-13 0 0,0 0-9 0 0,0 0 37 0 0,-1-3 1186 0 0,-1 2-3962 0 0,-4 5-14914 0 0,4-1 5942 0 0</inkml:trace>
  <inkml:trace contextRef="#ctx0" brushRef="#br0" timeOffset="50135.727">249 2144 0 0 0,'37'-7'25'0'0,"-30"6"273"0"0,-5 2 4549 0 0,10 1-580 0 0,-9-1 574 0 0,0 0 2536 0 0,-3 0-4273 0 0,-10 4-2388 0 0,-118 36-117 0 0,18 4 54 0 0,109-45-637 0 0,0 0 0 0 0,0 0 0 0 0,0 1 0 0 0,0-1 0 0 0,0 1 0 0 0,0-1 0 0 0,0 1 0 0 0,0-1 0 0 0,1 1 0 0 0,-1 0 0 0 0,0-1 0 0 0,0 1 0 0 0,0 0 0 0 0,1 0 0 0 0,-1-1 0 0 0,0 1 0 0 0,1 0 0 0 0,-1 0 0 0 0,1 0 0 0 0,-1 0 0 0 0,1 0 0 0 0,-1 0 0 0 0,1 0 0 0 0,0 0 0 0 0,-1 0 0 0 0,1 0 0 0 0,0 0 0 0 0,0 0 0 0 0,0 0 0 0 0,0 1 0 0 0,0-1 0 0 0,0 0 0 0 0,0 0 0 0 0,0 0 0 0 0,0 0 0 0 0,0 0 0 0 0,1 0 0 0 0,-1 0 0 0 0,0 0 0 0 0,1 0 0 0 0,0 1-16 0 0,0 0 6 0 0,1 0 1 0 0,0 0-1 0 0,0 0 0 0 0,0 0 0 0 0,0 0 1 0 0,0-1-1 0 0,0 1 0 0 0,1 0 0 0 0,-1-1 0 0 0,0 0 1 0 0,1 0-1 0 0,-1 1 0 0 0,1-1 0 0 0,0-1 1 0 0,-1 1-1 0 0,1 0 0 0 0,0-1 0 0 0,-1 1 0 0 0,1-1 1 0 0,0 0-1 0 0,1 0-6 0 0,218 33 488 0 0,-220-33-475 0 0,1 0-1 0 0,-1 0 1 0 0,0 1 0 0 0,0-1 0 0 0,0 1-1 0 0,1 0 1 0 0,-1-1 0 0 0,0 1 0 0 0,0 0-1 0 0,0 0 1 0 0,0 0 0 0 0,0 1 0 0 0,-1-1-1 0 0,1 0 1 0 0,0 1 0 0 0,0-1-1 0 0,-1 1 1 0 0,1 0 0 0 0,-1-1 0 0 0,0 1-1 0 0,1 0 1 0 0,-1 0 0 0 0,0 0 0 0 0,0 0-1 0 0,0 0 1 0 0,0 0 0 0 0,-1 0-1 0 0,1 1 1 0 0,0-1 0 0 0,-1 0 0 0 0,1 0-1 0 0,-1 0 1 0 0,0 1 0 0 0,0-1 0 0 0,0 0-1 0 0,0 0 1 0 0,0 1 0 0 0,-1-1 0 0 0,1 0-1 0 0,-1 0 1 0 0,1 0 0 0 0,-1 1-1 0 0,0-1 1 0 0,0 0 0 0 0,0 0 0 0 0,0 0-1 0 0,0 0 1 0 0,0 0 0 0 0,0-1 0 0 0,-1 1-1 0 0,1 0 1 0 0,-1 0 0 0 0,1-1-13 0 0,-72 72 312 0 0,60-64-290 0 0,0 1 0 0 0,1 1-1 0 0,0 0 1 0 0,0 0 0 0 0,2 1 0 0 0,-1 1 0 0 0,1 0-1 0 0,1 0 1 0 0,1 1 0 0 0,0 0 0 0 0,0 2-22 0 0,-3 69 148 0 0,11-84-139 0 0,0 1-1 0 0,0-1 1 0 0,0 0 0 0 0,1 1-1 0 0,-1-1 1 0 0,1 0-1 0 0,-1 0 1 0 0,1 0 0 0 0,-1 1-1 0 0,1-1 1 0 0,0 0 0 0 0,-1 0-1 0 0,1 0 1 0 0,0 0 0 0 0,0 0-1 0 0,0 0 1 0 0,0 0 0 0 0,0-1-1 0 0,0 1 1 0 0,0 0 0 0 0,0 0-1 0 0,0-1 1 0 0,0 1-1 0 0,0-1 1 0 0,1 1 0 0 0,-1-1-1 0 0,0 1 1 0 0,0-1 0 0 0,0 0-1 0 0,1 1 1 0 0,-1-1 0 0 0,0 0-1 0 0,1 0 1 0 0,-1 0 0 0 0,0 0-1 0 0,1 0 1 0 0,-1 0-1 0 0,0-1 1 0 0,0 1 0 0 0,1 0-9 0 0,64-13 481 0 0,-54 10-437 0 0,48-16 108 0 0,-48 9-3470 0 0,-11-1-8491 0 0,-1 10 11107 0 0,0-3-11348 0 0</inkml:trace>
  <inkml:trace contextRef="#ctx0" brushRef="#br0" timeOffset="50857.198">218 1783 6577 0 0,'0'0'1438'0'0,"0"0"-147"0"0,0 0 95 0 0,0 0 237 0 0,0 0 245 0 0,0 0 58 0 0,0 0-205 0 0,0 0-334 0 0,0 0-305 0 0,0 0-244 0 0,0 0-166 0 0,0 0-86 0 0,0 0-55 0 0,-4-3-39 0 0,-20-13 1343 0 0,8 82 1322 0 0,14 59-2365 0 0,6 1 0 0 0,7 14-792 0 0,0 0 172 0 0,-6-53 10 0 0,5-1-1 0 0,3 0 1 0 0,13 41-182 0 0,31 90 433 0 0,-38-128-216 0 0,-19-89-275 0 0,1-1-1 0 0,-1 1 0 0 0,0 0 0 0 0,0 0 0 0 0,0 0 0 0 0,0-1 0 0 0,0 1 1 0 0,0 0-1 0 0,1 0 0 0 0,-1-1 0 0 0,0 1 0 0 0,0 0 0 0 0,0 0 0 0 0,0 0 1 0 0,1 0-1 0 0,-1-1 0 0 0,0 1 0 0 0,0 0 0 0 0,1 0 0 0 0,-1 0 0 0 0,0 0 1 0 0,0 0-1 0 0,1 0 0 0 0,-1 0 0 0 0,0 0 0 0 0,0 0 0 0 0,1 0 0 0 0,-1 0 1 0 0,0 0-1 0 0,0 0 0 0 0,1 0 0 0 0,-1 0 0 0 0,0 0 0 0 0,0 0 0 0 0,1 0 1 0 0,-1 0 58 0 0,7-21-4366 0 0,0 13-1944 0 0,-1 0-6328 0 0</inkml:trace>
  <inkml:trace contextRef="#ctx0" brushRef="#br0" timeOffset="56276.969">1020 3226 216 0 0,'0'0'1188'0'0,"0"0"58"0"0,0 0 374 0 0,0 0 461 0 0,0 0 255 0 0,0 0-74 0 0,0 0-382 0 0,0 0-361 0 0,0 0-236 0 0,0 0-122 0 0,0 0-55 0 0,1-3-95 0 0,0-1-1671 0 0,2-3 4306 0 0,-2 18-165 0 0,-21 40-2139 0 0,-21 85-497 0 0,40-132-3530 0 0,0-22-12650 0 0,1 14 5792 0 0</inkml:trace>
  <inkml:trace contextRef="#ctx0" brushRef="#br0" timeOffset="56660.855">1088 2920 0 0 0,'0'0'1216'0'0,"0"0"110"0"0,0 0 268 0 0,0 0 373 0 0,0 0 260 0 0,0 0 25 0 0,0 0-270 0 0,0 0-398 0 0,0 0-354 0 0,0 0-218 0 0,0 0-126 0 0,0 0-70 0 0,-13 16-87 0 0,-38 45-94 0 0,36-42 284 0 0,15-19-574 0 0,0 0-61 0 0,0 0-45 0 0,0 0-21 0 0,0 0-42 0 0,0 0-31 0 0,11-8 436 0 0,53-56 274 0 0,-127 126-68 0 0,60-56-766 0 0,3-6-49 0 0,0 0-36 0 0,37-19-732 0 0,-15 4-1040 0 0,-8 6-3783 0 0,-6 5-3063 0 0</inkml:trace>
  <inkml:trace contextRef="#ctx0" brushRef="#br0" timeOffset="58662.578">1676 2121 5177 0 0,'0'0'1917'0'0,"0"0"22"0"0,0 0 165 0 0,0 0 93 0 0,0 0-61 0 0,0 0-296 0 0,0 0-418 0 0,0 0-354 0 0,0 0-298 0 0,0 0-207 0 0,0 0-97 0 0,0 0-3 0 0,-7 1 21 0 0,-15 3 300 0 0,32-5 1493 0 0,204-28 383 0 0,29 29-1295 0 0,-257-12-892 0 0,-4-1-459 0 0,-129-116 185 0 0,143 125-410 0 0,4 4 128 0 0,1 0 0 0 0,-1-1-1 0 0,0 1 1 0 0,0 0-1 0 0,1 0 1 0 0,-1 0-1 0 0,0 0 1 0 0,0 0 0 0 0,1 0-1 0 0,-1 0 1 0 0,0 0-1 0 0,0-1 1 0 0,1 1 0 0 0,-1 0-1 0 0,0 0 1 0 0,0 0-1 0 0,0 0 1 0 0,0-1-1 0 0,1 1 1 0 0,-1 0 0 0 0,0 0-1 0 0,0-1 1 0 0,0 1-1 0 0,0 0 1 0 0,0 0-1 0 0,0-1 1 0 0,0 1 0 0 0,1 0-1 0 0,-1 0 1 0 0,0-1-1 0 0,0 1 1 0 0,0 0 0 0 0,0 0-1 0 0,0-1 84 0 0,24 17-4898 0 0,-13-7-4025 0 0,0-2-3823 0 0</inkml:trace>
  <inkml:trace contextRef="#ctx0" brushRef="#br0" timeOffset="61716.386">3027 2018 5193 0 0,'0'0'2249'0'0,"0"0"-282"0"0,0 0-132 0 0,0 0 114 0 0,0 0 24 0 0,0 0-201 0 0,0 0-331 0 0,0 0-369 0 0,0 0-291 0 0,0 0-170 0 0,0 0-71 0 0,0 0-30 0 0,0 0-13 0 0,-3-1-31 0 0,-3-6 414 0 0,25 5 552 0 0,-1 1-935 0 0,261-13 1653 0 0,-216 10-1254 0 0,-75-14-269 0 0,-109-122-476 0 0,110 130-1906 0 0,22 27-6843 0 0,-7-10-3729 0 0</inkml:trace>
  <inkml:trace contextRef="#ctx0" brushRef="#br0" timeOffset="59992.016">3237 2225 10882 0 0,'0'0'4117'0'0,"0"0"-2536"0"0,0 0-919 0 0,0 0 168 0 0,0 0 371 0 0,0 0 292 0 0,0 0 38 0 0,0 0-268 0 0,0 0-362 0 0,0 0-222 0 0,0 0-151 0 0,0 0-98 0 0,0 0-41 0 0,0 25-37 0 0,0 124 222 0 0,3 183 218 0 0,0-282-773 0 0,-2-51-3911 0 0,-1-29-4193 0 0,0 17 729 0 0,0 5-1535 0 0</inkml:trace>
  <inkml:trace contextRef="#ctx0" brushRef="#br0" timeOffset="60264.003">3270 2147 9802 0 0,'0'0'3271'0'0,"0"0"-1532"0"0,0 0-698 0 0,0 0-20 0 0,0 0 141 0 0,0 0 91 0 0,0 0 96 0 0,0 0-121 0 0,0 0-141 0 0,0 0-86 0 0,0 0-196 0 0,0 0-147 0 0,16 5-88 0 0,107 26 605 0 0,51-26-456 0 0,-148-1-1545 0 0,-28 10-3766 0 0,-4-10 1827 0 0,-3 3-6287 0 0,3-3-1594 0 0</inkml:trace>
  <inkml:trace contextRef="#ctx0" brushRef="#br0" timeOffset="60443.144">3233 2490 11963 0 0,'0'0'3156'0'0,"0"0"-1649"0"0,0 0-484 0 0,0 0 193 0 0,0 0 90 0 0,0 0-95 0 0,0 0-219 0 0,0 0-254 0 0,0 0-193 0 0,33-8-166 0 0,102-22-136 0 0,-27-2 22 0 0,-95 26 884 0 0,-8 3-3602 0 0,-2 2-2500 0 0,0 0-3600 0 0,-3 1-1181 0 0</inkml:trace>
  <inkml:trace contextRef="#ctx0" brushRef="#br0" timeOffset="62212.89">3586 2722 3353 0 0,'0'0'4494'0'0,"0"0"-1721"0"0,0 0-733 0 0,0 0-105 0 0,0 0-25 0 0,0 0-120 0 0,0 0-253 0 0,0 0-298 0 0,0 0-269 0 0,0 0-213 0 0,0 0-143 0 0,0 0-101 0 0,0-7 1166 0 0,-14 105 212 0 0,14-97-1905 0 0,0-1-16 0 0,0 0 41 0 0,0 0-11 0 0,0 0 8 0 0,0 0-61 0 0,0-15-3160 0 0,0 4-3894 0 0,0 3-4965 0 0</inkml:trace>
  <inkml:trace contextRef="#ctx0" brushRef="#br0" timeOffset="62585.717">3737 2324 8874 0 0,'0'0'4259'0'0,"0"0"-2478"0"0,0 0-801 0 0,0 0 120 0 0,0 0 211 0 0,0 0 99 0 0,0 0-131 0 0,0 0-275 0 0,0 0-264 0 0,0 0-168 0 0,0 0-102 0 0,0 0-92 0 0,0 0-48 0 0,-8 15-35 0 0,-29 44-41 0 0,38-59-228 0 0,-1 0 0 0 0,0 1 0 0 0,1-1 0 0 0,-1 0 0 0 0,1 0 0 0 0,-1 0 0 0 0,0 1 0 0 0,1-1 0 0 0,-1 0 0 0 0,0 0 0 0 0,1 1 0 0 0,-1-1-1 0 0,0 0 1 0 0,0 1 0 0 0,1-1 0 0 0,-1 0 0 0 0,0 1 0 0 0,0-1 0 0 0,0 0 0 0 0,1 1 0 0 0,-1-1 0 0 0,0 0 0 0 0,0 1 0 0 0,0-1 0 0 0,0 1 0 0 0,0-1 0 0 0,0 1-1 0 0,0-1 1 0 0,0 0 0 0 0,0 1 0 0 0,0-1 0 0 0,0 1 0 0 0,0-1 0 0 0,0 0 0 0 0,0 1 0 0 0,0-1 0 0 0,0 1 0 0 0,0-1 0 0 0,0 0 0 0 0,-1 1 0 0 0,1-1 0 0 0,0 0-1 0 0,0 1-25 0 0,27-20 451 0 0,-65 45 411 0 0,38-26-830 0 0,-9 6-366 0 0,18-7-2720 0 0,-6 0 2395 0 0,3-1-4535 0 0,0-4-6789 0 0</inkml:trace>
  <inkml:trace contextRef="#ctx0" brushRef="#br0" timeOffset="59346.748">2764 2442 8682 0 0,'0'0'2552'0'0,"0"0"-475"0"0,0 0-209 0 0,0 0 17 0 0,0 0-110 0 0,0 0-266 0 0,0 0-358 0 0,0 0-325 0 0,0 0-198 0 0,0 0-92 0 0,0 0-61 0 0,0 0-20 0 0,0 0-21 0 0,1 22 1648 0 0,-58 110-770 0 0,-66 45-1081 0 0,96-141-714 0 0,23-39-6246 0 0,6-19 1601 0 0,5-4-3794 0 0,-5 15 1706 0 0</inkml:trace>
  <inkml:trace contextRef="#ctx0" brushRef="#br0" timeOffset="59652.119">2589 2254 7594 0 0,'0'0'3414'0'0,"0"0"-659"0"0,0 0-584 0 0,0 0-241 0 0,0 0-143 0 0,0 0-201 0 0,0 0-293 0 0,0 0-365 0 0,0 0-300 0 0,0 0-195 0 0,0 0-117 0 0,0 0 21 0 0,0 0 106 0 0,13 36 1513 0 0,74 171 246 0 0,-39-105-1898 0 0,32 42-201 0 0,-67-92-1837 0 0,-13-52 926 0 0,0 0-411 0 0,0 0-784 0 0,-1 0-3483 0 0,0 0-213 0 0,1 0-6588 0 0</inkml:trace>
  <inkml:trace contextRef="#ctx0" brushRef="#br0" timeOffset="60942.866">2881 2313 2353 0 0,'0'0'2628'0'0,"0"0"-178"0"0,0 0-220 0 0,0 0-261 0 0,0 0-263 0 0,0 0-268 0 0,0 0-294 0 0,0 0-225 0 0,0 0-142 0 0,0 0-88 0 0,0 0-81 0 0,0 0-75 0 0,-4 15 767 0 0,-70 80 582 0 0,18-11-2003 0 0,56-83-150 0 0,0-1-246 0 0,4 0-8197 0 0,1 0-2393 0 0</inkml:trace>
  <inkml:trace contextRef="#ctx0" brushRef="#br0" timeOffset="57362.305">1781 2475 6473 0 0,'0'0'1851'0'0,"0"0"-205"0"0,0 0 0 0 0,0 0 98 0 0,0 0 13 0 0,0 0-172 0 0,0 0-296 0 0,0 0-307 0 0,0 0-232 0 0,0 0-151 0 0,0 0-73 0 0,0 0-29 0 0,0 0-24 0 0,-4 12-20 0 0,-12 37-30 0 0,24 18 760 0 0,-3-52-930 0 0,3 22 85 0 0,0 1-1 0 0,-3 0 0 0 0,-1 0 0 0 0,-2 1 0 0 0,-2-1 1 0 0,-2 18-338 0 0,-11-9 372 0 0,0-54 707 0 0,11-25-1009 0 0,1 0 0 0 0,1 0 0 0 0,2 1 0 0 0,1-1 0 0 0,2 0 0 0 0,0 1 0 0 0,9-23-70 0 0,-5 17 23 0 0,2 1-1 0 0,1 0 0 0 0,2 1 1 0 0,1 0-1 0 0,2 1 0 0 0,1 1 1 0 0,2 0-1 0 0,3 0-22 0 0,-3 18-63 0 0,-13 37 71 0 0,-2 17 21 0 0,-4-30-54 0 0,0 1 1 0 0,0-1 0 0 0,1 0 0 0 0,0 0-1 0 0,1 1 1 0 0,0-1 0 0 0,0-1-1 0 0,1 1 1 0 0,0 0 0 0 0,0-1 0 0 0,3 4 24 0 0,9 1-1010 0 0,-9-9-2682 0 0,0 1-6860 0 0,-6-4-1631 0 0</inkml:trace>
  <inkml:trace contextRef="#ctx0" brushRef="#br0" timeOffset="57762.732">2158 2913 11626 0 0,'0'0'1890'0'0,"0"0"-560"0"0,0 0-202 0 0,0 0 66 0 0,0 0 62 0 0,0 0-33 0 0,0 0-172 0 0,0 0-259 0 0,0 0-171 0 0,0 0-94 0 0,0 0-80 0 0,0 0-62 0 0,0 0-78 0 0,-1 20-75 0 0,-7 93 70 0 0,-1-66-126 0 0,9-47-312 0 0,0 0-95 0 0,0 0-207 0 0,0-21-9526 0 0,0 13 3705 0 0,0 1-1200 0 0</inkml:trace>
  <inkml:trace contextRef="#ctx0" brushRef="#br0" timeOffset="58125.759">2257 2648 4977 0 0,'0'0'4684'0'0,"0"0"-2410"0"0,0 0-909 0 0,0 0-43 0 0,0 0 19 0 0,0 0-31 0 0,0 0-187 0 0,0 0-258 0 0,0 0-188 0 0,0 0-116 0 0,0 0-72 0 0,0 0-79 0 0,0 0-57 0 0,-7 13-65 0 0,-24 39-33 0 0,23-33 1201 0 0,19-33-901 0 0,-34 28 280 0 0,22-13-772 0 0,1-1-17 0 0,0 0-14 0 0,0 0 10 0 0,0 0-10 0 0,0 0-11 0 0,0 0 2 0 0,0 0-25 0 0,0 0-10 0 0,0 0-18 0 0,8-19-2710 0 0,-8 16 2074 0 0,1 1-714 0 0,0-1-5374 0 0,0 0-4885 0 0</inkml:trace>
  <inkml:trace contextRef="#ctx0" brushRef="#br0" timeOffset="64150.719">4277 2707 0 0 0,'0'0'775'0'0,"0"0"678"0"0,0 0 371 0 0,0 0 168 0 0,0 0-44 0 0,0 0-146 0 0,0 0-192 0 0,0 0-207 0 0,0 0-134 0 0,0 0-83 0 0,0 0-47 0 0,0 0-79 0 0,-12 1 2524 0 0,5 1 2836 0 0,7-1-6230 0 0,0-1 5 0 0,234-4 2239 0 0,-167-3-2310 0 0,-26 0 15 0 0,-32 5-289 0 0,1 0 574 0 0,-18 1-3604 0 0,-3 7 1017 0 0,9-3-2783 0 0,1-1-4545 0 0,1-2-1550 0 0</inkml:trace>
  <inkml:trace contextRef="#ctx0" brushRef="#br0" timeOffset="64749.179">4415 2471 0 0 0,'0'0'1002'0'0,"0"0"558"0"0,0 0 316 0 0,0 0 107 0 0,0 0-74 0 0,0 0-112 0 0,0 0-143 0 0,0 0-128 0 0,0 0-97 0 0,0 0-66 0 0,0 0-57 0 0,0 0-88 0 0,-6-6 631 0 0,4 5 5309 0 0,1 72-6606 0 0,-3 0 1 0 0,-4-1 0 0 0,-9 38-553 0 0,9-8-1407 0 0,24-100-10038 0 0,-12 0-758 0 0</inkml:trace>
  <inkml:trace contextRef="#ctx0" brushRef="#br0" timeOffset="84922.337">5472 3046 9106 0 0,'0'0'2633'0'0,"0"0"-676"0"0,0 0-442 0 0,0 0-182 0 0,0 0-143 0 0,0 0-216 0 0,0 0-258 0 0,0 0-168 0 0,0 0-64 0 0,0 0-24 0 0,0 0-5 0 0,0 0-20 0 0,-8 9-56 0 0,-64 88 1320 0 0,47-10-432 0 0,25-85-1233 0 0,0-2-19 0 0,18-2-1210 0 0,-14 0 538 0 0,3-4-2701 0 0,-3 1-6296 0 0,-2 1-682 0 0</inkml:trace>
  <inkml:trace contextRef="#ctx0" brushRef="#br0" timeOffset="87989.578">6340 3219 9282 0 0,'0'0'2650'0'0,"0"0"-491"0"0,0 0-321 0 0,0 0-141 0 0,0 0-136 0 0,0 0-260 0 0,0 0-252 0 0,0 0-188 0 0,0 0-170 0 0,0 0-118 0 0,0 0-56 0 0,0 0-51 0 0,0 0-14 0 0,3-6-18 0 0,13-25 309 0 0,-11 26-613 0 0,-1 0 0 0 0,1 1 1 0 0,0 0-1 0 0,0 0 0 0 0,1 0 1 0 0,-1 1-1 0 0,1-1 1 0 0,0 1-1 0 0,0 1 0 0 0,0-1 1 0 0,0 1-1 0 0,0 0 1 0 0,1 0-1 0 0,-1 1 0 0 0,1 0 1 0 0,-1 0-1 0 0,1 0 0 0 0,-1 1 1 0 0,1 0-1 0 0,-1 0 1 0 0,1 1-1 0 0,4 1-130 0 0,6-2 60 0 0,-10 1-34 0 0,1 1-1 0 0,-1 0 0 0 0,1 1 1 0 0,-1-1-1 0 0,0 1 0 0 0,0 1 1 0 0,0-1-1 0 0,-1 1 0 0 0,1 0 1 0 0,-1 1-1 0 0,0 0 0 0 0,0 0 1 0 0,0 0-1 0 0,-1 0 0 0 0,3 5-25 0 0,-2 0 29 0 0,0 0-1 0 0,-1 1 1 0 0,0 0-1 0 0,-1-1 0 0 0,-1 1 1 0 0,1 1-1 0 0,-2-1 1 0 0,1 0-1 0 0,-2 1 0 0 0,0 0 1 0 0,0-1-1 0 0,-1 1 1 0 0,0-1-1 0 0,-1 1 1 0 0,-2 9-29 0 0,3-18 5 0 0,-1 12 11 0 0,-2-1 0 0 0,1 0 0 0 0,-2 1 0 0 0,0-1 0 0 0,-1-1 0 0 0,0 1 0 0 0,-1-1 0 0 0,0 0 0 0 0,-2 0 0 0 0,1 0 0 0 0,-1-1 0 0 0,-1 0 0 0 0,0-1 0 0 0,-1 0 0 0 0,0 0 0 0 0,0-1 0 0 0,-1-1 0 0 0,-1 1 0 0 0,0-2 0 0 0,-7 5-16 0 0,11-8 1 0 0,0 0 0 0 0,-1-1 0 0 0,1 0 0 0 0,-1 0 0 0 0,0-1 0 0 0,0 0-1 0 0,0-1 1 0 0,0 0 0 0 0,-1 0 0 0 0,1-1 0 0 0,0 0 0 0 0,-1 0 0 0 0,1-1-1 0 0,-8-1 0 0 0,13-2 6 0 0,0 0-1 0 0,-1 0 0 0 0,1 0 0 0 0,0-1 0 0 0,0 1 0 0 0,1-1 0 0 0,-1 0 0 0 0,1 0 0 0 0,0 0 0 0 0,0-1 0 0 0,0 1 0 0 0,1-1 0 0 0,-1 1 0 0 0,1-1 0 0 0,0 0 0 0 0,0 0 0 0 0,1 0 0 0 0,0 0 0 0 0,0 0 0 0 0,0-1 1 0 0,0 1-1 0 0,1 0 0 0 0,0 0 0 0 0,0-1 0 0 0,0 1 0 0 0,1 0 0 0 0,0 0 0 0 0,0-1-5 0 0,1-4 2 0 0,1 0 0 0 0,1 0-1 0 0,0 1 1 0 0,0 0 0 0 0,1 0 0 0 0,0 0 0 0 0,0 0 0 0 0,1 1-1 0 0,0 0 1 0 0,1 0 0 0 0,-1 0 0 0 0,2 1 0 0 0,-1 0 0 0 0,1 1 0 0 0,0 0-1 0 0,0 0 1 0 0,1 0 0 0 0,0 1 0 0 0,0 0 0 0 0,0 1 0 0 0,0 0-1 0 0,1 1 1 0 0,-1-1 0 0 0,1 2 0 0 0,0-1 0 0 0,6 1-2 0 0,71-16 4 0 0,-38 16 203 0 0,-44 3-5128 0 0,-5-1-5291 0 0,-2 0-1769 0 0</inkml:trace>
  <inkml:trace contextRef="#ctx0" brushRef="#br0" timeOffset="87189.457">6368 2188 1608 0 0,'0'0'2793'0'0,"0"0"-351"0"0,0 0-211 0 0,0 0-87 0 0,0 0-139 0 0,0 0-187 0 0,0 0-166 0 0,0 0-290 0 0,0 0-305 0 0,0 0-229 0 0,0 0-162 0 0,0 0-38 0 0,15-5 4686 0 0,109 18-4580 0 0,-6-3-417 0 0,-175 26 639 0 0,-95 20-909 0 0,-102 44 174 0 0,153-23-130 0 0,100-76-89 0 0,1 0-1 0 0,-1 0 1 0 0,1 0-1 0 0,-1 0 1 0 0,1 0 0 0 0,0 0-1 0 0,-1 0 1 0 0,1 0-1 0 0,0 0 1 0 0,0 1-1 0 0,0-1 1 0 0,0 0-1 0 0,0 0 1 0 0,0 0 0 0 0,0 0-1 0 0,0 0 1 0 0,0 1-1 0 0,0-1 1 0 0,1 0-1 0 0,-1 0 1 0 0,0 0-1 0 0,1 0 1 0 0,-1 0 0 0 0,1 0-1 0 0,-1 0 1 0 0,1 0-1 0 0,0 0 1 0 0,-1 0-1 0 0,1 0 1 0 0,0 0-1 0 0,0-1 1 0 0,0 1 0 0 0,0 0-1 0 0,-1 0 1 0 0,1-1-1 0 0,0 1 1 0 0,0-1-1 0 0,0 1 1 0 0,0-1 0 0 0,0 1-1 0 0,1-1-1 0 0,46 23 204 0 0,-45-23-190 0 0,21 7 70 0 0,1-1 1 0 0,1-2-1 0 0,-1-1 1 0 0,0 0-1 0 0,1-2 0 0 0,1-1-84 0 0,28 2 68 0 0,142-2 262 0 0,-197 0-304 0 0,0 0 2 0 0,0 0 18 0 0,0 0 0 0 0,0 0-23 0 0,0 0 16 0 0,0 0-6 0 0,0 0-1 0 0,0 0 24 0 0,-21 15 254 0 0,-205 87-170 0 0,96-45-156 0 0,129-56 14 0 0,0 1 0 0 0,0 0 0 0 0,1-1-1 0 0,-1 1 1 0 0,1 0 0 0 0,-1-1 0 0 0,1 1 0 0 0,0 0 0 0 0,0 0 0 0 0,0-1 0 0 0,-1 1 0 0 0,2 0 0 0 0,-1 0 0 0 0,0-1 0 0 0,0 1 0 0 0,1 0 0 0 0,-1 0 0 0 0,0-1 0 0 0,1 1 0 0 0,0-1 0 0 0,-1 1 0 0 0,1 0 0 0 0,0-1 0 0 0,0 1 0 0 0,0-1 2 0 0,6 5 13 0 0,1-1 1 0 0,-1-1-1 0 0,1 0 1 0 0,0 0-1 0 0,0 0 1 0 0,1-1 0 0 0,-1 0-1 0 0,1-1 1 0 0,-1 0-1 0 0,1 0 1 0 0,0-1-1 0 0,0 0 1 0 0,-1-1-1 0 0,1 0 1 0 0,2 0-14 0 0,47 0 125 0 0,0-3 1 0 0,0-3 0 0 0,-1-2-1 0 0,41-11-125 0 0,-33 3 92 0 0,-65 16-157 0 0,0 0 28 0 0,0-2-1233 0 0,0 4-7462 0 0,0 2-3475 0 0</inkml:trace>
  <inkml:trace contextRef="#ctx0" brushRef="#br0" timeOffset="88555.855">6453 2865 3577 0 0,'0'0'2646'0'0,"0"0"-2"0"0,0 0-125 0 0,0 0-247 0 0,0 0-383 0 0,0 0-456 0 0,0 0-408 0 0,0 0-241 0 0,0 0-101 0 0,0 0-29 0 0,0 0-13 0 0,0 0-66 0 0,0 0-94 0 0,-5 3-115 0 0,-55 34 1066 0 0,123-65 1538 0 0,-111 49-1939 0 0,48-21-1046 0 0,0 0-23 0 0,0 0 4 0 0,0 0 5 0 0,0 0-19 0 0,0 0-32 0 0,21 1-918 0 0,7 2-2862 0 0,-10-3-5353 0 0,-10 0-2910 0 0</inkml:trace>
  <inkml:trace contextRef="#ctx0" brushRef="#br0" timeOffset="84400.451">5484 2302 0 0 0,'11'-22'0'0'0,"8"22"1008"0"0,-1 2 3075 0 0,14-1 5104 0 0,-27 7-4084 0 0,32-8-1626 0 0,-37 0-3319 0 0,0 0 0 0 0,0 0-27 0 0,0 0-22 0 0,0 0 5 0 0,0 0 8 0 0,0 0-3 0 0,0 0 13 0 0,0 0-1 0 0,0 0-26 0 0,0 0-26 0 0,0 0-24 0 0,0 0-7 0 0,0 0-15 0 0,0 0 34 0 0,0 0-2 0 0,0 0 0 0 0,0 0 27 0 0,0 0-4 0 0,0 0 16 0 0,0 0 26 0 0,0 0 23 0 0,0 0 8 0 0,0 0 29 0 0,-24 0 1273 0 0,-40-1-1253 0 0,18 0-111 0 0,0 1 0 0 0,-1 3-1 0 0,1 1 1 0 0,-35 9-99 0 0,68-8 46 0 0,0 0-1 0 0,0 1 0 0 0,0 0 1 0 0,1 1-1 0 0,-1 1 0 0 0,2 0 1 0 0,-1 0-1 0 0,1 1 1 0 0,1 0-1 0 0,-3 4-45 0 0,-6 3 106 0 0,-4-2 600 0 0,23-14-607 0 0,0 0 9 0 0,0 0-23 0 0,9 8 575 0 0,14 4-549 0 0,1-1-1 0 0,0-1 1 0 0,0-1 0 0 0,1-1-1 0 0,0-1 1 0 0,1-1 0 0 0,13 0-111 0 0,205 32 296 0 0,-213-31-201 0 0,-36 0-51 0 0,-28 12 12 0 0,-265 117 17 0 0,151-56-24 0 0,217-57 43 0 0,-28-16-33 0 0,1-2 0 0 0,0-2 0 0 0,0-1 0 0 0,22-4-59 0 0,-6 2 50 0 0,270-37 214 0 0,-314 36-237 0 0,-4-1-70 0 0,-21 5-309 0 0,-45 28-1090 0 0,38-17-1275 0 0,4 0-3350 0 0,8-7-6184 0 0</inkml:trace>
  <inkml:trace contextRef="#ctx0" brushRef="#br0" timeOffset="85806.693">5532 2891 784 0 0,'0'0'1750'0'0,"0"0"181"0"0,0 0 325 0 0,0 0 210 0 0,0 0-83 0 0,0 0-350 0 0,0 0-453 0 0,0 0-384 0 0,0 0-205 0 0,0 0-77 0 0,0 0-49 0 0,0 0-43 0 0,0 0-55 0 0,0 2 3973 0 0,1 3-3282 0 0,2-5 92 0 0,25 0-1569 0 0,47-14 187 0 0,-75 14-160 0 0,0 0-10 0 0,0 0 3 0 0,-22 7 359 0 0,-12 4-73 0 0,33-11-244 0 0,1 0-19 0 0,0 0-7 0 0,0 0 22 0 0,0 0-5 0 0,0 0-10 0 0,0 0-28 0 0,0 0 15 0 0,0 0 25 0 0,0 0-19 0 0,0 0-23 0 0,0 0-14 0 0,0 1 1 0 0,0 1 4 0 0,0-1 25 0 0,0-1-16 0 0,0 0 8 0 0,0 0-4 0 0,0 0 9 0 0,0 0-19 0 0,0 0-4 0 0,0 0 21 0 0,0 0-11 0 0,0 0-18 0 0,0 0-18 0 0,0 0-27 0 0,0 0-44 0 0,28 0-2453 0 0,-19 0 111 0 0,-3 0-2532 0 0,-3 0-6743 0 0</inkml:trace>
  <inkml:trace contextRef="#ctx0" brushRef="#br0" timeOffset="93027.911">8172 2272 12139 0 0,'0'0'3118'0'0,"0"0"-1149"0"0,0 0-460 0 0,0 0-40 0 0,0 0-156 0 0,0 0-249 0 0,0 0-313 0 0,0 0-277 0 0,0 0-142 0 0,0 0-38 0 0,0 0-25 0 0,0 0 5 0 0,0 0 38 0 0,-10 10 12 0 0,-31 28-12 0 0,-2 40 741 0 0,32-59-1020 0 0,0-1-1 0 0,-1 0 0 0 0,-1-1 0 0 0,0-1 0 0 0,-1 0 0 0 0,-1 0 0 0 0,-1-2 0 0 0,0 0 0 0 0,-1-1 1 0 0,0 0-1 0 0,-1-1 0 0 0,-9 3-32 0 0,-4 1-792 0 0,19-13-3633 0 0,7-5-318 0 0,5-2-1473 0 0,0 3-1833 0 0</inkml:trace>
  <inkml:trace contextRef="#ctx0" brushRef="#br0" timeOffset="93289.352">7804 2188 9106 0 0,'0'0'2735'0'0,"0"0"-308"0"0,0 0-261 0 0,0 0-147 0 0,0 0-336 0 0,0 0-448 0 0,0 0-467 0 0,0 0-373 0 0,0 0-205 0 0,0 0-70 0 0,0 0 134 0 0,0 0 181 0 0,3 6 180 0 0,175 264 3507 0 0,-94-143-3797 0 0,-80-119-555 0 0,1 0-1 0 0,-1 0 0 0 0,1-1 1 0 0,0 1-1 0 0,1-1 0 0 0,0-1 0 0 0,0 1 1 0 0,0-1-1 0 0,1 0 0 0 0,0-1 1 0 0,1 2 230 0 0,-2-3-2061 0 0,-3-2-3397 0 0,0-1-6608 0 0</inkml:trace>
  <inkml:trace contextRef="#ctx0" brushRef="#br0" timeOffset="21658.626">6898 1175 7050 0 0,'0'0'2117'0'0,"0"0"-346"0"0,0 0-36 0 0,0 0-54 0 0,0 0-208 0 0,0 0-360 0 0,0 0-404 0 0,0 0-291 0 0,0 0-114 0 0,0 0 16 0 0,0 0 46 0 0,0 0 74 0 0,0 0 83 0 0,25 4 3629 0 0,-17-6-3886 0 0,-1 0 0 0 0,0-1 0 0 0,1 0 0 0 0,-1 0 0 0 0,-1-1 0 0 0,1 1 1 0 0,0-1-1 0 0,-1-1 0 0 0,0 1 0 0 0,0-1 0 0 0,0-1 0 0 0,3-3-266 0 0,-6 7 76 0 0,37-28 994 0 0,-39 30-998 0 0,-1 0-28 0 0,16 38 3 0 0,16 175 133 0 0,-27-148-150 0 0,-1-41-13 0 0,-1 0 0 0 0,-2 0 0 0 0,0 0 0 0 0,-1 0 0 0 0,-2 0 0 0 0,0 0 0 0 0,-2-1 0 0 0,-1 1 0 0 0,0-1 0 0 0,-2 1-17 0 0,4-16 20 0 0,2-5-10 0 0,0 0 0 0 0,0 1 0 0 0,0-1 0 0 0,0 0 0 0 0,0 0 0 0 0,-1 0 0 0 0,1 0 0 0 0,-1 0 0 0 0,0 0 0 0 0,0 0 0 0 0,0 0 0 0 0,0-1 0 0 0,0 1 0 0 0,-1-1 0 0 0,1 1 0 0 0,-1-1 0 0 0,0 0 0 0 0,0 0 0 0 0,1 0 0 0 0,-1 0 0 0 0,0-1 0 0 0,-1 1 0 0 0,1-1 0 0 0,0 0 0 0 0,0 0 0 0 0,-1 0 0 0 0,1 0 0 0 0,0-1 0 0 0,-3 1-10 0 0,2 0 0 0 0,-1 0 1 0 0,1-1 0 0 0,0 1-1 0 0,-1-1 1 0 0,1 0 0 0 0,-1 0-1 0 0,1-1 1 0 0,-1 1 0 0 0,1-1-1 0 0,0 0 1 0 0,-1 0 0 0 0,1 0 0 0 0,0-1-1 0 0,0 0 1 0 0,0 1 0 0 0,0-1-1 0 0,0-1 1 0 0,0 1 0 0 0,1-1-1 0 0,-1 1 1 0 0,1-1 0 0 0,-1 0-1 0 0,1 0 1 0 0,0 0 0 0 0,0-1-1 0 0,1 1 1 0 0,-1-1 0 0 0,1 0-1 0 0,-1 0 1 0 0,1 0 0 0 0,0 0 0 0 0,1 0-1 0 0,-1 0 1 0 0,1 0 0 0 0,-1-3-1 0 0,3-2-2 0 0,0 1 0 0 0,1 0 0 0 0,0 0 0 0 0,0 0 0 0 0,1 0 0 0 0,0 0 0 0 0,1 0 1 0 0,0 1-1 0 0,0 0 0 0 0,0 0 0 0 0,1 0 0 0 0,0 0 0 0 0,0 0 0 0 0,1 1 0 0 0,0 0 0 0 0,0 1 1 0 0,0-1-1 0 0,1 1 0 0 0,-1 0 0 0 0,1 0 0 0 0,1 1 0 0 0,-1 0 0 0 0,0 1 0 0 0,9-3 2 0 0,-5 0-1310 0 0,25-10 3332 0 0,-23 13-6804 0 0,2 2-6598 0 0,-15 1-824 0 0</inkml:trace>
  <inkml:trace contextRef="#ctx0" brushRef="#br0" timeOffset="22168.326">7090 763 4881 0 0,'0'0'4424'0'0,"0"0"-1476"0"0,0 0-745 0 0,0 0-227 0 0,0 0-187 0 0,0 0-270 0 0,0 0-321 0 0,0 0-286 0 0,0 0-169 0 0,0 0-79 0 0,0 0-33 0 0,0 0-34 0 0,0 0-49 0 0,0 0-68 0 0,0 0-69 0 0,0 0-60 0 0,-13 19 893 0 0,27-34-388 0 0,-13 15-817 0 0,-1 0 8 0 0,0 0 26 0 0,0 0 7 0 0,0 0-8 0 0,0 0-29 0 0,0 0-1 0 0,-11 11-675 0 0,30-13-2009 0 0,-11-1-3218 0 0,-2 0-6358 0 0</inkml:trace>
  <inkml:trace contextRef="#ctx0" brushRef="#br0" timeOffset="20506.828">6027 509 2945 0 0,'0'0'1875'0'0,"0"0"32"0"0,0 0 117 0 0,0 0 119 0 0,0 0-97 0 0,0 0-291 0 0,0 0-456 0 0,0 0-428 0 0,0 0-299 0 0,0 0-135 0 0,6-11 1215 0 0,209-73 4201 0 0,-214 83-5841 0 0,4-1 68 0 0,0-1-1 0 0,-1 1 1 0 0,1-1-1 0 0,-1 0 1 0 0,1 0-1 0 0,-1-1 0 0 0,0 0 1 0 0,0 1-1 0 0,-1-1 1 0 0,1 0-1 0 0,-1-1 1 0 0,0 1-1 0 0,0-1 1 0 0,0 1-1 0 0,0-2-79 0 0,4-23 884 0 0,-7 29-800 0 0,0 0-25 0 0,0 0 10 0 0,0 0 15 0 0,-9 59 183 0 0,26 422 209 0 0,-16-445-448 0 0,-1-1-1 0 0,-2 1 1 0 0,-1-1-1 0 0,-1 0 1 0 0,-3 0-1 0 0,0 0 1 0 0,-3-1-1 0 0,-4 10-27 0 0,8-30 3 0 0,0 0-1 0 0,-1 0 1 0 0,-1-1-1 0 0,0 0 1 0 0,0 0 0 0 0,-1-1-1 0 0,-1 0 1 0 0,0 0-1 0 0,-1-1 1 0 0,0-1 0 0 0,-1 0-1 0 0,0 0 1 0 0,-1-1-1 0 0,1-1 1 0 0,-2 0-1 0 0,-1 0-2 0 0,14-7 1 0 0,-1 0-1 0 0,1 0 0 0 0,-1-1 0 0 0,0 1 0 0 0,0 0 0 0 0,1-1 0 0 0,-1 1 0 0 0,0-1 0 0 0,0 0 0 0 0,0 1 0 0 0,0-1 0 0 0,0 0 0 0 0,1 0 0 0 0,-1 0 0 0 0,0 0 0 0 0,0-1 0 0 0,0 1 0 0 0,0 0 0 0 0,0-1 0 0 0,1 0 0 0 0,-1 1 0 0 0,0-1 0 0 0,0 0 0 0 0,1 0 0 0 0,-1 0 0 0 0,1 0 0 0 0,-1 0 0 0 0,1 0 0 0 0,-1 0 1 0 0,1 0-1 0 0,-1-1 0 0 0,1 1 0 0 0,0 0 0 0 0,0-1 0 0 0,0 0 0 0 0,0 1 0 0 0,0-1 0 0 0,0 1 0 0 0,0-1 0 0 0,0 0 0 0 0,1 0 0 0 0,-1 1 0 0 0,1-1 0 0 0,-1 0 0 0 0,1-1 0 0 0,-7-88-30 0 0,10 68 33 0 0,1-1 0 0 0,1 1 0 0 0,2 0 0 0 0,0 0 0 0 0,1 0 0 0 0,1 1 0 0 0,1 0 0 0 0,4-4-3 0 0,54-59 8 0 0,-1 57 63 0 0,165-22 507 0 0,-201 44-462 0 0,-30 6-114 0 0,-1 0 12 0 0,0 0 7 0 0,0 0-9 0 0,-21 4-629 0 0,-13 32-3424 0 0,20-19-6083 0 0,7-12-2535 0 0</inkml:trace>
  <inkml:trace contextRef="#ctx0" brushRef="#br0" timeOffset="20820.483">6661 1113 13307 0 0,'0'0'2662'0'0,"0"0"-1059"0"0,0 0-476 0 0,0 0-47 0 0,0 0 73 0 0,0 0 56 0 0,0 0-129 0 0,0 0-247 0 0,0 0-184 0 0,0 0-117 0 0,0 0-130 0 0,0 0-63 0 0,0 0-47 0 0,1 17-76 0 0,3 97 274 0 0,-4-111-1160 0 0,-4 28 2051 0 0,-3-27-5093 0 0,-4-8-6129 0 0,9 1-1955 0 0</inkml:trace>
  <inkml:trace contextRef="#ctx0" brushRef="#br0" timeOffset="21067.466">6690 844 8746 0 0,'0'0'4590'0'0,"0"0"-1921"0"0,0 0-838 0 0,0 0-227 0 0,0 0-120 0 0,0 0-218 0 0,0 0-291 0 0,0 0-354 0 0,0 0-297 0 0,0 0-197 0 0,0 0-124 0 0,0 0-16 0 0,0 0-9 0 0,-1-3-2 0 0,1 3 32 0 0,-1 0-1 0 0,1 0 0 0 0,0 1 1 0 0,0-1-1 0 0,0 0 0 0 0,-1 0 1 0 0,1 0-1 0 0,0 0 0 0 0,0 1 1 0 0,0-1-1 0 0,-1 0 0 0 0,1 0 1 0 0,0 0-1 0 0,0 0 0 0 0,0 0 1 0 0,-1 0-1 0 0,1 0 1 0 0,0 0-1 0 0,0 0 0 0 0,-1 0 1 0 0,1 0-1 0 0,0 0 0 0 0,0 0 1 0 0,-1 0-1 0 0,1 0 0 0 0,0 0 1 0 0,0 0-1 0 0,-1 0 0 0 0,1 0 1 0 0,0 0-1 0 0,0 0 0 0 0,-1 0 1 0 0,1 0-1 0 0,0 0 1 0 0,0-1-1 0 0,-1 1 0 0 0,1 0 1 0 0,0 0-1 0 0,0 0 0 0 0,0 0 1 0 0,0 0-1 0 0,-1-1 0 0 0,1 1 1 0 0,0 0-1 0 0,0 0 0 0 0,0-1 1 0 0,0 1-8 0 0,0 16-1945 0 0,4 1-6551 0 0,-2-13-3245 0 0</inkml:trace>
  <inkml:trace contextRef="#ctx0" brushRef="#br0" timeOffset="92502.582">6768 2000 4569 0 0,'0'0'2729'0'0,"0"0"-617"0"0,0 0-189 0 0,0 0-29 0 0,0 0-30 0 0,0 0-158 0 0,0 0-332 0 0,0 0-336 0 0,0 0-260 0 0,0 0-179 0 0,0 0-38 0 0,0 0 29 0 0,0-5 18 0 0,1 2-457 0 0,1 1 0 0 0,-1-1 0 0 0,0 1 1 0 0,1-1-1 0 0,-1 1 0 0 0,1-1 0 0 0,0 1 0 0 0,0 0 1 0 0,0 0-1 0 0,0 0 0 0 0,0 0 0 0 0,0 0 0 0 0,1 0 1 0 0,-1 1-1 0 0,1-1 0 0 0,-1 1 0 0 0,1-1 0 0 0,-1 1 1 0 0,1 0-1 0 0,0 0 0 0 0,0 0 0 0 0,-1 1 0 0 0,1-1 1 0 0,2 0-152 0 0,65-17 1276 0 0,-47 15-1218 0 0,0 2 0 0 0,0 0 0 0 0,0 1 1 0 0,0 2-1 0 0,0 0 0 0 0,0 1 0 0 0,-1 2 0 0 0,11 3-58 0 0,-13-5 1587 0 0,-73-41-1467 0 0,-41-25-97 0 0,37 19-67 0 0,69 58-8583 0 0,-6-8 2457 0 0,2-1-6386 0 0</inkml:trace>
  <inkml:trace contextRef="#ctx0" brushRef="#br0" timeOffset="90794.961">6979 2383 4249 0 0,'0'0'2330'0'0,"0"0"-320"0"0,0 0-234 0 0,0 0-101 0 0,0 0-89 0 0,0 0-203 0 0,0 0-333 0 0,0 0-349 0 0,0 0-237 0 0,0 0-162 0 0,0 0-86 0 0,0 0-44 0 0,1 27 1310 0 0,2 137 1289 0 0,-15-47-1916 0 0,9-96 3565 0 0,3-67-3991 0 0,-2 14-336 0 0,3 1-1 0 0,0-1 1 0 0,2 1-1 0 0,1 0 1 0 0,4-11-93 0 0,-5 32 25 0 0,4-21-7 0 0,2 1 1 0 0,1 0-1 0 0,1 0 1 0 0,2 1-1 0 0,6-9-18 0 0,-12 25 25 0 0,-3 6-21 0 0,-1 0 0 0 0,1 0 1 0 0,0 0-1 0 0,1 0 0 0 0,0 1 1 0 0,0 0-1 0 0,0 0 0 0 0,1 0 1 0 0,0 0-1 0 0,0 1 0 0 0,0 0 1 0 0,1 1-1 0 0,0-1 0 0 0,0 1 1 0 0,5-2-5 0 0,41-1-116 0 0,-43 54 184 0 0,-21 53-68 0 0,1 58-519 0 0,17-143-3334 0 0,-4-13-831 0 0,2 0-3367 0 0,-3-2-3335 0 0</inkml:trace>
  <inkml:trace contextRef="#ctx0" brushRef="#br0" timeOffset="91192.669">7445 2725 7098 0 0,'0'0'2789'0'0,"0"0"-952"0"0,0 0-544 0 0,0 0-108 0 0,0 0 6 0 0,0 0-79 0 0,0 0-236 0 0,0 0-284 0 0,0 0-122 0 0,0 0 79 0 0,0 0 89 0 0,0 0 78 0 0,0 0-28 0 0,0 8-165 0 0,-5 73 1340 0 0,-20-61-1624 0 0,13-19-3065 0 0,1 0-4184 0 0,9-1-3228 0 0</inkml:trace>
  <inkml:trace contextRef="#ctx0" brushRef="#br0" timeOffset="91689.593">7587 2449 8578 0 0,'0'0'1548'0'0,"0"0"-396"0"0,0 0 58 0 0,0 0 134 0 0,0 0 59 0 0,0 0-102 0 0,0 0-267 0 0,0 0-239 0 0,0 0-137 0 0,0 0-55 0 0,0 0-46 0 0,0 0-9 0 0,0 0-54 0 0,-9 4-100 0 0,-24 14-74 0 0,19-10 3512 0 0,-5 4-3314 0 0,20-24-469 0 0,13-21-1326 0 0,-12 26-2542 0 0,0-1-3537 0 0,-2 4-4354 0 0</inkml:trace>
  <inkml:trace contextRef="#ctx0" brushRef="#br0" timeOffset="95209.608">8599 2074 0 0 0,'0'0'284'0'0,"0"0"540"0"0,0 0 235 0 0,0 0 241 0 0,0 0 89 0 0,0 0-50 0 0,0 0-162 0 0,0 0-295 0 0,0 0-193 0 0,0 0-109 0 0,0 0-48 0 0,-2 0-21 0 0,1 0-444 0 0,1 0 0 0 0,-1 0 0 0 0,1 1 0 0 0,-1-1 0 0 0,1 0 0 0 0,-1 0 0 0 0,1 0 0 0 0,-1 0 0 0 0,1 1 0 0 0,-1-1 0 0 0,1 0-1 0 0,-1 1 1 0 0,1-1 0 0 0,0 0 0 0 0,-1 1 0 0 0,1-1 0 0 0,-1 0 0 0 0,1 1 0 0 0,0-1 0 0 0,-1 1 0 0 0,1-1 0 0 0,0 1 0 0 0,0-1 0 0 0,0 1 0 0 0,-1-1 0 0 0,1 1-1 0 0,0-1 1 0 0,0 1 0 0 0,0-1 0 0 0,0 1 0 0 0,0-1 0 0 0,0 1 0 0 0,0-1 0 0 0,0 1 0 0 0,0-1 0 0 0,0 1 0 0 0,0-1 0 0 0,0 1 0 0 0,0-1 0 0 0,0 1 0 0 0,0-1 0 0 0,0 1-1 0 0,1-1 1 0 0,-1 1 0 0 0,0-1 0 0 0,0 1 0 0 0,1-1 0 0 0,-1 1 0 0 0,0-1 0 0 0,1 1 0 0 0,-1-1 0 0 0,0 0 0 0 0,1 1 0 0 0,-1-1 0 0 0,1 0 0 0 0,-1 1 0 0 0,1-1-1 0 0,-1 0 1 0 0,1 1-67 0 0,3 5 614 0 0,1 3-204 0 0,1 0 0 0 0,0-1 0 0 0,0 0 0 0 0,1 0 0 0 0,0-1 0 0 0,0 1 0 0 0,1-1 0 0 0,0-1 0 0 0,0 0 0 0 0,0 0 0 0 0,1 0 0 0 0,0-1 0 0 0,0-1 0 0 0,0 1 0 0 0,1-2 1 0 0,0 1-1 0 0,-1-1 0 0 0,1-1 0 0 0,0 1 0 0 0,1-2 0 0 0,-1 0 0 0 0,0 0 0 0 0,0 0 0 0 0,1-1 0 0 0,0-1-410 0 0,-4-2 85 0 0,-1 0 0 0 0,0 0 1 0 0,0-1-1 0 0,0 1 0 0 0,0-2 0 0 0,-1 1 0 0 0,0 0 0 0 0,0-1 0 0 0,0 0 0 0 0,0 0 1 0 0,-1-1-1 0 0,0 1 0 0 0,0-1 0 0 0,0 0 0 0 0,-1 0 0 0 0,1 0 0 0 0,-2-1 1 0 0,1 1-1 0 0,-1-1 0 0 0,0 1 0 0 0,0-1 0 0 0,-1 0 0 0 0,1 0 0 0 0,-2 0 1 0 0,1-2-86 0 0,1-102 202 0 0,-31 81-183 0 0,29 30-74 0 0,-6 19-133 0 0,-1 5 201 0 0,1 1-1 0 0,1 0 0 0 0,1 0 1 0 0,1 0-1 0 0,2 0 1 0 0,0 0-1 0 0,2 0 1 0 0,1 1-1 0 0,4 19-12 0 0,-1 34 4 0 0,-3-40 32 0 0,-2 1-1 0 0,-1 0 0 0 0,-3 0 1 0 0,-7 37-36 0 0,1-31 18 0 0,-2 0 1 0 0,-2-1-1 0 0,-1 0 1 0 0,-3-1-1 0 0,-1-1 0 0 0,-3-1 1 0 0,-22 33-19 0 0,36-60 6 0 0,0-1 0 0 0,-2 0 0 0 0,1 0 0 0 0,-2-1 0 0 0,0-1-1 0 0,0 0 1 0 0,-1 0 0 0 0,-1-1 0 0 0,1-1 0 0 0,-2 0 0 0 0,0-1 0 0 0,0 0 0 0 0,0-1 0 0 0,-1-1 0 0 0,0 0 0 0 0,-12 3-6 0 0,-37-9-20 0 0,60-3 19 0 0,0 0 1 0 0,0-1 0 0 0,0 1-1 0 0,0-1 1 0 0,1 0-1 0 0,-1 0 1 0 0,1-1 0 0 0,0 1-1 0 0,0 0 1 0 0,0-1 0 0 0,0 0-1 0 0,1 0 1 0 0,-1 0 0 0 0,1 0-1 0 0,0 0 1 0 0,1 0 0 0 0,-1-1-1 0 0,0 1 1 0 0,1-1-1 0 0,0 1 1 0 0,0-1 0 0 0,1 1-1 0 0,-1-1 1 0 0,1 0 0 0 0,0 1-1 0 0,0-2 1 0 0,-3-19-2 0 0,0 1 0 0 0,1-1 0 0 0,2 1 0 0 0,0-1 0 0 0,2 0-1 0 0,1 1 1 0 0,0 0 0 0 0,2-1 0 0 0,1 2 0 0 0,1-1 0 0 0,1 1-1 0 0,1 0 1 0 0,5-8 2 0 0,-12 27 12 0 0,1-1-1 0 0,0 1 0 0 0,1 0 1 0 0,-1 0-1 0 0,1 0 0 0 0,0 0 1 0 0,0 1-1 0 0,0-1 0 0 0,0 1 1 0 0,1 0-1 0 0,-1 0 0 0 0,1 1 1 0 0,0-1-1 0 0,-1 1 0 0 0,1 0 1 0 0,0 0-1 0 0,1 1 0 0 0,-1-1 0 0 0,0 1 1 0 0,0 1-1 0 0,1-1 0 0 0,4 0-11 0 0,124 16 254 0 0,-79-6-70 0 0,163 10 471 0 0,-207-20-1199 0 0,-17 3-2896 0 0,2 4-5419 0 0,2-2-3054 0 0</inkml:trace>
  <inkml:trace contextRef="#ctx0" brushRef="#br0" timeOffset="95491.559">9262 2685 8538 0 0,'0'0'4804'0'0,"0"0"-2395"0"0,0 0-980 0 0,0 0-122 0 0,0 0 30 0 0,0 0-58 0 0,0 0-279 0 0,0 0-346 0 0,0 0-277 0 0,0 0-125 0 0,0 0 47 0 0,0 0 94 0 0,-1 7 89 0 0,-54 126 1452 0 0,18-68-1965 0 0,32-59-415 0 0,0-11-7778 0 0,5-2 1595 0 0,0-1-4535 0 0</inkml:trace>
  <inkml:trace contextRef="#ctx0" brushRef="#br0" timeOffset="95737.301">9232 2375 9266 0 0,'0'0'3066'0'0,"0"0"-658"0"0,0 0-531 0 0,0 0-286 0 0,0 0-196 0 0,0 0-240 0 0,0 0-286 0 0,0 0-313 0 0,0 0-234 0 0,0 0-169 0 0,0 0-103 0 0,0 0-34 0 0,-1-2-36 0 0,-8-2-17 0 0,8 25-389 0 0,1-10-192 0 0,8 6-2914 0 0,-3-8-5552 0 0,-3-5 77 0 0</inkml:trace>
  <inkml:trace contextRef="#ctx0" brushRef="#br0" timeOffset="96388.175">9494 2762 7722 0 0,'0'0'2720'0'0,"0"0"-370"0"0,0 0-193 0 0,0 0-190 0 0,0 0-288 0 0,0 0-378 0 0,0 0-373 0 0,0 0-231 0 0,0 0-124 0 0,0 0-41 0 0,0 0 19 0 0,0 0 12 0 0,0 0-46 0 0,8-4-63 0 0,157-94 2442 0 0,-164 97-2869 0 0,0 0-1 0 0,0 0 0 0 0,0 0 0 0 0,0 0 1 0 0,0 0-1 0 0,0 0 0 0 0,1 0 1 0 0,-1 1-1 0 0,0-1 0 0 0,1 1 1 0 0,-1-1-1 0 0,0 1 0 0 0,1-1 1 0 0,-1 1-1 0 0,1 0 0 0 0,-1-1 1 0 0,0 1-1 0 0,1 0 0 0 0,-1 0 0 0 0,1 0 1 0 0,-1 1-1 0 0,1-1 0 0 0,-1 0 1 0 0,1 0-1 0 0,-1 1 0 0 0,0-1 1 0 0,1 1-1 0 0,-1-1 0 0 0,0 1 1 0 0,1-1-1 0 0,-1 1 0 0 0,0 0 1 0 0,0 0-1 0 0,0 0 0 0 0,1 0 0 0 0,-1 0 1 0 0,0 0-27 0 0,10 14 23 0 0,0 1 1 0 0,-1 0-1 0 0,-1 0 0 0 0,0 1 1 0 0,-1 0-1 0 0,-1 1 1 0 0,-1 0-1 0 0,0 0 0 0 0,-2 0 1 0 0,0 1-1 0 0,-1 0 1 0 0,1 9-24 0 0,0-2 44 0 0,3 23-21 0 0,-2-1 0 0 0,-3 1-1 0 0,-2 0 1 0 0,-3 25-23 0 0,2-62 2 0 0,0 1 0 0 0,0 0 0 0 0,-1-1 1 0 0,-1 1-1 0 0,0-1 0 0 0,0 0 0 0 0,-2 0 0 0 0,1 0 1 0 0,-1-1-1 0 0,-1 1 0 0 0,0-1 0 0 0,-1 0 1 0 0,0-1-1 0 0,-1 0 0 0 0,0 0 0 0 0,0 0 0 0 0,-1-1 1 0 0,0-1-1 0 0,-1 1 0 0 0,0-1 0 0 0,0-1 0 0 0,-1 0 1 0 0,-7 3-3 0 0,16-9 1 0 0,-1 0 0 0 0,1 0 1 0 0,-1 0-1 0 0,0 0 1 0 0,1-1-1 0 0,-1 1 0 0 0,0-1 1 0 0,0 0-1 0 0,1 0 1 0 0,-1 0-1 0 0,0 0 1 0 0,0 0-1 0 0,1-1 0 0 0,-1 1 1 0 0,0-1-1 0 0,1 0 1 0 0,-1 1-1 0 0,0-1 0 0 0,1-1 1 0 0,-1 1-1 0 0,1 0 1 0 0,0-1-1 0 0,-1 1 1 0 0,1-1-1 0 0,0 1 0 0 0,0-1 1 0 0,0 0-1 0 0,0 0 1 0 0,0 0-1 0 0,0 0 0 0 0,1-1 1 0 0,-1 1-1 0 0,1 0 1 0 0,-1-1-1 0 0,1 1 1 0 0,0-1-1 0 0,0 1 0 0 0,0-1 1 0 0,0 1-1 0 0,1-1 1 0 0,-1 0-1 0 0,1 0 1 0 0,-1 1-1 0 0,1-1 0 0 0,0 0 1 0 0,0 0-1 0 0,0 1 1 0 0,1-3-2 0 0,-1-8-1 0 0,0 0 0 0 0,1 0 0 0 0,1 0 1 0 0,0 0-1 0 0,1 0 0 0 0,0 0 1 0 0,1 1-1 0 0,0-1 0 0 0,1 1 0 0 0,1 0 1 0 0,0 0-1 0 0,0 1 0 0 0,1 0 1 0 0,1 0-1 0 0,0 0 0 0 0,0 1 1 0 0,5-4 0 0 0,-4 3 1 0 0,2 1 0 0 0,-1-1 0 0 0,1 2 0 0 0,1 0 1 0 0,0 0-1 0 0,0 1 0 0 0,0 0 0 0 0,1 1 0 0 0,0 1 1 0 0,4-1-2 0 0,-24 8-7790 0 0,2 0 106 0 0,1 0-4278 0 0</inkml:trace>
  <inkml:trace contextRef="#ctx0" brushRef="#br0" timeOffset="96876.934">9683 2317 7122 0 0,'0'0'3642'0'0,"0"0"-1148"0"0,0 0-583 0 0,0 0-283 0 0,0 0-130 0 0,0 0-133 0 0,0 0-178 0 0,0 0-184 0 0,0 0-195 0 0,0 0-170 0 0,0 0-154 0 0,0 0-83 0 0,0 0-79 0 0,-7-1-52 0 0,-21 0-44 0 0,9 14 224 0 0,18-13-450 0 0,1 0 10 0 0,0 0 22 0 0,0 0 0 0 0,0 0 20 0 0,0 0 13 0 0,0 0 14 0 0,14-4 1173 0 0,25-25-444 0 0,-141 79-142 0 0,134-59-4531 0 0,-16 5-2532 0 0,-6 3-5529 0 0</inkml:trace>
  <inkml:trace contextRef="#ctx0" brushRef="#br0" timeOffset="97871.121">8691 1823 4337 0 0,'0'0'1907'0'0,"0"0"-184"0"0,0 0-48 0 0,0 0 39 0 0,0 0 37 0 0,0 0-51 0 0,0 0-149 0 0,0 0-169 0 0,0 0-155 0 0,0 0-167 0 0,0 0-152 0 0,0 0-124 0 0,-10-5-78 0 0,-33-18-35 0 0,40 16 6511 0 0,38 6-7236 0 0,392 4 729 0 0,-426-3-679 0 0,-1 0 26 0 0,0 0 5 0 0,0 0 16 0 0,0 0 34 0 0,0 0-44 0 0,0 0-2 0 0,0 0-8 0 0,0 0-54 0 0,-1 0 24 0 0,0 0 15 0 0,1 0-18 0 0,0 0 2 0 0,0 0 28 0 0,0 0-4 0 0,0 0 8 0 0,0 0-6 0 0,0 0 22 0 0,0 0 2 0 0,0 0-4 0 0,0 0-3 0 0,0 0 2 0 0,0 0-5 0 0,0 0-2 0 0,0 0 8 0 0,0 0-12 0 0,0 0 14 0 0,0 0 18 0 0,0 0 0 0 0,0 0-5 0 0,0 0-8 0 0,-10-7 286 0 0,-47-49-304 0 0,-59-43-91 0 0,95 74-948 0 0,34 26-1730 0 0,10 6 216 0 0,-3-1-1387 0 0,-7-2-1507 0 0,1-1-7141 0 0</inkml:trace>
  <inkml:trace contextRef="#ctx0" brushRef="#br0" timeOffset="101944.778">10490 2445 0 0 0,'0'0'329'0'0,"0"0"504"0"0,0 0 221 0 0,0 0 191 0 0,0 0 222 0 0,0 0 116 0 0,0 0 40 0 0,0 0-131 0 0,0 0-201 0 0,0 0-245 0 0,0 0-188 0 0,-2 1-547 0 0,-6 2 10732 0 0,270-7-6976 0 0,-62-7-3359 0 0,-148 8-581 0 0,-52 3-104 0 0,0 0-2 0 0,0 0 8 0 0,0 0 5 0 0,0 0-5 0 0,0 0-24 0 0,0 0 31 0 0,0 0-13 0 0,0 0 12 0 0,0 0-21 0 0,0 0-6 0 0,0 0-6 0 0,0 0-21 0 0,0 0 15 0 0,0 0-20 0 0,0 0-21 0 0,0 0 14 0 0,0 0-2 0 0,0 0-15 0 0,0 0-14 0 0,-22 4-9893 0 0,18-2 3737 0 0,-1-1-5327 0 0</inkml:trace>
  <inkml:trace contextRef="#ctx0" brushRef="#br0" timeOffset="102460.291">10492 2677 1072 0 0,'0'0'1239'0'0,"0"0"111"0"0,0 0 275 0 0,0 0 288 0 0,0 0 97 0 0,0 0-210 0 0,0 0-368 0 0,0 0-378 0 0,0 0-302 0 0,0 0-170 0 0,0 0-56 0 0,0 0 1 0 0,0 0 41 0 0,-1 2-206 0 0,-2 4 8231 0 0,135-3-6107 0 0,97-3-1444 0 0,-86-7-1358 0 0,-149 30-7687 0 0,5-21 5159 0 0,1-1-9085 0 0</inkml:trace>
  <inkml:trace contextRef="#ctx0" brushRef="#br0" timeOffset="124981.318">9556 1378 3961 0 0,'0'0'1884'0'0,"0"0"-149"0"0,0 0-33 0 0,0 0 86 0 0,0 0-19 0 0,0 0-150 0 0,0 0-204 0 0,0 0-232 0 0,0 0-179 0 0,0 0-147 0 0,0 0-130 0 0,-4-2-99 0 0,-11-2-73 0 0,11 2-60 0 0,4 2-59 0 0,0 0-47 0 0,0 0-51 0 0,0 0-38 0 0,0 0 8 0 0,0 0 4 0 0,0 0 3 0 0,0 0 7 0 0,0 0-15 0 0,0 0-37 0 0,0 0-21 0 0,0 0-5 0 0,0 0 12 0 0,0 0 15 0 0,0 0 1 0 0,-6 24 1334 0 0,-21 62-824 0 0,26-85-744 0 0,1-1-18 0 0,0 0-11 0 0,0 0 0 0 0,0 0 6 0 0,0 0 1 0 0,0 0 9 0 0,0 0 31 0 0,0 0-16 0 0,0 0-1 0 0,0 0-3 0 0,0 0-13 0 0,0 0 6 0 0,0 0 2 0 0,0 0-6 0 0,0 0-2 0 0,0 0-7 0 0,0 0 0 0 0,0 0 12 0 0,0 0-44 0 0,0 0-6 0 0,0 0-16 0 0,0 0-38 0 0,0 0-12 0 0,0 0-59 0 0,0 0-81 0 0,0 0-188 0 0,0-5-2149 0 0,0 2-6425 0 0,0 3-1072 0 0</inkml:trace>
  <inkml:trace contextRef="#ctx0" brushRef="#br0" timeOffset="29476.893">9498 192 0 0 0,'0'0'980'0'0,"0"0"450"0"0,0 0 326 0 0,0 0 166 0 0,0 0-2 0 0,0 0-130 0 0,0 0-174 0 0,0 0-206 0 0,0 0-206 0 0,0 0-179 0 0,28 0 6339 0 0,-18 0-7206 0 0,62 4 1758 0 0,-39 0-1031 0 0,-39 10 1428 0 0,-359 116-1288 0 0,201-71-757 0 0,161-59-253 0 0,1 0 0 0 0,0 1 0 0 0,-1-1-1 0 0,1 1 1 0 0,0-1 0 0 0,0 1 0 0 0,-1 0-1 0 0,1 0 1 0 0,0 0 0 0 0,0 0 0 0 0,0 1-1 0 0,0-1 1 0 0,0 0 0 0 0,0 1 0 0 0,1 0 0 0 0,-1-1-1 0 0,0 1 1 0 0,1 0 0 0 0,-1 0 0 0 0,1 0-1 0 0,0 0 1 0 0,0 0 0 0 0,0 0 0 0 0,0 0 0 0 0,0 0-1 0 0,0 0 1 0 0,0 1 0 0 0,1-1 0 0 0,-1 0-1 0 0,1 1 1 0 0,-1-1 0 0 0,1 0 0 0 0,0 1 0 0 0,0-1-1 0 0,0 0 1 0 0,0 1 0 0 0,1-1 0 0 0,-1 1-15 0 0,52 22 505 0 0,81-12-64 0 0,-102-13-410 0 0,0 2-1 0 0,-1 1 0 0 0,1 1 0 0 0,-1 2 0 0 0,0 1 1 0 0,0 2-1 0 0,-1 0 0 0 0,8 5-30 0 0,-36-13 1 0 0,0-1 0 0 0,0 1 0 0 0,0-1 1 0 0,1 1-1 0 0,-1-1 0 0 0,0 1 0 0 0,0 0 0 0 0,0-1 0 0 0,0 1 1 0 0,0 0-1 0 0,0 0 0 0 0,0 0 0 0 0,-1 0 0 0 0,1 0 1 0 0,0 0-1 0 0,0 0 0 0 0,-1 0 0 0 0,1 0 0 0 0,0 0 0 0 0,-1 1 1 0 0,1-1-1 0 0,-1 0 0 0 0,0 0 0 0 0,1 0 0 0 0,-1 1 0 0 0,0-1 1 0 0,0 0-1 0 0,0 1 0 0 0,0-1 0 0 0,0 0 0 0 0,0 0 1 0 0,0 1-1 0 0,0-1 0 0 0,0 0 0 0 0,-1 0 0 0 0,1 1 0 0 0,-1-1 1 0 0,1 0-1 0 0,-1 0 0 0 0,1 0 0 0 0,-1 0 0 0 0,0 1-1 0 0,-24 22 33 0 0,-1-1-1 0 0,-2-1 0 0 0,0-2 0 0 0,-1-1 1 0 0,-5 1-33 0 0,-297 185 93 0 0,181-94-97 0 0,149-110 4 0 0,0 0 0 0 0,1 0 0 0 0,-1 0-1 0 0,0 0 1 0 0,1-1 0 0 0,-1 1 0 0 0,1 0 0 0 0,-1 0 0 0 0,1 0-1 0 0,-1 0 1 0 0,1 0 0 0 0,0 1 0 0 0,-1-1 0 0 0,1 0 0 0 0,0 0 0 0 0,0 0-1 0 0,0 0 1 0 0,0 0 0 0 0,0 0 0 0 0,0 0 0 0 0,0 0 0 0 0,0 0 0 0 0,0 0-1 0 0,1 1 1 0 0,-1-1 0 0 0,0 0 0 0 0,1 0 0 0 0,-1 0 0 0 0,1 0 0 0 0,-1 0-1 0 0,1 0 1 0 0,0-1 0 0 0,-1 1 0 0 0,1 0 0 0 0,0 0 0 0 0,-1 0-1 0 0,1 0 1 0 0,0-1 0 0 0,0 1 0 0 0,0 0 0 0 0,0-1 0 0 0,0 1 0 0 0,0-1-1 0 0,0 1 1 0 0,0-1 0 0 0,0 1 0 0 0,0-1 0 0 0,0 0 0 0 0,0 0 0 0 0,0 1-1 0 0,0-1 1 0 0,0 0 0 0 0,0 0 0 0 0,1 0 0 0 0,15 6 13 0 0,2-1-1 0 0,-1-1 1 0 0,0 0-1 0 0,1-2 1 0 0,0 0 0 0 0,-1-1-1 0 0,1 0 1 0 0,10-3-13 0 0,-10 2 11 0 0,45-3 88 0 0,-1-3 0 0 0,0-4 0 0 0,58-15-99 0 0,0 3 92 0 0,-60 15 103 0 0,-61 7-186 0 0,0 0-15 0 0,0 0 6 0 0,0 0-11 0 0,0 0-8 0 0,0 0-22 0 0,0 0 44 0 0,0 0 25 0 0,0 0 32 0 0,0 0-50 0 0,0 0-7 0 0,0 0-10 0 0,0 0-2 0 0,0 0 13 0 0,0 0-16 0 0,0 0 12 0 0,0 0-3 0 0,0 0 11 0 0,0 0 6 0 0,0 0-25 0 0,0 0 10 0 0,0 0-10 0 0,0 0 4 0 0,0 0 10 0 0,0 0 1 0 0,0 0 24 0 0,0 0-27 0 0,0 0 15 0 0,0 0-6 0 0,0 0-25 0 0,0 0 23 0 0,0 0-13 0 0,0 0 9 0 0,0 0 1 0 0,0 0-16 0 0,0 0-10 0 0,0 0 38 0 0,0 0-19 0 0,0 0 8 0 0,0 0 9 0 0,0 0-24 0 0,0 0-2 0 0,0 0 22 0 0,0 0-2 0 0,0 0-20 0 0,0 0 14 0 0,0 0-20 0 0,0 0 1 0 0,0 0 30 0 0,0 0 2 0 0,0 0-4 0 0,0 0 3 0 0,0 0-20 0 0,0 0 10 0 0,0 0-1 0 0,0 0-32 0 0,0 0 27 0 0,0 0 11 0 0,0 0 5 0 0,0 0-19 0 0,0 0 9 0 0,0 0-14 0 0,0 0 0 0 0,0 0-2 0 0,0 0-2 0 0,0 0 29 0 0,0 0 1 0 0,0 0-22 0 0,0 0 10 0 0,0 0 2 0 0,0 0-21 0 0,0 0 28 0 0,0 0-16 0 0,0 0 14 0 0,0 0-14 0 0,0 0-10 0 0,0 0-10 0 0,0 0 20 0 0,0 0-5 0 0,0 0 20 0 0,0 0 9 0 0,0 0-24 0 0,0 0 14 0 0,0 0-17 0 0,0 0-10 0 0,0 0 18 0 0,0 0-19 0 0,0 0 4 0 0,0 0 16 0 0,0 0-15 0 0,0 0 15 0 0,0 0-16 0 0,0 0-5 0 0,0 0 16 0 0,0 0-5 0 0,0 0 28 0 0,0 0 15 0 0,0 0-25 0 0,0 0-27 0 0,0 0-30 0 0,0 0 26 0 0,0 0 3 0 0,0 0 2 0 0,0 0 23 0 0,0 0-12 0 0,0 0 18 0 0,31-8-242 0 0,21 5 251 0 0,-52 3-28 0 0,0 0 20 0 0,0 0-2 0 0,0 0-12 0 0,0 0 16 0 0,0 0-22 0 0,0 0 8 0 0,0 0 1 0 0,0 0-12 0 0,0 0-6 0 0,0 0 1 0 0,0 0-1 0 0,0 0 27 0 0,0 0 4 0 0,0 0-4 0 0,0 0 0 0 0,0 0 6 0 0,0 0-30 0 0,0 0-7 0 0,0 0 21 0 0,0 0 7 0 0,0 0-19 0 0,0 0-12 0 0,0 0 29 0 0,0 0 7 0 0,0 0-20 0 0,0 0 9 0 0,0 0-10 0 0,0 0 12 0 0,0 0-9 0 0,0 0 9 0 0,0 0 4 0 0,0 0-21 0 0,0 0-19 0 0,0 0 14 0 0,0 0 6 0 0,0 0 21 0 0,0 0 8 0 0,0 0-9 0 0,0 0-6 0 0,0 0-2 0 0,0 0 19 0 0,0 0-30 0 0,0 0-9 0 0,0 0 13 0 0,0 0-15 0 0,0 0 21 0 0,0 0 6 0 0,0 0 4 0 0,0 0 4 0 0,0 0-36 0 0,0 0 16 0 0,0 0-7 0 0,0 0 8 0 0,0 0 26 0 0,0 0-8 0 0,0 0-22 0 0,0 0-8 0 0,0 0 25 0 0,0 0 0 0 0,0 0-24 0 0,0 0-14 0 0,0 0 29 0 0,0 0 16 0 0,0 0 3 0 0,0 0-29 0 0,0 0 16 0 0,0 0 13 0 0,0 0-24 0 0,0 0-4 0 0,0 0-35 0 0,0 0 23 0 0,0 0 5 0 0,0 0 26 0 0,0 0 10 0 0,0 0-3 0 0,0 0 0 0 0,0 0 2 0 0,0 0-32 0 0,0 0 6 0 0,0 0 14 0 0,0 0-12 0 0,0 0 0 0 0,0 0 5 0 0,0 0-28 0 0,0 0 31 0 0,0 0 6 0 0,0 0-8 0 0,0 0-12 0 0,0 0 19 0 0,0 0-9 0 0,0 0 21 0 0,0 0-23 0 0,0 0 3 0 0,0 0-6 0 0,0 0-1 0 0,0 0 9 0 0,0 0-12 0 0,0 0-18 0 0,0 0 7 0 0,0 0 23 0 0,0 0 14 0 0,0 0 23 0 0,0 0-44 0 0,0 0 7 0 0,0 0-1 0 0,0 0-18 0 0,0 0 10 0 0,0 0 6 0 0,0 0-32 0 0,0 0 29 0 0,0 0 3 0 0,0 0 52 0 0,0 0-31 0 0,0 0-31 0 0,0 0-6 0 0,0 0 5 0 0,0 0 15 0 0,0 0-19 0 0,0 0 7 0 0,0 0 11 0 0,0 0-10 0 0,0 0-1 0 0,0 0 23 0 0,0 0-8 0 0,0 0-14 0 0,0 0 12 0 0,0 0-5 0 0,0 0 27 0 0,0 0-27 0 0,0 0 0 0 0,0 0-27 0 0,0 0 23 0 0,0 0-17 0 0,0 0 22 0 0,0 0-14 0 0,0 0-2 0 0,0 0 46 0 0,0 0-26 0 0,0 0 2 0 0,0 0 8 0 0,0 0-3 0 0,0 0-12 0 0,0 0-2 0 0,0 0-35 0 0,0 0 33 0 0,0 0-7 0 0,0 0 21 0 0,0 0 2 0 0,0 0-11 0 0,0 0 10 0 0,0 0-22 0 0,0 0 8 0 0,0 0-14 0 0,-10-16-3892 0 0,4 6-1787 0 0,5 9-889 0 0,0-2-5496 0 0</inkml:trace>
  <inkml:trace contextRef="#ctx0" brushRef="#br0" timeOffset="126083.439">9650 1124 2040 0 0,'0'0'2988'0'0,"0"0"-697"0"0,0 0-305 0 0,0 0-42 0 0,0 0-36 0 0,0 0-176 0 0,0 0-330 0 0,0 0-355 0 0,0 0-248 0 0,0 0-123 0 0,0 0-50 0 0,0 0-26 0 0,0 0 5 0 0,-4 7 2468 0 0,-1-3-1207 0 0,5-4-1821 0 0,0 0-5 0 0,0 0-3 0 0,0 0 12 0 0,0 0-12 0 0,0 0 2 0 0,0 0-2 0 0,0 0-12 0 0,0 0-5 0 0,0 0 14 0 0,0 0 15 0 0,0 0-2 0 0,0 0 11 0 0,0 0 0 0 0,0 0-4 0 0,0 0 1 0 0,0 0 16 0 0,0 0-13 0 0,0 0-7 0 0,0 0 1 0 0,0 0-11 0 0,0 0-2 0 0,7-1 592 0 0,39-20-531 0 0,-45 21-83 0 0,-1 0 13 0 0,0 0-8 0 0,0 0-14 0 0,0 0-8 0 0,0 0 11 0 0,0 0-19 0 0,0 0 21 0 0,0 0 2 0 0,0 0 13 0 0,0 0-4 0 0,-14 4 165 0 0,-22 17-70 0 0,45-19-3720 0 0,1-3-5836 0 0,-5 0-3135 0 0</inkml:trace>
  <inkml:trace contextRef="#ctx0" brushRef="#br0" timeOffset="136169.763">12426 2814 576 0 0,'0'0'1116'0'0,"0"0"41"0"0,0 0 286 0 0,0 0 378 0 0,0 0 309 0 0,0 0 91 0 0,0 0-181 0 0,0 0-305 0 0,0 0-232 0 0,0 0-176 0 0,0 0-128 0 0,0 0-86 0 0,-6 1-155 0 0,-20 7-144 0 0,20-6-86 0 0,6-2-72 0 0,0 0-69 0 0,0 0-57 0 0,0 0-47 0 0,0 0-53 0 0,0 0-20 0 0,1-19 464 0 0,4 6-764 0 0,-1 0 1 0 0,2 0-1 0 0,0 0 0 0 0,0 1 1 0 0,1 0-1 0 0,1 0 0 0 0,0 1 1 0 0,1 0-1 0 0,0 0 1 0 0,0 1-1 0 0,1 0 0 0 0,1 1 1 0 0,-1 0-1 0 0,5-2-110 0 0,1-3 70 0 0,114-96 271 0 0,-130 109-341 0 0,0 1-1 0 0,0-1 0 0 0,1 1 1 0 0,-1-1-1 0 0,0 1 0 0 0,1-1 1 0 0,-1 1-1 0 0,0 0 0 0 0,1-1 1 0 0,-1 1-1 0 0,0-1 0 0 0,1 1 1 0 0,-1 0-1 0 0,1-1 0 0 0,-1 1 1 0 0,1 0-1 0 0,-1 0 1 0 0,1-1-1 0 0,-1 1 0 0 0,1 0 1 0 0,-1 0-1 0 0,1 0 0 0 0,-1 0 1 0 0,1-1-1 0 0,-1 1 0 0 0,1 0 1 0 0,-1 0-1 0 0,1 0 0 0 0,-1 0 1 0 0,1 0-1 0 0,0 0 0 0 0,-1 1 1 0 0,1-1-1 0 0,-1 0 0 0 0,1 0 1 0 0,-1 0-1 0 0,1 0 0 0 0,-1 1 1 0 0,1-1-1 0 0,-1 0 0 0 0,1 0 1 0 0,-1 1-1 0 0,0-1 0 0 0,1 0 1 0 0,-1 1-1 0 0,1-1 1 0 0,-1 1-1 0 0,0-1 0 0 0,1 1 1 0 0,-1-1-1 0 0,0 0 0 0 0,1 1 1 0 0,-1-1-1 0 0,0 1 0 0 0,0-1 1 0 0,0 1-1 0 0,1-1 0 0 0,-1 1 1 0 0,0-1-1 0 0,0 1 0 0 0,0 0 1 0 0,0-1-1 0 0,0 1 0 0 0,0-1 1 0 0,0 1-1 0 0,0-1 0 0 0,0 1 1 0 0,0-1-1 0 0,0 1 0 0 0,-1 0 1 0 0,3 9 38 0 0,12 145 38 0 0,-3-126-28 0 0,12-51 7 0 0,135-147 34 0 0,44-15-38 0 0,-201 183-49 0 0,0 1 0 0 0,-1-1 0 0 0,1 1 0 0 0,0-1 0 0 0,-1 1 0 0 0,1 0 0 0 0,0-1 0 0 0,0 1 0 0 0,-1 0 0 0 0,1 0 0 0 0,0-1 0 0 0,0 1 0 0 0,0 0 0 0 0,-1 0 0 0 0,1 0 0 0 0,0 0 1 0 0,0 0-1 0 0,0 0 0 0 0,-1 0 0 0 0,1 0 0 0 0,0 1 0 0 0,0-1 0 0 0,0 0 0 0 0,-1 0 0 0 0,1 1 0 0 0,0-1 0 0 0,0 0 0 0 0,-1 1 0 0 0,1-1 0 0 0,0 1 0 0 0,-1-1 0 0 0,1 1 0 0 0,0-1 0 0 0,-1 1 0 0 0,1-1 0 0 0,-1 1 0 0 0,1 0 0 0 0,-1-1 0 0 0,1 1 0 0 0,-1 0 0 0 0,0-1 0 0 0,1 1 0 0 0,-1 0 0 0 0,0 0 0 0 0,1-1 0 0 0,-1 1 0 0 0,0 0 0 0 0,0 0 0 0 0,0 0 0 0 0,0-1 1 0 0,0 1-1 0 0,0 0 0 0 0,0 0 0 0 0,0 0 0 0 0,0 0-2 0 0,5 12 21 0 0,-1-3 30 0 0,-2 0 0 0 0,1 0 0 0 0,-1 1-1 0 0,-1-1 1 0 0,0 1 0 0 0,-1 0 0 0 0,1-1 0 0 0,-2 1-1 0 0,-1 7-50 0 0,1 18 114 0 0,-15 116 360 0 0,15-129-358 0 0,-11 32-258 0 0,-3-33-3547 0 0,13-17 769 0 0,0-3-2395 0 0,0-1-6766 0 0</inkml:trace>
  <inkml:trace contextRef="#ctx0" brushRef="#br0" timeOffset="136422.327">13398 2663 13019 0 0,'0'0'2315'0'0,"0"0"-1354"0"0,0 0-634 0 0,0 0 45 0 0,0 0 275 0 0,0 0 212 0 0,0 0 45 0 0,0 0-121 0 0,0 0-192 0 0,0 0-194 0 0,0 0-127 0 0,0 0-65 0 0,0 0-46 0 0,-1 15 2 0 0,-2 48-14 0 0,-15-12 211 0 0,-5-42-1550 0 0,18-10-3490 0 0,2-1-4333 0 0,3-1 1429 0 0</inkml:trace>
  <inkml:trace contextRef="#ctx0" brushRef="#br0" timeOffset="136771.232">13476 2398 6785 0 0,'0'0'2533'0'0,"0"0"-723"0"0,0 0-301 0 0,0 0 26 0 0,0 0 68 0 0,0 0-73 0 0,0 0-214 0 0,0 0-195 0 0,0 0-180 0 0,0 0-149 0 0,0 0-108 0 0,0 0-77 0 0,0 0-56 0 0,-5-5-82 0 0,-15-14-82 0 0,3 28 667 0 0,58-23-437 0 0,-72 21 541 0 0,3 7-2013 0 0,55-15-1825 0 0,-10-2-5224 0 0,-10 0-4162 0 0</inkml:trace>
  <inkml:trace contextRef="#ctx0" brushRef="#br0" timeOffset="138471.092">13627 1985 4233 0 0,'0'0'2142'0'0,"0"0"-458"0"0,0 0-214 0 0,0 0 62 0 0,0 0 167 0 0,0 0 67 0 0,0 0-97 0 0,0 0-158 0 0,0 0-218 0 0,0 0-185 0 0,0 0-151 0 0,0 0-108 0 0,0 0-42 0 0,0-10-31 0 0,2-29-43 0 0,20 29 3149 0 0,50-5-2929 0 0,-40 13-761 0 0,34-4-54 0 0,-1 2 1 0 0,1 4 0 0 0,-1 3-1 0 0,9 3-138 0 0,-2-2-34 0 0,-63 0 339 0 0,-18-8 211 0 0,-72-48-273 0 0,31-2-199 0 0,26 2-1356 0 0,43 51-9548 0 0,-14 1-1667 0 0</inkml:trace>
  <inkml:trace contextRef="#ctx0" brushRef="#br0" timeOffset="140146.379">15672 2335 6545 0 0,'0'0'3941'0'0,"0"0"-2198"0"0,0 0-771 0 0,0 0 146 0 0,0 0 300 0 0,0 0 133 0 0,0 0-75 0 0,0 0-249 0 0,0 0-254 0 0,0 0-158 0 0,0 0-100 0 0,0 0-52 0 0,0 0-42 0 0,2-12-26 0 0,4-38-48 0 0,-25 22 817 0 0,15 27-1256 0 0,-64-11 1089 0 0,55 13-1171 0 0,1 0 0 0 0,-1 2 1 0 0,1-1-1 0 0,-1 1 1 0 0,1 1-1 0 0,0 1 0 0 0,0-1 1 0 0,0 2-1 0 0,1-1 1 0 0,0 2-1 0 0,0 0 1 0 0,1 0-1 0 0,-1 0 0 0 0,2 2 1 0 0,-1-1-1 0 0,1 1 1 0 0,0 0-1 0 0,1 1 0 0 0,0 0 1 0 0,1 1-1 0 0,0-1 1 0 0,0 1-1 0 0,1 1 1 0 0,1-1-1 0 0,0 1 0 0 0,-2 6-26 0 0,4-9 7 0 0,0 1-1 0 0,1 0 0 0 0,0 0 0 0 0,0 0 0 0 0,1 0 1 0 0,0 0-1 0 0,1 0 0 0 0,0 0 0 0 0,0 0 0 0 0,2 8-6 0 0,-1-15 6 0 0,0 1 0 0 0,0 0-1 0 0,0-1 1 0 0,0 0-1 0 0,1 1 1 0 0,-1-1 0 0 0,1 0-1 0 0,0 0 1 0 0,0 1 0 0 0,0-1-1 0 0,0-1 1 0 0,0 1-1 0 0,1 0 1 0 0,-1-1 0 0 0,1 1-1 0 0,0-1 1 0 0,0 1 0 0 0,0-1-1 0 0,0 0 1 0 0,0-1-1 0 0,0 1 1 0 0,1 0 0 0 0,-1-1-1 0 0,0 0 1 0 0,1 0 0 0 0,-1 0-1 0 0,1 0 1 0 0,0 0-1 0 0,-1-1 1 0 0,4 1-6 0 0,11-1 67 0 0,-1-1 0 0 0,1-1 0 0 0,-1 0 0 0 0,1-1 0 0 0,-1 0 0 0 0,0-2 0 0 0,0 0 0 0 0,-1-1 0 0 0,0-1 0 0 0,0 0 1 0 0,0-1-1 0 0,-1-1 0 0 0,0 0 0 0 0,-1-1 0 0 0,13-11-67 0 0,122-95 301 0 0,-89 76-202 0 0,-61 102 45 0 0,-4-39-142 0 0,1 0 1 0 0,1 1 0 0 0,1-1-1 0 0,1 1 1 0 0,1-1 0 0 0,2 1-1 0 0,2 15-2 0 0,-2-30-62 0 0,0 0-1 0 0,1 0 0 0 0,1 0 0 0 0,-1 0 1 0 0,1 0-1 0 0,1 0 0 0 0,0-1 0 0 0,0 0 1 0 0,0 0-1 0 0,1-1 0 0 0,0 1 0 0 0,1-1 1 0 0,-1 0-1 0 0,1-1 0 0 0,1 0 63 0 0,19 12-4443 0 0,2-6-4194 0 0,-23-11-3591 0 0</inkml:trace>
  <inkml:trace contextRef="#ctx0" brushRef="#br0" timeOffset="140387.352">16237 2714 18348 0 0,'0'0'1763'0'0,"0"0"-649"0"0,0 0-214 0 0,0 0 95 0 0,0 0 106 0 0,0 0 5 0 0,0 0-218 0 0,0 0-240 0 0,0 0-220 0 0,0 0-156 0 0,0 0-81 0 0,0 0-70 0 0,-6 18-59 0 0,-28 81 27 0 0,32-65-505 0 0,2-34 58 0 0,0 0-338 0 0,0 0-560 0 0,0 0-943 0 0,0 0-3881 0 0,0-3 280 0 0,0 2-5421 0 0</inkml:trace>
  <inkml:trace contextRef="#ctx0" brushRef="#br0" timeOffset="140837.903">16268 2206 16388 0 0,'0'0'1821'0'0,"0"0"-419"0"0,0 0-223 0 0,0 0-138 0 0,0 0-144 0 0,0 0-217 0 0,0 0-251 0 0,0 0-205 0 0,0 0-161 0 0,0 0-38 0 0,0 0 10 0 0,0 0 38 0 0,0 0-5 0 0,-4 4-2 0 0,-11 12-5 0 0,25 23 296 0 0,-10-39 3009 0 0,0-3-3464 0 0,0 2-840 0 0,0 1-888 0 0,0 0-3009 0 0,-2 0-6897 0 0</inkml:trace>
  <inkml:trace contextRef="#ctx0" brushRef="#br0" timeOffset="141507.417">15326 1941 4225 0 0,'0'0'2736'0'0,"0"0"-320"0"0,0 0-213 0 0,0 0-77 0 0,0 0-107 0 0,0 0-182 0 0,0 0-236 0 0,0 0-245 0 0,0 0-224 0 0,0 0-204 0 0,0 0-186 0 0,0 0-122 0 0,0 0-65 0 0,-11-5-64 0 0,-31-15-23 0 0,81 4 1454 0 0,156 28 186 0 0,11-38-1716 0 0,-177 25 784 0 0,-138-65-893 0 0,45 22-427 0 0,62 43-372 0 0,-4-4 418 0 0,3 4-3098 0 0,1 1-3574 0 0,0 0-5744 0 0</inkml:trace>
  <inkml:trace contextRef="#ctx0" brushRef="#br0" timeOffset="142371.35">11835 3230 0 0 0,'0'0'971'0'0,"0"0"38"0"0,0 0 138 0 0,0 0 136 0 0,0 0 112 0 0,0 0 98 0 0,0 0 2 0 0,0 0-86 0 0,0 0-82 0 0,0 0-36 0 0,1-6-65 0 0,5-19 365 0 0,2 5 4055 0 0,-8 19-4798 0 0,0 1-89 0 0,0 0-99 0 0,0 0-61 0 0,0 0-75 0 0,0 0-34 0 0,0 0-26 0 0,0 0-60 0 0,0 0-76 0 0,-43 30 979 0 0,38-28-1298 0 0,0 2 0 0 0,1-1 0 0 0,0 0 0 0 0,-1 1 0 0 0,2 0 0 0 0,-1 0 0 0 0,0 0 0 0 0,1 0 0 0 0,-1 1 0 0 0,1 0 0 0 0,1-1 0 0 0,-1 1 0 0 0,0 0 0 0 0,1 0 0 0 0,0 0 0 0 0,1 1 0 0 0,-1-1 0 0 0,1 0 0 0 0,0 1 0 0 0,0-1 0 0 0,0 1 0 0 0,1-1 0 0 0,0 5-9 0 0,3-8 5 0 0,0 1 0 0 0,0-1 0 0 0,0 0 0 0 0,1 0 0 0 0,-1-1 0 0 0,0 1 1 0 0,1 0-1 0 0,0-1 0 0 0,-1 0 0 0 0,1 0 0 0 0,0 0 0 0 0,-1 0 0 0 0,1-1 1 0 0,0 0-1 0 0,0 1 0 0 0,-1-1 0 0 0,1-1 0 0 0,0 1 0 0 0,0 0 0 0 0,0-1 0 0 0,-1 0 1 0 0,1 0-1 0 0,0 0 0 0 0,-1 0 0 0 0,1-1 0 0 0,-1 1 0 0 0,1-1-5 0 0,16-18-3173 0 0,-15 3-7233 0 0,-5 13-1073 0 0</inkml:trace>
  <inkml:trace contextRef="#ctx0" brushRef="#br0" timeOffset="134681.443">11889 2066 0 0 0,'0'0'1107'0'0,"0"0"-55"0"0,0 0-1 0 0,0 0 92 0 0,0 0 125 0 0,0 0 63 0 0,0 0-41 0 0,0 0-103 0 0,0 0-163 0 0,0 0-164 0 0,0 0-110 0 0,-4-2-61 0 0,-11-5 18 0 0,12 5 52 0 0,3 2 73 0 0,0 0 41 0 0,0 0 9 0 0,0 0-5 0 0,0 0-48 0 0,0 0-77 0 0,0 0-75 0 0,0 0-59 0 0,0 0-75 0 0,0 0-54 0 0,0 0-49 0 0,0 0-69 0 0,0 0-35 0 0,0 0-25 0 0,0 0-33 0 0,0 0-34 0 0,0 0-25 0 0,0 0-36 0 0,0 0-13 0 0,0 0 3 0 0,0 0-13 0 0,0 0-14 0 0,15-4 649 0 0,7-6-771 0 0,2 0 1 0 0,-1 2-1 0 0,1 1 0 0 0,0 0 0 0 0,0 2 0 0 0,21-2-24 0 0,-17 6 47 0 0,-27 1-58 0 0,-1 0-7 0 0,0 0-4 0 0,0 0 29 0 0,0 0 5 0 0,0 0 8 0 0,0 0 3 0 0,0 0 22 0 0,0 0 19 0 0,0 0 12 0 0,0 0-9 0 0,0 0-28 0 0,0 0-3 0 0,0 0 13 0 0,0 0-8 0 0,0 0-6 0 0,-35 16 722 0 0,-77 20-599 0 0,84-26-111 0 0,0 2 1 0 0,0 1-1 0 0,1 1 1 0 0,1 1-1 0 0,-21 17-47 0 0,-91 60 188 0 0,87-56-10 0 0,50-35-172 0 0,1-1 1 0 0,-1 1-1 0 0,1-1 1 0 0,0 1 0 0 0,-1-1-1 0 0,1 1 1 0 0,0-1-1 0 0,-1 1 1 0 0,1 0 0 0 0,0-1-1 0 0,0 1 1 0 0,-1-1 0 0 0,1 1-1 0 0,0 0 1 0 0,0-1-1 0 0,0 1 1 0 0,0 0 0 0 0,0-1-1 0 0,0 1 1 0 0,0 0-1 0 0,0-1 1 0 0,0 1 0 0 0,0-1-1 0 0,0 1 1 0 0,0 0 0 0 0,1-1-1 0 0,-1 1 1 0 0,0 0-1 0 0,0-1 1 0 0,1 1 0 0 0,-1-1-1 0 0,0 1 1 0 0,1-1-1 0 0,-1 1 1 0 0,0-1 0 0 0,1 1-1 0 0,-1-1 1 0 0,1 1 0 0 0,-1-1-1 0 0,1 1 1 0 0,-1-1-1 0 0,1 0 1 0 0,-1 1 0 0 0,1-1-1 0 0,0 0 1 0 0,-1 0-1 0 0,1 1 1 0 0,-1-1 0 0 0,1 0-1 0 0,0 0 1 0 0,-1 0 0 0 0,2 0-7 0 0,34 15 86 0 0,19-3 4 0 0,0-3-1 0 0,0-2 0 0 0,1-2 1 0 0,0-3-1 0 0,33-4-89 0 0,-38 2 17 0 0,-50 0-3 0 0,-1 0 2 0 0,0 1-38 0 0,0 1 33 0 0,0-1-14 0 0,0-1 13 0 0,0 0-1 0 0,0 0 2 0 0,0 0 9 0 0,0 0-7 0 0,0 0-17 0 0,0 0 0 0 0,0 0 16 0 0,0 0 0 0 0,0 0-16 0 0,0 0-4 0 0,0 0-3 0 0,0 0-1 0 0,-82 92 362 0 0,-67 11-139 0 0,-116 85-98 0 0,232-122-121 0 0,33-65 10 0 0,0 0 0 0 0,0 0 0 0 0,0 0 0 0 0,0 0 0 0 0,0 1 0 0 0,0-1 0 0 0,0 0 0 0 0,1 0-1 0 0,-1 0 1 0 0,0 0 0 0 0,1 0 0 0 0,-1 0 0 0 0,1 0 0 0 0,-1 0 0 0 0,1 0 0 0 0,-1 0 0 0 0,1 0 0 0 0,0 0 0 0 0,-1 0 0 0 0,1 0 0 0 0,0-1 0 0 0,0 1 0 0 0,0 0 0 0 0,-1 0 0 0 0,1-1 0 0 0,0 1 0 0 0,0-1-1 0 0,0 1 1 0 0,0-1 0 0 0,0 1 0 0 0,0-1 0 0 0,1 0 0 0 0,-1 1 0 0 0,0-1 0 0 0,0 0 0 0 0,0 0 0 0 0,0 0 0 0 0,0 0 0 0 0,0 0 0 0 0,0 0 0 0 0,1 0-2 0 0,-1 0 1 0 0,32 7 76 0 0,1-2-1 0 0,-1-1 1 0 0,1-2-1 0 0,0-1 1 0 0,31-3-77 0 0,8 0 55 0 0,158-19 291 0 0,-159 13-179 0 0,-72 8-135 0 0,0 0-19 0 0,0 0-25 0 0,0 0 35 0 0,0 0-8 0 0,0 0-1 0 0,0 0-4 0 0,0 0-18 0 0,0 0 33 0 0,0 0 7 0 0,0 0-44 0 0,0 0 3 0 0,0 0-30 0 0,0 0 20 0 0,0 0 25 0 0,0 0 7 0 0,0 0-6 0 0,0 0-5 0 0,0 0 26 0 0,0 0-6 0 0,0 0-8 0 0,0 0-28 0 0,0 0 2 0 0,0 0 22 0 0,0 0 1 0 0,0 0-16 0 0,0 0 14 0 0,0 0 2 0 0,0 0 6 0 0,0 0 13 0 0,0 0-8 0 0,0 0-36 0 0,0 0-9 0 0,0 0 6 0 0,0 0 6 0 0,0 0 18 0 0,0 0-3 0 0,0 0 20 0 0,0 0-20 0 0,0 0 8 0 0,0 0-4 0 0,0 0-26 0 0,0 0 20 0 0,0 0 6 0 0,0 0 4 0 0,0 0 8 0 0,0 0-28 0 0,0 0-4 0 0,0 0 8 0 0,0 0-19 0 0,0 0 24 0 0,0 0-13 0 0,0 0-8 0 0,0 0 9 0 0,0 0 3 0 0,0 0-1 0 0,0 0-14 0 0,1-12-3309 0 0,7-2-10447 0 0,-6 14 2396 0 0</inkml:trace>
  <inkml:trace contextRef="#ctx0" brushRef="#br0" timeOffset="143337.452">11882 2976 5521 0 0,'0'0'1919'0'0,"0"0"-506"0"0,0 0-164 0 0,0 0 181 0 0,0 0 134 0 0,0 0-74 0 0,0 0-302 0 0,0 0-333 0 0,0 0-195 0 0,0 0-75 0 0,0 0-20 0 0,0 0-28 0 0,0 0-28 0 0,11 4 3579 0 0,-2-2-2204 0 0,35-26-1499 0 0,-97 52 1658 0 0,48-27-2025 0 0,4-1 4 0 0,1 0-2 0 0,0 0 1 0 0,0 0-24 0 0,0 0 6 0 0,0 0-19 0 0,0 0 19 0 0,0 0-15 0 0,0 0-6 0 0,0 0 22 0 0,20-16-82 0 0,35-16 56 0 0,-75 39 193 0 0,-2-3-168 0 0,50-17-1402 0 0,-22 12-3889 0 0,0 0-5012 0 0,-5 1-714 0 0</inkml:trace>
  <inkml:trace contextRef="#ctx0" brushRef="#br0" timeOffset="139257.636">14987 2261 7746 0 0,'0'0'2896'0'0,"0"0"-606"0"0,0 0-401 0 0,0 0-145 0 0,0 0-138 0 0,0 0-202 0 0,0 0-255 0 0,0 0-235 0 0,0 0-173 0 0,0 0-79 0 0,0 0-70 0 0,0 0-67 0 0,0 0-48 0 0,-1 16 2103 0 0,-65 67-2061 0 0,-4-2-1 0 0,-4-3 0 0 0,-62 49-518 0 0,112-104 57 0 0,-20 7-111 0 0,43-30 26 0 0,1 0-27 0 0,0 0-26 0 0,0 0-38 0 0,0 0-61 0 0,0 0-64 0 0,0 0-131 0 0,0-8-2477 0 0,7-38-4860 0 0,3 16-1684 0 0,-5 19 1665 0 0</inkml:trace>
  <inkml:trace contextRef="#ctx0" brushRef="#br0" timeOffset="139538.251">14650 2188 6889 0 0,'0'0'3049'0'0,"0"0"-498"0"0,0 0-454 0 0,0 0-201 0 0,0 0-119 0 0,0 0-154 0 0,0 0-208 0 0,0 0-249 0 0,0 0-223 0 0,0 0-190 0 0,0 0-175 0 0,0 0-124 0 0,-3-5-89 0 0,-8-15-51 0 0,13 42 1106 0 0,11 7-956 0 0,1-1 0 0 0,2 0 1 0 0,1-1-1 0 0,1-1 0 0 0,7 7-464 0 0,70 115 303 0 0,-21 11-688 0 0,-51-141-1076 0 0,-5-12-3711 0 0,-11-4 1632 0 0,0 1-6454 0 0</inkml:trace>
  <inkml:trace contextRef="#ctx0" brushRef="#br0" timeOffset="137317.557">13691 2468 11346 0 0,'0'0'3057'0'0,"0"0"-1835"0"0,0 0-845 0 0,0 0-2 0 0,0 0 244 0 0,0 0 251 0 0,0 0 83 0 0,0 0-125 0 0,0 0-203 0 0,0 0-158 0 0,0 0-75 0 0,0 0-50 0 0,0 0-30 0 0,-2 23-15 0 0,-9 111 319 0 0,-7-19 1029 0 0,16-82-1048 0 0,2-33-520 0 0,0 0 30 0 0,0 0 37 0 0,0 0 37 0 0,0 0 29 0 0,0 0 31 0 0,0 0 46 0 0,0 0 60 0 0,0 0 18 0 0,0-5 411 0 0,65-181 298 0 0,-48 143-1050 0 0,3 0-1 0 0,1 2 1 0 0,2 1 0 0 0,2 0 0 0 0,1 2 0 0 0,2 1 0 0 0,4-2-24 0 0,-24 31 23 0 0,-7 6-23 0 0,0 1 0 0 0,0-1 0 0 0,0 0 1 0 0,0 0-1 0 0,0 0 0 0 0,1 1 0 0 0,-1-1 0 0 0,1 1 0 0 0,-1-1 0 0 0,1 1 0 0 0,-1 0 1 0 0,1-1-1 0 0,0 1 0 0 0,0 0 0 0 0,0 0 0 0 0,0 0 0 0 0,0 1 0 0 0,0-1 1 0 0,0 0-1 0 0,0 1 0 0 0,0-1 0 0 0,0 1 0 0 0,0 0 0 0 0,0-1 0 0 0,0 1 0 0 0,0 0 1 0 0,0 0-1 0 0,0 1 0 0 0,1-1 0 0 0,-1 0 0 0 0,0 1 0 0 0,0-1 0 0 0,0 1 1 0 0,1 0-1 0 0,1 4 7 0 0,0-1 0 0 0,0 1 0 0 0,-1 0 0 0 0,0 0 0 0 0,0 0 0 0 0,0 0 0 0 0,0 0 0 0 0,-1 1 0 0 0,0-1 0 0 0,0 1 0 0 0,-1 0 0 0 0,0 0 0 0 0,0-1 0 0 0,0 1 1 0 0,0 0-1 0 0,-1 1-7 0 0,6 23-440 0 0,-4-11-1597 0 0,0-6-5604 0 0,-1-8-4529 0 0</inkml:trace>
  <inkml:trace contextRef="#ctx0" brushRef="#br0" timeOffset="137632.744">14161 2699 17364 0 0,'0'0'720'0'0,"0"0"-405"0"0,0 0-14 0 0,0 0 251 0 0,0 0 250 0 0,0 0 71 0 0,0 0-78 0 0,0 0-179 0 0,0 0-162 0 0,0 0-116 0 0,0 0-36 0 0,0 0-29 0 0,0 0-14 0 0,-3 22 12 0 0,-9 66-49 0 0,-4-35 192 0 0,15-50 17 0 0,0 1-1422 0 0,2-5-4839 0 0,1-1 1127 0 0,0 1-6666 0 0</inkml:trace>
  <inkml:trace contextRef="#ctx0" brushRef="#br0" timeOffset="138003.437">14372 2449 12163 0 0,'0'0'1613'0'0,"0"0"-466"0"0,0 0-132 0 0,0 0 55 0 0,0 0 22 0 0,0 0-56 0 0,0 0-149 0 0,0 0-171 0 0,0 0-144 0 0,0 0-92 0 0,0 0-85 0 0,0 0-100 0 0,-17 12-83 0 0,-52 37-88 0 0,52-36-69 0 0,40-10 346 0 0,35-31 47 0 0,-122 52 718 0 0,52-15-1222 0 0,20-11-1707 0 0,11-12-4779 0 0,-15 11 766 0 0,-1-1-4974 0 0</inkml:trace>
  <inkml:trace contextRef="#ctx0" brushRef="#br0" timeOffset="144622.973">17940 2188 6705 0 0,'0'0'3621'0'0,"0"0"-1556"0"0,0 0-508 0 0,0 0 53 0 0,0 0 74 0 0,0 0-89 0 0,0 0-236 0 0,0 0-345 0 0,0 0-305 0 0,0 0-209 0 0,0 0-74 0 0,1-3-10 0 0,4-2-249 0 0,1 0 0 0 0,-1 1 0 0 0,1-1 0 0 0,0 2 0 0 0,0-1 0 0 0,1 1-1 0 0,-1-1 1 0 0,1 2 0 0 0,0-1 0 0 0,-1 1 0 0 0,1 0 0 0 0,0 0 0 0 0,0 1 0 0 0,1 0 0 0 0,2 0-167 0 0,-3 0 117 0 0,40-9 392 0 0,2-3-135 0 0,2 3 0 0 0,-1 2 0 0 0,1 2 0 0 0,1 2 0 0 0,40 3-374 0 0,-89 1 6 0 0,-1 0-1 0 0,0 0 1 0 0,1 1 0 0 0,-1-1 0 0 0,0 0 0 0 0,1 1 0 0 0,-1 0-1 0 0,0-1 1 0 0,0 1 0 0 0,0 0 0 0 0,1 0 0 0 0,-1 0 0 0 0,0 0-1 0 0,0 1 1 0 0,-1-1 0 0 0,1 1 0 0 0,0-1 0 0 0,0 1 0 0 0,-1-1-1 0 0,1 1 1 0 0,-1 0 0 0 0,1 0 0 0 0,-1 0 0 0 0,0 0-1 0 0,0 0 1 0 0,1 0 0 0 0,-2 0 0 0 0,1 0 0 0 0,0 1 0 0 0,0-1-1 0 0,-1 0 1 0 0,1 0 0 0 0,-1 1 0 0 0,0-1 0 0 0,1 0 0 0 0,-1 1-1 0 0,0-1 1 0 0,-1 0 0 0 0,1 1 0 0 0,0-1 0 0 0,-1 0 0 0 0,1 1-1 0 0,-1-1 1 0 0,0 0 0 0 0,1 0 0 0 0,-1 0 0 0 0,0 0 0 0 0,0 0-1 0 0,-1 0 1 0 0,1 0 0 0 0,-2 2-6 0 0,-15 19 48 0 0,-1 0-1 0 0,-1-2 1 0 0,-1 0-1 0 0,0-1 1 0 0,-2-1-1 0 0,0-1 1 0 0,-2-2-1 0 0,0 0 1 0 0,-5 2-48 0 0,17-11-6 0 0,-26 19 19 0 0,0 0 1 0 0,2 3 0 0 0,1 1-1 0 0,-20 22-13 0 0,53-49 11 0 0,0 0-1 0 0,1 0 0 0 0,-1 0 1 0 0,1 0-1 0 0,0 0 1 0 0,-1 1-1 0 0,1-1 1 0 0,1 1-1 0 0,-1 0 1 0 0,1-1-1 0 0,-1 1 0 0 0,1 0 1 0 0,0 0-1 0 0,0 0 1 0 0,1 0-1 0 0,-1 0 1 0 0,1 0-1 0 0,0 0 0 0 0,0 0 1 0 0,0 0-1 0 0,0 0 1 0 0,1 0-1 0 0,0 0 1 0 0,0 0-1 0 0,0 0 0 0 0,0-1 1 0 0,1 1-1 0 0,-1 0 1 0 0,1-1-1 0 0,0 1 1 0 0,0-1-1 0 0,0 1 0 0 0,0-1 1 0 0,1 0-1 0 0,0 0 1 0 0,-1 0-1 0 0,1 0 1 0 0,0 0-1 0 0,0-1 0 0 0,0 1 1 0 0,1-1-1 0 0,-1 0 1 0 0,1 0-1 0 0,-1 0 1 0 0,5 1-11 0 0,26 4 210 0 0,0-1 0 0 0,1-1 0 0 0,0-2 1 0 0,0-2-1 0 0,0-1 0 0 0,14-3-210 0 0,28 2 138 0 0,-70 1-1721 0 0,-20 0 536 0 0,-8 0-2473 0 0,6 0-5480 0 0,11 0-3176 0 0</inkml:trace>
  <inkml:trace contextRef="#ctx0" brushRef="#br0" timeOffset="145042.949">17824 1853 5249 0 0,'0'0'2479'0'0,"0"0"-598"0"0,0 0-185 0 0,0 0 110 0 0,0 0 21 0 0,0 0-152 0 0,0 0-292 0 0,0 0-286 0 0,-31 22-227 0 0,-98 71-150 0 0,61-23 524 0 0,54-45-874 0 0,1 0 0 0 0,0 0 0 0 0,2 2 0 0 0,2-1-1 0 0,0 1 1 0 0,1 1 0 0 0,2 0 0 0 0,1 0-1 0 0,1 0 1 0 0,2 0 0 0 0,0 1 0 0 0,2-1 0 0 0,1 1-1 0 0,4 23-369 0 0,-3-35 39 0 0,1 1 0 0 0,0-1-1 0 0,1 0 1 0 0,1 0 0 0 0,0 0 0 0 0,1 0-1 0 0,1-1 1 0 0,1 0 0 0 0,0-1-1 0 0,1 1 1 0 0,1-2 0 0 0,0 1-1 0 0,1-1 1 0 0,0-1 0 0 0,1 0-1 0 0,1-1 1 0 0,0 0 0 0 0,1-1-1 0 0,0 0 1 0 0,1-1 0 0 0,0-1-1 0 0,0 0 1 0 0,1-1 0 0 0,0-1-1 0 0,0 0 1 0 0,1-1 0 0 0,0-1-1 0 0,0-1-38 0 0,89-3-2708 0 0,-95-3 1877 0 0,1 0 0 0 0,-1 0-1 0 0,0-2 1 0 0,0 1 0 0 0,0-1-1 0 0,-1-1 1 0 0,1 0 0 0 0,-1 0-1 0 0,0-1 1 0 0,-1 0 0 0 0,1-1-1 0 0,2-3 832 0 0,-1 2-11830 0 0</inkml:trace>
  <inkml:trace contextRef="#ctx0" brushRef="#br0" timeOffset="145434.219">18809 1753 14635 0 0,'0'0'1318'0'0,"0"0"-235"0"0,0 0-23 0 0,0 0 149 0 0,0 0 45 0 0,0 0-100 0 0,0 0-286 0 0,0 0-345 0 0,0 0-213 0 0,0 0-23 0 0,0 0 53 0 0,0 0 107 0 0,6 6 90 0 0,74 110 1755 0 0,7 13-1279 0 0,-64-100-868 0 0,-2 1 0 0 0,-1 0-1 0 0,-1 2 1 0 0,-2 0 0 0 0,-1 1-1 0 0,-1 1 1 0 0,-2 0 0 0 0,6 28-145 0 0,-14-42 35 0 0,-1 0 0 0 0,0 1 1 0 0,-2-1-1 0 0,0 1 0 0 0,-1 0 0 0 0,-2 0 1 0 0,0 0-1 0 0,-1-1 0 0 0,-1 1 1 0 0,-1-1-1 0 0,0 1 0 0 0,-2-1 1 0 0,0 0-1 0 0,-2-1 0 0 0,0 0 1 0 0,-1 0-1 0 0,0-1 0 0 0,-2 0 1 0 0,0 0-1 0 0,-2-1 0 0 0,-4 5-35 0 0,-8 3 16 0 0,0-2-1 0 0,-2 0 1 0 0,0-2 0 0 0,-1-1-1 0 0,-2-1 1 0 0,1-2-1 0 0,-2-1 1 0 0,0-1 0 0 0,-1-1-1 0 0,-29 7-15 0 0,6-9-335 0 0,55-12 137 0 0,0 0-72 0 0,-1-18-2321 0 0,2 0-634 0 0,3 6-3363 0 0,1 5-5485 0 0</inkml:trace>
  <inkml:trace contextRef="#ctx0" brushRef="#br0" timeOffset="-173421.064">69 3845 0 0 0,'-35'-15'2730'0'0,"35"15"-2626"0"0,0 0 9 0 0,0 0 13 0 0,0 0-2 0 0,-26 0 1069 0 0,18 0 1700 0 0,52-7 2220 0 0,10-1-5228 0 0,313 23 217 0 0,-78-1-85 0 0,-91-7-8 0 0,366 27 7 0 0,-78-37 107 0 0,232-12-215 0 0,-322 1 121 0 0,-65 5-79 0 0,247-27-134 0 0,180 28-187 0 0,-479 16 231 0 0,309-12-296 0 0,97-22 406 0 0,-54 26-604 0 0,-207 0 564 0 0,-91-18 122 0 0,43-4-93 0 0,-107 14-79 0 0,284 1 131 0 0,-153 29-229 0 0,-201-19 161 0 0,257-10-126 0 0,52 4-14 0 0,-267 10 77 0 0,203 15-170 0 0,-70-3-362 0 0,-84-5-1203 0 0,70-14 1620 0 0,267 4 37 0 0,236 0 198 0 0,-409-37 304 0 0,228 18-211 0 0,-267-7 313 0 0,129 22-434 0 0,-353 7 33 0 0,360-7 116 0 0,-182 0-55 0 0,23 15-162 0 0,-327-15 100 0 0,122 0-14 0 0,126-19 10 0 0,-122 9 22 0 0,128-5 280 0 0,-301 15-299 0 0,117 0 35 0 0,0-5 0 0 0,49-12-38 0 0,127-6 128 0 0,231 12 95 0 0,203 11 209 0 0,-531-18 92 0 0,149-63-52 0 0,-10 66-450 0 0,-295 15-35 0 0,262 15 189 0 0,56-22 152 0 0,-95-1-333 0 0,37 1-99 0 0,320 7 57 0 0,-211 7 202 0 0,22-7-3 0 0,-385 8 43 0 0,-29-8 130 0 0,-35 0-262 0 0,48-12 629 0 0,20 9-665 0 0,-68 3-151 0 0,30 0-820 0 0,-7 8-601 0 0,-5-1-6300 0 0,-15-7 6823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3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8330 0 0,'0'0'1501'0'0,"0"0"-334"0"0,0 0-196 0 0,0 0 75 0 0,0 0 110 0 0,0 0 0 0 0,0 0-245 0 0,0 0-259 0 0,0 0-153 0 0,0 0-42 0 0,0 0 34 0 0,4 10 3 0 0,15 31 6 0 0,-16-37-386 0 0,0 0-1 0 0,0 0 1 0 0,1-1 0 0 0,-1 0 0 0 0,1 1-1 0 0,0-1 1 0 0,0 0 0 0 0,0-1 0 0 0,0 1 0 0 0,1-1-1 0 0,-1 0 1 0 0,1 0 0 0 0,-1 0 0 0 0,1-1 0 0 0,0 1-1 0 0,0-1 1 0 0,1 0-114 0 0,3 2 241 0 0,10 1-1 0 0,0 0 0 0 0,0-1-1 0 0,0-1 1 0 0,0-1 0 0 0,0-1 0 0 0,0 0-1 0 0,0-2 1 0 0,0 0 0 0 0,0-1 0 0 0,0 0 0 0 0,0-2-1 0 0,-1 0 1 0 0,0-2 0 0 0,0 0 0 0 0,0-1-1 0 0,-1 0 1 0 0,0-1 0 0 0,-1-1 0 0 0,0-1 0 0 0,6-5-240 0 0,36-31 321 0 0,-1-3 0 0 0,-3-1 0 0 0,-2-3 0 0 0,24-34-321 0 0,53-69 664 0 0,96-153-664 0 0,-145 210 211 0 0,-76 127-159 0 0,-2 47 38 0 0,-4 0 1 0 0,-2 0-1 0 0,-4 0 1 0 0,-3-1 0 0 0,-3-1-91 0 0,10-48 14 0 0,-4 22 11 0 0,-2 0 1 0 0,-2-2-1 0 0,-1 1 1 0 0,-3-1-1 0 0,-2-2 1 0 0,-1 1-1 0 0,-16 23-25 0 0,24-49 3 0 0,0 0-1 0 0,-1-1 1 0 0,-1 0-1 0 0,-1-1 1 0 0,0-1-1 0 0,-1 0 1 0 0,0-1-1 0 0,-1-1 1 0 0,0 0-1 0 0,-1-1 1 0 0,-1-1-1 0 0,0 0 1 0 0,0-2-1 0 0,0 0 1 0 0,-1-1-1 0 0,-1 0 1 0 0,0-2-3 0 0,8-2-37 0 0,1-2 0 0 0,-1 0 1 0 0,0 0-1 0 0,0-1 0 0 0,0 0 0 0 0,0-1 1 0 0,0-1-1 0 0,0 0 0 0 0,1 0 0 0 0,-1-1 0 0 0,0-1 1 0 0,1 1-1 0 0,0-2 0 0 0,0 0 37 0 0,4 0-112 0 0,0 0 0 0 0,0 0 0 0 0,0-1 1 0 0,1 0-1 0 0,0 0 0 0 0,1-1 0 0 0,-1 0 0 0 0,1 1 0 0 0,0-2 0 0 0,1 1 0 0 0,0-1 1 0 0,0 1-1 0 0,-1-5 112 0 0,-4-28-3866 0 0,14 1-5042 0 0,0 30-2877 0 0</inkml:trace>
  <inkml:trace contextRef="#ctx0" brushRef="#br0" timeOffset="333.994">1456 681 9890 0 0,'0'0'2590'0'0,"0"0"-846"0"0,0 0-298 0 0,0 0 168 0 0,0 0 165 0 0,0 0-48 0 0,0 0-319 0 0,0 0-418 0 0,0 0-284 0 0,0 0-155 0 0,0 0-120 0 0,0 0-106 0 0,0 0-87 0 0,-6 24-58 0 0,-18 78-68 0 0,-29 36-107 0 0,47-130-1750 0 0,5-9-3053 0 0,1-1-4135 0 0,0-2-1387 0 0</inkml:trace>
  <inkml:trace contextRef="#ctx0" brushRef="#br0" timeOffset="581.324">1473 228 16203 0 0,'0'0'2025'0'0,"0"0"-1033"0"0,0 0-544 0 0,0 0-128 0 0,0 0-136 0 0,0 0-144 0 0,0 0-112 0 0,0 0-176 0 0,0 0-144 0 0,0 0-264 0 0,0 0-744 0 0,0 0-2593 0 0,0 0-7930 0 0</inkml:trace>
  <inkml:trace contextRef="#ctx0" brushRef="#br0" timeOffset="969.59">1653 975 9218 0 0,'0'0'2120'0'0,"0"0"-490"0"0,0 0-163 0 0,0 0-25 0 0,0 0-97 0 0,0 0-220 0 0,0 0-311 0 0,0 0-244 0 0,0 0-113 0 0,0 0-3 0 0,0 0 53 0 0,0 0 9 0 0,0 0-22 0 0,5-26-37 0 0,16-83-68 0 0,6 23 487 0 0,-21 70-740 0 0,1-1-1 0 0,1 1 1 0 0,0 0 0 0 0,1 0 0 0 0,1 1-1 0 0,1 1 1 0 0,0-1 0 0 0,12-10-136 0 0,-23 24-4 0 0,0 1 0 0 0,1-1 0 0 0,-1 1 0 0 0,0 0 1 0 0,1-1-1 0 0,-1 1 0 0 0,1 0 0 0 0,-1 0 0 0 0,0-1 1 0 0,1 1-1 0 0,-1 0 0 0 0,1 0 0 0 0,-1 0 0 0 0,1 0 1 0 0,-1-1-1 0 0,1 1 0 0 0,-1 0 0 0 0,1 0 0 0 0,-1 0 1 0 0,1 0-1 0 0,-1 0 0 0 0,1 0 0 0 0,-1 0 0 0 0,1 0 1 0 0,-1 1-1 0 0,1-1 0 0 0,-1 0 0 0 0,1 0 0 0 0,-1 0 1 0 0,1 0-1 0 0,-1 1 0 0 0,1-1 0 0 0,-1 0 0 0 0,0 1 1 0 0,1-1-1 0 0,-1 0 0 0 0,0 0 0 0 0,1 1 0 0 0,-1-1 1 0 0,1 1-1 0 0,-1-1 0 0 0,0 0 0 0 0,0 1 0 0 0,1-1 1 0 0,-1 1-1 0 0,0-1 0 0 0,0 1 0 0 0,0-1 0 0 0,1 1 1 0 0,-1-1-1 0 0,0 1 0 0 0,0-1 0 0 0,0 1 0 0 0,0-1 1 0 0,0 1-1 0 0,0-1 0 0 0,0 1 0 0 0,0-1 0 0 0,0 1 1 0 0,0-1-1 0 0,0 1 0 0 0,-1-1 4 0 0,6 41 3 0 0,-5-37 7 0 0,1 37 21 0 0,-2-31-25 0 0,0 0-1 0 0,2 0 0 0 0,-1 0 1 0 0,1 0-1 0 0,1 0 1 0 0,-1 0-1 0 0,2 0 0 0 0,-1-1 1 0 0,2 1-1 0 0,-1-1 1 0 0,1 1-1 0 0,4 5-5 0 0,-7-12 42 0 0,1 0 0 0 0,0-1 0 0 0,-1 1 0 0 0,1-1 0 0 0,0 1 0 0 0,0-1 0 0 0,1 0 0 0 0,-1 0 0 0 0,1 0 0 0 0,-1 0 0 0 0,1 0-1 0 0,-1 0 1 0 0,1-1 0 0 0,0 1 0 0 0,0-1 0 0 0,0 0 0 0 0,0 0 0 0 0,0 0 0 0 0,0 0 0 0 0,0 0 0 0 0,0-1 0 0 0,0 0 0 0 0,0 1 0 0 0,0-1 0 0 0,0 0 0 0 0,3-1-42 0 0,-1-1 143 0 0,0 0 0 0 0,-1 0 0 0 0,0-1-1 0 0,0 0 1 0 0,0 0 0 0 0,0 0 0 0 0,0 0 0 0 0,0-1 0 0 0,-1 1 0 0 0,1-1 0 0 0,-1 0 0 0 0,0 0 0 0 0,-1 0-1 0 0,1 0 1 0 0,0-1 0 0 0,-1 1 0 0 0,1-5-143 0 0,-2 8 3 0 0,49-155 940 0 0,-50 163-7696 0 0,0-1 965 0 0,0 2-6424 0 0</inkml:trace>
  <inkml:trace contextRef="#ctx0" brushRef="#br0" timeOffset="1285.96">2531 615 14427 0 0,'0'0'2825'0'0,"0"0"-1166"0"0,0 0-444 0 0,0 0 32 0 0,0 0 34 0 0,0 0-94 0 0,0 0-237 0 0,0 0-273 0 0,0 0-231 0 0,0 0-132 0 0,0 0-74 0 0,0 0-77 0 0,0 0-19 0 0,-15 3-29 0 0,-50 11-23 0 0,57-11-69 0 0,1 0 0 0 0,-1 0 1 0 0,1 0-1 0 0,0 1 0 0 0,0 0 0 0 0,1 0 1 0 0,-1 0-1 0 0,1 1 0 0 0,0 0 0 0 0,0 1 1 0 0,1-1-1 0 0,-2 3-23 0 0,-8 7 42 0 0,2-4-18 0 0,1 2-1 0 0,0 0 0 0 0,1 0 1 0 0,0 1-1 0 0,1 0 1 0 0,1 1-1 0 0,-4 9-23 0 0,12-22 0 0 0,0 0 0 0 0,0 0 0 0 0,0 1 0 0 0,0-1 0 0 0,0 0 0 0 0,1 1 0 0 0,-1-1-1 0 0,1 1 1 0 0,-1-1 0 0 0,1 0 0 0 0,0 1 0 0 0,0-1 0 0 0,0 1 0 0 0,1-1 0 0 0,-1 1 0 0 0,0-1 0 0 0,1 0 0 0 0,0 1-1 0 0,-1-1 1 0 0,1 0 0 0 0,0 1 0 0 0,0-1 0 0 0,1 0 0 0 0,-1 0 0 0 0,0 0 0 0 0,1 0 0 0 0,-1 0 0 0 0,1 0 0 0 0,-1 0 0 0 0,1 0-1 0 0,0-1 1 0 0,0 1 0 0 0,0-1 0 0 0,0 1 0 0 0,0-1 0 0 0,0 0 0 0 0,0 0 0 0 0,1 0 0 0 0,-1 0 0 0 0,0 0 0 0 0,1 0-1 0 0,-1-1 1 0 0,0 1 0 0 0,1-1 0 0 0,0 0 0 0 0,14 2 10 0 0,-1-1-1 0 0,0-1 0 0 0,1-1 1 0 0,-1 0-1 0 0,0-2 1 0 0,0 1-1 0 0,0-2 0 0 0,0 0 1 0 0,0-1-1 0 0,-1-1 1 0 0,0 0-1 0 0,6-4-9 0 0,64-30-5596 0 0,-83 38 5267 0 0,4-1-4852 0 0,-4-1-4304 0 0</inkml:trace>
  <inkml:trace contextRef="#ctx0" brushRef="#br0" timeOffset="1682.129">2667 828 2208 0 0,'0'0'2061'0'0,"0"0"-241"0"0,0 0 87 0 0,0 0 140 0 0,0 0 6 0 0,0 0-150 0 0,0 0-227 0 0,0 0-175 0 0,0 0-182 0 0,0 0-98 0 0,0 0-77 0 0,0 0-149 0 0,0 0-105 0 0,27 6-113 0 0,85 18-104 0 0,-60-29 229 0 0,-43-1-660 0 0,4-2-3 0 0,1-1 0 0 0,-1-1 0 0 0,-1 0 0 0 0,0 0 0 0 0,0-2 0 0 0,-1 1 1 0 0,0-1-1 0 0,-1-1 0 0 0,-1 0 0 0 0,5-8-239 0 0,-10 15 51 0 0,0 1-1 0 0,-1-1 1 0 0,1 0-1 0 0,-1 0 1 0 0,-1 0-1 0 0,1-1 1 0 0,-1 1 0 0 0,0-1-1 0 0,-1 1 1 0 0,1-1-1 0 0,-1 1 1 0 0,-1-1 0 0 0,1 0-1 0 0,-1 0 1 0 0,0 1-1 0 0,-1-3-50 0 0,-1 7 6 0 0,1 0 0 0 0,-1 0 0 0 0,0 0 0 0 0,-1 1-1 0 0,1-1 1 0 0,0 1 0 0 0,0 0 0 0 0,-1-1 0 0 0,1 1 0 0 0,-1 0-1 0 0,1 0 1 0 0,-1 1 0 0 0,1-1 0 0 0,-1 0 0 0 0,1 1-1 0 0,-1-1 1 0 0,0 1 0 0 0,1 0 0 0 0,-1 0 0 0 0,0 0-1 0 0,1 0 1 0 0,-1 1 0 0 0,0-1 0 0 0,1 1 0 0 0,-1 0-1 0 0,1-1 1 0 0,-1 1 0 0 0,1 0 0 0 0,-1 0 0 0 0,1 1-1 0 0,-2 0-5 0 0,-81 61-157 0 0,-12 68 46 0 0,93-127 111 0 0,1 0-1 0 0,0 0 0 0 0,0 0 0 0 0,0 1 1 0 0,1-1-1 0 0,0 1 0 0 0,0 0 0 0 0,0-1 1 0 0,0 1-1 0 0,1 0 0 0 0,-1 0 1 0 0,1 0-1 0 0,1 1 0 0 0,-1-1 0 0 0,1 0 1 0 0,0 0-1 0 0,0 0 0 0 0,0 0 0 0 0,1 1 1 0 0,-1-1-1 0 0,1 0 0 0 0,1 0 0 0 0,-1 0 1 0 0,1 0-1 0 0,0 0 0 0 0,0-1 0 0 0,0 1 1 0 0,0 0-1 0 0,1-1 0 0 0,0 0 0 0 0,0 0 1 0 0,0 1-1 0 0,1-2 0 0 0,-1 1 1 0 0,1 0-1 0 0,3 1 1 0 0,9 1 22 0 0,0 0 0 0 0,1-2 0 0 0,0 0 0 0 0,0-1 0 0 0,0 0 0 0 0,0-2 1 0 0,0 0-1 0 0,0-1 0 0 0,1 0 0 0 0,-1-2-22 0 0,15 2 13 0 0,35-4-2319 0 0,-2-6-3594 0 0,-21 3 424 0 0,-33 6-7637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65 164 0 0 0,'0'0'880'0'0,"0"0"507"0"0,0 0 403 0 0,0 0 272 0 0,0 0-21 0 0,0 0-150 0 0,0 0-94 0 0,0 0-155 0 0,0 0-93 0 0,0 0-127 0 0,0 0-217 0 0,-11-3-236 0 0,-31-6-201 0 0,31 6-169 0 0,11 3-177 0 0,0 0-92 0 0,0 0-64 0 0,0 0-41 0 0,100-3 4057 0 0,49-9-2598 0 0,-32 2-993 0 0,85 2 61 0 0,-201 8-736 0 0,-1 0-23 0 0,0 0 5 0 0,0 0 30 0 0,0 0 12 0 0,0 0-18 0 0,0 0 10 0 0,0 0 27 0 0,0 0-27 0 0,0 0 35 0 0,0 0 4 0 0,0 0-7 0 0,0 0 24 0 0,0 0 26 0 0,0 0 6 0 0,0 0 8 0 0,0 0 27 0 0,0 0-11 0 0,-52-37 562 0 0,-39-33-620 0 0,91 70-134 0 0,0 0-1 0 0,1 0 1 0 0,-1 0 0 0 0,0 0-1 0 0,0 0 1 0 0,1 0-1 0 0,-1 0 1 0 0,0 0-1 0 0,0-1 1 0 0,0 1 0 0 0,1 0-1 0 0,-1 0 1 0 0,0 0-1 0 0,0 0 1 0 0,0 0 0 0 0,0-1-1 0 0,1 1 1 0 0,-1 0-1 0 0,0 0 1 0 0,0 0-1 0 0,0-1 1 0 0,0 1 0 0 0,0 0-1 0 0,0 0 1 0 0,0 0-1 0 0,1-1 1 0 0,-1 1 0 0 0,0 0-1 0 0,0 0 1 0 0,0-1-1 0 0,0 1 1 0 0,0 0-1 0 0,0 0 1 0 0,0-1 0 0 0,0 1-1 0 0,0 0 1 0 0,0 0-1 0 0,0-1 1 0 0,-1 1 0 0 0,1 0-1 0 0,0 0 1 0 0,0 0-1 0 0,0-1 1 0 0,0 1-1 0 0,0 0 1 0 0,0 0 0 0 0,0-1-1 0 0,-1 1 49 0 0,24 1-6827 0 0,-15 0-5549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3809 0 0,'0'0'2402'0'0,"0"0"-206"0"0,0 0 10 0 0,0 0 57 0 0,0 0-28 0 0,0 0-250 0 0,0 0-425 0 0,0 0-426 0 0,0 0-278 0 0,0 0-117 0 0,0 0-67 0 0,0 0-29 0 0,0 0-31 0 0,3 1-72 0 0,13 4 16 0 0,-1-1 1 0 0,1-1-1 0 0,0-1 1 0 0,0 0-1 0 0,1-1 0 0 0,-1-1 1 0 0,0 0-1 0 0,11-2-556 0 0,20 1 450 0 0,173-21 650 0 0,-159 19-973 0 0,-55 1 91 0 0,0 0-3769 0 0,-12 1-5059 0 0,4 1-3618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13763 0 0,'0'0'1768'0'0,"0"0"-457"0"0,0 0-138 0 0,0 0 37 0 0,0 0 13 0 0,0 0-82 0 0,0 0-78 0 0,0 0-113 0 0,0 0-25 0 0,0 0 4 0 0,0 0-123 0 0,0 0-104 0 0,0 0-69 0 0,23 4-95 0 0,75 10-86 0 0,-77-11-242 0 0,0-2-1 0 0,-1 0 0 0 0,1-2 0 0 0,0 0 0 0 0,-1-1 1 0 0,1-2-1 0 0,8-2-209 0 0,52-6 296 0 0,17 8-21 0 0,-54 4-8651 0 0,-43 0-4213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0 0 0,'0'0'1218'0'0,"0"0"499"0"0,0 0 458 0 0,0 0 193 0 0,0 0-199 0 0,0 0-494 0 0,0 0-557 0 0,0 0-469 0 0,0 0-274 0 0,0 0-153 0 0,-5 1-22 0 0,6-1-139 0 0,-1 1 1 0 0,0-1-1 0 0,0 0 1 0 0,0 1-1 0 0,0-1 1 0 0,1 0-1 0 0,-1 1 1 0 0,0-1-1 0 0,0 0 1 0 0,0 1-1 0 0,0-1 1 0 0,0 1-1 0 0,0-1 1 0 0,0 0-1 0 0,0 1 1 0 0,0-1-1 0 0,0 0 1 0 0,0 1-1 0 0,0-1 1 0 0,0 1-1 0 0,0-1 1 0 0,0 0-1 0 0,0 1 0 0 0,0-1 1 0 0,-1 0-1 0 0,1 1 1 0 0,0-1-1 0 0,0 0 1 0 0,0 1-1 0 0,-1-1 1 0 0,1 0-1 0 0,0 1 1 0 0,0-1-1 0 0,-1 0 1 0 0,1 0-1 0 0,0 1 1 0 0,-1-1-1 0 0,1 0 1 0 0,0 0-1 0 0,-1 0 1 0 0,1 1-1 0 0,0-1 1 0 0,-1 0-1 0 0,1 0 1 0 0,-1 0-62 0 0,16 5 703 0 0,-1-2 1 0 0,0 1-1 0 0,1-2 1 0 0,0 0-1 0 0,0 0 1 0 0,-1-2-1 0 0,1 0 1 0 0,4-1-704 0 0,8-1 394 0 0,-1-2 1 0 0,0-1-1 0 0,0-1 1 0 0,-1-1-1 0 0,0-1 1 0 0,22-11-395 0 0,-28 11 151 0 0,0-1 1 0 0,-1 0-1 0 0,-1-2 1 0 0,0 0-1 0 0,0-1 1 0 0,-1-1-1 0 0,-1 0 0 0 0,0-1 1 0 0,0-2-152 0 0,-9 9 125 0 0,0-1 0 0 0,-1 1 1 0 0,0-1-1 0 0,0 0 0 0 0,-1-1 0 0 0,0 1 1 0 0,-1-1-1 0 0,1 0 0 0 0,-2 1 1 0 0,1-1-1 0 0,-1-1 0 0 0,-1 1 0 0 0,0 0 1 0 0,0-5-126 0 0,-1 13 152 0 0,0 1-16 0 0,0 0-20 0 0,-12 30-95 0 0,-2 38 14 0 0,3 1 0 0 0,3 1 0 0 0,3 0 0 0 0,3 48-35 0 0,-6 91 12 0 0,3-149-4 0 0,-2-1 0 0 0,-3 1-1 0 0,-2-1 1 0 0,-3-1 0 0 0,-2-1 0 0 0,-11 19-8 0 0,21-56-1 0 0,-2-1 0 0 0,0-1 0 0 0,-1 1 1 0 0,-1-1-1 0 0,-1-1 0 0 0,-1 0 0 0 0,0-1 0 0 0,-1 0 1 0 0,0-1-1 0 0,-1-1 0 0 0,-1 0 0 0 0,-1-1 0 0 0,0 0 1 0 0,0-2-1 0 0,-14 7 1 0 0,28-16-1 0 0,0-1 1 0 0,0 1 0 0 0,0 0-1 0 0,-1-1 1 0 0,1 0-1 0 0,-1 0 1 0 0,1 0 0 0 0,0 0-1 0 0,-1-1 1 0 0,0 1-1 0 0,1-1 1 0 0,-1 0 0 0 0,1 0-1 0 0,-1 0 1 0 0,1 0-1 0 0,-1-1 1 0 0,0 0 0 0 0,1 1-1 0 0,0-1 1 0 0,-1 0-1 0 0,1-1 1 0 0,-1 1 0 0 0,1-1-1 0 0,0 1 1 0 0,0-1-1 0 0,0 0 1 0 0,0 0 0 0 0,0 0-1 0 0,0-1 1 0 0,1 1-1 0 0,-1-1 1 0 0,1 1 0 0 0,0-1-1 0 0,0 0 1 0 0,-1 0-1 0 0,2 0 1 0 0,-3-3 0 0 0,-1-12-7 0 0,0 0-1 0 0,1 0 1 0 0,1 0-1 0 0,0 0 1 0 0,2-1-1 0 0,0 1 1 0 0,1-1-1 0 0,1 1 1 0 0,1-1 0 0 0,0 1-1 0 0,1 0 1 0 0,1 0-1 0 0,1 0 1 0 0,1 0-1 0 0,0 1 1 0 0,1 0-1 0 0,9-14 8 0 0,-7 10-4 0 0,1 1-1 0 0,2 0 0 0 0,0 1 0 0 0,1 0 0 0 0,0 1 1 0 0,2 0-1 0 0,0 2 0 0 0,1-1 0 0 0,0 2 1 0 0,2 0-1 0 0,0 1 0 0 0,9-5 5 0 0,-13 14 8 0 0,-1 1 0 0 0,0 1-1 0 0,1 0 1 0 0,-1 1 0 0 0,1 0 0 0 0,0 1-1 0 0,-1 1 1 0 0,1 0 0 0 0,0 1 0 0 0,0 0-1 0 0,1 1-7 0 0,44 7-32 0 0,-50-6 43 0 0,0 0-1 0 0,0-1 0 0 0,0-1 1 0 0,1 1-1 0 0,-1-1 0 0 0,0-1 1 0 0,1 0-1 0 0,-1 0 0 0 0,1-1 1 0 0,-1 0-1 0 0,0-1 0 0 0,1 0 0 0 0,-1 0 1 0 0,0-1-1 0 0,0 0 0 0 0,-1-1 1 0 0,1 1-1 0 0,-1-2 0 0 0,4-2-10 0 0,-8 5 28 0 0,-1-1 0 0 0,1 1 0 0 0,-1-1 0 0 0,0 0 0 0 0,0 0 0 0 0,0 0 0 0 0,0 0 0 0 0,-1 0 0 0 0,1-1 0 0 0,-1 1 0 0 0,0-1 0 0 0,0 0 0 0 0,0 0 0 0 0,-1 0-1 0 0,1 1 1 0 0,-1-2 0 0 0,0 1 0 0 0,0 0 0 0 0,0-1-28 0 0,-1 5 67 0 0,0 0-14 0 0,0 0 1 0 0,0 0 14 0 0,0 0-27 0 0,0 0-32 0 0,0 0-26 0 0,0 0-20 0 0,0 18 129 0 0,-7 228 1145 0 0,2-233-969 0 0,1-3-877 0 0,3-3-3099 0 0,2-7-1624 0 0,0 0-718 0 0,1 0-6788 0 0</inkml:trace>
  <inkml:trace contextRef="#ctx0" brushRef="#br0" timeOffset="316.229">927 969 12595 0 0,'0'0'2411'0'0,"0"0"-647"0"0,0 0-226 0 0,0 0-19 0 0,0 0-33 0 0,0 0-170 0 0,0 0-287 0 0,0 0-210 0 0,0 0-109 0 0,0 0-78 0 0,0 0-104 0 0,0 0-113 0 0,0 0-115 0 0,0 17-88 0 0,-1 54-47 0 0,-13-1 189 0 0,-2-44-600 0 0,5-22-2206 0 0,10-15-10998 0 0,1 7 1805 0 0</inkml:trace>
  <inkml:trace contextRef="#ctx0" brushRef="#br0" timeOffset="570.054">982 538 12979 0 0,'0'0'2872'0'0,"0"0"-766"0"0,0 0-451 0 0,0 0-196 0 0,0 0-217 0 0,0 0-262 0 0,0 0-283 0 0,0 0-266 0 0,0 0-184 0 0,0 0-84 0 0,0 0-74 0 0,0 0-36 0 0,0 0-11 0 0,-12 18-30 0 0,-34 54-20 0 0,45-71-9 0 0,0 0 0 0 0,0 0 0 0 0,0 1 0 0 0,1-1 1 0 0,-1 0-1 0 0,0 0 0 0 0,1 0 0 0 0,-1 1 0 0 0,1-1 1 0 0,-1 0-1 0 0,1 0 0 0 0,0 1 0 0 0,0-1 0 0 0,-1 0 1 0 0,1 1-1 0 0,0-1 0 0 0,0 0 0 0 0,0 1 0 0 0,1-1 1 0 0,-1 0-1 0 0,0 1 0 0 0,0-1 0 0 0,1 0 0 0 0,-1 1 1 0 0,1-1-1 0 0,-1 0 0 0 0,1 0 0 0 0,-1 0 0 0 0,1 1 1 0 0,0-1-1 0 0,0 0 0 0 0,-1 0 0 0 0,1 0 0 0 0,0 0 1 0 0,0 0-1 0 0,0 0 0 0 0,0-1 0 0 0,0 1 0 0 0,0 0 1 0 0,0 0-1 0 0,1-1 0 0 0,-1 1 0 0 0,0 0 0 0 0,0-1 1 0 0,1 0-1 0 0,-1 1 0 0 0,0-1 0 0 0,0 0 0 0 0,1 1 1 0 0,-1-1-1 0 0,0 0 0 0 0,1 0 0 0 0,-1 0 0 0 0,0 0 1 0 0,1 0-1 0 0,-1 0 0 0 0,0-1 0 0 0,1 1 0 0 0,-1 0 1 0 0,0-1-1 0 0,1 1 0 0 0,-1-1 0 0 0,0 1 0 0 0,0-1 1 0 0,0 0-1 0 0,0 1 0 0 0,1-2 17 0 0,41-26-3886 0 0,-31 15-625 0 0,-3 1-3889 0 0,-5 7 1304 0 0</inkml:trace>
  <inkml:trace contextRef="#ctx0" brushRef="#br0" timeOffset="1153.158">1157 1024 5825 0 0,'0'0'2788'0'0,"0"0"-777"0"0,0 0-383 0 0,0 0-78 0 0,0 0-182 0 0,0 0-260 0 0,0 0-196 0 0,0 0-149 0 0,0 0-17 0 0,0 0 82 0 0,0 0 4 0 0,0 0 12 0 0,0 0 27 0 0,8 5-11 0 0,26 15-45 0 0,-30-19-674 0 0,0 0 0 0 0,0 0 0 0 0,0 0-1 0 0,0-1 1 0 0,0 0 0 0 0,0 1 0 0 0,1-2 0 0 0,-1 1 0 0 0,0 0 0 0 0,0-1-1 0 0,0 1 1 0 0,0-1 0 0 0,0 0 0 0 0,0-1 0 0 0,0 1 0 0 0,0-1 0 0 0,-1 0-1 0 0,1 1 1 0 0,0-2 0 0 0,-1 1 0 0 0,1-1-141 0 0,16-7 465 0 0,116-67 1300 0 0,-135 76-1755 0 0,0 1 1 0 0,1-1-1 0 0,-1 1 1 0 0,0 0-1 0 0,0-1 1 0 0,0 1-1 0 0,0 0 0 0 0,0-1 1 0 0,0 1-1 0 0,1 0 1 0 0,-1 0-1 0 0,0 0 1 0 0,0 0-1 0 0,0 0 1 0 0,0 1-1 0 0,0-1 0 0 0,1 0 1 0 0,-1 0-1 0 0,0 1 1 0 0,0-1-1 0 0,0 1 1 0 0,0-1-1 0 0,0 1 1 0 0,0-1-1 0 0,0 1 1 0 0,0 0-1 0 0,0-1 0 0 0,0 1 1 0 0,-1 0-1 0 0,1 0 1 0 0,0 0-1 0 0,0 0 1 0 0,-1-1-1 0 0,1 1 1 0 0,0 0-1 0 0,-1 0 0 0 0,1 0 1 0 0,-1 0-1 0 0,1 1 1 0 0,-1-1-1 0 0,0 0 1 0 0,1 1-11 0 0,15 56 87 0 0,-15-53-74 0 0,36 216 157 0 0,-35-200-160 0 0,0 0-1 0 0,-1 0 0 0 0,-2 0 1 0 0,0 0-1 0 0,-1 1 0 0 0,-1-1 1 0 0,-1-1-1 0 0,-1 1 0 0 0,-1-1 1 0 0,0 0-1 0 0,-2 0 0 0 0,0 0 1 0 0,-3 2-10 0 0,9-17 3 0 0,-1 0-1 0 0,0-1 1 0 0,0 1 0 0 0,0 0 0 0 0,-1-1 0 0 0,0 0 0 0 0,0 0 0 0 0,0 0-1 0 0,0 0 1 0 0,-1 0 0 0 0,1-1 0 0 0,-1 0 0 0 0,0 0 0 0 0,0 0 0 0 0,0-1-1 0 0,0 0 1 0 0,0 0 0 0 0,-1 0 0 0 0,1 0 0 0 0,-1-1 0 0 0,1 0 0 0 0,-1 0-1 0 0,1 0 1 0 0,-1-1 0 0 0,0 0 0 0 0,1 0 0 0 0,-1-1 0 0 0,-1 1-3 0 0,4-2 0 0 0,0 0 0 0 0,0-1 0 0 0,0 1 1 0 0,0 0-1 0 0,0-1 0 0 0,0 0 0 0 0,1 0 0 0 0,-1 1 1 0 0,1-2-1 0 0,0 1 0 0 0,0 0 0 0 0,0 0 0 0 0,0-1 1 0 0,1 1-1 0 0,-1-1 0 0 0,1 1 0 0 0,0-1 0 0 0,0 1 1 0 0,0-1-1 0 0,1 0 0 0 0,-1 0 0 0 0,1 1 0 0 0,0-1 1 0 0,0 0-1 0 0,0 0 0 0 0,1 0 0 0 0,-1 1 0 0 0,1-1 1 0 0,0 0-1 0 0,0 1 0 0 0,0-1 0 0 0,0 0 0 0 0,1 1 1 0 0,-1 0-1 0 0,1-1 0 0 0,0 1 0 0 0,0 0 1 0 0,0 0-1 0 0,2-2 0 0 0,5-10-96 0 0,1 1 0 0 0,1 0 0 0 0,0 1 0 0 0,1 0 0 0 0,0 1 0 0 0,1 0 1 0 0,1 1-1 0 0,0 0 0 0 0,5-2 96 0 0,1-4-1598 0 0,-14 10-1860 0 0,-2 1-4352 0 0,-3 3-4572 0 0</inkml:trace>
  <inkml:trace contextRef="#ctx0" brushRef="#br0" timeOffset="1514.992">1503 476 7290 0 0,'0'0'3202'0'0,"0"0"-861"0"0,0 0-193 0 0,0 0 89 0 0,0 0-51 0 0,0 0-257 0 0,0 0-458 0 0,0 0-382 0 0,0 0-209 0 0,0 0-109 0 0,0 0-77 0 0,0 0-66 0 0,2-3-107 0 0,8-4 60 0 0,-15 10 341 0 0,-20 18-828 0 0,24-21-110 0 0,1 0 0 0 0,0 0 10 0 0,0 0 22 0 0,0 0 20 0 0,0 0 3 0 0,0 0-6 0 0,0 0-2 0 0,0 0-6 0 0,0 0-7 0 0,0 0-26 0 0,0 0 8 0 0,0 0 33 0 0,0 0-8 0 0,0 0-9 0 0,0 0-76 0 0,0 0-30 0 0,13-21-4427 0 0,-7 17-2126 0 0,-2 0-6008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7706 0 0,'0'0'3751'0'0,"0"0"-1518"0"0,0 0-664 0 0,0 0-106 0 0,0 0-33 0 0,0 0-131 0 0,0 0-284 0 0,0 0-346 0 0,0 0-169 0 0,0 0 31 0 0,0 0 29 0 0,0 0 35 0 0,0 0-38 0 0,-1 13-136 0 0,-13 85 541 0 0,-2 22 17 0 0,15-109-942 0 0,1-10-27 0 0,-1 0-1 0 0,1 1 0 0 0,0-1 1 0 0,-1 0-1 0 0,1 1 1 0 0,0-1-1 0 0,0 1 1 0 0,0-1-1 0 0,0 0 0 0 0,0 1 1 0 0,0-1-1 0 0,0 1 1 0 0,0-1-1 0 0,0 0 1 0 0,1 1-1 0 0,-1-1 0 0 0,1 0 1 0 0,-1 1-1 0 0,1-1 1 0 0,-1 0-1 0 0,1 1 1 0 0,0-1-1 0 0,0 0 1 0 0,0 0-1 0 0,-1 0 0 0 0,1 0 1 0 0,0 0-1 0 0,0 0 1 0 0,1 0-1 0 0,-1 0 1 0 0,0 0-1 0 0,0 0 0 0 0,0-1 1 0 0,0 1-1 0 0,1 0 1 0 0,-1-1-1 0 0,0 1 1 0 0,1-1-1 0 0,-1 0 0 0 0,0 1 1 0 0,1-1-1 0 0,-1 0 1 0 0,1 0-1 0 0,-1 0 1 0 0,0 0-1 0 0,1 0-9 0 0,0 0-170 0 0,3 1 202 0 0,-1-1 0 0 0,1 0-1 0 0,-1 0 1 0 0,0 0 0 0 0,1 0-1 0 0,-1-1 1 0 0,1 0 0 0 0,-1 0 0 0 0,0 0-1 0 0,1 0 1 0 0,-1-1 0 0 0,0 0-1 0 0,0 0 1 0 0,0 0 0 0 0,3-2-32 0 0,1-9-3360 0 0,-5-5-3352 0 0,-3 14-739 0 0,0 0-2043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11210 0 0,'0'0'2654'0'0,"0"0"-544"0"0,0 0-247 0 0,0 0-177 0 0,0 0-195 0 0,0 0-208 0 0,0 0-262 0 0,0 0-171 0 0,0 0-167 0 0,0 0-151 0 0,0 0-97 0 0,0 0-71 0 0,0 0-51 0 0,-5 2-42 0 0,2-1-237 0 0,-24 25 492 0 0,27-26-557 0 0,0 0 27 0 0,0 0-7 0 0,20 0 237 0 0,-75 22-1512 0 0,48-22-11198 0 0,6 0 636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16 663 5545 0 0,'0'0'1893'0'0,"0"0"-205"0"0,0 0-12 0 0,0 0 142 0 0,0 0 172 0 0,0 0-99 0 0,0 0-364 0 0,0 0-407 0 0,0 0-434 0 0,0 0-310 0 0,0 0-171 0 0,-4 0-85 0 0,-4 0-176 0 0,5 0 610 0 0,72-3 1965 0 0,120-5-536 0 0,-189 8-1970 0 0,0 0 34 0 0,0 0 39 0 0,0 0 68 0 0,-16 1 826 0 0,-105 20-591 0 0,93-19-148 0 0,45 0-16 0 0,106-13-64 0 0,-28 5 263 0 0,-48 3-2589 0 0,-1 1-7604 0 0,-41 2-1791 0 0</inkml:trace>
  <inkml:trace contextRef="#ctx0" brushRef="#br0" timeOffset="947.6">685 321 4705 0 0,'0'0'1784'0'0,"0"0"-518"0"0,0 0-246 0 0,0 0 108 0 0,0 0 163 0 0,0 0 51 0 0,0 0-154 0 0,0 0-46 0 0,0 0-33 0 0,0 0 32 0 0,0 0 60 0 0,0 0-150 0 0,0 0-143 0 0,20-4-123 0 0,66-15-75 0 0,107-54 2140 0 0,-90 15-1341 0 0,-97 52-1360 0 0,4-2 823 0 0,-11 15-524 0 0,-30 141-181 0 0,16-30-240 0 0,6 0 1 0 0,5 0-1 0 0,6 10-27 0 0,-11 228 7 0 0,6-315-28 0 0,2-12 21 0 0,-1 0 1 0 0,-1 0-1 0 0,-1 0 1 0 0,-2-1-1 0 0,-1 1 1 0 0,-1-1-1 0 0,-1-1 1 0 0,-2 1-1 0 0,-11 19 0 0 0,20-42-5 0 0,-1 0-1 0 0,0-1 1 0 0,0 1-1 0 0,0-1 1 0 0,-1 0-1 0 0,1 0 1 0 0,-1 0-1 0 0,0-1 1 0 0,0 1-1 0 0,-1-1 1 0 0,1 0-1 0 0,-1 0 1 0 0,1-1-1 0 0,-1 1 1 0 0,0-1-1 0 0,0 0 1 0 0,0 0-1 0 0,0-1 1 0 0,0 1-1 0 0,-1-1 1 0 0,1 0-1 0 0,0-1 1 0 0,-1 1-1 0 0,1-1 1 0 0,0 0-1 0 0,-1-1 1 0 0,1 1-1 0 0,0-1 1 0 0,-1 0-1 0 0,1 0 1 0 0,0-1-1 0 0,0 1 1 0 0,-5-3 5 0 0,0-5-11 0 0,1-1 1 0 0,0 0-1 0 0,0-1 1 0 0,1 0-1 0 0,1 0 1 0 0,0-1 0 0 0,0 0-1 0 0,1 0 1 0 0,0 0-1 0 0,1-1 1 0 0,1 0-1 0 0,0 0 1 0 0,1 0-1 0 0,0 0 1 0 0,1 0 0 0 0,0-1-1 0 0,2 1 1 0 0,-1-1-1 0 0,1 0 1 0 0,1 1-1 0 0,1-1 1 0 0,0 1 0 0 0,1-6 10 0 0,-1 3-1 0 0,1 1 1 0 0,0 0 0 0 0,1-1 0 0 0,0 1 0 0 0,1 1-1 0 0,1-1 1 0 0,0 1 0 0 0,1 0 0 0 0,1 0 0 0 0,0 1-1 0 0,1 0 1 0 0,0 0 0 0 0,1 1 0 0 0,0 0-1 0 0,1 1 1 0 0,0 0 0 0 0,1 1 0 0 0,0 0 0 0 0,1 1-1 0 0,0 0 1 0 0,0 1 0 0 0,1 1 0 0 0,0 0 0 0 0,1 0-1 0 0,-1 2 1 0 0,13-4 0 0 0,188-18 78 0 0,-114 19-22 0 0,-99 8-55 0 0,2 0 18 0 0,1-1 0 0 0,-1 1 0 0 0,1 0 0 0 0,-1-1 0 0 0,1 0 0 0 0,-1 0 0 0 0,1-1 1 0 0,-1 1-1 0 0,0-1 0 0 0,0 0 0 0 0,0 0 0 0 0,0 0 0 0 0,0-1 0 0 0,0 1 0 0 0,0-1 0 0 0,-1 0 0 0 0,1 0 1 0 0,-1 0-1 0 0,2-3-19 0 0,-9 58 660 0 0,-6-12-543 0 0,-1-3-115 0 0,2 0 0 0 0,2 1 0 0 0,2 0 0 0 0,-1 36-2 0 0,13-70-3079 0 0,-2-3-3337 0 0,-2-1-5917 0 0</inkml:trace>
  <inkml:trace contextRef="#ctx0" brushRef="#br0" timeOffset="2391.606">1371 1488 4569 0 0,'0'0'3046'0'0,"0"0"-958"0"0,0 0-546 0 0,0 0-58 0 0,0 0 74 0 0,0 0 22 0 0,0 0-213 0 0,0 0-344 0 0,0 0-277 0 0,0 0-221 0 0,0 0-86 0 0,0 0 0 0 0,15-7 6 0 0,78-38 841 0 0,-90 44-1226 0 0,-1-1 1 0 0,1 1 0 0 0,-1 0-1 0 0,1-1 1 0 0,-1 1 0 0 0,1 0-1 0 0,0 0 1 0 0,0 1 0 0 0,-1-1 0 0 0,1 1-1 0 0,0-1 1 0 0,0 1 0 0 0,0 0-1 0 0,0 0 1 0 0,0 0 0 0 0,0 0-1 0 0,-1 1 1 0 0,1-1 0 0 0,0 1-1 0 0,0 0 1 0 0,0 0 0 0 0,-1 0-1 0 0,1 0 1 0 0,-1 0 0 0 0,1 0-1 0 0,-1 1 1 0 0,1-1 0 0 0,-1 1-1 0 0,0 0 1 0 0,1 0 0 0 0,-1 0-1 0 0,0 0 1 0 0,0 0 0 0 0,0 0 0 0 0,-1 0-1 0 0,1 1 1 0 0,-1-1 0 0 0,1 1-1 0 0,-1-1 1 0 0,0 1 0 0 0,0-1-1 0 0,1 2-60 0 0,8 23 128 0 0,0 1 0 0 0,-2 0 0 0 0,-1 0 0 0 0,-1 1 0 0 0,-2 0 0 0 0,0 0 0 0 0,-2 0 0 0 0,-2 0 1 0 0,0 1-1 0 0,-3 12-128 0 0,1-27 25 0 0,-1-1 0 0 0,0 0 1 0 0,-1 1-1 0 0,0-1 0 0 0,-1 0 1 0 0,-1-1-1 0 0,0 1 0 0 0,-1-1 1 0 0,0-1-1 0 0,-1 1 0 0 0,-1-1 1 0 0,0 0-1 0 0,0-1 0 0 0,-1 0 1 0 0,-1-1-1 0 0,1 0 0 0 0,-2 0 1 0 0,-3 1-26 0 0,12-9 6 0 0,0 0 0 0 0,0 0 0 0 0,0 0 0 0 0,-1 0 0 0 0,1-1 0 0 0,-1 1 0 0 0,1-1 0 0 0,-1 0 0 0 0,1 0 0 0 0,-1-1 0 0 0,0 1 0 0 0,0-1 0 0 0,1 1 0 0 0,-1-1 0 0 0,0 0 0 0 0,0-1 0 0 0,1 1 0 0 0,-1-1 0 0 0,0 1 0 0 0,1-1 0 0 0,-1 0 0 0 0,0-1 0 0 0,1 1 0 0 0,0-1 0 0 0,-1 1 0 0 0,1-1 0 0 0,0 0 1 0 0,0 0-1 0 0,0 0 0 0 0,0-1 0 0 0,0 1 0 0 0,0-1 0 0 0,0 1 0 0 0,1-1 0 0 0,0 0 0 0 0,-1 0 0 0 0,1 0 0 0 0,0-1 0 0 0,1 1 0 0 0,-1 0 0 0 0,0-1 0 0 0,1 1 0 0 0,0-1 0 0 0,0-1-6 0 0,-1-2 3 0 0,0 1 1 0 0,1-1-1 0 0,0 0 1 0 0,1 0-1 0 0,-1 0 1 0 0,2 0-1 0 0,-1 0 0 0 0,1 0 1 0 0,0 0-1 0 0,0 1 1 0 0,0-1-1 0 0,1 0 1 0 0,0 0-1 0 0,1 1 0 0 0,-1 0 1 0 0,1-1-1 0 0,1 1 1 0 0,-1 0-1 0 0,1 0 0 0 0,0 1 1 0 0,0-1-1 0 0,1 1 1 0 0,2-3-4 0 0,3-2 12 0 0,1 0-1 0 0,0 0 1 0 0,0 1 0 0 0,1 1 0 0 0,0 0 0 0 0,0 0 0 0 0,1 1 0 0 0,0 1 0 0 0,0 0 0 0 0,0 1-1 0 0,1 0-11 0 0,-8 3-2230 0 0,-9 0-6486 0 0,1 2-2257 0 0</inkml:trace>
  <inkml:trace contextRef="#ctx0" brushRef="#br0" timeOffset="2783.167">1585 1046 8938 0 0,'0'0'3863'0'0,"0"0"-1519"0"0,0 0-533 0 0,0 0-7 0 0,0 0-16 0 0,0 0-215 0 0,0 0-350 0 0,0 0-382 0 0,0 0-266 0 0,0 0-140 0 0,0 0-73 0 0,0 0-51 0 0,0 0-47 0 0,-16 25 650 0 0,15-24-873 0 0,1-1-29 0 0,0 0-13 0 0,0 0 9 0 0,0 0-7 0 0,0 0 16 0 0,0 0 5 0 0,0 0 12 0 0,0 0-2 0 0,0 0-6 0 0,0 0-4 0 0,1 4-3533 0 0,3-1 104 0 0,0 0-4852 0 0,0-2-3824 0 0</inkml:trace>
  <inkml:trace contextRef="#ctx0" brushRef="#br0" timeOffset="4354.152">410 111 0 0 0,'0'0'1026'0'0,"0"0"317"0"0,0 0 350 0 0,0 0 342 0 0,0 0 218 0 0,0 0-1 0 0,0 0-139 0 0,0 0-242 0 0,0 0-316 0 0,0 0-287 0 0,0 0-250 0 0,0 0-200 0 0,-6-1-137 0 0,-2 1-896 0 0,-8-2 1892 0 0,41 1 1154 0 0,159-1 813 0 0,90-6-2453 0 0,-221 4-1088 0 0,1 3-1 0 0,-1 2 0 0 0,0 3 1 0 0,0 1-1 0 0,22 8-102 0 0,-37 4 102 0 0,-38-16-85 0 0,0-1-4 0 0,0 0 18 0 0,0 0 18 0 0,0 0 22 0 0,0 0 18 0 0,0 0 17 0 0,0 0-4 0 0,0 0 17 0 0,0 0 4 0 0,0 0-38 0 0,0 0-6 0 0,0 0-26 0 0,0 0-10 0 0,0 0 2 0 0,0 0-2 0 0,0 0-2 0 0,0 0-19 0 0,0 0-6 0 0,0 0 1 0 0,0 0-4 0 0,0 0-31 0 0,0 0 4 0 0,0 0 5 0 0,0 0 21 0 0,0 0 12 0 0,0 0-1 0 0,0 0-26 0 0,0 0 12 0 0,0 0 1 0 0,0 0-9 0 0,0 0-24 0 0,-14-1 206 0 0,-168-76-188 0 0,130 34-54 0 0,53 33-2150 0 0,12 8-4520 0 0,-9 3 4084 0 0,6-1-10147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228 594 0 0 0,'0'0'866'0'0,"0"0"781"0"0,0 0 346 0 0,0 0 5 0 0,0 0-222 0 0,0 0-306 0 0,0 0-211 0 0,0 0-67 0 0,0 0 35 0 0,0 0 81 0 0,7-3 1000 0 0,-6 2 3229 0 0,-13 3-5229 0 0,1 0 0 0 0,0 1-1 0 0,1 0 1 0 0,-1 0 0 0 0,1 1 0 0 0,-1 0 0 0 0,1 1 0 0 0,0 1 0 0 0,1-1-1 0 0,-1 1 1 0 0,1 1 0 0 0,0 0 0 0 0,-5 6-308 0 0,5-5 53 0 0,1 0 0 0 0,0 1 0 0 0,1 0 0 0 0,0 0 0 0 0,0 0 1 0 0,1 1-1 0 0,0 0 0 0 0,1 1 0 0 0,0-1 0 0 0,-2 6-53 0 0,5-9 28 0 0,-1 1 1 0 0,1-1-1 0 0,0 1 1 0 0,0 0-1 0 0,1-1 1 0 0,0 1-1 0 0,1 0 1 0 0,-1 0-1 0 0,2 0 1 0 0,-1 0-1 0 0,1-1 1 0 0,0 1-1 0 0,1 0 1 0 0,-1-1-1 0 0,2 1 1 0 0,-1-1-1 0 0,1 1 1 0 0,0-1-1 0 0,0 0 1 0 0,1 0-1 0 0,0 0 1 0 0,1-1-1 0 0,-1 0 1 0 0,2 2-29 0 0,5 3 88 0 0,0 0-1 0 0,1 0 1 0 0,0-1-1 0 0,1-1 1 0 0,0 0-1 0 0,0-1 1 0 0,1 0 0 0 0,0-1-1 0 0,0-1 1 0 0,1 0-1 0 0,0-1 1 0 0,0-1-1 0 0,0 0 1 0 0,1-1 0 0 0,-1 0-1 0 0,1-2 1 0 0,-1 1-1 0 0,14-2-87 0 0,-25 0 12 0 0,1 1 0 0 0,0-1 0 0 0,0 0 0 0 0,0-1 0 0 0,-1 1 0 0 0,1-1 0 0 0,0 0 0 0 0,-1 0-1 0 0,1-1 1 0 0,0 1 0 0 0,-1-1 0 0 0,1 0 0 0 0,-1 0 0 0 0,0 0 0 0 0,0-1 0 0 0,0 0 0 0 0,0 1 0 0 0,0-1-1 0 0,-1-1 1 0 0,1 1 0 0 0,-1-1 0 0 0,0 1 0 0 0,0-1 0 0 0,0 0 0 0 0,0 0 0 0 0,-1 0 0 0 0,2-3-12 0 0,-1-13-1237 0 0,-1 5-1769 0 0,3 6-2927 0 0,-3 8-6273 0 0</inkml:trace>
  <inkml:trace contextRef="#ctx0" brushRef="#br0" timeOffset="405.229">902 705 8666 0 0,'0'0'2139'0'0,"0"0"-289"0"0,0 0-127 0 0,0 0-82 0 0,0 0-168 0 0,0 0-198 0 0,0 0-214 0 0,0 0-189 0 0,0 0-141 0 0,0 0-97 0 0,0 0-106 0 0,0 0-75 0 0,0 0-53 0 0,-33 16-69 0 0,-101 54-44 0 0,79-27 30 0 0,49-33-254 0 0,1-3-44 0 0,1 1 1 0 0,0 0-1 0 0,0 0 1 0 0,0 0-1 0 0,1 0 1 0 0,0 1-1 0 0,1-1 1 0 0,0 1-1 0 0,0 0 1 0 0,1 0-1 0 0,0 0 1 0 0,1 0-1 0 0,-1-1 1 0 0,2 1-1 0 0,-1 0 1 0 0,2 7-20 0 0,1-10 4 0 0,-1-1 1 0 0,1 1-1 0 0,0-1 0 0 0,0 0 1 0 0,1 1-1 0 0,0-2 0 0 0,0 1 1 0 0,0 0-1 0 0,0-1 0 0 0,1 1 0 0 0,-1-1 1 0 0,1-1-1 0 0,0 1 0 0 0,0-1 1 0 0,1 1-1 0 0,-1-2 0 0 0,1 1 1 0 0,0 0-1 0 0,-1-1 0 0 0,1 0 1 0 0,2 0-5 0 0,7 0 163 0 0,0 0 0 0 0,1-1 1 0 0,-1-1-1 0 0,1-1 1 0 0,-1 0-1 0 0,1 0 0 0 0,-1-2 1 0 0,0 0-1 0 0,0-1 1 0 0,0 0-1 0 0,0-1 0 0 0,-1-1 1 0 0,1 0-1 0 0,-1-1 1 0 0,-1-1-1 0 0,0 0 0 0 0,0 0 1 0 0,0-2-1 0 0,-1 1 1 0 0,-1-2-1 0 0,7-6-163 0 0,-10 10 60 0 0,1-1 1 0 0,-1 0-1 0 0,-1 0 0 0 0,0-1 1 0 0,0 0-1 0 0,0-1 0 0 0,-1 0 1 0 0,-1 1-1 0 0,0-2 0 0 0,0 1 1 0 0,-1-1-1 0 0,0 1 0 0 0,-1-1 1 0 0,0 0-1 0 0,-1 0 0 0 0,0-1 1 0 0,-1 1-1 0 0,0 0 0 0 0,0-1 1 0 0,-2 1-1 0 0,0-6-60 0 0,-1 11-53 0 0,0 1-1 0 0,0-1 1 0 0,0 1-1 0 0,-1 0 1 0 0,0 0-1 0 0,0 0 1 0 0,-1 0-1 0 0,1 1 1 0 0,-1-1-1 0 0,0 1 1 0 0,0 0 0 0 0,0 0-1 0 0,-1 0 1 0 0,1 1-1 0 0,-1-1 1 0 0,0 1-1 0 0,0 0 1 0 0,0 1-1 0 0,-1-1 1 0 0,1 1 0 0 0,-1 0-1 0 0,1 0 1 0 0,-1 1-1 0 0,0-1 1 0 0,1 1-1 0 0,-1 1 1 0 0,0-1-1 0 0,0 1 1 0 0,0 0-1 0 0,0 0 1 0 0,1 1 0 0 0,-1 0-1 0 0,0 0 1 0 0,0 0-1 0 0,1 1 1 0 0,-1-1-1 0 0,1 1 1 0 0,-1 1 53 0 0,4-2-157 0 0,-33 22-2014 0 0,15-4-2917 0 0,11-8-4768 0 0</inkml:trace>
  <inkml:trace contextRef="#ctx0" brushRef="#br0" timeOffset="1033.1">1197 1113 2176 0 0,'0'0'4552'0'0,"0"0"-780"0"0,0 0-449 0 0,0 0-574 0 0,0 0-605 0 0,0 0-472 0 0,0 0-306 0 0,0 0-216 0 0,0 0-173 0 0,0 0-130 0 0,0 0-120 0 0,0 0-95 0 0,0 0-81 0 0,22-17-62 0 0,69-55-81 0 0,-84 67-321 0 0,0 0 0 0 0,-1-1-1 0 0,0 0 1 0 0,1 0 0 0 0,-2-1-1 0 0,1 0 1 0 0,-1 0 0 0 0,0 0-1 0 0,-1 0 1 0 0,1-1 0 0 0,2-7-87 0 0,5-10 197 0 0,81-191 582 0 0,-82 183-789 0 0,-16 53-263 0 0,-9 96 205 0 0,13-109 67 0 0,0-1 0 0 0,1 1-1 0 0,0-1 1 0 0,0 1 0 0 0,1-1-1 0 0,-1 1 1 0 0,1-1 0 0 0,1 1-1 0 0,-1-1 1 0 0,1 0 0 0 0,1 1-1 0 0,-1-1 1 0 0,1 0 0 0 0,0-1-1 0 0,0 1 1 0 0,1 0 0 0 0,-1-1-1 0 0,1 0 1 0 0,0 0 0 0 0,1 0-1 0 0,-1 0 1 0 0,1-1 0 0 0,0 0-1 0 0,0 0 1 0 0,1 0 0 0 0,-1 0-1 0 0,1-1 1 0 0,0 0 1 0 0,0-1 16 0 0,0-1 1 0 0,0 1 0 0 0,0-1-1 0 0,0-1 1 0 0,1 1 0 0 0,-1-1-1 0 0,0 0 1 0 0,1-1-1 0 0,-1 1 1 0 0,0-1 0 0 0,0-1-1 0 0,0 1 1 0 0,0-1-1 0 0,0 0 1 0 0,0 0 0 0 0,0-1-1 0 0,0 1 1 0 0,-1-1-1 0 0,0-1 1 0 0,1 1 0 0 0,-1-1-17 0 0,99-90 760 0 0,-92 80-660 0 0,-1-1 0 0 0,0 0 0 0 0,-1-1-1 0 0,0 0 1 0 0,-1-1 0 0 0,-1 0 0 0 0,-1 0-1 0 0,-1 0 1 0 0,0-1 0 0 0,1-9-100 0 0,-5-27 216 0 0,-2 54-320 0 0,-1-1 0 0 0,0 1 1 0 0,1 0-1 0 0,-1 0 0 0 0,1 0 0 0 0,-1 0 0 0 0,0 0 0 0 0,1-1 0 0 0,-1 1 1 0 0,0 0-1 0 0,0 1 0 0 0,1-1 0 0 0,-1 0 0 0 0,1 0 0 0 0,-1 0 1 0 0,0 0-1 0 0,1 0 0 0 0,-1 1 0 0 0,0-1 0 0 0,1 0 0 0 0,-1 1 0 0 0,1-1 1 0 0,-1 0-1 0 0,0 1 0 0 0,1-1 0 0 0,-1 1 0 0 0,1-1 0 0 0,0 1 1 0 0,-1-1-1 0 0,1 1 0 0 0,-1-1 0 0 0,1 1 0 0 0,0-1 0 0 0,-1 1 0 0 0,1-1 1 0 0,0 1-1 0 0,-1 0 0 0 0,1-1 0 0 0,0 1 0 0 0,0 0 0 0 0,0-1 1 0 0,0 1-1 0 0,0 0 0 0 0,0-1 0 0 0,0 2 104 0 0,-5 10-3573 0 0,4-2-2581 0 0,-1 1-6389 0 0</inkml:trace>
  <inkml:trace contextRef="#ctx0" brushRef="#br0" timeOffset="1560.027">2373 649 9570 0 0,'0'0'3641'0'0,"0"0"-1149"0"0,0 0-531 0 0,0 0-176 0 0,0 0-195 0 0,0 0-231 0 0,0 0-263 0 0,0 0-229 0 0,0 0-175 0 0,0 0-129 0 0,0 0-60 0 0,0 0-71 0 0,0 0-47 0 0,0-6-39 0 0,0-19-57 0 0,0 24-253 0 0,-1 0-1 0 0,0 0 1 0 0,1 0-1 0 0,-1 0 0 0 0,0 0 1 0 0,1 1-1 0 0,-1-1 1 0 0,0 0-1 0 0,0 0 1 0 0,0 1-1 0 0,1-1 1 0 0,-1 0-1 0 0,0 1 1 0 0,0-1-1 0 0,0 1 0 0 0,0-1 1 0 0,0 1-1 0 0,-1 0 1 0 0,1-1-1 0 0,0 1 1 0 0,0 0-1 0 0,0 0 1 0 0,0 0-1 0 0,0 0 1 0 0,0 0-1 0 0,0 0 0 0 0,0 0 1 0 0,-1 0-1 0 0,1 0 1 0 0,0 0-1 0 0,0 0 1 0 0,-1 1-36 0 0,-1-1 81 0 0,-13 2-39 0 0,1 0 0 0 0,-1 2 0 0 0,1-1-1 0 0,0 2 1 0 0,0 0 0 0 0,1 1 0 0 0,0 0-1 0 0,0 1 1 0 0,0 1 0 0 0,-9 6-42 0 0,21-13-1 0 0,0 0 0 0 0,0 0-1 0 0,1 0 1 0 0,-1 0 0 0 0,0 0 0 0 0,1 1 0 0 0,-1-1 0 0 0,1 1-1 0 0,-1-1 1 0 0,1 1 0 0 0,0-1 0 0 0,0 1 0 0 0,-1 0-1 0 0,1-1 1 0 0,0 1 0 0 0,1 0 0 0 0,-1 0 0 0 0,0 0 0 0 0,0 0-1 0 0,1 0 1 0 0,-1 0 0 0 0,1 0 0 0 0,0 0 0 0 0,0 0 0 0 0,0 0-1 0 0,-1 0 1 0 0,2 0 0 0 0,-1 0 0 0 0,0 0 0 0 0,0 0-1 0 0,1 0 1 0 0,-1 0 0 0 0,1 0 0 0 0,0 0 0 0 0,-1 0 0 0 0,1 0-1 0 0,0 0 1 0 0,0 0 0 0 0,0-1 0 0 0,0 1 0 0 0,1 0 0 0 0,-1-1 1 0 0,119 114-50 0 0,-116-112 57 0 0,-1 1 1 0 0,0 0-1 0 0,1 0 0 0 0,-2 1 0 0 0,1-1 1 0 0,0 1-1 0 0,-1-1 0 0 0,0 1 0 0 0,0 0 0 0 0,0 0 1 0 0,-1 0-1 0 0,1 0 0 0 0,-1 0 0 0 0,-1 0 0 0 0,1 1 1 0 0,-1-1-1 0 0,1 0 0 0 0,-2 0 0 0 0,1 0 1 0 0,0 1-1 0 0,-1-1 0 0 0,0 0 0 0 0,0 0 0 0 0,-1 0 1 0 0,1 0-1 0 0,-1 0 0 0 0,0 0 0 0 0,-1-1 1 0 0,1 1-1 0 0,-1-1 0 0 0,0 1 0 0 0,0-1 0 0 0,0 0 1 0 0,-1 0-8 0 0,-2 4 30 0 0,0-1 0 0 0,-1-1 0 0 0,0 1 0 0 0,0-1 0 0 0,-1 0 1 0 0,0-1-1 0 0,0 0 0 0 0,0 0 0 0 0,-1-1 0 0 0,1 0 0 0 0,-1 0 0 0 0,0-1 1 0 0,0 0-1 0 0,0-1 0 0 0,-1 0 0 0 0,1 0 0 0 0,-1-1 0 0 0,-7 0-30 0 0,5-1-49 0 0,9 1 24 0 0,1 0 0 0 0,0 0 0 0 0,-1-1 0 0 0,1 1 0 0 0,0-1 0 0 0,-1 0 0 0 0,1 0 0 0 0,0 1 0 0 0,-1-2 0 0 0,1 1 0 0 0,0 0 1 0 0,-1 0-1 0 0,1-1 0 0 0,0 1 0 0 0,-1-1 0 0 0,1 0 0 0 0,0 0 0 0 0,0 0 0 0 0,0 0 0 0 0,0 0 0 0 0,0 0 0 0 0,0 0 0 0 0,0-1 1 0 0,0 1-1 0 0,0-1 0 0 0,0 0 0 0 0,1 1 0 0 0,-1-1 0 0 0,1 0 0 0 0,-1 0 0 0 0,1 0 0 0 0,0 0 0 0 0,0 0 0 0 0,0 0 0 0 0,0 0 1 0 0,0 0-1 0 0,0-1 0 0 0,0 1 0 0 0,0-2 25 0 0,13-32-3194 0 0,-1 25-2064 0 0,-3 3-1109 0 0,-2 0-6135 0 0</inkml:trace>
  <inkml:trace contextRef="#ctx0" brushRef="#br0" timeOffset="2294.267">2447 885 7354 0 0,'0'0'2096'0'0,"0"0"-37"0"0,0 0 178 0 0,0 0-124 0 0,0 0-275 0 0,0 0-304 0 0,0 0-293 0 0,0 0-183 0 0,0 0-118 0 0,0 0-86 0 0,0 0-69 0 0,32 1-91 0 0,101 0-110 0 0,-69-14 140 0 0,-54 6-564 0 0,-1 3-87 0 0,0 0 1 0 0,0-1-1 0 0,0 0 1 0 0,0 0-1 0 0,-1-1 1 0 0,0 0-1 0 0,0-1 1 0 0,0 0-1 0 0,-1 0 0 0 0,0-1 1 0 0,-1 1-1 0 0,0-1 1 0 0,0-1-1 0 0,0 1 1 0 0,-1-1-1 0 0,-1 0 1 0 0,1 0-1 0 0,-1-1 1 0 0,-1 1-1 0 0,0-1 0 0 0,0 0 1 0 0,-1 0-1 0 0,0 0 1 0 0,-1 0-1 0 0,0 0 1 0 0,-1-5-74 0 0,0 13-7 0 0,-1 0 0 0 0,0-1 0 0 0,1 1 0 0 0,-1 0 0 0 0,0 0 0 0 0,-1 0 0 0 0,1 0 0 0 0,0 0 0 0 0,0 1 0 0 0,-1-1 1 0 0,1 0-1 0 0,-1 1 0 0 0,1-1 0 0 0,-1 0 0 0 0,0 1 0 0 0,0 0 0 0 0,0-1 0 0 0,0 1 0 0 0,0 0 0 0 0,0 0 0 0 0,0 0 0 0 0,0 1 0 0 0,0-1 1 0 0,0 0-1 0 0,0 1 0 0 0,-1-1 0 0 0,1 1 0 0 0,0 0 0 0 0,0 0 0 0 0,-1-1 0 0 0,1 2 0 0 0,0-1 0 0 0,0 0 0 0 0,-1 0 0 0 0,-1 1 7 0 0,-77 27-235 0 0,68-20 206 0 0,-1 0 0 0 0,1 1 0 0 0,1 1 0 0 0,-1 0 0 0 0,2 1 0 0 0,-1 0 0 0 0,2 1 0 0 0,-1 0-1 0 0,2 1 1 0 0,0 0 0 0 0,0 0 0 0 0,1 1 0 0 0,1 0 0 0 0,0 0 0 0 0,1 1 0 0 0,0 0 0 0 0,2 0 0 0 0,-1 0 0 0 0,2 1 0 0 0,0-1-1 0 0,1 1 30 0 0,2-12-1 0 0,0 0 0 0 0,1 0 0 0 0,0 0-1 0 0,0 0 1 0 0,0 0 0 0 0,0 0-1 0 0,0 0 1 0 0,1 0 0 0 0,-1-1-1 0 0,1 1 1 0 0,0-1 0 0 0,0 1-1 0 0,1-1 1 0 0,-1 0 0 0 0,1 0-1 0 0,-1 0 1 0 0,1 0 0 0 0,0 0-1 0 0,0 0 1 0 0,0-1 0 0 0,1 1-1 0 0,-1-1 1 0 0,1 0 0 0 0,-1 0 0 0 0,1-1-1 0 0,0 1 1 0 0,-1-1 0 0 0,1 1-1 0 0,0-1 1 0 0,0 0 0 0 0,1 0 1 0 0,132 11 114 0 0,-130-12-96 0 0,18-2 54 0 0,1-2 0 0 0,-1-1 0 0 0,0-1 0 0 0,0-1-1 0 0,-1-1 1 0 0,0-1 0 0 0,0-1 0 0 0,-1-2-1 0 0,-1 0 1 0 0,0-1 0 0 0,11-9-72 0 0,8-6 151 0 0,-2-2 0 0 0,-2-1 1 0 0,-1-2-1 0 0,-1-1 0 0 0,1-5-151 0 0,-26 30 15 0 0,0 0-1 0 0,0-1 1 0 0,-1 1 0 0 0,-1-2-1 0 0,0 1 1 0 0,0-1 0 0 0,-1-1-1 0 0,0 1 1 0 0,-1-1 0 0 0,0 0 0 0 0,-1-1-1 0 0,-1 1 1 0 0,0-1 0 0 0,0 0-1 0 0,-1 0 1 0 0,-1 0 0 0 0,0 0-1 0 0,-1-10-14 0 0,-3 21-2 0 0,0 0 0 0 0,-1 1 0 0 0,1-1 0 0 0,-1 0 0 0 0,1 1 0 0 0,-1-1 0 0 0,0 1 0 0 0,1 0 0 0 0,-1 0 0 0 0,0 0 0 0 0,0 0-1 0 0,0 0 1 0 0,0 1 0 0 0,0-1 0 0 0,0 1 0 0 0,0 0 0 0 0,0 0 0 0 0,0 0 0 0 0,0 0 0 0 0,0 1 0 0 0,0-1 0 0 0,0 1 0 0 0,1-1 0 0 0,-1 1 0 0 0,0 0 0 0 0,0 0 0 0 0,0 1 0 0 0,1-1 0 0 0,-1 0-1 0 0,0 1 1 0 0,1 0 0 0 0,0 0 0 0 0,-1-1 0 0 0,1 1 0 0 0,0 1 2 0 0,0-2-3 0 0,-5 2-6 0 0,1 0-1 0 0,0 0 1 0 0,0 0 0 0 0,0 1-1 0 0,0 0 1 0 0,1 0 0 0 0,-1 1 0 0 0,1 0-1 0 0,0 0 1 0 0,0 0 0 0 0,1 0-1 0 0,0 1 1 0 0,0-1 0 0 0,0 1-1 0 0,0 0 1 0 0,1 0 0 0 0,0 1-1 0 0,1-1 1 0 0,-1 1 0 0 0,1-1-1 0 0,0 1 1 0 0,1 0 0 0 0,0 0-1 0 0,0 0 1 0 0,0 0 0 0 0,1-1-1 0 0,0 8 10 0 0,3-10 2 0 0,0-1-1 0 0,0 1 0 0 0,1-1 0 0 0,-1 0 0 0 0,1 0 0 0 0,-1 0 0 0 0,1 0 0 0 0,0-1 0 0 0,0 1 0 0 0,0-1 0 0 0,1 0 0 0 0,-1 0 0 0 0,1-1 0 0 0,3 2-1 0 0,2 1 7 0 0,187 54 53 0 0,-195-56-57 0 0,0 0 1 0 0,1-1-1 0 0,-1 1 1 0 0,0 0-1 0 0,0 0 1 0 0,0 0-1 0 0,0 0 1 0 0,-1 0-1 0 0,1 1 1 0 0,0-1-1 0 0,-1 1 1 0 0,0-1-1 0 0,1 1 1 0 0,-1-1-1 0 0,0 1 0 0 0,0 0 1 0 0,-1-1-1 0 0,1 1 1 0 0,0 0-1 0 0,-1 0 1 0 0,0-1-1 0 0,0 1 1 0 0,0 0-1 0 0,0 0 1 0 0,0 0-1 0 0,0 0 1 0 0,-1-1-1 0 0,1 1 1 0 0,-1 0-1 0 0,-1 2-3 0 0,-38 78 178 0 0,37-78-168 0 0,-36 67-280 0 0,39-71 113 0 0,0-1-80 0 0,14-8-1454 0 0,7-7-1568 0 0,-11 8-2307 0 0,-2 0-6238 0 0</inkml:trace>
  <inkml:trace contextRef="#ctx0" brushRef="#br0" timeOffset="2722.607">3621 539 12715 0 0,'0'0'1929'0'0,"0"0"-403"0"0,0 0-78 0 0,0 0-27 0 0,0 0-172 0 0,0 0-300 0 0,0 0-345 0 0,0 0-207 0 0,0 0-13 0 0,0 0 86 0 0,0 0 72 0 0,0 0-2 0 0,0 0-41 0 0,5 8-57 0 0,-3-3-415 0 0,57 141 2102 0 0,-42 92-1641 0 0,0-161-452 0 0,-17-76-15 0 0,1 0-1 0 0,0 0 1 0 0,0 0-1 0 0,0 0 1 0 0,0 0-1 0 0,0 0 0 0 0,0 0 1 0 0,0-1-1 0 0,1 1 1 0 0,-1 0-1 0 0,0-1 1 0 0,0 1-1 0 0,0-1 1 0 0,1 1-1 0 0,-1-1 0 0 0,0 0 1 0 0,1 1-1 0 0,-1-1 1 0 0,0 0-1 0 0,1 0 1 0 0,-1 0-1 0 0,0 0 1 0 0,1 0-1 0 0,-1 0 0 0 0,0-1 1 0 0,1 1-1 0 0,-1 0 1 0 0,0-1-1 0 0,0 1 1 0 0,1-1-1 0 0,-1 1 1 0 0,0-1-1 0 0,0 0 1 0 0,0 1-1 0 0,0-1 0 0 0,1 0 1 0 0,-1 0-1 0 0,0 0 1 0 0,-1 1-1 0 0,1-1 1 0 0,0 0-1 0 0,0-1 1 0 0,0 1-1 0 0,0 0 0 0 0,-1 0 1 0 0,1 0-1 0 0,-1 0 1 0 0,1-1-1 0 0,-1 1 1 0 0,1 0-1 0 0,-1 0 1 0 0,0-1-1 0 0,1 1 0 0 0,-1 0-19 0 0,133-241 1268 0 0,-97 168-1145 0 0,41-74-161 0 0,-74 143 84 0 0,-3 6-83 0 0,0-1-1 0 0,0 0 0 0 0,1 0 1 0 0,-1 1-1 0 0,0-1 0 0 0,1 0 1 0 0,-1 0-1 0 0,1 0 0 0 0,-1 1 1 0 0,0-1-1 0 0,1 0 0 0 0,-1 0 1 0 0,1 0-1 0 0,-1 0 0 0 0,0 0 1 0 0,1 0-1 0 0,-1 0 0 0 0,1 0 1 0 0,-1 0-1 0 0,0 0 0 0 0,1 0 1 0 0,-1 0-1 0 0,1 0 0 0 0,-1 0 1 0 0,0 0-1 0 0,1 0 0 0 0,-1 0 1 0 0,1-1-1 0 0,-1 1 0 0 0,0 0 1 0 0,1 0-1 0 0,-1 0 0 0 0,0-1 1 0 0,1 1-1 0 0,-1 0 0 0 0,0 0 1 0 0,1-1-1 0 0,-1 1 0 0 0,0 0 1 0 0,0-1-1 0 0,1 1 0 0 0,-1 0 1 0 0,0-1-1 0 0,0 1 0 0 0,0-1 1 0 0,0 1-1 0 0,1 0 0 0 0,-1-1 1 0 0,0 1-1 0 0,0-1 0 0 0,0 1 1 0 0,0 0-1 0 0,0-1 0 0 0,0 1 1 0 0,0-1-1 0 0,0 1 0 0 0,0 0 1 0 0,0-1-1 0 0,0 1 0 0 0,0-1 37 0 0,0 25-4445 0 0,0-16-806 0 0,0 0-7091 0 0</inkml:trace>
  <inkml:trace contextRef="#ctx0" brushRef="#br0" timeOffset="3761.022">4133 833 6673 0 0,'0'0'3380'0'0,"0"0"-840"0"0,0 0-304 0 0,0 0-185 0 0,0 0-236 0 0,0 0-204 0 0,0 0-240 0 0,0 0-238 0 0,0 0-205 0 0,32-4-155 0 0,99-18-103 0 0,-45-6 622 0 0,-72 19-1062 0 0,-7 6-147 0 0,0-1 1 0 0,0 0-1 0 0,0-1 0 0 0,-1 1 1 0 0,1-1-1 0 0,-1-1 1 0 0,0 1-1 0 0,0-1 0 0 0,-1 0 1 0 0,0 0-1 0 0,0-1 0 0 0,0 1 1 0 0,-1-1-1 0 0,0 0 0 0 0,0-1 1 0 0,-1 1-1 0 0,0 0 0 0 0,0-1 1 0 0,-1 0-1 0 0,0 0 0 0 0,0 0 1 0 0,-1 0-84 0 0,-3 5-3 0 0,0 0 1 0 0,-1 0-1 0 0,1 0 1 0 0,-1 0-1 0 0,0 1 1 0 0,0-1 0 0 0,1 1-1 0 0,-2 0 1 0 0,1 0-1 0 0,0 0 1 0 0,0 0-1 0 0,-1 1 1 0 0,1-1-1 0 0,-1 1 1 0 0,1 0-1 0 0,-1 0 1 0 0,1 0-1 0 0,-1 1 1 0 0,0-1 0 0 0,1 1-1 0 0,-1 0 1 0 0,0 0-1 0 0,0 0 1 0 0,1 0-1 0 0,-1 1 1 0 0,-1-1 2 0 0,-10 1-29 0 0,0 1-1 0 0,1 0 1 0 0,-1 1 0 0 0,1 1 0 0 0,-1 0 0 0 0,1 0-1 0 0,1 2 1 0 0,-1 0 0 0 0,1 0 0 0 0,0 1-1 0 0,0 1 1 0 0,1 0 0 0 0,0 1 0 0 0,0 0 0 0 0,1 1-1 0 0,0 0 1 0 0,1 1 0 0 0,0 0 0 0 0,1 0 0 0 0,-7 13 29 0 0,11-19-6 0 0,1 0 1 0 0,0 1-1 0 0,1 0 1 0 0,0-1-1 0 0,0 1 1 0 0,0 1-1 0 0,0-1 1 0 0,1 0-1 0 0,0 1 1 0 0,1-1 0 0 0,-1 1-1 0 0,1-1 1 0 0,0 1-1 0 0,1 0 1 0 0,0-1-1 0 0,0 1 1 0 0,0 0-1 0 0,1 0 1 0 0,0-1-1 0 0,0 1 1 0 0,1-1-1 0 0,-1 1 1 0 0,1-1-1 0 0,1 0 1 0 0,-1 1 0 0 0,1-1-1 0 0,1 0 1 0 0,-1-1-1 0 0,1 1 1 0 0,0-1-1 0 0,0 1 1 0 0,0-1-1 0 0,1 0 1 0 0,0-1-1 0 0,0 1 1 0 0,0-1-1 0 0,0 0 1 0 0,1 0 0 0 0,-1 0-1 0 0,1-1 1 0 0,6 3 5 0 0,6-1-10 0 0,1 0 1 0 0,0-1 0 0 0,-1-1 0 0 0,1 0 0 0 0,0-2 0 0 0,0 0 0 0 0,0-1 0 0 0,0-1 0 0 0,0-1 0 0 0,0 0 0 0 0,10-4 9 0 0,3-3-251 0 0,0-1 0 0 0,0-2 0 0 0,-2-1 1 0 0,1-2-1 0 0,-2-1 0 0 0,0-1 1 0 0,-1-1-1 0 0,0-2 0 0 0,-2-1 0 0 0,0-1 1 0 0,5-7 250 0 0,53-77-163 0 0,-85 106 187 0 0,1 0-1 0 0,0 0 1 0 0,-1 0 0 0 0,1 1 0 0 0,-1-1-1 0 0,1 0 1 0 0,0 0 0 0 0,-1 0 0 0 0,1 0-1 0 0,-1 0 1 0 0,1 0 0 0 0,-1 1 0 0 0,1-1-1 0 0,0 0 1 0 0,-1 0 0 0 0,1 0 0 0 0,-1-1-1 0 0,1 1 1 0 0,-1 0 0 0 0,1 0 0 0 0,0 0-1 0 0,-1 0 1 0 0,1 0 0 0 0,-1 0 0 0 0,1-1-1 0 0,0 1 1 0 0,-1 0 0 0 0,1 0-1 0 0,-1-1 1 0 0,1 1 0 0 0,0 0 0 0 0,-1 0-1 0 0,1-1 1 0 0,0 1 0 0 0,0 0 0 0 0,-1-1-1 0 0,1 1 1 0 0,0-1 0 0 0,0 1 0 0 0,-1 0-1 0 0,1-1 1 0 0,0 1 0 0 0,0-1 0 0 0,0 1-1 0 0,0 0 1 0 0,0-1 0 0 0,0 1 0 0 0,0-1-1 0 0,0 1 1 0 0,0-1 0 0 0,0 1 0 0 0,0-1-1 0 0,0 1 1 0 0,0 0 0 0 0,0-1 0 0 0,0 1-1 0 0,0-1 1 0 0,0 1 0 0 0,0 0 0 0 0,1-1-1 0 0,-1 1 1 0 0,0-1 0 0 0,0 1 0 0 0,0 0-1 0 0,1-1 1 0 0,-1 1 0 0 0,0 0-1 0 0,1-1-23 0 0,-35 16 114 0 0,17-4-77 0 0,0 1-1 0 0,1 0 1 0 0,0 2-1 0 0,1-1 1 0 0,1 2-1 0 0,0 0 1 0 0,1 1-1 0 0,0 0 1 0 0,1 1-1 0 0,1 1 1 0 0,1 0-37 0 0,7-14-2 0 0,1-1 0 0 0,0 1 1 0 0,0 0-1 0 0,0 0 0 0 0,1-1 1 0 0,-1 1-1 0 0,1 0 0 0 0,0 0 0 0 0,0 1 1 0 0,1-1-1 0 0,-1 0 0 0 0,1 0 1 0 0,0 0-1 0 0,0 0 0 0 0,0 1 1 0 0,0-1-1 0 0,1 0 0 0 0,0 0 1 0 0,0 0-1 0 0,0 0 0 0 0,0 0 0 0 0,1 0 1 0 0,-1 0-1 0 0,1 0 0 0 0,0-1 1 0 0,0 1-1 0 0,1 0 0 0 0,-1-1 1 0 0,1 0-1 0 0,-1 0 0 0 0,1 1 1 0 0,0-2-1 0 0,0 1 0 0 0,1 0 0 0 0,-1-1 1 0 0,1 1-1 0 0,0 0 2 0 0,8 0 52 0 0,0 1 0 0 0,0-2 1 0 0,0 0-1 0 0,0 0 0 0 0,1-1 0 0 0,-1 0 1 0 0,1-1-1 0 0,-1-1 0 0 0,0 0 0 0 0,1 0 0 0 0,-1-1 1 0 0,0-1-1 0 0,0 0 0 0 0,0-1 0 0 0,-1 0 1 0 0,1-1-1 0 0,-1 0 0 0 0,0-1 0 0 0,0 0 0 0 0,9-7-52 0 0,10-9 302 0 0,0-1-1 0 0,-2-1 0 0 0,-1-1 0 0 0,0-2 0 0 0,-2 0 0 0 0,8-15-301 0 0,6-6 146 0 0,-19 28-129 0 0,-1-2 1 0 0,-1 0 0 0 0,-1-1 0 0 0,-1-1 0 0 0,-1-1-1 0 0,-1 0 1 0 0,-2 0 0 0 0,0-2 0 0 0,-2 1-1 0 0,0-2 1 0 0,-2 1 0 0 0,-1-3-18 0 0,-5 10-24 0 0,0-1-1 0 0,-2 0 0 0 0,0 0 1 0 0,-1 1-1 0 0,-2-1 1 0 0,0 0-1 0 0,-1 1 1 0 0,0 0-1 0 0,-2 0 1 0 0,-5-11 24 0 0,7 20-15 0 0,0 1 0 0 0,-1 0 0 0 0,-1 0 0 0 0,0 0 0 0 0,0 1 0 0 0,0-1 1 0 0,-1 2-1 0 0,-1-1 0 0 0,0 1 0 0 0,0 0 0 0 0,0 0 0 0 0,-1 1 0 0 0,0 1 0 0 0,0-1 1 0 0,-1 1-1 0 0,0 1 0 0 0,0 0 0 0 0,0 0 0 0 0,-1 1 0 0 0,-1 0 15 0 0,5 2-4 0 0,-1 0 0 0 0,0 0 0 0 0,0 1-1 0 0,0 0 1 0 0,0 0 0 0 0,0 1 0 0 0,0 0-1 0 0,0 0 1 0 0,-1 1 0 0 0,1 0 0 0 0,1 1 0 0 0,-1 0-1 0 0,0 0 1 0 0,0 0 0 0 0,1 1 0 0 0,-1 0-1 0 0,1 1 1 0 0,0 0 0 0 0,0 0 0 0 0,0 0-1 0 0,0 1 1 0 0,1 0 0 0 0,0 0 0 0 0,0 1 0 0 0,0-1-1 0 0,1 2 1 0 0,0-1 0 0 0,0 0 0 0 0,-3 6 4 0 0,1 4 15 0 0,0 1 0 0 0,1 0 0 0 0,0 0 0 0 0,2 1 1 0 0,0 0-1 0 0,1 0 0 0 0,0 0 0 0 0,2 0 0 0 0,0 0 0 0 0,1 0 1 0 0,1 0-1 0 0,1 0 0 0 0,0 0 0 0 0,1 0 0 0 0,1 0 1 0 0,1 0-1 0 0,1-1 0 0 0,0 0 0 0 0,1 0 0 0 0,1-1 1 0 0,0 0-1 0 0,1 0 0 0 0,6 6-15 0 0,30 55 362 0 0,4-2 1 0 0,4-2-1 0 0,2-3 0 0 0,4-2 0 0 0,2-2 1 0 0,13 6-363 0 0,77 69 263 0 0,-128-112-333 0 0,-14-22-1011 0 0,-18-24-1385 0 0,2 9-1033 0 0,2 2-4577 0 0,2 4-4405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502 295 0 0 0,'0'0'373'0'0,"0"0"520"0"0,0 0 511 0 0,0 0 434 0 0,0 0 222 0 0,0 0-94 0 0,0 0-202 0 0,0 0-193 0 0,0 0-174 0 0,0 0-155 0 0,2-1-135 0 0,1-8 5674 0 0,-18 8-2452 0 0,3 1-4787 0 0,8 0-554 0 0,-27 3 1098 0 0,0 1-1 0 0,1 2 1 0 0,0 1 0 0 0,0 2 0 0 0,0 0 0 0 0,1 2-1 0 0,1 2 1 0 0,0 0 0 0 0,-5 5-86 0 0,-62 36 572 0 0,95-53-570 0 0,0 1 0 0 0,1 0 0 0 0,-1 0 1 0 0,0 0-1 0 0,1-1 0 0 0,0 1 0 0 0,-1 0 0 0 0,1 0 0 0 0,0-1 0 0 0,0 1 0 0 0,0-1 1 0 0,0 1-1 0 0,0-1 0 0 0,1 1 0 0 0,-1-1 0 0 0,0 0 0 0 0,1 0 0 0 0,-1 1 1 0 0,0-1-1 0 0,1 0 0 0 0,0 0 0 0 0,-1 0 0 0 0,1-1 0 0 0,-1 1 0 0 0,3 0-2 0 0,10 6 24 0 0,1-2 0 0 0,0 0 1 0 0,0-1-1 0 0,1-1 0 0 0,-1 0 0 0 0,1-1 0 0 0,0 0 0 0 0,-1-2 0 0 0,1 0 0 0 0,12-1-24 0 0,43 2 54 0 0,5 9-25 0 0,-95 21 109 0 0,-259 185 405 0 0,250-194-517 0 0,18-15-24 0 0,0 0-1 0 0,1 0 1 0 0,0 1-1 0 0,0 0 1 0 0,1 0-1 0 0,0 1 1 0 0,0 0 0 0 0,1 0-1 0 0,0 1 1 0 0,1 0-1 0 0,0 0 1 0 0,0 1-1 0 0,-2 8-1 0 0,7-15 3 0 0,1 0 0 0 0,0-1 0 0 0,0 1 0 0 0,0 0 0 0 0,1-1 0 0 0,-1 1 0 0 0,1-1 0 0 0,0 1 0 0 0,0-1 0 0 0,0 1 0 0 0,0-1 0 0 0,1 1 0 0 0,-1-1 0 0 0,1 0 1 0 0,0 0-1 0 0,0 0 0 0 0,0 0 0 0 0,0 0 0 0 0,1 0 0 0 0,-1 0 0 0 0,1-1 0 0 0,0 1 0 0 0,0-1 0 0 0,-1 0 0 0 0,1 0 0 0 0,1 0 0 0 0,-1 0 0 0 0,0-1 0 0 0,0 1 0 0 0,1-1 0 0 0,-1 0 0 0 0,1 0 0 0 0,-1 0 0 0 0,1 0 0 0 0,0 0 0 0 0,-1-1 0 0 0,1 0 0 0 0,1 0-3 0 0,105 1 129 0 0,-11-34-106 0 0,-98 32-112 0 0,1 0-1 0 0,0-1 1 0 0,-1 1 0 0 0,1 0-1 0 0,-1-1 1 0 0,0 0 0 0 0,1 1 0 0 0,-1-1-1 0 0,0 0 1 0 0,0 0 0 0 0,0 0-1 0 0,0 0 1 0 0,0 0 0 0 0,-1 0 0 0 0,1 0-1 0 0,-1 0 1 0 0,1 0 0 0 0,-1 0-1 0 0,0 0 1 0 0,1 0 0 0 0,-1 0-1 0 0,0 0 1 0 0,-1-1 0 0 0,1 0 89 0 0,-2-36-8424 0 0,1 34 5253 0 0,0-3-8436 0 0</inkml:trace>
  <inkml:trace contextRef="#ctx0" brushRef="#br0" timeOffset="400.651">333 0 7522 0 0,'0'0'1789'0'0,"0"0"-218"0"0,0 0-84 0 0,0 0 119 0 0,0 0 69 0 0,0 0-71 0 0,0 0-246 0 0,0 0-340 0 0,0 0-372 0 0,0 0-200 0 0,0 0-6 0 0,0 0 177 0 0,0 0 178 0 0,-1 7 96 0 0,-4 212 3390 0 0,1 6-3430 0 0,-9-61-430 0 0,5-35-56 0 0,-6 0 0 0 0,-29 120-365 0 0,-31-41 190 0 0,73-207-200 0 0,0 0-1 0 0,0 0 0 0 0,0 0 0 0 0,1 0 1 0 0,-1 0-1 0 0,0 0 0 0 0,1 1 0 0 0,-1-1 1 0 0,1 0-1 0 0,-1 0 0 0 0,1 1 0 0 0,0-1 1 0 0,-1 0-1 0 0,1 1 0 0 0,0-1 0 0 0,0 0 0 0 0,0 1 1 0 0,0-1-1 0 0,0 0 0 0 0,0 1 0 0 0,1-1 1 0 0,-1 0-1 0 0,0 1 0 0 0,1-1 0 0 0,-1 0 1 0 0,1 1-1 0 0,-1-1 0 0 0,1 0 0 0 0,-1 0 1 0 0,1 0-1 0 0,0 1 0 0 0,0-1 0 0 0,0 0 1 0 0,-1 0-1 0 0,1 0 0 0 0,0 0 0 0 0,0 0 1 0 0,0-1-1 0 0,1 1 0 0 0,-1 0 0 0 0,0 0 1 0 0,0-1-1 0 0,0 1 0 0 0,1-1 0 0 0,-1 1 0 0 0,0-1 1 0 0,0 1-1 0 0,1-1 0 0 0,-1 0 0 0 0,0 0 1 0 0,1 1-1 0 0,-1-1 0 0 0,1 0 0 0 0,-1 0 1 0 0,0 0-1 0 0,1-1 0 0 0,-1 1 0 0 0,0 0 1 0 0,2-1 10 0 0,36-19-3224 0 0,-26 11-3596 0 0,-9 5-5334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1280 0 0,'0'0'2185'0'0,"0"0"-18"0"0,0 0 51 0 0,0 0-7 0 0,0 0-127 0 0,0 0-241 0 0,0 0-302 0 0,0 0-250 0 0,0 0-156 0 0,0 0-117 0 0,0 0-124 0 0,0 0-109 0 0,0 0-87 0 0,0 0-50 0 0,0 0-43 0 0,0 0-56 0 0,0 0-79 0 0,0 0-76 0 0,0 0-43 0 0,0 0-37 0 0,0 0-23 0 0,0 0-16 0 0,0 0-34 0 0,0 0-25 0 0,0 0 3 0 0,12 7 2043 0 0,218-22-445 0 0,-5 1-1482 0 0,-256 17-8062 0 0,21 4 1773 0 0,3-3-6077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11650 0 0,'0'0'3118'0'0,"0"0"-1413"0"0,0 0-696 0 0,0 0-44 0 0,0 0 248 0 0,0 0 249 0 0,0 0 45 0 0,0 0-132 0 0,0 0-238 0 0,0 0-262 0 0,0 0-177 0 0,0 0-95 0 0,0 0-89 0 0,29 3-48 0 0,94 6-42 0 0,-30-17 181 0 0,60-19 6 0 0,-140 26-1374 0 0,42-3 1825 0 0,-36 3-4312 0 0,0 1-4613 0 0,-14 0-4771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4097 0 0,'0'0'1483'0'0,"0"0"96"0"0,0 0 281 0 0,0 0 302 0 0,0 0 92 0 0,0 0-222 0 0,0 0-439 0 0,0 0-453 0 0,0 0-331 0 0,0 0-235 0 0,0 0-105 0 0,0 0-41 0 0,-3 2 36 0 0,3-1-418 0 0,0-1-1 0 0,0 1 1 0 0,-1-1-1 0 0,1 1 1 0 0,0-1 0 0 0,0 1-1 0 0,0-1 1 0 0,0 1-1 0 0,0-1 1 0 0,0 1-1 0 0,0-1 1 0 0,0 1-1 0 0,0-1 1 0 0,1 1-1 0 0,-1-1 1 0 0,0 1-1 0 0,0-1 1 0 0,0 1-1 0 0,1-1 1 0 0,-1 1-1 0 0,0-1 1 0 0,0 1-1 0 0,1-1 1 0 0,-1 0-1 0 0,0 1 1 0 0,1-1-1 0 0,-1 1 1 0 0,0-1-1 0 0,1 0 1 0 0,-1 1-1 0 0,1-1 1 0 0,-1 0-1 0 0,1 0 1 0 0,-1 1-1 0 0,1-1 1 0 0,-1 0-1 0 0,1 0 1 0 0,-1 0-1 0 0,1 0 1 0 0,-1 1-1 0 0,1-1 1 0 0,-1 0-1 0 0,1 0 1 0 0,-1 0-1 0 0,1 0 1 0 0,-1 0-1 0 0,1 0 1 0 0,-1 0-1 0 0,1-1 1 0 0,-1 1-1 0 0,1 0 1 0 0,-1 0-1 0 0,1 0 1 0 0,-1 0-1 0 0,1-1 1 0 0,-1 1-1 0 0,1 0 1 0 0,-1 0-1 0 0,1-1 1 0 0,-1 1-1 0 0,0 0 1 0 0,1-1-1 0 0,-1 1 1 0 0,1-1-46 0 0,61 2 1778 0 0,-48-1-1585 0 0,410-30 2562 0 0,-260 23-1566 0 0,-215-22-667 0 0,-64-26-427 0 0,90 33-2049 0 0,37 16-4879 0 0,-8 5 1088 0 0,0 0-7071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80 4089 0 0,'0'0'1554'0'0,"0"0"-173"0"0,0 0 43 0 0,0 0 154 0 0,0 0 78 0 0,0 0-90 0 0,0 0-231 0 0,0 0-261 0 0,-31 23-237 0 0,-98 73-143 0 0,72-29 189 0 0,49-50-654 0 0,-1 0 30 0 0,1 0 0 0 0,1 1 0 0 0,0 0 0 0 0,1 0 0 0 0,1 1 0 0 0,1 0 1 0 0,-1 13-260 0 0,4-25 94 0 0,0 0 1 0 0,1-1-1 0 0,0 1 1 0 0,0 0-1 0 0,1 0 1 0 0,0 0-1 0 0,0 0 1 0 0,0 0-1 0 0,1 0 1 0 0,0-1-1 0 0,1 1 1 0 0,-1-1-1 0 0,1 1 1 0 0,0-1-1 0 0,1 0 1 0 0,0 0-1 0 0,0-1 1 0 0,0 1-1 0 0,0-1 1 0 0,1 0-1 0 0,0 0 1 0 0,3 3-95 0 0,1-2 162 0 0,-1-1 1 0 0,0 0-1 0 0,1-1 1 0 0,0 0 0 0 0,0 0-1 0 0,1-1 1 0 0,-1 0-1 0 0,1 0 1 0 0,-1-1 0 0 0,1 0-1 0 0,0-1 1 0 0,0 0-1 0 0,0-1 1 0 0,-1 0 0 0 0,1-1-1 0 0,0 1 1 0 0,0-2-1 0 0,0 0 1 0 0,7-2-163 0 0,7-2 240 0 0,1-2-1 0 0,-1-1 1 0 0,0-1 0 0 0,-1 0 0 0 0,0-2 0 0 0,-1-1-1 0 0,1-2-239 0 0,-8 7 66 0 0,0-1 0 0 0,-1-1 0 0 0,0 0 0 0 0,-1-1 0 0 0,0-1 1 0 0,0 0-1 0 0,-2-1 0 0 0,1 0 0 0 0,-2 0 0 0 0,0-1 0 0 0,0-1 0 0 0,-2 0 0 0 0,1 0 0 0 0,-2 0 0 0 0,0-1 0 0 0,-1-1 0 0 0,-1 1 0 0 0,0-1 0 0 0,-1 1 0 0 0,-1-1 0 0 0,-1-1 0 0 0,0 1 0 0 0,-1 0 0 0 0,-1-3-66 0 0,-2 10-48 0 0,-1 1 0 0 0,0-1 0 0 0,-1 1 0 0 0,0 0 1 0 0,0 0-1 0 0,-1 0 0 0 0,0 0 0 0 0,0 1 0 0 0,-1 0 0 0 0,-1 0 1 0 0,1 1-1 0 0,-1-1 0 0 0,0 1 0 0 0,-1 1 0 0 0,1-1 0 0 0,-1 2 1 0 0,-1-1-1 0 0,1 1 0 0 0,-1 0 0 0 0,0 0 0 0 0,0 1 0 0 0,0 1 1 0 0,-1-1-1 0 0,1 2 0 0 0,-1-1 0 0 0,0 1 0 0 0,0 1 0 0 0,0-1 1 0 0,0 2-1 0 0,-5 0 48 0 0,-77-3-2181 0 0,31 9-4225 0 0,28-2-5700 0 0</inkml:trace>
  <inkml:trace contextRef="#ctx0" brushRef="#br0" timeOffset="601.55">0 371 10330 0 0,'0'0'1447'0'0,"0"0"-424"0"0,0 0-52 0 0,0 0 291 0 0,0 0 209 0 0,0 0-45 0 0,0 0-331 0 0,0 0-378 0 0,0 0-275 0 0,0 0-132 0 0,0 0-42 0 0,0 0 18 0 0,5-4 60 0 0,-3 3-348 0 0,0-1 128 0 0,0 0-1 0 0,1 1 0 0 0,-1-1 1 0 0,0 1-1 0 0,0 0 1 0 0,1 0-1 0 0,-1 0 1 0 0,0 0-1 0 0,1 0 1 0 0,-1 0-1 0 0,1 1 0 0 0,-1-1 1 0 0,1 1-1 0 0,0 0 1 0 0,-1 0-1 0 0,1 0 1 0 0,-1 0-1 0 0,1 0 1 0 0,0 0-1 0 0,-1 1 0 0 0,1-1-125 0 0,33 7 914 0 0,0-1 0 0 0,1-2 0 0 0,-1-1 0 0 0,1-3-1 0 0,12-1-913 0 0,-8 1 311 0 0,353-22 951 0 0,121-37-906 0 0,-441 55-959 0 0,-100-3-2576 0 0,13 5 1638 0 0,5 0-933 0 0,2 2-2221 0 0,-1 0-7232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4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0 0 0,'0'0'1526'0'0,"0"0"-197"0"0,0 0 168 0 0,0 0 380 0 0,0 0 305 0 0,0 0-13 0 0,0 0-272 0 0,0 0-436 0 0,0 0-454 0 0,0 0-321 0 0,0 0-214 0 0,0 0-118 0 0,15-8 1538 0 0,194-42 4205 0 0,-141 26-5536 0 0,0-2 0 0 0,-2-3 1 0 0,28-18-562 0 0,-37 2 786 0 0,-68 61 581 0 0,-8 28-1362 0 0,2 2-1 0 0,2 0 0 0 0,2 1 0 0 0,2 0 0 0 0,2 0 0 0 0,2 1 1 0 0,3 1-1 0 0,1-1 0 0 0,3 1 0 0 0,4 31-4 0 0,-5 9-19 0 0,2-24 25 0 0,-4-1-1 0 0,-2 1 1 0 0,-2-1-1 0 0,-4-1 1 0 0,-2 0-1 0 0,-17 46-5 0 0,26-96-14 0 0,0 1-1 0 0,-1-1 0 0 0,0 1 0 0 0,-1-1 0 0 0,-1-1 0 0 0,0 1 1 0 0,-1-1-1 0 0,0-1 0 0 0,0 1 0 0 0,-1-1 0 0 0,-1-1 1 0 0,0 0-1 0 0,-1 0 0 0 0,0-1 0 0 0,0 0 0 0 0,-1-1 0 0 0,0 0 1 0 0,0-1-1 0 0,-1 0 0 0 0,0-1 0 0 0,0-1 0 0 0,0 0 0 0 0,-1 0 1 0 0,0-2-1 0 0,0 0 0 0 0,-6 1 15 0 0,16-4-11 0 0,0 1-1 0 0,0-1 1 0 0,0 0 0 0 0,0 0 0 0 0,0 0-1 0 0,-1-1 1 0 0,1 1 0 0 0,0-1-1 0 0,0 0 1 0 0,0 0 0 0 0,0-1 0 0 0,0 1-1 0 0,1-1 1 0 0,-1 0 0 0 0,0 0-1 0 0,1 0 1 0 0,-1 0 0 0 0,1-1-1 0 0,0 1 1 0 0,0-1 0 0 0,0 0 0 0 0,0 0-1 0 0,0 0 1 0 0,1 0 0 0 0,-1-1-1 0 0,1 1 1 0 0,0-1 0 0 0,-1-1 11 0 0,-2-8-10 0 0,1 0 0 0 0,0-1 0 0 0,1 1 0 0 0,0-1 0 0 0,1 1 0 0 0,1-1 0 0 0,0 0 0 0 0,1 0 0 0 0,0 0 0 0 0,1 1 0 0 0,1-1 0 0 0,0 0 0 0 0,1 1 0 0 0,0-1 0 0 0,1 1 0 0 0,0 0 0 0 0,2 0 0 0 0,-1 0 10 0 0,7-12 30 0 0,2 0 0 0 0,0 1 0 0 0,1 1 0 0 0,1 0 0 0 0,1 1 0 0 0,1 1 0 0 0,1 0 0 0 0,1 2 0 0 0,1 0 0 0 0,0 2 0 0 0,2 0 0 0 0,0 1 0 0 0,0 1 0 0 0,2 1 0 0 0,-1 2 0 0 0,23-8-30 0 0,-14 8 76 0 0,0 2-1 0 0,1 1 1 0 0,0 2 0 0 0,0 2-1 0 0,1 0 1 0 0,-1 3-1 0 0,17 1-75 0 0,-50 1 6 0 0,-1 0-13 0 0,0 0 6 0 0,0 0-30 0 0,0 0-52 0 0,0 0-31 0 0,0 0-120 0 0,0 0-152 0 0,0 0-337 0 0,3 7-5267 0 0,-2-4 39 0 0,0-2-6545 0 0</inkml:trace>
  <inkml:trace contextRef="#ctx0" brushRef="#br0" timeOffset="267.644">901 983 4713 0 0,'0'0'2454'0'0,"0"0"-272"0"0,0 0 33 0 0,0 0 24 0 0,0 0-71 0 0,0 0-249 0 0,0 0-437 0 0,0 0-422 0 0,0 0-307 0 0,0 0-184 0 0,0 0-116 0 0,0 0-86 0 0,0 0-91 0 0,-4 28-97 0 0,-12 84-59 0 0,0-56 45 0 0,12-53-49 0 0,4-3-3456 0 0,0 0-3594 0 0,0 0-4222 0 0</inkml:trace>
  <inkml:trace contextRef="#ctx0" brushRef="#br0" timeOffset="511.064">1002 486 11554 0 0,'0'0'2170'0'0,"0"0"-600"0"0,0 0-268 0 0,0 0-76 0 0,0 0-83 0 0,0 0-144 0 0,0 0-225 0 0,0 0-249 0 0,0 0-206 0 0,0 0-115 0 0,0 0-92 0 0,0 0-33 0 0,0 0-21 0 0,-15 23-16 0 0,-46 66-36 0 0,46-59-9 0 0,22-25 9 0 0,-4-4-3 0 0,1 0-16 0 0,-1 0 1 0 0,0 0-1 0 0,1 0 1 0 0,-1-1-1 0 0,0 1 1 0 0,1-1-1 0 0,-1 0 1 0 0,1 0 0 0 0,-1 0-1 0 0,1 0 1 0 0,-1 0-1 0 0,1-1 1 0 0,-1 0-1 0 0,0 0 1 0 0,1 0-1 0 0,-1 0 1 0 0,0 0-1 0 0,0 0 1 0 0,0-1-1 0 0,0 0 1 0 0,3-1 12 0 0,16-21-6934 0 0,-20 20-1806 0 0</inkml:trace>
  <inkml:trace contextRef="#ctx0" brushRef="#br0" timeOffset="982.001">1201 1020 6985 0 0,'0'0'2089'0'0,"0"0"-578"0"0,0 0-137 0 0,0 0 45 0 0,0 0-21 0 0,0 0-164 0 0,0 0-298 0 0,0 0-238 0 0,0 0-73 0 0,0 0 135 0 0,0 0 111 0 0,0 0 49 0 0,0 0-25 0 0,0 8-163 0 0,-8 147 2025 0 0,1-72-2414 0 0,9-81-313 0 0,-1 0-1 0 0,0 0 1 0 0,1-1 0 0 0,-1 1-1 0 0,1-1 1 0 0,0 1 0 0 0,-1-1-1 0 0,1 0 1 0 0,0 0 0 0 0,0 0 0 0 0,0 0-1 0 0,0 0 1 0 0,0 0 0 0 0,0 0-1 0 0,0 0 1 0 0,0-1 0 0 0,0 1 0 0 0,0-1-1 0 0,0 0 1 0 0,1 1 0 0 0,-1-1-1 0 0,0 0 1 0 0,0 0 0 0 0,0-1 0 0 0,1 1-1 0 0,-1 0 1 0 0,0-1 0 0 0,0 1-1 0 0,1-1-29 0 0,5 0 36 0 0,-6 1-63 0 0,-1 0-1 0 0,0 0 1 0 0,1 0-1 0 0,-1-1 1 0 0,0 1-1 0 0,0 0 0 0 0,1-1 1 0 0,-1 1-1 0 0,0-1 1 0 0,0 0-1 0 0,0 1 1 0 0,0-1-1 0 0,0 0 1 0 0,1 0-1 0 0,-2 1 0 0 0,1-1 1 0 0,0 0-1 0 0,0 0 1 0 0,0 0-1 0 0,0 0 1 0 0,0-1-1 0 0,-1 1 1 0 0,1 0-1 0 0,0 0 0 0 0,-1 0 1 0 0,1 0-1 0 0,-1-1 1 0 0,0 1-1 0 0,1 0 1 0 0,-1-2 27 0 0,6-28-5462 0 0,-3 12-4429 0 0,-3 14-374 0 0</inkml:trace>
  <inkml:trace contextRef="#ctx0" brushRef="#br0" timeOffset="1348.994">1398 718 4033 0 0,'0'0'2642'0'0,"0"0"-431"0"0,0 0-179 0 0,0 0-15 0 0,0 0-79 0 0,0 0-198 0 0,0 0-262 0 0,0 0-238 0 0,0 0-161 0 0,0 0-110 0 0,0 0-62 0 0,0 0-44 0 0,-3-9-56 0 0,-10-40 537 0 0,13 48-816 0 0,0 1-92 0 0,0 0-56 0 0,-14 5 777 0 0,-8 10-1021 0 0,-7 1-2146 0 0,19-6-1631 0 0,0 0-4194 0 0,1-3-4736 0 0</inkml:trace>
  <inkml:trace contextRef="#ctx0" brushRef="#br0" timeOffset="1994.877">875 1031 0 0 0,'0'0'1574'0'0,"0"0"410"0"0,0 0 237 0 0,0 0-42 0 0,0 0-284 0 0,0 0-379 0 0,0 0-312 0 0,0 0-262 0 0,0 0-186 0 0,0 0-90 0 0,0 0-56 0 0,0 0-8 0 0,1 6 4961 0 0,0 21-4666 0 0,-39 183 1399 0 0,79-206-1238 0 0,41-38-558 0 0,-77 30-539 0 0,-5 3-4763 0 0,0 0-5053 0 0,0 1-1912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5:0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1346 0 0 0,'0'0'760'0'0,"0"0"179"0"0,0 0 283 0 0,0 0 281 0 0,0 0 202 0 0,0 0 10 0 0,0 0-168 0 0,0 0-281 0 0,0 0-287 0 0,0 0-230 0 0,-4-1-147 0 0,-12-7-54 0 0,12 6 16 0 0,8-1 3053 0 0,13-16-1921 0 0,6-14-879 0 0,2 1 0 0 0,1 1 0 0 0,2 1 0 0 0,1 1 0 0 0,7-3-817 0 0,-32 28 53 0 0,277-213 1177 0 0,-158 129-962 0 0,-115 84-205 0 0,4-2-94 0 0,9-7 587 0 0,-21 13-579 0 0,27-11 45 0 0,-16 7-3 0 0,146-66 153 0 0,-117 56-154 0 0,-107-13 1540 0 0,-63-38-1577 0 0,130 64 17 0 0,-1 1 0 0 0,1 0 0 0 0,0-1-1 0 0,0 1 1 0 0,0-1 0 0 0,0 1 0 0 0,0 0 0 0 0,-1-1-1 0 0,1 1 1 0 0,0 0 0 0 0,0-1 0 0 0,-1 1 0 0 0,1 0 0 0 0,0-1-1 0 0,0 1 1 0 0,-1 0 0 0 0,1 0 0 0 0,0-1 0 0 0,-1 1-1 0 0,1 0 1 0 0,0 0 0 0 0,-1 0 0 0 0,1-1 0 0 0,-1 1-1 0 0,1 0 1 0 0,0 0 0 0 0,-1 0 0 0 0,1 0 0 0 0,-1 0 0 0 0,1 0-1 0 0,0 0 1 0 0,-1 0 0 0 0,1 0 0 0 0,-1 0 0 0 0,1 0-1 0 0,0 0 1 0 0,-1 0 0 0 0,1 0 0 0 0,-1 0 0 0 0,1 0 0 0 0,0 0-1 0 0,-1 1 1 0 0,1-1 0 0 0,0 0 0 0 0,-1 0 0 0 0,1 0-1 0 0,0 1 1 0 0,-1-1 0 0 0,1 0 0 0 0,0 1 0 0 0,-1-1-1 0 0,1 0 1 0 0,0 0 0 0 0,0 1 0 0 0,-1-1 0 0 0,1 0 0 0 0,0 1-1 0 0,0-1 1 0 0,0 1 0 0 0,0-1 0 0 0,-1 0 0 0 0,1 1-1 0 0,0-1 1 0 0,0 1 0 0 0,0-1 0 0 0,0 0 0 0 0,0 1-1 0 0,0-1 1 0 0,0 1 0 0 0,0-1 2 0 0,-4 16 20 0 0,-3 7-8 0 0,2-1 0 0 0,0 1-1 0 0,1 0 1 0 0,2 1 0 0 0,0-1 0 0 0,2 0 0 0 0,1 10-12 0 0,-1-32 0 0 0,-2 231 37 0 0,2-232-42 0 0,28-30 535 0 0,137-183-247 0 0,-162 207 28 0 0,2-1-4397 0 0,-4 10-1389 0 0,0 3-3295 0 0,-1-5-1388 0 0</inkml:trace>
  <inkml:trace contextRef="#ctx0" brushRef="#br0" timeOffset="4585.318">5567 588 1160 0 0,'0'0'2147'0'0,"0"0"-472"0"0,0 0-97 0 0,0 0 148 0 0,0 0 132 0 0,0 0-66 0 0,0 0-264 0 0,0 0-297 0 0,0 0-257 0 0,0 0-178 0 0,0 0-93 0 0,0 0-103 0 0,0 0-76 0 0,-23 1-51 0 0,-72 7-50 0 0,91-8-393 0 0,1 0 0 0 0,0 0-1 0 0,0 1 1 0 0,0 0 0 0 0,0-1 0 0 0,0 1 0 0 0,0 0-1 0 0,0 1 1 0 0,0-1 0 0 0,0 0 0 0 0,0 1-1 0 0,0 0 1 0 0,1-1 0 0 0,-1 1 0 0 0,1 0 0 0 0,-1 1-1 0 0,1-1 1 0 0,0 0 0 0 0,0 1 0 0 0,0-1-1 0 0,0 1 1 0 0,0-1 0 0 0,1 1 0 0 0,-1 0-30 0 0,-4 7 113 0 0,0-1-58 0 0,0 0 0 0 0,1 0 0 0 0,0 1-1 0 0,1 0 1 0 0,0 0 0 0 0,0 0 0 0 0,1 1-1 0 0,1-1 1 0 0,-1 1 0 0 0,2-1 0 0 0,-1 1-1 0 0,2 0 1 0 0,-1 0 0 0 0,2-1 0 0 0,-1 1-1 0 0,2 2-54 0 0,-1-8 81 0 0,1-1 0 0 0,1 1 0 0 0,-1-1 0 0 0,1 1-1 0 0,0-1 1 0 0,0 0 0 0 0,0 0 0 0 0,0 0 0 0 0,1 0 0 0 0,0-1-1 0 0,-1 0 1 0 0,1 1 0 0 0,0-1 0 0 0,1-1 0 0 0,-1 1-1 0 0,1-1 1 0 0,-1 1 0 0 0,1-1 0 0 0,0 0 0 0 0,-1-1-1 0 0,1 1 1 0 0,0-1 0 0 0,0 0 0 0 0,0 0 0 0 0,0-1-1 0 0,0 0 1 0 0,1 1 0 0 0,-1-2 0 0 0,0 1 0 0 0,0-1-1 0 0,0 1 1 0 0,0-1 0 0 0,0-1 0 0 0,0 1 0 0 0,-1-1-1 0 0,1 0 1 0 0,0 0 0 0 0,-1 0 0 0 0,3-1-81 0 0,26-17 306 0 0,-1-1 1 0 0,0-1-1 0 0,-2-2 1 0 0,-1-1-1 0 0,-1-1 0 0 0,-1-1 1 0 0,-1-2-1 0 0,-2-1 1 0 0,0-1-307 0 0,-2 6 38 0 0,-2-1 0 0 0,0-1 0 0 0,-2-1 1 0 0,-1-1-1 0 0,-2 0 0 0 0,0-1 0 0 0,-2 0 1 0 0,-2-1-1 0 0,0-1 0 0 0,-2 0 0 0 0,-2 0 0 0 0,-1 0 1 0 0,-1-1-1 0 0,-2 0 0 0 0,-1-25-38 0 0,-1 53 0 0 0,-1 1-1 0 0,1-1 1 0 0,-1 1-1 0 0,-1-1 0 0 0,1 1 1 0 0,-1-1-1 0 0,1 0 1 0 0,-1 1-1 0 0,-1 0 1 0 0,1-1-1 0 0,-1 1 1 0 0,1 0-1 0 0,-1 0 1 0 0,0-1-1 0 0,-1 1 1 0 0,1 1-1 0 0,-1-1 0 0 0,0 0 1 0 0,0 1-1 0 0,0-1 1 0 0,0 1-1 0 0,0 0 1 0 0,-1 0-1 0 0,0 0 1 0 0,1 1-1 0 0,-1-1 1 0 0,0 1-1 0 0,0 0 0 0 0,0 0 1 0 0,-1 0-1 0 0,1 1 1 0 0,0-1-1 0 0,-1 1 1 0 0,1 0-1 0 0,-1 0 1 0 0,1 1-1 0 0,-3-1 1 0 0,-7 5-12 0 0,1 1 0 0 0,0 1-1 0 0,0 0 1 0 0,0 1 0 0 0,1 0 0 0 0,0 0-1 0 0,0 2 1 0 0,1-1 0 0 0,0 1-1 0 0,0 1 1 0 0,1 0 0 0 0,1 1 0 0 0,0 0-1 0 0,0 0 1 0 0,-2 5 12 0 0,-7 8-3 0 0,1 0 0 0 0,1 2 0 0 0,1-1 0 0 0,1 2 0 0 0,2 0 1 0 0,1 1-1 0 0,1 0 0 0 0,1 0 0 0 0,1 1 0 0 0,2 1 0 0 0,1-1 0 0 0,1 1 0 0 0,1-1 0 0 0,2 1 0 0 0,2 17 3 0 0,1-36 6 0 0,0-1-1 0 0,0 1 1 0 0,1-1 0 0 0,1 1-1 0 0,0-1 1 0 0,0 0-1 0 0,1 0 1 0 0,0-1 0 0 0,1 1-1 0 0,0-1 1 0 0,1 0-1 0 0,0-1 1 0 0,0 0 0 0 0,0 0-1 0 0,1 0 1 0 0,1-1-1 0 0,-1 0 1 0 0,1-1 0 0 0,0 1-1 0 0,0-2 1 0 0,1 0-1 0 0,0 0 1 0 0,0 0 0 0 0,0-1-1 0 0,0-1 1 0 0,1 0-1 0 0,0 0 1 0 0,-1-1 0 0 0,1 0-1 0 0,0-1 1 0 0,0-1-1 0 0,0 1 1 0 0,0-2 0 0 0,0 1-1 0 0,10-3-5 0 0,68-43-3466 0 0,13-65-8203 0 0,-95 99-119 0 0</inkml:trace>
  <inkml:trace contextRef="#ctx0" brushRef="#br0" timeOffset="4889.289">6195 525 8522 0 0,'0'0'2122'0'0,"0"0"-250"0"0,0 0 63 0 0,0 0-15 0 0,0 0-255 0 0,0 0-374 0 0,0 0-372 0 0,0 0-207 0 0,0 0-96 0 0,0 0-56 0 0,0 0-80 0 0,0 0-78 0 0,-7 18-45 0 0,-21 56-46 0 0,19 4 425 0 0,10-75-703 0 0,-1-1 0 0 0,1 1 1 0 0,0 0-1 0 0,0 0 0 0 0,0-1 0 0 0,0 1 1 0 0,1 0-1 0 0,-1-1 0 0 0,1 0 0 0 0,0 1 1 0 0,-1-1-1 0 0,1 0 0 0 0,0 0 0 0 0,0 0 0 0 0,1 0 1 0 0,-1 0-1 0 0,0 0 0 0 0,1-1 0 0 0,-1 1 1 0 0,1-1-1 0 0,-1 1 0 0 0,1-1 0 0 0,0 0 1 0 0,-1 0-1 0 0,1 0 0 0 0,0-1 0 0 0,0 1 1 0 0,0-1-1 0 0,0 1 0 0 0,2-1-33 0 0,1 1 130 0 0,1 0-1 0 0,-1-1 1 0 0,1 1-1 0 0,-1-1 1 0 0,1-1-1 0 0,-1 1 1 0 0,1-1-1 0 0,-1-1 0 0 0,1 1 1 0 0,-1-1-1 0 0,0 0 1 0 0,0 0-1 0 0,4-2-129 0 0,-4 0 61 0 0,0-1-1 0 0,0 1 1 0 0,0-1-1 0 0,-1 0 1 0 0,1-1-1 0 0,-1 1 0 0 0,-1-1 1 0 0,1 0-1 0 0,-1 0 1 0 0,0-1-1 0 0,0 1 0 0 0,-1-1 1 0 0,0 0-1 0 0,0 0 1 0 0,-1 0-1 0 0,1 0 1 0 0,-2 0-1 0 0,1 0 0 0 0,-1-1 1 0 0,0 1-1 0 0,0-1 1 0 0,-1 1-1 0 0,0-2-60 0 0,-1 5-57 0 0,0-1 1 0 0,-1 1-1 0 0,1 0 0 0 0,-1-1 0 0 0,1 1 1 0 0,-1 0-1 0 0,-1 0 0 0 0,1 0 0 0 0,0 1 1 0 0,-1-1-1 0 0,0 0 0 0 0,0 1 0 0 0,0 0 1 0 0,0 0-1 0 0,-1 0 0 0 0,1 0 0 0 0,-1 0 1 0 0,0 1-1 0 0,1-1 0 0 0,-1 1 0 0 0,0 0 1 0 0,-1 0-1 0 0,1 1 0 0 0,0-1 1 0 0,0 1-1 0 0,-1 0 0 0 0,1 0 0 0 0,-1 1 1 0 0,1-1-1 0 0,-1 1 0 0 0,0 0 57 0 0,1 0-375 0 0,-25 1-2933 0 0,12 4-4062 0 0,8 0-4827 0 0</inkml:trace>
  <inkml:trace contextRef="#ctx0" brushRef="#br0" timeOffset="5326.049">6394 702 2937 0 0,'0'0'2680'0'0,"0"0"-1003"0"0,0 0-264 0 0,0 0 169 0 0,0 0 266 0 0,0 0 190 0 0,0 0-167 0 0,0 0-219 0 0,0 0-165 0 0,0 0-153 0 0,0 0-142 0 0,0 0-163 0 0,0 0-149 0 0,30 1-119 0 0,94 3-122 0 0,-51-17 424 0 0,-67 11-977 0 0,1-1-1 0 0,-1 0 1 0 0,0-1 0 0 0,0 1 0 0 0,-1-1-1 0 0,1 0 1 0 0,-1-1 0 0 0,0 1-1 0 0,0-1 1 0 0,0 0 0 0 0,-1 0 0 0 0,1-1-1 0 0,-1 1 1 0 0,-1-1 0 0 0,1 0 0 0 0,-1 0-1 0 0,0 0 1 0 0,0 0 0 0 0,-1-1-1 0 0,0 1 1 0 0,0-1 0 0 0,0 0 0 0 0,-1 1-1 0 0,0-1 1 0 0,0-5-86 0 0,0 11 1 0 0,-1-1 1 0 0,0 0-1 0 0,0 1 0 0 0,0-1 1 0 0,0 1-1 0 0,0-1 1 0 0,0 0-1 0 0,-1 1 0 0 0,1-1 1 0 0,0 0-1 0 0,-1 1 0 0 0,1-1 1 0 0,-1 1-1 0 0,1-1 0 0 0,-1 1 1 0 0,0-1-1 0 0,0 1 1 0 0,0 0-1 0 0,0-1 0 0 0,0 1 1 0 0,0 0-1 0 0,0 0 0 0 0,0 0 1 0 0,0 0-1 0 0,-1-1 0 0 0,1 2 1 0 0,0-1-1 0 0,-1 0 1 0 0,1 0-1 0 0,-1 0 0 0 0,1 1 1 0 0,-1-1-1 0 0,1 1 0 0 0,-1-1 1 0 0,1 1-1 0 0,-1-1 0 0 0,0 1 1 0 0,1 0-1 0 0,-1 0 0 0 0,1 0 1 0 0,-1 0-1 0 0,0 0 1 0 0,1 0-1 0 0,-1 0 0 0 0,0 1 1 0 0,1-1-1 0 0,-1 1-1 0 0,-9 1-48 0 0,0 1 0 0 0,1 0 0 0 0,-1 1 0 0 0,1 0 0 0 0,0 1 0 0 0,0 0 0 0 0,0 0-1 0 0,1 1 1 0 0,0 0 0 0 0,0 1 0 0 0,0 0 0 0 0,1 1 0 0 0,0-1 0 0 0,1 1 0 0 0,-1 1 0 0 0,2 0 0 0 0,-1 0 0 0 0,1 0 0 0 0,0 1 0 0 0,-3 8 48 0 0,7-15-40 0 0,-1 0 1 0 0,1 1 0 0 0,0-1-1 0 0,0 0 1 0 0,0 1 0 0 0,0 0 0 0 0,1-1-1 0 0,-1 1 1 0 0,1 0 0 0 0,0 0 0 0 0,0 0-1 0 0,1 0 1 0 0,-1 0 0 0 0,1 0-1 0 0,0 0 1 0 0,0 0 0 0 0,0 0 0 0 0,0 0-1 0 0,1 0 1 0 0,0 0 0 0 0,0 0 0 0 0,0 0-1 0 0,0 0 1 0 0,0-1 0 0 0,1 1 0 0 0,0 0-1 0 0,0-1 1 0 0,0 1 0 0 0,0-1-1 0 0,0 1 1 0 0,1-1 0 0 0,-1 0 0 0 0,1 0-1 0 0,0 0 1 0 0,0-1 0 0 0,3 3 39 0 0,3-3-453 0 0,1 0 0 0 0,0 0-1 0 0,1-1 1 0 0,-1 0 0 0 0,0-1 0 0 0,0 0 0 0 0,0 0-1 0 0,0-1 1 0 0,1-1 0 0 0,-1 0 0 0 0,-1 0 0 0 0,1-1 0 0 0,4-2 453 0 0,32-13-5387 0 0,-2-4-3471 0 0,-29 14 3079 0 0</inkml:trace>
  <inkml:trace contextRef="#ctx0" brushRef="#br0" timeOffset="5760.107">7097 470 6057 0 0,'0'0'3634'0'0,"0"0"-889"0"0,0 0-658 0 0,0 0-493 0 0,0 0-455 0 0,0 0-362 0 0,0 0-222 0 0,0 0 5 0 0,0 0 82 0 0,0 0 56 0 0,0 0 13 0 0,0 0-59 0 0,-8 7-69 0 0,-51 52 995 0 0,56-55-1484 0 0,0-1 0 0 0,0 1 0 0 0,0 0 0 0 0,1 0 0 0 0,-1 0 0 0 0,1 0 0 0 0,0 0 0 0 0,0 0 0 0 0,0 1 0 0 0,1-1 0 0 0,0 0 0 0 0,-1 1 0 0 0,1 0 0 0 0,1-1 0 0 0,-1 1 0 0 0,1 0 0 0 0,0-1 0 0 0,0 1 0 0 0,0 0 0 0 0,1 1-94 0 0,47 35 1063 0 0,-10-21-390 0 0,-34-19-628 0 0,0 0-1 0 0,0 0 1 0 0,0 1 0 0 0,0-1-1 0 0,0 1 1 0 0,-1 0 0 0 0,1 0 0 0 0,-1 1-1 0 0,1-1 1 0 0,-1 1 0 0 0,0-1-1 0 0,0 1 1 0 0,0 0 0 0 0,0 0-1 0 0,0 0 1 0 0,-1 1 0 0 0,1-1 0 0 0,-1 1-1 0 0,0-1 1 0 0,0 1 0 0 0,0 0-1 0 0,-1 0 1 0 0,1 0 0 0 0,-1 0-1 0 0,0 0 1 0 0,0 4-45 0 0,-3-1 42 0 0,-1-1 0 0 0,-1 1 0 0 0,1-1 0 0 0,-1 1 0 0 0,0-1 0 0 0,0-1 0 0 0,-1 1 0 0 0,0 0 0 0 0,0-1 0 0 0,0 0 0 0 0,-1 0 0 0 0,1-1 0 0 0,-1 0 0 0 0,0 0 0 0 0,0 0-1 0 0,-1 0 1 0 0,1-1 0 0 0,-1 0 0 0 0,0-1 0 0 0,0 1 0 0 0,0-1 0 0 0,0-1 0 0 0,0 1 0 0 0,0-1 0 0 0,0 0 0 0 0,-5-1-42 0 0,-2 2-209 0 0,-37-2 117 0 0,37-26-3897 0 0,14 8-6519 0 0,1 13-1910 0 0</inkml:trace>
  <inkml:trace contextRef="#ctx0" brushRef="#br0" timeOffset="1020.165">1263 628 5337 0 0,'0'0'1538'0'0,"0"0"-255"0"0,0 0-50 0 0,0 0 128 0 0,0 0 82 0 0,0 0-24 0 0,0 0-214 0 0,0 0-343 0 0,0 0-304 0 0,0 0-221 0 0,0 0-133 0 0,0 0 60 0 0,0 0 129 0 0,-1 5 110 0 0,-2 215 3074 0 0,3-209-3497 0 0,2 22 171 0 0,-1-1-1 0 0,-2 1 1 0 0,-1 0-1 0 0,-2 0 1 0 0,-1-1-1 0 0,-2 0 1 0 0,-1 0-1 0 0,-1 0 1 0 0,-11 21-251 0 0,16-104 2296 0 0,8 22-2268 0 0,0 0 1 0 0,2 0-1 0 0,1 1 0 0 0,1 0 0 0 0,2 0 0 0 0,0 1 0 0 0,2 0 0 0 0,1 1 1 0 0,11-17-29 0 0,6-11 25 0 0,3 1 0 0 0,2 2 1 0 0,2 1-1 0 0,2 1 0 0 0,22-18-25 0 0,-54 59 1 0 0,0 0 0 0 0,1 0 0 0 0,0 1-1 0 0,0 0 1 0 0,0 0 0 0 0,1 1 0 0 0,0 0-1 0 0,0 1 1 0 0,1 0 0 0 0,-1 0 0 0 0,1 1-1 0 0,0 0 1 0 0,1 1 0 0 0,-1 0 0 0 0,0 0-1 0 0,11 0 0 0 0,-18 5 5 0 0,0 0 0 0 0,-1 0 0 0 0,1 1 0 0 0,-1-1 0 0 0,1 1-1 0 0,-1-1 1 0 0,0 1 0 0 0,0 0 0 0 0,0 0 0 0 0,0 0 0 0 0,0 0-1 0 0,-1 0 1 0 0,1 0 0 0 0,-1 1 0 0 0,0-1 0 0 0,0 0 0 0 0,0 1 0 0 0,0-1-1 0 0,-1 1 1 0 0,0-1 0 0 0,1 1 0 0 0,-1-1 0 0 0,0 1 0 0 0,-1-1-1 0 0,1 1 1 0 0,-1-1 0 0 0,1 1 0 0 0,-1 0-5 0 0,1 1 20 0 0,-3 15 25 0 0,1 0-1 0 0,-2 0 0 0 0,-1 0 1 0 0,0-1-1 0 0,-2 1 0 0 0,0-1 1 0 0,-1-1-1 0 0,-1 0 0 0 0,0 0 1 0 0,-2 0-1 0 0,0-1 0 0 0,-1-1 0 0 0,-3 3-44 0 0,10-12 9 0 0,-1 0-1 0 0,0 0 0 0 0,0 0 1 0 0,0-1-1 0 0,-1 0 0 0 0,1-1 0 0 0,-2 1 1 0 0,1-1-1 0 0,0-1 0 0 0,-1 1 0 0 0,0-1 1 0 0,0-1-1 0 0,0 1 0 0 0,-1-1 1 0 0,1-1-1 0 0,-1 0 0 0 0,0 0 0 0 0,1 0 1 0 0,-1-1-1 0 0,-5 0-8 0 0,13-2-22 0 0,-1 1 1 0 0,1 0-1 0 0,0-1 1 0 0,-1 1-1 0 0,1-1 1 0 0,-1 0 0 0 0,1 1-1 0 0,0-1 1 0 0,-1 0-1 0 0,1 0 1 0 0,0 0-1 0 0,0 0 1 0 0,0 0-1 0 0,0 0 1 0 0,0 0-1 0 0,0 0 1 0 0,0-1-1 0 0,0 1 1 0 0,0 0-1 0 0,0 0 1 0 0,1-1-1 0 0,-1 1 1 0 0,1-1-1 0 0,-1 1 1 0 0,1-1-1 0 0,-1 1 1 0 0,1 0 0 0 0,0-1-1 0 0,0 0 1 0 0,-1 1-1 0 0,1-1 1 0 0,0 1-1 0 0,0-1 1 0 0,1 1-1 0 0,-1-1 1 0 0,0 0 21 0 0,12-59-2329 0 0,24 14-2570 0 0,-21 33 604 0 0,0 2-3341 0 0,-7 4 130 0 0</inkml:trace>
  <inkml:trace contextRef="#ctx0" brushRef="#br0" timeOffset="2235.107">2123 566 6353 0 0,'0'0'2019'0'0,"0"0"-353"0"0,0 0-256 0 0,0 0-51 0 0,0 0-26 0 0,0 0-163 0 0,0 0-113 0 0,0 0-115 0 0,0 0-136 0 0,0 0-134 0 0,0 0-76 0 0,0 0-73 0 0,0 0-61 0 0,-17 7-35 0 0,-53 21-45 0 0,10 15 659 0 0,51-35-958 0 0,0 0-1 0 0,1 1 0 0 0,-1 0 1 0 0,2 0-1 0 0,0 1 1 0 0,0 0-1 0 0,1 1 1 0 0,0-1-1 0 0,0 1 1 0 0,1 0-1 0 0,1 1 1 0 0,0-1-1 0 0,1 1 1 0 0,0-1-1 0 0,0 1 0 0 0,2 0 1 0 0,-1 0-1 0 0,1 8-82 0 0,2-17 39 0 0,0-1-1 0 0,0 1 0 0 0,0-1 0 0 0,0 1 1 0 0,0-1-1 0 0,1 0 0 0 0,-1 0 0 0 0,1 1 1 0 0,-1-1-1 0 0,1 0 0 0 0,0 0 0 0 0,0-1 1 0 0,0 1-1 0 0,0 0 0 0 0,0-1 0 0 0,0 1 0 0 0,1-1 1 0 0,-1 0-1 0 0,0 0 0 0 0,1 0 0 0 0,-1 0 1 0 0,1 0-1 0 0,-1 0 0 0 0,1 0 0 0 0,0-1 1 0 0,-1 0-1 0 0,1 1 0 0 0,-1-1 0 0 0,1 0 1 0 0,0 0-1 0 0,-1 0 0 0 0,1-1 0 0 0,0 1 1 0 0,-1-1-1 0 0,1 1 0 0 0,-1-1 0 0 0,1 0 0 0 0,-1 0 1 0 0,1 0-1 0 0,-1 0 0 0 0,0-1 0 0 0,1 1 1 0 0,-1 0-1 0 0,0-1 0 0 0,0 0 0 0 0,2-1-38 0 0,98-96 1083 0 0,14-81-695 0 0,-108 154-328 0 0,-8 25-46 0 0,0 1-33 0 0,-5 12-162 0 0,-6 4 167 0 0,1 0 0 0 0,1 1 0 0 0,1 1 0 0 0,0-1 1 0 0,1 1-1 0 0,1 0 0 0 0,1 1 0 0 0,0 0 0 0 0,1-1 1 0 0,2 1-1 0 0,-1 9 14 0 0,4-25 1 0 0,1 0 0 0 0,0 0 1 0 0,-1 0-1 0 0,1-1 0 0 0,0 1 0 0 0,0 0 1 0 0,1-1-1 0 0,-1 0 0 0 0,1 1 1 0 0,-1-1-1 0 0,1 0 0 0 0,0 0 1 0 0,-1 0-1 0 0,1 0 0 0 0,0-1 0 0 0,0 1 1 0 0,0-1-1 0 0,1 0 0 0 0,-1 0 1 0 0,0 0-1 0 0,0 0 0 0 0,1-1 0 0 0,-1 1 1 0 0,0-1-1 0 0,1 0 0 0 0,-1 0 1 0 0,0 0-1 0 0,1 0 0 0 0,-1-1 1 0 0,0 1-1 0 0,1-1 0 0 0,-1 0 0 0 0,0 0 1 0 0,0 0-1 0 0,1 0-1 0 0,138-64 117 0 0,-116 50-99 0 0,0-1 0 0 0,-1-1 0 0 0,-1-1 0 0 0,-1-2-1 0 0,0 0 1 0 0,-2-1 0 0 0,0-1 0 0 0,-2-1-1 0 0,4-6-17 0 0,-13 15 22 0 0,20-54 62 0 0,-74 69-95 0 0,30 5 0 0 0,0 2 0 0 0,1-1 0 0 0,0 2 0 0 0,1 0 0 0 0,0 0 0 0 0,0 1 0 0 0,1 1 0 0 0,0-1-1 0 0,1 2 1 0 0,-4 5 11 0 0,13-16-4 0 0,0 0 0 0 0,0 0-1 0 0,0 1 1 0 0,0-1-1 0 0,0 0 1 0 0,0 0 0 0 0,0 0-1 0 0,1 1 1 0 0,-1-1-1 0 0,0 0 1 0 0,1 1 0 0 0,-1-1-1 0 0,1 0 1 0 0,0 1-1 0 0,-1-1 1 0 0,1 1 0 0 0,0-1-1 0 0,0 1 1 0 0,0-1-1 0 0,0 1 1 0 0,0-1 0 0 0,0 1-1 0 0,0-1 1 0 0,0 0-1 0 0,1 1 1 0 0,-1-1 0 0 0,1 1-1 0 0,-1-1 1 0 0,1 0-1 0 0,-1 1 1 0 0,1-1 0 0 0,0 0-1 0 0,0 1 1 0 0,-1-1-1 0 0,1 0 1 0 0,0 0 0 0 0,0 0-1 0 0,0 0 1 0 0,0 0-1 0 0,1 0 1 0 0,-1 0 0 0 0,0 0-1 0 0,0-1 1 0 0,0 1 0 0 0,1 0-1 0 0,-1-1 1 0 0,1 1-1 0 0,-1-1 1 0 0,0 1 0 0 0,1-1-1 0 0,-1 1 1 0 0,1-1-1 0 0,-1 0 1 0 0,1 0 0 0 0,-1 0-1 0 0,0 0 1 0 0,2 0 4 0 0,125-11 56 0 0,34-22-58 0 0,-161 33 3 0 0,1 0 0 0 0,-1 0-1 0 0,1 0 1 0 0,0 0-1 0 0,-1 0 1 0 0,1 1 0 0 0,-1-1-1 0 0,1 0 1 0 0,-1 1-1 0 0,1-1 1 0 0,-1 1-1 0 0,1-1 1 0 0,-1 1 0 0 0,0 0-1 0 0,1-1 1 0 0,-1 1-1 0 0,0 0 1 0 0,1 0 0 0 0,-1 0-1 0 0,0 0 1 0 0,0 0-1 0 0,0 0 1 0 0,0 1 0 0 0,0-1-1 0 0,0 0 1 0 0,0 1-1 0 0,-1-1 1 0 0,1 0 0 0 0,0 1-1 0 0,-1-1 1 0 0,1 1-1 0 0,-1-1 1 0 0,1 1 0 0 0,-1-1-1 0 0,0 1 1 0 0,1-1-1 0 0,-1 1 1 0 0,0-1-1 0 0,0 1 1 0 0,0-1 0 0 0,0 1-1 0 0,-1 0 1 0 0,1-1-1 0 0,0 1 1 0 0,-1-1 0 0 0,1 1-1 0 0,-1-1 1 0 0,1 1-1 0 0,-1-1 1 0 0,0 0 0 0 0,0 1-1 0 0,1-1 1 0 0,-1 0-1 0 0,-1 1 0 0 0,-18 45 8 0 0,16-41-8 0 0,1 0 0 0 0,0 0 0 0 0,0 1 0 0 0,1-1 0 0 0,0 0 0 0 0,0 1 0 0 0,0 0 0 0 0,1-1 0 0 0,0 1 0 0 0,0 0 0 0 0,0 0 0 0 0,1 4 0 0 0,2-9 1 0 0,0 0 0 0 0,0 1 0 0 0,0-1 0 0 0,1 0 0 0 0,-1-1 0 0 0,0 1 0 0 0,1 0 0 0 0,-1-1 0 0 0,1 1 1 0 0,0-1-1 0 0,-1 0 0 0 0,1 0 0 0 0,0 0 0 0 0,0 0 0 0 0,0 0 0 0 0,0-1 0 0 0,0 1 0 0 0,0-1 0 0 0,-1 0 0 0 0,1 0 0 0 0,0 0 0 0 0,0 0 0 0 0,0-1 0 0 0,0 1 0 0 0,0-1 0 0 0,0 0 0 0 0,0 1 0 0 0,0-1 0 0 0,0-1-1 0 0,24-10 50 0 0,0-2-1 0 0,-1 0 1 0 0,-1-2 0 0 0,-1-1 0 0 0,0-1 0 0 0,-1-1 0 0 0,-1 0 0 0 0,0-2 0 0 0,-2-1 0 0 0,12-17-50 0 0,-14 19 49 0 0,0-1 1 0 0,-1-1 0 0 0,-2-1 0 0 0,0 0 0 0 0,-2-1 0 0 0,0 0 0 0 0,-2-1 0 0 0,0-1 0 0 0,-2 1 0 0 0,-1-2 0 0 0,-1 1 0 0 0,-1-1 0 0 0,-2 0 0 0 0,0 0 0 0 0,-1-15-50 0 0,-3 41 5 0 0,0-1-1 0 0,0 1 1 0 0,-1-1-1 0 0,1 1 1 0 0,0 0 0 0 0,0-1-1 0 0,-1 1 1 0 0,1-1-1 0 0,-1 1 1 0 0,1-1 0 0 0,-1 1-1 0 0,0 0 1 0 0,1-1-1 0 0,-1 1 1 0 0,0 0 0 0 0,0 0-1 0 0,0 0 1 0 0,0 0-1 0 0,0 0 1 0 0,0 0 0 0 0,0 0-1 0 0,0 0 1 0 0,-1 0-1 0 0,1 0 1 0 0,0 0 0 0 0,0 1-1 0 0,-1-1 1 0 0,1 0-1 0 0,-1 1 1 0 0,1-1 0 0 0,0 1-1 0 0,-1 0 1 0 0,1-1-1 0 0,-1 1 1 0 0,1 0 0 0 0,-1 0-1 0 0,1 0 1 0 0,-1 0-1 0 0,1 0 1 0 0,-1 0 0 0 0,1 1-1 0 0,-1-1 1 0 0,1 0-1 0 0,0 1 1 0 0,-1-1 0 0 0,1 1-1 0 0,-1 0 1 0 0,1-1-1 0 0,0 1 1 0 0,0 0 0 0 0,-1 0-1 0 0,1 0 1 0 0,0 0-1 0 0,0 0 1 0 0,0 0 0 0 0,0 0-1 0 0,0 0 1 0 0,0 0-1 0 0,0 0 1 0 0,0 1 0 0 0,1-1-1 0 0,-1 0 1 0 0,0 0-1 0 0,1 1 1 0 0,-1-1 0 0 0,1 1-1 0 0,-1-1 1 0 0,1 1-1 0 0,0-1-4 0 0,-11 19-1 0 0,1 1-1 0 0,0 0 0 0 0,2 0 1 0 0,0 1-1 0 0,2 0 1 0 0,1 1-1 0 0,0-1 0 0 0,2 1 1 0 0,0 0-1 0 0,2 0 0 0 0,0 0 1 0 0,2 0-1 0 0,1 6 2 0 0,29 210 196 0 0,-31-136-140 0 0,-1-158-5243 0 0,0 5-1427 0 0,1 20-2731 0 0,0 18 1861 0 0</inkml:trace>
  <inkml:trace contextRef="#ctx0" brushRef="#br0" timeOffset="2484.703">2971 492 3857 0 0,'0'0'2624'0'0,"0"0"-232"0"0,0 0-235 0 0,0 0-164 0 0,0 0-238 0 0,0 0-226 0 0,0 0-100 0 0,0 0 3 0 0,0 0 16 0 0,0 0-34 0 0,0 0-150 0 0,0 0-263 0 0,0 0-159 0 0,19 3-92 0 0,128 13 897 0 0,51-3-784 0 0,-178-8-1331 0 0,10 2-1072 0 0,-12 0-9327 0 0,-15-6-1478 0 0</inkml:trace>
  <inkml:trace contextRef="#ctx0" brushRef="#br0" timeOffset="2634.448">3601 599 15451 0 0,'0'0'1714'0'0,"0"0"-870"0"0,0 0-362 0 0,0 0 15 0 0,0 0-1 0 0,0 0-92 0 0,0 0-144 0 0,0 0-113 0 0,0 0-108 0 0,0 0-47 0 0,0 0-8 0 0,0 0-36 0 0,0 0-66 0 0,0 31-108 0 0,1 95-251 0 0,7-90-2019 0 0,-6-38 1589 0 0,3 2-4403 0 0,-3 0-5286 0 0</inkml:trace>
  <inkml:trace contextRef="#ctx0" brushRef="#br0" timeOffset="2892.161">3677 503 12283 0 0,'0'0'3234'0'0,"0"0"-878"0"0,0 0-566 0 0,0 0-282 0 0,0 0-274 0 0,0 0-273 0 0,0 0-339 0 0,0 0-309 0 0,0 0-283 0 0,0 0-228 0 0,0 0-71 0 0,0 0 11 0 0,-5-5 41 0 0,4 4 202 0 0,-13-12-221 0 0,18 35-1257 0 0,3-3-2197 0 0,-3-9-1528 0 0,1-1-6271 0 0</inkml:trace>
  <inkml:trace contextRef="#ctx0" brushRef="#br0" timeOffset="3056.674">3956 610 11234 0 0,'0'0'2304'0'0,"0"0"-613"0"0,0 0-279 0 0,0 0-84 0 0,0 0-74 0 0,0 0-138 0 0,0 0-214 0 0,0 0-184 0 0,0 0-166 0 0,0 0-126 0 0,0 0-86 0 0,0 0-83 0 0,0 0-54 0 0,-24 10-63 0 0,-73 31-55 0 0,57-8-38 0 0,37-25-38 0 0,3-6-4 0 0,-1 0-1 0 0,0 0 1 0 0,0 0-1 0 0,1 0 0 0 0,-1 0 1 0 0,1 1-1 0 0,-1-1 1 0 0,1 0-1 0 0,0 1 0 0 0,0-1 1 0 0,0 0-1 0 0,0 0 1 0 0,1 1-1 0 0,-1-1 0 0 0,1 0 1 0 0,-1 0-1 0 0,1 0 0 0 0,0 1 1 0 0,0-1-1 0 0,0 0 1 0 0,0 0-1 0 0,0 0 0 0 0,0 0 1 0 0,0 0-1 0 0,1-1 1 0 0,-1 1-1 0 0,1 0 0 0 0,-1-1 1 0 0,1 1-1 0 0,0-1 1 0 0,0 1-1 0 0,-1-1 0 0 0,1 0 1 0 0,0 0-1 0 0,0 0 1 0 0,0 0-1 0 0,1 0 0 0 0,-1 0 1 0 0,0 0-1 0 0,0-1 0 0 0,1 1-4 0 0,94 13 451 0 0,-83-13-482 0 0,-1-1 0 0 0,0-1 0 0 0,0 0-1 0 0,0 0 1 0 0,0-2 0 0 0,-1 1 0 0 0,1-2-1 0 0,-1 0 1 0 0,1 0 0 0 0,4-4 31 0 0,34-34-4904 0 0,-43 32 2227 0 0,6-6-5623 0 0,-7 5-156 0 0</inkml:trace>
  <inkml:trace contextRef="#ctx0" brushRef="#br0" timeOffset="3307.924">4372 168 14315 0 0,'0'0'2319'0'0,"0"0"-534"0"0,0 0-364 0 0,0 0-262 0 0,0 0-221 0 0,0 0-155 0 0,0 0-58 0 0,0 0-41 0 0,0 0-17 0 0,0 0-8 0 0,0 0-126 0 0,0 0-78 0 0,0 0-70 0 0,-5 36-93 0 0,-16 111-83 0 0,-13 35 111 0 0,24-9-1895 0 0,16-169-1487 0 0,-2-4-847 0 0,-1-1-1920 0 0,-3 1-5965 0 0</inkml:trace>
  <inkml:trace contextRef="#ctx0" brushRef="#br0" timeOffset="3617.064">4466 676 1368 0 0,'0'0'3142'0'0,"0"0"-1"0"0,0 0 10 0 0,0 0-154 0 0,0 0-363 0 0,0 0-418 0 0,0 0-463 0 0,0 0-402 0 0,0 0-304 0 0,0 0-195 0 0,34 2-148 0 0,103 1-109 0 0,-77-13 158 0 0,-53 4-609 0 0,1 1-58 0 0,-1 1 1 0 0,1-1-1 0 0,-1-1 0 0 0,0 1 0 0 0,0-1 0 0 0,-1 0 1 0 0,0-1-1 0 0,0 0 0 0 0,0 0 0 0 0,-1 0 1 0 0,0 0-1 0 0,0-1 0 0 0,-1 0 0 0 0,0 0 0 0 0,0 0 1 0 0,-1-1-1 0 0,0 1 0 0 0,-1-1 0 0 0,1 1 1 0 0,-1-8-87 0 0,-3 14 4 0 0,0-1 0 0 0,-1 1 0 0 0,0-1 1 0 0,1 1-1 0 0,-1-1 0 0 0,0 1 0 0 0,0 0 1 0 0,-1 0-1 0 0,1 0 0 0 0,0 0 0 0 0,-1 1 1 0 0,1-1-1 0 0,-1 1 0 0 0,1-1 1 0 0,-1 1-1 0 0,0 0 0 0 0,1 0 0 0 0,-1 0 1 0 0,0 0-1 0 0,0 0 0 0 0,0 1 0 0 0,0-1 1 0 0,0 1-1 0 0,0 0 0 0 0,0 0 1 0 0,0 0-1 0 0,1 0 0 0 0,-1 1 0 0 0,0-1 1 0 0,0 1-1 0 0,0-1 0 0 0,0 1 0 0 0,0 0 1 0 0,1 0-1 0 0,-2 1-4 0 0,-10 6-17 0 0,0 0 0 0 0,1 0 0 0 0,0 2 0 0 0,1-1 0 0 0,0 2 0 0 0,0 0 0 0 0,1 0 1 0 0,0 1-1 0 0,1 0 0 0 0,1 1 0 0 0,0 0 0 0 0,0 1 0 0 0,0 2 17 0 0,3-6-3 0 0,1 0 0 0 0,0 0-1 0 0,0 0 1 0 0,1 0 0 0 0,0 0 0 0 0,1 1 0 0 0,0 0 0 0 0,1 0 0 0 0,0 0-1 0 0,1 0 1 0 0,0 0 0 0 0,1 0 0 0 0,0 0 0 0 0,0 2 3 0 0,3-7 1 0 0,0 0 0 0 0,0-1-1 0 0,1 1 1 0 0,0-1 0 0 0,0 0 0 0 0,0 0 0 0 0,0 0 0 0 0,1 0 0 0 0,0-1-1 0 0,0 0 1 0 0,0 0 0 0 0,0 0 0 0 0,1-1 0 0 0,0 1 0 0 0,-1-1 0 0 0,1-1-1 0 0,0 1 1 0 0,0-1 0 0 0,1 0 0 0 0,-1 0 0 0 0,0-1 0 0 0,1 0-1 0 0,-1 0 1 0 0,1-1 0 0 0,1 1-1 0 0,106 9-838 0 0,-67-16-6948 0 0,-32 2-4620 0 0</inkml:trace>
  <inkml:trace contextRef="#ctx0" brushRef="#br0" timeOffset="7410.272">1377 1549 0 0 0,'0'0'870'0'0,"0"0"683"0"0,0 0 548 0 0,0 0 286 0 0,0 0-44 0 0,0 0-424 0 0,0 0-489 0 0,0 0-371 0 0,0 0-193 0 0,-2 5 2089 0 0,-13 23-1814 0 0,-124 138 959 0 0,64-93-1390 0 0,103-125 1234 0 0,122-149-1496 0 0,-55 116-170 0 0,-93 115-223 0 0,-1 146 519 0 0,-1-172-558 0 0,0 0-1 0 0,1 0 1 0 0,0 0-1 0 0,-1-1 1 0 0,1 1-1 0 0,1 0 1 0 0,-1 0-1 0 0,0-1 1 0 0,1 1-1 0 0,0 0 1 0 0,0-1-1 0 0,0 0 1 0 0,0 1-1 0 0,0-1 1 0 0,1 0-1 0 0,0 0 1 0 0,-1 0-1 0 0,1-1 1 0 0,0 1-1 0 0,0-1 1 0 0,1 1-1 0 0,-1-1 1 0 0,0 0-1 0 0,1 0 0 0 0,-1-1 1 0 0,1 1-1 0 0,0-1 1 0 0,-1 0-1 0 0,1 0 1 0 0,0 0-1 0 0,1 0-15 0 0,1-1 104 0 0,1 0 0 0 0,-1 0 0 0 0,0-1 0 0 0,0 1-1 0 0,0-2 1 0 0,1 1 0 0 0,-1-1 0 0 0,0 0-1 0 0,-1 0 1 0 0,1 0 0 0 0,0-1 0 0 0,-1 0 0 0 0,1 0-1 0 0,-1 0 1 0 0,0-1 0 0 0,0 0 0 0 0,1-1-104 0 0,8-7 117 0 0,-1-1 0 0 0,0 0 0 0 0,-1-1 0 0 0,0 0 1 0 0,-1 0-1 0 0,-1-2 0 0 0,-1 1 0 0 0,0-1 0 0 0,0 0 0 0 0,-2-1 1 0 0,0 0-1 0 0,-1 0 0 0 0,-1-1 0 0 0,1-5-117 0 0,-7 23-28 0 0,1 0-1 0 0,0 0 1 0 0,-1 0 0 0 0,1 0-1 0 0,0-1 1 0 0,-1 1-1 0 0,1 0 1 0 0,0 0 0 0 0,-1 0-1 0 0,1 0 1 0 0,0 0-1 0 0,-1 0 1 0 0,1-1 0 0 0,0 1-1 0 0,-1 0 1 0 0,1 0-1 0 0,0-1 1 0 0,0 1 0 0 0,-1 0-1 0 0,1 0 1 0 0,0-1-1 0 0,0 1 1 0 0,0 0 0 0 0,-1-1-1 0 0,1 1 1 0 0,0 0-1 0 0,0-1 1 0 0,0 1 0 0 0,0 0-1 0 0,0-1 1 0 0,0 1-1 0 0,-1 0 1 0 0,1-1 0 0 0,0 1-1 0 0,0 0 1 0 0,0-1-1 0 0,0 1 1 0 0,0 0 0 0 0,1-1-1 0 0,-1 1 1 0 0,0-1-1 0 0,0 1 1 0 0,0 0 0 0 0,0-1-1 0 0,0 1 1 0 0,0 0-1 0 0,0 0 1 0 0,1-1 0 0 0,-1 1 28 0 0,-17 27-2622 0 0,8-9 790 0 0,-2 3-1516 0 0,4-5-3298 0 0,3-4-4981 0 0</inkml:trace>
  <inkml:trace contextRef="#ctx0" brushRef="#br0" timeOffset="7705.058">2169 1501 9322 0 0,'0'0'2481'0'0,"0"0"-381"0"0,0 0-234 0 0,0 0-215 0 0,0 0-282 0 0,0 0-307 0 0,0 0-253 0 0,0 0-191 0 0,-32 31-143 0 0,-95 98-121 0 0,86-67 18 0 0,41-53-302 0 0,-1-7-38 0 0,1 1 0 0 0,-1-1 0 0 0,1 1 0 0 0,0-1 0 0 0,-1 1 0 0 0,1-1 0 0 0,1 1 0 0 0,-1-1 0 0 0,0 1 0 0 0,1-1 0 0 0,-1 1 0 0 0,1-1 0 0 0,0 1 0 0 0,-1-1 0 0 0,1 0 0 0 0,0 1 0 0 0,1-1 0 0 0,-1 0 0 0 0,0 0 0 0 0,1 0 0 0 0,-1 0 0 0 0,1 0 0 0 0,0 0 0 0 0,-1 0 0 0 0,1 0 0 0 0,0-1 0 0 0,0 1 0 0 0,0-1 0 0 0,0 1 0 0 0,1-1 0 0 0,-1 0 0 0 0,0 0 0 0 0,1 0 0 0 0,-1 0 0 0 0,0 0 0 0 0,1-1 0 0 0,-1 1 0 0 0,1-1 0 0 0,-1 1 0 0 0,1-1 0 0 0,-1 0 0 0 0,3 0-32 0 0,4 0 107 0 0,0-1 0 0 0,-1 0 0 0 0,1 0 0 0 0,0-1 0 0 0,-1-1 0 0 0,1 1 0 0 0,-1-1 0 0 0,0 0 0 0 0,1-1 0 0 0,-2 0 0 0 0,1 0 0 0 0,0-1 0 0 0,-1 0 0 0 0,0 0 0 0 0,0-1 0 0 0,-1 0 0 0 0,1 0 0 0 0,-1-1 0 0 0,0 1 0 0 0,-1-1 0 0 0,0-1 0 0 0,0 1 0 0 0,0-1 0 0 0,-1 0 0 0 0,-1 0 0 0 0,1 0 0 0 0,-1 0 0 0 0,0 0 0 0 0,-1-1 0 0 0,0 0 0 0 0,0 1 0 0 0,-1-1 0 0 0,0 0 0 0 0,-1 0 0 0 0,0 0 0 0 0,0 0-107 0 0,-1 5-49 0 0,0 0 0 0 0,-1 0 0 0 0,0 1 0 0 0,1-1 0 0 0,-1 1 0 0 0,-1-1 1 0 0,1 1-1 0 0,0 0 0 0 0,-1 0 0 0 0,1 0 0 0 0,-1 0 0 0 0,0 0 0 0 0,0 0 1 0 0,0 1-1 0 0,-1-1 0 0 0,1 1 0 0 0,0 0 0 0 0,-1 0 0 0 0,0 1 0 0 0,1-1 1 0 0,-1 1-1 0 0,0-1 0 0 0,0 1 0 0 0,0 0 0 0 0,0 1 0 0 0,0-1 49 0 0,-43 1-10484 0 0,37 3-1713 0 0</inkml:trace>
  <inkml:trace contextRef="#ctx0" brushRef="#br0" timeOffset="8026.01">2751 1273 11370 0 0,'0'0'2830'0'0,"0"0"-1197"0"0,0 0-524 0 0,0 0 48 0 0,0 0 44 0 0,0 0-47 0 0,0 0-113 0 0,0 0-87 0 0,0 0-61 0 0,0 0-23 0 0,0 0-102 0 0,0 0-169 0 0,0 0-130 0 0,-3 20-111 0 0,-11 100 132 0 0,-12 64 176 0 0,14-86-1537 0 0,11-97 206 0 0,-8-1-7237 0 0,5 0 1252 0 0,-1 0-4640 0 0</inkml:trace>
  <inkml:trace contextRef="#ctx0" brushRef="#br0" timeOffset="8273.597">2484 1420 9914 0 0,'0'0'2987'0'0,"0"0"-915"0"0,0 0-605 0 0,0 0-183 0 0,0 0-64 0 0,0 0-78 0 0,0 0-139 0 0,0 0-195 0 0,0 0-176 0 0,0 0-157 0 0,0 0-117 0 0,33-4-104 0 0,105-13-80 0 0,-9 13 70 0 0,-9 19-1106 0 0,-81-7-2682 0 0,-1 0-4588 0 0,-24-7-1220 0 0</inkml:trace>
  <inkml:trace contextRef="#ctx0" brushRef="#br0" timeOffset="8491.569">702 2050 8930 0 0,'0'0'1956'0'0,"0"0"-150"0"0,0 0-95 0 0,0 0-191 0 0,0 0-331 0 0,0 0-395 0 0,0 0-167 0 0,0 0 171 0 0,0 0 193 0 0,0 0 9 0 0,31 6-103 0 0,0 0-679 0 0,175 18 847 0 0,301-51 384 0 0,-241 7-1152 0 0,585-25-2405 0 0,-848 45 2020 0 0,72-3-2971 0 0,-27-1-3496 0 0,-12 0-5427 0 0</inkml:trace>
  <inkml:trace contextRef="#ctx0" brushRef="#br0" timeOffset="9458.666">3910 1634 752 0 0,'0'0'1347'0'0,"0"0"248"0"0,0 0 271 0 0,0 0 197 0 0,0 0-15 0 0,0 0-209 0 0,0 0-236 0 0,0 0-264 0 0,0 0-202 0 0,0 0-174 0 0,0 0-125 0 0,0 0-83 0 0,0 0-68 0 0,-32-7-75 0 0,-103-18-89 0 0,132 24-491 0 0,0 0 0 0 0,0 0 1 0 0,0 0-1 0 0,0 1 0 0 0,-1-1 1 0 0,1 1-1 0 0,0 0 0 0 0,0 0 0 0 0,-1 0 1 0 0,1 1-1 0 0,0-1 0 0 0,0 1 1 0 0,0 0-1 0 0,0 0 0 0 0,-1 0 0 0 0,1 0 1 0 0,0 0-1 0 0,1 1 0 0 0,-1-1 1 0 0,0 1-1 0 0,-1 1-32 0 0,-7 4 161 0 0,-5 3-20 0 0,0 0 0 0 0,0 1-1 0 0,1 1 1 0 0,0 0 0 0 0,1 1 0 0 0,1 1 0 0 0,0 0 0 0 0,0 1 0 0 0,2 0 0 0 0,0 1 0 0 0,1 0-1 0 0,0 1 1 0 0,1 0 0 0 0,1 1-141 0 0,6-15 22 0 0,0 1 0 0 0,0-1 0 0 0,1 1 0 0 0,-1 0-1 0 0,1 0 1 0 0,0 0 0 0 0,0-1 0 0 0,0 1 0 0 0,0 0-1 0 0,0 1 1 0 0,1-1 0 0 0,0 0 0 0 0,0 0 0 0 0,0 0 0 0 0,1 0-1 0 0,-1 0 1 0 0,1 0 0 0 0,0 0 0 0 0,0 0 0 0 0,0 0 0 0 0,1-1-1 0 0,-1 1 1 0 0,1 0 0 0 0,0-1 0 0 0,0 1 0 0 0,0-1 0 0 0,0 1-1 0 0,1-1 1 0 0,-1 0 0 0 0,1 0 0 0 0,0 0 0 0 0,0 0 0 0 0,0-1-1 0 0,1 1 1 0 0,-1-1 0 0 0,0 0 0 0 0,1 0 0 0 0,0 0-22 0 0,9-1 151 0 0,1 0 1 0 0,-1-2 0 0 0,0 0 0 0 0,0 0-1 0 0,0-1 1 0 0,0-1 0 0 0,0 0 0 0 0,0 0-1 0 0,-1-2 1 0 0,1 1 0 0 0,-1-2 0 0 0,0 0-1 0 0,-1 0 1 0 0,1-1 0 0 0,-1 0 0 0 0,-1-1-1 0 0,1 0 1 0 0,-1-1 0 0 0,8-9-152 0 0,-6 8 65 0 0,183-177 1056 0 0,-195 187-1118 0 0,0 1 1 0 0,0-1 0 0 0,0 1-1 0 0,0-1 1 0 0,0 1 0 0 0,0-1-1 0 0,0 1 1 0 0,0-1 0 0 0,0 0-1 0 0,0 1 1 0 0,0-1 0 0 0,0 1-1 0 0,0-1 1 0 0,0 1 0 0 0,0-1 0 0 0,1 1-1 0 0,-1-1 1 0 0,0 0 0 0 0,0 1-1 0 0,1-1 1 0 0,-1 0 0 0 0,0 1-1 0 0,0-1 1 0 0,1 0 0 0 0,-1 1-1 0 0,0-1 1 0 0,1 0 0 0 0,-1 1-1 0 0,0-1 1 0 0,1 0 0 0 0,-1 0-1 0 0,1 1 1 0 0,-1-1 0 0 0,0 0 0 0 0,1 0-1 0 0,-1 0 1 0 0,1 0 0 0 0,-1 0-1 0 0,1 1 1 0 0,-1-1 0 0 0,0 0-1 0 0,1 0 1 0 0,-1 0 0 0 0,1 0-1 0 0,-1 0 1 0 0,1 0 0 0 0,-1-1-1 0 0,1 1 1 0 0,-1 0 0 0 0,0 0-1 0 0,1 0 1 0 0,-1 0 0 0 0,1 0-4 0 0,-2 12-2 0 0,2 21 38 0 0,-1-21-30 0 0,-1 0-1 0 0,2 1 1 0 0,-1-1-1 0 0,2 0 1 0 0,0 0-1 0 0,0 0 1 0 0,1 0-1 0 0,0-1 1 0 0,1 1 0 0 0,0-1-1 0 0,1 0 1 0 0,5 9-6 0 0,-8-18-24 0 0,0 0 1 0 0,1 0-1 0 0,-1 0 1 0 0,0 0-1 0 0,1-1 1 0 0,-1 1-1 0 0,1-1 1 0 0,-1 1-1 0 0,1-1 1 0 0,0 0 0 0 0,-1 0-1 0 0,1 0 1 0 0,0 0-1 0 0,0-1 1 0 0,0 1-1 0 0,0-1 1 0 0,0 0-1 0 0,0 0 1 0 0,0 0-1 0 0,0 0 1 0 0,0 0-1 0 0,-1-1 1 0 0,1 1-1 0 0,0-1 1 0 0,0 0 0 0 0,0 1-1 0 0,2-2 24 0 0,76-38-2795 0 0,-71 34 2045 0 0,62-35-6262 0 0,-25 16-3914 0 0,-36 17 5070 0 0</inkml:trace>
  <inkml:trace contextRef="#ctx0" brushRef="#br0" timeOffset="9723.255">4560 1612 496 0 0,'0'0'2539'0'0,"0"0"-49"0"0,0 0-3 0 0,0 0-26 0 0,0 0-61 0 0,0 0-103 0 0,0 0-167 0 0,0 0-271 0 0,0 0-350 0 0,0 0-467 0 0,0 0-386 0 0,0 0-282 0 0,0 0-157 0 0,-6-2 74 0 0,1 2-196 0 0,-1 1 0 0 0,0-1 0 0 0,0 1 0 0 0,1 0 0 0 0,-1 0 0 0 0,0 0 0 0 0,1 1 0 0 0,-1 0 1 0 0,1 0-1 0 0,0 1 0 0 0,0-1 0 0 0,0 1 0 0 0,0 0 0 0 0,0 1 0 0 0,0-1 0 0 0,-1 3-95 0 0,-3 0 109 0 0,0-3-62 0 0,1 1-1 0 0,-1 1 1 0 0,1 0 0 0 0,1 0 0 0 0,-1 0 0 0 0,0 1 0 0 0,1 0 0 0 0,0 0 0 0 0,1 1 0 0 0,0 0-1 0 0,0 0 1 0 0,0 1 0 0 0,1-1 0 0 0,0 1 0 0 0,0 0 0 0 0,1 1 0 0 0,0-1 0 0 0,0 1-1 0 0,1 0 1 0 0,0 0 0 0 0,1 0 0 0 0,0 0 0 0 0,1 0 0 0 0,-1 8-47 0 0,4-13 8 0 0,1 0 0 0 0,0 0-1 0 0,0 0 1 0 0,0 0 0 0 0,0-1 0 0 0,1 0 0 0 0,0 1 0 0 0,-1-1-1 0 0,1-1 1 0 0,0 1 0 0 0,0 0 0 0 0,1-1 0 0 0,-1 0-1 0 0,0 0 1 0 0,1 0 0 0 0,-1-1 0 0 0,1 1 0 0 0,0-1 0 0 0,0 0-1 0 0,-1-1 1 0 0,1 1 0 0 0,0-1 0 0 0,3 0-8 0 0,7 3-119 0 0,0-1 0 0 0,1-1 0 0 0,-1 0 0 0 0,0-1 0 0 0,1-1 0 0 0,-1-1 0 0 0,0 0 0 0 0,0-1 0 0 0,0 0 0 0 0,0-1 0 0 0,-1-1 0 0 0,1 0 0 0 0,-1-1 0 0 0,0-1 0 0 0,-1 0 0 0 0,9-6 119 0 0,20-19-3303 0 0,-3 2-6235 0 0,-24 22-1516 0 0</inkml:trace>
  <inkml:trace contextRef="#ctx0" brushRef="#br0" timeOffset="9955.053">5114 1229 12019 0 0,'0'0'2759'0'0,"0"0"-767"0"0,0 0-427 0 0,0 0-184 0 0,0 0-213 0 0,0 0-199 0 0,0 0-205 0 0,0 0-216 0 0,0 0-76 0 0,0 0-13 0 0,-12 32-31 0 0,-39 105-49 0 0,9 14 403 0 0,33-117-662 0 0,0-1-126 0 0,0 0-1 0 0,3 0 0 0 0,0 1 0 0 0,2 0 0 0 0,2 0 0 0 0,2 32 7 0 0,11-51-3262 0 0,-4-24-8379 0 0,-5 8 780 0 0</inkml:trace>
  <inkml:trace contextRef="#ctx0" brushRef="#br0" timeOffset="10204.092">4691 1582 9834 0 0,'0'0'2997'0'0,"0"0"-1317"0"0,0 0-730 0 0,0 0 15 0 0,0 0 22 0 0,0 0-48 0 0,0 0-114 0 0,0 0-146 0 0,0 0-120 0 0,35-2-82 0 0,109-5-62 0 0,33 5 315 0 0,-79 4-1750 0 0,-66 0-2259 0 0,0 1-4085 0 0,-14-3-3010 0 0</inkml:trace>
  <inkml:trace contextRef="#ctx0" brushRef="#br0" timeOffset="10904.135">5873 1623 0 0 0,'0'0'1355'0'0,"0"0"-113"0"0,0 0 143 0 0,0 0 205 0 0,0 0 113 0 0,0 0 0 0 0,0 0-117 0 0,0 0-135 0 0,0 0-132 0 0,0 0-161 0 0,0 0-136 0 0,0 0-119 0 0,0 0-140 0 0,-19 0-106 0 0,-56 4-86 0 0,28 17 581 0 0,40-13-901 0 0,2-2-157 0 0,0 0 0 0 0,0 0 0 0 0,0 0 0 0 0,1 1 0 0 0,0 0 0 0 0,0 0 0 0 0,1 0 0 0 0,-1 0-1 0 0,1 0 1 0 0,1 1 0 0 0,0-1 0 0 0,0 1 0 0 0,0 0 0 0 0,1 0 0 0 0,0-1 0 0 0,1 1 0 0 0,0 0 0 0 0,0 0 0 0 0,0 0 0 0 0,2 5-94 0 0,0-9 95 0 0,0 0 0 0 0,0-1-1 0 0,0 0 1 0 0,1 1 0 0 0,-1-1 0 0 0,1 0 0 0 0,0 0 0 0 0,0 0-1 0 0,0-1 1 0 0,0 1 0 0 0,0-1 0 0 0,1 1 0 0 0,-1-1 0 0 0,1 0-1 0 0,-1-1 1 0 0,1 1 0 0 0,0 0 0 0 0,0-1 0 0 0,0 0 0 0 0,0 0-1 0 0,0 0 1 0 0,0-1 0 0 0,0 1 0 0 0,0-1 0 0 0,0 0-1 0 0,0 0 1 0 0,0 0 0 0 0,0-1 0 0 0,0 1 0 0 0,0-1 0 0 0,0 0-1 0 0,0 0 1 0 0,0-1 0 0 0,-1 1 0 0 0,1-1 0 0 0,0 1 0 0 0,-1-1-1 0 0,3-2-94 0 0,3-2 88 0 0,-1 0-1 0 0,0-1 1 0 0,0 0-1 0 0,0 0 0 0 0,-1 0 1 0 0,0-1-1 0 0,-1-1 0 0 0,0 1 1 0 0,0-1-1 0 0,-1 0 1 0 0,0 0-1 0 0,0 0 0 0 0,-1-1 1 0 0,0 1-1 0 0,-1-1 0 0 0,0 0 1 0 0,-1 0-1 0 0,0-1 1 0 0,0 1-1 0 0,-1 0 0 0 0,0-1 1 0 0,-1 1-1 0 0,0-1 0 0 0,-1 1 1 0 0,-1-2-88 0 0,2 9-37 0 0,-1 1-1 0 0,0-1 1 0 0,-1 1 0 0 0,1-1 0 0 0,0 1-1 0 0,-1 0 1 0 0,1-1 0 0 0,-1 1 0 0 0,0 0-1 0 0,0 0 1 0 0,0 0 0 0 0,0 0 0 0 0,0 1-1 0 0,0-1 1 0 0,0 0 0 0 0,0 1 0 0 0,-1 0-1 0 0,1-1 1 0 0,-1 1 0 0 0,1 0 0 0 0,-1 0-1 0 0,1 0 1 0 0,-1 1 0 0 0,0-1 0 0 0,1 1-1 0 0,-1-1 1 0 0,0 1 0 0 0,1 0 0 0 0,-1 0-1 0 0,0 0 1 0 0,0 0 37 0 0,-26 4-3922 0 0,4 7-4761 0 0,17-4-3275 0 0</inkml:trace>
  <inkml:trace contextRef="#ctx0" brushRef="#br0" timeOffset="11375.752">6195 1799 3129 0 0,'0'0'2944'0'0,"0"0"-422"0"0,0 0-124 0 0,0 0 0 0 0,0 0-139 0 0,0 0-363 0 0,0 0-441 0 0,0 0-350 0 0,0 0-356 0 0,0 0-234 0 0,0 0-120 0 0,0 0-34 0 0,3-12 70 0 0,12-40 52 0 0,33-9 880 0 0,88-70 16 0 0,-136 131-1383 0 0,0 1 0 0 0,0-1 1 0 0,-1 0-1 0 0,1 1 1 0 0,0-1-1 0 0,0 1 0 0 0,0-1 1 0 0,0 1-1 0 0,0-1 1 0 0,0 0-1 0 0,0 1 1 0 0,0-1-1 0 0,0 1 0 0 0,0-1 1 0 0,0 1-1 0 0,0-1 1 0 0,1 0-1 0 0,-1 1 0 0 0,0-1 1 0 0,0 1-1 0 0,0-1 1 0 0,1 0-1 0 0,-1 1 0 0 0,0-1 1 0 0,0 1-1 0 0,1-1 1 0 0,-1 0-1 0 0,0 0 1 0 0,1 1-1 0 0,-1-1 0 0 0,0 0 1 0 0,1 1-1 0 0,-1-1 1 0 0,0 0-1 0 0,1 0 0 0 0,-1 0 1 0 0,0 1-1 0 0,1-1 1 0 0,-1 0-1 0 0,1 0 1 0 0,-1 0-1 0 0,1 0 0 0 0,-1 0 1 0 0,0 0-1 0 0,1 0 1 0 0,-1 0-1 0 0,1 0 0 0 0,-1 0 1 0 0,1 0-1 0 0,-1 0 1 0 0,1 0-1 0 0,-1 0 1 0 0,0 0-1 0 0,1 0 0 0 0,-1-1 1 0 0,1 1-1 0 0,-1 0 1 0 0,0 0-1 0 0,1-1 0 0 0,-1 1 1 0 0,0 0-1 0 0,1 0 1 0 0,-1-1-1 0 0,0 1 1 0 0,1 0-1 0 0,-1-1 0 0 0,0 1 4 0 0,-6 47 134 0 0,5-35-153 0 0,0-9 19 0 0,0 1-1 0 0,1 0 0 0 0,0 0 1 0 0,-1 0-1 0 0,2 0 1 0 0,-1 0-1 0 0,0-1 1 0 0,1 1-1 0 0,0 0 1 0 0,-1 0-1 0 0,2 0 0 0 0,-1-1 1 0 0,0 1-1 0 0,1 0 1 0 0,0-1-1 0 0,-1 0 1 0 0,1 1-1 0 0,1-1 1 0 0,-1 0-1 0 0,0 0 0 0 0,1 0 1 0 0,0 0-1 0 0,-1 0 1 0 0,1-1-1 0 0,0 1 1 0 0,0-1-1 0 0,1 0 1 0 0,-1 0-1 0 0,0 0 0 0 0,1 0 1 0 0,-1-1-1 0 0,1 1 1 0 0,0-1-1 0 0,0 0 1 0 0,-1 0-1 0 0,3 0 1 0 0,133 4 564 0 0,-132-6-500 0 0,-1-1-1 0 0,0 0 0 0 0,0 0 1 0 0,0-1-1 0 0,0 0 0 0 0,-1 0 1 0 0,1-1-1 0 0,-1 1 1 0 0,0-1-1 0 0,0 0 0 0 0,0 0 1 0 0,0-1-1 0 0,-1 0 0 0 0,0 1 1 0 0,0-1-1 0 0,0-1 1 0 0,-1 1-1 0 0,1-1 0 0 0,-1 1 1 0 0,0-1-1 0 0,-1 0 0 0 0,0 0 1 0 0,0 0-1 0 0,0 0 0 0 0,0-1 1 0 0,-1 1-1 0 0,0 0 1 0 0,-1-1-1 0 0,1 1 0 0 0,-1 0 1 0 0,0-1-1 0 0,-1 1 0 0 0,0-2-63 0 0,1-3-280 0 0,0-11-86 0 0,0 9-6452 0 0,0 12-1750 0 0,0 1-3691 0 0</inkml:trace>
  <inkml:trace contextRef="#ctx0" brushRef="#br0" timeOffset="15477.131">1683 2613 1256 0 0,'0'0'1830'0'0,"0"0"117"0"0,0 0 171 0 0,0 0 112 0 0,0 0-34 0 0,0 0-186 0 0,0 0-278 0 0,0 0-291 0 0,0 0-217 0 0,0 0-132 0 0,0 0-96 0 0,0-3 5720 0 0,-22 190-5425 0 0,15-171-2363 0 0,4-26-3166 0 0,2-28-8904 0 0,3 30 3515 0 0</inkml:trace>
  <inkml:trace contextRef="#ctx0" brushRef="#br0" timeOffset="15723.823">1674 2241 12563 0 0,'0'0'2175'0'0,"0"0"-456"0"0,0 0-259 0 0,0 0-96 0 0,0 0-57 0 0,0 0-185 0 0,0 0-305 0 0,0 0-311 0 0,0 0-257 0 0,0 0-158 0 0,0 0-62 0 0,0 0-23 0 0,0 0-30 0 0,-5 12-36 0 0,-12 41-60 0 0,16-50-20 0 0,1 0 1 0 0,0 0-1 0 0,0 1 1 0 0,0-1 0 0 0,0 0-1 0 0,1 1 1 0 0,0-1-1 0 0,-1 0 1 0 0,1 0-1 0 0,0 0 1 0 0,0 1 0 0 0,1-1-1 0 0,-1 0 1 0 0,1-1-1 0 0,-1 1 1 0 0,1 0-1 0 0,0 0 1 0 0,0-1 0 0 0,0 1-1 0 0,1-1 1 0 0,-1 1-1 0 0,1-1 1 0 0,1 1 139 0 0,-1 0-765 0 0,10 9-3609 0 0,-1-2-3515 0 0,-4-5 920 0 0</inkml:trace>
  <inkml:trace contextRef="#ctx0" brushRef="#br0" timeOffset="15967.122">2163 2260 11931 0 0,'0'0'2285'0'0,"0"0"-686"0"0,0 0-294 0 0,0 0 15 0 0,0 0 26 0 0,0 0-54 0 0,0 0-228 0 0,0 0-220 0 0,0 0-122 0 0,0 0-66 0 0,0 0-60 0 0,0 0-77 0 0,4 25-84 0 0,13 81-73 0 0,3 21 803 0 0,-20-113-1078 0 0,1 11-23 0 0,-1 0 0 0 0,-1 0 0 0 0,-2-1 1 0 0,0 1-1 0 0,-1 0 0 0 0,-2-1 0 0 0,-4 13-64 0 0,-14 29-347 0 0,22-60-1092 0 0,-7-11-13557 0 0,6 2 12016 0 0,1 1-5235 0 0</inkml:trace>
  <inkml:trace contextRef="#ctx0" brushRef="#br0" timeOffset="16209.142">1987 2558 4137 0 0,'0'0'3801'0'0,"0"0"-1351"0"0,0 0-737 0 0,0 0-136 0 0,0 0 52 0 0,0 0-54 0 0,0 0-212 0 0,0 0-243 0 0,0 0-259 0 0,0 0-212 0 0,0 0-155 0 0,0 0-122 0 0,0 0-98 0 0,34-9-78 0 0,106-28-66 0 0,-62 28-65 0 0,21 24-741 0 0,-68-7-2728 0 0,0-3-4508 0 0,-19-4-2502 0 0</inkml:trace>
  <inkml:trace contextRef="#ctx0" brushRef="#br0" timeOffset="16443.127">2708 2458 4497 0 0,'0'0'3087'0'0,"0"0"-720"0"0,0 0-325 0 0,0 0-3 0 0,0 0-106 0 0,0 0-269 0 0,0 0-356 0 0,0 0-338 0 0,-31 14-254 0 0,-95 45-178 0 0,66-24 194 0 0,59-35-717 0 0,0 1 1 0 0,-1 0-1 0 0,1-1 1 0 0,0 1-1 0 0,0 0 1 0 0,0 0-1 0 0,0 0 1 0 0,0 0-1 0 0,0 0 1 0 0,0 0-1 0 0,0 0 1 0 0,0 0-1 0 0,0 0 1 0 0,0 0-1 0 0,1 1 1 0 0,-1-1-1 0 0,1 0 0 0 0,-1 0 1 0 0,1 1-1 0 0,-1-1 1 0 0,1 0-1 0 0,0 1 1 0 0,-1-1-1 0 0,1 1 1 0 0,0-1-1 0 0,0 0 1 0 0,0 1-1 0 0,0-1 1 0 0,0 1-1 0 0,0-1 1 0 0,1 0-1 0 0,-1 1 1 0 0,0-1-1 0 0,1 0 1 0 0,-1 1-1 0 0,1-1 1 0 0,-1 0-1 0 0,1 1 1 0 0,0-1-16 0 0,124 14 619 0 0,-123-16-586 0 0,1 1 1 0 0,-1 0 0 0 0,1 0 0 0 0,-1 1-1 0 0,1-1 1 0 0,-1 0 0 0 0,1 1 0 0 0,-1 0 0 0 0,0-1-1 0 0,1 1 1 0 0,-1 0 0 0 0,0 0 0 0 0,1 0-1 0 0,-1 1 1 0 0,0-1 0 0 0,0 0 0 0 0,0 1-1 0 0,0-1 1 0 0,0 1 0 0 0,-1 0 0 0 0,1 0 0 0 0,0 0-1 0 0,-1 0 1 0 0,1 0 0 0 0,-1 0 0 0 0,0 0-1 0 0,1 0 1 0 0,-1 0 0 0 0,0 1 0 0 0,-1-1-1 0 0,1 0 1 0 0,0 1 0 0 0,-1-1 0 0 0,1 1 0 0 0,-1-1-1 0 0,0 1 1 0 0,1-1 0 0 0,-1 1 0 0 0,-1-1-1 0 0,1 1 1 0 0,0-1 0 0 0,0 0 0 0 0,-1 1-1 0 0,0-1 1 0 0,1 1 0 0 0,-1-1 0 0 0,0 0-1 0 0,0 1 1 0 0,0-1 0 0 0,-1 0 0 0 0,1 0 0 0 0,0 0-1 0 0,-1 0 1 0 0,1 0 0 0 0,-1 0 0 0 0,-1 1-34 0 0,-7 8 47 0 0,0-1 1 0 0,0 0-1 0 0,-1-1 1 0 0,0 0-1 0 0,-1-1 1 0 0,0 0-1 0 0,0-1 1 0 0,0 0-1 0 0,-1-1 1 0 0,0 0-1 0 0,-12 3-47 0 0,4-6-1231 0 0,12-3-7100 0 0,7 0-3427 0 0</inkml:trace>
  <inkml:trace contextRef="#ctx0" brushRef="#br0" timeOffset="24473.982">2841 2653 0 0 0,'0'0'874'0'0,"0"0"135"0"0,0 0 79 0 0,0 0 186 0 0,0 0 216 0 0,0 0 42 0 0,0 0-124 0 0,0 0-214 0 0,0 0-207 0 0,0 0-126 0 0,0 0-85 0 0,11 8 3984 0 0,14 7-2386 0 0,-19-12-2122 0 0,1 0 0 0 0,-1-1 1 0 0,0 1-1 0 0,1-1 0 0 0,-1-1 0 0 0,1 1 0 0 0,0-1 1 0 0,0 0-1 0 0,-1 0 0 0 0,1-1 0 0 0,0 0 1 0 0,0-1-1 0 0,0 1 0 0 0,0-1 0 0 0,-1 0 0 0 0,1-1-252 0 0,4-1 106 0 0,0 0 0 0 0,0-1 0 0 0,-1 0 1 0 0,1-1-1 0 0,-1 0 0 0 0,0-1 0 0 0,-1 0 0 0 0,1-1 0 0 0,-1 1 0 0 0,0-2 0 0 0,-1 1 0 0 0,0-1 0 0 0,0-1 0 0 0,4-5-106 0 0,-11 12 24 0 0,1 0 1 0 0,-1 0 0 0 0,1 0-1 0 0,-1 0 1 0 0,0-1 0 0 0,0 1-1 0 0,0 0 1 0 0,0 0 0 0 0,-1-1-1 0 0,1 1 1 0 0,0 0 0 0 0,-1-1-1 0 0,0 1 1 0 0,1-1 0 0 0,-1 1-1 0 0,0 0 1 0 0,0-1 0 0 0,-1 1-1 0 0,1-1 1 0 0,0 1 0 0 0,-1 0-1 0 0,0-1 1 0 0,1 1 0 0 0,-1 0-1 0 0,0-1 1 0 0,0 1 0 0 0,0 0-1 0 0,0 0 1 0 0,-1 0 0 0 0,1 0 0 0 0,-1 0-1 0 0,1 0 1 0 0,-1 0 0 0 0,0 0-1 0 0,1 1 1 0 0,-2-1-25 0 0,-7 1-16 0 0,0 0 0 0 0,1 1 0 0 0,-1 0 0 0 0,0 1 0 0 0,0 0 0 0 0,1 0 0 0 0,-1 1 0 0 0,1 0 0 0 0,-1 1 0 0 0,1 0 0 0 0,0 1 0 0 0,0 0 0 0 0,0 0 0 0 0,1 1 0 0 0,-1 0 0 0 0,1 0 0 0 0,0 1 0 0 0,0 0 0 0 0,1 1 0 0 0,0-1 0 0 0,0 1 0 0 0,1 1 0 0 0,0-1 0 0 0,0 1 0 0 0,1 0 0 0 0,-1 1 0 0 0,2-1 0 0 0,-1 1 0 0 0,1 0 0 0 0,-2 9 16 0 0,4-13 12 0 0,0-1 1 0 0,1 1-1 0 0,-1 0 1 0 0,1 0-1 0 0,0 0 1 0 0,0 0-1 0 0,1 0 1 0 0,-1 0-1 0 0,1 0 1 0 0,1 0-1 0 0,-1 0 0 0 0,0 0 1 0 0,1-1-1 0 0,0 1 1 0 0,0 0-1 0 0,1 0 1 0 0,0 0-1 0 0,-1-1 1 0 0,1 1-1 0 0,1-1 1 0 0,-1 1-1 0 0,1-1 1 0 0,-1 0-1 0 0,1 0 1 0 0,1 0-1 0 0,-1 0 1 0 0,0-1-1 0 0,1 1 1 0 0,0-1-1 0 0,0 0 0 0 0,0 0 1 0 0,0 0-1 0 0,0-1 1 0 0,5 3-13 0 0,5 0 129 0 0,0 0 0 0 0,0 0 1 0 0,1-1-1 0 0,0-1 0 0 0,0-1 0 0 0,0 0 0 0 0,0-1 1 0 0,0 0-1 0 0,0-2 0 0 0,0 1 0 0 0,0-2 0 0 0,0 0 1 0 0,0-1-1 0 0,-1 0 0 0 0,1-1 0 0 0,10-5-129 0 0,3-1 112 0 0,-1-2 0 0 0,0-1 0 0 0,-1-1 0 0 0,0-1-1 0 0,-1-1 1 0 0,-1-2 0 0 0,-1 0 0 0 0,1-3-112 0 0,-5 3 14 0 0,-1-1 0 0 0,-1-1-1 0 0,0-1 1 0 0,-2 0 0 0 0,-1-1 0 0 0,0-1 0 0 0,-2 0 0 0 0,0-1 0 0 0,-2 0-1 0 0,-1-1 1 0 0,0 0 0 0 0,-2 0 0 0 0,-1-1 0 0 0,-1 1 0 0 0,-1-2 0 0 0,-2 1-1 0 0,0 0 1 0 0,-2-2-14 0 0,1 25-3 0 0,-1 0 0 0 0,1 0 0 0 0,-1 0 0 0 0,0-1 0 0 0,0 1 0 0 0,0 0 0 0 0,0 0-1 0 0,0 0 1 0 0,-1 0 0 0 0,1 0 0 0 0,-1 0 0 0 0,0 0 0 0 0,0 0 0 0 0,0 0 0 0 0,0 1 0 0 0,-1-1 0 0 0,1 0-1 0 0,-1 1 1 0 0,1-1 0 0 0,-1 0 0 0 0,0 1 0 0 0,0 0 0 0 0,0 0 0 0 0,-1-1 0 0 0,1 1 0 0 0,0 0 0 0 0,-1 1-1 0 0,1-1 1 0 0,-1 0 0 0 0,0 1 0 0 0,1 0 0 0 0,-1-1 0 0 0,0 1 0 0 0,-2 0 3 0 0,1 3-11 0 0,0 1 1 0 0,0 0-1 0 0,1 0 0 0 0,-1 1 0 0 0,1-1 1 0 0,-1 1-1 0 0,1 0 0 0 0,0 0 1 0 0,0 0-1 0 0,1 0 0 0 0,-1 0 1 0 0,1 0-1 0 0,0 1 0 0 0,0-1 1 0 0,1 1-1 0 0,-1 0 0 0 0,1-1 1 0 0,0 1-1 0 0,0 0 0 0 0,0 4 11 0 0,1-8-1 0 0,-8 42 24 0 0,1 1-1 0 0,3 0 1 0 0,1 1-1 0 0,3-1 1 0 0,3 23-23 0 0,-2 19 89 0 0,0 84-16 0 0,16-132-30 0 0,-16-38-55 0 0,4-5 20 0 0,-2-43-1577 0 0,-1 32-3509 0 0,0 0-6517 0 0,-1 9 653 0 0</inkml:trace>
  <inkml:trace contextRef="#ctx0" brushRef="#br0" timeOffset="25635.024">3816 2296 0 0 0,'0'0'1079'0'0,"0"0"343"0"0,0 0 209 0 0,0 0 84 0 0,0 0-90 0 0,0 0-182 0 0,0 0-144 0 0,0 0 32 0 0,0 0 84 0 0,0 0 61 0 0,0 0-57 0 0,0 0-201 0 0,6 1-140 0 0,-1 0-746 0 0,-1-1 0 0 0,1 1 0 0 0,0-1 0 0 0,0 0 0 0 0,-1 0 0 0 0,1 0 0 0 0,0-1 0 0 0,-1 0 0 0 0,1 0 0 0 0,0 0 0 0 0,-1 0-1 0 0,1-1 1 0 0,-1 0 0 0 0,0 0 0 0 0,1 0 0 0 0,-1 0 0 0 0,0-1 0 0 0,1 0-332 0 0,8-7 249 0 0,-1-1-1 0 0,0 0 1 0 0,-1-1-1 0 0,0 0 1 0 0,0-1-1 0 0,-2 0 1 0 0,0 0-1 0 0,0-1 1 0 0,-1-1-1 0 0,0-1-248 0 0,-8 16 9 0 0,-1 0 0 0 0,1 0 0 0 0,-1 0-1 0 0,1 0 1 0 0,-1 0 0 0 0,1 0 0 0 0,0 0 0 0 0,-1 0 0 0 0,1 0 0 0 0,-1 0 0 0 0,1 0-1 0 0,-1-1 1 0 0,1 1 0 0 0,-1 0 0 0 0,1 0 0 0 0,-1 0 0 0 0,1-1 0 0 0,0 1-1 0 0,-1 0 1 0 0,1 0 0 0 0,0-1 0 0 0,-1 1 0 0 0,1-1 0 0 0,0 1 0 0 0,-1 0 0 0 0,1-1-1 0 0,0 1 1 0 0,0 0 0 0 0,-1-1 0 0 0,1 1 0 0 0,0-1 0 0 0,0 1 0 0 0,0-1-1 0 0,0 1 1 0 0,-1-1 0 0 0,1 1 0 0 0,0-1 0 0 0,0 1 0 0 0,0 0 0 0 0,0-1 0 0 0,0 1-1 0 0,0-1 1 0 0,0 1 0 0 0,0-1 0 0 0,1 1 0 0 0,-1-1 0 0 0,0 1 0 0 0,0-1-1 0 0,0 1 1 0 0,0-1 0 0 0,1 1 0 0 0,-1 0 0 0 0,0-1 0 0 0,0 1 0 0 0,1-1 0 0 0,-1 1-1 0 0,0 0 1 0 0,1-1-9 0 0,-32 27-139 0 0,23-12 135 0 0,1 0 0 0 0,0 0 0 0 0,1 0 0 0 0,1 1 0 0 0,0 0 0 0 0,1 0 0 0 0,0 0 0 0 0,1 1 0 0 0,1-1 0 0 0,1 1 0 0 0,0-1 0 0 0,1 1 0 0 0,0 0 1 0 0,2-1-1 0 0,1 11 4 0 0,-1 37-24 0 0,29 448 203 0 0,-29-500-170 0 0,-1 0 1 0 0,-1 1-1 0 0,0-1 1 0 0,0 1-1 0 0,-1-1 0 0 0,-1 0 1 0 0,0 1-1 0 0,0-1 1 0 0,-1 0-1 0 0,0 0 1 0 0,-1 0-1 0 0,-1-1 1 0 0,0 1-1 0 0,0-1 1 0 0,-1 0-1 0 0,0-1 0 0 0,0 1 1 0 0,-1-1-1 0 0,-1 0 1 0 0,1-1-1 0 0,-2 0 1 0 0,1 0-1 0 0,-8 5-9 0 0,11-12-15 0 0,1 1 1 0 0,-1-1-1 0 0,0 0 0 0 0,0 0 1 0 0,0-1-1 0 0,0 1 0 0 0,0-1 1 0 0,0 0-1 0 0,0-1 0 0 0,0 1 1 0 0,0-1-1 0 0,0 0 0 0 0,0 0 1 0 0,1-1-1 0 0,-1 1 0 0 0,0-1 1 0 0,1 0-1 0 0,-2-1 15 0 0,-1-5-172 0 0,0-1 1 0 0,0 0-1 0 0,1 0 0 0 0,0 0 1 0 0,1-1-1 0 0,0 0 0 0 0,1 0 0 0 0,0 0 1 0 0,0-1-1 0 0,1 1 0 0 0,0-1 1 0 0,1 0-1 0 0,0 0 0 0 0,1 0 0 0 0,0 0 1 0 0,1 0-1 0 0,0 0 0 0 0,1 0 1 0 0,0 0-1 0 0,1-2 172 0 0,-1-12-41 0 0,0 2 59 0 0,0 0-1 0 0,2 0 1 0 0,1 0 0 0 0,1 1 0 0 0,1 0 0 0 0,0 0 0 0 0,2 0-1 0 0,7-12-17 0 0,-10 26 106 0 0,1 1 0 0 0,-1 0 0 0 0,2 0-1 0 0,-1 1 1 0 0,1 0 0 0 0,0 0 0 0 0,0 0 0 0 0,1 1-1 0 0,-1 0 1 0 0,1 0 0 0 0,0 1 0 0 0,1 0-1 0 0,-1 1 1 0 0,1 0 0 0 0,-1 0 0 0 0,1 1-1 0 0,0 0 1 0 0,0 0 0 0 0,0 1 0 0 0,0 0 0 0 0,1 1-1 0 0,-1 0 1 0 0,0 0 0 0 0,0 1 0 0 0,7 1-106 0 0,39-4 185 0 0,123-9 826 0 0,-178 11-986 0 0,1 0 0 0 0,-1-1 0 0 0,0 1 0 0 0,1 0 0 0 0,-1 0 0 0 0,0 0 0 0 0,1 0 0 0 0,-1 0 0 0 0,0-1 0 0 0,1 1 0 0 0,-1 0 0 0 0,1 0 0 0 0,-1 0 0 0 0,0 0 0 0 0,1 0 0 0 0,-1 0 0 0 0,0 0 0 0 0,1 0 0 0 0,-1 0 0 0 0,0 0 0 0 0,1 1 0 0 0,-1-1 0 0 0,0 0 0 0 0,1 0 0 0 0,-1 0 0 0 0,0 0 0 0 0,1 0 0 0 0,-1 1 0 0 0,0-1 0 0 0,1 0 0 0 0,-1 0 0 0 0,0 1 0 0 0,1-1 0 0 0,-1 0 0 0 0,0 0 0 0 0,0 1 0 0 0,0-1 0 0 0,1 0 0 0 0,-1 1 0 0 0,0-1 0 0 0,0 0 0 0 0,0 1 0 0 0,0-1 0 0 0,1 0 0 0 0,-1 1 0 0 0,0-1 0 0 0,0 0 0 0 0,0 1 0 0 0,0-1 0 0 0,0 0 0 0 0,0 1 0 0 0,0-1 0 0 0,0 1 0 0 0,0-1 0 0 0,0 0 0 0 0,0 1 0 0 0,0-1 0 0 0,-1 0 0 0 0,1 1 0 0 0,0-1 0 0 0,0 0 0 0 0,0 1 0 0 0,0-1 0 0 0,-1 0 0 0 0,1 1 0 0 0,0-1 0 0 0,0 0-26 0 0,-1 13-195 0 0,3 127 351 0 0,18-119-1279 0 0,-10-20-2245 0 0,1-1-4304 0 0,-11 0 7042 0 0,7 0-11963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5 912 0 0,'0'0'1839'0'0,"0"0"-260"0"0,0 0-36 0 0,0 0 114 0 0,0 0 104 0 0,0 0 54 0 0,0 0-168 0 0,0 0-312 0 0,0 0-310 0 0,0 0-289 0 0,0 0-201 0 0,-2-3-82 0 0,-9 1 1164 0 0,9 29 608 0 0,2-23-2125 0 0,1 88 2660 0 0,-11 194-316 0 0,-6-109-2087 0 0,-50 198 221 0 0,56-319-2048 0 0,12-77-2004 0 0,-2 7-2848 0 0,0 5-2929 0 0,0 5 2850 0 0</inkml:trace>
  <inkml:trace contextRef="#ctx0" brushRef="#br0" timeOffset="339.094">0 601 8282 0 0,'0'0'2098'0'0,"0"0"-259"0"0,0 0-98 0 0,0 0-27 0 0,0 0-102 0 0,0 0-318 0 0,0 0-358 0 0,0 0-236 0 0,0 0-82 0 0,0 0 9 0 0,0 0 2 0 0,0 0-13 0 0,0 0-17 0 0,32-11-31 0 0,101-37-62 0 0,-5 23 522 0 0,117 21-2521 0 0,-226-5-4435 0 0,-10-1-4228 0 0,-8 3 2326 0 0</inkml:trace>
  <inkml:trace contextRef="#ctx0" brushRef="#br0" timeOffset="1020.906">698 112 6489 0 0,'0'0'2393'0'0,"0"0"-305"0"0,0 0-113 0 0,0 0 67 0 0,0 0-47 0 0,0 0-228 0 0,0 0-390 0 0,0 0-397 0 0,0 0-269 0 0,0 0-169 0 0,0 0-88 0 0,0 0-58 0 0,2-6-68 0 0,0 0-320 0 0,3-6 376 0 0,-3 37 320 0 0,-2 7-325 0 0,0 121 589 0 0,-6 0 0 0 0,-11 38-968 0 0,9-124 60 0 0,3 1 0 0 0,3-1 0 0 0,5 47-60 0 0,8-77 44 0 0,28-59 625 0 0,78-86-27 0 0,-90 81-615 0 0,1 0 0 0 0,1 1 0 0 0,1 2 0 0 0,2 1 0 0 0,2 0-27 0 0,-4 9-37 0 0,-30 14 33 0 0,0 0 32 0 0,21 103 37 0 0,-7 106 234 0 0,-14-208-292 0 0,0-1-22 0 0,0 0 0 0 0,0 0-11 0 0,0 0 3 0 0,0 0 0 0 0,0 0-54 0 0,0 0-62 0 0,0 0-85 0 0,0 0-155 0 0,0 0-211 0 0,6-14-8156 0 0,-2 9-452 0 0,-1 2-323 0 0</inkml:trace>
  <inkml:trace contextRef="#ctx0" brushRef="#br0" timeOffset="4622.844">1283 782 3081 0 0,'0'0'2791'0'0,"0"0"-1180"0"0,0 0-604 0 0,0 0 9 0 0,0 0 152 0 0,0 0 54 0 0,0 0-65 0 0,0 0-143 0 0,0 0-80 0 0,0 0 34 0 0,0 0-13 0 0,7 4-75 0 0,4 4-257 0 0,1-1 0 0 0,0-1 0 0 0,0 1 0 0 0,1-2 0 0 0,0 0-1 0 0,-1 0 1 0 0,2-2 0 0 0,-1 1 0 0 0,13 1-623 0 0,-20-5 127 0 0,-1 1 0 0 0,1-1-1 0 0,-1 0 1 0 0,1 0 0 0 0,-1-1-1 0 0,0 1 1 0 0,1-1 0 0 0,-1-1 0 0 0,0 1-1 0 0,1-1 1 0 0,-1 1 0 0 0,0-2-1 0 0,0 1 1 0 0,0 0 0 0 0,-1-1-1 0 0,1 0 1 0 0,-1 0 0 0 0,1 0 0 0 0,-1-1-1 0 0,0 0 1 0 0,2-2-127 0 0,-2 3 42 0 0,-1-1 0 0 0,0 1-1 0 0,-1-1 1 0 0,1 1 0 0 0,0-1 0 0 0,-1 0 0 0 0,0 0 0 0 0,0 0-1 0 0,0 0 1 0 0,-1 0 0 0 0,1 0 0 0 0,-1-1 0 0 0,0 1-1 0 0,0 0 1 0 0,0-1 0 0 0,-1 1 0 0 0,0-1 0 0 0,1 1 0 0 0,-2-1-1 0 0,1 1 1 0 0,0-1 0 0 0,-2-2-42 0 0,-2 3 9 0 0,0 0-1 0 0,-1 1 1 0 0,0-1-1 0 0,0 1 1 0 0,0 0-1 0 0,0 0 1 0 0,0 1-1 0 0,-1-1 1 0 0,1 1-1 0 0,-1 0 1 0 0,0 1-1 0 0,0-1 1 0 0,1 1-1 0 0,-1 0 1 0 0,0 1-1 0 0,0-1 1 0 0,0 1-1 0 0,0 1 1 0 0,0-1-1 0 0,0 1 1 0 0,-2 0-9 0 0,-3 1 2 0 0,0 1-1 0 0,1 0 1 0 0,-1 0 0 0 0,1 1 0 0 0,0 0-1 0 0,0 1 1 0 0,0 0 0 0 0,0 1 0 0 0,1 0 0 0 0,0 0-1 0 0,0 1 1 0 0,-5 6-2 0 0,8-7 24 0 0,0 1-1 0 0,1-1 1 0 0,0 1 0 0 0,0 0-1 0 0,1 0 1 0 0,0 1 0 0 0,0-1 0 0 0,0 1-1 0 0,1 0 1 0 0,1 0 0 0 0,-1 0-1 0 0,1 1 1 0 0,1-1 0 0 0,-1 0-1 0 0,1 1 1 0 0,1-1 0 0 0,0 1-1 0 0,0-1 1 0 0,0 1 0 0 0,2 4-24 0 0,1-6 91 0 0,1 1 0 0 0,0-1 1 0 0,0 0-1 0 0,0 0 1 0 0,1 0-1 0 0,0-1 0 0 0,0 0 1 0 0,1 0-1 0 0,0 0 1 0 0,0 0-1 0 0,0-1 0 0 0,1 0 1 0 0,0-1-1 0 0,0 1 1 0 0,0-1-1 0 0,0 0 1 0 0,1-1-1 0 0,-1 0 0 0 0,1 0 1 0 0,0-1-1 0 0,0 0 1 0 0,0 0-1 0 0,0-1 0 0 0,7 1-91 0 0,124 1 773 0 0,-135-4-870 0 0,1 0 0 0 0,-1 0 0 0 0,1-1 0 0 0,-1 1 0 0 0,1-1 1 0 0,-1 0-1 0 0,0-1 0 0 0,0 1 0 0 0,0-1 0 0 0,0 1 1 0 0,-1-1-1 0 0,1-1 0 0 0,-1 1 0 0 0,1 0 0 0 0,-1-1 0 0 0,0 1 1 0 0,-1-1-1 0 0,1 0 0 0 0,0 0 0 0 0,0-2 97 0 0,-2-4-3081 0 0,-2 6-2858 0 0,1 3-6501 0 0</inkml:trace>
  <inkml:trace contextRef="#ctx0" brushRef="#br0" timeOffset="5464.142">1933 627 12851 0 0,'0'0'3048'0'0,"0"0"-992"0"0,0 0-501 0 0,0 0-115 0 0,0 0-127 0 0,0 0-188 0 0,0 0-278 0 0,0 0-282 0 0,0 0-182 0 0,0 0-91 0 0,0 0-30 0 0,0 0-23 0 0,0 0-28 0 0,2 23 645 0 0,-47 68-196 0 0,26-61-594 0 0,-31 44 0 0 0,-9 14-92 0 0,45-63 4 0 0,13-25 2 0 0,1 0 4 0 0,0 0 7 0 0,0 0 5 0 0,0 0 15 0 0,12-12 159 0 0,158-200 217 0 0,-102 127-310 0 0,-57 81-3 0 0,-11 32 63 0 0,-1-14-138 0 0,0-6 5 0 0,1 1 0 0 0,0 0-1 0 0,0 0 1 0 0,1 0 0 0 0,0 0 0 0 0,1 0 0 0 0,0 0 0 0 0,0-1 0 0 0,1 1 0 0 0,0-1 0 0 0,0 1 0 0 0,1-1 0 0 0,0 0-1 0 0,1-1 1 0 0,0 1 0 0 0,0-1 0 0 0,0 0 0 0 0,1 0 0 0 0,0 0 0 0 0,0-1 0 0 0,1 0 0 0 0,0 0 0 0 0,0-1-1 0 0,0 0 1 0 0,1 0 0 0 0,0 0 0 0 0,5 1-4 0 0,-6-5 75 0 0,0 0 1 0 0,0-1-1 0 0,0 0 0 0 0,0 0 0 0 0,0-1 0 0 0,0 0 1 0 0,0 0-1 0 0,-1 0 0 0 0,1-1 0 0 0,0 0 1 0 0,-1-1-1 0 0,1 1 0 0 0,-1-1 0 0 0,0 0 0 0 0,1-1 1 0 0,-2 0-1 0 0,1 0 0 0 0,0 0 0 0 0,-1 0 0 0 0,0-1 1 0 0,0 0-1 0 0,0 0 0 0 0,0-1 0 0 0,-1 1 1 0 0,0-1-1 0 0,1-1-75 0 0,6-11 125 0 0,0-1 1 0 0,0 1 0 0 0,-2-2-1 0 0,0 1 1 0 0,-2-1 0 0 0,0-1-1 0 0,-1 1 1 0 0,-1-2-126 0 0,-1-33 77 0 0,-21 48-2360 0 0,6 17-5693 0 0,10-6-4523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0 536 0 0,'0'0'1616'0'0,"0"0"-398"0"0,0 0 28 0 0,0 0 314 0 0,0 0 260 0 0,0 0 57 0 0,0 0-189 0 0,0 0-341 0 0,0 0-276 0 0,0 0-156 0 0,0 0-76 0 0,7 9 2264 0 0,-6-7 2626 0 0,-140 28-4303 0 0,-128 41-775 0 0,81-10 377 0 0,144-35-581 0 0,42-26-430 0 0,0 0-2 0 0,10 19 79 0 0,9-5 19 0 0,1-1-1 0 0,1-1 0 0 0,0-1 0 0 0,0 0 0 0 0,1-2 1 0 0,1-1-1 0 0,-1 0 0 0 0,1-2 0 0 0,1 0 1 0 0,-1-2-1 0 0,1 0 0 0 0,0-2 0 0 0,-1-1 0 0 0,15 0-112 0 0,197 10 358 0 0,-206-3-332 0 0,-29-8-15 0 0,-6 11 45 0 0,-84 55 220 0 0,-106 27-177 0 0,-26-1-68 0 0,206-85-20 0 0,0 1 0 0 0,0 1 0 0 0,1 0 0 0 0,1 1 0 0 0,0 1 0 0 0,0 0 0 0 0,1 1 0 0 0,-2 3-11 0 0,14-14 2 0 0,1 1 0 0 0,-1-1 0 0 0,0 1 0 0 0,1-1 0 0 0,-1 1 0 0 0,1 0 0 0 0,-1-1 0 0 0,1 1 0 0 0,0 0 0 0 0,0-1 0 0 0,0 1 0 0 0,0 0 0 0 0,0-1 0 0 0,0 1 0 0 0,0 0 0 0 0,1 0 0 0 0,-1-1 0 0 0,0 1 0 0 0,1-1 0 0 0,0 1 1 0 0,-1 0-1 0 0,1-1 0 0 0,0 1 0 0 0,0-1 0 0 0,0 1 0 0 0,0-1 0 0 0,0 0 0 0 0,0 1 0 0 0,0-1 0 0 0,0 0 0 0 0,0 0 0 0 0,1 0 0 0 0,-1 0 0 0 0,0 0 0 0 0,1 0 0 0 0,-1 0 0 0 0,1 0 0 0 0,-1-1 0 0 0,1 1 0 0 0,0 0 0 0 0,-1-1 0 0 0,1 1 0 0 0,0-1 1 0 0,-1 0-1 0 0,3 1-2 0 0,25 8 81 0 0,0-1 0 0 0,1-1 1 0 0,0-2-1 0 0,1-1 0 0 0,-1-1 1 0 0,1-1-1 0 0,-1-2 0 0 0,1-1 1 0 0,16-4-82 0 0,-33 4 26 0 0,342-56 308 0 0,-322 56-346 0 0,-34 1 6 0 0,0 0-12 0 0,0 0-24 0 0,0 0-26 0 0,0 0-21 0 0,0 0-54 0 0,0 0-61 0 0,-23 11-7611 0 0,16-7-209 0 0,0 0-4961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6225 0 0,'0'0'2998'0'0,"0"0"-691"0"0,0 0-323 0 0,0 0-57 0 0,0 0-84 0 0,0 0-234 0 0,0 0-344 0 0,0 0-322 0 0,0 0-233 0 0,0 0-116 0 0,0 0-53 0 0,0 0-25 0 0,5 18 1097 0 0,-41 52 194 0 0,-12 21-1130 0 0,48-111-6660 0 0,3 2-4325 0 0,-1 13-960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20956 0 0,'0'0'1305'0'0,"0"0"-150"0"0,0 0-12 0 0,0 0-69 0 0,0 0-143 0 0,0 0-271 0 0,0 0-289 0 0,0 0-168 0 0,0 0-71 0 0,0 0-59 0 0,0 0-23 0 0,-20 8-9 0 0,-66 27-5 0 0,12 19-2 0 0,61-40-41 0 0,8-9 1 0 0,0 0 1 0 0,0 0 0 0 0,0 0 0 0 0,1 1 0 0 0,0 0-1 0 0,0 0 1 0 0,0 0 0 0 0,1 0 0 0 0,0 1 0 0 0,0-1-1 0 0,0 1 1 0 0,1 0 0 0 0,0 0 0 0 0,0 0 0 0 0,1 0-1 0 0,0 0 1 0 0,0 0 0 0 0,1 0 0 0 0,0 1 0 0 0,0-1-1 0 0,1 2 6 0 0,1-4-1 0 0,1-1 1 0 0,0 1-1 0 0,1 0 0 0 0,-1-1 0 0 0,1 0 0 0 0,0 0 0 0 0,0 0 1 0 0,0-1-1 0 0,1 1 0 0 0,-1-1 0 0 0,1 0 0 0 0,0 0 0 0 0,0 0 1 0 0,0-1-1 0 0,0 0 0 0 0,0 0 0 0 0,0 0 0 0 0,1 0 0 0 0,2-1 1 0 0,13 4 60 0 0,-1-1 0 0 0,1-1-1 0 0,0-1 1 0 0,0-1-1 0 0,0-1 1 0 0,0-1 0 0 0,0-1-1 0 0,-1 0 1 0 0,1-2 0 0 0,0 0-1 0 0,-1-2 1 0 0,0 0 0 0 0,0-1-1 0 0,15-8-59 0 0,-27 12-428 0 0,8-6 496 0 0,-5 1-6084 0 0,-8 6-6200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4337 0 0,'0'0'4272'0'0,"0"0"-1533"0"0,0 0-583 0 0,0 0-58 0 0,0 0-140 0 0,0 0-273 0 0,0 0-390 0 0,0 0-364 0 0,0 0-228 0 0,0 0-96 0 0,0 0-19 0 0,0 0-17 0 0,0 0-19 0 0,0 0-49 0 0,0 0-66 0 0,0 0-74 0 0,0 0-66 0 0,0 0-55 0 0,0 0-48 0 0,-8 11 313 0 0,-50 15-1 0 0,65-23 119 0 0,33-17-336 0 0,-39 14-259 0 0,-1 0-4 0 0,0 0 6 0 0,0 0 6 0 0,0 0-2 0 0,0 0 8 0 0,0 0 0 0 0,0 0 8 0 0,0 0-6 0 0,0 0-14 0 0,0 0-12 0 0,0 0 6 0 0,0 0 9 0 0,0 0-7 0 0,0 0-4 0 0,0 0-28 0 0,0 0-18 0 0,0 0-11 0 0,0 0-46 0 0,0-8-2471 0 0,0 1-4534 0 0,0 4-5215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23 1464 0 0,'0'0'1309'0'0,"0"0"-74"0"0,0 0 203 0 0,0 0 407 0 0,0 0 317 0 0,0 0 30 0 0,0 0-353 0 0,0 0-477 0 0,0 0-366 0 0,0 0-202 0 0,0 0-76 0 0,17-8 3397 0 0,75-3-2116 0 0,41 8-930 0 0,-110 13 93 0 0,-49-1-537 0 0,-249 100 55 0 0,214-82-653 0 0,-116 69 154 0 0,100-30 130 0 0,76-64-304 0 0,1-1 0 0 0,-1 1 1 0 0,1-1-1 0 0,-1 1 0 0 0,1-1 0 0 0,0 1 0 0 0,-1-1 0 0 0,1 1 0 0 0,0-1 0 0 0,0 1 0 0 0,0-1 0 0 0,0 1 1 0 0,1 0-1 0 0,-1-1 0 0 0,0 1 0 0 0,1-1 0 0 0,-1 1 0 0 0,1-1 0 0 0,-1 0 0 0 0,1 1 0 0 0,0-1 0 0 0,0 1 1 0 0,-1-1-1 0 0,1 0 0 0 0,0 0 0 0 0,0 1 0 0 0,0-1 0 0 0,0 0 0 0 0,1 0 0 0 0,-1 0 0 0 0,0 0 0 0 0,0 0 1 0 0,1-1-1 0 0,-1 1 0 0 0,0 0 0 0 0,1 0 0 0 0,-1-1 0 0 0,1 1 0 0 0,-1-1 0 0 0,1 0 0 0 0,-1 1 0 0 0,1-1-7 0 0,72 17 424 0 0,-67-16-392 0 0,311 11 679 0 0,-220-13-581 0 0,-67 4 4 0 0,-45 9 96 0 0,-89 39-95 0 0,-236 123-44 0 0,334-172-92 0 0,1 0-1 0 0,-1 0 1 0 0,1 1 0 0 0,0 0 0 0 0,-1-1 0 0 0,1 2 0 0 0,0-1 0 0 0,1 0 0 0 0,-1 1 0 0 0,1-1 0 0 0,-1 1-1 0 0,1 0 1 0 0,0 0 0 0 0,0 1 0 0 0,1-1 0 0 0,-1 1 0 0 0,1-1 0 0 0,0 1 0 0 0,1 0 0 0 0,-1-1 0 0 0,1 1-1 0 0,-1 0 1 0 0,2 0 0 0 0,-1 0 0 0 0,0 0 0 0 0,1 0 0 0 0,0 0 0 0 0,0 0 0 0 0,1 1 1 0 0,3 0 6 0 0,0 0 0 0 0,0 0 1 0 0,1-1-1 0 0,0 0 0 0 0,0 0 1 0 0,0 0-1 0 0,1 0 0 0 0,-1-1 1 0 0,1 0-1 0 0,0 0 0 0 0,0-1 1 0 0,1 1-1 0 0,-1-1 0 0 0,1-1 1 0 0,0 1-1 0 0,0-1 0 0 0,0 0 1 0 0,0-1-1 0 0,0 0 0 0 0,1 0-6 0 0,154 3 358 0 0,58-37 25 0 0,-175 22-351 0 0,-45 11-64 0 0,-2-5-1269 0 0,1 3-3297 0 0,0 1-6006 0 0,-1 1-2020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3121 0 0,'0'0'3136'0'0,"0"0"-1430"0"0,0 0-518 0 0,0 0 189 0 0,0 0 310 0 0,0 0 93 0 0,0 0-250 0 0,0 0-422 0 0,0 0-335 0 0,0 0-134 0 0,0 0 31 0 0,0 0 74 0 0,0 0 41 0 0,10 11 3824 0 0,166-44-937 0 0,-171 32-3655 0 0,-1 1 0 0 0,0-1 0 0 0,0 1 0 0 0,1 1 0 0 0,-1-1 1 0 0,0 0-1 0 0,0 1 0 0 0,0 0 0 0 0,1 0 0 0 0,-1 0 0 0 0,0 1 0 0 0,0-1 0 0 0,-1 1 0 0 0,1 0 1 0 0,0 0-1 0 0,0 1 0 0 0,-1-1 0 0 0,1 1 0 0 0,-1-1 0 0 0,0 1 0 0 0,0 0 0 0 0,0 0 1 0 0,0 1-1 0 0,-1-1 0 0 0,2 2-17 0 0,3 7 53 0 0,-1 0 0 0 0,0 0 1 0 0,-1 1-1 0 0,0 0 0 0 0,-1 0 0 0 0,-1 0 1 0 0,0 0-1 0 0,0 1 0 0 0,-1-1 0 0 0,-1 1 1 0 0,-1 0-1 0 0,0-1 0 0 0,0 1 0 0 0,-1 0 1 0 0,-3 11-54 0 0,1-17 14 0 0,0 0 0 0 0,0 0 0 0 0,-1 0 0 0 0,0-1 0 0 0,-1 1 0 0 0,1-1 0 0 0,-1 0 0 0 0,-1 0 1 0 0,0 0-1 0 0,1-1 0 0 0,-2 0 0 0 0,1 0 0 0 0,-1-1 0 0 0,0 1 0 0 0,0-2 0 0 0,0 1 0 0 0,-1-1 0 0 0,0 0 0 0 0,0 0 1 0 0,0-1-1 0 0,0 0 0 0 0,0-1 0 0 0,0 1 0 0 0,-1-2 0 0 0,1 1 0 0 0,-1-1 0 0 0,0-1 0 0 0,1 1 0 0 0,-1-1 0 0 0,-5-1-14 0 0,11 1 1 0 0,0 0 0 0 0,0 0 0 0 0,0-1 0 0 0,0 1 0 0 0,0-1 0 0 0,0 1 0 0 0,0-1 0 0 0,0 0-1 0 0,1 0 1 0 0,-1 0 0 0 0,0 0 0 0 0,0-1 0 0 0,1 1 0 0 0,-1-1 0 0 0,1 1 0 0 0,0-1 0 0 0,-1 0-1 0 0,1 0 1 0 0,0 0 0 0 0,0 0 0 0 0,0-1 0 0 0,0 1 0 0 0,0 0 0 0 0,1-1 0 0 0,-1 0 0 0 0,1 1-1 0 0,0-1 1 0 0,0 0 0 0 0,0 1 0 0 0,0-1 0 0 0,0 0 0 0 0,0 0 0 0 0,1 0 0 0 0,-1 0 0 0 0,1 0-1 0 0,0 0 1 0 0,0 0 0 0 0,0 0 0 0 0,1-2-1 0 0,1-4-8 0 0,0 1 1 0 0,1-1-1 0 0,1 0 1 0 0,-1 1-1 0 0,1 0 0 0 0,1 0 1 0 0,0 0-1 0 0,0 0 0 0 0,0 1 1 0 0,1-1-1 0 0,0 2 0 0 0,0-1 1 0 0,1 1-1 0 0,0 0 0 0 0,0 0 1 0 0,0 0-1 0 0,1 1 0 0 0,0 0 1 0 0,0 1-1 0 0,0 0 0 0 0,0 0 1 0 0,1 1-1 0 0,8-2 8 0 0,15-4-143 0 0,3-2-1925 0 0,-17-3-7689 0 0,-16 10 2521 0 0,-2 0-3593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 7642 0 0,'0'0'2348'0'0,"0"0"-226"0"0,0 0-11 0 0,0 0-40 0 0,0 0-232 0 0,0 0-424 0 0,0 0-417 0 0,0 0-301 0 0,0 0-155 0 0,0 0-42 0 0,0 0-7 0 0,0 0-15 0 0,0 0-32 0 0,0 0-40 0 0,0 0-49 0 0,0 0-23 0 0,0 0-6 0 0,-32 4 825 0 0,-12 3-643 0 0,43-7-420 0 0,1 0-23 0 0,0 0-20 0 0,0 0-19 0 0,0 0-4 0 0,0 0 0 0 0,0 0 0 0 0,20-1 197 0 0,24-13 165 0 0,-43 14-354 0 0,-1 0 0 0 0,0 0 25 0 0,0 0 6 0 0,0 0-5 0 0,0 0 5 0 0,-31 11 308 0 0,20-8-320 0 0,3-1-356 0 0,7-3-3893 0 0,4-2-1179 0 0,2 2-6722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11 177 0 0 0,'0'0'743'0'0,"0"0"860"0"0,0 0 372 0 0,0 0 187 0 0,0 0 122 0 0,0 0-25 0 0,0 0-77 0 0,0 0-189 0 0,0 0-245 0 0,0 0-234 0 0,0 0-221 0 0,-9-2 444 0 0,8 1 1422 0 0,31 2-64 0 0,33-2-2444 0 0,292-32 464 0 0,-214 36-972 0 0,-103 15-127 0 0,-38-17-8 0 0,0-1 5 0 0,0 0 0 0 0,0 0 15 0 0,0 0 6 0 0,0 0 6 0 0,0 0 9 0 0,0 0 12 0 0,0 0 1 0 0,0 0-9 0 0,0 0 7 0 0,0 0-3 0 0,0 0 6 0 0,0 0 25 0 0,0 0 1 0 0,0 0-2 0 0,0 0-7 0 0,0 0-9 0 0,0 0-8 0 0,0 0 13 0 0,0 0-2 0 0,-51-30 318 0 0,-70-40-368 0 0,26 8-458 0 0,102 61-4890 0 0,-1 2 581 0 0,3 2-7659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7370 0 0,'0'0'3480'0'0,"0"0"-1054"0"0,0 0-392 0 0,0 0-90 0 0,0 0-81 0 0,0 0-261 0 0,0 0-384 0 0,0 0-350 0 0,0 0-237 0 0,0 0-125 0 0,0 0-79 0 0,0 0-37 0 0,0 0-34 0 0,2-7 624 0 0,471 0 3102 0 0,-409 6-3938 0 0,-63 1-137 0 0,-1 0-22 0 0,0 0 2 0 0,0 0-22 0 0,0 0-48 0 0,0 0 11 0 0,0 0-25 0 0,0 0-24 0 0,-26 1-6617 0 0,18 2 1468 0 0,5-2 1464 0 0,-3 2-7855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10826 0 0,'0'0'2865'0'0,"0"0"-882"0"0,0 0-393 0 0,0 0-6 0 0,0 0-12 0 0,0 0-75 0 0,0 0-217 0 0,0 0-257 0 0,0 0-175 0 0,0 0-146 0 0,0 0-117 0 0,0 0-70 0 0,0 0-46 0 0,30 4-33 0 0,97 8-66 0 0,-100-10-222 0 0,0 0 0 0 0,-1-2 0 0 0,1-1 0 0 0,0-1 0 0 0,0-1 0 0 0,0-1-148 0 0,-1-1 51 0 0,80 3-906 0 0,-58 3-7246 0 0,-40-1-1545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0 11939 0 0,'0'0'2184'0'0,"0"0"-582"0"0,0 0-295 0 0,0 0-55 0 0,0 0-30 0 0,0 0-144 0 0,0 0-197 0 0,0 0-175 0 0,0 0-141 0 0,-30 8-89 0 0,-98 24-56 0 0,59 5 160 0 0,58-25-443 0 0,-2-2-44 0 0,1 1 0 0 0,0 0 0 0 0,0 1-1 0 0,1 0 1 0 0,1 1 0 0 0,0 1 0 0 0,1-1 0 0 0,0 1-1 0 0,1 1 1 0 0,1 0 0 0 0,0 0 0 0 0,1 0 0 0 0,1 1-1 0 0,0 0 1 0 0,1 0 0 0 0,0 0 0 0 0,0 15-93 0 0,4-22 32 0 0,-1 0 0 0 0,2 0 0 0 0,-1 1 0 0 0,1-1 1 0 0,1 0-1 0 0,-1 0 0 0 0,2 0 0 0 0,-1 0 0 0 0,1-1 0 0 0,1 1 0 0 0,-1-1 1 0 0,1 1-1 0 0,1-1 0 0 0,0 0 0 0 0,0-1 0 0 0,0 1 0 0 0,1-1 1 0 0,0 0-1 0 0,5 4-32 0 0,2-1 90 0 0,0 0 1 0 0,1-1-1 0 0,0 0 1 0 0,0-2-1 0 0,1 1 1 0 0,-1-2-1 0 0,2 0 1 0 0,-1-1 0 0 0,1 0-1 0 0,-1-1 1 0 0,1-1-1 0 0,1-1 1 0 0,-1 0-1 0 0,0-1 1 0 0,0 0-1 0 0,1-2 1 0 0,-1 0-1 0 0,0-1 1 0 0,10-2-91 0 0,-3 1 121 0 0,-1-1-1 0 0,0-1 0 0 0,0-1 1 0 0,-1-1-1 0 0,1 0 1 0 0,-2-2-1 0 0,1-1 1 0 0,-1 0-1 0 0,-1-2 1 0 0,0 0-1 0 0,0-1 1 0 0,-1-1-1 0 0,-1 0 1 0 0,0-1-1 0 0,-1-1 1 0 0,-1-1-1 0 0,-1 0 1 0 0,12-18-121 0 0,-21 26-32 0 0,-1 0 0 0 0,0 1 0 0 0,-1-1 0 0 0,0 0 0 0 0,0-1 0 0 0,-1 1 0 0 0,0 0 0 0 0,-1-1 0 0 0,0 1 1 0 0,0-1-1 0 0,-1 0 0 0 0,0 1 0 0 0,-1-1 0 0 0,0 1 0 0 0,0-1 0 0 0,-1 1 0 0 0,0-1 0 0 0,-1 1 1 0 0,0 0-1 0 0,-1 0 0 0 0,0 0 0 0 0,0 1 0 0 0,-1-1 0 0 0,0 1 0 0 0,0 0 0 0 0,-1 0 0 0 0,0 1 1 0 0,0 0-1 0 0,-1 0 0 0 0,0 0 0 0 0,0 1 0 0 0,0 0 0 0 0,-1 0 0 0 0,-8-4 32 0 0,-3-1-347 0 0,-1 0-1 0 0,0 2 0 0 0,0 0 1 0 0,-1 2-1 0 0,0 0 0 0 0,0 1 1 0 0,0 1-1 0 0,-1 1 1 0 0,0 1-1 0 0,-11 0 348 0 0,-73-1-6697 0 0,66 4-5294 0 0</inkml:trace>
  <inkml:trace contextRef="#ctx0" brushRef="#br0" timeOffset="503.164">1 287 17236 0 0,'0'0'1941'0'0,"0"0"-208"0"0,0 0-108 0 0,0 0-150 0 0,0 0-177 0 0,0 0-230 0 0,0 0-224 0 0,32-8-189 0 0,102-26-125 0 0,-17 20 996 0 0,-84 15-1120 0 0,160 17 501 0 0,152-18-522 0 0,187-47-181 0 0,-429 32-609 0 0,-103 15 404 0 0,0 0-7 0 0,0 0 13 0 0,0 0 6 0 0,0 0-15 0 0,0 0-6 0 0,0 0-3 0 0,0 0-3 0 0,0 0-28 0 0,-22 0-5285 0 0,13 0 1237 0 0,4 0-2092 0 0,-1 0-6342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3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63 0 0 0,'0'0'995'0'0,"0"0"461"0"0,0 0 239 0 0,0 0-20 0 0,0 0-166 0 0,0 0-261 0 0,0 0-231 0 0,0 0-142 0 0,-8 0-72 0 0,-23 0-1 0 0,24 0 70 0 0,7 0 51 0 0,0 0 15 0 0,17 3 3966 0 0,74 0-295 0 0,-76-5-4400 0 0,-1-2 1 0 0,0 0 0 0 0,1 0-1 0 0,-1-2 1 0 0,-1 0-1 0 0,1 0 1 0 0,-1-1 0 0 0,5-4-210 0 0,-8 3 133 0 0,7-3 628 0 0,-17 38-907 0 0,13 329 236 0 0,-15-263-104 0 0,-4 0 0 0 0,-3 0-1 0 0,-5-1 1 0 0,-4-1-1 0 0,-11 29 15 0 0,28-112-81 0 0,-1-1 0 0 0,0 1 0 0 0,-1-1 0 0 0,1 0 0 0 0,-1 0-1 0 0,0 0 1 0 0,-1 0 0 0 0,0 0 0 0 0,0-1 0 0 0,-1 0 0 0 0,1 0 0 0 0,-1 0-1 0 0,0 0 1 0 0,-1-1 0 0 0,0 1 0 0 0,1-2 0 0 0,-2 1 0 0 0,1 0-1 0 0,0-1 1 0 0,-1-1 0 0 0,0 1 0 0 0,0-1 0 0 0,0 0 0 0 0,0 0 0 0 0,-1-1-1 0 0,1 0 1 0 0,-8 1 81 0 0,9-2-99 0 0,0-1 0 0 0,0 1 0 0 0,0-1 0 0 0,0 0 0 0 0,0-1-1 0 0,0 0 1 0 0,0 0 0 0 0,0 0 0 0 0,1 0 0 0 0,-1-1 0 0 0,0 0 0 0 0,0 0-1 0 0,1-1 1 0 0,0 1 0 0 0,-1-1 0 0 0,1-1 0 0 0,0 1 0 0 0,0-1 0 0 0,1 1-1 0 0,-1-1 1 0 0,1-1 0 0 0,0 1 0 0 0,0-1 0 0 0,0 1 0 0 0,1-1 0 0 0,-1 0-1 0 0,1 0 1 0 0,0-1 0 0 0,1 1 0 0 0,-1-1 0 0 0,1 1 0 0 0,0-1 0 0 0,1 0-1 0 0,-1 0 1 0 0,1 0 0 0 0,0 0 0 0 0,1 0 0 0 0,-1-1 99 0 0,4-11 130 0 0,0 1 0 0 0,1-1 1 0 0,1 1-1 0 0,0 0 0 0 0,2 0 0 0 0,0 1 1 0 0,0 0-1 0 0,2 0 0 0 0,0 0 0 0 0,0 1 1 0 0,2 1-1 0 0,0-1 0 0 0,1 2 0 0 0,0 0 0 0 0,1 0 1 0 0,0 1-1 0 0,13-9-130 0 0,-6 1 393 0 0,-3 4-178 0 0,1 1 1 0 0,0 1-1 0 0,1 1 0 0 0,0 1 0 0 0,1 0 1 0 0,1 2-1 0 0,-1 0 0 0 0,2 1 0 0 0,-1 1 1 0 0,1 1-1 0 0,0 1 0 0 0,21-3-215 0 0,41 2 170 0 0,-82 37 86 0 0,12 112 893 0 0,-10-119-2753 0 0,-4-15-3665 0 0,0-2-4848 0 0,0-5-464 0 0</inkml:trace>
  <inkml:trace contextRef="#ctx0" brushRef="#br0" timeOffset="336.909">777 895 12347 0 0,'0'0'3102'0'0,"0"0"-995"0"0,0 0-496 0 0,0 0-227 0 0,0 0-158 0 0,0 0-217 0 0,0 0-261 0 0,0 0-164 0 0,0 0-123 0 0,0 0-77 0 0,0 0-59 0 0,0 0-45 0 0,-6 14-66 0 0,-16 45-53 0 0,13 1 58 0 0,2-71-14482 0 0,7 7 2804 0 0</inkml:trace>
  <inkml:trace contextRef="#ctx0" brushRef="#br0" timeOffset="572.992">792 505 12675 0 0,'0'0'2346'0'0,"0"0"-405"0"0,0 0-364 0 0,0 0-298 0 0,0 0-274 0 0,0 0-309 0 0,0 0-296 0 0,0 0-189 0 0,0 0-112 0 0,0 0-55 0 0,0 0-31 0 0,0 0-41 0 0,0 0-61 0 0,-8 8-79 0 0,-21 24-135 0 0,21-12-2121 0 0,12-18-5153 0 0,-2-2-3448 0 0</inkml:trace>
  <inkml:trace contextRef="#ctx0" brushRef="#br0" timeOffset="1161.962">904 1061 4953 0 0,'0'0'2421'0'0,"0"0"-330"0"0,0 0-216 0 0,0 0-211 0 0,0 0-186 0 0,0 0-174 0 0,0 0-220 0 0,0 0-168 0 0,0 0-73 0 0,0 0-45 0 0,0 0-51 0 0,0 0-49 0 0,16-8-65 0 0,84-44 868 0 0,-38-14 1959 0 0,-21 87-2680 0 0,-38-18-709 0 0,14 17-40 0 0,-1 0 1 0 0,-2 2 0 0 0,0 0 0 0 0,-1 0 0 0 0,-1 1 0 0 0,-1 1 0 0 0,-1 0 0 0 0,-1 0 0 0 0,-2 1-1 0 0,0 0 1 0 0,-1 0 0 0 0,0 12-32 0 0,-4-27 0 0 0,1 1-1 0 0,-2 0 0 0 0,1-1 1 0 0,-1 1-1 0 0,-1 0 0 0 0,0 0 1 0 0,-1 0-1 0 0,0-1 0 0 0,0 1 1 0 0,-1 0-1 0 0,-1-1 0 0 0,0 1 1 0 0,0-1-1 0 0,-1 0 0 0 0,0 0 1 0 0,-1 0-1 0 0,0-1 0 0 0,0 1 1 0 0,-1-1-1 0 0,-1 0 0 0 0,1-1 1 0 0,-1 0-1 0 0,-1 0 0 0 0,1 0 1 0 0,-1-1-1 0 0,-3 2 1 0 0,2-4-19 0 0,1 1 1 0 0,-1-2-1 0 0,0 1 1 0 0,-1-1-1 0 0,1-1 0 0 0,-1 1 1 0 0,1-2-1 0 0,-1 1 1 0 0,0-1-1 0 0,0-1 1 0 0,0 0-1 0 0,0 0 0 0 0,0-1 1 0 0,-6-1 18 0 0,14 2-1 0 0,0-1 0 0 0,0 0 0 0 0,0 0 0 0 0,0 0 1 0 0,0 0-1 0 0,0-1 0 0 0,0 1 0 0 0,0-1 0 0 0,0 1 0 0 0,0-1 0 0 0,0 1 1 0 0,0-1-1 0 0,0 0 0 0 0,0 0 0 0 0,1 0 0 0 0,-1 0 0 0 0,0 0 0 0 0,1-1 1 0 0,-1 1-1 0 0,1 0 0 0 0,-1-1 0 0 0,1 1 0 0 0,-1-1 0 0 0,1 1 0 0 0,0-1 1 0 0,0 0-1 0 0,0 0 0 0 0,0 1 0 0 0,0-1 0 0 0,0 0 0 0 0,1 0 0 0 0,-1 0 1 0 0,1 0-1 0 0,-1 0 0 0 0,1 0 0 0 0,0 0 0 0 0,-1 0 0 0 0,1 0 0 0 0,0-2 2 0 0,3-8-18 0 0,0 0 0 0 0,0 1 0 0 0,1-1 0 0 0,1 0 1 0 0,0 1-1 0 0,0 0 0 0 0,1 0 0 0 0,0 1 0 0 0,1 0 1 0 0,0 0-1 0 0,1 0 0 0 0,0 1 0 0 0,1 0 1 0 0,-1 1-1 0 0,2 0 0 0 0,-1 0 0 0 0,1 1 0 0 0,0 0 1 0 0,6-3 16 0 0,38-34-1118 0 0,-38 23-1221 0 0,-13 13-1119 0 0,-1 1-3730 0 0,-1-1-4795 0 0</inkml:trace>
  <inkml:trace contextRef="#ctx0" brushRef="#br0" timeOffset="1658.933">1130 612 10954 0 0,'0'0'3312'0'0,"0"0"-1106"0"0,0 0-463 0 0,0 0-150 0 0,0 0-132 0 0,0 0-208 0 0,0 0-305 0 0,0 0-245 0 0,0 0-173 0 0,0 0-64 0 0,0 0-28 0 0,0 0-39 0 0,0 0-55 0 0,2-8 1124 0 0,6-3-884 0 0,-9 11-584 0 0,1 0 0 0 0,0 0-1 0 0,0 0 1 0 0,-1 0 0 0 0,1 0-1 0 0,0-1 1 0 0,0 1 0 0 0,-1 0 0 0 0,1 0-1 0 0,0 0 1 0 0,0-1 0 0 0,-1 1 0 0 0,1 0-1 0 0,0 0 1 0 0,0 0 0 0 0,0-1-1 0 0,-1 1 1 0 0,1 0 0 0 0,0-1 0 0 0,0 1-1 0 0,0 0 1 0 0,0 0 0 0 0,0-1 0 0 0,0 1-1 0 0,0 0 1 0 0,0-1 0 0 0,-1 1-1 0 0,1 0 1 0 0,0-1 0 0 0,0 1 0 0 0,0 0-1 0 0,1 0 1 0 0,-1-1 0 0 0,0 1 0 0 0,0 0-1 0 0,0-1 1 0 0,0 1 0 0 0,0 0-1 0 0,0-1 1 0 0,0 1 0 0 0,0 0 0 0 0,1 0-1 0 0,-1-1 1 0 0,0 1 0 0 0,0 0 0 0 0,0 0-1 0 0,0-1 1 0 0,1 1 0 0 0,-1 0 0 0 0,-29 12-48 0 0,29-12 32 0 0,0 0-8 0 0,0 0-14 0 0,0 0-30 0 0,0 0-28 0 0,23-11-1589 0 0,-7-1-1217 0 0,-3 3-6263 0 0,-10 8-3278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5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540 689 0 0 0,'0'0'906'0'0,"0"0"312"0"0,0 0 335 0 0,0 0 315 0 0,0 0 150 0 0,0 0-40 0 0,0 0-203 0 0,0 0-266 0 0,0 0-244 0 0,0 0-204 0 0,0 0-150 0 0,-2-17-49 0 0,-8-50-22 0 0,9 66-774 0 0,1-1 1 0 0,0 1-1 0 0,-1-1 1 0 0,1 1-1 0 0,-1-1 1 0 0,0 1-1 0 0,1-1 1 0 0,-1 1 0 0 0,0 0-1 0 0,0-1 1 0 0,0 1-1 0 0,0 0 1 0 0,0-1-1 0 0,0 1 1 0 0,0 0-1 0 0,-1 0 1 0 0,1 0-1 0 0,0 0 1 0 0,0 0-1 0 0,-1 1 1 0 0,1-1-1 0 0,-1 0 1 0 0,1 0-1 0 0,-1 1 1 0 0,1-1-1 0 0,-1 1 1 0 0,1 0 0 0 0,-1-1-1 0 0,1 1 1 0 0,-1 0-1 0 0,0 0 1 0 0,1 0-1 0 0,-1 0 1 0 0,1 0-1 0 0,-2 0-66 0 0,-4 0 219 0 0,-8 0-82 0 0,1 0-1 0 0,0 0 1 0 0,0 2 0 0 0,0 0-1 0 0,0 0 1 0 0,0 2 0 0 0,0-1-1 0 0,0 2 1 0 0,1 0 0 0 0,0 0-1 0 0,0 1 1 0 0,1 1-1 0 0,-1 0 1 0 0,1 1 0 0 0,-3 3-137 0 0,-3-2 28 0 0,1 1 1 0 0,0 0 0 0 0,0 1-1 0 0,1 1 1 0 0,0 1 0 0 0,1 0-1 0 0,1 1 1 0 0,0 1 0 0 0,1 0 0 0 0,0 1-1 0 0,1 0 1 0 0,1 1 0 0 0,1 0-1 0 0,0 1 1 0 0,2 0 0 0 0,0 0-1 0 0,0 1 1 0 0,2 0 0 0 0,0 0-1 0 0,0 9-28 0 0,5-24 3 0 0,0 0 0 0 0,0-1 0 0 0,1 1 0 0 0,-1 0 0 0 0,1 0 0 0 0,0 0 0 0 0,0 0 0 0 0,0 0 0 0 0,0-1-1 0 0,1 1 1 0 0,0 0 0 0 0,0 0 0 0 0,0 0 0 0 0,0-1 0 0 0,0 1 0 0 0,1-1 0 0 0,-1 1 0 0 0,1-1 0 0 0,0 1 0 0 0,0-1 0 0 0,1 0 0 0 0,-1 0 0 0 0,1 0-1 0 0,-1 0 1 0 0,1-1 0 0 0,0 1 0 0 0,0 0 0 0 0,0-1 0 0 0,0 0 0 0 0,1 0 0 0 0,2 1-3 0 0,4 0 89 0 0,0 0 1 0 0,0-2 0 0 0,0 1-1 0 0,1-1 1 0 0,-1-1-1 0 0,0 0 1 0 0,1 0-1 0 0,-1-1 1 0 0,0 0-1 0 0,0-1 1 0 0,1 0-1 0 0,-1 0 1 0 0,-1-1-1 0 0,1-1 1 0 0,0 0-1 0 0,-1 0 1 0 0,0-1-1 0 0,0 0 1 0 0,8-6-90 0 0,17-13 315 0 0,-2-1 1 0 0,-1-2-1 0 0,-1-1 0 0 0,10-14-315 0 0,-29 30 55 0 0,237-288 1047 0 0,-244 295-1113 0 0,10-11 198 0 0,-10 29-36 0 0,-32 141 95 0 0,28-152-247 0 0,-2 5-2 0 0,2 0 1 0 0,-1 1 0 0 0,1-1-1 0 0,0 0 1 0 0,0 0-1 0 0,1 0 1 0 0,0 0 0 0 0,1 1-1 0 0,-1-1 1 0 0,1-1 0 0 0,1 1-1 0 0,-1 0 1 0 0,1 0-1 0 0,0-1 1 0 0,1 0 0 0 0,-1 1-1 0 0,3 2 3 0 0,-1-3-31 0 0,1 0 1 0 0,-1-1-1 0 0,1 1 0 0 0,0-1 0 0 0,0 0 1 0 0,0 0-1 0 0,1-1 0 0 0,0 0 0 0 0,-1 0 0 0 0,1-1 1 0 0,1 0-1 0 0,-1 0 0 0 0,4 1 31 0 0,47 5-2299 0 0,-38-8-2898 0 0,0 0-5951 0 0,-13-1 2517 0 0</inkml:trace>
  <inkml:trace contextRef="#ctx0" brushRef="#br0" timeOffset="488.342">1081 924 6777 0 0,'0'0'1641'0'0,"0"0"-369"0"0,0 0 10 0 0,0 0 198 0 0,0 0 76 0 0,0 0-182 0 0,0 0-334 0 0,0 0-285 0 0,0 0-38 0 0,0 0 260 0 0,0 0 210 0 0,0 0 72 0 0,0 0-109 0 0,9-4-280 0 0,65-47 732 0 0,42-73-115 0 0,-5 2-1135 0 0,-98 217-668 0 0,-12-89 329 0 0,1 0 1 0 0,-1 0-1 0 0,1 0 1 0 0,1 0-1 0 0,-1 0 1 0 0,1 0-1 0 0,0 0 1 0 0,0-1-1 0 0,1 1 1 0 0,0-1-1 0 0,0 0 1 0 0,0 0-1 0 0,0-1 1 0 0,1 1-1 0 0,0-1 1 0 0,0 0-1 0 0,0 0 1 0 0,0-1-1 0 0,1 1 1 0 0,-1-1-1 0 0,1 0 1 0 0,0-1-1 0 0,0 1 1 0 0,0-1-1 0 0,0 0 1 0 0,0-1-1 0 0,0 0 1 0 0,1 0-1 0 0,-1 0 1 0 0,1 0-1 0 0,2-1-13 0 0,-3-1 98 0 0,0 1 0 0 0,1-1 0 0 0,-1-1 0 0 0,0 1-1 0 0,0-1 1 0 0,0 0 0 0 0,-1 0 0 0 0,1-1 0 0 0,0 0 0 0 0,-1 0-1 0 0,1 0 1 0 0,-1-1 0 0 0,0 1 0 0 0,0-1 0 0 0,-1 0-1 0 0,1-1 1 0 0,-1 1 0 0 0,0-1 0 0 0,0 0 0 0 0,0 0 0 0 0,-1 0-1 0 0,0-1 1 0 0,3-5-98 0 0,73-155 511 0 0,-70 134-1450 0 0,-9 30 180 0 0,0 2-572 0 0,-5 14-13050 0 0,1-9 2150 0 0</inkml:trace>
  <inkml:trace contextRef="#ctx0" brushRef="#br0" timeOffset="917.073">2138 608 9410 0 0,'0'0'3321'0'0,"0"0"-1151"0"0,0 0-662 0 0,0 0-200 0 0,0 0-180 0 0,0 0-215 0 0,0 0-192 0 0,0 0-173 0 0,0 0-145 0 0,0 0-100 0 0,0 0-94 0 0,0 0-76 0 0,0 0-22 0 0,-32 21-14 0 0,-99 69-10 0 0,73-34 9 0 0,54-46-87 0 0,1-6 1 0 0,0 0 0 0 0,1 0-1 0 0,0 0 1 0 0,0 1-1 0 0,0-1 1 0 0,0 1 0 0 0,1 0-1 0 0,-1-1 1 0 0,1 1-1 0 0,0 0 1 0 0,1 0-1 0 0,-1 0 1 0 0,1 0 0 0 0,0-1-1 0 0,0 1 1 0 0,1 0-1 0 0,0 0 1 0 0,-1 0-1 0 0,1 0 1 0 0,1-1 0 0 0,-1 1-1 0 0,1 0 1 0 0,0-1-1 0 0,0 1 1 0 0,0-1-1 0 0,1 0 1 0 0,-1 0 0 0 0,1 0-1 0 0,0 0 1 0 0,0 0-1 0 0,1 0 1 0 0,-1-1 0 0 0,4 3-10 0 0,2-2 149 0 0,1 0 1 0 0,0-1 0 0 0,0 0-1 0 0,0-1 1 0 0,0 0 0 0 0,0 0-1 0 0,0-1 1 0 0,1 0 0 0 0,-1-1-1 0 0,0 0 1 0 0,1-1 0 0 0,-1 0-1 0 0,0-1 1 0 0,0 0 0 0 0,0-1-1 0 0,0 0 1 0 0,9-3-150 0 0,8-5 390 0 0,-1-1 1 0 0,0-1-1 0 0,-1-1 0 0 0,0-1 0 0 0,17-15-390 0 0,13-14 283 0 0,-3-3 1 0 0,-1-1-1 0 0,-3-3 0 0 0,-2-2 0 0 0,-3-1 0 0 0,18-32-283 0 0,-48 67 12 0 0,-1-1 0 0 0,-2 0-1 0 0,0 0 1 0 0,-1-1 0 0 0,0 0 0 0 0,-2-1 0 0 0,-1 0-1 0 0,-1 0 1 0 0,2-15-12 0 0,-5 28-1 0 0,-1-1 0 0 0,0 1 1 0 0,-1 0-1 0 0,0-1 0 0 0,-1 1 0 0 0,1 0 0 0 0,-2-1 0 0 0,1 1 0 0 0,-2 0 1 0 0,1 0-1 0 0,-1 0 0 0 0,0 0 0 0 0,-1 1 0 0 0,0-1 0 0 0,0 1 0 0 0,-1 0 1 0 0,0 0-1 0 0,0 0 0 0 0,-1 1 0 0 0,0 0 0 0 0,-1 0 0 0 0,1 0 0 0 0,-1 1 1 0 0,-4-2 0 0 0,0 3-10 0 0,0 0 1 0 0,0 1 0 0 0,-1 0 0 0 0,0 1 0 0 0,1 1 0 0 0,-1 0 0 0 0,0 0-1 0 0,0 1 1 0 0,-1 1 0 0 0,1 0 0 0 0,0 0 0 0 0,0 2 0 0 0,0-1 0 0 0,0 1-1 0 0,0 1 1 0 0,1 0 0 0 0,-1 1 0 0 0,1 0 0 0 0,0 1 0 0 0,0 0 0 0 0,-3 3 9 0 0,-8 2-8 0 0,0 1 0 0 0,1 1 0 0 0,1 2 1 0 0,0-1-1 0 0,1 2 0 0 0,0 1 0 0 0,2 0 1 0 0,0 1-1 0 0,0 1 0 0 0,2 1 0 0 0,-6 9 8 0 0,13-17-3 0 0,1 0 0 0 0,0 1-1 0 0,1-1 1 0 0,0 1 0 0 0,1 1-1 0 0,0-1 1 0 0,1 1-1 0 0,1-1 1 0 0,0 1 0 0 0,0 0-1 0 0,1 1 1 0 0,1-1 0 0 0,0 0-1 0 0,1 0 1 0 0,1 1-1 0 0,0-1 1 0 0,1 0 0 0 0,0 0-1 0 0,1 0 1 0 0,0 0-1 0 0,3 7 4 0 0,11 11 12 0 0,1-1 0 0 0,1 0-1 0 0,2-1 1 0 0,1-1 0 0 0,1-1-1 0 0,1-1 1 0 0,2-1 0 0 0,0-2-1 0 0,1 0 1 0 0,2-2 0 0 0,0-1-1 0 0,1-1 1 0 0,1-2 0 0 0,1-1-1 0 0,4 1-11 0 0,-31-15-159 0 0,147 66-1 0 0,-85-53-6682 0 0,-53-14-5613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0 940 136 0 0,'0'0'1831'0'0,"0"0"33"0"0,0 0 188 0 0,0 0 171 0 0,0 0 12 0 0,0 0-121 0 0,0 0-211 0 0,0 0-244 0 0,0 0-180 0 0,0 0-158 0 0,0 0-115 0 0,31 6-91 0 0,98 16-103 0 0,-82-27-97 0 0,-33-1-720 0 0,0 0 0 0 0,0-1 1 0 0,-1-1-1 0 0,0 0 0 0 0,-1-1 0 0 0,0-1 1 0 0,0 0-1 0 0,-1 0 0 0 0,0-1 0 0 0,-1 0 0 0 0,0-1 1 0 0,-1 0-1 0 0,0-1 0 0 0,-1 0 0 0 0,-1 0 1 0 0,0-1-1 0 0,0 1 0 0 0,-2-2 0 0 0,1 1 1 0 0,-2-1-1 0 0,0 1 0 0 0,-1-1 0 0 0,0-6-195 0 0,-3 18 8 0 0,0 0 0 0 0,0 0 0 0 0,0 0 0 0 0,-1 0-1 0 0,1 0 1 0 0,-1 0 0 0 0,0 0 0 0 0,0 1 0 0 0,0-1 0 0 0,0 0-1 0 0,0 0 1 0 0,-1 1 0 0 0,1-1 0 0 0,-1 1 0 0 0,0 0 0 0 0,0-1 0 0 0,0 1-1 0 0,0 0 1 0 0,0 0 0 0 0,0 0 0 0 0,0 0 0 0 0,-1 0 0 0 0,1 1-1 0 0,-1-1 1 0 0,0 1 0 0 0,1-1 0 0 0,-1 1 0 0 0,0 0 0 0 0,0 0-1 0 0,1 0 1 0 0,-1 1 0 0 0,0-1 0 0 0,0 1 0 0 0,-2-1-8 0 0,-3 0-12 0 0,0 1 0 0 0,0 0 1 0 0,1 0-1 0 0,-1 0 0 0 0,0 1 1 0 0,1 1-1 0 0,-1-1 0 0 0,1 1 1 0 0,-1 0-1 0 0,1 1 0 0 0,0-1 1 0 0,0 1-1 0 0,-2 2 12 0 0,-8 6-17 0 0,0 0 0 0 0,1 1 1 0 0,0 1-1 0 0,1 0 0 0 0,1 1 0 0 0,0 1 0 0 0,-9 13 17 0 0,12-14-9 0 0,1 0-1 0 0,0 2 0 0 0,0-1 1 0 0,2 1-1 0 0,0 0 0 0 0,1 1 0 0 0,0 0 1 0 0,2 0-1 0 0,0 1 0 0 0,1-1 0 0 0,0 1 1 0 0,2 0-1 0 0,-1 15 10 0 0,3-27 4 0 0,0 1 1 0 0,1 0-1 0 0,-1 0 1 0 0,2 0-1 0 0,-1 0 1 0 0,1-1-1 0 0,0 1 1 0 0,0-1-1 0 0,1 1 0 0 0,0-1 1 0 0,0 0-1 0 0,0 0 1 0 0,1 0-1 0 0,0 0 1 0 0,0-1-1 0 0,1 0 1 0 0,-1 1-1 0 0,1-2 1 0 0,0 1-1 0 0,0 0 0 0 0,1-1 1 0 0,0 0-1 0 0,-1-1 1 0 0,1 1-1 0 0,0-1 1 0 0,1 0-1 0 0,-1 0 1 0 0,1-1-1 0 0,0 0-4 0 0,18 6 111 0 0,0-2-1 0 0,1 0 1 0 0,0-2-1 0 0,0-1 1 0 0,1-1-1 0 0,-1-1 1 0 0,1-2-111 0 0,-18 1-3 0 0,0-1 0 0 0,0 0 0 0 0,0-1 0 0 0,0 0 1 0 0,0 0-1 0 0,0-1 0 0 0,-1 0 0 0 0,1 0 0 0 0,-1-1 0 0 0,0-1 1 0 0,0 1-1 0 0,0-1 0 0 0,-1 0 0 0 0,0-1 0 0 0,1 0 1 0 0,-2 0-1 0 0,1 0 0 0 0,-1-1 3 0 0,17-22-3354 0 0,-4-3-3302 0 0,-15 24-5475 0 0</inkml:trace>
  <inkml:trace contextRef="#ctx0" brushRef="#br0" timeOffset="401.28">873 93 12283 0 0,'0'0'2060'0'0,"0"0"-316"0"0,0 0-95 0 0,0 0 99 0 0,0 0 1 0 0,0 0-169 0 0,0 0-319 0 0,0 0-360 0 0,0 0-248 0 0,0 0-145 0 0,0 0-61 0 0,0 0-70 0 0,0 0-43 0 0,-4-10 109 0 0,-29 64 25 0 0,22-25-339 0 0,0 0 1 0 0,2 0 0 0 0,1 1 0 0 0,2 0-1 0 0,0 0 1 0 0,2 1 0 0 0,2 0-1 0 0,1 10-129 0 0,0-38 11 0 0,-1 251 220 0 0,5-171-197 0 0,-4-1 1 0 0,-4 1 0 0 0,-6 23-35 0 0,-9 15-72 0 0,20-122 33 0 0,0 1 1 0 0,0 0 0 0 0,0-1 0 0 0,0 1 0 0 0,0 0-1 0 0,1-1 1 0 0,-1 1 0 0 0,0 0 0 0 0,0 0 0 0 0,1-1-1 0 0,-1 1 1 0 0,0 0 0 0 0,0 0 0 0 0,1 0 0 0 0,-1-1-1 0 0,0 1 1 0 0,1 0 0 0 0,-1 0 0 0 0,0 0 0 0 0,1 0-1 0 0,-1 0 1 0 0,0-1 0 0 0,1 1 0 0 0,-1 0-1 0 0,0 0 1 0 0,1 0 0 0 0,-1 0 0 0 0,0 0 0 0 0,1 0-1 0 0,-1 0 1 0 0,1 0 0 0 0,-1 0 0 0 0,0 0 0 0 0,1 1-1 0 0,-1-1 1 0 0,0 0 0 0 0,1 0 0 0 0,-1 0 0 0 0,0 0-1 0 0,0 0 1 0 0,1 1 0 0 0,-1-1 0 0 0,0 0 0 0 0,1 0-1 0 0,-1 1 1 0 0,0-1 0 0 0,0 0 0 0 0,1 0 0 0 0,-1 1-1 0 0,0-1 1 0 0,0 0 0 0 0,0 1 0 0 0,0-1 0 0 0,1 0-1 0 0,-1 0 1 0 0,0 1 0 0 0,0-1 0 0 0,0 0-1 0 0,0 1 1 0 0,0-1 0 0 0,0 1 0 0 0,0-1 0 0 0,0 0-1 0 0,0 1 1 0 0,0-1 0 0 0,0 0 0 0 0,0 1 0 0 0,0-1 38 0 0,29-26-3077 0 0,-23 20 1175 0 0,9-6-4742 0 0,-3 1-5434 0 0</inkml:trace>
  <inkml:trace contextRef="#ctx0" brushRef="#br0" timeOffset="1583.497">1372 726 10554 0 0,'0'0'4671'0'0,"0"0"-2474"0"0,0 0-855 0 0,0 0-99 0 0,0 0-40 0 0,0 0-74 0 0,0 0-146 0 0,0 0-200 0 0,0 0-199 0 0,0 0-128 0 0,0 0-82 0 0,0 0-75 0 0,-32 7-33 0 0,-100 20-12 0 0,69-1 88 0 0,54-19-274 0 0,-1 2-57 0 0,-1 0-1 0 0,2 0 1 0 0,-1 1-1 0 0,1 0 0 0 0,1 0 1 0 0,-1 1-1 0 0,2 0 1 0 0,0 1-1 0 0,0 0 1 0 0,1 0-1 0 0,0 0 0 0 0,1 1 1 0 0,1 0-1 0 0,0 0 1 0 0,1 0-1 0 0,0 0 0 0 0,1 0 1 0 0,0 1-1 0 0,1-1 1 0 0,1 1-1 0 0,1 8-10 0 0,1-18 4 0 0,0 0-1 0 0,0 0 1 0 0,0 0-1 0 0,1-1 1 0 0,0 1-1 0 0,0-1 0 0 0,0 0 1 0 0,0 1-1 0 0,0-2 1 0 0,1 1-1 0 0,-1 0 1 0 0,1-1-1 0 0,0 1 1 0 0,-1-1-1 0 0,1 0 1 0 0,0 0-1 0 0,1-1 1 0 0,-1 1-1 0 0,0-1 1 0 0,0 0-1 0 0,1 0 1 0 0,-1 0-1 0 0,0-1 1 0 0,1 0-1 0 0,-1 1 1 0 0,1-2-1 0 0,-1 1 1 0 0,1 0-1 0 0,-1-1 1 0 0,0 0-1 0 0,1 0 1 0 0,-1 0-1 0 0,0 0 0 0 0,0-1 1 0 0,0 0-1 0 0,2-1-3 0 0,15-9 74 0 0,-1-1-1 0 0,-1 0 1 0 0,0-2-1 0 0,-1 0 1 0 0,0-1-1 0 0,-2-1 1 0 0,0-1-1 0 0,0 0 1 0 0,-2-1-1 0 0,0 0 1 0 0,6-15-74 0 0,59-127 270 0 0,-72 154-269 0 0,-6 23-30 0 0,-6 27-23 0 0,2-32 40 0 0,0 0 0 0 0,2 0 0 0 0,-1 1 0 0 0,1-1-1 0 0,1 0 1 0 0,0 1 0 0 0,1-1 0 0 0,0 1-1 0 0,1-1 1 0 0,0 0 0 0 0,1 0 0 0 0,0 0 0 0 0,1 1 12 0 0,-1-5-8 0 0,1 1 1 0 0,0-1-1 0 0,0 0 1 0 0,1-1-1 0 0,0 1 1 0 0,0-1-1 0 0,1 0 1 0 0,0 0-1 0 0,0-1 1 0 0,0 0-1 0 0,0 0 1 0 0,1 0-1 0 0,0-1 1 0 0,0 0-1 0 0,0 0 1 0 0,7 2 7 0 0,-2-1-1 0 0,1-1 1 0 0,1 0-1 0 0,-1-1 1 0 0,0-1-1 0 0,1 0 1 0 0,0-1-1 0 0,-1 0 0 0 0,1-1 1 0 0,0-1-1 0 0,-1 0 1 0 0,1-1-1 0 0,-1 0 1 0 0,5-2 0 0 0,-5-4 29 0 0,-1-1 0 0 0,0 0 1 0 0,0-1-1 0 0,-1 0 0 0 0,0 0 0 0 0,-1-1 1 0 0,0-1-1 0 0,-1 0 0 0 0,-1 0 0 0 0,1-1 0 0 0,-2 0 1 0 0,0 0-1 0 0,0-1 0 0 0,-1 0-29 0 0,-4 10 2 0 0,-1 2-2 0 0,7-17 11 0 0,0 1-1 0 0,1 0 0 0 0,1 1 0 0 0,1 0 0 0 0,1 0 0 0 0,0 1 0 0 0,1 1 0 0 0,0 0 0 0 0,2 1 0 0 0,-1 0 0 0 0,2 1 0 0 0,0 1 0 0 0,0 0 0 0 0,15-7-10 0 0,-28 18-4 0 0,-1 0 1 0 0,0 0-1 0 0,0 1 0 0 0,0-1 0 0 0,0 0 0 0 0,1 1 1 0 0,-1 0-1 0 0,0-1 0 0 0,1 1 0 0 0,-1 0 0 0 0,0 0 1 0 0,1 1-1 0 0,-1-1 0 0 0,0 0 0 0 0,0 1 1 0 0,1-1-1 0 0,-1 1 0 0 0,0 0 0 0 0,0 0 0 0 0,0-1 1 0 0,0 1-1 0 0,0 1 0 0 0,0-1 0 0 0,0 0 4 0 0,2 12 3 0 0,-2 0-1 0 0,1 0 0 0 0,-2 0 0 0 0,0 0 1 0 0,0 0-1 0 0,-2 0 0 0 0,1 0 1 0 0,-2 0-1 0 0,1 0 0 0 0,-2 0 0 0 0,0-1 1 0 0,0 1-1 0 0,-1-1 0 0 0,-1 1 1 0 0,0-1-1 0 0,-1 0 0 0 0,0-1 0 0 0,0 0 1 0 0,-2 0-1 0 0,1 0 0 0 0,-1-1 0 0 0,-1 0 1 0 0,0 0-1 0 0,-1-1-2 0 0,2 1-16 0 0,-1-1 1 0 0,0 0-1 0 0,0-1 0 0 0,-1 0 1 0 0,0-1-1 0 0,0 0 1 0 0,-1 0-1 0 0,0-1 0 0 0,0-1 1 0 0,-1 0-1 0 0,-8 3 16 0 0,88-26-1647 0 0,143 17 1756 0 0,-195-2-25 0 0,-1 0 0 0 0,0-1 0 0 0,0-1 0 0 0,0-1 0 0 0,-1 0 0 0 0,0-1 0 0 0,0 0 0 0 0,0-1 0 0 0,-1-1 0 0 0,0 0-84 0 0,8-5 165 0 0,-1-2-3 0 0,-1-1 1 0 0,-1 0 0 0 0,0-2 0 0 0,-1 0 0 0 0,-1-1 0 0 0,-1-1 0 0 0,-1-1 0 0 0,-1 1 0 0 0,0-2-1 0 0,-2 0 1 0 0,-1-1 0 0 0,7-23-163 0 0,7-7 111 0 0,-3 6-96 0 0,-2-2-1 0 0,-2 0 0 0 0,-3-2 0 0 0,-2 1 0 0 0,-2-1 0 0 0,-2-1 1 0 0,-3 0-1 0 0,-1-36-14 0 0,-27 10 18 0 0,22 77-20 0 0,1 1 0 0 0,-1 0 1 0 0,-1 0-1 0 0,1-1 0 0 0,0 1 0 0 0,0 0 0 0 0,0 0 0 0 0,-1 0 0 0 0,1 0 1 0 0,0 0-1 0 0,-1 0 0 0 0,1 1 0 0 0,-1-1 0 0 0,1 0 0 0 0,-1 1 0 0 0,1-1 1 0 0,-1 1-1 0 0,0-1 0 0 0,1 1 0 0 0,-1 0 0 0 0,1 0 0 0 0,-1 0 1 0 0,0 0-1 0 0,1 0 0 0 0,-1 0 0 0 0,0 0 0 0 0,1 0 0 0 0,-1 1 0 0 0,1-1 1 0 0,-1 1-1 0 0,0-1 0 0 0,1 1 0 0 0,-1-1 0 0 0,1 1 0 0 0,0 0 0 0 0,-1 0 1 0 0,1 0-1 0 0,-1 0 0 0 0,1 0 0 0 0,0 0 0 0 0,0 0 0 0 0,0 0 1 0 0,0 1-1 0 0,0-1 0 0 0,0 0 0 0 0,-1 2 2 0 0,-8 12 2 0 0,1 1 0 0 0,0 0 0 0 0,1 0 0 0 0,1 1 0 0 0,0 0 1 0 0,1 1-1 0 0,1-1 0 0 0,1 1 0 0 0,0 0 0 0 0,2 0 0 0 0,0 0 0 0 0,1 1 0 0 0,0-1 0 0 0,2 0 0 0 0,0 1 0 0 0,2 3-2 0 0,-3 9 2 0 0,0 35 53 0 0,3 1 1 0 0,3-1-1 0 0,5 19-55 0 0,45 183 31 0 0,-17-125-123 0 0,-38-142 27 0 0,-1-1 7 0 0,0 0-7 0 0,0 0 0 0 0,0 0-27 0 0,0 0-40 0 0,0 0-115 0 0,0-16-1922 0 0,-4-14-2219 0 0,-1 10-5876 0 0,3 12-1524 0 0</inkml:trace>
  <inkml:trace contextRef="#ctx0" brushRef="#br0" timeOffset="1852.168">2334 432 14067 0 0,'0'0'1592'0'0,"0"0"-434"0"0,0 0-42 0 0,0 0 111 0 0,0 0 129 0 0,0 0-25 0 0,0 0-264 0 0,0 0-272 0 0,0 0-116 0 0,0 0-20 0 0,0 0-6 0 0,0 0-39 0 0,0 0-36 0 0,17 12-61 0 0,54 38-95 0 0,-66-47-369 0 0,0-1-1 0 0,0 1 0 0 0,0-1 1 0 0,0 0-1 0 0,0-1 0 0 0,0 1 1 0 0,0-1-1 0 0,1 0 0 0 0,-1 0 1 0 0,1-1-1 0 0,-1 1 0 0 0,0-1 0 0 0,1 0 1 0 0,-1-1-1 0 0,5 0-52 0 0,14-1 158 0 0,181-9 357 0 0,-190 9-1470 0 0,84-8 2864 0 0,-66 8-5997 0 0,1 1-6834 0 0,-34 1-1750 0 0</inkml:trace>
  <inkml:trace contextRef="#ctx0" brushRef="#br0" timeOffset="2071.779">3067 719 17780 0 0,'0'0'2192'0'0,"0"0"-1744"0"0,0 0-32 0 0,0 0 169 0 0,0 0 143 0 0,0 0 24 0 0,0 0-168 0 0,24 184-264 0 0,-24-162-152 0 0,2 0-144 0 0,-2-7 0 0 0,0 7-72 0 0,0-11-136 0 0,0 0-256 0 0,0 0-696 0 0,0-7-1833 0 0,0 0-10010 0 0</inkml:trace>
  <inkml:trace contextRef="#ctx0" brushRef="#br0" timeOffset="2219.627">3065 373 19452 0 0,'0'0'1761'0'0,"0"0"-1009"0"0,0 0-216 0 0,0 0-144 0 0,0 0-136 0 0,0 0-200 0 0,0 0-184 0 0,0 0-152 0 0,0 0-192 0 0,0 0-136 0 0,0 0-1081 0 0,0 0-8129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6497 0 0,'0'0'2698'0'0,"0"0"-379"0"0,0 0-202 0 0,0 0 22 0 0,0 0 8 0 0,0 0-169 0 0,0 0-302 0 0,0 0-338 0 0,0 0-319 0 0,0 0-230 0 0,0 0-145 0 0,0 0-78 0 0,0 0-46 0 0,-2-3-47 0 0,-9-4 484 0 0,12 40 5 0 0,5 330 1094 0 0,-9-324-2045 0 0,-2 0 1 0 0,-2-1-1 0 0,-1 0 0 0 0,-2-1 1 0 0,-14 34-12 0 0,15-33-295 0 0,7-14-2724 0 0,8-19-3882 0 0,-4-5 1479 0 0,0 3-7140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6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1 570 0 0 0,'0'0'1392'0'0,"0"0"37"0"0,0 0 324 0 0,0 0 345 0 0,0 0 199 0 0,0 0 62 0 0,0 0-128 0 0,0 0-225 0 0,0 0-313 0 0,0 0-327 0 0,31 7-270 0 0,97 19-212 0 0,-60-27 305 0 0,-60-3-992 0 0,6-2 19 0 0,-1-1 1 0 0,0-1-1 0 0,0 0 1 0 0,-1-1-1 0 0,0 0 1 0 0,0-1-1 0 0,-1-1 1 0 0,-1 1-1 0 0,0-2 0 0 0,0 1 1 0 0,-1-2-1 0 0,0 1 1 0 0,-1-1-1 0 0,-1 0 1 0 0,0-1-1 0 0,-1 1 0 0 0,3-9-216 0 0,-9 17 21 0 0,0 0-1 0 0,0 1 1 0 0,0-1-1 0 0,0 0 1 0 0,-1 0-1 0 0,0 0 0 0 0,0 0 1 0 0,0 1-1 0 0,0-1 1 0 0,-1 1-1 0 0,0-1 0 0 0,0 1 1 0 0,0-1-1 0 0,-1 1 1 0 0,1 0-1 0 0,-1 0 1 0 0,0 0-1 0 0,0 0 0 0 0,0 1 1 0 0,-1-1-1 0 0,1 1 1 0 0,-1 0-1 0 0,0 0 0 0 0,0 0 1 0 0,0 0-1 0 0,0 1 1 0 0,0 0-1 0 0,-1-1 1 0 0,1 2-1 0 0,-1-1 0 0 0,1 0 1 0 0,-1 1-1 0 0,0 0 1 0 0,0 0-1 0 0,0 1 1 0 0,1-1-1 0 0,-1 1 0 0 0,0 0 1 0 0,0 0-1 0 0,0 0 1 0 0,0 1-1 0 0,-4 1-20 0 0,-3 0-8 0 0,0 1 0 0 0,-1 0-1 0 0,1 1 1 0 0,1 0 0 0 0,-1 1 0 0 0,0 0-1 0 0,1 1 1 0 0,0 1 0 0 0,1-1 0 0 0,-1 2 0 0 0,1-1-1 0 0,1 1 1 0 0,-1 1 0 0 0,2 0 0 0 0,-1 0 0 0 0,1 1-1 0 0,0 0 1 0 0,1 0 0 0 0,0 1 0 0 0,1 0-1 0 0,0 0 1 0 0,1 1 0 0 0,0-1 0 0 0,1 1 0 0 0,-3 12 8 0 0,4-17 4 0 0,0 0 1 0 0,0 0 0 0 0,0 0 0 0 0,1 1 0 0 0,1-1 0 0 0,-1 1 0 0 0,1-1 0 0 0,0 1-1 0 0,1 0 1 0 0,0-1 0 0 0,0 1 0 0 0,1 0 0 0 0,0-1 0 0 0,0 1 0 0 0,0-1-1 0 0,1 1 1 0 0,1-1 0 0 0,-1 1 0 0 0,1-1 0 0 0,0 0 0 0 0,1 0 0 0 0,-1-1-1 0 0,1 1 1 0 0,1-1 0 0 0,-1 0 0 0 0,1 0 0 0 0,0 0 0 0 0,1-1 0 0 0,-1 1-1 0 0,1-1 1 0 0,1 0-5 0 0,15 4 58 0 0,0-1 0 0 0,1-1 0 0 0,0-1 0 0 0,0-2-1 0 0,1 0 1 0 0,-1-1 0 0 0,1-1 0 0 0,0-1 0 0 0,0-1 0 0 0,-1-1-1 0 0,6-2-57 0 0,1-1-147 0 0,1-2-1 0 0,-1 0 1 0 0,0-2-1 0 0,-1-2 1 0 0,0 0-1 0 0,0-2 1 0 0,-1-1-1 0 0,2-3 148 0 0,62-38-4285 0 0,-26 15-6561 0 0,-47 30 49 0 0</inkml:trace>
  <inkml:trace contextRef="#ctx0" brushRef="#br0" timeOffset="801.003">1142 327 2929 0 0,'0'0'2744'0'0,"0"0"-85"0"0,0 0-111 0 0,0 0-84 0 0,0 0-137 0 0,0 0-292 0 0,0 0-376 0 0,0 0-373 0 0,0 0-324 0 0,0 0-213 0 0,0 0-155 0 0,0 0-101 0 0,0 0-41 0 0,-11-2-37 0 0,2 0-324 0 0,5 0-53 0 0,0 1 0 0 0,0 0 0 0 0,0 0 0 0 0,0 1 0 0 0,0-1-1 0 0,0 1 1 0 0,0 0 0 0 0,0 0 0 0 0,-1 0 0 0 0,1 1 0 0 0,0-1 0 0 0,0 1 0 0 0,0 0 0 0 0,0 0 0 0 0,0 0 0 0 0,0 1-1 0 0,0-1 1 0 0,0 2-38 0 0,-28 16 376 0 0,10-9-295 0 0,0 1 0 0 0,1 2 0 0 0,1 0 0 0 0,0 1 0 0 0,1 1 0 0 0,0 0 0 0 0,1 2 0 0 0,1 0 0 0 0,1 1 0 0 0,0 1 0 0 0,1 0 0 0 0,1 1 0 0 0,-10 21-81 0 0,22-38 0 0 0,0 0 1 0 0,0 1-1 0 0,0-1 1 0 0,1 1 0 0 0,-1 0-1 0 0,1-1 1 0 0,0 1-1 0 0,0 0 1 0 0,0 0-1 0 0,1 0 1 0 0,-1 0 0 0 0,1-1-1 0 0,0 1 1 0 0,0 0-1 0 0,0 0 1 0 0,1 0-1 0 0,0 0 1 0 0,-1 0 0 0 0,1 0-1 0 0,0-1 1 0 0,1 1-1 0 0,-1 0 1 0 0,1-1-1 0 0,0 1 1 0 0,-1-1 0 0 0,2 1-1 0 0,-1-1 1 0 0,0 0-1 0 0,1 0 1 0 0,-1 0 0 0 0,1 0-1 0 0,0-1 1 0 0,0 1-1 0 0,0-1 1 0 0,0 1-1 0 0,0-1 1 0 0,1 0 0 0 0,-1 0-1 0 0,1-1 1 0 0,-1 1-1 0 0,1-1 1 0 0,0 1-1 0 0,-1-1 1 0 0,3 0-1 0 0,13-4 115 0 0,0-1-1 0 0,0 0 1 0 0,-1-1-1 0 0,0-2 1 0 0,0 0 0 0 0,-1 0-1 0 0,1-2 1 0 0,-2 0 0 0 0,1-1-1 0 0,-1 0 1 0 0,-1-2-1 0 0,0 0 1 0 0,0 0 0 0 0,-2-1-1 0 0,1-1 1 0 0,-2-1-1 0 0,2-1-114 0 0,60-65 314 0 0,-52 54-265 0 0,1 1 0 0 0,2 1 0 0 0,0 2 0 0 0,1 0 0 0 0,2 2 1 0 0,9-6-50 0 0,-38 60 38 0 0,-144 330 144 0 0,127-296-190 0 0,3 1 1 0 0,3 1 0 0 0,3-1 0 0 0,1 42 7 0 0,-3 14-10 0 0,5 159-18 0 0,-11-390 880 0 0,12 86-846 0 0,-1 1 1 0 0,-1-1-1 0 0,0 1 1 0 0,-2 1-1 0 0,0 0 0 0 0,-1 0 1 0 0,-1 1-1 0 0,-1 0 1 0 0,-1 0-1 0 0,0 2 0 0 0,-1 0 1 0 0,-1 0-1 0 0,0 1 0 0 0,-9-5-6 0 0,17 14-9 0 0,0 0-1 0 0,0 1 0 0 0,0 0 0 0 0,-1 0 1 0 0,0 1-1 0 0,0 0 0 0 0,0 0 0 0 0,0 1 1 0 0,-1 0-1 0 0,1 0 0 0 0,-1 1 0 0 0,0 0 1 0 0,1 1-1 0 0,-1-1 0 0 0,0 2 0 0 0,-3 0 10 0 0,19 18-237 0 0,4-11 251 0 0,1-1 0 0 0,0-1 0 0 0,0 0 0 0 0,0 0-1 0 0,1-1 1 0 0,-1-1 0 0 0,1 0 0 0 0,0-1 0 0 0,0 0 0 0 0,0-1 0 0 0,0-1-1 0 0,0 0 1 0 0,1 0 0 0 0,7-2-14 0 0,9 1 33 0 0,2-1-7 0 0,0-2-1 0 0,0-1 1 0 0,0-2 0 0 0,-1 0 0 0 0,0-3 0 0 0,-1 0 0 0 0,0-2-1 0 0,5-4-25 0 0,-24 11-95 0 0,-1 0-1 0 0,0-1 1 0 0,0 0-1 0 0,-1-1 1 0 0,1 0-1 0 0,-2-1 1 0 0,1 1-1 0 0,-1-2 0 0 0,0 1 1 0 0,0-1-1 0 0,-1 0 1 0 0,5-9 95 0 0,13-29-4785 0 0,-4-4-6102 0 0,-17 39-1009 0 0</inkml:trace>
  <inkml:trace contextRef="#ctx0" brushRef="#br0" timeOffset="1126.055">1602 438 7378 0 0,'0'0'2660'0'0,"0"0"-326"0"0,0 0-194 0 0,0 0-176 0 0,0 0-287 0 0,0 0-394 0 0,0 0-423 0 0,0 0-226 0 0,0 0-45 0 0,0 0 11 0 0,0 0 1 0 0,0 0-69 0 0,0 0-96 0 0,1 16-78 0 0,2 115 512 0 0,-4-124-825 0 0,0 0-1 0 0,0 0 1 0 0,0 0 0 0 0,1 0 0 0 0,0 0-1 0 0,0 0 1 0 0,1 0 0 0 0,0 1-1 0 0,0-1 1 0 0,1-1 0 0 0,0 1 0 0 0,0 0-1 0 0,0 0 1 0 0,1-1 0 0 0,0 1 0 0 0,1-1-1 0 0,-1 0 1 0 0,1 0 0 0 0,0 0-1 0 0,1-1 1 0 0,-1 1 0 0 0,1-1 0 0 0,0 0-1 0 0,0 0 1 0 0,1-1 0 0 0,-1 1 0 0 0,1-1-1 0 0,4 2-44 0 0,0-3 134 0 0,-1 0 1 0 0,1 0-1 0 0,0-1 0 0 0,0-1 0 0 0,0 1 0 0 0,0-2 1 0 0,0 1-1 0 0,0-1 0 0 0,0-1 0 0 0,0 0 0 0 0,0 0 0 0 0,0-1 1 0 0,0 0-1 0 0,0-1 0 0 0,0 0 0 0 0,-1 0 0 0 0,0-1 0 0 0,0-1 1 0 0,9-4-135 0 0,10-9 210 0 0,0-1 1 0 0,0-1 0 0 0,-2-1 0 0 0,-1-1 0 0 0,7-10-211 0 0,-9 7 46 0 0,-1-2 0 0 0,-1 0 0 0 0,-1-2 0 0 0,-2 0 0 0 0,-1-1 0 0 0,-1-1 0 0 0,2-9-46 0 0,-1-48-308 0 0,-17 87-34 0 0,-14 20-4503 0 0,9-8 2950 0 0,-4 7-6699 0 0,4-7-3612 0 0</inkml:trace>
  <inkml:trace contextRef="#ctx0" brushRef="#br0" timeOffset="1873.013">2552 504 9754 0 0,'0'0'3071'0'0,"0"0"-659"0"0,0 0-375 0 0,0 0-220 0 0,0 0-240 0 0,0 0-244 0 0,0 0-249 0 0,0 0-203 0 0,0 0-178 0 0,0 0-148 0 0,0 0-134 0 0,0 0-131 0 0,0 0-91 0 0,0-10-55 0 0,1 6-122 0 0,-1 3-19 0 0,1 0 1 0 0,-1 0-1 0 0,1-1 0 0 0,-1 1 1 0 0,0 0-1 0 0,0 0 0 0 0,1 0 1 0 0,-1 0-1 0 0,0 0 1 0 0,0-1-1 0 0,0 1 0 0 0,0 0 1 0 0,0 0-1 0 0,0 0 0 0 0,0 0 1 0 0,-1 0-1 0 0,1-1 1 0 0,0 1-1 0 0,-1 0 0 0 0,1 0 1 0 0,-1 0-1 0 0,1 0 0 0 0,-1 0 1 0 0,1 0-1 0 0,-1 0 1 0 0,0 0-1 0 0,1 0 0 0 0,-1 0 1 0 0,0 1-1 0 0,0-1 0 0 0,0 0 1 0 0,0 0-1 0 0,0 1 1 0 0,0-1-1 0 0,0 0 0 0 0,0 1 1 0 0,0-1-1 0 0,0 1 0 0 0,0-1 1 0 0,0 1-1 0 0,0 0 1 0 0,0 0-1 0 0,0-1 0 0 0,-1 1 1 0 0,1 0-1 0 0,0 0-3 0 0,-18 6 25 0 0,0 0 0 0 0,0 1 0 0 0,1 2 1 0 0,0-1-1 0 0,1 2 0 0 0,0 0 0 0 0,1 2 0 0 0,0-1 0 0 0,0 2 0 0 0,1 0 0 0 0,1 1 1 0 0,0 0-1 0 0,-5 9-25 0 0,15-20-1 0 0,1 1 0 0 0,0-1 1 0 0,0 0-1 0 0,0 1 0 0 0,0-1 0 0 0,1 1 1 0 0,-1 0-1 0 0,1 0 0 0 0,0 0 1 0 0,0 0-1 0 0,0 1 0 0 0,1-1 0 0 0,0 0 1 0 0,-1 1-1 0 0,2-1 0 0 0,-1 1 0 0 0,0-1 1 0 0,1 1-1 0 0,0-1 0 0 0,0 1 1 0 0,0-1-1 0 0,1 1 0 0 0,-1-1 0 0 0,1 1 1 0 0,0-1-1 0 0,0 1 0 0 0,1-1 1 0 0,-1 0-1 0 0,1 1 0 0 0,0-1 0 0 0,0 0 1 0 0,1 0-1 0 0,-1-1 0 0 0,1 1 0 0 0,0 0 1 0 0,0-1-1 0 0,1 2 1 0 0,6-1 81 0 0,1-1 1 0 0,-1 1-1 0 0,1-2 0 0 0,0 1 0 0 0,0-2 1 0 0,0 1-1 0 0,0-1 0 0 0,0-1 1 0 0,0 0-1 0 0,0-1 0 0 0,0 0 0 0 0,0 0 1 0 0,0-2-1 0 0,-1 1 0 0 0,1-1 1 0 0,0 0-1 0 0,-1-1 0 0 0,0-1 0 0 0,0 0 1 0 0,0 0-1 0 0,0-1-81 0 0,231-144 990 0 0,-229 142-977 0 0,26-7-17 0 0,-28 56-95 0 0,-10-23 85 0 0,-1-12 8 0 0,-1 0 1 0 0,1 0 0 0 0,1 0-1 0 0,-1 1 1 0 0,1-1 0 0 0,0 0 0 0 0,0 0-1 0 0,1 0 1 0 0,0 0 0 0 0,0 0-1 0 0,0 1 1 0 0,1-2 0 0 0,0 1 0 0 0,0 0-1 0 0,1 0 1 0 0,-1-1 0 0 0,1 1-1 0 0,0-1 1 0 0,1 0 0 0 0,-1 0 0 0 0,1 0-1 0 0,0 0 1 0 0,1-1 0 0 0,-1 1-1 0 0,1-1 1 0 0,-1 0 0 0 0,1-1 0 0 0,0 1-1 0 0,1-1 1 0 0,3 2 5 0 0,8-3 20 0 0,1-1 0 0 0,-1 0-1 0 0,0-1 1 0 0,0-1 0 0 0,0-1 0 0 0,1-1 0 0 0,-1 0 0 0 0,-1-1 0 0 0,1-1 0 0 0,-1 0-1 0 0,0-1 1 0 0,0-1 0 0 0,0-1 0 0 0,-1 0 0 0 0,0-1 0 0 0,-1 0 0 0 0,0-1-1 0 0,0-1 1 0 0,3-4-20 0 0,33-28 140 0 0,-2-2 0 0 0,-1-2 0 0 0,-3-2 0 0 0,22-34-140 0 0,-52 65 19 0 0,0-1-1 0 0,-2-1 0 0 0,0 0 0 0 0,-1-1 1 0 0,-1 0-1 0 0,-1-1 0 0 0,-1 0 1 0 0,-1 0-1 0 0,-1-1 0 0 0,-1 0 0 0 0,-1 0 1 0 0,-1 0-1 0 0,1-21-18 0 0,-3 41 3 0 0,0 0 0 0 0,0 0 1 0 0,0 0-1 0 0,-1-1 0 0 0,1 1 0 0 0,-1 0 1 0 0,0 0-1 0 0,0-1 0 0 0,0 1 0 0 0,0 0 1 0 0,0 0-1 0 0,-1-1 0 0 0,1 1 0 0 0,-1 0 1 0 0,0 0-1 0 0,0 0 0 0 0,0 0 0 0 0,0 0 1 0 0,-1 0-1 0 0,1 0 0 0 0,-1 0 0 0 0,0 0 1 0 0,1 1-1 0 0,-1-1 0 0 0,-1 1 0 0 0,1-1 1 0 0,0 1-1 0 0,-1 0 0 0 0,1 0 0 0 0,-1 0 1 0 0,1 0-1 0 0,-1 0 0 0 0,0 1 1 0 0,0-1-1 0 0,0 1 0 0 0,0 0 0 0 0,0 0 1 0 0,0 0-1 0 0,0 0 0 0 0,0 0 0 0 0,-1 1 1 0 0,1-1-1 0 0,0 1-3 0 0,-4 3-11 0 0,1 1 0 0 0,0 0 0 0 0,-1 0 0 0 0,2 0 0 0 0,-1 1 0 0 0,0 0-1 0 0,1 0 1 0 0,0 0 0 0 0,0 1 0 0 0,1-1 0 0 0,-1 1 0 0 0,1 0 0 0 0,1 1 0 0 0,-1-1 0 0 0,1 1 0 0 0,0 0 0 0 0,0-1 0 0 0,1 1 0 0 0,0 0 0 0 0,0 1 0 0 0,0 3 11 0 0,-5 23-7 0 0,0 0 1 0 0,3 0-1 0 0,1 0 1 0 0,1 1 0 0 0,2-1-1 0 0,4 33 7 0 0,-1-45 9 0 0,1 0-1 0 0,1-1 0 0 0,0 1 1 0 0,2-1-1 0 0,1-1 0 0 0,0 1 1 0 0,1-2-1 0 0,2 1 1 0 0,0-1-1 0 0,1 0 0 0 0,0-1 1 0 0,2-1-1 0 0,0 0 1 0 0,1-1-1 0 0,0 0 0 0 0,2-2 1 0 0,6 5-9 0 0,12 17 1 0 0,-28-64-820 0 0,-38-37-2561 0 0,0 30-3094 0 0,26 29 4602 0 0,-3-3-7814 0 0</inkml:trace>
  <inkml:trace contextRef="#ctx0" brushRef="#br0" timeOffset="2122.993">3125 301 12259 0 0,'0'0'3522'0'0,"0"0"-1243"0"0,0 0-676 0 0,0 0-121 0 0,0 0-34 0 0,0 0-99 0 0,0 0-231 0 0,0 0-204 0 0,0 0-153 0 0,0 0-119 0 0,36-4-60 0 0,116-13-75 0 0,-17 13 512 0 0,124 15-486 0 0,-183 11-1822 0 0,-69-13-1750 0 0,-5-3-5029 0 0,1-3-4801 0 0</inkml:trace>
  <inkml:trace contextRef="#ctx0" brushRef="#br0" timeOffset="6295.176">3986 497 0 0 0,'0'0'787'0'0,"0"0"168"0"0,0 0 201 0 0,0 0 264 0 0,0 0 194 0 0,0 0 0 0 0,0 0-79 0 0,0 0-51 0 0,0 0 10 0 0,0 0 37 0 0,0 0 12 0 0,9-12-43 0 0,24-35-105 0 0,-23 42 6608 0 0,-6 16-5524 0 0,-4 29-3554 0 0,0-31 1959 0 0,-26 204-170 0 0,25-196-1035 0 0,2-26-2767 0 0,3-5-927 0 0,-1 6-2584 0 0,-3 0-5186 0 0</inkml:trace>
  <inkml:trace contextRef="#ctx0" brushRef="#br0" timeOffset="6539.054">4093 47 10170 0 0,'0'0'3301'0'0,"0"0"-726"0"0,0 0-462 0 0,0 0-189 0 0,0 0-209 0 0,0 0-313 0 0,0 0-342 0 0,0 0-257 0 0,0 0-202 0 0,0 0-186 0 0,0 0-78 0 0,0 0-74 0 0,0 0-74 0 0,-3-1-38 0 0,-9-4-91 0 0,9 4-87 0 0,3 1-51 0 0,16 13-488 0 0,-4-2-2020 0 0,-1-6-4248 0 0,-4-5-5377 0 0</inkml:trace>
  <inkml:trace contextRef="#ctx0" brushRef="#br0" timeOffset="6895.942">4437 338 4105 0 0,'0'0'5472'0'0,"0"0"-2521"0"0,0 0-969 0 0,0 0-246 0 0,0 0-248 0 0,0 0-233 0 0,0 0-214 0 0,0 0-156 0 0,0 0-155 0 0,0 0-181 0 0,0 0-146 0 0,0 0-52 0 0,0 0 22 0 0,-15 10 16 0 0,-52 32-30 0 0,15 15 394 0 0,46-44-663 0 0,3-8-73 0 0,0 0 0 0 0,1 0-1 0 0,0 0 1 0 0,0 1 0 0 0,1-1 0 0 0,-1 0 0 0 0,1 1 0 0 0,1 0-1 0 0,-1-1 1 0 0,1 1 0 0 0,0-1 0 0 0,0 1 0 0 0,0 0-1 0 0,1-1 1 0 0,0 1 0 0 0,0-1 0 0 0,0 1 0 0 0,1-1 0 0 0,-1 1-1 0 0,1-1 1 0 0,1 0 0 0 0,-1 0 0 0 0,1 0 0 0 0,0 0-1 0 0,0-1 1 0 0,0 1 0 0 0,1-1 0 0 0,0 1 0 0 0,0-1 0 0 0,0-1-1 0 0,2 3-16 0 0,7 1 108 0 0,-1-1 0 0 0,2 0 0 0 0,-1-1 0 0 0,1-1 0 0 0,-1 0 0 0 0,1-1 0 0 0,0 0 0 0 0,1-1 0 0 0,-1 0 0 0 0,0-2 0 0 0,0 1 0 0 0,1-2 0 0 0,-1 0 0 0 0,6-1-108 0 0,-11 1 90 0 0,-1-1 1 0 0,1 0 0 0 0,-1 0-1 0 0,0 0 1 0 0,1-1-1 0 0,-1 0 1 0 0,0-1-1 0 0,-1 0 1 0 0,1 0-1 0 0,-1 0 1 0 0,0-1 0 0 0,0 0-1 0 0,0-1 1 0 0,-1 1-1 0 0,0-1 1 0 0,0-1-1 0 0,0 1 1 0 0,-1-1-1 0 0,0 0 1 0 0,0 0 0 0 0,0-1-1 0 0,-1 1 1 0 0,-1-1-1 0 0,2-3-90 0 0,-3 3-2 0 0,-1 1-1 0 0,0-1 0 0 0,0 0 0 0 0,0 1 1 0 0,-1-1-1 0 0,-1 0 0 0 0,1 1 1 0 0,-1-1-1 0 0,0 0 0 0 0,-1 1 1 0 0,0-1-1 0 0,0 1 0 0 0,-1 0 0 0 0,0-1 1 0 0,0 1-1 0 0,0 1 0 0 0,-1-1 1 0 0,0 0-1 0 0,0 1 0 0 0,-1 0 1 0 0,0 0-1 0 0,0 0 0 0 0,0 1 0 0 0,-1-1 1 0 0,0 1-1 0 0,0 1 0 0 0,0-1 1 0 0,-1 1-1 0 0,1 0 0 0 0,-1 0 1 0 0,0 1-1 0 0,0 0 0 0 0,0 0 0 0 0,-1 1 1 0 0,1 0-1 0 0,-1 0 0 0 0,1 1 1 0 0,-1 0-1 0 0,0 0 0 0 0,1 0 1 0 0,-6 1 2 0 0,-73 4-1807 0 0,34 16-5366 0 0,41-15-3709 0 0</inkml:trace>
  <inkml:trace contextRef="#ctx0" brushRef="#br0" timeOffset="7407.262">4754 570 10842 0 0,'0'0'1958'0'0,"0"0"-348"0"0,0 0 105 0 0,0 0 88 0 0,0 0-151 0 0,0 0-312 0 0,0 0-321 0 0,0 0-170 0 0,0 0-68 0 0,0 0-30 0 0,0 0-39 0 0,0 0-73 0 0,0 0-90 0 0,32-26-103 0 0,99-80-110 0 0,-47 28 351 0 0,-9-3 67 0 0,-62 141-1056 0 0,17 56 255 0 0,-28-112 48 0 0,-1 0 1 0 0,1 0-1 0 0,1 0 1 0 0,-1-1-1 0 0,0 1 1 0 0,1-1-1 0 0,0 1 1 0 0,-1-1-1 0 0,1 0 1 0 0,1 0-1 0 0,-1 0 1 0 0,0-1-1 0 0,1 1 1 0 0,-1-1-1 0 0,1 0 1 0 0,0 0-1 0 0,0 0 1 0 0,0 0-1 0 0,0-1 1 0 0,0 1-1 0 0,0-1 1 0 0,0 0-1 0 0,0-1 1 0 0,1 1-1 0 0,-1-1 1 0 0,2 1-2 0 0,4-1 74 0 0,0 0 0 0 0,-1 0 1 0 0,1-1-1 0 0,0 0 0 0 0,-1-1 0 0 0,1 0 1 0 0,-1 0-1 0 0,1-1 0 0 0,-1 0 1 0 0,0-1-1 0 0,0 0 0 0 0,-1-1 0 0 0,1 1 1 0 0,-1-1-1 0 0,0-1 0 0 0,0 0 1 0 0,1-2-75 0 0,144-153 1104 0 0,-133 119-1258 0 0,-22 21-2321 0 0,1 18-1659 0 0,-1 2-6088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0 0 0,'0'0'1408'0'0,"0"0"306"0"0,0 0 310 0 0,0 0 272 0 0,0 0 111 0 0,0 0-167 0 0,0 0-315 0 0,0 0-312 0 0,0 0-242 0 0,0 0-177 0 0,0 0-133 0 0,0-4-136 0 0,3-17 1599 0 0,1 268 1296 0 0,0 6-3458 0 0,-19 162 38 0 0,13-174-261 0 0,13-253 75 0 0,22-42-130 0 0,1 2 0 0 0,3 1 0 0 0,3 2 0 0 0,6-4-84 0 0,-27 32 2 0 0,0 1 1 0 0,1 1-1 0 0,1 1 1 0 0,1 1-1 0 0,0 1 1 0 0,1 1-1 0 0,1 1 1 0 0,1 1-1 0 0,19-7-2 0 0,-39 17 0 0 0,-1 1-1 0 0,0 1 1 0 0,1-1-1 0 0,-1 1 0 0 0,1-1 1 0 0,0 1-1 0 0,-1 1 1 0 0,1-1-1 0 0,0 1 0 0 0,0 0 1 0 0,-1 0-1 0 0,1 0 1 0 0,0 0-1 0 0,-1 1 0 0 0,1 0 1 0 0,0 0-1 0 0,-1 0 1 0 0,1 1-1 0 0,-1-1 0 0 0,1 1 1 0 0,-1 0-1 0 0,0 0 1 0 0,0 1-1 0 0,0-1 1 0 0,0 1-1 0 0,0 0 0 0 0,0 0 1 0 0,-1 0-1 0 0,0 1 1 0 0,1-1-1 0 0,-1 1 0 0 0,-1 0 1 0 0,1 0-1 0 0,0 0 1 0 0,-1 0-1 0 0,1 2 1 0 0,2 8 28 0 0,-1-1 0 0 0,-1 0 0 0 0,0 1 0 0 0,-1-1 1 0 0,-1 1-1 0 0,0 0 0 0 0,0 0 0 0 0,-1-1 0 0 0,-1 1 0 0 0,-1 0 0 0 0,0 0 0 0 0,0-1 0 0 0,-2 1 0 0 0,1-1 1 0 0,-2 0-1 0 0,0 0 0 0 0,0-1 0 0 0,-1 1 0 0 0,-1-1 0 0 0,0 0 0 0 0,-1-1 0 0 0,0 0 0 0 0,0 0 0 0 0,-1 0 1 0 0,-1-1-1 0 0,0-1 0 0 0,-7 6-28 0 0,4-6 1 0 0,1-1 1 0 0,-2 0-1 0 0,1-1 1 0 0,-1 0-1 0 0,0-1 0 0 0,0-1 1 0 0,-1 0-1 0 0,1-1 1 0 0,-1 0-1 0 0,0-2 1 0 0,-1 1-1 0 0,1-2 0 0 0,0 0 1 0 0,-5-1-2 0 0,-99-18-540 0 0,52-23-2705 0 0,61 30 293 0 0,6 2-2690 0 0,0 8 3792 0 0,0-4-9809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5841 0 0,'0'0'2402'0'0,"0"0"-268"0"0,0 0-128 0 0,0 0-10 0 0,0 0-66 0 0,0 0-203 0 0,34-4-237 0 0,111-13-229 0 0,-63-8 320 0 0,-68 16-1237 0 0,7-1-63 0 0,-1-1 0 0 0,-1-1 0 0 0,0 0 0 0 0,-1-2 0 0 0,0 0 1 0 0,-1-1-1 0 0,-1-1 0 0 0,0 0 0 0 0,-1-1 0 0 0,-1-1 0 0 0,-1 0 1 0 0,2-5-282 0 0,-13 20 24 0 0,0 1 1 0 0,-1-1-1 0 0,1 1 1 0 0,-1-1-1 0 0,0 0 1 0 0,0 0-1 0 0,0 0 1 0 0,0 0-1 0 0,0 0 1 0 0,0 0-1 0 0,-1 0 1 0 0,0 0-1 0 0,0 0 1 0 0,0 0 0 0 0,0 0-1 0 0,0 0 1 0 0,0 0-1 0 0,-1 0 1 0 0,1 0-1 0 0,-1 0 1 0 0,0 0-1 0 0,0 0 1 0 0,0 0-1 0 0,0 1 1 0 0,-1-1-1 0 0,1 0 1 0 0,-1 1-1 0 0,0-1 1 0 0,1 1 0 0 0,-1-1-1 0 0,0 1 1 0 0,0 0-1 0 0,-1 0 1 0 0,1 0-1 0 0,0 0 1 0 0,-1 0-1 0 0,1 0 1 0 0,-1 1-1 0 0,0-1 1 0 0,0 1-1 0 0,1 0 1 0 0,-1 0-1 0 0,-2-1-24 0 0,-5 0 4 0 0,-1 0-1 0 0,1 0 0 0 0,0 1 0 0 0,-1 0 0 0 0,1 1 0 0 0,0 1 1 0 0,-1-1-1 0 0,1 1 0 0 0,0 1 0 0 0,0 0 0 0 0,-1 1 0 0 0,1 0 1 0 0,1 0-1 0 0,-1 1 0 0 0,0 0 0 0 0,1 1 0 0 0,0 0 0 0 0,0 0 0 0 0,1 1 1 0 0,-1 0-1 0 0,1 1 0 0 0,-5 4-3 0 0,-8 9-5 0 0,0 1 0 0 0,1 1-1 0 0,2 1 1 0 0,0 0 0 0 0,1 1 0 0 0,2 1 0 0 0,-7 14 5 0 0,19-34-2 0 0,-1 1 0 0 0,0-1 0 0 0,1 1 0 0 0,0-1 0 0 0,1 1 0 0 0,-1 0 0 0 0,1 0 0 0 0,0 0 0 0 0,1 0 0 0 0,-1 1 0 0 0,1-1 0 0 0,0 0 0 0 0,1 1 0 0 0,0-1 0 0 0,0 1 0 0 0,0-1 0 0 0,0 0 0 0 0,1 1 0 0 0,1-1 0 0 0,-1 0 0 0 0,1 0 0 0 0,0 0 0 0 0,0 0 0 0 0,0 0 0 0 0,1 0 0 0 0,0 0 0 0 0,0-1 0 0 0,1 1 0 0 0,-1-1 0 0 0,1 0 0 0 0,0 0 0 0 0,1 0 0 0 0,-1-1 0 0 0,1 0 0 0 0,1 1 2 0 0,5 0 3 0 0,0 0-1 0 0,1 0 1 0 0,-1-1-1 0 0,1-1 1 0 0,0 0-1 0 0,0 0 1 0 0,1-2-1 0 0,-1 1 1 0 0,0-2-1 0 0,1 1 0 0 0,-1-2 1 0 0,8 0-3 0 0,7 1 6 0 0,1-2-200 0 0,-1-1-1 0 0,0-1 0 0 0,0-1 0 0 0,0-1 0 0 0,0-2 1 0 0,-1 0-1 0 0,0-2 0 0 0,18-10 195 0 0,8-5-4664 0 0,-3-2-4087 0 0,-31 16-3272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74 0 0 0,'9'-11'319'0'0,"39"-44"2391"0"0,-48 51 5921 0 0,-5 2-4098 0 0,-42 1-2395 0 0,31 5-1759 0 0,1 0 0 0 0,0 2 0 0 0,-1 0 0 0 0,2 0 1 0 0,-1 2-1 0 0,1 0 0 0 0,0 0 0 0 0,1 1 0 0 0,-6 6-379 0 0,8-9 77 0 0,1 0 0 0 0,1 1-1 0 0,-1 0 1 0 0,1 1-1 0 0,0 0 1 0 0,1 0 0 0 0,0 1-1 0 0,0 0 1 0 0,1 0 0 0 0,0 1-1 0 0,1 0 1 0 0,0 0-1 0 0,1 1 1 0 0,0 0 0 0 0,0 0-1 0 0,1 0 1 0 0,1 0 0 0 0,-1 0-1 0 0,2 1 1 0 0,0 0-1 0 0,0-1 1 0 0,1 4-77 0 0,5-7 22 0 0,0 0 0 0 0,0 0 0 0 0,1 0-1 0 0,0-1 1 0 0,1 0 0 0 0,-1 0 0 0 0,2-1 0 0 0,-1 1 0 0 0,0-1 0 0 0,1 0-1 0 0,0-1 1 0 0,1 0 0 0 0,-1 0 0 0 0,1-1 0 0 0,0 0 0 0 0,0 0 0 0 0,0 0-1 0 0,0-1 1 0 0,1-1 0 0 0,0 1 0 0 0,-1-1 0 0 0,1-1 0 0 0,5 1-22 0 0,14 4-181 0 0,-1-1 0 0 0,1-1 0 0 0,0-2 1 0 0,-1 0-1 0 0,25-3 181 0 0,27-17-9088 0 0,-66 14-643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 1872 0 0,'0'0'1679'0'0,"0"0"-192"0"0,0 0 163 0 0,0 0 344 0 0,0 0 153 0 0,0 0-107 0 0,0 0-413 0 0,0 0-493 0 0,0 0-347 0 0,0 0-239 0 0,0 0-112 0 0,0 0-63 0 0,-25 34-39 0 0,-77 106-46 0 0,77-89-44 0 0,25-45-163 0 0,1 0-1 0 0,1-1 1 0 0,-1 1 0 0 0,1 0-1 0 0,0-1 1 0 0,0 1 0 0 0,1-1-1 0 0,0 1 1 0 0,0-1 0 0 0,0 0-1 0 0,0 0 1 0 0,1-1 0 0 0,0 1 0 0 0,0-1-1 0 0,0 0 1 0 0,0 0 0 0 0,1 0-1 0 0,0 0 1 0 0,0-1 0 0 0,0 0-1 0 0,0 0 1 0 0,0 0 0 0 0,0 0-1 0 0,1-1 1 0 0,-1 0 0 0 0,1 0-1 0 0,0-1 1 0 0,0 1 0 0 0,0-1-1 0 0,-1-1 1 0 0,1 1 0 0 0,0-1 0 0 0,0 0-1 0 0,3 0-80 0 0,2 0 217 0 0,1 0-1 0 0,0-1 1 0 0,-1 0 0 0 0,1-1-1 0 0,-1 0 1 0 0,1-1 0 0 0,-1 0-1 0 0,0 0 1 0 0,0-2-1 0 0,0 1 1 0 0,-1-1 0 0 0,0-1-1 0 0,0 0 1 0 0,7-5-217 0 0,-10 7 96 0 0,0 0 0 0 0,-1-1 1 0 0,1 0-1 0 0,-1 0 0 0 0,0-1 1 0 0,-1 0-1 0 0,1 0 0 0 0,-1 0 0 0 0,0-1 1 0 0,0 1-1 0 0,-1-1 0 0 0,0 0 0 0 0,0 0 1 0 0,-1-1-1 0 0,0 1 0 0 0,0-1 1 0 0,-1 0-1 0 0,0 0 0 0 0,0 0 0 0 0,-1 0 1 0 0,1-6-97 0 0,-2 9 3 0 0,0 0 0 0 0,0 0-1 0 0,-1 1 1 0 0,0-1 0 0 0,1 0 0 0 0,-1 1 0 0 0,-1-1 0 0 0,1 1 0 0 0,-1-1 0 0 0,0 1 0 0 0,0-1 0 0 0,0 1 0 0 0,-1 0 0 0 0,1 0 0 0 0,-1 0 0 0 0,0 0 0 0 0,0 1 0 0 0,0-1 0 0 0,-1 1 0 0 0,1 0 0 0 0,-1 0-1 0 0,0 0 1 0 0,0 0 0 0 0,-1 0-3 0 0,-76-39-843 0 0,19 33-4964 0 0,45 9-1076 0 0,5 0-5028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1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9722 0 0,'0'0'2870'0'0,"0"0"-348"0"0,0 0-312 0 0,0 0-269 0 0,0 0-330 0 0,0 0-328 0 0,0 0-276 0 0,0 0-225 0 0,0 0-155 0 0,0 0-95 0 0,0 0-62 0 0,0 0-35 0 0,0 0-47 0 0,15-24-37 0 0,48-78-36 0 0,10 0 598 0 0,-64 90-858 0 0,0 0 0 0 0,1 1 0 0 0,1 0 0 0 0,0 1 0 0 0,0 0 0 0 0,1 0 0 0 0,1 1 0 0 0,-1 1 0 0 0,1 0 0 0 0,11-4-55 0 0,-23 11-3 0 0,0 0 1 0 0,0 1-1 0 0,1-1 1 0 0,-1 0-1 0 0,0 1 0 0 0,0-1 1 0 0,0 1-1 0 0,1 0 1 0 0,-1-1-1 0 0,0 1 1 0 0,0 0-1 0 0,1 0 1 0 0,-1-1-1 0 0,0 1 0 0 0,1 0 1 0 0,-1 0-1 0 0,0 1 1 0 0,1-1-1 0 0,-1 0 1 0 0,0 0-1 0 0,0 1 1 0 0,1-1-1 0 0,-1 0 0 0 0,0 1 1 0 0,0 0-1 0 0,0-1 1 0 0,1 1-1 0 0,-1-1 1 0 0,0 1-1 0 0,0 0 1 0 0,0 0-1 0 0,0 0 0 0 0,0 0 1 0 0,0 0-1 0 0,-1 0 1 0 0,1 0-1 0 0,0 0 1 0 0,0 0-1 0 0,-1 0 0 0 0,1 1 4 0 0,4 54-13 0 0,-5-40 36 0 0,1 88-32 0 0,3-102 12 0 0,-1 0 0 0 0,1 0-1 0 0,0-1 1 0 0,-1 1 0 0 0,1-1-1 0 0,0 1 1 0 0,0-1 0 0 0,0 0-1 0 0,0-1 1 0 0,0 1 0 0 0,0-1-1 0 0,0 0 1 0 0,0 1 0 0 0,0-2-1 0 0,0 1 1 0 0,0 0 0 0 0,0-1-1 0 0,0 0 1 0 0,0 0 0 0 0,0 0-1 0 0,0-1 1 0 0,0 1 0 0 0,-1-1-1 0 0,1 0 1 0 0,0 0 0 0 0,-1 0-1 0 0,0 0 1 0 0,1-1-4 0 0,189-132 93 0 0,-76 64-82 0 0,-115 74-17 0 0,-1 0-1 0 0,0 1 1 0 0,0-1-1 0 0,0 0 1 0 0,0 1-1 0 0,0-1 1 0 0,-1 0-1 0 0,1 1 1 0 0,-1-1-1 0 0,0 1 1 0 0,0-1-1 0 0,-1 1 1 0 0,1-1 0 0 0,-1 1-1 0 0,1-1 1 0 0,-1 0-1 0 0,0 1 1 0 0,0-1-1 0 0,-1 0 1 0 0,1 1 6 0 0,-2 4-56 0 0,0 2 0 0 0,0-1 1 0 0,1 0-1 0 0,1 0 1 0 0,0 1-1 0 0,0-1 0 0 0,1 0 1 0 0,0 1-1 0 0,0-1 0 0 0,1 1 1 0 0,1 2 55 0 0,10 10-1957 0 0,-6-17-1838 0 0,1-3-4526 0 0,-4-2-3623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93 184 0 0 0,'0'0'1260'0'0,"0"0"187"0"0,0 0 199 0 0,0 0-10 0 0,0 0-133 0 0,0 0-250 0 0,0 0-275 0 0,-3 0-188 0 0,4 0-700 0 0,-1 0 0 0 0,1 0 1 0 0,-1 0-1 0 0,0 0 0 0 0,1 1 1 0 0,-1-1-1 0 0,0 0 0 0 0,1 0 0 0 0,-1 1 1 0 0,0-1-1 0 0,1 0 0 0 0,-1 0 0 0 0,0 1 1 0 0,1-1-1 0 0,-1 0 0 0 0,0 1 0 0 0,0-1 1 0 0,1 0-1 0 0,-1 1 0 0 0,0-1 0 0 0,0 0 1 0 0,0 1-1 0 0,0-1 0 0 0,0 1 1 0 0,1-1-1 0 0,-1 0 0 0 0,0 1 0 0 0,0-1 1 0 0,0 1-1 0 0,0-1 0 0 0,0 0 0 0 0,0 1 1 0 0,0-1-1 0 0,0 1 0 0 0,-1-1 0 0 0,1 0 1 0 0,0 1-1 0 0,0-1 0 0 0,0 1 1 0 0,0-1-1 0 0,0 0 0 0 0,-1 1 0 0 0,1-1 1 0 0,0 0-1 0 0,0 1 0 0 0,-1-1 0 0 0,1 0 1 0 0,0 1-1 0 0,0-1 0 0 0,-1 0 0 0 0,1 0 1 0 0,0 1-1 0 0,-1-1 0 0 0,1 0 0 0 0,0 0 1 0 0,-1 0-1 0 0,1 1 0 0 0,-1-1 1 0 0,1 0-1 0 0,0 0 0 0 0,-1 0 0 0 0,1 0 1 0 0,-1 0-1 0 0,1 0 0 0 0,0 0 0 0 0,-1 0 1 0 0,1 0-1 0 0,-1 0-90 0 0,6 11 437 0 0,-1-4-207 0 0,1 0 1 0 0,-1-1-1 0 0,1 0 1 0 0,0 0-1 0 0,0 0 1 0 0,1 0 0 0 0,0-1-1 0 0,0 0 1 0 0,0 0-1 0 0,1-1 1 0 0,-1 0-1 0 0,1 0 1 0 0,0 0-1 0 0,0-1 1 0 0,1 0 0 0 0,-1 0-1 0 0,1-1 1 0 0,-1 0-1 0 0,1 0 1 0 0,0-1-1 0 0,-1 0 1 0 0,1 0 0 0 0,0-1-1 0 0,0 0 1 0 0,0 0-1 0 0,0-1 1 0 0,0 0-1 0 0,-1-1 1 0 0,1 1-1 0 0,0-1 1 0 0,-1-1 0 0 0,0 0-1 0 0,1 0 1 0 0,0-1-231 0 0,0 0 61 0 0,-1-1 0 0 0,1-1 0 0 0,-1 1 0 0 0,-1-1 0 0 0,1 0 1 0 0,-1-1-1 0 0,0 0 0 0 0,0 0 0 0 0,-1 0 0 0 0,0 0 0 0 0,0-1 1 0 0,-1 0-1 0 0,0 0 0 0 0,0 0 0 0 0,-1 0 0 0 0,0-1 0 0 0,-1 1 1 0 0,0-1-1 0 0,0 0 0 0 0,0 0 0 0 0,-1 0 0 0 0,-1-6-61 0 0,0 10 4 0 0,0 0 0 0 0,-1 0 0 0 0,0 0 0 0 0,0 0 0 0 0,0 1 0 0 0,-1-1 0 0 0,1 0 0 0 0,-1 1 0 0 0,0-1 0 0 0,-1 1 0 0 0,1 0 0 0 0,-1 0 0 0 0,1-1 0 0 0,-1 2 0 0 0,-1-1 0 0 0,1 0 0 0 0,0 1 0 0 0,-1-1 0 0 0,0 1-1 0 0,0 0 1 0 0,0 0 0 0 0,0 1 0 0 0,0-1 0 0 0,-1 1 0 0 0,1 0 0 0 0,-1 0 0 0 0,1 0 0 0 0,-1 1 0 0 0,0 0 0 0 0,1-1 0 0 0,-1 2 0 0 0,0-1 0 0 0,0 1 0 0 0,-4-1-4 0 0,0 1-12 0 0,0 0 1 0 0,0 1-1 0 0,0-1 1 0 0,0 2-1 0 0,0-1 1 0 0,0 2-1 0 0,0-1 1 0 0,0 1-1 0 0,1 0 1 0 0,-1 1-1 0 0,1 0 1 0 0,0 0-1 0 0,0 0 1 0 0,-6 6 11 0 0,0-2-3 0 0,1 1 0 0 0,0 0 0 0 0,0 1 0 0 0,1 0 0 0 0,0 1 0 0 0,1 0 0 0 0,0 1 1 0 0,1 0-1 0 0,0 1 0 0 0,1 0 0 0 0,1 0 0 0 0,0 1 0 0 0,1 0 0 0 0,0 0 0 0 0,1 1 1 0 0,0 0-1 0 0,2 0 0 0 0,0 0 0 0 0,-2 14 3 0 0,8-21 43 0 0,1 0 1 0 0,0 0-1 0 0,0 0 0 0 0,1 0 0 0 0,0 0 1 0 0,0-1-1 0 0,0 0 0 0 0,1 0 1 0 0,1 0-1 0 0,-1 0 0 0 0,1-1 1 0 0,0 0-1 0 0,0 0 0 0 0,1-1 1 0 0,0 0-1 0 0,0 0 0 0 0,0 0 1 0 0,0-1-1 0 0,1 0 0 0 0,0 0 1 0 0,0-1-1 0 0,0 0 0 0 0,2 0-43 0 0,21 7 215 0 0,1-1-1 0 0,0-2 0 0 0,0-2 1 0 0,0 0-1 0 0,0-2 1 0 0,1-2-1 0 0,0-1 1 0 0,11-2-215 0 0,3 2 9 0 0,-38-5-602 0 0,-9-2-9050 0 0,0 4-2664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73 3961 0 0,'0'0'2296'0'0,"0"0"-209"0"0,0 0 25 0 0,0 0 79 0 0,0 0-118 0 0,0 0-317 0 0,0 0-383 0 0,0 0-359 0 0,0 0-197 0 0,0 0-91 0 0,0 0-69 0 0,0 0-7 0 0,0 0-22 0 0,2-9-51 0 0,5-26-81 0 0,-8 34-440 0 0,1-1 0 0 0,0 1 0 0 0,-1 0-1 0 0,1-1 1 0 0,-1 1 0 0 0,0 0 0 0 0,1-1 0 0 0,-1 1-1 0 0,0 0 1 0 0,0 0 0 0 0,0 0 0 0 0,0 0 0 0 0,0 0-1 0 0,0 0 1 0 0,0 0 0 0 0,0 0 0 0 0,0 0-1 0 0,0 0 1 0 0,-1 0 0 0 0,1 1 0 0 0,0-1 0 0 0,0 0-1 0 0,-1 1 1 0 0,1-1 0 0 0,0 1 0 0 0,-1 0-1 0 0,1-1 1 0 0,-1 1 0 0 0,1 0 0 0 0,-1 0 0 0 0,1 0-1 0 0,0 0 1 0 0,-1 0 0 0 0,1 0 0 0 0,-2 1-56 0 0,-10-3 92 0 0,1 1 0 0 0,-1 1 0 0 0,0 0 0 0 0,0 1 1 0 0,0 1-1 0 0,0-1 0 0 0,1 2 0 0 0,-1 0 0 0 0,1 1 1 0 0,0 0-1 0 0,0 0 0 0 0,0 1 0 0 0,0 1 0 0 0,1 0 0 0 0,0 1 1 0 0,0 0-1 0 0,0 2-92 0 0,9-6 5 0 0,0 1-1 0 0,0-1 1 0 0,1 1 0 0 0,0 0 0 0 0,-1-1 0 0 0,1 1 0 0 0,1 0-1 0 0,-1 0 1 0 0,1 0 0 0 0,-1 0 0 0 0,1 0 0 0 0,0 0 0 0 0,1-1 0 0 0,-1 1-1 0 0,0 0 1 0 0,1 0 0 0 0,0 0 0 0 0,0 0 0 0 0,0-1 0 0 0,1 1-1 0 0,-1 0 1 0 0,1-1 0 0 0,0 1 0 0 0,0-1 0 0 0,0 0 0 0 0,0 1-1 0 0,1-1-4 0 0,108 107 419 0 0,-16-44-183 0 0,-89-63-215 0 0,-1 1 0 0 0,0 0 0 0 0,0 0 1 0 0,0 0-1 0 0,0 1 0 0 0,0 0 0 0 0,-1 0 0 0 0,0 0 0 0 0,0 0 0 0 0,-1 1 0 0 0,1-1 0 0 0,-1 1 0 0 0,0 0 0 0 0,-1 0 0 0 0,3 5-21 0 0,-5-8 5 0 0,2 1 38 0 0,0 0 1 0 0,0 1-1 0 0,-1-1 1 0 0,0 1-1 0 0,0-1 1 0 0,0 1 0 0 0,-1-1-1 0 0,1 1 1 0 0,-1 0-1 0 0,0-1 1 0 0,0 1-1 0 0,-1 0 1 0 0,1-1 0 0 0,-1 1-1 0 0,0-1 1 0 0,0 1-1 0 0,-1-1 1 0 0,1 1-1 0 0,-1-1-43 0 0,-2 2 62 0 0,0 0-1 0 0,-1 0 0 0 0,1-1 0 0 0,-1 1 0 0 0,0-1 1 0 0,-1-1-1 0 0,1 1 0 0 0,-1-1 0 0 0,0 0 0 0 0,0 0 1 0 0,0 0-1 0 0,-1-1 0 0 0,1 0 0 0 0,-1 0 0 0 0,0-1 1 0 0,0 0-1 0 0,0 0 0 0 0,-5 1-61 0 0,5-1 20 0 0,-1-1 0 0 0,1 0 0 0 0,0 0-1 0 0,0-1 1 0 0,-1 0 0 0 0,1 0 0 0 0,0-1 0 0 0,0 1 0 0 0,0-2 0 0 0,-1 1-1 0 0,1-1 1 0 0,0 0 0 0 0,1 0 0 0 0,-1-1 0 0 0,0 0 0 0 0,1 0 0 0 0,-1-1-1 0 0,1 0 1 0 0,0 0 0 0 0,0 0 0 0 0,1-1 0 0 0,-1 0 0 0 0,1 0-1 0 0,0 0 1 0 0,0 0 0 0 0,0-3-20 0 0,0-4-629 0 0,4 11-4450 0 0,1 0-5019 0 0,0 1-2525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6097 0 0,'0'0'2482'0'0,"0"0"-764"0"0,0 0-263 0 0,0 0 244 0 0,0 0 331 0 0,0 0 103 0 0,0 0-232 0 0,0 0-404 0 0,0 0-364 0 0,0 0-232 0 0,0 0-143 0 0,0 0-103 0 0,7 0 882 0 0,-78 84-242 0 0,65-74-1264 0 0,-11 43-51 0 0,9-55-5774 0 0,5 0-240 0 0,1-1-5951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363 108 0 0 0,'0'0'1218'0'0,"0"0"303"0"0,0 0 246 0 0,0 0 82 0 0,0 0 15 0 0,0 0-14 0 0,0 0-106 0 0,0-11-129 0 0,2-3-1056 0 0,-1-31 2983 0 0,-1 45-2355 0 0,0 0-93 0 0,0 0-112 0 0,0 0-124 0 0,0 0-139 0 0,0 0-90 0 0,0 0-83 0 0,-4 26 933 0 0,-93 239-254 0 0,-85 270-705 0 0,99-349-562 0 0,83-186-41 0 0,0 0-50 0 0,0 0-25 0 0,7-48-2018 0 0,13-26-1231 0 0,-8 24-5158 0 0,-9 35-2295 0 0</inkml:trace>
  <inkml:trace contextRef="#ctx0" brushRef="#br0" timeOffset="750.658">263 152 5809 0 0,'0'0'2059'0'0,"0"0"-262"0"0,0 0-17 0 0,0 0-2 0 0,0 0-14 0 0,0 0-159 0 0,0 0-347 0 0,0 0-320 0 0,0 0-291 0 0,0 0-142 0 0,0 0-91 0 0,0 0-58 0 0,0 0-12 0 0,-6-2-40 0 0,-20-5-73 0 0,20 5-54 0 0,6 2-46 0 0,20 15 1217 0 0,17 47 1019 0 0,-4 81-662 0 0,-1 87-904 0 0,-30-201-751 0 0,1-1 0 0 0,2 1 0 0 0,1-1 0 0 0,1 0 0 0 0,1 0 0 0 0,2-1-50 0 0,23 88 4 0 0,-16-5 140 0 0,-3-107 274 0 0,-3-31 13 0 0,-8 15-417 0 0,151-460 467 0 0,-137 427-494 0 0,-1 10 15 0 0,-2-1 1 0 0,-1 0-1 0 0,-2-2 0 0 0,-1 1 0 0 0,-2-1 0 0 0,-2 0 0 0 0,-2-1 0 0 0,-1 1 0 0 0,-2-1 0 0 0,-2-1-2 0 0,-17 11-436 0 0,14 49-597 0 0,-4 46-1251 0 0,5-21-4488 0 0,3-28-5123 0 0</inkml:trace>
  <inkml:trace contextRef="#ctx0" brushRef="#br0" timeOffset="1198.341">926 697 6721 0 0,'0'0'2269'0'0,"0"0"-705"0"0,0 0-59 0 0,0 0 267 0 0,0 0 150 0 0,0 0-101 0 0,0 0-291 0 0,0 0-332 0 0,0 0-235 0 0,0 0-137 0 0,0 0-97 0 0,0 0-67 0 0,-2-14-62 0 0,-6-43-73 0 0,8 58-510 0 0,0-1 0 0 0,0 1-1 0 0,0-1 1 0 0,0 1-1 0 0,0 0 1 0 0,0-1 0 0 0,0 1-1 0 0,-1-1 1 0 0,1 1 0 0 0,0-1-1 0 0,0 1 1 0 0,-1-1 0 0 0,1 1-1 0 0,0-1 1 0 0,-1 0 0 0 0,1 1-1 0 0,0-1 1 0 0,-1 1-1 0 0,1-1 1 0 0,0 0 0 0 0,-1 1-1 0 0,1-1 1 0 0,-1 0 0 0 0,1 1-1 0 0,-1-1 1 0 0,1 0 0 0 0,-1 0-1 0 0,1 0 1 0 0,-1 1-1 0 0,1-1 1 0 0,-1 0 0 0 0,1 0-1 0 0,-1 0 1 0 0,0 0 0 0 0,1 0-1 0 0,-1 0 1 0 0,1 0 0 0 0,-1 0-1 0 0,1 0 1 0 0,-1 0 0 0 0,1 0-1 0 0,-1 0 1 0 0,1-1-1 0 0,-1 1 1 0 0,1 0 0 0 0,-1 0-1 0 0,1-1 1 0 0,-1 1 0 0 0,1 0-1 0 0,-1 0 1 0 0,1-1 0 0 0,-1 1-1 0 0,1-1 1 0 0,0 1-1 0 0,-1 0 1 0 0,1-1 0 0 0,0 1-1 0 0,-1-1 1 0 0,1 1 0 0 0,0-1-1 0 0,-1 1 1 0 0,1-1 0 0 0,0 1-1 0 0,0-1 1 0 0,0 1 0 0 0,-1-1-1 0 0,1 1 1 0 0,0-1-17 0 0,0 1 10 0 0,-10 15 17 0 0,0 1-1 0 0,1 0 1 0 0,1 1 0 0 0,0 0-1 0 0,2 0 1 0 0,0 1 0 0 0,0-1-1 0 0,2 1 1 0 0,0 0 0 0 0,1 1-1 0 0,1-1 1 0 0,1 3-27 0 0,0-17-4 0 0,1 1-1 0 0,-1-1 1 0 0,1 1 0 0 0,0 0 0 0 0,1-1 0 0 0,-1 1-1 0 0,1-1 1 0 0,0 1 0 0 0,0-1 0 0 0,0 1 0 0 0,1-1-1 0 0,0 0 1 0 0,0 0 0 0 0,0 1 0 0 0,0-1-1 0 0,0 0 1 0 0,1-1 0 0 0,0 1 0 0 0,0 0 0 0 0,0-1-1 0 0,0 0 1 0 0,0 1 0 0 0,1-1 0 0 0,-1-1-1 0 0,1 1 1 0 0,0 0 0 0 0,0-1 0 0 0,0 0 0 0 0,0 0-1 0 0,0 0 1 0 0,5 1 4 0 0,2-1 60 0 0,1-1 0 0 0,0-1 1 0 0,-1 1-1 0 0,1-2 0 0 0,0 0 0 0 0,0 0 0 0 0,-1-1 0 0 0,1-1 0 0 0,-1 1 0 0 0,1-2 0 0 0,-1 0 1 0 0,0 0-1 0 0,-1-1 0 0 0,1 0 0 0 0,-1-1 0 0 0,0 0 0 0 0,0-1 0 0 0,-1 0 0 0 0,1-1 1 0 0,-2 0-1 0 0,1 0 0 0 0,-1 0 0 0 0,0-1 0 0 0,-1-1 0 0 0,0 1 0 0 0,4-9-60 0 0,-6 11 45 0 0,0 0 0 0 0,0 0-1 0 0,-1 0 1 0 0,0-1-1 0 0,-1 0 1 0 0,1 0 0 0 0,-1 0-1 0 0,-1 0 1 0 0,0 0 0 0 0,0 0-1 0 0,0-1 1 0 0,-1 1 0 0 0,0-1-1 0 0,-1 1 1 0 0,0-1 0 0 0,0 1-1 0 0,-1-1 1 0 0,0 0 0 0 0,-1 1-1 0 0,1 0 1 0 0,-2-1-1 0 0,1 1 1 0 0,-3-5-45 0 0,1 7-49 0 0,1 1 1 0 0,-1-1-1 0 0,0 1 0 0 0,-1 0 0 0 0,1 0 1 0 0,-1 1-1 0 0,0 0 0 0 0,0-1 0 0 0,0 1 0 0 0,-1 1 1 0 0,1-1-1 0 0,-1 1 0 0 0,0 0 0 0 0,0 1 1 0 0,0-1-1 0 0,0 1 0 0 0,0 0 0 0 0,-1 1 1 0 0,1-1-1 0 0,-1 1 0 0 0,1 1 0 0 0,-1-1 0 0 0,1 1 1 0 0,-1 0-1 0 0,1 1 0 0 0,-1-1 0 0 0,1 1 1 0 0,-1 0-1 0 0,1 1 0 0 0,-1 0 49 0 0,-38 26-2928 0 0,22-3-6404 0 0,15-17-2698 0 0</inkml:trace>
  <inkml:trace contextRef="#ctx0" brushRef="#br0" timeOffset="1835.529">1337 977 5585 0 0,'0'0'1990'0'0,"0"0"-495"0"0,0 0 37 0 0,0 0 283 0 0,0 0 150 0 0,0 0-168 0 0,0 0-411 0 0,0 0-371 0 0,0 0-220 0 0,0 0-16 0 0,0 0 58 0 0,0 0 29 0 0,0 0 11 0 0,16-8 1357 0 0,67-168 613 0 0,-55 95-2332 0 0,-19 130-958 0 0,3-8 464 0 0,-11-33-23 0 0,0-1 0 0 0,0 0 0 0 0,0 0 0 0 0,1 0 0 0 0,0 0 0 0 0,0 0-1 0 0,1 0 1 0 0,0 0 0 0 0,0-1 0 0 0,1 1 0 0 0,0-1 0 0 0,0 0-1 0 0,0 0 1 0 0,1 0 0 0 0,0-1 0 0 0,0 0 0 0 0,0 0 0 0 0,1 0-1 0 0,-1 0 1 0 0,1-1 0 0 0,0 0 0 0 0,1 0 0 0 0,-1-1 0 0 0,1 1 2 0 0,0-5 71 0 0,-1 0 1 0 0,1-1-1 0 0,-1 1 1 0 0,0-1-1 0 0,0-1 1 0 0,1 1-1 0 0,-2-1 1 0 0,1 0-1 0 0,0 0 1 0 0,0 0-1 0 0,-1-1 1 0 0,0 0-1 0 0,0 0 1 0 0,0-1-1 0 0,0 1 1 0 0,-1-1 0 0 0,0 0-1 0 0,0 0 1 0 0,3-5-72 0 0,2-1 111 0 0,-2 0 0 0 0,1 0 0 0 0,-1 0 0 0 0,-1-1 1 0 0,0 0-1 0 0,-1 0 0 0 0,0-1 0 0 0,-1 0 0 0 0,0 1 0 0 0,-1-2 1 0 0,0 1-1 0 0,-1 0 0 0 0,-1 0 0 0 0,0-1 0 0 0,-1 1 1 0 0,-1-6-112 0 0,-7 3-919 0 0,0 14-8237 0 0,6 2-3498 0 0</inkml:trace>
  <inkml:trace contextRef="#ctx0" brushRef="#br0" timeOffset="2399.042">1974 785 11162 0 0,'0'0'1721'0'0,"0"0"-642"0"0,0 0-118 0 0,0 0 218 0 0,0 0 173 0 0,0 0 87 0 0,0 0-80 0 0,0 0-194 0 0,0 0-144 0 0,0 0-141 0 0,0 0-166 0 0,0 0-121 0 0,0 0-51 0 0,21 6-76 0 0,68 16-63 0 0,19-17 839 0 0,-65-12-1214 0 0,-21 7-861 0 0,-13 0-5185 0 0,-7 0-5555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0 0 0,'0'0'1612'0'0,"0"0"190"0"0,0 0 233 0 0,0 0 136 0 0,0 0 104 0 0,0 0-106 0 0,0 0-303 0 0,0 0-314 0 0,0 0-316 0 0,0 0-228 0 0,0 0-130 0 0,-1-2-528 0 0,-3-1 7722 0 0,4 4-7838 0 0,0-1-24 0 0,18 0 1274 0 0,282-15-25 0 0,-130 4-1822 0 0,-190 12-4755 0 0,6 9 1497 0 0,-2 1-7856 0 0,9-7 1643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8682 0 0,'0'0'3061'0'0,"0"0"-902"0"0,0 0-571 0 0,0 0-178 0 0,0 0-9 0 0,0 0-92 0 0,0 0-233 0 0,0 0-261 0 0,0 0-193 0 0,0 0-85 0 0,0 0 55 0 0,0 0 76 0 0,0 0 31 0 0,8 0 1 0 0,159 7 2668 0 0,53-7-1925 0 0,-199-6-1239 0 0,-19 5-9188 0 0,-2 1 1822 0 0,0 0-5002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661 299 0 0 0,'0'0'481'0'0,"0"0"742"0"0,0 0 310 0 0,0 0 52 0 0,0 0 28 0 0,0 0 2 0 0,0 0-50 0 0,0 0-103 0 0,0 0-123 0 0,-3 1 6552 0 0,87 49-5599 0 0,44-13-998 0 0,43-4-454 0 0,-163-26 2 0 0,-8-6-688 0 0,0-1 40 0 0,0 0 1 0 0,-14 3 533 0 0,-356 52-208 0 0,286-36-499 0 0,0 3 1 0 0,-69 30-22 0 0,-84 29 182 0 0,177-52-52 0 0,60-28-129 0 0,0 0 0 0 0,0 0 0 0 0,0 0 0 0 0,0 0 0 0 0,0 1 0 0 0,0-1 0 0 0,0 0 0 0 0,0 0 0 0 0,1 0 0 0 0,-1 0 0 0 0,1 0 0 0 0,-1 0 0 0 0,0 0 0 0 0,1-1 0 0 0,0 1 0 0 0,-1 0 0 0 0,1 0 1 0 0,-1 0-1 0 0,1 0 0 0 0,0-1 0 0 0,0 1 0 0 0,0 0 0 0 0,-1-1 0 0 0,1 1 0 0 0,0 0 0 0 0,0-1 0 0 0,0 1 0 0 0,0-1 0 0 0,0 0 0 0 0,0 1 0 0 0,0-1 0 0 0,0 0 0 0 0,0 1 0 0 0,0-1 0 0 0,0 0 0 0 0,0 0 0 0 0,1 0-1 0 0,3 3 15 0 0,141 33 254 0 0,278 16 187 0 0,-374-34-418 0 0,-45-3-66 0 0,-4 1 67 0 0,-1-13-28 0 0,1 0 0 0 0,-1 0 0 0 0,0 0-1 0 0,0 0 1 0 0,0 1 0 0 0,0-1 0 0 0,-1 0 0 0 0,1 0 0 0 0,-1 0 0 0 0,0 0-1 0 0,0 0 1 0 0,0 0 0 0 0,0 0 0 0 0,0 0 0 0 0,-1 0 0 0 0,1 0 0 0 0,-1-1-1 0 0,0 1 1 0 0,0 0 0 0 0,0-1 0 0 0,0 0 0 0 0,0 1 0 0 0,0-1 0 0 0,-1 0-1 0 0,0 0-9 0 0,-21 14 51 0 0,-2-1 0 0 0,0-1 0 0 0,-1-1 0 0 0,0-1 0 0 0,-1-2 0 0 0,-5 0-52 0 0,-57 24 49 0 0,-222 106-24 0 0,245-90-25 0 0,66-48 0 0 0,-1 0 0 0 0,1-1-1 0 0,0 1 1 0 0,0 0 0 0 0,0 0 0 0 0,0-1 0 0 0,0 1 0 0 0,0 0-1 0 0,1 0 1 0 0,-1 0 0 0 0,1 0 0 0 0,-1 0 0 0 0,1 0 0 0 0,-1 0-1 0 0,1 0 1 0 0,0 0 0 0 0,0 0 0 0 0,0 0 0 0 0,1 0 0 0 0,-1 0-1 0 0,0 1 1 0 0,1-1 0 0 0,-1 0 0 0 0,1 0 0 0 0,0-1 0 0 0,-1 1-1 0 0,1 0 1 0 0,0 0 0 0 0,0 0 0 0 0,0 0 0 0 0,1-1 0 0 0,-1 1-1 0 0,0-1 1 0 0,1 1 0 0 0,-1-1 0 0 0,1 1 0 0 0,-1-1 0 0 0,1 0 0 0 0,12 8 19 0 0,1-1 0 0 0,0-1 0 0 0,0 0 1 0 0,1-1-1 0 0,0-1 0 0 0,0-1 1 0 0,0 0-1 0 0,1-1 0 0 0,-1 0 1 0 0,1-2-1 0 0,0 0 0 0 0,-1 0 0 0 0,1-2 1 0 0,0 0-1 0 0,7-2-19 0 0,30 2 89 0 0,433-47 526 0 0,-301 44 232 0 0,-186 4-834 0 0,-12-4-3639 0 0,-29 17-3203 0 0,30-8 1658 0 0,-1 0-6791 0 0</inkml:trace>
  <inkml:trace contextRef="#ctx0" brushRef="#br0" timeOffset="984.792">466 1628 2681 0 0,'0'0'2455'0'0,"0"0"-297"0"0,0 0-203 0 0,0 0-15 0 0,0 0-30 0 0,0 0-103 0 0,0 0-211 0 0,0 0-336 0 0,0 0-326 0 0,0 0-217 0 0,0 0-99 0 0,0 0-35 0 0,0 0-3 0 0,-6-7 3402 0 0,-38 29-3154 0 0,44-22-784 0 0,0 0 12 0 0,0 0 14 0 0,0 0 0 0 0,0 0 0 0 0,0 0 8 0 0,0 0-15 0 0,0 0-4 0 0,0 0-14 0 0,13-8 86 0 0,44-39-61 0 0,-97 69 960 0 0,40-22-1014 0 0,0 3-7 0 0,0-3-27 0 0,0 0-18 0 0,0 0-30 0 0,0 0-44 0 0,0 0-80 0 0,0 0-125 0 0,0 0-247 0 0,0 0-504 0 0,0 6-5962 0 0,0-4-3858 0 0</inkml:trace>
  <inkml:trace contextRef="#ctx0" brushRef="#br0" timeOffset="1542.533">1410 605 1168 0 0,'0'0'1886'0'0,"0"0"-12"0"0,0 0 159 0 0,0 0 256 0 0,0 0 166 0 0,0 0-57 0 0,0 0-296 0 0,0 0-435 0 0,0 0-398 0 0,0 0-286 0 0,0 0-187 0 0,0 0-82 0 0,0 0-31 0 0,4-10-44 0 0,14-30-55 0 0,-14 31-60 0 0,-4 9-71 0 0,0 0-54 0 0,2 16 1203 0 0,8 41-1209 0 0,-1 0-1 0 0,-4 1 1 0 0,-2 0 0 0 0,-2 0 0 0 0,-6 46-393 0 0,-37 179 108 0 0,17-147-224 0 0,16-106-596 0 0,3-41-3598 0 0,6-43-2617 0 0,0 32 107 0 0,0 14-2885 0 0</inkml:trace>
  <inkml:trace contextRef="#ctx0" brushRef="#br0" timeOffset="1874.748">1395 560 2713 0 0,'0'0'2297'0'0,"0"0"-83"0"0,0 0-129 0 0,0 0-90 0 0,0 0-92 0 0,0 0-219 0 0,0 0-340 0 0,0 0-286 0 0,0 0-170 0 0,0 0-18 0 0,0 0 21 0 0,0 0-29 0 0,14-3-45 0 0,92-16 1283 0 0,3 22-122 0 0,113-6-779 0 0,-189-4-1183 0 0,-38 21-16049 0 0,3-10 5152 0 0</inkml:trace>
  <inkml:trace contextRef="#ctx0" brushRef="#br0" timeOffset="2120.753">1360 929 6761 0 0,'0'0'2225'0'0,"0"0"-415"0"0,0 0-210 0 0,0 0 36 0 0,0 0 122 0 0,0 0-16 0 0,0 0-150 0 0,0 0-254 0 0,0 0-241 0 0,0 0-218 0 0,35 3-191 0 0,111 7-177 0 0,-30-23 97 0 0,-44-1-662 0 0,29-5 179 0 0,-31 15-8004 0 0,-65 4-3797 0 0</inkml:trace>
  <inkml:trace contextRef="#ctx0" brushRef="#br0" timeOffset="2589.84">2084 1370 10882 0 0,'0'0'2538'0'0,"0"0"-701"0"0,0 0-446 0 0,0 0-159 0 0,0 0-72 0 0,0 0-54 0 0,0 0-139 0 0,0 0-151 0 0,0 0-105 0 0,0 0-151 0 0,0 0-131 0 0,0 0-97 0 0,0 0-74 0 0,-4 23-65 0 0,-14 70-56 0 0,-3-29 59 0 0,12-51-1405 0 0,6-13-2635 0 0,1-2-3364 0 0,2-1-4436 0 0</inkml:trace>
  <inkml:trace contextRef="#ctx0" brushRef="#br0" timeOffset="2956.365">2274 973 7514 0 0,'0'0'2819'0'0,"0"0"-681"0"0,0 0-373 0 0,0 0-99 0 0,0 0-142 0 0,0 0-285 0 0,0 0-376 0 0,0 0-340 0 0,0 0-208 0 0,0 0-102 0 0,0 0-58 0 0,0 0-39 0 0,0 0-22 0 0,-16 11-20 0 0,-43 34-11 0 0,59-46-50 0 0,1 1 1 0 0,-1 0 0 0 0,1 0 0 0 0,-1 0-1 0 0,1 0 1 0 0,-1 0 0 0 0,1 0 0 0 0,-1 0 0 0 0,1 0-1 0 0,-1 0 1 0 0,1 0 0 0 0,-1 0 0 0 0,1 0 0 0 0,-1 0-1 0 0,1 0 1 0 0,-1 0 0 0 0,1 1 0 0 0,-1-1 0 0 0,1 0-1 0 0,-1 0 1 0 0,1 0 0 0 0,-1 1 0 0 0,0-1 0 0 0,1 0-1 0 0,-1 1 1 0 0,1-1 0 0 0,-1 0 0 0 0,0 1 0 0 0,1-1-1 0 0,-1 1 1 0 0,0-1 0 0 0,0 0 0 0 0,1 1 0 0 0,-1-1-1 0 0,0 1 1 0 0,0-1 0 0 0,0 1 0 0 0,1-1 0 0 0,-1 1-1 0 0,0-1 1 0 0,0 1 0 0 0,0-1 0 0 0,0 1 0 0 0,0-1-1 0 0,0 1 1 0 0,0-1 0 0 0,0 1 0 0 0,0-1 0 0 0,0 1-1 0 0,0-1 1 0 0,-1 1 0 0 0,1-1 0 0 0,0 1 0 0 0,0-1-1 0 0,0 1 1 0 0,-1-1 0 0 0,1 1 0 0 0,0-1-14 0 0,3 0 53 0 0,0-1 1 0 0,0 1 0 0 0,0-1 0 0 0,0 0-1 0 0,0 0 1 0 0,0 0 0 0 0,0 0 0 0 0,0-1 0 0 0,0 1-1 0 0,-1-1 1 0 0,1 1 0 0 0,-1-1 0 0 0,1 0-1 0 0,-1 0 1 0 0,0-1 0 0 0,1 1 0 0 0,-1 0-1 0 0,0-1 1 0 0,0 0-54 0 0,6-6 235 0 0,-64 28 1312 0 0,55-17-2502 0 0,-6 2 2674 0 0,6-4-5060 0 0,-1 1-5114 0 0,4-1-3037 0 0</inkml:trace>
  <inkml:trace contextRef="#ctx0" brushRef="#br0" timeOffset="3721.225">1346 163 0 0 0,'0'0'1332'0'0,"0"0"478"0"0,0 0 289 0 0,0 0-2 0 0,0 0-246 0 0,0 0-286 0 0,0 0-152 0 0,0 0-46 0 0,0 0-30 0 0,0 0-45 0 0,0 0-139 0 0,-17-3-218 0 0,-48-10-215 0 0,49 10-228 0 0,16 3-169 0 0,0 0-85 0 0,0 0-50 0 0,41 22 2814 0 0,6-13-1943 0 0,0-3 1 0 0,0-2-1 0 0,1-2 0 0 0,41-4-1059 0 0,-19 2 364 0 0,228-25 328 0 0,-262 24-601 0 0,-35 1-66 0 0,-1 0 7 0 0,0 0 10 0 0,0 0 15 0 0,0 0 18 0 0,0 0-2 0 0,0 0 3 0 0,0 0 18 0 0,0 0 10 0 0,0 0 9 0 0,-18-4 396 0 0,-79-36-317 0 0,18-34-133 0 0,66 42-1321 0 0,13 31 458 0 0,0-3-1238 0 0,0 2-184 0 0,0 1-3737 0 0,0 1-6420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9314 0 0,'0'0'2380'0'0,"0"0"-532"0"0,0 0-268 0 0,0 0-8 0 0,0 0-7 0 0,0 0-158 0 0,0 0-307 0 0,0 0-284 0 0,0 0-219 0 0,0 0-120 0 0,0 0-69 0 0,0 0-4 0 0,0 0-11 0 0,2 1-38 0 0,0 5-225 0 0,0-1-1 0 0,-1 0 1 0 0,1 0 0 0 0,-1 1-1 0 0,0-1 1 0 0,-1 1-1 0 0,1-1 1 0 0,-1 1 0 0 0,0-1-1 0 0,-1 1 1 0 0,1-1 0 0 0,-1 1-1 0 0,0-1 1 0 0,0 0 0 0 0,-1 1-1 0 0,1-1 1 0 0,-1 0 0 0 0,-1 0-1 0 0,1 0 1 0 0,-1 0 0 0 0,1 0-1 0 0,-3 1-129 0 0,2-21-3777 0 0,3-2-6159 0 0,0 17 9921 0 0,0-8-11821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9330 0 0,'0'0'2895'0'0,"0"0"-1017"0"0,0 0-282 0 0,0 0 167 0 0,0 0-24 0 0,0 0-270 0 0,0 0-352 0 0,0 0-295 0 0,0 0-214 0 0,0 0-131 0 0,0 0-90 0 0,0 0-76 0 0,-8 22-76 0 0,-27 68-67 0 0,21-29-414 0 0,14-61-92 0 0,14-7-5728 0 0,-9 3-709 0 0,-2 1-4595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17012 0 0,'0'0'1787'0'0,"0"0"-550"0"0,0 0-188 0 0,0 0 7 0 0,0 0-51 0 0,0 0-159 0 0,0 0-253 0 0,0 0-246 0 0,0 0-160 0 0,0 0-87 0 0,0 0-30 0 0,0 0-19 0 0,0 0-6 0 0,-8 15 5 0 0,-25 44-45 0 0,33-59-9 0 0,1 0 0 0 0,0 0-1 0 0,-1 0 1 0 0,1-1 0 0 0,0 1 0 0 0,-1 0-1 0 0,1 0 1 0 0,0 0 0 0 0,-1 1 0 0 0,1-1-1 0 0,-1 0 1 0 0,1 0 0 0 0,0 0 0 0 0,-1 0-1 0 0,1 0 1 0 0,-1 1 0 0 0,1-1 0 0 0,0 0-1 0 0,-1 1 1 0 0,1-1 0 0 0,-1 0 0 0 0,1 1-1 0 0,-1-1 1 0 0,1 1 0 0 0,-1-1 0 0 0,1 1-1 0 0,-1-1 1 0 0,0 1 0 0 0,1-1 0 0 0,-1 1-1 0 0,0-1 1 0 0,1 1 0 0 0,-1-1 0 0 0,0 1-1 0 0,0 0 1 0 0,1-1 0 0 0,-1 1 0 0 0,0-1 0 0 0,0 1-1 0 0,0 0 1 0 0,0-1 0 0 0,0 1 0 0 0,0 0-1 0 0,0-1 1 0 0,0 1 0 0 0,0 0 0 0 0,0-1-1 0 0,0 1 1 0 0,-1-1 0 0 0,1 1 0 0 0,0 0-1 0 0,0-1 1 0 0,-1 1 0 0 0,1-1 0 0 0,0 1-1 0 0,-1 0 1 0 0,1-1 0 0 0,0 1 0 0 0,-1-1-1 0 0,1 0 1 0 0,-1 1 0 0 0,1-1 0 0 0,-1 1 4 0 0,5-2-20 0 0,0 1 21 0 0,-1 0 0 0 0,1-1 0 0 0,-1 0 0 0 0,0 0 0 0 0,0 0 0 0 0,1 0 0 0 0,-1 0 0 0 0,0 0 0 0 0,0-1 0 0 0,0 0 0 0 0,0 0 0 0 0,0 1 0 0 0,0-2-1 0 0,-1 1 1 0 0,1 0 0 0 0,-1 0 0 0 0,1-1 0 0 0,-1 0 0 0 0,0 1 0 0 0,0-1 0 0 0,0 0 0 0 0,-1 0 0 0 0,1 0 0 0 0,0 0 0 0 0,-1 0 0 0 0,0 0 0 0 0,0-1 0 0 0,0 1-1 0 0,0 0 1 0 0,0-4-1 0 0,-20 6 404 0 0,-77 39 957 0 0,93-44-4177 0 0,5-1-3304 0 0,-2 4 862 0 0,2 0-6734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7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660 148 6953 0 0,'0'0'1550'0'0,"0"0"-314"0"0,0 0 46 0 0,0 0 282 0 0,0 0 170 0 0,0 0-79 0 0,0 0-316 0 0,0 0-336 0 0,0 0-242 0 0,0 0-143 0 0,0 0-82 0 0,12-3-32 0 0,37-10 2 0 0,-37 10-12 0 0,-12 3 1 0 0,0 0-25 0 0,0 0-25 0 0,0 0-56 0 0,0 0-43 0 0,0 0-34 0 0,0 0-28 0 0,0 0-12 0 0,0 0-5 0 0,0 0-2 0 0,0 0-13 0 0,0 0 19 0 0,0 0-7 0 0,0 0-8 0 0,0 0 4 0 0,0 0-59 0 0,0 0-35 0 0,0 0-18 0 0,-26 8 711 0 0,-80 32-678 0 0,-145 60 218 0 0,33-1 141 0 0,168-69-237 0 0,50-28-302 0 0,0-1-5 0 0,0-1 13 0 0,0 0 18 0 0,0 0 2 0 0,0 0 11 0 0,0 0-12 0 0,0 0-2 0 0,22 15 434 0 0,-1-4-332 0 0,-1-1 1 0 0,2-1-1 0 0,0 0 1 0 0,0-2-1 0 0,0-1 1 0 0,0-1-1 0 0,17 2-128 0 0,51 13 120 0 0,-59-10-113 0 0,9 2 20 0 0,0-1 0 0 0,0-2 0 0 0,1-2 0 0 0,0-1 0 0 0,12-2-27 0 0,49 12-10 0 0,-84-3 87 0 0,-18-12-73 0 0,-20 14 8 0 0,-105 47 163 0 0,-300 137-151 0 0,226-96-120 0 0,197-102 98 0 0,1 1 1 0 0,-1-1 0 0 0,1 1 0 0 0,-1 0 0 0 0,1 0-1 0 0,-1-1 1 0 0,1 1 0 0 0,0 0 0 0 0,0 0 0 0 0,0 0-1 0 0,0 0 1 0 0,0 0 0 0 0,0 0 0 0 0,0 1 0 0 0,1-1-1 0 0,-1 0 1 0 0,1 0 0 0 0,0 0 0 0 0,0 1-1 0 0,-1-1 1 0 0,1 0 0 0 0,1 2-3 0 0,33 12-25 0 0,25-7 70 0 0,1-2 1 0 0,0-3 0 0 0,1-2 0 0 0,-1-3-1 0 0,0-2 1 0 0,0-4 0 0 0,0-1-1 0 0,19-8-45 0 0,-21 7 36 0 0,191-14 146 0 0,-255 27-435 0 0,6-25-4041 0 0,0 6-4017 0 0,0 15 7778 0 0,0-4-11733 0 0</inkml:trace>
  <inkml:trace contextRef="#ctx0" brushRef="#br0" timeOffset="1908.013">395 1285 4833 0 0,'0'0'2502'0'0,"0"0"-260"0"0,0 0-44 0 0,0 0-30 0 0,0 0-138 0 0,0 0-321 0 0,0 0-426 0 0,0 0-290 0 0,0 0-159 0 0,0 0-120 0 0,0 0-111 0 0,0 0-103 0 0,0 0-111 0 0,-3 1-86 0 0,-52 20 1225 0 0,50-24 1556 0 0,30-25-8970 0 0,-19 23 1391 0 0,0-3-7348 0 0</inkml:trace>
  <inkml:trace contextRef="#ctx0" brushRef="#br0" timeOffset="2905.016">1026 1160 2144 0 0,'0'0'3575'0'0,"0"0"-807"0"0,0 0-318 0 0,0 0-109 0 0,0 0-125 0 0,0 0-290 0 0,0 0-354 0 0,0 0-277 0 0,0 0-212 0 0,0 0-118 0 0,0 0-40 0 0,0 0-19 0 0,0 0-43 0 0,-4 1-106 0 0,3-1-722 0 0,0 0 1 0 0,0 0-1 0 0,0 0 1 0 0,0 0-1 0 0,1 0 1 0 0,-1 0-1 0 0,0 0 1 0 0,0 0-1 0 0,0 0 1 0 0,0 0-1 0 0,0 0 1 0 0,1-1-1 0 0,-1 1 1 0 0,0 0-1 0 0,0 0 1 0 0,0-1 0 0 0,1 1-1 0 0,-1-1 1 0 0,0 1-1 0 0,0-1 1 0 0,1 1-1 0 0,-1-1 1 0 0,1 1-1 0 0,-1-1 1 0 0,0 0-1 0 0,1 1 1 0 0,-1-1-1 0 0,1 0 1 0 0,-1 0-1 0 0,1 1 1 0 0,0-1 0 0 0,-1 0-1 0 0,1 0 1 0 0,0 0-1 0 0,-1 1 1 0 0,1-1-1 0 0,0 0 1 0 0,0 0-1 0 0,0 0 1 0 0,0 0-1 0 0,0 0 1 0 0,0 1-1 0 0,0-1 1 0 0,0 0-1 0 0,0 0 1 0 0,0 0 0 0 0,0 0-1 0 0,1 0 1 0 0,-1 1-1 0 0,0-1 1 0 0,1 0-1 0 0,-1 0 1 0 0,0 0-1 0 0,1 0-35 0 0,-1-6 43 0 0,3-13 155 0 0,0 0 1 0 0,2 0-1 0 0,0 0 0 0 0,1 0 0 0 0,1 1 0 0 0,1 0 0 0 0,1 0 1 0 0,0 1-1 0 0,1 0 0 0 0,6-6-198 0 0,4-6 52 0 0,2 1 0 0 0,1 1 0 0 0,1 1 0 0 0,1 1-1 0 0,1 1 1 0 0,1 1 0 0 0,2 1 0 0 0,0 2 0 0 0,1 1 0 0 0,7-2-52 0 0,41-1 41 0 0,-76 24-44 0 0,-1 1 0 0 0,1-1 1 0 0,-1 1-1 0 0,1-1 0 0 0,-1 1 0 0 0,1 0 0 0 0,-1 0 1 0 0,0 0-1 0 0,0 0 0 0 0,0 0 0 0 0,0 0 0 0 0,0 0 0 0 0,-1 0 1 0 0,1 0-1 0 0,0 0 0 0 0,-1 0 0 0 0,0 0 0 0 0,1 1 0 0 0,-1-1 1 0 0,0 0-1 0 0,0 0 0 0 0,-1 0 0 0 0,1 1 0 0 0,0-1 3 0 0,0 0-3 0 0,-12 151 6 0 0,-4-8-132 0 0,16-144 114 0 0,63-54-116 0 0,89-120 187 0 0,-110 124-57 0 0,-30 33 6 0 0,0 0 0 0 0,2 1 0 0 0,-1 1 0 0 0,2 0 0 0 0,0 1 0 0 0,0 0 0 0 0,2 1 0 0 0,10-5-5 0 0,10 6-56 0 0,-36 38 43 0 0,-13 79 78 0 0,1-69-37 0 0,2 1 0 0 0,2 0-1 0 0,1 0 1 0 0,2 0 0 0 0,1 11-28 0 0,9 51-162 0 0,-6-94-551 0 0,0 0-2642 0 0,-2 0-6553 0 0,2-6-2441 0 0</inkml:trace>
  <inkml:trace contextRef="#ctx0" brushRef="#br0" timeOffset="3206.011">2121 1068 13987 0 0,'0'0'2831'0'0,"0"0"-1602"0"0,0 0-460 0 0,0 0 219 0 0,0 0 230 0 0,0 0 63 0 0,0 0-215 0 0,0 0-293 0 0,0 0-223 0 0,0 0-122 0 0,0 0-81 0 0,0 0-60 0 0,0 0-37 0 0,-2 16-51 0 0,-10 49-58 0 0,-10-18 111 0 0,14-47-3889 0 0,6-6-5672 0 0,2 2-2477 0 0</inkml:trace>
  <inkml:trace contextRef="#ctx0" brushRef="#br0" timeOffset="3534.1">2206 704 12827 0 0,'0'0'2840'0'0,"0"0"-877"0"0,0 0-405 0 0,0 0-144 0 0,0 0-190 0 0,0 0-224 0 0,0 0-264 0 0,0 0-169 0 0,0 0-81 0 0,0 0-46 0 0,0 0-39 0 0,0 0-34 0 0,0 0-42 0 0,-11 10-49 0 0,-35 32-38 0 0,39-29 470 0 0,26-26-756 0 0,-18 13 107 0 0,23-26 90 0 0,-24 25-88 0 0,0 1 21 0 0,0 0 38 0 0,-19 1 120 0 0,-39 27-266 0 0,58-27-51 0 0,0-1-63 0 0,0 0-63 0 0,21 0-3554 0 0,-13-1-1940 0 0,-1-2-6515 0 0</inkml:trace>
  <inkml:trace contextRef="#ctx0" brushRef="#br0" timeOffset="4152.019">2974 696 5417 0 0,'0'0'2053'0'0,"0"0"-393"0"0,0 0 126 0 0,0 0 359 0 0,0 0 140 0 0,0 0-221 0 0,0 0-439 0 0,0 0-416 0 0,0 0-251 0 0,0 0-126 0 0,0 0-66 0 0,0 0-41 0 0,0 0-46 0 0,-2-10-51 0 0,-6-29-49 0 0,7 37-520 0 0,-1 0 0 0 0,1 1 0 0 0,-1 0 0 0 0,1-1 0 0 0,-1 1 0 0 0,1 0 0 0 0,-1 0-1 0 0,0 0 1 0 0,1 0 0 0 0,-1 0 0 0 0,0 0 0 0 0,0 0 0 0 0,0 1 0 0 0,0-1 0 0 0,0 0 0 0 0,0 1 0 0 0,0 0 0 0 0,0 0 0 0 0,0-1 0 0 0,0 1 0 0 0,0 0 0 0 0,0 1 0 0 0,0-1 0 0 0,0 0 0 0 0,-1 1-59 0 0,-3-1 99 0 0,-16 1 0 0 0,0 2-1 0 0,0 0 0 0 0,0 2 0 0 0,0 0 1 0 0,0 1-1 0 0,1 1 0 0 0,0 1 0 0 0,1 1 0 0 0,0 1 1 0 0,0 1-1 0 0,1 1 0 0 0,0 0 0 0 0,1 1 1 0 0,1 1-1 0 0,0 1 0 0 0,1 0 0 0 0,0 2 0 0 0,2-1 1 0 0,0 2-1 0 0,-2 3-98 0 0,13-18-5 0 0,0 0 0 0 0,0 0 0 0 0,1 1 0 0 0,-1-1 1 0 0,1 1-1 0 0,-1-1 0 0 0,1 1 0 0 0,0 0 0 0 0,1 0 0 0 0,-1 0 0 0 0,1 0 0 0 0,0 0 1 0 0,0 1-1 0 0,0-1 0 0 0,0 0 0 0 0,1 0 0 0 0,-1 1 0 0 0,1-1 0 0 0,1 0 1 0 0,-1 1-1 0 0,0-1 0 0 0,1 0 0 0 0,0 1 0 0 0,0-1 0 0 0,0 0 0 0 0,1 0 0 0 0,-1 0 1 0 0,1 0-1 0 0,0 0 0 0 0,0 0 0 0 0,0-1 0 0 0,1 1 0 0 0,-1-1 0 0 0,1 1 1 0 0,0-1-1 0 0,0 0 0 0 0,1 1 5 0 0,11 1 2 0 0,0 0 1 0 0,1-1-1 0 0,-1-1 0 0 0,1 0 1 0 0,0-1-1 0 0,-1-1 0 0 0,1 0 1 0 0,0-1-1 0 0,0-1 1 0 0,0-1-1 0 0,0 0 0 0 0,-1-1 1 0 0,1 0-1 0 0,-1-2 0 0 0,0 1 1 0 0,0-2-1 0 0,-1 0 0 0 0,7-4-2 0 0,8-4 52 0 0,-1-1-1 0 0,-1-1 0 0 0,0-1 0 0 0,-1-1 0 0 0,-1-1 0 0 0,-1-2 1 0 0,0 0-1 0 0,-2-2 0 0 0,-1-1 0 0 0,0 0 0 0 0,9-18-51 0 0,36-24 234 0 0,-65 65-153 0 0,-1 1-1 0 0,-27 46 31 0 0,14-27-98 0 0,3-5-14 0 0,0 0-1 0 0,1 0 1 0 0,1 0 0 0 0,0 1 0 0 0,1 1 0 0 0,1-1 0 0 0,0 1 0 0 0,1 0 0 0 0,1 0 0 0 0,0 1 0 0 0,0 10 1 0 0,3-22-116 0 0,0 1 1 0 0,1 0-1 0 0,-1-1 0 0 0,1 1 0 0 0,1-1 0 0 0,-1 1 1 0 0,1 0-1 0 0,0-1 0 0 0,0 1 0 0 0,1-1 1 0 0,0 1-1 0 0,0-1 0 0 0,0 0 0 0 0,0 0 1 0 0,1 0-1 0 0,0 0 0 0 0,0 0 0 0 0,0-1 0 0 0,1 1 1 0 0,-1-1-1 0 0,1 0 0 0 0,0 0 0 0 0,0 0 1 0 0,1-1-1 0 0,-1 1 0 0 0,1-1 0 0 0,0 0 1 0 0,0 0-1 0 0,0-1 0 0 0,0 1 0 0 0,3 0 116 0 0,18 4-4020 0 0,-9-3-5125 0 0,-10-4-3174 0 0</inkml:trace>
  <inkml:trace contextRef="#ctx0" brushRef="#br0" timeOffset="5487.956">2421 262 10394 0 0,'0'0'2253'0'0,"0"0"-474"0"0,0 0-131 0 0,0 0 84 0 0,0 0-3 0 0,0 0-202 0 0,0 0-291 0 0,0 0-209 0 0,0 0-116 0 0,0 0-95 0 0,0 0-69 0 0,35 0-83 0 0,106 0-85 0 0,245 0 1819 0 0,-237-8-2182 0 0,-149 8-195 0 0,-27 0 118 0 0,6 1-129 0 0,16 0 7 0 0,0 0 0 0 0,0-1 1 0 0,0 1-1 0 0,0-1 0 0 0,0 0 1 0 0,0 0-1 0 0,0-1 0 0 0,0 0 1 0 0,0 0-1 0 0,0 0 0 0 0,0 0 0 0 0,0-1 1 0 0,1 1-1 0 0,-1-1 0 0 0,1-1 1 0 0,-1 1-1 0 0,1-1 0 0 0,0 1 1 0 0,0-1-1 0 0,0 0 0 0 0,0-1 1 0 0,0 1-1 0 0,1-1-17 0 0,-2-2 9 0 0,1-1 1 0 0,1 0-1 0 0,-1 0 1 0 0,1 0-1 0 0,0-1 0 0 0,1 1 1 0 0,0-1-1 0 0,0 1 1 0 0,0-1-1 0 0,1 0 1 0 0,1 0-1 0 0,-1 1 0 0 0,1-1 1 0 0,0-3-10 0 0,6-50-1028 0 0,8 24-6442 0 0,-10 28-5050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8:3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6065 0 0,'0'0'2837'0'0,"0"0"-961"0"0,0 0-379 0 0,0 0 134 0 0,0 0 128 0 0,0 0-34 0 0,0 0-250 0 0,0 0-364 0 0,0 0-312 0 0,0 0-215 0 0,0 0-104 0 0,0 0-73 0 0,-6 7 904 0 0,30 427 3139 0 0,-38-220-4086 0 0,-5-19-474 0 0,19-195 2 0 0,0 0-38 0 0,0 0-43 0 0,0 0-64 0 0,0 0-68 0 0,0-19-2027 0 0,0 13 1697 0 0,-1-54-5565 0 0,-2 21-4221 0 0,2 23 2845 0 0</inkml:trace>
  <inkml:trace contextRef="#ctx0" brushRef="#br0" timeOffset="248.091">0 476 8162 0 0,'0'0'3957'0'0,"0"0"-2008"0"0,0 0-584 0 0,0 0 239 0 0,0 0 163 0 0,0 0-156 0 0,0 0-328 0 0,0 0-295 0 0,36-8-194 0 0,114-22-136 0 0,-83 15-284 0 0,1 4-1 0 0,0 2 0 0 0,0 3 0 0 0,34 4-373 0 0,-44 23-3180 0 0,-49-11-1297 0 0,-4 3-3404 0 0,-4-10-2212 0 0</inkml:trace>
  <inkml:trace contextRef="#ctx0" brushRef="#br0" timeOffset="850.495">689 579 128 0 0,'0'0'1847'0'0,"0"0"114"0"0,0 0 110 0 0,0 0-10 0 0,0 0-112 0 0,0 0-154 0 0,0 0-165 0 0,0 0-133 0 0,0 0-171 0 0,0 0-166 0 0,0 0-164 0 0,0 0-174 0 0,0 0-145 0 0,26 5-86 0 0,83 15-78 0 0,-108-19-491 0 0,0 0 0 0 0,1-1-1 0 0,-1 1 1 0 0,1-1-1 0 0,-1 1 1 0 0,0-1 0 0 0,1 0-1 0 0,-1 1 1 0 0,1-1-1 0 0,-1 0 1 0 0,0 0 0 0 0,1 0-1 0 0,-1 0 1 0 0,1-1-1 0 0,-1 1 1 0 0,1 0 0 0 0,-1 0-1 0 0,0-1 1 0 0,1 1-1 0 0,-1-1 1 0 0,0 1 0 0 0,1-1-1 0 0,-1 0 1 0 0,0 0-1 0 0,0 1 1 0 0,1-1 0 0 0,-1 0-1 0 0,0 0 1 0 0,0 0-1 0 0,0 0 1 0 0,0 0 0 0 0,0-1-22 0 0,3-3 163 0 0,0 0-80 0 0,1 0 0 0 0,-1 0 0 0 0,0-1 0 0 0,0 1 0 0 0,-1-1 0 0 0,0 0 0 0 0,0 0 0 0 0,0 0 1 0 0,0 0-1 0 0,-1 0 0 0 0,0-1 0 0 0,-1 1 0 0 0,1-1 0 0 0,-1 1 0 0 0,-1-1 0 0 0,1 0 0 0 0,-1 1 0 0 0,0-1 0 0 0,-1 0 0 0 0,0-3-83 0 0,-1 7-22 0 0,-1 0-1 0 0,0 1 1 0 0,0-1 0 0 0,0 1 0 0 0,0 0 0 0 0,0 0-1 0 0,0 0 1 0 0,-1 0 0 0 0,1 1 0 0 0,0-1 0 0 0,-1 1-1 0 0,0 0 1 0 0,1 0 0 0 0,-1 0 0 0 0,0 0 0 0 0,1 1-1 0 0,-1 0 1 0 0,0-1 0 0 0,0 1 0 0 0,1 1 0 0 0,-1-1 0 0 0,0 0-1 0 0,0 1 1 0 0,1 0 0 0 0,-2 0 22 0 0,-10 2-71 0 0,-1 1 1 0 0,1 1-1 0 0,0 0 1 0 0,1 1-1 0 0,-1 0 1 0 0,1 1-1 0 0,0 1 1 0 0,1 0-1 0 0,0 1 1 0 0,0 0-1 0 0,1 1 1 0 0,0 1-1 0 0,0 0 1 0 0,2 0-1 0 0,-1 1 1 0 0,1 1-1 0 0,1-1 71 0 0,3-4 11 0 0,0 0 0 0 0,1 0-1 0 0,0 1 1 0 0,0-1 0 0 0,1 1 0 0 0,0 0 0 0 0,0 1 0 0 0,1-1-1 0 0,1 0 1 0 0,-1 1 0 0 0,2 0 0 0 0,-1-1 0 0 0,1 1-1 0 0,1 0 1 0 0,0 0 0 0 0,0 0 0 0 0,1-1 0 0 0,1 10-11 0 0,0-14 38 0 0,1-1-1 0 0,0 1 1 0 0,0-1 0 0 0,0 0 0 0 0,0 0 0 0 0,0 0 0 0 0,1 0 0 0 0,0-1 0 0 0,0 1-1 0 0,0-1 1 0 0,0 0 0 0 0,0 0 0 0 0,1 0 0 0 0,-1-1 0 0 0,1 1 0 0 0,0-1 0 0 0,0 0-1 0 0,0-1 1 0 0,0 1 0 0 0,0-1 0 0 0,0 0 0 0 0,2 0-38 0 0,117 9 1073 0 0,-124-10-1068 0 0,28-2 135 0 0,0-1-1 0 0,-1-2 1 0 0,1 0 0 0 0,-1-2 0 0 0,0-1-1 0 0,-1-1 1 0 0,0-1 0 0 0,-1-1 0 0 0,0-2-1 0 0,0 0 1 0 0,-1-2 0 0 0,-1 0 0 0 0,-1-2-1 0 0,0 0 1 0 0,11-14-140 0 0,1 0 97 0 0,-18 19-80 0 0,-2 0-1 0 0,0-1 1 0 0,0-1 0 0 0,-1 0 0 0 0,-1-1-1 0 0,0-1 1 0 0,-1 0 0 0 0,-1 0 0 0 0,-1-1-1 0 0,2-5-16 0 0,-10 20-6 0 0,0 1 0 0 0,-1-1-1 0 0,1 0 1 0 0,-1 0 0 0 0,1 0 0 0 0,-1 0-1 0 0,0 0 1 0 0,0 1 0 0 0,0-1 0 0 0,0 0-1 0 0,0 0 1 0 0,0 0 0 0 0,0 0 0 0 0,-1 0-1 0 0,1 0 1 0 0,-1 0 0 0 0,1 1 0 0 0,-1-1-1 0 0,0 0 1 0 0,0 0 0 0 0,1 1-1 0 0,-1-1 1 0 0,0 0 0 0 0,-1 1 0 0 0,1-1-1 0 0,0 1 1 0 0,0 0 0 0 0,-1-1 0 0 0,1 1-1 0 0,-1 0 1 0 0,1 0 0 0 0,-1 0 0 0 0,1 0-1 0 0,-1 0 1 0 0,0 0 0 0 0,0 0-1 0 0,1 0 1 0 0,-1 1 0 0 0,0-1 0 0 0,0 1-1 0 0,0-1 1 0 0,0 1 0 0 0,0 0 0 0 0,1 0-1 0 0,-1 0 1 0 0,0 0 0 0 0,0 0 0 0 0,0 0-1 0 0,0 0 1 0 0,0 1 0 0 0,0-1-1 0 0,0 1 1 0 0,0 0 6 0 0,-10 0-32 0 0,0 0-1 0 0,0 2 1 0 0,0-1-1 0 0,0 1 0 0 0,1 1 1 0 0,-1 0-1 0 0,1 1 1 0 0,0 0-1 0 0,1 1 1 0 0,-1 0-1 0 0,1 0 0 0 0,-2 3 33 0 0,8-7-5 0 0,1 0-1 0 0,0 0 0 0 0,0 0 0 0 0,0 0 1 0 0,0 1-1 0 0,0-1 0 0 0,1 1 0 0 0,-1-1 0 0 0,1 1 1 0 0,0 0-1 0 0,-1 0 0 0 0,1 0 0 0 0,1 0 1 0 0,-1 1-1 0 0,0-1 0 0 0,1 0 0 0 0,0 1 0 0 0,-1-1 1 0 0,1 1-1 0 0,1-1 0 0 0,-1 4 6 0 0,34 4 135 0 0,208-7 212 0 0,-233-4-332 0 0,-5-1-13 0 0,-1 0 0 0 0,1 1 0 0 0,0-1 0 0 0,0 1-1 0 0,-1 0 1 0 0,1-1 0 0 0,0 1 0 0 0,0 0 0 0 0,-1 1-1 0 0,1-1 1 0 0,0 1 0 0 0,0-1 0 0 0,-1 1-1 0 0,1 0 1 0 0,0 0 0 0 0,-1 0 0 0 0,1 0 0 0 0,-1 0-1 0 0,0 0 1 0 0,1 1 0 0 0,-1-1 0 0 0,0 1 0 0 0,0 0-1 0 0,0 0 1 0 0,0 0 0 0 0,0 0 0 0 0,0 0 0 0 0,0 0-1 0 0,-1 0 1 0 0,1 1 0 0 0,-1-1 0 0 0,0 1 0 0 0,1-1-1 0 0,-1 1 1 0 0,0 2-2 0 0,-1 6 5 0 0,-1 0-1 0 0,-1-1 1 0 0,0 1 0 0 0,-1 0-1 0 0,0 0 1 0 0,0-1-1 0 0,-1 0 1 0 0,0 0-1 0 0,-1 0 1 0 0,0 0 0 0 0,-1-1-1 0 0,-6 8-4 0 0,-26 58-395 0 0,34-48-528 0 0,22-14-3512 0 0,-13-13 3455 0 0,3 0-1590 0 0,-1-1-2258 0 0,2-2-6176 0 0</inkml:trace>
  <inkml:trace contextRef="#ctx0" brushRef="#br0" timeOffset="1798.366">1543 840 8578 0 0,'0'0'3273'0'0,"0"0"-1158"0"0,0 0-410 0 0,0 0 16 0 0,0 0-129 0 0,0 0-230 0 0,0 0-314 0 0,0 0-248 0 0,0 0-129 0 0,0 0-74 0 0,0 0-54 0 0,0 0-79 0 0,0 0-60 0 0,22-29-64 0 0,67-93-57 0 0,-22 33 151 0 0,-58 78-408 0 0,0 0 0 0 0,1 1 0 0 0,0 0 0 0 0,1 1 1 0 0,-1 0-1 0 0,2 0 0 0 0,-1 1 0 0 0,1 1 1 0 0,13-6-27 0 0,-25 12-6 0 0,1 1 0 0 0,-1 0 1 0 0,1 0-1 0 0,-1-1 0 0 0,1 1 1 0 0,-1 0-1 0 0,0 0 1 0 0,1 0-1 0 0,-1 0 0 0 0,1 0 1 0 0,-1-1-1 0 0,1 1 0 0 0,-1 0 1 0 0,1 0-1 0 0,-1 0 0 0 0,1 0 1 0 0,-1 0-1 0 0,1 1 1 0 0,-1-1-1 0 0,1 0 0 0 0,-1 0 1 0 0,0 0-1 0 0,1 0 0 0 0,-1 0 1 0 0,1 1-1 0 0,-1-1 0 0 0,1 0 1 0 0,-1 0-1 0 0,0 1 1 0 0,1-1-1 0 0,-1 0 0 0 0,0 1 1 0 0,1-1-1 0 0,-1 0 0 0 0,0 1 1 0 0,1-1-1 0 0,-1 1 0 0 0,0-1 1 0 0,0 0-1 0 0,1 1 1 0 0,-1-1-1 0 0,0 1 0 0 0,0-1 1 0 0,0 1-1 0 0,0-1 0 0 0,0 0 1 0 0,0 1-1 0 0,1-1 0 0 0,-1 1 1 0 0,0-1-1 0 0,0 1 1 0 0,0-1-1 0 0,-1 1 0 0 0,1-1 1 0 0,0 1-1 0 0,0-1 0 0 0,0 1 1 0 0,0-1-1 0 0,0 1 1 0 0,0-1-1 0 0,-1 0 0 0 0,1 1 1 0 0,0-1-1 0 0,0 1 0 0 0,-1-1 1 0 0,1 0 5 0 0,-13 39 121 0 0,12-35-130 0 0,-17 33 30 0 0,-8 47-2 0 0,27-82-17 0 0,0 0 0 0 0,0 0 0 0 0,1 0 0 0 0,-1 0 1 0 0,1 0-1 0 0,-1-1 0 0 0,1 1 0 0 0,0 0 0 0 0,0-1 1 0 0,-1 1-1 0 0,1-1 0 0 0,0 0 0 0 0,0 1 0 0 0,1-1 1 0 0,-1 0-1 0 0,0 0 0 0 0,0 0 0 0 0,0-1 0 0 0,1 1 1 0 0,-1-1-1 0 0,0 1 0 0 0,1-1 0 0 0,-1 0 0 0 0,1 1 1 0 0,-1-1-1 0 0,0-1 0 0 0,1 1 0 0 0,-1 0 0 0 0,0 0 1 0 0,1-1-1 0 0,-1 0 0 0 0,0 1 0 0 0,1-1 0 0 0,-1 0 1 0 0,0 0-1 0 0,0 0 0 0 0,0 0 0 0 0,0-1 0 0 0,0 1 1 0 0,1-1-3 0 0,200-127 258 0 0,-128 111-240 0 0,-60 61 16 0 0,1 24 90 0 0,-14-63-94 0 0,-1 0 0 0 0,0 0 0 0 0,0 0 0 0 0,-1 0 0 0 0,1 0 0 0 0,-1 0 0 0 0,0 0 0 0 0,0 0 0 0 0,0 0 0 0 0,0 0 0 0 0,-1 1-1 0 0,1-1 1 0 0,-1 0 0 0 0,0-1 0 0 0,-1 1 0 0 0,1 0 0 0 0,-1 0-30 0 0,-2 13 67 0 0,0 5 609 0 0,2-7-659 0 0,1-10-3359 0 0,2-10-9568 0 0,-1 1 1425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8:3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23 5297 0 0,'0'0'2974'0'0,"0"0"-593"0"0,0 0-309 0 0,0 0-116 0 0,0 0-104 0 0,0 0-124 0 0,0 0-222 0 0,0 0-268 0 0,0 0-235 0 0,0 0-180 0 0,0 0-140 0 0,-7-4-112 0 0,-23-10-63 0 0,23 10-40 0 0,7 4-56 0 0,0 0-62 0 0,0 0-30 0 0,0 0-72 0 0,0 0-48 0 0,0 0-19 0 0,0 0-44 0 0,0 0-21 0 0,0 0-24 0 0,0 0-14 0 0,2 8 118 0 0,15 157 941 0 0,-12-60-817 0 0,-5-1 1 0 0,-4 0-1 0 0,-9 47-320 0 0,-5 62 197 0 0,12-183-200 0 0,-12-68-4464 0 0,6-9-3018 0 0,9 15-3568 0 0,3 24 4376 0 0</inkml:trace>
  <inkml:trace contextRef="#ctx0" brushRef="#br0" timeOffset="265.247">1 435 12699 0 0,'0'0'2108'0'0,"0"0"-511"0"0,0 0-303 0 0,0 0-11 0 0,0 0 20 0 0,0 0-144 0 0,0 0-280 0 0,0 0-181 0 0,0 0-100 0 0,0 0-16 0 0,0 0 29 0 0,0 0-46 0 0,20 0-77 0 0,142-7 556 0 0,29-26-506 0 0,-90-10-1862 0 0,-73 20-4166 0 0,-6-3-7262 0 0,-18 22 4872 0 0</inkml:trace>
  <inkml:trace contextRef="#ctx0" brushRef="#br0" timeOffset="740.223">673 67 11747 0 0,'0'0'2541'0'0,"0"0"-802"0"0,0 0-530 0 0,0 0-88 0 0,0 0-6 0 0,0 0-71 0 0,0 0-137 0 0,0 0-155 0 0,0 0-87 0 0,0 0-45 0 0,0 0-54 0 0,0 0-67 0 0,0 0-80 0 0,-2 30-39 0 0,-7 92-19 0 0,-26 297 1445 0 0,31-243-1666 0 0,4-175-139 0 0,0 0-1 0 0,0 0 0 0 0,1 1 0 0 0,-1-1 1 0 0,0 0-1 0 0,1 0 0 0 0,-1 0 1 0 0,0 0-1 0 0,1 0 0 0 0,-1 0 1 0 0,1 0-1 0 0,0 0 0 0 0,-1 0 1 0 0,1 0-1 0 0,0 0 0 0 0,0 0 0 0 0,0 0 1 0 0,-1 0-1 0 0,1-1 0 0 0,0 1 1 0 0,0 0-1 0 0,0-1 0 0 0,0 1 1 0 0,0 0-1 0 0,0-1 0 0 0,0 1 0 0 0,1-1 1 0 0,-1 0-1 0 0,0 1 0 0 0,0-1 1 0 0,0 0-1 0 0,0 0 0 0 0,1 0 1 0 0,-1 0-1 0 0,0 0 0 0 0,0 0 1 0 0,0 0-1 0 0,0 0 0 0 0,1 0 0 0 0,-1 0 1 0 0,0-1-1 0 0,0 1 0 0 0,0-1 1 0 0,0 1-1 0 0,0 0 0 0 0,0-1 1 0 0,0 0-1 0 0,0 1 0 0 0,0-1 0 0 0,0 0 1 0 0,0 0-1 0 0,54-33 84 0 0,212-171 10 0 0,-230 183-118 0 0,-36 22 29 0 0,-1 11-1 0 0,-41 113 180 0 0,23-81-167 0 0,-12 66 19 0 0,69-111-1608 0 0,-9-31-2220 0 0,-16 16-4523 0 0,-8 10-3252 0 0</inkml:trace>
  <inkml:trace contextRef="#ctx0" brushRef="#br0" timeOffset="1163.081">1166 697 3369 0 0,'0'0'2076'0'0,"0"0"-75"0"0,0 0 115 0 0,0 0 8 0 0,0 0-152 0 0,0 0-257 0 0,0 0-328 0 0,0 0-237 0 0,0 0-173 0 0,0 0-133 0 0,0 0-95 0 0,0 0-35 0 0,0 0-25 0 0,23 2-41 0 0,70 7-29 0 0,-34-21 508 0 0,-48 5-859 0 0,-3 4-166 0 0,0 0 0 0 0,-1 0 0 0 0,1-1 0 0 0,-1 0-1 0 0,0-1 1 0 0,0 1 0 0 0,0-1 0 0 0,-1-1 0 0 0,1 1 0 0 0,-1-1-1 0 0,-1 0 1 0 0,1 0 0 0 0,-1-1 0 0 0,0 0 0 0 0,0 1 0 0 0,-1-2-1 0 0,0 1 1 0 0,0 0 0 0 0,-1-1 0 0 0,0 0 0 0 0,0 0 0 0 0,-1 0-1 0 0,0 0 1 0 0,-1 0 0 0 0,1-3-102 0 0,-3 9 4 0 0,-1 1 0 0 0,1-1-1 0 0,-1 1 1 0 0,1 0 0 0 0,-1-1-1 0 0,1 1 1 0 0,-1 0 0 0 0,0 0-1 0 0,0 0 1 0 0,1 0 0 0 0,-1 1 0 0 0,0-1-1 0 0,0 0 1 0 0,0 1 0 0 0,0-1-1 0 0,0 1 1 0 0,0 0 0 0 0,0-1 0 0 0,0 1-1 0 0,0 0 1 0 0,0 0 0 0 0,0 0-1 0 0,0 1 1 0 0,0-1 0 0 0,0 1 0 0 0,-2-1-4 0 0,-3 1-9 0 0,-6 1-1 0 0,0 1-1 0 0,0 0 1 0 0,0 1 0 0 0,1 1-1 0 0,0 0 1 0 0,-1 1 0 0 0,2 0-1 0 0,-1 1 1 0 0,1 0 0 0 0,0 1-1 0 0,0 0 1 0 0,1 1 0 0 0,0 0-1 0 0,1 0 1 0 0,0 1 0 0 0,-7 9 10 0 0,13-15 4 0 0,-1-1 0 0 0,1 1 0 0 0,-1 0 1 0 0,1 0-1 0 0,0 0 0 0 0,1 0 0 0 0,-1 0 1 0 0,1 1-1 0 0,0-1 0 0 0,0 1 0 0 0,0 0 1 0 0,1-1-1 0 0,-1 1 0 0 0,1 0 0 0 0,0 0 0 0 0,1 0 1 0 0,-1 0-1 0 0,1 0 0 0 0,0 0 0 0 0,0 0 1 0 0,0 0-1 0 0,1 0 0 0 0,0 0 0 0 0,0 0 1 0 0,0 0-1 0 0,1-1 0 0 0,-1 1 0 0 0,1 0 0 0 0,0-1 1 0 0,1 1-1 0 0,-1-1 0 0 0,1 0 0 0 0,0 0 1 0 0,0 0-1 0 0,0 0-4 0 0,9 3 9 0 0,1-1 1 0 0,-1 0-1 0 0,1-1 1 0 0,0-1-1 0 0,0 0 1 0 0,0-1-1 0 0,1 0 1 0 0,-1-1 0 0 0,1-1-1 0 0,0 0 1 0 0,-1-1-1 0 0,1 0 1 0 0,0-1-1 0 0,5-1-9 0 0,23 1-259 0 0,9-11-2510 0 0,-30 2-7767 0 0,-14 6-1851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9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48 0 0,'0'0'1490'0'0,"0"0"103"0"0,0 0 185 0 0,0 0 146 0 0,0 0-4 0 0,0 0-179 0 0,0 0-251 0 0,0 0-239 0 0,0 0-150 0 0,0 0-79 0 0,0 0-71 0 0,1 7 1423 0 0,0 0 3310 0 0,-1-7-5419 0 0,15-3 3077 0 0,55-60-2835 0 0,-54 52-487 0 0,1 0-1 0 0,0 1 1 0 0,0 1 0 0 0,1 1 0 0 0,1 0 0 0 0,-1 1-1 0 0,1 1 1 0 0,0 1 0 0 0,0 1 0 0 0,1 0 0 0 0,0 2-1 0 0,-1 0 1 0 0,5 1-20 0 0,-1 56 28 0 0,-19 114 104 0 0,-6-143-133 0 0,-1-1 0 0 0,-1 0-1 0 0,-1 0 1 0 0,-2-1 0 0 0,0 0-1 0 0,-1 0 1 0 0,-2 0 0 0 0,0-1-1 0 0,-2 0 1 0 0,0-1 0 0 0,-2-1-1 0 0,0 0 1 0 0,-1-1 0 0 0,-1 0-1 0 0,-1-1 1 0 0,-1-1-1 0 0,0-1 1 0 0,-19 14 1 0 0,-86 52-151 0 0,171-93 46 0 0,-18-1 154 0 0,1 1-1 0 0,0 1 1 0 0,1 2-1 0 0,-1 1 1 0 0,1 2-1 0 0,1 1 1 0 0,-1 1-1 0 0,20 3-48 0 0,40 46 366 0 0,-80-43-198 0 0,-1 1 0 0 0,1-2 0 0 0,0 1 0 0 0,0-2 0 0 0,0 1 1 0 0,0-2-1 0 0,1 0 0 0 0,-1 0 0 0 0,0-1 0 0 0,1-1 0 0 0,6 0-168 0 0,0-17 1235 0 0,-19 18-1351 0 0,0 0-38 0 0,0 0-83 0 0,0 0-7 0 0,0 0-64 0 0,0-20-4741 0 0,0 7-2994 0 0,0 9-3909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36 646 5889 0 0,'0'0'2997'0'0,"0"0"-1197"0"0,0 0-357 0 0,0 0 195 0 0,0 0 197 0 0,0 0 11 0 0,0 0-255 0 0,0 0-303 0 0,0 0-205 0 0,0 0-60 0 0,0 0-62 0 0,11 10 3098 0 0,-22 241-1364 0 0,0-158-2562 0 0,9-32-129 0 0,2-60 13 0 0,0-1-5 0 0,0 0-13 0 0,0 0-3 0 0,1-20-565 0 0,18-43-1315 0 0,-7 24-1363 0 0,-2 0-5077 0 0,-6 23-3416 0 0</inkml:trace>
  <inkml:trace contextRef="#ctx0" brushRef="#br0" timeOffset="251.742">82 241 7554 0 0,'0'0'3379'0'0,"0"0"-398"0"0,0 0-371 0 0,0 0-339 0 0,0 0-346 0 0,0 0-350 0 0,0 0-309 0 0,0 0-234 0 0,0 0-212 0 0,0 0-181 0 0,0 0-125 0 0,0 0-133 0 0,0 0-108 0 0,-14-6-67 0 0,-41-15-73 0 0,55 21-133 0 0,0 1 0 0 0,1-1 0 0 0,-1 0 0 0 0,1 1 0 0 0,-1-1 0 0 0,0 1 0 0 0,0-1 0 0 0,1 0 0 0 0,-1 1 0 0 0,0-1 0 0 0,0 1-1 0 0,1-1 1 0 0,-1 1 0 0 0,0-1 0 0 0,0 1 0 0 0,0-1 0 0 0,0 1 0 0 0,0-1 0 0 0,0 1 0 0 0,0-1 0 0 0,0 1 0 0 0,0-1 0 0 0,0 1 0 0 0,0-1 0 0 0,0 1 0 0 0,0-1 0 0 0,0 1 0 0 0,-1-1-1 0 0,1 1 1 0 0,0-1 0 0 0,0 1 0 0 0,0-1 0 0 0,-1 1 0 0 0,1-1 0 0 0,0 0 0 0 0,-1 1 0 0 0,1-1 0 0 0,0 0 0 0 0,-1 1 0 0 0,1-1 0 0 0,-1 0 0 0 0,1 1 0 0 0,0-1 0 0 0,-1 0-1 0 0,1 1 1 0 0,-1-1 0 0 0,1 0 0 0 0,-1 0 0 0 0,1 0 0 0 0,-1 0 0 0 0,1 1 0 0 0,-1-1 0 0 0,1 0 0 0 0,-1 0 0 0 0,1 0 0 0 0,-1 0 0 0 0,1 0 0 0 0,-1 0 0 0 0,1 0 0 0 0,-1 0 0 0 0,1-1-1 0 0,-1 1 1 0 0,1 0 0 0 0,-1 0 0 0 0,1 0 0 0 0,-1 0 0 0 0,52 7-2931 0 0,-41-7-40 0 0,-2 0-7472 0 0</inkml:trace>
  <inkml:trace contextRef="#ctx0" brushRef="#br0" timeOffset="1070.747">373 1209 3593 0 0,'0'0'2242'0'0,"0"0"-67"0"0,0 0 93 0 0,0 0 105 0 0,0 0-7 0 0,0 0-198 0 0,0 0-460 0 0,0 0-413 0 0,0 0-260 0 0,0 0-156 0 0,0 0-21 0 0,0 0-5 0 0,0 0-81 0 0,2-16-108 0 0,15-104 862 0 0,54-225 969 0 0,-67 333-2482 0 0,0 1 0 0 0,1 0 0 0 0,0 0 0 0 0,0 0-1 0 0,2 1 1 0 0,-1 0 0 0 0,1 0 0 0 0,1 1 0 0 0,-1-1-1 0 0,2 2 1 0 0,-1-1 0 0 0,1 1 0 0 0,4-2-13 0 0,-11 8 0 0 0,0 1 1 0 0,0-1-1 0 0,0 1 0 0 0,0 0 0 0 0,0-1 1 0 0,0 1-1 0 0,1 0 0 0 0,-1 1 0 0 0,0-1 1 0 0,1 0-1 0 0,-1 1 0 0 0,0-1 1 0 0,1 1-1 0 0,-1 0 0 0 0,1-1 0 0 0,-1 1 1 0 0,0 1-1 0 0,1-1 0 0 0,-1 0 1 0 0,1 0-1 0 0,-1 1 0 0 0,0 0 0 0 0,1-1 1 0 0,-1 1-1 0 0,0 0 0 0 0,0 0 0 0 0,0 0 1 0 0,1 0-1 0 0,-1 0 0 0 0,0 1 1 0 0,0-1-1 0 0,-1 1 0 0 0,1-1 0 0 0,0 1 1 0 0,0 0-1 0 0,-1 0 0 0 0,1 0 1 0 0,-1 0-1 0 0,0 0 0 0 0,1 0 0 0 0,-1 0 1 0 0,0 0-1 0 0,0 2 0 0 0,11 27 20 0 0,-1 0-1 0 0,-2 2 1 0 0,-2-1 0 0 0,-1 1 0 0 0,1 12-20 0 0,-9 139 10 0 0,2-184 1 0 0,0 0-10 0 0,0 0 13 0 0,0 0-1 0 0,0 0-32 0 0,4-11 42 0 0,154-188 32 0 0,-132 165-57 0 0,2 2 0 0 0,1 0 1 0 0,1 2-1 0 0,20-14 2 0 0,-49 43-3 0 0,-1-1 1 0 0,1 1-1 0 0,-1 0 1 0 0,1 0-1 0 0,0-1 1 0 0,0 1-1 0 0,-1 0 1 0 0,1 0-1 0 0,0 0 1 0 0,0 0-1 0 0,0 0 1 0 0,0 0-1 0 0,0 0 1 0 0,0 0-1 0 0,1 0 1 0 0,-1 0-1 0 0,0 1 1 0 0,0-1-1 0 0,1 1 1 0 0,-1-1-1 0 0,0 0 1 0 0,1 1-1 0 0,-1 0 1 0 0,0-1-1 0 0,1 1 0 0 0,-1 0 1 0 0,1 0-1 0 0,-1 0 1 0 0,0 0-1 0 0,1 0 1 0 0,-1 0-1 0 0,1 0 1 0 0,-1 1-1 0 0,0-1 1 0 0,1 0-1 0 0,-1 1 1 0 0,1-1-1 0 0,-1 1 1 0 0,0-1-1 0 0,0 1 1 0 0,1 0-1 0 0,-1-1 1 0 0,0 1-1 0 0,0 0 1 0 0,0 0-1 0 0,0 0 1 0 0,0 0-1 0 0,0 0 1 0 0,0 0-1 0 0,0 0 1 0 0,0 1-1 0 0,-1-1 0 0 0,1 0 1 0 0,0 1 2 0 0,-20 175 95 0 0,5-104-71 0 0,-4 108 40 0 0,17-180-75 0 0,1 1 1 0 0,0 0 0 0 0,0-1-1 0 0,-1 1 1 0 0,1 0 0 0 0,0 0-1 0 0,0 0 1 0 0,1-1 0 0 0,-1 1-1 0 0,0 0 1 0 0,1 0-1 0 0,-1-1 1 0 0,1 1 0 0 0,-1 0-1 0 0,1-1 1 0 0,0 1 0 0 0,0-1-1 0 0,0 1 1 0 0,-1-1 0 0 0,2 1-1 0 0,-1-1 1 0 0,0 0 0 0 0,0 1-1 0 0,0-1 1 0 0,1 0 0 0 0,-1 0-1 0 0,1 1 11 0 0,23 1-2462 0 0,-17-3 320 0 0,-3 0-3601 0 0,-2 0-6525 0 0</inkml:trace>
  <inkml:trace contextRef="#ctx0" brushRef="#br0" timeOffset="1767.791">1385 760 5217 0 0,'0'0'5211'0'0,"0"0"-2422"0"0,0 0-817 0 0,0 0-75 0 0,0 0-123 0 0,0 0-242 0 0,0 0-362 0 0,0 0-437 0 0,0 0-291 0 0,0 0-167 0 0,0 0-67 0 0,0 0 8 0 0,0 0 102 0 0,0-7 576 0 0,22 55 1010 0 0,-13-19-1716 0 0,-2 0 0 0 0,-1 0-1 0 0,-1 1 1 0 0,-2 0 0 0 0,-1 0-1 0 0,-1 0 1 0 0,-1 0-1 0 0,-2 0 1 0 0,-1-1 0 0 0,-3 9-188 0 0,-30 146 117 0 0,11-78-21 0 0,25-106-83 0 0,0-1 0 0 0,0 1 0 0 0,-1-1-1 0 0,1 1 1 0 0,0-1 0 0 0,0 0 0 0 0,0 1 0 0 0,0-1-1 0 0,0 1 1 0 0,-1-1 0 0 0,1 1 0 0 0,0-1 0 0 0,-1 1 0 0 0,1 0-1 0 0,0-1 1 0 0,-1 1 0 0 0,1-1 0 0 0,0 1 0 0 0,-1 0-1 0 0,1-1 1 0 0,-1 1 0 0 0,1 0 0 0 0,0-1 0 0 0,-1 1 0 0 0,1 0-1 0 0,-1 0 1 0 0,1-1 0 0 0,-1 1 0 0 0,1 0 0 0 0,-1 0-1 0 0,1 0 1 0 0,-1 0 0 0 0,0 0 0 0 0,1 0 0 0 0,-1 0 0 0 0,1 0-1 0 0,-1 0 1 0 0,1 0 0 0 0,-1 0 0 0 0,1 0 0 0 0,-1 0-1 0 0,1 0 1 0 0,-1 0 0 0 0,1 0 0 0 0,-1 1 0 0 0,1-1 0 0 0,-1 0-1 0 0,1 0 1 0 0,-1 1 0 0 0,1-1 0 0 0,-1 0 0 0 0,1 1-1 0 0,0-1 1 0 0,-1 0 0 0 0,1 1 0 0 0,-1-1 0 0 0,1 1 0 0 0,0-1-1 0 0,0 1 1 0 0,-1-1 0 0 0,1 1 0 0 0,0-1 0 0 0,0 1-1 0 0,-1-1 1 0 0,1 1 0 0 0,0-1 0 0 0,0 1 0 0 0,0-1 0 0 0,0 1-13 0 0,-11-44 151 0 0,26-119-21 0 0,57-76-82 0 0,-67 226-44 0 0,5-16-1 0 0,0 0 0 0 0,2 1-1 0 0,1 0 1 0 0,2 1 0 0 0,0 0 0 0 0,1 1 0 0 0,2 1 0 0 0,1 1 0 0 0,0 1 0 0 0,2 0 0 0 0,0 1-1 0 0,15-9-2 0 0,-33 27 0 0 0,1 0-1 0 0,-1 0 0 0 0,1 0 0 0 0,0 1 1 0 0,0 0-1 0 0,0 0 0 0 0,0 0 0 0 0,1 0 0 0 0,-1 0 1 0 0,0 1-1 0 0,1 0 0 0 0,-1 0 0 0 0,1 0 1 0 0,0 1-1 0 0,-1-1 0 0 0,1 1 0 0 0,-1 0 0 0 0,1 1 1 0 0,0-1-1 0 0,-1 1 0 0 0,1-1 0 0 0,-1 2 1 0 0,1-1-1 0 0,-1 0 0 0 0,0 1 0 0 0,1 0 1 0 0,-1 0-1 0 0,0 0 0 0 0,0 0 0 0 0,0 1 0 0 0,-1-1 1 0 0,1 1-1 0 0,0 0 0 0 0,-1 0 0 0 0,0 1 1 0 0,0-1-1 0 0,0 1 0 0 0,2 2 1 0 0,-1 11 13 0 0,0-1 0 0 0,-1 1 0 0 0,-1-1 0 0 0,0 1 0 0 0,-1 0 0 0 0,-1 0 0 0 0,-1 0 0 0 0,0 0 0 0 0,-1 0 0 0 0,-1-1 0 0 0,-1 1 0 0 0,0-1 0 0 0,-1 1 0 0 0,-1-1 0 0 0,0-1 0 0 0,-6 10-13 0 0,6-9 23 0 0,0 0-1 0 0,-2-1 1 0 0,0 0-1 0 0,0 0 1 0 0,-2 0 0 0 0,0-1-1 0 0,0-1 1 0 0,-1 0-1 0 0,-1 0 1 0 0,0-1-1 0 0,-1-1 1 0 0,0 0-1 0 0,-7 4-22 0 0,15-12 5 0 0,0-1 0 0 0,-1 0 0 0 0,1-1 0 0 0,0 1 0 0 0,0-1-1 0 0,-1 0 1 0 0,1 0 0 0 0,-1-1 0 0 0,1 1 0 0 0,-1-1 0 0 0,1 0-1 0 0,-1-1 1 0 0,1 0 0 0 0,-1 0 0 0 0,1 0 0 0 0,0 0 0 0 0,-1-1-1 0 0,1 0 1 0 0,0 0 0 0 0,0 0 0 0 0,0 0 0 0 0,0-1 0 0 0,-4-3-5 0 0,6 4-127 0 0,0-1 0 0 0,0 0 0 0 0,0 1 0 0 0,0-1 0 0 0,0 0 0 0 0,1-1 0 0 0,-1 1 0 0 0,1 0 0 0 0,0-1 1 0 0,0 1-1 0 0,0-1 0 0 0,0 0 0 0 0,1 1 0 0 0,-1-1 0 0 0,1 0 0 0 0,0 0 0 0 0,0 0 0 0 0,1 0 0 0 0,-1 0 1 0 0,1 0-1 0 0,0-1 127 0 0,-1-7-1370 0 0,1-3-892 0 0,1 5-2185 0 0,2 2-7429 0 0</inkml:trace>
  <inkml:trace contextRef="#ctx0" brushRef="#br0" timeOffset="3162.801">2345 701 12803 0 0,'0'0'1363'0'0,"0"0"-148"0"0,0 0 110 0 0,0 0 138 0 0,0 0 51 0 0,0 0-141 0 0,0 0-267 0 0,0 0-220 0 0,0 0-172 0 0,0 0-119 0 0,0 0-88 0 0,0 0-42 0 0,-33 14-34 0 0,-100 42-61 0 0,68-15 215 0 0,57-34-546 0 0,0 1 1 0 0,0 0-1 0 0,1 0 0 0 0,0 1 0 0 0,0 0 1 0 0,1 0-1 0 0,0 0 0 0 0,1 1 0 0 0,0 0 1 0 0,0 0-1 0 0,1 0 0 0 0,0 1 1 0 0,1 0-1 0 0,0-1 0 0 0,1 1 0 0 0,0 0 1 0 0,1 0-1 0 0,0 1-39 0 0,0-7 0 0 0,0 0 1 0 0,0 0 0 0 0,1 0-1 0 0,-1 0 1 0 0,1 1-1 0 0,0-1 1 0 0,0 0 0 0 0,1 0-1 0 0,-1 0 1 0 0,1 0-1 0 0,0 0 1 0 0,1 0 0 0 0,-1 0-1 0 0,1 0 1 0 0,0-1-1 0 0,0 1 1 0 0,1-1 0 0 0,-1 1-1 0 0,1-1 1 0 0,0 0-1 0 0,0 0 1 0 0,1 0-1 0 0,-1 0 1 0 0,1 0 0 0 0,0-1-1 0 0,0 0 1 0 0,0 0-1 0 0,0 0 1 0 0,0 0 0 0 0,1 0-1 0 0,-1-1 1 0 0,1 0-1 0 0,0 0 1 0 0,-1 0 0 0 0,1-1-1 0 0,3 1 0 0 0,4-5 51 0 0,-1 0 1 0 0,1-1-1 0 0,0 0 0 0 0,-1-1 1 0 0,0 0-1 0 0,0-1 0 0 0,-1 0 0 0 0,1-1 1 0 0,-1 0-1 0 0,-1 0 0 0 0,1-1 0 0 0,-1 0 1 0 0,-1-1-1 0 0,1 0 0 0 0,-2-1 0 0 0,1 1 1 0 0,-1-1-1 0 0,-1-1 0 0 0,5-8-51 0 0,-2 6 52 0 0,47-75 288 0 0,-45 66-304 0 0,2 0 0 0 0,1 1-1 0 0,0 1 1 0 0,2 0 0 0 0,0 1 0 0 0,5-2-36 0 0,-21 20-2 0 0,0 1 1 0 0,0-1 0 0 0,1 1 0 0 0,-1-1 0 0 0,0 1 0 0 0,1 0 0 0 0,-1-1 0 0 0,0 1 0 0 0,1 0 0 0 0,-1-1 0 0 0,1 1 0 0 0,-1 0-1 0 0,1 0 1 0 0,-1-1 0 0 0,1 1 0 0 0,-1 0 0 0 0,1 0 0 0 0,-1 0 0 0 0,1 0 0 0 0,-1-1 0 0 0,1 1 0 0 0,-1 0 0 0 0,1 0 0 0 0,-1 0-1 0 0,1 0 1 0 0,-1 0 0 0 0,1 0 0 0 0,-1 1 0 0 0,1-1 0 0 0,-1 0 0 0 0,1 0 0 0 0,-1 0 0 0 0,1 0 0 0 0,-1 1 0 0 0,1-1 0 0 0,-1 0-1 0 0,1 0 1 0 0,-1 1 0 0 0,0-1 0 0 0,1 0 0 0 0,-1 1 0 0 0,0-1 0 0 0,1 0 0 0 0,-1 1 0 0 0,0-1 0 0 0,1 1 0 0 0,-1-1 0 0 0,0 1-1 0 0,1-1 1 0 0,-1 0 0 0 0,0 1 0 0 0,0-1 0 0 0,0 1 0 0 0,0-1 0 0 0,1 1 0 0 0,-1-1 0 0 0,0 1 0 0 0,0-1 0 0 0,0 1 0 0 0,0-1-1 0 0,0 1 1 0 0,0 0 0 0 0,0-1 0 0 0,0 1 0 0 0,-1-1 1 0 0,2 48 33 0 0,-2-35-22 0 0,-8 69 35 0 0,6-73-51 0 0,1 0-1 0 0,0 0 1 0 0,0 0-1 0 0,1 1 1 0 0,0-1-1 0 0,0 1 0 0 0,1-1 1 0 0,1 1-1 0 0,0-1 1 0 0,0 1-1 0 0,0-1 1 0 0,1 0-1 0 0,1 1 1 0 0,0-1-1 0 0,0 0 1 0 0,1-1-1 0 0,0 1 1 0 0,0-1-1 0 0,5 7 6 0 0,-7-13-2 0 0,0 0 0 0 0,1 0-1 0 0,-1 0 1 0 0,1 0 0 0 0,-1-1-1 0 0,1 1 1 0 0,0-1 0 0 0,-1 0-1 0 0,1 0 1 0 0,0 0 0 0 0,0 0-1 0 0,0 0 1 0 0,0-1 0 0 0,0 1-1 0 0,0-1 1 0 0,0 0 0 0 0,0 1-1 0 0,0-2 1 0 0,0 1 0 0 0,0 0-1 0 0,0-1 1 0 0,0 1 0 0 0,0-1-1 0 0,0 0 1 0 0,0 0 0 0 0,0 0-1 0 0,0 0 1 0 0,0 0 0 0 0,-1-1-1 0 0,1 0 1 0 0,-1 1 0 0 0,2-2 2 0 0,76-64 117 0 0,-24 0 161 0 0,-35 39-235 0 0,2 2-1 0 0,0 0 0 0 0,2 2 0 0 0,0 1 0 0 0,28-19-42 0 0,108-46 64 0 0,-64 70 172 0 0,-87 22 508 0 0,-33-2-303 0 0,14-3-444 0 0,0 1 1 0 0,-1-1-1 0 0,1 1 1 0 0,-1 1 0 0 0,1 0-1 0 0,0 0 1 0 0,-1 1-1 0 0,1 0 1 0 0,0 1 0 0 0,0 0-1 0 0,0 0 1 0 0,1 1-1 0 0,-1 0 1 0 0,1 0-1 0 0,0 1 1 0 0,0 0 0 0 0,0 1-1 0 0,1 0 1 0 0,0 0-1 0 0,0 0 1 0 0,0 1 0 0 0,-1 3 2 0 0,-7 8-21 0 0,0 0 0 0 0,2 1 1 0 0,0 1-1 0 0,1 0 1 0 0,1 1-1 0 0,1 0 1 0 0,1 1-1 0 0,-3 12 21 0 0,6 62-78 0 0,9-92 74 0 0,-1 1 0 0 0,1-1 0 0 0,0 0 0 0 0,1-1 0 0 0,-1 1 0 0 0,1 0 0 0 0,0-1 0 0 0,-1 0 0 0 0,1 0 0 0 0,1 0 0 0 0,-1 0 0 0 0,0-1 0 0 0,1 0 0 0 0,-1 0 0 0 0,1 0 0 0 0,0 0 0 0 0,0-1 1 0 0,-1 0-1 0 0,1 0 0 0 0,0 0 0 0 0,0 0 0 0 0,0-1 0 0 0,0 0 0 0 0,5 0 4 0 0,29-1 13 0 0,0-2 0 0 0,0-2 0 0 0,0-1 0 0 0,-1-3-1 0 0,0 0 1 0 0,0-3 0 0 0,-1-1 0 0 0,-1-1 0 0 0,0-2 0 0 0,-1-2 0 0 0,-1-1 0 0 0,-1-2 0 0 0,1-2-13 0 0,5-8 21 0 0,-1-1 0 0 0,-2-2 0 0 0,-1-1 0 0 0,-2-2 1 0 0,-2-1-1 0 0,-1-2 0 0 0,-2 0 0 0 0,12-26-21 0 0,-5 13 7 0 0,-15 22-9 0 0,-2 0 0 0 0,0-2 1 0 0,-3 0-1 0 0,-1 0 0 0 0,-1-2 0 0 0,-2 1 0 0 0,-1-2 1 0 0,-2 1-1 0 0,-1-1 0 0 0,-2 0 0 0 0,-2-1 1 0 0,-1-22 1 0 0,-2 57 0 0 0,1-1 0 0 0,-1 0 0 0 0,0 1 0 0 0,0-1 0 0 0,0 1 0 0 0,-1-1 0 0 0,1 0 0 0 0,-1 1 0 0 0,1-1 0 0 0,-1 1 0 0 0,0-1 0 0 0,0 1 0 0 0,0 0 0 0 0,0-1 0 0 0,0 1 0 0 0,-1 0 0 0 0,1 0 0 0 0,-1 0 0 0 0,1 0 0 0 0,-1 0 0 0 0,0 0 0 0 0,0 0 0 0 0,0 1 0 0 0,0-1 0 0 0,0 0 0 0 0,0 1 0 0 0,0 0 0 0 0,-1-1 0 0 0,1 1 0 0 0,0 0 1 0 0,-1 0-1 0 0,1 1 0 0 0,-1-1 0 0 0,1 0 0 0 0,-1 1 0 0 0,0 0 0 0 0,1-1 0 0 0,-1 1 0 0 0,1 0 0 0 0,-1 0 0 0 0,1 0 0 0 0,-1 1 0 0 0,0-1 0 0 0,1 1 0 0 0,-1-1 0 0 0,0 1 0 0 0,-6 4-2 0 0,1 0 0 0 0,-1 0 1 0 0,1 1-1 0 0,0 0 0 0 0,1 1 1 0 0,-1-1-1 0 0,1 1 0 0 0,1 1 0 0 0,-1-1 1 0 0,1 1-1 0 0,1 0 0 0 0,-1 1 0 0 0,1-1 1 0 0,1 1-1 0 0,0 0 0 0 0,0 0 1 0 0,-2 8 1 0 0,-6 24 2 0 0,2 0 1 0 0,2 1 0 0 0,1 0-1 0 0,3 0 1 0 0,1 1 0 0 0,2-1-1 0 0,2 1 1 0 0,3 14-3 0 0,26 234 56 0 0,17 28-9 0 0,-44-259-81 0 0,6-67 5 0 0,12-73-863 0 0,-7-13-1463 0 0,-11 32-5832 0 0,-3 45-3785 0 0</inkml:trace>
  <inkml:trace contextRef="#ctx0" brushRef="#br0" timeOffset="3484.908">3550 506 14659 0 0,'0'0'1995'0'0,"0"0"-362"0"0,0 0-176 0 0,0 0-51 0 0,0 0-79 0 0,0 0-115 0 0,0 0-201 0 0,0 0-216 0 0,0 0-119 0 0,0 0-103 0 0,0 0-71 0 0,0 0-23 0 0,0 0-50 0 0,-15-7-68 0 0,-46-20-63 0 0,45 20-59 0 0,16 7-53 0 0,0 0-14 0 0,13-3 236 0 0,263-19 927 0 0,-177 18-1028 0 0,-69 1-239 0 0,1 2 1 0 0,-1 0-1 0 0,1 2 0 0 0,-1 1 1 0 0,1 2-1 0 0,-1 1 1 0 0,0 1-1 0 0,18 7-68 0 0,-48-13-105 0 0,19 12-294 0 0,-17-2-6296 0 0,-2-6-5982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9:2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8802 0 0,'0'0'501'0'0,"0"0"-407"0"0,0 0 63 0 0,0 0 522 0 0,0 0 618 0 0,0 0 313 0 0,0 0 26 0 0,36-7-154 0 0,120-24-254 0 0,229-37 2892 0 0,-56 21-2811 0 0,1 14 0 0 0,2 15 0 0 0,78 15-1309 0 0,-348 6 30 0 0,0 2 0 0 0,-1 2-1 0 0,1 4 1 0 0,11 5-30 0 0,-52-2 1331 0 0,-48 2-1326 0 0,-165 98 47 0 0,173-100-56 0 0,15-12 2 0 0,-1 1 1 0 0,0 0 0 0 0,1 0-1 0 0,0 0 1 0 0,0 0-1 0 0,0 1 1 0 0,0 0-1 0 0,0-1 1 0 0,1 1-1 0 0,-1 1 1 0 0,1-1 0 0 0,0 1-1 0 0,0-1 1 0 0,1 1-1 0 0,0 0 1 0 0,-1 0-1 0 0,2 0 1 0 0,-1 0 0 0 0,0 0-1 0 0,0 4 2 0 0,5-5 11 0 0,0 0 0 0 0,-1 0-1 0 0,1 0 1 0 0,1-1 0 0 0,-1 1-1 0 0,0-1 1 0 0,1 0 0 0 0,0 0 0 0 0,-1 0-1 0 0,1-1 1 0 0,1 1 0 0 0,-1-1 0 0 0,0 0-1 0 0,0 0 1 0 0,1 0 0 0 0,-1 0-1 0 0,1-1 1 0 0,0 0 0 0 0,-1 0 0 0 0,1 0-1 0 0,0-1 1 0 0,0 1-11 0 0,82 12 193 0 0,0-2 0 0 0,0-5 0 0 0,1-4 0 0 0,26-4-193 0 0,-7 1 63 0 0,752-6 581 0 0,-783 14-588 0 0,-76-7-39 0 0,0 0 5 0 0,0 0 38 0 0,0 0 0 0 0,0 0-19 0 0,0 0 9 0 0,0 0-8 0 0,0 0 1 0 0,0 0 13 0 0,0 0 8 0 0,0 0-20 0 0,0 0-19 0 0,0 0-26 0 0,0 0 13 0 0,-6 2 532 0 0,-43-56-500 0 0,-150-166-117 0 0,199 220 62 0 0,-1 0 1 0 0,1 0-1 0 0,-1-1 1 0 0,1 1 0 0 0,-1 0-1 0 0,1 0 1 0 0,-1 0-1 0 0,1 0 1 0 0,-1 0-1 0 0,1 0 1 0 0,-1 0 0 0 0,1 0-1 0 0,-1 0 1 0 0,1 0-1 0 0,-1 0 1 0 0,1 0-1 0 0,-1 1 1 0 0,1-1-1 0 0,0 0 1 0 0,-1 0 0 0 0,1 0-1 0 0,-1 1 1 0 0,1-1-1 0 0,-1 0 1 0 0,1 1-1 0 0,0-1 1 0 0,-1 0 0 0 0,1 1-1 0 0,0-1 1 0 0,-1 0-1 0 0,1 1 1 0 0,0-1-1 0 0,-1 0 1 0 0,1 1 0 0 0,0-1-1 0 0,0 1 1 0 0,-1-1-1 0 0,1 1 1 0 0,0-1-1 0 0,0 1 1 0 0,0-1 0 0 0,0 1-1 0 0,0-1 1 0 0,0 1-1 0 0,0-1 1 0 0,0 1-1 0 0,0-1 1 0 0,0 1-1 0 0,0-1 1 0 0,0 1 0 0 0,0-1-1 0 0,0 1 1 0 0,0-1-1 0 0,1 1 1 0 0,-1-1-1 0 0,0 0 1 0 0,0 1 0 0 0,0-1-1 0 0,1 1 1 0 0,-1-1-1 0 0,1 1 11 0 0,-4 49-13 0 0,3-41 29 0 0,-3 29-4 0 0,-1 0 0 0 0,-2 0 0 0 0,-2 0-1 0 0,-1-1 1 0 0,-2 0 0 0 0,-15 35-12 0 0,-87 171 25 0 0,76-174-53 0 0,37-68 43 0 0,0-1 2 0 0,0 0-5 0 0,0 0-5 0 0,0 0 38 0 0,40-37 713 0 0,33-24-716 0 0,4 4 1 0 0,1 3 0 0 0,29-12-43 0 0,39-19-2914 0 0,-141 79 318 0 0,-5 2-3208 0 0,0 3 2900 0 0,0 0-9425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38:0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309 149 6313 0 0,'0'0'2262'0'0,"0"0"-528"0"0,0 0-248 0 0,0 0 81 0 0,0 0 128 0 0,0 0 33 0 0,0 0-212 0 0,0 0-312 0 0,0 0-298 0 0,0 0-234 0 0,0 0-125 0 0,12 1 2986 0 0,-15 21-3388 0 0,0 1-1 0 0,-2-1 1 0 0,0 0 0 0 0,-1 0 0 0 0,-2-1 0 0 0,0 0-1 0 0,-10 18-144 0 0,0 5 100 0 0,-106 219 63 0 0,48-108-400 0 0,29-56-3140 0 0,48-104-6190 0 0,4-10 1030 0 0,0 7 3816 0 0</inkml:trace>
  <inkml:trace contextRef="#ctx0" brushRef="#br0" timeOffset="520.034">284 142 6305 0 0,'0'0'3368'0'0,"0"0"-1101"0"0,0 0-544 0 0,0 0-81 0 0,0 0-3 0 0,0 0-132 0 0,0 0-310 0 0,0 0-349 0 0,0 0-302 0 0,0 0-203 0 0,0 0-87 0 0,0 0-24 0 0,0 0 14 0 0,1-3 20 0 0,5 109 3192 0 0,-3-55-3320 0 0,3 0 0 0 0,2 0 0 0 0,2 0 0 0 0,2-1 0 0 0,8 16-138 0 0,8 37 50 0 0,18 15-33 0 0,-45-117 1 0 0,-1 0-1 0 0,1 0 1 0 0,0 0-1 0 0,-1 0 1 0 0,1 0-1 0 0,0-1 1 0 0,0 1-1 0 0,0 0 1 0 0,0 0-1 0 0,0-1 1 0 0,0 1-1 0 0,0-1 1 0 0,0 1-1 0 0,0-1 1 0 0,0 1-1 0 0,0-1 1 0 0,0 0-1 0 0,0 1 1 0 0,0-1-1 0 0,0 0 1 0 0,0 0-1 0 0,1 0 1 0 0,-1 0-1 0 0,0 0 1 0 0,0 0-1 0 0,0 0 1 0 0,0 0-1 0 0,0 0 1 0 0,0-1-1 0 0,1 1 1 0 0,-1 0-1 0 0,0-1 1 0 0,0 1-1 0 0,0-1 1 0 0,0 1-1 0 0,0-1 1 0 0,0 1-1 0 0,0-1 1 0 0,0 0-1 0 0,-1 0 1 0 0,1 1-1 0 0,0-1 1 0 0,0 0 0 0 0,-1 0-1 0 0,1 0 1 0 0,0 0-1 0 0,-1 0 1 0 0,1 0-1 0 0,0 0-17 0 0,32-57 931 0 0,-28 48-953 0 0,46-107 493 0 0,25-171-68 0 0,-40 54-666 0 0,-36 233 19 0 0,0 1-156 0 0,0 0-239 0 0,0 0-318 0 0,0 12-6659 0 0,0-6 1842 0 0,0 1-6206 0 0</inkml:trace>
  <inkml:trace contextRef="#ctx0" brushRef="#br0" timeOffset="1032.506">795 591 9442 0 0,'0'0'1672'0'0,"0"0"-607"0"0,0 0-84 0 0,0 0 319 0 0,0 0 218 0 0,0 0-79 0 0,0 0-260 0 0,0 0-229 0 0,0 0-128 0 0,0 0-75 0 0,0 0-56 0 0,0 0-56 0 0,0 0-90 0 0,24-2-39 0 0,70-6-50 0 0,-46-11 348 0 0,-42 15-705 0 0,-1 1 0 0 0,1-1 1 0 0,-1 1-1 0 0,0-1 0 0 0,0-1 1 0 0,-1 1-1 0 0,1-1 0 0 0,-1 0 0 0 0,0 0 1 0 0,0 0-1 0 0,-1-1 0 0 0,0 1 0 0 0,1-1 1 0 0,-2 0-1 0 0,1 1 0 0 0,-1-2 0 0 0,0 1 1 0 0,0 0-1 0 0,-1 0 0 0 0,1 0 1 0 0,-1-1-1 0 0,-1 1 0 0 0,1-4-99 0 0,-3 7 3 0 0,0 0-1 0 0,-1 1 1 0 0,1 0-1 0 0,0-1 1 0 0,-1 1 0 0 0,1 0-1 0 0,-1 0 1 0 0,0 0-1 0 0,0 0 1 0 0,0 1 0 0 0,0-1-1 0 0,0 1 1 0 0,0 0-1 0 0,0 0 1 0 0,0 0-1 0 0,0 0 1 0 0,-1 0 0 0 0,1 1-1 0 0,0 0 1 0 0,0-1-1 0 0,-1 1 1 0 0,1 0-1 0 0,0 1 1 0 0,-1-1 0 0 0,1 0-1 0 0,0 1 1 0 0,-1 0-1 0 0,1 0 1 0 0,0 0 0 0 0,0 0-1 0 0,-2 1-2 0 0,-8 4-30 0 0,-1 0 0 0 0,1 0 0 0 0,0 2 0 0 0,0-1 0 0 0,1 2-1 0 0,0-1 1 0 0,1 2 0 0 0,0-1 0 0 0,0 2 0 0 0,1 0 0 0 0,0 0 0 0 0,-7 12 30 0 0,13-19-4 0 0,1 0-1 0 0,0 1 1 0 0,0 0 0 0 0,0-1 0 0 0,1 1 0 0 0,-1 0-1 0 0,1 0 1 0 0,0 1 0 0 0,1-1 0 0 0,-1 0 0 0 0,1 0 0 0 0,0 1-1 0 0,0-1 1 0 0,1 1 0 0 0,0-1 0 0 0,0 1 0 0 0,0-1 0 0 0,0 1-1 0 0,1-1 1 0 0,0 1 0 0 0,0-1 0 0 0,1 0 0 0 0,-1 1 0 0 0,1-1-1 0 0,0 0 1 0 0,1 0 0 0 0,-1 0 0 0 0,1 0 0 0 0,0-1 0 0 0,0 1-1 0 0,2 1 5 0 0,4 1 6 0 0,0-1 0 0 0,1 0 0 0 0,0-1 0 0 0,0 0 0 0 0,0-1 0 0 0,0 0 0 0 0,1 0 0 0 0,0-1 0 0 0,0 0-1 0 0,0-1 1 0 0,0-1 0 0 0,0 1 0 0 0,0-2 0 0 0,0 1 0 0 0,0-2 0 0 0,0 0 0 0 0,0 0 0 0 0,1-1 0 0 0,-2 0 0 0 0,1 0 0 0 0,0-2-1 0 0,0 1 1 0 0,-1-1 0 0 0,6-4-6 0 0,86-61-3974 0 0,-95 62 2740 0 0,6-6-2609 0 0,-5 4-1841 0 0,0-5-6259 0 0</inkml:trace>
  <inkml:trace contextRef="#ctx0" brushRef="#br0" timeOffset="1282.287">1545 355 7882 0 0,'0'0'5444'0'0,"0"0"-3099"0"0,0 0-983 0 0,0 0 128 0 0,0 0 81 0 0,0 0-134 0 0,0 0-314 0 0,0 0-352 0 0,0 0-271 0 0,-15 36-188 0 0,-46 111-108 0 0,11-39 39 0 0,-3 6-1618 0 0,44-103-523 0 0,5-9-1158 0 0,1 1-3415 0 0,1 0-4709 0 0</inkml:trace>
  <inkml:trace contextRef="#ctx0" brushRef="#br0" timeOffset="1532.799">1320 326 13963 0 0,'0'0'2418'0'0,"0"0"-583"0"0,0 0-348 0 0,0 0-239 0 0,0 0-253 0 0,0 0-217 0 0,0 0-184 0 0,0 0-95 0 0,0 0-37 0 0,0 0-37 0 0,0 0-38 0 0,0 0-50 0 0,0 0-25 0 0,10 30-48 0 0,29 94-57 0 0,12 6 89 0 0,-48-126-336 0 0,0 1-1 0 0,1-1 1 0 0,-1 0 0 0 0,1 0 0 0 0,-1 0-1 0 0,1 0 1 0 0,0-1 0 0 0,1 1-1 0 0,-1-1 1 0 0,1 0 0 0 0,-1 0 0 0 0,1-1-1 0 0,0 0 1 0 0,0 1 0 0 0,0-2-1 0 0,0 1 1 0 0,0 0 0 0 0,4 0 40 0 0,26 3-4068 0 0,0-3-5635 0 0,-23-2-2276 0 0</inkml:trace>
  <inkml:trace contextRef="#ctx0" brushRef="#br0" timeOffset="2251.964">1889 6 5249 0 0,'0'0'2350'0'0,"0"0"-264"0"0,0 0-28 0 0,0 0 134 0 0,0 0 72 0 0,0 0-194 0 0,0 0-403 0 0,0 0-460 0 0,0 0-324 0 0,0 0-171 0 0,0 0-78 0 0,0 0-56 0 0,0 0-44 0 0,4-6 1037 0 0,15 423 669 0 0,-13-82-1902 0 0,-6-334-373 0 0,0-1-6 0 0,-5-23-2413 0 0,-3-31-1748 0 0,7 18-5710 0 0,1 28-1309 0 0</inkml:trace>
  <inkml:trace contextRef="#ctx0" brushRef="#br0" timeOffset="2499.796">1686 374 12923 0 0,'0'0'2247'0'0,"0"0"-364"0"0,0 0-260 0 0,0 0-168 0 0,0 0-211 0 0,0 0-310 0 0,0 0-330 0 0,0 0-140 0 0,0 0 4 0 0,0 0 50 0 0,0 0 46 0 0,0 0-60 0 0,0 0-93 0 0,20 6-105 0 0,97 28 90 0 0,53-23-1258 0 0,-100-22-9609 0 0,-56 8-1619 0 0</inkml:trace>
  <inkml:trace contextRef="#ctx0" brushRef="#br0" timeOffset="4789.446">2395 823 11162 0 0,'0'0'1899'0'0,"0"0"-554"0"0,0 0-333 0 0,0 0 4 0 0,0 0 135 0 0,0 0 16 0 0,0 0-184 0 0,0 0-266 0 0,0 0-269 0 0,0 0-193 0 0,0 0-108 0 0,-2 7-43 0 0,-83 134-1183 0 0,84-139 687 0 0,-7 8-941 0 0,3-1-3971 0 0,1-1-5690 0 0</inkml:trace>
  <inkml:trace contextRef="#ctx0" brushRef="#br0" timeOffset="6287.882">3106 672 0 0 0,'0'0'1776'0'0,"0"0"186"0"0,0 0 148 0 0,0 0 48 0 0,0 0-30 0 0,0 0-126 0 0,0 0-250 0 0,0 0-315 0 0,0 0-238 0 0,0-3-149 0 0,-2-9-89 0 0,2 9-96 0 0,0 3-157 0 0,0 0-172 0 0,0 0-113 0 0,0 0-95 0 0,0 0-60 0 0,0 12 251 0 0,-13 130 153 0 0,28-26-496 0 0,-15-113-139 0 0,1 0 0 0 0,0 0 1 0 0,1 0-1 0 0,-1 0 0 0 0,0 0 0 0 0,1 0 0 0 0,0 0 0 0 0,-1 0 0 0 0,1-1 0 0 0,0 1 0 0 0,1-1 1 0 0,-1 0-1 0 0,0 1 0 0 0,1-1 0 0 0,-1 0 0 0 0,1 0 0 0 0,-1 0 0 0 0,1-1 0 0 0,0 1 0 0 0,0-1 0 0 0,0 1 1 0 0,0-1-1 0 0,0 0 0 0 0,0 0 0 0 0,0-1 0 0 0,0 1 0 0 0,1 0 0 0 0,-1-1 0 0 0,0 0 0 0 0,0 0 1 0 0,1 0-1 0 0,-1 0 0 0 0,0 0 0 0 0,2-1-37 0 0,2-2 129 0 0,0 0 0 0 0,0-1 0 0 0,0 0 0 0 0,0 0 0 0 0,0 0 1 0 0,-1-1-1 0 0,0 0 0 0 0,0 0 0 0 0,0-1 0 0 0,0 0 0 0 0,3-5-129 0 0,134-183 787 0 0,-129 177-768 0 0,-13 16-9 0 0,-1 1-24 0 0,0 0-25 0 0,0 0-21 0 0,19 26-88 0 0,-14-18 161 0 0,1 1 1 0 0,1-1-1 0 0,0-1 1 0 0,0 1-1 0 0,0-1 0 0 0,1 0 1 0 0,0-1-1 0 0,0 0 1 0 0,1 0-1 0 0,0 0 0 0 0,0-1 1 0 0,3 1-14 0 0,78 11 1121 0 0,-86-18-1052 0 0,-1-1 1 0 0,1 1-1 0 0,-1-1 1 0 0,0 0-1 0 0,0-1 1 0 0,1 1-1 0 0,-2 0 1 0 0,1-1-1 0 0,0 0 1 0 0,0 0-1 0 0,-1 0 1 0 0,1 0-1 0 0,-1 0 1 0 0,0 0 0 0 0,0 0-1 0 0,0-1 1 0 0,-1 1-1 0 0,1-1 1 0 0,-1 0-1 0 0,0 1 1 0 0,1-4-70 0 0,2-3 72 0 0,11-21 10 0 0,-8 18-71 0 0,0 0 1 0 0,-2 0 0 0 0,1 0-1 0 0,-2-1 1 0 0,0 0 0 0 0,0 0-1 0 0,-1 0 1 0 0,-1 0 0 0 0,0-12-12 0 0,-2 25 5 0 0,0 1-20 0 0,0 0-29 0 0,0 0-38 0 0,0 0-24 0 0,0 0-35 0 0,0 0-82 0 0,0 0-82 0 0,0 0-166 0 0,1 16-2752 0 0,7-1 458 0 0,0-6-2668 0 0,-3-8-2750 0 0</inkml:trace>
  <inkml:trace contextRef="#ctx0" brushRef="#br0" timeOffset="6703.909">4061 882 5825 0 0,'0'0'1779'0'0,"0"0"-152"0"0,0 0 208 0 0,0 0 110 0 0,0 0-94 0 0,0 0-252 0 0,0 0-307 0 0,0 0-249 0 0,0 0-153 0 0,0 0-101 0 0,0 0-101 0 0,0 0-88 0 0,0 0-34 0 0,27 2-57 0 0,84 7-45 0 0,-109-8-432 0 0,0-1-1 0 0,0 1 0 0 0,0-1 1 0 0,1 1-1 0 0,-1-1 1 0 0,0 0-1 0 0,0 0 0 0 0,1 0 1 0 0,-1 0-1 0 0,0-1 0 0 0,0 1 1 0 0,1 0-1 0 0,-1-1 0 0 0,0 0 1 0 0,0 1-1 0 0,0-1 1 0 0,0 0-1 0 0,0 0 0 0 0,0 0 1 0 0,0 0-1 0 0,0-1 0 0 0,0 1 1 0 0,0-1-1 0 0,-1 1 0 0 0,1-1 1 0 0,-1 1-1 0 0,1-1-31 0 0,6-8 246 0 0,-3 7-173 0 0,0-1 1 0 0,0 0 0 0 0,0-1 0 0 0,-1 1 0 0 0,0-1 0 0 0,0 0 0 0 0,0 0 0 0 0,0 0-1 0 0,-1 0 1 0 0,0-1 0 0 0,0 0 0 0 0,-1 1 0 0 0,1-1 0 0 0,-1 0 0 0 0,-1 0 0 0 0,1 0 0 0 0,-1 0-1 0 0,0-1 1 0 0,0 1 0 0 0,-1 0 0 0 0,1 0 0 0 0,-1-1 0 0 0,-1 1 0 0 0,1 0 0 0 0,-2-1-74 0 0,0 3 3 0 0,0 0-1 0 0,-1 1 1 0 0,0 0 0 0 0,0-1 0 0 0,0 1 0 0 0,0 0 0 0 0,0 1 0 0 0,-1-1 0 0 0,1 0 0 0 0,-1 1 0 0 0,1 0-1 0 0,-1 0 1 0 0,0 0 0 0 0,0 0 0 0 0,0 1 0 0 0,0 0 0 0 0,-1-1 0 0 0,1 1 0 0 0,0 1 0 0 0,0-1 0 0 0,-1 1 0 0 0,1 0-1 0 0,0 0 1 0 0,-1 0 0 0 0,1 0 0 0 0,0 1 0 0 0,-1-1 0 0 0,1 1 0 0 0,0 0 0 0 0,0 1 0 0 0,0-1 0 0 0,0 1 0 0 0,0 0-1 0 0,0 0 1 0 0,0 0 0 0 0,1 0 0 0 0,-1 0 0 0 0,1 1 0 0 0,-3 2-3 0 0,-2 3-8 0 0,0 0 1 0 0,1 0 0 0 0,0 1-1 0 0,1 0 1 0 0,0 0-1 0 0,0 1 1 0 0,1 0-1 0 0,1 0 1 0 0,-1 0-1 0 0,1 0 1 0 0,1 1-1 0 0,0 0 1 0 0,1-1-1 0 0,0 1 1 0 0,0 0-1 0 0,1 0 1 0 0,1 0-1 0 0,0 2 8 0 0,0-8 7 0 0,0 0-1 0 0,1-1 1 0 0,0 1-1 0 0,0 0 1 0 0,0-1-1 0 0,1 1 1 0 0,-1-1 0 0 0,1 0-1 0 0,0 0 1 0 0,0 1-1 0 0,1-1 1 0 0,-1 0-1 0 0,1-1 1 0 0,0 1-1 0 0,0 0 1 0 0,0-1-1 0 0,1 0 1 0 0,-1 0-1 0 0,1 0 1 0 0,0 0 0 0 0,-1 0-1 0 0,1-1 1 0 0,1 1-1 0 0,-1-1 1 0 0,0 0-1 0 0,0-1 1 0 0,1 1-1 0 0,2 0-6 0 0,135 20 35 0 0,-36-33-1061 0 0,-71 3-2766 0 0,-1-2-5053 0 0,-18 5-3538 0 0</inkml:trace>
  <inkml:trace contextRef="#ctx0" brushRef="#br0" timeOffset="7703.83">5177 705 8314 0 0,'0'0'3733'0'0,"0"0"-1598"0"0,0 0-580 0 0,0 0-83 0 0,0 0-1 0 0,0 0-77 0 0,0 0-210 0 0,0 0-317 0 0,0 0-279 0 0,0 0-185 0 0,0 0-133 0 0,0 0-43 0 0,0 0-36 0 0,-6 8 434 0 0,15 135 893 0 0,-5-129-1469 0 0,-3-10-33 0 0,-1-1 1 0 0,0 1 0 0 0,1 0-1 0 0,0 0 1 0 0,0-1 0 0 0,0 1-1 0 0,0 0 1 0 0,0-1 0 0 0,1 1-1 0 0,0-1 1 0 0,0 1 0 0 0,0-1-1 0 0,0 0 1 0 0,0 0 0 0 0,0 0-1 0 0,1 0 1 0 0,0 0 0 0 0,-1-1-1 0 0,1 1 1 0 0,0-1 0 0 0,0 0-1 0 0,1 0 1 0 0,-1 0 0 0 0,0 0-1 0 0,1 0 1 0 0,-1-1 0 0 0,1 1-1 0 0,-1-1 1 0 0,1 0 0 0 0,0 0-1 0 0,0 0-16 0 0,2-3 47 0 0,0 0-1 0 0,0 0 0 0 0,0 0 1 0 0,0-1-1 0 0,-1 0 0 0 0,1 0 1 0 0,-1 0-1 0 0,0 0 0 0 0,0-1 1 0 0,0 0-1 0 0,-1 0 0 0 0,1-1 0 0 0,-1 1 1 0 0,0-1-1 0 0,0 0 0 0 0,0 0 1 0 0,1-3-47 0 0,11-11 46 0 0,68-83-45 0 0,-82 102-8 0 0,0 0 0 0 0,1 1 0 0 0,-1-1 0 0 0,0 1 0 0 0,0 0 0 0 0,0 0 0 0 0,-1-1 0 0 0,1 1-1 0 0,0 0 1 0 0,0 1 0 0 0,0-1 0 0 0,-1 0 0 0 0,1 0 0 0 0,0 1 0 0 0,-1-1 0 0 0,1 1 0 0 0,-1-1 0 0 0,0 1 0 0 0,0 0 0 0 0,1 0 0 0 0,-1-1-1 0 0,0 1 1 0 0,0 0 0 0 0,-1 0 0 0 0,1 0 0 0 0,0 0 0 0 0,0 2 7 0 0,7 9-16 0 0,-7-12 18 0 0,12 16 2 0 0,0 0 0 0 0,1 0 0 0 0,1-2 0 0 0,0 0 0 0 0,1-1 0 0 0,1 0 0 0 0,9 5-4 0 0,-22-17 32 0 0,-1 0 1 0 0,1 0 0 0 0,0-1 0 0 0,-1 0-1 0 0,1 1 1 0 0,0-1 0 0 0,0-1-1 0 0,0 1 1 0 0,0-1 0 0 0,0 1-1 0 0,-1-1 1 0 0,1 0 0 0 0,0 0-1 0 0,0-1 1 0 0,0 1 0 0 0,0-1-1 0 0,0 0 1 0 0,0 0 0 0 0,0 0-1 0 0,-1-1 1 0 0,1 1 0 0 0,-1-1-1 0 0,1 0 1 0 0,-1 0 0 0 0,1 0-1 0 0,-1 0 1 0 0,0-1 0 0 0,1 0-33 0 0,33-73 1040 0 0,-24-54-556 0 0,-13 130-558 0 0,0 1-1 0 0,0-1 1 0 0,0 1 0 0 0,-1-1-1 0 0,1 0 1 0 0,0 1 0 0 0,0-1-1 0 0,0 0 1 0 0,0 1-1 0 0,-1-1 1 0 0,1 0 0 0 0,0 1-1 0 0,-1-1 1 0 0,1 0 0 0 0,0 1-1 0 0,0-1 1 0 0,-1 0 0 0 0,1 0-1 0 0,0 1 1 0 0,-1-1 0 0 0,1 0-1 0 0,-1 0 1 0 0,1 0 0 0 0,0 1-1 0 0,-1-1 1 0 0,1 0 0 0 0,-1 0-1 0 0,1 0 1 0 0,0 0 0 0 0,-1 0-1 0 0,1 0 1 0 0,-1 0-1 0 0,1 0 1 0 0,0 0 0 0 0,-1 0-1 0 0,1 0 1 0 0,-1 0 0 0 0,1 0-1 0 0,0 0 1 0 0,-1-1 0 0 0,1 1-1 0 0,-1 0 1 0 0,1 0 0 0 0,0 0-1 0 0,-1-1 1 0 0,1 1 0 0 0,0 0-1 0 0,-1 0 1 0 0,1-1 0 0 0,0 1-1 0 0,0 0 1 0 0,-1-1-1 0 0,1 1 1 0 0,0 0 0 0 0,0-1-1 0 0,-1 1 1 0 0,1 0 0 0 0,0-1-1 0 0,0 1 1 0 0,0-1 74 0 0,-3 15-3241 0 0,2-4-2935 0 0,1-2-6042 0 0</inkml:trace>
  <inkml:trace contextRef="#ctx0" brushRef="#br0" timeOffset="8149.911">6598 716 13443 0 0,'0'0'1820'0'0,"0"0"-279"0"0,0 0-110 0 0,0 0-84 0 0,0 0-203 0 0,0 0-224 0 0,0 0-181 0 0,0 0-119 0 0,0 0-64 0 0,0 0-64 0 0,0 0-50 0 0,-34 6-48 0 0,-106 21-66 0 0,64 7 159 0 0,64-27-442 0 0,1 0 0 0 0,-1 1 0 0 0,1 1 0 0 0,1 0 0 0 0,-1 0 1 0 0,2 1-1 0 0,-1 0 0 0 0,1 1 0 0 0,1 0 0 0 0,0 0 0 0 0,1 1 0 0 0,0 0 0 0 0,1 0 0 0 0,-3 7-45 0 0,8-17 5 0 0,1 0-1 0 0,-1 1 1 0 0,0-1-1 0 0,1 0 1 0 0,-1 1-1 0 0,1-1 1 0 0,0 0 0 0 0,0 1-1 0 0,0-1 1 0 0,0 1-1 0 0,0-1 1 0 0,0 1-1 0 0,1-1 1 0 0,-1 0 0 0 0,1 1-1 0 0,0-1 1 0 0,-1 0-1 0 0,1 1 1 0 0,0-1 0 0 0,0 0-1 0 0,1 0 1 0 0,-1 0-1 0 0,0 0 1 0 0,1 0-1 0 0,-1 0 1 0 0,1 0 0 0 0,0-1-1 0 0,0 1 1 0 0,-1 0-1 0 0,1-1 1 0 0,0 1 0 0 0,0-1-1 0 0,1 0 1 0 0,-1 0-1 0 0,0 0 1 0 0,0 0-1 0 0,1 0 1 0 0,-1 0 0 0 0,0-1-1 0 0,1 1 1 0 0,-1-1-1 0 0,0 1 1 0 0,1-1-1 0 0,-1 0 1 0 0,1 0 0 0 0,-1 0-1 0 0,1 0 1 0 0,-1-1-1 0 0,0 1 1 0 0,1-1 0 0 0,-1 1-1 0 0,0-1 1 0 0,1 0-5 0 0,16-4 118 0 0,0-1 1 0 0,-1-1 0 0 0,0-1 0 0 0,0 0 0 0 0,-1-2-1 0 0,0 0 1 0 0,-1 0 0 0 0,0-2 0 0 0,-1 0 0 0 0,0 0-1 0 0,0-2 1 0 0,-2 0 0 0 0,1-1-119 0 0,77-72 364 0 0,-90 88-372 0 0,1-1 0 0 0,-1 1 1 0 0,0 0-1 0 0,1 0 0 0 0,-1 0 0 0 0,0 0 0 0 0,0 1 0 0 0,0-1 1 0 0,0 0-1 0 0,0 0 0 0 0,0 1 0 0 0,0-1 0 0 0,-1 0 0 0 0,1 1 1 0 0,0-1-1 0 0,-1 1 0 0 0,1-1 0 0 0,-1 1 0 0 0,1-1 0 0 0,-1 1 1 0 0,0 0-1 0 0,0-1 0 0 0,0 1 0 0 0,0-1 0 0 0,0 1 1 0 0,0 0-1 0 0,0-1 0 0 0,0 1 0 0 0,-1-1 0 0 0,1 1 0 0 0,0-1 1 0 0,-1 2 7 0 0,1 2-21 0 0,1 7-188 0 0,15 78-740 0 0,31-53-5210 0 0,-35-33 0 0 0,-5-1-5691 0 0</inkml:trace>
  <inkml:trace contextRef="#ctx0" brushRef="#br0" timeOffset="8593.079">6928 1051 11546 0 0,'0'0'1929'0'0,"0"0"-828"0"0,0 0-272 0 0,0 0 132 0 0,0 0 175 0 0,0 0 155 0 0,0 0-32 0 0,0 0-128 0 0,0 0-148 0 0,0 0-201 0 0,0 0-152 0 0,0 0-78 0 0,0 0-65 0 0,12-9-73 0 0,41-34-84 0 0,-5-19 249 0 0,-19 12-343 0 0,-24 41-229 0 0,-1 0 0 0 0,1 0 0 0 0,0 0 0 0 0,1 1 0 0 0,0 0 0 0 0,1 0 1 0 0,-1 0-1 0 0,2 1 0 0 0,-1 0 0 0 0,1 0-7 0 0,-4 39-487 0 0,-5-27 495 0 0,1 0 1 0 0,0 0-1 0 0,1 0 0 0 0,-1 1 0 0 0,1-1 0 0 0,0 0 0 0 0,0 0 1 0 0,1 0-1 0 0,-1 0 0 0 0,1-1 0 0 0,0 1 0 0 0,0 0 1 0 0,1-1-1 0 0,0 1 0 0 0,-1-1 0 0 0,2 0 0 0 0,-1 0 1 0 0,0 0-1 0 0,1 0 0 0 0,-1 0 0 0 0,1-1 0 0 0,0 0 0 0 0,0 0 1 0 0,1 0-1 0 0,-1 0 0 0 0,1-1 0 0 0,-1 1 0 0 0,1-1 1 0 0,1 0-9 0 0,1 0 79 0 0,0 0 0 0 0,0 0 0 0 0,1 0 0 0 0,-1-1 0 0 0,0 0 0 0 0,1-1 0 0 0,-1 0 0 0 0,1 0 0 0 0,-1-1 0 0 0,1 1 0 0 0,-1-2 0 0 0,0 1 0 0 0,1-1 0 0 0,-1 0 0 0 0,0 0 0 0 0,0-1 0 0 0,0 0 0 0 0,-1 0 0 0 0,1-1 0 0 0,-1 0 0 0 0,1 0 0 0 0,-1 0 0 0 0,-1-1 0 0 0,1 0 0 0 0,0-1-79 0 0,30-25-1816 0 0,-19 18-5922 0 0,-11 10-1943 0 0</inkml:trace>
  <inkml:trace contextRef="#ctx0" brushRef="#br0" timeOffset="8904.942">7977 411 16500 0 0,'0'0'2168'0'0,"0"0"-870"0"0,0 0-342 0 0,0 0 51 0 0,0 0 42 0 0,0 0 7 0 0,0 0-115 0 0,0 0-232 0 0,0 0-154 0 0,0 0-64 0 0,0 0-65 0 0,0 0-53 0 0,-2 34-41 0 0,-4 108-50 0 0,-32 175 561 0 0,23-192-1666 0 0,14-127-2367 0 0,-9-18-2448 0 0,9 15 4365 0 0,0-5-1893 0 0,-1 3-2199 0 0,-1 0-4166 0 0</inkml:trace>
  <inkml:trace contextRef="#ctx0" brushRef="#br0" timeOffset="9152.464">7660 676 11538 0 0,'0'0'2948'0'0,"0"0"-1010"0"0,0 0-484 0 0,0 0-79 0 0,0 0 7 0 0,0 0-28 0 0,0 0-259 0 0,0 0-253 0 0,0 0-180 0 0,0 0-114 0 0,0 0-87 0 0,0 0-86 0 0,35 8-76 0 0,107 24-110 0 0,-26-24-101 0 0,-96-8-447 0 0,43-2-627 0 0,-22-4-5724 0 0,-29 3-5174 0 0</inkml:trace>
  <inkml:trace contextRef="#ctx0" brushRef="#br0" timeOffset="9834.095">9035 551 3049 0 0,'0'0'5532'0'0,"0"0"-2733"0"0,0 0-768 0 0,0 0-4 0 0,0 0 48 0 0,0 0-151 0 0,0 0-354 0 0,0 0-427 0 0,0 0-328 0 0,0 0-199 0 0,0 0-101 0 0,0 0-47 0 0,0 0-53 0 0,4-8 505 0 0,-1 199 1337 0 0,-4 156-2112 0 0,1-286-1169 0 0,0-34-3049 0 0,-2-24 1269 0 0,-2-2-4520 0 0,-1 3-3688 0 0</inkml:trace>
  <inkml:trace contextRef="#ctx0" brushRef="#br0" timeOffset="10071.894">8796 882 15155 0 0,'0'0'1630'0'0,"0"0"-416"0"0,0 0-170 0 0,0 0 36 0 0,0 0-16 0 0,0 0-133 0 0,0 0-176 0 0,0 0-156 0 0,0 0-97 0 0,0 0-91 0 0,35-7-111 0 0,112-23-98 0 0,-48 19-36 0 0,37 6-420 0 0,-77 5-2568 0 0,12 1-9158 0 0,-62-1 1983 0 0</inkml:trace>
  <inkml:trace contextRef="#ctx0" brushRef="#br0" timeOffset="10303.173">9542 845 3329 0 0,'0'0'2143'0'0,"0"0"-127"0"0,0 0-21 0 0,0 0-76 0 0,0 0-152 0 0,0 0-237 0 0,0 0-268 0 0,0 0-222 0 0,0 0-196 0 0,-22 33-149 0 0,-62 104-136 0 0,82-136-534 0 0,0 1 0 0 0,0-1 0 0 0,1 1 0 0 0,-1 0 0 0 0,1 0 0 0 0,-1-1 0 0 0,1 1 0 0 0,0 0 0 0 0,-1 1 0 0 0,1-1 0 0 0,0 0 0 0 0,0 0 0 0 0,1 0 0 0 0,-1 1 0 0 0,0-1 0 0 0,1 0 0 0 0,-1 1 0 0 0,1-1 0 0 0,0 0 0 0 0,0 1 0 0 0,0-1 0 0 0,0 1 0 0 0,0-1 0 0 0,1 0 0 0 0,-1 1 0 0 0,1-1 0 0 0,-1 0 0 0 0,1 1 0 0 0,0-1-25 0 0,2 3 127 0 0,2 2 55 0 0,0-1 0 0 0,1 0 0 0 0,0 0-1 0 0,0 0 1 0 0,0-1 0 0 0,0 0 0 0 0,1 0 0 0 0,0-1 0 0 0,0 1 0 0 0,0-2 0 0 0,1 1 0 0 0,-1-1-1 0 0,1 0 1 0 0,0 0 0 0 0,-1-1 0 0 0,1 0 0 0 0,0-1 0 0 0,1 0 0 0 0,-1 0 0 0 0,0-1 0 0 0,0 0-1 0 0,0 0 1 0 0,0 0 0 0 0,1-1 0 0 0,-1-1 0 0 0,5-1-182 0 0,-7 2 62 0 0,0-1 0 0 0,0 0 0 0 0,0 0 0 0 0,0 0 1 0 0,0-1-1 0 0,-1 0 0 0 0,1 0 0 0 0,-1-1 0 0 0,0 1 0 0 0,0-1 0 0 0,0 0 1 0 0,0-1-1 0 0,-1 1 0 0 0,1-1 0 0 0,-1 0 0 0 0,0 0 0 0 0,-1 0 0 0 0,1-1 1 0 0,-1 1-1 0 0,0-1 0 0 0,-1 0 0 0 0,1 1 0 0 0,-1-1 0 0 0,0-1 0 0 0,0 1 0 0 0,-1 0 1 0 0,0 0-1 0 0,0-1 0 0 0,-1 1 0 0 0,1 0 0 0 0,-1-1 0 0 0,-1 1 0 0 0,1 0 1 0 0,-1-1-1 0 0,0 1 0 0 0,-1 0 0 0 0,1 0 0 0 0,-1 0 0 0 0,-1 0 0 0 0,1 0 0 0 0,-1 0 1 0 0,0 0-1 0 0,0 1 0 0 0,-4-5-62 0 0,2 4-158 0 0,-1 0 0 0 0,0 0 0 0 0,-1 1 0 0 0,1 0 1 0 0,-1 0-1 0 0,0 0 0 0 0,0 1 0 0 0,-1 0 0 0 0,1 1 0 0 0,-1 0 0 0 0,0 0 1 0 0,0 0-1 0 0,-4 0 158 0 0,-38-3-8465 0 0,37 6-3551 0 0</inkml:trace>
  <inkml:trace contextRef="#ctx0" brushRef="#br0" timeOffset="11835.914">10545 974 0 0 0,'0'0'1766'0'0,"0"0"-103"0"0,0 0 169 0 0,0 0 310 0 0,0 0 166 0 0,0 0-130 0 0,0 0-317 0 0,0 0-344 0 0,0 0-232 0 0,0 0-111 0 0,0 0-111 0 0,0 0-108 0 0,0 0-148 0 0,1-7-116 0 0,3-23-48 0 0,-5 28-576 0 0,0 1-1 0 0,0 0 1 0 0,0 0 0 0 0,-1 0 0 0 0,1 0 0 0 0,0 1 0 0 0,-1-1 0 0 0,1 0-1 0 0,0 0 1 0 0,-1 1 0 0 0,1-1 0 0 0,-1 1 0 0 0,0 0 0 0 0,1-1 0 0 0,-1 1-1 0 0,1 0 1 0 0,-1 0 0 0 0,1 0 0 0 0,-1 0 0 0 0,0 0 0 0 0,1 0 0 0 0,-1 0-1 0 0,1 0 1 0 0,-1 1 0 0 0,1-1 0 0 0,-1 1 0 0 0,1-1 0 0 0,-1 1 0 0 0,1 0-1 0 0,-1 0-66 0 0,-5 0 32 0 0,1 1 0 0 0,0 0-1 0 0,0 0 1 0 0,1 0-1 0 0,-1 1 1 0 0,0 0-1 0 0,1 0 1 0 0,-1 1-1 0 0,1-1 1 0 0,0 1-1 0 0,0 0 1 0 0,1 1 0 0 0,-1-1-1 0 0,1 1 1 0 0,0 0-1 0 0,0 0 1 0 0,0 0-1 0 0,1 0 1 0 0,0 1-1 0 0,0-1 1 0 0,0 1-1 0 0,1 0 1 0 0,0 0 0 0 0,0 0-1 0 0,0 0 1 0 0,1 0-1 0 0,0 1 1 0 0,0-1-1 0 0,0 3-31 0 0,1-7 22 0 0,0 0 0 0 0,1-1 0 0 0,-1 1 0 0 0,0 0 0 0 0,0-1 1 0 0,1 1-1 0 0,-1 0 0 0 0,1-1 0 0 0,0 1 0 0 0,-1 0 0 0 0,1-1 0 0 0,0 1 0 0 0,0-1 0 0 0,0 1 0 0 0,0-1 0 0 0,0 0 0 0 0,0 1 0 0 0,0-1 0 0 0,1 0 0 0 0,-1 0 0 0 0,0 0 0 0 0,1 0 0 0 0,-1 0 0 0 0,1 0 0 0 0,-1 0 0 0 0,1 0 0 0 0,-1-1 0 0 0,1 1 0 0 0,0 0 0 0 0,-1-1 0 0 0,1 0 1 0 0,0 1-1 0 0,-1-1 0 0 0,1 0 0 0 0,0 0 0 0 0,0 0 0 0 0,-1 0 0 0 0,1 0 0 0 0,0 0 0 0 0,0 0-22 0 0,4-1 97 0 0,-1 1-1 0 0,1 0 1 0 0,-1-1 0 0 0,0 0-1 0 0,1 0 1 0 0,-1-1 0 0 0,0 0 0 0 0,0 0-1 0 0,0 0 1 0 0,0 0 0 0 0,0-1-1 0 0,0 1 1 0 0,-1-1 0 0 0,1-1 0 0 0,-1 1-1 0 0,0-1 1 0 0,0 1 0 0 0,0-1 0 0 0,3-4-97 0 0,102-91 604 0 0,-106 99-603 0 0,0 0 0 0 0,-1 0 0 0 0,1 0 1 0 0,-1 1-1 0 0,1-1 0 0 0,-1 1 0 0 0,0 0 0 0 0,1 0 1 0 0,-1 0-1 0 0,0 0 0 0 0,1 0 0 0 0,-1 0 1 0 0,0 0-1 0 0,0 1 0 0 0,0-1 0 0 0,0 1 0 0 0,0 0 1 0 0,0-1-1 0 0,-1 1 0 0 0,1 0 0 0 0,0 0 1 0 0,-1 0-1 0 0,0 0 0 0 0,1 0 0 0 0,-1 1 0 0 0,0-1 1 0 0,0 0-1 0 0,0 1 0 0 0,0-1 0 0 0,-1 0 1 0 0,1 1-1 0 0,-1-1 0 0 0,1 1 0 0 0,-1-1 0 0 0,0 2-1 0 0,2 1 15 0 0,11 34-5 0 0,-1 0 0 0 0,-2 0 1 0 0,-2 1-1 0 0,-1 0 0 0 0,-3 1 0 0 0,-1-1 0 0 0,-2 1 0 0 0,-2 18-10 0 0,-1-48-6 0 0,0-1 0 0 0,0 0 0 0 0,-1-1 0 0 0,0 1 0 0 0,-1 0-1 0 0,0-1 1 0 0,0 0 0 0 0,-1 0 0 0 0,0 0 0 0 0,0 0 0 0 0,-1-1-1 0 0,-1 0 1 0 0,1 0 0 0 0,-1-1 0 0 0,-1 0 0 0 0,0 1 6 0 0,3-3-45 0 0,-1 0 0 0 0,0 0 1 0 0,1-1-1 0 0,-1 1 0 0 0,-1-1 1 0 0,1-1-1 0 0,-1 1 0 0 0,0-1 1 0 0,1 0-1 0 0,-1-1 0 0 0,0 0 1 0 0,-1 0-1 0 0,1 0 0 0 0,0-1 1 0 0,-1 0-1 0 0,1 0 0 0 0,0-1 1 0 0,-4 0 44 0 0,8-2-38 0 0,0 0 1 0 0,1 0-1 0 0,-1 0 1 0 0,1 0-1 0 0,0 0 1 0 0,0-1-1 0 0,0 1 1 0 0,0-1-1 0 0,0 1 1 0 0,1-1-1 0 0,-1 0 1 0 0,1 1 0 0 0,-1-1-1 0 0,1 0 1 0 0,0 0-1 0 0,0 0 1 0 0,0 0-1 0 0,1-1 1 0 0,-1 1-1 0 0,1 0 1 0 0,0 0-1 0 0,0 0 1 0 0,0 0-1 0 0,0 0 1 0 0,0-1 0 0 0,1 1-1 0 0,0-2 38 0 0,-1 3-13 0 0,3-13 0 0 0,1 0-1 0 0,0 0 0 0 0,1 0 0 0 0,1 1 0 0 0,0 0 1 0 0,1 0-1 0 0,0 1 0 0 0,1-1 0 0 0,1 2 0 0 0,0-1 1 0 0,1 1-1 0 0,8-8 14 0 0,154-131 111 0 0,-129 118-54 0 0,126-96 72 0 0,-145 109-120 0 0,-14 13 1 0 0,0-1 0 0 0,0 0 1 0 0,-1 0-1 0 0,0-1 1 0 0,-1 0-1 0 0,0 0 1 0 0,0-1-1 0 0,-1 0 0 0 0,0 0 1 0 0,-1-1-1 0 0,0 0 1 0 0,1-3-11 0 0,-7 12-1 0 0,0 1 1 0 0,1-1 0 0 0,-1 1 0 0 0,0-1-1 0 0,0 0 1 0 0,0 1 0 0 0,0-1-1 0 0,0 1 1 0 0,-1-1 0 0 0,1 0-1 0 0,0 1 1 0 0,-1-1 0 0 0,1 1 0 0 0,-1-1-1 0 0,0 1 1 0 0,1-1 0 0 0,-1 1-1 0 0,0 0 1 0 0,0-1 0 0 0,0 1 0 0 0,0 0-1 0 0,0 0 1 0 0,0-1 0 0 0,0 1-1 0 0,0 0 1 0 0,-1 0 0 0 0,1 0-1 0 0,0 0 1 0 0,-1 1 0 0 0,1-1 0 0 0,0 0-1 0 0,-1 0 1 0 0,1 1 0 0 0,-1-1-1 0 0,1 1 1 0 0,-1 0 0 0 0,0-1 0 0 0,1 1-1 0 0,-1 0 1 0 0,1 0 0 0 0,-1 0-1 0 0,0 0 1 0 0,1 0 0 0 0,-2 0 0 0 0,-76 5-198 0 0,73-3 187 0 0,0-1 1 0 0,0 1-1 0 0,0 0 0 0 0,1 0 1 0 0,-1 1-1 0 0,1-1 1 0 0,-1 1-1 0 0,1 1 0 0 0,0-1 1 0 0,0 1-1 0 0,0 0 1 0 0,1 0-1 0 0,-1 0 0 0 0,1 0 1 0 0,0 1-1 0 0,0 0 0 0 0,1 0 1 0 0,-1 0-1 0 0,1 0 1 0 0,0 1-1 0 0,0-1 0 0 0,1 1 1 0 0,0 0-1 0 0,0-1 0 0 0,0 1 1 0 0,1 0-1 0 0,0 0 1 0 0,0 2 10 0 0,0-1 5 0 0,1 0 0 0 0,0 0 0 0 0,1 0 0 0 0,0 0 1 0 0,0 1-1 0 0,0-1 0 0 0,1 0 0 0 0,0-1 0 0 0,0 1 1 0 0,1 0-1 0 0,0 0 0 0 0,0-1 0 0 0,0 0 0 0 0,1 0 1 0 0,0 0-1 0 0,0 0 0 0 0,1 0 0 0 0,0-1 1 0 0,0 0-1 0 0,0 0 0 0 0,3 2-5 0 0,5 3 63 0 0,1 0 0 0 0,0-1 0 0 0,0 0 0 0 0,1-2 0 0 0,0 1 0 0 0,0-2 0 0 0,1 0 0 0 0,0-1 0 0 0,0 0 0 0 0,0-2 0 0 0,1 0 0 0 0,0 0 0 0 0,-1-2 0 0 0,1 0 0 0 0,0-1 0 0 0,7-1-63 0 0,6-1 90 0 0,-2-1 0 0 0,1-2 0 0 0,0-1 0 0 0,-1-1 0 0 0,0-2 0 0 0,0 0 0 0 0,-1-2 0 0 0,-1-1 0 0 0,2-2-90 0 0,11-10 88 0 0,-1-2 0 0 0,-1-2 0 0 0,-1-1 1 0 0,-2-2-1 0 0,-1-2 0 0 0,18-22-88 0 0,-23 27 13 0 0,-2-2 0 0 0,0 0 0 0 0,-3-2 0 0 0,0 0 1 0 0,-2-2-1 0 0,-1 0 0 0 0,-2-1 0 0 0,-2-1 0 0 0,-1-1 0 0 0,-2 0 0 0 0,7-30-13 0 0,-19 65 3 0 0,0-1 1 0 0,0 0-1 0 0,0 0 0 0 0,0 0 0 0 0,0 0 1 0 0,-1 0-1 0 0,1-1 0 0 0,-1 1 1 0 0,0 0-1 0 0,0 0 0 0 0,0 0 0 0 0,0 0 1 0 0,0 0-1 0 0,-1 0 0 0 0,1-1 0 0 0,-1 1 1 0 0,0 0-1 0 0,0 0 0 0 0,0 1 1 0 0,0-1-1 0 0,-1 0 0 0 0,1 0 0 0 0,-1 0 1 0 0,0 1-1 0 0,0-1 0 0 0,0 1 0 0 0,0 0 1 0 0,0-1-1 0 0,0 1 0 0 0,-1 0 1 0 0,1 0-1 0 0,-1 0 0 0 0,1 0 0 0 0,-1 1 1 0 0,0-1-1 0 0,0 1 0 0 0,1 0 0 0 0,-1 0 1 0 0,0 0-1 0 0,0 0 0 0 0,0 0 1 0 0,-3 0-5 0 0,-5 4-3 0 0,0 1-1 0 0,1 0 0 0 0,-1 0 1 0 0,1 1-1 0 0,0 1 0 0 0,0-1 1 0 0,1 2-1 0 0,0-1 0 0 0,0 1 1 0 0,0 1-1 0 0,1 0 0 0 0,0 0 1 0 0,1 0-1 0 0,-1 1 0 0 0,2 0 1 0 0,-1 0-1 0 0,1 1 0 0 0,1 0 1 0 0,0 0-1 0 0,0 0 0 0 0,1 1 1 0 0,-1 4 4 0 0,-4 9 7 0 0,1 0 1 0 0,1 0 0 0 0,2 1-1 0 0,0-1 1 0 0,1 1-1 0 0,2 1 1 0 0,1-1-1 0 0,0 0 1 0 0,2 0 0 0 0,1 0-1 0 0,1 0 1 0 0,1 0-1 0 0,2 0 1 0 0,0-1 0 0 0,1 1-1 0 0,5 8-7 0 0,30 157 144 0 0,-41-187-147 0 0,0 0 0 0 0,0 0 0 0 0,0 1-1 0 0,-1-1 1 0 0,0 0 0 0 0,1 0 0 0 0,-1 1 0 0 0,-1-1-1 0 0,1 0 1 0 0,0 1 0 0 0,-1-1 0 0 0,1 0 0 0 0,-1 0-1 0 0,0 1 1 0 0,0-1 0 0 0,0 0 0 0 0,-1 0 0 0 0,1 0 0 0 0,-1 0-1 0 0,0 0 1 0 0,1-1 0 0 0,-1 1 0 0 0,-1 0 0 0 0,1-1-1 0 0,0 0 1 0 0,0 1 0 0 0,-1-1 0 0 0,0 0 0 0 0,1 0-1 0 0,-1 0 1 0 0,0-1 0 0 0,0 1 0 0 0,-2 0 3 0 0,-79 12-891 0 0,82-15 648 0 0,0 1 0 0 0,1-1 0 0 0,-1 0 0 0 0,0 0 0 0 0,0 0 0 0 0,0 0 0 0 0,0 0 0 0 0,1 0 0 0 0,-1 0 0 0 0,1-1 0 0 0,-1 1 0 0 0,1 0 0 0 0,-1-1 0 0 0,1 0 0 0 0,0 1 0 0 0,0-1 0 0 0,-1 0 1 0 0,1 1-1 0 0,0-1 0 0 0,1 0 0 0 0,-1 0 0 0 0,0 0 0 0 0,1 0 0 0 0,-1 0 0 0 0,1 0 0 0 0,-1 0 243 0 0,-2-17-4217 0 0,1 2-4791 0 0,1 9 548 0 0</inkml:trace>
  <inkml:trace contextRef="#ctx0" brushRef="#br0" timeOffset="12055.922">11500 661 13779 0 0,'0'0'3995'0'0,"0"0"-1731"0"0,0 0-763 0 0,0 0-239 0 0,0 0-177 0 0,0 0-191 0 0,0 0-218 0 0,0 0-132 0 0,0 0-32 0 0,0 0 42 0 0,0 0 15 0 0,0 0-58 0 0,0 0-106 0 0,32 4-84 0 0,104 10-59 0 0,-98-11-170 0 0,0-1-1 0 0,0-3 1 0 0,0-1-1 0 0,35-6-91 0 0,-11 0-28 0 0,99-11-881 0 0,-107 12-2050 0 0,-2 0-3841 0 0,-30 3-5755 0 0</inkml:trace>
  <inkml:trace contextRef="#ctx0" brushRef="#br0" timeOffset="19098.892">15092 812 8746 0 0,'0'0'2187'0'0,"0"0"-313"0"0,0 0-98 0 0,0 0-61 0 0,0 0-224 0 0,0 0-327 0 0,0 0-374 0 0,0 0-307 0 0,0 0-174 0 0,0 0-88 0 0,0 0-47 0 0,0 0-21 0 0,0 0-13 0 0,-26 18-25 0 0,-79 57-23 0 0,66-27-4 0 0,37-37-71 0 0,-8 109 46 0 0,10-117-40 0 0,0 0 0 0 0,0 0 0 0 0,1 0 0 0 0,-1 0 0 0 0,1 0 1 0 0,0 0-1 0 0,0 0 0 0 0,0 0 0 0 0,0 0 0 0 0,1 0 0 0 0,-1 0 0 0 0,1-1 0 0 0,0 1 0 0 0,-1-1 1 0 0,1 1-1 0 0,0-1 0 0 0,1 0 0 0 0,-1 1 0 0 0,0-1 0 0 0,1 0 0 0 0,-1-1 0 0 0,1 1 0 0 0,-1 0 1 0 0,1-1-1 0 0,0 1 0 0 0,0-1 0 0 0,0 0 0 0 0,0 0 0 0 0,0 0 0 0 0,0 0 0 0 0,0-1 0 0 0,0 1 1 0 0,2-1-24 0 0,4 2 157 0 0,-1-2 0 0 0,1 1 0 0 0,0-1 0 0 0,-1 0 0 0 0,1-1 0 0 0,-1 0 0 0 0,1 0 0 0 0,-1-1 0 0 0,1 0 0 0 0,-1-1 0 0 0,7-2-157 0 0,-4-1 70 0 0,-1 0 0 0 0,1-1 0 0 0,-1 0 1 0 0,0-1-1 0 0,-1 0 0 0 0,0 0 0 0 0,0-1 1 0 0,-1-1-1 0 0,0 1 0 0 0,0-1 0 0 0,-1 0 0 0 0,0-1 1 0 0,-1 0-1 0 0,-1 0 0 0 0,1 0 0 0 0,-2 0 1 0 0,0-1-1 0 0,0 0 0 0 0,-1 0 0 0 0,0 0 0 0 0,-1 0 1 0 0,-1-1-1 0 0,0 1 0 0 0,0-1 0 0 0,-1 1 1 0 0,-1-8-71 0 0,-2 10-49 0 0,-1 1 0 0 0,1 0 1 0 0,-2 0-1 0 0,1 0 1 0 0,-1 0-1 0 0,0 1 0 0 0,-1 0 1 0 0,0 0-1 0 0,0 0 1 0 0,-1 1-1 0 0,0 0 1 0 0,0 0-1 0 0,-1 1 0 0 0,-1-2 49 0 0,2 3-101 0 0,0-1 0 0 0,0 1 0 0 0,0 0 0 0 0,-1 1 0 0 0,1 0-1 0 0,-1 0 1 0 0,0 0 0 0 0,-1 1 0 0 0,1 1 0 0 0,0-1-1 0 0,-1 1 1 0 0,1 1 0 0 0,-1-1 0 0 0,0 1 0 0 0,-3 1 101 0 0,12 0-15 0 0,0 1 1 0 0,0-1-1 0 0,0 0 0 0 0,0 1 1 0 0,0-1-1 0 0,0 1 1 0 0,1-1-1 0 0,-2 0 0 0 0,1 1 1 0 0,0-1-1 0 0,0 1 1 0 0,0-1-1 0 0,0 1 0 0 0,0-1 1 0 0,0 0-1 0 0,0 1 1 0 0,0-1-1 0 0,-1 0 0 0 0,1 1 1 0 0,0-1-1 0 0,0 1 1 0 0,0-1-1 0 0,-1 0 0 0 0,1 1 1 0 0,0-1-1 0 0,-1 0 1 0 0,1 0-1 0 0,0 1 1 0 0,0-1-1 0 0,-1 0 0 0 0,1 0 1 0 0,-1 1-1 0 0,1-1 1 0 0,0 0-1 0 0,-1 0 0 0 0,1 0 1 0 0,0 0-1 0 0,-1 0 1 0 0,1 1-1 0 0,-1-1 0 0 0,1 0 1 0 0,-1 0-1 0 0,1 0 1 0 0,0 0-1 0 0,-1 0 0 0 0,1 0 1 0 0,-1 0-1 0 0,1-1 1 0 0,0 1-1 0 0,-1 0 0 0 0,1 0 1 0 0,-1 0-1 0 0,1 0 1 0 0,0 0-1 0 0,-1-1 1 0 0,1 1-1 0 0,0 0 0 0 0,-1 0 1 0 0,1 0-1 0 0,0-1 1 0 0,-1 1-1 0 0,1 0 0 0 0,0-1 1 0 0,-1 1-1 0 0,1 0 1 0 0,0-1-1 0 0,0 1 0 0 0,0 0 1 0 0,-1-1-1 0 0,1 1 15 0 0,23 1 157 0 0,0-1-1 0 0,0-1 1 0 0,0-1-1 0 0,0-1 1 0 0,0-1-1 0 0,0-1 1 0 0,-1-1 0 0 0,0-1-1 0 0,0 0 1 0 0,-1-2-1 0 0,0-1 1 0 0,0 0-1 0 0,-1-2 1 0 0,-1 0-1 0 0,0-1 1 0 0,0-1 0 0 0,-2-1-1 0 0,3-3-156 0 0,4-1 91 0 0,-1-1 0 0 0,0-1 1 0 0,-2-1-1 0 0,0-1 0 0 0,-2-1 0 0 0,0 0 0 0 0,-2-2 1 0 0,5-9-92 0 0,61-125 197 0 0,-81 241-593 0 0,-3 64 397 0 0,-1 15-560 0 0,18 145 559 0 0,1-106-692 0 0,-8 197 692 0 0,-8-377 15 0 0,-1 0 0 0 0,0 0-1 0 0,-1 0 1 0 0,-1 0 0 0 0,-1-1-1 0 0,-1 1 1 0 0,-1-1 0 0 0,0 0-1 0 0,-1 0 1 0 0,-1 0 0 0 0,-1-1-1 0 0,0 0 1 0 0,-1-1 0 0 0,-1 1-1 0 0,0-2 1 0 0,-2 0 0 0 0,0 0-1 0 0,-1 1-14 0 0,10-14 19 0 0,0 0 0 0 0,0 0 0 0 0,0 0 0 0 0,0 0 0 0 0,-1 0 1 0 0,1-1-1 0 0,0 1 0 0 0,-1-1 0 0 0,1 0 0 0 0,-1 0 0 0 0,1 0 0 0 0,-1 0 0 0 0,0-1 0 0 0,1 0 0 0 0,-1 0 0 0 0,0 0 0 0 0,1 0 0 0 0,-1 0 0 0 0,0-1 0 0 0,1 1 0 0 0,-1-1 0 0 0,1 0 0 0 0,-1 0 0 0 0,1 0 0 0 0,-1-1 0 0 0,1 1 0 0 0,0-1 0 0 0,0 0 0 0 0,0 0 0 0 0,-2-1-19 0 0,-4-12 48 0 0,2 0-1 0 0,-1 0 1 0 0,2-1-1 0 0,0 1 0 0 0,1-2 1 0 0,0 1-1 0 0,1 0 1 0 0,1-1-1 0 0,1 0 1 0 0,1 0-1 0 0,0 1 1 0 0,1-1-1 0 0,0 0 1 0 0,2 0-1 0 0,0 0 1 0 0,1 1-1 0 0,0-1 1 0 0,2 1-1 0 0,0 0 0 0 0,0 0 1 0 0,2 0-1 0 0,2-5-47 0 0,3-1 17 0 0,0 0-1 0 0,1 0 1 0 0,2 1 0 0 0,0 1-1 0 0,1 0 1 0 0,1 1-1 0 0,0 1 1 0 0,2 1-1 0 0,0 0 1 0 0,1 2 0 0 0,0 0-1 0 0,11-4-16 0 0,170-81-275 0 0,-134 74-2316 0 0,-59 23 956 0 0,-2 0-2183 0 0,-3 3-3930 0 0,-1 0-3056 0 0</inkml:trace>
  <inkml:trace contextRef="#ctx0" brushRef="#br0" timeOffset="12754.071">12634 959 0 0 0,'0'0'2431'0'0,"0"0"-54"0"0,0 0 201 0 0,0 0 194 0 0,0 0-67 0 0,0 0-347 0 0,0 0-527 0 0,0 0-510 0 0,0 0-359 0 0,0 0-155 0 0,0 0-58 0 0,0 0-46 0 0,0 0-44 0 0,-2 16-116 0 0,-23 97 495 0 0,-9 5-48 0 0,33-116-1190 0 0,-7 19 1279 0 0,14-29 920 0 0,2-6-1850 0 0,13-28 17 0 0,2 0 0 0 0,2 2 0 0 0,1 0 0 0 0,2 2 0 0 0,2 1 0 0 0,1 1 0 0 0,2 2 0 0 0,2 1 0 0 0,0 2 0 0 0,2 1 0 0 0,8-2-166 0 0,-17 24-23 0 0,-28 8-25 0 0,14 82-297 0 0,-13-73-167 0 0,8 37-764 0 0,0-36-2689 0 0,5-6-3866 0 0,-11-4-3861 0 0</inkml:trace>
  <inkml:trace contextRef="#ctx0" brushRef="#br0" timeOffset="16356.964">13198 974 4689 0 0,'0'0'1878'0'0,"0"0"-115"0"0,0 0 77 0 0,0 0 71 0 0,0 0-89 0 0,0 0-208 0 0,0 0-259 0 0,0 0-216 0 0,0 0-154 0 0,0 0-99 0 0,14 2-78 0 0,44 9-91 0 0,-56-11-633 0 0,0 1-1 0 0,-1-1 0 0 0,1 1 0 0 0,0-1 1 0 0,-1 1-1 0 0,1 0 0 0 0,0 0 0 0 0,-1-1 1 0 0,1 1-1 0 0,-1 0 0 0 0,0 0 1 0 0,1 1-1 0 0,-1-1 0 0 0,0 0 0 0 0,0 0 1 0 0,1 1-1 0 0,-1-1 0 0 0,0 1 1 0 0,0-1-1 0 0,-1 1 0 0 0,1-1 0 0 0,0 1 1 0 0,0-1-1 0 0,-1 1 0 0 0,1 0 0 0 0,-1-1 1 0 0,1 1-1 0 0,-1 0 0 0 0,0 0 1 0 0,0-1-1 0 0,0 1 0 0 0,0 0 0 0 0,0 0 1 0 0,0-1-1 0 0,0 1 0 0 0,-1 0 1 0 0,1 0-1 0 0,0-1 0 0 0,-1 2-83 0 0,0 7 296 0 0,-1 0-178 0 0,1 0 1 0 0,-1 0-1 0 0,-1-1 1 0 0,0 0-1 0 0,0 1 1 0 0,-1-1-1 0 0,0 0 1 0 0,-1 0-1 0 0,0-1 1 0 0,0 1-1 0 0,-1-1 1 0 0,-6 7-119 0 0,-3 7-95 0 0,3-12-389 0 0,10-9-3722 0 0,1 0-4306 0 0,1-1-419 0 0</inkml:trace>
  <inkml:trace contextRef="#ctx0" brushRef="#br0" timeOffset="16604.082">13334 628 11546 0 0,'0'0'5730'0'0,"0"0"-4170"0"0,0 0-600 0 0,0 0-168 0 0,0 0-167 0 0,0 0-257 0 0,0 0-232 0 0,0 0-304 0 0,0 0-232 0 0,0 0-305 0 0,0 0-735 0 0,0 0-1641 0 0,0 0-3208 0 0,0 0-3345 0 0</inkml:trace>
  <inkml:trace contextRef="#ctx0" brushRef="#br0" timeOffset="17048.655">13733 805 10794 0 0,'0'0'3692'0'0,"0"0"-1728"0"0,0 0-701 0 0,0 0-61 0 0,0 0-67 0 0,0 0-189 0 0,0 0-235 0 0,0 0-227 0 0,0 0-140 0 0,0 0-82 0 0,0 0-58 0 0,-34 25-65 0 0,-105 80-53 0 0,73-36-2 0 0,59-60-93 0 0,1 0 0 0 0,0 1 0 0 0,1 0-1 0 0,-1 0 1 0 0,2 0 0 0 0,-1 1 0 0 0,2-1-1 0 0,-1 1 1 0 0,2 0 0 0 0,-1 0 0 0 0,1 0 0 0 0,1 0-1 0 0,0 8 10 0 0,2-15-1 0 0,1 0-1 0 0,0 0 0 0 0,0-1 0 0 0,1 1 1 0 0,-1-1-1 0 0,1 1 0 0 0,0-1 0 0 0,-1 0 1 0 0,1 0-1 0 0,1 0 0 0 0,-1-1 0 0 0,0 1 1 0 0,1-1-1 0 0,-1 1 0 0 0,1-1 1 0 0,0-1-1 0 0,0 1 0 0 0,0 0 0 0 0,0-1 1 0 0,0 0-1 0 0,0 0 0 0 0,0 0 0 0 0,0 0 1 0 0,0-1-1 0 0,0 1 0 0 0,1-1 0 0 0,-1 0 1 0 0,0 0-1 0 0,0-1 0 0 0,0 0 0 0 0,1 1 1 0 0,-1-1-1 0 0,1-1 2 0 0,-2 2 21 0 0,22-3 187 0 0,0-1-1 0 0,0-1 0 0 0,0-1 1 0 0,-1-1-1 0 0,0-1 1 0 0,0-2-1 0 0,-1 0 0 0 0,0-2 1 0 0,-1 0-1 0 0,0-1 0 0 0,-1-2 1 0 0,-1 0-1 0 0,0-1 1 0 0,12-13-208 0 0,-10 11 106 0 0,-1-1 1 0 0,-1-1-1 0 0,-1-1 1 0 0,-1 0 0 0 0,-1-1-1 0 0,-1-1 1 0 0,-1-1 0 0 0,-1 0-1 0 0,-1-1 1 0 0,-1 0-1 0 0,-1-1 1 0 0,-2-1 0 0 0,0 1-1 0 0,-2-1 1 0 0,-1-1-1 0 0,-1 1 1 0 0,-1-1 0 0 0,-2 0-1 0 0,0-3-106 0 0,-2 25-4 0 0,-1-1 0 0 0,1 1 0 0 0,-1-1-1 0 0,0 1 1 0 0,0 0 0 0 0,-1 0 0 0 0,0 0 0 0 0,0 0-1 0 0,0 0 1 0 0,-1 0 0 0 0,0 0 0 0 0,0 1-1 0 0,0-1 1 0 0,-1 1 0 0 0,0 0 0 0 0,0 0 0 0 0,0 0-1 0 0,-1 1 1 0 0,1-1 0 0 0,-1 1 0 0 0,0 0 0 0 0,0 1-1 0 0,-1-1 1 0 0,1 1 0 0 0,-1 0 0 0 0,0 0-1 0 0,0 1 1 0 0,0 0 0 0 0,0 0 0 0 0,0 0 0 0 0,0 0-1 0 0,0 1 1 0 0,-1 0 0 0 0,1 1 0 0 0,0-1-1 0 0,-1 1 1 0 0,1 1 0 0 0,-1-1 0 0 0,1 1 0 0 0,0 0-1 0 0,0 0 1 0 0,-1 1 0 0 0,-1 1 4 0 0,-11 7-11 0 0,1 2 1 0 0,1 0-1 0 0,0 1 1 0 0,0 0-1 0 0,1 2 0 0 0,1 0 1 0 0,1 0-1 0 0,0 2 1 0 0,1-1-1 0 0,0 2 0 0 0,2 0 1 0 0,0 0-1 0 0,1 1 1 0 0,1 0-1 0 0,0 1 0 0 0,2 0 1 0 0,-5 19 10 0 0,9-28 10 0 0,1 0 1 0 0,0 0-1 0 0,0 0 0 0 0,1 0 1 0 0,0 1-1 0 0,1-1 0 0 0,1 0 0 0 0,0 1 1 0 0,0-1-1 0 0,1 0 0 0 0,0 0 1 0 0,1 0-1 0 0,1 0 0 0 0,-1 0 1 0 0,2-1-1 0 0,-1 0 0 0 0,1 1 1 0 0,1-2-1 0 0,0 1 0 0 0,0-1 1 0 0,1 0-1 0 0,1 0 0 0 0,7 7-10 0 0,-2-2 79 0 0,2 0 0 0 0,-1-1 0 0 0,2-1 0 0 0,0-1-1 0 0,0 0 1 0 0,1-1 0 0 0,0 0 0 0 0,1-2 0 0 0,0 0-1 0 0,1-1 1 0 0,16 4-79 0 0,10-2-231 0 0,1-2 1 0 0,-1-1-1 0 0,1-3 0 0 0,36-2 231 0 0,-56-6-2323 0 0,-19 0-1338 0 0,-2-3-3854 0 0,-2 4-5073 0 0</inkml:trace>
  <inkml:trace contextRef="#ctx0" brushRef="#br0" timeOffset="17961.82">13334 665 0 0 0,'0'0'229'0'0,"0"0"896"0"0,0 0 259 0 0,0 0 12 0 0,0 0-19 0 0,0 0-79 0 0,0 0-169 0 0,0 0-185 0 0,0 0-133 0 0,0 0-42 0 0,3-1 14 0 0,-2 0-546 0 0,0 0 0 0 0,1 0-1 0 0,-1 1 1 0 0,0-1 0 0 0,0 0 0 0 0,0 0 0 0 0,0 0-1 0 0,0 0 1 0 0,0 0 0 0 0,0-1 0 0 0,0 1-1 0 0,0 0 1 0 0,0 0 0 0 0,-1 0 0 0 0,1-1 0 0 0,0 1-1 0 0,-1 0 1 0 0,1-1 0 0 0,-1 1 0 0 0,0-1-1 0 0,1 1 1 0 0,-1-1 0 0 0,0 1 0 0 0,0-1 0 0 0,0 1-1 0 0,0 0 1 0 0,0-1 0 0 0,0 1 0 0 0,0-1-1 0 0,-1 1 1 0 0,1-1 0 0 0,0 1 0 0 0,-1-1-237 0 0,-17-9 1944 0 0,18 11-1778 0 0,0 0 3 0 0,0 0-33 0 0,0 0 9 0 0,0 0-2 0 0,0 0-12 0 0,0 0-9 0 0,0 0-16 0 0,11-19 2745 0 0,-40 8-2238 0 0,28 11-586 0 0,1 0 0 0 0,0 0-5 0 0,0 0-23 0 0,0 0 20 0 0,0 0 5 0 0,0 0-19 0 0,0 0 14 0 0,1-1 985 0 0,2-2-14539 0 0,1 3 2387 0 0</inkml:trace>
  <inkml:trace contextRef="#ctx0" brushRef="#br0" timeOffset="34876.486">2253 2955 4297 0 0,'0'0'2030'0'0,"0"0"-146"0"0,0 0 83 0 0,0 0 115 0 0,0 0-55 0 0,0 0-289 0 0,0 0-413 0 0,0 0-359 0 0,0 0-235 0 0,0 0-98 0 0,0 0-23 0 0,0 0 18 0 0,0 0 11 0 0,8 4 1514 0 0,-42 88 508 0 0,18-30-2484 0 0,14-53-2379 0 0,1-16-784 0 0,0-20-7094 0 0,1 24 6819 0 0,0-2-4758 0 0</inkml:trace>
  <inkml:trace contextRef="#ctx0" brushRef="#br0" timeOffset="35351.838">2327 2693 2921 0 0,'0'0'2347'0'0,"0"0"-405"0"0,0 0 63 0 0,0 0 218 0 0,0 0 10 0 0,0 0-286 0 0,0 0-449 0 0,0 0-406 0 0,0 0-235 0 0,0 0-127 0 0,0 0-95 0 0,0 0-59 0 0,0 0-71 0 0,-2 2-49 0 0,-29 22 1283 0 0,31-24-1688 0 0,0 0-4 0 0,0 0-9 0 0,0 0-7 0 0,0 0 12 0 0,0 0 2 0 0,0 0 22 0 0,0 0 30 0 0,0 0 10 0 0,0 0 5 0 0,14-15 59 0 0,19-17 31 0 0,-32 31-94 0 0,-1 1 64 0 0,0 0 46 0 0,0 0 7 0 0,0 0-14 0 0,-24 14 534 0 0,22-13-983 0 0,-23 7-331 0 0,18-5-4190 0 0,2 0-5399 0 0,3-2-514 0 0</inkml:trace>
  <inkml:trace contextRef="#ctx0" brushRef="#br0" timeOffset="37442.746">3067 2933 8426 0 0,'0'0'2030'0'0,"0"0"-299"0"0,0 0-64 0 0,0 0 26 0 0,0 0-95 0 0,0 0-243 0 0,0 0-321 0 0,0 0-300 0 0,0 0-162 0 0,0 0-63 0 0,0 0 19 0 0,0 0 13 0 0,0 0 11 0 0,17 4 1879 0 0,20 0-1137 0 0,-25-1-1208 0 0,0 1 1 0 0,-1 0-1 0 0,1 1 1 0 0,-1 0-1 0 0,0 1 0 0 0,0 1 1 0 0,0-1-1 0 0,-1 2 0 0 0,0-1 1 0 0,-1 1-1 0 0,1 1 1 0 0,-2 0-1 0 0,5 5-86 0 0,-8-8 62 0 0,-1 1-1 0 0,1 0 1 0 0,-1 0-1 0 0,-1 1 1 0 0,1-1 0 0 0,-1 1-1 0 0,0 0 1 0 0,-1-1 0 0 0,0 1-1 0 0,0 0 1 0 0,-1 1-1 0 0,0-1 1 0 0,0 0 0 0 0,-1 0-1 0 0,0 0 1 0 0,-1 1 0 0 0,0 3-62 0 0,1-4 51 0 0,-2 1-15 0 0,0 1 0 0 0,0 0 0 0 0,-1-1-1 0 0,-1 0 1 0 0,0 0 0 0 0,0 0 0 0 0,0 0 0 0 0,-1-1 0 0 0,-1 1 0 0 0,0-1 0 0 0,0-1 0 0 0,-3 5-36 0 0,3-6-85 0 0,0-1 1 0 0,-1 1 0 0 0,1-1 0 0 0,-1 0 0 0 0,0 0-1 0 0,0-1 1 0 0,0 0 0 0 0,-1-1 0 0 0,0 1 0 0 0,0-1-1 0 0,1-1 1 0 0,-2 1 0 0 0,1-1 0 0 0,0-1-1 0 0,0 0 1 0 0,-1 0 0 0 0,1 0 0 0 0,0-1 0 0 0,-1 0-1 0 0,1-1 1 0 0,-7-1 84 0 0,-6-27-4564 0 0,21 13-1142 0 0,0 10 2100 0 0,0-1-7672 0 0</inkml:trace>
  <inkml:trace contextRef="#ctx0" brushRef="#br0" timeOffset="37882.681">3179 2763 5889 0 0,'0'0'3325'0'0,"0"0"-1123"0"0,0 0-334 0 0,0 0 31 0 0,0 0-114 0 0,0 0-294 0 0,0 0-356 0 0,0 0-271 0 0,0 0-201 0 0,0 0-133 0 0,0 0-96 0 0,0 0-57 0 0,0 0-37 0 0,-4 3-29 0 0,-13 7-60 0 0,7 3 690 0 0,-19 13 78 0 0,37-27-473 0 0,22-9 211 0 0,-30 10-648 0 0,0 0 15 0 0,0 0-4 0 0,0 0-6 0 0,-29 15 765 0 0,7-3-879 0 0,31-21-1321 0 0,4 0 61 0 0,12-8-1893 0 0,-7 6-5339 0 0,-6 4-3895 0 0</inkml:trace>
  <inkml:trace contextRef="#ctx0" brushRef="#br0" timeOffset="33768.93">2515 1799 0 0 0,'0'0'1046'0'0,"0"0"74"0"0,0 0 80 0 0,0 0-65 0 0,0 0-80 0 0,0 0-67 0 0,0 0-26 0 0,-4-5-29 0 0,-14-15 35 0 0,-5 8 10585 0 0,12 10-8469 0 0,27 0-22 0 0,242 13-2273 0 0,-261-3 65 0 0,-40 7-513 0 0,-203 58-221 0 0,-87 31-72 0 0,252-72-32 0 0,152 3 195 0 0,-55-30-190 0 0,37 10 62 0 0,0-3 1 0 0,2-1-1 0 0,-1-4 0 0 0,44 1-83 0 0,14 3 74 0 0,-79-4-19 0 0,-33-7-39 0 0,0 0-20 0 0,0 0 8 0 0,-68 48 394 0 0,-128 62-372 0 0,-58 45 10 0 0,181-79-102 0 0,73-75 90 0 0,0-1-5 0 0,0 0-16 0 0,0 0-19 0 0,0 0 24 0 0,0 0-19 0 0,0 0-16 0 0,4 3 35 0 0,0 0-1 0 0,0 0 0 0 0,0 0 0 0 0,0 0 0 0 0,1-1 0 0 0,-1 0 0 0 0,1 0 0 0 0,-1 0 0 0 0,1 0 0 0 0,0-1 0 0 0,0 0 0 0 0,0 0 0 0 0,-1 0 1 0 0,1 0-1 0 0,0-1 0 0 0,0 0 0 0 0,5 0-7 0 0,-6 0 10 0 0,47 2 85 0 0,0-2 0 0 0,0-3 0 0 0,0-2 0 0 0,33-7-95 0 0,170-28 294 0 0,-175 35-185 0 0,-79 5-124 0 0,0 0 19 0 0,0 0-9 0 0,0 0 18 0 0,0 0 13 0 0,0 0-14 0 0,0 0-4 0 0,0 0-6 0 0,0 0-19 0 0,0 0 1 0 0,0 0 7 0 0,0 0 5 0 0,0 0 16 0 0,0 0-2 0 0,0 0-16 0 0,0 0 14 0 0,0 0 22 0 0,0 0 10 0 0,0 0-26 0 0,0 0-29 0 0,0 0 27 0 0,0 0 5 0 0,0 0 15 0 0,0 0-33 0 0,0 0-14 0 0,0 0 19 0 0,0 0-4 0 0,0 0 27 0 0,0 0-24 0 0,0 0 14 0 0,0 0-20 0 0,0 0-13 0 0,0 0 3 0 0,0 0 25 0 0,0 0-24 0 0,0 0 19 0 0,0 0-21 0 0,0 0 9 0 0,-3 0 26 0 0,-31 3-6771 0 0,13 4-6497 0 0,13-6 1787 0 0</inkml:trace>
  <inkml:trace contextRef="#ctx0" brushRef="#br0" timeOffset="36792.802">3224 1732 0 0 0,'0'0'685'0'0,"0"0"212"0"0,0 0 38 0 0,0 0-25 0 0,0 0-16 0 0,0 0 26 0 0,0 0 12 0 0,4 0 22 0 0,11-1 190 0 0,30 3 9304 0 0,-30 1-10055 0 0,78 1 3469 0 0,-36-4-2461 0 0,-62 16-92 0 0,-51 16-1093 0 0,-1-1-1 0 0,-1-4 0 0 0,-1-1 1 0 0,-44 11-216 0 0,5 3 26 0 0,75-25 81 0 0,23-15-112 0 0,0 0-39 0 0,0 0 24 0 0,24 11 129 0 0,122 16 400 0 0,189-20 394 0 0,-272-4-779 0 0,-71 12 358 0 0,-196 113-214 0 0,43-6-219 0 0,126-101-39 0 0,1 1-1 0 0,1 3 0 0 0,2 0 1 0 0,0 2-1 0 0,1 1 0 0 0,-15 20-9 0 0,45-47 0 0 0,0 0-1 0 0,-1 0 0 0 0,1 0 1 0 0,0 0-1 0 0,0-1 0 0 0,0 1 1 0 0,0 0-1 0 0,0 0 0 0 0,0 0 0 0 0,0 0 1 0 0,0 0-1 0 0,0 0 0 0 0,0 0 1 0 0,1 0-1 0 0,-1-1 0 0 0,0 1 1 0 0,0 0-1 0 0,1 0 0 0 0,-1 0 1 0 0,1 0-1 0 0,-1-1 0 0 0,1 1 1 0 0,-1 0-1 0 0,1 0 0 0 0,-1-1 1 0 0,1 1-1 0 0,0-1 0 0 0,-1 1 1 0 0,1 0-1 0 0,0-1 0 0 0,0 1 1 0 0,-1-1-1 0 0,1 1 0 0 0,0-1 1 0 0,0 0-1 0 0,0 1 0 0 0,0-1 1 0 0,0 0-1 0 0,-1 0 0 0 0,1 1 1 0 0,0-1-1 0 0,0 0 0 0 0,0 0 1 0 0,0 0-1 0 0,0 0 0 0 0,0 0 1 0 0,0-1 0 0 0,51 12 131 0 0,221-14 493 0 0,-112 0-1222 0 0,-169-1-1450 0 0,4 0-2581 0 0,0 1-4650 0 0,2 3-3225 0 0</inkml:trace>
  <inkml:trace contextRef="#ctx0" brushRef="#br0" timeOffset="40999.751">3785 1758 9178 0 0,'0'0'2058'0'0,"0"0"-95"0"0,0 0-41 0 0,0 0-39 0 0,0 0-167 0 0,0 0-365 0 0,0 0-380 0 0,0 0-232 0 0,0 0-147 0 0,0 0-92 0 0,0 0-41 0 0,0 0-55 0 0,0 0-72 0 0,-2 0-61 0 0,132 3 2525 0 0,99 23-2246 0 0,-218-29 592 0 0,-24-12-640 0 0,-81-62-373 0 0,69 52-1064 0 0,25 24 426 0 0,0 1-255 0 0,13-3-3614 0 0,-1 3 908 0 0,-4 0-2078 0 0,1 0-6066 0 0</inkml:trace>
  <inkml:trace contextRef="#ctx0" brushRef="#br0" timeOffset="44647.29">6302 2616 3769 0 0,'0'0'3098'0'0,"0"0"-743"0"0,0 0-244 0 0,0 0-106 0 0,0 0-248 0 0,0 0-388 0 0,0 0-431 0 0,0 0-337 0 0,0 0-189 0 0,0 0 16 0 0,0 0 176 0 0,0 0 132 0 0,0 0 88 0 0,5 1-34 0 0,2-1-563 0 0,-1 0 0 0 0,0-1 0 0 0,0 1 1 0 0,0-1-1 0 0,0 0 0 0 0,0-1 0 0 0,0 0 1 0 0,-1 0-1 0 0,1 0 0 0 0,0 0 0 0 0,-1-1 1 0 0,1 0-1 0 0,-1 0 0 0 0,0 0 0 0 0,2-2-227 0 0,67-43 1234 0 0,-71 48-1217 0 0,0 0-1 0 0,0 0 1 0 0,0 0 0 0 0,-1 0 0 0 0,1 1-1 0 0,0-1 1 0 0,0 1 0 0 0,0 0 0 0 0,-1 0-1 0 0,1 0 1 0 0,0 0 0 0 0,-1 0-1 0 0,1 1 1 0 0,-1-1 0 0 0,0 1 0 0 0,1 0-1 0 0,-1-1 1 0 0,0 1 0 0 0,0 0 0 0 0,0 0-1 0 0,0 1 1 0 0,0-1 0 0 0,-1 0 0 0 0,1 0-1 0 0,-1 1 1 0 0,1-1 0 0 0,-1 1-1 0 0,0 0 1 0 0,0-1 0 0 0,0 1 0 0 0,0 0-1 0 0,-1 0 1 0 0,1-1 0 0 0,-1 1 0 0 0,0 0-1 0 0,1 1-16 0 0,3 5 51 0 0,11 34 45 0 0,-1 1 0 0 0,-3 0 0 0 0,-1 1 0 0 0,-2 0 0 0 0,-3 0 0 0 0,-1 0 0 0 0,-2 1-1 0 0,-2 0 1 0 0,-3 4-96 0 0,2-34 22 0 0,0-1 1 0 0,-1 0-1 0 0,-1 0 0 0 0,0 0 0 0 0,-1-1 0 0 0,-1 1 1 0 0,0-1-1 0 0,-1 0 0 0 0,-1 0 0 0 0,0 0 0 0 0,-2 2-22 0 0,6-12 6 0 0,1 0-1 0 0,-1-1 1 0 0,0 1-1 0 0,0-1 0 0 0,0 0 1 0 0,0 1-1 0 0,0-2 0 0 0,-1 1 1 0 0,1 0-1 0 0,-1-1 1 0 0,0 1-1 0 0,0-1 0 0 0,0 0 1 0 0,0 0-1 0 0,0-1 1 0 0,-1 1-1 0 0,1-1 0 0 0,0 0 1 0 0,-1 0-1 0 0,1 0 0 0 0,-1-1 1 0 0,1 1-1 0 0,-1-1 1 0 0,1 0-1 0 0,-1-1 0 0 0,-2 0-5 0 0,3-2-5 0 0,0-1 0 0 0,1 0 0 0 0,-1-1 0 0 0,1 1 0 0 0,0-1 0 0 0,0 1 0 0 0,1-1 0 0 0,0 0 0 0 0,0 0 0 0 0,0 0 0 0 0,0 0-1 0 0,1 0 1 0 0,-1 0 0 0 0,1 0 0 0 0,1-1 0 0 0,-1 1 0 0 0,1 0 0 0 0,0-1 0 0 0,0 1 0 0 0,0 0 0 0 0,1-4 5 0 0,-1-1-26 0 0,1 0 1 0 0,0 0 0 0 0,0-1 0 0 0,1 1 0 0 0,0 0-1 0 0,0 0 1 0 0,2 0 0 0 0,-1 1 0 0 0,1-1-1 0 0,0 1 1 0 0,1 0 0 0 0,3-5 25 0 0,44-71-663 0 0,-14 31-2764 0 0,-31 43 1242 0 0,-1 1-2607 0 0,-1 5-3030 0 0,-2 1-1219 0 0</inkml:trace>
  <inkml:trace contextRef="#ctx0" brushRef="#br0" timeOffset="45202.762">6537 2189 9378 0 0,'0'0'2581'0'0,"0"0"-484"0"0,0 0-195 0 0,0 0-78 0 0,0 0-205 0 0,0 0-302 0 0,0 0-346 0 0,0 0-254 0 0,0 0-113 0 0,0 0-66 0 0,0 0-48 0 0,0 0-16 0 0,0 0-53 0 0,11 14 1286 0 0,-58 30-825 0 0,46-43-870 0 0,1-1 4 0 0,0 0 3 0 0,0 0 6 0 0,0 0-13 0 0,0 0-3 0 0,10-12 219 0 0,-5 6-264 0 0,7-8 573 0 0,-15 24-35 0 0,-1-3-1126 0 0,22-25-1903 0 0,-13 16 1720 0 0,10-7-5053 0 0,-6 5-4830 0 0</inkml:trace>
  <inkml:trace contextRef="#ctx0" brushRef="#br0" timeOffset="42527.759">5166 2068 8810 0 0,'0'0'2291'0'0,"0"0"-720"0"0,0 0-244 0 0,0 0 131 0 0,0 0 65 0 0,0 0-134 0 0,0 0-293 0 0,0 0-338 0 0,0 0-165 0 0,0 0-68 0 0,0 0-5 0 0,0 0 21 0 0,0 0-23 0 0,1 5 28 0 0,-5 59 1517 0 0,-7-35-1793 0 0,-1-2 0 0 0,-1 0-1 0 0,-1 0 1 0 0,-2-1-1 0 0,-1-1 1 0 0,0-1-1 0 0,-2 0 1 0 0,-6 4-270 0 0,15-18-16 0 0,-9 12-179 0 0,-1-2 0 0 0,-1 0 0 0 0,0-1 0 0 0,-2-1 0 0 0,0-1 0 0 0,-17 8 195 0 0,29-18-1051 0 0,-18 7-343 0 0,19-11-2530 0 0,-1-2-3543 0 0,11-1-1428 0 0</inkml:trace>
  <inkml:trace contextRef="#ctx0" brushRef="#br0" timeOffset="42810.853">4842 2064 7586 0 0,'0'0'4295'0'0,"0"0"-1777"0"0,0 0-770 0 0,0 0-266 0 0,0 0-206 0 0,0 0-250 0 0,0 0-291 0 0,0 0-256 0 0,0 0-54 0 0,0 0 67 0 0,0 0 99 0 0,0 0 74 0 0,0 0-25 0 0,6 17-75 0 0,22 55-60 0 0,-22-59-293 0 0,0-1-1 0 0,1 0 1 0 0,0 0-1 0 0,1 0 1 0 0,0-1-1 0 0,1 0 1 0 0,0-1-1 0 0,1 0 1 0 0,3 3-212 0 0,0-1 180 0 0,49 45 433 0 0,-43-42-571 0 0,-2 1 0 0 0,1 1 0 0 0,-2 0 0 0 0,0 1 0 0 0,-2 1 0 0 0,0 0 0 0 0,11 21-42 0 0,-10-24-1540 0 0,-7-15-2931 0 0,1 0-5300 0 0,-6-1-2098 0 0</inkml:trace>
  <inkml:trace contextRef="#ctx0" brushRef="#br0" timeOffset="43561.357">5514 1917 8322 0 0,'0'0'1892'0'0,"0"0"-966"0"0,0 0-271 0 0,0 0 270 0 0,0 0 333 0 0,0 0 61 0 0,0 0-44 0 0,0 0-149 0 0,0 0-111 0 0,0 0-73 0 0,0 0-69 0 0,0 0-43 0 0,0 0-66 0 0,30-1-38 0 0,94-2-66 0 0,-26-12 1025 0 0,-87 11-1584 0 0,0 0-1 0 0,0 0 1 0 0,0-1-1 0 0,-1-1 0 0 0,1 0 1 0 0,-1-1-1 0 0,-1 1 1 0 0,1-2-1 0 0,-1 0 1 0 0,0 0-1 0 0,-1 0 0 0 0,0-1 1 0 0,0 0-1 0 0,-1-1 1 0 0,0 0-1 0 0,-1 0 1 0 0,0 0-1 0 0,-1-1 0 0 0,0 0 1 0 0,3-8-101 0 0,-8 18 3 0 0,1 0 1 0 0,-1 0 0 0 0,1 0-1 0 0,-1 0 1 0 0,1 0 0 0 0,-1 0-1 0 0,1 0 1 0 0,-1 0 0 0 0,0-1-1 0 0,0 1 1 0 0,0 0-1 0 0,0 0 1 0 0,0 0 0 0 0,0 0-1 0 0,0 0 1 0 0,0-1 0 0 0,0 1-1 0 0,0 0 1 0 0,-1 0 0 0 0,1 0-1 0 0,0 0 1 0 0,-1 0-1 0 0,1 0 1 0 0,-1 0 0 0 0,1 0-1 0 0,-1 0 1 0 0,1 0 0 0 0,-1 0-1 0 0,0 0 1 0 0,0 0 0 0 0,1 0-1 0 0,-1 0 1 0 0,0 1-1 0 0,0-1 1 0 0,0 0 0 0 0,0 0-1 0 0,0 1 1 0 0,0-1 0 0 0,0 1-1 0 0,0-1 1 0 0,0 1 0 0 0,0 0-1 0 0,0-1 1 0 0,-1 1-1 0 0,1 0 1 0 0,0 0 0 0 0,0-1-1 0 0,0 1 1 0 0,0 0 0 0 0,0 0-1 0 0,-1 1 1 0 0,1-1 0 0 0,0 0-1 0 0,0 0 1 0 0,-1 1-4 0 0,-47 54-123 0 0,37-32 119 0 0,1 1 0 0 0,1 0 0 0 0,1 1 0 0 0,2 0-1 0 0,0 0 1 0 0,1 1 0 0 0,2 0 0 0 0,0 0 0 0 0,2 0 0 0 0,1 0 0 0 0,1 1 0 0 0,2 2 4 0 0,-4 25-16 0 0,0 81-5 0 0,3-80-5 0 0,-2 0-1 0 0,-2 0 1 0 0,-3-1-1 0 0,-2 0 0 0 0,-8 24 27 0 0,11-56-42 0 0,-1-1-1 0 0,-1 1 1 0 0,-1-1 0 0 0,-1 0-1 0 0,-1-1 1 0 0,0 0-1 0 0,-2-1 1 0 0,0 0-1 0 0,-1-1 1 0 0,-1 0-1 0 0,-1-1 1 0 0,0-1-1 0 0,-1 0 1 0 0,-17 12 42 0 0,26-24-78 0 0,-1 1 1 0 0,1-2 0 0 0,-1 1-1 0 0,0-1 1 0 0,0 0-1 0 0,-1-1 1 0 0,1 0 0 0 0,0 0-1 0 0,-1-1 1 0 0,0 0 0 0 0,1-1-1 0 0,-1 0 1 0 0,1 0-1 0 0,-1-1 1 0 0,-1 0 77 0 0,6 1 3 0 0,0-1 0 0 0,0 0 0 0 0,0 0-1 0 0,0-1 1 0 0,0 1 0 0 0,0-1 0 0 0,1 1 0 0 0,-1-1 0 0 0,1 0 0 0 0,-1-1-1 0 0,1 1 1 0 0,0-1 0 0 0,0 1 0 0 0,0-1 0 0 0,0 0 0 0 0,0 0-1 0 0,1 0 1 0 0,-1-1 0 0 0,1 1 0 0 0,0 0 0 0 0,0-1 0 0 0,0 0 0 0 0,1 1-1 0 0,-1-1 1 0 0,1 0 0 0 0,0 0 0 0 0,0 0 0 0 0,0 0 0 0 0,0 0-1 0 0,1 0 1 0 0,-1 0 0 0 0,1-3-3 0 0,1-5 72 0 0,-1-1-1 0 0,1 1 1 0 0,1-1 0 0 0,1 1 0 0 0,-1 0-1 0 0,2 0 1 0 0,0 0 0 0 0,0 0-1 0 0,1 1 1 0 0,1 0 0 0 0,-1 0-1 0 0,2 0 1 0 0,0 0 0 0 0,0 1-1 0 0,6-6-71 0 0,11-11 209 0 0,2 0 0 0 0,0 2-1 0 0,2 1 1 0 0,23-16-209 0 0,-33 28 95 0 0,0 1-1 0 0,0 1 1 0 0,0 0 0 0 0,2 1 0 0 0,-1 1 0 0 0,1 1 0 0 0,0 1-1 0 0,0 1 1 0 0,1 0 0 0 0,8 1-95 0 0,8 3-672 0 0,-37 6-494 0 0,0-1-1167 0 0,0-2-5138 0 0,0-2-4228 0 0</inkml:trace>
  <inkml:trace contextRef="#ctx0" brushRef="#br0" timeOffset="43861.965">6099 2520 13299 0 0,'0'0'1887'0'0,"0"0"-675"0"0,0 0 15 0 0,0 0 248 0 0,0 0 19 0 0,0 0-199 0 0,0 0-324 0 0,0 0-289 0 0,0 0-187 0 0,0 0-109 0 0,0 0-85 0 0,0 0-61 0 0,-2 26-48 0 0,-12 107 73 0 0,12-121-373 0 0,2-10-2156 0 0,1-14-3529 0 0,0-5-4986 0 0,-1 10 4302 0 0</inkml:trace>
  <inkml:trace contextRef="#ctx0" brushRef="#br0" timeOffset="44109.136">6064 2171 14971 0 0,'0'0'1657'0'0,"0"0"-745"0"0,0 0-240 0 0,0 0-160 0 0,0 0-200 0 0,0 0-320 0 0,0 0-232 0 0,0 0-200 0 0,0 0-408 0 0,0 0-865 0 0,0 0-3008 0 0,0 0-6345 0 0</inkml:trace>
  <inkml:trace contextRef="#ctx0" brushRef="#br0" timeOffset="46369.352">5490 1589 3369 0 0,'0'0'1643'0'0,"0"0"169"0"0,0 0 311 0 0,0 0 196 0 0,0 0-22 0 0,0 0-315 0 0,0 0-485 0 0,0 0-404 0 0,0 0-307 0 0,0 0-171 0 0,0 0-85 0 0,0 0-66 0 0,-8-7 1031 0 0,107 11 2012 0 0,48 14-2346 0 0,-124-15-968 0 0,259 8 435 0 0,-282-11-589 0 0,0 0 18 0 0,0 0 20 0 0,0 0 11 0 0,0 0 6 0 0,0 0 2 0 0,0 0 20 0 0,0 0-14 0 0,0 0 4 0 0,0 0 6 0 0,0 0-19 0 0,0 0-12 0 0,0 0-27 0 0,0 0-16 0 0,0 0-6 0 0,0 0 22 0 0,0 0 7 0 0,0 0-22 0 0,0 0 13 0 0,0 0-12 0 0,0 0 3 0 0,0 0-3 0 0,0 0 10 0 0,0 0-23 0 0,-17-11 22 0 0,-85-70 69 0 0,-1-18 140 0 0,102 99-332 0 0,0-1-1 0 0,1 0 0 0 0,-1 1 0 0 0,0-1 1 0 0,1 0-1 0 0,-1 0 0 0 0,1 0 0 0 0,0 0 1 0 0,-1 0-1 0 0,1 1 0 0 0,-1-1 0 0 0,1 0 1 0 0,0 0-1 0 0,0 0 0 0 0,0 0 0 0 0,0 0 1 0 0,-1 0-1 0 0,1 0 0 0 0,1 0 0 0 0,-1 0 1 0 0,0 0-1 0 0,0 0 0 0 0,0 0 0 0 0,0 0 1 0 0,1 0-1 0 0,-1 0 0 0 0,0 0 0 0 0,1 0 1 0 0,-1 0-1 0 0,1 1 0 0 0,-1-1 0 0 0,1 0 1 0 0,-1 0-1 0 0,1 0 0 0 0,0 1 0 0 0,-1-1 0 0 0,1 0 1 0 0,0 1-1 0 0,-1-1 0 0 0,1 0 0 0 0,0 1 1 0 0,0-1-1 0 0,0 1 0 0 0,0-1 75 0 0,25-14-11038 0 0,-15 8-1484 0 0</inkml:trace>
  <inkml:trace contextRef="#ctx0" brushRef="#br0" timeOffset="40436.905">3960 1990 6329 0 0,'0'0'1953'0'0,"0"0"-26"0"0,0 0 44 0 0,0 0 101 0 0,0 0-74 0 0,0 0-374 0 0,0 0-422 0 0,0 0-343 0 0,0 0-254 0 0,0 0-122 0 0,0 0-75 0 0,-7 3-37 0 0,-20 7-22 0 0,20 18 1104 0 0,9 244 622 0 0,10-81-1711 0 0,-9-283 2098 0 0,-1 65-2452 0 0,2 0 0 0 0,0 1 0 0 0,2-1 0 0 0,0 1 0 0 0,2 0 0 0 0,1 1 0 0 0,2 0 1 0 0,0 0-1 0 0,1 1 0 0 0,1 1 0 0 0,2 0 0 0 0,0 0 0 0 0,1 2 0 0 0,6-5-10 0 0,45-33 28 0 0,-65 57-27 0 0,0 0 0 0 0,0 0 0 0 0,1 0 0 0 0,-1 1 0 0 0,0-1 0 0 0,1 1 0 0 0,0 0-1 0 0,-1-1 1 0 0,1 1 0 0 0,0 0 0 0 0,0 1 0 0 0,-1-1 0 0 0,1 0 0 0 0,0 1 0 0 0,0 0 0 0 0,0-1 0 0 0,0 1 0 0 0,0 0 0 0 0,0 1-1 0 0,-1-1 1 0 0,1 0 0 0 0,0 1 0 0 0,0 0 0 0 0,0 0 0 0 0,-1-1 0 0 0,1 2 0 0 0,0-1 0 0 0,-1 0 0 0 0,1 0 0 0 0,-1 1 0 0 0,1 0-1 0 0,1 0 0 0 0,1 5 9 0 0,0-1-1 0 0,0 1 1 0 0,0-1 0 0 0,0 1-1 0 0,-1 1 1 0 0,-1-1-1 0 0,1 1 1 0 0,-1-1-1 0 0,0 1 1 0 0,-1 0-1 0 0,0 0 1 0 0,0 0-1 0 0,-1 1-8 0 0,14 83 15 0 0,-13-85 835 0 0,-1-4-5129 0 0,-1-3 2821 0 0,-4-6-11483 0 0,3 5 1940 0 0</inkml:trace>
  <inkml:trace contextRef="#ctx0" brushRef="#br0" timeOffset="41529.8">4426 2528 6801 0 0,'0'0'1599'0'0,"0"0"-218"0"0,0 0 160 0 0,0 0 284 0 0,0 0 79 0 0,0 0-227 0 0,0 0-438 0 0,0 0-365 0 0,0 0-208 0 0,0 0-70 0 0,0 0 3 0 0,0 0 6 0 0,0 0-13 0 0,5 15 821 0 0,-41 69 762 0 0,27-49-1470 0 0,6-22-2837 0 0,6-32-8441 0 0,-2 13 4252 0 0,3 2-845 0 0</inkml:trace>
  <inkml:trace contextRef="#ctx0" brushRef="#br0" timeOffset="42036.782">4562 2189 3201 0 0,'0'0'2208'0'0,"0"0"21"0"0,0 0 194 0 0,0 0-25 0 0,0 0-290 0 0,0 0-378 0 0,0 0-423 0 0,0 0-227 0 0,0 0-112 0 0,0 0-86 0 0,0 0-61 0 0,0 0-93 0 0,0 0-98 0 0,-6 1-86 0 0,-25 2 1256 0 0,21 14-635 0 0,2-9-1157 0 0,8-8 25 0 0,0 0 0 0 0,0 0 0 0 0,0 0 0 0 0,0-1 0 0 0,0 1 0 0 0,0 0 0 0 0,-1 0 0 0 0,1 0 0 0 0,0 0 0 0 0,0 0 0 0 0,0-1 0 0 0,0 1 0 0 0,0 0 0 0 0,0 0 0 0 0,-1 0 0 0 0,1 0 0 0 0,0 0 0 0 0,0 0 0 0 0,0 0 0 0 0,0-1-33 0 0,0 1 8 0 0,0 0-6 0 0,-5 7 957 0 0,5-7-3204 0 0,2 0-2484 0 0,2 0-3336 0 0,-1 0-3579 0 0</inkml:trace>
  <inkml:trace contextRef="#ctx0" brushRef="#br0" timeOffset="49482.288">7465 2134 0 0 0,'0'0'232'0'0,"0"0"530"0"0,0 0 366 0 0,0 0 257 0 0,0 0 65 0 0,0 0-104 0 0,0 0-47 0 0,0 0-18 0 0,0 0 89 0 0,7-1 110 0 0,288-51 8192 0 0,-234 38-8917 0 0,-35 11-564 0 0,-1-1 0 0 0,0-1-1 0 0,0-1 1 0 0,-1-1-1 0 0,0-1 1 0 0,0-1-1 0 0,0-2 1 0 0,-2 0-1 0 0,1-1 1 0 0,-1-1 0 0 0,-1-2-1 0 0,-1 0 1 0 0,0-1-1 0 0,-1 0 1 0 0,0-2-1 0 0,2-4-190 0 0,-20 20 31 0 0,1 1-1 0 0,-1-1 0 0 0,1 0 1 0 0,-1 0-1 0 0,0 1 0 0 0,1-1 0 0 0,-1 0 1 0 0,0 0-1 0 0,0-1 0 0 0,0 1 1 0 0,-1 0-1 0 0,1 0 0 0 0,0 0 0 0 0,-1-1 1 0 0,0 1-1 0 0,1 0 0 0 0,-1-1 1 0 0,0 1-1 0 0,0 0 0 0 0,0 0 0 0 0,0-1 1 0 0,-1 1-1 0 0,1 0 0 0 0,-1-1 1 0 0,1 1-1 0 0,-1 0 0 0 0,0 0 0 0 0,0 0 1 0 0,0 0-1 0 0,0 0 0 0 0,0 0 1 0 0,0 0-1 0 0,-1 0 0 0 0,1 0 0 0 0,-1 0 1 0 0,1 1-1 0 0,-1-1 0 0 0,0 1 1 0 0,1-1-1 0 0,-1 1 0 0 0,0-1 0 0 0,0 1 1 0 0,0 0-1 0 0,0 0 0 0 0,0 0 1 0 0,0 0-1 0 0,-1 0 0 0 0,1 1 1 0 0,0-1-1 0 0,0 1 0 0 0,-1-1 0 0 0,0 1-30 0 0,-22 50-121 0 0,16-7 119 0 0,2 0-1 0 0,2 1 1 0 0,2 0-1 0 0,2 0 1 0 0,2 0 0 0 0,4 19 2 0 0,-5-58-1 0 0,23 542 63 0 0,-24-517-77 0 0,-1 0 0 0 0,-1 0 1 0 0,-2 0-1 0 0,0 0 0 0 0,-3-1 1 0 0,0 0-1 0 0,-2 0 0 0 0,-9 18 15 0 0,14-35-55 0 0,-1 0 0 0 0,-1 0 1 0 0,0-1-1 0 0,0 0 0 0 0,-1-1 0 0 0,-1 1 0 0 0,1-2 0 0 0,-2 1 0 0 0,1-1 0 0 0,-1 0 1 0 0,-1-1-1 0 0,0-1 0 0 0,0 1 0 0 0,0-2 0 0 0,-1 0 0 0 0,0 0 0 0 0,0-1 1 0 0,0 0-1 0 0,-1-1 0 0 0,-10 2 55 0 0,7-3-112 0 0,-2 0 0 0 0,1-2 0 0 0,0 0 0 0 0,0-1 0 0 0,0 0 0 0 0,-1-2 0 0 0,1 0 0 0 0,0-1 1 0 0,0 0-1 0 0,1-2 0 0 0,-5-1 112 0 0,14 4-8 0 0,1-1 0 0 0,-1 0 0 0 0,1 0 0 0 0,0 0 0 0 0,-1 0 0 0 0,2-1 0 0 0,-1 0 0 0 0,0-1 0 0 0,1 1 0 0 0,0-1 0 0 0,0 0 0 0 0,0 0 0 0 0,1-1 0 0 0,-1 1 0 0 0,1-1 1 0 0,1 0-1 0 0,-1 0 0 0 0,1 0 0 0 0,0-1 0 0 0,0 1 0 0 0,1-1 0 0 0,0 0 0 0 0,0 1 0 0 0,1-1 0 0 0,-1 0 0 0 0,2 0 0 0 0,-1 0 0 0 0,1-5 8 0 0,4-4 52 0 0,0 1-1 0 0,1-1 1 0 0,1 1-1 0 0,0 0 1 0 0,2 0 0 0 0,-1 1-1 0 0,2 0 1 0 0,0 1-1 0 0,0-1 1 0 0,1 2-1 0 0,1-1 1 0 0,0 2 0 0 0,1-1-1 0 0,0 2 1 0 0,1-1-1 0 0,0 2 1 0 0,0-1-1 0 0,6-1-51 0 0,60-42 221 0 0,2 3 0 0 0,2 4 0 0 0,55-21-221 0 0,59-11-257 0 0,-193 77-704 0 0,-4 4-13830 0 0,-1-2 13679 0 0,-1-1-7399 0 0</inkml:trace>
  <inkml:trace contextRef="#ctx0" brushRef="#br0" timeOffset="49745.752">8505 2874 10378 0 0,'0'0'3196'0'0,"0"0"-1581"0"0,0 0-320 0 0,0 0 190 0 0,0 0 106 0 0,0 0-117 0 0,0 0-294 0 0,0 0-245 0 0,0 0-188 0 0,0 0-144 0 0,0 0-150 0 0,0 0-125 0 0,0 0-77 0 0,-9-4-24 0 0,4 1-180 0 0,3 3-39 0 0,1 0 1 0 0,0 0 0 0 0,-1 0 0 0 0,1 0-1 0 0,0-1 1 0 0,-1 1 0 0 0,1 0 0 0 0,0-1-1 0 0,0 0 1 0 0,0 1 0 0 0,-1-1 0 0 0,1 1 0 0 0,0-1-1 0 0,0 0 1 0 0,0 0 0 0 0,0 0 0 0 0,0 0-1 0 0,0 0 1 0 0,0 0 0 0 0,0 0 0 0 0,1 0-1 0 0,-1 0 1 0 0,0 0 0 0 0,0 0 0 0 0,1 0 0 0 0,-1-1-1 0 0,1 1 1 0 0,-1 0 0 0 0,1-1 0 0 0,0 1-1 0 0,0 0 1 0 0,-1 0 0 0 0,1-1 0 0 0,0 1-1 0 0,0-1 1 0 0,0 1 0 0 0,0 0 0 0 0,0-1-1 0 0,1 1 1 0 0,-1 0 0 0 0,0 0 0 0 0,1-1 0 0 0,-1 0-9 0 0,207-269 1472 0 0,-109 164-2287 0 0,-86 100-1976 0 0,1 6-5928 0 0,-10 1 5722 0 0,0 0-8439 0 0</inkml:trace>
  <inkml:trace contextRef="#ctx0" brushRef="#br0" timeOffset="50085.78">9157 2458 10290 0 0,'0'0'2819'0'0,"0"0"-951"0"0,0 0-494 0 0,0 0-96 0 0,0 0-106 0 0,0 0-211 0 0,0 0-183 0 0,0 0-176 0 0,0 0-134 0 0,0 0-81 0 0,0 0-79 0 0,0 0-38 0 0,-31 27-25 0 0,-96 84-17 0 0,76-51 88 0 0,48-51-260 0 0,0-6-35 0 0,1 1 0 0 0,1 0 0 0 0,-1 1 0 0 0,0-1 0 0 0,1 0 0 0 0,0 0 1 0 0,0 1-1 0 0,1-1 0 0 0,-1 0 0 0 0,1 1 0 0 0,0-1 0 0 0,0 1 0 0 0,0-1 1 0 0,0 0-1 0 0,1 1 0 0 0,0-1 0 0 0,0 0 0 0 0,0 1 0 0 0,0-1 0 0 0,1 0 1 0 0,0 0-1 0 0,0 0 0 0 0,0 0 0 0 0,0 0 0 0 0,0 0 0 0 0,1-1 0 0 0,0 1 0 0 0,0-1 1 0 0,0 0-1 0 0,0 0 0 0 0,0 0 0 0 0,1 0 0 0 0,2 2-21 0 0,5-1 105 0 0,-1-1 0 0 0,1 0-1 0 0,-1 0 1 0 0,1-1 0 0 0,0-1-1 0 0,0 1 1 0 0,0-2 0 0 0,0 0 0 0 0,0 0-1 0 0,0-1 1 0 0,0 0 0 0 0,-1-1-1 0 0,1 0 1 0 0,0-1 0 0 0,-1 0 0 0 0,1 0-1 0 0,-1-1 1 0 0,0-1 0 0 0,0 0-1 0 0,-1 0 1 0 0,1-1 0 0 0,-1 0-1 0 0,-1-1 1 0 0,1 1 0 0 0,-1-2 0 0 0,0 1-1 0 0,0-1 1 0 0,-1-1 0 0 0,0 1-1 0 0,-1-1 1 0 0,1-2-105 0 0,-3 7 7 0 0,-1-1-1 0 0,1 0 1 0 0,-1 0-1 0 0,0 0 1 0 0,-1 0-1 0 0,1 0 1 0 0,-1-1-1 0 0,0 1 1 0 0,-1-1-1 0 0,1 1 1 0 0,-1-1-1 0 0,0 0 1 0 0,0 0-1 0 0,-1 0 1 0 0,0 1-1 0 0,0-1 1 0 0,0 0-1 0 0,0 0 1 0 0,-1 0-1 0 0,0 1 1 0 0,-1-1 0 0 0,1 0-1 0 0,-1 1 1 0 0,0-1-1 0 0,0 1 1 0 0,-1 0-1 0 0,0 0 1 0 0,0 0-1 0 0,0 0 1 0 0,0 0-1 0 0,-1 0 1 0 0,1 1-1 0 0,-1 0 1 0 0,-1-1-1 0 0,-1 0-6 0 0,1 2-189 0 0,-1 0-1 0 0,0 1 0 0 0,0-1 1 0 0,0 1-1 0 0,0 1 0 0 0,0-1 1 0 0,0 1-1 0 0,-1 0 0 0 0,1 0 1 0 0,0 1-1 0 0,-1 0 0 0 0,1 0 1 0 0,-1 1 189 0 0,-47 16-9129 0 0,43-9-2539 0 0</inkml:trace>
  <inkml:trace contextRef="#ctx0" brushRef="#br0" timeOffset="54751.928">9501 2487 0 0 0,'0'0'807'0'0,"0"0"228"0"0,0 0-46 0 0,0 0-109 0 0,0 0-91 0 0,0 0-35 0 0,0 0 47 0 0,0 0 153 0 0,2-2 196 0 0,-2 1-1505 0 0,5-4 831 0 0,18-1 13775 0 0,45-28-12439 0 0,-15 27-1224 0 0,-50 9-564 0 0,-1 0 1 0 0,1 0-1 0 0,-1 0 1 0 0,0 1-1 0 0,1-1 1 0 0,-1 1 0 0 0,0-1-1 0 0,0 1 1 0 0,-1 0-1 0 0,1 0 1 0 0,-1 0-1 0 0,1 0 1 0 0,-1 0 0 0 0,0 0-1 0 0,0 0 1 0 0,0 0-1 0 0,0 0 1 0 0,-1 1-1 0 0,1-1-24 0 0,4 181 478 0 0,-41-1-351 0 0,35-179-184 0 0,-6 13 196 0 0,2-26 192 0 0,6-9-326 0 0,0 0 0 0 0,1 0 0 0 0,1 1 0 0 0,0-1 0 0 0,1 1 0 0 0,1 0 0 0 0,1 0 1 0 0,1 0-1 0 0,0 1 0 0 0,1 0 0 0 0,0 0 0 0 0,2 1 0 0 0,0 0 0 0 0,0 0 0 0 0,1 2 0 0 0,1-1 0 0 0,1 1 0 0 0,0 1 0 0 0,0 0 0 0 0,4-1-5 0 0,58-34-48 0 0,-56 80 71 0 0,-11 11 60 0 0,-2-1-1 0 0,-3 1 1 0 0,-1 0-1 0 0,-3 33-82 0 0,1-29-39 0 0,0-47 3 0 0,9-5-114 0 0,179-195 252 0 0,-172 186-106 0 0,136-91-3 0 0,-152 104 8 0 0,-1 1 0 0 0,1-1 0 0 0,0 1 0 0 0,0-1 0 0 0,0 1 0 0 0,0-1 0 0 0,0 1 0 0 0,0-1 0 0 0,-1 1 1 0 0,1-1-1 0 0,0 1 0 0 0,0-1 0 0 0,1 1 0 0 0,-1-1 0 0 0,0 1 0 0 0,0-1 0 0 0,0 1 0 0 0,0-1 0 0 0,0 1 0 0 0,0-1 0 0 0,1 1 0 0 0,-1-1 0 0 0,0 0 0 0 0,0 1 0 0 0,1-1 0 0 0,-1 1 0 0 0,0-1 0 0 0,1 1 0 0 0,-1-1 0 0 0,1 0 1 0 0,-1 1-1 0 0,0-1 0 0 0,1 0 0 0 0,-1 0 0 0 0,1 1 0 0 0,-1-1 0 0 0,1 0 0 0 0,-1 0 0 0 0,1 1 0 0 0,-1-1 0 0 0,1 0 0 0 0,-1 0 0 0 0,1 0 0 0 0,-1 0 0 0 0,1 0 0 0 0,-1 0 0 0 0,1 0 0 0 0,-1 0 0 0 0,1 0 0 0 0,-1 0 1 0 0,1 0-1 0 0,-1 0 0 0 0,1 0 0 0 0,-1 0 0 0 0,1-1 0 0 0,-1 1 0 0 0,1 0 0 0 0,-1 0 0 0 0,0-1 0 0 0,1 1 0 0 0,-1 0 0 0 0,1 0 0 0 0,-1-1 0 0 0,1 1 0 0 0,-1-1 0 0 0,0 1 0 0 0,1 0 0 0 0,-1-1-1 0 0,0 7 57 0 0,-8 288 635 0 0,8-293-748 0 0,0 0-1 0 0,0 0 0 0 0,0 1 1 0 0,0-1-1 0 0,0 0 0 0 0,0 0 1 0 0,1 0-1 0 0,-1 0 0 0 0,0 0 1 0 0,1 1-1 0 0,-1-1 1 0 0,0 0-1 0 0,1 0 0 0 0,-1 0 1 0 0,1 0-1 0 0,0 0 0 0 0,-1 0 1 0 0,1 0-1 0 0,0-1 0 0 0,-1 1 1 0 0,1 0-1 0 0,0 0 1 0 0,0 0-1 0 0,0-1 0 0 0,0 1 1 0 0,0 0-1 0 0,0-1 0 0 0,0 1 1 0 0,0-1-1 0 0,0 1 0 0 0,0-1 1 0 0,0 0-1 0 0,0 1 1 0 0,0-1-1 0 0,1 0 0 0 0,-1 0 1 0 0,0 0-1 0 0,0 1 0 0 0,0-1 1 0 0,0-1-1 0 0,0 1 0 0 0,1 0 1 0 0,-1 0-1 0 0,0 0 1 0 0,0-1-1 0 0,0 1 0 0 0,0 0 1 0 0,0-1-1 0 0,1 1 57 0 0,32-16-11477 0 0,-27 12-218 0 0</inkml:trace>
  <inkml:trace contextRef="#ctx0" brushRef="#br0" timeOffset="93263.784">10906 2649 264 0 0,'0'0'1447'0'0,"0"0"-661"0"0,0 0-285 0 0,0 0 306 0 0,0 0 549 0 0,0 0 335 0 0,0 0 23 0 0,0 0-239 0 0,0 0-326 0 0,0 0-164 0 0,0 0-108 0 0,10 5-57 0 0,52 19 594 0 0,-50-24-1065 0 0,0 0 0 0 0,-1-1 0 0 0,1 0 0 0 0,0-1 0 0 0,-1 0 0 0 0,1-1 0 0 0,-1 0 1 0 0,0-1-1 0 0,0 0 0 0 0,0-1 0 0 0,-1 0 0 0 0,1-1 0 0 0,-1 0 0 0 0,-1 0 0 0 0,1-1 0 0 0,-1-1 0 0 0,0 1 0 0 0,-1-1 0 0 0,0-1 0 0 0,3-3-349 0 0,-5 7 92 0 0,-1 0-1 0 0,1 0 0 0 0,-1-1 1 0 0,0 1-1 0 0,-1-2 0 0 0,1 1 0 0 0,-1 0 1 0 0,0-1-1 0 0,-1 1 0 0 0,0-1 0 0 0,0 0 1 0 0,0 0-1 0 0,-1-1 0 0 0,0 1 1 0 0,0-1-1 0 0,-1 1 0 0 0,0-1 0 0 0,0 1-91 0 0,-3 4 16 0 0,0 1 1 0 0,0-1-1 0 0,-1 1 0 0 0,1 0 0 0 0,-1 0 0 0 0,1 0 0 0 0,-1 0 0 0 0,0 0 0 0 0,0 1 0 0 0,0-1 0 0 0,0 1 0 0 0,0 0 0 0 0,0 0 0 0 0,0 0 0 0 0,0 0 0 0 0,0 0 0 0 0,-1 1 0 0 0,1-1 0 0 0,0 1 0 0 0,0 0 0 0 0,-1 0 0 0 0,1 0 0 0 0,-1 1-16 0 0,-1-2 1 0 0,-10 3-15 0 0,0 0 0 0 0,0 0 0 0 0,0 2 0 0 0,0 0 0 0 0,0 0 0 0 0,1 2 0 0 0,0 0-1 0 0,0 0 1 0 0,0 1 0 0 0,1 1 0 0 0,0 0 0 0 0,0 1 0 0 0,1 0 0 0 0,0 1 0 0 0,-9 10 14 0 0,8-9 6 0 0,1 1-1 0 0,0 1 0 0 0,0 0 1 0 0,1 0-1 0 0,1 1 0 0 0,0 0 1 0 0,1 1-1 0 0,-2 6-5 0 0,8-15 34 0 0,1-1 1 0 0,0 0-1 0 0,0 1 0 0 0,0-1 1 0 0,1 1-1 0 0,0-1 0 0 0,0 1 1 0 0,0 0-1 0 0,1 0 0 0 0,0-1 0 0 0,0 1 1 0 0,0 0-1 0 0,1 0 0 0 0,-1-1 1 0 0,2 1-1 0 0,-1 0 0 0 0,0-1 1 0 0,1 1-1 0 0,0-1 0 0 0,1 0 0 0 0,-1 1 1 0 0,1-1-1 0 0,0 0 0 0 0,0-1 1 0 0,0 1-1 0 0,4 3-34 0 0,2 2 165 0 0,1 0 1 0 0,0-1-1 0 0,1 0 0 0 0,0-1 1 0 0,1 0-1 0 0,0 0 1 0 0,0-1-1 0 0,0-1 0 0 0,1 0 1 0 0,0-1-1 0 0,0 0 0 0 0,1-1 1 0 0,-1 0-1 0 0,10 0-165 0 0,197 10 1410 0 0,-197-14-1302 0 0,-12 1-102 0 0,1 0 0 0 0,-1-1 0 0 0,0 0 0 0 0,0-1 0 0 0,0-1 1 0 0,0 0-1 0 0,0 0 0 0 0,0-1 0 0 0,0 0 0 0 0,-1-1 0 0 0,1 0 0 0 0,-1-1 0 0 0,0 0 0 0 0,0 0 1 0 0,-1-1-1 0 0,0-1 0 0 0,6-5-6 0 0,-5-13-1897 0 0,-10 14-5939 0 0,0 7-1018 0 0</inkml:trace>
  <inkml:trace contextRef="#ctx0" brushRef="#br0" timeOffset="94420.611">11997 2594 0 0 0,'0'0'1236'0'0,"0"0"570"0"0,0 0 318 0 0,0 0 109 0 0,0 0-97 0 0,0 0-245 0 0,0 0-297 0 0,0 0-203 0 0,0 0-144 0 0,0 0-97 0 0,0 0-52 0 0,0 0-88 0 0,0 0-103 0 0,8-13-112 0 0,24-43-83 0 0,-32 56-679 0 0,1-1 0 0 0,0 1 0 0 0,-1-1 0 0 0,1 1 1 0 0,-1-1-1 0 0,1 1 0 0 0,-1-1 0 0 0,0 1 0 0 0,1-1 0 0 0,-1 0 0 0 0,0 1 0 0 0,1-1 1 0 0,-1 0-1 0 0,0 1 0 0 0,0-1 0 0 0,0 0 0 0 0,1 1 0 0 0,-1-1 0 0 0,0 0 0 0 0,0 1 1 0 0,0-1-1 0 0,0 0 0 0 0,0 0 0 0 0,0 1 0 0 0,0-1 0 0 0,-1 0 0 0 0,1 1 0 0 0,0-1 1 0 0,0 0-1 0 0,0 1 0 0 0,-1-1 0 0 0,1 0 0 0 0,0 1 0 0 0,-1-1 0 0 0,1 0 0 0 0,-1 1 1 0 0,1-1-1 0 0,0 1 0 0 0,-1-1 0 0 0,1 1 0 0 0,-1-1 0 0 0,0 1 0 0 0,1-1 0 0 0,-1 1 1 0 0,1 0-1 0 0,-1-1 0 0 0,0 1 0 0 0,1 0 0 0 0,-1-1 0 0 0,0 1 0 0 0,1 0 0 0 0,-1 0 1 0 0,0 0-1 0 0,1 0 0 0 0,-1 0 0 0 0,0-1 0 0 0,0 1-33 0 0,-4-1 175 0 0,-3-1-66 0 0,0 0 1 0 0,0 0-1 0 0,0 1 1 0 0,0 1-1 0 0,-1-1 1 0 0,1 1-1 0 0,0 0 1 0 0,0 1-1 0 0,0 0 0 0 0,0 0 1 0 0,0 1-1 0 0,0 0 1 0 0,0 0-1 0 0,1 1 1 0 0,-4 2-110 0 0,-14 5 105 0 0,0 1 0 0 0,0 1 0 0 0,1 2 0 0 0,1 0 0 0 0,-20 17-105 0 0,34-25-6 0 0,1 1-1 0 0,1 0 0 0 0,-1 0 1 0 0,1 1-1 0 0,0-1 1 0 0,1 2-1 0 0,0-1 1 0 0,0 1-1 0 0,1 0 1 0 0,0 0-1 0 0,0 0 1 0 0,1 1-1 0 0,0-1 0 0 0,1 1 1 0 0,0 0-1 0 0,1 0 1 0 0,0 0-1 0 0,0 1 1 0 0,1-1-1 0 0,1 0 1 0 0,-1 1-1 0 0,2 9 7 0 0,2-15 3 0 0,-1-1 0 0 0,0 0-1 0 0,1 0 1 0 0,0 0 0 0 0,0 0-1 0 0,0-1 1 0 0,1 1 0 0 0,-1-1 0 0 0,1 0-1 0 0,0 0 1 0 0,-1 0 0 0 0,2 0-1 0 0,-1-1 1 0 0,0 1 0 0 0,0-1 0 0 0,1 0-1 0 0,-1 0 1 0 0,1-1 0 0 0,0 0-1 0 0,-1 1 1 0 0,1-2 0 0 0,0 1 0 0 0,0 0-1 0 0,-1-1 1 0 0,1 0 0 0 0,0 0-1 0 0,0 0 1 0 0,2-1-3 0 0,15-2 160 0 0,0 0 0 0 0,0-2-1 0 0,0 0 1 0 0,-1-1 0 0 0,0-2-1 0 0,0 0 1 0 0,0-1 0 0 0,-2-1-1 0 0,1-1 1 0 0,-1-1 0 0 0,0 0 0 0 0,6-7-160 0 0,127-106 1024 0 0,-136 105-570 0 0,-27 27 124 0 0,0 3-585 0 0,0 1 1 0 0,1 0-1 0 0,0 0 1 0 0,1 1-1 0 0,0 1 1 0 0,1-1-1 0 0,1 1 1 0 0,0 1-1 0 0,-4 11 7 0 0,-9 34-18 0 0,4 2-1 0 0,1 0 0 0 0,4 0 1 0 0,2 1-1 0 0,3 1 0 0 0,2 18 19 0 0,4-59 0 0 0,0 1 0 0 0,-2 0 0 0 0,0-1 0 0 0,-2 1 0 0 0,0-1 0 0 0,-2 0 0 0 0,0 0 0 0 0,-2 0 0 0 0,0-1 0 0 0,-1 0 0 0 0,-4 4 0 0 0,13-25-2 0 0,1 0-1 0 0,-1 0 1 0 0,0 0-1 0 0,1 0 0 0 0,-1 0 1 0 0,0 0-1 0 0,1 0 1 0 0,-1 0-1 0 0,0 0 1 0 0,1 0-1 0 0,-1 0 0 0 0,0 0 1 0 0,1 0-1 0 0,-1 0 1 0 0,0 0-1 0 0,1 0 1 0 0,-1 0-1 0 0,0 0 0 0 0,0 0 1 0 0,1 0-1 0 0,-1 1 1 0 0,0-1-1 0 0,1 0 1 0 0,-1 0-1 0 0,0 0 0 0 0,0 0 1 0 0,1 1-1 0 0,-1-1 1 0 0,0 0-1 0 0,0 0 1 0 0,0 1-1 0 0,1-1 0 0 0,-1 0 1 0 0,0 1-1 0 0,0-1 1 0 0,0 0-1 0 0,0 0 1 0 0,1 1-1 0 0,-1-1 0 0 0,0 0 1 0 0,0 1-1 0 0,0-1 1 0 0,0 1 2 0 0,39-29 111 0 0,-35 25-148 0 0,64-71 76 0 0,-65 70-27 0 0,0 0 1 0 0,-1 0-1 0 0,0 0 0 0 0,1-1 0 0 0,-2 1 1 0 0,1-1-1 0 0,0 1 0 0 0,-1-1 1 0 0,0 0-1 0 0,0 1 0 0 0,-1-1 0 0 0,1 0 1 0 0,-1 0-1 0 0,0 0 0 0 0,0 1 1 0 0,-1-4-13 0 0,1-1 6 0 0,-1 6-1 0 0,-1-1 1 0 0,0 1 0 0 0,1-1 0 0 0,-1 1 0 0 0,0 0-1 0 0,-1 0 1 0 0,1-1 0 0 0,-1 2 0 0 0,1-1 0 0 0,-1 0-1 0 0,0 0 1 0 0,0 1 0 0 0,0 0 0 0 0,0 0 0 0 0,0 0 0 0 0,-1 0-1 0 0,-2-1-5 0 0,-34-15 22 0 0,-1 2 0 0 0,-1 2-1 0 0,-1 1 1 0 0,0 3-1 0 0,-4 0-21 0 0,36 5-292 0 0,46 5 306 0 0,-23 1 10 0 0,32-1-9 0 0,0-2 0 0 0,1-2 0 0 0,-1-2 0 0 0,22-7-15 0 0,50-22-564 0 0,-99 18-1742 0 0,-14 10-1901 0 0,-2 0-4874 0 0,-1 2-3449 0 0</inkml:trace>
  <inkml:trace contextRef="#ctx0" brushRef="#br0" timeOffset="94818.711">12292 2734 10626 0 0,'0'0'3461'0'0,"0"0"-858"0"0,0 0-537 0 0,0 0-316 0 0,0 0-313 0 0,0 0-354 0 0,0 0-336 0 0,0 0-243 0 0,0 0-140 0 0,0 0-50 0 0,0 0-50 0 0,0 0-27 0 0,0-3-38 0 0,0-5 25 0 0,0 27 44 0 0,4 33 177 0 0,2-26-350 0 0,-5-17-76 0 0,1 1-1 0 0,0-1 0 0 0,0 1 0 0 0,1-1 1 0 0,1 0-1 0 0,-1 0 0 0 0,2 0 0 0 0,-1-1 1 0 0,1 1-1 0 0,0-1 0 0 0,1 0 1 0 0,0 0-1 0 0,0-1 0 0 0,3 3-18 0 0,-5-7 78 0 0,0 1 0 0 0,0-1-1 0 0,0 0 1 0 0,0 0 0 0 0,1-1 0 0 0,-1 1-1 0 0,1-1 1 0 0,0 0 0 0 0,0 0-1 0 0,0 0 1 0 0,0-1 0 0 0,0 0 0 0 0,0 0-1 0 0,0 0 1 0 0,0 0 0 0 0,0-1 0 0 0,0 0-1 0 0,1 0 1 0 0,-1-1 0 0 0,0 1 0 0 0,0-1-1 0 0,0 0 1 0 0,0 0 0 0 0,2-2-78 0 0,7-3 116 0 0,0 0 1 0 0,-1-2-1 0 0,0 0 0 0 0,0 0 1 0 0,-1-1-1 0 0,0-1 1 0 0,-1 0-1 0 0,0 0 0 0 0,0-1 1 0 0,-1-1-1 0 0,-1 1 1 0 0,0-2-1 0 0,-1 1 1 0 0,0-1-1 0 0,0-1 0 0 0,-2 1 1 0 0,0-1-1 0 0,0 0 1 0 0,-1-1-1 0 0,-1 1 0 0 0,2-14-116 0 0,-5-16-1145 0 0,-17 43-5965 0 0,14 1 341 0 0,0 0-5891 0 0</inkml:trace>
  <inkml:trace contextRef="#ctx0" brushRef="#br0" timeOffset="95733.709">13152 2704 11074 0 0,'0'0'2159'0'0,"0"0"-421"0"0,0 0-95 0 0,0 0 2 0 0,0 0-193 0 0,0 0-241 0 0,0 0-266 0 0,0 0-171 0 0,0 0-125 0 0,0 0-105 0 0,0 0-77 0 0,0 0-76 0 0,0 0-31 0 0,-10-6-45 0 0,-29-18-42 0 0,37 23-243 0 0,-1 0 1 0 0,1 1-1 0 0,-1-1 1 0 0,1 1-1 0 0,-1 0 0 0 0,1-1 1 0 0,-1 1-1 0 0,1 0 0 0 0,-1 1 1 0 0,1-1-1 0 0,-1 0 0 0 0,1 1 1 0 0,-1-1-1 0 0,1 1 0 0 0,-1 0 1 0 0,1 0-1 0 0,-1 0 0 0 0,1 0 1 0 0,0 0-1 0 0,0 1 0 0 0,0-1 1 0 0,0 1-1 0 0,0-1 0 0 0,0 1 1 0 0,-1 1-31 0 0,-5 2 111 0 0,-3 1-88 0 0,1 1 1 0 0,0 0 0 0 0,0 1-1 0 0,1 0 1 0 0,0 0 0 0 0,0 1-1 0 0,0 0 1 0 0,2 0-1 0 0,-1 1 1 0 0,1 0 0 0 0,0 1-1 0 0,1 0 1 0 0,1-1 0 0 0,-1 2-1 0 0,2-1 1 0 0,-1 1 0 0 0,2 0-1 0 0,0 0 1 0 0,0 0 0 0 0,1 0-1 0 0,0 0 1 0 0,1 8-24 0 0,3-16 8 0 0,1-1 1 0 0,0 0-1 0 0,0 0 1 0 0,0 0 0 0 0,0 0-1 0 0,1 0 1 0 0,-1-1-1 0 0,1 1 1 0 0,0-1 0 0 0,-1 0-1 0 0,1 0 1 0 0,0 0-1 0 0,0-1 1 0 0,0 0-1 0 0,0 1 1 0 0,1-1 0 0 0,-1-1-1 0 0,0 1 1 0 0,0 0-1 0 0,1-1 1 0 0,-1 0-1 0 0,0 0 1 0 0,1-1 0 0 0,-1 1-1 0 0,0-1 1 0 0,0 0-1 0 0,1 0 1 0 0,1-1-9 0 0,17-3 121 0 0,-1-2 0 0 0,-1-1-1 0 0,1 0 1 0 0,-1-2 0 0 0,-1 0 0 0 0,0-1 0 0 0,0-2 0 0 0,-1 0-1 0 0,-1 0 1 0 0,0-2 0 0 0,-1 0 0 0 0,-1-1 0 0 0,5-7-121 0 0,8-3 88 0 0,-28 25-63 0 0,-1 1-22 0 0,-4 23-222 0 0,-16 108 62 0 0,22-127 156 0 0,-1-1-1 0 0,0 1 1 0 0,1-1 0 0 0,-1 0 0 0 0,1 0 0 0 0,0 0 0 0 0,0 0 0 0 0,1 0-1 0 0,-1 0 1 0 0,1 0 0 0 0,-1-1 0 0 0,1 1 0 0 0,0-1 0 0 0,0 0 0 0 0,0 0-1 0 0,0 0 1 0 0,0 0 0 0 0,0 0 0 0 0,0-1 0 0 0,1 1 0 0 0,-1-1 0 0 0,1 0-1 0 0,-1 0 1 0 0,1 0 0 0 0,-1-1 0 0 0,1 1 0 0 0,0-1 0 0 0,-1 0 0 0 0,1 0-1 0 0,0 0 1 0 0,-1 0 0 0 0,1-1 0 0 0,-1 0 0 0 0,1 1 0 0 0,-1-1 0 0 0,1-1-1 0 0,-1 1 1 0 0,1 0 0 0 0,-1-1 0 0 0,0 1 0 0 0,0-1 0 0 0,2-1 1 0 0,18-10 82 0 0,-1-1 0 0 0,0-1 1 0 0,-1-1-1 0 0,0-1 0 0 0,-2 0 0 0 0,0-2 1 0 0,-1 0-1 0 0,-1-1 0 0 0,0 0 1 0 0,-2-2-1 0 0,-1 0 0 0 0,0-1 0 0 0,0-2-82 0 0,22-39 106 0 0,-4 12-71 0 0,-1-1 0 0 0,-3-1 1 0 0,-3-2-1 0 0,-2-1 0 0 0,-2 0 1 0 0,10-52-36 0 0,-27 90 14 0 0,-1 8-8 0 0,0 0-1 0 0,0-1 0 0 0,-1 1 0 0 0,0 0 1 0 0,-1-1-1 0 0,0 0 0 0 0,-1 1 0 0 0,0-1 1 0 0,-1 1-1 0 0,-1-1 0 0 0,0 1 0 0 0,0-1 1 0 0,-1 1-1 0 0,0 0 0 0 0,-1 0 0 0 0,0 0 1 0 0,-4-6-6 0 0,6 15 1 0 0,-1-1 1 0 0,1 1-1 0 0,-1 0 1 0 0,0-1 0 0 0,1 1-1 0 0,-1 0 1 0 0,0 1-1 0 0,0-1 1 0 0,0 0-1 0 0,0 1 1 0 0,-1 0-1 0 0,1 0 1 0 0,0 0 0 0 0,0 0-1 0 0,-1 0 1 0 0,1 0-1 0 0,-1 1 1 0 0,1 0-1 0 0,-1 0 1 0 0,1 0 0 0 0,0 0-1 0 0,-1 0 1 0 0,1 1-1 0 0,-1-1 1 0 0,1 1-1 0 0,0 0 1 0 0,-1 0-1 0 0,1 0 1 0 0,0 1 0 0 0,0-1-1 0 0,0 1 1 0 0,0 0-1 0 0,0 0 1 0 0,0 0-1 0 0,1 0 1 0 0,-1 0-1 0 0,0 0 1 0 0,1 1 0 0 0,0-1-1 0 0,0 1 1 0 0,-1 0-1 0 0,2 0 1 0 0,-1 0-1 0 0,0 0 1 0 0,0 0 0 0 0,1 0-1 0 0,-1 2-1 0 0,-8 15 2 0 0,2 1 0 0 0,0 1 0 0 0,1-1 1 0 0,1 1-1 0 0,1 1 0 0 0,1-1 0 0 0,1 0 0 0 0,1 1 0 0 0,1 0 0 0 0,0-1 0 0 0,2 1 0 0 0,2 4-2 0 0,1 13 6 0 0,2 1 0 0 0,2-1 0 0 0,1 0 0 0 0,3-1 0 0 0,1 0 0 0 0,9 18-6 0 0,11 33 35 0 0,-21-53-43 0 0,23 103-19 0 0,-33-74-34 0 0,-2-66 58 0 0,0 0-26 0 0,0 0 5 0 0,0 0 12 0 0,0 0-5 0 0,0 0-21 0 0,0 0-34 0 0,0 0-18 0 0,-4-19-1037 0 0,-7-39-1410 0 0,-5-20-2836 0 0,-5 31-1775 0 0,10 29 1121 0 0,4 3-1573 0 0</inkml:trace>
  <inkml:trace contextRef="#ctx0" brushRef="#br0" timeOffset="95977.629">13499 2458 3353 0 0,'0'0'3632'0'0,"0"0"-259"0"0,0 0-273 0 0,0 0-419 0 0,0 0-515 0 0,0 0-531 0 0,0 0-462 0 0,0 0-319 0 0,0 0-168 0 0,0 0-3 0 0,0 0 117 0 0,0 0 80 0 0,7-2 32 0 0,152-6 2061 0 0,-93 10-2384 0 0,276 20 376 0 0,-328-21-1238 0 0,19 4 101 0 0,-24 11-4390 0 0,-10-12-874 0 0,-2-4-6998 0 0</inkml:trace>
  <inkml:trace contextRef="#ctx0" brushRef="#br0" timeOffset="96128.745">14381 2546 19084 0 0,'0'0'1034'0'0,"0"0"-301"0"0,0 0 143 0 0,0 0 237 0 0,0 0 83 0 0,0 0-180 0 0,0 0-347 0 0,0 0-304 0 0,0 0-193 0 0,0 0-88 0 0,0 0-43 0 0,2 33-16 0 0,4 99-42 0 0,-5-62-1891 0 0,-4-69-5310 0 0,1-1-4566 0 0</inkml:trace>
  <inkml:trace contextRef="#ctx0" brushRef="#br0" timeOffset="96277.624">14435 2351 8706 0 0,'0'0'3945'0'0,"0"0"-2009"0"0,0 0-424 0 0,0 0-175 0 0,0 0-121 0 0,0 0-248 0 0,0 0-296 0 0,0 0-344 0 0,0 0-224 0 0,0 0-224 0 0,0 0-296 0 0,0 0-56 0 0,0 0-120 0 0,31-133-96 0 0,-31 145-368 0 0,0 6-1225 0 0,0-7-2408 0 0,0-4-5721 0 0</inkml:trace>
  <inkml:trace contextRef="#ctx0" brushRef="#br0" timeOffset="96614.365">14668 2421 3593 0 0,'0'0'2687'0'0,"0"0"-479"0"0,0 0-244 0 0,0 0-233 0 0,0 0-387 0 0,0 0-203 0 0,0 0-202 0 0,0 0-162 0 0,0 0-111 0 0,0 0-171 0 0,0 0-159 0 0,0 0-114 0 0,0 0-80 0 0,-1 21-46 0 0,-5 105-2 0 0,6-120-42 0 0,0-1 1 0 0,1 1-1 0 0,0-1 1 0 0,0 1-1 0 0,0-1 1 0 0,1 0-1 0 0,-1 1 1 0 0,1-1-1 0 0,0 0 1 0 0,1 0-1 0 0,-1 0 0 0 0,1 0 1 0 0,0-1-1 0 0,1 1 1 0 0,-1-1-1 0 0,1 0 1 0 0,-1 0-1 0 0,2 1-52 0 0,2 1 374 0 0,0-1-1 0 0,1 1 1 0 0,0-1-1 0 0,0-1 0 0 0,1 1 1 0 0,-1-1-1 0 0,1-1 0 0 0,0 0 1 0 0,0 0-1 0 0,0 0 1 0 0,0-1-1 0 0,0-1 0 0 0,1 0 1 0 0,-1 0-1 0 0,8 0-373 0 0,-10-1 184 0 0,0 0 0 0 0,0 0-1 0 0,-1-1 1 0 0,1 0 0 0 0,0 0 0 0 0,0 0 0 0 0,-1-1-1 0 0,1 0 1 0 0,-1 0 0 0 0,0-1 0 0 0,0 0 0 0 0,0 0-1 0 0,0 0 1 0 0,0-1 0 0 0,0 0 0 0 0,-1 0 0 0 0,0 0-1 0 0,0-1 1 0 0,0 1 0 0 0,0-1 0 0 0,-1 0 0 0 0,3-5-184 0 0,-3 3 61 0 0,0-1 1 0 0,0 0-1 0 0,-1 1 1 0 0,0-1 0 0 0,-1-1-1 0 0,0 1 1 0 0,0 0 0 0 0,-1-1-1 0 0,0 1 1 0 0,0 0-1 0 0,-1-1 1 0 0,0 1 0 0 0,-1-1-1 0 0,-1-6-61 0 0,0 10-85 0 0,-1-1-1 0 0,0 0 0 0 0,0 1 0 0 0,-1-1 1 0 0,1 1-1 0 0,-1 0 0 0 0,0 0 0 0 0,-1 1 1 0 0,1-1-1 0 0,-1 1 0 0 0,0 0 1 0 0,0 0-1 0 0,0 0 0 0 0,-1 1 0 0 0,1 0 1 0 0,-1 0-1 0 0,0 0 0 0 0,1 1 0 0 0,-1 0 1 0 0,0 0-1 0 0,-1 0 0 0 0,1 1 0 0 0,0 0 1 0 0,0 0-1 0 0,-1 1 0 0 0,1 0 0 0 0,0 0 1 0 0,-1 0-1 0 0,1 1 0 0 0,0-1 0 0 0,-3 2 86 0 0,-32 0-3535 0 0,13 3-5696 0 0,15-1-3295 0 0</inkml:trace>
  <inkml:trace contextRef="#ctx0" brushRef="#br0" timeOffset="97198.942">15171 2771 5985 0 0,'0'0'4105'0'0,"0"0"-1727"0"0,0 0-595 0 0,0 0 236 0 0,0 0 82 0 0,0 0-181 0 0,0 0-345 0 0,0 0-411 0 0,0 0-193 0 0,0 0-111 0 0,0 0-69 0 0,0 0-95 0 0,0 0-104 0 0,29-11-109 0 0,90-36-111 0 0,-15-14 652 0 0,-84 44-810 0 0,-5 3-130 0 0,0 0 1 0 0,-2 0-1 0 0,0-1 0 0 0,0-1 1 0 0,-2 0-1 0 0,0-1 0 0 0,0 0 1 0 0,3-11-85 0 0,-9 22-93 0 0,-8 18-191 0 0,0 0 287 0 0,1 1-7 0 0,0 1-1 0 0,1 0 0 0 0,0-1 1 0 0,1 1-1 0 0,1 0 0 0 0,0-1 1 0 0,1 1-1 0 0,0-1 0 0 0,1 0 1 0 0,1 1-1 0 0,0-1 5 0 0,-2-8 24 0 0,0 0 0 0 0,0 0 0 0 0,1 0 0 0 0,-1 0 0 0 0,1 0 0 0 0,0-1-1 0 0,0 1 1 0 0,1-1 0 0 0,-1 0 0 0 0,1 0 0 0 0,0 0 0 0 0,0-1 0 0 0,0 1 0 0 0,1-1 0 0 0,-1 0 0 0 0,1 0 0 0 0,-1 0 0 0 0,1-1 0 0 0,0 0 0 0 0,0 1 0 0 0,1-2-1 0 0,-1 1 1 0 0,0-1 0 0 0,1 0 0 0 0,-1 0 0 0 0,0 0 0 0 0,1-1 0 0 0,3 0-24 0 0,-3 1 82 0 0,1-1 1 0 0,-1-1-1 0 0,1 1 0 0 0,-1-1 0 0 0,0 0 1 0 0,1-1-1 0 0,-1 1 0 0 0,0-1 0 0 0,0-1 0 0 0,0 1 1 0 0,0-1-1 0 0,0 0 0 0 0,-1 0 0 0 0,1-1 1 0 0,-1 1-1 0 0,0-1 0 0 0,0 0 0 0 0,0-1 1 0 0,-1 1-1 0 0,1-1 0 0 0,-1-1-82 0 0,5-3 11 0 0,0-1 1 0 0,-1 0-1 0 0,0-1 0 0 0,-1 0 1 0 0,0 0-1 0 0,0-1 0 0 0,-1 1 1 0 0,-1-1-1 0 0,0-1 0 0 0,-1 1 1 0 0,0-1-1 0 0,-1 0 0 0 0,-1 0 1 0 0,1 0-1 0 0,-2 0 0 0 0,0 0 1 0 0,-1 0-1 0 0,-1-12-11 0 0,-16 0-2030 0 0,8 20-1297 0 0,0 2-3665 0 0,4 3-6158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3:0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0 0 0,'0'0'205'0'0,"0"0"537"0"0,0 0 306 0 0,0 0 247 0 0,0 0 228 0 0,34-5 125 0 0,108-15 23 0 0,200-17 7451 0 0,318 18-3412 0 0,23-7-4057 0 0,-378 0-1317 0 0,1 10 628 0 0,14 14-964 0 0,-276 2 11 0 0,264 11 296 0 0,-6-4-18 0 0,-195-6-185 0 0,246-13 363 0 0,-112 5-117 0 0,-83 22-213 0 0,85-8-84 0 0,241-7 30 0 0,-35-14-46 0 0,-66 21 14 0 0,-90-37-83 0 0,27-11 39 0 0,-128 27-15 0 0,-13 13 48 0 0,293 9-55 0 0,-62 7 31 0 0,9-15 3 0 0,-113-18 14 0 0,40 3 19 0 0,236 48-109 0 0,-122-11-47 0 0,-263-32 100 0 0,42 9 17 0 0,39-5 15 0 0,-16 1-67 0 0,-123 9 78 0 0,-96-8-55 0 0,-43 4 0 0 0,0 0 44 0 0,0 0 9 0 0,0 0-9 0 0,0 0-1 0 0,0 0-15 0 0,0 0-8 0 0,0 0-7 0 0,0 0 25 0 0,0 0-28 0 0,0 0 1 0 0,0 0 9 0 0,0 0-20 0 0,0 0 20 0 0,0 0-11 0 0,0 0-15 0 0,0 0-1 0 0,0 0 24 0 0,0 0-9 0 0,-30 0-4031 0 0,10 1-6608 0 0,13 2-1538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107 114,'-28'75,"3"2,3 0,0 19,20-91,0 0,1 0,-1 0,1 1,1-1,-1 0,1 1,0-1,0 1,0-1,1 1,0-1,0 0,0 1,1-1,-1 0,1 0,0 0,1 0,0 0,-1-1,1 1,1-1,-1 0,1 0,-1 0,1 0,0 0,1-1,-1 0,1 0,-1 0,5 2,8-3,0 0,1 0,-1-2,1 0,-1-1,1 0,-1-2,0 0,0-1,0-1,-1 0,13-7,-22 10,0 0,0-1,-1 1,1-2,-1 1,0-1,0 0,0 0,0-1,-1 0,1 0,-1 0,-1 0,1-1,-1 0,0 0,0 0,0 0,-1-1,0 0,-1 1,1-1,-1 0,-1 0,1-4,-2-6</inkml:trace>
  <inkml:trace contextRef="#ctx0" brushRef="#br0" timeOffset="248.931">560 1,'-180'527,"164"-483,-12 34,2 1,5 1,2 1,-3 54,4 31,20-95,3-54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4:45.428"/>
    </inkml:context>
    <inkml:brush xml:id="br0">
      <inkml:brushProperty name="width" value="0.1" units="cm"/>
      <inkml:brushProperty name="height" value="0.1" units="cm"/>
      <inkml:brushProperty name="color" value="#66CC00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240 0 0 0,'0'0'424'0'0,"0"0"235"0"0,0 0-54 0 0,0 0-167 0 0,0 0-107 0 0,0 0-3 0 0,0 0 94 0 0,3-1 1309 0 0,14 1 8956 0 0,-13 0-11178 0 0,6 6 1008 0 0,0 0 1 0 0,0 0-1 0 0,-1 1 1 0 0,0 0-1 0 0,0 1 1 0 0,-1 0-1 0 0,0 1 0 0 0,0 0 1 0 0,-1 0-1 0 0,0 0 1 0 0,2 5-518 0 0,49 54 731 0 0,-19-42-353 0 0,-12 11-770 0 0,9-12-2711 0 0,-15-6-2089 0 0,-5-4-2145 0 0,-7-8 1426 0 0</inkml:trace>
  <inkml:trace contextRef="#ctx0" brushRef="#br0" timeOffset="7317.746">6280 4827 5601 0 0,'0'0'1168'0'0,"0"0"-354"0"0,0 0 119 0 0,0 0 473 0 0,0 0 296 0 0,0 0 21 0 0,0 0-229 0 0,0 0-260 0 0,0 0-229 0 0,0 0-159 0 0,0 0-71 0 0,0 0-101 0 0,0 0-51 0 0,14 4-46 0 0,44 11-67 0 0,-56-15-442 0 0,-1 1 1 0 0,1-1-1 0 0,-1 0 1 0 0,1 1 0 0 0,-1 0-1 0 0,1-1 1 0 0,-1 1-1 0 0,0 0 1 0 0,1 0 0 0 0,-1-1-1 0 0,0 1 1 0 0,1 0-1 0 0,-1 0 1 0 0,0 1 0 0 0,0-1-1 0 0,0 0 1 0 0,0 0 0 0 0,0 0-1 0 0,0 1 1 0 0,0-1-1 0 0,0 0 1 0 0,-1 1 0 0 0,1-1-1 0 0,-1 1 1 0 0,1-1-1 0 0,-1 1 1 0 0,1-1 0 0 0,-1 1-1 0 0,0 0-68 0 0,1 2 95 0 0,11 12-542 0 0,-5-14-2434 0 0,2-1-3660 0 0,-5-1-4599 0 0</inkml:trace>
  <inkml:trace contextRef="#ctx0" brushRef="#br1" timeOffset="-13189.777">3597 1182 3049 0 0,'0'0'976'0'0,"0"0"-181"0"0,0 0-88 0 0,0 0 195 0 0,0 0 365 0 0,0 0 294 0 0,0 0 40 0 0,0 0-211 0 0,0 0-324 0 0,0 0-285 0 0,0 0-172 0 0,-4-5-76 0 0,-13-18-41 0 0,-18 17 1548 0 0,-106 5 2239 0 0,109 5-3826 0 0,1 3 1 0 0,0 0 0 0 0,0 2-1 0 0,1 1 1 0 0,-21 10-454 0 0,23-6 329 0 0,0 2 0 0 0,1 0-1 0 0,1 2 1 0 0,1 1 0 0 0,-17 17-329 0 0,-112 121 1002 0 0,122-120-795 0 0,2 1 1 0 0,1 2 0 0 0,3 0 0 0 0,-15 29-208 0 0,28-45 101 0 0,1 0-1 0 0,0 1 1 0 0,2 0 0 0 0,1 1 0 0 0,1 0 0 0 0,-5 26-101 0 0,9-29 61 0 0,1 0 1 0 0,1 0-1 0 0,1 0 0 0 0,1 0 1 0 0,1 0-1 0 0,1 0 0 0 0,1 0 1 0 0,1 0-1 0 0,1-1 1 0 0,1 0-1 0 0,0 0 0 0 0,3 1-61 0 0,82 179 826 0 0,-25-103-452 0 0,-28-55-255 0 0,80 89 257 0 0,25-22-49 0 0,-6-45-74 0 0,76-3 51 0 0,-11-52 18 0 0,-29-36-186 0 0,-136 17-125 0 0,112-39 89 0 0,-129 37-48 0 0,-2-1 0 0 0,1 0 0 0 0,-2-1 0 0 0,1-1 0 0 0,-2-1 0 0 0,16-15-52 0 0,-11 3 29 0 0,0-1-1 0 0,-2 0 1 0 0,-1-2 0 0 0,-1 0 0 0 0,-1-1 0 0 0,8-26-29 0 0,32-92 0 0 0,-29 59 0 0 0,-14-102 0 0 0,-9 44 0 0 0,-19 63 0 0 0,-27-47 0 0 0,-7 22 0 0 0,-92-75 0 0 0,18 40 0 0 0,18 56 0 0 0,22 36 0 0 0,68 44-22 0 0,0 1 1 0 0,-1 1-1 0 0,0 0 1 0 0,0 1-1 0 0,0 1 1 0 0,0 1-1 0 0,-1 0 1 0 0,1 1-1 0 0,-1 0 1 0 0,0 2-1 0 0,0 0 0 0 0,-11 2 22 0 0,21-2-5 0 0,-5 2-224 0 0,-1 1 1 0 0,1 0-1 0 0,1 1 0 0 0,-1 0 1 0 0,0 1-1 0 0,1 1 0 0 0,0-1 1 0 0,0 2-1 0 0,1 0 0 0 0,0 0 1 0 0,0 0-1 0 0,0 2 0 0 0,-3 3 229 0 0,4-5-592 0 0,-2 15-3458 0 0,9-15-1487 0 0,1-3-6901 0 0</inkml:trace>
  <inkml:trace contextRef="#ctx0" brushRef="#br1" timeOffset="-10071.319">4649 2357 0 0 0,'0'0'1295'0'0,"0"0"107"0"0,0 0 251 0 0,0 0 238 0 0,0 0 43 0 0,0 0-171 0 0,0 0-243 0 0,0 0-266 0 0,0 0-214 0 0,0 0-157 0 0,0 0-93 0 0,-5 0 3921 0 0,-17 3-3590 0 0,6-2-842 0 0,0 0 0 0 0,-1 1 1 0 0,1 1-1 0 0,0 0 1 0 0,1 1-1 0 0,-1 1 0 0 0,1 0 1 0 0,0 1-1 0 0,0 1 0 0 0,0 0-279 0 0,-9 5 209 0 0,1 1-1 0 0,1 1 0 0 0,1 1 0 0 0,0 1 0 0 0,0 1 0 0 0,2 1 1 0 0,0 0-1 0 0,1 1 0 0 0,1 1 0 0 0,1 1 0 0 0,-12 21-208 0 0,-53 65 532 0 0,1 0 14 0 0,70-88-493 0 0,1 0-1 0 0,0 1 1 0 0,1 0 0 0 0,2 0-1 0 0,0 1 1 0 0,1 0 0 0 0,1 0 0 0 0,1 0-1 0 0,-1 17-52 0 0,-8 43 161 0 0,-12 74 397 0 0,15 92 175 0 0,26-156-449 0 0,16 7 91 0 0,-19-66-257 0 0,76 82 177 0 0,-73-91-216 0 0,1 0-1 0 0,1-1 1 0 0,1-1 0 0 0,1-1-1 0 0,20 14-78 0 0,104 52 351 0 0,-59-46-198 0 0,-9-26-13 0 0,122-20 271 0 0,-159-2-275 0 0,41-7-64 0 0,59-30 75 0 0,-123 40-120 0 0,-1-1 1 0 0,-1 0-1 0 0,1-1 1 0 0,-1-1-1 0 0,-1 0 1 0 0,1-2-1 0 0,-2 1 0 0 0,1-2 1 0 0,0-1-28 0 0,39-26 68 0 0,43-80 92 0 0,11 7-90 0 0,-55 53-67 0 0,6-60-3 0 0,-50 97 0 0 0,-1-1 0 0 0,-1-1 0 0 0,-1 1 0 0 0,-2-1 0 0 0,0 0 0 0 0,-1 0 0 0 0,-1 0 0 0 0,-1 0 0 0 0,-1 0 0 0 0,-1-2 0 0 0,-33-114 0 0 0,16 75 0 0 0,-28-57 0 0 0,-26 7 0 0 0,31 47 0 0 0,-25-39 0 0 0,32 61 0 0 0,-5 2 0 0 0,-51-37 0 0 0,10 27 0 0 0,2 15 0 0 0,-44 9 0 0 0,105 27-1 0 0,0 0-1 0 0,1 2 1 0 0,-1 0 0 0 0,0 1-1 0 0,1 0 1 0 0,-1 2 0 0 0,1 0-1 0 0,-1 1 1 0 0,1 1 0 0 0,-12 5 1 0 0,-6-3-1195 0 0,35-7 856 0 0,0 0-73 0 0,0 0-139 0 0,0 0-238 0 0,-1-3-3374 0 0,0 2-1470 0 0,1-2-6957 0 0</inkml:trace>
  <inkml:trace contextRef="#ctx0" brushRef="#br0" timeOffset="427.462">2578 917 0 0 0,'0'0'264'0'0,"0"0"272"0"0,0 0 188 0 0,0 0 326 0 0,0 0 384 0 0,0 0 255 0 0,0 0 16 0 0,0 0-180 0 0,0 0-279 0 0,0 0-257 0 0,0 0-164 0 0,0 0-129 0 0,0 0-68 0 0,18 11 3063 0 0,72 44 1185 0 0,-53-29-3913 0 0,-37-26-923 0 0,4 7-65 0 0,29 23-1638 0 0,-3-3-5042 0 0,-13-8-2164 0 0,-11-14 3250 0 0</inkml:trace>
  <inkml:trace contextRef="#ctx0" brushRef="#br0" timeOffset="851.079">3200 1418 0 0 0,'0'0'568'0'0,"0"0"110"0"0,0 0 96 0 0,0 0 107 0 0,0 0 76 0 0,0 0 69 0 0,0 0 86 0 0,0 0 26 0 0,0 0-13 0 0,3 4-6 0 0,82 54 7570 0 0,-79-53-8430 0 0,0 0 0 0 0,0 0 0 0 0,0 0 0 0 0,-1 1 1 0 0,1 0-1 0 0,-1 0 0 0 0,-1 0 0 0 0,1 0 1 0 0,-1 1-1 0 0,0 0 0 0 0,-1 0 0 0 0,0 0 0 0 0,0 0 1 0 0,0 1-1 0 0,0 2-259 0 0,11 23 416 0 0,-13-30-455 0 0,1 0 0 0 0,-1 0 0 0 0,0 0 0 0 0,1 0 0 0 0,0 0-1 0 0,-1 0 1 0 0,1-1 0 0 0,0 1 0 0 0,1-1 0 0 0,-1 1-1 0 0,0-1 1 0 0,1 0 0 0 0,-1 0 0 0 0,1 0 0 0 0,0 0-1 0 0,-1 0 1 0 0,1-1 0 0 0,0 1 0 0 0,0-1 0 0 0,0 0 0 0 0,0 0-1 0 0,1 0 1 0 0,-1 0 0 0 0,0 0 0 0 0,0-1 0 0 0,1 1 39 0 0,16 7-3612 0 0,-9-3-3652 0 0,-8-4-3213 0 0</inkml:trace>
  <inkml:trace contextRef="#ctx0" brushRef="#br0" timeOffset="1268.366">3881 2276 0 0 0,'0'0'261'0'0,"0"0"705"0"0,0 0 638 0 0,0 0 389 0 0,0 0 154 0 0,0 0-164 0 0,0 0-367 0 0,0 0-302 0 0,0 0-219 0 0,0 0-116 0 0,0 0-79 0 0,12 19-59 0 0,41 58-48 0 0,-14-44 826 0 0,-27-30-1106 0 0,109 52 2813 0 0,-119-53-3301 0 0,0 0 1 0 0,0 0-1 0 0,0 0 0 0 0,0 0 0 0 0,0 1 1 0 0,-1-1-1 0 0,1 0 0 0 0,-1 1 1 0 0,1-1-1 0 0,-1 1 0 0 0,0 0 0 0 0,0-1 1 0 0,0 1-1 0 0,0 0 0 0 0,-1 0 0 0 0,1-1 1 0 0,-1 1-1 0 0,1 0 0 0 0,-1 0 1 0 0,0 0-1 0 0,0 0 0 0 0,-1 0-25 0 0,6 82-2379 0 0,-1-58-2133 0 0,2 0-4448 0 0,-4-18 2305 0 0</inkml:trace>
  <inkml:trace contextRef="#ctx0" brushRef="#br0" timeOffset="1612.369">4430 2890 424 0 0,'0'0'1108'0'0,"0"0"-520"0"0,0 0-159 0 0,0 0 313 0 0,0 0 491 0 0,0 0 248 0 0,0 0 81 0 0,0 0-31 0 0,0 0-155 0 0,0 0-146 0 0,0 0-121 0 0,0 0-119 0 0,10 13-105 0 0,60 77 1744 0 0,-64-83-2574 0 0,0-1 0 0 0,1 1 1 0 0,0-1-1 0 0,0-1 0 0 0,0 1 0 0 0,0-1 0 0 0,1 0 0 0 0,0-1 1 0 0,0 0-1 0 0,0 0 0 0 0,1-1 0 0 0,-1 0 0 0 0,1 0 0 0 0,0-1 1 0 0,5 1-56 0 0,-9-2-221 0 0,27 18-3535 0 0,-19-9-683 0 0,-6-6-4946 0 0</inkml:trace>
  <inkml:trace contextRef="#ctx0" brushRef="#br0" timeOffset="1846.115">4950 3358 10122 0 0,'0'0'796'0'0,"0"0"-409"0"0,0 0-91 0 0,0 0 216 0 0,0 0 215 0 0,0 0 73 0 0,0 0-100 0 0,0 0-199 0 0,0 0-164 0 0,0 0-100 0 0,0 0-38 0 0,0 0-31 0 0,0 0-36 0 0,9 12-48 0 0,25 38-36 0 0,9-16-136 0 0,-11 7-353 0 0,8 31-12333 0 0,-26-39 10116 0 0,-9-21 2573 0 0</inkml:trace>
  <inkml:trace contextRef="#ctx0" brushRef="#br0" timeOffset="1996.006">5193 3804 0 0 0,'0'0'441'0'0,"0"0"1433"0"0,0 0 280 0 0,0 0-207 0 0,0 0-419 0 0,0 0-325 0 0,0 0-14 0 0,0 0-83 0 0,0 0-148 0 0,0 0-203 0 0,0 0-223 0 0,15 12-176 0 0,45 40-137 0 0,6-25-101 0 0,-3 10-2810 0 0,-39-22-4307 0 0,-18-11 2310 0 0</inkml:trace>
  <inkml:trace contextRef="#ctx0" brushRef="#br0" timeOffset="6933.881">5668 4131 4913 0 0,'0'0'2155'0'0,"0"0"-699"0"0,0 0-561 0 0,0 0-124 0 0,0 0 11 0 0,0 0-18 0 0,0 0-148 0 0,0 0-203 0 0,0 0-59 0 0,0 0 21 0 0,0 0 66 0 0,3 4 88 0 0,25 28 1511 0 0,-8-10-1093 0 0,-2 0 1 0 0,0 1-1 0 0,-2 0 1 0 0,0 2-1 0 0,-2-1 1 0 0,0 4-948 0 0,-10-19 157 0 0,-2-3-104 0 0,0-1 1 0 0,0 1-1 0 0,1 0 1 0 0,-1-1-1 0 0,1 0 0 0 0,0 1 1 0 0,1-1-1 0 0,-1 0 0 0 0,1-1 1 0 0,0 1-1 0 0,1-1 0 0 0,-1 0 1 0 0,1 1-54 0 0,20-3-106 0 0,-20-3-3498 0 0,0 1-3931 0 0,-3 0-3572 0 0</inkml:trace>
  <inkml:trace contextRef="#ctx0" brushRef="#br1" timeOffset="14073.49">389 442 0 0 0,'0'0'684'0'0,"0"0"322"0"0,0 0 306 0 0,-2 0 1223 0 0,-5-3-2313 0 0,5 3 3391 0 0,2 0 3899 0 0,0 398-3401 0 0,-4-50-2783 0 0,17-199-893 0 0,2-21-144 0 0,-1 19 24 0 0,-24 38 179 0 0,26 109-227 0 0,15 203-80 0 0,1-180-54 0 0,-15-240-104 0 0,3-1 0 0 0,28 66-29 0 0,24 93 70 0 0,-54-141-41 0 0,-4-1 0 0 0,-4 2 0 0 0,-4 50-29 0 0,2 411 131 0 0,7-350-102 0 0,-29 18-26 0 0,2 64 26 0 0,16-252 6 0 0,-2-32-25 0 0,-1 0-1 0 0,0 0 0 0 0,0 0 0 0 0,0 1 0 0 0,-1-1 0 0 0,0 0 0 0 0,1 1 1 0 0,-2-1-1 0 0,1 1 0 0 0,0-1 0 0 0,-1 0 0 0 0,0 1 0 0 0,0-1 1 0 0,0 0-1 0 0,0 0 0 0 0,-1 0 0 0 0,0 0 0 0 0,0 0 0 0 0,0 1-9 0 0,1 32-12 0 0,-12 48 234 0 0,10-19-162 0 0,6-63-54 0 0,-3-2-7 0 0,0 2 0 0 0,0-3-17 0 0,0 0 26 0 0,0 0 2 0 0,-5 23 195 0 0,-26 116 127 0 0,32-88-284 0 0,3 30 335 0 0,-4-80-374 0 0,0 7 6 0 0,7 28 748 0 0,-7 63-649 0 0,28-99-206 0 0,225-28 204 0 0,-143 20-137 0 0,475 4 70 0 0,-255 36-43 0 0,33-38 25 0 0,-308 3 5 0 0,300-2-30 0 0,-130 13 50 0 0,256-16-85 0 0,50-18 59 0 0,19 23-26 0 0,-382 3 26 0 0,598-26 62 0 0,-376 15-75 0 0,219-12 43 0 0,-230 9-77 0 0,-156 11 78 0 0,-129-5-15 0 0,-94 8-45 0 0,0 0 14 0 0,0 0 5 0 0,0 0 22 0 0,0 0-2 0 0,0 0 2 0 0,0 0-5 0 0,0 0 3 0 0,0 0 19 0 0,0 0 14 0 0,0 0 0 0 0,0 0-11 0 0,0 0-16 0 0,0 0-22 0 0,0 0 14 0 0,0 0 0 0 0,0 0 1 0 0,0 0-11 0 0,0 0 8 0 0,0 0-12 0 0,0 0-12 0 0,0 0-31 0 0,0 0-1 0 0,0 0 11 0 0,0 0 14 0 0,0 0 1 0 0,0 0 10 0 0,0 0-38 0 0,0 0 22 0 0,0 0-6 0 0,0 0-25 0 0,0 0-5 0 0,0 0 1 0 0,0 0 2 0 0,0 0-23 0 0,0 0-39 0 0,0 0-27 0 0,0 0-70 0 0,0 0-159 0 0,0 0-227 0 0,0 0-401 0 0,0 0-621 0 0,0 0-1478 0 0,0 0-3885 0 0,2 0-5061 0 0</inkml:trace>
  <inkml:trace contextRef="#ctx0" brushRef="#br1" timeOffset="21755.598">593 5784 0 0 0,'0'0'381'0'0,"0"0"798"0"0,0 0 206 0 0,0 0-142 0 0,0 0-274 0 0,0 0-195 0 0,0 0-18 0 0,0 0 63 0 0,0 0 38 0 0,3 0-39 0 0,1 1-473 0 0,-1-1 0 0 0,1 0 0 0 0,-1-1 0 0 0,0 1 0 0 0,0-1 0 0 0,1 1 1 0 0,-1-1-1 0 0,0 0 0 0 0,0 0 0 0 0,1 0 0 0 0,-1-1 0 0 0,0 1 0 0 0,0-1 1 0 0,-1 0-1 0 0,1 1 0 0 0,0-1 0 0 0,-1-1 0 0 0,1 1 0 0 0,-1 0 0 0 0,1 0 1 0 0,-1-1-1 0 0,0 0 0 0 0,0 1 0 0 0,0-1 0 0 0,0-2-345 0 0,66-95 2475 0 0,102-112-454 0 0,211-260-58 0 0,-197 248-1604 0 0,173-219 651 0 0,-172 197-420 0 0,79-97 26 0 0,-121 144-228 0 0,-53 78-134 0 0,131-148 191 0 0,19-81 46 0 0,-191 269-390 0 0,3 2 0 0 0,4 2-1 0 0,42-43-100 0 0,62-68 75 0 0,-91 104 20 0 0,-57 39 712 0 0,26 3-919 0 0,-42 44 434 0 0,-122 32-225 0 0,87-28-72 0 0,-20-6 157 0 0,59 0-158 0 0,0 0 0 0 0,9 71 219 0 0,76 141-233 0 0,-65-137-34 0 0,-16-64 164 0 0,40-170 76 0 0,-35 109-212 0 0,3 0 0 0 0,3 1 0 0 0,1 0 0 0 0,7-10-4 0 0,1 4-274 0 0,-23 64-5157 0 0,0 3 1083 0 0,-1-5-1669 0 0,-2 1-6512 0 0</inkml:trace>
  <inkml:trace contextRef="#ctx0" brushRef="#br1" timeOffset="23019.464">1528 3491 3601 0 0,'0'0'2963'0'0,"0"0"-784"0"0,0 0-313 0 0,0 0-87 0 0,0 0 21 0 0,0 0-29 0 0,0 0-228 0 0,0 0-330 0 0,0 0-400 0 0,0 0-307 0 0,0 0-166 0 0,-5 4 1084 0 0,60 106 1753 0 0,37 114-1900 0 0,-65-172-938 0 0,-26-52-266 0 0,-1 0 59 0 0,0 0 72 0 0,0 0 47 0 0,0 0 89 0 0,0 0 23 0 0,-22-33 571 0 0,5 5-915 0 0,1-2 0 0 0,2 0 1 0 0,1-1-1 0 0,1 0 0 0 0,2-1 1 0 0,1 0-1 0 0,1 0 1 0 0,2-1-1 0 0,2 0 0 0 0,0 0 1 0 0,2-32-20 0 0,2 59 2 0 0,11-127 41 0 0,-10 127-40 0 0,0 0 0 0 0,1 0-1 0 0,-1 0 1 0 0,2 1 0 0 0,-1-1 0 0 0,0 1-1 0 0,1-1 1 0 0,0 1 0 0 0,0 0 0 0 0,1 0-1 0 0,-1 0 1 0 0,1 0 0 0 0,0 1-1 0 0,1 0 1 0 0,-1 0 0 0 0,1 0 0 0 0,0 0-1 0 0,-1 0 1 0 0,2 1 0 0 0,3-2-3 0 0,-6 5 5 0 0,0-1 0 0 0,-1 1 0 0 0,1 0 0 0 0,0 0 0 0 0,0 0 0 0 0,0 1 0 0 0,0-1 0 0 0,0 1 0 0 0,-1-1 0 0 0,1 1 0 0 0,0 0-1 0 0,0 0 1 0 0,-1 0 0 0 0,1 1 0 0 0,-1-1 0 0 0,1 1 0 0 0,-1-1 0 0 0,1 1 0 0 0,-1 0 0 0 0,0 0 0 0 0,0 0 0 0 0,0 0 0 0 0,0 0 0 0 0,0 0 0 0 0,-1 1 0 0 0,1-1 0 0 0,0 1 0 0 0,-1-1 0 0 0,0 1 0 0 0,0-1 0 0 0,0 1 0 0 0,0 0 0 0 0,0 0 0 0 0,0 0 0 0 0,-1 0-5 0 0,7 8 51 0 0,31 63 120 0 0,-15-54-619 0 0,-10-40-4400 0 0,-11 13-653 0 0,1 3-6634 0 0</inkml:trace>
  <inkml:trace contextRef="#ctx0" brushRef="#br1" timeOffset="23371.322">2088 3395 13683 0 0,'0'0'2095'0'0,"0"0"-357"0"0,0 0-187 0 0,0 0 49 0 0,0 0-64 0 0,0 0-281 0 0,0 0-405 0 0,0 0-334 0 0,0 0-180 0 0,0 0-45 0 0,0 0 17 0 0,0 0 5 0 0,0 0-9 0 0,3 18 730 0 0,31 85 456 0 0,-18-70-1623 0 0,-4-26-2982 0 0,-9-6-1355 0 0,-1-1-3716 0 0,-2 0-4154 0 0</inkml:trace>
  <inkml:trace contextRef="#ctx0" brushRef="#br1" timeOffset="23993.009">1180 3126 4681 0 0,'0'0'2143'0'0,"0"0"-162"0"0,0 0-173 0 0,0 0-122 0 0,0 0-90 0 0,0 0-178 0 0,0 0-157 0 0,0 0-101 0 0,0 0-102 0 0,0 0-39 0 0,0 0-19 0 0,0 0-50 0 0,0 0-74 0 0,16-18-87 0 0,50-55-77 0 0,22 2 1384 0 0,46-10-655 0 0,-134 81-1408 0 0,1 0 0 0 0,0 0 1 0 0,-1 0-1 0 0,1 0 0 0 0,-1-1 0 0 0,1 1 0 0 0,0 0 0 0 0,-1 0 0 0 0,1-1 0 0 0,-1 1 0 0 0,1 0 0 0 0,-1-1 0 0 0,1 1 1 0 0,-1 0-1 0 0,1-1 0 0 0,-1 1 0 0 0,1-1 0 0 0,-1 1 0 0 0,1-1 0 0 0,-1 1 0 0 0,0-1 0 0 0,1 1 0 0 0,-1-1 0 0 0,0 1 1 0 0,0-1-1 0 0,1 0 0 0 0,-1 1 0 0 0,0-1 0 0 0,0 1 0 0 0,0-1 0 0 0,0 0 0 0 0,0 1 0 0 0,0-1 0 0 0,0 1 0 0 0,0-1 1 0 0,0 0-1 0 0,0 1 0 0 0,0-1 0 0 0,0 0 0 0 0,0 1 0 0 0,0-1 0 0 0,0 1 0 0 0,-1-1 0 0 0,1 0 0 0 0,0 1 1 0 0,-1-1-1 0 0,1 1 0 0 0,0-1 0 0 0,-1 1 0 0 0,1-1 0 0 0,0 1 0 0 0,-1-1 0 0 0,1 1 0 0 0,-1 0 0 0 0,1-1 0 0 0,-1 1 1 0 0,1-1-1 0 0,-1 1 0 0 0,1 0 0 0 0,-1 0 0 0 0,0-1 0 0 0,1 1 0 0 0,-1 0 0 0 0,1 0 0 0 0,-1 0 0 0 0,0-1 0 0 0,1 1 1 0 0,-1 0-34 0 0,-15-12-288 0 0,-45-47 414 0 0,-25-73-326 0 0,87 89-1638 0 0,9 32-2092 0 0,4 3-4612 0 0,-7 4-4119 0 0</inkml:trace>
  <inkml:trace contextRef="#ctx0" brushRef="#br1" timeOffset="26874.117">775 5748 0 0 0,'-86'3'2847'0'0,"28"-3"8760"0"0,57 0-10851 0 0,7 1 5602 0 0,22-17-5883 0 0,129-75 1423 0 0,53-27-792 0 0,-75 29-612 0 0,56-32-108 0 0,-156 102-321 0 0,98-44 23 0 0,-10-7 70 0 0,252-154 76 0 0,-198 128-122 0 0,9-10-21 0 0,119-48-28 0 0,29-23 26 0 0,97-80 100 0 0,20-6 492 0 0,-273 160-232 0 0,83-52-192 0 0,-174 104-139 0 0,-25 17-25 0 0,36-21 43 0 0,-36 16-69 0 0,-56 38-62 0 0,-6 1-16 0 0,0 0 25 0 0,0 0 7 0 0,0 0-22 0 0,0 0 13 0 0,0 0-19 0 0,0 0-13 0 0,11-11 90 0 0,90-55 102 0 0,-132 61 661 0 0,-110-27-782 0 0,84 3 122 0 0,55 54 52 0 0,76 196-210 0 0,-49-96 81 0 0,5-198 390 0 0,27-49-484 0 0,-50 108-69 0 0,-1 3-33 0 0,0 0 1 0 0,-1 0-1 0 0,0-1 0 0 0,-1 1 1 0 0,0-1-1 0 0,-1 0 0 0 0,0 0 1 0 0,-1 0-1 0 0,1-5 100 0 0,-3 16-679 0 0,0 1-562 0 0,-2 0-6678 0 0,0 0-4485 0 0</inkml:trace>
  <inkml:trace contextRef="#ctx0" brushRef="#br1" timeOffset="30144.905">3021 4868 0 0 0,'0'0'918'0'0,"0"0"251"0"0,0 0 137 0 0,0 0 229 0 0,0 0 196 0 0,0 0 152 0 0,0 0 83 0 0,0 0-99 0 0,0 0-171 0 0,0 0-202 0 0,0 0-183 0 0,-3-9 582 0 0,3 8 3192 0 0,32 128-3268 0 0,-11 57-1070 0 0,-14-125-622 0 0,-13-106 2464 0 0,-2-24-2803 0 0,7 43 225 0 0,1 0 0 0 0,2 1 1 0 0,1-1-1 0 0,1 1 0 0 0,2 0 0 0 0,6-21-11 0 0,-5 30-6 0 0,1 1 0 0 0,0 0 0 0 0,2 0 0 0 0,0 1 1 0 0,0 1-1 0 0,2-1 0 0 0,0 2 0 0 0,0-1 0 0 0,2 2 0 0 0,13-12 6 0 0,37-9 23 0 0,-64 34-39 0 0,0 0 0 0 0,0 0 25 0 0,6 15 65 0 0,17 131 376 0 0,-23-144-481 0 0,0-1-1 0 0,0 1 1 0 0,1-1-1 0 0,-1 1 1 0 0,1-1-1 0 0,-1 0 1 0 0,1 1 0 0 0,0-1-1 0 0,-1 0 1 0 0,1 1-1 0 0,0-1 1 0 0,0 0-1 0 0,0 0 1 0 0,0 1-1 0 0,0-1 1 0 0,0 0-1 0 0,0 0 1 0 0,1 0-1 0 0,-1-1 1 0 0,0 1-1 0 0,0 0 1 0 0,1 0-1 0 0,-1-1 1 0 0,1 1-1 0 0,-1 0 1 0 0,0-1 0 0 0,1 0-1 0 0,-1 1 1 0 0,1-1-1 0 0,-1 0 1 0 0,1 0-1 0 0,-1 0 1 0 0,1 0-1 0 0,-1 0 1 0 0,1 0-1 0 0,-1 0 1 0 0,1 0-1 0 0,-1-1 1 0 0,1 1-1 0 0,-1 0 1 0 0,1-1-1 0 0,-1 1 1 0 0,1-1-1 0 0,-1 0 1 0 0,1 0 31 0 0,0-2-555 0 0,4-5-2293 0 0,-4 1-7057 0 0,-1 3-2380 0 0</inkml:trace>
  <inkml:trace contextRef="#ctx0" brushRef="#br1" timeOffset="30761.722">3426 5125 6929 0 0,'0'0'3547'0'0,"0"0"-1650"0"0,0 0-586 0 0,0 0 75 0 0,0 0 125 0 0,0 0-55 0 0,0 0-298 0 0,0 0-382 0 0,0 0-216 0 0,0 0-61 0 0,0 0 30 0 0,0 0 6 0 0,0 0-59 0 0,6-4-34 0 0,61-33 1423 0 0,-17 30-811 0 0,-49 7-1023 0 0,-10 74 1904 0 0,-5-53-1728 0 0,11-18-171 0 0,0 0-1 0 0,0 0 0 0 0,1 1 1 0 0,0-1-1 0 0,-1 1 0 0 0,2 0 0 0 0,-1 0 1 0 0,0-1-1 0 0,1 1 0 0 0,-1 0 1 0 0,1 0-1 0 0,0 1 0 0 0,0-1 0 0 0,1 0 1 0 0,-1 0-1 0 0,1 0 0 0 0,0 1 1 0 0,0-1-1 0 0,1 0 0 0 0,-1 1-35 0 0,2-2 21 0 0,0 0-1 0 0,0-1 1 0 0,0 1-1 0 0,0 0 1 0 0,1-1-1 0 0,-1 0 1 0 0,1 0-1 0 0,-1 1 1 0 0,1-2-1 0 0,0 1 1 0 0,0 0-1 0 0,0 0 1 0 0,0-1-1 0 0,0 0 1 0 0,0 0-1 0 0,1 0 1 0 0,-1 0-1 0 0,0 0 1 0 0,0 0-1 0 0,1-1 1 0 0,-1 0 0 0 0,1 1-1 0 0,-1-1 1 0 0,0 0-1 0 0,1-1 1 0 0,2 0-21 0 0,3-1 37 0 0,0 0 1 0 0,0-1-1 0 0,-1 0 0 0 0,1 0 1 0 0,0-1-1 0 0,-1 0 1 0 0,0-1-1 0 0,0 0 1 0 0,0 0-1 0 0,-1-1 1 0 0,4-3-38 0 0,-9 2-2077 0 0,-4 3-9651 0 0,0 4-718 0 0</inkml:trace>
  <inkml:trace contextRef="#ctx0" brushRef="#br1" timeOffset="32225.333">2933 4507 0 0 0,'0'0'475'0'0,"0"0"168"0"0,0 0 173 0 0,0 0 151 0 0,0 0 205 0 0,0 0 207 0 0,0 0 98 0 0,0 0 84 0 0,0 0 35 0 0,0 0-52 0 0,-4 2-73 0 0,-18 10 1178 0 0,18-7 286 0 0,-1 5 3303 0 0,110-6-3356 0 0,220-73-1463 0 0,-284 68-1145 0 0,-41 1-242 0 0,0 0-37 0 0,0 0-8 0 0,0 0 25 0 0,0 0-26 0 0,0 0 24 0 0,0 0 11 0 0,0 0-4 0 0,0 0 1 0 0,0 0-1 0 0,0 0-21 0 0,0 0 0 0 0,0 0 32 0 0,0 0-23 0 0,0 0 11 0 0,0 0 18 0 0,0 0-10 0 0,0 0-8 0 0,0 0 14 0 0,0 0-15 0 0,0 0-16 0 0,0 0 27 0 0,0 0-11 0 0,0 0-19 0 0,0 0 19 0 0,0 0-5 0 0,0 0 2 0 0,0 0 19 0 0,0 0 12 0 0,0 0-9 0 0,0 0 2 0 0,0 0 8 0 0,0 0-22 0 0,0 0 10 0 0,0 0-6 0 0,0 0 5 0 0,0 0 25 0 0,0 0 3 0 0,0 0 3 0 0,0 0 6 0 0,-16-10 409 0 0,-62-46-387 0 0,47 37-110 0 0,31 16 26 0 0,0 3 3 0 0,0 0-33 0 0,0 0 4 0 0,0 0-33 0 0,0 0-46 0 0,0 0 23 0 0,0 0-5 0 0,0 0-19 0 0,0 0-13 0 0,0 0-44 0 0,0 0-62 0 0,21 4-1704 0 0,-12-1 878 0 0,3 0-1487 0 0,-6-2-1942 0 0,-2-1-7364 0 0</inkml:trace>
  <inkml:trace contextRef="#ctx0" brushRef="#br2" timeOffset="43024.487">3831 2206 0 0 0,'0'0'239'0'0,"0"0"157"0"0,0 0 53 0 0,0 0 34 0 0,0 0 84 0 0,0 0 118 0 0,-5-3 130 0 0,-15-10 183 0 0,15 9 3682 0 0,-9-9 475 0 0,12 9-591 0 0,2 5 378 0 0,3 9-3020 0 0,56 82 400 0 0,35 23-1781 0 0,-77-98-474 0 0,20 31 180 0 0,-1-4-54 0 0,3-14-4 0 0,-15 6-97 0 0,-5-14-26 0 0,-8-6-82 0 0,-11-16 22 0 0,0 0-16 0 0,0 0-26 0 0,0 0 12 0 0,0 0-15 0 0,0 0-29 0 0,0 0 17 0 0,0 0-54 0 0,0 0-26 0 0,0 0-39 0 0,-1-16-2662 0 0,-5-5-705 0 0,1 7-3729 0 0,2 6-4658 0 0</inkml:trace>
  <inkml:trace contextRef="#ctx0" brushRef="#br2" timeOffset="44516.24">3713 2195 0 0 0,'0'0'471'0'0,"0"0"286"0"0,0 0 233 0 0,0 0 145 0 0,0 0 64 0 0,0 0 29 0 0,0 0-21 0 0,0-8-32 0 0,0-3-376 0 0,-1 3-2428 0 0,1 1 3566 0 0,0-1 3483 0 0,0-2 4886 0 0,2 90-6702 0 0,-1 58-3416 0 0,-12 23 725 0 0,33-183-832 0 0,142-151 215 0 0,-55 37-157 0 0,-53 74-117 0 0,-55 61-12 0 0,0 1 0 0 0,0 0-16 0 0,-1 0-9 0 0,0 0 19 0 0,10-15 16 0 0,21-35 20 0 0,-29 49-53 0 0,-1 1 7 0 0,-1 0 17 0 0,0 0-2 0 0,0 0 1 0 0,0 0 4 0 0,0 0-3 0 0,0 0-16 0 0,0 0 9 0 0,0 0-20 0 0,0 0 4 0 0,0 0 18 0 0,0 0-6 0 0,0 0 14 0 0,0 0 10 0 0,0 0 2 0 0,0 0-12 0 0,0 0 0 0 0,0 0-3 0 0,0 0-14 0 0,0 0 24 0 0,0 0-4 0 0,0 0 12 0 0,0 0-14 0 0,0 0 0 0 0,0 0-5 0 0,0 0-12 0 0,0 0 24 0 0,0 0 6 0 0,0 0 10 0 0,0 0-2 0 0,0 0-16 0 0,0 0-6 0 0,0 0-4 0 0,0 0-12 0 0,0 0-31 0 0,0 0 18 0 0,0 0 35 0 0,0 0 26 0 0,0 0 22 0 0,0 0-47 0 0,0 0-38 0 0,0 0 1 0 0,0 0 32 0 0,0 0 9 0 0,0 0-1 0 0,0 0-19 0 0,0 0 25 0 0,0 0 23 0 0,-29 4 192 0 0,-194 51-166 0 0,157-51 38 0 0,65-4-117 0 0,1 0-12 0 0,0 0 20 0 0,0 0 3 0 0,0 0 2 0 0,0 0-3 0 0,0 0-9 0 0,0 0-18 0 0,0 0 21 0 0,0 0-8 0 0,0 0 2 0 0,0 0 21 0 0,0 0-16 0 0,-13-1-2280 0 0,17-1-2301 0 0,5-2-3792 0 0,-5 3-4119 0 0</inkml:trace>
  <inkml:trace contextRef="#ctx0" brushRef="#br2" timeOffset="48162.066">4221 1874 0 0 0,'0'-37'0'0'0,"4"15"0"0"0,-2 19 0 0 0,1 3 0 0 0,-2 3 0 0 0</inkml:trace>
  <inkml:trace contextRef="#ctx0" brushRef="#br2" timeOffset="48915.358">4221 1874 0 0 0,'-36'-12'83'0'0,"28"10"389"0"0,8 2 348 0 0,1 0 7595 0 0,2 1-4310 0 0,6 1-1749 0 0,84-75 1675 0 0,228-173-1195 0 0,-295 222-2690 0 0,1 1 1 0 0,1 1-1 0 0,1 2 0 0 0,0 1 0 0 0,24-11-146 0 0,-51 31 15 0 0,-1-1-1 0 0,1 1 1 0 0,-1 0 0 0 0,1 0-1 0 0,0-1 1 0 0,-1 1 0 0 0,0 1-1 0 0,1-1 1 0 0,-1 0 0 0 0,0 0-1 0 0,1 0 1 0 0,-1 1-1 0 0,0-1 1 0 0,0 0 0 0 0,0 1-1 0 0,0-1 1 0 0,0 1 0 0 0,0 0-1 0 0,-1-1 1 0 0,1 1 0 0 0,0 0-1 0 0,-1-1 1 0 0,1 1 0 0 0,-1 0-1 0 0,0-1 1 0 0,0 1 0 0 0,0 0-1 0 0,1 0 1 0 0,-1 0-1 0 0,-1-1 1 0 0,1 1 0 0 0,0 0-1 0 0,0 0 1 0 0,-1-1 0 0 0,1 1-1 0 0,-1 0 1 0 0,1-1 0 0 0,-1 1-1 0 0,0 0-14 0 0,1 4 16 0 0,-33 196 281 0 0,31-195-287 0 0,2-7-11 0 0,-1 1 0 0 0,1 0 0 0 0,-1 0 0 0 0,1 0 0 0 0,-1-1 0 0 0,1 1 0 0 0,0 0 0 0 0,-1 0 0 0 0,1 0 0 0 0,0 0 0 0 0,0 0 0 0 0,0 0 0 0 0,0 0 0 0 0,0 0 0 0 0,0 0 0 0 0,0 0 0 0 0,0 0 0 0 0,0 0 0 0 0,0 0 0 0 0,0 0 0 0 0,0 0 0 0 0,1-1 0 0 0,-1 1 0 0 0,0 0 0 0 0,1 0 0 0 0,-1 0 0 0 0,1 0 0 0 0,-1 0 0 0 0,1-1 0 0 0,-1 1 0 0 0,1 0 0 0 0,0 0 0 0 0,-1-1 0 0 0,1 1 0 0 0,0 0 0 0 0,0-1 0 0 0,-1 1 0 0 0,1-1 0 0 0,0 1 0 0 0,0-1 1 0 0,8-1 69 0 0,0-1 0 0 0,0-1 1 0 0,0 0-1 0 0,0 0 1 0 0,-1-1-1 0 0,0 1 1 0 0,1-2-1 0 0,-1 1 0 0 0,-1-1 1 0 0,1-1-1 0 0,-1 1 1 0 0,5-6-70 0 0,14-7 180 0 0,39-29 220 0 0,-29 19-200 0 0,2 3 0 0 0,1 0 0 0 0,0 3 0 0 0,14-4-200 0 0,1 0 79 0 0,-53 26-62 0 0,-1 0 2 0 0,0 0 4 0 0,0 0-1 0 0,0 0-4 0 0,0 0-2 0 0,0 0-7 0 0,0 0-21 0 0,0 0 4 0 0,0 0-33 0 0,0 0-10 0 0,0 0-72 0 0,8-3-3483 0 0,-2 2-3851 0 0,-2 1-4347 0 0</inkml:trace>
  <inkml:trace contextRef="#ctx0" brushRef="#br2" timeOffset="50770.294">5300 935 560 0 0,'0'0'2074'0'0,"0"0"-747"0"0,0 0-87 0 0,0 0 228 0 0,0 0 258 0 0,0 0 44 0 0,0 0-238 0 0,0 0-378 0 0,0 0-407 0 0,0 0-309 0 0,0 0-156 0 0,0 0-81 0 0,41-11 3976 0 0,117-84 941 0 0,-138 80-4892 0 0,-1 0 0 0 0,0-1 1 0 0,-1 0-1 0 0,0-2 0 0 0,-1 0 0 0 0,-2-1 1 0 0,0-1-1 0 0,-1 0 0 0 0,0-1 0 0 0,0-4-226 0 0,0-37 1103 0 0,-31 73-664 0 0,9 5-446 0 0,2-1-1 0 0,0 1 1 0 0,1 1 0 0 0,1-1 0 0 0,0 1 0 0 0,1 0-1 0 0,1 0 1 0 0,0 0 0 0 0,2 0 0 0 0,0 0-1 0 0,1 0 1 0 0,0 2 7 0 0,5 22 2 0 0,1 0 0 0 0,2 0-1 0 0,2-1 1 0 0,1 0 0 0 0,14 26-2 0 0,-1 3 27 0 0,2 13-16 0 0,-3 1 0 0 0,-4 1 0 0 0,-3 0 0 0 0,-4 1 0 0 0,-3 11-11 0 0,-13 114-12 0 0,3-205 9 0 0,0 0 0 0 0,-1 0 0 0 0,1 0 0 0 0,-1 0 0 0 0,0-1 0 0 0,0 1 0 0 0,-1 0 0 0 0,1 0 0 0 0,-1-1 0 0 0,0 1 0 0 0,-1-1 0 0 0,1 1 0 0 0,-1-1 0 0 0,1 0 0 0 0,-1 0 0 0 0,-1 0 0 0 0,1 0-1 0 0,0-1 1 0 0,-1 1 0 0 0,0-1 0 0 0,0 0 0 0 0,0 0 0 0 0,0 0 0 0 0,0-1 0 0 0,-1 1 0 0 0,1-1 0 0 0,-1 0 0 0 0,0 0 0 0 0,1-1 0 0 0,-2 1 3 0 0,1-2-14 0 0,0-1 0 0 0,0 0 1 0 0,1 0-1 0 0,-1 0 0 0 0,0-1 0 0 0,1 0 0 0 0,-1 1 0 0 0,1-1 0 0 0,0-1 0 0 0,-1 1 1 0 0,1-1-1 0 0,0 0 0 0 0,0 0 0 0 0,1 0 0 0 0,-1 0 0 0 0,1 0 0 0 0,0-1 0 0 0,-1 0 0 0 0,2 0 1 0 0,-1 0-1 0 0,0 0 0 0 0,0-2 14 0 0,-7-11-22 0 0,1-1-1 0 0,0 0 1 0 0,1-1 0 0 0,1 0-1 0 0,1 0 1 0 0,1 0 0 0 0,1-1-1 0 0,0 0 1 0 0,2 0 0 0 0,0 0 0 0 0,1 0-1 0 0,1 0 1 0 0,1 0 0 0 0,0 0 22 0 0,2 8-3 0 0,0 1 1 0 0,0-1 0 0 0,1 1 0 0 0,0 0-1 0 0,1 0 1 0 0,1 0 0 0 0,-1 1 0 0 0,2-1-1 0 0,-1 2 1 0 0,1-1 0 0 0,1 1-1 0 0,0 0 1 0 0,0 0 0 0 0,1 1 0 0 0,0 0-1 0 0,0 1 1 0 0,7-5 2 0 0,203-154 550 0 0,-153 100-254 0 0,-53 96 650 0 0,26 112-132 0 0,-37-151-5089 0 0,-2 0-517 0 0,0 2-4256 0 0</inkml:trace>
  <inkml:trace contextRef="#ctx0" brushRef="#br2" timeOffset="51462.071">5085 435 9370 0 0,'0'0'1884'0'0,"0"0"-373"0"0,0 0-278 0 0,0 0-238 0 0,0 0-123 0 0,0 0-31 0 0,0 0 6 0 0,0 0 63 0 0,0 0 48 0 0,0 0-23 0 0,0 0-52 0 0,0 0-75 0 0,0 0-74 0 0,33-18-58 0 0,105-56-67 0 0,-5 7 797 0 0,54-20-236 0 0,-141 79 615 0 0,-178-58-887 0 0,36 6-795 0 0,11 6-97 0 0,87 71-7600 0 0,4-6 1007 0 0,-1-3-5257 0 0</inkml:trace>
  <inkml:trace contextRef="#ctx0" brushRef="#br2" timeOffset="52208.18">6331 1075 0 0 0,'0'0'1827'0'0,"0"0"61"0"0,0 0 246 0 0,0 0 203 0 0,0 0-27 0 0,0 0-191 0 0,0 0-255 0 0,0 0-249 0 0,0 0-192 0 0,0 0-175 0 0,0 0-141 0 0,0 0-124 0 0,0 0-124 0 0,0-5-120 0 0,-3-17-128 0 0,2 16-91 0 0,1 6-79 0 0,0 0-67 0 0,0 0-46 0 0,0 0-43 0 0,0 0-50 0 0,20 25 1142 0 0,-10-10-1118 0 0,0 0 0 0 0,-2 1 0 0 0,0 0 0 0 0,0 1 0 0 0,-2-1 0 0 0,0 1 0 0 0,1 5-259 0 0,26 66 401 0 0,-9-41-287 0 0,-24-47-2951 0 0,-1 0-1478 0 0,1 1-3477 0 0,0-1-4216 0 0</inkml:trace>
  <inkml:trace contextRef="#ctx0" brushRef="#br2" timeOffset="53650.268">6646 924 0 0 0,'0'0'676'0'0,"0"0"156"0"0,0 0 247 0 0,0 0 248 0 0,0 0 200 0 0,0 0 112 0 0,0 0-62 0 0,0 0-101 0 0,0 0-109 0 0,0 0-176 0 0,0 0-79 0 0,-3-2-50 0 0,-9-13 1981 0 0,13 12 3551 0 0,2-3-3476 0 0,12-13-3616 0 0,-10 13 1263 0 0,104-97 369 0 0,-69 77-915 0 0,-36 49-49 0 0,-2-5-124 0 0,-1 1 0 0 0,-1-1 0 0 0,-1 1 0 0 0,-1-1 0 0 0,0 0 0 0 0,-2 1 0 0 0,-3 10-46 0 0,-4 114 120 0 0,13-141-105 0 0,-1-1 0 0 0,1 1 0 0 0,-1 0 0 0 0,1-1 0 0 0,0 0 1 0 0,-1 1-1 0 0,1-1 0 0 0,0 0 0 0 0,0 0 0 0 0,0 0 0 0 0,0 0 0 0 0,0 0 1 0 0,0 0-1 0 0,0 0 0 0 0,0-1 0 0 0,1 1 0 0 0,-1-1 0 0 0,0 0 0 0 0,0 0 0 0 0,0 1 1 0 0,1-1-1 0 0,-1-1 0 0 0,0 1 0 0 0,0 0 0 0 0,0-1 0 0 0,1 1 0 0 0,-1-1 1 0 0,0 1-1 0 0,0-1 0 0 0,0 0 0 0 0,0 0 0 0 0,0 0 0 0 0,0 0 0 0 0,0 0 1 0 0,0 0-1 0 0,-1-1 0 0 0,2 0-15 0 0,118-101 768 0 0,-113 93-505 0 0,-7 8-4308 0 0,-1-1-4397 0 0,0 3-4025 0 0</inkml:trace>
  <inkml:trace contextRef="#ctx0" brushRef="#br1" timeOffset="60664.778">2416 1086 4713 0 0,'0'0'2494'0'0,"0"0"-1139"0"0,0 0-515 0 0,0 0 152 0 0,0 0 322 0 0,0 0 142 0 0,0 0-132 0 0,0 0-351 0 0,0 0-340 0 0,0 0-151 0 0,0 0-18 0 0,1 0-707 0 0,4 0 10667 0 0,-4 1-9056 0 0,-6 263-171 0 0,43-72-426 0 0,-38-180-420 0 0,0-13-390 0 0,-8-21-1193 0 0,-6-1-724 0 0,2 5-1830 0 0,4 1-6309 0 0,6 9-2137 0 0</inkml:trace>
  <inkml:trace contextRef="#ctx0" brushRef="#br1" timeOffset="61070.55">2395 1024 2417 0 0,'0'0'1891'0'0,"0"0"209"0"0,0 0 210 0 0,0 0 45 0 0,0 0-223 0 0,0 0-380 0 0,0 0-372 0 0,0 0-293 0 0,0 0-183 0 0,0 0-117 0 0,0 0-62 0 0,0 0-30 0 0,0 0-35 0 0,0 0-53 0 0,0 0-62 0 0,0 0-59 0 0,0 0-61 0 0,0 0-30 0 0,0 0-43 0 0,0 0-33 0 0,0 0 10 0 0,-2 22 1402 0 0,-56 137 100 0 0,58-159-1886 0 0,0 1 0 0 0,0 0 0 0 0,0-1 0 0 0,0 1 0 0 0,0-1 0 0 0,0 1-1 0 0,1-1 1 0 0,-1 1 0 0 0,0 0 0 0 0,1-1 0 0 0,-1 1 0 0 0,0-1 0 0 0,1 1-1 0 0,-1-1 1 0 0,0 0 0 0 0,1 1 0 0 0,-1-1 0 0 0,1 1 0 0 0,-1-1 0 0 0,1 0 0 0 0,-1 1-1 0 0,1-1 1 0 0,-1 0 0 0 0,1 1 0 0 0,-1-1 0 0 0,1 0 0 0 0,-1 0 0 0 0,1 0 0 0 0,0 0-1 0 0,-1 1 1 0 0,1-1 0 0 0,-1 0 0 0 0,1 0 0 0 0,0 0 0 0 0,-1 0 0 0 0,1 0-1 0 0,-1 0 1 0 0,1-1 0 0 0,0 1 0 0 0,-1 0 0 0 0,1 0 0 0 0,-1 0 0 0 0,1 0 0 0 0,-1-1-1 0 0,1 1 1 0 0,-1 0 0 0 0,1-1 0 0 0,-1 1 0 0 0,1 0 0 0 0,-1-1 0 0 0,1 1-1 0 0,-1 0 1 0 0,1-1 0 0 0,-1 1 0 0 0,0-1 0 0 0,1 1 0 0 0,-1-1 0 0 0,0 1 0 0 0,1-1-1 0 0,-1 1 1 0 0,0-1 0 0 0,0 0 0 0 0,1 1 0 0 0,-1-1 55 0 0,18-6-12020 0 0,-12 4-303 0 0</inkml:trace>
  <inkml:trace contextRef="#ctx0" brushRef="#br1" timeOffset="61370.657">2208 1572 13219 0 0,'0'0'1936'0'0,"0"0"-513"0"0,0 0-107 0 0,0 0 103 0 0,0 0-22 0 0,0 0-225 0 0,0 0-341 0 0,0 0-211 0 0,0 0-32 0 0,0 0 28 0 0,0 0 42 0 0,0 0-42 0 0,0 0-60 0 0,16-2-45 0 0,119-25 744 0 0,73-18-594 0 0,-171 39-1800 0 0,-24 3-2220 0 0,1 1-4440 0 0,-3-1-5425 0 0</inkml:trace>
  <inkml:trace contextRef="#ctx0" brushRef="#br1" timeOffset="63942.066">5079 4304 5737 0 0,'0'0'5601'0'0,"0"0"-2688"0"0,0 0-1050 0 0,0 0-172 0 0,0 0-76 0 0,0 0-189 0 0,0 0-303 0 0,0 0-304 0 0,0 0-246 0 0,0 0-156 0 0,0 0-42 0 0,-9 1 2318 0 0,12-1-2577 0 0,0 1 0 0 0,-1-1 1 0 0,1 0-1 0 0,-1 1 1 0 0,1-1-1 0 0,0-1 0 0 0,-1 1 1 0 0,1 0-1 0 0,-1-1 0 0 0,1 1 1 0 0,0-1-1 0 0,-1 0 0 0 0,0 1 1 0 0,1-1-1 0 0,-1-1 0 0 0,1 1 1 0 0,-1 0-1 0 0,0 0 1 0 0,0-1-1 0 0,1 0-116 0 0,133-42 1073 0 0,-45 33-891 0 0,-91 11-183 0 0,0 0 15 0 0,0 18 63 0 0,-2-1-1 0 0,0 0 0 0 0,0 1 1 0 0,-2-1-1 0 0,0 0 1 0 0,-1 0-1 0 0,-1-1 0 0 0,0 1 1 0 0,-1-1-1 0 0,-4 5-76 0 0,-76 108 146 0 0,48-45 10 0 0,39-83-160 0 0,0-1-4 0 0,0 0 8 0 0,0 0 22 0 0,54 11 338 0 0,-27-13-232 0 0,0-1-1 0 0,0-1 0 0 0,0-2 0 0 0,0 0 0 0 0,-1-2 0 0 0,0-1 0 0 0,17-9-127 0 0,4-3 0 0 0,-45 21 0 0 0,0 0 0 0 0,-1 0 0 0 0,-2-1 0 0 0,1-1 0 0 0,35-17 0 0 0,-32 19 0 0 0,-10-10-2765 0 0,5-9-4092 0 0,1 14 3999 0 0,1-2-10187 0 0</inkml:trace>
  <inkml:trace contextRef="#ctx0" brushRef="#br1" timeOffset="66738.725">241 6090 5033 0 0,'0'0'2971'0'0,"0"0"-882"0"0,0 0-431 0 0,0 0 42 0 0,0 0 135 0 0,0 0 63 0 0,0 0-195 0 0,0 0-368 0 0,0 0-328 0 0,0 0-238 0 0,0 0-137 0 0,-5-6-56 0 0,-17-19-41 0 0,22 25-496 0 0,-1-1 1 0 0,0 0-1 0 0,0 1 0 0 0,0-1 0 0 0,0 1 0 0 0,0-1 1 0 0,0 1-1 0 0,0-1 0 0 0,0 1 0 0 0,0 0 1 0 0,-1-1-1 0 0,1 1 0 0 0,0 0 0 0 0,0 0 1 0 0,0 0-1 0 0,0 0 0 0 0,0 0 0 0 0,0 0 0 0 0,-1 0 1 0 0,1 0-1 0 0,0 1 0 0 0,0-1 0 0 0,0 0 1 0 0,0 1-1 0 0,0-1 0 0 0,0 1 0 0 0,0-1 1 0 0,0 1-1 0 0,0-1 0 0 0,0 1 0 0 0,0 0 0 0 0,0-1 1 0 0,0 1-1 0 0,1 0 0 0 0,-1 0 0 0 0,0 0 1 0 0,0 0-1 0 0,1-1-39 0 0,-5 4 185 0 0,-8 8-86 0 0,1 1 0 0 0,1-1 0 0 0,0 2-1 0 0,0-1 1 0 0,1 2 0 0 0,1-1 0 0 0,1 1-1 0 0,0 1 1 0 0,1-1 0 0 0,-4 14-99 0 0,2-9 38 0 0,0-2-29 0 0,1 1-1 0 0,1 1 1 0 0,0-1-1 0 0,2 1 1 0 0,0 1 0 0 0,1-1-1 0 0,1 0 1 0 0,2 1 0 0 0,-1 0-1 0 0,2-1 1 0 0,1 1 0 0 0,1 0-1 0 0,0-1 1 0 0,2 1-1 0 0,0-1 1 0 0,1 0 0 0 0,2 1-9 0 0,-4-15 11 0 0,1 1 1 0 0,-1-1 0 0 0,1 0-1 0 0,1-1 1 0 0,-1 1 0 0 0,1-1-1 0 0,0 0 1 0 0,0 0 0 0 0,1 0-1 0 0,-1 0 1 0 0,1-1 0 0 0,0 0-1 0 0,0-1 1 0 0,0 1 0 0 0,1-1-1 0 0,-1 0 1 0 0,1-1 0 0 0,0 1-1 0 0,0-1 1 0 0,0-1 0 0 0,0 1-1 0 0,0-1 1 0 0,0-1 0 0 0,0 1-1 0 0,0-1 1 0 0,1 0 0 0 0,-1-1-1 0 0,0 0 1 0 0,0 0 0 0 0,0 0-1 0 0,0-1 1 0 0,6-2-12 0 0,16-5 184 0 0,1-1-1 0 0,-1-2 0 0 0,0-1 1 0 0,-1-1-1 0 0,-1-1 1 0 0,-1-2-1 0 0,0-1 0 0 0,-1 0 1 0 0,0-2-1 0 0,-2-1 1 0 0,-1-1-1 0 0,0-1 1 0 0,-2 0-1 0 0,-1-2 0 0 0,2-4-183 0 0,-8 12 50 0 0,0-1 0 0 0,-2-1 0 0 0,0 0 0 0 0,-1 0 0 0 0,-1-1-1 0 0,-1 0 1 0 0,-1-1 0 0 0,-1 1 0 0 0,0-1 0 0 0,-2-1 0 0 0,0 1-1 0 0,-1-1 1 0 0,-2 1 0 0 0,0-1 0 0 0,-1 0 0 0 0,-1 0-50 0 0,-4 11-115 0 0,1-1 0 0 0,-1 1 0 0 0,-1 1 0 0 0,0-1 0 0 0,-1 1 0 0 0,0 0-1 0 0,0 1 1 0 0,-1-1 0 0 0,0 2 0 0 0,-1-1 0 0 0,0 1 0 0 0,0 0 0 0 0,-1 1 0 0 0,0 0 0 0 0,0 1 0 0 0,-1 0 0 0 0,1 0 0 0 0,-1 1 0 0 0,-1 0 0 0 0,1 1 0 0 0,-1 1 0 0 0,1 0 0 0 0,-1 0 0 0 0,0 1 0 0 0,0 1 0 0 0,-11-1 115 0 0,-21 0-2891 0 0,15 4-3580 0 0,9 4-6263 0 0</inkml:trace>
  <inkml:trace contextRef="#ctx0" brushRef="#br1" timeOffset="68331.491">368 5902 0 0 0,'0'0'856'0'0,"0"0"266"0"0,0 0 239 0 0,0 0 101 0 0,0 0-71 0 0,0 0-144 0 0,4 0-156 0 0,9-3-131 0 0,-9 2-62 0 0,-4 1-46 0 0,0 0-52 0 0,0 0-36 0 0,0 0-76 0 0,0 0-77 0 0,0 0-39 0 0,-2 1 5079 0 0,-11 3-829 0 0,-22 9-5081 0 0,-29 22 738 0 0,-15 40-386 0 0,76-73-3164 0 0,4-3-4736 0 0,4-2-4039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10074 0 0,'0'0'2314'0'0,"0"0"-699"0"0,0 0-395 0 0,0 0 46 0 0,0 0 153 0 0,0 0 68 0 0,0 0-127 0 0,0 0-234 0 0,0 0-253 0 0,0 0-207 0 0,0 0-148 0 0,0 0-65 0 0,0 0-3 0 0,-1 5 20 0 0,-34 93 1366 0 0,29-86-1723 0 0,0 0-1 0 0,1 1 0 0 0,0-1 0 0 0,1 1 0 0 0,0 0 0 0 0,1 0 0 0 0,0 0 1 0 0,1 1-1 0 0,1 2-112 0 0,0-13 15 0 0,1 0 1 0 0,-1-1-1 0 0,1 1 1 0 0,0 0-1 0 0,0 0 1 0 0,0 0-1 0 0,0-1 1 0 0,1 1-1 0 0,-1 0 1 0 0,1 0-1 0 0,0-1 1 0 0,0 1-1 0 0,0 0 1 0 0,0-1-1 0 0,0 1 1 0 0,0-1-1 0 0,1 1 1 0 0,-1-1-1 0 0,1 0 1 0 0,-1 0-1 0 0,1 0 0 0 0,0 1 1 0 0,0-2-1 0 0,0 1 1 0 0,0 0-1 0 0,1 0-15 0 0,-3-2-23 0 0,1 0-1 0 0,-1 1 0 0 0,1-1 0 0 0,0 0 0 0 0,-1 0 0 0 0,1 0 0 0 0,-1 0 1 0 0,1 1-1 0 0,0-1 0 0 0,-1 0 0 0 0,1 0 0 0 0,-1 0 0 0 0,1-1 0 0 0,0 1 0 0 0,-1 0 1 0 0,1 0-1 0 0,-1 0 0 0 0,1 0 0 0 0,0 0 0 0 0,-1-1 0 0 0,1 1 0 0 0,-1 0 1 0 0,1-1-1 0 0,-1 1 0 0 0,1 0 0 0 0,-1-1 0 0 0,1 1 0 0 0,-1 0 0 0 0,1-1 1 0 0,-1 1-1 0 0,0-1 0 0 0,1 1 0 0 0,-1-1 0 0 0,1 1 0 0 0,-1-1 0 0 0,0 1 1 0 0,0-1-1 0 0,1 1 0 0 0,-1-1 0 0 0,0 0 0 0 0,0 1 0 0 0,0-1 0 0 0,0 1 0 0 0,0-1 1 0 0,0 0-1 0 0,0 1 0 0 0,0-1 0 0 0,0 1 0 0 0,0-1 0 0 0,0 0 0 0 0,0 1 1 0 0,0-1-1 0 0,0 0 0 0 0,0 1 0 0 0,-1-1 0 0 0,1 1 0 0 0,0-1 0 0 0,0 1 1 0 0,-1-1 23 0 0,-2-22-3947 0 0,-1 9-5136 0 0,3 9-3087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10674 0 0,'0'0'2510'0'0,"0"0"-341"0"0,0 0-256 0 0,0 0-107 0 0,0 0-166 0 0,0 0-265 0 0,0 0-338 0 0,0 0-289 0 0,0 0-197 0 0,0 0-170 0 0,0 0-108 0 0,0 0-57 0 0,-3 0-46 0 0,-3 0-90 0 0,7-6 668 0 0,3 1-799 0 0,83-65 614 0 0,-111 78-276 0 0,-27 17-87 0 0,108-56-1670 0 0,-35 21-1292 0 0,-2 0-3408 0 0,-5 2-6077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8034 0 0,'0'0'2884'0'0,"0"0"-874"0"0,0 0-424 0 0,0 0 5 0 0,0 0 20 0 0,0 0-106 0 0,0 0-248 0 0,0 0-274 0 0,0 0-231 0 0,0 0-151 0 0,0 0-86 0 0,0 0-32 0 0,0 0-11 0 0,-4-4 1575 0 0,-15 11-124 0 0,20-7-1843 0 0,-1 0 16 0 0,0 0 35 0 0,0 0 21 0 0,0 0 11 0 0,0 0-10 0 0,-22 4 322 0 0,18-4 226 0 0,13 0-2953 0 0,-1 0-9231 0 0,-5 0-1314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9178 0 0,'0'0'1804'0'0,"0"0"-547"0"0,0 0-162 0 0,0 0 221 0 0,0 0 205 0 0,0 0 1 0 0,0 0-191 0 0,0 0-209 0 0,0 0-166 0 0,0 0-127 0 0,0 0-80 0 0,0 0-107 0 0,0 0-71 0 0,28-11-53 0 0,86-35-56 0 0,-46 15 1007 0 0,-62 28-1305 0 0,-4 2-116 0 0,0-1 0 0 0,1 1 0 0 0,-1 0 0 0 0,1-1 0 0 0,-1 1 0 0 0,1 0 1 0 0,-1 0-1 0 0,1 1 0 0 0,-1-1 0 0 0,1 0 0 0 0,0 1 0 0 0,0 0 0 0 0,-1 0 0 0 0,1 0 0 0 0,0 0 0 0 0,-1 0 0 0 0,1 0 0 0 0,0 1 1 0 0,0-1-1 0 0,-1 1 0 0 0,1 0 0 0 0,-1-1 0 0 0,1 1 0 0 0,-1 1 0 0 0,1-1 0 0 0,-1 0 0 0 0,1 0 0 0 0,-1 1 0 0 0,0 0 1 0 0,0-1-1 0 0,0 1 0 0 0,2 1-48 0 0,8 20 87 0 0,0 0 0 0 0,-1 0 0 0 0,-1 1 0 0 0,-1 0 0 0 0,-1 1 0 0 0,-2 0 0 0 0,0 0 0 0 0,-2 0 0 0 0,0 1 0 0 0,-2 0 0 0 0,-1-1 0 0 0,-1 1 1 0 0,-1 0-1 0 0,-2 6-87 0 0,1-22 25 0 0,0-1 0 0 0,0 0 0 0 0,-1 0 0 0 0,0 0 0 0 0,-1 0 0 0 0,1-1 0 0 0,-2 1 0 0 0,1-1 0 0 0,-1 0 0 0 0,-1 0 0 0 0,1-1 0 0 0,-1 1 0 0 0,-1-1 0 0 0,1-1 0 0 0,-1 1 0 0 0,0-1 1 0 0,-1 0-1 0 0,1-1 0 0 0,-1 1 0 0 0,0-2 0 0 0,-1 1 0 0 0,1-1 0 0 0,-1 0 0 0 0,0-1 0 0 0,0 0 0 0 0,0-1 0 0 0,0 1 0 0 0,-4-1-25 0 0,8-1 48 0 0,0 0 0 0 0,0-1 0 0 0,0 0 0 0 0,0 0 0 0 0,0 0 0 0 0,-1 0 0 0 0,1-1-1 0 0,0 0 1 0 0,0 0 0 0 0,0 0 0 0 0,1-1 0 0 0,-1 0 0 0 0,0 0 0 0 0,0 0 0 0 0,1 0 0 0 0,-4-3-48 0 0,-17-21-2141 0 0,14 1-3677 0 0,8-5-5264 0 0,3 22-609 0 0</inkml:trace>
  <inkml:trace contextRef="#ctx0" brushRef="#br0" timeOffset="1450.807">78 572 472 0 0,'0'0'1403'0'0,"0"0"59"0"0,0 0 87 0 0,0 0 68 0 0,0 0-13 0 0,0 0-93 0 0,0 0-171 0 0,0 0-169 0 0,0 0-147 0 0,0 0-98 0 0,0 0-31 0 0,0 0 6 0 0,0 0 0 0 0,-3 0 6311 0 0,30-48-5334 0 0,-12 32-1722 0 0,0 1 0 0 0,0 0 0 0 0,2 2 0 0 0,-1 0 0 0 0,2 1 0 0 0,0 0 0 0 0,0 1-156 0 0,-17 11 5 0 0,138-55 489 0 0,-59 47-1112 0 0,-76 3-2900 0 0,-1 2-5571 0 0,-3 0-2863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85 344 0 0,'0'0'1726'0'0,"0"0"65"0"0,0 0 213 0 0,0 0 221 0 0,0 0 221 0 0,0 0-2 0 0,0 0-219 0 0,0 0-368 0 0,0 0-420 0 0,0 0-309 0 0,0 0-204 0 0,-8-2-140 0 0,-24-8-121 0 0,24 7-94 0 0,8 3-83 0 0,0 0-86 0 0,0 0-60 0 0,0 0-60 0 0,0 0-33 0 0,0 0-24 0 0,0 0-3 0 0,0 0-12 0 0,0 0-14 0 0,0 0-8 0 0,0 0-24 0 0,0 0 8 0 0,0 0-9 0 0,0 0-6 0 0,14 0 612 0 0,352-3 1000 0 0,-304 18-1239 0 0,-102-4 854 0 0,-302 89-1170 0 0,21 17-186 0 0,137-40-28 0 0,178-66 40 0 0,71 8 5 0 0,180 8 46 0 0,-188-24-69 0 0,156 3 7 0 0,-204-6-25 0 0,-1 0 1 0 0,1 0-1 0 0,-1 0 0 0 0,1 1 0 0 0,-1 1 1 0 0,0-1-1 0 0,1 1 0 0 0,-1 1 1 0 0,0-1-1 0 0,0 1 0 0 0,0 1 0 0 0,-1 0 1 0 0,1 0-1 0 0,3 3-2 0 0,-39 19 249 0 0,-136 59-50 0 0,-243 109-146 0 0,374-176-39 0 0,-82 57-30 0 0,96-38-8 0 0,18-33 40 0 0,48 10 57 0 0,230 1 186 0 0,128-33 214 0 0,-326 14-305 0 0,-79 4-158 0 0,0 0 8 0 0,0 0-3 0 0,0 0 12 0 0,0 0-5 0 0,0 0-8 0 0,0 0 8 0 0,0 0 5 0 0,0 0-15 0 0,0 0-1 0 0,0 0 7 0 0,0 0-3 0 0,0 0 9 0 0,0 0-9 0 0,0 0 6 0 0,0 0 0 0 0,0 0-9 0 0,0 0 2 0 0,0 0-5 0 0,0 0-1 0 0,0 0-3 0 0,0 0-11 0 0,0 0-4 0 0,0 0 22 0 0,0 0 6 0 0,0 0-16 0 0,0 0 10 0 0,0 0-16 0 0,0 0 6 0 0,0 0-28 0 0,0 0 16 0 0,0 0 16 0 0,0 0 10 0 0,0 0-1 0 0,0 0-30 0 0,0 0 3 0 0,0 0 24 0 0,0 0 4 0 0,0 0-20 0 0,0 0 12 0 0,-1 0-8 0 0,0 0-14 0 0,1 0 2 0 0,0 0 30 0 0,0 0-23 0 0,0 0 13 0 0,0 0-16 0 0,0 0 16 0 0,0 0-23 0 0,0 0 2 0 0,0 0 13 0 0,0 0-11 0 0,0 0 9 0 0,0 0 19 0 0,0 0-25 0 0,0 0-12 0 0,0 0-15 0 0,0 0 5 0 0,0 0 11 0 0,0 0 2 0 0,0 0-5 0 0,0 0 12 0 0,0 0 24 0 0,0 0-7 0 0,0 0-24 0 0,0 0-23 0 0,0 0 13 0 0,0 0 28 0 0,0 0-13 0 0,-19-23-4993 0 0,7 21 281 0 0,0 1-3541 0 0,9 1-3648 0 0</inkml:trace>
  <inkml:trace contextRef="#ctx0" brushRef="#br0" timeOffset="4732.596">1771 1 0 0 0,'0'0'336'0'0,"0"0"1328"0"0,0 0 660 0 0,0 0 147 0 0,0 0-211 0 0,0 0-431 0 0,0 0-369 0 0,0 0-220 0 0,0 0-118 0 0,0 0-65 0 0,0 0-52 0 0,8 0 518 0 0,-7 0 2408 0 0,-135 15-911 0 0,-66 41-2615 0 0,146-39-52 0 0,-109 38 269 0 0,144-40-446 0 0,13-8-95 0 0,10 8 174 0 0,19 4-183 0 0,0-2 0 0 0,1 0 0 0 0,1-2 0 0 0,1 0 0 0 0,0-2 0 0 0,1-1 0 0 0,27 9-72 0 0,142 34 512 0 0,-146-37-289 0 0,-49-18-198 0 0,-6 8 954 0 0,-65 21-686 0 0,-55 52-183 0 0,-142 129-80 0 0,40 7 38 0 0,181-169 12 0 0,46-47-92 0 0,0 1-9 0 0,0-1 22 0 0,0-1 17 0 0,0 0 27 0 0,0 0-28 0 0,0 0-9 0 0,0 0-6 0 0,0 0-20 0 0,0 0 21 0 0,0 0-14 0 0,228-7 427 0 0,-118 3-343 0 0,190 4 269 0 0,-250 0-2071 0 0,-64 5-2059 0 0,7 0-1526 0 0,2 0-7138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1920 0 0,'0'0'2357'0'0,"0"0"-277"0"0,0 0 67 0 0,0 0 181 0 0,0 0 112 0 0,0 0-178 0 0,0 0-388 0 0,0 0-427 0 0,0 0-324 0 0,0 0-218 0 0,0 0-142 0 0,0 0-71 0 0,0 0-86 0 0,4-11 1041 0 0,94-12 833 0 0,-38 9-2048 0 0,-1 3 0 0 0,2 2-1 0 0,0 3 1 0 0,2 3-432 0 0,-47 2 38 0 0,-12 1-28 0 0,-1-1 0 0 0,1 1-1 0 0,0 0 1 0 0,-1 0 0 0 0,1 0-1 0 0,0 0 1 0 0,-1 1 0 0 0,1-1-1 0 0,0 1 1 0 0,-1 0 0 0 0,1 0-1 0 0,-1 1 1 0 0,1-1 0 0 0,-1 1-1 0 0,0-1 1 0 0,0 1 0 0 0,3 2-10 0 0,-30-3 1385 0 0,14-5-1360 0 0,0-1-1 0 0,1 1 1 0 0,-1-2-1 0 0,1 1 0 0 0,0-1 1 0 0,0-1-1 0 0,1 1 1 0 0,0-1-1 0 0,0-1 0 0 0,1 0 1 0 0,0 0-1 0 0,0 0 1 0 0,1-1-1 0 0,0 0-24 0 0,-6-16-244 0 0,12 24-371 0 0,-1-4 891 0 0,1 3-9235 0 0,0 2-3497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37 210 4905 0 0,'0'0'1940'0'0,"0"0"-146"0"0,0 0 97 0 0,0 0 139 0 0,0 0 70 0 0,0 0-56 0 0,0 0-241 0 0,0 0-326 0 0,0 0-304 0 0,0 0-244 0 0,0 0-179 0 0,0 0-113 0 0,0 0-81 0 0,-6-2-84 0 0,-19-5-60 0 0,19 5-58 0 0,24 2 1043 0 0,451-7 1632 0 0,-352 7-2270 0 0,-124-19-155 0 0,-81-65-391 0 0,-10-5-293 0 0,99 90-1442 0 0,21 15-2012 0 0,-6-5-3266 0 0,-6-6-5980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3153 0 0,'0'0'2463'0'0,"0"0"-219"0"0,0 0 5 0 0,0 0 70 0 0,0 0-76 0 0,0 0-212 0 0,0 0-308 0 0,0 0-332 0 0,0 0-273 0 0,0 0-225 0 0,0 0-150 0 0,0 0-75 0 0,0 0-42 0 0,16 0 2254 0 0,288-22 760 0 0,-212 15-3268 0 0,-109 4-4873 0 0,-4 11-46 0 0,12-2-2837 0 0,1 1-4604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0 0 0,'0'0'3912'0'0,"0"0"-1528"0"0,0 0-434 0 0,0 0 28 0 0,0 0-22 0 0,0 0-134 0 0,0 0-238 0 0,0 0-277 0 0,0 0-229 0 0,0 0-162 0 0,0 0-129 0 0,0 0-107 0 0,0 0-68 0 0,-2 2-41 0 0,1-1-474 0 0,1-1 0 0 0,-1 1 0 0 0,1 0 0 0 0,0-1 0 0 0,0 1 0 0 0,-1 0 0 0 0,1-1 0 0 0,0 1 0 0 0,0 0 0 0 0,0 0 0 0 0,0-1 1 0 0,0 1-1 0 0,-1 0 0 0 0,1-1 0 0 0,1 1 0 0 0,-1 0 0 0 0,0 0 0 0 0,0-1 0 0 0,0 1 0 0 0,0 0 0 0 0,0 0 0 0 0,1-1 0 0 0,-1 1 0 0 0,0 0 0 0 0,1-1 1 0 0,-1 1-1 0 0,1-1 0 0 0,-1 1 0 0 0,0 0 0 0 0,1-1 0 0 0,-1 1 0 0 0,1-1 0 0 0,-1 1 0 0 0,1-1 0 0 0,0 1 0 0 0,-1-1 0 0 0,1 0 0 0 0,0 1 1 0 0,-1-1-1 0 0,1 0 0 0 0,0 1 0 0 0,-1-1 0 0 0,1 0 0 0 0,0 0 0 0 0,-1 0 0 0 0,1 1 0 0 0,0-1 0 0 0,0 0 0 0 0,-1 0 0 0 0,1 0 0 0 0,0 0 1 0 0,0 0-1 0 0,-1-1 0 0 0,1 1 0 0 0,0 0 0 0 0,-1 0 0 0 0,1 0 0 0 0,0-1 0 0 0,0 1 0 0 0,-1 0 0 0 0,1-1 0 0 0,0 1-97 0 0,172-1 2690 0 0,-92-13-2314 0 0,130-8-114 0 0,-216 26-1324 0 0,-5 3-3310 0 0,4-6-3020 0 0,1 2-5696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57 280 288 0 0,'0'0'3479'0'0,"0"0"-1713"0"0,0 0-439 0 0,0 0 181 0 0,0 0 261 0 0,0 0 46 0 0,0 0-200 0 0,0 0-376 0 0,0 0-370 0 0,0 0-165 0 0,0 0-10 0 0,0 0 78 0 0,4 0 120 0 0,16 1-306 0 0,0-2-1 0 0,0-1 1 0 0,-1 0 0 0 0,1-2-1 0 0,-1 0 1 0 0,0-1-1 0 0,0-1 1 0 0,0 0 0 0 0,-1-2-1 0 0,0 0 1 0 0,8-6-586 0 0,-22 12 48 0 0,10-5 86 0 0,-1 0 1 0 0,0-1 0 0 0,0 0-1 0 0,-1-1 1 0 0,0 0 0 0 0,-1-1 0 0 0,0-1-1 0 0,0 0 1 0 0,-1 0 0 0 0,0-1-1 0 0,-1 0 1 0 0,-1-1 0 0 0,5-7-135 0 0,-12 18 31 0 0,0 1 0 0 0,0-1 0 0 0,1 1 0 0 0,-1-1 0 0 0,0 1 1 0 0,-1-1-1 0 0,1 0 0 0 0,0 1 0 0 0,0-1 0 0 0,-1 0 0 0 0,1 0 0 0 0,-1 0 1 0 0,1 0-1 0 0,-1 1 0 0 0,0-1 0 0 0,0 0 0 0 0,0 0 0 0 0,0 0 0 0 0,0 0 1 0 0,0 0-1 0 0,0 0 0 0 0,-1 1 0 0 0,1-1 0 0 0,-1 0 0 0 0,1 0 0 0 0,-1 0 0 0 0,0 1 1 0 0,0-1-1 0 0,0 0 0 0 0,0 1 0 0 0,0-1 0 0 0,0 1 0 0 0,0-1 0 0 0,0 1 1 0 0,-1-1-1 0 0,1 1 0 0 0,0 0 0 0 0,-1 0 0 0 0,1 0 0 0 0,-1 0 0 0 0,0 0 1 0 0,1 0-1 0 0,-1 0-31 0 0,-19 28 1 0 0,7 6 13 0 0,1 0 0 0 0,1 0-1 0 0,2 1 1 0 0,2 1 0 0 0,0-1 0 0 0,3 1 0 0 0,-1 29-14 0 0,2-38 10 0 0,-54 606 35 0 0,54-600-45 0 0,3-3 5 0 0,-1 0-1 0 0,-2 0 1 0 0,0 0-1 0 0,-2 0 1 0 0,-2-1 0 0 0,0 0-1 0 0,-2-1 1 0 0,-1 1 0 0 0,-1-2-1 0 0,-1 0 1 0 0,-14 20-5 0 0,25-43-6 0 0,-1 0 0 0 0,0-1 1 0 0,0 1-1 0 0,0 0 0 0 0,0-1 1 0 0,-1 0-1 0 0,1 0 0 0 0,-1 0 1 0 0,1 0-1 0 0,-1-1 0 0 0,0 1 1 0 0,0-1-1 0 0,0 0 0 0 0,1 0 1 0 0,-1 0-1 0 0,0-1 0 0 0,0 1 1 0 0,0-1-1 0 0,0 0 0 0 0,0 0 1 0 0,0 0-1 0 0,0-1 0 0 0,0 1 0 0 0,0-1 1 0 0,0 0-1 0 0,0 0 0 0 0,0-1 1 0 0,0 1-1 0 0,1-1 0 0 0,-1 0 1 0 0,1 0-1 0 0,-1 0 0 0 0,1 0 1 0 0,0 0-1 0 0,-3-3 6 0 0,-1-8-23 0 0,0 1 1 0 0,1-1-1 0 0,1 0 1 0 0,0-1-1 0 0,1 1 1 0 0,0-1-1 0 0,1 0 0 0 0,0 0 1 0 0,2 0-1 0 0,-1 0 1 0 0,2 0-1 0 0,0 0 0 0 0,0-1 1 0 0,2 1-1 0 0,0 0 1 0 0,1-5 22 0 0,0 5-1 0 0,0 0 0 0 0,0 0 0 0 0,1 1 0 0 0,1 0 1 0 0,0 0-1 0 0,1 0 0 0 0,1 1 0 0 0,0-1 1 0 0,0 2-1 0 0,1-1 0 0 0,1 1 0 0 0,-1 0 0 0 0,2 1 1 0 0,0 0-1 0 0,0 0 0 0 0,1 1 0 0 0,7-5 1 0 0,-1 5 9 0 0,-1 1 0 0 0,1 1 0 0 0,1 0-1 0 0,-1 1 1 0 0,1 1 0 0 0,0 1 0 0 0,1 0-1 0 0,-1 1 1 0 0,0 1 0 0 0,9 1-9 0 0,104-22 63 0 0,-37-25 394 0 0,-88 41 681 0 0,-11 19-782 0 0,4-8-416 0 0,1 0 1 0 0,-1 0-1 0 0,1 0 0 0 0,0 0 1 0 0,0 0-1 0 0,0 0 0 0 0,0 0 1 0 0,1-1-1 0 0,-1 1 0 0 0,1 0 1 0 0,0 0-1 0 0,0 0 0 0 0,1 0 1 0 0,-1-1-1 0 0,1 1 1 0 0,0-1-1 0 0,0 1 0 0 0,0-1 1 0 0,1 2 59 0 0,7 5-1149 0 0,1 2-2604 0 0,-3-5-4287 0 0,-3-3-4349 0 0</inkml:trace>
  <inkml:trace contextRef="#ctx0" brushRef="#br0" timeOffset="295.979">773 1065 13667 0 0,'0'0'2263'0'0,"0"0"-576"0"0,0 0-253 0 0,0 0-81 0 0,0 0-95 0 0,0 0-143 0 0,0 0-199 0 0,0 0-193 0 0,0 0-174 0 0,0 0-139 0 0,0 0-100 0 0,0 0-81 0 0,0 0-43 0 0,-8 24-46 0 0,-25 74-34 0 0,21-26 100 0 0,14-53-448 0 0,12-27-3408 0 0,-11 1 2159 0 0,1-3-4807 0 0,1 6-4748 0 0</inkml:trace>
  <inkml:trace contextRef="#ctx0" brushRef="#br0" timeOffset="532.538">838 638 14243 0 0,'0'0'1744'0'0,"0"0"-341"0"0,0 0-184 0 0,0 0-116 0 0,0 0-129 0 0,0 0-183 0 0,0 0-227 0 0,0 0-207 0 0,0 0-145 0 0,0 0-108 0 0,0 0-64 0 0,0 0-29 0 0,0 0-38 0 0,-7 9-25 0 0,-19 31-45 0 0,26-39 38 0 0,0 0 1 0 0,0-1-1 0 0,-1 1 1 0 0,2-1-1 0 0,-1 1 1 0 0,0 0-1 0 0,0-1 0 0 0,0 1 1 0 0,0-1-1 0 0,0 1 1 0 0,0 0-1 0 0,1-1 1 0 0,-1 1-1 0 0,0-1 1 0 0,0 1-1 0 0,1-1 1 0 0,-1 1-1 0 0,0-1 0 0 0,1 1 1 0 0,-1-1-1 0 0,1 1 1 0 0,-1-1-1 0 0,1 1 1 0 0,-1-1-1 0 0,0 0 1 0 0,1 1-1 0 0,0-1 1 0 0,-1 0-1 0 0,1 1 0 0 0,-1-1 1 0 0,1 0-1 0 0,-1 0 1 0 0,1 1-1 0 0,0-1 1 0 0,-1 0-1 0 0,1 0 1 0 0,-1 0-1 0 0,1 0 0 0 0,0 0 1 0 0,-1 0-1 0 0,1 0 1 0 0,-1 0-1 0 0,1 0 1 0 0,0 0-1 0 0,-1 0 1 0 0,1-1-1 0 0,-1 1 1 0 0,1 0-1 0 0,0 0 0 0 0,-1-1 1 0 0,1 1-1 0 0,-1 0 1 0 0,1-1-1 0 0,-1 1 1 0 0,1-1 58 0 0,1 1-932 0 0,6 0-5664 0 0,1 0-4941 0 0</inkml:trace>
  <inkml:trace contextRef="#ctx0" brushRef="#br0" timeOffset="1029.971">961 1212 4113 0 0,'0'0'1756'0'0,"0"0"-748"0"0,0 0 38 0 0,0 0 438 0 0,0 0 286 0 0,0 0 68 0 0,0 0-165 0 0,0 0-182 0 0,0 0-84 0 0,0 0-104 0 0,0 0-149 0 0,0 0-147 0 0,0 0-112 0 0,9 1-84 0 0,29 0-99 0 0,19-29 1275 0 0,-32 12-1489 0 0,-16 10-369 0 0,0 0 1 0 0,0 0 0 0 0,0 1-1 0 0,1 0 1 0 0,0 1 0 0 0,0 0-1 0 0,1 0 1 0 0,-1 1 0 0 0,0 1-1 0 0,1 0 1 0 0,10-1-130 0 0,-16 5 34 0 0,-1 0 0 0 0,1 1 0 0 0,-1-1 0 0 0,0 1-1 0 0,0 0 1 0 0,0 0 0 0 0,0 1 0 0 0,0-1 0 0 0,-1 1-1 0 0,1 0 1 0 0,-1 0 0 0 0,0 0 0 0 0,0 0 0 0 0,0 1 0 0 0,-1-1-1 0 0,0 1 1 0 0,0-1 0 0 0,0 1 0 0 0,0 1-34 0 0,9 27 141 0 0,-2 0 0 0 0,-2 1 1 0 0,-1 0-1 0 0,-1 0 0 0 0,-2 0 0 0 0,-1 0 0 0 0,-2 1 1 0 0,-4 26-142 0 0,2-35 39 0 0,-1 0 0 0 0,-1 0 0 0 0,-2-1 1 0 0,0 1-1 0 0,-2-1 0 0 0,-1-1 0 0 0,-8 17-39 0 0,13-30 20 0 0,0-1 0 0 0,-1 0 0 0 0,0 0 0 0 0,0 0 0 0 0,-1 0 0 0 0,0-1 0 0 0,-1 0 0 0 0,0 0 0 0 0,0-1 0 0 0,-1 0 0 0 0,0 0 0 0 0,-1-1 0 0 0,0 0 0 0 0,0-1 0 0 0,-8 5-20 0 0,13-10 3 0 0,0 0 0 0 0,-1 0 0 0 0,1 0 0 0 0,0-1 0 0 0,-1 0 0 0 0,1 0 0 0 0,-1 0 0 0 0,1 0 0 0 0,0-1 0 0 0,-1 0 0 0 0,1 0 0 0 0,0 0 0 0 0,0 0 0 0 0,-1-1 0 0 0,1 0 0 0 0,0 0-3 0 0,-1-7-51 0 0,0 0-1 0 0,0-1 1 0 0,1 1-1 0 0,1-1 1 0 0,-1 0-1 0 0,2 0 0 0 0,-1-1 1 0 0,1 1-1 0 0,1-1 1 0 0,0 1-1 0 0,0-1 1 0 0,1 1-1 0 0,1-1 0 0 0,0 1 1 0 0,0-1-1 0 0,1 1 1 0 0,0-1-1 0 0,1 1 1 0 0,0 0-1 0 0,0 0 0 0 0,1 0 1 0 0,1 1-1 0 0,0-1 1 0 0,0 1-1 0 0,4-5 52 0 0,8-29-1382 0 0,-9 20-395 0 0,2-2-2140 0 0,-3 8-3608 0 0,0 4-5015 0 0</inkml:trace>
  <inkml:trace contextRef="#ctx0" brushRef="#br0" timeOffset="1365.477">1293 752 12323 0 0,'0'0'2087'0'0,"0"0"-447"0"0,0 0-68 0 0,0 0 66 0 0,0 0-80 0 0,0 0-206 0 0,0 0-280 0 0,0 0-241 0 0,0 0-139 0 0,0 0-93 0 0,0 0-65 0 0,0 0-68 0 0,0 0-59 0 0,-4 1 237 0 0,-24 21 25 0 0,43-30-484 0 0,31-33-180 0 0,-41 29-192 0 0,-7 9-7641 0 0,1 3-4309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4913 0 0,'0'0'2718'0'0,"0"0"-724"0"0,0 0-171 0 0,0 0 203 0 0,0 0 142 0 0,0 0-138 0 0,0 0-365 0 0,0 0-382 0 0,0 0-273 0 0,0 0-122 0 0,0 0-85 0 0,0 0-67 0 0,0 0-44 0 0,2 27 1347 0 0,-52 53-598 0 0,-121 141-772 0 0,11-45-1006 0 0,155-170 1579 0 0,-3 4-7308 0 0,5-22-10119 0 0,3 8 8633 0 0</inkml:trace>
  <inkml:trace contextRef="#ctx0" brushRef="#br0" timeOffset="264.404">113 30 8058 0 0,'0'0'3739'0'0,"0"0"-1132"0"0,0 0-625 0 0,0 0-168 0 0,0 0-99 0 0,0 0-200 0 0,0 0-305 0 0,0 0-304 0 0,0 0-223 0 0,0 0-180 0 0,0 0-106 0 0,0 0-30 0 0,0 0 15 0 0,5 6 504 0 0,23 55-46 0 0,4-2 0 0 0,1-1 0 0 0,4-1 0 0 0,11 11-840 0 0,12-12-117 0 0,-44-51-3982 0 0,2-3-4221 0 0,-13-2-4635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8034 0 0,'0'0'2564'0'0,"0"0"-975"0"0,0 0-482 0 0,0 0-33 0 0,0 0 91 0 0,0 0 3 0 0,0 0-121 0 0,0 0-184 0 0,0 0-186 0 0,0 0-133 0 0,0 0-112 0 0,-1 13-68 0 0,-1 44-12 0 0,20 35 1376 0 0,-7 154 839 0 0,-11-246-2482 0 0,0 0 16 0 0,0 0 15 0 0,0 0 54 0 0,0 0 43 0 0,0 0 54 0 0,0 0 40 0 0,-2-19 844 0 0,-1-8-1051 0 0,1 0 1 0 0,2 0-1 0 0,1-1 0 0 0,0 1 1 0 0,2 1-1 0 0,3-6-100 0 0,3-11 46 0 0,2 0-1 0 0,2 1 0 0 0,2 1 0 0 0,2 0 0 0 0,2 1 0 0 0,1 0 0 0 0,20-27-45 0 0,-22 42 54 0 0,-6 32-9 0 0,19 76 169 0 0,3-5-106 0 0,-14-20-906 0 0,-18-31-8515 0 0,-2-20-2903 0 0</inkml:trace>
  <inkml:trace contextRef="#ctx0" brushRef="#br0" timeOffset="313.777">336 750 12851 0 0,'0'0'1416'0'0,"0"0"-696"0"0,0 0-177 0 0,0 0 384 0 0,0 0 348 0 0,0 0 102 0 0,0 0-139 0 0,0 0-330 0 0,0 0-269 0 0,0 0-144 0 0,0 0-60 0 0,0 0-33 0 0,0 0-10 0 0,3 11 7 0 0,9 34-52 0 0,-19-2 576 0 0,2-36-873 0 0,-5-18-5733 0 0,8 5 516 0 0,2 2-3343 0 0</inkml:trace>
  <inkml:trace contextRef="#ctx0" brushRef="#br0" timeOffset="695.871">507 315 9986 0 0,'0'0'2159'0'0,"0"0"-517"0"0,0 0-112 0 0,0 0 65 0 0,0 0-32 0 0,0 0-199 0 0,0 0-333 0 0,0 0-311 0 0,0 0-191 0 0,0 0-102 0 0,0 0-101 0 0,0 0-78 0 0,-3 9-44 0 0,-16 38 197 0 0,31-58 847 0 0,-20 22-693 0 0,-24 29-105 0 0,32-40-454 0 0,0 0 1 0 0,1 0 0 0 0,-1-1 0 0 0,0 1 0 0 0,0 0 0 0 0,1 0 0 0 0,-1 0 0 0 0,0 0 0 0 0,0-1 0 0 0,1 1-1 0 0,-1 0 1 0 0,0 0 0 0 0,1 0 0 0 0,-1 0 0 0 0,0 0 0 0 0,0 0 0 0 0,1 0 0 0 0,-1 0 0 0 0,0 0 0 0 0,1 0-1 0 0,-1 0 1 0 0,0 0 0 0 0,1 0 0 0 0,-1 0 0 0 0,0 0 0 0 0,0 0 0 0 0,1 1 0 0 0,-1-1 0 0 0,0 0 0 0 0,0 0-1 0 0,1 0 1 0 0,-1 0 0 0 0,0 0 0 0 0,0 1 0 0 0,1-1 0 0 0,-1 0 0 0 0,0 0 0 0 0,0 1 0 0 0,1-1-1 0 0,-1 0 1 0 0,0 0 0 0 0,0 1 0 0 0,0-1 0 0 0,0 0 0 0 0,0 0 0 0 0,1 1 3 0 0,35-32-1030 0 0,-13 9-5031 0 0,-19 18 3410 0 0,2-4-9321 0 0</inkml:trace>
  <inkml:trace contextRef="#ctx0" brushRef="#br0" timeOffset="2143.727">373 676 0 0 0,'0'0'2043'0'0,"0"0"-42"0"0,0 0-142 0 0,0 0-272 0 0,0 0-275 0 0,0 0-189 0 0,0 0-104 0 0,0 0-98 0 0,0 0-61 0 0,0 0-35 0 0,0 0-29 0 0,0 0-17 0 0,0 0-39 0 0,13 8 1919 0 0,-34 69 3282 0 0,-1 8-4998 0 0,22-84-922 0 0,0 0 0 0 0,0 1 1 0 0,0-1-1 0 0,0 1 0 0 0,0-1 0 0 0,0 1 0 0 0,0-1 0 0 0,0 0 0 0 0,1 1 1 0 0,-1-1-1 0 0,0 1 0 0 0,1-1 0 0 0,0 0 0 0 0,-1 1 0 0 0,1-1 0 0 0,0 0 1 0 0,-1 0-1 0 0,1 0 0 0 0,0 1 0 0 0,0-1 0 0 0,0 0 0 0 0,0 0 0 0 0,0 0 1 0 0,0 0-1 0 0,0-1 0 0 0,0 1 0 0 0,1 0 0 0 0,-1 0 0 0 0,0-1 0 0 0,0 1 1 0 0,1 0-1 0 0,-1-1 0 0 0,0 0 0 0 0,1 1 0 0 0,-1-1 0 0 0,1 0 0 0 0,-1 1 1 0 0,0-1-1 0 0,1 0 0 0 0,-1 0 0 0 0,1 0 0 0 0,-1 0 0 0 0,1-1 0 0 0,-1 1 1 0 0,0 0-1 0 0,1-1 0 0 0,-1 1 0 0 0,1-1-21 0 0,78-25 1135 0 0,-71 20-879 0 0,-9 6-3813 0 0,0-1-3856 0 0,-1 1-4790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4257 0 0,'0'0'2248'0'0,"0"0"-108"0"0,0 0-101 0 0,0 0-110 0 0,0 0-76 0 0,0 0-170 0 0,0 0-183 0 0,0 0-172 0 0,0 0-206 0 0,0 0-239 0 0,0 0-222 0 0,0 0-157 0 0,0 0-97 0 0,-6-1-20 0 0,-10 1-213 0 0,26-5 2170 0 0,-5 3-2108 0 0,36-9 368 0 0,1 1 1 0 0,0 3-1 0 0,0 1 0 0 0,1 2 1 0 0,0 2-1 0 0,2 2-604 0 0,46 21 231 0 0,-87-17 1041 0 0,-49-48-1116 0 0,-29-33-111 0 0,64 69 195 0 0,7 20-5565 0 0,10 9 385 0 0,-2-13-1574 0 0,-1-4-5363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6209 0 0,'0'0'2381'0'0,"0"0"-594"0"0,0 0-135 0 0,0 0 85 0 0,0 0 54 0 0,0 0-59 0 0,0 0-218 0 0,0 0-255 0 0,0 0-255 0 0,0 0-176 0 0,0 0-140 0 0,0 0-130 0 0,0 0-104 0 0,-3-3-74 0 0,-11-9-78 0 0,57 4 975 0 0,299 5 868 0 0,-247 3-1942 0 0,-94 0-187 0 0,-1 0 29 0 0,0 0 30 0 0,0 0 41 0 0,0 0 54 0 0,0 0 30 0 0,0 0-2 0 0,-44-40 469 0 0,-80-74-465 0 0,110 88-1181 0 0,30 37-2095 0 0,-3-4-715 0 0,-4-3-4039 0 0,0 0-4828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14259 0 0,'0'0'1940'0'0,"0"0"-709"0"0,0 0-229 0 0,0 0 110 0 0,0 0 104 0 0,0 0-31 0 0,0 0-204 0 0,0 0-282 0 0,0 0-170 0 0,0 0-40 0 0,0 0-4 0 0,0 0 39 0 0,0 0-6 0 0,14 0-57 0 0,109 3 619 0 0,299 5 706 0 0,-421-8-1746 0 0,-1 0 19 0 0,0 0 33 0 0,0 0 46 0 0,0 0 26 0 0,-33-22 387 0 0,-97-70-461 0 0,119 78-1472 0 0,18 17-2150 0 0,19 19-6316 0 0,-20-15-2468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5769 0 0,'0'0'2622'0'0,"0"0"-244"0"0,0 0-92 0 0,0 0-23 0 0,0 0-165 0 0,0 0-297 0 0,0 0-331 0 0,0 0-275 0 0,0 0-203 0 0,0 0-132 0 0,0 0-129 0 0,0 0-117 0 0,0 0-96 0 0,-8-1-89 0 0,-16-5 152 0 0,48 2 991 0 0,216 2 355 0 0,3 0-529 0 0,-251-24-1151 0 0,-67-99-58 0 0,71 119-859 0 0,-17-32 1437 0 0,18 24-3956 0 0,1-1-4664 0 0,2 11-4820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311 413 13179 0 0,'0'0'2948'0'0,"0"0"-1357"0"0,0 0-414 0 0,0 0 128 0 0,0 0 100 0 0,0 0-82 0 0,0 0-215 0 0,0 0-277 0 0,0 0-251 0 0,0 0-184 0 0,0 0-120 0 0,0 0-77 0 0,0 0-11 0 0,-9 0 252 0 0,-4 52 269 0 0,4-19-658 0 0,-1-1-1 0 0,-2-1 0 0 0,-1 0 0 0 0,-1-1 1 0 0,-1 0-1 0 0,-2-1 0 0 0,-1-1 0 0 0,-2 0 1 0 0,0-2-1 0 0,-11 10-50 0 0,-40 5-2215 0 0,53-37-410 0 0,6-4-6373 0 0,11 0 7438 0 0,-1 0-9472 0 0</inkml:trace>
  <inkml:trace contextRef="#ctx0" brushRef="#br0" timeOffset="269.36">0 365 9946 0 0,'0'0'3842'0'0,"0"0"-1861"0"0,0 0-738 0 0,0 0-56 0 0,0 0-69 0 0,0 0-141 0 0,0 0-208 0 0,0 0-161 0 0,0 0-37 0 0,0 0 59 0 0,0 0 43 0 0,0 0-38 0 0,0 0-30 0 0,3 22-59 0 0,7 69-62 0 0,35 72 1112 0 0,-32-130-1394 0 0,8 13-75 0 0,2-1 0 0 0,2-1 0 0 0,2-1 0 0 0,8 7-127 0 0,-7-9-132 0 0,-20-33-570 0 0,-6-7-3227 0 0,0-3-3922 0 0,-1-1-4223 0 0</inkml:trace>
  <inkml:trace contextRef="#ctx0" brushRef="#br0" timeOffset="949.878">576 178 15195 0 0,'0'0'1558'0'0,"0"0"-477"0"0,0 0-163 0 0,0 0 56 0 0,0 0-25 0 0,0 0-117 0 0,0 0-206 0 0,0 0-147 0 0,0 0-71 0 0,0 0-48 0 0,0 0-26 0 0,0 0-52 0 0,0 0-54 0 0,26-3-31 0 0,120-12 179 0 0,-139 15-289 0 0,1-1 0 0 0,-1 1 0 0 0,1-1 0 0 0,0-1 0 0 0,-1 0 0 0 0,0 0 0 0 0,1 0 0 0 0,-1-1 0 0 0,0 0 0 0 0,0 0 0 0 0,-1-1 0 0 0,1 1 0 0 0,-1-2-1 0 0,1 1 1 0 0,-1-1 0 0 0,-1 0 0 0 0,1 0 0 0 0,-1 0 0 0 0,0-1 0 0 0,0 0 0 0 0,0 0 0 0 0,-1 0 0 0 0,0-1 0 0 0,0 1 0 0 0,-1-1 0 0 0,3-5-87 0 0,-4-36 700 0 0,-31 49-543 0 0,21 11-167 0 0,0 0-1 0 0,0 1 0 0 0,1 0 1 0 0,1 0-1 0 0,0 1 1 0 0,1 0-1 0 0,0 0 0 0 0,1 0 1 0 0,1 0-1 0 0,0 1 0 0 0,0 9 12 0 0,-3 6-6 0 0,-8 56 1 0 0,5 1 1 0 0,3 0-1 0 0,5 74 4 0 0,-11 157-34 0 0,11-314 31 0 0,-37 186 33 0 0,34-181-38 0 0,0 0-1 0 0,0 0 0 0 0,0-1 0 0 0,-1 1 0 0 0,0-1 0 0 0,-1-1 0 0 0,0 1 0 0 0,0-1 0 0 0,-1 0 1 0 0,1 0-1 0 0,-2 0 0 0 0,1-1 0 0 0,-1 0 0 0 0,0-1 0 0 0,0 0 0 0 0,0 0 0 0 0,-1-1 1 0 0,-8 3 8 0 0,12-3-21 0 0,0-1 0 0 0,-1-1 0 0 0,1 1 0 0 0,-1-1 0 0 0,0 0 0 0 0,0 0 0 0 0,0-1 0 0 0,0 0 0 0 0,0 0 0 0 0,0 0 0 0 0,0-1 0 0 0,0 1 0 0 0,0-2 0 0 0,0 1 0 0 0,0-1 0 0 0,0 0 0 0 0,0 0 0 0 0,0 0 0 0 0,0-1 0 0 0,0 0 0 0 0,1 0 0 0 0,-1-1 0 0 0,0 1 0 0 0,1-1 0 0 0,0 0 0 0 0,0-1 0 0 0,0 1 0 0 0,0-1 0 0 0,0 0 0 0 0,1 0 0 0 0,0-1 0 0 0,0 1 0 0 0,0-1 0 0 0,0 0 0 0 0,1 0 0 0 0,0 0 0 0 0,0-1 0 0 0,0 1 0 0 0,1-1 0 0 0,-1 0 0 0 0,0-5 21 0 0,2 0 15 0 0,1 0 0 0 0,0 0 0 0 0,1 0 0 0 0,0 1 0 0 0,1-1 0 0 0,0 0 0 0 0,1 1 0 0 0,0-1 0 0 0,1 1 0 0 0,0 0 0 0 0,0 0 0 0 0,1 0 0 0 0,0 1 0 0 0,1 0-1 0 0,0 0 1 0 0,0 0 0 0 0,1 1 0 0 0,1 0 0 0 0,-1 0 0 0 0,5-3-15 0 0,23-19 150 0 0,1 2 0 0 0,1 2 1 0 0,1 1-1 0 0,2 2 0 0 0,33-15-150 0 0,40-14 255 0 0,-107 46-1346 0 0,-11 5-6760 0 0,3 1-4267 0 0</inkml:trace>
  <inkml:trace contextRef="#ctx0" brushRef="#br0" timeOffset="1386.337">972 840 17900 0 0,'0'0'1545'0'0,"0"0"-311"0"0,0 0-62 0 0,0 0 3 0 0,0 0-149 0 0,0 0-269 0 0,0 0-254 0 0,0 0-170 0 0,0 0-58 0 0,0 0-5 0 0,0 0-30 0 0,0 0-11 0 0,0 0-13 0 0,13 0-11 0 0,88-3 445 0 0,-100 2-639 0 0,0 1 1 0 0,1 0-1 0 0,-1 0 1 0 0,0 1-1 0 0,1-1 1 0 0,-1 0-1 0 0,0 0 1 0 0,0 1-1 0 0,1-1 1 0 0,-1 0-1 0 0,0 1 1 0 0,0-1-1 0 0,0 1 1 0 0,0 0-1 0 0,1-1 1 0 0,-1 1-1 0 0,0 0 1 0 0,0 0-1 0 0,0 0 1 0 0,0-1-1 0 0,-1 1 1 0 0,1 0-1 0 0,0 0 1 0 0,0 0-1 0 0,0 1 1 0 0,-1-1-1 0 0,1 0 1 0 0,-1 0-1 0 0,1 0 1 0 0,-1 0-1 0 0,1 1 1 0 0,-1-1-1 0 0,0 0 1 0 0,1 0-1 0 0,-1 1 1 0 0,0-1-1 0 0,0 0 1 0 0,0 1-1 0 0,0-1 1 0 0,0 0-1 0 0,0 0 1 0 0,0 1-1 0 0,-1-1 1 0 0,1 0-1 0 0,0 1 1 0 0,-1-1-1 0 0,1 0 1 0 0,-1 0 0 0 0,0 0-1 0 0,1 0 1 0 0,-1 1-1 0 0,0-1 1 0 0,1 0-1 0 0,-1 0 1 0 0,0 0-1 0 0,-1 0-11 0 0,-110 110 333 0 0,111-110-328 0 0,0 1 0 0 0,0-1 0 0 0,1 1-1 0 0,-1-1 1 0 0,0 1 0 0 0,1-1-1 0 0,-1 1 1 0 0,1 0 0 0 0,0-1 0 0 0,-1 1-1 0 0,1 0 1 0 0,0 0 0 0 0,0-1 0 0 0,0 1-1 0 0,0 0 1 0 0,1-1 0 0 0,-1 1-1 0 0,0 0 1 0 0,1-1 0 0 0,-1 1 0 0 0,1 0-1 0 0,-1-1 1 0 0,1 1 0 0 0,0-1-1 0 0,0 1 1 0 0,0 0-5 0 0,19-2 176 0 0,75-14 628 0 0,-68-1-657 0 0,-25 12-1345 0 0,-10-1-6719 0 0,6 4 4171 0 0,-2-1-8949 0 0</inkml:trace>
  <inkml:trace contextRef="#ctx0" brushRef="#br0" timeOffset="1639.454">1293 844 16756 0 0,'0'0'3128'0'0,"0"0"-1283"0"0,0 0-457 0 0,0 0-61 0 0,0 0-142 0 0,0 0-230 0 0,0 0-244 0 0,0 0-144 0 0,0 0-52 0 0,0 0-6 0 0,0 0-38 0 0,0 0-62 0 0,0 0-87 0 0,1 18-80 0 0,3 130 295 0 0,-17-42-859 0 0,5-102-4392 0 0,5-4-111 0 0,1 0-7747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6473 0 0,'0'0'1982'0'0,"0"0"-511"0"0,0 0-204 0 0,0 0-29 0 0,0 0-17 0 0,0 0-10 0 0,0 0-59 0 0,0 0-67 0 0,0 0-74 0 0,0 0-158 0 0,0 0-175 0 0,0 0-117 0 0,0 0-58 0 0,4 27-22 0 0,14 85-17 0 0,-13 47 1322 0 0,-36-45-763 0 0,31-114-985 0 0,0-1 1 0 0,0 1-1 0 0,0-1 0 0 0,0 1 1 0 0,0 0-1 0 0,0-1 0 0 0,0 1 1 0 0,0 0-1 0 0,0-1 1 0 0,0 1-1 0 0,0 0 0 0 0,0-1 1 0 0,0 1-1 0 0,0 0 0 0 0,0-1 1 0 0,0 1-1 0 0,0 0 1 0 0,0-1-1 0 0,-1 1 0 0 0,1 0 1 0 0,0-1-1 0 0,0 1 0 0 0,0 0 1 0 0,-1-1-1 0 0,1 1 1 0 0,0 0-1 0 0,0 0 0 0 0,-1-1 1 0 0,1 1-1 0 0,0 0 0 0 0,0 0 1 0 0,-1 0-1 0 0,1-1 0 0 0,0 1 1 0 0,-1 0-1 0 0,1 0 1 0 0,0 0-1 0 0,-1 0 0 0 0,1 0 1 0 0,0 0-1 0 0,-1 0 0 0 0,1 0 1 0 0,0 0-1 0 0,-1 0 1 0 0,1 0-1 0 0,-1 0 0 0 0,1 0 1 0 0,0 0-1 0 0,-1 0 0 0 0,1 0 1 0 0,0 0-1 0 0,-1 0 0 0 0,1 0 1 0 0,0 0-1 0 0,-1 0 1 0 0,1 1-1 0 0,0-1 0 0 0,-1 0 1 0 0,1 0-1 0 0,0 0 0 0 0,-1 1-38 0 0,-3-36 268 0 0,5 1-133 0 0,1 0-1 0 0,1 0 0 0 0,2 0 0 0 0,2 1 0 0 0,1 0 0 0 0,1 0 1 0 0,2 1-1 0 0,1 0 0 0 0,2 1 0 0 0,4-6-134 0 0,-3 9 70 0 0,0 1 1 0 0,2 1-1 0 0,0 1 0 0 0,2 0 0 0 0,1 2 0 0 0,4-3-70 0 0,78-48 150 0 0,-63 58-59 0 0,-38 16-74 0 0,-1 0 4 0 0,0 0-23 0 0,0 0 12 0 0,0 41 129 0 0,0-36-163 0 0,0 1 0 0 0,0-1-1 0 0,1 1 1 0 0,-1-1 0 0 0,1 0 0 0 0,1 0 0 0 0,-1 1-1 0 0,1-1 1 0 0,0 0 0 0 0,0 0 0 0 0,0 0 0 0 0,1 0-1 0 0,0-1 1 0 0,0 1 0 0 0,0-1 0 0 0,0 0 0 0 0,1 0-1 0 0,0 0 1 0 0,-1 0 0 0 0,1 0 0 0 0,4 2 24 0 0,29 23-1742 0 0,-23-21-1897 0 0,0-2-4528 0 0,-9-5-3985 0 0</inkml:trace>
  <inkml:trace contextRef="#ctx0" brushRef="#br0" timeOffset="521.339">296 501 11298 0 0,'0'0'2361'0'0,"0"0"-1165"0"0,0 0-410 0 0,0 0 173 0 0,0 0 187 0 0,0 0 4 0 0,0 0-139 0 0,0 0-154 0 0,0 0-136 0 0,0 0-103 0 0,0 0-87 0 0,0 0-99 0 0,0 0-70 0 0,29-1-56 0 0,130-2 167 0 0,-148 3-319 0 0,-9-1-132 0 0,-1 1-1 0 0,0-1 0 0 0,0 1 0 0 0,0 0 1 0 0,1-1-1 0 0,-1 1 0 0 0,0 0 0 0 0,0 0 1 0 0,1 0-1 0 0,-1 0 0 0 0,0 0 0 0 0,1 0 1 0 0,-1 0-1 0 0,0 0 0 0 0,0 1 0 0 0,1-1 1 0 0,-1 0-1 0 0,0 1 0 0 0,0-1 0 0 0,0 1 1 0 0,0-1-1 0 0,0 1 0 0 0,1 0 0 0 0,-1 0 1 0 0,0-1-1 0 0,0 1 0 0 0,0 0 0 0 0,-1 0 1 0 0,1 0-1 0 0,0 0 0 0 0,0 0 0 0 0,0 0 1 0 0,0 0-22 0 0,-3 4 67 0 0,1-1 0 0 0,-1 1-1 0 0,1-1 1 0 0,-1 0 0 0 0,-1 0 0 0 0,1 0 0 0 0,0 0 0 0 0,-1 0 0 0 0,0 0 0 0 0,0-1 0 0 0,0 0 0 0 0,0 1 0 0 0,-1-1-1 0 0,1 0 1 0 0,-1 0 0 0 0,-3 2-67 0 0,-12 11 150 0 0,8-5-72 0 0,7-8-54 0 0,-1 0-1 0 0,1 1 1 0 0,1-1-1 0 0,-1 1 1 0 0,1 0-1 0 0,-1-1 1 0 0,1 2 0 0 0,0-1-1 0 0,0 0 1 0 0,1 1-1 0 0,-1-1 1 0 0,1 1-1 0 0,0 0 1 0 0,0 0 0 0 0,1-1-1 0 0,-1 1 1 0 0,1 0-1 0 0,0 1 1 0 0,1-1-1 0 0,-1 1-23 0 0,4-3 61 0 0,-1-1-1 0 0,1 1 0 0 0,0-1 0 0 0,0 1 0 0 0,0-1 0 0 0,0 0 1 0 0,0 0-1 0 0,0-1 0 0 0,0 1 0 0 0,1-1 0 0 0,-1 1 0 0 0,1-1 1 0 0,-1 0-1 0 0,1 0 0 0 0,0-1 0 0 0,-1 1 0 0 0,1-1 1 0 0,0 0-1 0 0,-1 0 0 0 0,1 0 0 0 0,0 0 0 0 0,-1-1 0 0 0,1 1 1 0 0,0-1-1 0 0,1 0-60 0 0,8 0 186 0 0,-1 2-188 0 0,-12-1-33 0 0,1 1 0 0 0,0-1 0 0 0,-1 0 0 0 0,1 0 0 0 0,-1 1 0 0 0,1-1 0 0 0,0 0 0 0 0,0 0 0 0 0,-1 0 0 0 0,1 0 0 0 0,0 0 0 0 0,-1 0 0 0 0,1 0 0 0 0,0 0 0 0 0,-1 0 0 0 0,1 0 1 0 0,0 0-1 0 0,-1 0 0 0 0,1 0 0 0 0,0-1 0 0 0,-1 1 0 0 0,1 0 0 0 0,0-1 0 0 0,-1 1 0 0 0,1 0 0 0 0,-1-1 0 0 0,1 1 0 0 0,0-1 0 0 0,-1 1 0 0 0,1-1 0 0 0,-1 1 0 0 0,0-1 0 0 0,1 1 1 0 0,-1-1-1 0 0,1 1 0 0 0,-1-1 0 0 0,0 0 0 0 0,1 1 0 0 0,-1-1 0 0 0,0 1 0 0 0,0-1 0 0 0,1 0 0 0 0,-1 1 0 0 0,0-2 35 0 0,2-14-7104 0 0,-1 11 1000 0 0,0 0-5751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8098 0 0,'0'0'2396'0'0,"0"0"-678"0"0,0 0-222 0 0,0 0 111 0 0,0 0 11 0 0,0 0-122 0 0,0 0-181 0 0,0 0-203 0 0,0 0-161 0 0,0 0-101 0 0,0 0-110 0 0,0 0-87 0 0,0 0-46 0 0,18 0-84 0 0,128 0 1475 0 0,49 0-603 0 0,-195 0-1437 0 0,0 0-16 0 0,0 0-34 0 0,0 0-56 0 0,0 0-98 0 0,0 0-186 0 0,0 0-237 0 0,-9-7-10586 0 0,4 6-479 0 0</inkml:trace>
  <inkml:trace contextRef="#ctx0" brushRef="#br0" timeOffset="269.658">138 1 10466 0 0,'0'0'1819'0'0,"0"0"-502"0"0,0 0-96 0 0,0 0 174 0 0,0 0 152 0 0,0 0-36 0 0,0 0-204 0 0,0 0-219 0 0,0 0-177 0 0,0 0-137 0 0,0 0-108 0 0,-1 34-91 0 0,-6 108-91 0 0,14 10 902 0 0,-31 21-1341 0 0,23-150-2317 0 0,2-13-7409 0 0,1-7-2037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18956 0 0,'0'0'1639'0'0,"0"0"-391"0"0,0 0-94 0 0,0 0 33 0 0,0 0-6 0 0,0 0-140 0 0,0 0-255 0 0,0 0-219 0 0,0 0-143 0 0,0 0-94 0 0,0 0-78 0 0,0 0-56 0 0,0 0-35 0 0,-3 20-21 0 0,-16 96 95 0 0,-7-36-38 0 0,21-66-3184 0 0,8-16-4267 0 0,-1-2-4669 0 0</inkml:trace>
  <inkml:trace contextRef="#ctx0" brushRef="#br0" timeOffset="472.603">190 93 9490 0 0,'0'0'3293'0'0,"0"0"-1197"0"0,0 0-383 0 0,0 0 52 0 0,0 0-16 0 0,0 0-226 0 0,0 0-312 0 0,0 0-271 0 0,0 0-197 0 0,0 0-123 0 0,0 0-94 0 0,0 0-92 0 0,0 0-79 0 0,7-3-42 0 0,101-31 895 0 0,5 23-640 0 0,-112 12-560 0 0,0 0-1 0 0,-1 0 0 0 0,1 0 0 0 0,0 0 0 0 0,-1 0 0 0 0,1 0 1 0 0,-1 0-1 0 0,1 1 0 0 0,-1-1 0 0 0,1 0 0 0 0,-1 0 1 0 0,0 1-1 0 0,0-1 0 0 0,0 0 0 0 0,0 1 0 0 0,0-1 0 0 0,0 0 1 0 0,0 0-1 0 0,0 1 0 0 0,0-1 0 0 0,0 0 0 0 0,-1 1 0 0 0,1-1 1 0 0,0 0-1 0 0,-1 0 0 0 0,1 0 0 0 0,-1 1 0 0 0,0-1 0 0 0,1 0 1 0 0,-1 0-1 0 0,0 0 0 0 0,0 0 0 0 0,0 0 0 0 0,1 0 1 0 0,-1 0-1 0 0,0 0 0 0 0,-1 0-7 0 0,-131 112 291 0 0,132-112-287 0 0,-1-1 0 0 0,0 1 1 0 0,1 0-1 0 0,-1-1 0 0 0,1 1 1 0 0,-1 0-1 0 0,1 0 0 0 0,-1 0 1 0 0,1 0-1 0 0,0 0 0 0 0,-1 0 1 0 0,1 1-1 0 0,0-1 0 0 0,0 0 1 0 0,0 1-1 0 0,0-1 0 0 0,0 0 1 0 0,0 1-1 0 0,0-1 0 0 0,1 1 1 0 0,-1 0-1 0 0,0-1 0 0 0,1 1 1 0 0,-1 0-1 0 0,1-1 0 0 0,0 1 1 0 0,0 0-1 0 0,-1-1 0 0 0,1 1 1 0 0,0 0-1 0 0,0 0 0 0 0,1-1 1 0 0,-1 1-1 0 0,0 0 1 0 0,0-1-1 0 0,1 1 0 0 0,-1 0 1 0 0,1-1-1 0 0,0 1 0 0 0,-1 0 1 0 0,1-1-1 0 0,0 1 0 0 0,0-1 1 0 0,0 0-1 0 0,0 1 0 0 0,0-1 1 0 0,1 1-5 0 0,10 1 56 0 0,-1-1 1 0 0,0 0-1 0 0,1-1 1 0 0,-1 0-1 0 0,1-1 1 0 0,0 0-1 0 0,-1-1 1 0 0,1 0-1 0 0,-1-1 1 0 0,0 0-1 0 0,1-1 1 0 0,-1 0-1 0 0,2-1-56 0 0,-3 1 12 0 0,0-4-334 0 0,-10 2-2645 0 0,-1 0-4002 0 0,0 3 3111 0 0,0-2-9063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229 494 2753 0 0,'0'0'1660'0'0,"0"0"16"0"0,0 0 154 0 0,0 0 164 0 0,0 0 73 0 0,0 0-80 0 0,0 0-203 0 0,0 0-251 0 0,0 0-234 0 0,0 0-182 0 0,0 0-130 0 0,0 0-49 0 0,0 0-29 0 0,4-3-39 0 0,12-10-62 0 0,-12 10-99 0 0,-4 3-115 0 0,0 0-110 0 0,0 0-89 0 0,0 0-71 0 0,0 0-47 0 0,0 0-28 0 0,0 0-36 0 0,0 0-4 0 0,0 0-16 0 0,-3 30 942 0 0,-18 14-949 0 0,-1-1-1 0 0,-3-1 1 0 0,-2-1-1 0 0,-4 3-185 0 0,-11 17 72 0 0,-17 50-22 0 0,59-112-119 0 0,-1 1 0 0 0,1 0 0 0 0,0-1 0 0 0,-1 1-1 0 0,1-1 1 0 0,0 1 0 0 0,0 0 0 0 0,-1-1-1 0 0,1 1 1 0 0,-1 0 0 0 0,1-1 0 0 0,0 1 0 0 0,-1 0-1 0 0,1 0 1 0 0,-1-1 0 0 0,1 1 0 0 0,-1 0-1 0 0,1 0 1 0 0,-1 0 0 0 0,1 0 0 0 0,0 0 0 0 0,-1 0-1 0 0,1 0 1 0 0,-1 0 0 0 0,1 0 0 0 0,-1 0 0 0 0,1 0-1 0 0,-1 0 1 0 0,1 0 0 0 0,-1 0 0 0 0,1 0-1 0 0,-1 0 1 0 0,1 0 0 0 0,-1 0 0 0 0,1 1 0 0 0,-1-1-1 0 0,1 0 1 0 0,0 0 0 0 0,-1 1 0 0 0,1-1-1 0 0,0 0 1 0 0,-1 1 0 0 0,1-1 0 0 0,-1 0 0 0 0,1 1-1 0 0,0-1 1 0 0,0 0 0 0 0,-1 1 0 0 0,1-1 0 0 0,0 1-1 0 0,0-1 70 0 0,0-8-1166 0 0,0-23-3802 0 0,3 13-2422 0 0,-1 9-3934 0 0</inkml:trace>
  <inkml:trace contextRef="#ctx0" brushRef="#br0" timeOffset="490.544">1 424 6449 0 0,'0'0'2240'0'0,"0"0"-295"0"0,0 0-51 0 0,0 0 90 0 0,0 0 12 0 0,0 0-175 0 0,0 0-278 0 0,0 0-269 0 0,0 0-231 0 0,0 0-122 0 0,0 0-97 0 0,0 0-107 0 0,22-3 3489 0 0,-5 22-3949 0 0,0 0 1 0 0,-1 1-1 0 0,-1 1 0 0 0,-1 0 1 0 0,-1 1-1 0 0,-1 0 1 0 0,-1 1-1 0 0,-1 1 0 0 0,7 20-257 0 0,87 228 519 0 0,-72-209-35 0 0,-32-82-4206 0 0,0 12-7226 0 0,0 3-2285 0 0</inkml:trace>
  <inkml:trace contextRef="#ctx0" brushRef="#br0" timeOffset="1428.506">330 196 5577 0 0,'0'0'1639'0'0,"0"0"-85"0"0,0 0 57 0 0,0 0 99 0 0,0 0 17 0 0,0 0-168 0 0,0 0-258 0 0,0 0-293 0 0,0 0-222 0 0,0 0-122 0 0,0 0-28 0 0,0 0 35 0 0,0 0 43 0 0,15-4 24 0 0,106-12 1117 0 0,-92 15-1383 0 0,9 0-21 0 0,-1-1-1 0 0,1-2 0 0 0,-1-2 0 0 0,0-1 1 0 0,-1-2-1 0 0,0-1 0 0 0,0-2 1 0 0,26-13-451 0 0,-59 24 46 0 0,0-1 0 0 0,1 0 0 0 0,-1 0 1 0 0,-1 0-1 0 0,1-1 0 0 0,0 1 0 0 0,0-1 1 0 0,-1 1-1 0 0,0-1 0 0 0,1 0 1 0 0,-1 0-1 0 0,0 0 0 0 0,0 0 0 0 0,-1 0 1 0 0,1 0-1 0 0,-1-1 0 0 0,1 1 0 0 0,-1-1 1 0 0,0 1-1 0 0,-1-1 0 0 0,1 1 0 0 0,0-1 1 0 0,-1 1-1 0 0,0-1 0 0 0,0 0 1 0 0,0 0-47 0 0,0 3 7 0 0,-1 0 1 0 0,1 0 0 0 0,-1 0 0 0 0,1 0 0 0 0,-1 0 0 0 0,0 0 0 0 0,1 0 0 0 0,-1 0 0 0 0,0 0 0 0 0,0 0 0 0 0,0 1 0 0 0,1-1 0 0 0,-1 0 0 0 0,0 0 0 0 0,0 1 0 0 0,0-1 0 0 0,0 1 0 0 0,-1-1 0 0 0,1 1 0 0 0,0-1 0 0 0,0 1-1 0 0,0-1 1 0 0,0 1 0 0 0,0 0 0 0 0,0 0 0 0 0,-1 0 0 0 0,1 0 0 0 0,0 0 0 0 0,0 0 0 0 0,0 0 0 0 0,-1 0 0 0 0,1 0 0 0 0,0 0 0 0 0,0 1 0 0 0,0-1 0 0 0,0 0 0 0 0,0 1 0 0 0,-1-1 0 0 0,1 1 0 0 0,0-1 0 0 0,0 1-1 0 0,0 0 1 0 0,0-1 0 0 0,1 1 0 0 0,-1 0 0 0 0,0 0 0 0 0,0-1 0 0 0,0 1 0 0 0,0 0 0 0 0,1 0 0 0 0,-1 0 0 0 0,0 0 0 0 0,1 1-8 0 0,-13 26-4 0 0,2 1 1 0 0,2 0-1 0 0,0 1 1 0 0,2 0-1 0 0,1 0 0 0 0,2 0 1 0 0,0 1-1 0 0,2 8 4 0 0,-1-10-10 0 0,-12 303 28 0 0,15-230-15 0 0,-4 1 0 0 0,-5-2 1 0 0,-4 1-1 0 0,-11 27-3 0 0,19-110 1 0 0,-1 1 0 0 0,0-1 0 0 0,-2 0 0 0 0,0-1 0 0 0,-1 1 0 0 0,-1-2 0 0 0,-1 1 0 0 0,0-1 1 0 0,-1-1-1 0 0,-13 14-1 0 0,22-27 1 0 0,0 0 0 0 0,0 0-1 0 0,0-1 1 0 0,0 1 0 0 0,0-1 0 0 0,-1 1 0 0 0,1-1 0 0 0,-1 0 0 0 0,1-1 0 0 0,-1 1 0 0 0,0 0 0 0 0,0-1 0 0 0,0 0 0 0 0,1 0 0 0 0,-1 0 0 0 0,0-1 0 0 0,0 1 0 0 0,-1-1 0 0 0,1 0 0 0 0,0 0 0 0 0,0 0 0 0 0,0-1-1 0 0,0 1 1 0 0,0-1 0 0 0,0 0 0 0 0,0 0 0 0 0,1 0 0 0 0,-1-1 0 0 0,0 1 0 0 0,1-1 0 0 0,-1 0 0 0 0,0 0 0 0 0,1-1 0 0 0,0 1 0 0 0,0 0 0 0 0,0-1 0 0 0,0 0 0 0 0,0 0 0 0 0,0 0 0 0 0,1 0 0 0 0,-1 0-1 0 0,1-1 1 0 0,0 1 0 0 0,0-1 0 0 0,-1-1-1 0 0,1-10 2 0 0,1 1 1 0 0,0-1-1 0 0,1 0 0 0 0,1 0 0 0 0,0 1 0 0 0,1-1 0 0 0,0 0 1 0 0,1 1-1 0 0,1 0 0 0 0,1 0 0 0 0,0 0 0 0 0,0 0 0 0 0,1 1 1 0 0,1 0-1 0 0,0 0 0 0 0,1 0 0 0 0,5-5-2 0 0,3-3 14 0 0,-1 1-1 0 0,2 1 1 0 0,1 1 0 0 0,0 0 0 0 0,1 1-1 0 0,1 1 1 0 0,1 1 0 0 0,0 1-1 0 0,19-10-13 0 0,137-47 198 0 0,-151 68-22 0 0,-26 3-166 0 0,0 0 5 0 0,0 0-4 0 0,0 0-1 0 0,0 0-11 0 0,0 0 2 0 0,0 0-14 0 0,0 0-10 0 0,0 0-13 0 0,-7 19-2420 0 0,2-8 149 0 0,3-4-1086 0 0,0-1-3950 0 0,2-2-5256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1256 0 0,'0'0'2840'0'0,"0"0"-825"0"0,0 0-231 0 0,0 0 192 0 0,0 0 157 0 0,0 0-46 0 0,0 0-269 0 0,0 0-395 0 0,0 0-371 0 0,0 0-269 0 0,0 0-182 0 0,2-2-110 0 0,-1 2-387 0 0,-1-1 0 0 0,1 1 0 0 0,0 0-1 0 0,0 0 1 0 0,0 0 0 0 0,0 0 0 0 0,0 0 0 0 0,0 0 0 0 0,0 0-1 0 0,0 0 1 0 0,0 0 0 0 0,-1 0 0 0 0,1 1 0 0 0,0-1 0 0 0,0 0-1 0 0,0 0 1 0 0,0 1 0 0 0,0-1 0 0 0,-1 1 0 0 0,1-1 0 0 0,0 1-1 0 0,0-1 1 0 0,-1 1 0 0 0,1 0 0 0 0,0-1 0 0 0,-1 1 0 0 0,1 0-1 0 0,-1-1 1 0 0,1 1 0 0 0,-1 0 0 0 0,1 0 0 0 0,-1-1 0 0 0,1 1-1 0 0,-1 0 1 0 0,0 0 0 0 0,1 0 0 0 0,-1 0 0 0 0,0 0 0 0 0,0 0-1 0 0,0-1 1 0 0,0 1 0 0 0,1 0 0 0 0,-1 0 0 0 0,-1 0 0 0 0,1 0-1 0 0,0 0 1 0 0,0 0-104 0 0,17 58 1053 0 0,-13-26-894 0 0,-2 0-1 0 0,-1 1 0 0 0,-1-1 0 0 0,-2 0 1 0 0,-2 0-1 0 0,0 0 0 0 0,-2 0 0 0 0,-2-1 1 0 0,-10 27-159 0 0,-13 11 250 0 0,22-51-110 0 0,9-19-94 0 0,0 0-2 0 0,0 0 9 0 0,0 0 6 0 0,0 0 13 0 0,0 0 18 0 0,0 0 28 0 0,0 0 14 0 0,0 0 0 0 0,3-36-23 0 0,2 0 0 0 0,2 0 0 0 0,1 1 0 0 0,2 0 1 0 0,1 0-1 0 0,2 1 0 0 0,13-26-109 0 0,-17 39 33 0 0,72-158 27 0 0,-10 61-17 0 0,-70 118-39 0 0,1 0-1 0 0,-1 0 1 0 0,0 1 0 0 0,1-1-1 0 0,-1 1 1 0 0,0-1 0 0 0,1 1-1 0 0,-1-1 1 0 0,0 1-1 0 0,0 0 1 0 0,0-1 0 0 0,0 1-1 0 0,1 0 1 0 0,-1 0 0 0 0,0 0-1 0 0,0 0 1 0 0,-1 0 0 0 0,1 0-1 0 0,0 0 1 0 0,0 0 0 0 0,0 0-1 0 0,-1 1 1 0 0,1-1 0 0 0,0 0-1 0 0,-1 0 1 0 0,0 1 0 0 0,1-1-1 0 0,-1 0 1 0 0,0 1-1 0 0,1-1 1 0 0,-1 0 0 0 0,0 1-1 0 0,0-1 1 0 0,0 0 0 0 0,0 1-1 0 0,0-1 1 0 0,-1 1-4 0 0,5 8 26 0 0,12 56 121 0 0,-6-51-228 0 0,-1 18-5878 0 0,-8-26-384 0 0,0-3-6074 0 0</inkml:trace>
  <inkml:trace contextRef="#ctx0" brushRef="#br0" timeOffset="349.853">363 678 15651 0 0,'0'0'2090'0'0,"0"0"-579"0"0,0 0-277 0 0,0 0 23 0 0,0 0-36 0 0,0 0-188 0 0,0 0-274 0 0,0 0-270 0 0,0 0-155 0 0,0 0-55 0 0,0 0 42 0 0,0 0 40 0 0,0 0 46 0 0,1 4 43 0 0,15 135 1510 0 0,-33-143-4047 0 0,10-28-2969 0 0,5 11-5010 0 0,2 12-2042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89 320 0 0,'0'0'1824'0'0,"0"0"-46"0"0,0 0 109 0 0,0 0 272 0 0,0 0 173 0 0,0 0-61 0 0,0 0-359 0 0,0 0-516 0 0,0 0-411 0 0,0 0-263 0 0,0 0-108 0 0,1-3 2 0 0,-81 119 4300 0 0,-86 224-2598 0 0,53-98-2178 0 0,70-150-95 0 0,42-91-46 0 0,1-1 13 0 0,0 0 0 0 0,0 0-11 0 0,8-16 107 0 0,320-571 407 0 0,-190 314-283 0 0,-131 294-131 0 0,25 152 406 0 0,5 34-46 0 0,25 114-306 0 0,-46-278-132 0 0,-16-43 6 0 0,0 0 10 0 0,0 0 31 0 0,0 0 36 0 0,0 0 42 0 0,0 0 39 0 0,-2 0-154 0 0,-1 0 0 0 0,1 0 1 0 0,-1 0-1 0 0,1-1 1 0 0,-1 1-1 0 0,1-1 0 0 0,-1 0 1 0 0,1 1-1 0 0,0-1 1 0 0,-1 0-1 0 0,1 0 0 0 0,0-1 1 0 0,0 1-1 0 0,0 0 1 0 0,0-1-1 0 0,0 0 0 0 0,0 1 1 0 0,0-1-1 0 0,0 0 1 0 0,1 0-1 0 0,-1 0 0 0 0,0-1-33 0 0,-53-45 140 0 0,-124-55-97 0 0,44 33-26 0 0,128 67 601 0 0,-3-2-3580 0 0,19 2-8066 0 0,-5 3-809 0 0</inkml:trace>
  <inkml:trace contextRef="#ctx0" brushRef="#br0" timeOffset="6718.032">1092 166 0 0 0,'0'0'1090'0'0,"0"0"342"0"0,0 0 130 0 0,0 0-98 0 0,0 0-167 0 0,0 0-152 0 0,0 0-78 0 0,0 0-25 0 0,0 0-17 0 0,-1-10 35 0 0,-3-24-306 0 0,4 31 8934 0 0,-38 265-5966 0 0,-32 62-3204 0 0,44-222-433 0 0,14-44-121 0 0,12-57-32 0 0,0-1-36 0 0,12-19-245 0 0,13-30 60 0 0,-3 0 1 0 0,-2-1 0 0 0,-2-1-1 0 0,-2-1 1 0 0,-2-1-1 0 0,-3 0 1 0 0,-2-1 288 0 0,11-43-1134 0 0,3-80 1307 0 0,-42 181 1164 0 0,5 44 340 0 0,16-19-1492 0 0,2 0 1 0 0,1-1-1 0 0,1 1 0 0 0,1-1 0 0 0,2-1 0 0 0,2 3-185 0 0,5 20 119 0 0,-2-5-26 0 0,-1 2-64 0 0,2 0 1 0 0,2-1-1 0 0,3-1 1 0 0,11 20-30 0 0,-29-62 6 0 0,-2-2-5 0 0,0-1 0 0 0,0 1 1 0 0,0 0-1 0 0,0-1 1 0 0,0 1-1 0 0,0 0 1 0 0,0 0-1 0 0,0-1 0 0 0,0 1 1 0 0,0 0-1 0 0,1-1 1 0 0,-1 1-1 0 0,0 0 1 0 0,0-1-1 0 0,1 1 0 0 0,-1 0 1 0 0,1-1-1 0 0,-1 1 1 0 0,0 0-1 0 0,1-1 0 0 0,-1 1 1 0 0,1-1-1 0 0,-1 1 1 0 0,1-1-1 0 0,0 1 1 0 0,-1-1-1 0 0,1 0 0 0 0,-1 1 1 0 0,1-1-1 0 0,0 0 1 0 0,-1 1-1 0 0,1-1 1 0 0,0 0-1 0 0,0 0 0 0 0,-1 1 1 0 0,1-1-1 0 0,0 0 1 0 0,-1 0-1 0 0,1 0 1 0 0,0 0-1 0 0,0 0 0 0 0,-1 0 1 0 0,1 0-1 0 0,0 0 1 0 0,-1-1-1 0 0,1 1 1 0 0,0 0-1 0 0,0 0 0 0 0,-1-1 1 0 0,1 1-1 0 0,0 0-1 0 0,29-78 313 0 0,69-219 34 0 0,-84 236-249 0 0,-3 0 0 0 0,-2 0 1 0 0,-3-1-1 0 0,-2-24-98 0 0,-5 85-89 0 0,0 0 1 0 0,0 0 0 0 0,0 1 0 0 0,0-1 0 0 0,0 0-1 0 0,0 0 1 0 0,1 0 0 0 0,-1 0 0 0 0,0 1 0 0 0,0-1 0 0 0,1 0-1 0 0,-1 0 1 0 0,1 1 0 0 0,-1-1 0 0 0,0 0 0 0 0,1 1-1 0 0,-1-1 1 0 0,1 0 0 0 0,0 1 0 0 0,-1-1 0 0 0,1 1 0 0 0,-1-1-1 0 0,1 1 1 0 0,0-1 0 0 0,0 1 0 0 0,-1-1 0 0 0,1 1-1 0 0,0-1 1 0 0,0 1 0 0 0,-1 0 0 0 0,1 0 0 0 0,0-1-1 0 0,0 1 1 0 0,0 0 0 0 0,-1 0 0 0 0,1 0 0 0 0,0 0 0 0 0,0 0-1 0 0,0 0 1 0 0,0 0 0 0 0,-1 0 0 0 0,1 0 0 0 0,0 1-1 0 0,0-1 1 0 0,0 0 0 0 0,-1 0 0 0 0,1 1 0 0 0,0-1 0 0 0,0 1-1 0 0,-1-1 1 0 0,1 0 0 0 0,0 1 0 0 0,-1-1 0 0 0,1 1-1 0 0,0 0 1 0 0,-1-1 0 0 0,1 1 88 0 0,16 12-5906 0 0,-16-12 838 0 0,1-1-5715 0 0</inkml:trace>
  <inkml:trace contextRef="#ctx0" brushRef="#br0" timeOffset="7065.504">1720 107 12315 0 0,'0'0'2297'0'0,"0"0"-487"0"0,0 0-179 0 0,0 0-60 0 0,0 0-140 0 0,0 0-305 0 0,0 0-381 0 0,0 0-233 0 0,0 0-61 0 0,0 0 11 0 0,0 0 2 0 0,0 0-28 0 0,0 0-26 0 0,5 26-43 0 0,16 86-55 0 0,-6 91 457 0 0,-16-157-704 0 0,0-23-102 0 0,-1-1-1 0 0,-1 0 1 0 0,-1 0 0 0 0,-1 0 0 0 0,-1 0 0 0 0,0 0 0 0 0,-2-1-1 0 0,-5 8 38 0 0,15-60-11865 0 0,0 25 5326 0 0,-2 0-1933 0 0</inkml:trace>
  <inkml:trace contextRef="#ctx0" brushRef="#br0" timeOffset="7448.971">1700 162 7770 0 0,'0'0'2546'0'0,"0"0"-374"0"0,0 0-209 0 0,0 0-131 0 0,0 0-222 0 0,0 0-304 0 0,0 0-410 0 0,0 0-317 0 0,0 0-159 0 0,0 0-12 0 0,0 0 53 0 0,0 0 71 0 0,0 0 25 0 0,10-3-7 0 0,83-12 855 0 0,-81 14-1295 0 0,-1 1 0 0 0,1 0 1 0 0,-1 1-1 0 0,1 1 0 0 0,-1 0 0 0 0,0 0 1 0 0,1 1-1 0 0,-1 0 0 0 0,0 1 1 0 0,-1 0-1 0 0,1 1 0 0 0,-1 0 0 0 0,0 1 1 0 0,0 0-1 0 0,-1 0 0 0 0,1 1 1 0 0,-1 1-1 0 0,-1-1 0 0 0,0 1 0 0 0,5 7-110 0 0,-2 1 47 0 0,-1 1 0 0 0,-1 0 0 0 0,0 1 0 0 0,-1 0 0 0 0,-1 1 0 0 0,-1-1 0 0 0,-1 1 0 0 0,-1 1 0 0 0,0-1 0 0 0,-1 0 0 0 0,-1 1 0 0 0,-1 0 0 0 0,-1-1 0 0 0,-1 1 0 0 0,-2 17-47 0 0,-1-24 21 0 0,0 1 1 0 0,-1-1-1 0 0,0 0 1 0 0,-1 0 0 0 0,0-1-1 0 0,-1 0 1 0 0,0 0 0 0 0,-1 0-1 0 0,-1-1 1 0 0,1 0-1 0 0,-2-1 1 0 0,0 0 0 0 0,0 0-1 0 0,-1-1 1 0 0,0 0 0 0 0,0-1-1 0 0,-1 0 1 0 0,0-1-1 0 0,-6 2-21 0 0,7-4-10 0 0,1-1-1 0 0,-1 0 0 0 0,-1-1 0 0 0,1 0 1 0 0,0 0-1 0 0,-1-2 0 0 0,1 1 0 0 0,-1-1 0 0 0,0-1 1 0 0,1 0-1 0 0,-1-1 0 0 0,0 0 0 0 0,-2-1 11 0 0,4-1-176 0 0,0 0-1 0 0,0 0 0 0 0,0-1 0 0 0,1 0 0 0 0,0-1 1 0 0,-1 0-1 0 0,2 0 0 0 0,-1-1 0 0 0,1 0 1 0 0,0 0-1 0 0,0-1 177 0 0,-28-30-7840 0 0,30 29-3850 0 0</inkml:trace>
  <inkml:trace contextRef="#ctx0" brushRef="#br0" timeOffset="8084.099">70 1145 0 0 0,'0'0'1063'0'0,"0"0"997"0"0,0 0 400 0 0,0 0-35 0 0,0 0-180 0 0,0 0-230 0 0,0 0-281 0 0,0 0-319 0 0,0 0-272 0 0,0 0-259 0 0,0 0-227 0 0,0 0-151 0 0,-2-2-102 0 0,2 2-364 0 0,0 0 0 0 0,1 0 0 0 0,-1 0 1 0 0,1 0-1 0 0,-1 0 0 0 0,1 0 0 0 0,-1 0 1 0 0,0 0-1 0 0,1 0 0 0 0,-1 0 0 0 0,1 0 0 0 0,-1-1 1 0 0,0 1-1 0 0,1 0 0 0 0,-1 0 0 0 0,1 0 1 0 0,-1-1-1 0 0,0 1 0 0 0,1 0 0 0 0,-1 0 1 0 0,0-1-1 0 0,0 1 0 0 0,1 0 0 0 0,-1-1 0 0 0,0 1 1 0 0,1 0-1 0 0,-1-1 0 0 0,0 1 0 0 0,0 0 1 0 0,0-1-1 0 0,0 1 0 0 0,1 0 0 0 0,-1-1 0 0 0,0 1 1 0 0,0-1-1 0 0,0 1 0 0 0,0-1 0 0 0,0 1 1 0 0,0 0-1 0 0,0-1 0 0 0,0 1 0 0 0,0-1 1 0 0,0 1-1 0 0,0 0 0 0 0,0-1 0 0 0,0 1 0 0 0,0-1 1 0 0,-1 1-1 0 0,1 0 0 0 0,0-1 0 0 0,0 1 1 0 0,0-1-1 0 0,0 1 0 0 0,-1 0 0 0 0,1-1 0 0 0,0 1 1 0 0,-1 0-1 0 0,1-1 0 0 0,0 1-40 0 0,15-3 730 0 0,219-21 3969 0 0,-138 19-4006 0 0,273-27 709 0 0,17-1-714 0 0,40 17-688 0 0,-196 16 18 0 0,-154 3-258 0 0,-90-20-3465 0 0,-16 15-1936 0 0,17 3-657 0 0,5-1-4975 0 0</inkml:trace>
  <inkml:trace contextRef="#ctx0" brushRef="#br0" timeOffset="9015.97">289 1322 0 0 0,'0'0'874'0'0,"0"0"638"0"0,0 0 278 0 0,0 0 129 0 0,0 0 66 0 0,0 0-55 0 0,0 0-172 0 0,0 0-208 0 0,0 0-202 0 0,0 0-113 0 0,0 0-59 0 0,0 0-81 0 0,-10 4-100 0 0,-30 10-132 0 0,30-10-169 0 0,10-4-143 0 0,0 0-108 0 0,0 0-75 0 0,13-7 1567 0 0,83-1 902 0 0,35 9-1672 0 0,40 0-422 0 0,-57-3-467 0 0,438-63 476 0 0,-202 38-592 0 0,-193 10 88 0 0,-113 9-206 0 0,-10 8-14 0 0,-34 0-20 0 0,0 0 10 0 0,0 0 14 0 0,0 0-17 0 0,0 0-27 0 0,0 0-12 0 0,0 0 0 0 0,0 0 25 0 0,0 0 9 0 0,0 0 3 0 0,0 0-6 0 0,0 0-9 0 0,0 0 14 0 0,0 0 6 0 0,0 0 3 0 0,0 0-10 0 0,0 0-19 0 0,0 0 24 0 0,0 0-11 0 0,0 0 16 0 0,0 0-11 0 0,0 0-10 0 0,0 0 17 0 0,0 0-3 0 0,0 0-18 0 0,0 0 0 0 0,0 0 14 0 0,0 0 5 0 0,0 0 18 0 0,0 0-6 0 0,0 0-28 0 0,0 0-9 0 0,0 0-3 0 0,0 0 6 0 0,0 0 10 0 0,0 0-10 0 0,0 0-1 0 0,0 0 27 0 0,0 0 10 0 0,0 0-5 0 0,0 0-8 0 0,0 0-9 0 0,0 0-14 0 0,0 0-2 0 0,0 0 14 0 0,0 0-15 0 0,0 0 2 0 0,0 0 24 0 0,0 0-19 0 0,0 0 8 0 0,0 0-10 0 0,0 0 17 0 0,0 0 8 0 0,0 0-7 0 0,0 0 3 0 0,0 0-13 0 0,0 0 9 0 0,0 0-21 0 0,0 0-7 0 0,0 0 1 0 0,0 0 10 0 0,0 0 18 0 0,0 0 3 0 0,0 0-21 0 0,0 0 10 0 0,0 0 3 0 0,0 0-23 0 0,0 0 3 0 0,0 0-4 0 0,0 0-6 0 0,0 0-2 0 0,0 0-12 0 0,0 0-54 0 0,0 0-37 0 0,0 0-45 0 0,0 0-130 0 0,0 0-193 0 0,0 0-309 0 0,0 0-651 0 0,0 0-1794 0 0,0 0-4601 0 0,0 0-5056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1 295 176 0 0,'0'0'1646'0'0,"0"0"179"0"0,0 0 335 0 0,0 0 273 0 0,0 0-3 0 0,0 0-291 0 0,0 0-461 0 0,0 0-468 0 0,0 0-319 0 0,0 0-197 0 0,0 0-108 0 0,23 4 2090 0 0,-15-5-2351 0 0,0 0 0 0 0,0 0 0 0 0,1-1 0 0 0,-1 0 0 0 0,0 0 0 0 0,0-1 0 0 0,-1 0 0 0 0,1 0 0 0 0,-1-1 0 0 0,1 0 0 0 0,-1-1-1 0 0,0 1-324 0 0,8-7 153 0 0,0-1 0 0 0,-1 0-1 0 0,0 0 1 0 0,-1-2-1 0 0,0 0 1 0 0,-2 0 0 0 0,1-1-1 0 0,-1-1-152 0 0,-5 7 132 0 0,-1 0 0 0 0,0-1 1 0 0,-1 1-1 0 0,0-1 0 0 0,0 0 0 0 0,-1 0 0 0 0,-1-1 0 0 0,0 1 0 0 0,0-1 0 0 0,-1 1 1 0 0,0-1-1 0 0,0 1 0 0 0,-1-3-132 0 0,0 12 188 0 0,-21 43 427 0 0,8 3-552 0 0,2 1 1 0 0,3 1-1 0 0,1-1 0 0 0,2 1 1 0 0,3 1-1 0 0,1-1 1 0 0,4 24-64 0 0,32 337 352 0 0,-32-366-306 0 0,-1 1 0 0 0,-3 0 1 0 0,-1-1-1 0 0,-2 1 0 0 0,-3-1 1 0 0,0 0-1 0 0,-6 10-46 0 0,-26 26 163 0 0,32-122 18 0 0,7 25-854 0 0,2 0 0 0 0,0 0 0 0 0,1 0 0 0 0,1 1 0 0 0,0-1 0 0 0,2 1 0 0 0,0 0 0 0 0,7-13 673 0 0,-4 9-1598 0 0,5-11-1692 0 0,-4 12-2556 0 0,-2 5-5477 0 0</inkml:trace>
  <inkml:trace contextRef="#ctx0" brushRef="#br0" timeOffset="728.954">529 394 3721 0 0,'0'0'2020'0'0,"0"0"-417"0"0,0 0 23 0 0,0 0 338 0 0,0 0 211 0 0,0 0-49 0 0,0 0-351 0 0,0 0-482 0 0,0 0-373 0 0,0 0-228 0 0,0 0-120 0 0,0 0-75 0 0,0 0-31 0 0,5-12-26 0 0,21-49 271 0 0,-26 112 3442 0 0,-73 75-3140 0 0,-81 69-687 0 0,150-192-318 0 0,1 1 0 0 0,0 0 0 0 0,0 1 0 0 0,1-1 1 0 0,-1 0-1 0 0,1 1 0 0 0,0-1 0 0 0,0 1 0 0 0,1 0 0 0 0,-1 0 1 0 0,1-1-1 0 0,0 1 0 0 0,1 0 0 0 0,-1 0 0 0 0,1 1-8 0 0,0-6 8 0 0,22 8 144 0 0,98 3 502 0 0,-99-12-565 0 0,-15 0-59 0 0,0 0 1 0 0,0 1-1 0 0,0 0 1 0 0,0 0-1 0 0,0 0 1 0 0,0 0-1 0 0,0 1 1 0 0,0 0-1 0 0,0 0 1 0 0,-1 1-1 0 0,1 0 1 0 0,0 0-1 0 0,0 0 1 0 0,-1 1-1 0 0,0-1 1 0 0,1 1-1 0 0,-1 1 1 0 0,0-1-1 0 0,0 1 1 0 0,-1 0-1 0 0,1 0 1 0 0,0 1-31 0 0,3 7 59 0 0,0 1-1 0 0,-1 0 0 0 0,-1 0 1 0 0,0 0-1 0 0,0 1 1 0 0,-1 0-1 0 0,-1 0 1 0 0,-1 0-1 0 0,0 1 1 0 0,-1-1-1 0 0,0 1 1 0 0,-1 0-1 0 0,-1-1 1 0 0,-1 15-59 0 0,1-29 3 0 0,0 4 12 0 0,-1-1 1 0 0,1 1-1 0 0,0-1 1 0 0,-1 1 0 0 0,2-1-1 0 0,-1 1 1 0 0,0-1 0 0 0,1 1-1 0 0,-1-1 1 0 0,1 1-1 0 0,0-1 1 0 0,0 1 0 0 0,1-1-1 0 0,-1 0 1 0 0,1 1 0 0 0,0-1-1 0 0,-1 0 1 0 0,1 0 0 0 0,0 0-1 0 0,1-1 1 0 0,-1 1-1 0 0,1 0 1 0 0,-1-1 0 0 0,1 0-1 0 0,2 2-15 0 0,3-7-207 0 0,-8-13-811 0 0,19-19-4287 0 0,-13 27 333 0 0,-4 3-7109 0 0</inkml:trace>
  <inkml:trace contextRef="#ctx0" brushRef="#br0" timeOffset="976.063">1048 895 9722 0 0,'0'0'2001'0'0,"0"0"-253"0"0,0 0 140 0 0,0 0 295 0 0,0 0-41 0 0,0 0-316 0 0,0 0-440 0 0,0 0-396 0 0,0 0-248 0 0,0 0-154 0 0,0 0-89 0 0,0 0-68 0 0,2 22-70 0 0,5 69-69 0 0,-16-24 300 0 0,-7-23-577 0 0,11-54-7604 0 0,5 7 3654 0 0,-1-2-7810 0 0</inkml:trace>
  <inkml:trace contextRef="#ctx0" brushRef="#br0" timeOffset="1127.717">951 380 11186 0 0,'0'0'2497'0'0,"0"0"-361"0"0,0 0-367 0 0,0 0-289 0 0,0 0-328 0 0,0 0-432 0 0,0 0-471 0 0,0 0-394 0 0,0 0-175 0 0,0 0-160 0 0,0 0-160 0 0,0 0-736 0 0,0 0-4457 0 0,0 0-6266 0 0</inkml:trace>
  <inkml:trace contextRef="#ctx0" brushRef="#br0" timeOffset="1611.69">1203 1226 11122 0 0,'0'0'2608'0'0,"0"0"-952"0"0,0 0-293 0 0,0 0 25 0 0,0 0 10 0 0,0 0-130 0 0,0 0-266 0 0,0 0-262 0 0,0 0-141 0 0,0 0-73 0 0,0 0-13 0 0,10-30-39 0 0,30-97-50 0 0,-6 9 926 0 0,1 4-215 0 0,-34 113-1132 0 0,-1 1 3 0 0,0 0 0 0 0,0 0-37 0 0,0 0-14 0 0,4 12-106 0 0,21 77 137 0 0,6 8 13 0 0,-29-95 16 0 0,1 1-1 0 0,-1-1 1 0 0,1 0-1 0 0,-1 0 1 0 0,1 0-1 0 0,0 0 1 0 0,0 0-1 0 0,0-1 1 0 0,0 1-1 0 0,0-1 1 0 0,0 0-1 0 0,0 0 1 0 0,0 0-1 0 0,1 0 1 0 0,-1 0-1 0 0,0-1 1 0 0,0 0-1 0 0,1 0 1 0 0,-1 1-1 0 0,1-2 1 0 0,-1 1-1 0 0,0 0 1 0 0,0-1-1 0 0,1 1 1 0 0,-1-1-1 0 0,0 0 1 0 0,0 0-1 0 0,0-1 1 0 0,1 1-1 0 0,-1-1 1 0 0,-1 1-1 0 0,1-1 1 0 0,0 0-1 0 0,0 0 1 0 0,-1 0-1 0 0,1 0 1 0 0,-1-1-1 0 0,0 1 1 0 0,1-1-1 0 0,-1 1 1 0 0,0-2-15 0 0,15-16 238 0 0,0-1 1 0 0,-2 0-1 0 0,0-1 1 0 0,-2-1-1 0 0,0-1 0 0 0,-2 0 1 0 0,0 0-1 0 0,0-5-238 0 0,2-33 492 0 0,-13 61-531 0 0,0 1-119 0 0,-15 43-3340 0 0,12-22-809 0 0,1-9-1962 0 0,2-3-6120 0 0</inkml:trace>
  <inkml:trace contextRef="#ctx0" brushRef="#br0" timeOffset="2326.966">1724 961 1032 0 0,'0'0'3024'0'0,"0"0"-348"0"0,0 0-65 0 0,0 0-106 0 0,0 0-238 0 0,0 0-284 0 0,0 0-291 0 0,0 0-263 0 0,0 0-201 0 0,0 0-149 0 0,0 0-159 0 0,31-5-106 0 0,96-15-106 0 0,-62-4 504 0 0,-55 14-923 0 0,-6 7-199 0 0,0 0-1 0 0,-1 0 1 0 0,1 0-1 0 0,-1-1 0 0 0,0 0 1 0 0,0 0-1 0 0,-1 1 1 0 0,1-2-1 0 0,-1 1 1 0 0,0 0-1 0 0,0 0 0 0 0,0-1 1 0 0,-1 1-1 0 0,1-1 1 0 0,-1 0-1 0 0,0 1 0 0 0,0-1 1 0 0,-1 0-1 0 0,0 1 1 0 0,1-1-1 0 0,-2 0 0 0 0,1 0 1 0 0,0 1-1 0 0,-1-2-89 0 0,-1 4 3 0 0,1-1-1 0 0,-1 1 0 0 0,0 0 0 0 0,0-1 1 0 0,0 1-1 0 0,-1 0 0 0 0,1 0 1 0 0,0 0-1 0 0,-1 1 0 0 0,1-1 0 0 0,-1 0 1 0 0,0 1-1 0 0,1 0 0 0 0,-1 0 1 0 0,0 0-1 0 0,0 0 0 0 0,0 0 0 0 0,0 0 1 0 0,0 1-1 0 0,0-1 0 0 0,0 1 1 0 0,0 0-1 0 0,0 0 0 0 0,0 0 0 0 0,0 0 1 0 0,0 1-1 0 0,0-1 0 0 0,0 1 1 0 0,1 0-1 0 0,-1-1 0 0 0,0 2 0 0 0,0-1 1 0 0,0 0-1 0 0,1 0 0 0 0,-2 2-2 0 0,-3 1-16 0 0,0 0 1 0 0,1 1-1 0 0,-1 0 0 0 0,1 0 0 0 0,0 1 0 0 0,1 0 1 0 0,0 0-1 0 0,-1 0 0 0 0,2 1 0 0 0,-1-1 0 0 0,1 1 1 0 0,0 0-1 0 0,1 1 0 0 0,-1-1 0 0 0,1 0 0 0 0,1 1 1 0 0,-1 0-1 0 0,2 0 0 0 0,-1 0 0 0 0,1 0 0 0 0,0 0 1 0 0,0 0-1 0 0,1 0 0 0 0,0 0 0 0 0,1 0 0 0 0,0 0 0 0 0,0 1 16 0 0,1-4-2 0 0,-1-1 0 0 0,1 0 0 0 0,0 0 0 0 0,1 0 0 0 0,-1 0-1 0 0,1-1 1 0 0,-1 1 0 0 0,1 0 0 0 0,0-1 0 0 0,0 0-1 0 0,1 0 1 0 0,-1 0 0 0 0,1 0 0 0 0,-1 0 0 0 0,1-1 0 0 0,0 0-1 0 0,0 0 1 0 0,0 0 0 0 0,0 0 0 0 0,1 0 0 0 0,-1-1-1 0 0,0 0 1 0 0,2 1 2 0 0,104 11 93 0 0,-94-13-68 0 0,-1-1-1 0 0,1 0 0 0 0,0-1 1 0 0,-1 0-1 0 0,0-1 1 0 0,0-1-1 0 0,0-1 0 0 0,0 0 1 0 0,0-1-1 0 0,-1 0 1 0 0,0-1-1 0 0,-1-1 1 0 0,14-9-25 0 0,12-15 133 0 0,0-2 1 0 0,-3-2 0 0 0,0-2-1 0 0,-3-1 1 0 0,-1-1 0 0 0,-2-2-1 0 0,-2-1 1 0 0,-1-2-134 0 0,-10 17 11 0 0,-1 0 0 0 0,-2-1 0 0 0,0-1 0 0 0,-2-1 0 0 0,-1 0-1 0 0,-2 0 1 0 0,-1-1 0 0 0,-1 0 0 0 0,-2 0 0 0 0,-1 0 0 0 0,-2-1 0 0 0,-1 0 0 0 0,-2-17-12 0 0,2 47 4 0 0,-1 0-1 0 0,1-1 0 0 0,-1 1 1 0 0,0 0-1 0 0,0-1 0 0 0,0 1 1 0 0,-1 0-1 0 0,1 0 0 0 0,-1-1 1 0 0,1 1-1 0 0,-1 0 0 0 0,0 0 0 0 0,0 0 1 0 0,-1 0-1 0 0,1 0 0 0 0,-1 0 1 0 0,1 0-1 0 0,-1 0 0 0 0,0 0 1 0 0,0 1-1 0 0,0-1 0 0 0,-1 1 1 0 0,1 0-1 0 0,0-1 0 0 0,-1 1 0 0 0,0 0 1 0 0,1 1-1 0 0,-1-1 0 0 0,0 0 1 0 0,0 1-1 0 0,0-1 0 0 0,0 1 1 0 0,0 0-1 0 0,0 0 0 0 0,0 0 1 0 0,-1 0-1 0 0,1 1 0 0 0,0 0 0 0 0,0-1 1 0 0,-1 1-1 0 0,1 0 0 0 0,0 0 1 0 0,-1 1-1 0 0,1-1 0 0 0,0 1 1 0 0,0-1-1 0 0,-1 1 0 0 0,-1 1-2 0 0,-3 5 2 0 0,0-1 0 0 0,0 1 0 0 0,0 1 0 0 0,1-1 0 0 0,1 1-1 0 0,-1 0 1 0 0,1 1 0 0 0,1 0 0 0 0,-1 0 0 0 0,1 0 0 0 0,1 0 0 0 0,0 1 0 0 0,0 0 0 0 0,1 0-1 0 0,0 0 1 0 0,1 0 0 0 0,-1 8-2 0 0,-2 180 48 0 0,10-160 45 0 0,2 0 0 0 0,1-1-1 0 0,2 0 1 0 0,11 25-93 0 0,17 69 193 0 0,-26-78-123 0 0,-3 0-1 0 0,-2 1 0 0 0,-2 0 1 0 0,-3 4-70 0 0,-1-58-73 0 0,-1 0 0 0 0,0 0 1 0 0,1 0-1 0 0,-1 0 0 0 0,0 0 0 0 0,1 0 1 0 0,-1 0-1 0 0,1 0 0 0 0,-1 0 0 0 0,0 0 1 0 0,1 0-1 0 0,-1 0 0 0 0,0 1 1 0 0,1-1-1 0 0,-1 0 73 0 0,-5-63-4323 0 0,1 38-1161 0 0,2 15 2019 0 0,0 1-7915 0 0</inkml:trace>
  <inkml:trace contextRef="#ctx0" brushRef="#br0" timeOffset="2613.245">2274 560 12235 0 0,'0'0'2443'0'0,"0"0"-313"0"0,0 0-237 0 0,0 0-151 0 0,0 0-180 0 0,0 0-307 0 0,0 0-328 0 0,0 0-259 0 0,0 0-183 0 0,0 0-105 0 0,0 0-46 0 0,0 0-46 0 0,0 0-26 0 0,19 1 873 0 0,194 1 1260 0 0,-29-9-2074 0 0,-182 7-377 0 0,-1 0 0 0 0,1 0 1 0 0,0 0-1 0 0,-1 1 0 0 0,1-1 1 0 0,0 0-1 0 0,-1 1 0 0 0,1-1 1 0 0,0 1-1 0 0,-1-1 0 0 0,1 1 1 0 0,-1 0-1 0 0,1 0 0 0 0,-1 0 1 0 0,1 0-1 0 0,-1 0 0 0 0,0 0 1 0 0,1 0-1 0 0,-1 0 0 0 0,0 0 1 0 0,0 1-1 0 0,0-1 0 0 0,0 0 1 0 0,0 1-1 0 0,0-1 0 0 0,0 1 1 0 0,0-1 55 0 0,3 20-8957 0 0,-4-17-3588 0 0</inkml:trace>
  <inkml:trace contextRef="#ctx0" brushRef="#br0" timeOffset="2949.359">2994 862 20244 0 0,'0'0'1003'0'0,"0"0"-376"0"0,0 0-94 0 0,0 0 40 0 0,0 0 3 0 0,0 0-40 0 0,0 0-168 0 0,0 0-183 0 0,0 0-103 0 0,0 0-48 0 0,0 0-26 0 0,0 0-20 0 0,0 0-18 0 0,5 17-65 0 0,16 49-57 0 0,-14-109-5897 0 0,-10-6 165 0 0,-5 2 3481 0 0,-25-44 4831 0 0,-80-97 10731 0 0,112 180-13603 0 0,14 17-3683 0 0,-5-3-1264 0 0,0-2-6569 0 0</inkml:trace>
  <inkml:trace contextRef="#ctx0" brushRef="#br0" timeOffset="3311.867">3344 608 15883 0 0,'0'0'1954'0'0,"0"0"-217"0"0,0 0-198 0 0,0 0-177 0 0,0 0-207 0 0,0 0-248 0 0,0 0-189 0 0,0 0-167 0 0,0 0-103 0 0,0 0-60 0 0,0 0-71 0 0,0 0-78 0 0,0 0-60 0 0,-18 1 9 0 0,14 4-187 0 0,-6 2 8 0 0,1 0 0 0 0,0 1 0 0 0,1 1 0 0 0,0-1 0 0 0,0 1 1 0 0,1 1-1 0 0,0-1 0 0 0,1 1 0 0 0,0 1 0 0 0,0-1 0 0 0,1 1 0 0 0,1 0 1 0 0,0 0-1 0 0,0 0 0 0 0,1 0 0 0 0,0 1 0 0 0,1 0 0 0 0,0-1 0 0 0,1 5-9 0 0,4-10 50 0 0,-1 0-1 0 0,1 0 0 0 0,0 0 1 0 0,1-1-1 0 0,-1 1 1 0 0,1-1-1 0 0,0 0 0 0 0,1 0 1 0 0,-1-1-1 0 0,1 1 1 0 0,0-1-1 0 0,0 0 0 0 0,0 0 1 0 0,1 0-1 0 0,-1-1 0 0 0,1 0 1 0 0,0 0-1 0 0,0-1 1 0 0,0 1-1 0 0,0-1 0 0 0,0 0 1 0 0,1-1-1 0 0,-1 0 1 0 0,0 0-1 0 0,1 0 0 0 0,-1-1 1 0 0,1 0-1 0 0,-1 0 1 0 0,1 0-1 0 0,2-2-49 0 0,6 3 146 0 0,-12 0-127 0 0,1 0 0 0 0,-1-1 0 0 0,1 0 0 0 0,0 1 0 0 0,-1-1 0 0 0,1 0 0 0 0,0-1 0 0 0,-1 1 0 0 0,1-1-1 0 0,-1 0 1 0 0,1 1 0 0 0,-1-2 0 0 0,1 1 0 0 0,-1 0 0 0 0,1-1 0 0 0,-1 1 0 0 0,0-1 0 0 0,1-1-19 0 0,1 0-41 0 0,-3 3-3518 0 0,0 0-3768 0 0,-2 0-5509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4:45.428"/>
    </inkml:context>
    <inkml:brush xml:id="br0">
      <inkml:brushProperty name="width" value="0.1" units="cm"/>
      <inkml:brushProperty name="height" value="0.1" units="cm"/>
      <inkml:brushProperty name="color" value="#66CC00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240 0 0 0,'0'0'424'0'0,"0"0"235"0"0,0 0-54 0 0,0 0-167 0 0,0 0-107 0 0,0 0-3 0 0,0 0 94 0 0,3-1 1309 0 0,14 1 8956 0 0,-13 0-11178 0 0,6 6 1008 0 0,0 0 1 0 0,0 0-1 0 0,-1 1 1 0 0,0 0-1 0 0,0 1 1 0 0,-1 0-1 0 0,0 1 0 0 0,0 0 1 0 0,-1 0-1 0 0,0 0 1 0 0,2 5-518 0 0,49 54 731 0 0,-19-42-353 0 0,-12 11-770 0 0,9-12-2711 0 0,-15-6-2089 0 0,-5-4-2145 0 0,-7-8 1426 0 0</inkml:trace>
  <inkml:trace contextRef="#ctx0" brushRef="#br0" timeOffset="7317.746">6280 4827 5601 0 0,'0'0'1168'0'0,"0"0"-354"0"0,0 0 119 0 0,0 0 473 0 0,0 0 296 0 0,0 0 21 0 0,0 0-229 0 0,0 0-260 0 0,0 0-229 0 0,0 0-159 0 0,0 0-71 0 0,0 0-101 0 0,0 0-51 0 0,14 4-46 0 0,44 11-67 0 0,-56-15-442 0 0,-1 1 1 0 0,1-1-1 0 0,-1 0 1 0 0,1 1 0 0 0,-1 0-1 0 0,1-1 1 0 0,-1 1-1 0 0,0 0 1 0 0,1 0 0 0 0,-1-1-1 0 0,0 1 1 0 0,1 0-1 0 0,-1 0 1 0 0,0 1 0 0 0,0-1-1 0 0,0 0 1 0 0,0 0 0 0 0,0 0-1 0 0,0 1 1 0 0,0-1-1 0 0,0 0 1 0 0,-1 1 0 0 0,1-1-1 0 0,-1 1 1 0 0,1-1-1 0 0,-1 1 1 0 0,1-1 0 0 0,-1 1-1 0 0,0 0-68 0 0,1 2 95 0 0,11 12-542 0 0,-5-14-2434 0 0,2-1-3660 0 0,-5-1-4599 0 0</inkml:trace>
  <inkml:trace contextRef="#ctx0" brushRef="#br1" timeOffset="-13189.777">3597 1182 3049 0 0,'0'0'976'0'0,"0"0"-181"0"0,0 0-88 0 0,0 0 195 0 0,0 0 365 0 0,0 0 294 0 0,0 0 40 0 0,0 0-211 0 0,0 0-324 0 0,0 0-285 0 0,0 0-172 0 0,-4-5-76 0 0,-13-18-41 0 0,-18 17 1548 0 0,-106 5 2239 0 0,109 5-3826 0 0,1 3 1 0 0,0 0 0 0 0,0 2-1 0 0,1 1 1 0 0,-21 10-454 0 0,23-6 329 0 0,0 2 0 0 0,1 0-1 0 0,1 2 1 0 0,1 1 0 0 0,-17 17-329 0 0,-112 121 1002 0 0,122-120-795 0 0,2 1 1 0 0,1 2 0 0 0,3 0 0 0 0,-15 29-208 0 0,28-45 101 0 0,1 0-1 0 0,0 1 1 0 0,2 0 0 0 0,1 1 0 0 0,1 0 0 0 0,-5 26-101 0 0,9-29 61 0 0,1 0 1 0 0,1 0-1 0 0,1 0 0 0 0,1 0 1 0 0,1 0-1 0 0,1 0 0 0 0,1 0 1 0 0,1 0-1 0 0,1-1 1 0 0,1 0-1 0 0,0 0 0 0 0,3 1-61 0 0,82 179 826 0 0,-25-103-452 0 0,-28-55-255 0 0,80 89 257 0 0,25-22-49 0 0,-6-45-74 0 0,76-3 51 0 0,-11-52 18 0 0,-29-36-186 0 0,-136 17-125 0 0,112-39 89 0 0,-129 37-48 0 0,-2-1 0 0 0,1 0 0 0 0,-2-1 0 0 0,1-1 0 0 0,-2-1 0 0 0,16-15-52 0 0,-11 3 29 0 0,0-1-1 0 0,-2 0 1 0 0,-1-2 0 0 0,-1 0 0 0 0,-1-1 0 0 0,8-26-29 0 0,32-92 0 0 0,-29 59 0 0 0,-14-102 0 0 0,-9 44 0 0 0,-19 63 0 0 0,-27-47 0 0 0,-7 22 0 0 0,-92-75 0 0 0,18 40 0 0 0,18 56 0 0 0,22 36 0 0 0,68 44-22 0 0,0 1 1 0 0,-1 1-1 0 0,0 0 1 0 0,0 1-1 0 0,0 1 1 0 0,0 1-1 0 0,-1 0 1 0 0,1 1-1 0 0,-1 0 1 0 0,0 2-1 0 0,0 0 0 0 0,-11 2 22 0 0,21-2-5 0 0,-5 2-224 0 0,-1 1 1 0 0,1 0-1 0 0,1 1 0 0 0,-1 0 1 0 0,0 1-1 0 0,1 1 0 0 0,0-1 1 0 0,0 2-1 0 0,1 0 0 0 0,0 0 1 0 0,0 0-1 0 0,0 2 0 0 0,-3 3 229 0 0,4-5-592 0 0,-2 15-3458 0 0,9-15-1487 0 0,1-3-6901 0 0</inkml:trace>
  <inkml:trace contextRef="#ctx0" brushRef="#br1" timeOffset="-10071.319">4649 2357 0 0 0,'0'0'1295'0'0,"0"0"107"0"0,0 0 251 0 0,0 0 238 0 0,0 0 43 0 0,0 0-171 0 0,0 0-243 0 0,0 0-266 0 0,0 0-214 0 0,0 0-157 0 0,0 0-93 0 0,-5 0 3921 0 0,-17 3-3590 0 0,6-2-842 0 0,0 0 0 0 0,-1 1 1 0 0,1 1-1 0 0,0 0 1 0 0,1 1-1 0 0,-1 1 0 0 0,1 0 1 0 0,0 1-1 0 0,0 1 0 0 0,0 0-279 0 0,-9 5 209 0 0,1 1-1 0 0,1 1 0 0 0,1 1 0 0 0,0 1 0 0 0,0 1 0 0 0,2 1 1 0 0,0 0-1 0 0,1 1 0 0 0,1 1 0 0 0,1 1 0 0 0,-12 21-208 0 0,-53 65 532 0 0,1 0 14 0 0,70-88-493 0 0,1 0-1 0 0,0 1 1 0 0,1 0 0 0 0,2 0-1 0 0,0 1 1 0 0,1 0 0 0 0,1 0 0 0 0,1 0-1 0 0,-1 17-52 0 0,-8 43 161 0 0,-12 74 397 0 0,15 92 175 0 0,26-156-449 0 0,16 7 91 0 0,-19-66-257 0 0,76 82 177 0 0,-73-91-216 0 0,1 0-1 0 0,1-1 1 0 0,1-1 0 0 0,1-1-1 0 0,20 14-78 0 0,104 52 351 0 0,-59-46-198 0 0,-9-26-13 0 0,122-20 271 0 0,-159-2-275 0 0,41-7-64 0 0,59-30 75 0 0,-123 40-120 0 0,-1-1 1 0 0,-1 0-1 0 0,1-1 1 0 0,-1-1-1 0 0,-1 0 1 0 0,1-2-1 0 0,-2 1 0 0 0,1-2 1 0 0,0-1-28 0 0,39-26 68 0 0,43-80 92 0 0,11 7-90 0 0,-55 53-67 0 0,6-60-3 0 0,-50 97 0 0 0,-1-1 0 0 0,-1-1 0 0 0,-1 1 0 0 0,-2-1 0 0 0,0 0 0 0 0,-1 0 0 0 0,-1 0 0 0 0,-1 0 0 0 0,-1 0 0 0 0,-1-2 0 0 0,-33-114 0 0 0,16 75 0 0 0,-28-57 0 0 0,-26 7 0 0 0,31 47 0 0 0,-25-39 0 0 0,32 61 0 0 0,-5 2 0 0 0,-51-37 0 0 0,10 27 0 0 0,2 15 0 0 0,-44 9 0 0 0,105 27-1 0 0,0 0-1 0 0,1 2 1 0 0,-1 0 0 0 0,0 1-1 0 0,1 0 1 0 0,-1 2 0 0 0,1 0-1 0 0,-1 1 1 0 0,1 1 0 0 0,-12 5 1 0 0,-6-3-1195 0 0,35-7 856 0 0,0 0-73 0 0,0 0-139 0 0,0 0-238 0 0,-1-3-3374 0 0,0 2-1470 0 0,1-2-6957 0 0</inkml:trace>
  <inkml:trace contextRef="#ctx0" brushRef="#br0" timeOffset="427.462">2578 917 0 0 0,'0'0'264'0'0,"0"0"272"0"0,0 0 188 0 0,0 0 326 0 0,0 0 384 0 0,0 0 255 0 0,0 0 16 0 0,0 0-180 0 0,0 0-279 0 0,0 0-257 0 0,0 0-164 0 0,0 0-129 0 0,0 0-68 0 0,18 11 3063 0 0,72 44 1185 0 0,-53-29-3913 0 0,-37-26-923 0 0,4 7-65 0 0,29 23-1638 0 0,-3-3-5042 0 0,-13-8-2164 0 0,-11-14 3250 0 0</inkml:trace>
  <inkml:trace contextRef="#ctx0" brushRef="#br0" timeOffset="851.079">3200 1418 0 0 0,'0'0'568'0'0,"0"0"110"0"0,0 0 96 0 0,0 0 107 0 0,0 0 76 0 0,0 0 69 0 0,0 0 86 0 0,0 0 26 0 0,0 0-13 0 0,3 4-6 0 0,82 54 7570 0 0,-79-53-8430 0 0,0 0 0 0 0,0 0 0 0 0,0 0 0 0 0,-1 1 1 0 0,1 0-1 0 0,-1 0 0 0 0,-1 0 0 0 0,1 0 1 0 0,-1 1-1 0 0,0 0 0 0 0,-1 0 0 0 0,0 0 0 0 0,0 0 1 0 0,0 1-1 0 0,0 2-259 0 0,11 23 416 0 0,-13-30-455 0 0,1 0 0 0 0,-1 0 0 0 0,0 0 0 0 0,1 0 0 0 0,0 0-1 0 0,-1 0 1 0 0,1-1 0 0 0,0 1 0 0 0,1-1 0 0 0,-1 1-1 0 0,0-1 1 0 0,1 0 0 0 0,-1 0 0 0 0,1 0 0 0 0,0 0-1 0 0,-1 0 1 0 0,1-1 0 0 0,0 1 0 0 0,0-1 0 0 0,0 0 0 0 0,0 0-1 0 0,1 0 1 0 0,-1 0 0 0 0,0 0 0 0 0,0-1 0 0 0,1 1 39 0 0,16 7-3612 0 0,-9-3-3652 0 0,-8-4-3213 0 0</inkml:trace>
  <inkml:trace contextRef="#ctx0" brushRef="#br0" timeOffset="1268.366">3881 2276 0 0 0,'0'0'261'0'0,"0"0"705"0"0,0 0 638 0 0,0 0 389 0 0,0 0 154 0 0,0 0-164 0 0,0 0-367 0 0,0 0-302 0 0,0 0-219 0 0,0 0-116 0 0,0 0-79 0 0,12 19-59 0 0,41 58-48 0 0,-14-44 826 0 0,-27-30-1106 0 0,109 52 2813 0 0,-119-53-3301 0 0,0 0 1 0 0,0 0-1 0 0,0 0 0 0 0,0 0 0 0 0,0 1 1 0 0,-1-1-1 0 0,1 0 0 0 0,-1 1 1 0 0,1-1-1 0 0,-1 1 0 0 0,0 0 0 0 0,0-1 1 0 0,0 1-1 0 0,0 0 0 0 0,-1 0 0 0 0,1-1 1 0 0,-1 1-1 0 0,1 0 0 0 0,-1 0 1 0 0,0 0-1 0 0,0 0 0 0 0,-1 0-25 0 0,6 82-2379 0 0,-1-58-2133 0 0,2 0-4448 0 0,-4-18 2305 0 0</inkml:trace>
  <inkml:trace contextRef="#ctx0" brushRef="#br0" timeOffset="1612.369">4430 2890 424 0 0,'0'0'1108'0'0,"0"0"-520"0"0,0 0-159 0 0,0 0 313 0 0,0 0 491 0 0,0 0 248 0 0,0 0 81 0 0,0 0-31 0 0,0 0-155 0 0,0 0-146 0 0,0 0-121 0 0,0 0-119 0 0,10 13-105 0 0,60 77 1744 0 0,-64-83-2574 0 0,0-1 0 0 0,1 1 1 0 0,0-1-1 0 0,0-1 0 0 0,0 1 0 0 0,0-1 0 0 0,1 0 0 0 0,0-1 1 0 0,0 0-1 0 0,0 0 0 0 0,1-1 0 0 0,-1 0 0 0 0,1 0 0 0 0,0-1 1 0 0,5 1-56 0 0,-9-2-221 0 0,27 18-3535 0 0,-19-9-683 0 0,-6-6-4946 0 0</inkml:trace>
  <inkml:trace contextRef="#ctx0" brushRef="#br0" timeOffset="1846.115">4950 3358 10122 0 0,'0'0'796'0'0,"0"0"-409"0"0,0 0-91 0 0,0 0 216 0 0,0 0 215 0 0,0 0 73 0 0,0 0-100 0 0,0 0-199 0 0,0 0-164 0 0,0 0-100 0 0,0 0-38 0 0,0 0-31 0 0,0 0-36 0 0,9 12-48 0 0,25 38-36 0 0,9-16-136 0 0,-11 7-353 0 0,8 31-12333 0 0,-26-39 10116 0 0,-9-21 2573 0 0</inkml:trace>
  <inkml:trace contextRef="#ctx0" brushRef="#br0" timeOffset="1996.006">5193 3804 0 0 0,'0'0'441'0'0,"0"0"1433"0"0,0 0 280 0 0,0 0-207 0 0,0 0-419 0 0,0 0-325 0 0,0 0-14 0 0,0 0-83 0 0,0 0-148 0 0,0 0-203 0 0,0 0-223 0 0,15 12-176 0 0,45 40-137 0 0,6-25-101 0 0,-3 10-2810 0 0,-39-22-4307 0 0,-18-11 2310 0 0</inkml:trace>
  <inkml:trace contextRef="#ctx0" brushRef="#br0" timeOffset="6933.881">5668 4131 4913 0 0,'0'0'2155'0'0,"0"0"-699"0"0,0 0-561 0 0,0 0-124 0 0,0 0 11 0 0,0 0-18 0 0,0 0-148 0 0,0 0-203 0 0,0 0-59 0 0,0 0 21 0 0,0 0 66 0 0,3 4 88 0 0,25 28 1511 0 0,-8-10-1093 0 0,-2 0 1 0 0,0 1-1 0 0,-2 0 1 0 0,0 2-1 0 0,-2-1 1 0 0,0 4-948 0 0,-10-19 157 0 0,-2-3-104 0 0,0-1 1 0 0,0 1-1 0 0,1 0 1 0 0,-1-1-1 0 0,1 0 0 0 0,0 1 1 0 0,1-1-1 0 0,-1 0 0 0 0,1-1 1 0 0,0 1-1 0 0,1-1 0 0 0,-1 0 1 0 0,1 1-54 0 0,20-3-106 0 0,-20-3-3498 0 0,0 1-3931 0 0,-3 0-3572 0 0</inkml:trace>
  <inkml:trace contextRef="#ctx0" brushRef="#br1" timeOffset="14073.49">389 442 0 0 0,'0'0'684'0'0,"0"0"322"0"0,0 0 306 0 0,-2 0 1223 0 0,-5-3-2313 0 0,5 3 3391 0 0,2 0 3899 0 0,0 398-3401 0 0,-4-50-2783 0 0,17-199-893 0 0,2-21-144 0 0,-1 19 24 0 0,-24 38 179 0 0,26 109-227 0 0,15 203-80 0 0,1-180-54 0 0,-15-240-104 0 0,3-1 0 0 0,28 66-29 0 0,24 93 70 0 0,-54-141-41 0 0,-4-1 0 0 0,-4 2 0 0 0,-4 50-29 0 0,2 411 131 0 0,7-350-102 0 0,-29 18-26 0 0,2 64 26 0 0,16-252 6 0 0,-2-32-25 0 0,-1 0-1 0 0,0 0 0 0 0,0 0 0 0 0,0 1 0 0 0,-1-1 0 0 0,0 0 0 0 0,1 1 1 0 0,-2-1-1 0 0,1 1 0 0 0,0-1 0 0 0,-1 0 0 0 0,0 1 0 0 0,0-1 1 0 0,0 0-1 0 0,0 0 0 0 0,-1 0 0 0 0,0 0 0 0 0,0 0 0 0 0,0 1-9 0 0,1 32-12 0 0,-12 48 234 0 0,10-19-162 0 0,6-63-54 0 0,-3-2-7 0 0,0 2 0 0 0,0-3-17 0 0,0 0 26 0 0,0 0 2 0 0,-5 23 195 0 0,-26 116 127 0 0,32-88-284 0 0,3 30 335 0 0,-4-80-374 0 0,0 7 6 0 0,7 28 748 0 0,-7 63-649 0 0,28-99-206 0 0,225-28 204 0 0,-143 20-137 0 0,475 4 70 0 0,-255 36-43 0 0,33-38 25 0 0,-308 3 5 0 0,300-2-30 0 0,-130 13 50 0 0,256-16-85 0 0,50-18 59 0 0,19 23-26 0 0,-382 3 26 0 0,598-26 62 0 0,-376 15-75 0 0,219-12 43 0 0,-230 9-77 0 0,-156 11 78 0 0,-129-5-15 0 0,-94 8-45 0 0,0 0 14 0 0,0 0 5 0 0,0 0 22 0 0,0 0-2 0 0,0 0 2 0 0,0 0-5 0 0,0 0 3 0 0,0 0 19 0 0,0 0 14 0 0,0 0 0 0 0,0 0-11 0 0,0 0-16 0 0,0 0-22 0 0,0 0 14 0 0,0 0 0 0 0,0 0 1 0 0,0 0-11 0 0,0 0 8 0 0,0 0-12 0 0,0 0-12 0 0,0 0-31 0 0,0 0-1 0 0,0 0 11 0 0,0 0 14 0 0,0 0 1 0 0,0 0 10 0 0,0 0-38 0 0,0 0 22 0 0,0 0-6 0 0,0 0-25 0 0,0 0-5 0 0,0 0 1 0 0,0 0 2 0 0,0 0-23 0 0,0 0-39 0 0,0 0-27 0 0,0 0-70 0 0,0 0-159 0 0,0 0-227 0 0,0 0-401 0 0,0 0-621 0 0,0 0-1478 0 0,0 0-3885 0 0,2 0-5061 0 0</inkml:trace>
  <inkml:trace contextRef="#ctx0" brushRef="#br1" timeOffset="21755.598">593 5784 0 0 0,'0'0'381'0'0,"0"0"798"0"0,0 0 206 0 0,0 0-142 0 0,0 0-274 0 0,0 0-195 0 0,0 0-18 0 0,0 0 63 0 0,0 0 38 0 0,3 0-39 0 0,1 1-473 0 0,-1-1 0 0 0,1 0 0 0 0,-1-1 0 0 0,0 1 0 0 0,0-1 0 0 0,1 1 1 0 0,-1-1-1 0 0,0 0 0 0 0,0 0 0 0 0,1 0 0 0 0,-1-1 0 0 0,0 1 0 0 0,0-1 1 0 0,-1 0-1 0 0,1 1 0 0 0,0-1 0 0 0,-1-1 0 0 0,1 1 0 0 0,-1 0 0 0 0,1 0 1 0 0,-1-1-1 0 0,0 0 0 0 0,0 1 0 0 0,0-1 0 0 0,0-2-345 0 0,66-95 2475 0 0,102-112-454 0 0,211-260-58 0 0,-197 248-1604 0 0,173-219 651 0 0,-172 197-420 0 0,79-97 26 0 0,-121 144-228 0 0,-53 78-134 0 0,131-148 191 0 0,19-81 46 0 0,-191 269-390 0 0,3 2 0 0 0,4 2-1 0 0,42-43-100 0 0,62-68 75 0 0,-91 104 20 0 0,-57 39 712 0 0,26 3-919 0 0,-42 44 434 0 0,-122 32-225 0 0,87-28-72 0 0,-20-6 157 0 0,59 0-158 0 0,0 0 0 0 0,9 71 219 0 0,76 141-233 0 0,-65-137-34 0 0,-16-64 164 0 0,40-170 76 0 0,-35 109-212 0 0,3 0 0 0 0,3 1 0 0 0,1 0 0 0 0,7-10-4 0 0,1 4-274 0 0,-23 64-5157 0 0,0 3 1083 0 0,-1-5-1669 0 0,-2 1-6512 0 0</inkml:trace>
  <inkml:trace contextRef="#ctx0" brushRef="#br1" timeOffset="23019.464">1528 3491 3601 0 0,'0'0'2963'0'0,"0"0"-784"0"0,0 0-313 0 0,0 0-87 0 0,0 0 21 0 0,0 0-29 0 0,0 0-228 0 0,0 0-330 0 0,0 0-400 0 0,0 0-307 0 0,0 0-166 0 0,-5 4 1084 0 0,60 106 1753 0 0,37 114-1900 0 0,-65-172-938 0 0,-26-52-266 0 0,-1 0 59 0 0,0 0 72 0 0,0 0 47 0 0,0 0 89 0 0,0 0 23 0 0,-22-33 571 0 0,5 5-915 0 0,1-2 0 0 0,2 0 1 0 0,1-1-1 0 0,1 0 0 0 0,2-1 1 0 0,1 0-1 0 0,1 0 1 0 0,2-1-1 0 0,2 0 0 0 0,0 0 1 0 0,2-32-20 0 0,2 59 2 0 0,11-127 41 0 0,-10 127-40 0 0,0 0 0 0 0,1 0-1 0 0,-1 0 1 0 0,2 1 0 0 0,-1-1 0 0 0,0 1-1 0 0,1-1 1 0 0,0 1 0 0 0,0 0 0 0 0,1 0-1 0 0,-1 0 1 0 0,1 0 0 0 0,0 1-1 0 0,1 0 1 0 0,-1 0 0 0 0,1 0 0 0 0,0 0-1 0 0,-1 0 1 0 0,2 1 0 0 0,3-2-3 0 0,-6 5 5 0 0,0-1 0 0 0,-1 1 0 0 0,1 0 0 0 0,0 0 0 0 0,0 0 0 0 0,0 1 0 0 0,0-1 0 0 0,0 1 0 0 0,-1-1 0 0 0,1 1 0 0 0,0 0-1 0 0,0 0 1 0 0,-1 0 0 0 0,1 1 0 0 0,-1-1 0 0 0,1 1 0 0 0,-1-1 0 0 0,1 1 0 0 0,-1 0 0 0 0,0 0 0 0 0,0 0 0 0 0,0 0 0 0 0,0 0 0 0 0,0 0 0 0 0,-1 1 0 0 0,1-1 0 0 0,0 1 0 0 0,-1-1 0 0 0,0 1 0 0 0,0-1 0 0 0,0 1 0 0 0,0 0 0 0 0,0 0 0 0 0,0 0 0 0 0,-1 0-5 0 0,7 8 51 0 0,31 63 120 0 0,-15-54-619 0 0,-10-40-4400 0 0,-11 13-653 0 0,1 3-6634 0 0</inkml:trace>
  <inkml:trace contextRef="#ctx0" brushRef="#br1" timeOffset="23371.322">2088 3395 13683 0 0,'0'0'2095'0'0,"0"0"-357"0"0,0 0-187 0 0,0 0 49 0 0,0 0-64 0 0,0 0-281 0 0,0 0-405 0 0,0 0-334 0 0,0 0-180 0 0,0 0-45 0 0,0 0 17 0 0,0 0 5 0 0,0 0-9 0 0,3 18 730 0 0,31 85 456 0 0,-18-70-1623 0 0,-4-26-2982 0 0,-9-6-1355 0 0,-1-1-3716 0 0,-2 0-4154 0 0</inkml:trace>
  <inkml:trace contextRef="#ctx0" brushRef="#br1" timeOffset="23993.009">1180 3126 4681 0 0,'0'0'2143'0'0,"0"0"-162"0"0,0 0-173 0 0,0 0-122 0 0,0 0-90 0 0,0 0-178 0 0,0 0-157 0 0,0 0-101 0 0,0 0-102 0 0,0 0-39 0 0,0 0-19 0 0,0 0-50 0 0,0 0-74 0 0,16-18-87 0 0,50-55-77 0 0,22 2 1384 0 0,46-10-655 0 0,-134 81-1408 0 0,1 0 0 0 0,0 0 1 0 0,-1 0-1 0 0,1 0 0 0 0,-1-1 0 0 0,1 1 0 0 0,0 0 0 0 0,-1 0 0 0 0,1-1 0 0 0,-1 1 0 0 0,1 0 0 0 0,-1-1 0 0 0,1 1 1 0 0,-1 0-1 0 0,1-1 0 0 0,-1 1 0 0 0,1-1 0 0 0,-1 1 0 0 0,1-1 0 0 0,-1 1 0 0 0,0-1 0 0 0,1 1 0 0 0,-1-1 0 0 0,0 1 1 0 0,0-1-1 0 0,1 0 0 0 0,-1 1 0 0 0,0-1 0 0 0,0 1 0 0 0,0-1 0 0 0,0 0 0 0 0,0 1 0 0 0,0-1 0 0 0,0 1 0 0 0,0-1 1 0 0,0 0-1 0 0,0 1 0 0 0,0-1 0 0 0,0 0 0 0 0,0 1 0 0 0,0-1 0 0 0,0 1 0 0 0,-1-1 0 0 0,1 0 0 0 0,0 1 1 0 0,-1-1-1 0 0,1 1 0 0 0,0-1 0 0 0,-1 1 0 0 0,1-1 0 0 0,0 1 0 0 0,-1-1 0 0 0,1 1 0 0 0,-1 0 0 0 0,1-1 0 0 0,-1 1 1 0 0,1-1-1 0 0,-1 1 0 0 0,1 0 0 0 0,-1 0 0 0 0,0-1 0 0 0,1 1 0 0 0,-1 0 0 0 0,1 0 0 0 0,-1 0 0 0 0,0-1 0 0 0,1 1 1 0 0,-1 0-34 0 0,-15-12-288 0 0,-45-47 414 0 0,-25-73-326 0 0,87 89-1638 0 0,9 32-2092 0 0,4 3-4612 0 0,-7 4-4119 0 0</inkml:trace>
  <inkml:trace contextRef="#ctx0" brushRef="#br1" timeOffset="26874.117">775 5748 0 0 0,'-86'3'2847'0'0,"28"-3"8760"0"0,57 0-10851 0 0,7 1 5602 0 0,22-17-5883 0 0,129-75 1423 0 0,53-27-792 0 0,-75 29-612 0 0,56-32-108 0 0,-156 102-321 0 0,98-44 23 0 0,-10-7 70 0 0,252-154 76 0 0,-198 128-122 0 0,9-10-21 0 0,119-48-28 0 0,29-23 26 0 0,97-80 100 0 0,20-6 492 0 0,-273 160-232 0 0,83-52-192 0 0,-174 104-139 0 0,-25 17-25 0 0,36-21 43 0 0,-36 16-69 0 0,-56 38-62 0 0,-6 1-16 0 0,0 0 25 0 0,0 0 7 0 0,0 0-22 0 0,0 0 13 0 0,0 0-19 0 0,0 0-13 0 0,11-11 90 0 0,90-55 102 0 0,-132 61 661 0 0,-110-27-782 0 0,84 3 122 0 0,55 54 52 0 0,76 196-210 0 0,-49-96 81 0 0,5-198 390 0 0,27-49-484 0 0,-50 108-69 0 0,-1 3-33 0 0,0 0 1 0 0,-1 0-1 0 0,0-1 0 0 0,-1 1 1 0 0,0-1-1 0 0,-1 0 0 0 0,0 0 1 0 0,-1 0-1 0 0,1-5 100 0 0,-3 16-679 0 0,0 1-562 0 0,-2 0-6678 0 0,0 0-4485 0 0</inkml:trace>
  <inkml:trace contextRef="#ctx0" brushRef="#br1" timeOffset="30144.905">3021 4868 0 0 0,'0'0'918'0'0,"0"0"251"0"0,0 0 137 0 0,0 0 229 0 0,0 0 196 0 0,0 0 152 0 0,0 0 83 0 0,0 0-99 0 0,0 0-171 0 0,0 0-202 0 0,0 0-183 0 0,-3-9 582 0 0,3 8 3192 0 0,32 128-3268 0 0,-11 57-1070 0 0,-14-125-622 0 0,-13-106 2464 0 0,-2-24-2803 0 0,7 43 225 0 0,1 0 0 0 0,2 1 1 0 0,1-1-1 0 0,1 1 0 0 0,2 0 0 0 0,6-21-11 0 0,-5 30-6 0 0,1 1 0 0 0,0 0 0 0 0,2 0 0 0 0,0 1 1 0 0,0 1-1 0 0,2-1 0 0 0,0 2 0 0 0,0-1 0 0 0,2 2 0 0 0,13-12 6 0 0,37-9 23 0 0,-64 34-39 0 0,0 0 0 0 0,0 0 25 0 0,6 15 65 0 0,17 131 376 0 0,-23-144-481 0 0,0-1-1 0 0,0 1 1 0 0,1-1-1 0 0,-1 1 1 0 0,1-1-1 0 0,-1 0 1 0 0,1 1 0 0 0,0-1-1 0 0,-1 0 1 0 0,1 1-1 0 0,0-1 1 0 0,0 0-1 0 0,0 0 1 0 0,0 1-1 0 0,0-1 1 0 0,0 0-1 0 0,0 0 1 0 0,1 0-1 0 0,-1-1 1 0 0,0 1-1 0 0,0 0 1 0 0,1 0-1 0 0,-1-1 1 0 0,1 1-1 0 0,-1 0 1 0 0,0-1 0 0 0,1 0-1 0 0,-1 1 1 0 0,1-1-1 0 0,-1 0 1 0 0,1 0-1 0 0,-1 0 1 0 0,1 0-1 0 0,-1 0 1 0 0,1 0-1 0 0,-1 0 1 0 0,1 0-1 0 0,-1-1 1 0 0,1 1-1 0 0,-1 0 1 0 0,1-1-1 0 0,-1 1 1 0 0,1-1-1 0 0,-1 0 1 0 0,1 0 31 0 0,0-2-555 0 0,4-5-2293 0 0,-4 1-7057 0 0,-1 3-2380 0 0</inkml:trace>
  <inkml:trace contextRef="#ctx0" brushRef="#br1" timeOffset="30761.722">3426 5125 6929 0 0,'0'0'3547'0'0,"0"0"-1650"0"0,0 0-586 0 0,0 0 75 0 0,0 0 125 0 0,0 0-55 0 0,0 0-298 0 0,0 0-382 0 0,0 0-216 0 0,0 0-61 0 0,0 0 30 0 0,0 0 6 0 0,0 0-59 0 0,6-4-34 0 0,61-33 1423 0 0,-17 30-811 0 0,-49 7-1023 0 0,-10 74 1904 0 0,-5-53-1728 0 0,11-18-171 0 0,0 0-1 0 0,0 0 0 0 0,1 1 1 0 0,0-1-1 0 0,-1 1 0 0 0,2 0 0 0 0,-1 0 1 0 0,0-1-1 0 0,1 1 0 0 0,-1 0 1 0 0,1 0-1 0 0,0 1 0 0 0,0-1 0 0 0,1 0 1 0 0,-1 0-1 0 0,1 0 0 0 0,0 1 1 0 0,0-1-1 0 0,1 0 0 0 0,-1 1-35 0 0,2-2 21 0 0,0 0-1 0 0,0-1 1 0 0,0 1-1 0 0,0 0 1 0 0,1-1-1 0 0,-1 0 1 0 0,1 0-1 0 0,-1 1 1 0 0,1-2-1 0 0,0 1 1 0 0,0 0-1 0 0,0 0 1 0 0,0-1-1 0 0,0 0 1 0 0,0 0-1 0 0,1 0 1 0 0,-1 0-1 0 0,0 0 1 0 0,0 0-1 0 0,1-1 1 0 0,-1 0 0 0 0,1 1-1 0 0,-1-1 1 0 0,0 0-1 0 0,1-1 1 0 0,2 0-21 0 0,3-1 37 0 0,0 0 1 0 0,0-1-1 0 0,-1 0 0 0 0,1 0 1 0 0,0-1-1 0 0,-1 0 1 0 0,0-1-1 0 0,0 0 1 0 0,0 0-1 0 0,-1-1 1 0 0,4-3-38 0 0,-9 2-2077 0 0,-4 3-9651 0 0,0 4-718 0 0</inkml:trace>
  <inkml:trace contextRef="#ctx0" brushRef="#br1" timeOffset="32225.333">2933 4507 0 0 0,'0'0'475'0'0,"0"0"168"0"0,0 0 173 0 0,0 0 151 0 0,0 0 205 0 0,0 0 207 0 0,0 0 98 0 0,0 0 84 0 0,0 0 35 0 0,0 0-52 0 0,-4 2-73 0 0,-18 10 1178 0 0,18-7 286 0 0,-1 5 3303 0 0,110-6-3356 0 0,220-73-1463 0 0,-284 68-1145 0 0,-41 1-242 0 0,0 0-37 0 0,0 0-8 0 0,0 0 25 0 0,0 0-26 0 0,0 0 24 0 0,0 0 11 0 0,0 0-4 0 0,0 0 1 0 0,0 0-1 0 0,0 0-21 0 0,0 0 0 0 0,0 0 32 0 0,0 0-23 0 0,0 0 11 0 0,0 0 18 0 0,0 0-10 0 0,0 0-8 0 0,0 0 14 0 0,0 0-15 0 0,0 0-16 0 0,0 0 27 0 0,0 0-11 0 0,0 0-19 0 0,0 0 19 0 0,0 0-5 0 0,0 0 2 0 0,0 0 19 0 0,0 0 12 0 0,0 0-9 0 0,0 0 2 0 0,0 0 8 0 0,0 0-22 0 0,0 0 10 0 0,0 0-6 0 0,0 0 5 0 0,0 0 25 0 0,0 0 3 0 0,0 0 3 0 0,0 0 6 0 0,-16-10 409 0 0,-62-46-387 0 0,47 37-110 0 0,31 16 26 0 0,0 3 3 0 0,0 0-33 0 0,0 0 4 0 0,0 0-33 0 0,0 0-46 0 0,0 0 23 0 0,0 0-5 0 0,0 0-19 0 0,0 0-13 0 0,0 0-44 0 0,0 0-62 0 0,21 4-1704 0 0,-12-1 878 0 0,3 0-1487 0 0,-6-2-1942 0 0,-2-1-7364 0 0</inkml:trace>
  <inkml:trace contextRef="#ctx0" brushRef="#br2" timeOffset="43024.487">3831 2206 0 0 0,'0'0'239'0'0,"0"0"157"0"0,0 0 53 0 0,0 0 34 0 0,0 0 84 0 0,0 0 118 0 0,-5-3 130 0 0,-15-10 183 0 0,15 9 3682 0 0,-9-9 475 0 0,12 9-591 0 0,2 5 378 0 0,3 9-3020 0 0,56 82 400 0 0,35 23-1781 0 0,-77-98-474 0 0,20 31 180 0 0,-1-4-54 0 0,3-14-4 0 0,-15 6-97 0 0,-5-14-26 0 0,-8-6-82 0 0,-11-16 22 0 0,0 0-16 0 0,0 0-26 0 0,0 0 12 0 0,0 0-15 0 0,0 0-29 0 0,0 0 17 0 0,0 0-54 0 0,0 0-26 0 0,0 0-39 0 0,-1-16-2662 0 0,-5-5-705 0 0,1 7-3729 0 0,2 6-4658 0 0</inkml:trace>
  <inkml:trace contextRef="#ctx0" brushRef="#br2" timeOffset="44516.24">3713 2195 0 0 0,'0'0'471'0'0,"0"0"286"0"0,0 0 233 0 0,0 0 145 0 0,0 0 64 0 0,0 0 29 0 0,0 0-21 0 0,0-8-32 0 0,0-3-376 0 0,-1 3-2428 0 0,1 1 3566 0 0,0-1 3483 0 0,0-2 4886 0 0,2 90-6702 0 0,-1 58-3416 0 0,-12 23 725 0 0,33-183-832 0 0,142-151 215 0 0,-55 37-157 0 0,-53 74-117 0 0,-55 61-12 0 0,0 1 0 0 0,0 0-16 0 0,-1 0-9 0 0,0 0 19 0 0,10-15 16 0 0,21-35 20 0 0,-29 49-53 0 0,-1 1 7 0 0,-1 0 17 0 0,0 0-2 0 0,0 0 1 0 0,0 0 4 0 0,0 0-3 0 0,0 0-16 0 0,0 0 9 0 0,0 0-20 0 0,0 0 4 0 0,0 0 18 0 0,0 0-6 0 0,0 0 14 0 0,0 0 10 0 0,0 0 2 0 0,0 0-12 0 0,0 0 0 0 0,0 0-3 0 0,0 0-14 0 0,0 0 24 0 0,0 0-4 0 0,0 0 12 0 0,0 0-14 0 0,0 0 0 0 0,0 0-5 0 0,0 0-12 0 0,0 0 24 0 0,0 0 6 0 0,0 0 10 0 0,0 0-2 0 0,0 0-16 0 0,0 0-6 0 0,0 0-4 0 0,0 0-12 0 0,0 0-31 0 0,0 0 18 0 0,0 0 35 0 0,0 0 26 0 0,0 0 22 0 0,0 0-47 0 0,0 0-38 0 0,0 0 1 0 0,0 0 32 0 0,0 0 9 0 0,0 0-1 0 0,0 0-19 0 0,0 0 25 0 0,0 0 23 0 0,-29 4 192 0 0,-194 51-166 0 0,157-51 38 0 0,65-4-117 0 0,1 0-12 0 0,0 0 20 0 0,0 0 3 0 0,0 0 2 0 0,0 0-3 0 0,0 0-9 0 0,0 0-18 0 0,0 0 21 0 0,0 0-8 0 0,0 0 2 0 0,0 0 21 0 0,0 0-16 0 0,-13-1-2280 0 0,17-1-2301 0 0,5-2-3792 0 0,-5 3-4119 0 0</inkml:trace>
  <inkml:trace contextRef="#ctx0" brushRef="#br2" timeOffset="48162.066">4221 1874 0 0 0,'0'-37'0'0'0,"4"15"0"0"0,-2 19 0 0 0,1 3 0 0 0,-2 3 0 0 0</inkml:trace>
  <inkml:trace contextRef="#ctx0" brushRef="#br2" timeOffset="48915.358">4221 1874 0 0 0,'-36'-12'83'0'0,"28"10"389"0"0,8 2 348 0 0,1 0 7595 0 0,2 1-4310 0 0,6 1-1749 0 0,84-75 1675 0 0,228-173-1195 0 0,-295 222-2690 0 0,1 1 1 0 0,1 1-1 0 0,1 2 0 0 0,0 1 0 0 0,24-11-146 0 0,-51 31 15 0 0,-1-1-1 0 0,1 1 1 0 0,-1 0 0 0 0,1 0-1 0 0,0-1 1 0 0,-1 1 0 0 0,0 1-1 0 0,1-1 1 0 0,-1 0 0 0 0,0 0-1 0 0,1 0 1 0 0,-1 1-1 0 0,0-1 1 0 0,0 0 0 0 0,0 1-1 0 0,0-1 1 0 0,0 1 0 0 0,0 0-1 0 0,-1-1 1 0 0,1 1 0 0 0,0 0-1 0 0,-1-1 1 0 0,1 1 0 0 0,-1 0-1 0 0,0-1 1 0 0,0 1 0 0 0,0 0-1 0 0,1 0 1 0 0,-1 0-1 0 0,-1-1 1 0 0,1 1 0 0 0,0 0-1 0 0,0 0 1 0 0,-1-1 0 0 0,1 1-1 0 0,-1 0 1 0 0,1-1 0 0 0,-1 1-1 0 0,0 0-14 0 0,1 4 16 0 0,-33 196 281 0 0,31-195-287 0 0,2-7-11 0 0,-1 1 0 0 0,1 0 0 0 0,-1 0 0 0 0,1 0 0 0 0,-1-1 0 0 0,1 1 0 0 0,0 0 0 0 0,-1 0 0 0 0,1 0 0 0 0,0 0 0 0 0,0 0 0 0 0,0 0 0 0 0,0 0 0 0 0,0 0 0 0 0,0 0 0 0 0,0 0 0 0 0,0 0 0 0 0,0 0 0 0 0,0 0 0 0 0,0 0 0 0 0,0 0 0 0 0,1-1 0 0 0,-1 1 0 0 0,0 0 0 0 0,1 0 0 0 0,-1 0 0 0 0,1 0 0 0 0,-1 0 0 0 0,1-1 0 0 0,-1 1 0 0 0,1 0 0 0 0,0 0 0 0 0,-1-1 0 0 0,1 1 0 0 0,0 0 0 0 0,0-1 0 0 0,-1 1 0 0 0,1-1 0 0 0,0 1 0 0 0,0-1 1 0 0,8-1 69 0 0,0-1 0 0 0,0-1 1 0 0,0 0-1 0 0,0 0 1 0 0,-1-1-1 0 0,0 1 1 0 0,1-2-1 0 0,-1 1 0 0 0,-1-1 1 0 0,1-1-1 0 0,-1 1 1 0 0,5-6-70 0 0,14-7 180 0 0,39-29 220 0 0,-29 19-200 0 0,2 3 0 0 0,1 0 0 0 0,0 3 0 0 0,14-4-200 0 0,1 0 79 0 0,-53 26-62 0 0,-1 0 2 0 0,0 0 4 0 0,0 0-1 0 0,0 0-4 0 0,0 0-2 0 0,0 0-7 0 0,0 0-21 0 0,0 0 4 0 0,0 0-33 0 0,0 0-10 0 0,0 0-72 0 0,8-3-3483 0 0,-2 2-3851 0 0,-2 1-4347 0 0</inkml:trace>
  <inkml:trace contextRef="#ctx0" brushRef="#br2" timeOffset="50770.294">5300 935 560 0 0,'0'0'2074'0'0,"0"0"-747"0"0,0 0-87 0 0,0 0 228 0 0,0 0 258 0 0,0 0 44 0 0,0 0-238 0 0,0 0-378 0 0,0 0-407 0 0,0 0-309 0 0,0 0-156 0 0,0 0-81 0 0,41-11 3976 0 0,117-84 941 0 0,-138 80-4892 0 0,-1 0 0 0 0,0-1 1 0 0,-1 0-1 0 0,0-2 0 0 0,-1 0 0 0 0,-2-1 1 0 0,0-1-1 0 0,-1 0 0 0 0,0-1 0 0 0,0-4-226 0 0,0-37 1103 0 0,-31 73-664 0 0,9 5-446 0 0,2-1-1 0 0,0 1 1 0 0,1 1 0 0 0,1-1 0 0 0,0 1 0 0 0,1 0-1 0 0,1 0 1 0 0,0 0 0 0 0,2 0 0 0 0,0 0-1 0 0,1 0 1 0 0,0 2 7 0 0,5 22 2 0 0,1 0 0 0 0,2 0-1 0 0,2-1 1 0 0,1 0 0 0 0,14 26-2 0 0,-1 3 27 0 0,2 13-16 0 0,-3 1 0 0 0,-4 1 0 0 0,-3 0 0 0 0,-4 1 0 0 0,-3 11-11 0 0,-13 114-12 0 0,3-205 9 0 0,0 0 0 0 0,-1 0 0 0 0,1 0 0 0 0,-1 0 0 0 0,0-1 0 0 0,0 1 0 0 0,-1 0 0 0 0,1 0 0 0 0,-1-1 0 0 0,0 1 0 0 0,-1-1 0 0 0,1 1 0 0 0,-1-1 0 0 0,1 0 0 0 0,-1 0 0 0 0,-1 0 0 0 0,1 0-1 0 0,0-1 1 0 0,-1 1 0 0 0,0-1 0 0 0,0 0 0 0 0,0 0 0 0 0,0 0 0 0 0,0-1 0 0 0,-1 1 0 0 0,1-1 0 0 0,-1 0 0 0 0,0 0 0 0 0,1-1 0 0 0,-2 1 3 0 0,1-2-14 0 0,0-1 0 0 0,0 0 1 0 0,1 0-1 0 0,-1 0 0 0 0,0-1 0 0 0,1 0 0 0 0,-1 1 0 0 0,1-1 0 0 0,0-1 0 0 0,-1 1 1 0 0,1-1-1 0 0,0 0 0 0 0,0 0 0 0 0,1 0 0 0 0,-1 0 0 0 0,1 0 0 0 0,0-1 0 0 0,-1 0 0 0 0,2 0 1 0 0,-1 0-1 0 0,0 0 0 0 0,0-2 14 0 0,-7-11-22 0 0,1-1-1 0 0,0 0 1 0 0,1-1 0 0 0,1 0-1 0 0,1 0 1 0 0,1 0 0 0 0,1-1-1 0 0,0 0 1 0 0,2 0 0 0 0,0 0 0 0 0,1 0-1 0 0,1 0 1 0 0,1 0 0 0 0,0 0 22 0 0,2 8-3 0 0,0 1 1 0 0,0-1 0 0 0,1 1 0 0 0,0 0-1 0 0,1 0 1 0 0,1 0 0 0 0,-1 1 0 0 0,2-1-1 0 0,-1 2 1 0 0,1-1 0 0 0,1 1-1 0 0,0 0 1 0 0,0 0 0 0 0,1 1 0 0 0,0 0-1 0 0,0 1 1 0 0,7-5 2 0 0,203-154 550 0 0,-153 100-254 0 0,-53 96 650 0 0,26 112-132 0 0,-37-151-5089 0 0,-2 0-517 0 0,0 2-4256 0 0</inkml:trace>
  <inkml:trace contextRef="#ctx0" brushRef="#br2" timeOffset="51462.071">5085 435 9370 0 0,'0'0'1884'0'0,"0"0"-373"0"0,0 0-278 0 0,0 0-238 0 0,0 0-123 0 0,0 0-31 0 0,0 0 6 0 0,0 0 63 0 0,0 0 48 0 0,0 0-23 0 0,0 0-52 0 0,0 0-75 0 0,0 0-74 0 0,33-18-58 0 0,105-56-67 0 0,-5 7 797 0 0,54-20-236 0 0,-141 79 615 0 0,-178-58-887 0 0,36 6-795 0 0,11 6-97 0 0,87 71-7600 0 0,4-6 1007 0 0,-1-3-5257 0 0</inkml:trace>
  <inkml:trace contextRef="#ctx0" brushRef="#br2" timeOffset="52208.18">6331 1075 0 0 0,'0'0'1827'0'0,"0"0"61"0"0,0 0 246 0 0,0 0 203 0 0,0 0-27 0 0,0 0-191 0 0,0 0-255 0 0,0 0-249 0 0,0 0-192 0 0,0 0-175 0 0,0 0-141 0 0,0 0-124 0 0,0 0-124 0 0,0-5-120 0 0,-3-17-128 0 0,2 16-91 0 0,1 6-79 0 0,0 0-67 0 0,0 0-46 0 0,0 0-43 0 0,0 0-50 0 0,20 25 1142 0 0,-10-10-1118 0 0,0 0 0 0 0,-2 1 0 0 0,0 0 0 0 0,0 1 0 0 0,-2-1 0 0 0,0 1 0 0 0,1 5-259 0 0,26 66 401 0 0,-9-41-287 0 0,-24-47-2951 0 0,-1 0-1478 0 0,1 1-3477 0 0,0-1-4216 0 0</inkml:trace>
  <inkml:trace contextRef="#ctx0" brushRef="#br2" timeOffset="53650.268">6646 924 0 0 0,'0'0'676'0'0,"0"0"156"0"0,0 0 247 0 0,0 0 248 0 0,0 0 200 0 0,0 0 112 0 0,0 0-62 0 0,0 0-101 0 0,0 0-109 0 0,0 0-176 0 0,0 0-79 0 0,-3-2-50 0 0,-9-13 1981 0 0,13 12 3551 0 0,2-3-3476 0 0,12-13-3616 0 0,-10 13 1263 0 0,104-97 369 0 0,-69 77-915 0 0,-36 49-49 0 0,-2-5-124 0 0,-1 1 0 0 0,-1-1 0 0 0,-1 1 0 0 0,-1-1 0 0 0,0 0 0 0 0,-2 1 0 0 0,-3 10-46 0 0,-4 114 120 0 0,13-141-105 0 0,-1-1 0 0 0,1 1 0 0 0,-1 0 0 0 0,1-1 0 0 0,0 0 1 0 0,-1 1-1 0 0,1-1 0 0 0,0 0 0 0 0,0 0 0 0 0,0 0 0 0 0,0 0 0 0 0,0 0 1 0 0,0 0-1 0 0,0 0 0 0 0,0-1 0 0 0,1 1 0 0 0,-1-1 0 0 0,0 0 0 0 0,0 0 0 0 0,0 1 1 0 0,1-1-1 0 0,-1-1 0 0 0,0 1 0 0 0,0 0 0 0 0,0-1 0 0 0,1 1 0 0 0,-1-1 1 0 0,0 1-1 0 0,0-1 0 0 0,0 0 0 0 0,0 0 0 0 0,0 0 0 0 0,0 0 0 0 0,0 0 1 0 0,0 0-1 0 0,-1-1 0 0 0,2 0-15 0 0,118-101 768 0 0,-113 93-505 0 0,-7 8-4308 0 0,-1-1-4397 0 0,0 3-4025 0 0</inkml:trace>
  <inkml:trace contextRef="#ctx0" brushRef="#br1" timeOffset="60664.778">2416 1086 4713 0 0,'0'0'2494'0'0,"0"0"-1139"0"0,0 0-515 0 0,0 0 152 0 0,0 0 322 0 0,0 0 142 0 0,0 0-132 0 0,0 0-351 0 0,0 0-340 0 0,0 0-151 0 0,0 0-18 0 0,1 0-707 0 0,4 0 10667 0 0,-4 1-9056 0 0,-6 263-171 0 0,43-72-426 0 0,-38-180-420 0 0,0-13-390 0 0,-8-21-1193 0 0,-6-1-724 0 0,2 5-1830 0 0,4 1-6309 0 0,6 9-2137 0 0</inkml:trace>
  <inkml:trace contextRef="#ctx0" brushRef="#br1" timeOffset="61070.55">2395 1024 2417 0 0,'0'0'1891'0'0,"0"0"209"0"0,0 0 210 0 0,0 0 45 0 0,0 0-223 0 0,0 0-380 0 0,0 0-372 0 0,0 0-293 0 0,0 0-183 0 0,0 0-117 0 0,0 0-62 0 0,0 0-30 0 0,0 0-35 0 0,0 0-53 0 0,0 0-62 0 0,0 0-59 0 0,0 0-61 0 0,0 0-30 0 0,0 0-43 0 0,0 0-33 0 0,0 0 10 0 0,-2 22 1402 0 0,-56 137 100 0 0,58-159-1886 0 0,0 1 0 0 0,0 0 0 0 0,0-1 0 0 0,0 1 0 0 0,0-1 0 0 0,0 1-1 0 0,1-1 1 0 0,-1 1 0 0 0,0 0 0 0 0,1-1 0 0 0,-1 1 0 0 0,0-1 0 0 0,1 1-1 0 0,-1-1 1 0 0,0 0 0 0 0,1 1 0 0 0,-1-1 0 0 0,1 1 0 0 0,-1-1 0 0 0,1 0 0 0 0,-1 1-1 0 0,1-1 1 0 0,-1 0 0 0 0,1 1 0 0 0,-1-1 0 0 0,1 0 0 0 0,-1 0 0 0 0,1 0 0 0 0,0 0-1 0 0,-1 1 1 0 0,1-1 0 0 0,-1 0 0 0 0,1 0 0 0 0,0 0 0 0 0,-1 0 0 0 0,1 0-1 0 0,-1 0 1 0 0,1-1 0 0 0,0 1 0 0 0,-1 0 0 0 0,1 0 0 0 0,-1 0 0 0 0,1 0 0 0 0,-1-1-1 0 0,1 1 1 0 0,-1 0 0 0 0,1-1 0 0 0,-1 1 0 0 0,1 0 0 0 0,-1-1 0 0 0,1 1-1 0 0,-1 0 1 0 0,1-1 0 0 0,-1 1 0 0 0,0-1 0 0 0,1 1 0 0 0,-1-1 0 0 0,0 1 0 0 0,1-1-1 0 0,-1 1 1 0 0,0-1 0 0 0,0 0 0 0 0,1 1 0 0 0,-1-1 55 0 0,18-6-12020 0 0,-12 4-303 0 0</inkml:trace>
  <inkml:trace contextRef="#ctx0" brushRef="#br1" timeOffset="61370.657">2208 1572 13219 0 0,'0'0'1936'0'0,"0"0"-513"0"0,0 0-107 0 0,0 0 103 0 0,0 0-22 0 0,0 0-225 0 0,0 0-341 0 0,0 0-211 0 0,0 0-32 0 0,0 0 28 0 0,0 0 42 0 0,0 0-42 0 0,0 0-60 0 0,16-2-45 0 0,119-25 744 0 0,73-18-594 0 0,-171 39-1800 0 0,-24 3-2220 0 0,1 1-4440 0 0,-3-1-5425 0 0</inkml:trace>
  <inkml:trace contextRef="#ctx0" brushRef="#br1" timeOffset="63942.066">5079 4304 5737 0 0,'0'0'5601'0'0,"0"0"-2688"0"0,0 0-1050 0 0,0 0-172 0 0,0 0-76 0 0,0 0-189 0 0,0 0-303 0 0,0 0-304 0 0,0 0-246 0 0,0 0-156 0 0,0 0-42 0 0,-9 1 2318 0 0,12-1-2577 0 0,0 1 0 0 0,-1-1 1 0 0,1 0-1 0 0,-1 1 1 0 0,1-1-1 0 0,0-1 0 0 0,-1 1 1 0 0,1 0-1 0 0,-1-1 0 0 0,1 1 1 0 0,0-1-1 0 0,-1 0 0 0 0,0 1 1 0 0,1-1-1 0 0,-1-1 0 0 0,1 1 1 0 0,-1 0-1 0 0,0 0 1 0 0,0-1-1 0 0,1 0-116 0 0,133-42 1073 0 0,-45 33-891 0 0,-91 11-183 0 0,0 0 15 0 0,0 18 63 0 0,-2-1-1 0 0,0 0 0 0 0,0 1 1 0 0,-2-1-1 0 0,0 0 1 0 0,-1 0-1 0 0,-1-1 0 0 0,0 1 1 0 0,-1-1-1 0 0,-4 5-76 0 0,-76 108 146 0 0,48-45 10 0 0,39-83-160 0 0,0-1-4 0 0,0 0 8 0 0,0 0 22 0 0,54 11 338 0 0,-27-13-232 0 0,0-1-1 0 0,0-1 0 0 0,0-2 0 0 0,0 0 0 0 0,-1-2 0 0 0,0-1 0 0 0,17-9-127 0 0,4-3 0 0 0,-45 21 0 0 0,0 0 0 0 0,-1 0 0 0 0,-2-1 0 0 0,1-1 0 0 0,35-17 0 0 0,-32 19 0 0 0,-10-10-2765 0 0,5-9-4092 0 0,1 14 3999 0 0,1-2-10187 0 0</inkml:trace>
  <inkml:trace contextRef="#ctx0" brushRef="#br1" timeOffset="66738.725">241 6090 5033 0 0,'0'0'2971'0'0,"0"0"-882"0"0,0 0-431 0 0,0 0 42 0 0,0 0 135 0 0,0 0 63 0 0,0 0-195 0 0,0 0-368 0 0,0 0-328 0 0,0 0-238 0 0,0 0-137 0 0,-5-6-56 0 0,-17-19-41 0 0,22 25-496 0 0,-1-1 1 0 0,0 0-1 0 0,0 1 0 0 0,0-1 0 0 0,0 1 0 0 0,0-1 1 0 0,0 1-1 0 0,0-1 0 0 0,0 1 0 0 0,0 0 1 0 0,-1-1-1 0 0,1 1 0 0 0,0 0 0 0 0,0 0 1 0 0,0 0-1 0 0,0 0 0 0 0,0 0 0 0 0,0 0 0 0 0,-1 0 1 0 0,1 0-1 0 0,0 1 0 0 0,0-1 0 0 0,0 0 1 0 0,0 1-1 0 0,0-1 0 0 0,0 1 0 0 0,0-1 1 0 0,0 1-1 0 0,0-1 0 0 0,0 1 0 0 0,0 0 0 0 0,0-1 1 0 0,0 1-1 0 0,1 0 0 0 0,-1 0 0 0 0,0 0 1 0 0,0 0-1 0 0,1-1-39 0 0,-5 4 185 0 0,-8 8-86 0 0,1 1 0 0 0,1-1 0 0 0,0 2-1 0 0,0-1 1 0 0,1 2 0 0 0,1-1 0 0 0,1 1-1 0 0,0 1 1 0 0,1-1 0 0 0,-4 14-99 0 0,2-9 38 0 0,0-2-29 0 0,1 1-1 0 0,1 1 1 0 0,0-1-1 0 0,2 1 1 0 0,0 1 0 0 0,1-1-1 0 0,1 0 1 0 0,2 1 0 0 0,-1 0-1 0 0,2-1 1 0 0,1 1 0 0 0,1 0-1 0 0,0-1 1 0 0,2 1-1 0 0,0-1 1 0 0,1 0 0 0 0,2 1-9 0 0,-4-15 11 0 0,1 1 1 0 0,-1-1 0 0 0,1 0-1 0 0,1-1 1 0 0,-1 1 0 0 0,1-1-1 0 0,0 0 1 0 0,0 0 0 0 0,1 0-1 0 0,-1 0 1 0 0,1-1 0 0 0,0 0-1 0 0,0-1 1 0 0,0 1 0 0 0,1-1-1 0 0,-1 0 1 0 0,1-1 0 0 0,0 1-1 0 0,0-1 1 0 0,0-1 0 0 0,0 1-1 0 0,0-1 1 0 0,0-1 0 0 0,0 1-1 0 0,0-1 1 0 0,1 0 0 0 0,-1-1-1 0 0,0 0 1 0 0,0 0 0 0 0,0 0-1 0 0,0-1 1 0 0,6-2-12 0 0,16-5 184 0 0,1-1-1 0 0,-1-2 0 0 0,0-1 1 0 0,-1-1-1 0 0,-1-1 1 0 0,-1-2-1 0 0,0-1 0 0 0,-1 0 1 0 0,0-2-1 0 0,-2-1 1 0 0,-1-1-1 0 0,0-1 1 0 0,-2 0-1 0 0,-1-2 0 0 0,2-4-183 0 0,-8 12 50 0 0,0-1 0 0 0,-2-1 0 0 0,0 0 0 0 0,-1 0 0 0 0,-1-1-1 0 0,-1 0 1 0 0,-1-1 0 0 0,-1 1 0 0 0,0-1 0 0 0,-2-1 0 0 0,0 1-1 0 0,-1-1 1 0 0,-2 1 0 0 0,0-1 0 0 0,-1 0 0 0 0,-1 0-50 0 0,-4 11-115 0 0,1-1 0 0 0,-1 1 0 0 0,-1 1 0 0 0,0-1 0 0 0,-1 1 0 0 0,0 0-1 0 0,0 1 1 0 0,-1-1 0 0 0,0 2 0 0 0,-1-1 0 0 0,0 1 0 0 0,0 0 0 0 0,-1 1 0 0 0,0 0 0 0 0,0 1 0 0 0,-1 0 0 0 0,1 0 0 0 0,-1 1 0 0 0,-1 0 0 0 0,1 1 0 0 0,-1 1 0 0 0,1 0 0 0 0,-1 0 0 0 0,0 1 0 0 0,0 1 0 0 0,-11-1 115 0 0,-21 0-2891 0 0,15 4-3580 0 0,9 4-6263 0 0</inkml:trace>
  <inkml:trace contextRef="#ctx0" brushRef="#br1" timeOffset="68331.491">368 5902 0 0 0,'0'0'856'0'0,"0"0"266"0"0,0 0 239 0 0,0 0 101 0 0,0 0-71 0 0,0 0-144 0 0,4 0-156 0 0,9-3-131 0 0,-9 2-62 0 0,-4 1-46 0 0,0 0-52 0 0,0 0-36 0 0,0 0-76 0 0,0 0-77 0 0,0 0-39 0 0,-2 1 5079 0 0,-11 3-829 0 0,-22 9-5081 0 0,-29 22 738 0 0,-15 40-386 0 0,76-73-3164 0 0,4-3-4736 0 0,4-2-4039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10074 0 0,'0'0'2314'0'0,"0"0"-699"0"0,0 0-395 0 0,0 0 46 0 0,0 0 153 0 0,0 0 68 0 0,0 0-127 0 0,0 0-234 0 0,0 0-253 0 0,0 0-207 0 0,0 0-148 0 0,0 0-65 0 0,0 0-3 0 0,-1 5 20 0 0,-34 93 1366 0 0,29-86-1723 0 0,0 0-1 0 0,1 1 0 0 0,0-1 0 0 0,1 1 0 0 0,0 0 0 0 0,1 0 0 0 0,0 0 1 0 0,1 1-1 0 0,1 2-112 0 0,0-13 15 0 0,1 0 1 0 0,-1-1-1 0 0,1 1 1 0 0,0 0-1 0 0,0 0 1 0 0,0 0-1 0 0,0-1 1 0 0,1 1-1 0 0,-1 0 1 0 0,1 0-1 0 0,0-1 1 0 0,0 1-1 0 0,0 0 1 0 0,0-1-1 0 0,0 1 1 0 0,0-1-1 0 0,1 1 1 0 0,-1-1-1 0 0,1 0 1 0 0,-1 0-1 0 0,1 0 0 0 0,0 1 1 0 0,0-2-1 0 0,0 1 1 0 0,0 0-1 0 0,1 0-15 0 0,-3-2-23 0 0,1 0-1 0 0,-1 1 0 0 0,1-1 0 0 0,0 0 0 0 0,-1 0 0 0 0,1 0 0 0 0,-1 0 1 0 0,1 1-1 0 0,0-1 0 0 0,-1 0 0 0 0,1 0 0 0 0,-1 0 0 0 0,1-1 0 0 0,0 1 0 0 0,-1 0 1 0 0,1 0-1 0 0,-1 0 0 0 0,1 0 0 0 0,0 0 0 0 0,-1-1 0 0 0,1 1 0 0 0,-1 0 1 0 0,1-1-1 0 0,-1 1 0 0 0,1 0 0 0 0,-1-1 0 0 0,1 1 0 0 0,-1 0 0 0 0,1-1 1 0 0,-1 1-1 0 0,0-1 0 0 0,1 1 0 0 0,-1-1 0 0 0,1 1 0 0 0,-1-1 0 0 0,0 1 1 0 0,0-1-1 0 0,1 1 0 0 0,-1-1 0 0 0,0 0 0 0 0,0 1 0 0 0,0-1 0 0 0,0 1 0 0 0,0-1 1 0 0,0 0-1 0 0,0 1 0 0 0,0-1 0 0 0,0 1 0 0 0,0-1 0 0 0,0 0 0 0 0,0 1 1 0 0,0-1-1 0 0,0 0 0 0 0,0 1 0 0 0,-1-1 0 0 0,1 1 0 0 0,0-1 0 0 0,0 1 1 0 0,-1-1 23 0 0,-2-22-3947 0 0,-1 9-5136 0 0,3 9-3087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10674 0 0,'0'0'2510'0'0,"0"0"-341"0"0,0 0-256 0 0,0 0-107 0 0,0 0-166 0 0,0 0-265 0 0,0 0-338 0 0,0 0-289 0 0,0 0-197 0 0,0 0-170 0 0,0 0-108 0 0,0 0-57 0 0,-3 0-46 0 0,-3 0-90 0 0,7-6 668 0 0,3 1-799 0 0,83-65 614 0 0,-111 78-276 0 0,-27 17-87 0 0,108-56-1670 0 0,-35 21-1292 0 0,-2 0-3408 0 0,-5 2-6077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8034 0 0,'0'0'2884'0'0,"0"0"-874"0"0,0 0-424 0 0,0 0 5 0 0,0 0 20 0 0,0 0-106 0 0,0 0-248 0 0,0 0-274 0 0,0 0-231 0 0,0 0-151 0 0,0 0-86 0 0,0 0-32 0 0,0 0-11 0 0,-4-4 1575 0 0,-15 11-124 0 0,20-7-1843 0 0,-1 0 16 0 0,0 0 35 0 0,0 0 21 0 0,0 0 11 0 0,0 0-10 0 0,-22 4 322 0 0,18-4 226 0 0,13 0-2953 0 0,-1 0-9231 0 0,-5 0-1314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9178 0 0,'0'0'1804'0'0,"0"0"-547"0"0,0 0-162 0 0,0 0 221 0 0,0 0 205 0 0,0 0 1 0 0,0 0-191 0 0,0 0-209 0 0,0 0-166 0 0,0 0-127 0 0,0 0-80 0 0,0 0-107 0 0,0 0-71 0 0,28-11-53 0 0,86-35-56 0 0,-46 15 1007 0 0,-62 28-1305 0 0,-4 2-116 0 0,0-1 0 0 0,1 1 0 0 0,-1 0 0 0 0,1-1 0 0 0,-1 1 0 0 0,1 0 1 0 0,-1 0-1 0 0,1 1 0 0 0,-1-1 0 0 0,1 0 0 0 0,0 1 0 0 0,0 0 0 0 0,-1 0 0 0 0,1 0 0 0 0,0 0 0 0 0,-1 0 0 0 0,1 0 0 0 0,0 1 1 0 0,0-1-1 0 0,-1 1 0 0 0,1 0 0 0 0,-1-1 0 0 0,1 1 0 0 0,-1 1 0 0 0,1-1 0 0 0,-1 0 0 0 0,1 0 0 0 0,-1 1 0 0 0,0 0 1 0 0,0-1-1 0 0,0 1 0 0 0,2 1-48 0 0,8 20 87 0 0,0 0 0 0 0,-1 0 0 0 0,-1 1 0 0 0,-1 0 0 0 0,-1 1 0 0 0,-2 0 0 0 0,0 0 0 0 0,-2 0 0 0 0,0 1 0 0 0,-2 0 0 0 0,-1-1 0 0 0,-1 1 1 0 0,-1 0-1 0 0,-2 6-87 0 0,1-22 25 0 0,0-1 0 0 0,0 0 0 0 0,-1 0 0 0 0,0 0 0 0 0,-1 0 0 0 0,1-1 0 0 0,-2 1 0 0 0,1-1 0 0 0,-1 0 0 0 0,-1 0 0 0 0,1-1 0 0 0,-1 1 0 0 0,-1-1 0 0 0,1-1 0 0 0,-1 1 0 0 0,0-1 1 0 0,-1 0-1 0 0,1-1 0 0 0,-1 1 0 0 0,0-2 0 0 0,-1 1 0 0 0,1-1 0 0 0,-1 0 0 0 0,0-1 0 0 0,0 0 0 0 0,0-1 0 0 0,0 1 0 0 0,-4-1-25 0 0,8-1 48 0 0,0 0 0 0 0,0-1 0 0 0,0 0 0 0 0,0 0 0 0 0,0 0 0 0 0,-1 0 0 0 0,1-1-1 0 0,0 0 1 0 0,0 0 0 0 0,0 0 0 0 0,1-1 0 0 0,-1 0 0 0 0,0 0 0 0 0,0 0 0 0 0,1 0 0 0 0,-4-3-48 0 0,-17-21-2141 0 0,14 1-3677 0 0,8-5-5264 0 0,3 22-609 0 0</inkml:trace>
  <inkml:trace contextRef="#ctx0" brushRef="#br0" timeOffset="1450.807">78 572 472 0 0,'0'0'1403'0'0,"0"0"59"0"0,0 0 87 0 0,0 0 68 0 0,0 0-13 0 0,0 0-93 0 0,0 0-171 0 0,0 0-169 0 0,0 0-147 0 0,0 0-98 0 0,0 0-31 0 0,0 0 6 0 0,0 0 0 0 0,-3 0 6311 0 0,30-48-5334 0 0,-12 32-1722 0 0,0 1 0 0 0,0 0 0 0 0,2 2 0 0 0,-1 0 0 0 0,2 1 0 0 0,0 0 0 0 0,0 1-156 0 0,-17 11 5 0 0,138-55 489 0 0,-59 47-1112 0 0,-76 3-2900 0 0,-1 2-5571 0 0,-3 0-2863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85 344 0 0,'0'0'1726'0'0,"0"0"65"0"0,0 0 213 0 0,0 0 221 0 0,0 0 221 0 0,0 0-2 0 0,0 0-219 0 0,0 0-368 0 0,0 0-420 0 0,0 0-309 0 0,0 0-204 0 0,-8-2-140 0 0,-24-8-121 0 0,24 7-94 0 0,8 3-83 0 0,0 0-86 0 0,0 0-60 0 0,0 0-60 0 0,0 0-33 0 0,0 0-24 0 0,0 0-3 0 0,0 0-12 0 0,0 0-14 0 0,0 0-8 0 0,0 0-24 0 0,0 0 8 0 0,0 0-9 0 0,0 0-6 0 0,14 0 612 0 0,352-3 1000 0 0,-304 18-1239 0 0,-102-4 854 0 0,-302 89-1170 0 0,21 17-186 0 0,137-40-28 0 0,178-66 40 0 0,71 8 5 0 0,180 8 46 0 0,-188-24-69 0 0,156 3 7 0 0,-204-6-25 0 0,-1 0 1 0 0,1 0-1 0 0,-1 0 0 0 0,1 1 0 0 0,-1 1 1 0 0,0-1-1 0 0,1 1 0 0 0,-1 1 1 0 0,0-1-1 0 0,0 1 0 0 0,0 1 0 0 0,-1 0 1 0 0,1 0-1 0 0,3 3-2 0 0,-39 19 249 0 0,-136 59-50 0 0,-243 109-146 0 0,374-176-39 0 0,-82 57-30 0 0,96-38-8 0 0,18-33 40 0 0,48 10 57 0 0,230 1 186 0 0,128-33 214 0 0,-326 14-305 0 0,-79 4-158 0 0,0 0 8 0 0,0 0-3 0 0,0 0 12 0 0,0 0-5 0 0,0 0-8 0 0,0 0 8 0 0,0 0 5 0 0,0 0-15 0 0,0 0-1 0 0,0 0 7 0 0,0 0-3 0 0,0 0 9 0 0,0 0-9 0 0,0 0 6 0 0,0 0 0 0 0,0 0-9 0 0,0 0 2 0 0,0 0-5 0 0,0 0-1 0 0,0 0-3 0 0,0 0-11 0 0,0 0-4 0 0,0 0 22 0 0,0 0 6 0 0,0 0-16 0 0,0 0 10 0 0,0 0-16 0 0,0 0 6 0 0,0 0-28 0 0,0 0 16 0 0,0 0 16 0 0,0 0 10 0 0,0 0-1 0 0,0 0-30 0 0,0 0 3 0 0,0 0 24 0 0,0 0 4 0 0,0 0-20 0 0,0 0 12 0 0,-1 0-8 0 0,0 0-14 0 0,1 0 2 0 0,0 0 30 0 0,0 0-23 0 0,0 0 13 0 0,0 0-16 0 0,0 0 16 0 0,0 0-23 0 0,0 0 2 0 0,0 0 13 0 0,0 0-11 0 0,0 0 9 0 0,0 0 19 0 0,0 0-25 0 0,0 0-12 0 0,0 0-15 0 0,0 0 5 0 0,0 0 11 0 0,0 0 2 0 0,0 0-5 0 0,0 0 12 0 0,0 0 24 0 0,0 0-7 0 0,0 0-24 0 0,0 0-23 0 0,0 0 13 0 0,0 0 28 0 0,0 0-13 0 0,-19-23-4993 0 0,7 21 281 0 0,0 1-3541 0 0,9 1-3648 0 0</inkml:trace>
  <inkml:trace contextRef="#ctx0" brushRef="#br0" timeOffset="4732.596">1771 1 0 0 0,'0'0'336'0'0,"0"0"1328"0"0,0 0 660 0 0,0 0 147 0 0,0 0-211 0 0,0 0-431 0 0,0 0-369 0 0,0 0-220 0 0,0 0-118 0 0,0 0-65 0 0,0 0-52 0 0,8 0 518 0 0,-7 0 2408 0 0,-135 15-911 0 0,-66 41-2615 0 0,146-39-52 0 0,-109 38 269 0 0,144-40-446 0 0,13-8-95 0 0,10 8 174 0 0,19 4-183 0 0,0-2 0 0 0,1 0 0 0 0,1-2 0 0 0,1 0 0 0 0,0-2 0 0 0,1-1 0 0 0,27 9-72 0 0,142 34 512 0 0,-146-37-289 0 0,-49-18-198 0 0,-6 8 954 0 0,-65 21-686 0 0,-55 52-183 0 0,-142 129-80 0 0,40 7 38 0 0,181-169 12 0 0,46-47-92 0 0,0 1-9 0 0,0-1 22 0 0,0-1 17 0 0,0 0 27 0 0,0 0-28 0 0,0 0-9 0 0,0 0-6 0 0,0 0-20 0 0,0 0 21 0 0,0 0-14 0 0,228-7 427 0 0,-118 3-343 0 0,190 4 269 0 0,-250 0-2071 0 0,-64 5-2059 0 0,7 0-1526 0 0,2 0-7138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1920 0 0,'0'0'2357'0'0,"0"0"-277"0"0,0 0 67 0 0,0 0 181 0 0,0 0 112 0 0,0 0-178 0 0,0 0-388 0 0,0 0-427 0 0,0 0-324 0 0,0 0-218 0 0,0 0-142 0 0,0 0-71 0 0,0 0-86 0 0,4-11 1041 0 0,94-12 833 0 0,-38 9-2048 0 0,-1 3 0 0 0,2 2-1 0 0,0 3 1 0 0,2 3-432 0 0,-47 2 38 0 0,-12 1-28 0 0,-1-1 0 0 0,1 1-1 0 0,0 0 1 0 0,-1 0 0 0 0,1 0-1 0 0,0 0 1 0 0,-1 1 0 0 0,1-1-1 0 0,0 1 1 0 0,-1 0 0 0 0,1 0-1 0 0,-1 1 1 0 0,1-1 0 0 0,-1 1-1 0 0,0-1 1 0 0,0 1 0 0 0,3 2-10 0 0,-30-3 1385 0 0,14-5-1360 0 0,0-1-1 0 0,1 1 1 0 0,-1-2-1 0 0,1 1 0 0 0,0-1 1 0 0,0-1-1 0 0,1 1 1 0 0,0-1-1 0 0,0-1 0 0 0,1 0 1 0 0,0 0-1 0 0,0 0 1 0 0,1-1-1 0 0,0 0-24 0 0,-6-16-244 0 0,12 24-371 0 0,-1-4 891 0 0,1 3-9235 0 0,0 2-3497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37 210 4905 0 0,'0'0'1940'0'0,"0"0"-146"0"0,0 0 97 0 0,0 0 139 0 0,0 0 70 0 0,0 0-56 0 0,0 0-241 0 0,0 0-326 0 0,0 0-304 0 0,0 0-244 0 0,0 0-179 0 0,0 0-113 0 0,0 0-81 0 0,-6-2-84 0 0,-19-5-60 0 0,19 5-58 0 0,24 2 1043 0 0,451-7 1632 0 0,-352 7-2270 0 0,-124-19-155 0 0,-81-65-391 0 0,-10-5-293 0 0,99 90-1442 0 0,21 15-2012 0 0,-6-5-3266 0 0,-6-6-5980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3153 0 0,'0'0'2463'0'0,"0"0"-219"0"0,0 0 5 0 0,0 0 70 0 0,0 0-76 0 0,0 0-212 0 0,0 0-308 0 0,0 0-332 0 0,0 0-273 0 0,0 0-225 0 0,0 0-150 0 0,0 0-75 0 0,0 0-42 0 0,16 0 2254 0 0,288-22 760 0 0,-212 15-3268 0 0,-109 4-4873 0 0,-4 11-46 0 0,12-2-2837 0 0,1 1-4604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0 0 0,'0'0'3912'0'0,"0"0"-1528"0"0,0 0-434 0 0,0 0 28 0 0,0 0-22 0 0,0 0-134 0 0,0 0-238 0 0,0 0-277 0 0,0 0-229 0 0,0 0-162 0 0,0 0-129 0 0,0 0-107 0 0,0 0-68 0 0,-2 2-41 0 0,1-1-474 0 0,1-1 0 0 0,-1 1 0 0 0,1 0 0 0 0,0-1 0 0 0,0 1 0 0 0,-1 0 0 0 0,1-1 0 0 0,0 1 0 0 0,0 0 0 0 0,0 0 0 0 0,0-1 1 0 0,0 1-1 0 0,-1 0 0 0 0,1-1 0 0 0,1 1 0 0 0,-1 0 0 0 0,0 0 0 0 0,0-1 0 0 0,0 1 0 0 0,0 0 0 0 0,0 0 0 0 0,1-1 0 0 0,-1 1 0 0 0,0 0 0 0 0,1-1 1 0 0,-1 1-1 0 0,1-1 0 0 0,-1 1 0 0 0,0 0 0 0 0,1-1 0 0 0,-1 1 0 0 0,1-1 0 0 0,-1 1 0 0 0,1-1 0 0 0,0 1 0 0 0,-1-1 0 0 0,1 0 0 0 0,0 1 1 0 0,-1-1-1 0 0,1 0 0 0 0,0 1 0 0 0,-1-1 0 0 0,1 0 0 0 0,0 0 0 0 0,-1 0 0 0 0,1 1 0 0 0,0-1 0 0 0,0 0 0 0 0,-1 0 0 0 0,1 0 0 0 0,0 0 1 0 0,0 0-1 0 0,-1-1 0 0 0,1 1 0 0 0,0 0 0 0 0,-1 0 0 0 0,1 0 0 0 0,0-1 0 0 0,0 1 0 0 0,-1 0 0 0 0,1-1 0 0 0,0 1-97 0 0,172-1 2690 0 0,-92-13-2314 0 0,130-8-114 0 0,-216 26-1324 0 0,-5 3-3310 0 0,4-6-3020 0 0,1 2-5696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95,'-30'721,"4"-491,24-246,2-2</inkml:trace>
  <inkml:trace contextRef="#ctx0" brushRef="#br0" timeOffset="566.197">255 179,'91'-48,"-54"26,1 2,0 2,2 1,0 2,0 2,34-6,-71 17,0 1,0 0,1 0,-1 1,0-1,1 1,-1-1,1 1,-1 0,0 1,1-1,-1 0,1 1,-1 0,0 0,1 0,-1 0,0 0,0 1,0-1,0 1,0 0,0 0,-1 0,1 0,0 1,-1-1,0 1,0-1,0 1,0 0,0 0,0 0,-1 0,1 0,-1 0,0 0,0 1,0-1,0 0,-1 1,1-1,-1 1,0-1,0 0,0 1,0-1,-1 1,-6 15,0-1,-2 0,0-1,-1 0,-1 0,0-1,-1-1,-1 0,0 0,-14 10,-27 35,28-32,21-25,0 1,0-1,0 2,1-1,-1 0,1 1,1 0,-1 0,1 0,-1 0,1 1,1-1,-1 1,1-1,0 1,0 0,1 0,0 0,0 0,0 0,1 1,-1-1,2 0,0 6,4-5,0-1,1 0,0 0,0 0,1-1,-1 0,1 0,0 0,1-1,-1 0,1-1,0 1,0-1,0-1,0 0,0 0,5 0,15 7,-20-8,0 0,0 1,0 1,0-1,-1 1,1 0,-1 1,0 0,0 0,0 1,0-1,-1 1,0 1,0-1,0 1,-1 0,0 1,0-1,-1 1,1 0,-1 0,-1 1,1-1,-1 1,-1-1,0 1,0 0,0 0,-1 0,0 0,0 0,-1 1,0-1,-1 3,-5 5,0 1,-1-1,-1-1,-1 1,0-1,-1-1,0 1,-1-2,-1 0,0 0,-1-1,0 0,-1-2,0 1,-1-2,0 1,0-2,-1 0,0-1,-1-1,-8 2,22-6,1-1,-1 1,0-1,0 0,0 0,0 0,0 0,0-1,0 1,0-1,0 0,0 1,0-1,0-1,0 1,0 0,0-1,0 0,0 1,0-1,0-1,0 1,0 0,0-1,1 1,-1-1,1 0,-1 0,1 0,0 0,-1-1,-3-14</inkml:trace>
  <inkml:trace contextRef="#ctx0" brushRef="#br0" timeOffset="831.194">1130 829,'0'28,"0"15,0 5,0-6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89 376 3657 0 0,'0'0'2063'0'0,"0"0"-133"0"0,0 0-42 0 0,0 0-42 0 0,0 0-87 0 0,0 0-216 0 0,0 0-352 0 0,0 0-392 0 0,0 0-302 0 0,0 0-188 0 0,0 0 53 0 0,3 2 163 0 0,5 2-221 0 0,-1-1 1 0 0,1 1-1 0 0,0-1 0 0 0,-1-1 0 0 0,1 0 0 0 0,0 0 1 0 0,1 0-1 0 0,-1-1 0 0 0,0 0 0 0 0,0-1 0 0 0,1 0 1 0 0,-1 0-1 0 0,0 0 0 0 0,0-1 0 0 0,1-1 0 0 0,-1 1 1 0 0,0-2-1 0 0,0 1 0 0 0,-1-1 0 0 0,1 0-304 0 0,0 1 99 0 0,1-2-1 0 0,-1 1 0 0 0,-1-1 0 0 0,1 0 1 0 0,-1 0-1 0 0,1-1 0 0 0,-1 0 0 0 0,0 0 1 0 0,-1-1-1 0 0,0 0 0 0 0,0 0 1 0 0,0-1-1 0 0,0 1 0 0 0,-1-1 0 0 0,0 0 1 0 0,-1-1-1 0 0,1 1 0 0 0,-1-1 1 0 0,-1 0-1 0 0,0 0 0 0 0,0 0 0 0 0,0-1 1 0 0,-1-2-99 0 0,-1 8 7 0 0,0-1 0 0 0,0 0 0 0 0,-1 0 0 0 0,0 1 0 0 0,1-1 0 0 0,-2 0 0 0 0,1 0 0 0 0,0 0 0 0 0,-1 1 0 0 0,1-1 0 0 0,-1 0 0 0 0,0 1 1 0 0,-1-1-1 0 0,1 1 0 0 0,0-1 0 0 0,-1 1 0 0 0,0-1 0 0 0,0 1 0 0 0,0 0 0 0 0,0 0 0 0 0,0 0 0 0 0,-1 0 0 0 0,0 0 0 0 0,1 1 0 0 0,-1-1 0 0 0,0 1 0 0 0,0-1 1 0 0,0 1-1 0 0,0 0 0 0 0,-1 0 0 0 0,1 1 0 0 0,-1-1 0 0 0,1 1 0 0 0,-1 0 0 0 0,1 0 0 0 0,-1 0 0 0 0,-1 0-7 0 0,-8 0-12 0 0,0 1-1 0 0,-1 1 0 0 0,1 0 1 0 0,0 1-1 0 0,-1 0 1 0 0,1 1-1 0 0,0 0 1 0 0,1 1-1 0 0,-1 1 0 0 0,1 0 1 0 0,0 1-1 0 0,0 0 1 0 0,0 1-1 0 0,1 0 0 0 0,0 1 1 0 0,0 0-1 0 0,1 0 1 0 0,0 1-1 0 0,1 1 1 0 0,-1 0-1 0 0,2 0 0 0 0,0 1 1 0 0,0 0-1 0 0,1 0 1 0 0,0 0-1 0 0,1 1 1 0 0,0 0-1 0 0,1 1 0 0 0,1-1 1 0 0,0 1-1 0 0,0 0 1 0 0,1 0-1 0 0,1 0 1 0 0,0 1-1 0 0,1-1 13 0 0,1-4 8 0 0,0-1 1 0 0,1 0-1 0 0,-1 0 1 0 0,2 0-1 0 0,-1 0 0 0 0,1 0 1 0 0,1 0-1 0 0,-1 0 0 0 0,1 0 1 0 0,1-1-1 0 0,-1 1 1 0 0,1-1-1 0 0,1 0 0 0 0,-1 0 1 0 0,1 0-1 0 0,0-1 1 0 0,1 0-1 0 0,0 0 0 0 0,-1 0 1 0 0,2-1-1 0 0,2 2-8 0 0,4 3 43 0 0,1-2 0 0 0,-1 0 0 0 0,2-1 0 0 0,-1 0 0 0 0,1-1 0 0 0,0-1 0 0 0,0 0 0 0 0,1-1 0 0 0,-1 0 0 0 0,1-2 0 0 0,0 0 0 0 0,0 0 0 0 0,0-2 0 0 0,0 0 0 0 0,0 0 0 0 0,10-3-43 0 0,-9 0-11 0 0,0-1-1 0 0,0 0 0 0 0,-1-1 1 0 0,0-1-1 0 0,0-1 0 0 0,0 0 1 0 0,-1-1-1 0 0,0 0 0 0 0,0-1 1 0 0,-1-1-1 0 0,10-9 12 0 0,-2 2-537 0 0,4-3-2108 0 0,-11 5-6790 0 0,-11 11-2498 0 0</inkml:trace>
  <inkml:trace contextRef="#ctx0" brushRef="#br0" timeOffset="486.945">603 689 11090 0 0,'0'0'2561'0'0,"0"0"-514"0"0,0 0-297 0 0,0 0-239 0 0,0 0-191 0 0,0 0-181 0 0,0 0-192 0 0,0 0-147 0 0,0 0-95 0 0,0 0-55 0 0,0 0-73 0 0,0 0-70 0 0,19-33-60 0 0,59-103-64 0 0,-26 40 390 0 0,60-95 37 0 0,-99 168-789 0 0,-13 35-202 0 0,-30 142 73 0 0,30-147 108 0 0,-1 0 0 0 0,1 0 1 0 0,1 1-1 0 0,-1-1 0 0 0,1 0 1 0 0,0 0-1 0 0,1 0 1 0 0,0 0-1 0 0,0 0 0 0 0,0 0 1 0 0,1 0-1 0 0,0 0 0 0 0,1-1 1 0 0,-1 0-1 0 0,1 1 0 0 0,0-1 1 0 0,1-1-1 0 0,-1 1 0 0 0,1-1 1 0 0,0 1-1 0 0,1-1 1 0 0,3 2-1 0 0,-5-4 31 0 0,0 0 1 0 0,0 0 0 0 0,1-1 0 0 0,-1 1-1 0 0,1-1 1 0 0,-1 0 0 0 0,1-1 0 0 0,0 1-1 0 0,0-1 1 0 0,0 0 0 0 0,0 0 0 0 0,0 0-1 0 0,0-1 1 0 0,0 0 0 0 0,0 0 0 0 0,0 0-1 0 0,0 0 1 0 0,0-1 0 0 0,0 0 0 0 0,0 0-1 0 0,0 0 1 0 0,-1-1 0 0 0,1 0 0 0 0,0 0 0 0 0,-1 0-1 0 0,1 0 1 0 0,-1-1 0 0 0,0 1 0 0 0,1-1-1 0 0,-1 0 1 0 0,-1-1 0 0 0,2 0-32 0 0,7-6 51 0 0,0 0 0 0 0,0-1 1 0 0,-1-1-1 0 0,0 0 0 0 0,-1 0 0 0 0,-1-1 1 0 0,0 0-1 0 0,-1-1 0 0 0,0 0 1 0 0,-1 0-1 0 0,-1-1 0 0 0,0 0 0 0 0,-1 0 1 0 0,0 0-1 0 0,-1 0 0 0 0,-1-1 1 0 0,-1 0-1 0 0,0 0 0 0 0,-1 0 0 0 0,-1-3-51 0 0,0 18-389 0 0,-3 21-6317 0 0,3-10-1939 0 0,0-3-3653 0 0</inkml:trace>
  <inkml:trace contextRef="#ctx0" brushRef="#br0" timeOffset="1254.737">1422 384 4641 0 0,'0'0'3267'0'0,"0"0"-542"0"0,0 0-490 0 0,0 0-432 0 0,0 0-288 0 0,0 0-204 0 0,0 0-147 0 0,0 0-71 0 0,0 0-97 0 0,0 0-91 0 0,0 0-83 0 0,0 0-89 0 0,0 0-70 0 0,31-2-69 0 0,95-4-72 0 0,-75-9 305 0 0,-45 12-725 0 0,-2 0-1 0 0,1-1 1 0 0,0 0 0 0 0,-1 0-1 0 0,1 0 1 0 0,-1 0 0 0 0,0-1-1 0 0,-1 0 1 0 0,1 0-1 0 0,-1 0 1 0 0,0 0 0 0 0,0 0-1 0 0,-1-1 1 0 0,1 1 0 0 0,-1-1-1 0 0,-1 0 1 0 0,1 0-1 0 0,-1 1 1 0 0,0-1 0 0 0,0 0-1 0 0,0 0 1 0 0,-1 0-1 0 0,0 0 1 0 0,0 0 0 0 0,-1-4-102 0 0,-1 7-8 0 0,0-1 1 0 0,0 1 0 0 0,0-1 0 0 0,0 1-1 0 0,-1 0 1 0 0,1 0 0 0 0,-1 0 0 0 0,0 0-1 0 0,0 0 1 0 0,0 1 0 0 0,0-1-1 0 0,0 1 1 0 0,0 0 0 0 0,-1 0 0 0 0,1 0-1 0 0,-1 0 1 0 0,0 1 0 0 0,1-1 0 0 0,-1 1-1 0 0,0 0 1 0 0,0 0 0 0 0,0 1-1 0 0,0-1 1 0 0,0 1 0 0 0,0 0 0 0 0,0 0-1 0 0,0 0 1 0 0,0 0 0 0 0,0 1 0 0 0,0-1-1 0 0,-1 2 8 0 0,-5 0-27 0 0,-1 1 0 0 0,1 1 0 0 0,1 0 0 0 0,-1 0 0 0 0,1 1 0 0 0,-1 0-1 0 0,2 0 1 0 0,-1 1 0 0 0,0 1 0 0 0,1-1 0 0 0,0 1 0 0 0,1 1 0 0 0,0-1-1 0 0,0 1 1 0 0,0 1 0 0 0,1-1 0 0 0,0 1 0 0 0,1 0 0 0 0,0 0 0 0 0,-2 6 27 0 0,3-8-2 0 0,-1 1 1 0 0,1 1-1 0 0,1-1 1 0 0,0 1-1 0 0,0-1 0 0 0,0 1 1 0 0,1 0-1 0 0,1 0 1 0 0,-1 0-1 0 0,2 0 1 0 0,-1 0-1 0 0,1 0 1 0 0,0 0-1 0 0,1 1 1 0 0,0-1-1 0 0,1 0 1 0 0,0-1-1 0 0,0 1 1 0 0,0 0-1 0 0,2 0 1 0 0,-1-1-1 0 0,1 0 1 0 0,0 1-1 0 0,0-2 1 0 0,1 1-1 0 0,0 0 1 0 0,1-1-1 0 0,0 0 1 0 0,0 0-1 0 0,0-1 1 0 0,1 1-1 0 0,0-2 1 0 0,0 1-1 0 0,0-1 1 0 0,1 0-1 0 0,0 0 1 0 0,2 0 1 0 0,4 0 46 0 0,0-1 0 0 0,0 0 0 0 0,1-2 1 0 0,-1 1-1 0 0,1-2 0 0 0,0 0 0 0 0,-1 0 1 0 0,1-2-1 0 0,0 0 0 0 0,-1 0 0 0 0,1-1 1 0 0,-1-1-1 0 0,1-1 0 0 0,-1 0 0 0 0,0-1 1 0 0,0 0-1 0 0,12-7-46 0 0,1-2 123 0 0,0-1 1 0 0,-2-1-1 0 0,1-2 1 0 0,-2 0-1 0 0,0-2 0 0 0,-2 0 1 0 0,0-2-1 0 0,2-4-123 0 0,-8 5 48 0 0,-1-1 1 0 0,0-1-1 0 0,-2 0 0 0 0,-1-1 0 0 0,-1-1 0 0 0,0 0 0 0 0,-2 0 0 0 0,-1-1 0 0 0,-2 0 1 0 0,0 0-1 0 0,1-18-48 0 0,-6 40 0 0 0,1 1 0 0 0,-1 0 0 0 0,0-1 0 0 0,0 1 1 0 0,0-1-1 0 0,-1 1 0 0 0,1-1 0 0 0,-1 0 0 0 0,0 1 1 0 0,0-1-1 0 0,0 1 0 0 0,-1-1 0 0 0,1 0 0 0 0,-1 1 0 0 0,0-1 1 0 0,0 1-1 0 0,0 0 0 0 0,0-1 0 0 0,0 1 0 0 0,-1 0 0 0 0,0-1 1 0 0,1 1-1 0 0,-1 0 0 0 0,0 0 0 0 0,-1 0 0 0 0,1 1 1 0 0,0-1-1 0 0,-1 1 0 0 0,0-1 0 0 0,0 1 0 0 0,1 0 0 0 0,-1 0 1 0 0,0 0-1 0 0,-1 0 0 0 0,1 0 0 0 0,0 1 0 0 0,-3-1 0 0 0,-3 4-20 0 0,1 0-1 0 0,-1 1 1 0 0,1 0-1 0 0,-1 1 0 0 0,1 0 1 0 0,0 0-1 0 0,1 1 1 0 0,-1 0-1 0 0,1 0 0 0 0,0 1 1 0 0,0 0-1 0 0,0 0 1 0 0,1 1-1 0 0,0 0 0 0 0,0 0 1 0 0,1 0-1 0 0,0 0 0 0 0,0 1 1 0 0,1 0-1 0 0,-3 7 21 0 0,5-13-5 0 0,0 1 0 0 0,1-1-1 0 0,0 1 1 0 0,0-1 0 0 0,0 1 0 0 0,0-1-1 0 0,0 1 1 0 0,0 0 0 0 0,0 0 0 0 0,1-1-1 0 0,0 1 1 0 0,-1 0 0 0 0,1 0-1 0 0,0 0 1 0 0,0-1 0 0 0,1 1 0 0 0,-1 0-1 0 0,1 0 1 0 0,-1-1 0 0 0,1 1 0 0 0,0 0-1 0 0,0-1 1 0 0,0 1 0 0 0,0 0 0 0 0,0-1-1 0 0,1 0 1 0 0,-1 1 0 0 0,1-1-1 0 0,0 0 1 0 0,-1 0 0 0 0,1 1 0 0 0,0-2-1 0 0,0 1 1 0 0,0 0 0 0 0,1 0 0 0 0,-1-1-1 0 0,0 1 1 0 0,1-1 0 0 0,-1 1-1 0 0,1-1 1 0 0,-1 0 0 0 0,1 0 5 0 0,177 44 16 0 0,-176-43-10 0 0,0 0 1 0 0,-1 0-1 0 0,1 1 0 0 0,-1-1 1 0 0,0 1-1 0 0,1-1 0 0 0,-1 1 1 0 0,0 0-1 0 0,-1 0 0 0 0,1 1 1 0 0,0-1-1 0 0,-1 1 1 0 0,0-1-1 0 0,0 1 0 0 0,0 0 1 0 0,0-1-1 0 0,0 1 0 0 0,-1 0 1 0 0,0 0-1 0 0,0 0 0 0 0,0 1 1 0 0,0-1-1 0 0,-1 0 0 0 0,1 0 1 0 0,-1 0-1 0 0,0 1 1 0 0,-1-1-1 0 0,1 3-6 0 0,-28 117 198 0 0,-12-27-199 0 0,42-75-1967 0 0,14-19-8779 0 0,-9-3-1225 0 0</inkml:trace>
  <inkml:trace contextRef="#ctx0" brushRef="#br0" timeOffset="1898.037">2622 255 12011 0 0,'0'0'2180'0'0,"0"0"-336"0"0,0 0-243 0 0,0 0-214 0 0,0 0-144 0 0,0 0-134 0 0,0 0-185 0 0,0 0-134 0 0,0 0-158 0 0,0 0-150 0 0,0 0-88 0 0,0 0-83 0 0,0 0-59 0 0,-34 7-33 0 0,-106 25-30 0 0,76-2 7 0 0,57-21-160 0 0,-3 0-37 0 0,0 1-1 0 0,1 1 1 0 0,0 0 0 0 0,1 0-1 0 0,0 0 1 0 0,1 1-1 0 0,0 0 1 0 0,1 1-1 0 0,0 0 1 0 0,1 0 0 0 0,1 0-1 0 0,0 0 1 0 0,0 1-1 0 0,2-1 1 0 0,0 1 0 0 0,0 0-1 0 0,1 14 2 0 0,1-27-1 0 0,0 1-1 0 0,0 0 1 0 0,1 0-1 0 0,-1-1 1 0 0,0 1 0 0 0,1 0-1 0 0,0-1 1 0 0,-1 1-1 0 0,1-1 1 0 0,0 1 0 0 0,0-1-1 0 0,0 1 1 0 0,0-1-1 0 0,0 1 1 0 0,0-1-1 0 0,0 0 1 0 0,0 0 0 0 0,1 1-1 0 0,-1-1 1 0 0,1 0-1 0 0,-1 0 1 0 0,0 0-1 0 0,1-1 1 0 0,0 1 0 0 0,-1 0-1 0 0,1 0 1 0 0,-1-1-1 0 0,1 1 1 0 0,0-1-1 0 0,0 0 1 0 0,-1 1 0 0 0,1-1-1 0 0,0 0 1 0 0,-1 0-1 0 0,1 0 1 0 0,0 0-1 0 0,0 0 1 0 0,-1-1 0 0 0,2 1 1 0 0,67-23 273 0 0,-34-5 112 0 0,-1-1 1 0 0,-2-1 0 0 0,-1-2 0 0 0,-1-1 0 0 0,19-29-386 0 0,-11 16 282 0 0,12-9 207 0 0,-50 55-484 0 0,0 1 0 0 0,0-1-1 0 0,0 0 1 0 0,0 1 0 0 0,0 0 0 0 0,0-1 0 0 0,0 1-1 0 0,0-1 1 0 0,0 1 0 0 0,0 0 0 0 0,0 0-1 0 0,-1 0 1 0 0,1-1 0 0 0,0 1 0 0 0,0 0-1 0 0,-1 0 1 0 0,1 0 0 0 0,-1 0 0 0 0,1 0 0 0 0,-1 0-1 0 0,1 0 1 0 0,-1 0 0 0 0,1 0 0 0 0,-1 1-1 0 0,0-1 1 0 0,0 0 0 0 0,0 0 0 0 0,1 0-1 0 0,-1 0 1 0 0,0 0 0 0 0,-1 1 0 0 0,1-1 0 0 0,0 1-5 0 0,0-1 9 0 0,17 114 155 0 0,27 499-271 0 0,-44-581 98 0 0,-1 0 0 0 0,-1 1 0 0 0,-2-1 0 0 0,-1 0 0 0 0,-1-1 0 0 0,-7 17 9 0 0,11-41 4 0 0,-1 0 1 0 0,0 0-1 0 0,-1 0 1 0 0,0 0-1 0 0,0 0 0 0 0,-1-1 1 0 0,0 0-1 0 0,0 0 1 0 0,0 0-1 0 0,-1 0 1 0 0,0-1-1 0 0,0 0 0 0 0,-1 0 1 0 0,0-1-1 0 0,0 0 1 0 0,0 0-1 0 0,-1 0 1 0 0,1-1-1 0 0,-1 0 1 0 0,0-1-1 0 0,-1 0 0 0 0,1 0 1 0 0,0-1-1 0 0,-1 0 1 0 0,1 0-1 0 0,-1-1 1 0 0,-1 0-5 0 0,6 0-1 0 0,-1 0 1 0 0,0 0 0 0 0,0 0 0 0 0,0-1 0 0 0,0 0 0 0 0,1 0 0 0 0,-1 0 0 0 0,0-1 0 0 0,0 0-1 0 0,0 1 1 0 0,1-2 0 0 0,-1 1 0 0 0,0-1 0 0 0,1 1 0 0 0,-1-1 0 0 0,1 0 0 0 0,0-1 0 0 0,-1 1-1 0 0,1-1 1 0 0,0 0 0 0 0,1 0 0 0 0,-1 0 0 0 0,0 0 0 0 0,1-1 0 0 0,0 1 0 0 0,0-1 0 0 0,0 0 0 0 0,0 0-1 0 0,1 0 1 0 0,-1-1 0 0 0,1 1 0 0 0,0 0 0 0 0,0-1 0 0 0,1 0 0 0 0,-1 1 0 0 0,1-1 0 0 0,0 0 0 0 0,2-14-6 0 0,1 0 0 0 0,1 0 0 0 0,0 0 0 0 0,2 1 0 0 0,0-1 0 0 0,1 1 0 0 0,0 0 0 0 0,2 1 0 0 0,0 0 0 0 0,1 0 1 0 0,1 0-1 0 0,0 1 0 0 0,1 1 0 0 0,1 0 0 0 0,6-6 6 0 0,16-26-44 0 0,210-299-2861 0 0,-239 334 1595 0 0,-4 7-1914 0 0,-1 1-3930 0 0,0 3-4675 0 0</inkml:trace>
  <inkml:trace contextRef="#ctx0" brushRef="#br0" timeOffset="2705.357">3023 321 6481 0 0,'0'0'3192'0'0,"0"0"-900"0"0,0 0-343 0 0,0 0-101 0 0,0 0-173 0 0,0 0-192 0 0,0 0-220 0 0,0 0-248 0 0,0 0-194 0 0,0 0-160 0 0,0 0-155 0 0,0 0-78 0 0,0 0-49 0 0,0-4-59 0 0,0 4-286 0 0,-1 0 0 0 0,1 0 0 0 0,0 0 0 0 0,-1 0 0 0 0,1 0 1 0 0,0 0-1 0 0,-1 0 0 0 0,1 0 0 0 0,0 0 0 0 0,-1 0 0 0 0,1 0 0 0 0,0 0 0 0 0,-1 0 0 0 0,1 0 0 0 0,0 0 0 0 0,0 0 0 0 0,-1-1 0 0 0,1 1 0 0 0,0 0 0 0 0,-1 0 0 0 0,1 0 0 0 0,0 0 0 0 0,-1-1 0 0 0,1 1 0 0 0,0 0 1 0 0,0 0-1 0 0,0-1 0 0 0,-1 1 0 0 0,1 0 0 0 0,0 0-34 0 0,-16 118 425 0 0,14-4-366 0 0,3-112-46 0 0,-1 1 1 0 0,0 0-1 0 0,1 0 1 0 0,-1 0-1 0 0,1 0 1 0 0,0 0-1 0 0,0-1 1 0 0,0 1-1 0 0,1 0 0 0 0,-1-1 1 0 0,0 1-1 0 0,1-1 1 0 0,0 0-1 0 0,0 1 1 0 0,-1-1-1 0 0,1 0 1 0 0,0 0-1 0 0,1 0 1 0 0,-1 0-1 0 0,0 0 0 0 0,1-1 1 0 0,-1 1-1 0 0,1-1 1 0 0,-1 1-1 0 0,1-1 1 0 0,0 0-1 0 0,-1 0 1 0 0,1 0-1 0 0,0-1 1 0 0,0 1-1 0 0,0 0 0 0 0,0-1 1 0 0,0 0-1 0 0,-1 0 1 0 0,1 0-1 0 0,0 0 1 0 0,0 0-1 0 0,0-1 1 0 0,0 1-1 0 0,0-1 1 0 0,0 0-1 0 0,-1 0 0 0 0,1 0 1 0 0,1 0-14 0 0,10-9 188 0 0,0 0 0 0 0,-1-1 0 0 0,0 0 0 0 0,0-1 0 0 0,-1 0 0 0 0,-1-1 0 0 0,0 0-1 0 0,-1-1 1 0 0,-1 0 0 0 0,0-1 0 0 0,0 0 0 0 0,2-9-188 0 0,73-100 607 0 0,27 28-340 0 0,-109 97-268 0 0,0-1 0 0 0,0 0 0 0 0,0 1 0 0 0,0 0-1 0 0,0-1 1 0 0,0 1 0 0 0,-1 0 0 0 0,1 0 0 0 0,0 0 0 0 0,0 0 0 0 0,-1 0 0 0 0,1 0 0 0 0,0 0 0 0 0,-1 1 0 0 0,0-1 0 0 0,1 1 0 0 0,-1-1 0 0 0,0 1 0 0 0,1-1 0 0 0,-1 1 0 0 0,0 0 0 0 0,0 0 0 0 0,-1-1 0 0 0,1 1 0 0 0,0 0 0 0 0,0 0 0 0 0,-1 0 0 0 0,1 0 0 0 0,-1 0 0 0 0,0 0 0 0 0,0 2 1 0 0,9 25 15 0 0,-2 1-1 0 0,-2-1 1 0 0,0 2 0 0 0,-2-1 0 0 0,-2 13-15 0 0,1-18 0 0 0,1 24-11 0 0,-2 0 0 0 0,-2 1 0 0 0,-3-1-1 0 0,-1 0 1 0 0,-3 0 0 0 0,-2-1 0 0 0,-9 28 11 0 0,10-46-7 0 0,-1 0 0 0 0,-1-1 1 0 0,-1 0-1 0 0,-2-1 0 0 0,0 0 1 0 0,-15 18 6 0 0,25-40 4 0 0,0-1 1 0 0,0 0-1 0 0,-1-1 0 0 0,1 1 1 0 0,-1-1-1 0 0,-1 0 1 0 0,1 0-1 0 0,0 0 1 0 0,-1-1-1 0 0,0 0 1 0 0,0 0-1 0 0,0 0 1 0 0,0-1-1 0 0,0 0 1 0 0,-1 0-1 0 0,1 0 1 0 0,-1-1-1 0 0,1 0 0 0 0,-1 0 1 0 0,1-1-1 0 0,-1 0 1 0 0,1 0-1 0 0,-1 0-4 0 0,4-2 1 0 0,-1-1 0 0 0,1 1 0 0 0,0 0 0 0 0,1-1 0 0 0,-1 1-1 0 0,0-1 1 0 0,1 0 0 0 0,-1 0 0 0 0,1 0 0 0 0,0 0 0 0 0,0 0 0 0 0,0-1 0 0 0,1 1-1 0 0,-1 0 1 0 0,1-1 0 0 0,-1 0 0 0 0,1 1 0 0 0,0-1 0 0 0,1 0 0 0 0,-1 1-1 0 0,1-1 1 0 0,-1 0 0 0 0,1 0 0 0 0,0 1 0 0 0,1-1 0 0 0,-1 0 0 0 0,1 0-1 0 0,0-2 0 0 0,-1 3 0 0 0,2-31 4 0 0,1 1 1 0 0,2 0-1 0 0,1-1 0 0 0,1 2 0 0 0,2-1 0 0 0,2 1 0 0 0,1 0 0 0 0,1 1 1 0 0,1 1-1 0 0,18-28-4 0 0,-26 49-6 0 0,-1 0 0 0 0,1 1 0 0 0,1-1 0 0 0,0 1 0 0 0,0 0 0 0 0,1 1 0 0 0,0-1 0 0 0,0 2 0 0 0,0-1 0 0 0,1 1 0 0 0,0 0 0 0 0,0 1 0 0 0,1 0 0 0 0,-1 1 1 0 0,1 0-1 0 0,0 0 0 0 0,0 1 0 0 0,1 0 0 0 0,-1 1 0 0 0,1 0 0 0 0,-1 1 0 0 0,8 0 6 0 0,41 5-814 0 0,-21 6-3242 0 0,-29-7-1516 0 0,0-2-6710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57 280 288 0 0,'0'0'3479'0'0,"0"0"-1713"0"0,0 0-439 0 0,0 0 181 0 0,0 0 261 0 0,0 0 46 0 0,0 0-200 0 0,0 0-376 0 0,0 0-370 0 0,0 0-165 0 0,0 0-10 0 0,0 0 78 0 0,4 0 120 0 0,16 1-306 0 0,0-2-1 0 0,0-1 1 0 0,-1 0 0 0 0,1-2-1 0 0,-1 0 1 0 0,0-1-1 0 0,0-1 1 0 0,0 0 0 0 0,-1-2-1 0 0,0 0 1 0 0,8-6-586 0 0,-22 12 48 0 0,10-5 86 0 0,-1 0 1 0 0,0-1 0 0 0,0 0-1 0 0,-1-1 1 0 0,0 0 0 0 0,-1-1 0 0 0,0-1-1 0 0,0 0 1 0 0,-1 0 0 0 0,0-1-1 0 0,-1 0 1 0 0,-1-1 0 0 0,5-7-135 0 0,-12 18 31 0 0,0 1 0 0 0,0-1 0 0 0,1 1 0 0 0,-1-1 0 0 0,0 1 1 0 0,-1-1-1 0 0,1 0 0 0 0,0 1 0 0 0,0-1 0 0 0,-1 0 0 0 0,1 0 0 0 0,-1 0 1 0 0,1 0-1 0 0,-1 1 0 0 0,0-1 0 0 0,0 0 0 0 0,0 0 0 0 0,0 0 0 0 0,0 0 1 0 0,0 0-1 0 0,0 0 0 0 0,-1 1 0 0 0,1-1 0 0 0,-1 0 0 0 0,1 0 0 0 0,-1 0 0 0 0,0 1 1 0 0,0-1-1 0 0,0 0 0 0 0,0 1 0 0 0,0-1 0 0 0,0 1 0 0 0,0-1 0 0 0,0 1 1 0 0,-1-1-1 0 0,1 1 0 0 0,0 0 0 0 0,-1 0 0 0 0,1 0 0 0 0,-1 0 0 0 0,0 0 1 0 0,1 0-1 0 0,-1 0-31 0 0,-19 28 1 0 0,7 6 13 0 0,1 0 0 0 0,1 0-1 0 0,2 1 1 0 0,2 1 0 0 0,0-1 0 0 0,3 1 0 0 0,-1 29-14 0 0,2-38 10 0 0,-54 606 35 0 0,54-600-45 0 0,3-3 5 0 0,-1 0-1 0 0,-2 0 1 0 0,0 0-1 0 0,-2 0 1 0 0,-2-1 0 0 0,0 0-1 0 0,-2-1 1 0 0,-1 1 0 0 0,-1-2-1 0 0,-1 0 1 0 0,-14 20-5 0 0,25-43-6 0 0,-1 0 0 0 0,0-1 1 0 0,0 1-1 0 0,0 0 0 0 0,0-1 1 0 0,-1 0-1 0 0,1 0 0 0 0,-1 0 1 0 0,1 0-1 0 0,-1-1 0 0 0,0 1 1 0 0,0-1-1 0 0,0 0 0 0 0,1 0 1 0 0,-1 0-1 0 0,0-1 0 0 0,0 1 1 0 0,0-1-1 0 0,0 0 0 0 0,0 0 1 0 0,0 0-1 0 0,0-1 0 0 0,0 1 0 0 0,0-1 1 0 0,0 0-1 0 0,0 0 0 0 0,0-1 1 0 0,0 1-1 0 0,1-1 0 0 0,-1 0 1 0 0,1 0-1 0 0,-1 0 0 0 0,1 0 1 0 0,0 0-1 0 0,-3-3 6 0 0,-1-8-23 0 0,0 1 1 0 0,1-1-1 0 0,1 0 1 0 0,0-1-1 0 0,1 1 1 0 0,0-1-1 0 0,1 0 0 0 0,0 0 1 0 0,2 0-1 0 0,-1 0 1 0 0,2 0-1 0 0,0 0 0 0 0,0-1 1 0 0,2 1-1 0 0,0 0 1 0 0,1-5 22 0 0,0 5-1 0 0,0 0 0 0 0,0 0 0 0 0,1 1 0 0 0,1 0 1 0 0,0 0-1 0 0,1 0 0 0 0,1 1 0 0 0,0-1 1 0 0,0 2-1 0 0,1-1 0 0 0,1 1 0 0 0,-1 0 0 0 0,2 1 1 0 0,0 0-1 0 0,0 0 0 0 0,1 1 0 0 0,7-5 1 0 0,-1 5 9 0 0,-1 1 0 0 0,1 1 0 0 0,1 0-1 0 0,-1 1 1 0 0,1 1 0 0 0,0 1 0 0 0,1 0-1 0 0,-1 1 1 0 0,0 1 0 0 0,9 1-9 0 0,104-22 63 0 0,-37-25 394 0 0,-88 41 681 0 0,-11 19-782 0 0,4-8-416 0 0,1 0 1 0 0,-1 0-1 0 0,1 0 0 0 0,0 0 1 0 0,0 0-1 0 0,0 0 0 0 0,0 0 1 0 0,1-1-1 0 0,-1 1 0 0 0,1 0 1 0 0,0 0-1 0 0,0 0 0 0 0,1 0 1 0 0,-1-1-1 0 0,1 1 1 0 0,0-1-1 0 0,0 1 0 0 0,0-1 1 0 0,1 2 59 0 0,7 5-1149 0 0,1 2-2604 0 0,-3-5-4287 0 0,-3-3-4349 0 0</inkml:trace>
  <inkml:trace contextRef="#ctx0" brushRef="#br0" timeOffset="295.979">773 1065 13667 0 0,'0'0'2263'0'0,"0"0"-576"0"0,0 0-253 0 0,0 0-81 0 0,0 0-95 0 0,0 0-143 0 0,0 0-199 0 0,0 0-193 0 0,0 0-174 0 0,0 0-139 0 0,0 0-100 0 0,0 0-81 0 0,0 0-43 0 0,-8 24-46 0 0,-25 74-34 0 0,21-26 100 0 0,14-53-448 0 0,12-27-3408 0 0,-11 1 2159 0 0,1-3-4807 0 0,1 6-4748 0 0</inkml:trace>
  <inkml:trace contextRef="#ctx0" brushRef="#br0" timeOffset="532.538">838 638 14243 0 0,'0'0'1744'0'0,"0"0"-341"0"0,0 0-184 0 0,0 0-116 0 0,0 0-129 0 0,0 0-183 0 0,0 0-227 0 0,0 0-207 0 0,0 0-145 0 0,0 0-108 0 0,0 0-64 0 0,0 0-29 0 0,0 0-38 0 0,-7 9-25 0 0,-19 31-45 0 0,26-39 38 0 0,0 0 1 0 0,0-1-1 0 0,-1 1 1 0 0,2-1-1 0 0,-1 1 1 0 0,0 0-1 0 0,0-1 0 0 0,0 1 1 0 0,0-1-1 0 0,0 1 1 0 0,0 0-1 0 0,1-1 1 0 0,-1 1-1 0 0,0-1 1 0 0,0 1-1 0 0,1-1 1 0 0,-1 1-1 0 0,0-1 0 0 0,1 1 1 0 0,-1-1-1 0 0,1 1 1 0 0,-1-1-1 0 0,1 1 1 0 0,-1-1-1 0 0,0 0 1 0 0,1 1-1 0 0,0-1 1 0 0,-1 0-1 0 0,1 1 0 0 0,-1-1 1 0 0,1 0-1 0 0,-1 0 1 0 0,1 1-1 0 0,0-1 1 0 0,-1 0-1 0 0,1 0 1 0 0,-1 0-1 0 0,1 0 0 0 0,0 0 1 0 0,-1 0-1 0 0,1 0 1 0 0,-1 0-1 0 0,1 0 1 0 0,0 0-1 0 0,-1 0 1 0 0,1-1-1 0 0,-1 1 1 0 0,1 0-1 0 0,0 0 0 0 0,-1-1 1 0 0,1 1-1 0 0,-1 0 1 0 0,1-1-1 0 0,-1 1 1 0 0,1-1 58 0 0,1 1-932 0 0,6 0-5664 0 0,1 0-4941 0 0</inkml:trace>
  <inkml:trace contextRef="#ctx0" brushRef="#br0" timeOffset="1029.971">961 1212 4113 0 0,'0'0'1756'0'0,"0"0"-748"0"0,0 0 38 0 0,0 0 438 0 0,0 0 286 0 0,0 0 68 0 0,0 0-165 0 0,0 0-182 0 0,0 0-84 0 0,0 0-104 0 0,0 0-149 0 0,0 0-147 0 0,0 0-112 0 0,9 1-84 0 0,29 0-99 0 0,19-29 1275 0 0,-32 12-1489 0 0,-16 10-369 0 0,0 0 1 0 0,0 0 0 0 0,0 1-1 0 0,1 0 1 0 0,0 1 0 0 0,0 0-1 0 0,1 0 1 0 0,-1 1 0 0 0,0 1-1 0 0,1 0 1 0 0,10-1-130 0 0,-16 5 34 0 0,-1 0 0 0 0,1 1 0 0 0,-1-1 0 0 0,0 1-1 0 0,0 0 1 0 0,0 0 0 0 0,0 1 0 0 0,0-1 0 0 0,-1 1-1 0 0,1 0 1 0 0,-1 0 0 0 0,0 0 0 0 0,0 0 0 0 0,0 1 0 0 0,-1-1-1 0 0,0 1 1 0 0,0-1 0 0 0,0 1 0 0 0,0 1-34 0 0,9 27 141 0 0,-2 0 0 0 0,-2 1 1 0 0,-1 0-1 0 0,-1 0 0 0 0,-2 0 0 0 0,-1 0 0 0 0,-2 1 1 0 0,-4 26-142 0 0,2-35 39 0 0,-1 0 0 0 0,-1 0 0 0 0,-2-1 1 0 0,0 1-1 0 0,-2-1 0 0 0,-1-1 0 0 0,-8 17-39 0 0,13-30 20 0 0,0-1 0 0 0,-1 0 0 0 0,0 0 0 0 0,0 0 0 0 0,-1 0 0 0 0,0-1 0 0 0,-1 0 0 0 0,0 0 0 0 0,0-1 0 0 0,-1 0 0 0 0,0 0 0 0 0,-1-1 0 0 0,0 0 0 0 0,0-1 0 0 0,-8 5-20 0 0,13-10 3 0 0,0 0 0 0 0,-1 0 0 0 0,1 0 0 0 0,0-1 0 0 0,-1 0 0 0 0,1 0 0 0 0,-1 0 0 0 0,1 0 0 0 0,0-1 0 0 0,-1 0 0 0 0,1 0 0 0 0,0 0 0 0 0,0 0 0 0 0,-1-1 0 0 0,1 0 0 0 0,0 0-3 0 0,-1-7-51 0 0,0 0-1 0 0,0-1 1 0 0,1 1-1 0 0,1-1 1 0 0,-1 0-1 0 0,2 0 0 0 0,-1-1 1 0 0,1 1-1 0 0,1-1 1 0 0,0 1-1 0 0,0-1 1 0 0,1 1-1 0 0,1-1 0 0 0,0 1 1 0 0,0-1-1 0 0,1 1 1 0 0,0-1-1 0 0,1 1 1 0 0,0 0-1 0 0,0 0 0 0 0,1 0 1 0 0,1 1-1 0 0,0-1 1 0 0,0 1-1 0 0,4-5 52 0 0,8-29-1382 0 0,-9 20-395 0 0,2-2-2140 0 0,-3 8-3608 0 0,0 4-5015 0 0</inkml:trace>
  <inkml:trace contextRef="#ctx0" brushRef="#br0" timeOffset="1365.477">1293 752 12323 0 0,'0'0'2087'0'0,"0"0"-447"0"0,0 0-68 0 0,0 0 66 0 0,0 0-80 0 0,0 0-206 0 0,0 0-280 0 0,0 0-241 0 0,0 0-139 0 0,0 0-93 0 0,0 0-65 0 0,0 0-68 0 0,0 0-59 0 0,-4 1 237 0 0,-24 21 25 0 0,43-30-484 0 0,31-33-180 0 0,-41 29-192 0 0,-7 9-7641 0 0,1 3-4309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4913 0 0,'0'0'2718'0'0,"0"0"-724"0"0,0 0-171 0 0,0 0 203 0 0,0 0 142 0 0,0 0-138 0 0,0 0-365 0 0,0 0-382 0 0,0 0-273 0 0,0 0-122 0 0,0 0-85 0 0,0 0-67 0 0,0 0-44 0 0,2 27 1347 0 0,-52 53-598 0 0,-121 141-772 0 0,11-45-1006 0 0,155-170 1579 0 0,-3 4-7308 0 0,5-22-10119 0 0,3 8 8633 0 0</inkml:trace>
  <inkml:trace contextRef="#ctx0" brushRef="#br0" timeOffset="264.404">113 30 8058 0 0,'0'0'3739'0'0,"0"0"-1132"0"0,0 0-625 0 0,0 0-168 0 0,0 0-99 0 0,0 0-200 0 0,0 0-305 0 0,0 0-304 0 0,0 0-223 0 0,0 0-180 0 0,0 0-106 0 0,0 0-30 0 0,0 0 15 0 0,5 6 504 0 0,23 55-46 0 0,4-2 0 0 0,1-1 0 0 0,4-1 0 0 0,11 11-840 0 0,12-12-117 0 0,-44-51-3982 0 0,2-3-4221 0 0,-13-2-4635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8034 0 0,'0'0'2564'0'0,"0"0"-975"0"0,0 0-482 0 0,0 0-33 0 0,0 0 91 0 0,0 0 3 0 0,0 0-121 0 0,0 0-184 0 0,0 0-186 0 0,0 0-133 0 0,0 0-112 0 0,-1 13-68 0 0,-1 44-12 0 0,20 35 1376 0 0,-7 154 839 0 0,-11-246-2482 0 0,0 0 16 0 0,0 0 15 0 0,0 0 54 0 0,0 0 43 0 0,0 0 54 0 0,0 0 40 0 0,-2-19 844 0 0,-1-8-1051 0 0,1 0 1 0 0,2 0-1 0 0,1-1 0 0 0,0 1 1 0 0,2 1-1 0 0,3-6-100 0 0,3-11 46 0 0,2 0-1 0 0,2 1 0 0 0,2 1 0 0 0,2 0 0 0 0,2 1 0 0 0,1 0 0 0 0,20-27-45 0 0,-22 42 54 0 0,-6 32-9 0 0,19 76 169 0 0,3-5-106 0 0,-14-20-906 0 0,-18-31-8515 0 0,-2-20-2903 0 0</inkml:trace>
  <inkml:trace contextRef="#ctx0" brushRef="#br0" timeOffset="313.777">336 750 12851 0 0,'0'0'1416'0'0,"0"0"-696"0"0,0 0-177 0 0,0 0 384 0 0,0 0 348 0 0,0 0 102 0 0,0 0-139 0 0,0 0-330 0 0,0 0-269 0 0,0 0-144 0 0,0 0-60 0 0,0 0-33 0 0,0 0-10 0 0,3 11 7 0 0,9 34-52 0 0,-19-2 576 0 0,2-36-873 0 0,-5-18-5733 0 0,8 5 516 0 0,2 2-3343 0 0</inkml:trace>
  <inkml:trace contextRef="#ctx0" brushRef="#br0" timeOffset="695.871">507 315 9986 0 0,'0'0'2159'0'0,"0"0"-517"0"0,0 0-112 0 0,0 0 65 0 0,0 0-32 0 0,0 0-199 0 0,0 0-333 0 0,0 0-311 0 0,0 0-191 0 0,0 0-102 0 0,0 0-101 0 0,0 0-78 0 0,-3 9-44 0 0,-16 38 197 0 0,31-58 847 0 0,-20 22-693 0 0,-24 29-105 0 0,32-40-454 0 0,0 0 1 0 0,1 0 0 0 0,-1-1 0 0 0,0 1 0 0 0,0 0 0 0 0,1 0 0 0 0,-1 0 0 0 0,0 0 0 0 0,0-1 0 0 0,1 1-1 0 0,-1 0 1 0 0,0 0 0 0 0,1 0 0 0 0,-1 0 0 0 0,0 0 0 0 0,0 0 0 0 0,1 0 0 0 0,-1 0 0 0 0,0 0 0 0 0,1 0-1 0 0,-1 0 1 0 0,0 0 0 0 0,1 0 0 0 0,-1 0 0 0 0,0 0 0 0 0,0 0 0 0 0,1 1 0 0 0,-1-1 0 0 0,0 0 0 0 0,0 0-1 0 0,1 0 1 0 0,-1 0 0 0 0,0 0 0 0 0,0 1 0 0 0,1-1 0 0 0,-1 0 0 0 0,0 0 0 0 0,0 1 0 0 0,1-1-1 0 0,-1 0 1 0 0,0 0 0 0 0,0 1 0 0 0,0-1 0 0 0,0 0 0 0 0,0 0 0 0 0,1 1 3 0 0,35-32-1030 0 0,-13 9-5031 0 0,-19 18 3410 0 0,2-4-9321 0 0</inkml:trace>
  <inkml:trace contextRef="#ctx0" brushRef="#br0" timeOffset="2143.727">373 676 0 0 0,'0'0'2043'0'0,"0"0"-42"0"0,0 0-142 0 0,0 0-272 0 0,0 0-275 0 0,0 0-189 0 0,0 0-104 0 0,0 0-98 0 0,0 0-61 0 0,0 0-35 0 0,0 0-29 0 0,0 0-17 0 0,0 0-39 0 0,13 8 1919 0 0,-34 69 3282 0 0,-1 8-4998 0 0,22-84-922 0 0,0 0 0 0 0,0 1 1 0 0,0-1-1 0 0,0 1 0 0 0,0-1 0 0 0,0 1 0 0 0,0-1 0 0 0,0 0 0 0 0,1 1 1 0 0,-1-1-1 0 0,0 1 0 0 0,1-1 0 0 0,0 0 0 0 0,-1 1 0 0 0,1-1 0 0 0,0 0 1 0 0,-1 0-1 0 0,1 0 0 0 0,0 1 0 0 0,0-1 0 0 0,0 0 0 0 0,0 0 0 0 0,0 0 1 0 0,0 0-1 0 0,0-1 0 0 0,0 1 0 0 0,1 0 0 0 0,-1 0 0 0 0,0-1 0 0 0,0 1 1 0 0,1 0-1 0 0,-1-1 0 0 0,0 0 0 0 0,1 1 0 0 0,-1-1 0 0 0,1 0 0 0 0,-1 1 1 0 0,0-1-1 0 0,1 0 0 0 0,-1 0 0 0 0,1 0 0 0 0,-1 0 0 0 0,1-1 0 0 0,-1 1 1 0 0,0 0-1 0 0,1-1 0 0 0,-1 1 0 0 0,1-1-21 0 0,78-25 1135 0 0,-71 20-879 0 0,-9 6-3813 0 0,0-1-3856 0 0,-1 1-4790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4257 0 0,'0'0'2248'0'0,"0"0"-108"0"0,0 0-101 0 0,0 0-110 0 0,0 0-76 0 0,0 0-170 0 0,0 0-183 0 0,0 0-172 0 0,0 0-206 0 0,0 0-239 0 0,0 0-222 0 0,0 0-157 0 0,0 0-97 0 0,-6-1-20 0 0,-10 1-213 0 0,26-5 2170 0 0,-5 3-2108 0 0,36-9 368 0 0,1 1 1 0 0,0 3-1 0 0,0 1 0 0 0,1 2 1 0 0,0 2-1 0 0,2 2-604 0 0,46 21 231 0 0,-87-17 1041 0 0,-49-48-1116 0 0,-29-33-111 0 0,64 69 195 0 0,7 20-5565 0 0,10 9 385 0 0,-2-13-1574 0 0,-1-4-5363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6209 0 0,'0'0'2381'0'0,"0"0"-594"0"0,0 0-135 0 0,0 0 85 0 0,0 0 54 0 0,0 0-59 0 0,0 0-218 0 0,0 0-255 0 0,0 0-255 0 0,0 0-176 0 0,0 0-140 0 0,0 0-130 0 0,0 0-104 0 0,-3-3-74 0 0,-11-9-78 0 0,57 4 975 0 0,299 5 868 0 0,-247 3-1942 0 0,-94 0-187 0 0,-1 0 29 0 0,0 0 30 0 0,0 0 41 0 0,0 0 54 0 0,0 0 30 0 0,0 0-2 0 0,-44-40 469 0 0,-80-74-465 0 0,110 88-1181 0 0,30 37-2095 0 0,-3-4-715 0 0,-4-3-4039 0 0,0 0-4828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14259 0 0,'0'0'1940'0'0,"0"0"-709"0"0,0 0-229 0 0,0 0 110 0 0,0 0 104 0 0,0 0-31 0 0,0 0-204 0 0,0 0-282 0 0,0 0-170 0 0,0 0-40 0 0,0 0-4 0 0,0 0 39 0 0,0 0-6 0 0,14 0-57 0 0,109 3 619 0 0,299 5 706 0 0,-421-8-1746 0 0,-1 0 19 0 0,0 0 33 0 0,0 0 46 0 0,0 0 26 0 0,-33-22 387 0 0,-97-70-461 0 0,119 78-1472 0 0,18 17-2150 0 0,19 19-6316 0 0,-20-15-2468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5769 0 0,'0'0'2622'0'0,"0"0"-244"0"0,0 0-92 0 0,0 0-23 0 0,0 0-165 0 0,0 0-297 0 0,0 0-331 0 0,0 0-275 0 0,0 0-203 0 0,0 0-132 0 0,0 0-129 0 0,0 0-117 0 0,0 0-96 0 0,-8-1-89 0 0,-16-5 152 0 0,48 2 991 0 0,216 2 355 0 0,3 0-529 0 0,-251-24-1151 0 0,-67-99-58 0 0,71 119-859 0 0,-17-32 1437 0 0,18 24-3956 0 0,1-1-4664 0 0,2 11-4820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311 413 13179 0 0,'0'0'2948'0'0,"0"0"-1357"0"0,0 0-414 0 0,0 0 128 0 0,0 0 100 0 0,0 0-82 0 0,0 0-215 0 0,0 0-277 0 0,0 0-251 0 0,0 0-184 0 0,0 0-120 0 0,0 0-77 0 0,0 0-11 0 0,-9 0 252 0 0,-4 52 269 0 0,4-19-658 0 0,-1-1-1 0 0,-2-1 0 0 0,-1 0 0 0 0,-1-1 1 0 0,-1 0-1 0 0,-2-1 0 0 0,-1-1 0 0 0,-2 0 1 0 0,0-2-1 0 0,-11 10-50 0 0,-40 5-2215 0 0,53-37-410 0 0,6-4-6373 0 0,11 0 7438 0 0,-1 0-9472 0 0</inkml:trace>
  <inkml:trace contextRef="#ctx0" brushRef="#br0" timeOffset="269.36">0 365 9946 0 0,'0'0'3842'0'0,"0"0"-1861"0"0,0 0-738 0 0,0 0-56 0 0,0 0-69 0 0,0 0-141 0 0,0 0-208 0 0,0 0-161 0 0,0 0-37 0 0,0 0 59 0 0,0 0 43 0 0,0 0-38 0 0,0 0-30 0 0,3 22-59 0 0,7 69-62 0 0,35 72 1112 0 0,-32-130-1394 0 0,8 13-75 0 0,2-1 0 0 0,2-1 0 0 0,2-1 0 0 0,8 7-127 0 0,-7-9-132 0 0,-20-33-570 0 0,-6-7-3227 0 0,0-3-3922 0 0,-1-1-4223 0 0</inkml:trace>
  <inkml:trace contextRef="#ctx0" brushRef="#br0" timeOffset="949.878">576 178 15195 0 0,'0'0'1558'0'0,"0"0"-477"0"0,0 0-163 0 0,0 0 56 0 0,0 0-25 0 0,0 0-117 0 0,0 0-206 0 0,0 0-147 0 0,0 0-71 0 0,0 0-48 0 0,0 0-26 0 0,0 0-52 0 0,0 0-54 0 0,26-3-31 0 0,120-12 179 0 0,-139 15-289 0 0,1-1 0 0 0,-1 1 0 0 0,1-1 0 0 0,0-1 0 0 0,-1 0 0 0 0,0 0 0 0 0,1 0 0 0 0,-1-1 0 0 0,0 0 0 0 0,0 0 0 0 0,-1-1 0 0 0,1 1 0 0 0,-1-2-1 0 0,1 1 1 0 0,-1-1 0 0 0,-1 0 0 0 0,1 0 0 0 0,-1 0 0 0 0,0-1 0 0 0,0 0 0 0 0,0 0 0 0 0,-1 0 0 0 0,0-1 0 0 0,0 1 0 0 0,-1-1 0 0 0,3-5-87 0 0,-4-36 700 0 0,-31 49-543 0 0,21 11-167 0 0,0 0-1 0 0,0 1 0 0 0,1 0 1 0 0,1 0-1 0 0,0 1 1 0 0,1 0-1 0 0,0 0 0 0 0,1 0 1 0 0,1 0-1 0 0,0 1 0 0 0,0 9 12 0 0,-3 6-6 0 0,-8 56 1 0 0,5 1 1 0 0,3 0-1 0 0,5 74 4 0 0,-11 157-34 0 0,11-314 31 0 0,-37 186 33 0 0,34-181-38 0 0,0 0-1 0 0,0 0 0 0 0,0-1 0 0 0,-1 1 0 0 0,0-1 0 0 0,-1-1 0 0 0,0 1 0 0 0,0-1 0 0 0,-1 0 1 0 0,1 0-1 0 0,-2 0 0 0 0,1-1 0 0 0,-1 0 0 0 0,0-1 0 0 0,0 0 0 0 0,0 0 0 0 0,-1-1 1 0 0,-8 3 8 0 0,12-3-21 0 0,0-1 0 0 0,-1-1 0 0 0,1 1 0 0 0,-1-1 0 0 0,0 0 0 0 0,0 0 0 0 0,0-1 0 0 0,0 0 0 0 0,0 0 0 0 0,0 0 0 0 0,0-1 0 0 0,0 1 0 0 0,0-2 0 0 0,0 1 0 0 0,0-1 0 0 0,0 0 0 0 0,0 0 0 0 0,0 0 0 0 0,0-1 0 0 0,0 0 0 0 0,1 0 0 0 0,-1-1 0 0 0,0 1 0 0 0,1-1 0 0 0,0 0 0 0 0,0-1 0 0 0,0 1 0 0 0,0-1 0 0 0,0 0 0 0 0,1 0 0 0 0,0-1 0 0 0,0 1 0 0 0,0-1 0 0 0,0 0 0 0 0,1 0 0 0 0,0 0 0 0 0,0-1 0 0 0,0 1 0 0 0,1-1 0 0 0,-1 0 0 0 0,0-5 21 0 0,2 0 15 0 0,1 0 0 0 0,0 0 0 0 0,1 0 0 0 0,0 1 0 0 0,1-1 0 0 0,0 0 0 0 0,1 1 0 0 0,0-1 0 0 0,1 1 0 0 0,0 0 0 0 0,0 0 0 0 0,1 0 0 0 0,0 1 0 0 0,1 0-1 0 0,0 0 1 0 0,0 0 0 0 0,1 1 0 0 0,1 0 0 0 0,-1 0 0 0 0,5-3-15 0 0,23-19 150 0 0,1 2 0 0 0,1 2 1 0 0,1 1-1 0 0,2 2 0 0 0,33-15-150 0 0,40-14 255 0 0,-107 46-1346 0 0,-11 5-6760 0 0,3 1-4267 0 0</inkml:trace>
  <inkml:trace contextRef="#ctx0" brushRef="#br0" timeOffset="1386.337">972 840 17900 0 0,'0'0'1545'0'0,"0"0"-311"0"0,0 0-62 0 0,0 0 3 0 0,0 0-149 0 0,0 0-269 0 0,0 0-254 0 0,0 0-170 0 0,0 0-58 0 0,0 0-5 0 0,0 0-30 0 0,0 0-11 0 0,0 0-13 0 0,13 0-11 0 0,88-3 445 0 0,-100 2-639 0 0,0 1 1 0 0,1 0-1 0 0,-1 0 1 0 0,0 1-1 0 0,1-1 1 0 0,-1 0-1 0 0,0 0 1 0 0,0 1-1 0 0,1-1 1 0 0,-1 0-1 0 0,0 1 1 0 0,0-1-1 0 0,0 1 1 0 0,0 0-1 0 0,1-1 1 0 0,-1 1-1 0 0,0 0 1 0 0,0 0-1 0 0,0 0 1 0 0,0-1-1 0 0,-1 1 1 0 0,1 0-1 0 0,0 0 1 0 0,0 0-1 0 0,0 1 1 0 0,-1-1-1 0 0,1 0 1 0 0,-1 0-1 0 0,1 0 1 0 0,-1 0-1 0 0,1 1 1 0 0,-1-1-1 0 0,0 0 1 0 0,1 0-1 0 0,-1 1 1 0 0,0-1-1 0 0,0 0 1 0 0,0 1-1 0 0,0-1 1 0 0,0 0-1 0 0,0 0 1 0 0,0 1-1 0 0,-1-1 1 0 0,1 0-1 0 0,0 1 1 0 0,-1-1-1 0 0,1 0 1 0 0,-1 0 0 0 0,0 0-1 0 0,1 0 1 0 0,-1 1-1 0 0,0-1 1 0 0,1 0-1 0 0,-1 0 1 0 0,0 0-1 0 0,-1 0-11 0 0,-110 110 333 0 0,111-110-328 0 0,0 1 0 0 0,0-1 0 0 0,1 1-1 0 0,-1-1 1 0 0,0 1 0 0 0,1-1-1 0 0,-1 1 1 0 0,1 0 0 0 0,0-1 0 0 0,-1 1-1 0 0,1 0 1 0 0,0 0 0 0 0,0-1 0 0 0,0 1-1 0 0,0 0 1 0 0,1-1 0 0 0,-1 1-1 0 0,0 0 1 0 0,1-1 0 0 0,-1 1 0 0 0,1 0-1 0 0,-1-1 1 0 0,1 1 0 0 0,0-1-1 0 0,0 1 1 0 0,0 0-5 0 0,19-2 176 0 0,75-14 628 0 0,-68-1-657 0 0,-25 12-1345 0 0,-10-1-6719 0 0,6 4 4171 0 0,-2-1-8949 0 0</inkml:trace>
  <inkml:trace contextRef="#ctx0" brushRef="#br0" timeOffset="1639.454">1293 844 16756 0 0,'0'0'3128'0'0,"0"0"-1283"0"0,0 0-457 0 0,0 0-61 0 0,0 0-142 0 0,0 0-230 0 0,0 0-244 0 0,0 0-144 0 0,0 0-52 0 0,0 0-6 0 0,0 0-38 0 0,0 0-62 0 0,0 0-87 0 0,1 18-80 0 0,3 130 295 0 0,-17-42-859 0 0,5-102-4392 0 0,5-4-111 0 0,1 0-7747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6473 0 0,'0'0'1982'0'0,"0"0"-511"0"0,0 0-204 0 0,0 0-29 0 0,0 0-17 0 0,0 0-10 0 0,0 0-59 0 0,0 0-67 0 0,0 0-74 0 0,0 0-158 0 0,0 0-175 0 0,0 0-117 0 0,0 0-58 0 0,4 27-22 0 0,14 85-17 0 0,-13 47 1322 0 0,-36-45-763 0 0,31-114-985 0 0,0-1 1 0 0,0 1-1 0 0,0-1 0 0 0,0 1 1 0 0,0 0-1 0 0,0-1 0 0 0,0 1 1 0 0,0 0-1 0 0,0-1 1 0 0,0 1-1 0 0,0 0 0 0 0,0-1 1 0 0,0 1-1 0 0,0 0 0 0 0,0-1 1 0 0,0 1-1 0 0,0 0 1 0 0,0-1-1 0 0,-1 1 0 0 0,1 0 1 0 0,0-1-1 0 0,0 1 0 0 0,0 0 1 0 0,-1-1-1 0 0,1 1 1 0 0,0 0-1 0 0,0 0 0 0 0,-1-1 1 0 0,1 1-1 0 0,0 0 0 0 0,0 0 1 0 0,-1 0-1 0 0,1-1 0 0 0,0 1 1 0 0,-1 0-1 0 0,1 0 1 0 0,0 0-1 0 0,-1 0 0 0 0,1 0 1 0 0,0 0-1 0 0,-1 0 0 0 0,1 0 1 0 0,0 0-1 0 0,-1 0 1 0 0,1 0-1 0 0,-1 0 0 0 0,1 0 1 0 0,0 0-1 0 0,-1 0 0 0 0,1 0 1 0 0,0 0-1 0 0,-1 0 0 0 0,1 0 1 0 0,0 0-1 0 0,-1 0 1 0 0,1 1-1 0 0,0-1 0 0 0,-1 0 1 0 0,1 0-1 0 0,0 0 0 0 0,-1 1-38 0 0,-3-36 268 0 0,5 1-133 0 0,1 0-1 0 0,1 0 0 0 0,2 0 0 0 0,2 1 0 0 0,1 0 0 0 0,1 0 1 0 0,2 1-1 0 0,1 0 0 0 0,2 1 0 0 0,4-6-134 0 0,-3 9 70 0 0,0 1 1 0 0,2 1-1 0 0,0 1 0 0 0,2 0 0 0 0,1 2 0 0 0,4-3-70 0 0,78-48 150 0 0,-63 58-59 0 0,-38 16-74 0 0,-1 0 4 0 0,0 0-23 0 0,0 0 12 0 0,0 41 129 0 0,0-36-163 0 0,0 1 0 0 0,0-1-1 0 0,1 1 1 0 0,-1-1 0 0 0,1 0 0 0 0,1 0 0 0 0,-1 1-1 0 0,1-1 1 0 0,0 0 0 0 0,0 0 0 0 0,0 0 0 0 0,1 0-1 0 0,0-1 1 0 0,0 1 0 0 0,0-1 0 0 0,0 0 0 0 0,1 0-1 0 0,0 0 1 0 0,-1 0 0 0 0,1 0 0 0 0,4 2 24 0 0,29 23-1742 0 0,-23-21-1897 0 0,0-2-4528 0 0,-9-5-3985 0 0</inkml:trace>
  <inkml:trace contextRef="#ctx0" brushRef="#br0" timeOffset="521.339">296 501 11298 0 0,'0'0'2361'0'0,"0"0"-1165"0"0,0 0-410 0 0,0 0 173 0 0,0 0 187 0 0,0 0 4 0 0,0 0-139 0 0,0 0-154 0 0,0 0-136 0 0,0 0-103 0 0,0 0-87 0 0,0 0-99 0 0,0 0-70 0 0,29-1-56 0 0,130-2 167 0 0,-148 3-319 0 0,-9-1-132 0 0,-1 1-1 0 0,0-1 0 0 0,0 1 0 0 0,0 0 1 0 0,1-1-1 0 0,-1 1 0 0 0,0 0 0 0 0,0 0 1 0 0,1 0-1 0 0,-1 0 0 0 0,0 0 0 0 0,1 0 1 0 0,-1 0-1 0 0,0 0 0 0 0,0 1 0 0 0,1-1 1 0 0,-1 0-1 0 0,0 1 0 0 0,0-1 0 0 0,0 1 1 0 0,0-1-1 0 0,0 1 0 0 0,1 0 0 0 0,-1 0 1 0 0,0-1-1 0 0,0 1 0 0 0,0 0 0 0 0,-1 0 1 0 0,1 0-1 0 0,0 0 0 0 0,0 0 0 0 0,0 0 1 0 0,0 0-22 0 0,-3 4 67 0 0,1-1 0 0 0,-1 1-1 0 0,1-1 1 0 0,-1 0 0 0 0,-1 0 0 0 0,1 0 0 0 0,0 0 0 0 0,-1 0 0 0 0,0 0 0 0 0,0-1 0 0 0,0 0 0 0 0,0 1 0 0 0,-1-1-1 0 0,1 0 1 0 0,-1 0 0 0 0,-3 2-67 0 0,-12 11 150 0 0,8-5-72 0 0,7-8-54 0 0,-1 0-1 0 0,1 1 1 0 0,1-1-1 0 0,-1 1 1 0 0,1 0-1 0 0,-1-1 1 0 0,1 2 0 0 0,0-1-1 0 0,0 0 1 0 0,1 1-1 0 0,-1-1 1 0 0,1 1-1 0 0,0 0 1 0 0,0 0 0 0 0,1-1-1 0 0,-1 1 1 0 0,1 0-1 0 0,0 1 1 0 0,1-1-1 0 0,-1 1-23 0 0,4-3 61 0 0,-1-1-1 0 0,1 1 0 0 0,0-1 0 0 0,0 1 0 0 0,0-1 0 0 0,0 0 1 0 0,0 0-1 0 0,0-1 0 0 0,0 1 0 0 0,1-1 0 0 0,-1 1 0 0 0,1-1 1 0 0,-1 0-1 0 0,1 0 0 0 0,0-1 0 0 0,-1 1 0 0 0,1-1 1 0 0,0 0-1 0 0,-1 0 0 0 0,1 0 0 0 0,0 0 0 0 0,-1-1 0 0 0,1 1 1 0 0,0-1-1 0 0,1 0-60 0 0,8 0 186 0 0,-1 2-188 0 0,-12-1-33 0 0,1 1 0 0 0,0-1 0 0 0,-1 0 0 0 0,1 0 0 0 0,-1 1 0 0 0,1-1 0 0 0,0 0 0 0 0,0 0 0 0 0,-1 0 0 0 0,1 0 0 0 0,0 0 0 0 0,-1 0 0 0 0,1 0 0 0 0,0 0 0 0 0,-1 0 0 0 0,1 0 1 0 0,0 0-1 0 0,-1 0 0 0 0,1 0 0 0 0,0-1 0 0 0,-1 1 0 0 0,1 0 0 0 0,0-1 0 0 0,-1 1 0 0 0,1 0 0 0 0,-1-1 0 0 0,1 1 0 0 0,0-1 0 0 0,-1 1 0 0 0,1-1 0 0 0,-1 1 0 0 0,0-1 0 0 0,1 1 1 0 0,-1-1-1 0 0,1 1 0 0 0,-1-1 0 0 0,0 0 0 0 0,1 1 0 0 0,-1-1 0 0 0,0 1 0 0 0,0-1 0 0 0,1 0 0 0 0,-1 1 0 0 0,0-2 35 0 0,2-14-7104 0 0,-1 11 1000 0 0,0 0-5751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8098 0 0,'0'0'2396'0'0,"0"0"-678"0"0,0 0-222 0 0,0 0 111 0 0,0 0 11 0 0,0 0-122 0 0,0 0-181 0 0,0 0-203 0 0,0 0-161 0 0,0 0-101 0 0,0 0-110 0 0,0 0-87 0 0,0 0-46 0 0,18 0-84 0 0,128 0 1475 0 0,49 0-603 0 0,-195 0-1437 0 0,0 0-16 0 0,0 0-34 0 0,0 0-56 0 0,0 0-98 0 0,0 0-186 0 0,0 0-237 0 0,-9-7-10586 0 0,4 6-479 0 0</inkml:trace>
  <inkml:trace contextRef="#ctx0" brushRef="#br0" timeOffset="269.658">138 1 10466 0 0,'0'0'1819'0'0,"0"0"-502"0"0,0 0-96 0 0,0 0 174 0 0,0 0 152 0 0,0 0-36 0 0,0 0-204 0 0,0 0-219 0 0,0 0-177 0 0,0 0-137 0 0,0 0-108 0 0,-1 34-91 0 0,-6 108-91 0 0,14 10 902 0 0,-31 21-1341 0 0,23-150-2317 0 0,2-13-7409 0 0,1-7-2037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13435 0 0,'0'0'2215'0'0,"0"0"-396"0"0,0 0-127 0 0,0 0-37 0 0,0 0-128 0 0,0 0-261 0 0,0 0-326 0 0,0 0-252 0 0,0 0-185 0 0,0 0-112 0 0,0 0-70 0 0,0 0-47 0 0,0 0-14 0 0,0-3 541 0 0,-31 241 806 0 0,29-216-1683 0 0,5-26-831 0 0,-1-10 119 0 0,6-38-2509 0 0,-6 17-6977 0 0,-2 23-1778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18956 0 0,'0'0'1639'0'0,"0"0"-391"0"0,0 0-94 0 0,0 0 33 0 0,0 0-6 0 0,0 0-140 0 0,0 0-255 0 0,0 0-219 0 0,0 0-143 0 0,0 0-94 0 0,0 0-78 0 0,0 0-56 0 0,0 0-35 0 0,-3 20-21 0 0,-16 96 95 0 0,-7-36-38 0 0,21-66-3184 0 0,8-16-4267 0 0,-1-2-4669 0 0</inkml:trace>
  <inkml:trace contextRef="#ctx0" brushRef="#br0" timeOffset="472.603">190 93 9490 0 0,'0'0'3293'0'0,"0"0"-1197"0"0,0 0-383 0 0,0 0 52 0 0,0 0-16 0 0,0 0-226 0 0,0 0-312 0 0,0 0-271 0 0,0 0-197 0 0,0 0-123 0 0,0 0-94 0 0,0 0-92 0 0,0 0-79 0 0,7-3-42 0 0,101-31 895 0 0,5 23-640 0 0,-112 12-560 0 0,0 0-1 0 0,-1 0 0 0 0,1 0 0 0 0,0 0 0 0 0,-1 0 0 0 0,1 0 1 0 0,-1 0-1 0 0,1 1 0 0 0,-1-1 0 0 0,1 0 0 0 0,-1 0 1 0 0,0 1-1 0 0,0-1 0 0 0,0 0 0 0 0,0 1 0 0 0,0-1 0 0 0,0 0 1 0 0,0 0-1 0 0,0 1 0 0 0,0-1 0 0 0,0 0 0 0 0,-1 1 0 0 0,1-1 1 0 0,0 0-1 0 0,-1 0 0 0 0,1 0 0 0 0,-1 1 0 0 0,0-1 0 0 0,1 0 1 0 0,-1 0-1 0 0,0 0 0 0 0,0 0 0 0 0,0 0 0 0 0,1 0 1 0 0,-1 0-1 0 0,0 0 0 0 0,-1 0-7 0 0,-131 112 291 0 0,132-112-287 0 0,-1-1 0 0 0,0 1 1 0 0,1 0-1 0 0,-1-1 0 0 0,1 1 1 0 0,-1 0-1 0 0,1 0 0 0 0,-1 0 1 0 0,1 0-1 0 0,0 0 0 0 0,-1 0 1 0 0,1 1-1 0 0,0-1 0 0 0,0 0 1 0 0,0 1-1 0 0,0-1 0 0 0,0 0 1 0 0,0 1-1 0 0,0-1 0 0 0,1 1 1 0 0,-1 0-1 0 0,0-1 0 0 0,1 1 1 0 0,-1 0-1 0 0,1-1 0 0 0,0 1 1 0 0,0 0-1 0 0,-1-1 0 0 0,1 1 1 0 0,0 0-1 0 0,0 0 0 0 0,1-1 1 0 0,-1 1-1 0 0,0 0 1 0 0,0-1-1 0 0,1 1 0 0 0,-1 0 1 0 0,1-1-1 0 0,0 1 0 0 0,-1 0 1 0 0,1-1-1 0 0,0 1 0 0 0,0-1 1 0 0,0 0-1 0 0,0 1 0 0 0,0-1 1 0 0,1 1-5 0 0,10 1 56 0 0,-1-1 1 0 0,0 0-1 0 0,1-1 1 0 0,-1 0-1 0 0,1-1 1 0 0,0 0-1 0 0,-1-1 1 0 0,1 0-1 0 0,-1-1 1 0 0,0 0-1 0 0,1-1 1 0 0,-1 0-1 0 0,2-1-56 0 0,-3 1 12 0 0,0-4-334 0 0,-10 2-2645 0 0,-1 0-4002 0 0,0 3 3111 0 0,0-2-9063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229 494 2753 0 0,'0'0'1660'0'0,"0"0"16"0"0,0 0 154 0 0,0 0 164 0 0,0 0 73 0 0,0 0-80 0 0,0 0-203 0 0,0 0-251 0 0,0 0-234 0 0,0 0-182 0 0,0 0-130 0 0,0 0-49 0 0,0 0-29 0 0,4-3-39 0 0,12-10-62 0 0,-12 10-99 0 0,-4 3-115 0 0,0 0-110 0 0,0 0-89 0 0,0 0-71 0 0,0 0-47 0 0,0 0-28 0 0,0 0-36 0 0,0 0-4 0 0,0 0-16 0 0,-3 30 942 0 0,-18 14-949 0 0,-1-1-1 0 0,-3-1 1 0 0,-2-1-1 0 0,-4 3-185 0 0,-11 17 72 0 0,-17 50-22 0 0,59-112-119 0 0,-1 1 0 0 0,1 0 0 0 0,0-1 0 0 0,-1 1-1 0 0,1-1 1 0 0,0 1 0 0 0,0 0 0 0 0,-1-1-1 0 0,1 1 1 0 0,-1 0 0 0 0,1-1 0 0 0,0 1 0 0 0,-1 0-1 0 0,1 0 1 0 0,-1-1 0 0 0,1 1 0 0 0,-1 0-1 0 0,1 0 1 0 0,-1 0 0 0 0,1 0 0 0 0,0 0 0 0 0,-1 0-1 0 0,1 0 1 0 0,-1 0 0 0 0,1 0 0 0 0,-1 0 0 0 0,1 0-1 0 0,-1 0 1 0 0,1 0 0 0 0,-1 0 0 0 0,1 0-1 0 0,-1 0 1 0 0,1 0 0 0 0,-1 0 0 0 0,1 1 0 0 0,-1-1-1 0 0,1 0 1 0 0,0 0 0 0 0,-1 1 0 0 0,1-1-1 0 0,0 0 1 0 0,-1 1 0 0 0,1-1 0 0 0,-1 0 0 0 0,1 1-1 0 0,0-1 1 0 0,0 0 0 0 0,-1 1 0 0 0,1-1 0 0 0,0 1-1 0 0,0-1 70 0 0,0-8-1166 0 0,0-23-3802 0 0,3 13-2422 0 0,-1 9-3934 0 0</inkml:trace>
  <inkml:trace contextRef="#ctx0" brushRef="#br0" timeOffset="490.544">1 424 6449 0 0,'0'0'2240'0'0,"0"0"-295"0"0,0 0-51 0 0,0 0 90 0 0,0 0 12 0 0,0 0-175 0 0,0 0-278 0 0,0 0-269 0 0,0 0-231 0 0,0 0-122 0 0,0 0-97 0 0,0 0-107 0 0,22-3 3489 0 0,-5 22-3949 0 0,0 0 1 0 0,-1 1-1 0 0,-1 1 0 0 0,-1 0 1 0 0,-1 1-1 0 0,-1 0 1 0 0,-1 1-1 0 0,-1 1 0 0 0,7 20-257 0 0,87 228 519 0 0,-72-209-35 0 0,-32-82-4206 0 0,0 12-7226 0 0,0 3-2285 0 0</inkml:trace>
  <inkml:trace contextRef="#ctx0" brushRef="#br0" timeOffset="1428.506">330 196 5577 0 0,'0'0'1639'0'0,"0"0"-85"0"0,0 0 57 0 0,0 0 99 0 0,0 0 17 0 0,0 0-168 0 0,0 0-258 0 0,0 0-293 0 0,0 0-222 0 0,0 0-122 0 0,0 0-28 0 0,0 0 35 0 0,0 0 43 0 0,15-4 24 0 0,106-12 1117 0 0,-92 15-1383 0 0,9 0-21 0 0,-1-1-1 0 0,1-2 0 0 0,-1-2 0 0 0,0-1 1 0 0,-1-2-1 0 0,0-1 0 0 0,0-2 1 0 0,26-13-451 0 0,-59 24 46 0 0,0-1 0 0 0,1 0 0 0 0,-1 0 1 0 0,-1 0-1 0 0,1-1 0 0 0,0 1 0 0 0,0-1 1 0 0,-1 1-1 0 0,0-1 0 0 0,1 0 1 0 0,-1 0-1 0 0,0 0 0 0 0,0 0 0 0 0,-1 0 1 0 0,1 0-1 0 0,-1-1 0 0 0,1 1 0 0 0,-1-1 1 0 0,0 1-1 0 0,-1-1 0 0 0,1 1 0 0 0,0-1 1 0 0,-1 1-1 0 0,0-1 0 0 0,0 0 1 0 0,0 0-47 0 0,0 3 7 0 0,-1 0 1 0 0,1 0 0 0 0,-1 0 0 0 0,1 0 0 0 0,-1 0 0 0 0,0 0 0 0 0,1 0 0 0 0,-1 0 0 0 0,0 0 0 0 0,0 0 0 0 0,0 1 0 0 0,1-1 0 0 0,-1 0 0 0 0,0 0 0 0 0,0 1 0 0 0,0-1 0 0 0,0 1 0 0 0,-1-1 0 0 0,1 1 0 0 0,0-1 0 0 0,0 1-1 0 0,0-1 1 0 0,0 1 0 0 0,0 0 0 0 0,0 0 0 0 0,-1 0 0 0 0,1 0 0 0 0,0 0 0 0 0,0 0 0 0 0,0 0 0 0 0,-1 0 0 0 0,1 0 0 0 0,0 0 0 0 0,0 1 0 0 0,0-1 0 0 0,0 0 0 0 0,0 1 0 0 0,-1-1 0 0 0,1 1 0 0 0,0-1 0 0 0,0 1-1 0 0,0 0 1 0 0,0-1 0 0 0,1 1 0 0 0,-1 0 0 0 0,0 0 0 0 0,0-1 0 0 0,0 1 0 0 0,0 0 0 0 0,1 0 0 0 0,-1 0 0 0 0,0 0 0 0 0,1 1-8 0 0,-13 26-4 0 0,2 1 1 0 0,2 0-1 0 0,0 1 1 0 0,2 0-1 0 0,1 0 0 0 0,2 0 1 0 0,0 1-1 0 0,2 8 4 0 0,-1-10-10 0 0,-12 303 28 0 0,15-230-15 0 0,-4 1 0 0 0,-5-2 1 0 0,-4 1-1 0 0,-11 27-3 0 0,19-110 1 0 0,-1 1 0 0 0,0-1 0 0 0,-2 0 0 0 0,0-1 0 0 0,-1 1 0 0 0,-1-2 0 0 0,-1 1 0 0 0,0-1 1 0 0,-1-1-1 0 0,-13 14-1 0 0,22-27 1 0 0,0 0 0 0 0,0 0-1 0 0,0-1 1 0 0,0 1 0 0 0,0-1 0 0 0,-1 1 0 0 0,1-1 0 0 0,-1 0 0 0 0,1-1 0 0 0,-1 1 0 0 0,0 0 0 0 0,0-1 0 0 0,0 0 0 0 0,1 0 0 0 0,-1 0 0 0 0,0-1 0 0 0,0 1 0 0 0,-1-1 0 0 0,1 0 0 0 0,0 0 0 0 0,0 0 0 0 0,0-1-1 0 0,0 1 1 0 0,0-1 0 0 0,0 0 0 0 0,0 0 0 0 0,1 0 0 0 0,-1-1 0 0 0,0 1 0 0 0,1-1 0 0 0,-1 0 0 0 0,0 0 0 0 0,1-1 0 0 0,0 1 0 0 0,0 0 0 0 0,0-1 0 0 0,0 0 0 0 0,0 0 0 0 0,0 0 0 0 0,1 0 0 0 0,-1 0-1 0 0,1-1 1 0 0,0 1 0 0 0,0-1 0 0 0,-1-1-1 0 0,1-10 2 0 0,1 1 1 0 0,0-1-1 0 0,1 0 0 0 0,1 0 0 0 0,0 1 0 0 0,1-1 0 0 0,0 0 1 0 0,1 1-1 0 0,1 0 0 0 0,1 0 0 0 0,0 0 0 0 0,0 0 0 0 0,1 1 1 0 0,1 0-1 0 0,0 0 0 0 0,1 0 0 0 0,5-5-2 0 0,3-3 14 0 0,-1 1-1 0 0,2 1 1 0 0,1 1 0 0 0,0 0 0 0 0,1 1-1 0 0,1 1 1 0 0,1 1 0 0 0,0 1-1 0 0,19-10-13 0 0,137-47 198 0 0,-151 68-22 0 0,-26 3-166 0 0,0 0 5 0 0,0 0-4 0 0,0 0-1 0 0,0 0-11 0 0,0 0 2 0 0,0 0-14 0 0,0 0-10 0 0,0 0-13 0 0,-7 19-2420 0 0,2-8 149 0 0,3-4-1086 0 0,0-1-3950 0 0,2-2-5256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1256 0 0,'0'0'2840'0'0,"0"0"-825"0"0,0 0-231 0 0,0 0 192 0 0,0 0 157 0 0,0 0-46 0 0,0 0-269 0 0,0 0-395 0 0,0 0-371 0 0,0 0-269 0 0,0 0-182 0 0,2-2-110 0 0,-1 2-387 0 0,-1-1 0 0 0,1 1 0 0 0,0 0-1 0 0,0 0 1 0 0,0 0 0 0 0,0 0 0 0 0,0 0 0 0 0,0 0 0 0 0,0 0-1 0 0,0 0 1 0 0,0 0 0 0 0,-1 0 0 0 0,1 1 0 0 0,0-1 0 0 0,0 0-1 0 0,0 0 1 0 0,0 1 0 0 0,0-1 0 0 0,-1 1 0 0 0,1-1 0 0 0,0 1-1 0 0,0-1 1 0 0,-1 1 0 0 0,1 0 0 0 0,0-1 0 0 0,-1 1 0 0 0,1 0-1 0 0,-1-1 1 0 0,1 1 0 0 0,-1 0 0 0 0,1 0 0 0 0,-1-1 0 0 0,1 1-1 0 0,-1 0 1 0 0,0 0 0 0 0,1 0 0 0 0,-1 0 0 0 0,0 0 0 0 0,0 0-1 0 0,0-1 1 0 0,0 1 0 0 0,1 0 0 0 0,-1 0 0 0 0,-1 0 0 0 0,1 0-1 0 0,0 0 1 0 0,0 0-104 0 0,17 58 1053 0 0,-13-26-894 0 0,-2 0-1 0 0,-1 1 0 0 0,-1-1 0 0 0,-2 0 1 0 0,-2 0-1 0 0,0 0 0 0 0,-2 0 0 0 0,-2-1 1 0 0,-10 27-159 0 0,-13 11 250 0 0,22-51-110 0 0,9-19-94 0 0,0 0-2 0 0,0 0 9 0 0,0 0 6 0 0,0 0 13 0 0,0 0 18 0 0,0 0 28 0 0,0 0 14 0 0,0 0 0 0 0,3-36-23 0 0,2 0 0 0 0,2 0 0 0 0,1 1 0 0 0,2 0 1 0 0,1 0-1 0 0,2 1 0 0 0,13-26-109 0 0,-17 39 33 0 0,72-158 27 0 0,-10 61-17 0 0,-70 118-39 0 0,1 0-1 0 0,-1 0 1 0 0,0 1 0 0 0,1-1-1 0 0,-1 1 1 0 0,0-1 0 0 0,1 1-1 0 0,-1-1 1 0 0,0 1-1 0 0,0 0 1 0 0,0-1 0 0 0,0 1-1 0 0,1 0 1 0 0,-1 0 0 0 0,0 0-1 0 0,0 0 1 0 0,-1 0 0 0 0,1 0-1 0 0,0 0 1 0 0,0 0 0 0 0,0 0-1 0 0,-1 1 1 0 0,1-1 0 0 0,0 0-1 0 0,-1 0 1 0 0,0 1 0 0 0,1-1-1 0 0,-1 0 1 0 0,0 1-1 0 0,1-1 1 0 0,-1 0 0 0 0,0 1-1 0 0,0-1 1 0 0,0 0 0 0 0,0 1-1 0 0,0-1 1 0 0,-1 1-4 0 0,5 8 26 0 0,12 56 121 0 0,-6-51-228 0 0,-1 18-5878 0 0,-8-26-384 0 0,0-3-6074 0 0</inkml:trace>
  <inkml:trace contextRef="#ctx0" brushRef="#br0" timeOffset="349.853">363 678 15651 0 0,'0'0'2090'0'0,"0"0"-579"0"0,0 0-277 0 0,0 0 23 0 0,0 0-36 0 0,0 0-188 0 0,0 0-274 0 0,0 0-270 0 0,0 0-155 0 0,0 0-55 0 0,0 0 42 0 0,0 0 40 0 0,0 0 46 0 0,1 4 43 0 0,15 135 1510 0 0,-33-143-4047 0 0,10-28-2969 0 0,5 11-5010 0 0,2 12-2042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190 133 15539 0 0,'0'0'1443'0'0,"0"0"-370"0"0,0 0-184 0 0,0 0 67 0 0,0 0 63 0 0,0 0-115 0 0,0 0-253 0 0,0 0-292 0 0,0 0-232 0 0,0 0-65 0 0,0 0 13 0 0,2 8 68 0 0,30 274 2388 0 0,-23 325-1371 0 0,4-548-1240 0 0,-8-96-2933 0 0,-5-37-3403 0 0,0 24-5973 0 0,0 35 7356 0 0</inkml:trace>
  <inkml:trace contextRef="#ctx0" brushRef="#br0" timeOffset="553.887">1 313 5473 0 0,'0'0'3313'0'0,"0"0"-1065"0"0,0 0-430 0 0,0 0-84 0 0,0 0 27 0 0,0 0-85 0 0,0 0-230 0 0,0 0-333 0 0,0 0-292 0 0,0 0-231 0 0,0 0-133 0 0,0 0-63 0 0,0 0-16 0 0,12-26 2 0 0,42-82-8 0 0,-53 105-342 0 0,1 0-1 0 0,-1 0 1 0 0,1 0-1 0 0,0 0 0 0 0,0 0 1 0 0,0 1-1 0 0,1-1 0 0 0,-1 1 1 0 0,0-1-1 0 0,1 1 0 0 0,0 0 1 0 0,-1 0-1 0 0,1 0 1 0 0,0 0-1 0 0,0 1 0 0 0,0-1 1 0 0,0 1-1 0 0,1 0 0 0 0,1-1-29 0 0,9-3 143 0 0,20-10 61 0 0,1 1-1 0 0,0 2 1 0 0,1 1 0 0 0,0 3 0 0 0,1 0 0 0 0,0 2 0 0 0,0 2 0 0 0,0 2 0 0 0,20 1-204 0 0,-54 1 9 0 0,0 0 0 0 0,0 0 0 0 0,0 0 1 0 0,0 1-1 0 0,0-1 0 0 0,0 1 1 0 0,0 0-1 0 0,0 0 0 0 0,0 0 0 0 0,-1 0 1 0 0,1 0-1 0 0,0 1 0 0 0,-1-1 0 0 0,1 1 1 0 0,0 0-1 0 0,-1-1 0 0 0,0 1 0 0 0,1 1 1 0 0,-1-1-1 0 0,0 0 0 0 0,0 0 1 0 0,0 1-1 0 0,-1-1 0 0 0,1 1 0 0 0,-1 0 1 0 0,1-1-1 0 0,-1 1 0 0 0,0 0 0 0 0,0 0 1 0 0,0 0-1 0 0,0 0 0 0 0,0 0 0 0 0,-1 0 1 0 0,0 0-1 0 0,1 0 0 0 0,-1 0 1 0 0,0 0-1 0 0,0 0 0 0 0,-1 0-9 0 0,-1 15 48 0 0,-2-1 0 0 0,0 0-1 0 0,-1-1 1 0 0,-1 1 0 0 0,0-1 0 0 0,-1 0-1 0 0,-1 0 1 0 0,0-1 0 0 0,-2 0 0 0 0,1-1-1 0 0,-2 0 1 0 0,0 0 0 0 0,0-1 0 0 0,-6 4-48 0 0,-9 15 25 0 0,-12 11-13 0 0,30-37-14 0 0,1 0 0 0 0,0 1-1 0 0,0-1 1 0 0,1 1 0 0 0,0 1 0 0 0,0 0-1 0 0,0-1 1 0 0,1 2 0 0 0,1-1-1 0 0,-1 0 1 0 0,1 1 0 0 0,1 0-1 0 0,-1 0 1 0 0,2 0 0 0 0,-1 0-1 0 0,1 1 1 0 0,1-1 0 0 0,0 1 0 0 0,0-1-1 0 0,0 3 3 0 0,4-9-2 0 0,1 1 0 0 0,-1 0 0 0 0,1-1-1 0 0,-1 0 1 0 0,1 0 0 0 0,0 0 0 0 0,0 0 0 0 0,0-1-1 0 0,1 1 1 0 0,-1-1 0 0 0,0 0 0 0 0,1 0 0 0 0,0-1 0 0 0,4 2 2 0 0,249 70 41 0 0,-254-72-26 0 0,0 0 1 0 0,0 0 0 0 0,0 0-1 0 0,0 1 1 0 0,-1-1-1 0 0,1 1 1 0 0,0 0-1 0 0,-1 0 1 0 0,1 0-1 0 0,-1 1 1 0 0,0-1-1 0 0,0 1 1 0 0,0 0-1 0 0,0 0 1 0 0,0 0 0 0 0,0 0-1 0 0,-1 1 1 0 0,0-1-1 0 0,0 1 1 0 0,0-1-1 0 0,0 1 1 0 0,0 0-1 0 0,-1 0 1 0 0,1 0-1 0 0,-1 0 1 0 0,0 0-1 0 0,0 0 1 0 0,-1 0 0 0 0,1 0-1 0 0,-1 0 1 0 0,0 0-1 0 0,0 0 1 0 0,0 0-1 0 0,-1 1 1 0 0,1-1-1 0 0,-1 0 1 0 0,0 0-1 0 0,0 0 1 0 0,-1 0 0 0 0,1-1-1 0 0,-1 1 1 0 0,0 0-1 0 0,0 0 1 0 0,0-1-1 0 0,0 1 1 0 0,0-1-1 0 0,-1 0 1 0 0,0 0-1 0 0,-3 3-15 0 0,-21 15 66 0 0,-2-2-1 0 0,0 0 0 0 0,-2-2 1 0 0,0-1-1 0 0,0-2 0 0 0,-2-1 1 0 0,1-1-1 0 0,-1-2 1 0 0,-1-2-1 0 0,-6 1-65 0 0,-125 16 23 0 0,130-25-277 0 0,34 0-2 0 0,35-32-10539 0 0,-27 28 5524 0 0,4-4-6533 0 0</inkml:trace>
  <inkml:trace contextRef="#ctx0" brushRef="#br0" timeOffset="1302.08">923 729 11402 0 0,'0'0'4367'0'0,"0"0"-2811"0"0,0 0-979 0 0,0 0 45 0 0,0 0 234 0 0,0 0 142 0 0,0 0-19 0 0,0 0-167 0 0,0 0-196 0 0,0 0-128 0 0,0 0-84 0 0,0 0-81 0 0,0 0-36 0 0,-3 32-7 0 0,-9 97-24 0 0,22-82 151 0 0,-5-45-297 0 0,4 1-5 0 0,0-1 0 0 0,0 0 0 0 0,0 0 0 0 0,1-1-1 0 0,-1 0 1 0 0,0 0 0 0 0,1-1 0 0 0,-1 0 0 0 0,1-1 0 0 0,-1 0 0 0 0,0-1-1 0 0,1 0 1 0 0,-1 0 0 0 0,0-1 0 0 0,0 0 0 0 0,0-1 0 0 0,-1 0 0 0 0,1 0 0 0 0,-1-1-1 0 0,0 0 1 0 0,0 0 0 0 0,-1-1 0 0 0,1 0 0 0 0,-1-1-105 0 0,5 0 48 0 0,142-126 298 0 0,-123 100-315 0 0,-30 30-26 0 0,-1 2-2 0 0,0 17-159 0 0,0 4 135 0 0,-1-13 21 0 0,0-1-1 0 0,0 1 0 0 0,1 0 1 0 0,-1-1-1 0 0,2 1 0 0 0,-1 0 1 0 0,1-1-1 0 0,0 1 0 0 0,0 0 1 0 0,1-1-1 0 0,0 0 0 0 0,0 1 1 0 0,1-1-1 0 0,-1 0 0 0 0,1 0 1 0 0,1 0-1 0 0,-1-1 0 0 0,1 1 1 0 0,0-1-1 0 0,0 1 0 0 0,0-1 1 0 0,1-1-1 0 0,0 1 0 0 0,0-1 1 0 0,0 1 0 0 0,5 0 19 0 0,0 1 0 0 0,0-1 0 0 0,0 0 0 0 0,1-1 0 0 0,0 0 0 0 0,0-1 0 0 0,0 0 0 0 0,0-1 0 0 0,0 0 1 0 0,0-1-1 0 0,1 0 0 0 0,-1-1 0 0 0,0 0 0 0 0,1-1 0 0 0,-1 0 0 0 0,0 0 0 0 0,0-1 0 0 0,0-1 0 0 0,0 0 0 0 0,0-1 0 0 0,0 0 1 0 0,-1 0-1 0 0,0-1 0 0 0,0-1 0 0 0,0 1 0 0 0,-1-2 0 0 0,1 1 0 0 0,-2-1 0 0 0,8-7-19 0 0,17-17 79 0 0,-1-1 0 0 0,-1-1 0 0 0,-2-1 0 0 0,-2-2 0 0 0,-1-1 0 0 0,-2-1-1 0 0,-1-1 1 0 0,-2-1 0 0 0,-2-1 0 0 0,-2-1 0 0 0,-1 0 0 0 0,-3-1 0 0 0,-1-1 0 0 0,-2 0 0 0 0,-2 0 0 0 0,-2-1 0 0 0,-2 0-1 0 0,-2-6-78 0 0,-1 47 6 0 0,-1 0 0 0 0,1 0 0 0 0,-1 0 0 0 0,0-1 0 0 0,0 1 0 0 0,0 0 0 0 0,-1 0 0 0 0,1 0 0 0 0,-1 0 0 0 0,0-1 0 0 0,0 1 0 0 0,0 0 0 0 0,-1 0 0 0 0,1 1 0 0 0,-1-1 0 0 0,0 0 0 0 0,0 0 0 0 0,-1 1 0 0 0,1-1 0 0 0,-1 1 0 0 0,0 0 0 0 0,1 0-1 0 0,-1 0 1 0 0,-1 0 0 0 0,1 0 0 0 0,0 1 0 0 0,-1 0 0 0 0,1-1 0 0 0,-1 1 0 0 0,0 0 0 0 0,0 1 0 0 0,0-1-6 0 0,1 4-7 0 0,0-1 0 0 0,0 1 0 0 0,0 0 0 0 0,1 0-1 0 0,-1 0 1 0 0,0 1 0 0 0,1-1 0 0 0,-1 1 0 0 0,1-1 0 0 0,0 1 0 0 0,0 0-1 0 0,0 0 1 0 0,0 0 0 0 0,1 0 0 0 0,-1 0 0 0 0,1 0 0 0 0,0 0 0 0 0,-1 1 0 0 0,2-1-1 0 0,-1 0 1 0 0,0 3 7 0 0,-1 0-5 0 0,-11 38 9 0 0,3 1 0 0 0,1 1-1 0 0,3 0 1 0 0,1 0 0 0 0,3 0-1 0 0,1 0 1 0 0,5 28-4 0 0,14 151-20 0 0,-20-35 62 0 0,-18-127-136 0 0,18-64-32 0 0,1 1 1 0 0,-1 0-1 0 0,1-1 0 0 0,0 1 1 0 0,-1-1-1 0 0,1 1 0 0 0,-1-1 1 0 0,1 0-1 0 0,0 0 0 0 0,0 1 1 0 0,-1-1-1 0 0,1 0 1 0 0,0 0-1 0 0,0 0 0 0 0,0 0 1 0 0,0-1-1 0 0,0 1 0 0 0,0 0 1 0 0,0 0-1 0 0,1 0 1 0 0,-1-1-1 0 0,0 1 0 0 0,1-1 1 0 0,-1 1-1 0 0,1 0 0 0 0,-1-1 1 0 0,1 1-1 0 0,0-1 1 0 0,-1 1-1 0 0,1-2 126 0 0,-20-57-5327 0 0,11 19-4163 0 0,7 25-1832 0 0</inkml:trace>
  <inkml:trace contextRef="#ctx0" brushRef="#br0" timeOffset="1556.768">1617 365 14419 0 0,'0'0'2379'0'0,"0"0"-885"0"0,0 0-451 0 0,0 0 8 0 0,0 0 137 0 0,0 0 35 0 0,0 0-160 0 0,0 0-230 0 0,0 0-185 0 0,0 0-109 0 0,0 0-83 0 0,38 0-78 0 0,118 3-76 0 0,44-18 228 0 0,-56-8-1277 0 0,-65 10-4895 0 0,-61 9-3897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4961 0 0,'0'0'1531'0'0,"0"0"-188"0"0,0 0 221 0 0,0 0 275 0 0,0 0 30 0 0,0 0-217 0 0,0 0-318 0 0,0 0-243 0 0,0 0-170 0 0,0 0-115 0 0,33-3-95 0 0,102-13-115 0 0,-9 6 2878 0 0,-290 44-2307 0 0,93-20-27 0 0,302-46-527 0 0,-184 27-1871 0 0,-27 5-8586 0 0,-18 0-1825 0 0</inkml:trace>
  <inkml:trace contextRef="#ctx0" brushRef="#br0" timeOffset="851.531">606 373 5753 0 0,'0'0'1409'0'0,"0"0"-463"0"0,0 0-112 0 0,0 0 259 0 0,0 0 357 0 0,0 0 236 0 0,0 0 8 0 0,0 0-165 0 0,0 0-157 0 0,0 0-139 0 0,0 0-160 0 0,0 0-126 0 0,0 0-100 0 0,23 13-71 0 0,75 42-61 0 0,-35-38 298 0 0,-50-17-794 0 0,12-3 98 0 0,0 0-1 0 0,0-2 0 0 0,-1 0 1 0 0,1-2-1 0 0,-2-1 1 0 0,1-1-1 0 0,-1 0 0 0 0,13-9-316 0 0,-32 16 30 0 0,10-4 77 0 0,0 0 1 0 0,-1-1-1 0 0,0-1 0 0 0,0 0 1 0 0,-1-1-1 0 0,0 0 0 0 0,0-1 1 0 0,7-9-108 0 0,-15 12 508 0 0,-57 324-460 0 0,14 164-104 0 0,33-441 33 0 0,-3 0 1 0 0,-1 0 0 0 0,-2-1-1 0 0,-2 0 1 0 0,-1-1 0 0 0,-2 0-1 0 0,-2-2 1 0 0,-1 0 0 0 0,-1-1-1 0 0,-3-1 1 0 0,0-1 0 0 0,-5 1 22 0 0,21-24-22 0 0,-1-1 0 0 0,-1 0 0 0 0,0-1 0 0 0,0 0 1 0 0,0 0-1 0 0,-1-1 0 0 0,0 0 0 0 0,-1-1 0 0 0,0-1 1 0 0,0 1-1 0 0,0-2 0 0 0,0 0 0 0 0,-1 0 0 0 0,1-1 1 0 0,-1-1-1 0 0,0 0 0 0 0,-5 0 22 0 0,14-3-3 0 0,0 1 0 0 0,0-1 0 0 0,0 0 0 0 0,0 0 0 0 0,0 0 0 0 0,1 0 0 0 0,-1-1 0 0 0,0 0 0 0 0,0 0 0 0 0,1 0 0 0 0,-1 0 0 0 0,1 0 0 0 0,0-1 0 0 0,0 1 0 0 0,0-1 0 0 0,0 0 0 0 0,0 0 0 0 0,0 0 0 0 0,1 0 0 0 0,-1-1 0 0 0,1 1 0 0 0,0-1 0 0 0,0 1 0 0 0,0-1 0 0 0,1 0 0 0 0,-1 1 0 0 0,1-2 3 0 0,-2-4 4 0 0,0 0 0 0 0,0 0 0 0 0,1 0 1 0 0,1 0-1 0 0,-1-1 0 0 0,1 1 0 0 0,1 0 1 0 0,0-1-1 0 0,0 1 0 0 0,1 0 0 0 0,1-7-4 0 0,6-4 22 0 0,0 1 0 0 0,2-1 0 0 0,0 1 0 0 0,1 1-1 0 0,1 0 1 0 0,0 0 0 0 0,1 1 0 0 0,2 1 0 0 0,-1 0 0 0 0,2 1 0 0 0,0 1-1 0 0,0 0 1 0 0,2 2 0 0 0,0-1 0 0 0,0 2 0 0 0,11-5-22 0 0,5-1 62 0 0,1 0 0 0 0,1 3 1 0 0,0 0-1 0 0,1 3 0 0 0,0 1 0 0 0,27-3-62 0 0,53-16 160 0 0,-46 13-6 0 0,-62 14-8336 0 0,-14 5 553 0 0,3 1-4624 0 0</inkml:trace>
  <inkml:trace contextRef="#ctx0" brushRef="#br0" timeOffset="1251.99">1339 1290 19052 0 0,'0'0'1962'0'0,"0"0"-749"0"0,0 0-362 0 0,0 0-19 0 0,0 0-26 0 0,0 0-71 0 0,0 0-144 0 0,0 0-151 0 0,0 0-91 0 0,0 0-74 0 0,0 0-39 0 0,0 0-43 0 0,17 0-33 0 0,82 0 123 0 0,-96 0-269 0 0,0 1 0 0 0,0 0 0 0 0,-1 0 1 0 0,1 0-1 0 0,0 0 0 0 0,-1 0 0 0 0,1 1 0 0 0,-1-1 0 0 0,1 1 0 0 0,-1 0 1 0 0,0 0-1 0 0,1 0 0 0 0,-1 0 0 0 0,0 0 0 0 0,0 0 0 0 0,0 0 0 0 0,-1 1 1 0 0,1-1-1 0 0,-1 1 0 0 0,1-1 0 0 0,-1 1 0 0 0,0 0 0 0 0,0-1 0 0 0,0 1 1 0 0,0 0-1 0 0,0 0 0 0 0,-1 0 0 0 0,1 0 0 0 0,-1 0 0 0 0,0 0 1 0 0,0 0-1 0 0,0-1 0 0 0,0 1 0 0 0,0 0 0 0 0,-1 0 0 0 0,0 0 0 0 0,1 0 1 0 0,-1 0-1 0 0,0 0 0 0 0,0-1 0 0 0,0 1 0 0 0,-1 0 0 0 0,1-1 0 0 0,-1 1 1 0 0,1-1-1 0 0,-1 0 0 0 0,0 1 0 0 0,0-1 0 0 0,0 0 0 0 0,0 0 0 0 0,0 0-14 0 0,-109 126 171 0 0,109-127-167 0 0,1-1 1 0 0,0 1-1 0 0,0-1 0 0 0,0 1 0 0 0,0-1 0 0 0,0 1 0 0 0,1 0 1 0 0,-1 0-1 0 0,0-1 0 0 0,0 1 0 0 0,0 0 0 0 0,0 0 0 0 0,1 0 1 0 0,-1 0-1 0 0,1 0 0 0 0,-1 0 0 0 0,0 0 0 0 0,1 0 1 0 0,0 0-1 0 0,-1 0 0 0 0,1 0 0 0 0,-1 0 0 0 0,1 0 0 0 0,0 1 1 0 0,0-1-1 0 0,0 0 0 0 0,0 0 0 0 0,0 0 0 0 0,0 0 0 0 0,0 1 1 0 0,0-1-1 0 0,0 0 0 0 0,1 0 0 0 0,-1 0 0 0 0,0 0 0 0 0,1 0 1 0 0,-1 0-1 0 0,1 0 0 0 0,-1 0 0 0 0,1 0 0 0 0,-1 0 1 0 0,1 0-1 0 0,0 0 0 0 0,0 0 0 0 0,-1 0 0 0 0,1 0 0 0 0,0 0 1 0 0,0-1-1 0 0,0 1 0 0 0,0 0 0 0 0,0-1 0 0 0,0 1 0 0 0,0-1 1 0 0,0 1-1 0 0,0-1 0 0 0,0 1 0 0 0,0-1 0 0 0,0 0 1 0 0,0 0-1 0 0,1 1 0 0 0,-1-1-4 0 0,12 0 61 0 0,0-1-1 0 0,0 0 1 0 0,0-1 0 0 0,0 0-1 0 0,0-1 1 0 0,-1-1 0 0 0,1 0-1 0 0,-1 0 1 0 0,0-1 0 0 0,0-1-1 0 0,-1 0 1 0 0,11-7-61 0 0,-10 6-222 0 0,2-1-952 0 0,-7 1-9372 0 0,-6 6-1572 0 0</inkml:trace>
  <inkml:trace contextRef="#ctx0" brushRef="#br0" timeOffset="1497.649">1764 1349 16644 0 0,'0'0'1993'0'0,"0"0"-488"0"0,0 0-188 0 0,0 0-52 0 0,0 0-37 0 0,0 0-123 0 0,0 0-191 0 0,0 0-163 0 0,0 0-123 0 0,0 0-108 0 0,0 0-121 0 0,0 0-81 0 0,0 0-95 0 0,-1 26-71 0 0,-3 82-41 0 0,-10 1-649 0 0,9-103-1156 0 0,-2-5-6870 0 0,5-1 6064 0 0,0 0-9996 0 0</inkml:trace>
  <inkml:trace contextRef="#ctx0" brushRef="#br0" timeOffset="2583.523">438 218 9458 0 0,'0'0'2559'0'0,"0"0"-712"0"0,0 0-290 0 0,0 0 42 0 0,0 0 28 0 0,0 0-126 0 0,0 0-259 0 0,0 0-262 0 0,0 0-168 0 0,0 0-105 0 0,0 0-101 0 0,0 0-57 0 0,0 0-50 0 0,26-1-40 0 0,127-5 363 0 0,129-9 1543 0 0,-75-10-1736 0 0,-170 24-530 0 0,-36 1-90 0 0,-1 0-10 0 0,0 0-28 0 0,0 0 30 0 0,0 0 30 0 0,0 0 29 0 0,0 0-34 0 0,0 0-14 0 0,0 0-20 0 0,0 0-12 0 0,0 0 27 0 0,0 0 2 0 0,0 0 3 0 0,0 0 18 0 0,0 0 12 0 0,0 0 13 0 0,0 0-15 0 0,0 0 4 0 0,0 0-5 0 0,-15-7 421 0 0,-77-55-131 0 0,31-4-298 0 0,57 58-481 0 0,-2-8-1624 0 0,8 12-2606 0 0,2 1-3631 0 0,0 0-4741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128 840 6521 0 0,'0'0'1595'0'0,"0"0"-246"0"0,0 0-48 0 0,0 0 85 0 0,0 0 17 0 0,0 0-143 0 0,0 0-281 0 0,0 0-273 0 0,0 0-156 0 0,0 0-48 0 0,0 0 51 0 0,0 0 73 0 0,0 0 48 0 0,4 0 43 0 0,19 0 1301 0 0,-3 1-1451 0 0,0-1-1 0 0,0-1 1 0 0,1 0-1 0 0,-1-2 1 0 0,0 0-1 0 0,-1-2 1 0 0,1 0-1 0 0,0-1-566 0 0,10-6 183 0 0,0-2 0 0 0,-1 0 0 0 0,0-3 1 0 0,-1 0-1 0 0,-1-2 0 0 0,-1 0 0 0 0,0-2 0 0 0,20-22-183 0 0,-36 33 38 0 0,-1-1 0 0 0,0 0 0 0 0,0 0 0 0 0,-1-1 0 0 0,0 0 0 0 0,-1 0 0 0 0,-1-1 0 0 0,0 0 0 0 0,0 0 0 0 0,-1 0 0 0 0,-1-1 0 0 0,-1 0 0 0 0,0 0 0 0 0,0 0 0 0 0,-1-8-38 0 0,-2 20 2 0 0,0 1 0 0 0,0-1 0 0 0,-1 1 0 0 0,1-1 0 0 0,0 1-1 0 0,-1-1 1 0 0,1 1 0 0 0,-1-1 0 0 0,0 1 0 0 0,0-1 0 0 0,1 1 0 0 0,-1 0-1 0 0,0-1 1 0 0,0 1 0 0 0,0 0 0 0 0,0 0 0 0 0,0 0 0 0 0,-1 0-1 0 0,1 0 1 0 0,0 0 0 0 0,0 0 0 0 0,-1 0 0 0 0,1 0 0 0 0,-1 1-1 0 0,1-1 1 0 0,-1 1 0 0 0,1-1 0 0 0,-1 1 0 0 0,1-1 0 0 0,-1 1-1 0 0,1 0 1 0 0,-1 0 0 0 0,1-1 0 0 0,-1 1 0 0 0,1 0 0 0 0,-1 1-1 0 0,0-1 1 0 0,1 0 0 0 0,-1 0 0 0 0,1 1 0 0 0,-1-1 0 0 0,1 1-1 0 0,-1-1 1 0 0,1 1 0 0 0,-1 0 0 0 0,1-1 0 0 0,0 1 0 0 0,-1 0-1 0 0,1 0 1 0 0,0 0 0 0 0,0 0 0 0 0,0 0 0 0 0,-1 1-2 0 0,-17 33-8 0 0,1 2 1 0 0,2 0-1 0 0,2 1 1 0 0,1 1 0 0 0,2 0-1 0 0,1 0 1 0 0,3 1-1 0 0,1 0 1 0 0,2 0-1 0 0,1 1 1 0 0,3 30 7 0 0,-1-44-2 0 0,-4 84 18 0 0,-26 226-20 0 0,27-308-6 0 0,-1 1 1 0 0,-2-1-1 0 0,-1 0 1 0 0,-1 0 0 0 0,-2-1-1 0 0,0-1 1 0 0,-2 1-1 0 0,-1-2 1 0 0,-2 0-1 0 0,0-1 1 0 0,-16 18 9 0 0,19-28-44 0 0,0 0 1 0 0,-1-1-1 0 0,-1-1 0 0 0,0 0 1 0 0,-1-1-1 0 0,-1-1 1 0 0,0 0-1 0 0,0-2 0 0 0,-1 0 1 0 0,0 0-1 0 0,0-2 1 0 0,-1 0-1 0 0,-15 2 44 0 0,31-8-12 0 0,0 0 1 0 0,0-1-1 0 0,0 1 0 0 0,0-1 1 0 0,0 0-1 0 0,0 0 0 0 0,0 0 1 0 0,0 0-1 0 0,-1 0 1 0 0,1-1-1 0 0,0 1 0 0 0,0-1 1 0 0,0 0-1 0 0,0 0 0 0 0,0 0 1 0 0,1 0-1 0 0,-1-1 0 0 0,0 1 1 0 0,0-1-1 0 0,1 0 0 0 0,-1 0 1 0 0,1 0-1 0 0,0 0 0 0 0,-1 0 1 0 0,1 0-1 0 0,0 0 1 0 0,0-1-1 0 0,0 1 0 0 0,1-1 1 0 0,-1 0-1 0 0,1 0 0 0 0,-1 1 1 0 0,1-1-1 0 0,0 0 0 0 0,0 0 1 0 0,0 0-1 0 0,0 0 0 0 0,1 0 1 0 0,-1 0-1 0 0,1 0 1 0 0,0-1-1 0 0,0 1 0 0 0,0 0 1 0 0,0 0-1 0 0,1-2 12 0 0,0-12 2 0 0,2 0 1 0 0,0 0-1 0 0,1 1 0 0 0,0-1 1 0 0,2 1-1 0 0,0 0 0 0 0,1 1 1 0 0,0-1-1 0 0,1 1 0 0 0,1 1 1 0 0,0-1-1 0 0,1 2 0 0 0,0-1 1 0 0,2 1-1 0 0,-1 1 0 0 0,8-6-2 0 0,9-9 45 0 0,1 1-1 0 0,1 2 1 0 0,1 1-1 0 0,1 1 1 0 0,8-3-45 0 0,11-2 102 0 0,1 2-1 0 0,0 2 1 0 0,2 3 0 0 0,37-9-102 0 0,-85 27 12 0 0,-6 2 8 0 0,0 0 1 0 0,0 1-1 0 0,0-1 1 0 0,-1 0-1 0 0,1 1 1 0 0,0-1-1 0 0,0 0 0 0 0,0 1 1 0 0,0-1-1 0 0,0 0 1 0 0,0 1-1 0 0,0-1 1 0 0,0 0-1 0 0,0 1 0 0 0,0-1 1 0 0,0 0-1 0 0,0 1 1 0 0,0-1-1 0 0,0 1 1 0 0,0-1-1 0 0,0 0 1 0 0,0 1-1 0 0,0-1 0 0 0,0 0 1 0 0,1 1-1 0 0,-1-1 1 0 0,0 0-1 0 0,0 1 1 0 0,0-1-1 0 0,1 0 0 0 0,-1 0 1 0 0,0 1-1 0 0,0-1 1 0 0,1 0-1 0 0,-1 0 1 0 0,0 1-1 0 0,0-1 1 0 0,1 0-1 0 0,-1 0 0 0 0,0 0 1 0 0,1 0-1 0 0,-1 1 1 0 0,0-1-1 0 0,1 0 1 0 0,-1 0-1 0 0,0 0 1 0 0,1 0-1 0 0,-1 0 0 0 0,1 0 1 0 0,-1 0-1 0 0,0 0 1 0 0,1 0-1 0 0,-1 0 1 0 0,0 0-1 0 0,1 0 0 0 0,-1 0 1 0 0,0 0-1 0 0,1 0 1 0 0,-1-1-1 0 0,0 1 1 0 0,1 0-1 0 0,-1 0 1 0 0,0 0-1 0 0,1 0 0 0 0,-1-1 1 0 0,0 1-1 0 0,1 0 1 0 0,-1 0-21 0 0,0 9-177 0 0,20 156 689 0 0,-18-84-528 0 0,-5-76 375 0 0,1-4-3586 0 0,1 0-5326 0 0,1-1-3791 0 0</inkml:trace>
  <inkml:trace contextRef="#ctx0" brushRef="#br0" timeOffset="263.161">933 1528 16668 0 0,'0'0'5249'0'0,"0"0"-3225"0"0,0 0-1014 0 0,0 0-63 0 0,0 0-63 0 0,0 0-117 0 0,0 0-222 0 0,0 0-225 0 0,0 0-143 0 0,0 0-57 0 0,0 0-30 0 0,0 0 3 0 0,0 8-6 0 0,-1 54 858 0 0,0-7-3429 0 0,1-22-8735 0 0,0-32-723 0 0</inkml:trace>
  <inkml:trace contextRef="#ctx0" brushRef="#br0" timeOffset="647.824">1076 1466 11610 0 0,'0'0'2940'0'0,"0"0"-864"0"0,0 0-373 0 0,0 0-84 0 0,0 0-173 0 0,0 0-250 0 0,0 0-269 0 0,0 0-220 0 0,0 0-100 0 0,0 0-55 0 0,0 0-79 0 0,0 0-79 0 0,0 0-72 0 0,19-2-59 0 0,127-7 412 0 0,-145 9-670 0 0,0 0 1 0 0,0 0-1 0 0,1 0 0 0 0,-1 0 1 0 0,0 0-1 0 0,0 0 0 0 0,0 0 1 0 0,0 1-1 0 0,0-1 0 0 0,0 0 1 0 0,0 1-1 0 0,0-1 1 0 0,0 1-1 0 0,0-1 0 0 0,0 1 1 0 0,0-1-1 0 0,-1 1 0 0 0,1 0 1 0 0,0 0-1 0 0,0-1 0 0 0,0 1 1 0 0,-1 0-1 0 0,1 0 1 0 0,-1 0-1 0 0,1 0 0 0 0,0 0 1 0 0,-1 0-1 0 0,1 0 0 0 0,-1 0 1 0 0,0 0-1 0 0,1 0 0 0 0,-1 0 1 0 0,0 0-1 0 0,0 0 1 0 0,0 0-1 0 0,1 0 0 0 0,-1 0 1 0 0,0 0-1 0 0,0 0 0 0 0,-1 0 1 0 0,1 0-1 0 0,0 0 0 0 0,0 0 1 0 0,0 1-1 0 0,-1-1 0 0 0,1 0 1 0 0,-1 0-1 0 0,1 0 1 0 0,-1 0-6 0 0,-48 65 212 0 0,-31 37 72 0 0,79-102-276 0 0,0 0-1 0 0,1 1 1 0 0,-1-1 0 0 0,1 0 0 0 0,-1 0 0 0 0,1 1 0 0 0,-1-1 0 0 0,1 0 0 0 0,0 1 0 0 0,-1-1-1 0 0,1 1 1 0 0,0-1 0 0 0,0 0 0 0 0,0 1 0 0 0,0-1 0 0 0,0 1 0 0 0,1-1 0 0 0,-1 0-1 0 0,0 1 1 0 0,1-1 0 0 0,-1 1 0 0 0,1-1 0 0 0,-1 0 0 0 0,1 0 0 0 0,0 1 0 0 0,-1-1 0 0 0,1 0-1 0 0,0 0 1 0 0,0 0 0 0 0,0 0 0 0 0,0 0 0 0 0,0 0 0 0 0,0 0 0 0 0,0 0 0 0 0,0 0-1 0 0,0 0 1 0 0,0-1 0 0 0,1 1 0 0 0,-1 0 0 0 0,0-1 0 0 0,1 1 0 0 0,-1-1 0 0 0,0 1 0 0 0,1-1-1 0 0,-1 0 1 0 0,0 0 0 0 0,1 1 0 0 0,-1-1 0 0 0,1 0 0 0 0,-1 0 0 0 0,0 0 0 0 0,1-1-1 0 0,0 1-7 0 0,76-10 632 0 0,-68 7-629 0 0,-1 1 1 0 0,1-2-1 0 0,0 1 0 0 0,-1-1 0 0 0,0-1 0 0 0,0 0 1 0 0,0 0-1 0 0,-1 0 0 0 0,0-1 0 0 0,7-7-3 0 0,-14 4-905 0 0,-1 7-7977 0 0,0 2-3511 0 0</inkml:trace>
  <inkml:trace contextRef="#ctx0" brushRef="#br0" timeOffset="2004.11">170 291 4897 0 0,'0'0'1952'0'0,"0"0"-15"0"0,0 0 67 0 0,0 0 55 0 0,0 0-66 0 0,0 0-219 0 0,0 0-258 0 0,0 0-231 0 0,0 0-168 0 0,0 0-138 0 0,0 0-125 0 0,0 0-121 0 0,-4-4-105 0 0,1 0-612 0 0,3 4 16 0 0,1 1 0 0 0,0-1 0 0 0,-1 0 0 0 0,1 0 0 0 0,-1 0 0 0 0,1 1 0 0 0,0-1 0 0 0,-1 0 0 0 0,1 0 0 0 0,0 0 0 0 0,-1 0 0 0 0,1 0 0 0 0,0 0 0 0 0,-1 0 1 0 0,1-1-1 0 0,0 1 0 0 0,-1 0 0 0 0,1 0 0 0 0,0 0 0 0 0,-1-1 0 0 0,1 1 0 0 0,-1 0 0 0 0,1-1 0 0 0,-1 1 0 0 0,1 0 0 0 0,-1-1 0 0 0,1 1 0 0 0,-1-1 0 0 0,1 1 0 0 0,-1-1 0 0 0,1 1 0 0 0,-1-1 0 0 0,0 1 0 0 0,1-1 0 0 0,-1 1 0 0 0,0-1 0 0 0,1 0 0 0 0,-1 1 0 0 0,0-1 0 0 0,0 1 0 0 0,0-1 0 0 0,1 0 0 0 0,-1 1 0 0 0,0-1 0 0 0,0 0 0 0 0,0 1 0 0 0,0-1 0 0 0,0 0 0 0 0,0 1 0 0 0,-1-1 0 0 0,1 0 0 0 0,0 1 0 0 0,0-1 0 0 0,0 0 0 0 0,0 1 0 0 0,-1-1 0 0 0,1 1 0 0 0,0-1 0 0 0,-1 1 0 0 0,1-1 0 0 0,0 0 0 0 0,-1 1 0 0 0,1-1 1 0 0,-1 1-1 0 0,0-1-32 0 0,116-17 1748 0 0,148-1-310 0 0,-92 8-388 0 0,-188-10-779 0 0,-129-96-87 0 0,57 53-218 0 0,88 57-1437 0 0,23 14-223 0 0,-12-1 825 0 0,36 20-3144 0 0,-13-12-4661 0 0,-14-9-3368 0 0</inkml:trace>
  <inkml:trace contextRef="#ctx0" brushRef="#br0" timeOffset="2455.071">1529 877 12371 0 0,'0'0'1845'0'0,"0"0"-434"0"0,0 0-134 0 0,0 0 6 0 0,0 0-14 0 0,0 0-79 0 0,0 0-157 0 0,0 0-129 0 0,0 0-89 0 0,0 0-89 0 0,0 0-94 0 0,0 0-64 0 0,0 0-54 0 0,20 3-48 0 0,65 9-38 0 0,73-13 1216 0 0,-136-2-1503 0 0,98-22 796 0 0,-41 9-3829 0 0,-101 23-1188 0 0,11-3-1393 0 0,2 0-6407 0 0</inkml:trace>
  <inkml:trace contextRef="#ctx0" brushRef="#br0" timeOffset="2703.312">1582 1120 14931 0 0,'0'0'1883'0'0,"0"0"-577"0"0,0 0-151 0 0,0 0 169 0 0,0 0 128 0 0,0 0-85 0 0,0 0-233 0 0,0 0-253 0 0,0 0-180 0 0,0 0-148 0 0,0 0-136 0 0,0 0-124 0 0,33 4-107 0 0,100 13-84 0 0,-48-19-42 0 0,-22-3-1857 0 0,76-2-10156 0 0,-128 7-490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13291 0 0,'0'0'2458'0'0,"0"0"-391"0"0,0 0-288 0 0,0 0-180 0 0,0 0-210 0 0,0 0-275 0 0,0 0-332 0 0,0 0-274 0 0,0 0-168 0 0,0 0-99 0 0,0 0-74 0 0,0 0-44 0 0,0 0-33 0 0,-11 11-39 0 0,-33 35-11 0 0,42-44-43 0 0,1-1 1 0 0,0 1-1 0 0,0 0 1 0 0,-1 0-1 0 0,1 0 1 0 0,0-1-1 0 0,0 1 0 0 0,1 0 1 0 0,-1 0-1 0 0,0 0 1 0 0,1 1-1 0 0,-1-1 1 0 0,1 0-1 0 0,0 0 0 0 0,-1 0 1 0 0,1 0-1 0 0,0 0 1 0 0,1 0-1 0 0,-1 1 1 0 0,0-1-1 0 0,0 0 1 0 0,1 0-1 0 0,-1 0 0 0 0,1 0 1 0 0,0 0-1 0 0,0 1 3 0 0,0-1-17 0 0,22 32-1128 0 0,-4-17-6873 0 0,-13-13-3893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4489 0 0,'0'0'2363'0'0,"0"0"-74"0"0,0 0-126 0 0,0 0-168 0 0,0 0-231 0 0,0 0-255 0 0,0 0-236 0 0,0 0-185 0 0,0 0-146 0 0,0 0-141 0 0,0 0-96 0 0,0 0-63 0 0,0 0-68 0 0,-10 2-51 0 0,-47 7 399 0 0,27-3 204 0 0,19-5-942 0 0,0 1-1 0 0,1 0 1 0 0,-1 1-1 0 0,1 0 1 0 0,0 0-1 0 0,0 1 1 0 0,0 1-1 0 0,0 0 1 0 0,1 0-1 0 0,-1 1-183 0 0,10-6 8 0 0,-1 1-1 0 0,0-1 1 0 0,0 1 0 0 0,0-1-1 0 0,0 1 1 0 0,0 0-1 0 0,1 0 1 0 0,-1-1-1 0 0,0 1 1 0 0,1 0 0 0 0,-1 0-1 0 0,0 0 1 0 0,1 0-1 0 0,-1 0 1 0 0,1 0 0 0 0,-1 0-1 0 0,1 0 1 0 0,0 0-1 0 0,0 0 1 0 0,-1 0 0 0 0,1 0-1 0 0,0 0 1 0 0,0 0-1 0 0,0 0 1 0 0,0 0 0 0 0,0 0-1 0 0,0 0 1 0 0,0 0-1 0 0,0 0 1 0 0,0 0 0 0 0,1 0-1 0 0,-1 0 1 0 0,0 0-8 0 0,92 105 65 0 0,-86-99-35 0 0,-1 0 0 0 0,1 0 0 0 0,-1 1 0 0 0,0-1 0 0 0,-1 1 0 0 0,0 1 0 0 0,0-1 0 0 0,-1 0 0 0 0,0 1 0 0 0,0 0 0 0 0,-1 0 0 0 0,0 0 0 0 0,-1 0 0 0 0,0 0 0 0 0,0 0 0 0 0,-1 0 0 0 0,0 0 0 0 0,-1 0 0 0 0,0 1-30 0 0,-1-7 42 0 0,-1 1 1 0 0,0-1 0 0 0,0-1 0 0 0,-1 1-1 0 0,1 0 1 0 0,0-1 0 0 0,-1 1 0 0 0,0-1-1 0 0,1 0 1 0 0,-1 0 0 0 0,0-1-1 0 0,0 1 1 0 0,0-1 0 0 0,0 0 0 0 0,0 0-1 0 0,0 0 1 0 0,-1-1 0 0 0,-2 1-43 0 0,7-1 1 0 0,-156 7 352 0 0,154-7-386 0 0,-1 0 0 0 0,1 0 1 0 0,0 0-1 0 0,0-1 1 0 0,0 1-1 0 0,0 0 0 0 0,0-1 1 0 0,-1 0-1 0 0,1 1 1 0 0,0-1-1 0 0,0 0 0 0 0,0 0 1 0 0,1 0-1 0 0,-1 0 1 0 0,0 0-1 0 0,0-1 0 0 0,0 1 1 0 0,1-1-1 0 0,-1 1 1 0 0,1-1-1 0 0,-1 1 0 0 0,1-1 1 0 0,0 0-1 0 0,0 0 1 0 0,-1 1-1 0 0,1-1 0 0 0,0-1 33 0 0,6-26-3674 0 0,4 12-6632 0 0,-4 9-2485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228 594 0 0 0,'0'0'866'0'0,"0"0"781"0"0,0 0 346 0 0,0 0 5 0 0,0 0-222 0 0,0 0-306 0 0,0 0-211 0 0,0 0-67 0 0,0 0 35 0 0,0 0 81 0 0,7-3 1000 0 0,-6 2 3229 0 0,-13 3-5229 0 0,1 0 0 0 0,0 1-1 0 0,1 0 1 0 0,-1 0 0 0 0,1 1 0 0 0,-1 0 0 0 0,1 1 0 0 0,0 1 0 0 0,1-1-1 0 0,-1 1 1 0 0,1 1 0 0 0,0 0 0 0 0,-5 6-308 0 0,5-5 53 0 0,1 0 0 0 0,0 1 0 0 0,1 0 0 0 0,0 0 0 0 0,0 0 1 0 0,1 1-1 0 0,0 0 0 0 0,1 1 0 0 0,0-1 0 0 0,-2 6-53 0 0,5-9 28 0 0,-1 1 1 0 0,1-1-1 0 0,0 1 1 0 0,0 0-1 0 0,1-1 1 0 0,0 1-1 0 0,1 0 1 0 0,-1 0-1 0 0,2 0 1 0 0,-1 0-1 0 0,1-1 1 0 0,0 1-1 0 0,1 0 1 0 0,-1-1-1 0 0,2 1 1 0 0,-1-1-1 0 0,1 1 1 0 0,0-1-1 0 0,0 0 1 0 0,1 0-1 0 0,0 0 1 0 0,1-1-1 0 0,-1 0 1 0 0,2 2-29 0 0,5 3 88 0 0,0 0-1 0 0,1 0 1 0 0,0-1-1 0 0,1-1 1 0 0,0 0-1 0 0,0-1 1 0 0,1 0 0 0 0,0-1-1 0 0,0-1 1 0 0,1 0-1 0 0,0-1 1 0 0,0-1-1 0 0,0 0 1 0 0,1-1 0 0 0,-1 0-1 0 0,1-2 1 0 0,-1 1-1 0 0,14-2-87 0 0,-25 0 12 0 0,1 1 0 0 0,0-1 0 0 0,0 0 0 0 0,0-1 0 0 0,-1 1 0 0 0,1-1 0 0 0,0 0 0 0 0,-1 0-1 0 0,1-1 1 0 0,0 1 0 0 0,-1-1 0 0 0,1 0 0 0 0,-1 0 0 0 0,0 0 0 0 0,0-1 0 0 0,0 0 0 0 0,0 1 0 0 0,0-1-1 0 0,-1-1 1 0 0,1 1 0 0 0,-1-1 0 0 0,0 1 0 0 0,0-1 0 0 0,0 0 0 0 0,0 0 0 0 0,-1 0 0 0 0,2-3-12 0 0,-1-13-1237 0 0,-1 5-1769 0 0,3 6-2927 0 0,-3 8-6273 0 0</inkml:trace>
  <inkml:trace contextRef="#ctx0" brushRef="#br0" timeOffset="405.229">902 705 8666 0 0,'0'0'2139'0'0,"0"0"-289"0"0,0 0-127 0 0,0 0-82 0 0,0 0-168 0 0,0 0-198 0 0,0 0-214 0 0,0 0-189 0 0,0 0-141 0 0,0 0-97 0 0,0 0-106 0 0,0 0-75 0 0,0 0-53 0 0,-33 16-69 0 0,-101 54-44 0 0,79-27 30 0 0,49-33-254 0 0,1-3-44 0 0,1 1 1 0 0,0 0-1 0 0,0 0 1 0 0,0 0-1 0 0,1 0 1 0 0,0 1-1 0 0,1-1 1 0 0,0 1-1 0 0,0 0 1 0 0,1 0-1 0 0,0 0 1 0 0,1 0-1 0 0,-1-1 1 0 0,2 1-1 0 0,-1 0 1 0 0,2 7-20 0 0,1-10 4 0 0,-1-1 1 0 0,1 1-1 0 0,0-1 0 0 0,0 0 1 0 0,1 1-1 0 0,0-2 0 0 0,0 1 1 0 0,0 0-1 0 0,0-1 0 0 0,1 1 0 0 0,-1-1 1 0 0,1-1-1 0 0,0 1 0 0 0,0-1 1 0 0,1 1-1 0 0,-1-2 0 0 0,1 1 1 0 0,0 0-1 0 0,-1-1 0 0 0,1 0 1 0 0,2 0-5 0 0,7 0 163 0 0,0 0 0 0 0,1-1 1 0 0,-1-1-1 0 0,1-1 1 0 0,-1 0-1 0 0,1 0 0 0 0,-1-2 1 0 0,0 0-1 0 0,0-1 1 0 0,0 0-1 0 0,0-1 0 0 0,-1-1 1 0 0,1 0-1 0 0,-1-1 1 0 0,-1-1-1 0 0,0 0 0 0 0,0 0 1 0 0,0-2-1 0 0,-1 1 1 0 0,-1-2-1 0 0,7-6-163 0 0,-10 10 60 0 0,1-1 1 0 0,-1 0-1 0 0,-1 0 0 0 0,0-1 1 0 0,0 0-1 0 0,0-1 0 0 0,-1 0 1 0 0,-1 1-1 0 0,0-2 0 0 0,0 1 1 0 0,-1-1-1 0 0,0 1 0 0 0,-1-1 1 0 0,0 0-1 0 0,-1 0 0 0 0,0-1 1 0 0,-1 1-1 0 0,0 0 0 0 0,0-1 1 0 0,-2 1-1 0 0,0-6-60 0 0,-1 11-53 0 0,0 1-1 0 0,0-1 1 0 0,0 1-1 0 0,-1 0 1 0 0,0 0-1 0 0,0 0 1 0 0,-1 0-1 0 0,1 1 1 0 0,-1-1-1 0 0,0 1 1 0 0,0 0 0 0 0,0 0-1 0 0,-1 0 1 0 0,1 1-1 0 0,-1-1 1 0 0,0 1-1 0 0,0 0 1 0 0,0 1-1 0 0,-1-1 1 0 0,1 1 0 0 0,-1 0-1 0 0,1 0 1 0 0,-1 1-1 0 0,0-1 1 0 0,1 1-1 0 0,-1 1 1 0 0,0-1-1 0 0,0 1 1 0 0,0 0-1 0 0,0 0 1 0 0,1 1 0 0 0,-1 0-1 0 0,0 0 1 0 0,0 0-1 0 0,1 1 1 0 0,-1-1-1 0 0,1 1 1 0 0,-1 1 53 0 0,4-2-157 0 0,-33 22-2014 0 0,15-4-2917 0 0,11-8-4768 0 0</inkml:trace>
  <inkml:trace contextRef="#ctx0" brushRef="#br0" timeOffset="1033.1">1197 1113 2176 0 0,'0'0'4552'0'0,"0"0"-780"0"0,0 0-449 0 0,0 0-574 0 0,0 0-605 0 0,0 0-472 0 0,0 0-306 0 0,0 0-216 0 0,0 0-173 0 0,0 0-130 0 0,0 0-120 0 0,0 0-95 0 0,0 0-81 0 0,22-17-62 0 0,69-55-81 0 0,-84 67-321 0 0,0 0 0 0 0,-1-1-1 0 0,0 0 1 0 0,1 0 0 0 0,-2-1-1 0 0,1 0 1 0 0,-1 0 0 0 0,0 0-1 0 0,-1 0 1 0 0,1-1 0 0 0,2-7-87 0 0,5-10 197 0 0,81-191 582 0 0,-82 183-789 0 0,-16 53-263 0 0,-9 96 205 0 0,13-109 67 0 0,0-1 0 0 0,1 1-1 0 0,0-1 1 0 0,0 1 0 0 0,1-1-1 0 0,-1 1 1 0 0,1-1 0 0 0,1 1-1 0 0,-1-1 1 0 0,1 0 0 0 0,1 1-1 0 0,-1-1 1 0 0,1 0 0 0 0,0-1-1 0 0,0 1 1 0 0,1 0 0 0 0,-1-1-1 0 0,1 0 1 0 0,0 0 0 0 0,1 0-1 0 0,-1 0 1 0 0,1-1 0 0 0,0 0-1 0 0,0 0 1 0 0,1 0 0 0 0,-1 0-1 0 0,1-1 1 0 0,0 0 1 0 0,0-1 16 0 0,0-1 1 0 0,0 1 0 0 0,0-1-1 0 0,0-1 1 0 0,1 1 0 0 0,-1-1-1 0 0,0 0 1 0 0,1-1-1 0 0,-1 1 1 0 0,0-1 0 0 0,0-1-1 0 0,0 1 1 0 0,0-1-1 0 0,0 0 1 0 0,0 0 0 0 0,0-1-1 0 0,0 1 1 0 0,-1-1-1 0 0,0-1 1 0 0,1 1 0 0 0,-1-1-17 0 0,99-90 760 0 0,-92 80-660 0 0,-1-1 0 0 0,0 0 0 0 0,-1-1-1 0 0,0 0 1 0 0,-1-1 0 0 0,-1 0 0 0 0,-1 0-1 0 0,-1 0 1 0 0,0-1 0 0 0,1-9-100 0 0,-5-27 216 0 0,-2 54-320 0 0,-1-1 0 0 0,0 1 1 0 0,1 0-1 0 0,-1 0 0 0 0,1 0 0 0 0,-1 0 0 0 0,0 0 0 0 0,1-1 0 0 0,-1 1 1 0 0,0 0-1 0 0,0 1 0 0 0,1-1 0 0 0,-1 0 0 0 0,1 0 0 0 0,-1 0 1 0 0,0 0-1 0 0,1 0 0 0 0,-1 1 0 0 0,0-1 0 0 0,1 0 0 0 0,-1 1 0 0 0,1-1 1 0 0,-1 0-1 0 0,0 1 0 0 0,1-1 0 0 0,-1 1 0 0 0,1-1 0 0 0,0 1 1 0 0,-1-1-1 0 0,1 1 0 0 0,-1-1 0 0 0,1 1 0 0 0,0-1 0 0 0,-1 1 0 0 0,1-1 1 0 0,0 1-1 0 0,-1 0 0 0 0,1-1 0 0 0,0 1 0 0 0,0 0 0 0 0,0-1 1 0 0,0 1-1 0 0,0 0 0 0 0,0-1 0 0 0,0 2 104 0 0,-5 10-3573 0 0,4-2-2581 0 0,-1 1-6389 0 0</inkml:trace>
  <inkml:trace contextRef="#ctx0" brushRef="#br0" timeOffset="1560.027">2373 649 9570 0 0,'0'0'3641'0'0,"0"0"-1149"0"0,0 0-531 0 0,0 0-176 0 0,0 0-195 0 0,0 0-231 0 0,0 0-263 0 0,0 0-229 0 0,0 0-175 0 0,0 0-129 0 0,0 0-60 0 0,0 0-71 0 0,0 0-47 0 0,0-6-39 0 0,0-19-57 0 0,0 24-253 0 0,-1 0-1 0 0,0 0 1 0 0,1 0-1 0 0,-1 0 0 0 0,0 0 1 0 0,1 1-1 0 0,-1-1 1 0 0,0 0-1 0 0,0 0 1 0 0,0 1-1 0 0,1-1 1 0 0,-1 0-1 0 0,0 1 1 0 0,0-1-1 0 0,0 1 0 0 0,0-1 1 0 0,0 1-1 0 0,-1 0 1 0 0,1-1-1 0 0,0 1 1 0 0,0 0-1 0 0,0 0 1 0 0,0 0-1 0 0,0 0 1 0 0,0 0-1 0 0,0 0 0 0 0,0 0 1 0 0,-1 0-1 0 0,1 0 1 0 0,0 0-1 0 0,0 0 1 0 0,-1 1-36 0 0,-1-1 81 0 0,-13 2-39 0 0,1 0 0 0 0,-1 2 0 0 0,1-1-1 0 0,0 2 1 0 0,0 0 0 0 0,1 1 0 0 0,0 0-1 0 0,0 1 1 0 0,0 1 0 0 0,-9 6-42 0 0,21-13-1 0 0,0 0 0 0 0,0 0-1 0 0,1 0 1 0 0,-1 0 0 0 0,0 0 0 0 0,1 1 0 0 0,-1-1 0 0 0,1 1-1 0 0,-1-1 1 0 0,1 1 0 0 0,0-1 0 0 0,0 1 0 0 0,-1 0-1 0 0,1-1 1 0 0,0 1 0 0 0,1 0 0 0 0,-1 0 0 0 0,0 0 0 0 0,0 0-1 0 0,1 0 1 0 0,-1 0 0 0 0,1 0 0 0 0,0 0 0 0 0,0 0 0 0 0,0 0-1 0 0,-1 0 1 0 0,2 0 0 0 0,-1 0 0 0 0,0 0 0 0 0,0 0-1 0 0,1 0 1 0 0,-1 0 0 0 0,1 0 0 0 0,0 0 0 0 0,-1 0 0 0 0,1 0-1 0 0,0 0 1 0 0,0 0 0 0 0,0-1 0 0 0,0 1 0 0 0,1 0 0 0 0,-1-1 1 0 0,119 114-50 0 0,-116-112 57 0 0,-1 1 1 0 0,0 0-1 0 0,1 0 0 0 0,-2 1 0 0 0,1-1 1 0 0,0 1-1 0 0,-1-1 0 0 0,0 1 0 0 0,0 0 0 0 0,0 0 1 0 0,-1 0-1 0 0,1 0 0 0 0,-1 0 0 0 0,-1 0 0 0 0,1 1 1 0 0,-1-1-1 0 0,1 0 0 0 0,-2 0 0 0 0,1 0 1 0 0,0 1-1 0 0,-1-1 0 0 0,0 0 0 0 0,0 0 0 0 0,-1 0 1 0 0,1 0-1 0 0,-1 0 0 0 0,0 0 0 0 0,-1-1 1 0 0,1 1-1 0 0,-1-1 0 0 0,0 1 0 0 0,0-1 0 0 0,0 0 1 0 0,-1 0-8 0 0,-2 4 30 0 0,0-1 0 0 0,-1-1 0 0 0,0 1 0 0 0,0-1 0 0 0,-1 0 1 0 0,0-1-1 0 0,0 0 0 0 0,0 0 0 0 0,-1-1 0 0 0,1 0 0 0 0,-1 0 0 0 0,0-1 1 0 0,0 0-1 0 0,0-1 0 0 0,-1 0 0 0 0,1 0 0 0 0,-1-1 0 0 0,-7 0-30 0 0,5-1-49 0 0,9 1 24 0 0,1 0 0 0 0,0 0 0 0 0,-1-1 0 0 0,1 1 0 0 0,0-1 0 0 0,-1 0 0 0 0,1 0 0 0 0,0 1 0 0 0,-1-2 0 0 0,1 1 0 0 0,0 0 1 0 0,-1 0-1 0 0,1-1 0 0 0,0 1 0 0 0,-1-1 0 0 0,1 0 0 0 0,0 0 0 0 0,0 0 0 0 0,0 0 0 0 0,0 0 0 0 0,0 0 0 0 0,0 0 0 0 0,0-1 1 0 0,0 1-1 0 0,0-1 0 0 0,0 0 0 0 0,1 1 0 0 0,-1-1 0 0 0,1 0 0 0 0,-1 0 0 0 0,1 0 0 0 0,0 0 0 0 0,0 0 0 0 0,0 0 0 0 0,0 0 1 0 0,0 0-1 0 0,0-1 0 0 0,0 1 0 0 0,0-2 25 0 0,13-32-3194 0 0,-1 25-2064 0 0,-3 3-1109 0 0,-2 0-6135 0 0</inkml:trace>
  <inkml:trace contextRef="#ctx0" brushRef="#br0" timeOffset="2294.267">2447 885 7354 0 0,'0'0'2096'0'0,"0"0"-37"0"0,0 0 178 0 0,0 0-124 0 0,0 0-275 0 0,0 0-304 0 0,0 0-293 0 0,0 0-183 0 0,0 0-118 0 0,0 0-86 0 0,0 0-69 0 0,32 1-91 0 0,101 0-110 0 0,-69-14 140 0 0,-54 6-564 0 0,-1 3-87 0 0,0 0 1 0 0,0-1-1 0 0,0 0 1 0 0,0 0-1 0 0,-1-1 1 0 0,0 0-1 0 0,0-1 1 0 0,0 0-1 0 0,-1 0 0 0 0,0-1 1 0 0,-1 1-1 0 0,0-1 1 0 0,0-1-1 0 0,0 1 1 0 0,-1-1-1 0 0,-1 0 1 0 0,1 0-1 0 0,-1-1 1 0 0,-1 1-1 0 0,0-1 0 0 0,0 0 1 0 0,-1 0-1 0 0,0 0 1 0 0,-1 0-1 0 0,0 0 1 0 0,-1-5-74 0 0,0 13-7 0 0,-1 0 0 0 0,0-1 0 0 0,1 1 0 0 0,-1 0 0 0 0,0 0 0 0 0,-1 0 0 0 0,1 0 0 0 0,0 0 0 0 0,0 1 0 0 0,-1-1 1 0 0,1 0-1 0 0,-1 1 0 0 0,1-1 0 0 0,-1 0 0 0 0,0 1 0 0 0,0 0 0 0 0,0-1 0 0 0,0 1 0 0 0,0 0 0 0 0,0 0 0 0 0,0 0 0 0 0,0 1 0 0 0,0-1 1 0 0,0 0-1 0 0,0 1 0 0 0,-1-1 0 0 0,1 1 0 0 0,0 0 0 0 0,0 0 0 0 0,-1-1 0 0 0,1 2 0 0 0,0-1 0 0 0,0 0 0 0 0,-1 0 0 0 0,-1 1 7 0 0,-77 27-235 0 0,68-20 206 0 0,-1 0 0 0 0,1 1 0 0 0,1 1 0 0 0,-1 0 0 0 0,2 1 0 0 0,-1 0 0 0 0,2 1 0 0 0,-1 0-1 0 0,2 1 1 0 0,0 0 0 0 0,0 0 0 0 0,1 1 0 0 0,1 0 0 0 0,0 0 0 0 0,1 1 0 0 0,0 0 0 0 0,2 0 0 0 0,-1 0 0 0 0,2 1 0 0 0,0-1-1 0 0,1 1 30 0 0,2-12-1 0 0,0 0 0 0 0,1 0 0 0 0,0 0-1 0 0,0 0 1 0 0,0 0 0 0 0,0 0-1 0 0,0 0 1 0 0,1 0 0 0 0,-1-1-1 0 0,1 1 1 0 0,0-1 0 0 0,0 1-1 0 0,1-1 1 0 0,-1 0 0 0 0,1 0-1 0 0,-1 0 1 0 0,1 0 0 0 0,0 0-1 0 0,0 0 1 0 0,0-1 0 0 0,1 1-1 0 0,-1-1 1 0 0,1 0 0 0 0,-1 0 0 0 0,1-1-1 0 0,0 1 1 0 0,-1-1 0 0 0,1 1-1 0 0,0-1 1 0 0,0 0 0 0 0,1 0 1 0 0,132 11 114 0 0,-130-12-96 0 0,18-2 54 0 0,1-2 0 0 0,-1-1 0 0 0,0-1 0 0 0,0-1-1 0 0,-1-1 1 0 0,0-1 0 0 0,0-1 0 0 0,-1-2-1 0 0,-1 0 1 0 0,0-1 0 0 0,11-9-72 0 0,8-6 151 0 0,-2-2 0 0 0,-2-1 1 0 0,-1-2-1 0 0,-1-1 0 0 0,1-5-151 0 0,-26 30 15 0 0,0 0-1 0 0,0-1 1 0 0,-1 1 0 0 0,-1-2-1 0 0,0 1 1 0 0,0-1 0 0 0,-1-1-1 0 0,0 1 1 0 0,-1-1 0 0 0,0 0 0 0 0,-1-1-1 0 0,-1 1 1 0 0,0-1 0 0 0,0 0-1 0 0,-1 0 1 0 0,-1 0 0 0 0,0 0-1 0 0,-1-10-14 0 0,-3 21-2 0 0,0 0 0 0 0,-1 1 0 0 0,1-1 0 0 0,-1 0 0 0 0,1 1 0 0 0,-1-1 0 0 0,0 1 0 0 0,1 0 0 0 0,-1 0 0 0 0,0 0 0 0 0,0 0-1 0 0,0 0 1 0 0,0 1 0 0 0,0-1 0 0 0,0 1 0 0 0,0 0 0 0 0,0 0 0 0 0,0 0 0 0 0,0 0 0 0 0,0 1 0 0 0,0-1 0 0 0,0 1 0 0 0,1-1 0 0 0,-1 1 0 0 0,0 0 0 0 0,0 0 0 0 0,0 1 0 0 0,1-1 0 0 0,-1 0-1 0 0,0 1 1 0 0,1 0 0 0 0,0 0 0 0 0,-1-1 0 0 0,1 1 0 0 0,0 1 2 0 0,0-2-3 0 0,-5 2-6 0 0,1 0-1 0 0,0 0 1 0 0,0 0 0 0 0,0 1-1 0 0,0 0 1 0 0,1 0 0 0 0,-1 1 0 0 0,1 0-1 0 0,0 0 1 0 0,0 0 0 0 0,1 0-1 0 0,0 1 1 0 0,0-1 0 0 0,0 1-1 0 0,0 0 1 0 0,1 0 0 0 0,0 1-1 0 0,1-1 1 0 0,-1 1 0 0 0,1-1-1 0 0,0 1 1 0 0,1 0 0 0 0,0 0-1 0 0,0 0 1 0 0,0 0 0 0 0,1-1-1 0 0,0 8 10 0 0,3-10 2 0 0,0-1-1 0 0,0 1 0 0 0,1-1 0 0 0,-1 0 0 0 0,1 0 0 0 0,-1 0 0 0 0,1 0 0 0 0,0-1 0 0 0,0 1 0 0 0,0-1 0 0 0,1 0 0 0 0,-1 0 0 0 0,1-1 0 0 0,3 2-1 0 0,2 1 7 0 0,187 54 53 0 0,-195-56-57 0 0,0 0 1 0 0,1-1-1 0 0,-1 1 1 0 0,0 0-1 0 0,0 0 1 0 0,0 0-1 0 0,0 0 1 0 0,-1 0-1 0 0,1 1 1 0 0,0-1-1 0 0,-1 1 1 0 0,0-1-1 0 0,1 1 1 0 0,-1-1-1 0 0,0 1 0 0 0,0 0 1 0 0,-1-1-1 0 0,1 1 1 0 0,0 0-1 0 0,-1 0 1 0 0,0-1-1 0 0,0 1 1 0 0,0 0-1 0 0,0 0 1 0 0,0 0-1 0 0,0 0 1 0 0,-1-1-1 0 0,1 1 1 0 0,-1 0-1 0 0,-1 2-3 0 0,-38 78 178 0 0,37-78-168 0 0,-36 67-280 0 0,39-71 113 0 0,0-1-80 0 0,14-8-1454 0 0,7-7-1568 0 0,-11 8-2307 0 0,-2 0-6238 0 0</inkml:trace>
  <inkml:trace contextRef="#ctx0" brushRef="#br0" timeOffset="2722.607">3621 539 12715 0 0,'0'0'1929'0'0,"0"0"-403"0"0,0 0-78 0 0,0 0-27 0 0,0 0-172 0 0,0 0-300 0 0,0 0-345 0 0,0 0-207 0 0,0 0-13 0 0,0 0 86 0 0,0 0 72 0 0,0 0-2 0 0,0 0-41 0 0,5 8-57 0 0,-3-3-415 0 0,57 141 2102 0 0,-42 92-1641 0 0,0-161-452 0 0,-17-76-15 0 0,1 0-1 0 0,0 0 1 0 0,0 0-1 0 0,0 0 1 0 0,0 0-1 0 0,0 0 0 0 0,0 0 1 0 0,0-1-1 0 0,1 1 1 0 0,-1 0-1 0 0,0-1 1 0 0,0 1-1 0 0,0-1 1 0 0,1 1-1 0 0,-1-1 0 0 0,0 0 1 0 0,1 1-1 0 0,-1-1 1 0 0,0 0-1 0 0,1 0 1 0 0,-1 0-1 0 0,0 0 1 0 0,1 0-1 0 0,-1 0 0 0 0,0-1 1 0 0,1 1-1 0 0,-1 0 1 0 0,0-1-1 0 0,0 1 1 0 0,1-1-1 0 0,-1 1 1 0 0,0-1-1 0 0,0 0 1 0 0,0 1-1 0 0,0-1 0 0 0,1 0 1 0 0,-1 0-1 0 0,0 0 1 0 0,-1 1-1 0 0,1-1 1 0 0,0 0-1 0 0,0-1 1 0 0,0 1-1 0 0,0 0 0 0 0,-1 0 1 0 0,1 0-1 0 0,-1 0 1 0 0,1-1-1 0 0,-1 1 1 0 0,1 0-1 0 0,-1 0 1 0 0,0-1-1 0 0,1 1 0 0 0,-1 0-19 0 0,133-241 1268 0 0,-97 168-1145 0 0,41-74-161 0 0,-74 143 84 0 0,-3 6-83 0 0,0-1-1 0 0,0 0 0 0 0,1 0 1 0 0,-1 1-1 0 0,0-1 0 0 0,1 0 1 0 0,-1 0-1 0 0,1 0 0 0 0,-1 1 1 0 0,0-1-1 0 0,1 0 0 0 0,-1 0 1 0 0,1 0-1 0 0,-1 0 0 0 0,0 0 1 0 0,1 0-1 0 0,-1 0 0 0 0,1 0 1 0 0,-1 0-1 0 0,0 0 0 0 0,1 0 1 0 0,-1 0-1 0 0,1 0 0 0 0,-1 0 1 0 0,0 0-1 0 0,1 0 0 0 0,-1 0 1 0 0,1-1-1 0 0,-1 1 0 0 0,0 0 1 0 0,1 0-1 0 0,-1 0 0 0 0,0-1 1 0 0,1 1-1 0 0,-1 0 0 0 0,0 0 1 0 0,1-1-1 0 0,-1 1 0 0 0,0 0 1 0 0,0-1-1 0 0,1 1 0 0 0,-1 0 1 0 0,0-1-1 0 0,0 1 0 0 0,0-1 1 0 0,0 1-1 0 0,1 0 0 0 0,-1-1 1 0 0,0 1-1 0 0,0-1 0 0 0,0 1 1 0 0,0 0-1 0 0,0-1 0 0 0,0 1 1 0 0,0-1-1 0 0,0 1 0 0 0,0 0 1 0 0,0-1-1 0 0,0 1 0 0 0,0-1 37 0 0,0 25-4445 0 0,0-16-806 0 0,0 0-7091 0 0</inkml:trace>
  <inkml:trace contextRef="#ctx0" brushRef="#br0" timeOffset="3761.022">4133 833 6673 0 0,'0'0'3380'0'0,"0"0"-840"0"0,0 0-304 0 0,0 0-185 0 0,0 0-236 0 0,0 0-204 0 0,0 0-240 0 0,0 0-238 0 0,0 0-205 0 0,32-4-155 0 0,99-18-103 0 0,-45-6 622 0 0,-72 19-1062 0 0,-7 6-147 0 0,0-1 1 0 0,0 0-1 0 0,0-1 0 0 0,-1 1 1 0 0,1-1-1 0 0,-1-1 1 0 0,0 1-1 0 0,0-1 0 0 0,-1 0 1 0 0,0 0-1 0 0,0-1 0 0 0,0 1 1 0 0,-1-1-1 0 0,0 0 0 0 0,0-1 1 0 0,-1 1-1 0 0,0 0 0 0 0,0-1 1 0 0,-1 0-1 0 0,0 0 0 0 0,0 0 1 0 0,-1 0-84 0 0,-3 5-3 0 0,0 0 1 0 0,-1 0-1 0 0,1 0 1 0 0,-1 0-1 0 0,0 1 1 0 0,0-1 0 0 0,1 1-1 0 0,-2 0 1 0 0,1 0-1 0 0,0 0 1 0 0,0 0-1 0 0,-1 1 1 0 0,1-1-1 0 0,-1 1 1 0 0,1 0-1 0 0,-1 0 1 0 0,1 0-1 0 0,-1 1 1 0 0,0-1 0 0 0,1 1-1 0 0,-1 0 1 0 0,0 0-1 0 0,0 0 1 0 0,1 0-1 0 0,-1 1 1 0 0,-1-1 2 0 0,-10 1-29 0 0,0 1-1 0 0,1 0 1 0 0,-1 1 0 0 0,1 1 0 0 0,-1 0 0 0 0,1 0-1 0 0,1 2 1 0 0,-1 0 0 0 0,1 0 0 0 0,0 1-1 0 0,0 1 1 0 0,1 0 0 0 0,0 1 0 0 0,0 0 0 0 0,1 1-1 0 0,0 0 1 0 0,1 1 0 0 0,0 0 0 0 0,1 0 0 0 0,-7 13 29 0 0,11-19-6 0 0,1 0 1 0 0,0 1-1 0 0,1 0 1 0 0,0-1-1 0 0,0 1 1 0 0,0 1-1 0 0,0-1 1 0 0,1 0-1 0 0,0 1 1 0 0,1-1 0 0 0,-1 1-1 0 0,1-1 1 0 0,0 1-1 0 0,1 0 1 0 0,0-1-1 0 0,0 1 1 0 0,0 0-1 0 0,1 0 1 0 0,0-1-1 0 0,0 1 1 0 0,1-1-1 0 0,-1 1 1 0 0,1-1-1 0 0,1 0 1 0 0,-1 1 0 0 0,1-1-1 0 0,1 0 1 0 0,-1-1-1 0 0,1 1 1 0 0,0-1-1 0 0,0 1 1 0 0,0-1-1 0 0,1 0 1 0 0,0-1-1 0 0,0 1 1 0 0,0-1-1 0 0,0 0 1 0 0,1 0 0 0 0,-1 0-1 0 0,1-1 1 0 0,6 3 5 0 0,6-1-10 0 0,1 0 1 0 0,0-1 0 0 0,-1-1 0 0 0,1 0 0 0 0,0-2 0 0 0,0 0 0 0 0,0-1 0 0 0,0-1 0 0 0,0-1 0 0 0,0 0 0 0 0,10-4 9 0 0,3-3-251 0 0,0-1 0 0 0,0-2 0 0 0,-2-1 1 0 0,1-2-1 0 0,-2-1 0 0 0,0-1 1 0 0,-1-1-1 0 0,0-2 0 0 0,-2-1 0 0 0,0-1 1 0 0,5-7 250 0 0,53-77-163 0 0,-85 106 187 0 0,1 0-1 0 0,0 0 1 0 0,-1 0 0 0 0,1 1 0 0 0,-1-1-1 0 0,1 0 1 0 0,0 0 0 0 0,-1 0 0 0 0,1 0-1 0 0,-1 0 1 0 0,1 0 0 0 0,-1 1 0 0 0,1-1-1 0 0,0 0 1 0 0,-1 0 0 0 0,1 0 0 0 0,-1-1-1 0 0,1 1 1 0 0,-1 0 0 0 0,1 0 0 0 0,0 0-1 0 0,-1 0 1 0 0,1 0 0 0 0,-1 0 0 0 0,1-1-1 0 0,0 1 1 0 0,-1 0 0 0 0,1 0-1 0 0,-1-1 1 0 0,1 1 0 0 0,0 0 0 0 0,-1 0-1 0 0,1-1 1 0 0,0 1 0 0 0,0 0 0 0 0,-1-1-1 0 0,1 1 1 0 0,0-1 0 0 0,0 1 0 0 0,-1 0-1 0 0,1-1 1 0 0,0 1 0 0 0,0-1 0 0 0,0 1-1 0 0,0 0 1 0 0,0-1 0 0 0,0 1 0 0 0,0-1-1 0 0,0 1 1 0 0,0-1 0 0 0,0 1 0 0 0,0-1-1 0 0,0 1 1 0 0,0 0 0 0 0,0-1 0 0 0,0 1-1 0 0,0-1 1 0 0,0 1 0 0 0,0 0 0 0 0,1-1-1 0 0,-1 1 1 0 0,0-1 0 0 0,0 1 0 0 0,0 0-1 0 0,1-1 1 0 0,-1 1 0 0 0,0 0-1 0 0,1-1-23 0 0,-35 16 114 0 0,17-4-77 0 0,0 1-1 0 0,1 0 1 0 0,0 2-1 0 0,1-1 1 0 0,1 2-1 0 0,0 0 1 0 0,1 1-1 0 0,0 0 1 0 0,1 1-1 0 0,1 1 1 0 0,1 0-37 0 0,7-14-2 0 0,1-1 0 0 0,0 1 1 0 0,0 0-1 0 0,0 0 0 0 0,1-1 1 0 0,-1 1-1 0 0,1 0 0 0 0,0 0 0 0 0,0 1 1 0 0,1-1-1 0 0,-1 0 0 0 0,1 0 1 0 0,0 0-1 0 0,0 0 0 0 0,0 1 1 0 0,0-1-1 0 0,1 0 0 0 0,0 0 1 0 0,0 0-1 0 0,0 0 0 0 0,0 0 0 0 0,1 0 1 0 0,-1 0-1 0 0,1 0 0 0 0,0-1 1 0 0,0 1-1 0 0,1 0 0 0 0,-1-1 1 0 0,1 0-1 0 0,-1 0 0 0 0,1 1 1 0 0,0-2-1 0 0,0 1 0 0 0,1 0 0 0 0,-1-1 1 0 0,1 1-1 0 0,0 0 2 0 0,8 0 52 0 0,0 1 0 0 0,0-2 1 0 0,0 0-1 0 0,0 0 0 0 0,1-1 0 0 0,-1 0 1 0 0,1-1-1 0 0,-1-1 0 0 0,0 0 0 0 0,1 0 0 0 0,-1-1 1 0 0,0-1-1 0 0,0 0 0 0 0,0-1 0 0 0,-1 0 1 0 0,1-1-1 0 0,-1 0 0 0 0,0-1 0 0 0,0 0 0 0 0,9-7-52 0 0,10-9 302 0 0,0-1-1 0 0,-2-1 0 0 0,-1-1 0 0 0,0-2 0 0 0,-2 0 0 0 0,8-15-301 0 0,6-6 146 0 0,-19 28-129 0 0,-1-2 1 0 0,-1 0 0 0 0,-1-1 0 0 0,-1-1 0 0 0,-1-1-1 0 0,-1 0 1 0 0,-2 0 0 0 0,0-2 0 0 0,-2 1-1 0 0,0-2 1 0 0,-2 1 0 0 0,-1-3-18 0 0,-5 10-24 0 0,0-1-1 0 0,-2 0 0 0 0,0 0 1 0 0,-1 1-1 0 0,-2-1 1 0 0,0 0-1 0 0,-1 1 1 0 0,0 0-1 0 0,-2 0 1 0 0,-5-11 24 0 0,7 20-15 0 0,0 1 0 0 0,-1 0 0 0 0,-1 0 0 0 0,0 0 0 0 0,0 1 0 0 0,0-1 1 0 0,-1 2-1 0 0,-1-1 0 0 0,0 1 0 0 0,0 0 0 0 0,0 0 0 0 0,-1 1 0 0 0,0 1 0 0 0,0-1 1 0 0,-1 1-1 0 0,0 1 0 0 0,0 0 0 0 0,0 0 0 0 0,-1 1 0 0 0,-1 0 15 0 0,5 2-4 0 0,-1 0 0 0 0,0 0 0 0 0,0 1-1 0 0,0 0 1 0 0,0 0 0 0 0,0 1 0 0 0,0 0-1 0 0,0 0 1 0 0,-1 1 0 0 0,1 0 0 0 0,1 1 0 0 0,-1 0-1 0 0,0 0 1 0 0,0 0 0 0 0,1 1 0 0 0,-1 0-1 0 0,1 1 1 0 0,0 0 0 0 0,0 0 0 0 0,0 0-1 0 0,0 1 1 0 0,1 0 0 0 0,0 0 0 0 0,0 1 0 0 0,0-1-1 0 0,1 2 1 0 0,0-1 0 0 0,0 0 0 0 0,-3 6 4 0 0,1 4 15 0 0,0 1 0 0 0,1 0 0 0 0,0 0 0 0 0,2 1 1 0 0,0 0-1 0 0,1 0 0 0 0,0 0 0 0 0,2 0 0 0 0,0 0 0 0 0,1 0 1 0 0,1 0-1 0 0,1 0 0 0 0,0 0 0 0 0,1 0 0 0 0,1 0 1 0 0,1 0-1 0 0,1-1 0 0 0,0 0 0 0 0,1 0 0 0 0,1-1 1 0 0,0 0-1 0 0,1 0 0 0 0,6 6-15 0 0,30 55 362 0 0,4-2 1 0 0,4-2-1 0 0,2-3 0 0 0,4-2 0 0 0,2-2 1 0 0,13 6-363 0 0,77 69 263 0 0,-128-112-333 0 0,-14-22-1011 0 0,-18-24-1385 0 0,2 9-1033 0 0,2 2-4577 0 0,2 4-4405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20956 0 0,'0'0'1305'0'0,"0"0"-150"0"0,0 0-12 0 0,0 0-69 0 0,0 0-143 0 0,0 0-271 0 0,0 0-289 0 0,0 0-168 0 0,0 0-71 0 0,0 0-59 0 0,0 0-23 0 0,-20 8-9 0 0,-66 27-5 0 0,12 19-2 0 0,61-40-41 0 0,8-9 1 0 0,0 0 1 0 0,0 0 0 0 0,0 0 0 0 0,1 1 0 0 0,0 0-1 0 0,0 0 1 0 0,0 0 0 0 0,1 0 0 0 0,0 1 0 0 0,0-1-1 0 0,0 1 1 0 0,1 0 0 0 0,0 0 0 0 0,0 0 0 0 0,1 0-1 0 0,0 0 1 0 0,0 0 0 0 0,1 0 0 0 0,0 1 0 0 0,0-1-1 0 0,1 2 6 0 0,1-4-1 0 0,1-1 1 0 0,0 1-1 0 0,1 0 0 0 0,-1-1 0 0 0,1 0 0 0 0,0 0 0 0 0,0 0 1 0 0,0-1-1 0 0,1 1 0 0 0,-1-1 0 0 0,1 0 0 0 0,0 0 0 0 0,0 0 1 0 0,0-1-1 0 0,0 0 0 0 0,0 0 0 0 0,0 0 0 0 0,1 0 0 0 0,2-1 1 0 0,13 4 60 0 0,-1-1 0 0 0,1-1-1 0 0,0-1 1 0 0,0-1-1 0 0,0-1 1 0 0,0-1 0 0 0,0-1-1 0 0,-1 0 1 0 0,1-2 0 0 0,0 0-1 0 0,-1-2 1 0 0,0 0 0 0 0,0-1-1 0 0,15-8-59 0 0,-27 12-428 0 0,8-6 496 0 0,-5 1-6084 0 0,-8 6-6200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4:45.428"/>
    </inkml:context>
    <inkml:brush xml:id="br0">
      <inkml:brushProperty name="width" value="0.1" units="cm"/>
      <inkml:brushProperty name="height" value="0.1" units="cm"/>
      <inkml:brushProperty name="color" value="#66CC00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240 0 0 0,'0'0'424'0'0,"0"0"235"0"0,0 0-54 0 0,0 0-167 0 0,0 0-107 0 0,0 0-3 0 0,0 0 94 0 0,3-1 1309 0 0,14 1 8956 0 0,-13 0-11178 0 0,6 6 1008 0 0,0 0 1 0 0,0 0-1 0 0,-1 1 1 0 0,0 0-1 0 0,0 1 1 0 0,-1 0-1 0 0,0 1 0 0 0,0 0 1 0 0,-1 0-1 0 0,0 0 1 0 0,2 5-518 0 0,49 54 731 0 0,-19-42-353 0 0,-12 11-770 0 0,9-12-2711 0 0,-15-6-2089 0 0,-5-4-2145 0 0,-7-8 1426 0 0</inkml:trace>
  <inkml:trace contextRef="#ctx0" brushRef="#br0" timeOffset="7317.746">6280 4827 5601 0 0,'0'0'1168'0'0,"0"0"-354"0"0,0 0 119 0 0,0 0 473 0 0,0 0 296 0 0,0 0 21 0 0,0 0-229 0 0,0 0-260 0 0,0 0-229 0 0,0 0-159 0 0,0 0-71 0 0,0 0-101 0 0,0 0-51 0 0,14 4-46 0 0,44 11-67 0 0,-56-15-442 0 0,-1 1 1 0 0,1-1-1 0 0,-1 0 1 0 0,1 1 0 0 0,-1 0-1 0 0,1-1 1 0 0,-1 1-1 0 0,0 0 1 0 0,1 0 0 0 0,-1-1-1 0 0,0 1 1 0 0,1 0-1 0 0,-1 0 1 0 0,0 1 0 0 0,0-1-1 0 0,0 0 1 0 0,0 0 0 0 0,0 0-1 0 0,0 1 1 0 0,0-1-1 0 0,0 0 1 0 0,-1 1 0 0 0,1-1-1 0 0,-1 1 1 0 0,1-1-1 0 0,-1 1 1 0 0,1-1 0 0 0,-1 1-1 0 0,0 0-68 0 0,1 2 95 0 0,11 12-542 0 0,-5-14-2434 0 0,2-1-3660 0 0,-5-1-4599 0 0</inkml:trace>
  <inkml:trace contextRef="#ctx0" brushRef="#br1" timeOffset="-13189.777">3597 1182 3049 0 0,'0'0'976'0'0,"0"0"-181"0"0,0 0-88 0 0,0 0 195 0 0,0 0 365 0 0,0 0 294 0 0,0 0 40 0 0,0 0-211 0 0,0 0-324 0 0,0 0-285 0 0,0 0-172 0 0,-4-5-76 0 0,-13-18-41 0 0,-18 17 1548 0 0,-106 5 2239 0 0,109 5-3826 0 0,1 3 1 0 0,0 0 0 0 0,0 2-1 0 0,1 1 1 0 0,-21 10-454 0 0,23-6 329 0 0,0 2 0 0 0,1 0-1 0 0,1 2 1 0 0,1 1 0 0 0,-17 17-329 0 0,-112 121 1002 0 0,122-120-795 0 0,2 1 1 0 0,1 2 0 0 0,3 0 0 0 0,-15 29-208 0 0,28-45 101 0 0,1 0-1 0 0,0 1 1 0 0,2 0 0 0 0,1 1 0 0 0,1 0 0 0 0,-5 26-101 0 0,9-29 61 0 0,1 0 1 0 0,1 0-1 0 0,1 0 0 0 0,1 0 1 0 0,1 0-1 0 0,1 0 0 0 0,1 0 1 0 0,1 0-1 0 0,1-1 1 0 0,1 0-1 0 0,0 0 0 0 0,3 1-61 0 0,82 179 826 0 0,-25-103-452 0 0,-28-55-255 0 0,80 89 257 0 0,25-22-49 0 0,-6-45-74 0 0,76-3 51 0 0,-11-52 18 0 0,-29-36-186 0 0,-136 17-125 0 0,112-39 89 0 0,-129 37-48 0 0,-2-1 0 0 0,1 0 0 0 0,-2-1 0 0 0,1-1 0 0 0,-2-1 0 0 0,16-15-52 0 0,-11 3 29 0 0,0-1-1 0 0,-2 0 1 0 0,-1-2 0 0 0,-1 0 0 0 0,-1-1 0 0 0,8-26-29 0 0,32-92 0 0 0,-29 59 0 0 0,-14-102 0 0 0,-9 44 0 0 0,-19 63 0 0 0,-27-47 0 0 0,-7 22 0 0 0,-92-75 0 0 0,18 40 0 0 0,18 56 0 0 0,22 36 0 0 0,68 44-22 0 0,0 1 1 0 0,-1 1-1 0 0,0 0 1 0 0,0 1-1 0 0,0 1 1 0 0,0 1-1 0 0,-1 0 1 0 0,1 1-1 0 0,-1 0 1 0 0,0 2-1 0 0,0 0 0 0 0,-11 2 22 0 0,21-2-5 0 0,-5 2-224 0 0,-1 1 1 0 0,1 0-1 0 0,1 1 0 0 0,-1 0 1 0 0,0 1-1 0 0,1 1 0 0 0,0-1 1 0 0,0 2-1 0 0,1 0 0 0 0,0 0 1 0 0,0 0-1 0 0,0 2 0 0 0,-3 3 229 0 0,4-5-592 0 0,-2 15-3458 0 0,9-15-1487 0 0,1-3-6901 0 0</inkml:trace>
  <inkml:trace contextRef="#ctx0" brushRef="#br1" timeOffset="-10071.319">4649 2357 0 0 0,'0'0'1295'0'0,"0"0"107"0"0,0 0 251 0 0,0 0 238 0 0,0 0 43 0 0,0 0-171 0 0,0 0-243 0 0,0 0-266 0 0,0 0-214 0 0,0 0-157 0 0,0 0-93 0 0,-5 0 3921 0 0,-17 3-3590 0 0,6-2-842 0 0,0 0 0 0 0,-1 1 1 0 0,1 1-1 0 0,0 0 1 0 0,1 1-1 0 0,-1 1 0 0 0,1 0 1 0 0,0 1-1 0 0,0 1 0 0 0,0 0-279 0 0,-9 5 209 0 0,1 1-1 0 0,1 1 0 0 0,1 1 0 0 0,0 1 0 0 0,0 1 0 0 0,2 1 1 0 0,0 0-1 0 0,1 1 0 0 0,1 1 0 0 0,1 1 0 0 0,-12 21-208 0 0,-53 65 532 0 0,1 0 14 0 0,70-88-493 0 0,1 0-1 0 0,0 1 1 0 0,1 0 0 0 0,2 0-1 0 0,0 1 1 0 0,1 0 0 0 0,1 0 0 0 0,1 0-1 0 0,-1 17-52 0 0,-8 43 161 0 0,-12 74 397 0 0,15 92 175 0 0,26-156-449 0 0,16 7 91 0 0,-19-66-257 0 0,76 82 177 0 0,-73-91-216 0 0,1 0-1 0 0,1-1 1 0 0,1-1 0 0 0,1-1-1 0 0,20 14-78 0 0,104 52 351 0 0,-59-46-198 0 0,-9-26-13 0 0,122-20 271 0 0,-159-2-275 0 0,41-7-64 0 0,59-30 75 0 0,-123 40-120 0 0,-1-1 1 0 0,-1 0-1 0 0,1-1 1 0 0,-1-1-1 0 0,-1 0 1 0 0,1-2-1 0 0,-2 1 0 0 0,1-2 1 0 0,0-1-28 0 0,39-26 68 0 0,43-80 92 0 0,11 7-90 0 0,-55 53-67 0 0,6-60-3 0 0,-50 97 0 0 0,-1-1 0 0 0,-1-1 0 0 0,-1 1 0 0 0,-2-1 0 0 0,0 0 0 0 0,-1 0 0 0 0,-1 0 0 0 0,-1 0 0 0 0,-1 0 0 0 0,-1-2 0 0 0,-33-114 0 0 0,16 75 0 0 0,-28-57 0 0 0,-26 7 0 0 0,31 47 0 0 0,-25-39 0 0 0,32 61 0 0 0,-5 2 0 0 0,-51-37 0 0 0,10 27 0 0 0,2 15 0 0 0,-44 9 0 0 0,105 27-1 0 0,0 0-1 0 0,1 2 1 0 0,-1 0 0 0 0,0 1-1 0 0,1 0 1 0 0,-1 2 0 0 0,1 0-1 0 0,-1 1 1 0 0,1 1 0 0 0,-12 5 1 0 0,-6-3-1195 0 0,35-7 856 0 0,0 0-73 0 0,0 0-139 0 0,0 0-238 0 0,-1-3-3374 0 0,0 2-1470 0 0,1-2-6957 0 0</inkml:trace>
  <inkml:trace contextRef="#ctx0" brushRef="#br0" timeOffset="427.462">2578 917 0 0 0,'0'0'264'0'0,"0"0"272"0"0,0 0 188 0 0,0 0 326 0 0,0 0 384 0 0,0 0 255 0 0,0 0 16 0 0,0 0-180 0 0,0 0-279 0 0,0 0-257 0 0,0 0-164 0 0,0 0-129 0 0,0 0-68 0 0,18 11 3063 0 0,72 44 1185 0 0,-53-29-3913 0 0,-37-26-923 0 0,4 7-65 0 0,29 23-1638 0 0,-3-3-5042 0 0,-13-8-2164 0 0,-11-14 3250 0 0</inkml:trace>
  <inkml:trace contextRef="#ctx0" brushRef="#br0" timeOffset="851.079">3200 1418 0 0 0,'0'0'568'0'0,"0"0"110"0"0,0 0 96 0 0,0 0 107 0 0,0 0 76 0 0,0 0 69 0 0,0 0 86 0 0,0 0 26 0 0,0 0-13 0 0,3 4-6 0 0,82 54 7570 0 0,-79-53-8430 0 0,0 0 0 0 0,0 0 0 0 0,0 0 0 0 0,-1 1 1 0 0,1 0-1 0 0,-1 0 0 0 0,-1 0 0 0 0,1 0 1 0 0,-1 1-1 0 0,0 0 0 0 0,-1 0 0 0 0,0 0 0 0 0,0 0 1 0 0,0 1-1 0 0,0 2-259 0 0,11 23 416 0 0,-13-30-455 0 0,1 0 0 0 0,-1 0 0 0 0,0 0 0 0 0,1 0 0 0 0,0 0-1 0 0,-1 0 1 0 0,1-1 0 0 0,0 1 0 0 0,1-1 0 0 0,-1 1-1 0 0,0-1 1 0 0,1 0 0 0 0,-1 0 0 0 0,1 0 0 0 0,0 0-1 0 0,-1 0 1 0 0,1-1 0 0 0,0 1 0 0 0,0-1 0 0 0,0 0 0 0 0,0 0-1 0 0,1 0 1 0 0,-1 0 0 0 0,0 0 0 0 0,0-1 0 0 0,1 1 39 0 0,16 7-3612 0 0,-9-3-3652 0 0,-8-4-3213 0 0</inkml:trace>
  <inkml:trace contextRef="#ctx0" brushRef="#br0" timeOffset="1268.366">3881 2276 0 0 0,'0'0'261'0'0,"0"0"705"0"0,0 0 638 0 0,0 0 389 0 0,0 0 154 0 0,0 0-164 0 0,0 0-367 0 0,0 0-302 0 0,0 0-219 0 0,0 0-116 0 0,0 0-79 0 0,12 19-59 0 0,41 58-48 0 0,-14-44 826 0 0,-27-30-1106 0 0,109 52 2813 0 0,-119-53-3301 0 0,0 0 1 0 0,0 0-1 0 0,0 0 0 0 0,0 0 0 0 0,0 1 1 0 0,-1-1-1 0 0,1 0 0 0 0,-1 1 1 0 0,1-1-1 0 0,-1 1 0 0 0,0 0 0 0 0,0-1 1 0 0,0 1-1 0 0,0 0 0 0 0,-1 0 0 0 0,1-1 1 0 0,-1 1-1 0 0,1 0 0 0 0,-1 0 1 0 0,0 0-1 0 0,0 0 0 0 0,-1 0-25 0 0,6 82-2379 0 0,-1-58-2133 0 0,2 0-4448 0 0,-4-18 2305 0 0</inkml:trace>
  <inkml:trace contextRef="#ctx0" brushRef="#br0" timeOffset="1612.369">4430 2890 424 0 0,'0'0'1108'0'0,"0"0"-520"0"0,0 0-159 0 0,0 0 313 0 0,0 0 491 0 0,0 0 248 0 0,0 0 81 0 0,0 0-31 0 0,0 0-155 0 0,0 0-146 0 0,0 0-121 0 0,0 0-119 0 0,10 13-105 0 0,60 77 1744 0 0,-64-83-2574 0 0,0-1 0 0 0,1 1 1 0 0,0-1-1 0 0,0-1 0 0 0,0 1 0 0 0,0-1 0 0 0,1 0 0 0 0,0-1 1 0 0,0 0-1 0 0,0 0 0 0 0,1-1 0 0 0,-1 0 0 0 0,1 0 0 0 0,0-1 1 0 0,5 1-56 0 0,-9-2-221 0 0,27 18-3535 0 0,-19-9-683 0 0,-6-6-4946 0 0</inkml:trace>
  <inkml:trace contextRef="#ctx0" brushRef="#br0" timeOffset="1846.115">4950 3358 10122 0 0,'0'0'796'0'0,"0"0"-409"0"0,0 0-91 0 0,0 0 216 0 0,0 0 215 0 0,0 0 73 0 0,0 0-100 0 0,0 0-199 0 0,0 0-164 0 0,0 0-100 0 0,0 0-38 0 0,0 0-31 0 0,0 0-36 0 0,9 12-48 0 0,25 38-36 0 0,9-16-136 0 0,-11 7-353 0 0,8 31-12333 0 0,-26-39 10116 0 0,-9-21 2573 0 0</inkml:trace>
  <inkml:trace contextRef="#ctx0" brushRef="#br0" timeOffset="1996.006">5193 3804 0 0 0,'0'0'441'0'0,"0"0"1433"0"0,0 0 280 0 0,0 0-207 0 0,0 0-419 0 0,0 0-325 0 0,0 0-14 0 0,0 0-83 0 0,0 0-148 0 0,0 0-203 0 0,0 0-223 0 0,15 12-176 0 0,45 40-137 0 0,6-25-101 0 0,-3 10-2810 0 0,-39-22-4307 0 0,-18-11 2310 0 0</inkml:trace>
  <inkml:trace contextRef="#ctx0" brushRef="#br0" timeOffset="6933.881">5668 4131 4913 0 0,'0'0'2155'0'0,"0"0"-699"0"0,0 0-561 0 0,0 0-124 0 0,0 0 11 0 0,0 0-18 0 0,0 0-148 0 0,0 0-203 0 0,0 0-59 0 0,0 0 21 0 0,0 0 66 0 0,3 4 88 0 0,25 28 1511 0 0,-8-10-1093 0 0,-2 0 1 0 0,0 1-1 0 0,-2 0 1 0 0,0 2-1 0 0,-2-1 1 0 0,0 4-948 0 0,-10-19 157 0 0,-2-3-104 0 0,0-1 1 0 0,0 1-1 0 0,1 0 1 0 0,-1-1-1 0 0,1 0 0 0 0,0 1 1 0 0,1-1-1 0 0,-1 0 0 0 0,1-1 1 0 0,0 1-1 0 0,1-1 0 0 0,-1 0 1 0 0,1 1-54 0 0,20-3-106 0 0,-20-3-3498 0 0,0 1-3931 0 0,-3 0-3572 0 0</inkml:trace>
  <inkml:trace contextRef="#ctx0" brushRef="#br1" timeOffset="14073.49">389 442 0 0 0,'0'0'684'0'0,"0"0"322"0"0,0 0 306 0 0,-2 0 1223 0 0,-5-3-2313 0 0,5 3 3391 0 0,2 0 3899 0 0,0 398-3401 0 0,-4-50-2783 0 0,17-199-893 0 0,2-21-144 0 0,-1 19 24 0 0,-24 38 179 0 0,26 109-227 0 0,15 203-80 0 0,1-180-54 0 0,-15-240-104 0 0,3-1 0 0 0,28 66-29 0 0,24 93 70 0 0,-54-141-41 0 0,-4-1 0 0 0,-4 2 0 0 0,-4 50-29 0 0,2 411 131 0 0,7-350-102 0 0,-29 18-26 0 0,2 64 26 0 0,16-252 6 0 0,-2-32-25 0 0,-1 0-1 0 0,0 0 0 0 0,0 0 0 0 0,0 1 0 0 0,-1-1 0 0 0,0 0 0 0 0,1 1 1 0 0,-2-1-1 0 0,1 1 0 0 0,0-1 0 0 0,-1 0 0 0 0,0 1 0 0 0,0-1 1 0 0,0 0-1 0 0,0 0 0 0 0,-1 0 0 0 0,0 0 0 0 0,0 0 0 0 0,0 1-9 0 0,1 32-12 0 0,-12 48 234 0 0,10-19-162 0 0,6-63-54 0 0,-3-2-7 0 0,0 2 0 0 0,0-3-17 0 0,0 0 26 0 0,0 0 2 0 0,-5 23 195 0 0,-26 116 127 0 0,32-88-284 0 0,3 30 335 0 0,-4-80-374 0 0,0 7 6 0 0,7 28 748 0 0,-7 63-649 0 0,28-99-206 0 0,225-28 204 0 0,-143 20-137 0 0,475 4 70 0 0,-255 36-43 0 0,33-38 25 0 0,-308 3 5 0 0,300-2-30 0 0,-130 13 50 0 0,256-16-85 0 0,50-18 59 0 0,19 23-26 0 0,-382 3 26 0 0,598-26 62 0 0,-376 15-75 0 0,219-12 43 0 0,-230 9-77 0 0,-156 11 78 0 0,-129-5-15 0 0,-94 8-45 0 0,0 0 14 0 0,0 0 5 0 0,0 0 22 0 0,0 0-2 0 0,0 0 2 0 0,0 0-5 0 0,0 0 3 0 0,0 0 19 0 0,0 0 14 0 0,0 0 0 0 0,0 0-11 0 0,0 0-16 0 0,0 0-22 0 0,0 0 14 0 0,0 0 0 0 0,0 0 1 0 0,0 0-11 0 0,0 0 8 0 0,0 0-12 0 0,0 0-12 0 0,0 0-31 0 0,0 0-1 0 0,0 0 11 0 0,0 0 14 0 0,0 0 1 0 0,0 0 10 0 0,0 0-38 0 0,0 0 22 0 0,0 0-6 0 0,0 0-25 0 0,0 0-5 0 0,0 0 1 0 0,0 0 2 0 0,0 0-23 0 0,0 0-39 0 0,0 0-27 0 0,0 0-70 0 0,0 0-159 0 0,0 0-227 0 0,0 0-401 0 0,0 0-621 0 0,0 0-1478 0 0,0 0-3885 0 0,2 0-5061 0 0</inkml:trace>
  <inkml:trace contextRef="#ctx0" brushRef="#br1" timeOffset="21755.598">593 5784 0 0 0,'0'0'381'0'0,"0"0"798"0"0,0 0 206 0 0,0 0-142 0 0,0 0-274 0 0,0 0-195 0 0,0 0-18 0 0,0 0 63 0 0,0 0 38 0 0,3 0-39 0 0,1 1-473 0 0,-1-1 0 0 0,1 0 0 0 0,-1-1 0 0 0,0 1 0 0 0,0-1 0 0 0,1 1 1 0 0,-1-1-1 0 0,0 0 0 0 0,0 0 0 0 0,1 0 0 0 0,-1-1 0 0 0,0 1 0 0 0,0-1 1 0 0,-1 0-1 0 0,1 1 0 0 0,0-1 0 0 0,-1-1 0 0 0,1 1 0 0 0,-1 0 0 0 0,1 0 1 0 0,-1-1-1 0 0,0 0 0 0 0,0 1 0 0 0,0-1 0 0 0,0-2-345 0 0,66-95 2475 0 0,102-112-454 0 0,211-260-58 0 0,-197 248-1604 0 0,173-219 651 0 0,-172 197-420 0 0,79-97 26 0 0,-121 144-228 0 0,-53 78-134 0 0,131-148 191 0 0,19-81 46 0 0,-191 269-390 0 0,3 2 0 0 0,4 2-1 0 0,42-43-100 0 0,62-68 75 0 0,-91 104 20 0 0,-57 39 712 0 0,26 3-919 0 0,-42 44 434 0 0,-122 32-225 0 0,87-28-72 0 0,-20-6 157 0 0,59 0-158 0 0,0 0 0 0 0,9 71 219 0 0,76 141-233 0 0,-65-137-34 0 0,-16-64 164 0 0,40-170 76 0 0,-35 109-212 0 0,3 0 0 0 0,3 1 0 0 0,1 0 0 0 0,7-10-4 0 0,1 4-274 0 0,-23 64-5157 0 0,0 3 1083 0 0,-1-5-1669 0 0,-2 1-6512 0 0</inkml:trace>
  <inkml:trace contextRef="#ctx0" brushRef="#br1" timeOffset="23019.464">1528 3491 3601 0 0,'0'0'2963'0'0,"0"0"-784"0"0,0 0-313 0 0,0 0-87 0 0,0 0 21 0 0,0 0-29 0 0,0 0-228 0 0,0 0-330 0 0,0 0-400 0 0,0 0-307 0 0,0 0-166 0 0,-5 4 1084 0 0,60 106 1753 0 0,37 114-1900 0 0,-65-172-938 0 0,-26-52-266 0 0,-1 0 59 0 0,0 0 72 0 0,0 0 47 0 0,0 0 89 0 0,0 0 23 0 0,-22-33 571 0 0,5 5-915 0 0,1-2 0 0 0,2 0 1 0 0,1-1-1 0 0,1 0 0 0 0,2-1 1 0 0,1 0-1 0 0,1 0 1 0 0,2-1-1 0 0,2 0 0 0 0,0 0 1 0 0,2-32-20 0 0,2 59 2 0 0,11-127 41 0 0,-10 127-40 0 0,0 0 0 0 0,1 0-1 0 0,-1 0 1 0 0,2 1 0 0 0,-1-1 0 0 0,0 1-1 0 0,1-1 1 0 0,0 1 0 0 0,0 0 0 0 0,1 0-1 0 0,-1 0 1 0 0,1 0 0 0 0,0 1-1 0 0,1 0 1 0 0,-1 0 0 0 0,1 0 0 0 0,0 0-1 0 0,-1 0 1 0 0,2 1 0 0 0,3-2-3 0 0,-6 5 5 0 0,0-1 0 0 0,-1 1 0 0 0,1 0 0 0 0,0 0 0 0 0,0 0 0 0 0,0 1 0 0 0,0-1 0 0 0,0 1 0 0 0,-1-1 0 0 0,1 1 0 0 0,0 0-1 0 0,0 0 1 0 0,-1 0 0 0 0,1 1 0 0 0,-1-1 0 0 0,1 1 0 0 0,-1-1 0 0 0,1 1 0 0 0,-1 0 0 0 0,0 0 0 0 0,0 0 0 0 0,0 0 0 0 0,0 0 0 0 0,0 0 0 0 0,-1 1 0 0 0,1-1 0 0 0,0 1 0 0 0,-1-1 0 0 0,0 1 0 0 0,0-1 0 0 0,0 1 0 0 0,0 0 0 0 0,0 0 0 0 0,0 0 0 0 0,-1 0-5 0 0,7 8 51 0 0,31 63 120 0 0,-15-54-619 0 0,-10-40-4400 0 0,-11 13-653 0 0,1 3-6634 0 0</inkml:trace>
  <inkml:trace contextRef="#ctx0" brushRef="#br1" timeOffset="23371.322">2088 3395 13683 0 0,'0'0'2095'0'0,"0"0"-357"0"0,0 0-187 0 0,0 0 49 0 0,0 0-64 0 0,0 0-281 0 0,0 0-405 0 0,0 0-334 0 0,0 0-180 0 0,0 0-45 0 0,0 0 17 0 0,0 0 5 0 0,0 0-9 0 0,3 18 730 0 0,31 85 456 0 0,-18-70-1623 0 0,-4-26-2982 0 0,-9-6-1355 0 0,-1-1-3716 0 0,-2 0-4154 0 0</inkml:trace>
  <inkml:trace contextRef="#ctx0" brushRef="#br1" timeOffset="23993.009">1180 3126 4681 0 0,'0'0'2143'0'0,"0"0"-162"0"0,0 0-173 0 0,0 0-122 0 0,0 0-90 0 0,0 0-178 0 0,0 0-157 0 0,0 0-101 0 0,0 0-102 0 0,0 0-39 0 0,0 0-19 0 0,0 0-50 0 0,0 0-74 0 0,16-18-87 0 0,50-55-77 0 0,22 2 1384 0 0,46-10-655 0 0,-134 81-1408 0 0,1 0 0 0 0,0 0 1 0 0,-1 0-1 0 0,1 0 0 0 0,-1-1 0 0 0,1 1 0 0 0,0 0 0 0 0,-1 0 0 0 0,1-1 0 0 0,-1 1 0 0 0,1 0 0 0 0,-1-1 0 0 0,1 1 1 0 0,-1 0-1 0 0,1-1 0 0 0,-1 1 0 0 0,1-1 0 0 0,-1 1 0 0 0,1-1 0 0 0,-1 1 0 0 0,0-1 0 0 0,1 1 0 0 0,-1-1 0 0 0,0 1 1 0 0,0-1-1 0 0,1 0 0 0 0,-1 1 0 0 0,0-1 0 0 0,0 1 0 0 0,0-1 0 0 0,0 0 0 0 0,0 1 0 0 0,0-1 0 0 0,0 1 0 0 0,0-1 1 0 0,0 0-1 0 0,0 1 0 0 0,0-1 0 0 0,0 0 0 0 0,0 1 0 0 0,0-1 0 0 0,0 1 0 0 0,-1-1 0 0 0,1 0 0 0 0,0 1 1 0 0,-1-1-1 0 0,1 1 0 0 0,0-1 0 0 0,-1 1 0 0 0,1-1 0 0 0,0 1 0 0 0,-1-1 0 0 0,1 1 0 0 0,-1 0 0 0 0,1-1 0 0 0,-1 1 1 0 0,1-1-1 0 0,-1 1 0 0 0,1 0 0 0 0,-1 0 0 0 0,0-1 0 0 0,1 1 0 0 0,-1 0 0 0 0,1 0 0 0 0,-1 0 0 0 0,0-1 0 0 0,1 1 1 0 0,-1 0-34 0 0,-15-12-288 0 0,-45-47 414 0 0,-25-73-326 0 0,87 89-1638 0 0,9 32-2092 0 0,4 3-4612 0 0,-7 4-4119 0 0</inkml:trace>
  <inkml:trace contextRef="#ctx0" brushRef="#br1" timeOffset="26874.117">775 5748 0 0 0,'-86'3'2847'0'0,"28"-3"8760"0"0,57 0-10851 0 0,7 1 5602 0 0,22-17-5883 0 0,129-75 1423 0 0,53-27-792 0 0,-75 29-612 0 0,56-32-108 0 0,-156 102-321 0 0,98-44 23 0 0,-10-7 70 0 0,252-154 76 0 0,-198 128-122 0 0,9-10-21 0 0,119-48-28 0 0,29-23 26 0 0,97-80 100 0 0,20-6 492 0 0,-273 160-232 0 0,83-52-192 0 0,-174 104-139 0 0,-25 17-25 0 0,36-21 43 0 0,-36 16-69 0 0,-56 38-62 0 0,-6 1-16 0 0,0 0 25 0 0,0 0 7 0 0,0 0-22 0 0,0 0 13 0 0,0 0-19 0 0,0 0-13 0 0,11-11 90 0 0,90-55 102 0 0,-132 61 661 0 0,-110-27-782 0 0,84 3 122 0 0,55 54 52 0 0,76 196-210 0 0,-49-96 81 0 0,5-198 390 0 0,27-49-484 0 0,-50 108-69 0 0,-1 3-33 0 0,0 0 1 0 0,-1 0-1 0 0,0-1 0 0 0,-1 1 1 0 0,0-1-1 0 0,-1 0 0 0 0,0 0 1 0 0,-1 0-1 0 0,1-5 100 0 0,-3 16-679 0 0,0 1-562 0 0,-2 0-6678 0 0,0 0-4485 0 0</inkml:trace>
  <inkml:trace contextRef="#ctx0" brushRef="#br1" timeOffset="30144.905">3021 4868 0 0 0,'0'0'918'0'0,"0"0"251"0"0,0 0 137 0 0,0 0 229 0 0,0 0 196 0 0,0 0 152 0 0,0 0 83 0 0,0 0-99 0 0,0 0-171 0 0,0 0-202 0 0,0 0-183 0 0,-3-9 582 0 0,3 8 3192 0 0,32 128-3268 0 0,-11 57-1070 0 0,-14-125-622 0 0,-13-106 2464 0 0,-2-24-2803 0 0,7 43 225 0 0,1 0 0 0 0,2 1 1 0 0,1-1-1 0 0,1 1 0 0 0,2 0 0 0 0,6-21-11 0 0,-5 30-6 0 0,1 1 0 0 0,0 0 0 0 0,2 0 0 0 0,0 1 1 0 0,0 1-1 0 0,2-1 0 0 0,0 2 0 0 0,0-1 0 0 0,2 2 0 0 0,13-12 6 0 0,37-9 23 0 0,-64 34-39 0 0,0 0 0 0 0,0 0 25 0 0,6 15 65 0 0,17 131 376 0 0,-23-144-481 0 0,0-1-1 0 0,0 1 1 0 0,1-1-1 0 0,-1 1 1 0 0,1-1-1 0 0,-1 0 1 0 0,1 1 0 0 0,0-1-1 0 0,-1 0 1 0 0,1 1-1 0 0,0-1 1 0 0,0 0-1 0 0,0 0 1 0 0,0 1-1 0 0,0-1 1 0 0,0 0-1 0 0,0 0 1 0 0,1 0-1 0 0,-1-1 1 0 0,0 1-1 0 0,0 0 1 0 0,1 0-1 0 0,-1-1 1 0 0,1 1-1 0 0,-1 0 1 0 0,0-1 0 0 0,1 0-1 0 0,-1 1 1 0 0,1-1-1 0 0,-1 0 1 0 0,1 0-1 0 0,-1 0 1 0 0,1 0-1 0 0,-1 0 1 0 0,1 0-1 0 0,-1 0 1 0 0,1 0-1 0 0,-1-1 1 0 0,1 1-1 0 0,-1 0 1 0 0,1-1-1 0 0,-1 1 1 0 0,1-1-1 0 0,-1 0 1 0 0,1 0 31 0 0,0-2-555 0 0,4-5-2293 0 0,-4 1-7057 0 0,-1 3-2380 0 0</inkml:trace>
  <inkml:trace contextRef="#ctx0" brushRef="#br1" timeOffset="30761.722">3426 5125 6929 0 0,'0'0'3547'0'0,"0"0"-1650"0"0,0 0-586 0 0,0 0 75 0 0,0 0 125 0 0,0 0-55 0 0,0 0-298 0 0,0 0-382 0 0,0 0-216 0 0,0 0-61 0 0,0 0 30 0 0,0 0 6 0 0,0 0-59 0 0,6-4-34 0 0,61-33 1423 0 0,-17 30-811 0 0,-49 7-1023 0 0,-10 74 1904 0 0,-5-53-1728 0 0,11-18-171 0 0,0 0-1 0 0,0 0 0 0 0,1 1 1 0 0,0-1-1 0 0,-1 1 0 0 0,2 0 0 0 0,-1 0 1 0 0,0-1-1 0 0,1 1 0 0 0,-1 0 1 0 0,1 0-1 0 0,0 1 0 0 0,0-1 0 0 0,1 0 1 0 0,-1 0-1 0 0,1 0 0 0 0,0 1 1 0 0,0-1-1 0 0,1 0 0 0 0,-1 1-35 0 0,2-2 21 0 0,0 0-1 0 0,0-1 1 0 0,0 1-1 0 0,0 0 1 0 0,1-1-1 0 0,-1 0 1 0 0,1 0-1 0 0,-1 1 1 0 0,1-2-1 0 0,0 1 1 0 0,0 0-1 0 0,0 0 1 0 0,0-1-1 0 0,0 0 1 0 0,0 0-1 0 0,1 0 1 0 0,-1 0-1 0 0,0 0 1 0 0,0 0-1 0 0,1-1 1 0 0,-1 0 0 0 0,1 1-1 0 0,-1-1 1 0 0,0 0-1 0 0,1-1 1 0 0,2 0-21 0 0,3-1 37 0 0,0 0 1 0 0,0-1-1 0 0,-1 0 0 0 0,1 0 1 0 0,0-1-1 0 0,-1 0 1 0 0,0-1-1 0 0,0 0 1 0 0,0 0-1 0 0,-1-1 1 0 0,4-3-38 0 0,-9 2-2077 0 0,-4 3-9651 0 0,0 4-718 0 0</inkml:trace>
  <inkml:trace contextRef="#ctx0" brushRef="#br1" timeOffset="32225.333">2933 4507 0 0 0,'0'0'475'0'0,"0"0"168"0"0,0 0 173 0 0,0 0 151 0 0,0 0 205 0 0,0 0 207 0 0,0 0 98 0 0,0 0 84 0 0,0 0 35 0 0,0 0-52 0 0,-4 2-73 0 0,-18 10 1178 0 0,18-7 286 0 0,-1 5 3303 0 0,110-6-3356 0 0,220-73-1463 0 0,-284 68-1145 0 0,-41 1-242 0 0,0 0-37 0 0,0 0-8 0 0,0 0 25 0 0,0 0-26 0 0,0 0 24 0 0,0 0 11 0 0,0 0-4 0 0,0 0 1 0 0,0 0-1 0 0,0 0-21 0 0,0 0 0 0 0,0 0 32 0 0,0 0-23 0 0,0 0 11 0 0,0 0 18 0 0,0 0-10 0 0,0 0-8 0 0,0 0 14 0 0,0 0-15 0 0,0 0-16 0 0,0 0 27 0 0,0 0-11 0 0,0 0-19 0 0,0 0 19 0 0,0 0-5 0 0,0 0 2 0 0,0 0 19 0 0,0 0 12 0 0,0 0-9 0 0,0 0 2 0 0,0 0 8 0 0,0 0-22 0 0,0 0 10 0 0,0 0-6 0 0,0 0 5 0 0,0 0 25 0 0,0 0 3 0 0,0 0 3 0 0,0 0 6 0 0,-16-10 409 0 0,-62-46-387 0 0,47 37-110 0 0,31 16 26 0 0,0 3 3 0 0,0 0-33 0 0,0 0 4 0 0,0 0-33 0 0,0 0-46 0 0,0 0 23 0 0,0 0-5 0 0,0 0-19 0 0,0 0-13 0 0,0 0-44 0 0,0 0-62 0 0,21 4-1704 0 0,-12-1 878 0 0,3 0-1487 0 0,-6-2-1942 0 0,-2-1-7364 0 0</inkml:trace>
  <inkml:trace contextRef="#ctx0" brushRef="#br2" timeOffset="43024.487">3831 2206 0 0 0,'0'0'239'0'0,"0"0"157"0"0,0 0 53 0 0,0 0 34 0 0,0 0 84 0 0,0 0 118 0 0,-5-3 130 0 0,-15-10 183 0 0,15 9 3682 0 0,-9-9 475 0 0,12 9-591 0 0,2 5 378 0 0,3 9-3020 0 0,56 82 400 0 0,35 23-1781 0 0,-77-98-474 0 0,20 31 180 0 0,-1-4-54 0 0,3-14-4 0 0,-15 6-97 0 0,-5-14-26 0 0,-8-6-82 0 0,-11-16 22 0 0,0 0-16 0 0,0 0-26 0 0,0 0 12 0 0,0 0-15 0 0,0 0-29 0 0,0 0 17 0 0,0 0-54 0 0,0 0-26 0 0,0 0-39 0 0,-1-16-2662 0 0,-5-5-705 0 0,1 7-3729 0 0,2 6-4658 0 0</inkml:trace>
  <inkml:trace contextRef="#ctx0" brushRef="#br2" timeOffset="44516.24">3713 2195 0 0 0,'0'0'471'0'0,"0"0"286"0"0,0 0 233 0 0,0 0 145 0 0,0 0 64 0 0,0 0 29 0 0,0 0-21 0 0,0-8-32 0 0,0-3-376 0 0,-1 3-2428 0 0,1 1 3566 0 0,0-1 3483 0 0,0-2 4886 0 0,2 90-6702 0 0,-1 58-3416 0 0,-12 23 725 0 0,33-183-832 0 0,142-151 215 0 0,-55 37-157 0 0,-53 74-117 0 0,-55 61-12 0 0,0 1 0 0 0,0 0-16 0 0,-1 0-9 0 0,0 0 19 0 0,10-15 16 0 0,21-35 20 0 0,-29 49-53 0 0,-1 1 7 0 0,-1 0 17 0 0,0 0-2 0 0,0 0 1 0 0,0 0 4 0 0,0 0-3 0 0,0 0-16 0 0,0 0 9 0 0,0 0-20 0 0,0 0 4 0 0,0 0 18 0 0,0 0-6 0 0,0 0 14 0 0,0 0 10 0 0,0 0 2 0 0,0 0-12 0 0,0 0 0 0 0,0 0-3 0 0,0 0-14 0 0,0 0 24 0 0,0 0-4 0 0,0 0 12 0 0,0 0-14 0 0,0 0 0 0 0,0 0-5 0 0,0 0-12 0 0,0 0 24 0 0,0 0 6 0 0,0 0 10 0 0,0 0-2 0 0,0 0-16 0 0,0 0-6 0 0,0 0-4 0 0,0 0-12 0 0,0 0-31 0 0,0 0 18 0 0,0 0 35 0 0,0 0 26 0 0,0 0 22 0 0,0 0-47 0 0,0 0-38 0 0,0 0 1 0 0,0 0 32 0 0,0 0 9 0 0,0 0-1 0 0,0 0-19 0 0,0 0 25 0 0,0 0 23 0 0,-29 4 192 0 0,-194 51-166 0 0,157-51 38 0 0,65-4-117 0 0,1 0-12 0 0,0 0 20 0 0,0 0 3 0 0,0 0 2 0 0,0 0-3 0 0,0 0-9 0 0,0 0-18 0 0,0 0 21 0 0,0 0-8 0 0,0 0 2 0 0,0 0 21 0 0,0 0-16 0 0,-13-1-2280 0 0,17-1-2301 0 0,5-2-3792 0 0,-5 3-4119 0 0</inkml:trace>
  <inkml:trace contextRef="#ctx0" brushRef="#br2" timeOffset="48162.066">4221 1874 0 0 0,'0'-37'0'0'0,"4"15"0"0"0,-2 19 0 0 0,1 3 0 0 0,-2 3 0 0 0</inkml:trace>
  <inkml:trace contextRef="#ctx0" brushRef="#br2" timeOffset="48915.358">4221 1874 0 0 0,'-36'-12'83'0'0,"28"10"389"0"0,8 2 348 0 0,1 0 7595 0 0,2 1-4310 0 0,6 1-1749 0 0,84-75 1675 0 0,228-173-1195 0 0,-295 222-2690 0 0,1 1 1 0 0,1 1-1 0 0,1 2 0 0 0,0 1 0 0 0,24-11-146 0 0,-51 31 15 0 0,-1-1-1 0 0,1 1 1 0 0,-1 0 0 0 0,1 0-1 0 0,0-1 1 0 0,-1 1 0 0 0,0 1-1 0 0,1-1 1 0 0,-1 0 0 0 0,0 0-1 0 0,1 0 1 0 0,-1 1-1 0 0,0-1 1 0 0,0 0 0 0 0,0 1-1 0 0,0-1 1 0 0,0 1 0 0 0,0 0-1 0 0,-1-1 1 0 0,1 1 0 0 0,0 0-1 0 0,-1-1 1 0 0,1 1 0 0 0,-1 0-1 0 0,0-1 1 0 0,0 1 0 0 0,0 0-1 0 0,1 0 1 0 0,-1 0-1 0 0,-1-1 1 0 0,1 1 0 0 0,0 0-1 0 0,0 0 1 0 0,-1-1 0 0 0,1 1-1 0 0,-1 0 1 0 0,1-1 0 0 0,-1 1-1 0 0,0 0-14 0 0,1 4 16 0 0,-33 196 281 0 0,31-195-287 0 0,2-7-11 0 0,-1 1 0 0 0,1 0 0 0 0,-1 0 0 0 0,1 0 0 0 0,-1-1 0 0 0,1 1 0 0 0,0 0 0 0 0,-1 0 0 0 0,1 0 0 0 0,0 0 0 0 0,0 0 0 0 0,0 0 0 0 0,0 0 0 0 0,0 0 0 0 0,0 0 0 0 0,0 0 0 0 0,0 0 0 0 0,0 0 0 0 0,0 0 0 0 0,0 0 0 0 0,0 0 0 0 0,1-1 0 0 0,-1 1 0 0 0,0 0 0 0 0,1 0 0 0 0,-1 0 0 0 0,1 0 0 0 0,-1 0 0 0 0,1-1 0 0 0,-1 1 0 0 0,1 0 0 0 0,0 0 0 0 0,-1-1 0 0 0,1 1 0 0 0,0 0 0 0 0,0-1 0 0 0,-1 1 0 0 0,1-1 0 0 0,0 1 0 0 0,0-1 1 0 0,8-1 69 0 0,0-1 0 0 0,0-1 1 0 0,0 0-1 0 0,0 0 1 0 0,-1-1-1 0 0,0 1 1 0 0,1-2-1 0 0,-1 1 0 0 0,-1-1 1 0 0,1-1-1 0 0,-1 1 1 0 0,5-6-70 0 0,14-7 180 0 0,39-29 220 0 0,-29 19-200 0 0,2 3 0 0 0,1 0 0 0 0,0 3 0 0 0,14-4-200 0 0,1 0 79 0 0,-53 26-62 0 0,-1 0 2 0 0,0 0 4 0 0,0 0-1 0 0,0 0-4 0 0,0 0-2 0 0,0 0-7 0 0,0 0-21 0 0,0 0 4 0 0,0 0-33 0 0,0 0-10 0 0,0 0-72 0 0,8-3-3483 0 0,-2 2-3851 0 0,-2 1-4347 0 0</inkml:trace>
  <inkml:trace contextRef="#ctx0" brushRef="#br2" timeOffset="50770.294">5300 935 560 0 0,'0'0'2074'0'0,"0"0"-747"0"0,0 0-87 0 0,0 0 228 0 0,0 0 258 0 0,0 0 44 0 0,0 0-238 0 0,0 0-378 0 0,0 0-407 0 0,0 0-309 0 0,0 0-156 0 0,0 0-81 0 0,41-11 3976 0 0,117-84 941 0 0,-138 80-4892 0 0,-1 0 0 0 0,0-1 1 0 0,-1 0-1 0 0,0-2 0 0 0,-1 0 0 0 0,-2-1 1 0 0,0-1-1 0 0,-1 0 0 0 0,0-1 0 0 0,0-4-226 0 0,0-37 1103 0 0,-31 73-664 0 0,9 5-446 0 0,2-1-1 0 0,0 1 1 0 0,1 1 0 0 0,1-1 0 0 0,0 1 0 0 0,1 0-1 0 0,1 0 1 0 0,0 0 0 0 0,2 0 0 0 0,0 0-1 0 0,1 0 1 0 0,0 2 7 0 0,5 22 2 0 0,1 0 0 0 0,2 0-1 0 0,2-1 1 0 0,1 0 0 0 0,14 26-2 0 0,-1 3 27 0 0,2 13-16 0 0,-3 1 0 0 0,-4 1 0 0 0,-3 0 0 0 0,-4 1 0 0 0,-3 11-11 0 0,-13 114-12 0 0,3-205 9 0 0,0 0 0 0 0,-1 0 0 0 0,1 0 0 0 0,-1 0 0 0 0,0-1 0 0 0,0 1 0 0 0,-1 0 0 0 0,1 0 0 0 0,-1-1 0 0 0,0 1 0 0 0,-1-1 0 0 0,1 1 0 0 0,-1-1 0 0 0,1 0 0 0 0,-1 0 0 0 0,-1 0 0 0 0,1 0-1 0 0,0-1 1 0 0,-1 1 0 0 0,0-1 0 0 0,0 0 0 0 0,0 0 0 0 0,0 0 0 0 0,0-1 0 0 0,-1 1 0 0 0,1-1 0 0 0,-1 0 0 0 0,0 0 0 0 0,1-1 0 0 0,-2 1 3 0 0,1-2-14 0 0,0-1 0 0 0,0 0 1 0 0,1 0-1 0 0,-1 0 0 0 0,0-1 0 0 0,1 0 0 0 0,-1 1 0 0 0,1-1 0 0 0,0-1 0 0 0,-1 1 1 0 0,1-1-1 0 0,0 0 0 0 0,0 0 0 0 0,1 0 0 0 0,-1 0 0 0 0,1 0 0 0 0,0-1 0 0 0,-1 0 0 0 0,2 0 1 0 0,-1 0-1 0 0,0 0 0 0 0,0-2 14 0 0,-7-11-22 0 0,1-1-1 0 0,0 0 1 0 0,1-1 0 0 0,1 0-1 0 0,1 0 1 0 0,1 0 0 0 0,1-1-1 0 0,0 0 1 0 0,2 0 0 0 0,0 0 0 0 0,1 0-1 0 0,1 0 1 0 0,1 0 0 0 0,0 0 22 0 0,2 8-3 0 0,0 1 1 0 0,0-1 0 0 0,1 1 0 0 0,0 0-1 0 0,1 0 1 0 0,1 0 0 0 0,-1 1 0 0 0,2-1-1 0 0,-1 2 1 0 0,1-1 0 0 0,1 1-1 0 0,0 0 1 0 0,0 0 0 0 0,1 1 0 0 0,0 0-1 0 0,0 1 1 0 0,7-5 2 0 0,203-154 550 0 0,-153 100-254 0 0,-53 96 650 0 0,26 112-132 0 0,-37-151-5089 0 0,-2 0-517 0 0,0 2-4256 0 0</inkml:trace>
  <inkml:trace contextRef="#ctx0" brushRef="#br2" timeOffset="51462.071">5085 435 9370 0 0,'0'0'1884'0'0,"0"0"-373"0"0,0 0-278 0 0,0 0-238 0 0,0 0-123 0 0,0 0-31 0 0,0 0 6 0 0,0 0 63 0 0,0 0 48 0 0,0 0-23 0 0,0 0-52 0 0,0 0-75 0 0,0 0-74 0 0,33-18-58 0 0,105-56-67 0 0,-5 7 797 0 0,54-20-236 0 0,-141 79 615 0 0,-178-58-887 0 0,36 6-795 0 0,11 6-97 0 0,87 71-7600 0 0,4-6 1007 0 0,-1-3-5257 0 0</inkml:trace>
  <inkml:trace contextRef="#ctx0" brushRef="#br2" timeOffset="52208.18">6331 1075 0 0 0,'0'0'1827'0'0,"0"0"61"0"0,0 0 246 0 0,0 0 203 0 0,0 0-27 0 0,0 0-191 0 0,0 0-255 0 0,0 0-249 0 0,0 0-192 0 0,0 0-175 0 0,0 0-141 0 0,0 0-124 0 0,0 0-124 0 0,0-5-120 0 0,-3-17-128 0 0,2 16-91 0 0,1 6-79 0 0,0 0-67 0 0,0 0-46 0 0,0 0-43 0 0,0 0-50 0 0,20 25 1142 0 0,-10-10-1118 0 0,0 0 0 0 0,-2 1 0 0 0,0 0 0 0 0,0 1 0 0 0,-2-1 0 0 0,0 1 0 0 0,1 5-259 0 0,26 66 401 0 0,-9-41-287 0 0,-24-47-2951 0 0,-1 0-1478 0 0,1 1-3477 0 0,0-1-4216 0 0</inkml:trace>
  <inkml:trace contextRef="#ctx0" brushRef="#br2" timeOffset="53650.268">6646 924 0 0 0,'0'0'676'0'0,"0"0"156"0"0,0 0 247 0 0,0 0 248 0 0,0 0 200 0 0,0 0 112 0 0,0 0-62 0 0,0 0-101 0 0,0 0-109 0 0,0 0-176 0 0,0 0-79 0 0,-3-2-50 0 0,-9-13 1981 0 0,13 12 3551 0 0,2-3-3476 0 0,12-13-3616 0 0,-10 13 1263 0 0,104-97 369 0 0,-69 77-915 0 0,-36 49-49 0 0,-2-5-124 0 0,-1 1 0 0 0,-1-1 0 0 0,-1 1 0 0 0,-1-1 0 0 0,0 0 0 0 0,-2 1 0 0 0,-3 10-46 0 0,-4 114 120 0 0,13-141-105 0 0,-1-1 0 0 0,1 1 0 0 0,-1 0 0 0 0,1-1 0 0 0,0 0 1 0 0,-1 1-1 0 0,1-1 0 0 0,0 0 0 0 0,0 0 0 0 0,0 0 0 0 0,0 0 0 0 0,0 0 1 0 0,0 0-1 0 0,0 0 0 0 0,0-1 0 0 0,1 1 0 0 0,-1-1 0 0 0,0 0 0 0 0,0 0 0 0 0,0 1 1 0 0,1-1-1 0 0,-1-1 0 0 0,0 1 0 0 0,0 0 0 0 0,0-1 0 0 0,1 1 0 0 0,-1-1 1 0 0,0 1-1 0 0,0-1 0 0 0,0 0 0 0 0,0 0 0 0 0,0 0 0 0 0,0 0 0 0 0,0 0 1 0 0,0 0-1 0 0,-1-1 0 0 0,2 0-15 0 0,118-101 768 0 0,-113 93-505 0 0,-7 8-4308 0 0,-1-1-4397 0 0,0 3-4025 0 0</inkml:trace>
  <inkml:trace contextRef="#ctx0" brushRef="#br1" timeOffset="60664.778">2416 1086 4713 0 0,'0'0'2494'0'0,"0"0"-1139"0"0,0 0-515 0 0,0 0 152 0 0,0 0 322 0 0,0 0 142 0 0,0 0-132 0 0,0 0-351 0 0,0 0-340 0 0,0 0-151 0 0,0 0-18 0 0,1 0-707 0 0,4 0 10667 0 0,-4 1-9056 0 0,-6 263-171 0 0,43-72-426 0 0,-38-180-420 0 0,0-13-390 0 0,-8-21-1193 0 0,-6-1-724 0 0,2 5-1830 0 0,4 1-6309 0 0,6 9-2137 0 0</inkml:trace>
  <inkml:trace contextRef="#ctx0" brushRef="#br1" timeOffset="61070.55">2395 1024 2417 0 0,'0'0'1891'0'0,"0"0"209"0"0,0 0 210 0 0,0 0 45 0 0,0 0-223 0 0,0 0-380 0 0,0 0-372 0 0,0 0-293 0 0,0 0-183 0 0,0 0-117 0 0,0 0-62 0 0,0 0-30 0 0,0 0-35 0 0,0 0-53 0 0,0 0-62 0 0,0 0-59 0 0,0 0-61 0 0,0 0-30 0 0,0 0-43 0 0,0 0-33 0 0,0 0 10 0 0,-2 22 1402 0 0,-56 137 100 0 0,58-159-1886 0 0,0 1 0 0 0,0 0 0 0 0,0-1 0 0 0,0 1 0 0 0,0-1 0 0 0,0 1-1 0 0,1-1 1 0 0,-1 1 0 0 0,0 0 0 0 0,1-1 0 0 0,-1 1 0 0 0,0-1 0 0 0,1 1-1 0 0,-1-1 1 0 0,0 0 0 0 0,1 1 0 0 0,-1-1 0 0 0,1 1 0 0 0,-1-1 0 0 0,1 0 0 0 0,-1 1-1 0 0,1-1 1 0 0,-1 0 0 0 0,1 1 0 0 0,-1-1 0 0 0,1 0 0 0 0,-1 0 0 0 0,1 0 0 0 0,0 0-1 0 0,-1 1 1 0 0,1-1 0 0 0,-1 0 0 0 0,1 0 0 0 0,0 0 0 0 0,-1 0 0 0 0,1 0-1 0 0,-1 0 1 0 0,1-1 0 0 0,0 1 0 0 0,-1 0 0 0 0,1 0 0 0 0,-1 0 0 0 0,1 0 0 0 0,-1-1-1 0 0,1 1 1 0 0,-1 0 0 0 0,1-1 0 0 0,-1 1 0 0 0,1 0 0 0 0,-1-1 0 0 0,1 1-1 0 0,-1 0 1 0 0,1-1 0 0 0,-1 1 0 0 0,0-1 0 0 0,1 1 0 0 0,-1-1 0 0 0,0 1 0 0 0,1-1-1 0 0,-1 1 1 0 0,0-1 0 0 0,0 0 0 0 0,1 1 0 0 0,-1-1 55 0 0,18-6-12020 0 0,-12 4-303 0 0</inkml:trace>
  <inkml:trace contextRef="#ctx0" brushRef="#br1" timeOffset="61370.657">2208 1572 13219 0 0,'0'0'1936'0'0,"0"0"-513"0"0,0 0-107 0 0,0 0 103 0 0,0 0-22 0 0,0 0-225 0 0,0 0-341 0 0,0 0-211 0 0,0 0-32 0 0,0 0 28 0 0,0 0 42 0 0,0 0-42 0 0,0 0-60 0 0,16-2-45 0 0,119-25 744 0 0,73-18-594 0 0,-171 39-1800 0 0,-24 3-2220 0 0,1 1-4440 0 0,-3-1-5425 0 0</inkml:trace>
  <inkml:trace contextRef="#ctx0" brushRef="#br1" timeOffset="63942.066">5079 4304 5737 0 0,'0'0'5601'0'0,"0"0"-2688"0"0,0 0-1050 0 0,0 0-172 0 0,0 0-76 0 0,0 0-189 0 0,0 0-303 0 0,0 0-304 0 0,0 0-246 0 0,0 0-156 0 0,0 0-42 0 0,-9 1 2318 0 0,12-1-2577 0 0,0 1 0 0 0,-1-1 1 0 0,1 0-1 0 0,-1 1 1 0 0,1-1-1 0 0,0-1 0 0 0,-1 1 1 0 0,1 0-1 0 0,-1-1 0 0 0,1 1 1 0 0,0-1-1 0 0,-1 0 0 0 0,0 1 1 0 0,1-1-1 0 0,-1-1 0 0 0,1 1 1 0 0,-1 0-1 0 0,0 0 1 0 0,0-1-1 0 0,1 0-116 0 0,133-42 1073 0 0,-45 33-891 0 0,-91 11-183 0 0,0 0 15 0 0,0 18 63 0 0,-2-1-1 0 0,0 0 0 0 0,0 1 1 0 0,-2-1-1 0 0,0 0 1 0 0,-1 0-1 0 0,-1-1 0 0 0,0 1 1 0 0,-1-1-1 0 0,-4 5-76 0 0,-76 108 146 0 0,48-45 10 0 0,39-83-160 0 0,0-1-4 0 0,0 0 8 0 0,0 0 22 0 0,54 11 338 0 0,-27-13-232 0 0,0-1-1 0 0,0-1 0 0 0,0-2 0 0 0,0 0 0 0 0,-1-2 0 0 0,0-1 0 0 0,17-9-127 0 0,4-3 0 0 0,-45 21 0 0 0,0 0 0 0 0,-1 0 0 0 0,-2-1 0 0 0,1-1 0 0 0,35-17 0 0 0,-32 19 0 0 0,-10-10-2765 0 0,5-9-4092 0 0,1 14 3999 0 0,1-2-10187 0 0</inkml:trace>
  <inkml:trace contextRef="#ctx0" brushRef="#br1" timeOffset="66738.725">241 6090 5033 0 0,'0'0'2971'0'0,"0"0"-882"0"0,0 0-431 0 0,0 0 42 0 0,0 0 135 0 0,0 0 63 0 0,0 0-195 0 0,0 0-368 0 0,0 0-328 0 0,0 0-238 0 0,0 0-137 0 0,-5-6-56 0 0,-17-19-41 0 0,22 25-496 0 0,-1-1 1 0 0,0 0-1 0 0,0 1 0 0 0,0-1 0 0 0,0 1 0 0 0,0-1 1 0 0,0 1-1 0 0,0-1 0 0 0,0 1 0 0 0,0 0 1 0 0,-1-1-1 0 0,1 1 0 0 0,0 0 0 0 0,0 0 1 0 0,0 0-1 0 0,0 0 0 0 0,0 0 0 0 0,0 0 0 0 0,-1 0 1 0 0,1 0-1 0 0,0 1 0 0 0,0-1 0 0 0,0 0 1 0 0,0 1-1 0 0,0-1 0 0 0,0 1 0 0 0,0-1 1 0 0,0 1-1 0 0,0-1 0 0 0,0 1 0 0 0,0 0 0 0 0,0-1 1 0 0,0 1-1 0 0,1 0 0 0 0,-1 0 0 0 0,0 0 1 0 0,0 0-1 0 0,1-1-39 0 0,-5 4 185 0 0,-8 8-86 0 0,1 1 0 0 0,1-1 0 0 0,0 2-1 0 0,0-1 1 0 0,1 2 0 0 0,1-1 0 0 0,1 1-1 0 0,0 1 1 0 0,1-1 0 0 0,-4 14-99 0 0,2-9 38 0 0,0-2-29 0 0,1 1-1 0 0,1 1 1 0 0,0-1-1 0 0,2 1 1 0 0,0 1 0 0 0,1-1-1 0 0,1 0 1 0 0,2 1 0 0 0,-1 0-1 0 0,2-1 1 0 0,1 1 0 0 0,1 0-1 0 0,0-1 1 0 0,2 1-1 0 0,0-1 1 0 0,1 0 0 0 0,2 1-9 0 0,-4-15 11 0 0,1 1 1 0 0,-1-1 0 0 0,1 0-1 0 0,1-1 1 0 0,-1 1 0 0 0,1-1-1 0 0,0 0 1 0 0,0 0 0 0 0,1 0-1 0 0,-1 0 1 0 0,1-1 0 0 0,0 0-1 0 0,0-1 1 0 0,0 1 0 0 0,1-1-1 0 0,-1 0 1 0 0,1-1 0 0 0,0 1-1 0 0,0-1 1 0 0,0-1 0 0 0,0 1-1 0 0,0-1 1 0 0,0-1 0 0 0,0 1-1 0 0,0-1 1 0 0,1 0 0 0 0,-1-1-1 0 0,0 0 1 0 0,0 0 0 0 0,0 0-1 0 0,0-1 1 0 0,6-2-12 0 0,16-5 184 0 0,1-1-1 0 0,-1-2 0 0 0,0-1 1 0 0,-1-1-1 0 0,-1-1 1 0 0,-1-2-1 0 0,0-1 0 0 0,-1 0 1 0 0,0-2-1 0 0,-2-1 1 0 0,-1-1-1 0 0,0-1 1 0 0,-2 0-1 0 0,-1-2 0 0 0,2-4-183 0 0,-8 12 50 0 0,0-1 0 0 0,-2-1 0 0 0,0 0 0 0 0,-1 0 0 0 0,-1-1-1 0 0,-1 0 1 0 0,-1-1 0 0 0,-1 1 0 0 0,0-1 0 0 0,-2-1 0 0 0,0 1-1 0 0,-1-1 1 0 0,-2 1 0 0 0,0-1 0 0 0,-1 0 0 0 0,-1 0-50 0 0,-4 11-115 0 0,1-1 0 0 0,-1 1 0 0 0,-1 1 0 0 0,0-1 0 0 0,-1 1 0 0 0,0 0-1 0 0,0 1 1 0 0,-1-1 0 0 0,0 2 0 0 0,-1-1 0 0 0,0 1 0 0 0,0 0 0 0 0,-1 1 0 0 0,0 0 0 0 0,0 1 0 0 0,-1 0 0 0 0,1 0 0 0 0,-1 1 0 0 0,-1 0 0 0 0,1 1 0 0 0,-1 1 0 0 0,1 0 0 0 0,-1 0 0 0 0,0 1 0 0 0,0 1 0 0 0,-11-1 115 0 0,-21 0-2891 0 0,15 4-3580 0 0,9 4-6263 0 0</inkml:trace>
  <inkml:trace contextRef="#ctx0" brushRef="#br1" timeOffset="68331.491">368 5902 0 0 0,'0'0'856'0'0,"0"0"266"0"0,0 0 239 0 0,0 0 101 0 0,0 0-71 0 0,0 0-144 0 0,4 0-156 0 0,9-3-131 0 0,-9 2-62 0 0,-4 1-46 0 0,0 0-52 0 0,0 0-36 0 0,0 0-76 0 0,0 0-77 0 0,0 0-39 0 0,-2 1 5079 0 0,-11 3-829 0 0,-22 9-5081 0 0,-29 22 738 0 0,-15 40-386 0 0,76-73-3164 0 0,4-3-4736 0 0,4-2-4039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10074 0 0,'0'0'2314'0'0,"0"0"-699"0"0,0 0-395 0 0,0 0 46 0 0,0 0 153 0 0,0 0 68 0 0,0 0-127 0 0,0 0-234 0 0,0 0-253 0 0,0 0-207 0 0,0 0-148 0 0,0 0-65 0 0,0 0-3 0 0,-1 5 20 0 0,-34 93 1366 0 0,29-86-1723 0 0,0 0-1 0 0,1 1 0 0 0,0-1 0 0 0,1 1 0 0 0,0 0 0 0 0,1 0 0 0 0,0 0 1 0 0,1 1-1 0 0,1 2-112 0 0,0-13 15 0 0,1 0 1 0 0,-1-1-1 0 0,1 1 1 0 0,0 0-1 0 0,0 0 1 0 0,0 0-1 0 0,0-1 1 0 0,1 1-1 0 0,-1 0 1 0 0,1 0-1 0 0,0-1 1 0 0,0 1-1 0 0,0 0 1 0 0,0-1-1 0 0,0 1 1 0 0,0-1-1 0 0,1 1 1 0 0,-1-1-1 0 0,1 0 1 0 0,-1 0-1 0 0,1 0 0 0 0,0 1 1 0 0,0-2-1 0 0,0 1 1 0 0,0 0-1 0 0,1 0-15 0 0,-3-2-23 0 0,1 0-1 0 0,-1 1 0 0 0,1-1 0 0 0,0 0 0 0 0,-1 0 0 0 0,1 0 0 0 0,-1 0 1 0 0,1 1-1 0 0,0-1 0 0 0,-1 0 0 0 0,1 0 0 0 0,-1 0 0 0 0,1-1 0 0 0,0 1 0 0 0,-1 0 1 0 0,1 0-1 0 0,-1 0 0 0 0,1 0 0 0 0,0 0 0 0 0,-1-1 0 0 0,1 1 0 0 0,-1 0 1 0 0,1-1-1 0 0,-1 1 0 0 0,1 0 0 0 0,-1-1 0 0 0,1 1 0 0 0,-1 0 0 0 0,1-1 1 0 0,-1 1-1 0 0,0-1 0 0 0,1 1 0 0 0,-1-1 0 0 0,1 1 0 0 0,-1-1 0 0 0,0 1 1 0 0,0-1-1 0 0,1 1 0 0 0,-1-1 0 0 0,0 0 0 0 0,0 1 0 0 0,0-1 0 0 0,0 1 0 0 0,0-1 1 0 0,0 0-1 0 0,0 1 0 0 0,0-1 0 0 0,0 1 0 0 0,0-1 0 0 0,0 0 0 0 0,0 1 1 0 0,0-1-1 0 0,0 0 0 0 0,0 1 0 0 0,-1-1 0 0 0,1 1 0 0 0,0-1 0 0 0,0 1 1 0 0,-1-1 23 0 0,-2-22-3947 0 0,-1 9-5136 0 0,3 9-3087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10674 0 0,'0'0'2510'0'0,"0"0"-341"0"0,0 0-256 0 0,0 0-107 0 0,0 0-166 0 0,0 0-265 0 0,0 0-338 0 0,0 0-289 0 0,0 0-197 0 0,0 0-170 0 0,0 0-108 0 0,0 0-57 0 0,-3 0-46 0 0,-3 0-90 0 0,7-6 668 0 0,3 1-799 0 0,83-65 614 0 0,-111 78-276 0 0,-27 17-87 0 0,108-56-1670 0 0,-35 21-1292 0 0,-2 0-3408 0 0,-5 2-6077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8034 0 0,'0'0'2884'0'0,"0"0"-874"0"0,0 0-424 0 0,0 0 5 0 0,0 0 20 0 0,0 0-106 0 0,0 0-248 0 0,0 0-274 0 0,0 0-231 0 0,0 0-151 0 0,0 0-86 0 0,0 0-32 0 0,0 0-11 0 0,-4-4 1575 0 0,-15 11-124 0 0,20-7-1843 0 0,-1 0 16 0 0,0 0 35 0 0,0 0 21 0 0,0 0 11 0 0,0 0-10 0 0,-22 4 322 0 0,18-4 226 0 0,13 0-2953 0 0,-1 0-9231 0 0,-5 0-1314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9178 0 0,'0'0'1804'0'0,"0"0"-547"0"0,0 0-162 0 0,0 0 221 0 0,0 0 205 0 0,0 0 1 0 0,0 0-191 0 0,0 0-209 0 0,0 0-166 0 0,0 0-127 0 0,0 0-80 0 0,0 0-107 0 0,0 0-71 0 0,28-11-53 0 0,86-35-56 0 0,-46 15 1007 0 0,-62 28-1305 0 0,-4 2-116 0 0,0-1 0 0 0,1 1 0 0 0,-1 0 0 0 0,1-1 0 0 0,-1 1 0 0 0,1 0 1 0 0,-1 0-1 0 0,1 1 0 0 0,-1-1 0 0 0,1 0 0 0 0,0 1 0 0 0,0 0 0 0 0,-1 0 0 0 0,1 0 0 0 0,0 0 0 0 0,-1 0 0 0 0,1 0 0 0 0,0 1 1 0 0,0-1-1 0 0,-1 1 0 0 0,1 0 0 0 0,-1-1 0 0 0,1 1 0 0 0,-1 1 0 0 0,1-1 0 0 0,-1 0 0 0 0,1 0 0 0 0,-1 1 0 0 0,0 0 1 0 0,0-1-1 0 0,0 1 0 0 0,2 1-48 0 0,8 20 87 0 0,0 0 0 0 0,-1 0 0 0 0,-1 1 0 0 0,-1 0 0 0 0,-1 1 0 0 0,-2 0 0 0 0,0 0 0 0 0,-2 0 0 0 0,0 1 0 0 0,-2 0 0 0 0,-1-1 0 0 0,-1 1 1 0 0,-1 0-1 0 0,-2 6-87 0 0,1-22 25 0 0,0-1 0 0 0,0 0 0 0 0,-1 0 0 0 0,0 0 0 0 0,-1 0 0 0 0,1-1 0 0 0,-2 1 0 0 0,1-1 0 0 0,-1 0 0 0 0,-1 0 0 0 0,1-1 0 0 0,-1 1 0 0 0,-1-1 0 0 0,1-1 0 0 0,-1 1 0 0 0,0-1 1 0 0,-1 0-1 0 0,1-1 0 0 0,-1 1 0 0 0,0-2 0 0 0,-1 1 0 0 0,1-1 0 0 0,-1 0 0 0 0,0-1 0 0 0,0 0 0 0 0,0-1 0 0 0,0 1 0 0 0,-4-1-25 0 0,8-1 48 0 0,0 0 0 0 0,0-1 0 0 0,0 0 0 0 0,0 0 0 0 0,0 0 0 0 0,-1 0 0 0 0,1-1-1 0 0,0 0 1 0 0,0 0 0 0 0,0 0 0 0 0,1-1 0 0 0,-1 0 0 0 0,0 0 0 0 0,0 0 0 0 0,1 0 0 0 0,-4-3-48 0 0,-17-21-2141 0 0,14 1-3677 0 0,8-5-5264 0 0,3 22-609 0 0</inkml:trace>
  <inkml:trace contextRef="#ctx0" brushRef="#br0" timeOffset="1450.807">78 572 472 0 0,'0'0'1403'0'0,"0"0"59"0"0,0 0 87 0 0,0 0 68 0 0,0 0-13 0 0,0 0-93 0 0,0 0-171 0 0,0 0-169 0 0,0 0-147 0 0,0 0-98 0 0,0 0-31 0 0,0 0 6 0 0,0 0 0 0 0,-3 0 6311 0 0,30-48-5334 0 0,-12 32-1722 0 0,0 1 0 0 0,0 0 0 0 0,2 2 0 0 0,-1 0 0 0 0,2 1 0 0 0,0 0 0 0 0,0 1-156 0 0,-17 11 5 0 0,138-55 489 0 0,-59 47-1112 0 0,-76 3-2900 0 0,-1 2-5571 0 0,-3 0-2863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85 344 0 0,'0'0'1726'0'0,"0"0"65"0"0,0 0 213 0 0,0 0 221 0 0,0 0 221 0 0,0 0-2 0 0,0 0-219 0 0,0 0-368 0 0,0 0-420 0 0,0 0-309 0 0,0 0-204 0 0,-8-2-140 0 0,-24-8-121 0 0,24 7-94 0 0,8 3-83 0 0,0 0-86 0 0,0 0-60 0 0,0 0-60 0 0,0 0-33 0 0,0 0-24 0 0,0 0-3 0 0,0 0-12 0 0,0 0-14 0 0,0 0-8 0 0,0 0-24 0 0,0 0 8 0 0,0 0-9 0 0,0 0-6 0 0,14 0 612 0 0,352-3 1000 0 0,-304 18-1239 0 0,-102-4 854 0 0,-302 89-1170 0 0,21 17-186 0 0,137-40-28 0 0,178-66 40 0 0,71 8 5 0 0,180 8 46 0 0,-188-24-69 0 0,156 3 7 0 0,-204-6-25 0 0,-1 0 1 0 0,1 0-1 0 0,-1 0 0 0 0,1 1 0 0 0,-1 1 1 0 0,0-1-1 0 0,1 1 0 0 0,-1 1 1 0 0,0-1-1 0 0,0 1 0 0 0,0 1 0 0 0,-1 0 1 0 0,1 0-1 0 0,3 3-2 0 0,-39 19 249 0 0,-136 59-50 0 0,-243 109-146 0 0,374-176-39 0 0,-82 57-30 0 0,96-38-8 0 0,18-33 40 0 0,48 10 57 0 0,230 1 186 0 0,128-33 214 0 0,-326 14-305 0 0,-79 4-158 0 0,0 0 8 0 0,0 0-3 0 0,0 0 12 0 0,0 0-5 0 0,0 0-8 0 0,0 0 8 0 0,0 0 5 0 0,0 0-15 0 0,0 0-1 0 0,0 0 7 0 0,0 0-3 0 0,0 0 9 0 0,0 0-9 0 0,0 0 6 0 0,0 0 0 0 0,0 0-9 0 0,0 0 2 0 0,0 0-5 0 0,0 0-1 0 0,0 0-3 0 0,0 0-11 0 0,0 0-4 0 0,0 0 22 0 0,0 0 6 0 0,0 0-16 0 0,0 0 10 0 0,0 0-16 0 0,0 0 6 0 0,0 0-28 0 0,0 0 16 0 0,0 0 16 0 0,0 0 10 0 0,0 0-1 0 0,0 0-30 0 0,0 0 3 0 0,0 0 24 0 0,0 0 4 0 0,0 0-20 0 0,0 0 12 0 0,-1 0-8 0 0,0 0-14 0 0,1 0 2 0 0,0 0 30 0 0,0 0-23 0 0,0 0 13 0 0,0 0-16 0 0,0 0 16 0 0,0 0-23 0 0,0 0 2 0 0,0 0 13 0 0,0 0-11 0 0,0 0 9 0 0,0 0 19 0 0,0 0-25 0 0,0 0-12 0 0,0 0-15 0 0,0 0 5 0 0,0 0 11 0 0,0 0 2 0 0,0 0-5 0 0,0 0 12 0 0,0 0 24 0 0,0 0-7 0 0,0 0-24 0 0,0 0-23 0 0,0 0 13 0 0,0 0 28 0 0,0 0-13 0 0,-19-23-4993 0 0,7 21 281 0 0,0 1-3541 0 0,9 1-3648 0 0</inkml:trace>
  <inkml:trace contextRef="#ctx0" brushRef="#br0" timeOffset="4732.596">1771 1 0 0 0,'0'0'336'0'0,"0"0"1328"0"0,0 0 660 0 0,0 0 147 0 0,0 0-211 0 0,0 0-431 0 0,0 0-369 0 0,0 0-220 0 0,0 0-118 0 0,0 0-65 0 0,0 0-52 0 0,8 0 518 0 0,-7 0 2408 0 0,-135 15-911 0 0,-66 41-2615 0 0,146-39-52 0 0,-109 38 269 0 0,144-40-446 0 0,13-8-95 0 0,10 8 174 0 0,19 4-183 0 0,0-2 0 0 0,1 0 0 0 0,1-2 0 0 0,1 0 0 0 0,0-2 0 0 0,1-1 0 0 0,27 9-72 0 0,142 34 512 0 0,-146-37-289 0 0,-49-18-198 0 0,-6 8 954 0 0,-65 21-686 0 0,-55 52-183 0 0,-142 129-80 0 0,40 7 38 0 0,181-169 12 0 0,46-47-92 0 0,0 1-9 0 0,0-1 22 0 0,0-1 17 0 0,0 0 27 0 0,0 0-28 0 0,0 0-9 0 0,0 0-6 0 0,0 0-20 0 0,0 0 21 0 0,0 0-14 0 0,228-7 427 0 0,-118 3-343 0 0,190 4 269 0 0,-250 0-2071 0 0,-64 5-2059 0 0,7 0-1526 0 0,2 0-7138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1920 0 0,'0'0'2357'0'0,"0"0"-277"0"0,0 0 67 0 0,0 0 181 0 0,0 0 112 0 0,0 0-178 0 0,0 0-388 0 0,0 0-427 0 0,0 0-324 0 0,0 0-218 0 0,0 0-142 0 0,0 0-71 0 0,0 0-86 0 0,4-11 1041 0 0,94-12 833 0 0,-38 9-2048 0 0,-1 3 0 0 0,2 2-1 0 0,0 3 1 0 0,2 3-432 0 0,-47 2 38 0 0,-12 1-28 0 0,-1-1 0 0 0,1 1-1 0 0,0 0 1 0 0,-1 0 0 0 0,1 0-1 0 0,0 0 1 0 0,-1 1 0 0 0,1-1-1 0 0,0 1 1 0 0,-1 0 0 0 0,1 0-1 0 0,-1 1 1 0 0,1-1 0 0 0,-1 1-1 0 0,0-1 1 0 0,0 1 0 0 0,3 2-10 0 0,-30-3 1385 0 0,14-5-1360 0 0,0-1-1 0 0,1 1 1 0 0,-1-2-1 0 0,1 1 0 0 0,0-1 1 0 0,0-1-1 0 0,1 1 1 0 0,0-1-1 0 0,0-1 0 0 0,1 0 1 0 0,0 0-1 0 0,0 0 1 0 0,1-1-1 0 0,0 0-24 0 0,-6-16-244 0 0,12 24-371 0 0,-1-4 891 0 0,1 3-9235 0 0,0 2-3497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37 210 4905 0 0,'0'0'1940'0'0,"0"0"-146"0"0,0 0 97 0 0,0 0 139 0 0,0 0 70 0 0,0 0-56 0 0,0 0-241 0 0,0 0-326 0 0,0 0-304 0 0,0 0-244 0 0,0 0-179 0 0,0 0-113 0 0,0 0-81 0 0,-6-2-84 0 0,-19-5-60 0 0,19 5-58 0 0,24 2 1043 0 0,451-7 1632 0 0,-352 7-2270 0 0,-124-19-155 0 0,-81-65-391 0 0,-10-5-293 0 0,99 90-1442 0 0,21 15-2012 0 0,-6-5-3266 0 0,-6-6-5980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3153 0 0,'0'0'2463'0'0,"0"0"-219"0"0,0 0 5 0 0,0 0 70 0 0,0 0-76 0 0,0 0-212 0 0,0 0-308 0 0,0 0-332 0 0,0 0-273 0 0,0 0-225 0 0,0 0-150 0 0,0 0-75 0 0,0 0-42 0 0,16 0 2254 0 0,288-22 760 0 0,-212 15-3268 0 0,-109 4-4873 0 0,-4 11-46 0 0,12-2-2837 0 0,1 1-4604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0 940 136 0 0,'0'0'1831'0'0,"0"0"33"0"0,0 0 188 0 0,0 0 171 0 0,0 0 12 0 0,0 0-121 0 0,0 0-211 0 0,0 0-244 0 0,0 0-180 0 0,0 0-158 0 0,0 0-115 0 0,31 6-91 0 0,98 16-103 0 0,-82-27-97 0 0,-33-1-720 0 0,0 0 0 0 0,0-1 1 0 0,-1-1-1 0 0,0 0 0 0 0,-1-1 0 0 0,0-1 1 0 0,0 0-1 0 0,-1 0 0 0 0,0-1 0 0 0,-1 0 0 0 0,0-1 1 0 0,-1 0-1 0 0,0-1 0 0 0,-1 0 0 0 0,-1 0 1 0 0,0-1-1 0 0,0 1 0 0 0,-2-2 0 0 0,1 1 1 0 0,-2-1-1 0 0,0 1 0 0 0,-1-1 0 0 0,0-6-195 0 0,-3 18 8 0 0,0 0 0 0 0,0 0 0 0 0,0 0 0 0 0,-1 0-1 0 0,1 0 1 0 0,-1 0 0 0 0,0 0 0 0 0,0 1 0 0 0,0-1 0 0 0,0 0-1 0 0,0 0 1 0 0,-1 1 0 0 0,1-1 0 0 0,-1 1 0 0 0,0 0 0 0 0,0-1 0 0 0,0 1-1 0 0,0 0 1 0 0,0 0 0 0 0,0 0 0 0 0,0 0 0 0 0,-1 0 0 0 0,1 1-1 0 0,-1-1 1 0 0,0 1 0 0 0,1-1 0 0 0,-1 1 0 0 0,0 0 0 0 0,0 0-1 0 0,1 0 1 0 0,-1 1 0 0 0,0-1 0 0 0,0 1 0 0 0,-2-1-8 0 0,-3 0-12 0 0,0 1 0 0 0,0 0 1 0 0,1 0-1 0 0,-1 0 0 0 0,0 1 1 0 0,1 1-1 0 0,-1-1 0 0 0,1 1 1 0 0,-1 0-1 0 0,1 1 0 0 0,0-1 1 0 0,0 1-1 0 0,-2 2 12 0 0,-8 6-17 0 0,0 0 0 0 0,1 1 1 0 0,0 1-1 0 0,1 0 0 0 0,1 1 0 0 0,0 1 0 0 0,-9 13 17 0 0,12-14-9 0 0,1 0-1 0 0,0 2 0 0 0,0-1 1 0 0,2 1-1 0 0,0 0 0 0 0,1 1 0 0 0,0 0 1 0 0,2 0-1 0 0,0 1 0 0 0,1-1 0 0 0,0 1 1 0 0,2 0-1 0 0,-1 15 10 0 0,3-27 4 0 0,0 1 1 0 0,1 0-1 0 0,-1 0 1 0 0,2 0-1 0 0,-1 0 1 0 0,1-1-1 0 0,0 1 1 0 0,0-1-1 0 0,1 1 0 0 0,0-1 1 0 0,0 0-1 0 0,0 0 1 0 0,1 0-1 0 0,0 0 1 0 0,0-1-1 0 0,1 0 1 0 0,-1 1-1 0 0,1-2 1 0 0,0 1-1 0 0,0 0 0 0 0,1-1 1 0 0,0 0-1 0 0,-1-1 1 0 0,1 1-1 0 0,0-1 1 0 0,1 0-1 0 0,-1 0 1 0 0,1-1-1 0 0,0 0-4 0 0,18 6 111 0 0,0-2-1 0 0,1 0 1 0 0,0-2-1 0 0,0-1 1 0 0,1-1-1 0 0,-1-1 1 0 0,1-2-111 0 0,-18 1-3 0 0,0-1 0 0 0,0 0 0 0 0,0-1 0 0 0,0 0 1 0 0,0 0-1 0 0,0-1 0 0 0,-1 0 0 0 0,1 0 0 0 0,-1-1 0 0 0,0-1 1 0 0,0 1-1 0 0,0-1 0 0 0,-1 0 0 0 0,0-1 0 0 0,1 0 1 0 0,-2 0-1 0 0,1 0 0 0 0,-1-1 3 0 0,17-22-3354 0 0,-4-3-3302 0 0,-15 24-5475 0 0</inkml:trace>
  <inkml:trace contextRef="#ctx0" brushRef="#br0" timeOffset="401.28">873 93 12283 0 0,'0'0'2060'0'0,"0"0"-316"0"0,0 0-95 0 0,0 0 99 0 0,0 0 1 0 0,0 0-169 0 0,0 0-319 0 0,0 0-360 0 0,0 0-248 0 0,0 0-145 0 0,0 0-61 0 0,0 0-70 0 0,0 0-43 0 0,-4-10 109 0 0,-29 64 25 0 0,22-25-339 0 0,0 0 1 0 0,2 0 0 0 0,1 1 0 0 0,2 0-1 0 0,0 0 1 0 0,2 1 0 0 0,2 0-1 0 0,1 10-129 0 0,0-38 11 0 0,-1 251 220 0 0,5-171-197 0 0,-4-1 1 0 0,-4 1 0 0 0,-6 23-35 0 0,-9 15-72 0 0,20-122 33 0 0,0 1 1 0 0,0 0 0 0 0,0-1 0 0 0,0 1 0 0 0,0 0-1 0 0,1-1 1 0 0,-1 1 0 0 0,0 0 0 0 0,0 0 0 0 0,1-1-1 0 0,-1 1 1 0 0,0 0 0 0 0,0 0 0 0 0,1 0 0 0 0,-1-1-1 0 0,0 1 1 0 0,1 0 0 0 0,-1 0 0 0 0,0 0 0 0 0,1 0-1 0 0,-1 0 1 0 0,0-1 0 0 0,1 1 0 0 0,-1 0-1 0 0,0 0 1 0 0,1 0 0 0 0,-1 0 0 0 0,0 0 0 0 0,1 0-1 0 0,-1 0 1 0 0,1 0 0 0 0,-1 0 0 0 0,0 0 0 0 0,1 1-1 0 0,-1-1 1 0 0,0 0 0 0 0,1 0 0 0 0,-1 0 0 0 0,0 0-1 0 0,0 0 1 0 0,1 1 0 0 0,-1-1 0 0 0,0 0 0 0 0,1 0-1 0 0,-1 1 1 0 0,0-1 0 0 0,0 0 0 0 0,1 0 0 0 0,-1 1-1 0 0,0-1 1 0 0,0 0 0 0 0,0 1 0 0 0,0-1 0 0 0,1 0-1 0 0,-1 0 1 0 0,0 1 0 0 0,0-1 0 0 0,0 0-1 0 0,0 1 1 0 0,0-1 0 0 0,0 1 0 0 0,0-1 0 0 0,0 0-1 0 0,0 1 1 0 0,0-1 0 0 0,0 0 0 0 0,0 1 0 0 0,0-1 38 0 0,29-26-3077 0 0,-23 20 1175 0 0,9-6-4742 0 0,-3 1-5434 0 0</inkml:trace>
  <inkml:trace contextRef="#ctx0" brushRef="#br0" timeOffset="1583.497">1372 726 10554 0 0,'0'0'4671'0'0,"0"0"-2474"0"0,0 0-855 0 0,0 0-99 0 0,0 0-40 0 0,0 0-74 0 0,0 0-146 0 0,0 0-200 0 0,0 0-199 0 0,0 0-128 0 0,0 0-82 0 0,0 0-75 0 0,-32 7-33 0 0,-100 20-12 0 0,69-1 88 0 0,54-19-274 0 0,-1 2-57 0 0,-1 0-1 0 0,2 0 1 0 0,-1 1-1 0 0,1 0 0 0 0,1 0 1 0 0,-1 1-1 0 0,2 0 1 0 0,0 1-1 0 0,0 0 1 0 0,1 0-1 0 0,0 0 0 0 0,1 1 1 0 0,1 0-1 0 0,0 0 1 0 0,1 0-1 0 0,0 0 0 0 0,1 0 1 0 0,0 1-1 0 0,1-1 1 0 0,1 1-1 0 0,1 8-10 0 0,1-18 4 0 0,0 0-1 0 0,0 0 1 0 0,0 0-1 0 0,1-1 1 0 0,0 1-1 0 0,0-1 0 0 0,0 0 1 0 0,0 1-1 0 0,0-2 1 0 0,1 1-1 0 0,-1 0 1 0 0,1-1-1 0 0,0 1 1 0 0,-1-1-1 0 0,1 0 1 0 0,0 0-1 0 0,1-1 1 0 0,-1 1-1 0 0,0-1 1 0 0,0 0-1 0 0,1 0 1 0 0,-1 0-1 0 0,0-1 1 0 0,1 0-1 0 0,-1 1 1 0 0,1-2-1 0 0,-1 1 1 0 0,1 0-1 0 0,-1-1 1 0 0,0 0-1 0 0,1 0 1 0 0,-1 0-1 0 0,0 0 0 0 0,0-1 1 0 0,0 0-1 0 0,2-1-3 0 0,15-9 74 0 0,-1-1-1 0 0,-1 0 1 0 0,0-2-1 0 0,-1 0 1 0 0,0-1-1 0 0,-2-1 1 0 0,0-1-1 0 0,0 0 1 0 0,-2-1-1 0 0,0 0 1 0 0,6-15-74 0 0,59-127 270 0 0,-72 154-269 0 0,-6 23-30 0 0,-6 27-23 0 0,2-32 40 0 0,0 0 0 0 0,2 0 0 0 0,-1 1 0 0 0,1-1-1 0 0,1 0 1 0 0,0 1 0 0 0,1-1 0 0 0,0 1-1 0 0,1-1 1 0 0,0 0 0 0 0,1 0 0 0 0,0 0 0 0 0,1 1 12 0 0,-1-5-8 0 0,1 1 1 0 0,0-1-1 0 0,0 0 1 0 0,1-1-1 0 0,0 1 1 0 0,0-1-1 0 0,1 0 1 0 0,0 0-1 0 0,0-1 1 0 0,0 0-1 0 0,0 0 1 0 0,1 0-1 0 0,0-1 1 0 0,0 0-1 0 0,0 0 1 0 0,7 2 7 0 0,-2-1-1 0 0,1-1 1 0 0,1 0-1 0 0,-1-1 1 0 0,0-1-1 0 0,1 0 1 0 0,0-1-1 0 0,-1 0 0 0 0,1-1 1 0 0,0-1-1 0 0,-1 0 1 0 0,1-1-1 0 0,-1 0 1 0 0,5-2 0 0 0,-5-4 29 0 0,-1-1 0 0 0,0 0 1 0 0,0-1-1 0 0,-1 0 0 0 0,0 0 0 0 0,-1-1 1 0 0,0-1-1 0 0,-1 0 0 0 0,-1 0 0 0 0,1-1 0 0 0,-2 0 1 0 0,0 0-1 0 0,0-1 0 0 0,-1 0-29 0 0,-4 10 2 0 0,-1 2-2 0 0,7-17 11 0 0,0 1-1 0 0,1 0 0 0 0,1 1 0 0 0,1 0 0 0 0,1 0 0 0 0,0 1 0 0 0,1 1 0 0 0,0 0 0 0 0,2 1 0 0 0,-1 0 0 0 0,2 1 0 0 0,0 1 0 0 0,0 0 0 0 0,15-7-10 0 0,-28 18-4 0 0,-1 0 1 0 0,0 0-1 0 0,0 1 0 0 0,0-1 0 0 0,0 0 0 0 0,1 1 1 0 0,-1 0-1 0 0,0-1 0 0 0,1 1 0 0 0,-1 0 0 0 0,0 0 1 0 0,1 1-1 0 0,-1-1 0 0 0,0 0 0 0 0,0 1 1 0 0,1-1-1 0 0,-1 1 0 0 0,0 0 0 0 0,0 0 0 0 0,0-1 1 0 0,0 1-1 0 0,0 1 0 0 0,0-1 0 0 0,0 0 4 0 0,2 12 3 0 0,-2 0-1 0 0,1 0 0 0 0,-2 0 0 0 0,0 0 1 0 0,0 0-1 0 0,-2 0 0 0 0,1 0 1 0 0,-2 0-1 0 0,1 0 0 0 0,-2 0 0 0 0,0-1 1 0 0,0 1-1 0 0,-1-1 0 0 0,-1 1 1 0 0,0-1-1 0 0,-1 0 0 0 0,0-1 0 0 0,0 0 1 0 0,-2 0-1 0 0,1 0 0 0 0,-1-1 0 0 0,-1 0 1 0 0,0 0-1 0 0,-1-1-2 0 0,2 1-16 0 0,-1-1 1 0 0,0 0-1 0 0,0-1 0 0 0,-1 0 1 0 0,0-1-1 0 0,0 0 1 0 0,-1 0-1 0 0,0-1 0 0 0,0-1 1 0 0,-1 0-1 0 0,-8 3 16 0 0,88-26-1647 0 0,143 17 1756 0 0,-195-2-25 0 0,-1 0 0 0 0,0-1 0 0 0,0-1 0 0 0,0-1 0 0 0,-1 0 0 0 0,0-1 0 0 0,0 0 0 0 0,0-1 0 0 0,-1-1 0 0 0,0 0-84 0 0,8-5 165 0 0,-1-2-3 0 0,-1-1 1 0 0,-1 0 0 0 0,0-2 0 0 0,-1 0 0 0 0,-1-1 0 0 0,-1-1 0 0 0,-1-1 0 0 0,-1 1 0 0 0,0-2-1 0 0,-2 0 1 0 0,-1-1 0 0 0,7-23-163 0 0,7-7 111 0 0,-3 6-96 0 0,-2-2-1 0 0,-2 0 0 0 0,-3-2 0 0 0,-2 1 0 0 0,-2-1 0 0 0,-2-1 1 0 0,-3 0-1 0 0,-1-36-14 0 0,-27 10 18 0 0,22 77-20 0 0,1 1 0 0 0,-1 0 1 0 0,-1 0-1 0 0,1-1 0 0 0,0 1 0 0 0,0 0 0 0 0,0 0 0 0 0,-1 0 0 0 0,1 0 1 0 0,0 0-1 0 0,-1 0 0 0 0,1 1 0 0 0,-1-1 0 0 0,1 0 0 0 0,-1 1 0 0 0,1-1 1 0 0,-1 1-1 0 0,0-1 0 0 0,1 1 0 0 0,-1 0 0 0 0,1 0 0 0 0,-1 0 1 0 0,0 0-1 0 0,1 0 0 0 0,-1 0 0 0 0,0 0 0 0 0,1 0 0 0 0,-1 1 0 0 0,1-1 1 0 0,-1 1-1 0 0,0-1 0 0 0,1 1 0 0 0,-1-1 0 0 0,1 1 0 0 0,0 0 0 0 0,-1 0 1 0 0,1 0-1 0 0,-1 0 0 0 0,1 0 0 0 0,0 0 0 0 0,0 0 0 0 0,0 0 1 0 0,0 1-1 0 0,0-1 0 0 0,0 0 0 0 0,-1 2 2 0 0,-8 12 2 0 0,1 1 0 0 0,0 0 0 0 0,1 0 0 0 0,1 1 0 0 0,0 0 1 0 0,1 1-1 0 0,1-1 0 0 0,1 1 0 0 0,0 0 0 0 0,2 0 0 0 0,0 0 0 0 0,1 1 0 0 0,0-1 0 0 0,2 0 0 0 0,0 1 0 0 0,2 3-2 0 0,-3 9 2 0 0,0 35 53 0 0,3 1 1 0 0,3-1-1 0 0,5 19-55 0 0,45 183 31 0 0,-17-125-123 0 0,-38-142 27 0 0,-1-1 7 0 0,0 0-7 0 0,0 0 0 0 0,0 0-27 0 0,0 0-40 0 0,0 0-115 0 0,0-16-1922 0 0,-4-14-2219 0 0,-1 10-5876 0 0,3 12-1524 0 0</inkml:trace>
  <inkml:trace contextRef="#ctx0" brushRef="#br0" timeOffset="1852.168">2334 432 14067 0 0,'0'0'1592'0'0,"0"0"-434"0"0,0 0-42 0 0,0 0 111 0 0,0 0 129 0 0,0 0-25 0 0,0 0-264 0 0,0 0-272 0 0,0 0-116 0 0,0 0-20 0 0,0 0-6 0 0,0 0-39 0 0,0 0-36 0 0,17 12-61 0 0,54 38-95 0 0,-66-47-369 0 0,0-1-1 0 0,0 1 0 0 0,0-1 1 0 0,0 0-1 0 0,0-1 0 0 0,0 1 1 0 0,0-1-1 0 0,1 0 0 0 0,-1 0 1 0 0,1-1-1 0 0,-1 1 0 0 0,0-1 0 0 0,1 0 1 0 0,-1-1-1 0 0,5 0-52 0 0,14-1 158 0 0,181-9 357 0 0,-190 9-1470 0 0,84-8 2864 0 0,-66 8-5997 0 0,1 1-6834 0 0,-34 1-1750 0 0</inkml:trace>
  <inkml:trace contextRef="#ctx0" brushRef="#br0" timeOffset="2071.779">3067 719 17780 0 0,'0'0'2192'0'0,"0"0"-1744"0"0,0 0-32 0 0,0 0 169 0 0,0 0 143 0 0,0 0 24 0 0,0 0-168 0 0,24 184-264 0 0,-24-162-152 0 0,2 0-144 0 0,-2-7 0 0 0,0 7-72 0 0,0-11-136 0 0,0 0-256 0 0,0 0-696 0 0,0-7-1833 0 0,0 0-10010 0 0</inkml:trace>
  <inkml:trace contextRef="#ctx0" brushRef="#br0" timeOffset="2219.627">3065 373 19452 0 0,'0'0'1761'0'0,"0"0"-1009"0"0,0 0-216 0 0,0 0-144 0 0,0 0-136 0 0,0 0-200 0 0,0 0-184 0 0,0 0-152 0 0,0 0-192 0 0,0 0-136 0 0,0 0-1081 0 0,0 0-8129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0 0 0,'0'0'3912'0'0,"0"0"-1528"0"0,0 0-434 0 0,0 0 28 0 0,0 0-22 0 0,0 0-134 0 0,0 0-238 0 0,0 0-277 0 0,0 0-229 0 0,0 0-162 0 0,0 0-129 0 0,0 0-107 0 0,0 0-68 0 0,-2 2-41 0 0,1-1-474 0 0,1-1 0 0 0,-1 1 0 0 0,1 0 0 0 0,0-1 0 0 0,0 1 0 0 0,-1 0 0 0 0,1-1 0 0 0,0 1 0 0 0,0 0 0 0 0,0 0 0 0 0,0-1 1 0 0,0 1-1 0 0,-1 0 0 0 0,1-1 0 0 0,1 1 0 0 0,-1 0 0 0 0,0 0 0 0 0,0-1 0 0 0,0 1 0 0 0,0 0 0 0 0,0 0 0 0 0,1-1 0 0 0,-1 1 0 0 0,0 0 0 0 0,1-1 1 0 0,-1 1-1 0 0,1-1 0 0 0,-1 1 0 0 0,0 0 0 0 0,1-1 0 0 0,-1 1 0 0 0,1-1 0 0 0,-1 1 0 0 0,1-1 0 0 0,0 1 0 0 0,-1-1 0 0 0,1 0 0 0 0,0 1 1 0 0,-1-1-1 0 0,1 0 0 0 0,0 1 0 0 0,-1-1 0 0 0,1 0 0 0 0,0 0 0 0 0,-1 0 0 0 0,1 1 0 0 0,0-1 0 0 0,0 0 0 0 0,-1 0 0 0 0,1 0 0 0 0,0 0 1 0 0,0 0-1 0 0,-1-1 0 0 0,1 1 0 0 0,0 0 0 0 0,-1 0 0 0 0,1 0 0 0 0,0-1 0 0 0,0 1 0 0 0,-1 0 0 0 0,1-1 0 0 0,0 1-97 0 0,172-1 2690 0 0,-92-13-2314 0 0,130-8-114 0 0,-216 26-1324 0 0,-5 3-3310 0 0,4-6-3020 0 0,1 2-5696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57 280 288 0 0,'0'0'3479'0'0,"0"0"-1713"0"0,0 0-439 0 0,0 0 181 0 0,0 0 261 0 0,0 0 46 0 0,0 0-200 0 0,0 0-376 0 0,0 0-370 0 0,0 0-165 0 0,0 0-10 0 0,0 0 78 0 0,4 0 120 0 0,16 1-306 0 0,0-2-1 0 0,0-1 1 0 0,-1 0 0 0 0,1-2-1 0 0,-1 0 1 0 0,0-1-1 0 0,0-1 1 0 0,0 0 0 0 0,-1-2-1 0 0,0 0 1 0 0,8-6-586 0 0,-22 12 48 0 0,10-5 86 0 0,-1 0 1 0 0,0-1 0 0 0,0 0-1 0 0,-1-1 1 0 0,0 0 0 0 0,-1-1 0 0 0,0-1-1 0 0,0 0 1 0 0,-1 0 0 0 0,0-1-1 0 0,-1 0 1 0 0,-1-1 0 0 0,5-7-135 0 0,-12 18 31 0 0,0 1 0 0 0,0-1 0 0 0,1 1 0 0 0,-1-1 0 0 0,0 1 1 0 0,-1-1-1 0 0,1 0 0 0 0,0 1 0 0 0,0-1 0 0 0,-1 0 0 0 0,1 0 0 0 0,-1 0 1 0 0,1 0-1 0 0,-1 1 0 0 0,0-1 0 0 0,0 0 0 0 0,0 0 0 0 0,0 0 0 0 0,0 0 1 0 0,0 0-1 0 0,0 0 0 0 0,-1 1 0 0 0,1-1 0 0 0,-1 0 0 0 0,1 0 0 0 0,-1 0 0 0 0,0 1 1 0 0,0-1-1 0 0,0 0 0 0 0,0 1 0 0 0,0-1 0 0 0,0 1 0 0 0,0-1 0 0 0,0 1 1 0 0,-1-1-1 0 0,1 1 0 0 0,0 0 0 0 0,-1 0 0 0 0,1 0 0 0 0,-1 0 0 0 0,0 0 1 0 0,1 0-1 0 0,-1 0-31 0 0,-19 28 1 0 0,7 6 13 0 0,1 0 0 0 0,1 0-1 0 0,2 1 1 0 0,2 1 0 0 0,0-1 0 0 0,3 1 0 0 0,-1 29-14 0 0,2-38 10 0 0,-54 606 35 0 0,54-600-45 0 0,3-3 5 0 0,-1 0-1 0 0,-2 0 1 0 0,0 0-1 0 0,-2 0 1 0 0,-2-1 0 0 0,0 0-1 0 0,-2-1 1 0 0,-1 1 0 0 0,-1-2-1 0 0,-1 0 1 0 0,-14 20-5 0 0,25-43-6 0 0,-1 0 0 0 0,0-1 1 0 0,0 1-1 0 0,0 0 0 0 0,0-1 1 0 0,-1 0-1 0 0,1 0 0 0 0,-1 0 1 0 0,1 0-1 0 0,-1-1 0 0 0,0 1 1 0 0,0-1-1 0 0,0 0 0 0 0,1 0 1 0 0,-1 0-1 0 0,0-1 0 0 0,0 1 1 0 0,0-1-1 0 0,0 0 0 0 0,0 0 1 0 0,0 0-1 0 0,0-1 0 0 0,0 1 0 0 0,0-1 1 0 0,0 0-1 0 0,0 0 0 0 0,0-1 1 0 0,0 1-1 0 0,1-1 0 0 0,-1 0 1 0 0,1 0-1 0 0,-1 0 0 0 0,1 0 1 0 0,0 0-1 0 0,-3-3 6 0 0,-1-8-23 0 0,0 1 1 0 0,1-1-1 0 0,1 0 1 0 0,0-1-1 0 0,1 1 1 0 0,0-1-1 0 0,1 0 0 0 0,0 0 1 0 0,2 0-1 0 0,-1 0 1 0 0,2 0-1 0 0,0 0 0 0 0,0-1 1 0 0,2 1-1 0 0,0 0 1 0 0,1-5 22 0 0,0 5-1 0 0,0 0 0 0 0,0 0 0 0 0,1 1 0 0 0,1 0 1 0 0,0 0-1 0 0,1 0 0 0 0,1 1 0 0 0,0-1 1 0 0,0 2-1 0 0,1-1 0 0 0,1 1 0 0 0,-1 0 0 0 0,2 1 1 0 0,0 0-1 0 0,0 0 0 0 0,1 1 0 0 0,7-5 1 0 0,-1 5 9 0 0,-1 1 0 0 0,1 1 0 0 0,1 0-1 0 0,-1 1 1 0 0,1 1 0 0 0,0 1 0 0 0,1 0-1 0 0,-1 1 1 0 0,0 1 0 0 0,9 1-9 0 0,104-22 63 0 0,-37-25 394 0 0,-88 41 681 0 0,-11 19-782 0 0,4-8-416 0 0,1 0 1 0 0,-1 0-1 0 0,1 0 0 0 0,0 0 1 0 0,0 0-1 0 0,0 0 0 0 0,0 0 1 0 0,1-1-1 0 0,-1 1 0 0 0,1 0 1 0 0,0 0-1 0 0,0 0 0 0 0,1 0 1 0 0,-1-1-1 0 0,1 1 1 0 0,0-1-1 0 0,0 1 0 0 0,0-1 1 0 0,1 2 59 0 0,7 5-1149 0 0,1 2-2604 0 0,-3-5-4287 0 0,-3-3-4349 0 0</inkml:trace>
  <inkml:trace contextRef="#ctx0" brushRef="#br0" timeOffset="295.979">773 1065 13667 0 0,'0'0'2263'0'0,"0"0"-576"0"0,0 0-253 0 0,0 0-81 0 0,0 0-95 0 0,0 0-143 0 0,0 0-199 0 0,0 0-193 0 0,0 0-174 0 0,0 0-139 0 0,0 0-100 0 0,0 0-81 0 0,0 0-43 0 0,-8 24-46 0 0,-25 74-34 0 0,21-26 100 0 0,14-53-448 0 0,12-27-3408 0 0,-11 1 2159 0 0,1-3-4807 0 0,1 6-4748 0 0</inkml:trace>
  <inkml:trace contextRef="#ctx0" brushRef="#br0" timeOffset="532.538">838 638 14243 0 0,'0'0'1744'0'0,"0"0"-341"0"0,0 0-184 0 0,0 0-116 0 0,0 0-129 0 0,0 0-183 0 0,0 0-227 0 0,0 0-207 0 0,0 0-145 0 0,0 0-108 0 0,0 0-64 0 0,0 0-29 0 0,0 0-38 0 0,-7 9-25 0 0,-19 31-45 0 0,26-39 38 0 0,0 0 1 0 0,0-1-1 0 0,-1 1 1 0 0,2-1-1 0 0,-1 1 1 0 0,0 0-1 0 0,0-1 0 0 0,0 1 1 0 0,0-1-1 0 0,0 1 1 0 0,0 0-1 0 0,1-1 1 0 0,-1 1-1 0 0,0-1 1 0 0,0 1-1 0 0,1-1 1 0 0,-1 1-1 0 0,0-1 0 0 0,1 1 1 0 0,-1-1-1 0 0,1 1 1 0 0,-1-1-1 0 0,1 1 1 0 0,-1-1-1 0 0,0 0 1 0 0,1 1-1 0 0,0-1 1 0 0,-1 0-1 0 0,1 1 0 0 0,-1-1 1 0 0,1 0-1 0 0,-1 0 1 0 0,1 1-1 0 0,0-1 1 0 0,-1 0-1 0 0,1 0 1 0 0,-1 0-1 0 0,1 0 0 0 0,0 0 1 0 0,-1 0-1 0 0,1 0 1 0 0,-1 0-1 0 0,1 0 1 0 0,0 0-1 0 0,-1 0 1 0 0,1-1-1 0 0,-1 1 1 0 0,1 0-1 0 0,0 0 0 0 0,-1-1 1 0 0,1 1-1 0 0,-1 0 1 0 0,1-1-1 0 0,-1 1 1 0 0,1-1 58 0 0,1 1-932 0 0,6 0-5664 0 0,1 0-4941 0 0</inkml:trace>
  <inkml:trace contextRef="#ctx0" brushRef="#br0" timeOffset="1029.971">961 1212 4113 0 0,'0'0'1756'0'0,"0"0"-748"0"0,0 0 38 0 0,0 0 438 0 0,0 0 286 0 0,0 0 68 0 0,0 0-165 0 0,0 0-182 0 0,0 0-84 0 0,0 0-104 0 0,0 0-149 0 0,0 0-147 0 0,0 0-112 0 0,9 1-84 0 0,29 0-99 0 0,19-29 1275 0 0,-32 12-1489 0 0,-16 10-369 0 0,0 0 1 0 0,0 0 0 0 0,0 1-1 0 0,1 0 1 0 0,0 1 0 0 0,0 0-1 0 0,1 0 1 0 0,-1 1 0 0 0,0 1-1 0 0,1 0 1 0 0,10-1-130 0 0,-16 5 34 0 0,-1 0 0 0 0,1 1 0 0 0,-1-1 0 0 0,0 1-1 0 0,0 0 1 0 0,0 0 0 0 0,0 1 0 0 0,0-1 0 0 0,-1 1-1 0 0,1 0 1 0 0,-1 0 0 0 0,0 0 0 0 0,0 0 0 0 0,0 1 0 0 0,-1-1-1 0 0,0 1 1 0 0,0-1 0 0 0,0 1 0 0 0,0 1-34 0 0,9 27 141 0 0,-2 0 0 0 0,-2 1 1 0 0,-1 0-1 0 0,-1 0 0 0 0,-2 0 0 0 0,-1 0 0 0 0,-2 1 1 0 0,-4 26-142 0 0,2-35 39 0 0,-1 0 0 0 0,-1 0 0 0 0,-2-1 1 0 0,0 1-1 0 0,-2-1 0 0 0,-1-1 0 0 0,-8 17-39 0 0,13-30 20 0 0,0-1 0 0 0,-1 0 0 0 0,0 0 0 0 0,0 0 0 0 0,-1 0 0 0 0,0-1 0 0 0,-1 0 0 0 0,0 0 0 0 0,0-1 0 0 0,-1 0 0 0 0,0 0 0 0 0,-1-1 0 0 0,0 0 0 0 0,0-1 0 0 0,-8 5-20 0 0,13-10 3 0 0,0 0 0 0 0,-1 0 0 0 0,1 0 0 0 0,0-1 0 0 0,-1 0 0 0 0,1 0 0 0 0,-1 0 0 0 0,1 0 0 0 0,0-1 0 0 0,-1 0 0 0 0,1 0 0 0 0,0 0 0 0 0,0 0 0 0 0,-1-1 0 0 0,1 0 0 0 0,0 0-3 0 0,-1-7-51 0 0,0 0-1 0 0,0-1 1 0 0,1 1-1 0 0,1-1 1 0 0,-1 0-1 0 0,2 0 0 0 0,-1-1 1 0 0,1 1-1 0 0,1-1 1 0 0,0 1-1 0 0,0-1 1 0 0,1 1-1 0 0,1-1 0 0 0,0 1 1 0 0,0-1-1 0 0,1 1 1 0 0,0-1-1 0 0,1 1 1 0 0,0 0-1 0 0,0 0 0 0 0,1 0 1 0 0,1 1-1 0 0,0-1 1 0 0,0 1-1 0 0,4-5 52 0 0,8-29-1382 0 0,-9 20-395 0 0,2-2-2140 0 0,-3 8-3608 0 0,0 4-5015 0 0</inkml:trace>
  <inkml:trace contextRef="#ctx0" brushRef="#br0" timeOffset="1365.477">1293 752 12323 0 0,'0'0'2087'0'0,"0"0"-447"0"0,0 0-68 0 0,0 0 66 0 0,0 0-80 0 0,0 0-206 0 0,0 0-280 0 0,0 0-241 0 0,0 0-139 0 0,0 0-93 0 0,0 0-65 0 0,0 0-68 0 0,0 0-59 0 0,-4 1 237 0 0,-24 21 25 0 0,43-30-484 0 0,31-33-180 0 0,-41 29-192 0 0,-7 9-7641 0 0,1 3-4309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4913 0 0,'0'0'2718'0'0,"0"0"-724"0"0,0 0-171 0 0,0 0 203 0 0,0 0 142 0 0,0 0-138 0 0,0 0-365 0 0,0 0-382 0 0,0 0-273 0 0,0 0-122 0 0,0 0-85 0 0,0 0-67 0 0,0 0-44 0 0,2 27 1347 0 0,-52 53-598 0 0,-121 141-772 0 0,11-45-1006 0 0,155-170 1579 0 0,-3 4-7308 0 0,5-22-10119 0 0,3 8 8633 0 0</inkml:trace>
  <inkml:trace contextRef="#ctx0" brushRef="#br0" timeOffset="264.404">113 30 8058 0 0,'0'0'3739'0'0,"0"0"-1132"0"0,0 0-625 0 0,0 0-168 0 0,0 0-99 0 0,0 0-200 0 0,0 0-305 0 0,0 0-304 0 0,0 0-223 0 0,0 0-180 0 0,0 0-106 0 0,0 0-30 0 0,0 0 15 0 0,5 6 504 0 0,23 55-46 0 0,4-2 0 0 0,1-1 0 0 0,4-1 0 0 0,11 11-840 0 0,12-12-117 0 0,-44-51-3982 0 0,2-3-4221 0 0,-13-2-4635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8034 0 0,'0'0'2564'0'0,"0"0"-975"0"0,0 0-482 0 0,0 0-33 0 0,0 0 91 0 0,0 0 3 0 0,0 0-121 0 0,0 0-184 0 0,0 0-186 0 0,0 0-133 0 0,0 0-112 0 0,-1 13-68 0 0,-1 44-12 0 0,20 35 1376 0 0,-7 154 839 0 0,-11-246-2482 0 0,0 0 16 0 0,0 0 15 0 0,0 0 54 0 0,0 0 43 0 0,0 0 54 0 0,0 0 40 0 0,-2-19 844 0 0,-1-8-1051 0 0,1 0 1 0 0,2 0-1 0 0,1-1 0 0 0,0 1 1 0 0,2 1-1 0 0,3-6-100 0 0,3-11 46 0 0,2 0-1 0 0,2 1 0 0 0,2 1 0 0 0,2 0 0 0 0,2 1 0 0 0,1 0 0 0 0,20-27-45 0 0,-22 42 54 0 0,-6 32-9 0 0,19 76 169 0 0,3-5-106 0 0,-14-20-906 0 0,-18-31-8515 0 0,-2-20-2903 0 0</inkml:trace>
  <inkml:trace contextRef="#ctx0" brushRef="#br0" timeOffset="313.777">336 750 12851 0 0,'0'0'1416'0'0,"0"0"-696"0"0,0 0-177 0 0,0 0 384 0 0,0 0 348 0 0,0 0 102 0 0,0 0-139 0 0,0 0-330 0 0,0 0-269 0 0,0 0-144 0 0,0 0-60 0 0,0 0-33 0 0,0 0-10 0 0,3 11 7 0 0,9 34-52 0 0,-19-2 576 0 0,2-36-873 0 0,-5-18-5733 0 0,8 5 516 0 0,2 2-3343 0 0</inkml:trace>
  <inkml:trace contextRef="#ctx0" brushRef="#br0" timeOffset="695.871">507 315 9986 0 0,'0'0'2159'0'0,"0"0"-517"0"0,0 0-112 0 0,0 0 65 0 0,0 0-32 0 0,0 0-199 0 0,0 0-333 0 0,0 0-311 0 0,0 0-191 0 0,0 0-102 0 0,0 0-101 0 0,0 0-78 0 0,-3 9-44 0 0,-16 38 197 0 0,31-58 847 0 0,-20 22-693 0 0,-24 29-105 0 0,32-40-454 0 0,0 0 1 0 0,1 0 0 0 0,-1-1 0 0 0,0 1 0 0 0,0 0 0 0 0,1 0 0 0 0,-1 0 0 0 0,0 0 0 0 0,0-1 0 0 0,1 1-1 0 0,-1 0 1 0 0,0 0 0 0 0,1 0 0 0 0,-1 0 0 0 0,0 0 0 0 0,0 0 0 0 0,1 0 0 0 0,-1 0 0 0 0,0 0 0 0 0,1 0-1 0 0,-1 0 1 0 0,0 0 0 0 0,1 0 0 0 0,-1 0 0 0 0,0 0 0 0 0,0 0 0 0 0,1 1 0 0 0,-1-1 0 0 0,0 0 0 0 0,0 0-1 0 0,1 0 1 0 0,-1 0 0 0 0,0 0 0 0 0,0 1 0 0 0,1-1 0 0 0,-1 0 0 0 0,0 0 0 0 0,0 1 0 0 0,1-1-1 0 0,-1 0 1 0 0,0 0 0 0 0,0 1 0 0 0,0-1 0 0 0,0 0 0 0 0,0 0 0 0 0,1 1 3 0 0,35-32-1030 0 0,-13 9-5031 0 0,-19 18 3410 0 0,2-4-9321 0 0</inkml:trace>
  <inkml:trace contextRef="#ctx0" brushRef="#br0" timeOffset="2143.727">373 676 0 0 0,'0'0'2043'0'0,"0"0"-42"0"0,0 0-142 0 0,0 0-272 0 0,0 0-275 0 0,0 0-189 0 0,0 0-104 0 0,0 0-98 0 0,0 0-61 0 0,0 0-35 0 0,0 0-29 0 0,0 0-17 0 0,0 0-39 0 0,13 8 1919 0 0,-34 69 3282 0 0,-1 8-4998 0 0,22-84-922 0 0,0 0 0 0 0,0 1 1 0 0,0-1-1 0 0,0 1 0 0 0,0-1 0 0 0,0 1 0 0 0,0-1 0 0 0,0 0 0 0 0,1 1 1 0 0,-1-1-1 0 0,0 1 0 0 0,1-1 0 0 0,0 0 0 0 0,-1 1 0 0 0,1-1 0 0 0,0 0 1 0 0,-1 0-1 0 0,1 0 0 0 0,0 1 0 0 0,0-1 0 0 0,0 0 0 0 0,0 0 0 0 0,0 0 1 0 0,0 0-1 0 0,0-1 0 0 0,0 1 0 0 0,1 0 0 0 0,-1 0 0 0 0,0-1 0 0 0,0 1 1 0 0,1 0-1 0 0,-1-1 0 0 0,0 0 0 0 0,1 1 0 0 0,-1-1 0 0 0,1 0 0 0 0,-1 1 1 0 0,0-1-1 0 0,1 0 0 0 0,-1 0 0 0 0,1 0 0 0 0,-1 0 0 0 0,1-1 0 0 0,-1 1 1 0 0,0 0-1 0 0,1-1 0 0 0,-1 1 0 0 0,1-1-21 0 0,78-25 1135 0 0,-71 20-879 0 0,-9 6-3813 0 0,0-1-3856 0 0,-1 1-4790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4257 0 0,'0'0'2248'0'0,"0"0"-108"0"0,0 0-101 0 0,0 0-110 0 0,0 0-76 0 0,0 0-170 0 0,0 0-183 0 0,0 0-172 0 0,0 0-206 0 0,0 0-239 0 0,0 0-222 0 0,0 0-157 0 0,0 0-97 0 0,-6-1-20 0 0,-10 1-213 0 0,26-5 2170 0 0,-5 3-2108 0 0,36-9 368 0 0,1 1 1 0 0,0 3-1 0 0,0 1 0 0 0,1 2 1 0 0,0 2-1 0 0,2 2-604 0 0,46 21 231 0 0,-87-17 1041 0 0,-49-48-1116 0 0,-29-33-111 0 0,64 69 195 0 0,7 20-5565 0 0,10 9 385 0 0,-2-13-1574 0 0,-1-4-5363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6209 0 0,'0'0'2381'0'0,"0"0"-594"0"0,0 0-135 0 0,0 0 85 0 0,0 0 54 0 0,0 0-59 0 0,0 0-218 0 0,0 0-255 0 0,0 0-255 0 0,0 0-176 0 0,0 0-140 0 0,0 0-130 0 0,0 0-104 0 0,-3-3-74 0 0,-11-9-78 0 0,57 4 975 0 0,299 5 868 0 0,-247 3-1942 0 0,-94 0-187 0 0,-1 0 29 0 0,0 0 30 0 0,0 0 41 0 0,0 0 54 0 0,0 0 30 0 0,0 0-2 0 0,-44-40 469 0 0,-80-74-465 0 0,110 88-1181 0 0,30 37-2095 0 0,-3-4-715 0 0,-4-3-4039 0 0,0 0-4828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14259 0 0,'0'0'1940'0'0,"0"0"-709"0"0,0 0-229 0 0,0 0 110 0 0,0 0 104 0 0,0 0-31 0 0,0 0-204 0 0,0 0-282 0 0,0 0-170 0 0,0 0-40 0 0,0 0-4 0 0,0 0 39 0 0,0 0-6 0 0,14 0-57 0 0,109 3 619 0 0,299 5 706 0 0,-421-8-1746 0 0,-1 0 19 0 0,0 0 33 0 0,0 0 46 0 0,0 0 26 0 0,-33-22 387 0 0,-97-70-461 0 0,119 78-1472 0 0,18 17-2150 0 0,19 19-6316 0 0,-20-15-2468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5769 0 0,'0'0'2622'0'0,"0"0"-244"0"0,0 0-92 0 0,0 0-23 0 0,0 0-165 0 0,0 0-297 0 0,0 0-331 0 0,0 0-275 0 0,0 0-203 0 0,0 0-132 0 0,0 0-129 0 0,0 0-117 0 0,0 0-96 0 0,-8-1-89 0 0,-16-5 152 0 0,48 2 991 0 0,216 2 355 0 0,3 0-529 0 0,-251-24-1151 0 0,-67-99-58 0 0,71 119-859 0 0,-17-32 1437 0 0,18 24-3956 0 0,1-1-4664 0 0,2 11-4820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311 413 13179 0 0,'0'0'2948'0'0,"0"0"-1357"0"0,0 0-414 0 0,0 0 128 0 0,0 0 100 0 0,0 0-82 0 0,0 0-215 0 0,0 0-277 0 0,0 0-251 0 0,0 0-184 0 0,0 0-120 0 0,0 0-77 0 0,0 0-11 0 0,-9 0 252 0 0,-4 52 269 0 0,4-19-658 0 0,-1-1-1 0 0,-2-1 0 0 0,-1 0 0 0 0,-1-1 1 0 0,-1 0-1 0 0,-2-1 0 0 0,-1-1 0 0 0,-2 0 1 0 0,0-2-1 0 0,-11 10-50 0 0,-40 5-2215 0 0,53-37-410 0 0,6-4-6373 0 0,11 0 7438 0 0,-1 0-9472 0 0</inkml:trace>
  <inkml:trace contextRef="#ctx0" brushRef="#br0" timeOffset="269.36">0 365 9946 0 0,'0'0'3842'0'0,"0"0"-1861"0"0,0 0-738 0 0,0 0-56 0 0,0 0-69 0 0,0 0-141 0 0,0 0-208 0 0,0 0-161 0 0,0 0-37 0 0,0 0 59 0 0,0 0 43 0 0,0 0-38 0 0,0 0-30 0 0,3 22-59 0 0,7 69-62 0 0,35 72 1112 0 0,-32-130-1394 0 0,8 13-75 0 0,2-1 0 0 0,2-1 0 0 0,2-1 0 0 0,8 7-127 0 0,-7-9-132 0 0,-20-33-570 0 0,-6-7-3227 0 0,0-3-3922 0 0,-1-1-4223 0 0</inkml:trace>
  <inkml:trace contextRef="#ctx0" brushRef="#br0" timeOffset="949.878">576 178 15195 0 0,'0'0'1558'0'0,"0"0"-477"0"0,0 0-163 0 0,0 0 56 0 0,0 0-25 0 0,0 0-117 0 0,0 0-206 0 0,0 0-147 0 0,0 0-71 0 0,0 0-48 0 0,0 0-26 0 0,0 0-52 0 0,0 0-54 0 0,26-3-31 0 0,120-12 179 0 0,-139 15-289 0 0,1-1 0 0 0,-1 1 0 0 0,1-1 0 0 0,0-1 0 0 0,-1 0 0 0 0,0 0 0 0 0,1 0 0 0 0,-1-1 0 0 0,0 0 0 0 0,0 0 0 0 0,-1-1 0 0 0,1 1 0 0 0,-1-2-1 0 0,1 1 1 0 0,-1-1 0 0 0,-1 0 0 0 0,1 0 0 0 0,-1 0 0 0 0,0-1 0 0 0,0 0 0 0 0,0 0 0 0 0,-1 0 0 0 0,0-1 0 0 0,0 1 0 0 0,-1-1 0 0 0,3-5-87 0 0,-4-36 700 0 0,-31 49-543 0 0,21 11-167 0 0,0 0-1 0 0,0 1 0 0 0,1 0 1 0 0,1 0-1 0 0,0 1 1 0 0,1 0-1 0 0,0 0 0 0 0,1 0 1 0 0,1 0-1 0 0,0 1 0 0 0,0 9 12 0 0,-3 6-6 0 0,-8 56 1 0 0,5 1 1 0 0,3 0-1 0 0,5 74 4 0 0,-11 157-34 0 0,11-314 31 0 0,-37 186 33 0 0,34-181-38 0 0,0 0-1 0 0,0 0 0 0 0,0-1 0 0 0,-1 1 0 0 0,0-1 0 0 0,-1-1 0 0 0,0 1 0 0 0,0-1 0 0 0,-1 0 1 0 0,1 0-1 0 0,-2 0 0 0 0,1-1 0 0 0,-1 0 0 0 0,0-1 0 0 0,0 0 0 0 0,0 0 0 0 0,-1-1 1 0 0,-8 3 8 0 0,12-3-21 0 0,0-1 0 0 0,-1-1 0 0 0,1 1 0 0 0,-1-1 0 0 0,0 0 0 0 0,0 0 0 0 0,0-1 0 0 0,0 0 0 0 0,0 0 0 0 0,0 0 0 0 0,0-1 0 0 0,0 1 0 0 0,0-2 0 0 0,0 1 0 0 0,0-1 0 0 0,0 0 0 0 0,0 0 0 0 0,0 0 0 0 0,0-1 0 0 0,0 0 0 0 0,1 0 0 0 0,-1-1 0 0 0,0 1 0 0 0,1-1 0 0 0,0 0 0 0 0,0-1 0 0 0,0 1 0 0 0,0-1 0 0 0,0 0 0 0 0,1 0 0 0 0,0-1 0 0 0,0 1 0 0 0,0-1 0 0 0,0 0 0 0 0,1 0 0 0 0,0 0 0 0 0,0-1 0 0 0,0 1 0 0 0,1-1 0 0 0,-1 0 0 0 0,0-5 21 0 0,2 0 15 0 0,1 0 0 0 0,0 0 0 0 0,1 0 0 0 0,0 1 0 0 0,1-1 0 0 0,0 0 0 0 0,1 1 0 0 0,0-1 0 0 0,1 1 0 0 0,0 0 0 0 0,0 0 0 0 0,1 0 0 0 0,0 1 0 0 0,1 0-1 0 0,0 0 1 0 0,0 0 0 0 0,1 1 0 0 0,1 0 0 0 0,-1 0 0 0 0,5-3-15 0 0,23-19 150 0 0,1 2 0 0 0,1 2 1 0 0,1 1-1 0 0,2 2 0 0 0,33-15-150 0 0,40-14 255 0 0,-107 46-1346 0 0,-11 5-6760 0 0,3 1-4267 0 0</inkml:trace>
  <inkml:trace contextRef="#ctx0" brushRef="#br0" timeOffset="1386.337">972 840 17900 0 0,'0'0'1545'0'0,"0"0"-311"0"0,0 0-62 0 0,0 0 3 0 0,0 0-149 0 0,0 0-269 0 0,0 0-254 0 0,0 0-170 0 0,0 0-58 0 0,0 0-5 0 0,0 0-30 0 0,0 0-11 0 0,0 0-13 0 0,13 0-11 0 0,88-3 445 0 0,-100 2-639 0 0,0 1 1 0 0,1 0-1 0 0,-1 0 1 0 0,0 1-1 0 0,1-1 1 0 0,-1 0-1 0 0,0 0 1 0 0,0 1-1 0 0,1-1 1 0 0,-1 0-1 0 0,0 1 1 0 0,0-1-1 0 0,0 1 1 0 0,0 0-1 0 0,1-1 1 0 0,-1 1-1 0 0,0 0 1 0 0,0 0-1 0 0,0 0 1 0 0,0-1-1 0 0,-1 1 1 0 0,1 0-1 0 0,0 0 1 0 0,0 0-1 0 0,0 1 1 0 0,-1-1-1 0 0,1 0 1 0 0,-1 0-1 0 0,1 0 1 0 0,-1 0-1 0 0,1 1 1 0 0,-1-1-1 0 0,0 0 1 0 0,1 0-1 0 0,-1 1 1 0 0,0-1-1 0 0,0 0 1 0 0,0 1-1 0 0,0-1 1 0 0,0 0-1 0 0,0 0 1 0 0,0 1-1 0 0,-1-1 1 0 0,1 0-1 0 0,0 1 1 0 0,-1-1-1 0 0,1 0 1 0 0,-1 0 0 0 0,0 0-1 0 0,1 0 1 0 0,-1 1-1 0 0,0-1 1 0 0,1 0-1 0 0,-1 0 1 0 0,0 0-1 0 0,-1 0-11 0 0,-110 110 333 0 0,111-110-328 0 0,0 1 0 0 0,0-1 0 0 0,1 1-1 0 0,-1-1 1 0 0,0 1 0 0 0,1-1-1 0 0,-1 1 1 0 0,1 0 0 0 0,0-1 0 0 0,-1 1-1 0 0,1 0 1 0 0,0 0 0 0 0,0-1 0 0 0,0 1-1 0 0,0 0 1 0 0,1-1 0 0 0,-1 1-1 0 0,0 0 1 0 0,1-1 0 0 0,-1 1 0 0 0,1 0-1 0 0,-1-1 1 0 0,1 1 0 0 0,0-1-1 0 0,0 1 1 0 0,0 0-5 0 0,19-2 176 0 0,75-14 628 0 0,-68-1-657 0 0,-25 12-1345 0 0,-10-1-6719 0 0,6 4 4171 0 0,-2-1-8949 0 0</inkml:trace>
  <inkml:trace contextRef="#ctx0" brushRef="#br0" timeOffset="1639.454">1293 844 16756 0 0,'0'0'3128'0'0,"0"0"-1283"0"0,0 0-457 0 0,0 0-61 0 0,0 0-142 0 0,0 0-230 0 0,0 0-244 0 0,0 0-144 0 0,0 0-52 0 0,0 0-6 0 0,0 0-38 0 0,0 0-62 0 0,0 0-87 0 0,1 18-80 0 0,3 130 295 0 0,-17-42-859 0 0,5-102-4392 0 0,5-4-111 0 0,1 0-7747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6473 0 0,'0'0'1982'0'0,"0"0"-511"0"0,0 0-204 0 0,0 0-29 0 0,0 0-17 0 0,0 0-10 0 0,0 0-59 0 0,0 0-67 0 0,0 0-74 0 0,0 0-158 0 0,0 0-175 0 0,0 0-117 0 0,0 0-58 0 0,4 27-22 0 0,14 85-17 0 0,-13 47 1322 0 0,-36-45-763 0 0,31-114-985 0 0,0-1 1 0 0,0 1-1 0 0,0-1 0 0 0,0 1 1 0 0,0 0-1 0 0,0-1 0 0 0,0 1 1 0 0,0 0-1 0 0,0-1 1 0 0,0 1-1 0 0,0 0 0 0 0,0-1 1 0 0,0 1-1 0 0,0 0 0 0 0,0-1 1 0 0,0 1-1 0 0,0 0 1 0 0,0-1-1 0 0,-1 1 0 0 0,1 0 1 0 0,0-1-1 0 0,0 1 0 0 0,0 0 1 0 0,-1-1-1 0 0,1 1 1 0 0,0 0-1 0 0,0 0 0 0 0,-1-1 1 0 0,1 1-1 0 0,0 0 0 0 0,0 0 1 0 0,-1 0-1 0 0,1-1 0 0 0,0 1 1 0 0,-1 0-1 0 0,1 0 1 0 0,0 0-1 0 0,-1 0 0 0 0,1 0 1 0 0,0 0-1 0 0,-1 0 0 0 0,1 0 1 0 0,0 0-1 0 0,-1 0 1 0 0,1 0-1 0 0,-1 0 0 0 0,1 0 1 0 0,0 0-1 0 0,-1 0 0 0 0,1 0 1 0 0,0 0-1 0 0,-1 0 0 0 0,1 0 1 0 0,0 0-1 0 0,-1 0 1 0 0,1 1-1 0 0,0-1 0 0 0,-1 0 1 0 0,1 0-1 0 0,0 0 0 0 0,-1 1-38 0 0,-3-36 268 0 0,5 1-133 0 0,1 0-1 0 0,1 0 0 0 0,2 0 0 0 0,2 1 0 0 0,1 0 0 0 0,1 0 1 0 0,2 1-1 0 0,1 0 0 0 0,2 1 0 0 0,4-6-134 0 0,-3 9 70 0 0,0 1 1 0 0,2 1-1 0 0,0 1 0 0 0,2 0 0 0 0,1 2 0 0 0,4-3-70 0 0,78-48 150 0 0,-63 58-59 0 0,-38 16-74 0 0,-1 0 4 0 0,0 0-23 0 0,0 0 12 0 0,0 41 129 0 0,0-36-163 0 0,0 1 0 0 0,0-1-1 0 0,1 1 1 0 0,-1-1 0 0 0,1 0 0 0 0,1 0 0 0 0,-1 1-1 0 0,1-1 1 0 0,0 0 0 0 0,0 0 0 0 0,0 0 0 0 0,1 0-1 0 0,0-1 1 0 0,0 1 0 0 0,0-1 0 0 0,0 0 0 0 0,1 0-1 0 0,0 0 1 0 0,-1 0 0 0 0,1 0 0 0 0,4 2 24 0 0,29 23-1742 0 0,-23-21-1897 0 0,0-2-4528 0 0,-9-5-3985 0 0</inkml:trace>
  <inkml:trace contextRef="#ctx0" brushRef="#br0" timeOffset="521.339">296 501 11298 0 0,'0'0'2361'0'0,"0"0"-1165"0"0,0 0-410 0 0,0 0 173 0 0,0 0 187 0 0,0 0 4 0 0,0 0-139 0 0,0 0-154 0 0,0 0-136 0 0,0 0-103 0 0,0 0-87 0 0,0 0-99 0 0,0 0-70 0 0,29-1-56 0 0,130-2 167 0 0,-148 3-319 0 0,-9-1-132 0 0,-1 1-1 0 0,0-1 0 0 0,0 1 0 0 0,0 0 1 0 0,1-1-1 0 0,-1 1 0 0 0,0 0 0 0 0,0 0 1 0 0,1 0-1 0 0,-1 0 0 0 0,0 0 0 0 0,1 0 1 0 0,-1 0-1 0 0,0 0 0 0 0,0 1 0 0 0,1-1 1 0 0,-1 0-1 0 0,0 1 0 0 0,0-1 0 0 0,0 1 1 0 0,0-1-1 0 0,0 1 0 0 0,1 0 0 0 0,-1 0 1 0 0,0-1-1 0 0,0 1 0 0 0,0 0 0 0 0,-1 0 1 0 0,1 0-1 0 0,0 0 0 0 0,0 0 0 0 0,0 0 1 0 0,0 0-22 0 0,-3 4 67 0 0,1-1 0 0 0,-1 1-1 0 0,1-1 1 0 0,-1 0 0 0 0,-1 0 0 0 0,1 0 0 0 0,0 0 0 0 0,-1 0 0 0 0,0 0 0 0 0,0-1 0 0 0,0 0 0 0 0,0 1 0 0 0,-1-1-1 0 0,1 0 1 0 0,-1 0 0 0 0,-3 2-67 0 0,-12 11 150 0 0,8-5-72 0 0,7-8-54 0 0,-1 0-1 0 0,1 1 1 0 0,1-1-1 0 0,-1 1 1 0 0,1 0-1 0 0,-1-1 1 0 0,1 2 0 0 0,0-1-1 0 0,0 0 1 0 0,1 1-1 0 0,-1-1 1 0 0,1 1-1 0 0,0 0 1 0 0,0 0 0 0 0,1-1-1 0 0,-1 1 1 0 0,1 0-1 0 0,0 1 1 0 0,1-1-1 0 0,-1 1-23 0 0,4-3 61 0 0,-1-1-1 0 0,1 1 0 0 0,0-1 0 0 0,0 1 0 0 0,0-1 0 0 0,0 0 1 0 0,0 0-1 0 0,0-1 0 0 0,0 1 0 0 0,1-1 0 0 0,-1 1 0 0 0,1-1 1 0 0,-1 0-1 0 0,1 0 0 0 0,0-1 0 0 0,-1 1 0 0 0,1-1 1 0 0,0 0-1 0 0,-1 0 0 0 0,1 0 0 0 0,0 0 0 0 0,-1-1 0 0 0,1 1 1 0 0,0-1-1 0 0,1 0-60 0 0,8 0 186 0 0,-1 2-188 0 0,-12-1-33 0 0,1 1 0 0 0,0-1 0 0 0,-1 0 0 0 0,1 0 0 0 0,-1 1 0 0 0,1-1 0 0 0,0 0 0 0 0,0 0 0 0 0,-1 0 0 0 0,1 0 0 0 0,0 0 0 0 0,-1 0 0 0 0,1 0 0 0 0,0 0 0 0 0,-1 0 0 0 0,1 0 1 0 0,0 0-1 0 0,-1 0 0 0 0,1 0 0 0 0,0-1 0 0 0,-1 1 0 0 0,1 0 0 0 0,0-1 0 0 0,-1 1 0 0 0,1 0 0 0 0,-1-1 0 0 0,1 1 0 0 0,0-1 0 0 0,-1 1 0 0 0,1-1 0 0 0,-1 1 0 0 0,0-1 0 0 0,1 1 1 0 0,-1-1-1 0 0,1 1 0 0 0,-1-1 0 0 0,0 0 0 0 0,1 1 0 0 0,-1-1 0 0 0,0 1 0 0 0,0-1 0 0 0,1 0 0 0 0,-1 1 0 0 0,0-2 35 0 0,2-14-7104 0 0,-1 11 1000 0 0,0 0-5751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363 108 0 0 0,'0'0'1218'0'0,"0"0"303"0"0,0 0 246 0 0,0 0 82 0 0,0 0 15 0 0,0 0-14 0 0,0 0-106 0 0,0-11-129 0 0,2-3-1056 0 0,-1-31 2983 0 0,-1 45-2355 0 0,0 0-93 0 0,0 0-112 0 0,0 0-124 0 0,0 0-139 0 0,0 0-90 0 0,0 0-83 0 0,-4 26 933 0 0,-93 239-254 0 0,-85 270-705 0 0,99-349-562 0 0,83-186-41 0 0,0 0-50 0 0,0 0-25 0 0,7-48-2018 0 0,13-26-1231 0 0,-8 24-5158 0 0,-9 35-2295 0 0</inkml:trace>
  <inkml:trace contextRef="#ctx0" brushRef="#br0" timeOffset="750.658">263 152 5809 0 0,'0'0'2059'0'0,"0"0"-262"0"0,0 0-17 0 0,0 0-2 0 0,0 0-14 0 0,0 0-159 0 0,0 0-347 0 0,0 0-320 0 0,0 0-291 0 0,0 0-142 0 0,0 0-91 0 0,0 0-58 0 0,0 0-12 0 0,-6-2-40 0 0,-20-5-73 0 0,20 5-54 0 0,6 2-46 0 0,20 15 1217 0 0,17 47 1019 0 0,-4 81-662 0 0,-1 87-904 0 0,-30-201-751 0 0,1-1 0 0 0,2 1 0 0 0,1-1 0 0 0,1 0 0 0 0,1 0 0 0 0,2-1-50 0 0,23 88 4 0 0,-16-5 140 0 0,-3-107 274 0 0,-3-31 13 0 0,-8 15-417 0 0,151-460 467 0 0,-137 427-494 0 0,-1 10 15 0 0,-2-1 1 0 0,-1 0-1 0 0,-2-2 0 0 0,-1 1 0 0 0,-2-1 0 0 0,-2 0 0 0 0,-2-1 0 0 0,-1 1 0 0 0,-2-1 0 0 0,-2-1-2 0 0,-17 11-436 0 0,14 49-597 0 0,-4 46-1251 0 0,5-21-4488 0 0,3-28-5123 0 0</inkml:trace>
  <inkml:trace contextRef="#ctx0" brushRef="#br0" timeOffset="1198.341">926 697 6721 0 0,'0'0'2269'0'0,"0"0"-705"0"0,0 0-59 0 0,0 0 267 0 0,0 0 150 0 0,0 0-101 0 0,0 0-291 0 0,0 0-332 0 0,0 0-235 0 0,0 0-137 0 0,0 0-97 0 0,0 0-67 0 0,-2-14-62 0 0,-6-43-73 0 0,8 58-510 0 0,0-1 0 0 0,0 1-1 0 0,0-1 1 0 0,0 1-1 0 0,0 0 1 0 0,0-1 0 0 0,0 1-1 0 0,-1-1 1 0 0,1 1 0 0 0,0-1-1 0 0,0 1 1 0 0,-1-1 0 0 0,1 1-1 0 0,0-1 1 0 0,-1 0 0 0 0,1 1-1 0 0,0-1 1 0 0,-1 1-1 0 0,1-1 1 0 0,0 0 0 0 0,-1 1-1 0 0,1-1 1 0 0,-1 0 0 0 0,1 1-1 0 0,-1-1 1 0 0,1 0 0 0 0,-1 0-1 0 0,1 0 1 0 0,-1 1-1 0 0,1-1 1 0 0,-1 0 0 0 0,1 0-1 0 0,-1 0 1 0 0,0 0 0 0 0,1 0-1 0 0,-1 0 1 0 0,1 0 0 0 0,-1 0-1 0 0,1 0 1 0 0,-1 0 0 0 0,1 0-1 0 0,-1 0 1 0 0,1-1-1 0 0,-1 1 1 0 0,1 0 0 0 0,-1 0-1 0 0,1-1 1 0 0,-1 1 0 0 0,1 0-1 0 0,-1 0 1 0 0,1-1 0 0 0,-1 1-1 0 0,1-1 1 0 0,0 1-1 0 0,-1 0 1 0 0,1-1 0 0 0,0 1-1 0 0,-1-1 1 0 0,1 1 0 0 0,0-1-1 0 0,-1 1 1 0 0,1-1 0 0 0,0 1-1 0 0,0-1 1 0 0,0 1 0 0 0,-1-1-1 0 0,1 1 1 0 0,0-1-17 0 0,0 1 10 0 0,-10 15 17 0 0,0 1-1 0 0,1 0 1 0 0,1 1 0 0 0,0 0-1 0 0,2 0 1 0 0,0 1 0 0 0,0-1-1 0 0,2 1 1 0 0,0 0 0 0 0,1 1-1 0 0,1-1 1 0 0,1 3-27 0 0,0-17-4 0 0,1 1-1 0 0,-1-1 1 0 0,1 1 0 0 0,0 0 0 0 0,1-1 0 0 0,-1 1-1 0 0,1-1 1 0 0,0 1 0 0 0,0-1 0 0 0,0 1 0 0 0,1-1-1 0 0,0 0 1 0 0,0 0 0 0 0,0 1 0 0 0,0-1-1 0 0,0 0 1 0 0,1-1 0 0 0,0 1 0 0 0,0 0 0 0 0,0-1-1 0 0,0 0 1 0 0,0 1 0 0 0,1-1 0 0 0,-1-1-1 0 0,1 1 1 0 0,0 0 0 0 0,0-1 0 0 0,0 0 0 0 0,0 0-1 0 0,0 0 1 0 0,5 1 4 0 0,2-1 60 0 0,1-1 0 0 0,0-1 1 0 0,-1 1-1 0 0,1-2 0 0 0,0 0 0 0 0,0 0 0 0 0,-1-1 0 0 0,1-1 0 0 0,-1 1 0 0 0,1-2 0 0 0,-1 0 1 0 0,0 0-1 0 0,-1-1 0 0 0,1 0 0 0 0,-1-1 0 0 0,0 0 0 0 0,0-1 0 0 0,-1 0 0 0 0,1-1 1 0 0,-2 0-1 0 0,1 0 0 0 0,-1 0 0 0 0,0-1 0 0 0,-1-1 0 0 0,0 1 0 0 0,4-9-60 0 0,-6 11 45 0 0,0 0 0 0 0,0 0-1 0 0,-1 0 1 0 0,0-1-1 0 0,-1 0 1 0 0,1 0 0 0 0,-1 0-1 0 0,-1 0 1 0 0,0 0 0 0 0,0 0-1 0 0,0-1 1 0 0,-1 1 0 0 0,0-1-1 0 0,-1 1 1 0 0,0-1 0 0 0,0 1-1 0 0,-1-1 1 0 0,0 0 0 0 0,-1 1-1 0 0,1 0 1 0 0,-2-1-1 0 0,1 1 1 0 0,-3-5-45 0 0,1 7-49 0 0,1 1 1 0 0,-1-1-1 0 0,0 1 0 0 0,-1 0 0 0 0,1 0 1 0 0,-1 1-1 0 0,0 0 0 0 0,0-1 0 0 0,0 1 0 0 0,-1 1 1 0 0,1-1-1 0 0,-1 1 0 0 0,0 0 0 0 0,0 1 1 0 0,0-1-1 0 0,0 1 0 0 0,0 0 0 0 0,-1 1 1 0 0,1-1-1 0 0,-1 1 0 0 0,1 1 0 0 0,-1-1 0 0 0,1 1 1 0 0,-1 0-1 0 0,1 1 0 0 0,-1-1 0 0 0,1 1 1 0 0,-1 0-1 0 0,1 1 0 0 0,-1 0 49 0 0,-38 26-2928 0 0,22-3-6404 0 0,15-17-2698 0 0</inkml:trace>
  <inkml:trace contextRef="#ctx0" brushRef="#br0" timeOffset="1835.529">1337 977 5585 0 0,'0'0'1990'0'0,"0"0"-495"0"0,0 0 37 0 0,0 0 283 0 0,0 0 150 0 0,0 0-168 0 0,0 0-411 0 0,0 0-371 0 0,0 0-220 0 0,0 0-16 0 0,0 0 58 0 0,0 0 29 0 0,0 0 11 0 0,16-8 1357 0 0,67-168 613 0 0,-55 95-2332 0 0,-19 130-958 0 0,3-8 464 0 0,-11-33-23 0 0,0-1 0 0 0,0 0 0 0 0,0 0 0 0 0,1 0 0 0 0,0 0 0 0 0,0 0-1 0 0,1 0 1 0 0,0 0 0 0 0,0-1 0 0 0,1 1 0 0 0,0-1 0 0 0,0 0-1 0 0,0 0 1 0 0,1 0 0 0 0,0-1 0 0 0,0 0 0 0 0,0 0 0 0 0,1 0-1 0 0,-1 0 1 0 0,1-1 0 0 0,0 0 0 0 0,1 0 0 0 0,-1-1 0 0 0,1 1 2 0 0,0-5 71 0 0,-1 0 1 0 0,1-1-1 0 0,-1 1 1 0 0,0-1-1 0 0,0-1 1 0 0,1 1-1 0 0,-2-1 1 0 0,1 0-1 0 0,0 0 1 0 0,0 0-1 0 0,-1-1 1 0 0,0 0-1 0 0,0 0 1 0 0,0-1-1 0 0,0 1 1 0 0,-1-1 0 0 0,0 0-1 0 0,0 0 1 0 0,3-5-72 0 0,2-1 111 0 0,-2 0 0 0 0,1 0 0 0 0,-1 0 0 0 0,-1-1 1 0 0,0 0-1 0 0,-1 0 0 0 0,0-1 0 0 0,-1 0 0 0 0,0 1 0 0 0,-1-2 1 0 0,0 1-1 0 0,-1 0 0 0 0,-1 0 0 0 0,0-1 0 0 0,-1 1 1 0 0,-1-6-112 0 0,-7 3-919 0 0,0 14-8237 0 0,6 2-3498 0 0</inkml:trace>
  <inkml:trace contextRef="#ctx0" brushRef="#br0" timeOffset="2399.042">1974 785 11162 0 0,'0'0'1721'0'0,"0"0"-642"0"0,0 0-118 0 0,0 0 218 0 0,0 0 173 0 0,0 0 87 0 0,0 0-80 0 0,0 0-194 0 0,0 0-144 0 0,0 0-141 0 0,0 0-166 0 0,0 0-121 0 0,0 0-51 0 0,21 6-76 0 0,68 16-63 0 0,19-17 839 0 0,-65-12-1214 0 0,-21 7-861 0 0,-13 0-5185 0 0,-7 0-5555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8098 0 0,'0'0'2396'0'0,"0"0"-678"0"0,0 0-222 0 0,0 0 111 0 0,0 0 11 0 0,0 0-122 0 0,0 0-181 0 0,0 0-203 0 0,0 0-161 0 0,0 0-101 0 0,0 0-110 0 0,0 0-87 0 0,0 0-46 0 0,18 0-84 0 0,128 0 1475 0 0,49 0-603 0 0,-195 0-1437 0 0,0 0-16 0 0,0 0-34 0 0,0 0-56 0 0,0 0-98 0 0,0 0-186 0 0,0 0-237 0 0,-9-7-10586 0 0,4 6-479 0 0</inkml:trace>
  <inkml:trace contextRef="#ctx0" brushRef="#br0" timeOffset="269.658">138 1 10466 0 0,'0'0'1819'0'0,"0"0"-502"0"0,0 0-96 0 0,0 0 174 0 0,0 0 152 0 0,0 0-36 0 0,0 0-204 0 0,0 0-219 0 0,0 0-177 0 0,0 0-137 0 0,0 0-108 0 0,-1 34-91 0 0,-6 108-91 0 0,14 10 902 0 0,-31 21-1341 0 0,23-150-2317 0 0,2-13-7409 0 0,1-7-2037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18956 0 0,'0'0'1639'0'0,"0"0"-391"0"0,0 0-94 0 0,0 0 33 0 0,0 0-6 0 0,0 0-140 0 0,0 0-255 0 0,0 0-219 0 0,0 0-143 0 0,0 0-94 0 0,0 0-78 0 0,0 0-56 0 0,0 0-35 0 0,-3 20-21 0 0,-16 96 95 0 0,-7-36-38 0 0,21-66-3184 0 0,8-16-4267 0 0,-1-2-4669 0 0</inkml:trace>
  <inkml:trace contextRef="#ctx0" brushRef="#br0" timeOffset="472.603">190 93 9490 0 0,'0'0'3293'0'0,"0"0"-1197"0"0,0 0-383 0 0,0 0 52 0 0,0 0-16 0 0,0 0-226 0 0,0 0-312 0 0,0 0-271 0 0,0 0-197 0 0,0 0-123 0 0,0 0-94 0 0,0 0-92 0 0,0 0-79 0 0,7-3-42 0 0,101-31 895 0 0,5 23-640 0 0,-112 12-560 0 0,0 0-1 0 0,-1 0 0 0 0,1 0 0 0 0,0 0 0 0 0,-1 0 0 0 0,1 0 1 0 0,-1 0-1 0 0,1 1 0 0 0,-1-1 0 0 0,1 0 0 0 0,-1 0 1 0 0,0 1-1 0 0,0-1 0 0 0,0 0 0 0 0,0 1 0 0 0,0-1 0 0 0,0 0 1 0 0,0 0-1 0 0,0 1 0 0 0,0-1 0 0 0,0 0 0 0 0,-1 1 0 0 0,1-1 1 0 0,0 0-1 0 0,-1 0 0 0 0,1 0 0 0 0,-1 1 0 0 0,0-1 0 0 0,1 0 1 0 0,-1 0-1 0 0,0 0 0 0 0,0 0 0 0 0,0 0 0 0 0,1 0 1 0 0,-1 0-1 0 0,0 0 0 0 0,-1 0-7 0 0,-131 112 291 0 0,132-112-287 0 0,-1-1 0 0 0,0 1 1 0 0,1 0-1 0 0,-1-1 0 0 0,1 1 1 0 0,-1 0-1 0 0,1 0 0 0 0,-1 0 1 0 0,1 0-1 0 0,0 0 0 0 0,-1 0 1 0 0,1 1-1 0 0,0-1 0 0 0,0 0 1 0 0,0 1-1 0 0,0-1 0 0 0,0 0 1 0 0,0 1-1 0 0,0-1 0 0 0,1 1 1 0 0,-1 0-1 0 0,0-1 0 0 0,1 1 1 0 0,-1 0-1 0 0,1-1 0 0 0,0 1 1 0 0,0 0-1 0 0,-1-1 0 0 0,1 1 1 0 0,0 0-1 0 0,0 0 0 0 0,1-1 1 0 0,-1 1-1 0 0,0 0 1 0 0,0-1-1 0 0,1 1 0 0 0,-1 0 1 0 0,1-1-1 0 0,0 1 0 0 0,-1 0 1 0 0,1-1-1 0 0,0 1 0 0 0,0-1 1 0 0,0 0-1 0 0,0 1 0 0 0,0-1 1 0 0,1 1-5 0 0,10 1 56 0 0,-1-1 1 0 0,0 0-1 0 0,1-1 1 0 0,-1 0-1 0 0,1-1 1 0 0,0 0-1 0 0,-1-1 1 0 0,1 0-1 0 0,-1-1 1 0 0,0 0-1 0 0,1-1 1 0 0,-1 0-1 0 0,2-1-56 0 0,-3 1 12 0 0,0-4-334 0 0,-10 2-2645 0 0,-1 0-4002 0 0,0 3 3111 0 0,0-2-9063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229 494 2753 0 0,'0'0'1660'0'0,"0"0"16"0"0,0 0 154 0 0,0 0 164 0 0,0 0 73 0 0,0 0-80 0 0,0 0-203 0 0,0 0-251 0 0,0 0-234 0 0,0 0-182 0 0,0 0-130 0 0,0 0-49 0 0,0 0-29 0 0,4-3-39 0 0,12-10-62 0 0,-12 10-99 0 0,-4 3-115 0 0,0 0-110 0 0,0 0-89 0 0,0 0-71 0 0,0 0-47 0 0,0 0-28 0 0,0 0-36 0 0,0 0-4 0 0,0 0-16 0 0,-3 30 942 0 0,-18 14-949 0 0,-1-1-1 0 0,-3-1 1 0 0,-2-1-1 0 0,-4 3-185 0 0,-11 17 72 0 0,-17 50-22 0 0,59-112-119 0 0,-1 1 0 0 0,1 0 0 0 0,0-1 0 0 0,-1 1-1 0 0,1-1 1 0 0,0 1 0 0 0,0 0 0 0 0,-1-1-1 0 0,1 1 1 0 0,-1 0 0 0 0,1-1 0 0 0,0 1 0 0 0,-1 0-1 0 0,1 0 1 0 0,-1-1 0 0 0,1 1 0 0 0,-1 0-1 0 0,1 0 1 0 0,-1 0 0 0 0,1 0 0 0 0,0 0 0 0 0,-1 0-1 0 0,1 0 1 0 0,-1 0 0 0 0,1 0 0 0 0,-1 0 0 0 0,1 0-1 0 0,-1 0 1 0 0,1 0 0 0 0,-1 0 0 0 0,1 0-1 0 0,-1 0 1 0 0,1 0 0 0 0,-1 0 0 0 0,1 1 0 0 0,-1-1-1 0 0,1 0 1 0 0,0 0 0 0 0,-1 1 0 0 0,1-1-1 0 0,0 0 1 0 0,-1 1 0 0 0,1-1 0 0 0,-1 0 0 0 0,1 1-1 0 0,0-1 1 0 0,0 0 0 0 0,-1 1 0 0 0,1-1 0 0 0,0 1-1 0 0,0-1 70 0 0,0-8-1166 0 0,0-23-3802 0 0,3 13-2422 0 0,-1 9-3934 0 0</inkml:trace>
  <inkml:trace contextRef="#ctx0" brushRef="#br0" timeOffset="490.544">1 424 6449 0 0,'0'0'2240'0'0,"0"0"-295"0"0,0 0-51 0 0,0 0 90 0 0,0 0 12 0 0,0 0-175 0 0,0 0-278 0 0,0 0-269 0 0,0 0-231 0 0,0 0-122 0 0,0 0-97 0 0,0 0-107 0 0,22-3 3489 0 0,-5 22-3949 0 0,0 0 1 0 0,-1 1-1 0 0,-1 1 0 0 0,-1 0 1 0 0,-1 1-1 0 0,-1 0 1 0 0,-1 1-1 0 0,-1 1 0 0 0,7 20-257 0 0,87 228 519 0 0,-72-209-35 0 0,-32-82-4206 0 0,0 12-7226 0 0,0 3-2285 0 0</inkml:trace>
  <inkml:trace contextRef="#ctx0" brushRef="#br0" timeOffset="1428.506">330 196 5577 0 0,'0'0'1639'0'0,"0"0"-85"0"0,0 0 57 0 0,0 0 99 0 0,0 0 17 0 0,0 0-168 0 0,0 0-258 0 0,0 0-293 0 0,0 0-222 0 0,0 0-122 0 0,0 0-28 0 0,0 0 35 0 0,0 0 43 0 0,15-4 24 0 0,106-12 1117 0 0,-92 15-1383 0 0,9 0-21 0 0,-1-1-1 0 0,1-2 0 0 0,-1-2 0 0 0,0-1 1 0 0,-1-2-1 0 0,0-1 0 0 0,0-2 1 0 0,26-13-451 0 0,-59 24 46 0 0,0-1 0 0 0,1 0 0 0 0,-1 0 1 0 0,-1 0-1 0 0,1-1 0 0 0,0 1 0 0 0,0-1 1 0 0,-1 1-1 0 0,0-1 0 0 0,1 0 1 0 0,-1 0-1 0 0,0 0 0 0 0,0 0 0 0 0,-1 0 1 0 0,1 0-1 0 0,-1-1 0 0 0,1 1 0 0 0,-1-1 1 0 0,0 1-1 0 0,-1-1 0 0 0,1 1 0 0 0,0-1 1 0 0,-1 1-1 0 0,0-1 0 0 0,0 0 1 0 0,0 0-47 0 0,0 3 7 0 0,-1 0 1 0 0,1 0 0 0 0,-1 0 0 0 0,1 0 0 0 0,-1 0 0 0 0,0 0 0 0 0,1 0 0 0 0,-1 0 0 0 0,0 0 0 0 0,0 0 0 0 0,0 1 0 0 0,1-1 0 0 0,-1 0 0 0 0,0 0 0 0 0,0 1 0 0 0,0-1 0 0 0,0 1 0 0 0,-1-1 0 0 0,1 1 0 0 0,0-1 0 0 0,0 1-1 0 0,0-1 1 0 0,0 1 0 0 0,0 0 0 0 0,0 0 0 0 0,-1 0 0 0 0,1 0 0 0 0,0 0 0 0 0,0 0 0 0 0,0 0 0 0 0,-1 0 0 0 0,1 0 0 0 0,0 0 0 0 0,0 1 0 0 0,0-1 0 0 0,0 0 0 0 0,0 1 0 0 0,-1-1 0 0 0,1 1 0 0 0,0-1 0 0 0,0 1-1 0 0,0 0 1 0 0,0-1 0 0 0,1 1 0 0 0,-1 0 0 0 0,0 0 0 0 0,0-1 0 0 0,0 1 0 0 0,0 0 0 0 0,1 0 0 0 0,-1 0 0 0 0,0 0 0 0 0,1 1-8 0 0,-13 26-4 0 0,2 1 1 0 0,2 0-1 0 0,0 1 1 0 0,2 0-1 0 0,1 0 0 0 0,2 0 1 0 0,0 1-1 0 0,2 8 4 0 0,-1-10-10 0 0,-12 303 28 0 0,15-230-15 0 0,-4 1 0 0 0,-5-2 1 0 0,-4 1-1 0 0,-11 27-3 0 0,19-110 1 0 0,-1 1 0 0 0,0-1 0 0 0,-2 0 0 0 0,0-1 0 0 0,-1 1 0 0 0,-1-2 0 0 0,-1 1 0 0 0,0-1 1 0 0,-1-1-1 0 0,-13 14-1 0 0,22-27 1 0 0,0 0 0 0 0,0 0-1 0 0,0-1 1 0 0,0 1 0 0 0,0-1 0 0 0,-1 1 0 0 0,1-1 0 0 0,-1 0 0 0 0,1-1 0 0 0,-1 1 0 0 0,0 0 0 0 0,0-1 0 0 0,0 0 0 0 0,1 0 0 0 0,-1 0 0 0 0,0-1 0 0 0,0 1 0 0 0,-1-1 0 0 0,1 0 0 0 0,0 0 0 0 0,0 0 0 0 0,0-1-1 0 0,0 1 1 0 0,0-1 0 0 0,0 0 0 0 0,0 0 0 0 0,1 0 0 0 0,-1-1 0 0 0,0 1 0 0 0,1-1 0 0 0,-1 0 0 0 0,0 0 0 0 0,1-1 0 0 0,0 1 0 0 0,0 0 0 0 0,0-1 0 0 0,0 0 0 0 0,0 0 0 0 0,0 0 0 0 0,1 0 0 0 0,-1 0-1 0 0,1-1 1 0 0,0 1 0 0 0,0-1 0 0 0,-1-1-1 0 0,1-10 2 0 0,1 1 1 0 0,0-1-1 0 0,1 0 0 0 0,1 0 0 0 0,0 1 0 0 0,1-1 0 0 0,0 0 1 0 0,1 1-1 0 0,1 0 0 0 0,1 0 0 0 0,0 0 0 0 0,0 0 0 0 0,1 1 1 0 0,1 0-1 0 0,0 0 0 0 0,1 0 0 0 0,5-5-2 0 0,3-3 14 0 0,-1 1-1 0 0,2 1 1 0 0,1 1 0 0 0,0 0 0 0 0,1 1-1 0 0,1 1 1 0 0,1 1 0 0 0,0 1-1 0 0,19-10-13 0 0,137-47 198 0 0,-151 68-22 0 0,-26 3-166 0 0,0 0 5 0 0,0 0-4 0 0,0 0-1 0 0,0 0-11 0 0,0 0 2 0 0,0 0-14 0 0,0 0-10 0 0,0 0-13 0 0,-7 19-2420 0 0,2-8 149 0 0,3-4-1086 0 0,0-1-3950 0 0,2-2-5256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1256 0 0,'0'0'2840'0'0,"0"0"-825"0"0,0 0-231 0 0,0 0 192 0 0,0 0 157 0 0,0 0-46 0 0,0 0-269 0 0,0 0-395 0 0,0 0-371 0 0,0 0-269 0 0,0 0-182 0 0,2-2-110 0 0,-1 2-387 0 0,-1-1 0 0 0,1 1 0 0 0,0 0-1 0 0,0 0 1 0 0,0 0 0 0 0,0 0 0 0 0,0 0 0 0 0,0 0 0 0 0,0 0-1 0 0,0 0 1 0 0,0 0 0 0 0,-1 0 0 0 0,1 1 0 0 0,0-1 0 0 0,0 0-1 0 0,0 0 1 0 0,0 1 0 0 0,0-1 0 0 0,-1 1 0 0 0,1-1 0 0 0,0 1-1 0 0,0-1 1 0 0,-1 1 0 0 0,1 0 0 0 0,0-1 0 0 0,-1 1 0 0 0,1 0-1 0 0,-1-1 1 0 0,1 1 0 0 0,-1 0 0 0 0,1 0 0 0 0,-1-1 0 0 0,1 1-1 0 0,-1 0 1 0 0,0 0 0 0 0,1 0 0 0 0,-1 0 0 0 0,0 0 0 0 0,0 0-1 0 0,0-1 1 0 0,0 1 0 0 0,1 0 0 0 0,-1 0 0 0 0,-1 0 0 0 0,1 0-1 0 0,0 0 1 0 0,0 0-104 0 0,17 58 1053 0 0,-13-26-894 0 0,-2 0-1 0 0,-1 1 0 0 0,-1-1 0 0 0,-2 0 1 0 0,-2 0-1 0 0,0 0 0 0 0,-2 0 0 0 0,-2-1 1 0 0,-10 27-159 0 0,-13 11 250 0 0,22-51-110 0 0,9-19-94 0 0,0 0-2 0 0,0 0 9 0 0,0 0 6 0 0,0 0 13 0 0,0 0 18 0 0,0 0 28 0 0,0 0 14 0 0,0 0 0 0 0,3-36-23 0 0,2 0 0 0 0,2 0 0 0 0,1 1 0 0 0,2 0 1 0 0,1 0-1 0 0,2 1 0 0 0,13-26-109 0 0,-17 39 33 0 0,72-158 27 0 0,-10 61-17 0 0,-70 118-39 0 0,1 0-1 0 0,-1 0 1 0 0,0 1 0 0 0,1-1-1 0 0,-1 1 1 0 0,0-1 0 0 0,1 1-1 0 0,-1-1 1 0 0,0 1-1 0 0,0 0 1 0 0,0-1 0 0 0,0 1-1 0 0,1 0 1 0 0,-1 0 0 0 0,0 0-1 0 0,0 0 1 0 0,-1 0 0 0 0,1 0-1 0 0,0 0 1 0 0,0 0 0 0 0,0 0-1 0 0,-1 1 1 0 0,1-1 0 0 0,0 0-1 0 0,-1 0 1 0 0,0 1 0 0 0,1-1-1 0 0,-1 0 1 0 0,0 1-1 0 0,1-1 1 0 0,-1 0 0 0 0,0 1-1 0 0,0-1 1 0 0,0 0 0 0 0,0 1-1 0 0,0-1 1 0 0,-1 1-4 0 0,5 8 26 0 0,12 56 121 0 0,-6-51-228 0 0,-1 18-5878 0 0,-8-26-384 0 0,0-3-6074 0 0</inkml:trace>
  <inkml:trace contextRef="#ctx0" brushRef="#br0" timeOffset="349.853">363 678 15651 0 0,'0'0'2090'0'0,"0"0"-579"0"0,0 0-277 0 0,0 0 23 0 0,0 0-36 0 0,0 0-188 0 0,0 0-274 0 0,0 0-270 0 0,0 0-155 0 0,0 0-55 0 0,0 0 42 0 0,0 0 40 0 0,0 0 46 0 0,1 4 43 0 0,15 135 1510 0 0,-33-143-4047 0 0,10-28-2969 0 0,5 11-5010 0 0,2 12-2042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190 133 15539 0 0,'0'0'1443'0'0,"0"0"-370"0"0,0 0-184 0 0,0 0 67 0 0,0 0 63 0 0,0 0-115 0 0,0 0-253 0 0,0 0-292 0 0,0 0-232 0 0,0 0-65 0 0,0 0 13 0 0,2 8 68 0 0,30 274 2388 0 0,-23 325-1371 0 0,4-548-1240 0 0,-8-96-2933 0 0,-5-37-3403 0 0,0 24-5973 0 0,0 35 7356 0 0</inkml:trace>
  <inkml:trace contextRef="#ctx0" brushRef="#br0" timeOffset="553.887">1 313 5473 0 0,'0'0'3313'0'0,"0"0"-1065"0"0,0 0-430 0 0,0 0-84 0 0,0 0 27 0 0,0 0-85 0 0,0 0-230 0 0,0 0-333 0 0,0 0-292 0 0,0 0-231 0 0,0 0-133 0 0,0 0-63 0 0,0 0-16 0 0,12-26 2 0 0,42-82-8 0 0,-53 105-342 0 0,1 0-1 0 0,-1 0 1 0 0,1 0-1 0 0,0 0 0 0 0,0 0 1 0 0,0 1-1 0 0,1-1 0 0 0,-1 1 1 0 0,0-1-1 0 0,1 1 0 0 0,0 0 1 0 0,-1 0-1 0 0,1 0 1 0 0,0 0-1 0 0,0 1 0 0 0,0-1 1 0 0,0 1-1 0 0,1 0 0 0 0,1-1-29 0 0,9-3 143 0 0,20-10 61 0 0,1 1-1 0 0,0 2 1 0 0,1 1 0 0 0,0 3 0 0 0,1 0 0 0 0,0 2 0 0 0,0 2 0 0 0,0 2 0 0 0,20 1-204 0 0,-54 1 9 0 0,0 0 0 0 0,0 0 0 0 0,0 0 1 0 0,0 1-1 0 0,0-1 0 0 0,0 1 1 0 0,0 0-1 0 0,0 0 0 0 0,0 0 0 0 0,-1 0 1 0 0,1 0-1 0 0,0 1 0 0 0,-1-1 0 0 0,1 1 1 0 0,0 0-1 0 0,-1-1 0 0 0,0 1 0 0 0,1 1 1 0 0,-1-1-1 0 0,0 0 0 0 0,0 0 1 0 0,0 1-1 0 0,-1-1 0 0 0,1 1 0 0 0,-1 0 1 0 0,1-1-1 0 0,-1 1 0 0 0,0 0 0 0 0,0 0 1 0 0,0 0-1 0 0,0 0 0 0 0,0 0 0 0 0,-1 0 1 0 0,0 0-1 0 0,1 0 0 0 0,-1 0 1 0 0,0 0-1 0 0,0 0 0 0 0,-1 0-9 0 0,-1 15 48 0 0,-2-1 0 0 0,0 0-1 0 0,-1-1 1 0 0,-1 1 0 0 0,0-1 0 0 0,-1 0-1 0 0,-1 0 1 0 0,0-1 0 0 0,-2 0 0 0 0,1-1-1 0 0,-2 0 1 0 0,0 0 0 0 0,0-1 0 0 0,-6 4-48 0 0,-9 15 25 0 0,-12 11-13 0 0,30-37-14 0 0,1 0 0 0 0,0 1-1 0 0,0-1 1 0 0,1 1 0 0 0,0 1 0 0 0,0 0-1 0 0,0-1 1 0 0,1 2 0 0 0,1-1-1 0 0,-1 0 1 0 0,1 1 0 0 0,1 0-1 0 0,-1 0 1 0 0,2 0 0 0 0,-1 0-1 0 0,1 1 1 0 0,1-1 0 0 0,0 1 0 0 0,0-1-1 0 0,0 3 3 0 0,4-9-2 0 0,1 1 0 0 0,-1 0 0 0 0,1-1-1 0 0,-1 0 1 0 0,1 0 0 0 0,0 0 0 0 0,0 0 0 0 0,0-1-1 0 0,1 1 1 0 0,-1-1 0 0 0,0 0 0 0 0,1 0 0 0 0,0-1 0 0 0,4 2 2 0 0,249 70 41 0 0,-254-72-26 0 0,0 0 1 0 0,0 0 0 0 0,0 0-1 0 0,0 1 1 0 0,-1-1-1 0 0,1 1 1 0 0,0 0-1 0 0,-1 0 1 0 0,1 0-1 0 0,-1 1 1 0 0,0-1-1 0 0,0 1 1 0 0,0 0-1 0 0,0 0 1 0 0,0 0 0 0 0,0 0-1 0 0,-1 1 1 0 0,0-1-1 0 0,0 1 1 0 0,0-1-1 0 0,0 1 1 0 0,0 0-1 0 0,-1 0 1 0 0,1 0-1 0 0,-1 0 1 0 0,0 0-1 0 0,0 0 1 0 0,-1 0 0 0 0,1 0-1 0 0,-1 0 1 0 0,0 0-1 0 0,0 0 1 0 0,0 0-1 0 0,-1 1 1 0 0,1-1-1 0 0,-1 0 1 0 0,0 0-1 0 0,0 0 1 0 0,-1 0 0 0 0,1-1-1 0 0,-1 1 1 0 0,0 0-1 0 0,0 0 1 0 0,0-1-1 0 0,0 1 1 0 0,0-1-1 0 0,-1 0 1 0 0,0 0-1 0 0,-3 3-15 0 0,-21 15 66 0 0,-2-2-1 0 0,0 0 0 0 0,-2-2 1 0 0,0-1-1 0 0,0-2 0 0 0,-2-1 1 0 0,1-1-1 0 0,-1-2 1 0 0,-1-2-1 0 0,-6 1-65 0 0,-125 16 23 0 0,130-25-277 0 0,34 0-2 0 0,35-32-10539 0 0,-27 28 5524 0 0,4-4-6533 0 0</inkml:trace>
  <inkml:trace contextRef="#ctx0" brushRef="#br0" timeOffset="1302.08">923 729 11402 0 0,'0'0'4367'0'0,"0"0"-2811"0"0,0 0-979 0 0,0 0 45 0 0,0 0 234 0 0,0 0 142 0 0,0 0-19 0 0,0 0-167 0 0,0 0-196 0 0,0 0-128 0 0,0 0-84 0 0,0 0-81 0 0,0 0-36 0 0,-3 32-7 0 0,-9 97-24 0 0,22-82 151 0 0,-5-45-297 0 0,4 1-5 0 0,0-1 0 0 0,0 0 0 0 0,0 0 0 0 0,1-1-1 0 0,-1 0 1 0 0,0 0 0 0 0,1-1 0 0 0,-1 0 0 0 0,1-1 0 0 0,-1 0 0 0 0,0-1-1 0 0,1 0 1 0 0,-1 0 0 0 0,0-1 0 0 0,0 0 0 0 0,0-1 0 0 0,-1 0 0 0 0,1 0 0 0 0,-1-1-1 0 0,0 0 1 0 0,0 0 0 0 0,-1-1 0 0 0,1 0 0 0 0,-1-1-105 0 0,5 0 48 0 0,142-126 298 0 0,-123 100-315 0 0,-30 30-26 0 0,-1 2-2 0 0,0 17-159 0 0,0 4 135 0 0,-1-13 21 0 0,0-1-1 0 0,0 1 0 0 0,1 0 1 0 0,-1-1-1 0 0,2 1 0 0 0,-1 0 1 0 0,1-1-1 0 0,0 1 0 0 0,0 0 1 0 0,1-1-1 0 0,0 0 0 0 0,0 1 1 0 0,1-1-1 0 0,-1 0 0 0 0,1 0 1 0 0,1 0-1 0 0,-1-1 0 0 0,1 1 1 0 0,0-1-1 0 0,0 1 0 0 0,0-1 1 0 0,1-1-1 0 0,0 1 0 0 0,0-1 1 0 0,0 1 0 0 0,5 0 19 0 0,0 1 0 0 0,0-1 0 0 0,0 0 0 0 0,1-1 0 0 0,0 0 0 0 0,0-1 0 0 0,0 0 0 0 0,0-1 0 0 0,0 0 1 0 0,0-1-1 0 0,1 0 0 0 0,-1-1 0 0 0,0 0 0 0 0,1-1 0 0 0,-1 0 0 0 0,0 0 0 0 0,0-1 0 0 0,0-1 0 0 0,0 0 0 0 0,0-1 0 0 0,0 0 1 0 0,-1 0-1 0 0,0-1 0 0 0,0-1 0 0 0,0 1 0 0 0,-1-2 0 0 0,1 1 0 0 0,-2-1 0 0 0,8-7-19 0 0,17-17 79 0 0,-1-1 0 0 0,-1-1 0 0 0,-2-1 0 0 0,-2-2 0 0 0,-1-1 0 0 0,-2-1-1 0 0,-1-1 1 0 0,-2-1 0 0 0,-2-1 0 0 0,-2-1 0 0 0,-1 0 0 0 0,-3-1 0 0 0,-1-1 0 0 0,-2 0 0 0 0,-2 0 0 0 0,-2-1 0 0 0,-2 0-1 0 0,-2-6-78 0 0,-1 47 6 0 0,-1 0 0 0 0,1 0 0 0 0,-1 0 0 0 0,0-1 0 0 0,0 1 0 0 0,0 0 0 0 0,-1 0 0 0 0,1 0 0 0 0,-1 0 0 0 0,0-1 0 0 0,0 1 0 0 0,0 0 0 0 0,-1 0 0 0 0,1 1 0 0 0,-1-1 0 0 0,0 0 0 0 0,0 0 0 0 0,-1 1 0 0 0,1-1 0 0 0,-1 1 0 0 0,0 0 0 0 0,1 0-1 0 0,-1 0 1 0 0,-1 0 0 0 0,1 0 0 0 0,0 1 0 0 0,-1 0 0 0 0,1-1 0 0 0,-1 1 0 0 0,0 0 0 0 0,0 1 0 0 0,0-1-6 0 0,1 4-7 0 0,0-1 0 0 0,0 1 0 0 0,0 0 0 0 0,1 0-1 0 0,-1 0 1 0 0,0 1 0 0 0,1-1 0 0 0,-1 1 0 0 0,1-1 0 0 0,0 1 0 0 0,0 0-1 0 0,0 0 1 0 0,0 0 0 0 0,1 0 0 0 0,-1 0 0 0 0,1 0 0 0 0,0 0 0 0 0,-1 1 0 0 0,2-1-1 0 0,-1 0 1 0 0,0 3 7 0 0,-1 0-5 0 0,-11 38 9 0 0,3 1 0 0 0,1 1-1 0 0,3 0 1 0 0,1 0 0 0 0,3 0-1 0 0,1 0 1 0 0,5 28-4 0 0,14 151-20 0 0,-20-35 62 0 0,-18-127-136 0 0,18-64-32 0 0,1 1 1 0 0,-1 0-1 0 0,1-1 0 0 0,0 1 1 0 0,-1-1-1 0 0,1 1 0 0 0,-1-1 1 0 0,1 0-1 0 0,0 0 0 0 0,0 1 1 0 0,-1-1-1 0 0,1 0 1 0 0,0 0-1 0 0,0 0 0 0 0,0 0 1 0 0,0-1-1 0 0,0 1 0 0 0,0 0 1 0 0,0 0-1 0 0,1 0 1 0 0,-1-1-1 0 0,0 1 0 0 0,1-1 1 0 0,-1 1-1 0 0,1 0 0 0 0,-1-1 1 0 0,1 1-1 0 0,0-1 1 0 0,-1 1-1 0 0,1-2 126 0 0,-20-57-5327 0 0,11 19-4163 0 0,7 25-1832 0 0</inkml:trace>
  <inkml:trace contextRef="#ctx0" brushRef="#br0" timeOffset="1556.768">1617 365 14419 0 0,'0'0'2379'0'0,"0"0"-885"0"0,0 0-451 0 0,0 0 8 0 0,0 0 137 0 0,0 0 35 0 0,0 0-160 0 0,0 0-230 0 0,0 0-185 0 0,0 0-109 0 0,0 0-83 0 0,38 0-78 0 0,118 3-76 0 0,44-18 228 0 0,-56-8-1277 0 0,-65 10-4895 0 0,-61 9-3897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4961 0 0,'0'0'1531'0'0,"0"0"-188"0"0,0 0 221 0 0,0 0 275 0 0,0 0 30 0 0,0 0-217 0 0,0 0-318 0 0,0 0-243 0 0,0 0-170 0 0,0 0-115 0 0,33-3-95 0 0,102-13-115 0 0,-9 6 2878 0 0,-290 44-2307 0 0,93-20-27 0 0,302-46-527 0 0,-184 27-1871 0 0,-27 5-8586 0 0,-18 0-1825 0 0</inkml:trace>
  <inkml:trace contextRef="#ctx0" brushRef="#br0" timeOffset="851.531">606 373 5753 0 0,'0'0'1409'0'0,"0"0"-463"0"0,0 0-112 0 0,0 0 259 0 0,0 0 357 0 0,0 0 236 0 0,0 0 8 0 0,0 0-165 0 0,0 0-157 0 0,0 0-139 0 0,0 0-160 0 0,0 0-126 0 0,0 0-100 0 0,23 13-71 0 0,75 42-61 0 0,-35-38 298 0 0,-50-17-794 0 0,12-3 98 0 0,0 0-1 0 0,0-2 0 0 0,-1 0 1 0 0,1-2-1 0 0,-2-1 1 0 0,1-1-1 0 0,-1 0 0 0 0,13-9-316 0 0,-32 16 30 0 0,10-4 77 0 0,0 0 1 0 0,-1-1-1 0 0,0-1 0 0 0,0 0 1 0 0,-1-1-1 0 0,0 0 0 0 0,0-1 1 0 0,7-9-108 0 0,-15 12 508 0 0,-57 324-460 0 0,14 164-104 0 0,33-441 33 0 0,-3 0 1 0 0,-1 0 0 0 0,-2-1-1 0 0,-2 0 1 0 0,-1-1 0 0 0,-2 0-1 0 0,-2-2 1 0 0,-1 0 0 0 0,-1-1-1 0 0,-3-1 1 0 0,0-1 0 0 0,-5 1 22 0 0,21-24-22 0 0,-1-1 0 0 0,-1 0 0 0 0,0-1 0 0 0,0 0 1 0 0,0 0-1 0 0,-1-1 0 0 0,0 0 0 0 0,-1-1 0 0 0,0-1 1 0 0,0 1-1 0 0,0-2 0 0 0,0 0 0 0 0,-1 0 0 0 0,1-1 1 0 0,-1-1-1 0 0,0 0 0 0 0,-5 0 22 0 0,14-3-3 0 0,0 1 0 0 0,0-1 0 0 0,0 0 0 0 0,0 0 0 0 0,0 0 0 0 0,1 0 0 0 0,-1-1 0 0 0,0 0 0 0 0,0 0 0 0 0,1 0 0 0 0,-1 0 0 0 0,1 0 0 0 0,0-1 0 0 0,0 1 0 0 0,0-1 0 0 0,0 0 0 0 0,0 0 0 0 0,0 0 0 0 0,1 0 0 0 0,-1-1 0 0 0,1 1 0 0 0,0-1 0 0 0,0 1 0 0 0,0-1 0 0 0,1 0 0 0 0,-1 1 0 0 0,1-2 3 0 0,-2-4 4 0 0,0 0 0 0 0,0 0 0 0 0,1 0 1 0 0,1 0-1 0 0,-1-1 0 0 0,1 1 0 0 0,1 0 1 0 0,0-1-1 0 0,0 1 0 0 0,1 0 0 0 0,1-7-4 0 0,6-4 22 0 0,0 1 0 0 0,2-1 0 0 0,0 1 0 0 0,1 1-1 0 0,1 0 1 0 0,0 0 0 0 0,1 1 0 0 0,2 1 0 0 0,-1 0 0 0 0,2 1 0 0 0,0 1-1 0 0,0 0 1 0 0,2 2 0 0 0,0-1 0 0 0,0 2 0 0 0,11-5-22 0 0,5-1 62 0 0,1 0 0 0 0,1 3 1 0 0,0 0-1 0 0,1 3 0 0 0,0 1 0 0 0,27-3-62 0 0,53-16 160 0 0,-46 13-6 0 0,-62 14-8336 0 0,-14 5 553 0 0,3 1-4624 0 0</inkml:trace>
  <inkml:trace contextRef="#ctx0" brushRef="#br0" timeOffset="1251.99">1339 1290 19052 0 0,'0'0'1962'0'0,"0"0"-749"0"0,0 0-362 0 0,0 0-19 0 0,0 0-26 0 0,0 0-71 0 0,0 0-144 0 0,0 0-151 0 0,0 0-91 0 0,0 0-74 0 0,0 0-39 0 0,0 0-43 0 0,17 0-33 0 0,82 0 123 0 0,-96 0-269 0 0,0 1 0 0 0,0 0 0 0 0,-1 0 1 0 0,1 0-1 0 0,0 0 0 0 0,-1 0 0 0 0,1 1 0 0 0,-1-1 0 0 0,1 1 0 0 0,-1 0 1 0 0,0 0-1 0 0,1 0 0 0 0,-1 0 0 0 0,0 0 0 0 0,0 0 0 0 0,0 0 0 0 0,-1 1 1 0 0,1-1-1 0 0,-1 1 0 0 0,1-1 0 0 0,-1 1 0 0 0,0 0 0 0 0,0-1 0 0 0,0 1 1 0 0,0 0-1 0 0,0 0 0 0 0,-1 0 0 0 0,1 0 0 0 0,-1 0 0 0 0,0 0 1 0 0,0 0-1 0 0,0-1 0 0 0,0 1 0 0 0,0 0 0 0 0,-1 0 0 0 0,0 0 0 0 0,1 0 1 0 0,-1 0-1 0 0,0 0 0 0 0,0-1 0 0 0,0 1 0 0 0,-1 0 0 0 0,1-1 0 0 0,-1 1 1 0 0,1-1-1 0 0,-1 0 0 0 0,0 1 0 0 0,0-1 0 0 0,0 0 0 0 0,0 0 0 0 0,0 0-14 0 0,-109 126 171 0 0,109-127-167 0 0,1-1 1 0 0,0 1-1 0 0,0-1 0 0 0,0 1 0 0 0,0-1 0 0 0,0 1 0 0 0,1 0 1 0 0,-1 0-1 0 0,0-1 0 0 0,0 1 0 0 0,0 0 0 0 0,0 0 0 0 0,1 0 1 0 0,-1 0-1 0 0,1 0 0 0 0,-1 0 0 0 0,0 0 0 0 0,1 0 1 0 0,0 0-1 0 0,-1 0 0 0 0,1 0 0 0 0,-1 0 0 0 0,1 0 0 0 0,0 1 1 0 0,0-1-1 0 0,0 0 0 0 0,0 0 0 0 0,0 0 0 0 0,0 0 0 0 0,0 1 1 0 0,0-1-1 0 0,0 0 0 0 0,1 0 0 0 0,-1 0 0 0 0,0 0 0 0 0,1 0 1 0 0,-1 0-1 0 0,1 0 0 0 0,-1 0 0 0 0,1 0 0 0 0,-1 0 1 0 0,1 0-1 0 0,0 0 0 0 0,0 0 0 0 0,-1 0 0 0 0,1 0 0 0 0,0 0 1 0 0,0-1-1 0 0,0 1 0 0 0,0 0 0 0 0,0-1 0 0 0,0 1 0 0 0,0-1 1 0 0,0 1-1 0 0,0-1 0 0 0,0 1 0 0 0,0-1 0 0 0,0 0 1 0 0,0 0-1 0 0,1 1 0 0 0,-1-1-4 0 0,12 0 61 0 0,0-1-1 0 0,0 0 1 0 0,0-1 0 0 0,0 0-1 0 0,0-1 1 0 0,-1-1 0 0 0,1 0-1 0 0,-1 0 1 0 0,0-1 0 0 0,0-1-1 0 0,-1 0 1 0 0,11-7-61 0 0,-10 6-222 0 0,2-1-952 0 0,-7 1-9372 0 0,-6 6-1572 0 0</inkml:trace>
  <inkml:trace contextRef="#ctx0" brushRef="#br0" timeOffset="1497.649">1764 1349 16644 0 0,'0'0'1993'0'0,"0"0"-488"0"0,0 0-188 0 0,0 0-52 0 0,0 0-37 0 0,0 0-123 0 0,0 0-191 0 0,0 0-163 0 0,0 0-123 0 0,0 0-108 0 0,0 0-121 0 0,0 0-81 0 0,0 0-95 0 0,-1 26-71 0 0,-3 82-41 0 0,-10 1-649 0 0,9-103-1156 0 0,-2-5-6870 0 0,5-1 6064 0 0,0 0-9996 0 0</inkml:trace>
  <inkml:trace contextRef="#ctx0" brushRef="#br0" timeOffset="2583.523">438 218 9458 0 0,'0'0'2559'0'0,"0"0"-712"0"0,0 0-290 0 0,0 0 42 0 0,0 0 28 0 0,0 0-126 0 0,0 0-259 0 0,0 0-262 0 0,0 0-168 0 0,0 0-105 0 0,0 0-101 0 0,0 0-57 0 0,0 0-50 0 0,26-1-40 0 0,127-5 363 0 0,129-9 1543 0 0,-75-10-1736 0 0,-170 24-530 0 0,-36 1-90 0 0,-1 0-10 0 0,0 0-28 0 0,0 0 30 0 0,0 0 30 0 0,0 0 29 0 0,0 0-34 0 0,0 0-14 0 0,0 0-20 0 0,0 0-12 0 0,0 0 27 0 0,0 0 2 0 0,0 0 3 0 0,0 0 18 0 0,0 0 12 0 0,0 0 13 0 0,0 0-15 0 0,0 0 4 0 0,0 0-5 0 0,-15-7 421 0 0,-77-55-131 0 0,31-4-298 0 0,57 58-481 0 0,-2-8-1624 0 0,8 12-2606 0 0,2 1-3631 0 0,0 0-4741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128 840 6521 0 0,'0'0'1595'0'0,"0"0"-246"0"0,0 0-48 0 0,0 0 85 0 0,0 0 17 0 0,0 0-143 0 0,0 0-281 0 0,0 0-273 0 0,0 0-156 0 0,0 0-48 0 0,0 0 51 0 0,0 0 73 0 0,0 0 48 0 0,4 0 43 0 0,19 0 1301 0 0,-3 1-1451 0 0,0-1-1 0 0,0-1 1 0 0,1 0-1 0 0,-1-2 1 0 0,0 0-1 0 0,-1-2 1 0 0,1 0-1 0 0,0-1-566 0 0,10-6 183 0 0,0-2 0 0 0,-1 0 0 0 0,0-3 1 0 0,-1 0-1 0 0,-1-2 0 0 0,-1 0 0 0 0,0-2 0 0 0,20-22-183 0 0,-36 33 38 0 0,-1-1 0 0 0,0 0 0 0 0,0 0 0 0 0,-1-1 0 0 0,0 0 0 0 0,-1 0 0 0 0,-1-1 0 0 0,0 0 0 0 0,0 0 0 0 0,-1 0 0 0 0,-1-1 0 0 0,-1 0 0 0 0,0 0 0 0 0,0 0 0 0 0,-1-8-38 0 0,-2 20 2 0 0,0 1 0 0 0,0-1 0 0 0,-1 1 0 0 0,1-1 0 0 0,0 1-1 0 0,-1-1 1 0 0,1 1 0 0 0,-1-1 0 0 0,0 1 0 0 0,0-1 0 0 0,1 1 0 0 0,-1 0-1 0 0,0-1 1 0 0,0 1 0 0 0,0 0 0 0 0,0 0 0 0 0,0 0 0 0 0,-1 0-1 0 0,1 0 1 0 0,0 0 0 0 0,0 0 0 0 0,-1 0 0 0 0,1 0 0 0 0,-1 1-1 0 0,1-1 1 0 0,-1 1 0 0 0,1-1 0 0 0,-1 1 0 0 0,1-1 0 0 0,-1 1-1 0 0,1 0 1 0 0,-1 0 0 0 0,1-1 0 0 0,-1 1 0 0 0,1 0 0 0 0,-1 1-1 0 0,0-1 1 0 0,1 0 0 0 0,-1 0 0 0 0,1 1 0 0 0,-1-1 0 0 0,1 1-1 0 0,-1-1 1 0 0,1 1 0 0 0,-1 0 0 0 0,1-1 0 0 0,0 1 0 0 0,-1 0-1 0 0,1 0 1 0 0,0 0 0 0 0,0 0 0 0 0,0 0 0 0 0,-1 1-2 0 0,-17 33-8 0 0,1 2 1 0 0,2 0-1 0 0,2 1 1 0 0,1 1 0 0 0,2 0-1 0 0,1 0 1 0 0,3 1-1 0 0,1 0 1 0 0,2 0-1 0 0,1 1 1 0 0,3 30 7 0 0,-1-44-2 0 0,-4 84 18 0 0,-26 226-20 0 0,27-308-6 0 0,-1 1 1 0 0,-2-1-1 0 0,-1 0 1 0 0,-1 0 0 0 0,-2-1-1 0 0,0-1 1 0 0,-2 1-1 0 0,-1-2 1 0 0,-2 0-1 0 0,0-1 1 0 0,-16 18 9 0 0,19-28-44 0 0,0 0 1 0 0,-1-1-1 0 0,-1-1 0 0 0,0 0 1 0 0,-1-1-1 0 0,-1-1 1 0 0,0 0-1 0 0,0-2 0 0 0,-1 0 1 0 0,0 0-1 0 0,0-2 1 0 0,-1 0-1 0 0,-15 2 44 0 0,31-8-12 0 0,0 0 1 0 0,0-1-1 0 0,0 1 0 0 0,0-1 1 0 0,0 0-1 0 0,0 0 0 0 0,0 0 1 0 0,0 0-1 0 0,-1 0 1 0 0,1-1-1 0 0,0 1 0 0 0,0-1 1 0 0,0 0-1 0 0,0 0 0 0 0,0 0 1 0 0,1 0-1 0 0,-1-1 0 0 0,0 1 1 0 0,0-1-1 0 0,1 0 0 0 0,-1 0 1 0 0,1 0-1 0 0,0 0 0 0 0,-1 0 1 0 0,1 0-1 0 0,0 0 1 0 0,0-1-1 0 0,0 1 0 0 0,1-1 1 0 0,-1 0-1 0 0,1 0 0 0 0,-1 1 1 0 0,1-1-1 0 0,0 0 0 0 0,0 0 1 0 0,0 0-1 0 0,0 0 0 0 0,1 0 1 0 0,-1 0-1 0 0,1 0 1 0 0,0-1-1 0 0,0 1 0 0 0,0 0 1 0 0,0 0-1 0 0,1-2 12 0 0,0-12 2 0 0,2 0 1 0 0,0 0-1 0 0,1 1 0 0 0,0-1 1 0 0,2 1-1 0 0,0 0 0 0 0,1 1 1 0 0,0-1-1 0 0,1 1 0 0 0,1 1 1 0 0,0-1-1 0 0,1 2 0 0 0,0-1 1 0 0,2 1-1 0 0,-1 1 0 0 0,8-6-2 0 0,9-9 45 0 0,1 1-1 0 0,1 2 1 0 0,1 1-1 0 0,1 1 1 0 0,8-3-45 0 0,11-2 102 0 0,1 2-1 0 0,0 2 1 0 0,2 3 0 0 0,37-9-102 0 0,-85 27 12 0 0,-6 2 8 0 0,0 0 1 0 0,0 1-1 0 0,0-1 1 0 0,-1 0-1 0 0,1 1 1 0 0,0-1-1 0 0,0 0 0 0 0,0 1 1 0 0,0-1-1 0 0,0 0 1 0 0,0 1-1 0 0,0-1 1 0 0,0 0-1 0 0,0 1 0 0 0,0-1 1 0 0,0 0-1 0 0,0 1 1 0 0,0-1-1 0 0,0 1 1 0 0,0-1-1 0 0,0 0 1 0 0,0 1-1 0 0,0-1 0 0 0,0 0 1 0 0,1 1-1 0 0,-1-1 1 0 0,0 0-1 0 0,0 1 1 0 0,0-1-1 0 0,1 0 0 0 0,-1 0 1 0 0,0 1-1 0 0,0-1 1 0 0,1 0-1 0 0,-1 0 1 0 0,0 1-1 0 0,0-1 1 0 0,1 0-1 0 0,-1 0 0 0 0,0 0 1 0 0,1 0-1 0 0,-1 1 1 0 0,0-1-1 0 0,1 0 1 0 0,-1 0-1 0 0,0 0 1 0 0,1 0-1 0 0,-1 0 0 0 0,1 0 1 0 0,-1 0-1 0 0,0 0 1 0 0,1 0-1 0 0,-1 0 1 0 0,0 0-1 0 0,1 0 0 0 0,-1 0 1 0 0,0 0-1 0 0,1 0 1 0 0,-1-1-1 0 0,0 1 1 0 0,1 0-1 0 0,-1 0 1 0 0,0 0-1 0 0,1 0 0 0 0,-1-1 1 0 0,0 1-1 0 0,1 0 1 0 0,-1 0-21 0 0,0 9-177 0 0,20 156 689 0 0,-18-84-528 0 0,-5-76 375 0 0,1-4-3586 0 0,1 0-5326 0 0,1-1-3791 0 0</inkml:trace>
  <inkml:trace contextRef="#ctx0" brushRef="#br0" timeOffset="263.161">933 1528 16668 0 0,'0'0'5249'0'0,"0"0"-3225"0"0,0 0-1014 0 0,0 0-63 0 0,0 0-63 0 0,0 0-117 0 0,0 0-222 0 0,0 0-225 0 0,0 0-143 0 0,0 0-57 0 0,0 0-30 0 0,0 0 3 0 0,0 8-6 0 0,-1 54 858 0 0,0-7-3429 0 0,1-22-8735 0 0,0-32-723 0 0</inkml:trace>
  <inkml:trace contextRef="#ctx0" brushRef="#br0" timeOffset="647.824">1076 1466 11610 0 0,'0'0'2940'0'0,"0"0"-864"0"0,0 0-373 0 0,0 0-84 0 0,0 0-173 0 0,0 0-250 0 0,0 0-269 0 0,0 0-220 0 0,0 0-100 0 0,0 0-55 0 0,0 0-79 0 0,0 0-79 0 0,0 0-72 0 0,19-2-59 0 0,127-7 412 0 0,-145 9-670 0 0,0 0 1 0 0,0 0-1 0 0,1 0 0 0 0,-1 0 1 0 0,0 0-1 0 0,0 0 0 0 0,0 0 1 0 0,0 1-1 0 0,0-1 0 0 0,0 0 1 0 0,0 1-1 0 0,0-1 1 0 0,0 1-1 0 0,0-1 0 0 0,0 1 1 0 0,0-1-1 0 0,-1 1 0 0 0,1 0 1 0 0,0 0-1 0 0,0-1 0 0 0,0 1 1 0 0,-1 0-1 0 0,1 0 1 0 0,-1 0-1 0 0,1 0 0 0 0,0 0 1 0 0,-1 0-1 0 0,1 0 0 0 0,-1 0 1 0 0,0 0-1 0 0,1 0 0 0 0,-1 0 1 0 0,0 0-1 0 0,0 0 1 0 0,0 0-1 0 0,1 0 0 0 0,-1 0 1 0 0,0 0-1 0 0,0 0 0 0 0,-1 0 1 0 0,1 0-1 0 0,0 0 0 0 0,0 0 1 0 0,0 1-1 0 0,-1-1 0 0 0,1 0 1 0 0,-1 0-1 0 0,1 0 1 0 0,-1 0-6 0 0,-48 65 212 0 0,-31 37 72 0 0,79-102-276 0 0,0 0-1 0 0,1 1 1 0 0,-1-1 0 0 0,1 0 0 0 0,-1 0 0 0 0,1 1 0 0 0,-1-1 0 0 0,1 0 0 0 0,0 1 0 0 0,-1-1-1 0 0,1 1 1 0 0,0-1 0 0 0,0 0 0 0 0,0 1 0 0 0,0-1 0 0 0,0 1 0 0 0,1-1 0 0 0,-1 0-1 0 0,0 1 1 0 0,1-1 0 0 0,-1 1 0 0 0,1-1 0 0 0,-1 0 0 0 0,1 0 0 0 0,0 1 0 0 0,-1-1 0 0 0,1 0-1 0 0,0 0 1 0 0,0 0 0 0 0,0 0 0 0 0,0 0 0 0 0,0 0 0 0 0,0 0 0 0 0,0 0 0 0 0,0 0-1 0 0,0 0 1 0 0,0-1 0 0 0,1 1 0 0 0,-1 0 0 0 0,0-1 0 0 0,1 1 0 0 0,-1-1 0 0 0,0 1 0 0 0,1-1-1 0 0,-1 0 1 0 0,0 0 0 0 0,1 1 0 0 0,-1-1 0 0 0,1 0 0 0 0,-1 0 0 0 0,0 0 0 0 0,1-1-1 0 0,0 1-7 0 0,76-10 632 0 0,-68 7-629 0 0,-1 1 1 0 0,1-2-1 0 0,0 1 0 0 0,-1-1 0 0 0,0-1 0 0 0,0 0 1 0 0,0 0-1 0 0,-1 0 0 0 0,0-1 0 0 0,7-7-3 0 0,-14 4-905 0 0,-1 7-7977 0 0,0 2-3511 0 0</inkml:trace>
  <inkml:trace contextRef="#ctx0" brushRef="#br0" timeOffset="2004.11">170 291 4897 0 0,'0'0'1952'0'0,"0"0"-15"0"0,0 0 67 0 0,0 0 55 0 0,0 0-66 0 0,0 0-219 0 0,0 0-258 0 0,0 0-231 0 0,0 0-168 0 0,0 0-138 0 0,0 0-125 0 0,0 0-121 0 0,-4-4-105 0 0,1 0-612 0 0,3 4 16 0 0,1 1 0 0 0,0-1 0 0 0,-1 0 0 0 0,1 0 0 0 0,-1 0 0 0 0,1 1 0 0 0,0-1 0 0 0,-1 0 0 0 0,1 0 0 0 0,0 0 0 0 0,-1 0 0 0 0,1 0 0 0 0,0 0 0 0 0,-1 0 1 0 0,1-1-1 0 0,0 1 0 0 0,-1 0 0 0 0,1 0 0 0 0,0 0 0 0 0,-1-1 0 0 0,1 1 0 0 0,-1 0 0 0 0,1-1 0 0 0,-1 1 0 0 0,1 0 0 0 0,-1-1 0 0 0,1 1 0 0 0,-1-1 0 0 0,1 1 0 0 0,-1-1 0 0 0,1 1 0 0 0,-1-1 0 0 0,0 1 0 0 0,1-1 0 0 0,-1 1 0 0 0,0-1 0 0 0,1 0 0 0 0,-1 1 0 0 0,0-1 0 0 0,0 1 0 0 0,0-1 0 0 0,1 0 0 0 0,-1 1 0 0 0,0-1 0 0 0,0 0 0 0 0,0 1 0 0 0,0-1 0 0 0,0 0 0 0 0,0 1 0 0 0,-1-1 0 0 0,1 0 0 0 0,0 1 0 0 0,0-1 0 0 0,0 0 0 0 0,0 1 0 0 0,-1-1 0 0 0,1 1 0 0 0,0-1 0 0 0,-1 1 0 0 0,1-1 0 0 0,0 0 0 0 0,-1 1 0 0 0,1-1 1 0 0,-1 1-1 0 0,0-1-32 0 0,116-17 1748 0 0,148-1-310 0 0,-92 8-388 0 0,-188-10-779 0 0,-129-96-87 0 0,57 53-218 0 0,88 57-1437 0 0,23 14-223 0 0,-12-1 825 0 0,36 20-3144 0 0,-13-12-4661 0 0,-14-9-3368 0 0</inkml:trace>
  <inkml:trace contextRef="#ctx0" brushRef="#br0" timeOffset="2455.071">1529 877 12371 0 0,'0'0'1845'0'0,"0"0"-434"0"0,0 0-134 0 0,0 0 6 0 0,0 0-14 0 0,0 0-79 0 0,0 0-157 0 0,0 0-129 0 0,0 0-89 0 0,0 0-89 0 0,0 0-94 0 0,0 0-64 0 0,0 0-54 0 0,20 3-48 0 0,65 9-38 0 0,73-13 1216 0 0,-136-2-1503 0 0,98-22 796 0 0,-41 9-3829 0 0,-101 23-1188 0 0,11-3-1393 0 0,2 0-6407 0 0</inkml:trace>
  <inkml:trace contextRef="#ctx0" brushRef="#br0" timeOffset="2703.312">1582 1120 14931 0 0,'0'0'1883'0'0,"0"0"-577"0"0,0 0-151 0 0,0 0 169 0 0,0 0 128 0 0,0 0-85 0 0,0 0-233 0 0,0 0-253 0 0,0 0-180 0 0,0 0-148 0 0,0 0-136 0 0,0 0-124 0 0,33 4-107 0 0,100 13-84 0 0,-48-19-42 0 0,-22-3-1857 0 0,76-2-10156 0 0,-128 7-490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13843 0 0,'0'0'2043'0'0,"0"0"-936"0"0,0 0-530 0 0,0 0 8 0 0,0 0 169 0 0,0 0 167 0 0,0 0 23 0 0,0 0-71 0 0,0 0-85 0 0,0 0-95 0 0,9 14-79 0 0,34 41-52 0 0,-40-52-505 0 0,0 0-1 0 0,-1-1 1 0 0,1 1 0 0 0,0-1 0 0 0,0 0-1 0 0,0 0 1 0 0,1 0 0 0 0,-1 0 0 0 0,0-1 0 0 0,1 1-1 0 0,-1-1 1 0 0,1 0 0 0 0,0 0 0 0 0,-1 0-1 0 0,1 0 1 0 0,0-1 0 0 0,-1 0 0 0 0,1 1-1 0 0,1-2-56 0 0,9 3 233 0 0,-1 0-51 0 0,1 0 1 0 0,-1-1 0 0 0,0-1-1 0 0,0 0 1 0 0,1-1-1 0 0,-1 0 1 0 0,0-1 0 0 0,0 0-1 0 0,0-1 1 0 0,0 0 0 0 0,0-2-1 0 0,-1 1 1 0 0,0-1-1 0 0,7-4-182 0 0,25-22 232 0 0,-2-2 0 0 0,0-1 0 0 0,-3-3-1 0 0,-1-1 1 0 0,-1-1 0 0 0,-3-2-1 0 0,8-14-231 0 0,79-88 289 0 0,-18 54-107 0 0,-102 88-181 0 0,0 1-1 0 0,1 0 1 0 0,-1-1 0 0 0,0 1 0 0 0,0 0-1 0 0,0 0 1 0 0,0 0 0 0 0,1 0 0 0 0,-1 0 0 0 0,0 0-1 0 0,0 0 1 0 0,0 0 0 0 0,1 0 0 0 0,-1 0 0 0 0,0 1-1 0 0,0-1 1 0 0,0 1 0 0 0,0-1 0 0 0,0 1-1 0 0,1-1 1 0 0,-1 1 0 0 0,0-1 0 0 0,0 1 0 0 0,0 0-1 0 0,-1 0 1 0 0,1 0 0 0 0,0-1 0 0 0,0 1-1 0 0,0 0 1 0 0,-1 0 0 0 0,1 0 0 0 0,0 0 0 0 0,-1 0-1 0 0,1 0 1 0 0,-1 0 0 0 0,1 1 0 0 0,-1-1-1 0 0,1 0 1 0 0,-1 0 0 0 0,0 0 0 0 0,0 1-1 0 0,12 52-3 0 0,-11-30 18 0 0,0 0 1 0 0,-1-1-1 0 0,-2 1 0 0 0,0 0 0 0 0,-2-1 1 0 0,0 0-1 0 0,-2 0 0 0 0,0 0 0 0 0,-2 0 1 0 0,0-1-1 0 0,-2-1 0 0 0,0 1 0 0 0,-1-2 1 0 0,-1 1-1 0 0,-2-1 0 0 0,1-1 0 0 0,-2-1 1 0 0,-1 0-1 0 0,0-1 0 0 0,-1 0 0 0 0,-1-2 1 0 0,0 0-1 0 0,-2 0-15 0 0,10-8-8 0 0,0 0 0 0 0,0 0 0 0 0,-1-1 1 0 0,0-1-1 0 0,-1 0 0 0 0,1 0 0 0 0,-1-1 0 0 0,0-1 0 0 0,0 1 1 0 0,0-2-1 0 0,0 0 0 0 0,-1-1 0 0 0,1 0 0 0 0,-1 0 0 0 0,1-2 1 0 0,-12-1 7 0 0,22 2-117 0 0,0-1 1 0 0,0 0 0 0 0,-1-1 0 0 0,1 1 0 0 0,0 0-1 0 0,0-1 1 0 0,0 1 0 0 0,1-1 0 0 0,-1 1 0 0 0,0-1 0 0 0,1 0-1 0 0,-1 0 1 0 0,1 0 0 0 0,-1 0 0 0 0,1 0 0 0 0,0 0 0 0 0,0 0-1 0 0,0-1 1 0 0,0 1 0 0 0,0 0 0 0 0,0 0 0 0 0,1-1-1 0 0,-1 1 1 0 0,1-1 0 0 0,0 1 0 0 0,0 0 0 0 0,0-1 0 0 0,0 1-1 0 0,0-1 1 0 0,0 1 0 0 0,0-1 0 0 0,1 1 0 0 0,-1 0 0 0 0,1-1-1 0 0,0 1 1 0 0,0 0 0 0 0,0 0 0 0 0,0-1 0 0 0,0 1-1 0 0,0 0 1 0 0,1 0 0 0 0,-1 0 0 0 0,1 0 0 0 0,1-1 116 0 0,18-19-5050 0 0,-14 15 999 0 0,3-4-8046 0 0</inkml:trace>
  <inkml:trace contextRef="#ctx0" brushRef="#br0" timeOffset="329.369">1304 164 16604 0 0,'0'0'2729'0'0,"0"0"-1064"0"0,0 0-576 0 0,0 0-156 0 0,0 0-144 0 0,0 0-170 0 0,0 0-180 0 0,0 0-125 0 0,0 0-84 0 0,0 0-33 0 0,0 0-31 0 0,0 0-40 0 0,-27 34-24 0 0,-83 106-52 0 0,70-66-16 0 0,38-62-34 0 0,0-9 5 0 0,1 0 1 0 0,0 0 0 0 0,0 0-1 0 0,0 0 1 0 0,1 1 0 0 0,-1-1-1 0 0,1 0 1 0 0,-1 0 0 0 0,1 0-1 0 0,0 0 1 0 0,0 1 0 0 0,0-1-1 0 0,1 0 1 0 0,-1 0 0 0 0,1 0-1 0 0,0 1 1 0 0,0-1 0 0 0,0 0-1 0 0,0 0 1 0 0,1 0 0 0 0,-1-1-1 0 0,1 1 1 0 0,-1 0 0 0 0,1 0 0 0 0,0-1-1 0 0,0 1 1 0 0,0-1 0 0 0,1 0-1 0 0,-1 0 1 0 0,0 0 0 0 0,1 0-1 0 0,0 0 1 0 0,-1 0 0 0 0,1 0-1 0 0,0-1 1 0 0,0 1 0 0 0,0-1-1 0 0,0 0 1 0 0,0 0-6 0 0,13 0 136 0 0,0-1 1 0 0,-1-1-1 0 0,0 0 0 0 0,1-1 0 0 0,-1-1 1 0 0,0 0-1 0 0,0-1 0 0 0,0 0 1 0 0,0-2-1 0 0,-1 0 0 0 0,0 0 1 0 0,0-1-1 0 0,-1-1 0 0 0,1 0 0 0 0,-2-1 1 0 0,1 0-1 0 0,-1-1 0 0 0,-1-1 1 0 0,0 0-1 0 0,2-2-136 0 0,-5 5 50 0 0,1-1-1 0 0,-2 1 1 0 0,1-1 0 0 0,-1-1 0 0 0,-1 1-1 0 0,1-1 1 0 0,-2 0 0 0 0,1 0 0 0 0,-1-1-1 0 0,-1 0 1 0 0,0 0 0 0 0,-1 0 0 0 0,0 0-1 0 0,0-1 1 0 0,-1 1 0 0 0,-1-1 0 0 0,0 1-1 0 0,0-1 1 0 0,-2 1 0 0 0,1-2-50 0 0,-1 7 7 0 0,-1 0 1 0 0,0 1-1 0 0,0-1 1 0 0,0 1 0 0 0,0-1-1 0 0,-1 1 1 0 0,0 0-1 0 0,0 0 1 0 0,-1 0-1 0 0,1 1 1 0 0,-1-1 0 0 0,0 1-1 0 0,0-1 1 0 0,0 1-1 0 0,-1 1 1 0 0,0-1-1 0 0,1 1 1 0 0,-1-1 0 0 0,0 2-1 0 0,-1-1 1 0 0,1 0-1 0 0,0 1 1 0 0,-1 0-1 0 0,-4-1-7 0 0,-67-11-1773 0 0,3 18-5205 0 0,57 0-5374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63 3585 0 0,'0'0'2002'0'0,"0"0"-235"0"0,0 0 41 0 0,0 0 208 0 0,0 0 177 0 0,0 0 7 0 0,0 0-282 0 0,0 0-375 0 0,0 0-320 0 0,0 0-263 0 0,0 0-174 0 0,-7-6-82 0 0,-19-16-36 0 0,20 17-41 0 0,6 5-42 0 0,0 0-67 0 0,0 0-77 0 0,0 0-42 0 0,0 0-42 0 0,0 0-47 0 0,0 0-29 0 0,0 0-21 0 0,0 0-32 0 0,0 0-14 0 0,0 0-4 0 0,0 0-38 0 0,0 0-6 0 0,0 0-10 0 0,0 0-20 0 0,0 0 5 0 0,34 0 2564 0 0,102-22-2579 0 0,-54 14-8 0 0,-82 8-120 0 0,0 0 13 0 0,0 0 20 0 0,0 0-6 0 0,0 0 7 0 0,0 0-28 0 0,-40 4 133 0 0,-1 1 1 0 0,1 1-1 0 0,1 3 1 0 0,-1 1-1 0 0,-7 5-137 0 0,0-2 68 0 0,-256 69-63 0 0,232-53-1 0 0,47-18 135 0 0,11-7-87 0 0,67 32-92 0 0,-24-21 55 0 0,2-1 0 0 0,0-2 0 0 0,0-2-1 0 0,1 0 1 0 0,0-3 0 0 0,6 1-15 0 0,6 2 8 0 0,29 1 5 0 0,53 18 72 0 0,-127-29-85 0 0,0 1 1 0 0,0 0 0 0 0,0 0 0 0 0,0 0 0 0 0,0 0-1 0 0,0 0 1 0 0,-1 0 0 0 0,1 0 0 0 0,0-1 0 0 0,-1 1-1 0 0,1 0 1 0 0,-1 0 0 0 0,1 0 0 0 0,-1-1 0 0 0,1 1-1 0 0,-1 0 1 0 0,1-1 0 0 0,-1 1 0 0 0,0 0 0 0 0,1-1-1 0 0,-1 1 1 0 0,0-1 0 0 0,1 1 0 0 0,-1-1 0 0 0,0 1-1 0 0,0-1 1 0 0,0 0 0 0 0,0 1 0 0 0,1-1 0 0 0,-1 0-1 0 0,0 1 1 0 0,0-1 0 0 0,0 0 0 0 0,0 0 0 0 0,0 0-1 0 0,0 0 1 0 0,0 0 0 0 0,0 0 0 0 0,1 0 0 0 0,-2-1-1 0 0,-4 4 1 0 0,-332 129-1 0 0,319-124 0 0 0,1 1 0 0 0,-1 1 0 0 0,1 0 0 0 0,1 2 0 0 0,0 0 0 0 0,1 0 0 0 0,0 2 0 0 0,1 0 0 0 0,-8 10 0 0 0,23-23 0 0 0,-1 0 0 0 0,1-1 0 0 0,0 1 0 0 0,0 0 0 0 0,0 0 0 0 0,0 0 0 0 0,0 0 0 0 0,0 0 0 0 0,0 0 0 0 0,0-1 0 0 0,0 1 0 0 0,0 0 0 0 0,0 0 0 0 0,1 0 0 0 0,-1 0 0 0 0,0-1 0 0 0,1 1 0 0 0,-1 0 0 0 0,0 0 0 0 0,1-1 0 0 0,-1 1 0 0 0,1 0 0 0 0,-1 0 0 0 0,1-1 0 0 0,0 1 0 0 0,-1-1 0 0 0,1 1 0 0 0,0-1 0 0 0,-1 1 0 0 0,1-1 0 0 0,0 1 0 0 0,0-1 0 0 0,-1 1 0 0 0,1-1 0 0 0,0 0 0 0 0,0 1 0 0 0,0-1 0 0 0,0 0 0 0 0,-1 0 0 0 0,1 0 0 0 0,0 0 0 0 0,0 0 0 0 0,1 0 0 0 0,4 3 0 0 0,21 8 0 0 0,0-2 0 0 0,0-1 0 0 0,1-1 0 0 0,0-1 0 0 0,0-2 0 0 0,1-1 0 0 0,11 0 0 0 0,31 4 0 0 0,107-3 0 0 0,-59-3 0 0 0,-116 0 0 0 0,19-9 0 0 0,20-4 0 0 0,-41 12 0 0 0,16-6 0 0 0,-25 2 0 0 0,-5 3-1006 0 0,-33 8-13107 0 0,38-2 1514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13859 0 0,'0'0'1759'0'0,"0"0"-409"0"0,0 0-135 0 0,0 0 176 0 0,0 0 124 0 0,0 0-111 0 0,0 0-295 0 0,0 0-292 0 0,0 0-213 0 0,0 0-128 0 0,0 0-40 0 0,0 0-32 0 0,0 0-17 0 0,1 2-15 0 0,0 6-178 0 0,-1 1 1 0 0,1-1-1 0 0,-2 1 0 0 0,1-1 1 0 0,-1 1-1 0 0,0-1 0 0 0,-1 0 1 0 0,0 1-1 0 0,0-1 1 0 0,-1 0-1 0 0,0 0-194 0 0,-2 8 162 0 0,-18 116 514 0 0,8-140-3715 0 0,10-5-602 0 0,2 4-3337 0 0,2 2-5045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36 646 5889 0 0,'0'0'2997'0'0,"0"0"-1197"0"0,0 0-357 0 0,0 0 195 0 0,0 0 197 0 0,0 0 11 0 0,0 0-255 0 0,0 0-303 0 0,0 0-205 0 0,0 0-60 0 0,0 0-62 0 0,11 10 3098 0 0,-22 241-1364 0 0,0-158-2562 0 0,9-32-129 0 0,2-60 13 0 0,0-1-5 0 0,0 0-13 0 0,0 0-3 0 0,1-20-565 0 0,18-43-1315 0 0,-7 24-1363 0 0,-2 0-5077 0 0,-6 23-3416 0 0</inkml:trace>
  <inkml:trace contextRef="#ctx0" brushRef="#br0" timeOffset="251.742">82 241 7554 0 0,'0'0'3379'0'0,"0"0"-398"0"0,0 0-371 0 0,0 0-339 0 0,0 0-346 0 0,0 0-350 0 0,0 0-309 0 0,0 0-234 0 0,0 0-212 0 0,0 0-181 0 0,0 0-125 0 0,0 0-133 0 0,0 0-108 0 0,-14-6-67 0 0,-41-15-73 0 0,55 21-133 0 0,0 1 0 0 0,1-1 0 0 0,-1 0 0 0 0,1 1 0 0 0,-1-1 0 0 0,0 1 0 0 0,0-1 0 0 0,1 0 0 0 0,-1 1 0 0 0,0-1 0 0 0,0 1-1 0 0,1-1 1 0 0,-1 1 0 0 0,0-1 0 0 0,0 1 0 0 0,0-1 0 0 0,0 1 0 0 0,0-1 0 0 0,0 1 0 0 0,0-1 0 0 0,0 1 0 0 0,0-1 0 0 0,0 1 0 0 0,0-1 0 0 0,0 1 0 0 0,0-1 0 0 0,0 1 0 0 0,-1-1-1 0 0,1 1 1 0 0,0-1 0 0 0,0 1 0 0 0,0-1 0 0 0,-1 1 0 0 0,1-1 0 0 0,0 0 0 0 0,-1 1 0 0 0,1-1 0 0 0,0 0 0 0 0,-1 1 0 0 0,1-1 0 0 0,-1 0 0 0 0,1 1 0 0 0,0-1 0 0 0,-1 0-1 0 0,1 1 1 0 0,-1-1 0 0 0,1 0 0 0 0,-1 0 0 0 0,1 0 0 0 0,-1 0 0 0 0,1 1 0 0 0,-1-1 0 0 0,1 0 0 0 0,-1 0 0 0 0,1 0 0 0 0,-1 0 0 0 0,1 0 0 0 0,-1 0 0 0 0,1 0 0 0 0,-1 0 0 0 0,1-1-1 0 0,-1 1 1 0 0,1 0 0 0 0,-1 0 0 0 0,1 0 0 0 0,-1 0 0 0 0,52 7-2931 0 0,-41-7-40 0 0,-2 0-7472 0 0</inkml:trace>
  <inkml:trace contextRef="#ctx0" brushRef="#br0" timeOffset="1070.747">373 1209 3593 0 0,'0'0'2242'0'0,"0"0"-67"0"0,0 0 93 0 0,0 0 105 0 0,0 0-7 0 0,0 0-198 0 0,0 0-460 0 0,0 0-413 0 0,0 0-260 0 0,0 0-156 0 0,0 0-21 0 0,0 0-5 0 0,0 0-81 0 0,2-16-108 0 0,15-104 862 0 0,54-225 969 0 0,-67 333-2482 0 0,0 1 0 0 0,1 0 0 0 0,0 0 0 0 0,0 0-1 0 0,2 1 1 0 0,-1 0 0 0 0,1 0 0 0 0,1 1 0 0 0,-1-1-1 0 0,2 2 1 0 0,-1-1 0 0 0,1 1 0 0 0,4-2-13 0 0,-11 8 0 0 0,0 1 1 0 0,0-1-1 0 0,0 1 0 0 0,0 0 0 0 0,0-1 1 0 0,0 1-1 0 0,1 0 0 0 0,-1 1 0 0 0,0-1 1 0 0,1 0-1 0 0,-1 1 0 0 0,0-1 1 0 0,1 1-1 0 0,-1 0 0 0 0,1-1 0 0 0,-1 1 1 0 0,0 1-1 0 0,1-1 0 0 0,-1 0 1 0 0,1 0-1 0 0,-1 1 0 0 0,0 0 0 0 0,1-1 1 0 0,-1 1-1 0 0,0 0 0 0 0,0 0 0 0 0,0 0 1 0 0,1 0-1 0 0,-1 0 0 0 0,0 1 1 0 0,0-1-1 0 0,-1 1 0 0 0,1-1 0 0 0,0 1 1 0 0,0 0-1 0 0,-1 0 0 0 0,1 0 1 0 0,-1 0-1 0 0,0 0 0 0 0,1 0 0 0 0,-1 0 1 0 0,0 0-1 0 0,0 2 0 0 0,11 27 20 0 0,-1 0-1 0 0,-2 2 1 0 0,-2-1 0 0 0,-1 1 0 0 0,1 12-20 0 0,-9 139 10 0 0,2-184 1 0 0,0 0-10 0 0,0 0 13 0 0,0 0-1 0 0,0 0-32 0 0,4-11 42 0 0,154-188 32 0 0,-132 165-57 0 0,2 2 0 0 0,1 0 1 0 0,1 2-1 0 0,20-14 2 0 0,-49 43-3 0 0,-1-1 1 0 0,1 1-1 0 0,-1 0 1 0 0,1 0-1 0 0,0-1 1 0 0,0 1-1 0 0,-1 0 1 0 0,1 0-1 0 0,0 0 1 0 0,0 0-1 0 0,0 0 1 0 0,0 0-1 0 0,0 0 1 0 0,0 0-1 0 0,1 0 1 0 0,-1 0-1 0 0,0 1 1 0 0,0-1-1 0 0,1 1 1 0 0,-1-1-1 0 0,0 0 1 0 0,1 1-1 0 0,-1 0 1 0 0,0-1-1 0 0,1 1 0 0 0,-1 0 1 0 0,1 0-1 0 0,-1 0 1 0 0,0 0-1 0 0,1 0 1 0 0,-1 0-1 0 0,1 0 1 0 0,-1 1-1 0 0,0-1 1 0 0,1 0-1 0 0,-1 1 1 0 0,1-1-1 0 0,-1 1 1 0 0,0-1-1 0 0,0 1 1 0 0,1 0-1 0 0,-1-1 1 0 0,0 1-1 0 0,0 0 1 0 0,0 0-1 0 0,0 0 1 0 0,0 0-1 0 0,0 0 1 0 0,0 0-1 0 0,0 0 1 0 0,0 1-1 0 0,-1-1 0 0 0,1 0 1 0 0,0 1 2 0 0,-20 175 95 0 0,5-104-71 0 0,-4 108 40 0 0,17-180-75 0 0,1 1 1 0 0,0 0 0 0 0,0-1-1 0 0,-1 1 1 0 0,1 0 0 0 0,0 0-1 0 0,0 0 1 0 0,1-1 0 0 0,-1 1-1 0 0,0 0 1 0 0,1 0-1 0 0,-1-1 1 0 0,1 1 0 0 0,-1 0-1 0 0,1-1 1 0 0,0 1 0 0 0,0-1-1 0 0,0 1 1 0 0,-1-1 0 0 0,2 1-1 0 0,-1-1 1 0 0,0 0 0 0 0,0 1-1 0 0,0-1 1 0 0,1 0 0 0 0,-1 0-1 0 0,1 1 11 0 0,23 1-2462 0 0,-17-3 320 0 0,-3 0-3601 0 0,-2 0-6525 0 0</inkml:trace>
  <inkml:trace contextRef="#ctx0" brushRef="#br0" timeOffset="1767.791">1385 760 5217 0 0,'0'0'5211'0'0,"0"0"-2422"0"0,0 0-817 0 0,0 0-75 0 0,0 0-123 0 0,0 0-242 0 0,0 0-362 0 0,0 0-437 0 0,0 0-291 0 0,0 0-167 0 0,0 0-67 0 0,0 0 8 0 0,0 0 102 0 0,0-7 576 0 0,22 55 1010 0 0,-13-19-1716 0 0,-2 0 0 0 0,-1 0-1 0 0,-1 1 1 0 0,-2 0 0 0 0,-1 0-1 0 0,-1 0 1 0 0,-1 0-1 0 0,-2 0 1 0 0,-1-1 0 0 0,-3 9-188 0 0,-30 146 117 0 0,11-78-21 0 0,25-106-83 0 0,0-1 0 0 0,0 1 0 0 0,-1-1-1 0 0,1 1 1 0 0,0-1 0 0 0,0 0 0 0 0,0 1 0 0 0,0-1-1 0 0,0 1 1 0 0,-1-1 0 0 0,1 1 0 0 0,0-1 0 0 0,-1 1 0 0 0,1 0-1 0 0,0-1 1 0 0,-1 1 0 0 0,1-1 0 0 0,0 1 0 0 0,-1 0-1 0 0,1-1 1 0 0,-1 1 0 0 0,1 0 0 0 0,0-1 0 0 0,-1 1 0 0 0,1 0-1 0 0,-1 0 1 0 0,1-1 0 0 0,-1 1 0 0 0,1 0 0 0 0,-1 0-1 0 0,1 0 1 0 0,-1 0 0 0 0,0 0 0 0 0,1 0 0 0 0,-1 0 0 0 0,1 0-1 0 0,-1 0 1 0 0,1 0 0 0 0,-1 0 0 0 0,1 0 0 0 0,-1 0-1 0 0,1 0 1 0 0,-1 0 0 0 0,1 0 0 0 0,-1 1 0 0 0,1-1 0 0 0,-1 0-1 0 0,1 0 1 0 0,-1 1 0 0 0,1-1 0 0 0,-1 0 0 0 0,1 1-1 0 0,0-1 1 0 0,-1 0 0 0 0,1 1 0 0 0,-1-1 0 0 0,1 1 0 0 0,0-1-1 0 0,0 1 1 0 0,-1-1 0 0 0,1 1 0 0 0,0-1 0 0 0,0 1-1 0 0,-1-1 1 0 0,1 1 0 0 0,0-1 0 0 0,0 1 0 0 0,0-1 0 0 0,0 1-13 0 0,-11-44 151 0 0,26-119-21 0 0,57-76-82 0 0,-67 226-44 0 0,5-16-1 0 0,0 0 0 0 0,2 1-1 0 0,1 0 1 0 0,2 1 0 0 0,0 0 0 0 0,1 1 0 0 0,2 1 0 0 0,1 1 0 0 0,0 1 0 0 0,2 0 0 0 0,0 1-1 0 0,15-9-2 0 0,-33 27 0 0 0,1 0-1 0 0,-1 0 0 0 0,1 0 0 0 0,0 1 1 0 0,0 0-1 0 0,0 0 0 0 0,0 0 0 0 0,1 0 0 0 0,-1 0 1 0 0,0 1-1 0 0,1 0 0 0 0,-1 0 0 0 0,1 0 1 0 0,0 1-1 0 0,-1-1 0 0 0,1 1 0 0 0,-1 0 0 0 0,1 1 1 0 0,0-1-1 0 0,-1 1 0 0 0,1-1 0 0 0,-1 2 1 0 0,1-1-1 0 0,-1 0 0 0 0,0 1 0 0 0,1 0 1 0 0,-1 0-1 0 0,0 0 0 0 0,0 0 0 0 0,0 1 0 0 0,-1-1 1 0 0,1 1-1 0 0,0 0 0 0 0,-1 0 0 0 0,0 1 1 0 0,0-1-1 0 0,0 1 0 0 0,2 2 1 0 0,-1 11 13 0 0,0-1 0 0 0,-1 1 0 0 0,-1-1 0 0 0,0 1 0 0 0,-1 0 0 0 0,-1 0 0 0 0,-1 0 0 0 0,0 0 0 0 0,-1 0 0 0 0,-1-1 0 0 0,-1 1 0 0 0,0-1 0 0 0,-1 1 0 0 0,-1-1 0 0 0,0-1 0 0 0,-6 10-13 0 0,6-9 23 0 0,0 0-1 0 0,-2-1 1 0 0,0 0-1 0 0,0 0 1 0 0,-2 0 0 0 0,0-1-1 0 0,0-1 1 0 0,-1 0-1 0 0,-1 0 1 0 0,0-1-1 0 0,-1-1 1 0 0,0 0-1 0 0,-7 4-22 0 0,15-12 5 0 0,0-1 0 0 0,-1 0 0 0 0,1-1 0 0 0,0 1 0 0 0,0-1-1 0 0,-1 0 1 0 0,1 0 0 0 0,-1-1 0 0 0,1 1 0 0 0,-1-1 0 0 0,1 0-1 0 0,-1-1 1 0 0,1 0 0 0 0,-1 0 0 0 0,1 0 0 0 0,0 0 0 0 0,-1-1-1 0 0,1 0 1 0 0,0 0 0 0 0,0 0 0 0 0,0 0 0 0 0,0-1 0 0 0,-4-3-5 0 0,6 4-127 0 0,0-1 0 0 0,0 0 0 0 0,0 1 0 0 0,0-1 0 0 0,0 0 0 0 0,1-1 0 0 0,-1 1 0 0 0,1 0 0 0 0,0-1 1 0 0,0 1-1 0 0,0-1 0 0 0,0 0 0 0 0,1 1 0 0 0,-1-1 0 0 0,1 0 0 0 0,0 0 0 0 0,0 0 0 0 0,1 0 0 0 0,-1 0 1 0 0,1 0-1 0 0,0-1 127 0 0,-1-7-1370 0 0,1-3-892 0 0,1 5-2185 0 0,2 2-7429 0 0</inkml:trace>
  <inkml:trace contextRef="#ctx0" brushRef="#br0" timeOffset="3162.801">2345 701 12803 0 0,'0'0'1363'0'0,"0"0"-148"0"0,0 0 110 0 0,0 0 138 0 0,0 0 51 0 0,0 0-141 0 0,0 0-267 0 0,0 0-220 0 0,0 0-172 0 0,0 0-119 0 0,0 0-88 0 0,0 0-42 0 0,-33 14-34 0 0,-100 42-61 0 0,68-15 215 0 0,57-34-546 0 0,0 1 1 0 0,0 0-1 0 0,1 0 0 0 0,0 1 0 0 0,0 0 1 0 0,1 0-1 0 0,0 0 0 0 0,1 1 0 0 0,0 0 1 0 0,0 0-1 0 0,1 0 0 0 0,0 1 1 0 0,1 0-1 0 0,0-1 0 0 0,1 1 0 0 0,0 0 1 0 0,1 0-1 0 0,0 1-39 0 0,0-7 0 0 0,0 0 1 0 0,0 0 0 0 0,1 0-1 0 0,-1 0 1 0 0,1 1-1 0 0,0-1 1 0 0,0 0 0 0 0,1 0-1 0 0,-1 0 1 0 0,1 0-1 0 0,0 0 1 0 0,1 0 0 0 0,-1 0-1 0 0,1 0 1 0 0,0-1-1 0 0,0 1 1 0 0,1-1 0 0 0,-1 1-1 0 0,1-1 1 0 0,0 0-1 0 0,0 0 1 0 0,1 0-1 0 0,-1 0 1 0 0,1 0 0 0 0,0-1-1 0 0,0 0 1 0 0,0 0-1 0 0,0 0 1 0 0,0 0 0 0 0,1 0-1 0 0,-1-1 1 0 0,1 0-1 0 0,0 0 1 0 0,-1 0 0 0 0,1-1-1 0 0,3 1 0 0 0,4-5 51 0 0,-1 0 1 0 0,1-1-1 0 0,0 0 0 0 0,-1-1 1 0 0,0 0-1 0 0,0-1 0 0 0,-1 0 0 0 0,1-1 1 0 0,-1 0-1 0 0,-1 0 0 0 0,1-1 0 0 0,-1 0 1 0 0,-1-1-1 0 0,1 0 0 0 0,-2-1 0 0 0,1 1 1 0 0,-1-1-1 0 0,-1-1 0 0 0,5-8-51 0 0,-2 6 52 0 0,47-75 288 0 0,-45 66-304 0 0,2 0 0 0 0,1 1-1 0 0,0 1 1 0 0,2 0 0 0 0,0 1 0 0 0,5-2-36 0 0,-21 20-2 0 0,0 1 1 0 0,0-1 0 0 0,1 1 0 0 0,-1-1 0 0 0,0 1 0 0 0,1 0 0 0 0,-1-1 0 0 0,0 1 0 0 0,1 0 0 0 0,-1-1 0 0 0,1 1 0 0 0,-1 0-1 0 0,1 0 1 0 0,-1-1 0 0 0,1 1 0 0 0,-1 0 0 0 0,1 0 0 0 0,-1 0 0 0 0,1 0 0 0 0,-1-1 0 0 0,1 1 0 0 0,-1 0 0 0 0,1 0 0 0 0,-1 0-1 0 0,1 0 1 0 0,-1 0 0 0 0,1 0 0 0 0,-1 1 0 0 0,1-1 0 0 0,-1 0 0 0 0,1 0 0 0 0,-1 0 0 0 0,1 0 0 0 0,-1 1 0 0 0,1-1 0 0 0,-1 0-1 0 0,1 0 1 0 0,-1 1 0 0 0,0-1 0 0 0,1 0 0 0 0,-1 1 0 0 0,0-1 0 0 0,1 0 0 0 0,-1 1 0 0 0,0-1 0 0 0,1 1 0 0 0,-1-1 0 0 0,0 1-1 0 0,1-1 1 0 0,-1 0 0 0 0,0 1 0 0 0,0-1 0 0 0,0 1 0 0 0,0-1 0 0 0,1 1 0 0 0,-1-1 0 0 0,0 1 0 0 0,0-1 0 0 0,0 1 0 0 0,0-1-1 0 0,0 1 1 0 0,0 0 0 0 0,0-1 0 0 0,0 1 0 0 0,-1-1 1 0 0,2 48 33 0 0,-2-35-22 0 0,-8 69 35 0 0,6-73-51 0 0,1 0-1 0 0,0 0 1 0 0,0 0-1 0 0,1 1 1 0 0,0-1-1 0 0,0 1 0 0 0,1-1 1 0 0,1 1-1 0 0,0-1 1 0 0,0 1-1 0 0,0-1 1 0 0,1 0-1 0 0,1 1 1 0 0,0-1-1 0 0,0 0 1 0 0,1-1-1 0 0,0 1 1 0 0,0-1-1 0 0,5 7 6 0 0,-7-13-2 0 0,0 0 0 0 0,1 0-1 0 0,-1 0 1 0 0,1 0 0 0 0,-1-1-1 0 0,1 1 1 0 0,0-1 0 0 0,-1 0-1 0 0,1 0 1 0 0,0 0 0 0 0,0 0-1 0 0,0 0 1 0 0,0-1 0 0 0,0 1-1 0 0,0-1 1 0 0,0 0 0 0 0,0 1-1 0 0,0-2 1 0 0,0 1 0 0 0,0 0-1 0 0,0-1 1 0 0,0 1 0 0 0,0-1-1 0 0,0 0 1 0 0,0 0 0 0 0,0 0-1 0 0,0 0 1 0 0,0 0 0 0 0,-1-1-1 0 0,1 0 1 0 0,-1 1 0 0 0,2-2 2 0 0,76-64 117 0 0,-24 0 161 0 0,-35 39-235 0 0,2 2-1 0 0,0 0 0 0 0,2 2 0 0 0,0 1 0 0 0,28-19-42 0 0,108-46 64 0 0,-64 70 172 0 0,-87 22 508 0 0,-33-2-303 0 0,14-3-444 0 0,0 1 1 0 0,-1-1-1 0 0,1 1 1 0 0,-1 1 0 0 0,1 0-1 0 0,0 0 1 0 0,-1 1-1 0 0,1 0 1 0 0,0 1 0 0 0,0 0-1 0 0,0 0 1 0 0,1 1-1 0 0,-1 0 1 0 0,1 0-1 0 0,0 1 1 0 0,0 0 0 0 0,0 1-1 0 0,1 0 1 0 0,0 0-1 0 0,0 0 1 0 0,0 1 0 0 0,-1 3 2 0 0,-7 8-21 0 0,0 0 0 0 0,2 1 1 0 0,0 1-1 0 0,1 0 1 0 0,1 1-1 0 0,1 0 1 0 0,1 1-1 0 0,-3 12 21 0 0,6 62-78 0 0,9-92 74 0 0,-1 1 0 0 0,1-1 0 0 0,0 0 0 0 0,1-1 0 0 0,-1 1 0 0 0,1 0 0 0 0,0-1 0 0 0,-1 0 0 0 0,1 0 0 0 0,1 0 0 0 0,-1 0 0 0 0,0-1 0 0 0,1 0 0 0 0,-1 0 0 0 0,1 0 0 0 0,0 0 0 0 0,0-1 1 0 0,-1 0-1 0 0,1 0 0 0 0,0 0 0 0 0,0 0 0 0 0,0-1 0 0 0,0 0 0 0 0,5 0 4 0 0,29-1 13 0 0,0-2 0 0 0,0-2 0 0 0,0-1 0 0 0,-1-3-1 0 0,0 0 1 0 0,0-3 0 0 0,-1-1 0 0 0,-1-1 0 0 0,0-2 0 0 0,-1-2 0 0 0,-1-1 0 0 0,-1-2 0 0 0,1-2-13 0 0,5-8 21 0 0,-1-1 0 0 0,-2-2 0 0 0,-1-1 0 0 0,-2-2 1 0 0,-2-1-1 0 0,-1-2 0 0 0,-2 0 0 0 0,12-26-21 0 0,-5 13 7 0 0,-15 22-9 0 0,-2 0 0 0 0,0-2 1 0 0,-3 0-1 0 0,-1 0 0 0 0,-1-2 0 0 0,-2 1 0 0 0,-1-2 1 0 0,-2 1-1 0 0,-1-1 0 0 0,-2 0 0 0 0,-2-1 1 0 0,-1-22 1 0 0,-2 57 0 0 0,1-1 0 0 0,-1 0 0 0 0,0 1 0 0 0,0-1 0 0 0,0 1 0 0 0,-1-1 0 0 0,1 0 0 0 0,-1 1 0 0 0,1-1 0 0 0,-1 1 0 0 0,0-1 0 0 0,0 1 0 0 0,0 0 0 0 0,0-1 0 0 0,0 1 0 0 0,-1 0 0 0 0,1 0 0 0 0,-1 0 0 0 0,1 0 0 0 0,-1 0 0 0 0,0 0 0 0 0,0 0 0 0 0,0 1 0 0 0,0-1 0 0 0,0 0 0 0 0,0 1 0 0 0,0 0 0 0 0,-1-1 0 0 0,1 1 0 0 0,0 0 1 0 0,-1 0-1 0 0,1 1 0 0 0,-1-1 0 0 0,1 0 0 0 0,-1 1 0 0 0,0 0 0 0 0,1-1 0 0 0,-1 1 0 0 0,1 0 0 0 0,-1 0 0 0 0,1 0 0 0 0,-1 1 0 0 0,0-1 0 0 0,1 1 0 0 0,-1-1 0 0 0,0 1 0 0 0,-6 4-2 0 0,1 0 0 0 0,-1 0 1 0 0,1 1-1 0 0,0 0 0 0 0,1 1 1 0 0,-1-1-1 0 0,1 1 0 0 0,1 1 0 0 0,-1-1 1 0 0,1 1-1 0 0,1 0 0 0 0,-1 1 0 0 0,1-1 1 0 0,1 1-1 0 0,0 0 0 0 0,0 0 1 0 0,-2 8 1 0 0,-6 24 2 0 0,2 0 1 0 0,2 1 0 0 0,1 0-1 0 0,3 0 1 0 0,1 1 0 0 0,2-1-1 0 0,2 1 1 0 0,3 14-3 0 0,26 234 56 0 0,17 28-9 0 0,-44-259-81 0 0,6-67 5 0 0,12-73-863 0 0,-7-13-1463 0 0,-11 32-5832 0 0,-3 45-3785 0 0</inkml:trace>
  <inkml:trace contextRef="#ctx0" brushRef="#br0" timeOffset="3484.908">3550 506 14659 0 0,'0'0'1995'0'0,"0"0"-362"0"0,0 0-176 0 0,0 0-51 0 0,0 0-79 0 0,0 0-115 0 0,0 0-201 0 0,0 0-216 0 0,0 0-119 0 0,0 0-103 0 0,0 0-71 0 0,0 0-23 0 0,0 0-50 0 0,-15-7-68 0 0,-46-20-63 0 0,45 20-59 0 0,16 7-53 0 0,0 0-14 0 0,13-3 236 0 0,263-19 927 0 0,-177 18-1028 0 0,-69 1-239 0 0,1 2 1 0 0,-1 0-1 0 0,1 2 0 0 0,-1 1 1 0 0,1 2-1 0 0,-1 1 1 0 0,0 1-1 0 0,18 7-68 0 0,-48-13-105 0 0,19 12-294 0 0,-17-2-6296 0 0,-2-6-5982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10738 0 0,'0'0'2419'0'0,"0"0"-427"0"0,0 0-192 0 0,0 0-25 0 0,0 0-72 0 0,0 0-232 0 0,0 0-311 0 0,0 0-234 0 0,0 0-199 0 0,0 0-102 0 0,0 0-49 0 0,0 0-65 0 0,-2-1-54 0 0,-25 1 1034 0 0,27 1-1447 0 0,0-1 7 0 0,0 0-15 0 0,0 0 0 0 0,0 0 5 0 0,0 0-29 0 0,0 0 28 0 0,16-15 114 0 0,14-17-46 0 0,-30 31-69 0 0,0 1 37 0 0,0 0 41 0 0,0 0 11 0 0,-24 15 427 0 0,-14 11-333 0 0,37-26-172 0 0,1 0 18 0 0,0 0-39 0 0,16-5 114 0 0,18-16-406 0 0,-34 21 31 0 0,0 0-200 0 0,-15 24-6923 0 0,10-16-1704 0 0,-1-3-3920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0 0 0,'0'0'637'0'0,"0"0"250"0"0,0 0 88 0 0,0 0 59 0 0,0 0 67 0 0,0 0 54 0 0,0 0 28 0 0,0 0 17 0 0,0 0 9 0 0,0 0-8 0 0,0 0 52 0 0,0 0 37 0 0,5 0-16 0 0,17 0-36 0 0,-16 0-81 0 0,-6 0-103 0 0,0 0-119 0 0,0 0-124 0 0,5 3 5266 0 0,16 8-4178 0 0,-36 4 233 0 0,-112 22-1741 0 0,-27 11-342 0 0,-14 21 194 0 0,151-36 244 0 0,17-32-458 0 0,0-1-5 0 0,0 0-8 0 0,0 0-2 0 0,0 0 15 0 0,0 0 12 0 0,0 0 7 0 0,0 0-18 0 0,0 0-12 0 0,0 0-15 0 0,19 19 198 0 0,0-4-153 0 0,1 0 0 0 0,0-2-1 0 0,0 0 1 0 0,1-1 0 0 0,1-1-1 0 0,0-1 1 0 0,1-1 0 0 0,0-1-1 0 0,0-1 1 0 0,0-2 0 0 0,1 0-1 0 0,6 0-47 0 0,111 14 109 0 0,-95-5-4 0 0,-52 5-18 0 0,-17 0-40 0 0,-1-1 0 0 0,0-1 1 0 0,-2-1-1 0 0,1-1 0 0 0,-2-2 1 0 0,0 0-1 0 0,-11 2-47 0 0,-74 38 67 0 0,-8 7-53 0 0,-29 47 58 0 0,149-107-73 0 0,0-1 0 0 0,1 1 1 0 0,-1 0-1 0 0,0 0 0 0 0,1 0 1 0 0,-1 0-1 0 0,0-1 0 0 0,1 1 1 0 0,-1 0-1 0 0,0 0 0 0 0,1 0 0 0 0,-1 0 1 0 0,0 0-1 0 0,1 0 0 0 0,-1 0 1 0 0,0 0-1 0 0,1 0 0 0 0,-1 0 1 0 0,1 0-1 0 0,-1 1 0 0 0,0-1 1 0 0,1 0-1 0 0,-1 0 0 0 0,0 0 1 0 0,1 0-1 0 0,-1 0 0 0 0,0 1 1 0 0,0-1-1 0 0,1 0 0 0 0,-1 0 1 0 0,0 0-1 0 0,0 1 0 0 0,1-1 0 0 0,-1 0 1 0 0,0 1-1 0 0,0-1 0 0 0,1 0 1 0 0,-1 0-1 0 0,0 1 0 0 0,0-1 1 0 0,0 0-1 0 0,0 1 0 0 0,0-1 1 0 0,0 0-1 0 0,1 1 0 0 0,-1-1 1 0 0,0 1-1 0 0,0-1 0 0 0,0 0 1 0 0,0 1-1 0 0,0-1 0 0 0,0 0 1 0 0,0 1-1 0 0,0-1 0 0 0,-1 0 0 0 0,1 1 1 0 0,0-1 0 0 0,17 1-9 0 0,236 3 142 0 0,52-18-133 0 0,-304 14 0 0 0,-2 0 0 0 0,-11-2-1685 0 0,-7 7-8661 0 0,15-1-2372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9786 0 0,'0'0'1832'0'0,"0"0"-383"0"0,0 0-62 0 0,0 0 156 0 0,0 0 82 0 0,0 0-126 0 0,0 0-310 0 0,0 0-293 0 0,0 0-121 0 0,0 0-42 0 0,0 0 18 0 0,0 0 8 0 0,0 0-59 0 0,5 1-60 0 0,45-16 1753 0 0,-47 11-2329 0 0,1 0-1 0 0,-1 0 1 0 0,1 0 0 0 0,1 0 0 0 0,-1 1 0 0 0,0-1 0 0 0,1 1 0 0 0,0 0-1 0 0,-1 0 1 0 0,1 1 0 0 0,1 0 0 0 0,-1-1 0 0 0,0 2 0 0 0,0-1 0 0 0,1 1-1 0 0,-1-1 1 0 0,1 2 0 0 0,-1-1 0 0 0,1 0 0 0 0,-1 1 0 0 0,1 0 0 0 0,-1 1 0 0 0,1-1-1 0 0,-1 1 1 0 0,1 0 0 0 0,-1 0 0 0 0,1 1 0 0 0,-1-1 0 0 0,0 1 0 0 0,0 1-1 0 0,0-1 1 0 0,0 1 0 0 0,0-1 0 0 0,-1 1 0 0 0,1 1 0 0 0,0-1-64 0 0,6 13 34 0 0,-1 0 1 0 0,-1 1-1 0 0,0 0 0 0 0,-1 1 1 0 0,0 0-1 0 0,-2 0 1 0 0,0 0-1 0 0,-1 1 1 0 0,-1 0-1 0 0,-1 0 0 0 0,0 0 1 0 0,-1 0-1 0 0,-2 0 1 0 0,0 1-1 0 0,-1-1 1 0 0,-2 14-35 0 0,2-18 4 0 0,-1 0 1 0 0,-1 0-1 0 0,0-1 1 0 0,-1 1 0 0 0,0-1-1 0 0,-1 0 1 0 0,-1 0 0 0 0,0 0-1 0 0,-1-1 1 0 0,-1 0 0 0 0,0 0-1 0 0,0-1 1 0 0,-1 0-1 0 0,-1 0 1 0 0,0-1 0 0 0,-1-1-1 0 0,0 1 1 0 0,0-2 0 0 0,-3 2-5 0 0,-62 12 16 0 0,75-23-16 0 0,-1 1 0 0 0,0-1 1 0 0,0 0-1 0 0,0-1 0 0 0,1 1 0 0 0,-1 0 0 0 0,0 0 0 0 0,0-1 0 0 0,1 1 0 0 0,-1-1 0 0 0,0 0 0 0 0,1 1 0 0 0,-1-1 0 0 0,0 0 1 0 0,1 0-1 0 0,-1 0 0 0 0,1 0 0 0 0,-1 0 0 0 0,1 0 0 0 0,0-1 0 0 0,0 1 0 0 0,-1 0 0 0 0,1-1 0 0 0,0 1 0 0 0,0-1 0 0 0,0 1 1 0 0,0-1-1 0 0,1 1 0 0 0,-1-1 0 0 0,0 0 0 0 0,1 1 0 0 0,-1-1 0 0 0,1 0 0 0 0,-1 0 0 0 0,1 1 0 0 0,0-1 0 0 0,0 0 0 0 0,0 0 1 0 0,0 0-1 0 0,0 0 0 0 0,4-15 3 0 0,0 1 0 0 0,1 0 0 0 0,1 0 0 0 0,0 0 0 0 0,1 1 0 0 0,1 0 0 0 0,0 0 0 0 0,1 1 0 0 0,1 0 0 0 0,0 0 0 0 0,1 1 0 0 0,0 1 0 0 0,1 0 0 0 0,0 0 0 0 0,1 1 0 0 0,9-5-3 0 0,-12 7 25 0 0,48-32-33 0 0,-57 37-2959 0 0,-6 4-4716 0 0,4 0 4582 0 0,-1 0-8807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8594 0 0,'0'0'3032'0'0,"0"0"-795"0"0,0 0-423 0 0,0 0-61 0 0,0 0-52 0 0,0 0-174 0 0,0 0-218 0 0,0 0-255 0 0,0 0-223 0 0,0 0-126 0 0,0 0-91 0 0,0 0-64 0 0,0 0-36 0 0,-10 4 1602 0 0,30-47-1555 0 0,-19 42-509 0 0,-1 1 16 0 0,0 0-19 0 0,0 0 10 0 0,-9 5 147 0 0,-54 26 189 0 0,79-55 265 0 0,-15 23-638 0 0,-1 1-29 0 0,0 0 4 0 0,0 0 14 0 0,0 0-51 0 0,0 0-11 0 0,0 0-25 0 0,0 0-92 0 0,0 0-67 0 0,-3-4-5213 0 0,2 1-3583 0 0,1 3-3591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5225 0 0,'0'0'2069'0'0,"0"0"142"0"0,0 0 171 0 0,0 0 73 0 0,0 0-200 0 0,0 0-379 0 0,0 0-357 0 0,0 0-296 0 0,0 0-189 0 0,0 0-127 0 0,0 0-109 0 0,0 0-104 0 0,0 0-85 0 0,-2-6-72 0 0,-4-19-68 0 0,4 19-37 0 0,2 6-19 0 0,25-4 997 0 0,259-14 413 0 0,-291 21-968 0 0,-62-79-636 0 0,62 64-223 0 0,0 4-36 0 0,1-1-1 0 0,1-1 1 0 0,-1 1-1 0 0,2-1 1 0 0,-1 0-1 0 0,1 0 0 0 0,1 0 1 0 0,0-1-1 0 0,0 1 1 0 0,1-1-1 0 0,-1-5 41 0 0,3 15-404 0 0,0 1-172 0 0,25 26-5181 0 0,-16-15 202 0 0,-2-3-6637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26 232 6233 0 0,'0'0'3426'0'0,"0"0"-902"0"0,0 0-401 0 0,0 0-104 0 0,0 0-125 0 0,0 0-165 0 0,0 0-234 0 0,0 0-273 0 0,0 0-215 0 0,0 0-139 0 0,0 0-111 0 0,0 0-108 0 0,0 0-84 0 0,-4-2-81 0 0,-13-8-68 0 0,12 8-60 0 0,5 2-53 0 0,14 0 523 0 0,461-26 887 0 0,-467 24-1212 0 0,-28-4-348 0 0,7-1-140 0 0,-1 0 1 0 0,1-1 0 0 0,1 0 0 0 0,0-1 0 0 0,0 0 0 0 0,0-1-1 0 0,1 0 1 0 0,1-1 0 0 0,0-1 0 0 0,0 1 0 0 0,1-1-1 0 0,1-1 1 0 0,0 0 0 0 0,1 0-14 0 0,-10-17-1364 0 0,37 29-3657 0 0,-8 1-1757 0 0,-4 0-5986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3673 0 0,'0'0'2662'0'0,"0"0"-336"0"0,0 0-102 0 0,0 0-10 0 0,0 0-94 0 0,0 0-197 0 0,0 0-292 0 0,0 0-284 0 0,0 0-264 0 0,0 0-231 0 0,0 0-145 0 0,0 0-104 0 0,0 0-51 0 0,-9-4 3006 0 0,9 4-3302 0 0,247-15 2920 0 0,-74-25-2642 0 0,-124 32-343 0 0,-48 8-180 0 0,-1 0 15 0 0,0 0-2 0 0,0 0-10 0 0,0 0-12 0 0,0 0 13 0 0,0 0-28 0 0,-30 5-2094 0 0,17 7-834 0 0,4-3-6305 0 0,7-9-2738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9386 0 0,'0'0'2647'0'0,"0"0"-589"0"0,0 0-171 0 0,0 0 1 0 0,0 0-104 0 0,0 0-259 0 0,0 0-374 0 0,0 0-316 0 0,0 0-178 0 0,0 0-76 0 0,0 0-33 0 0,0 0 12 0 0,1 3 3 0 0,2 0-374 0 0,0-1 0 0 0,1 0 1 0 0,-1 0-1 0 0,0 0 0 0 0,0 0 1 0 0,1 0-1 0 0,-1-1 1 0 0,1 1-1 0 0,0-1 0 0 0,-1 0 1 0 0,1 0-1 0 0,0-1 0 0 0,-1 1 1 0 0,1-1-1 0 0,0 1 1 0 0,3-2-190 0 0,38 4 539 0 0,-1-3 1 0 0,1-1 0 0 0,-1-2 0 0 0,21-6-540 0 0,97-13 178 0 0,-162 22-298 0 0,0 0-58 0 0,0 0-92 0 0,0 0-183 0 0,0 0-249 0 0,0 0-378 0 0,0 0-724 0 0,0 0-3000 0 0,0 0-7636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383 457 19612 0 0,'0'0'1567'0'0,"0"0"-393"0"0,0 0-110 0 0,0 0 6 0 0,0 0-41 0 0,0 0-127 0 0,0 0-253 0 0,0 0-175 0 0,0 0-105 0 0,0 0-61 0 0,0 0-63 0 0,0 0-39 0 0,0 0-21 0 0,-27 31-35 0 0,-83 93-26 0 0,54-44-27 0 0,-50 87-301 0 0,55-121-1360 0 0,50-45 1327 0 0,0-1 0 0 0,-1 0 0 0 0,1 0 1 0 0,0 0-1 0 0,0 0 0 0 0,0-1 0 0 0,-1 1 1 0 0,1 0-1 0 0,0 0 0 0 0,0-1 0 0 0,0 1 1 0 0,-1-1-1 0 0,1 1 0 0 0,0-1 1 0 0,0 0-1 0 0,0 1 0 0 0,0-1 0 0 0,0 0 1 0 0,0 1-1 0 0,0-1 0 0 0,0 0 0 0 0,1 0 1 0 0,-1 0-1 0 0,0 0 0 0 0,0 0 1 0 0,1 0-1 0 0,-1 0 0 0 0,0 0 0 0 0,1 0 1 0 0,-1-1-1 0 0,1 1 0 0 0,0 0 0 0 0,-1 0 1 0 0,1 0-1 0 0,0-1 0 0 0,0 1 0 0 0,0 0 1 0 0,0 0-1 0 0,0-1 0 0 0,0 1 1 0 0,0 0-1 0 0,0 0 0 0 0,0-1 0 0 0,0 1 1 0 0,1 0 236 0 0,-1-53-12179 0 0,0 43 7554 0 0</inkml:trace>
  <inkml:trace contextRef="#ctx0" brushRef="#br0" timeOffset="245.778">9 417 4833 0 0,'0'0'4766'0'0,"0"0"-1333"0"0,0 0-812 0 0,0 0-478 0 0,0 0-359 0 0,0 0-348 0 0,0 0-370 0 0,0 0-255 0 0,0 0-118 0 0,0 0-59 0 0,0 0-22 0 0,0 0-39 0 0,10 10-68 0 0,68 94 940 0 0,60 127 485 0 0,-51-94-2309 0 0,-84-134-1432 0 0,-1-8-5664 0 0,-2 4 5855 0 0,0-3-8402 0 0</inkml:trace>
  <inkml:trace contextRef="#ctx0" brushRef="#br0" timeOffset="901.757">556 178 10394 0 0,'0'0'2755'0'0,"0"0"-934"0"0,0 0-283 0 0,0 0 38 0 0,0 0-42 0 0,0 0-168 0 0,0 0-273 0 0,0 0-242 0 0,0 0-178 0 0,0 0-128 0 0,0 0-107 0 0,0 0-70 0 0,0 0-4 0 0,25 5-7 0 0,82 14-16 0 0,-9-15 697 0 0,-85-6-958 0 0,0 0-1 0 0,0-1 0 0 0,-1-1 0 0 0,0 0 0 0 0,0-1 0 0 0,0 0 0 0 0,0-1 0 0 0,-1 0 1 0 0,0-1-1 0 0,0 0 0 0 0,0-1 0 0 0,-1 0 0 0 0,0-1 0 0 0,-1 0 0 0 0,0 0 1 0 0,-1-1-1 0 0,0 0 0 0 0,0-1-79 0 0,17-69 467 0 0,-50 87-218 0 0,10 17-249 0 0,0 0 0 0 0,2 1 1 0 0,1 1-1 0 0,1 0 0 0 0,2 0 0 0 0,0 1 0 0 0,2 0 1 0 0,0 0-1 0 0,2 1 0 0 0,2 0 0 0 0,0 0 1 0 0,2 5-1 0 0,-13 420-96 0 0,12-432 80 0 0,-1 0 0 0 0,0-1 1 0 0,-2 1-1 0 0,-1-1 0 0 0,0 1 1 0 0,-1-2-1 0 0,-2 1 0 0 0,0-1 1 0 0,-1 0-1 0 0,0-1 0 0 0,-2 0 1 0 0,-11 14 15 0 0,19-27-17 0 0,0-1 0 0 0,0 0 0 0 0,-1 0 0 0 0,1 0 1 0 0,-1 0-1 0 0,0 0 0 0 0,0-1 0 0 0,0 0 1 0 0,-1 0-1 0 0,1-1 0 0 0,-1 1 0 0 0,1-1 1 0 0,-1 0-1 0 0,0-1 0 0 0,0 0 0 0 0,1 1 1 0 0,-1-2-1 0 0,0 1 0 0 0,0-1 0 0 0,0 0 0 0 0,0 0 1 0 0,0 0-1 0 0,0-1 0 0 0,0 0 0 0 0,0 0 1 0 0,0-1-1 0 0,0 0 0 0 0,1 0 0 0 0,-1 0 1 0 0,1-1-1 0 0,-1 1 0 0 0,1-1 0 0 0,0 0 0 0 0,0-1 1 0 0,0 1-1 0 0,1-1 0 0 0,-1 0 0 0 0,1-1 1 0 0,0 1-1 0 0,0 0 0 0 0,0-1 0 0 0,-1-2 17 0 0,0-8 25 0 0,1 0-1 0 0,0 0 1 0 0,1 0-1 0 0,0 0 1 0 0,1 0-1 0 0,1-1 1 0 0,1 1-1 0 0,0 0 1 0 0,1-1-1 0 0,0 1 1 0 0,1 0-1 0 0,1 0 0 0 0,1 0 1 0 0,0 0-1 0 0,1 0 1 0 0,0 1-1 0 0,1 0 1 0 0,1 0-1 0 0,0 0 1 0 0,1 1-1 0 0,1 0 1 0 0,0 0-1 0 0,10-10-24 0 0,-5 8 75 0 0,1 2 0 0 0,0-1 1 0 0,2 2-1 0 0,-1 0 0 0 0,1 1 0 0 0,1 0 0 0 0,0 2 0 0 0,0 0 0 0 0,10-3-75 0 0,66-4-110 0 0,-86 39-3506 0 0,-9-12-7408 0 0,0-4-1520 0 0</inkml:trace>
  <inkml:trace contextRef="#ctx0" brushRef="#br0" timeOffset="1197.607">1058 671 16267 0 0,'0'0'3895'0'0,"0"0"-2052"0"0,0 0-724 0 0,0 0-67 0 0,0 0-35 0 0,0 0-90 0 0,0 0-205 0 0,0 0-231 0 0,0 0-130 0 0,0 0-85 0 0,0 0-37 0 0,0 0-39 0 0,0 0-58 0 0,0 19-16 0 0,-7 91 19 0 0,-1-46 12 0 0,7-37-5340 0 0,5-37-5744 0 0,1 6-1254 0 0</inkml:trace>
  <inkml:trace contextRef="#ctx0" brushRef="#br0" timeOffset="2081.079">1274 752 8826 0 0,'0'0'2286'0'0,"0"0"-409"0"0,0 0-155 0 0,0 0-32 0 0,0 0-55 0 0,0 0-232 0 0,0 0-363 0 0,0 0-273 0 0,0 0-139 0 0,0 0-27 0 0,0 0 24 0 0,0 0-5 0 0,9-2-27 0 0,92-32 2596 0 0,-98 33-3147 0 0,-1 0 0 0 0,0 0 0 0 0,0 0-1 0 0,1 1 1 0 0,-1-1 0 0 0,1 0 0 0 0,-1 1 0 0 0,0 0 0 0 0,1 0 0 0 0,-1-1 0 0 0,1 1 0 0 0,-1 1 0 0 0,1-1-1 0 0,-1 0 1 0 0,1 0 0 0 0,-1 1 0 0 0,1 0 0 0 0,-1-1 0 0 0,0 1 0 0 0,0 0 0 0 0,1 0 0 0 0,-1 0 0 0 0,0 1-1 0 0,0-1 1 0 0,0 0 0 0 0,0 1 0 0 0,0-1 0 0 0,0 1 0 0 0,0 0 0 0 0,-1 0 0 0 0,1 0 0 0 0,-1 0 0 0 0,1 0-42 0 0,36 81 176 0 0,-31-64-44 0 0,8 34-50 0 0,-2 0-1 0 0,-2 0 1 0 0,-3 1 0 0 0,-2 1 0 0 0,-2-1-1 0 0,-3 1 1 0 0,-2 2-82 0 0,1-49 2 0 0,0 0-1 0 0,0 0 1 0 0,-1 0 0 0 0,0 0 0 0 0,-1 0-1 0 0,0 0 1 0 0,0 0 0 0 0,0-1-1 0 0,-1 1 1 0 0,0-1 0 0 0,-1 0 0 0 0,1 1-1 0 0,-1-2 1 0 0,-1 1 0 0 0,0 0-1 0 0,1-1 1 0 0,-2 0 0 0 0,1 0-1 0 0,-1 0 1 0 0,0-1 0 0 0,0 0 0 0 0,-1 0-1 0 0,1 0 1 0 0,-1-1 0 0 0,0 0-1 0 0,0-1 1 0 0,0 1 0 0 0,-1-1 0 0 0,1-1-1 0 0,-1 1 1 0 0,0-1 0 0 0,-1 0-2 0 0,7-1-1 0 0,-1 0 0 0 0,0 0 1 0 0,0 1-1 0 0,1-2 0 0 0,-1 1 1 0 0,0 0-1 0 0,0 0 0 0 0,0-1 1 0 0,0 0-1 0 0,0 1 0 0 0,0-1 1 0 0,0-1-1 0 0,0 1 0 0 0,0 0 0 0 0,0-1 1 0 0,0 1-1 0 0,0-1 0 0 0,0 0 1 0 0,1 0-1 0 0,-1 0 0 0 0,0 0 1 0 0,1 0-1 0 0,-1-1 0 0 0,0 1 1 0 0,1-1-1 0 0,0 0 0 0 0,-1 0 1 0 0,1 0-1 0 0,0 0 0 0 0,0 0 1 0 0,0 0-1 0 0,0 0 0 0 0,0-1 1 0 0,1 1-1 0 0,-1-1 0 0 0,1 1 0 0 0,-1-1 1 0 0,1 0-1 0 0,0 0 0 0 0,0 0 1 0 0,0 1-1 0 0,1-1 0 0 0,-1-1 1 0 0,2-5-2 0 0,0 0 0 0 0,0 0 0 0 0,1 0 0 0 0,0 1 0 0 0,1-1 0 0 0,0 0 0 0 0,0 1 0 0 0,1 0 0 0 0,0 0 0 0 0,0 0 0 0 0,1 0 0 0 0,0 1 0 0 0,1 0 0 0 0,-1 0 0 0 0,1 0 0 0 0,1 0 0 0 0,-1 1 0 0 0,1 0 0 0 0,2-1 2 0 0,17-20 6 0 0,-6 9-700 0 0,14-20 598 0 0,-28 22-4281 0 0,-3-1-4284 0 0,-3 10-3724 0 0</inkml:trace>
  <inkml:trace contextRef="#ctx0" brushRef="#br0" timeOffset="2518.587">1509 410 9706 0 0,'0'0'2642'0'0,"0"0"-367"0"0,0 0-174 0 0,0 0-85 0 0,0 0-181 0 0,0 0-267 0 0,0 0-302 0 0,0 0-260 0 0,0 0-182 0 0,0 0-108 0 0,0 0-103 0 0,0 0-73 0 0,0 0-35 0 0,0-7 859 0 0,0 7-1333 0 0,0-1 0 0 0,0 1 0 0 0,0 0 1 0 0,0 0-1 0 0,0-1 0 0 0,0 1 0 0 0,0 0 0 0 0,0 0 1 0 0,0-1-1 0 0,0 1 0 0 0,0 0 0 0 0,0 0 0 0 0,0-1 1 0 0,0 1-1 0 0,0 0 0 0 0,0 0 0 0 0,0-1 0 0 0,0 1-31 0 0,-3 1-298 0 0,-26 11 333 0 0,20-7-2613 0 0,1 0-3623 0 0,6-2-4541 0 0</inkml:trace>
  <inkml:trace contextRef="#ctx0" brushRef="#br0" timeOffset="3062.571">1121 380 4241 0 0,'0'0'2614'0'0,"0"0"-143"0"0,0 0-68 0 0,0 0-106 0 0,0 0-189 0 0,0 0-225 0 0,0 0-258 0 0,0 0-280 0 0,0 0-214 0 0,0 0-179 0 0,0 0-128 0 0,0 0-59 0 0,-3-2-68 0 0,-8-5-86 0 0,8 5-62 0 0,3 2-99 0 0,0 0-117 0 0,0 0-47 0 0,0 0-66 0 0,-15 7 509 0 0,15-12-217 0 0,0 1-3624 0 0,2-1-3962 0 0,0 5-5113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8426 0 0,'0'0'2182'0'0,"0"0"-554"0"0,0 0-86 0 0,0 0 218 0 0,0 0 152 0 0,0 0-97 0 0,0 0-321 0 0,0 0-379 0 0,0 0-252 0 0,0 0-116 0 0,0 0-122 0 0,0 0-63 0 0,0 0-53 0 0,3 30-88 0 0,7 94-75 0 0,-4-62 184 0 0,-3 0 0 0 0,-2 0 0 0 0,-7 54-530 0 0,1-106 1143 0 0,2-44 175 0 0,2 25-1590 0 0,2-29 323 0 0,0 0-1 0 0,3 1 0 0 0,1-1 0 0 0,2 1 0 0 0,1 0 0 0 0,2 1 0 0 0,2 0 1 0 0,9-18-51 0 0,-6 9 30 0 0,-8 23-27 0 0,0 0 0 0 0,2 1-1 0 0,1 0 1 0 0,1 1 0 0 0,0 0-1 0 0,11-13-2 0 0,23 18 3 0 0,-30 44 42 0 0,-14-25-234 0 0,24 108-345 0 0,-18-75-3605 0 0,-3 0-5582 0 0,-3-28-2717 0 0</inkml:trace>
  <inkml:trace contextRef="#ctx0" brushRef="#br0" timeOffset="532.232">359 678 19636 0 0,'0'0'1911'0'0,"0"0"-617"0"0,0 0-279 0 0,0 0 0 0 0,0 0-39 0 0,0 0-139 0 0,0 0-237 0 0,0 0-263 0 0,0 0-149 0 0,0 0-22 0 0,0 0-24 0 0,0 0-10 0 0,0 0-3 0 0,1 11-46 0 0,-5 95 182 0 0,-7-139 774 0 0,6 27-1928 0 0,-1 5-3714 0 0,2 1 906 0 0,2 0-7821 0 0</inkml:trace>
  <inkml:trace contextRef="#ctx0" brushRef="#br0" timeOffset="980.704">470 417 11955 0 0,'0'0'2529'0'0,"0"0"-679"0"0,0 0-220 0 0,0 0-36 0 0,0 0-138 0 0,0 0-284 0 0,0 0-392 0 0,0 0-278 0 0,0 0-128 0 0,0 0-67 0 0,0 0-39 0 0,0 0 10 0 0,0 0 6 0 0,-5 3-3 0 0,-40 31 1187 0 0,53-39-567 0 0,17-16-720 0 0,-25 21-118 0 0,0 0 53 0 0,0 0 33 0 0,0 0-5 0 0,-14 7 233 0 0,-16 12-410 0 0,30-19-78 0 0,0 0-41 0 0,0 0-85 0 0,0 0-67 0 0,15-11-4126 0 0,-9 6 1218 0 0,0 1-3414 0 0,-2-2-5560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3:0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0 0 0,'0'0'205'0'0,"0"0"537"0"0,0 0 306 0 0,0 0 247 0 0,0 0 228 0 0,34-5 125 0 0,108-15 23 0 0,200-17 7451 0 0,318 18-3412 0 0,23-7-4057 0 0,-378 0-1317 0 0,1 10 628 0 0,14 14-964 0 0,-276 2 11 0 0,264 11 296 0 0,-6-4-18 0 0,-195-6-185 0 0,246-13 363 0 0,-112 5-117 0 0,-83 22-213 0 0,85-8-84 0 0,241-7 30 0 0,-35-14-46 0 0,-66 21 14 0 0,-90-37-83 0 0,27-11 39 0 0,-128 27-15 0 0,-13 13 48 0 0,293 9-55 0 0,-62 7 31 0 0,9-15 3 0 0,-113-18 14 0 0,40 3 19 0 0,236 48-109 0 0,-122-11-47 0 0,-263-32 100 0 0,42 9 17 0 0,39-5 15 0 0,-16 1-67 0 0,-123 9 78 0 0,-96-8-55 0 0,-43 4 0 0 0,0 0 44 0 0,0 0 9 0 0,0 0-9 0 0,0 0-1 0 0,0 0-15 0 0,0 0-8 0 0,0 0-7 0 0,0 0 25 0 0,0 0-28 0 0,0 0 1 0 0,0 0 9 0 0,0 0-20 0 0,0 0 20 0 0,0 0-11 0 0,0 0-15 0 0,0 0-1 0 0,0 0 24 0 0,0 0-9 0 0,-30 0-4031 0 0,10 1-6608 0 0,13 2-1538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2056 0 0,'0'0'1882'0'0,"0"0"-88"0"0,0 0 1 0 0,0 0 51 0 0,0 0-42 0 0,0 0-193 0 0,0 0-304 0 0,0 0-303 0 0,0 0-222 0 0,0 0-85 0 0,0 0-6 0 0,8 15 9586 0 0,23-14-9738 0 0,1-2 1 0 0,0-1 0 0 0,-1-2-1 0 0,0 0 1 0 0,7-4-540 0 0,198-36 569 0 0,-220 44-350 0 0,-40 4-8754 0 0,20 0 6297 0 0,-1 2-5134 0 0,1-2-4083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3377 0 0,'0'0'2376'0'0,"0"0"-198"0"0,0 0-71 0 0,0 0 10 0 0,0 0-28 0 0,0 0-174 0 0,0 0-298 0 0,0 0-336 0 0,0 0-259 0 0,0 0-182 0 0,0 0-116 0 0,0 0-34 0 0,0 0-39 0 0,-3 1-34 0 0,24 1 3470 0 0,57-5-2478 0 0,90-15-358 0 0,-64 7-1098 0 0,-83 1-3568 0 0,-15 6-4618 0 0,-4 3-4667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220 652 6585 0 0,'0'0'1867'0'0,"0"0"-268"0"0,0 0-16 0 0,0 0 95 0 0,0 0 99 0 0,0 0-36 0 0,0 0-227 0 0,0 0-259 0 0,0 0-223 0 0,0 0-166 0 0,0 0-82 0 0,0 0-41 0 0,-2-2-66 0 0,-6-5-54 0 0,7 5-59 0 0,1 2-76 0 0,0 0-73 0 0,0 0-50 0 0,0 0-51 0 0,0 0-40 0 0,0 0-6 0 0,0 0-36 0 0,0 0-15 0 0,0 0-12 0 0,18-7 502 0 0,291-67 720 0 0,-257 70-84 0 0,-115-58-1053 0 0,-63-85-575 0 0,126 147 223 0 0,1 0 0 0 0,-1 0-1 0 0,1 1 1 0 0,-1-1 0 0 0,0 0 0 0 0,1 0 0 0 0,-1-1-1 0 0,0 1 1 0 0,1 0 0 0 0,-1 0 0 0 0,0 0 0 0 0,1 0 0 0 0,-1 0-1 0 0,0 0 1 0 0,1 0 0 0 0,-1 0 0 0 0,0-1 0 0 0,1 1-1 0 0,-1 0 1 0 0,0 0 0 0 0,1 0 0 0 0,-1-1 0 0 0,0 1-1 0 0,0 0 1 0 0,1-1 0 0 0,-1 1 0 0 0,0 0 0 0 0,0 0-1 0 0,0-1 1 0 0,1 1 0 0 0,-1 0 0 0 0,0-1 0 0 0,0 1 0 0 0,0 0-1 0 0,0-1 1 0 0,0 1 0 0 0,0 0 0 0 0,0-1 0 0 0,0 1-1 0 0,0-1 1 0 0,0 1 0 0 0,0 0 0 0 0,0-1 0 0 0,0 1-1 0 0,0 0 1 0 0,0-1 0 0 0,0 1 0 0 0,0 0 0 0 0,0-1 0 0 0,0 1-1 0 0,0 0 1 0 0,-1-1 0 0 0,1 1 0 0 0,0 0 0 0 0,0-1-1 0 0,0 1 1 0 0,-1 0 0 0 0,1 0 0 0 0,0-1 0 0 0,0 1-1 0 0,-1 0 1 0 0,1 0 0 0 0,0-1 0 0 0,-1 1 62 0 0,29 7-4343 0 0,-17 0-349 0 0,-2-3-6079 0 0</inkml:trace>
  <inkml:trace contextRef="#ctx0" brushRef="#br0" timeOffset="-1680.683">356 1043 6769 0 0,'0'0'2230'0'0,"0"0"-407"0"0,0 0-137 0 0,0 0 41 0 0,0 0 64 0 0,0 0-72 0 0,0 0-259 0 0,0 0-293 0 0,0 0-305 0 0,0 0-222 0 0,-2-3-159 0 0,-4-7-91 0 0,5 8-11 0 0,1 2-33 0 0,0 0-11 0 0,0 0-43 0 0,0 0-70 0 0,0 0-78 0 0,-2 8 109 0 0,-13 334 1701 0 0,-3-137-1275 0 0,4-234 1324 0 0,-11-115-1534 0 0,25 115-433 0 0,1 1 0 0 0,1-1 1 0 0,2 0-1 0 0,1 1 0 0 0,1 0 0 0 0,2-3-36 0 0,-3 9 2 0 0,2 0 0 0 0,0 0 0 0 0,1 0 0 0 0,1 1 0 0 0,1 1 0 0 0,1-1-1 0 0,1 2 1 0 0,1-1 0 0 0,0 2 0 0 0,2 0 0 0 0,0 0 0 0 0,1 2 0 0 0,0 0 0 0 0,1 0-1 0 0,11-6-1 0 0,12 0-28 0 0,-39 22 24 0 0,-1 0 8 0 0,0 0 2 0 0,0 0-12 0 0,0 0 1 0 0,0 0 10 0 0,-5 68 13 0 0,2-54-104 0 0,2-1 0 0 0,0 0 0 0 0,0 1 0 0 0,2-1 0 0 0,-1 1 0 0 0,2-1 0 0 0,0 1 0 0 0,2 6 86 0 0,8 15-2090 0 0,-5-25-1502 0 0,1 0-4237 0 0,-6-7-4251 0 0</inkml:trace>
  <inkml:trace contextRef="#ctx0" brushRef="#br0" timeOffset="-946.916">737 1492 4777 0 0,'0'0'3719'0'0,"0"0"-1014"0"0,0 0-476 0 0,0 0-229 0 0,0 0-197 0 0,0 0-272 0 0,0 0-395 0 0,0 0-374 0 0,0 0-275 0 0,0 0-154 0 0,0 0-49 0 0,0 0 71 0 0,0 0 71 0 0,0 5 53 0 0,-8 169 2379 0 0,18-239-1096 0 0,9 16-1753 0 0,-10 29-3 0 0,-15 31-5 0 0,-20 113-1081 0 0,26-124 456 0 0,0 0-250 0 0,9-3-8625 0 0,-7 2 1372 0 0</inkml:trace>
  <inkml:trace contextRef="#ctx0" brushRef="#br0" timeOffset="6173.89">1783 406 9946 0 0,'0'0'2370'0'0,"0"0"-454"0"0,0 0-165 0 0,0 0-58 0 0,0 0-40 0 0,0 0-147 0 0,0 0-242 0 0,0 0-274 0 0,0 0-218 0 0,0 0-160 0 0,0 0-142 0 0,0 0-58 0 0,0 0-24 0 0,3-2-29 0 0,29-10 128 0 0,1 1 0 0 0,0 2 1 0 0,0 1-1 0 0,1 2 0 0 0,0 1 1 0 0,30 1-488 0 0,-38 1 104 0 0,99 0 178 0 0,-125 3-269 0 0,0 0-13 0 0,0 0 36 0 0,0 0 1 0 0,0 0-11 0 0,0 0 15 0 0,0 0 2 0 0,0 0 7 0 0,0 0 20 0 0,0 0 6 0 0,0 0-12 0 0,0 0-11 0 0,0 0 4 0 0,-2-8-4 0 0,0 1-1 0 0,-1 0 1 0 0,0-1-1 0 0,0 1 1 0 0,-1 0-1 0 0,1 0 1 0 0,-2 1-1 0 0,1-1 1 0 0,-1 1-1 0 0,0 0 1 0 0,0 0-1 0 0,-1 1 1 0 0,1-1-1 0 0,-1 1 1 0 0,-1 0-1 0 0,1 1 1 0 0,-2-1-53 0 0,-17-16 45 0 0,-18-12-899 0 0,73 40-11003 0 0,-28-6 9891 0 0,6 2-10064 0 0</inkml:trace>
  <inkml:trace contextRef="#ctx0" brushRef="#br0" timeOffset="7106.151">3055 1109 5753 0 0,'0'0'2631'0'0,"0"0"-147"0"0,0 0-111 0 0,0 0-133 0 0,0 0-283 0 0,0 0-335 0 0,0 0-264 0 0,0 0-239 0 0,0 0-165 0 0,0 0-81 0 0,0 0-92 0 0,0 0-77 0 0,0 0-69 0 0,-2 2-61 0 0,-4 5-70 0 0,4-5-60 0 0,2-2-25 0 0,0 0-53 0 0,0 0-3 0 0,5 1 2662 0 0,19 5-2605 0 0,285-2 748 0 0,-259-8-1168 0 0,-56 3-1644 0 0,-17-1-8464 0 0,20 2-2641 0 0</inkml:trace>
  <inkml:trace contextRef="#ctx0" brushRef="#br0" timeOffset="1440.596">1505 947 0 0 0,'0'0'511'0'0,"0"0"717"0"0,0 0 407 0 0,0 0 239 0 0,0 0 192 0 0,0 0 7 0 0,0 0-156 0 0,0 0-217 0 0,0 0-262 0 0,0 0-234 0 0,0 0-141 0 0,0 0-94 0 0,0 0-71 0 0,1-3 2603 0 0,-12 30 4539 0 0,-29 18-8208 0 0,11-14 405 0 0,-210 240-185 0 0,196-219-17 0 0,22-62-3861 0 0,6-9-5680 0 0,12 15-1362 0 0</inkml:trace>
  <inkml:trace contextRef="#ctx0" brushRef="#br0" timeOffset="2420.171">1074 851 7778 0 0,'0'0'2370'0'0,"0"0"-542"0"0,0 0-260 0 0,0 0-3 0 0,0 0 40 0 0,0 0-27 0 0,0 0-172 0 0,0 0-242 0 0,0 0-232 0 0,0 0-191 0 0,0 0-100 0 0,0 0-67 0 0,0 0-4 0 0,0-3 4679 0 0,33 48-4976 0 0,9 15 25 0 0,-3 2 0 0 0,-2 2 0 0 0,7 20-298 0 0,59 134 380 0 0,-86-163-124 0 0,-17-55-248 0 0,0 0-3 0 0,0 0 37 0 0,0 0-1 0 0,0 0 8 0 0,0 0-25 0 0,0 0 16 0 0,0 0-6 0 0,0 0-30 0 0,0 0 10 0 0,0 0 12 0 0,0 0-12 0 0,0 0 12 0 0,0 0 8 0 0,0 0-30 0 0,0 0 6 0 0,-35 0-7474 0 0,27 0 1717 0 0,1 0-6516 0 0</inkml:trace>
  <inkml:trace contextRef="#ctx0" brushRef="#br0" timeOffset="4668.268">1783 807 4793 0 0,'0'0'1894'0'0,"0"0"-862"0"0,0 0-332 0 0,0 0 338 0 0,0 0 506 0 0,0 0 334 0 0,0 0 96 0 0,0 0-189 0 0,0 0-279 0 0,0 0-203 0 0,0 0-207 0 0,0 0-170 0 0,14 2-108 0 0,98 6 1152 0 0,-76-13-1566 0 0,-1-2-1 0 0,0-1 1 0 0,-1-2-1 0 0,1-1 1 0 0,-2-2-1 0 0,0-1 1 0 0,15-10-404 0 0,-41 21 74 0 0,0 1 0 0 0,0-1 0 0 0,0-1 0 0 0,-1 1 0 0 0,1-1 0 0 0,-1 0 0 0 0,0-1-1 0 0,0 1 1 0 0,-1-1 0 0 0,1-1 0 0 0,-1 1 0 0 0,0-1 0 0 0,0 1 0 0 0,-1-1 0 0 0,0-1 0 0 0,0 1 0 0 0,0-1 0 0 0,-1 1 0 0 0,0-1 0 0 0,0 0 0 0 0,-1 0 0 0 0,0 0 0 0 0,0-1 0 0 0,0-4-74 0 0,-2 11 14 0 0,0 0 1 0 0,0-1-1 0 0,0 1 1 0 0,0 0-1 0 0,-1 0 1 0 0,1 0 0 0 0,0-1-1 0 0,-1 1 1 0 0,1 0-1 0 0,-1 0 1 0 0,1 0-1 0 0,-1 0 1 0 0,0 0-1 0 0,1 0 1 0 0,-1 0-1 0 0,0 0 1 0 0,0 0-1 0 0,0 0 1 0 0,0 0-1 0 0,0 1 1 0 0,0-1-1 0 0,0 0 1 0 0,0 1 0 0 0,0-1-1 0 0,0 0 1 0 0,0 1-1 0 0,0-1 1 0 0,0 1-1 0 0,0 0 1 0 0,-1-1-1 0 0,1 1 1 0 0,0 0-1 0 0,0 0 1 0 0,0 0-1 0 0,-1 0 1 0 0,1 0-1 0 0,0 0 1 0 0,0 0-1 0 0,-1 0 1 0 0,1 0 0 0 0,0 1-1 0 0,0-1 1 0 0,0 0-1 0 0,-1 1-14 0 0,0-1-3 0 0,-52 59 15 0 0,36-26 6 0 0,2 1 0 0 0,1 1 0 0 0,2 0-1 0 0,2 1 1 0 0,1 0 0 0 0,2 1 0 0 0,1 0 0 0 0,2 0 0 0 0,1 1 0 0 0,2-1 0 0 0,3 25-18 0 0,-2-51 7 0 0,-20 430 100 0 0,19-429-98 0 0,2 13-10 0 0,-1 1 0 0 0,-1-1 0 0 0,-2 1 1 0 0,0-1-1 0 0,-2 0 0 0 0,0-1 1 0 0,-2 1-1 0 0,-1-1 0 0 0,0-1 0 0 0,-2 0 1 0 0,-1 0-1 0 0,-1-1 0 0 0,-1 0 0 0 0,0-2 1 0 0,-2 1-1 0 0,-6 5 1 0 0,11-17-20 0 0,0 1 0 0 0,-1-1 0 0 0,0-1 0 0 0,-1 0 0 0 0,0-1 0 0 0,0 0 0 0 0,-1-1 0 0 0,1 0 0 0 0,-1-1 0 0 0,0-1 0 0 0,-1 0 0 0 0,1-1 0 0 0,-1-1 0 0 0,0 0 0 0 0,-8 0 20 0 0,19-2-13 0 0,0-1-1 0 0,1 1 1 0 0,-1-1-1 0 0,1 0 1 0 0,-1 1-1 0 0,1-1 1 0 0,0-1-1 0 0,-1 1 1 0 0,1 0-1 0 0,0-1 1 0 0,0 0-1 0 0,0 0 1 0 0,0 0 0 0 0,0 0-1 0 0,0 0 1 0 0,0-1-1 0 0,1 1 1 0 0,-1-1-1 0 0,1 1 1 0 0,0-1-1 0 0,0 0 1 0 0,0 0-1 0 0,0 0 1 0 0,0 0-1 0 0,1-1 1 0 0,-1 1-1 0 0,1 0 1 0 0,0-1 0 0 0,0 1-1 0 0,0-1 14 0 0,-10-107-296 0 0,14 91 286 0 0,1 0 0 0 0,1 1 0 0 0,1-1 0 0 0,1 1-1 0 0,1 0 1 0 0,0 1 0 0 0,1 0 0 0 0,1 0 0 0 0,9-11 10 0 0,6-13 16 0 0,-16 25-7 0 0,1 1 1 0 0,1 0-1 0 0,0 1 0 0 0,2 0 1 0 0,-1 1-1 0 0,2 0 0 0 0,-1 1 1 0 0,2 0-1 0 0,0 2 0 0 0,0 0 1 0 0,1 0-1 0 0,1 1 0 0 0,8-3-9 0 0,11-3 65 0 0,-15 5-28 0 0,1 1 0 0 0,1 1-1 0 0,0 1 1 0 0,0 1 0 0 0,0 1 0 0 0,7 0-37 0 0,11 5 52 0 0,-41 1-79 0 0,0 0-9 0 0,0 0-53 0 0,0 0 13 0 0,0 0 12 0 0,-7 12-3272 0 0,7-1-1077 0 0,0-8-513 0 0,0 1-5975 0 0</inkml:trace>
  <inkml:trace contextRef="#ctx0" brushRef="#br0" timeOffset="4906.842">2396 1341 16251 0 0,'0'0'1473'0'0,"0"0"-421"0"0,0 0 46 0 0,0 0 226 0 0,0 0 88 0 0,0 0-132 0 0,0 0-239 0 0,0 0-247 0 0,0 0-189 0 0,0 0-140 0 0,0 0-140 0 0,0 0-88 0 0,2 32-64 0 0,10 98-60 0 0,-1-6-237 0 0,-19-110-968 0 0,3-13-1591 0 0,0 0-3340 0 0,1-1-5809 0 0</inkml:trace>
  <inkml:trace contextRef="#ctx0" brushRef="#br0" timeOffset="5335.769">2569 1378 12843 0 0,'0'0'2060'0'0,"0"0"-646"0"0,0 0-213 0 0,0 0 126 0 0,0 0 56 0 0,0 0-97 0 0,0 0-237 0 0,0 0-262 0 0,0 0-151 0 0,0 0-85 0 0,0 0-107 0 0,0 0-88 0 0,0 0-37 0 0,11 1-33 0 0,97 9 623 0 0,-106-10-886 0 0,-1-1-19 0 0,1 0-1 0 0,-1 0 1 0 0,1 1-1 0 0,-1-1 0 0 0,1 0 1 0 0,-1 1-1 0 0,1-1 0 0 0,-1 1 1 0 0,1 0-1 0 0,-1 0 1 0 0,1-1-1 0 0,-1 1 0 0 0,1 0 1 0 0,-1 0-1 0 0,1 1 1 0 0,0-1-1 0 0,-1 0 0 0 0,1 0 1 0 0,-1 1-1 0 0,1-1 0 0 0,-1 1 1 0 0,1-1-1 0 0,-1 1 1 0 0,1 0-1 0 0,-1-1 0 0 0,0 1 1 0 0,1 0-1 0 0,-1 0 1 0 0,0 0-1 0 0,0 0 0 0 0,0 0 1 0 0,0 0-1 0 0,0 1 0 0 0,0-1 1 0 0,0 0-1 0 0,0 1 1 0 0,0-1-1 0 0,0 0 0 0 0,-1 1 1 0 0,1-1-1 0 0,-1 1 0 0 0,1-1 1 0 0,-1 1-1 0 0,1-1 1 0 0,-1 1-1 0 0,0-1 0 0 0,0 1 1 0 0,0-1-1 0 0,0 1 1 0 0,0 0-1 0 0,0-1 0 0 0,0 1 1 0 0,0-1-1 0 0,0 1 0 0 0,-1 1-3 0 0,-55 66 175 0 0,47-61-145 0 0,1 1-1 0 0,-1 0 0 0 0,2 1 0 0 0,-1-1 0 0 0,2 1 1 0 0,-1 1-1 0 0,1-1 0 0 0,1 1 0 0 0,0 1 0 0 0,0-1 1 0 0,0 4-30 0 0,5-13 27 0 0,0 1 1 0 0,0 0-1 0 0,1-1 1 0 0,-1 1-1 0 0,1-1 1 0 0,-1 1-1 0 0,1-1 1 0 0,0 1-1 0 0,0-1 1 0 0,0 1 0 0 0,0-1-1 0 0,0 0 1 0 0,1 1-1 0 0,-1-1 1 0 0,1 0-1 0 0,-1 0 1 0 0,1 0-1 0 0,0 0 1 0 0,0-1-1 0 0,0 1 1 0 0,0 0-1 0 0,0-1 1 0 0,0 1 0 0 0,1-1-1 0 0,-1 0 1 0 0,0 0-1 0 0,1 1 1 0 0,-1-2-1 0 0,1 1 1 0 0,-1 0-1 0 0,1 0 1 0 0,-1-1-1 0 0,1 0 1 0 0,0 1 0 0 0,-1-1-1 0 0,1 0 1 0 0,-1 0-1 0 0,1 0 1 0 0,0-1-1 0 0,-1 1 1 0 0,1-1-1 0 0,-1 1 1 0 0,1-1-1 0 0,-1 0 1 0 0,1 0-1 0 0,1-1-27 0 0,97-34 518 0 0,-100 36-550 0 0,27-18-48 0 0,-34 3-2967 0 0,0 11 440 0 0,0 0-3690 0 0,-1 0-6012 0 0</inkml:trace>
  <inkml:trace contextRef="#ctx0" brushRef="#br0" timeOffset="9876.053">3552 453 6585 0 0,'0'0'2290'0'0,"0"0"-336"0"0,0 0-148 0 0,0 0 39 0 0,0 0-27 0 0,0 0-189 0 0,0 0-309 0 0,0 0-339 0 0,0 0-242 0 0,0 0-128 0 0,0 0-32 0 0,0 0 4 0 0,5-3 25 0 0,58-20 1428 0 0,75 2 194 0 0,-60 19-1625 0 0,136 11 45 0 0,-132 5-523 0 0,-72-10 903 0 0,-40-32-724 0 0,-114-87-195 0 0,99 83-42 0 0,50 53-6040 0 0,2-11 1121 0 0,-2-2-7007 0 0</inkml:trace>
  <inkml:trace contextRef="#ctx0" brushRef="#br0" timeOffset="11941.194">5407 582 4017 0 0,'0'0'2490'0'0,"0"0"-741"0"0,0 0-191 0 0,0 0 106 0 0,0 0 17 0 0,0 0-146 0 0,0 0-219 0 0,0 0-221 0 0,0 0-129 0 0,0 0-88 0 0,0 0-92 0 0,0 0-105 0 0,0 0-42 0 0,16 1-31 0 0,108 2 1562 0 0,3-36 595 0 0,-114 28-2633 0 0,0-1 1 0 0,0-1-1 0 0,0 0 1 0 0,-1 0-1 0 0,0-1 1 0 0,0-1-1 0 0,-1 0 0 0 0,0 0 1 0 0,-1-1-1 0 0,0 0 1 0 0,0-1-1 0 0,-1-1 1 0 0,-1 1-1 0 0,0-1 1 0 0,5-10-133 0 0,-8 5 299 0 0,-11 24 55 0 0,-41 165-332 0 0,32-72 5 0 0,5 2 0 0 0,4-1 1 0 0,4 1-1 0 0,5 9-27 0 0,-2 24 13 0 0,2-73-24 0 0,-3 0-1 0 0,-3 0 0 0 0,-3 0 0 0 0,-2 0 1 0 0,-3-1-1 0 0,-2-1 0 0 0,-4 0 0 0 0,-2 0 1 0 0,-2-2-1 0 0,-13 22 12 0 0,31-73-19 0 0,0 0-1 0 0,0-1 1 0 0,-1 1-1 0 0,0-1 1 0 0,0 0 0 0 0,-1 0-1 0 0,1 0 1 0 0,-1 0-1 0 0,0-1 1 0 0,-1 0 0 0 0,0 0-1 0 0,1 0 1 0 0,-2-1-1 0 0,1 0 1 0 0,0 0 0 0 0,-1 0-1 0 0,0-1 1 0 0,0 0-1 0 0,0 0 1 0 0,0-1 0 0 0,0 0-1 0 0,0 0 1 0 0,0-1-1 0 0,-6 1 20 0 0,8-2-48 0 0,0 0-1 0 0,-1-1 0 0 0,1 1 0 0 0,0-1 1 0 0,0 0-1 0 0,0 0 0 0 0,0-1 0 0 0,0 0 0 0 0,0 0 1 0 0,0 0-1 0 0,1 0 0 0 0,-1-1 0 0 0,1 1 1 0 0,-1-1-1 0 0,1-1 0 0 0,0 1 0 0 0,0 0 0 0 0,0-1 1 0 0,1 0-1 0 0,-1 0 0 0 0,1 0 0 0 0,0 0 1 0 0,0-1-1 0 0,1 1 0 0 0,-1-1 0 0 0,1 0 49 0 0,-10-21-103 0 0,1-2 1 0 0,2 1-1 0 0,1-1 0 0 0,1 0 0 0 0,1-1 0 0 0,2 0 0 0 0,1 0 1 0 0,1 0-1 0 0,1 0 0 0 0,2-12 103 0 0,1 25 14 0 0,1 0-1 0 0,1 1 1 0 0,0-1-1 0 0,1 1 1 0 0,0 0-1 0 0,1 1 1 0 0,1-1-1 0 0,1 1 1 0 0,0 0-1 0 0,0 1 1 0 0,1 0-1 0 0,1 0 1 0 0,1 1 0 0 0,-1 0-1 0 0,2 1 1 0 0,-1 0-1 0 0,2 1 1 0 0,-1 1-1 0 0,1-1 1 0 0,1 2-1 0 0,0 0 1 0 0,0 1-1 0 0,0 0 1 0 0,1 1 0 0 0,0 1-1 0 0,11-3-13 0 0,178-63 599 0 0,-24-17 85 0 0,-128 49-203 0 0,-52 38-439 0 0,0 1 16 0 0,0 0 13 0 0,0 0 0 0 0,0 0 1 0 0,-15 27 32 0 0,4-4-49 0 0,2 1-1 0 0,1 0 1 0 0,0 0 0 0 0,2 0-1 0 0,1 1 1 0 0,1 0 0 0 0,1 0-1 0 0,0 12-54 0 0,3-33-743 0 0,2 8 1133 0 0,0-10-4483 0 0,3-2-4704 0 0,-5 0-3665 0 0</inkml:trace>
  <inkml:trace contextRef="#ctx0" brushRef="#br0" timeOffset="12259.551">6136 1536 21589 0 0,'0'0'1131'0'0,"0"0"-185"0"0,0 0 83 0 0,0 0 82 0 0,0 0-87 0 0,0 0-229 0 0,0 0-289 0 0,0 0-204 0 0,0 0-100 0 0,0 0-47 0 0,0 0 15 0 0,0 0-16 0 0,0 0 14 0 0,5 3 4 0 0,-4-2-159 0 0,1 0 0 0 0,0 1 0 0 0,-1-1-1 0 0,1 0 1 0 0,0 1 0 0 0,-1-1 0 0 0,0 1-1 0 0,1 0 1 0 0,-1-1 0 0 0,0 1 0 0 0,0 0 0 0 0,0 0-1 0 0,0 0 1 0 0,0 0 0 0 0,0 0 0 0 0,-1 0-1 0 0,1 0 1 0 0,-1 0 0 0 0,1 0 0 0 0,-1 0-1 0 0,0 0 1 0 0,0 0 0 0 0,0 0 0 0 0,0 1 0 0 0,0-1-1 0 0,0 0-12 0 0,-9 86 192 0 0,-2-50-265 0 0,9-31-5939 0 0,2-1-6313 0 0,0-6 757 0 0</inkml:trace>
  <inkml:trace contextRef="#ctx0" brushRef="#br0" timeOffset="12696.909">6322 1529 8954 0 0,'0'0'3946'0'0,"0"0"-1485"0"0,0 0-554 0 0,0 0-47 0 0,0 0-161 0 0,0 0-315 0 0,0 0-341 0 0,0 0-303 0 0,0 0-159 0 0,0 0-29 0 0,0 0-35 0 0,0 0-47 0 0,0 0-32 0 0,14-2-36 0 0,104-8 1019 0 0,-117 10-1411 0 0,0 0 0 0 0,0-1 0 0 0,0 1 0 0 0,0 0 1 0 0,0 0-1 0 0,0 0 0 0 0,0 0 0 0 0,0 0 0 0 0,0 0 0 0 0,0 0 0 0 0,0 0 0 0 0,0 0 0 0 0,0 0 0 0 0,0 0 0 0 0,0 1 0 0 0,0-1 0 0 0,-1 0 0 0 0,1 1 0 0 0,0-1 0 0 0,0 1 0 0 0,0-1 0 0 0,0 1 0 0 0,0-1 0 0 0,-1 1 0 0 0,1-1 0 0 0,0 1 0 0 0,0 0 0 0 0,-1 0 0 0 0,1-1 0 0 0,-1 1 0 0 0,1 0 0 0 0,0 0 0 0 0,-1 0 0 0 0,1 0 0 0 0,-1-1 0 0 0,0 1 0 0 0,1 0 0 0 0,-1 0 0 0 0,0 0 0 0 0,0 0 0 0 0,1 0 0 0 0,-1 0 0 0 0,0 0 0 0 0,0 0 0 0 0,0 0 0 0 0,0 0 0 0 0,0 0 1 0 0,-1 0-1 0 0,1 0 0 0 0,0 0 0 0 0,0 0 0 0 0,0 0 0 0 0,-1 0 0 0 0,1 0 0 0 0,-1 0 0 0 0,1-1 0 0 0,-1 1 0 0 0,1 0 0 0 0,-1 0 0 0 0,1 0 0 0 0,-1 0 0 0 0,0 0-10 0 0,-77 94 305 0 0,76-93-299 0 0,1 0-1 0 0,0 0 0 0 0,0 0 1 0 0,0 0-1 0 0,0 0 1 0 0,0 1-1 0 0,0-1 0 0 0,0 0 1 0 0,1 1-1 0 0,-1-1 0 0 0,1 0 1 0 0,0 1-1 0 0,0-1 1 0 0,0 0-1 0 0,0 1 0 0 0,0-1 1 0 0,0 1-1 0 0,0-1 0 0 0,1 0 1 0 0,-1 1-1 0 0,1-1 1 0 0,0 0-1 0 0,0 0 0 0 0,0 0 1 0 0,0 1-1 0 0,0-1 0 0 0,0 0 1 0 0,1 0-1 0 0,-1 0 1 0 0,0-1-1 0 0,1 2-5 0 0,6 1 55 0 0,-1 0-1 0 0,1 0 1 0 0,0 0-1 0 0,0-1 1 0 0,0-1-1 0 0,0 1 1 0 0,1-1-1 0 0,-1 0 1 0 0,1-1-1 0 0,-1 0 1 0 0,1-1-1 0 0,-1 1 1 0 0,1-1 0 0 0,-1-1-1 0 0,4 0-54 0 0,14 0 79 0 0,-24-11-1730 0 0,-2 2-7353 0 0,-2 7-3481 0 0</inkml:trace>
  <inkml:trace contextRef="#ctx0" brushRef="#br0" timeOffset="8286.161">3725 958 9842 0 0,'0'0'2613'0'0,"0"0"-816"0"0,0 0-411 0 0,0 0 68 0 0,0 0 123 0 0,0 0-15 0 0,0 0-244 0 0,0 0-362 0 0,0 0-333 0 0,0 0-202 0 0,0 0-130 0 0,0 0-27 0 0,2 0 77 0 0,2 3-209 0 0,0 0 0 0 0,0 0 0 0 0,0 0 0 0 0,0 0 0 0 0,-1 1 0 0 0,1 0 0 0 0,-1 0-1 0 0,0 0 1 0 0,0 0 0 0 0,0 0 0 0 0,-1 1 0 0 0,0-1 0 0 0,0 1 0 0 0,0-1 0 0 0,0 1 0 0 0,-1 0 0 0 0,1 0-1 0 0,-1 0 1 0 0,0 0 0 0 0,-1 0 0 0 0,1 0 0 0 0,-1 2-132 0 0,3 8 182 0 0,3 21-6 0 0,-1 0 1 0 0,-2 1 0 0 0,-2 0 0 0 0,-1-1 0 0 0,-3 12-177 0 0,2-20 38 0 0,-18 132 276 0 0,6-218 1461 0 0,12 14-1752 0 0,2 1-1 0 0,2-1 1 0 0,2 0 0 0 0,2 1 0 0 0,2 0 0 0 0,2 1-1 0 0,1 0 1 0 0,3 1 0 0 0,1 0 0 0 0,19-35-23 0 0,-24 56 14 0 0,0 1-1 0 0,2 1 1 0 0,0 0 0 0 0,1 1 0 0 0,0 0-1 0 0,1 1 1 0 0,1 0 0 0 0,1 2 0 0 0,0 0-1 0 0,3 0-13 0 0,56-2-13 0 0,-74 17 15 0 0,0 0 0 0 0,0 0 0 0 0,-1 0 0 0 0,1 0 0 0 0,0 1-1 0 0,-1-1 1 0 0,0 1 0 0 0,1-1 0 0 0,-1 1 0 0 0,0 0 0 0 0,0 0 0 0 0,1-1 0 0 0,-1 1 0 0 0,-1 0 0 0 0,1 0 0 0 0,0 0-1 0 0,0 0 1 0 0,-1 0 0 0 0,1 0 0 0 0,-1 0 0 0 0,0 0 0 0 0,1 0 0 0 0,-1 0 0 0 0,0 1 0 0 0,0-1 0 0 0,-1 1-2 0 0,4 12 1 0 0,5 12-13 0 0,-7-20 2 0 0,0-1 1 0 0,0 0-1 0 0,1 0 0 0 0,0 0 0 0 0,1 0 1 0 0,-1-1-1 0 0,1 1 0 0 0,0-1 0 0 0,0 1 1 0 0,1-1-1 0 0,-1 0 0 0 0,1 0 0 0 0,1-1 1 0 0,2 4 9 0 0,27 20-906 0 0,-20-16-3387 0 0,-3-4-3474 0 0,-5-4-4469 0 0</inkml:trace>
  <inkml:trace contextRef="#ctx0" brushRef="#br0" timeOffset="8773.288">4170 1363 17772 0 0,'0'0'1483'0'0,"0"0"-474"0"0,0 0-128 0 0,0 0 12 0 0,0 0-5 0 0,0 0-86 0 0,0 0-151 0 0,0 0-109 0 0,0 0-38 0 0,0 0-30 0 0,0 0-55 0 0,0 0-61 0 0,0 0-82 0 0,20-1-37 0 0,102-5 191 0 0,-44 5 206 0 0,-76 2-627 0 0,0 0 1 0 0,-1 0 0 0 0,1 0 0 0 0,-1 0 0 0 0,1 0-1 0 0,0 0 1 0 0,-1 0 0 0 0,0 0 0 0 0,1 1 0 0 0,-1-1-1 0 0,0 1 1 0 0,0-1 0 0 0,0 1 0 0 0,0-1 0 0 0,0 1-1 0 0,0 0 1 0 0,0-1 0 0 0,0 1 0 0 0,-1 0 0 0 0,1 0-1 0 0,-1-1 1 0 0,1 1 0 0 0,-1 0 0 0 0,0 0-1 0 0,1 0 1 0 0,-1 0 0 0 0,0 0 0 0 0,0-1 0 0 0,0 1-1 0 0,-1 0 1 0 0,1 0 0 0 0,0 0 0 0 0,-1 0 0 0 0,1-1-1 0 0,-1 1 1 0 0,0 0 0 0 0,0 0 0 0 0,1-1 0 0 0,-1 1-1 0 0,0 0 1 0 0,-1 0-10 0 0,-126 137 487 0 0,127-138-473 0 0,-1 0-1 0 0,1 0 1 0 0,0 0 0 0 0,0 0-1 0 0,-1 0 1 0 0,1 0 0 0 0,0 0-1 0 0,0 0 1 0 0,0 0 0 0 0,0 1-1 0 0,1-1 1 0 0,-1 0 0 0 0,0 1 0 0 0,1-1-1 0 0,-1 1 1 0 0,0-1 0 0 0,1 1-1 0 0,0-1 1 0 0,-1 1 0 0 0,1-1-1 0 0,0 1 1 0 0,0-1 0 0 0,0 1-1 0 0,0 0 1 0 0,0-1 0 0 0,0 1 0 0 0,0-1-1 0 0,0 1 1 0 0,1-1 0 0 0,-1 1-1 0 0,1-1 1 0 0,-1 1 0 0 0,1-1-1 0 0,0 1 1 0 0,-1-1 0 0 0,1 0-1 0 0,0 1 1 0 0,0-1 0 0 0,0 0-1 0 0,0 0 1 0 0,0 1 0 0 0,0-1 0 0 0,0 0-1 0 0,1 0 1 0 0,-1 0 0 0 0,0-1-1 0 0,0 1 1 0 0,1 0 0 0 0,-1 0-14 0 0,11 1 51 0 0,1-1 0 0 0,-1 0 0 0 0,0 0 0 0 0,0-2 0 0 0,0 1 0 0 0,1-2 0 0 0,-1 1 0 0 0,0-2 0 0 0,0 1 0 0 0,-1-2 0 0 0,11-3-51 0 0,17-20-1517 0 0,-20 3-7329 0 0,-15 19-30 0 0</inkml:trace>
  <inkml:trace contextRef="#ctx0" brushRef="#br0" timeOffset="10377.213">5067 899 4569 0 0,'0'0'2040'0'0,"0"0"-341"0"0,0 0-8 0 0,0 0 161 0 0,0 0 12 0 0,0 0-141 0 0,0 0-256 0 0,0 0-280 0 0,0 0-194 0 0,0 0-100 0 0,0 0-63 0 0,0 0-21 0 0,0 0 3 0 0,8-2-32 0 0,35-7 658 0 0,-52 35 2361 0 0,-68 92-2524 0 0,-109 91-851 0 0,101-121-455 0 0,30-36-934 0 0,54-54-5071 0 0,0-13-886 0 0,1 14 4030 0 0,0-7-8743 0 0</inkml:trace>
  <inkml:trace contextRef="#ctx0" brushRef="#br0" timeOffset="10653.794">4654 869 15643 0 0,'0'0'2019'0'0,"0"0"-476"0"0,0 0-397 0 0,0 0-139 0 0,0 0-60 0 0,0 0 16 0 0,0 0-73 0 0,0 0-80 0 0,0 0-58 0 0,0 0-104 0 0,0 0-84 0 0,0 0-55 0 0,0 0-45 0 0,19 28-54 0 0,61 87-4 0 0,124 151 1055 0 0,-113-115-1450 0 0,-84-143-2667 0 0,-6-19-6276 0 0,-1 7 6028 0 0,0-4-9212 0 0</inkml:trace>
  <inkml:trace contextRef="#ctx0" brushRef="#br0" timeOffset="13843.503">5300 233 7858 0 0,'0'0'2257'0'0,"0"0"-372"0"0,0 0-186 0 0,0 0 21 0 0,0 0 58 0 0,0 0-80 0 0,0 0-215 0 0,0 0-290 0 0,0 0-277 0 0,0 0-183 0 0,0 0-116 0 0,0 0-82 0 0,-2-5-19 0 0,-10-16 914 0 0,32 18 175 0 0,172-20 448 0 0,-60 11-1429 0 0,0 6 0 0 0,13 6-624 0 0,-127 0 219 0 0,-45-33-27 0 0,-38-69-346 0 0,54 79-539 0 0,10 19-250 0 0,1 4-2974 0 0,0 0-4196 0 0,0 0 8087 0 0,0 0-12722 0 0</inkml:trace>
  <inkml:trace contextRef="#ctx0" brushRef="#br0" timeOffset="24897.055">477 2714 3985 0 0,'0'0'2611'0'0,"0"0"-659"0"0,0 0-267 0 0,0 0 33 0 0,0 0 153 0 0,0 0 25 0 0,0 0-126 0 0,0 0-250 0 0,0 0-289 0 0,0 0-227 0 0,0 0-158 0 0,0 0-117 0 0,0 0-75 0 0,-8-4-74 0 0,-25-10-65 0 0,25 10-79 0 0,8 4-67 0 0,0 0-60 0 0,0 0-63 0 0,0 0-46 0 0,0 0-43 0 0,0 0-43 0 0,0 16 255 0 0,6 88 235 0 0,-5 1 0 0 0,-4 0 0 0 0,-14 80-604 0 0,10-134 163 0 0,-4-76 1035 0 0,7-8-1164 0 0,1 0 0 0 0,1-1-1 0 0,3 1 1 0 0,0 0 0 0 0,2 0 0 0 0,1 0 0 0 0,2 0 0 0 0,2 1 0 0 0,0 0 0 0 0,2 0 0 0 0,2 1-1 0 0,2-4-33 0 0,-7 16 4 0 0,1 0-1 0 0,1 1 0 0 0,1 0 0 0 0,0 1 0 0 0,2 0 0 0 0,-1 0 0 0 0,2 1 0 0 0,0 1 0 0 0,14-12-3 0 0,-26 25 2 0 0,0 1-1 0 0,1-1 0 0 0,-1 1 1 0 0,0-1-1 0 0,1 1 0 0 0,-1 0 0 0 0,1 0 1 0 0,0 0-1 0 0,-1 0 0 0 0,1 0 1 0 0,0 0-1 0 0,0 0 0 0 0,0 0 0 0 0,-1 1 1 0 0,1-1-1 0 0,0 1 0 0 0,0-1 0 0 0,0 1 1 0 0,0 0-1 0 0,0 0 0 0 0,0 0 1 0 0,0 0-1 0 0,0 0 0 0 0,0 0 0 0 0,0 0 1 0 0,0 1-1 0 0,0-1 0 0 0,0 1 1 0 0,-1 0-1 0 0,1-1 0 0 0,0 1 0 0 0,0 0 1 0 0,0 0-1 0 0,-1 0 0 0 0,1 0 0 0 0,-1 0 1 0 0,1 0-1 0 0,-1 1 0 0 0,1-1 1 0 0,-1 1-1 0 0,0-1 0 0 0,1 1 0 0 0,-1-1 1 0 0,0 1-1 0 0,0 0 0 0 0,0-1 1 0 0,0 1-1 0 0,0 0-1 0 0,34 175 72 0 0,-35-176-136 0 0,0 0 1 0 0,1-1 0 0 0,-1 1-1 0 0,0 0 1 0 0,1-1-1 0 0,-1 1 1 0 0,0-1-1 0 0,1 1 1 0 0,-1 0-1 0 0,1-1 1 0 0,-1 1 0 0 0,1-1-1 0 0,-1 1 1 0 0,1-1-1 0 0,-1 1 1 0 0,1-1-1 0 0,-1 0 1 0 0,1 1-1 0 0,0-1 1 0 0,-1 0-1 0 0,1 1 1 0 0,0-1 0 0 0,-1 0-1 0 0,1 0 1 0 0,0 1-1 0 0,0-1 1 0 0,-1 0-1 0 0,1 0 1 0 0,0 0-1 0 0,-1 0 1 0 0,1 0 0 0 0,0 0-1 0 0,0 0 1 0 0,-1 0-1 0 0,1-1 1 0 0,0 1-1 0 0,-1 0 1 0 0,1 0-1 0 0,0-1 1 0 0,-1 1 0 0 0,1 0-1 0 0,0-1 64 0 0,25-6-6302 0 0,-17 4-667 0 0,-3 0-5250 0 0</inkml:trace>
  <inkml:trace contextRef="#ctx0" brushRef="#br0" timeOffset="25241.498">880 3171 17364 0 0,'0'0'1781'0'0,"0"0"-520"0"0,0 0-234 0 0,0 0 18 0 0,0 0 7 0 0,0 0-79 0 0,0 0-213 0 0,0 0-235 0 0,0 0-93 0 0,0 0-49 0 0,0 0-22 0 0,0 0-19 0 0,2 13-58 0 0,9 107 457 0 0,-12-55-469 0 0,1-65-316 0 0,0 0-25 0 0,0 0 1 0 0,0 0-44 0 0,0 0-89 0 0,0 0-111 0 0,0-15-5681 0 0,0 9 717 0 0,0 2-6195 0 0</inkml:trace>
  <inkml:trace contextRef="#ctx0" brushRef="#br0" timeOffset="25983.303">1221 3034 1856 0 0,'0'0'2432'0'0,"0"0"-51"0"0,0 0-67 0 0,0 0-77 0 0,0 0-127 0 0,0 0-170 0 0,0 0-241 0 0,0 0-212 0 0,0 0-177 0 0,0 0-165 0 0,0 0-107 0 0,0 0-133 0 0,0 0-127 0 0,-5 2-99 0 0,-8 0-594 0 0,18 1 3093 0 0,5-2-2847 0 0,16 2 15 0 0,1-2 1 0 0,0-1-1 0 0,0-1 0 0 0,0-1 1 0 0,0-1-1 0 0,9-4-346 0 0,-25 5 47 0 0,32 2 43 0 0,-42 0-125 0 0,-1 0-25 0 0,0 0 0 0 0,0 0-16 0 0,0 0-73 0 0,0 0-111 0 0,0 0-131 0 0,0 0-155 0 0,0-1 534 0 0,0-1-3921 0 0,1 1-5139 0 0,1 1-2933 0 0</inkml:trace>
  <inkml:trace contextRef="#ctx0" brushRef="#br0" timeOffset="26631.818">1891 2729 16876 0 0,'0'0'1929'0'0,"0"0"-535"0"0,0 0-239 0 0,0 0-15 0 0,0 0-41 0 0,0 0-125 0 0,0 0-224 0 0,0 0-253 0 0,0 0-161 0 0,0 0-96 0 0,0 0-40 0 0,0 0 25 0 0,0 0 19 0 0,-1 10 23 0 0,-3 80 390 0 0,-2 109 87 0 0,-14 28-636 0 0,20-227-113 0 0,0 0 5 0 0,0-3 388 0 0,0-32-229 0 0,-1 11-116 0 0,1-1 1 0 0,1 1-1 0 0,1 0 0 0 0,1-1 1 0 0,2 1-1 0 0,2-9-43 0 0,11-26 15 0 0,1 0 1 0 0,4 1-1 0 0,2 1 1 0 0,2 1-1 0 0,3 2 1 0 0,2 1-1 0 0,5-3-15 0 0,-28 45 2 0 0,0 0 0 0 0,1 0 0 0 0,0 1 0 0 0,1 1 0 0 0,0 0 0 0 0,0 0 0 0 0,1 1 0 0 0,12-6-2 0 0,-22 15 3 0 0,-1-1 0 0 0,1 1 0 0 0,0 0 0 0 0,0 0 0 0 0,-1 1 0 0 0,1-1 0 0 0,-1 0 0 0 0,1 1 0 0 0,-1-1 0 0 0,0 0 0 0 0,1 1 0 0 0,-1 0 0 0 0,0-1 0 0 0,0 1 0 0 0,0 0 0 0 0,0-1 0 0 0,0 1 0 0 0,-1 0 0 0 0,1 0 0 0 0,-1 0 0 0 0,1 0 0 0 0,-1 0 0 0 0,1 1-3 0 0,0 0-4 0 0,16 85-42 0 0,-17-77 46 0 0,1-1-1 0 0,0 1 1 0 0,1-1-1 0 0,0 1 1 0 0,1-1-1 0 0,0 0 1 0 0,1 0 0 0 0,0 0-1 0 0,0 0 1 0 0,6 9 0 0 0,9 8-588 0 0,-16-22-4330 0 0,-2-1-4941 0 0,-1-4-2408 0 0</inkml:trace>
  <inkml:trace contextRef="#ctx0" brushRef="#br0" timeOffset="27108.736">2274 3068 16796 0 0,'0'0'2025'0'0,"0"0"-770"0"0,0 0-312 0 0,0 0 95 0 0,0 0 67 0 0,0 0-67 0 0,0 0-206 0 0,0 0-255 0 0,0 0-207 0 0,0 0-113 0 0,0 0-37 0 0,0 0-46 0 0,0 0 32 0 0,3 0 60 0 0,108 11 1382 0 0,-109-11-1641 0 0,0 0 0 0 0,0 0 0 0 0,0 0 0 0 0,0 1 0 0 0,0-1 0 0 0,0 0-1 0 0,-1 1 1 0 0,1-1 0 0 0,0 1 0 0 0,0 0 0 0 0,0 0 0 0 0,0-1 0 0 0,-1 1 0 0 0,1 0 0 0 0,0 1 0 0 0,-1-1 0 0 0,1 0-1 0 0,-1 0 1 0 0,1 1 0 0 0,-1-1 0 0 0,0 1 0 0 0,0-1 0 0 0,1 1 0 0 0,-1 0 0 0 0,0-1 0 0 0,0 1 0 0 0,-1 0 0 0 0,1 0-1 0 0,0-1 1 0 0,-1 1 0 0 0,1 0 0 0 0,-1 0 0 0 0,1 0 0 0 0,-1 0 0 0 0,0 0 0 0 0,0 0 0 0 0,0 0 0 0 0,0 0 0 0 0,0 0-1 0 0,0 0 1 0 0,0 0 0 0 0,-1 0 0 0 0,1 0 0 0 0,-1 0 0 0 0,0-1 0 0 0,1 1 0 0 0,-1 0 0 0 0,0 0 0 0 0,0-1 0 0 0,0 1-7 0 0,-152 145 449 0 0,152-146-442 0 0,0 0 1 0 0,0 0-1 0 0,0 0 1 0 0,0 0-1 0 0,0 0 0 0 0,1 1 1 0 0,-1-1-1 0 0,0 0 1 0 0,1 0-1 0 0,-1 0 0 0 0,1 1 1 0 0,-1-1-1 0 0,1 0 1 0 0,-1 1-1 0 0,1-1 0 0 0,0 0 1 0 0,0 1-1 0 0,0-1 1 0 0,0 0-1 0 0,0 1 1 0 0,0-1-1 0 0,0 0 0 0 0,0 1 1 0 0,0-1-1 0 0,1 0 1 0 0,-1 1-1 0 0,0-1 0 0 0,1 0 1 0 0,-1 1-1 0 0,1-1 1 0 0,0 0-1 0 0,-1 0 0 0 0,1 0 1 0 0,0 0-1 0 0,0 0 1 0 0,0 0-1 0 0,0 0 0 0 0,0 0 1 0 0,0 0-1 0 0,0 0 1 0 0,0 0-1 0 0,0 0 0 0 0,0-1 1 0 0,0 1-1 0 0,0 0 1 0 0,1-1-1 0 0,-1 1 0 0 0,0-1 1 0 0,1 1-1 0 0,-1-1 1 0 0,0 0-1 0 0,1 0 0 0 0,-1 1 1 0 0,0-1-1 0 0,1 0 1 0 0,0 0-8 0 0,10 1 45 0 0,0 0-1 0 0,0-1 1 0 0,0 0 0 0 0,0-1 0 0 0,0 0-1 0 0,0-1 1 0 0,0 0 0 0 0,0-1 0 0 0,0 0-1 0 0,6-3-44 0 0,-5 2-32 0 0,10-15-2553 0 0,-20 9-1795 0 0,-1 0-3981 0 0,-2 5-3951 0 0</inkml:trace>
  <inkml:trace contextRef="#ctx0" brushRef="#br0" timeOffset="27772.344">1829 2353 9178 0 0,'0'0'2230'0'0,"0"0"-284"0"0,0 0-149 0 0,0 0-79 0 0,0 0-110 0 0,0 0-198 0 0,0 0-179 0 0,0 0-143 0 0,0 0-132 0 0,0 0-121 0 0,0 0-132 0 0,0 0-110 0 0,-7 0-84 0 0,-14 0 125 0 0,33 0 847 0 0,424 0 1011 0 0,-378 8-2416 0 0,-67-9 663 0 0,-40-57-676 0 0,-22-34-5204 0 0,67 88 3509 0 0,2 2-727 0 0,-1-1-4110 0 0,1-3-6048 0 0</inkml:trace>
  <inkml:trace contextRef="#ctx0" brushRef="#br0" timeOffset="28748.82">315 2324 4361 0 0,'0'0'1443'0'0,"0"0"-169"0"0,0 0 43 0 0,0 0 225 0 0,0 0 241 0 0,0 0 75 0 0,0 0-121 0 0,0 0-198 0 0,0 0-245 0 0,0 0-187 0 0,0 0-106 0 0,0 0-102 0 0,0 0-67 0 0,-8-1-55 0 0,-33-2 1955 0 0,510-1 1912 0 0,-515-32-4357 0 0,-86-129-872 0 0,119 153-608 0 0,11 11-4013 0 0,2 2-5136 0 0,0 3-1607 0 0</inkml:trace>
  <inkml:trace contextRef="#ctx0" brushRef="#br0" timeOffset="29293">210 2070 4433 0 0,'0'0'2092'0'0,"0"0"-374"0"0,0 0-78 0 0,0 0 194 0 0,0 0 201 0 0,0 0 80 0 0,0 0-210 0 0,0 0-385 0 0,0 0-354 0 0,0 0-319 0 0,0 0-187 0 0,0 0-98 0 0,4-5-43 0 0,9-8 90 0 0,-23 31 376 0 0,-21 36-446 0 0,2 0-1 0 0,2 2 1 0 0,3 1 0 0 0,2 1 0 0 0,3 1 0 0 0,2 1-1 0 0,1 9-538 0 0,6-25 118 0 0,2 1 0 0 0,2 0-1 0 0,1 1 1 0 0,3 0-1 0 0,2-1 1 0 0,2 1-1 0 0,1 0 1 0 0,3-1-1 0 0,1 0 1 0 0,3 0-1 0 0,2-1 1 0 0,1 0 0 0 0,2-1-1 0 0,16 28-117 0 0,-17-46 48 0 0,1 0 0 0 0,1-1 0 0 0,1-1 0 0 0,2-1 0 0 0,0 0 0 0 0,1-1 0 0 0,1-1 0 0 0,1-2 0 0 0,1 0 0 0 0,0-1 0 0 0,1-1 0 0 0,1-1 0 0 0,17 7-48 0 0,-33-18 2 0 0,0 1-8 0 0,0 0 0 0 0,1 0-1 0 0,0-1 1 0 0,0 0 0 0 0,0-1 0 0 0,0 0 0 0 0,1-1 0 0 0,-1 0-1 0 0,1-1 1 0 0,5 1 6 0 0,4-32-1093 0 0,14-8-2033 0 0,-7 17-6951 0 0,-18 14-2335 0 0</inkml:trace>
  <inkml:trace contextRef="#ctx0" brushRef="#br0" timeOffset="29862.864">2651 2342 8018 0 0,'0'0'3038'0'0,"0"0"-744"0"0,0 0-418 0 0,0 0-70 0 0,0 0-38 0 0,0 0-121 0 0,0 0-216 0 0,0 0-252 0 0,0 0-192 0 0,0 0-188 0 0,0 0-157 0 0,0 0-109 0 0,-6-4-108 0 0,-18-13-70 0 0,18 12-55 0 0,6 24 409 0 0,45 86 891 0 0,-30-80-1365 0 0,10 13-125 0 0,-3 1-1 0 0,-1 1 0 0 0,-1 0 0 0 0,-3 2 0 0 0,-1 0 1 0 0,-3 1-1 0 0,-1 1 0 0 0,-2 0 0 0 0,-2 0 1 0 0,-1 7-110 0 0,-7-30 9 0 0,0-1 1 0 0,-2 1 0 0 0,0-1 0 0 0,-1 1 0 0 0,-1-1-1 0 0,-1 0 1 0 0,-1 0 0 0 0,-1-1 0 0 0,0 0 0 0 0,-1 0 0 0 0,-2 0-1 0 0,0-1 1 0 0,0-1 0 0 0,-10 11-10 0 0,-110 118-129 0 0,120-136-853 0 0,-45 35 1389 0 0,35-37-4969 0 0,-3-4-5921 0 0,19-4-2199 0 0</inkml:trace>
  <inkml:trace contextRef="#ctx0" brushRef="#br0" timeOffset="30525.918">3684 2729 6625 0 0,'0'0'4212'0'0,"0"0"-1557"0"0,0 0-749 0 0,0 0-124 0 0,0 0-61 0 0,0 0-131 0 0,0 0-212 0 0,0 0-291 0 0,0 0-218 0 0,0 0-178 0 0,0 0-175 0 0,0 0-99 0 0,0 0-63 0 0,-13 8-29 0 0,-44 31-18 0 0,-6 43 536 0 0,-7 41-282 0 0,-57 81-378 0 0,75-145-896 0 0,50-60 432 0 0,1 0 1 0 0,0 0 0 0 0,0 0-1 0 0,0 0 1 0 0,0-1 0 0 0,0 1-1 0 0,0 0 1 0 0,0 0 0 0 0,0-1-1 0 0,0 1 1 0 0,0-1 0 0 0,1 1-1 0 0,-1 0 1 0 0,1-1 0 0 0,-1 1-1 0 0,1-1 1 0 0,-1 1 0 0 0,1-1-1 0 0,0 0 1 0 0,0 1 0 0 0,0-1 0 0 0,0 1-1 0 0,0-1 1 0 0,0 1 0 0 0,0-1-1 0 0,1-1 281 0 0,-1 2-453 0 0,0-28-9429 0 0,0 17 197 0 0</inkml:trace>
  <inkml:trace contextRef="#ctx0" brushRef="#br0" timeOffset="30878.231">3307 2677 10330 0 0,'0'0'2779'0'0,"0"0"-547"0"0,0 0-449 0 0,0 0-159 0 0,0 0-110 0 0,0 0-179 0 0,0 0-234 0 0,0 0-242 0 0,0 0-196 0 0,0 0-151 0 0,0 0-117 0 0,0 0-117 0 0,0 0-52 0 0,0-10 261 0 0,2 24-155 0 0,1 1 1 0 0,0-1-1 0 0,1 0 1 0 0,1 0-1 0 0,0 0 1 0 0,1-1 0 0 0,1 0-1 0 0,0 0 1 0 0,2 2-333 0 0,8 18 351 0 0,126 181 910 0 0,-123-186-1210 0 0,-3 0 1 0 0,0 2 0 0 0,-2 0 0 0 0,-1 0 0 0 0,-1 2-1 0 0,2 11-51 0 0,-15-38-3162 0 0,0-6-1348 0 0,0-3-4223 0 0,0 4-3823 0 0</inkml:trace>
  <inkml:trace contextRef="#ctx0" brushRef="#br0" timeOffset="32228.407">4154 2552 12731 0 0,'0'0'2363'0'0,"0"0"-584"0"0,0 0-339 0 0,0 0-65 0 0,0 0-37 0 0,0 0-118 0 0,0 0-216 0 0,0 0-246 0 0,0 0-218 0 0,0 0-148 0 0,0 0-64 0 0,0 0-7 0 0,-1 3 40 0 0,20 71 2755 0 0,7-90-2337 0 0,151-49-612 0 0,-149 55-139 0 0,-8 4 4 0 0,0 0 0 0 0,-1-1-1 0 0,0-2 1 0 0,-1 0 0 0 0,1 0-1 0 0,-2-2 1 0 0,1 0 0 0 0,-2-1 0 0 0,0-1-1 0 0,0 0 1 0 0,8-11-32 0 0,-22 22 7 0 0,1 0-1 0 0,-1 0 1 0 0,0 0-1 0 0,0-1 0 0 0,0 1 1 0 0,0-1-1 0 0,0 1 1 0 0,-1-1-1 0 0,1 0 1 0 0,-1 0-1 0 0,0 0 1 0 0,0 0-1 0 0,0 0 1 0 0,0 0-1 0 0,0 0 1 0 0,-1 0-1 0 0,1 0 0 0 0,-1 0 1 0 0,0 0-1 0 0,0-1 1 0 0,0 1-1 0 0,0 0 1 0 0,-1 0-1 0 0,1 0 1 0 0,-1 0-1 0 0,0 0 1 0 0,0 0-1 0 0,0 0 1 0 0,0 0-1 0 0,0 0 0 0 0,-1 0 1 0 0,1 0-1 0 0,-1 1 1 0 0,0-1-1 0 0,0 0 1 0 0,0 1-1 0 0,0 0 1 0 0,0-1-1 0 0,-3 0-6 0 0,-51 9-117 0 0,51 2 121 0 0,1 1 0 0 0,-1-1 0 0 0,2 1 0 0 0,-1 0 0 0 0,1 1 0 0 0,1-1 0 0 0,0 0 0 0 0,0 1 0 0 0,0 0 1 0 0,2-1-1 0 0,-1 1 0 0 0,1 0 0 0 0,0 1-4 0 0,-1 24 15 0 0,-8 160 113 0 0,7-106-129 0 0,-4-1 0 0 0,-3 1 0 0 0,-10 31 1 0 0,12-91 25 0 0,-1 20-34 0 0,-3 0 0 0 0,-1 0-1 0 0,-3-1 1 0 0,-2 0 0 0 0,-2-2-1 0 0,-2 0 1 0 0,-2-1 0 0 0,-11 13 9 0 0,-69 49-140 0 0,100-105-1 0 0,0 0 0 0 0,0 0-1 0 0,0 0 1 0 0,0-1 0 0 0,-1 0 0 0 0,1 0 0 0 0,-1 0 0 0 0,1 0 0 0 0,-1 0 0 0 0,1 0-1 0 0,-1-1 1 0 0,0 0 0 0 0,1 0 0 0 0,-1 0 0 0 0,1 0 0 0 0,-1-1 0 0 0,0 1-1 0 0,1-1 1 0 0,-1 0 0 0 0,1 0 0 0 0,-1 0 0 0 0,1 0 0 0 0,0-1 0 0 0,0 1-1 0 0,-1-1 1 0 0,1 0 0 0 0,0 0 0 0 0,0 0 0 0 0,1-1 0 0 0,-1 1 0 0 0,0-1 0 0 0,1 1-1 0 0,-1-1 1 0 0,1 0 0 0 0,-1-1 141 0 0,-4-5-637 0 0,1-1-1 0 0,0 0 0 0 0,0 0 1 0 0,1-1-1 0 0,0 0 1 0 0,1 0-1 0 0,0 0 1 0 0,0 0-1 0 0,-1-11 638 0 0,-9-174-72 0 0,13 173 318 0 0,0 18-148 0 0,1-1 0 0 0,-1 0 0 0 0,1 0 0 0 0,1 1 0 0 0,-1-1 1 0 0,1 0-1 0 0,0 1 0 0 0,0-1 0 0 0,0 1 0 0 0,1-1 0 0 0,0 1 0 0 0,0 0 0 0 0,2-4-98 0 0,1 6 200 0 0,0 1 0 0 0,-1 0 0 0 0,1 0 0 0 0,0 0 0 0 0,0 0 0 0 0,0 1 0 0 0,0 0 0 0 0,0 0 0 0 0,0 0 0 0 0,0 1 0 0 0,1 0 0 0 0,-1 0 0 0 0,0 0 0 0 0,0 0 0 0 0,0 1 0 0 0,1 0-200 0 0,13 0 478 0 0,40-6 163 0 0,0-3 0 0 0,0-2 0 0 0,0-2 0 0 0,-2-3 0 0 0,24-11-641 0 0,-75 24 25 0 0,203-82 487 0 0,-198 75-498 0 0,-11 9 10 0 0,0 1-1 0 0,0-1 0 0 0,0 0 1 0 0,-1 1-1 0 0,1-1 0 0 0,0 0 1 0 0,0 0-1 0 0,0 1 0 0 0,0-1 1 0 0,0 0-1 0 0,0 1 0 0 0,0-1 1 0 0,0 0-1 0 0,0 1 0 0 0,0-1 1 0 0,0 1-1 0 0,0-1 0 0 0,0 0 1 0 0,0 1-1 0 0,0-1 1 0 0,0 0-1 0 0,0 0 0 0 0,1 1 1 0 0,-1-1-1 0 0,0 0 0 0 0,0 1 1 0 0,0-1-1 0 0,0 0 0 0 0,1 1 1 0 0,-1-1-1 0 0,0 0 0 0 0,0 0 1 0 0,1 1-1 0 0,-1-1 0 0 0,0 0 1 0 0,0 0-1 0 0,1 0 0 0 0,-1 0 1 0 0,0 1-1 0 0,1-1 0 0 0,-1 0 1 0 0,0 0-1 0 0,0 0 0 0 0,1 0 1 0 0,-1 0-1 0 0,0 0 0 0 0,1 0 1 0 0,-1 0-1 0 0,1 0 0 0 0,-1 0 1 0 0,0 0-1 0 0,1 0 0 0 0,-1 0-23 0 0,-28 181 1183 0 0,25-134-1621 0 0,17-42-2630 0 0,-6-6-2030 0 0,-4 1-2146 0 0,1 0-5708 0 0</inkml:trace>
  <inkml:trace contextRef="#ctx0" brushRef="#br0" timeOffset="32725.729">4792 3399 11314 0 0,'0'0'2428'0'0,"0"0"-448"0"0,0 0-149 0 0,0 0-48 0 0,0 0-149 0 0,0 0-198 0 0,0 0-196 0 0,0 0-207 0 0,0 0-153 0 0,0 0-136 0 0,0 0-125 0 0,0 0-76 0 0,0 0-43 0 0,3-5-62 0 0,-2 0-376 0 0,0 5-12 0 0,-1 0-1 0 0,0 0 1 0 0,0 1-1 0 0,1-1 1 0 0,-1 0-1 0 0,0 0 1 0 0,1 0-1 0 0,-1 0 1 0 0,0 0-1 0 0,1 0 1 0 0,-1 0-1 0 0,0 0 1 0 0,1 0-1 0 0,-1 0 1 0 0,0 0-1 0 0,1 0 1 0 0,-1 0 0 0 0,0 0-1 0 0,0 0 1 0 0,1 0-1 0 0,-1 0 1 0 0,0 0-1 0 0,1 0 1 0 0,-1 0-1 0 0,0 0 1 0 0,1 0-1 0 0,-1-1 1 0 0,0 1-50 0 0,-16 153 1037 0 0,-3-57-1001 0 0,16-78 187 0 0,1-12-2534 0 0,2-22-6026 0 0,0 9 129 0 0,2 3-4084 0 0</inkml:trace>
  <inkml:trace contextRef="#ctx0" brushRef="#br0" timeOffset="33281.568">4962 3461 11034 0 0,'0'0'2544'0'0,"0"0"-468"0"0,0 0-184 0 0,0 0-109 0 0,0 0-165 0 0,0 0-244 0 0,0 0-286 0 0,0 0-228 0 0,0 0-180 0 0,0 0-104 0 0,0 0-55 0 0,0 0-39 0 0,4-4-4 0 0,52-39 946 0 0,-44 38-1302 0 0,-1 0-1 0 0,1 0 0 0 0,0 1 1 0 0,1 1-1 0 0,-1 0 1 0 0,0 1-1 0 0,1 0 1 0 0,0 1-1 0 0,-1 0 1 0 0,1 1-1 0 0,0 0 1 0 0,6 2-122 0 0,-17-1 3 0 0,-1 1-1 0 0,1-1 1 0 0,0 1 0 0 0,-1 0 0 0 0,0-1 0 0 0,1 1 0 0 0,-1 0 0 0 0,0 0-1 0 0,0 0 1 0 0,0 0 0 0 0,0 0 0 0 0,0 0 0 0 0,-1 0 0 0 0,1 0 0 0 0,-1 0 0 0 0,1 0-1 0 0,-1 1 1 0 0,0-1 0 0 0,0 0 0 0 0,0 0 0 0 0,0 0 0 0 0,0 1 0 0 0,0-1-1 0 0,-1 0 1 0 0,1 0 0 0 0,-1 0 0 0 0,1 0 0 0 0,-1 0 0 0 0,0 0 0 0 0,0 0-1 0 0,0 0 1 0 0,0 0 0 0 0,0 0 0 0 0,0 0 0 0 0,-1 0 0 0 0,1 0 0 0 0,0-1 0 0 0,-1 1-1 0 0,0-1 1 0 0,1 1 0 0 0,-1-1-3 0 0,-165 142 55 0 0,165-142-53 0 0,0-1 0 0 0,1 1 1 0 0,-1-1-1 0 0,1 1 1 0 0,-1 0-1 0 0,1 0 0 0 0,-1 0 1 0 0,1 0-1 0 0,0 0 0 0 0,-1 0 1 0 0,1 0-1 0 0,0 0 0 0 0,0 0 1 0 0,0 1-1 0 0,0-1 1 0 0,0 0-1 0 0,0 1 0 0 0,0-1 1 0 0,0 1-1 0 0,1-1 0 0 0,-1 1 1 0 0,0-1-1 0 0,1 1 0 0 0,-1 0 1 0 0,1-1-1 0 0,0 1 0 0 0,0 0 1 0 0,-1-1-1 0 0,1 1 1 0 0,0 0-1 0 0,0-1 0 0 0,1 1 1 0 0,-1 0-1 0 0,0-1 0 0 0,0 1 1 0 0,1 0-1 0 0,-1-1 0 0 0,1 1 1 0 0,0-1-1 0 0,-1 1 0 0 0,1-1 1 0 0,0 1-1 0 0,0-1 1 0 0,0 1-1 0 0,0-1 0 0 0,0 0 1 0 0,0 0-1 0 0,0 1 0 0 0,1-1 1 0 0,-1 0-1 0 0,0 0 0 0 0,2 1-2 0 0,121 1 311 0 0,-24-21-353 0 0,-75-8-2115 0 0,-23 19-2043 0 0,-1 0-3444 0 0,-1 3-5093 0 0</inkml:trace>
  <inkml:trace contextRef="#ctx0" brushRef="#br0" timeOffset="34044.174">4078 2202 5729 0 0,'0'0'2395'0'0,"0"0"-255"0"0,0 0-100 0 0,0 0-6 0 0,0 0-95 0 0,0 0-179 0 0,0 0-226 0 0,0 0-242 0 0,0 0-216 0 0,0 0-151 0 0,0 0-100 0 0,0 0-95 0 0,0 0-41 0 0,-20-4-69 0 0,-78-17 291 0 0,185 20 1436 0 0,250-9-724 0 0,-235 9-1485 0 0,-112 1 651 0 0,-135-109-621 0 0,-15-17-623 0 0,152 111-412 0 0,8 11-7196 0 0,3 4-4598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3:01.1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21,'-3'-8,"-3"-4,8 21,23 74,-5 2,-2 0,-5 1,-3 0,-4 1,-5 65,0-129,0 1,2-1,1 1,1-1,1 0,1-1,5 11,-10-27,1-1,0 0,0 1,1-1,0 0,0 0,0-1,0 1,1-1,0 0,-1 0,2-1,-1 1,0-1,1 0,-1-1,1 1,0-1,0 0,0-1,0 1,0-1,2 0,146-1,-87-9,-1-4,-1-2,29-13,44-10,10 6,1 6,2 6,0 8,113 5,-204 9,-42 1,1-1,-1-1,0-1,1 0,-1-2,0 0,0-1,0 0,0-2,0 0,-1-1,0-1,0 0,12-9,-25 11,0 0,-1 0,0-1,0 0,0 1,-1-1,0 0,0 0,0 0,-1-1,0 1,0 0,-1-1,1 1,-1 0,-1-1,1 1,-1 0,0-1,-1 1,0 0,0 0,0 0,-1-2,-7-45,7 20,2 0,2 1,1-1,1 1,2-1,1 1,2 1,7-20,8 3,-13 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50 277 3361 0 0,'0'0'2032'0'0,"0"0"-77"0"0,0 0-46 0 0,0 0 64 0 0,0 0-55 0 0,0 0-164 0 0,0 0-200 0 0,0 0-265 0 0,0 0-191 0 0,0 0-189 0 0,0 0-159 0 0,-9 0-91 0 0,-24 0-35 0 0,25 0-27 0 0,8 0-30 0 0,0 0-32 0 0,0 0-99 0 0,0 0-24 0 0,0 0-45 0 0,0 0-43 0 0,26 3 3530 0 0,76 6-2917 0 0,289-6 117 0 0,-276 8-929 0 0,-103-8-80 0 0,0 0-1 0 0,0 0 0 0 0,1-1 1 0 0,-1-1-1 0 0,1 0 0 0 0,-1-1 0 0 0,1 0 1 0 0,0-1-1 0 0,5-1-44 0 0,61-12 247 0 0,-79 14-245 0 0,-51 8-7861 0 0,31 2 3094 0 0,9-3-1399 0 0,-3 1-5705 0 0</inkml:trace>
  <inkml:trace contextRef="#ctx0" brushRef="#br0" timeOffset="749.003">162 608 0 0 0,'0'0'581'0'0,"0"0"637"0"0,0 0 196 0 0,0 0 45 0 0,0 0-30 0 0,0 0-47 0 0,0 0-104 0 0,0 0-88 0 0,0 0-157 0 0,0 0-201 0 0,0 0-60 0 0,0 0-17 0 0,0 0 57 0 0,-8 0 75 0 0,-21 0-305 0 0,20 0 3064 0 0,-2 0 3772 0 0,11 0-7210 0 0,28 0 2126 0 0,193 11-883 0 0,178-11-543 0 0,-300 12-741 0 0,-71-12-98 0 0,-28 0-61 0 0,0 0-10 0 0,0 0 22 0 0,0 0-8 0 0,0 0-7 0 0,0 0-6 0 0,0 0 11 0 0,0 0-7 0 0,0 0-16 0 0,-34-12-829 0 0,28 6 41 0 0,-12-13-1813 0 0,8 3-4776 0 0,8 10-4540 0 0</inkml:trace>
  <inkml:trace contextRef="#ctx0" brushRef="#br0" timeOffset="1930.967">549 78 2328 0 0,'0'0'2798'0'0,"0"0"-482"0"0,0 0-356 0 0,0 0-174 0 0,0 0-137 0 0,0 0-130 0 0,0 0-144 0 0,0 0-170 0 0,0 0-128 0 0,0 0-81 0 0,0 0-30 0 0,0 0-27 0 0,0 0-14 0 0,-3-12-6 0 0,-9-52 722 0 0,12 63-935 0 0,0 1-82 0 0,0 0-95 0 0,0 0-47 0 0,0 0-52 0 0,0 0-63 0 0,0 0-42 0 0,0 0-44 0 0,0 0-39 0 0,0 0-20 0 0,0 0 14 0 0,0 0-61 0 0,0 0 0 0 0,0 0-3 0 0,0 0-55 0 0,4 18 1173 0 0,58 56-1038 0 0,-13-11-67 0 0,2-1 0 0 0,3-4 0 0 0,59 50-185 0 0,-12-6 144 0 0,-64-64-16 0 0,-24-27-116 0 0,-7-4-8 0 0,-6-7 1 0 0,0 0 22 0 0,0 0-31 0 0,0 0 14 0 0,0 0-15 0 0,0 0-14 0 0,0 0 11 0 0,0 0 22 0 0,0 0 26 0 0,0 0-19 0 0,0 0 9 0 0,0 0-22 0 0,0 0-16 0 0,0 0 34 0 0,0 0 0 0 0,0 0-8 0 0,0 0 4 0 0,0 0 0 0 0,0 0 24 0 0,0 0 7 0 0,0 0-26 0 0,0 0 1 0 0,0 0 0 0 0,0 0 10 0 0,0 0 4 0 0,0 0-21 0 0,0 0-1 0 0,0 0 12 0 0,0 0-12 0 0,0 0-9 0 0,0 0-22 0 0,0 0 3 0 0,0 0 33 0 0,0 0 17 0 0,0 0 7 0 0,-19 4 163 0 0,-51 40-212 0 0,-239 177 0 0 0,201-126 0 0 0,74-46 0 0 0,34-47 0 0 0,0-4 0 0 0,0-2-11 0 0,0 4-82 0 0,14-7-5052 0 0,-7 6-5171 0 0,0 1-2973 0 0</inkml:trace>
  <inkml:trace contextRef="#ctx0" brushRef="#br0" timeOffset="25841.915">1430 248 1416 0 0,'0'0'2035'0'0,"0"0"-118"0"0,0 0-19 0 0,0 0 69 0 0,0 0 14 0 0,0 0-167 0 0,0 0-338 0 0,0 0-330 0 0,0 0-216 0 0,0 0-137 0 0,0 0-50 0 0,4-5 3948 0 0,3-6-2937 0 0,-2 1-1604 0 0,1 1-1 0 0,0-1 0 0 0,0 1 1 0 0,1 0-1 0 0,0 0 0 0 0,0 1 1 0 0,1 0-1 0 0,0 1 1 0 0,1-1-1 0 0,0 1 0 0 0,0 1 1 0 0,0 0-1 0 0,1 0 0 0 0,0 1-149 0 0,6-6 179 0 0,-13 11-163 0 0,-1 0-1 0 0,0 0 0 0 0,0 0 1 0 0,0 0-1 0 0,1 0 1 0 0,-1 0-1 0 0,0 1 1 0 0,0-1-1 0 0,0 1 1 0 0,1 0-1 0 0,-1 0 0 0 0,0-1 1 0 0,0 1-1 0 0,0 1 1 0 0,0-1-1 0 0,-1 0 1 0 0,1 0-1 0 0,0 1 1 0 0,0-1-1 0 0,-1 1 1 0 0,1-1-1 0 0,-1 1 0 0 0,1 0 1 0 0,-1 0-1 0 0,0-1 1 0 0,0 1-1 0 0,0 0 1 0 0,0 0-1 0 0,0 0 1 0 0,0 0-1 0 0,0 1 1 0 0,-1-1-1 0 0,1 0 0 0 0,-1 0 1 0 0,1 0-1 0 0,-1 0 1 0 0,0 1-1 0 0,0-1 1 0 0,0 0-1 0 0,0 0 1 0 0,0 1-1 0 0,-1-1 1 0 0,1 0-1 0 0,-1 0-15 0 0,5 12 54 0 0,4 30 61 0 0,-1 0 1 0 0,-2 0 0 0 0,-1 1 0 0 0,-3-1-1 0 0,-2 4-115 0 0,-9 146 198 0 0,-34 63 40 0 0,32-216-48 0 0,12-41-153 0 0,0 0 13 0 0,0 0 7 0 0,0 0 26 0 0,0 0 47 0 0,0-30 493 0 0,0 7-605 0 0,2-1-1 0 0,1 1 0 0 0,1 0 1 0 0,1 0-1 0 0,1 0 1 0 0,1 1-1 0 0,1-1 1 0 0,1 2-1 0 0,11-20-17 0 0,3-3 0 0 0,2 0 0 0 0,1 1 0 0 0,3 2 0 0 0,1 0-1 0 0,2 3 1 0 0,18-17 0 0 0,75-51 40 0 0,-90 91-112 0 0,-18 42 127 0 0,14 76 23 0 0,-26-71-71 0 0,-1-1-1 0 0,-2 0 1 0 0,-1 1 0 0 0,-1 0-1 0 0,-2-1 1 0 0,-1 0-1 0 0,-1 1 1 0 0,-2-1-1 0 0,-2 0 1 0 0,-8 22-7 0 0,-4 13-47 0 0,20-65 59 0 0,0-1-13 0 0,0 0-30 0 0,0 0 46 0 0,0 0-2 0 0,0-26 111 0 0,2 7-128 0 0,2 1 1 0 0,0 0-1 0 0,1 0 0 0 0,1 1 0 0 0,0 0 0 0 0,1 0 1 0 0,1 0-1 0 0,1 1 0 0 0,1 0 0 0 0,0 0 0 0 0,7-8 4 0 0,3-6 21 0 0,133-195-51 0 0,-42 112 10 0 0,-110 113 20 0 0,0-1 0 0 0,-1 1-1 0 0,1 0 1 0 0,0 0 0 0 0,0 0-1 0 0,-1 0 1 0 0,1 0 0 0 0,0 1-1 0 0,0-1 1 0 0,-1 0-1 0 0,1 0 1 0 0,0 0 0 0 0,-1 1-1 0 0,1-1 1 0 0,0 0 0 0 0,-1 0-1 0 0,1 1 1 0 0,0-1-1 0 0,-1 1 1 0 0,1-1 0 0 0,-1 1-1 0 0,1-1 1 0 0,-1 1 0 0 0,1-1-1 0 0,-1 1 1 0 0,1-1 0 0 0,-1 1-1 0 0,0 0 1 0 0,1-1-1 0 0,-1 1 1 0 0,0-1 0 0 0,1 1-1 0 0,-1 0 1 0 0,0 0 0 0 0,0-1-1 0 0,0 1 1 0 0,1 0 0 0 0,-1-1-1 0 0,0 1 1 0 0,0 0-1 0 0,0 0 1 0 0,0-1 0 0 0,0 1-1 0 0,-1 0 1 0 0,1 0 0 0 0,0-1-1 0 0,0 1 1 0 0,0 0 0 0 0,-1-1-1 0 0,1 1 1 0 0,0 0 0 0 0,2 52 150 0 0,-21 183 235 0 0,-4 47-179 0 0,14-306-6779 0 0,9 17 668 0 0,0 1-6345 0 0</inkml:trace>
  <inkml:trace contextRef="#ctx0" brushRef="#br0" timeOffset="32992.591">2853 428 4585 0 0,'0'0'3169'0'0,"0"0"-1036"0"0,0 0-412 0 0,0 0-22 0 0,0 0-28 0 0,0 0-171 0 0,0 0-218 0 0,0 0-227 0 0,0 0-223 0 0,0 0-88 0 0,0 0-100 0 0,-2-4 5309 0 0,-40 42-4926 0 0,31-26-960 0 0,0 0-1 0 0,0 1 0 0 0,1 0 1 0 0,1 0-1 0 0,1 1 1 0 0,0 1-1 0 0,0 0 0 0 0,1 0 1 0 0,-1 6-67 0 0,5-15 13 0 0,0 1 0 0 0,1-1 0 0 0,-1 1 1 0 0,2 0-1 0 0,-1 0 0 0 0,1 0 0 0 0,0 0 1 0 0,0 0-1 0 0,0 0 0 0 0,1 0 0 0 0,1 0 0 0 0,-1 1 1 0 0,1-1-1 0 0,0 0 0 0 0,1 0 0 0 0,-1 0 1 0 0,1-1-1 0 0,1 1 0 0 0,-1 0 0 0 0,1-1 0 0 0,1 1 1 0 0,-1-1-1 0 0,3 2-13 0 0,-3-3 27 0 0,1 0 1 0 0,0-1 0 0 0,0 0-1 0 0,1 0 1 0 0,-1 0-1 0 0,1 0 1 0 0,0-1-1 0 0,0 0 1 0 0,0 0-1 0 0,1 0 1 0 0,-1 0 0 0 0,1-1-1 0 0,-1 0 1 0 0,1 0-1 0 0,0-1 1 0 0,0 1-1 0 0,0-1 1 0 0,0-1 0 0 0,0 1-1 0 0,0-1 1 0 0,5 0-28 0 0,3-1 55 0 0,-1 0 0 0 0,0 0 0 0 0,1-1 1 0 0,-1-1-1 0 0,0 0 0 0 0,0-1 1 0 0,-1 0-1 0 0,1-1 0 0 0,-1 0 0 0 0,0-1 1 0 0,0-1-1 0 0,-1 0 0 0 0,0 0 0 0 0,0-1 1 0 0,-1-1-1 0 0,0 1 0 0 0,0-2 1 0 0,-1 1-1 0 0,0-2 0 0 0,-1 1 0 0 0,0-1 1 0 0,0 0-1 0 0,-1 0 0 0 0,-1-1 1 0 0,0 0-1 0 0,-1 0 0 0 0,0-1 0 0 0,-1 0 1 0 0,1-3-56 0 0,-5 8-21 0 0,-1-1 1 0 0,1 0-1 0 0,-2 1 1 0 0,1-1-1 0 0,-1 0 1 0 0,0 1-1 0 0,-1 0 1 0 0,0-1-1 0 0,0 1 1 0 0,-1 1-1 0 0,0-1 1 0 0,0 0 0 0 0,-1 1-1 0 0,0 0 1 0 0,-1 0-1 0 0,1 0 1 0 0,-1 1-1 0 0,0 0 1 0 0,-1 0-1 0 0,1 0 1 0 0,-1 1-1 0 0,-1 0 1 0 0,1 0-1 0 0,-1 1 1 0 0,1 0-1 0 0,-1 0 1 0 0,0 1-1 0 0,-1 0 1 0 0,1 0-1 0 0,0 1 1 0 0,-1 0 0 0 0,1 1-1 0 0,-1 0 1 0 0,0 0-1 0 0,0 1 1 0 0,1 0-1 0 0,-4 0 21 0 0,3 0-172 0 0,0 0 0 0 0,0 1 1 0 0,0 0-1 0 0,0 0 0 0 0,0 1 0 0 0,1 0 0 0 0,-1 1 0 0 0,1 0 0 0 0,-1 0 0 0 0,-6 4 172 0 0,-11 15-4128 0 0,10 10-5224 0 0,15-24-2277 0 0</inkml:trace>
  <inkml:trace contextRef="#ctx0" brushRef="#br0" timeOffset="34075.914">3297 435 10362 0 0,'0'0'2767'0'0,"0"0"-509"0"0,0 0-355 0 0,0 0-166 0 0,0 0-246 0 0,0 0-348 0 0,0 0-329 0 0,0 0-239 0 0,0 0-125 0 0,0 0-53 0 0,0 0 3 0 0,0 0-17 0 0,0 0-23 0 0,13-9 3 0 0,42-31-4 0 0,19 9 978 0 0,21 24-226 0 0,-91 9-1093 0 0,0 0 0 0 0,-1 1 0 0 0,0 0 1 0 0,1 0-1 0 0,-1 0 0 0 0,0 0 0 0 0,0 0 0 0 0,-1 0 0 0 0,1 1 0 0 0,-1 0 0 0 0,1-1 0 0 0,-1 1 1 0 0,0 0-1 0 0,-1 0 0 0 0,1 0 0 0 0,-1 0 0 0 0,1 1 0 0 0,-1-1 0 0 0,-1 0 0 0 0,1 0 1 0 0,0 1-1 0 0,-1-1 0 0 0,0 0 0 0 0,0 1 0 0 0,0-1 0 0 0,-1 1 0 0 0,0-1 0 0 0,0 0 0 0 0,0 0 1 0 0,0 1-19 0 0,1 13 40 0 0,-2 0-17 0 0,-1-1-1 0 0,0 0 0 0 0,-2 0 1 0 0,0-1-1 0 0,0 1 1 0 0,-2-1-1 0 0,0 0 0 0 0,0 0 1 0 0,-5 4-23 0 0,-6 17 66 0 0,-48 105-31 0 0,82-186 1134 0 0,8-2-1122 0 0,3 1-1 0 0,1 2 0 0 0,2 0 1 0 0,2 2-1 0 0,1 1 0 0 0,2 2 1 0 0,7-3-47 0 0,-29 28 26 0 0,0 2 0 0 0,0 0 0 0 0,1 0 0 0 0,1 1 0 0 0,0 1 0 0 0,0 0 0 0 0,9-3-26 0 0,-21 11 9 0 0,-2 1-7 0 0,-1-1 0 0 0,1 1 0 0 0,-1 0 0 0 0,0-1 1 0 0,1 1-1 0 0,-1 0 0 0 0,1 0 0 0 0,-1-1 0 0 0,1 1 0 0 0,-1 0 0 0 0,1 0 0 0 0,-1 0 0 0 0,1 0 0 0 0,-1 0 0 0 0,1 0 0 0 0,-1-1 0 0 0,1 1 0 0 0,-1 0 0 0 0,1 1 0 0 0,-1-1 1 0 0,1 0-1 0 0,-1 0 0 0 0,1 0 0 0 0,-1 0 0 0 0,1 0 0 0 0,-1 0 0 0 0,1 1 0 0 0,-1-1 0 0 0,1 0 0 0 0,-1 0 0 0 0,1 1 0 0 0,-1-1 0 0 0,1 0 0 0 0,-1 1 0 0 0,0-1 0 0 0,1 0 0 0 0,-1 1 1 0 0,0-1-1 0 0,1 1 0 0 0,-1-1 0 0 0,0 0 0 0 0,0 1 0 0 0,1-1 0 0 0,-1 1 0 0 0,0-1 0 0 0,0 1 0 0 0,0-1 0 0 0,1 1 0 0 0,-1-1 0 0 0,0 1 0 0 0,0-1 0 0 0,0 1 0 0 0,0-1 1 0 0,0 1-1 0 0,0-1 0 0 0,0 1 0 0 0,0-1 0 0 0,0 1 0 0 0,-1-1 0 0 0,1 1 0 0 0,0-1-2 0 0,3 26 35 0 0,-2 0 1 0 0,0 0-1 0 0,-2 0 1 0 0,-1 0-1 0 0,-1 0 0 0 0,-1 0 1 0 0,-1-1-1 0 0,-2 0 1 0 0,0 0-1 0 0,-2 0 0 0 0,-10 21-35 0 0,0-9-45 0 0,29-49 8 0 0,22-30 12 0 0,1 2-1 0 0,2 1 1 0 0,2 1 0 0 0,2 3 0 0 0,1 0 0 0 0,10-3 25 0 0,48-17-48 0 0,-97 56 50 0 0,1 1-1 0 0,-1 0 1 0 0,0 0 0 0 0,0 1-1 0 0,0-1 1 0 0,-1 0 0 0 0,1 0 0 0 0,0 0-1 0 0,-1 1 1 0 0,0-1 0 0 0,1 0-1 0 0,-1 0 1 0 0,0 1 0 0 0,0-1-1 0 0,0 0 1 0 0,0 1 0 0 0,-1-1 0 0 0,1 0-1 0 0,-1 0 1 0 0,1 1 0 0 0,-1-1-1 0 0,0 0-1 0 0,-24 145 86 0 0,17 27-2 0 0,-6-156-1170 0 0,14-18 602 0 0,-2-18-5021 0 0,2 10-1342 0 0,0 1-5557 0 0</inkml:trace>
  <inkml:trace contextRef="#ctx0" brushRef="#br0" timeOffset="37771.39">4593 631 7914 0 0,'0'0'2850'0'0,"0"0"-897"0"0,0 0-492 0 0,0 0-124 0 0,0 0-102 0 0,0 0-163 0 0,0 0-162 0 0,0 0-103 0 0,0 0-84 0 0,0 0-149 0 0,0 0-107 0 0,-3 4-83 0 0,2-3-320 0 0,0 0-1 0 0,0 0 1 0 0,0 0-1 0 0,0 0 0 0 0,0-1 1 0 0,0 1-1 0 0,0 0 1 0 0,0 1-1 0 0,1-1 0 0 0,-1 0 1 0 0,0 0-1 0 0,1 0 1 0 0,-1 0-1 0 0,1 0 0 0 0,-1 1 1 0 0,1-1-1 0 0,0 0 1 0 0,-1 1-1 0 0,1-1 1 0 0,0 0-1 0 0,0 0 0 0 0,0 1 1 0 0,0-1-1 0 0,0 0 1 0 0,0 1-1 0 0,0-1 0 0 0,1 0 1 0 0,-1 0-1 0 0,0 1 1 0 0,1-1-1 0 0,-1 0 0 0 0,1 0 1 0 0,-1 1-1 0 0,1-1 1 0 0,0 0-1 0 0,-1 0 1 0 0,1 0-1 0 0,0 0 0 0 0,0 0 1 0 0,0 0-1 0 0,0 0 1 0 0,0 0-1 0 0,0 0 0 0 0,0-1 1 0 0,0 1-1 0 0,0 0 1 0 0,0-1-1 0 0,0 1 0 0 0,0 0 1 0 0,1-1-1 0 0,-1 0-63 0 0,10 1 200 0 0,0-2-1 0 0,1 0 1 0 0,-1 0-1 0 0,0-1 1 0 0,0 0-1 0 0,0-1 1 0 0,-1 0-1 0 0,1-1 1 0 0,-1 0-1 0 0,1 0 1 0 0,-1-1-1 0 0,-1-1 0 0 0,1 0 1 0 0,6-5-200 0 0,9-7 141 0 0,40-41 339 0 0,-56 3-8 0 0,-12 53-469 0 0,-1-1 0 0 0,1 1 0 0 0,-1 0 0 0 0,0 0 0 0 0,1 1 0 0 0,-1-1 0 0 0,0 1 0 0 0,-1 0 0 0 0,1 0 0 0 0,0 0 0 0 0,-1 0 0 0 0,1 1 0 0 0,-1 0 0 0 0,1 0 0 0 0,-1 0 0 0 0,0 0 0 0 0,1 1 0 0 0,-1 0 0 0 0,0 0 0 0 0,0 0 0 0 0,-1 1-3 0 0,-13 1-7 0 0,0 1 1 0 0,0 1-1 0 0,0 1 0 0 0,0 1 0 0 0,1 0 1 0 0,0 2-1 0 0,0 0 0 0 0,1 1 0 0 0,0 0 1 0 0,1 2-1 0 0,0 0 0 0 0,0 0 0 0 0,1 2 1 0 0,1 0-1 0 0,-11 12 7 0 0,19-20 7 0 0,0 0 0 0 0,0 0 0 0 0,1 1 0 0 0,-1 0 0 0 0,1 0 0 0 0,0 0 0 0 0,1 1 0 0 0,0-1 0 0 0,0 1 0 0 0,0 0 0 0 0,1 0 0 0 0,0 1 0 0 0,0-1 0 0 0,1 1 0 0 0,0 0 0 0 0,0-1 0 0 0,1 1 0 0 0,0 0 1 0 0,0 0-1 0 0,1 0 0 0 0,0 0 0 0 0,0 0 0 0 0,1 0 0 0 0,0-1 0 0 0,1 1 0 0 0,-1 0 0 0 0,1 0 0 0 0,1-1 0 0 0,0 2-7 0 0,5 0 66 0 0,1 0 1 0 0,0 0 0 0 0,0-1-1 0 0,1-1 1 0 0,0 1-1 0 0,0-2 1 0 0,1 1-1 0 0,0-1 1 0 0,0-1 0 0 0,0 0-1 0 0,1-1 1 0 0,0 0-1 0 0,0 0 1 0 0,0-2-1 0 0,0 1 1 0 0,0-1-1 0 0,0-1 1 0 0,1 0 0 0 0,-1-1-1 0 0,0-1 1 0 0,1 1-1 0 0,-1-2 1 0 0,8-1-67 0 0,-15 2 6 0 0,1-1 0 0 0,-1 1 1 0 0,1-1-1 0 0,-1 0 0 0 0,1-1 0 0 0,-1 1 0 0 0,0-1 1 0 0,0 0-1 0 0,0 0 0 0 0,-1 0 0 0 0,1-1 1 0 0,-1 0-1 0 0,0 0 0 0 0,0 0 0 0 0,0 0 0 0 0,0-1 1 0 0,-1 0-1 0 0,1 1 0 0 0,-1-1 0 0 0,2-5-6 0 0,13-28-2366 0 0,-6 1-3483 0 0,-10 28-3369 0 0</inkml:trace>
  <inkml:trace contextRef="#ctx0" brushRef="#br0" timeOffset="38476.007">5221 410 16796 0 0,'0'0'1969'0'0,"0"0"-360"0"0,0 0-168 0 0,0 0-131 0 0,0 0-195 0 0,0 0-263 0 0,0 0-273 0 0,0 0-183 0 0,0 0-80 0 0,0 0-32 0 0,0 0 16 0 0,0 0 3 0 0,-1 8-40 0 0,-18 92 238 0 0,-96 142-284 0 0,68-133-239 0 0,47-108 10 0 0,0-1 26 0 0,0 0-11 0 0,0 0 20 0 0,0 0 46 0 0,0-15 100 0 0,51-99 179 0 0,100-114-46 0 0,-114 188-306 0 0,-37 69 57 0 0,-6-4-51 0 0,1 0 0 0 0,1 1 1 0 0,2 0-1 0 0,0 0 0 0 0,2 0 0 0 0,1 0 0 0 0,4 21-2 0 0,27 34-13 0 0,-31-80 20 0 0,0 1 0 0 0,0 0 0 0 0,0-1 0 0 0,0 1-1 0 0,1-1 1 0 0,-1 1 0 0 0,0-1 0 0 0,1 0 0 0 0,-1 1 0 0 0,1-1 0 0 0,-1 0 0 0 0,1 0 0 0 0,0 0 0 0 0,-1 0 0 0 0,1 0 0 0 0,0-1-1 0 0,0 1 1 0 0,0-1 0 0 0,-1 1 0 0 0,1-1 0 0 0,0 1 0 0 0,0-1 0 0 0,0 0 0 0 0,0 0 0 0 0,0 0 0 0 0,0 0 0 0 0,0 0 0 0 0,0 0 0 0 0,0-1-1 0 0,0 1 1 0 0,-1-1 0 0 0,1 1 0 0 0,0-1 0 0 0,0 0 0 0 0,0 0 0 0 0,-1 0 0 0 0,1 1 0 0 0,0-2 0 0 0,-1 1 0 0 0,1 0 0 0 0,0-1-7 0 0,24-23 261 0 0,-1-1 0 0 0,-2 0 0 0 0,0-2 0 0 0,-2-1 0 0 0,-1-1 1 0 0,-2 0-1 0 0,4-11-261 0 0,20-28 161 0 0,-12 6-38 0 0,-27 32-2827 0 0,-5 25-268 0 0,-1 5-3655 0 0,3 1-5733 0 0</inkml:trace>
  <inkml:trace contextRef="#ctx0" brushRef="#br0" timeOffset="38922.99">5931 19 16804 0 0,'0'0'2259'0'0,"0"0"-411"0"0,0 0-280 0 0,0 0-210 0 0,0 0-190 0 0,0 0-283 0 0,0 0-212 0 0,0 0-92 0 0,0 0-70 0 0,0 0-44 0 0,0 0-30 0 0,0 0-46 0 0,0 0-60 0 0,-3 8 17 0 0,-21 37 215 0 0,7 46 673 0 0,-24 215-777 0 0,-35 65-454 0 0,63-327-2 0 0,13-107-3657 0 0,4 9 168 0 0,-3 36 42 0 0,-1 0-3397 0 0,0 6-5004 0 0</inkml:trace>
  <inkml:trace contextRef="#ctx0" brushRef="#br0" timeOffset="39158.225">5552 450 19324 0 0,'0'0'1814'0'0,"0"0"-482"0"0,0 0-196 0 0,0 0 17 0 0,0 0 6 0 0,0 0-74 0 0,0 0-210 0 0,0 0-199 0 0,0 0-160 0 0,0 0-96 0 0,32 3-41 0 0,103 9-47 0 0,30-8 427 0 0,11-23-1366 0 0,-152 7-1868 0 0,-21 7-2525 0 0,-2-1-4234 0 0,-1 3-3778 0 0</inkml:trace>
  <inkml:trace contextRef="#ctx0" brushRef="#br0" timeOffset="39988.914">6252 586 1680 0 0,'0'0'2349'0'0,"0"0"115"0"0,0 0 29 0 0,0 0-93 0 0,0 0-188 0 0,0 0-264 0 0,0 0-285 0 0,0 0-249 0 0,0 0-197 0 0,0 0-199 0 0,0 0-158 0 0,0 0-101 0 0,0 0-91 0 0,-3-7 1299 0 0,-3 13-1853 0 0,-1 0 1 0 0,1 0-1 0 0,1 0 1 0 0,-1 1-1 0 0,1 0 0 0 0,0 0 1 0 0,1 1-1 0 0,0-1 0 0 0,0 1 1 0 0,0 0-1 0 0,1 0 1 0 0,1 0-1 0 0,-1 0 0 0 0,1 1 1 0 0,0-1-1 0 0,1 1 0 0 0,0-1 1 0 0,0 1-1 0 0,1-1 1 0 0,0 1-1 0 0,1 0 0 0 0,0-1 1 0 0,0 1-1 0 0,1-1 0 0 0,0 1 1 0 0,0-1-1 0 0,1 0 1 0 0,0 0-1 0 0,1 0 0 0 0,-1 0 1 0 0,2-1-1 0 0,-1 1 0 0 0,1-1 1 0 0,3 4-115 0 0,-4-7 52 0 0,-1 0 0 0 0,1 0 0 0 0,0 0 0 0 0,0 0 0 0 0,0-1 0 0 0,1 0 0 0 0,-1 0 0 0 0,1 0 0 0 0,-1 0 0 0 0,1-1 0 0 0,0 0 0 0 0,0 0-1 0 0,0 0 1 0 0,1-1 0 0 0,-1 1 0 0 0,0-1 0 0 0,1 0 0 0 0,-1-1 0 0 0,0 1 0 0 0,1-1 0 0 0,-1 0 0 0 0,1-1 0 0 0,-1 1 0 0 0,0-1 0 0 0,1 0 0 0 0,-1-1 0 0 0,0 1 0 0 0,0-1 0 0 0,0 0 0 0 0,0 0 0 0 0,0 0 0 0 0,0-1 0 0 0,1-1-52 0 0,15-11 91 0 0,0 0 0 0 0,-1-2 0 0 0,0-1 0 0 0,-2 0 0 0 0,0-1-1 0 0,-1-1 1 0 0,-1-1 0 0 0,-1 0 0 0 0,-1-1 0 0 0,-1-1 0 0 0,2-6-91 0 0,-9 18-2 0 0,0 0 0 0 0,-1-1 1 0 0,-1 0-1 0 0,0 0 0 0 0,0 0 0 0 0,-2-1 0 0 0,1 1 0 0 0,-1-1 0 0 0,-1 1 0 0 0,0-7 2 0 0,-1 18-84 0 0,4 46-9266 0 0,-1-39 4425 0 0,-1-1-6564 0 0</inkml:trace>
  <inkml:trace contextRef="#ctx0" brushRef="#br0" timeOffset="40526.952">6719 870 16428 0 0,'0'0'2648'0'0,"0"0"-838"0"0,0 0-374 0 0,0 0-141 0 0,0 0-153 0 0,0 0-161 0 0,0 0-214 0 0,0 0-159 0 0,0 0-84 0 0,0 0-81 0 0,0 0-72 0 0,0 0-57 0 0,24-31-53 0 0,72-97-77 0 0,-44 65 144 0 0,-45 52-285 0 0,1 1 0 0 0,1-1 0 0 0,0 1 0 0 0,0 1 1 0 0,1-1-1 0 0,0 2 0 0 0,1-1 0 0 0,0 2 0 0 0,0-1 1 0 0,1 1-1 0 0,-1 1 0 0 0,2 0 0 0 0,6-2-43 0 0,-17 8-2 0 0,-1 0 1 0 0,0 0-1 0 0,0 0 0 0 0,0 0 1 0 0,0 0-1 0 0,0 1 0 0 0,0-1 1 0 0,0 0-1 0 0,0 1 0 0 0,0-1 1 0 0,0 0-1 0 0,0 1 0 0 0,0 0 1 0 0,0-1-1 0 0,0 1 1 0 0,0-1-1 0 0,-1 1 0 0 0,1 0 1 0 0,0 0-1 0 0,0-1 0 0 0,0 1 1 0 0,-1 0-1 0 0,1 0 0 0 0,-1 0 1 0 0,1 0-1 0 0,-1 0 0 0 0,1 0 1 0 0,-1 0-1 0 0,1 0 0 0 0,-1 0 1 0 0,0 0-1 0 0,1 0 0 0 0,-1 0 1 0 0,0 0-1 0 0,0 0 0 0 0,0 0 1 0 0,0 0-1 0 0,0 0 0 0 0,0 0 1 0 0,0 0-1 0 0,0 1 0 0 0,-1-1 2 0 0,-1 58 125 0 0,2-54-120 0 0,-7 68 107 0 0,54-66 200 0 0,11-40-69 0 0,42-29-115 0 0,64-29-9 0 0,-138 79-46 0 0,-25 36-65 0 0,-31 192 244 0 0,30-216-252 0 0,0 4-23 0 0,-1 0 0 0 0,1 0 1 0 0,0 0-1 0 0,0 0 0 0 0,0 0 0 0 0,1 0 0 0 0,0 0 1 0 0,-1 0-1 0 0,1 0 0 0 0,1 0 0 0 0,-1 0 0 0 0,0-1 1 0 0,1 1-1 0 0,0 0 0 0 0,0-1 0 0 0,0 1 0 0 0,0-1 1 0 0,1 0-1 0 0,-1 0 0 0 0,2 1 23 0 0,20-3-2437 0 0,-10-8-6130 0 0,-10 0-3651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16323 0 0,'0'0'2174'0'0,"0"0"-423"0"0,0 0-220 0 0,0 0-88 0 0,0 0-133 0 0,0 0-213 0 0,0 0-295 0 0,0 0-231 0 0,0 0-144 0 0,0 0-110 0 0,0 0 22 0 0,5 3 3 0 0,-2-1-252 0 0,1 0-1 0 0,0 0 0 0 0,-1 1 0 0 0,1 0 0 0 0,-1 0 1 0 0,0-1-1 0 0,0 2 0 0 0,0-1 0 0 0,-1 0 0 0 0,1 1 1 0 0,-1-1-1 0 0,0 1 0 0 0,0 0 0 0 0,0-1 0 0 0,0 1 1 0 0,0 0-1 0 0,-1 0 0 0 0,1 3-89 0 0,0 3 46 0 0,0 1 0 0 0,-1-1 0 0 0,0 1 0 0 0,-1-1 0 0 0,0 1 0 0 0,0 0 0 0 0,-1-1 0 0 0,-1 1 0 0 0,1-1 0 0 0,-2 1 0 0 0,0-1 0 0 0,-2 7-46 0 0,-28-8-3826 0 0,20-11-4980 0 0,11-1-2802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13675 0 0,'0'0'4529'0'0,"0"0"-2545"0"0,0 0-631 0 0,0 0-185 0 0,0 0-208 0 0,0 0-168 0 0,0 0-208 0 0,0 0-248 0 0,0 0-152 0 0,0 0-184 0 0,0 0-192 0 0,0 0-48 0 0,0 0-128 0 0,-65 4-168 0 0,76-1-224 0 0,2 1-680 0 0,-4-4-1969 0 0,1 0-9482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4:45.428"/>
    </inkml:context>
    <inkml:brush xml:id="br0">
      <inkml:brushProperty name="width" value="0.1" units="cm"/>
      <inkml:brushProperty name="height" value="0.1" units="cm"/>
      <inkml:brushProperty name="color" value="#66CC00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240 0 0 0,'0'0'424'0'0,"0"0"235"0"0,0 0-54 0 0,0 0-167 0 0,0 0-107 0 0,0 0-3 0 0,0 0 94 0 0,3-1 1309 0 0,14 1 8956 0 0,-13 0-11178 0 0,6 6 1008 0 0,0 0 1 0 0,0 0-1 0 0,-1 1 1 0 0,0 0-1 0 0,0 1 1 0 0,-1 0-1 0 0,0 1 0 0 0,0 0 1 0 0,-1 0-1 0 0,0 0 1 0 0,2 5-518 0 0,49 54 731 0 0,-19-42-353 0 0,-12 11-770 0 0,9-12-2711 0 0,-15-6-2089 0 0,-5-4-2145 0 0,-7-8 1426 0 0</inkml:trace>
  <inkml:trace contextRef="#ctx0" brushRef="#br0" timeOffset="7317.746">6280 4827 5601 0 0,'0'0'1168'0'0,"0"0"-354"0"0,0 0 119 0 0,0 0 473 0 0,0 0 296 0 0,0 0 21 0 0,0 0-229 0 0,0 0-260 0 0,0 0-229 0 0,0 0-159 0 0,0 0-71 0 0,0 0-101 0 0,0 0-51 0 0,14 4-46 0 0,44 11-67 0 0,-56-15-442 0 0,-1 1 1 0 0,1-1-1 0 0,-1 0 1 0 0,1 1 0 0 0,-1 0-1 0 0,1-1 1 0 0,-1 1-1 0 0,0 0 1 0 0,1 0 0 0 0,-1-1-1 0 0,0 1 1 0 0,1 0-1 0 0,-1 0 1 0 0,0 1 0 0 0,0-1-1 0 0,0 0 1 0 0,0 0 0 0 0,0 0-1 0 0,0 1 1 0 0,0-1-1 0 0,0 0 1 0 0,-1 1 0 0 0,1-1-1 0 0,-1 1 1 0 0,1-1-1 0 0,-1 1 1 0 0,1-1 0 0 0,-1 1-1 0 0,0 0-68 0 0,1 2 95 0 0,11 12-542 0 0,-5-14-2434 0 0,2-1-3660 0 0,-5-1-4599 0 0</inkml:trace>
  <inkml:trace contextRef="#ctx0" brushRef="#br1" timeOffset="-13189.777">3597 1182 3049 0 0,'0'0'976'0'0,"0"0"-181"0"0,0 0-88 0 0,0 0 195 0 0,0 0 365 0 0,0 0 294 0 0,0 0 40 0 0,0 0-211 0 0,0 0-324 0 0,0 0-285 0 0,0 0-172 0 0,-4-5-76 0 0,-13-18-41 0 0,-18 17 1548 0 0,-106 5 2239 0 0,109 5-3826 0 0,1 3 1 0 0,0 0 0 0 0,0 2-1 0 0,1 1 1 0 0,-21 10-454 0 0,23-6 329 0 0,0 2 0 0 0,1 0-1 0 0,1 2 1 0 0,1 1 0 0 0,-17 17-329 0 0,-112 121 1002 0 0,122-120-795 0 0,2 1 1 0 0,1 2 0 0 0,3 0 0 0 0,-15 29-208 0 0,28-45 101 0 0,1 0-1 0 0,0 1 1 0 0,2 0 0 0 0,1 1 0 0 0,1 0 0 0 0,-5 26-101 0 0,9-29 61 0 0,1 0 1 0 0,1 0-1 0 0,1 0 0 0 0,1 0 1 0 0,1 0-1 0 0,1 0 0 0 0,1 0 1 0 0,1 0-1 0 0,1-1 1 0 0,1 0-1 0 0,0 0 0 0 0,3 1-61 0 0,82 179 826 0 0,-25-103-452 0 0,-28-55-255 0 0,80 89 257 0 0,25-22-49 0 0,-6-45-74 0 0,76-3 51 0 0,-11-52 18 0 0,-29-36-186 0 0,-136 17-125 0 0,112-39 89 0 0,-129 37-48 0 0,-2-1 0 0 0,1 0 0 0 0,-2-1 0 0 0,1-1 0 0 0,-2-1 0 0 0,16-15-52 0 0,-11 3 29 0 0,0-1-1 0 0,-2 0 1 0 0,-1-2 0 0 0,-1 0 0 0 0,-1-1 0 0 0,8-26-29 0 0,32-92 0 0 0,-29 59 0 0 0,-14-102 0 0 0,-9 44 0 0 0,-19 63 0 0 0,-27-47 0 0 0,-7 22 0 0 0,-92-75 0 0 0,18 40 0 0 0,18 56 0 0 0,22 36 0 0 0,68 44-22 0 0,0 1 1 0 0,-1 1-1 0 0,0 0 1 0 0,0 1-1 0 0,0 1 1 0 0,0 1-1 0 0,-1 0 1 0 0,1 1-1 0 0,-1 0 1 0 0,0 2-1 0 0,0 0 0 0 0,-11 2 22 0 0,21-2-5 0 0,-5 2-224 0 0,-1 1 1 0 0,1 0-1 0 0,1 1 0 0 0,-1 0 1 0 0,0 1-1 0 0,1 1 0 0 0,0-1 1 0 0,0 2-1 0 0,1 0 0 0 0,0 0 1 0 0,0 0-1 0 0,0 2 0 0 0,-3 3 229 0 0,4-5-592 0 0,-2 15-3458 0 0,9-15-1487 0 0,1-3-6901 0 0</inkml:trace>
  <inkml:trace contextRef="#ctx0" brushRef="#br1" timeOffset="-10071.319">4649 2357 0 0 0,'0'0'1295'0'0,"0"0"107"0"0,0 0 251 0 0,0 0 238 0 0,0 0 43 0 0,0 0-171 0 0,0 0-243 0 0,0 0-266 0 0,0 0-214 0 0,0 0-157 0 0,0 0-93 0 0,-5 0 3921 0 0,-17 3-3590 0 0,6-2-842 0 0,0 0 0 0 0,-1 1 1 0 0,1 1-1 0 0,0 0 1 0 0,1 1-1 0 0,-1 1 0 0 0,1 0 1 0 0,0 1-1 0 0,0 1 0 0 0,0 0-279 0 0,-9 5 209 0 0,1 1-1 0 0,1 1 0 0 0,1 1 0 0 0,0 1 0 0 0,0 1 0 0 0,2 1 1 0 0,0 0-1 0 0,1 1 0 0 0,1 1 0 0 0,1 1 0 0 0,-12 21-208 0 0,-53 65 532 0 0,1 0 14 0 0,70-88-493 0 0,1 0-1 0 0,0 1 1 0 0,1 0 0 0 0,2 0-1 0 0,0 1 1 0 0,1 0 0 0 0,1 0 0 0 0,1 0-1 0 0,-1 17-52 0 0,-8 43 161 0 0,-12 74 397 0 0,15 92 175 0 0,26-156-449 0 0,16 7 91 0 0,-19-66-257 0 0,76 82 177 0 0,-73-91-216 0 0,1 0-1 0 0,1-1 1 0 0,1-1 0 0 0,1-1-1 0 0,20 14-78 0 0,104 52 351 0 0,-59-46-198 0 0,-9-26-13 0 0,122-20 271 0 0,-159-2-275 0 0,41-7-64 0 0,59-30 75 0 0,-123 40-120 0 0,-1-1 1 0 0,-1 0-1 0 0,1-1 1 0 0,-1-1-1 0 0,-1 0 1 0 0,1-2-1 0 0,-2 1 0 0 0,1-2 1 0 0,0-1-28 0 0,39-26 68 0 0,43-80 92 0 0,11 7-90 0 0,-55 53-67 0 0,6-60-3 0 0,-50 97 0 0 0,-1-1 0 0 0,-1-1 0 0 0,-1 1 0 0 0,-2-1 0 0 0,0 0 0 0 0,-1 0 0 0 0,-1 0 0 0 0,-1 0 0 0 0,-1 0 0 0 0,-1-2 0 0 0,-33-114 0 0 0,16 75 0 0 0,-28-57 0 0 0,-26 7 0 0 0,31 47 0 0 0,-25-39 0 0 0,32 61 0 0 0,-5 2 0 0 0,-51-37 0 0 0,10 27 0 0 0,2 15 0 0 0,-44 9 0 0 0,105 27-1 0 0,0 0-1 0 0,1 2 1 0 0,-1 0 0 0 0,0 1-1 0 0,1 0 1 0 0,-1 2 0 0 0,1 0-1 0 0,-1 1 1 0 0,1 1 0 0 0,-12 5 1 0 0,-6-3-1195 0 0,35-7 856 0 0,0 0-73 0 0,0 0-139 0 0,0 0-238 0 0,-1-3-3374 0 0,0 2-1470 0 0,1-2-6957 0 0</inkml:trace>
  <inkml:trace contextRef="#ctx0" brushRef="#br0" timeOffset="427.462">2578 917 0 0 0,'0'0'264'0'0,"0"0"272"0"0,0 0 188 0 0,0 0 326 0 0,0 0 384 0 0,0 0 255 0 0,0 0 16 0 0,0 0-180 0 0,0 0-279 0 0,0 0-257 0 0,0 0-164 0 0,0 0-129 0 0,0 0-68 0 0,18 11 3063 0 0,72 44 1185 0 0,-53-29-3913 0 0,-37-26-923 0 0,4 7-65 0 0,29 23-1638 0 0,-3-3-5042 0 0,-13-8-2164 0 0,-11-14 3250 0 0</inkml:trace>
  <inkml:trace contextRef="#ctx0" brushRef="#br0" timeOffset="851.079">3200 1418 0 0 0,'0'0'568'0'0,"0"0"110"0"0,0 0 96 0 0,0 0 107 0 0,0 0 76 0 0,0 0 69 0 0,0 0 86 0 0,0 0 26 0 0,0 0-13 0 0,3 4-6 0 0,82 54 7570 0 0,-79-53-8430 0 0,0 0 0 0 0,0 0 0 0 0,0 0 0 0 0,-1 1 1 0 0,1 0-1 0 0,-1 0 0 0 0,-1 0 0 0 0,1 0 1 0 0,-1 1-1 0 0,0 0 0 0 0,-1 0 0 0 0,0 0 0 0 0,0 0 1 0 0,0 1-1 0 0,0 2-259 0 0,11 23 416 0 0,-13-30-455 0 0,1 0 0 0 0,-1 0 0 0 0,0 0 0 0 0,1 0 0 0 0,0 0-1 0 0,-1 0 1 0 0,1-1 0 0 0,0 1 0 0 0,1-1 0 0 0,-1 1-1 0 0,0-1 1 0 0,1 0 0 0 0,-1 0 0 0 0,1 0 0 0 0,0 0-1 0 0,-1 0 1 0 0,1-1 0 0 0,0 1 0 0 0,0-1 0 0 0,0 0 0 0 0,0 0-1 0 0,1 0 1 0 0,-1 0 0 0 0,0 0 0 0 0,0-1 0 0 0,1 1 39 0 0,16 7-3612 0 0,-9-3-3652 0 0,-8-4-3213 0 0</inkml:trace>
  <inkml:trace contextRef="#ctx0" brushRef="#br0" timeOffset="1268.366">3881 2276 0 0 0,'0'0'261'0'0,"0"0"705"0"0,0 0 638 0 0,0 0 389 0 0,0 0 154 0 0,0 0-164 0 0,0 0-367 0 0,0 0-302 0 0,0 0-219 0 0,0 0-116 0 0,0 0-79 0 0,12 19-59 0 0,41 58-48 0 0,-14-44 826 0 0,-27-30-1106 0 0,109 52 2813 0 0,-119-53-3301 0 0,0 0 1 0 0,0 0-1 0 0,0 0 0 0 0,0 0 0 0 0,0 1 1 0 0,-1-1-1 0 0,1 0 0 0 0,-1 1 1 0 0,1-1-1 0 0,-1 1 0 0 0,0 0 0 0 0,0-1 1 0 0,0 1-1 0 0,0 0 0 0 0,-1 0 0 0 0,1-1 1 0 0,-1 1-1 0 0,1 0 0 0 0,-1 0 1 0 0,0 0-1 0 0,0 0 0 0 0,-1 0-25 0 0,6 82-2379 0 0,-1-58-2133 0 0,2 0-4448 0 0,-4-18 2305 0 0</inkml:trace>
  <inkml:trace contextRef="#ctx0" brushRef="#br0" timeOffset="1612.369">4430 2890 424 0 0,'0'0'1108'0'0,"0"0"-520"0"0,0 0-159 0 0,0 0 313 0 0,0 0 491 0 0,0 0 248 0 0,0 0 81 0 0,0 0-31 0 0,0 0-155 0 0,0 0-146 0 0,0 0-121 0 0,0 0-119 0 0,10 13-105 0 0,60 77 1744 0 0,-64-83-2574 0 0,0-1 0 0 0,1 1 1 0 0,0-1-1 0 0,0-1 0 0 0,0 1 0 0 0,0-1 0 0 0,1 0 0 0 0,0-1 1 0 0,0 0-1 0 0,0 0 0 0 0,1-1 0 0 0,-1 0 0 0 0,1 0 0 0 0,0-1 1 0 0,5 1-56 0 0,-9-2-221 0 0,27 18-3535 0 0,-19-9-683 0 0,-6-6-4946 0 0</inkml:trace>
  <inkml:trace contextRef="#ctx0" brushRef="#br0" timeOffset="1846.115">4950 3358 10122 0 0,'0'0'796'0'0,"0"0"-409"0"0,0 0-91 0 0,0 0 216 0 0,0 0 215 0 0,0 0 73 0 0,0 0-100 0 0,0 0-199 0 0,0 0-164 0 0,0 0-100 0 0,0 0-38 0 0,0 0-31 0 0,0 0-36 0 0,9 12-48 0 0,25 38-36 0 0,9-16-136 0 0,-11 7-353 0 0,8 31-12333 0 0,-26-39 10116 0 0,-9-21 2573 0 0</inkml:trace>
  <inkml:trace contextRef="#ctx0" brushRef="#br0" timeOffset="1996.006">5193 3804 0 0 0,'0'0'441'0'0,"0"0"1433"0"0,0 0 280 0 0,0 0-207 0 0,0 0-419 0 0,0 0-325 0 0,0 0-14 0 0,0 0-83 0 0,0 0-148 0 0,0 0-203 0 0,0 0-223 0 0,15 12-176 0 0,45 40-137 0 0,6-25-101 0 0,-3 10-2810 0 0,-39-22-4307 0 0,-18-11 2310 0 0</inkml:trace>
  <inkml:trace contextRef="#ctx0" brushRef="#br0" timeOffset="6933.881">5668 4131 4913 0 0,'0'0'2155'0'0,"0"0"-699"0"0,0 0-561 0 0,0 0-124 0 0,0 0 11 0 0,0 0-18 0 0,0 0-148 0 0,0 0-203 0 0,0 0-59 0 0,0 0 21 0 0,0 0 66 0 0,3 4 88 0 0,25 28 1511 0 0,-8-10-1093 0 0,-2 0 1 0 0,0 1-1 0 0,-2 0 1 0 0,0 2-1 0 0,-2-1 1 0 0,0 4-948 0 0,-10-19 157 0 0,-2-3-104 0 0,0-1 1 0 0,0 1-1 0 0,1 0 1 0 0,-1-1-1 0 0,1 0 0 0 0,0 1 1 0 0,1-1-1 0 0,-1 0 0 0 0,1-1 1 0 0,0 1-1 0 0,1-1 0 0 0,-1 0 1 0 0,1 1-54 0 0,20-3-106 0 0,-20-3-3498 0 0,0 1-3931 0 0,-3 0-3572 0 0</inkml:trace>
  <inkml:trace contextRef="#ctx0" brushRef="#br1" timeOffset="14073.49">389 442 0 0 0,'0'0'684'0'0,"0"0"322"0"0,0 0 306 0 0,-2 0 1223 0 0,-5-3-2313 0 0,5 3 3391 0 0,2 0 3899 0 0,0 398-3401 0 0,-4-50-2783 0 0,17-199-893 0 0,2-21-144 0 0,-1 19 24 0 0,-24 38 179 0 0,26 109-227 0 0,15 203-80 0 0,1-180-54 0 0,-15-240-104 0 0,3-1 0 0 0,28 66-29 0 0,24 93 70 0 0,-54-141-41 0 0,-4-1 0 0 0,-4 2 0 0 0,-4 50-29 0 0,2 411 131 0 0,7-350-102 0 0,-29 18-26 0 0,2 64 26 0 0,16-252 6 0 0,-2-32-25 0 0,-1 0-1 0 0,0 0 0 0 0,0 0 0 0 0,0 1 0 0 0,-1-1 0 0 0,0 0 0 0 0,1 1 1 0 0,-2-1-1 0 0,1 1 0 0 0,0-1 0 0 0,-1 0 0 0 0,0 1 0 0 0,0-1 1 0 0,0 0-1 0 0,0 0 0 0 0,-1 0 0 0 0,0 0 0 0 0,0 0 0 0 0,0 1-9 0 0,1 32-12 0 0,-12 48 234 0 0,10-19-162 0 0,6-63-54 0 0,-3-2-7 0 0,0 2 0 0 0,0-3-17 0 0,0 0 26 0 0,0 0 2 0 0,-5 23 195 0 0,-26 116 127 0 0,32-88-284 0 0,3 30 335 0 0,-4-80-374 0 0,0 7 6 0 0,7 28 748 0 0,-7 63-649 0 0,28-99-206 0 0,225-28 204 0 0,-143 20-137 0 0,475 4 70 0 0,-255 36-43 0 0,33-38 25 0 0,-308 3 5 0 0,300-2-30 0 0,-130 13 50 0 0,256-16-85 0 0,50-18 59 0 0,19 23-26 0 0,-382 3 26 0 0,598-26 62 0 0,-376 15-75 0 0,219-12 43 0 0,-230 9-77 0 0,-156 11 78 0 0,-129-5-15 0 0,-94 8-45 0 0,0 0 14 0 0,0 0 5 0 0,0 0 22 0 0,0 0-2 0 0,0 0 2 0 0,0 0-5 0 0,0 0 3 0 0,0 0 19 0 0,0 0 14 0 0,0 0 0 0 0,0 0-11 0 0,0 0-16 0 0,0 0-22 0 0,0 0 14 0 0,0 0 0 0 0,0 0 1 0 0,0 0-11 0 0,0 0 8 0 0,0 0-12 0 0,0 0-12 0 0,0 0-31 0 0,0 0-1 0 0,0 0 11 0 0,0 0 14 0 0,0 0 1 0 0,0 0 10 0 0,0 0-38 0 0,0 0 22 0 0,0 0-6 0 0,0 0-25 0 0,0 0-5 0 0,0 0 1 0 0,0 0 2 0 0,0 0-23 0 0,0 0-39 0 0,0 0-27 0 0,0 0-70 0 0,0 0-159 0 0,0 0-227 0 0,0 0-401 0 0,0 0-621 0 0,0 0-1478 0 0,0 0-3885 0 0,2 0-5061 0 0</inkml:trace>
  <inkml:trace contextRef="#ctx0" brushRef="#br1" timeOffset="21755.598">593 5784 0 0 0,'0'0'381'0'0,"0"0"798"0"0,0 0 206 0 0,0 0-142 0 0,0 0-274 0 0,0 0-195 0 0,0 0-18 0 0,0 0 63 0 0,0 0 38 0 0,3 0-39 0 0,1 1-473 0 0,-1-1 0 0 0,1 0 0 0 0,-1-1 0 0 0,0 1 0 0 0,0-1 0 0 0,1 1 1 0 0,-1-1-1 0 0,0 0 0 0 0,0 0 0 0 0,1 0 0 0 0,-1-1 0 0 0,0 1 0 0 0,0-1 1 0 0,-1 0-1 0 0,1 1 0 0 0,0-1 0 0 0,-1-1 0 0 0,1 1 0 0 0,-1 0 0 0 0,1 0 1 0 0,-1-1-1 0 0,0 0 0 0 0,0 1 0 0 0,0-1 0 0 0,0-2-345 0 0,66-95 2475 0 0,102-112-454 0 0,211-260-58 0 0,-197 248-1604 0 0,173-219 651 0 0,-172 197-420 0 0,79-97 26 0 0,-121 144-228 0 0,-53 78-134 0 0,131-148 191 0 0,19-81 46 0 0,-191 269-390 0 0,3 2 0 0 0,4 2-1 0 0,42-43-100 0 0,62-68 75 0 0,-91 104 20 0 0,-57 39 712 0 0,26 3-919 0 0,-42 44 434 0 0,-122 32-225 0 0,87-28-72 0 0,-20-6 157 0 0,59 0-158 0 0,0 0 0 0 0,9 71 219 0 0,76 141-233 0 0,-65-137-34 0 0,-16-64 164 0 0,40-170 76 0 0,-35 109-212 0 0,3 0 0 0 0,3 1 0 0 0,1 0 0 0 0,7-10-4 0 0,1 4-274 0 0,-23 64-5157 0 0,0 3 1083 0 0,-1-5-1669 0 0,-2 1-6512 0 0</inkml:trace>
  <inkml:trace contextRef="#ctx0" brushRef="#br1" timeOffset="23019.464">1528 3491 3601 0 0,'0'0'2963'0'0,"0"0"-784"0"0,0 0-313 0 0,0 0-87 0 0,0 0 21 0 0,0 0-29 0 0,0 0-228 0 0,0 0-330 0 0,0 0-400 0 0,0 0-307 0 0,0 0-166 0 0,-5 4 1084 0 0,60 106 1753 0 0,37 114-1900 0 0,-65-172-938 0 0,-26-52-266 0 0,-1 0 59 0 0,0 0 72 0 0,0 0 47 0 0,0 0 89 0 0,0 0 23 0 0,-22-33 571 0 0,5 5-915 0 0,1-2 0 0 0,2 0 1 0 0,1-1-1 0 0,1 0 0 0 0,2-1 1 0 0,1 0-1 0 0,1 0 1 0 0,2-1-1 0 0,2 0 0 0 0,0 0 1 0 0,2-32-20 0 0,2 59 2 0 0,11-127 41 0 0,-10 127-40 0 0,0 0 0 0 0,1 0-1 0 0,-1 0 1 0 0,2 1 0 0 0,-1-1 0 0 0,0 1-1 0 0,1-1 1 0 0,0 1 0 0 0,0 0 0 0 0,1 0-1 0 0,-1 0 1 0 0,1 0 0 0 0,0 1-1 0 0,1 0 1 0 0,-1 0 0 0 0,1 0 0 0 0,0 0-1 0 0,-1 0 1 0 0,2 1 0 0 0,3-2-3 0 0,-6 5 5 0 0,0-1 0 0 0,-1 1 0 0 0,1 0 0 0 0,0 0 0 0 0,0 0 0 0 0,0 1 0 0 0,0-1 0 0 0,0 1 0 0 0,-1-1 0 0 0,1 1 0 0 0,0 0-1 0 0,0 0 1 0 0,-1 0 0 0 0,1 1 0 0 0,-1-1 0 0 0,1 1 0 0 0,-1-1 0 0 0,1 1 0 0 0,-1 0 0 0 0,0 0 0 0 0,0 0 0 0 0,0 0 0 0 0,0 0 0 0 0,0 0 0 0 0,-1 1 0 0 0,1-1 0 0 0,0 1 0 0 0,-1-1 0 0 0,0 1 0 0 0,0-1 0 0 0,0 1 0 0 0,0 0 0 0 0,0 0 0 0 0,0 0 0 0 0,-1 0-5 0 0,7 8 51 0 0,31 63 120 0 0,-15-54-619 0 0,-10-40-4400 0 0,-11 13-653 0 0,1 3-6634 0 0</inkml:trace>
  <inkml:trace contextRef="#ctx0" brushRef="#br1" timeOffset="23371.322">2088 3395 13683 0 0,'0'0'2095'0'0,"0"0"-357"0"0,0 0-187 0 0,0 0 49 0 0,0 0-64 0 0,0 0-281 0 0,0 0-405 0 0,0 0-334 0 0,0 0-180 0 0,0 0-45 0 0,0 0 17 0 0,0 0 5 0 0,0 0-9 0 0,3 18 730 0 0,31 85 456 0 0,-18-70-1623 0 0,-4-26-2982 0 0,-9-6-1355 0 0,-1-1-3716 0 0,-2 0-4154 0 0</inkml:trace>
  <inkml:trace contextRef="#ctx0" brushRef="#br1" timeOffset="23993.009">1180 3126 4681 0 0,'0'0'2143'0'0,"0"0"-162"0"0,0 0-173 0 0,0 0-122 0 0,0 0-90 0 0,0 0-178 0 0,0 0-157 0 0,0 0-101 0 0,0 0-102 0 0,0 0-39 0 0,0 0-19 0 0,0 0-50 0 0,0 0-74 0 0,16-18-87 0 0,50-55-77 0 0,22 2 1384 0 0,46-10-655 0 0,-134 81-1408 0 0,1 0 0 0 0,0 0 1 0 0,-1 0-1 0 0,1 0 0 0 0,-1-1 0 0 0,1 1 0 0 0,0 0 0 0 0,-1 0 0 0 0,1-1 0 0 0,-1 1 0 0 0,1 0 0 0 0,-1-1 0 0 0,1 1 1 0 0,-1 0-1 0 0,1-1 0 0 0,-1 1 0 0 0,1-1 0 0 0,-1 1 0 0 0,1-1 0 0 0,-1 1 0 0 0,0-1 0 0 0,1 1 0 0 0,-1-1 0 0 0,0 1 1 0 0,0-1-1 0 0,1 0 0 0 0,-1 1 0 0 0,0-1 0 0 0,0 1 0 0 0,0-1 0 0 0,0 0 0 0 0,0 1 0 0 0,0-1 0 0 0,0 1 0 0 0,0-1 1 0 0,0 0-1 0 0,0 1 0 0 0,0-1 0 0 0,0 0 0 0 0,0 1 0 0 0,0-1 0 0 0,0 1 0 0 0,-1-1 0 0 0,1 0 0 0 0,0 1 1 0 0,-1-1-1 0 0,1 1 0 0 0,0-1 0 0 0,-1 1 0 0 0,1-1 0 0 0,0 1 0 0 0,-1-1 0 0 0,1 1 0 0 0,-1 0 0 0 0,1-1 0 0 0,-1 1 1 0 0,1-1-1 0 0,-1 1 0 0 0,1 0 0 0 0,-1 0 0 0 0,0-1 0 0 0,1 1 0 0 0,-1 0 0 0 0,1 0 0 0 0,-1 0 0 0 0,0-1 0 0 0,1 1 1 0 0,-1 0-34 0 0,-15-12-288 0 0,-45-47 414 0 0,-25-73-326 0 0,87 89-1638 0 0,9 32-2092 0 0,4 3-4612 0 0,-7 4-4119 0 0</inkml:trace>
  <inkml:trace contextRef="#ctx0" brushRef="#br1" timeOffset="26874.117">775 5748 0 0 0,'-86'3'2847'0'0,"28"-3"8760"0"0,57 0-10851 0 0,7 1 5602 0 0,22-17-5883 0 0,129-75 1423 0 0,53-27-792 0 0,-75 29-612 0 0,56-32-108 0 0,-156 102-321 0 0,98-44 23 0 0,-10-7 70 0 0,252-154 76 0 0,-198 128-122 0 0,9-10-21 0 0,119-48-28 0 0,29-23 26 0 0,97-80 100 0 0,20-6 492 0 0,-273 160-232 0 0,83-52-192 0 0,-174 104-139 0 0,-25 17-25 0 0,36-21 43 0 0,-36 16-69 0 0,-56 38-62 0 0,-6 1-16 0 0,0 0 25 0 0,0 0 7 0 0,0 0-22 0 0,0 0 13 0 0,0 0-19 0 0,0 0-13 0 0,11-11 90 0 0,90-55 102 0 0,-132 61 661 0 0,-110-27-782 0 0,84 3 122 0 0,55 54 52 0 0,76 196-210 0 0,-49-96 81 0 0,5-198 390 0 0,27-49-484 0 0,-50 108-69 0 0,-1 3-33 0 0,0 0 1 0 0,-1 0-1 0 0,0-1 0 0 0,-1 1 1 0 0,0-1-1 0 0,-1 0 0 0 0,0 0 1 0 0,-1 0-1 0 0,1-5 100 0 0,-3 16-679 0 0,0 1-562 0 0,-2 0-6678 0 0,0 0-4485 0 0</inkml:trace>
  <inkml:trace contextRef="#ctx0" brushRef="#br1" timeOffset="30144.905">3021 4868 0 0 0,'0'0'918'0'0,"0"0"251"0"0,0 0 137 0 0,0 0 229 0 0,0 0 196 0 0,0 0 152 0 0,0 0 83 0 0,0 0-99 0 0,0 0-171 0 0,0 0-202 0 0,0 0-183 0 0,-3-9 582 0 0,3 8 3192 0 0,32 128-3268 0 0,-11 57-1070 0 0,-14-125-622 0 0,-13-106 2464 0 0,-2-24-2803 0 0,7 43 225 0 0,1 0 0 0 0,2 1 1 0 0,1-1-1 0 0,1 1 0 0 0,2 0 0 0 0,6-21-11 0 0,-5 30-6 0 0,1 1 0 0 0,0 0 0 0 0,2 0 0 0 0,0 1 1 0 0,0 1-1 0 0,2-1 0 0 0,0 2 0 0 0,0-1 0 0 0,2 2 0 0 0,13-12 6 0 0,37-9 23 0 0,-64 34-39 0 0,0 0 0 0 0,0 0 25 0 0,6 15 65 0 0,17 131 376 0 0,-23-144-481 0 0,0-1-1 0 0,0 1 1 0 0,1-1-1 0 0,-1 1 1 0 0,1-1-1 0 0,-1 0 1 0 0,1 1 0 0 0,0-1-1 0 0,-1 0 1 0 0,1 1-1 0 0,0-1 1 0 0,0 0-1 0 0,0 0 1 0 0,0 1-1 0 0,0-1 1 0 0,0 0-1 0 0,0 0 1 0 0,1 0-1 0 0,-1-1 1 0 0,0 1-1 0 0,0 0 1 0 0,1 0-1 0 0,-1-1 1 0 0,1 1-1 0 0,-1 0 1 0 0,0-1 0 0 0,1 0-1 0 0,-1 1 1 0 0,1-1-1 0 0,-1 0 1 0 0,1 0-1 0 0,-1 0 1 0 0,1 0-1 0 0,-1 0 1 0 0,1 0-1 0 0,-1 0 1 0 0,1 0-1 0 0,-1-1 1 0 0,1 1-1 0 0,-1 0 1 0 0,1-1-1 0 0,-1 1 1 0 0,1-1-1 0 0,-1 0 1 0 0,1 0 31 0 0,0-2-555 0 0,4-5-2293 0 0,-4 1-7057 0 0,-1 3-2380 0 0</inkml:trace>
  <inkml:trace contextRef="#ctx0" brushRef="#br1" timeOffset="30761.722">3426 5125 6929 0 0,'0'0'3547'0'0,"0"0"-1650"0"0,0 0-586 0 0,0 0 75 0 0,0 0 125 0 0,0 0-55 0 0,0 0-298 0 0,0 0-382 0 0,0 0-216 0 0,0 0-61 0 0,0 0 30 0 0,0 0 6 0 0,0 0-59 0 0,6-4-34 0 0,61-33 1423 0 0,-17 30-811 0 0,-49 7-1023 0 0,-10 74 1904 0 0,-5-53-1728 0 0,11-18-171 0 0,0 0-1 0 0,0 0 0 0 0,1 1 1 0 0,0-1-1 0 0,-1 1 0 0 0,2 0 0 0 0,-1 0 1 0 0,0-1-1 0 0,1 1 0 0 0,-1 0 1 0 0,1 0-1 0 0,0 1 0 0 0,0-1 0 0 0,1 0 1 0 0,-1 0-1 0 0,1 0 0 0 0,0 1 1 0 0,0-1-1 0 0,1 0 0 0 0,-1 1-35 0 0,2-2 21 0 0,0 0-1 0 0,0-1 1 0 0,0 1-1 0 0,0 0 1 0 0,1-1-1 0 0,-1 0 1 0 0,1 0-1 0 0,-1 1 1 0 0,1-2-1 0 0,0 1 1 0 0,0 0-1 0 0,0 0 1 0 0,0-1-1 0 0,0 0 1 0 0,0 0-1 0 0,1 0 1 0 0,-1 0-1 0 0,0 0 1 0 0,0 0-1 0 0,1-1 1 0 0,-1 0 0 0 0,1 1-1 0 0,-1-1 1 0 0,0 0-1 0 0,1-1 1 0 0,2 0-21 0 0,3-1 37 0 0,0 0 1 0 0,0-1-1 0 0,-1 0 0 0 0,1 0 1 0 0,0-1-1 0 0,-1 0 1 0 0,0-1-1 0 0,0 0 1 0 0,0 0-1 0 0,-1-1 1 0 0,4-3-38 0 0,-9 2-2077 0 0,-4 3-9651 0 0,0 4-718 0 0</inkml:trace>
  <inkml:trace contextRef="#ctx0" brushRef="#br1" timeOffset="32225.333">2933 4507 0 0 0,'0'0'475'0'0,"0"0"168"0"0,0 0 173 0 0,0 0 151 0 0,0 0 205 0 0,0 0 207 0 0,0 0 98 0 0,0 0 84 0 0,0 0 35 0 0,0 0-52 0 0,-4 2-73 0 0,-18 10 1178 0 0,18-7 286 0 0,-1 5 3303 0 0,110-6-3356 0 0,220-73-1463 0 0,-284 68-1145 0 0,-41 1-242 0 0,0 0-37 0 0,0 0-8 0 0,0 0 25 0 0,0 0-26 0 0,0 0 24 0 0,0 0 11 0 0,0 0-4 0 0,0 0 1 0 0,0 0-1 0 0,0 0-21 0 0,0 0 0 0 0,0 0 32 0 0,0 0-23 0 0,0 0 11 0 0,0 0 18 0 0,0 0-10 0 0,0 0-8 0 0,0 0 14 0 0,0 0-15 0 0,0 0-16 0 0,0 0 27 0 0,0 0-11 0 0,0 0-19 0 0,0 0 19 0 0,0 0-5 0 0,0 0 2 0 0,0 0 19 0 0,0 0 12 0 0,0 0-9 0 0,0 0 2 0 0,0 0 8 0 0,0 0-22 0 0,0 0 10 0 0,0 0-6 0 0,0 0 5 0 0,0 0 25 0 0,0 0 3 0 0,0 0 3 0 0,0 0 6 0 0,-16-10 409 0 0,-62-46-387 0 0,47 37-110 0 0,31 16 26 0 0,0 3 3 0 0,0 0-33 0 0,0 0 4 0 0,0 0-33 0 0,0 0-46 0 0,0 0 23 0 0,0 0-5 0 0,0 0-19 0 0,0 0-13 0 0,0 0-44 0 0,0 0-62 0 0,21 4-1704 0 0,-12-1 878 0 0,3 0-1487 0 0,-6-2-1942 0 0,-2-1-7364 0 0</inkml:trace>
  <inkml:trace contextRef="#ctx0" brushRef="#br2" timeOffset="43024.487">3831 2206 0 0 0,'0'0'239'0'0,"0"0"157"0"0,0 0 53 0 0,0 0 34 0 0,0 0 84 0 0,0 0 118 0 0,-5-3 130 0 0,-15-10 183 0 0,15 9 3682 0 0,-9-9 475 0 0,12 9-591 0 0,2 5 378 0 0,3 9-3020 0 0,56 82 400 0 0,35 23-1781 0 0,-77-98-474 0 0,20 31 180 0 0,-1-4-54 0 0,3-14-4 0 0,-15 6-97 0 0,-5-14-26 0 0,-8-6-82 0 0,-11-16 22 0 0,0 0-16 0 0,0 0-26 0 0,0 0 12 0 0,0 0-15 0 0,0 0-29 0 0,0 0 17 0 0,0 0-54 0 0,0 0-26 0 0,0 0-39 0 0,-1-16-2662 0 0,-5-5-705 0 0,1 7-3729 0 0,2 6-4658 0 0</inkml:trace>
  <inkml:trace contextRef="#ctx0" brushRef="#br2" timeOffset="44516.24">3713 2195 0 0 0,'0'0'471'0'0,"0"0"286"0"0,0 0 233 0 0,0 0 145 0 0,0 0 64 0 0,0 0 29 0 0,0 0-21 0 0,0-8-32 0 0,0-3-376 0 0,-1 3-2428 0 0,1 1 3566 0 0,0-1 3483 0 0,0-2 4886 0 0,2 90-6702 0 0,-1 58-3416 0 0,-12 23 725 0 0,33-183-832 0 0,142-151 215 0 0,-55 37-157 0 0,-53 74-117 0 0,-55 61-12 0 0,0 1 0 0 0,0 0-16 0 0,-1 0-9 0 0,0 0 19 0 0,10-15 16 0 0,21-35 20 0 0,-29 49-53 0 0,-1 1 7 0 0,-1 0 17 0 0,0 0-2 0 0,0 0 1 0 0,0 0 4 0 0,0 0-3 0 0,0 0-16 0 0,0 0 9 0 0,0 0-20 0 0,0 0 4 0 0,0 0 18 0 0,0 0-6 0 0,0 0 14 0 0,0 0 10 0 0,0 0 2 0 0,0 0-12 0 0,0 0 0 0 0,0 0-3 0 0,0 0-14 0 0,0 0 24 0 0,0 0-4 0 0,0 0 12 0 0,0 0-14 0 0,0 0 0 0 0,0 0-5 0 0,0 0-12 0 0,0 0 24 0 0,0 0 6 0 0,0 0 10 0 0,0 0-2 0 0,0 0-16 0 0,0 0-6 0 0,0 0-4 0 0,0 0-12 0 0,0 0-31 0 0,0 0 18 0 0,0 0 35 0 0,0 0 26 0 0,0 0 22 0 0,0 0-47 0 0,0 0-38 0 0,0 0 1 0 0,0 0 32 0 0,0 0 9 0 0,0 0-1 0 0,0 0-19 0 0,0 0 25 0 0,0 0 23 0 0,-29 4 192 0 0,-194 51-166 0 0,157-51 38 0 0,65-4-117 0 0,1 0-12 0 0,0 0 20 0 0,0 0 3 0 0,0 0 2 0 0,0 0-3 0 0,0 0-9 0 0,0 0-18 0 0,0 0 21 0 0,0 0-8 0 0,0 0 2 0 0,0 0 21 0 0,0 0-16 0 0,-13-1-2280 0 0,17-1-2301 0 0,5-2-3792 0 0,-5 3-4119 0 0</inkml:trace>
  <inkml:trace contextRef="#ctx0" brushRef="#br2" timeOffset="48162.066">4221 1874 0 0 0,'0'-37'0'0'0,"4"15"0"0"0,-2 19 0 0 0,1 3 0 0 0,-2 3 0 0 0</inkml:trace>
  <inkml:trace contextRef="#ctx0" brushRef="#br2" timeOffset="48915.358">4221 1874 0 0 0,'-36'-12'83'0'0,"28"10"389"0"0,8 2 348 0 0,1 0 7595 0 0,2 1-4310 0 0,6 1-1749 0 0,84-75 1675 0 0,228-173-1195 0 0,-295 222-2690 0 0,1 1 1 0 0,1 1-1 0 0,1 2 0 0 0,0 1 0 0 0,24-11-146 0 0,-51 31 15 0 0,-1-1-1 0 0,1 1 1 0 0,-1 0 0 0 0,1 0-1 0 0,0-1 1 0 0,-1 1 0 0 0,0 1-1 0 0,1-1 1 0 0,-1 0 0 0 0,0 0-1 0 0,1 0 1 0 0,-1 1-1 0 0,0-1 1 0 0,0 0 0 0 0,0 1-1 0 0,0-1 1 0 0,0 1 0 0 0,0 0-1 0 0,-1-1 1 0 0,1 1 0 0 0,0 0-1 0 0,-1-1 1 0 0,1 1 0 0 0,-1 0-1 0 0,0-1 1 0 0,0 1 0 0 0,0 0-1 0 0,1 0 1 0 0,-1 0-1 0 0,-1-1 1 0 0,1 1 0 0 0,0 0-1 0 0,0 0 1 0 0,-1-1 0 0 0,1 1-1 0 0,-1 0 1 0 0,1-1 0 0 0,-1 1-1 0 0,0 0-14 0 0,1 4 16 0 0,-33 196 281 0 0,31-195-287 0 0,2-7-11 0 0,-1 1 0 0 0,1 0 0 0 0,-1 0 0 0 0,1 0 0 0 0,-1-1 0 0 0,1 1 0 0 0,0 0 0 0 0,-1 0 0 0 0,1 0 0 0 0,0 0 0 0 0,0 0 0 0 0,0 0 0 0 0,0 0 0 0 0,0 0 0 0 0,0 0 0 0 0,0 0 0 0 0,0 0 0 0 0,0 0 0 0 0,0 0 0 0 0,0 0 0 0 0,0 0 0 0 0,1-1 0 0 0,-1 1 0 0 0,0 0 0 0 0,1 0 0 0 0,-1 0 0 0 0,1 0 0 0 0,-1 0 0 0 0,1-1 0 0 0,-1 1 0 0 0,1 0 0 0 0,0 0 0 0 0,-1-1 0 0 0,1 1 0 0 0,0 0 0 0 0,0-1 0 0 0,-1 1 0 0 0,1-1 0 0 0,0 1 0 0 0,0-1 1 0 0,8-1 69 0 0,0-1 0 0 0,0-1 1 0 0,0 0-1 0 0,0 0 1 0 0,-1-1-1 0 0,0 1 1 0 0,1-2-1 0 0,-1 1 0 0 0,-1-1 1 0 0,1-1-1 0 0,-1 1 1 0 0,5-6-70 0 0,14-7 180 0 0,39-29 220 0 0,-29 19-200 0 0,2 3 0 0 0,1 0 0 0 0,0 3 0 0 0,14-4-200 0 0,1 0 79 0 0,-53 26-62 0 0,-1 0 2 0 0,0 0 4 0 0,0 0-1 0 0,0 0-4 0 0,0 0-2 0 0,0 0-7 0 0,0 0-21 0 0,0 0 4 0 0,0 0-33 0 0,0 0-10 0 0,0 0-72 0 0,8-3-3483 0 0,-2 2-3851 0 0,-2 1-4347 0 0</inkml:trace>
  <inkml:trace contextRef="#ctx0" brushRef="#br2" timeOffset="50770.294">5300 935 560 0 0,'0'0'2074'0'0,"0"0"-747"0"0,0 0-87 0 0,0 0 228 0 0,0 0 258 0 0,0 0 44 0 0,0 0-238 0 0,0 0-378 0 0,0 0-407 0 0,0 0-309 0 0,0 0-156 0 0,0 0-81 0 0,41-11 3976 0 0,117-84 941 0 0,-138 80-4892 0 0,-1 0 0 0 0,0-1 1 0 0,-1 0-1 0 0,0-2 0 0 0,-1 0 0 0 0,-2-1 1 0 0,0-1-1 0 0,-1 0 0 0 0,0-1 0 0 0,0-4-226 0 0,0-37 1103 0 0,-31 73-664 0 0,9 5-446 0 0,2-1-1 0 0,0 1 1 0 0,1 1 0 0 0,1-1 0 0 0,0 1 0 0 0,1 0-1 0 0,1 0 1 0 0,0 0 0 0 0,2 0 0 0 0,0 0-1 0 0,1 0 1 0 0,0 2 7 0 0,5 22 2 0 0,1 0 0 0 0,2 0-1 0 0,2-1 1 0 0,1 0 0 0 0,14 26-2 0 0,-1 3 27 0 0,2 13-16 0 0,-3 1 0 0 0,-4 1 0 0 0,-3 0 0 0 0,-4 1 0 0 0,-3 11-11 0 0,-13 114-12 0 0,3-205 9 0 0,0 0 0 0 0,-1 0 0 0 0,1 0 0 0 0,-1 0 0 0 0,0-1 0 0 0,0 1 0 0 0,-1 0 0 0 0,1 0 0 0 0,-1-1 0 0 0,0 1 0 0 0,-1-1 0 0 0,1 1 0 0 0,-1-1 0 0 0,1 0 0 0 0,-1 0 0 0 0,-1 0 0 0 0,1 0-1 0 0,0-1 1 0 0,-1 1 0 0 0,0-1 0 0 0,0 0 0 0 0,0 0 0 0 0,0 0 0 0 0,0-1 0 0 0,-1 1 0 0 0,1-1 0 0 0,-1 0 0 0 0,0 0 0 0 0,1-1 0 0 0,-2 1 3 0 0,1-2-14 0 0,0-1 0 0 0,0 0 1 0 0,1 0-1 0 0,-1 0 0 0 0,0-1 0 0 0,1 0 0 0 0,-1 1 0 0 0,1-1 0 0 0,0-1 0 0 0,-1 1 1 0 0,1-1-1 0 0,0 0 0 0 0,0 0 0 0 0,1 0 0 0 0,-1 0 0 0 0,1 0 0 0 0,0-1 0 0 0,-1 0 0 0 0,2 0 1 0 0,-1 0-1 0 0,0 0 0 0 0,0-2 14 0 0,-7-11-22 0 0,1-1-1 0 0,0 0 1 0 0,1-1 0 0 0,1 0-1 0 0,1 0 1 0 0,1 0 0 0 0,1-1-1 0 0,0 0 1 0 0,2 0 0 0 0,0 0 0 0 0,1 0-1 0 0,1 0 1 0 0,1 0 0 0 0,0 0 22 0 0,2 8-3 0 0,0 1 1 0 0,0-1 0 0 0,1 1 0 0 0,0 0-1 0 0,1 0 1 0 0,1 0 0 0 0,-1 1 0 0 0,2-1-1 0 0,-1 2 1 0 0,1-1 0 0 0,1 1-1 0 0,0 0 1 0 0,0 0 0 0 0,1 1 0 0 0,0 0-1 0 0,0 1 1 0 0,7-5 2 0 0,203-154 550 0 0,-153 100-254 0 0,-53 96 650 0 0,26 112-132 0 0,-37-151-5089 0 0,-2 0-517 0 0,0 2-4256 0 0</inkml:trace>
  <inkml:trace contextRef="#ctx0" brushRef="#br2" timeOffset="51462.071">5085 435 9370 0 0,'0'0'1884'0'0,"0"0"-373"0"0,0 0-278 0 0,0 0-238 0 0,0 0-123 0 0,0 0-31 0 0,0 0 6 0 0,0 0 63 0 0,0 0 48 0 0,0 0-23 0 0,0 0-52 0 0,0 0-75 0 0,0 0-74 0 0,33-18-58 0 0,105-56-67 0 0,-5 7 797 0 0,54-20-236 0 0,-141 79 615 0 0,-178-58-887 0 0,36 6-795 0 0,11 6-97 0 0,87 71-7600 0 0,4-6 1007 0 0,-1-3-5257 0 0</inkml:trace>
  <inkml:trace contextRef="#ctx0" brushRef="#br2" timeOffset="52208.18">6331 1075 0 0 0,'0'0'1827'0'0,"0"0"61"0"0,0 0 246 0 0,0 0 203 0 0,0 0-27 0 0,0 0-191 0 0,0 0-255 0 0,0 0-249 0 0,0 0-192 0 0,0 0-175 0 0,0 0-141 0 0,0 0-124 0 0,0 0-124 0 0,0-5-120 0 0,-3-17-128 0 0,2 16-91 0 0,1 6-79 0 0,0 0-67 0 0,0 0-46 0 0,0 0-43 0 0,0 0-50 0 0,20 25 1142 0 0,-10-10-1118 0 0,0 0 0 0 0,-2 1 0 0 0,0 0 0 0 0,0 1 0 0 0,-2-1 0 0 0,0 1 0 0 0,1 5-259 0 0,26 66 401 0 0,-9-41-287 0 0,-24-47-2951 0 0,-1 0-1478 0 0,1 1-3477 0 0,0-1-4216 0 0</inkml:trace>
  <inkml:trace contextRef="#ctx0" brushRef="#br2" timeOffset="53650.268">6646 924 0 0 0,'0'0'676'0'0,"0"0"156"0"0,0 0 247 0 0,0 0 248 0 0,0 0 200 0 0,0 0 112 0 0,0 0-62 0 0,0 0-101 0 0,0 0-109 0 0,0 0-176 0 0,0 0-79 0 0,-3-2-50 0 0,-9-13 1981 0 0,13 12 3551 0 0,2-3-3476 0 0,12-13-3616 0 0,-10 13 1263 0 0,104-97 369 0 0,-69 77-915 0 0,-36 49-49 0 0,-2-5-124 0 0,-1 1 0 0 0,-1-1 0 0 0,-1 1 0 0 0,-1-1 0 0 0,0 0 0 0 0,-2 1 0 0 0,-3 10-46 0 0,-4 114 120 0 0,13-141-105 0 0,-1-1 0 0 0,1 1 0 0 0,-1 0 0 0 0,1-1 0 0 0,0 0 1 0 0,-1 1-1 0 0,1-1 0 0 0,0 0 0 0 0,0 0 0 0 0,0 0 0 0 0,0 0 0 0 0,0 0 1 0 0,0 0-1 0 0,0 0 0 0 0,0-1 0 0 0,1 1 0 0 0,-1-1 0 0 0,0 0 0 0 0,0 0 0 0 0,0 1 1 0 0,1-1-1 0 0,-1-1 0 0 0,0 1 0 0 0,0 0 0 0 0,0-1 0 0 0,1 1 0 0 0,-1-1 1 0 0,0 1-1 0 0,0-1 0 0 0,0 0 0 0 0,0 0 0 0 0,0 0 0 0 0,0 0 0 0 0,0 0 1 0 0,0 0-1 0 0,-1-1 0 0 0,2 0-15 0 0,118-101 768 0 0,-113 93-505 0 0,-7 8-4308 0 0,-1-1-4397 0 0,0 3-4025 0 0</inkml:trace>
  <inkml:trace contextRef="#ctx0" brushRef="#br1" timeOffset="60664.778">2416 1086 4713 0 0,'0'0'2494'0'0,"0"0"-1139"0"0,0 0-515 0 0,0 0 152 0 0,0 0 322 0 0,0 0 142 0 0,0 0-132 0 0,0 0-351 0 0,0 0-340 0 0,0 0-151 0 0,0 0-18 0 0,1 0-707 0 0,4 0 10667 0 0,-4 1-9056 0 0,-6 263-171 0 0,43-72-426 0 0,-38-180-420 0 0,0-13-390 0 0,-8-21-1193 0 0,-6-1-724 0 0,2 5-1830 0 0,4 1-6309 0 0,6 9-2137 0 0</inkml:trace>
  <inkml:trace contextRef="#ctx0" brushRef="#br1" timeOffset="61070.55">2395 1024 2417 0 0,'0'0'1891'0'0,"0"0"209"0"0,0 0 210 0 0,0 0 45 0 0,0 0-223 0 0,0 0-380 0 0,0 0-372 0 0,0 0-293 0 0,0 0-183 0 0,0 0-117 0 0,0 0-62 0 0,0 0-30 0 0,0 0-35 0 0,0 0-53 0 0,0 0-62 0 0,0 0-59 0 0,0 0-61 0 0,0 0-30 0 0,0 0-43 0 0,0 0-33 0 0,0 0 10 0 0,-2 22 1402 0 0,-56 137 100 0 0,58-159-1886 0 0,0 1 0 0 0,0 0 0 0 0,0-1 0 0 0,0 1 0 0 0,0-1 0 0 0,0 1-1 0 0,1-1 1 0 0,-1 1 0 0 0,0 0 0 0 0,1-1 0 0 0,-1 1 0 0 0,0-1 0 0 0,1 1-1 0 0,-1-1 1 0 0,0 0 0 0 0,1 1 0 0 0,-1-1 0 0 0,1 1 0 0 0,-1-1 0 0 0,1 0 0 0 0,-1 1-1 0 0,1-1 1 0 0,-1 0 0 0 0,1 1 0 0 0,-1-1 0 0 0,1 0 0 0 0,-1 0 0 0 0,1 0 0 0 0,0 0-1 0 0,-1 1 1 0 0,1-1 0 0 0,-1 0 0 0 0,1 0 0 0 0,0 0 0 0 0,-1 0 0 0 0,1 0-1 0 0,-1 0 1 0 0,1-1 0 0 0,0 1 0 0 0,-1 0 0 0 0,1 0 0 0 0,-1 0 0 0 0,1 0 0 0 0,-1-1-1 0 0,1 1 1 0 0,-1 0 0 0 0,1-1 0 0 0,-1 1 0 0 0,1 0 0 0 0,-1-1 0 0 0,1 1-1 0 0,-1 0 1 0 0,1-1 0 0 0,-1 1 0 0 0,0-1 0 0 0,1 1 0 0 0,-1-1 0 0 0,0 1 0 0 0,1-1-1 0 0,-1 1 1 0 0,0-1 0 0 0,0 0 0 0 0,1 1 0 0 0,-1-1 55 0 0,18-6-12020 0 0,-12 4-303 0 0</inkml:trace>
  <inkml:trace contextRef="#ctx0" brushRef="#br1" timeOffset="61370.657">2208 1572 13219 0 0,'0'0'1936'0'0,"0"0"-513"0"0,0 0-107 0 0,0 0 103 0 0,0 0-22 0 0,0 0-225 0 0,0 0-341 0 0,0 0-211 0 0,0 0-32 0 0,0 0 28 0 0,0 0 42 0 0,0 0-42 0 0,0 0-60 0 0,16-2-45 0 0,119-25 744 0 0,73-18-594 0 0,-171 39-1800 0 0,-24 3-2220 0 0,1 1-4440 0 0,-3-1-5425 0 0</inkml:trace>
  <inkml:trace contextRef="#ctx0" brushRef="#br1" timeOffset="63942.066">5079 4304 5737 0 0,'0'0'5601'0'0,"0"0"-2688"0"0,0 0-1050 0 0,0 0-172 0 0,0 0-76 0 0,0 0-189 0 0,0 0-303 0 0,0 0-304 0 0,0 0-246 0 0,0 0-156 0 0,0 0-42 0 0,-9 1 2318 0 0,12-1-2577 0 0,0 1 0 0 0,-1-1 1 0 0,1 0-1 0 0,-1 1 1 0 0,1-1-1 0 0,0-1 0 0 0,-1 1 1 0 0,1 0-1 0 0,-1-1 0 0 0,1 1 1 0 0,0-1-1 0 0,-1 0 0 0 0,0 1 1 0 0,1-1-1 0 0,-1-1 0 0 0,1 1 1 0 0,-1 0-1 0 0,0 0 1 0 0,0-1-1 0 0,1 0-116 0 0,133-42 1073 0 0,-45 33-891 0 0,-91 11-183 0 0,0 0 15 0 0,0 18 63 0 0,-2-1-1 0 0,0 0 0 0 0,0 1 1 0 0,-2-1-1 0 0,0 0 1 0 0,-1 0-1 0 0,-1-1 0 0 0,0 1 1 0 0,-1-1-1 0 0,-4 5-76 0 0,-76 108 146 0 0,48-45 10 0 0,39-83-160 0 0,0-1-4 0 0,0 0 8 0 0,0 0 22 0 0,54 11 338 0 0,-27-13-232 0 0,0-1-1 0 0,0-1 0 0 0,0-2 0 0 0,0 0 0 0 0,-1-2 0 0 0,0-1 0 0 0,17-9-127 0 0,4-3 0 0 0,-45 21 0 0 0,0 0 0 0 0,-1 0 0 0 0,-2-1 0 0 0,1-1 0 0 0,35-17 0 0 0,-32 19 0 0 0,-10-10-2765 0 0,5-9-4092 0 0,1 14 3999 0 0,1-2-10187 0 0</inkml:trace>
  <inkml:trace contextRef="#ctx0" brushRef="#br1" timeOffset="66738.725">241 6090 5033 0 0,'0'0'2971'0'0,"0"0"-882"0"0,0 0-431 0 0,0 0 42 0 0,0 0 135 0 0,0 0 63 0 0,0 0-195 0 0,0 0-368 0 0,0 0-328 0 0,0 0-238 0 0,0 0-137 0 0,-5-6-56 0 0,-17-19-41 0 0,22 25-496 0 0,-1-1 1 0 0,0 0-1 0 0,0 1 0 0 0,0-1 0 0 0,0 1 0 0 0,0-1 1 0 0,0 1-1 0 0,0-1 0 0 0,0 1 0 0 0,0 0 1 0 0,-1-1-1 0 0,1 1 0 0 0,0 0 0 0 0,0 0 1 0 0,0 0-1 0 0,0 0 0 0 0,0 0 0 0 0,0 0 0 0 0,-1 0 1 0 0,1 0-1 0 0,0 1 0 0 0,0-1 0 0 0,0 0 1 0 0,0 1-1 0 0,0-1 0 0 0,0 1 0 0 0,0-1 1 0 0,0 1-1 0 0,0-1 0 0 0,0 1 0 0 0,0 0 0 0 0,0-1 1 0 0,0 1-1 0 0,1 0 0 0 0,-1 0 0 0 0,0 0 1 0 0,0 0-1 0 0,1-1-39 0 0,-5 4 185 0 0,-8 8-86 0 0,1 1 0 0 0,1-1 0 0 0,0 2-1 0 0,0-1 1 0 0,1 2 0 0 0,1-1 0 0 0,1 1-1 0 0,0 1 1 0 0,1-1 0 0 0,-4 14-99 0 0,2-9 38 0 0,0-2-29 0 0,1 1-1 0 0,1 1 1 0 0,0-1-1 0 0,2 1 1 0 0,0 1 0 0 0,1-1-1 0 0,1 0 1 0 0,2 1 0 0 0,-1 0-1 0 0,2-1 1 0 0,1 1 0 0 0,1 0-1 0 0,0-1 1 0 0,2 1-1 0 0,0-1 1 0 0,1 0 0 0 0,2 1-9 0 0,-4-15 11 0 0,1 1 1 0 0,-1-1 0 0 0,1 0-1 0 0,1-1 1 0 0,-1 1 0 0 0,1-1-1 0 0,0 0 1 0 0,0 0 0 0 0,1 0-1 0 0,-1 0 1 0 0,1-1 0 0 0,0 0-1 0 0,0-1 1 0 0,0 1 0 0 0,1-1-1 0 0,-1 0 1 0 0,1-1 0 0 0,0 1-1 0 0,0-1 1 0 0,0-1 0 0 0,0 1-1 0 0,0-1 1 0 0,0-1 0 0 0,0 1-1 0 0,0-1 1 0 0,1 0 0 0 0,-1-1-1 0 0,0 0 1 0 0,0 0 0 0 0,0 0-1 0 0,0-1 1 0 0,6-2-12 0 0,16-5 184 0 0,1-1-1 0 0,-1-2 0 0 0,0-1 1 0 0,-1-1-1 0 0,-1-1 1 0 0,-1-2-1 0 0,0-1 0 0 0,-1 0 1 0 0,0-2-1 0 0,-2-1 1 0 0,-1-1-1 0 0,0-1 1 0 0,-2 0-1 0 0,-1-2 0 0 0,2-4-183 0 0,-8 12 50 0 0,0-1 0 0 0,-2-1 0 0 0,0 0 0 0 0,-1 0 0 0 0,-1-1-1 0 0,-1 0 1 0 0,-1-1 0 0 0,-1 1 0 0 0,0-1 0 0 0,-2-1 0 0 0,0 1-1 0 0,-1-1 1 0 0,-2 1 0 0 0,0-1 0 0 0,-1 0 0 0 0,-1 0-50 0 0,-4 11-115 0 0,1-1 0 0 0,-1 1 0 0 0,-1 1 0 0 0,0-1 0 0 0,-1 1 0 0 0,0 0-1 0 0,0 1 1 0 0,-1-1 0 0 0,0 2 0 0 0,-1-1 0 0 0,0 1 0 0 0,0 0 0 0 0,-1 1 0 0 0,0 0 0 0 0,0 1 0 0 0,-1 0 0 0 0,1 0 0 0 0,-1 1 0 0 0,-1 0 0 0 0,1 1 0 0 0,-1 1 0 0 0,1 0 0 0 0,-1 0 0 0 0,0 1 0 0 0,0 1 0 0 0,-11-1 115 0 0,-21 0-2891 0 0,15 4-3580 0 0,9 4-6263 0 0</inkml:trace>
  <inkml:trace contextRef="#ctx0" brushRef="#br1" timeOffset="68331.491">368 5902 0 0 0,'0'0'856'0'0,"0"0"266"0"0,0 0 239 0 0,0 0 101 0 0,0 0-71 0 0,0 0-144 0 0,4 0-156 0 0,9-3-131 0 0,-9 2-62 0 0,-4 1-46 0 0,0 0-52 0 0,0 0-36 0 0,0 0-76 0 0,0 0-77 0 0,0 0-39 0 0,-2 1 5079 0 0,-11 3-829 0 0,-22 9-5081 0 0,-29 22 738 0 0,-15 40-386 0 0,76-73-3164 0 0,4-3-4736 0 0,4-2-4039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10074 0 0,'0'0'2314'0'0,"0"0"-699"0"0,0 0-395 0 0,0 0 46 0 0,0 0 153 0 0,0 0 68 0 0,0 0-127 0 0,0 0-234 0 0,0 0-253 0 0,0 0-207 0 0,0 0-148 0 0,0 0-65 0 0,0 0-3 0 0,-1 5 20 0 0,-34 93 1366 0 0,29-86-1723 0 0,0 0-1 0 0,1 1 0 0 0,0-1 0 0 0,1 1 0 0 0,0 0 0 0 0,1 0 0 0 0,0 0 1 0 0,1 1-1 0 0,1 2-112 0 0,0-13 15 0 0,1 0 1 0 0,-1-1-1 0 0,1 1 1 0 0,0 0-1 0 0,0 0 1 0 0,0 0-1 0 0,0-1 1 0 0,1 1-1 0 0,-1 0 1 0 0,1 0-1 0 0,0-1 1 0 0,0 1-1 0 0,0 0 1 0 0,0-1-1 0 0,0 1 1 0 0,0-1-1 0 0,1 1 1 0 0,-1-1-1 0 0,1 0 1 0 0,-1 0-1 0 0,1 0 0 0 0,0 1 1 0 0,0-2-1 0 0,0 1 1 0 0,0 0-1 0 0,1 0-15 0 0,-3-2-23 0 0,1 0-1 0 0,-1 1 0 0 0,1-1 0 0 0,0 0 0 0 0,-1 0 0 0 0,1 0 0 0 0,-1 0 1 0 0,1 1-1 0 0,0-1 0 0 0,-1 0 0 0 0,1 0 0 0 0,-1 0 0 0 0,1-1 0 0 0,0 1 0 0 0,-1 0 1 0 0,1 0-1 0 0,-1 0 0 0 0,1 0 0 0 0,0 0 0 0 0,-1-1 0 0 0,1 1 0 0 0,-1 0 1 0 0,1-1-1 0 0,-1 1 0 0 0,1 0 0 0 0,-1-1 0 0 0,1 1 0 0 0,-1 0 0 0 0,1-1 1 0 0,-1 1-1 0 0,0-1 0 0 0,1 1 0 0 0,-1-1 0 0 0,1 1 0 0 0,-1-1 0 0 0,0 1 1 0 0,0-1-1 0 0,1 1 0 0 0,-1-1 0 0 0,0 0 0 0 0,0 1 0 0 0,0-1 0 0 0,0 1 0 0 0,0-1 1 0 0,0 0-1 0 0,0 1 0 0 0,0-1 0 0 0,0 1 0 0 0,0-1 0 0 0,0 0 0 0 0,0 1 1 0 0,0-1-1 0 0,0 0 0 0 0,0 1 0 0 0,-1-1 0 0 0,1 1 0 0 0,0-1 0 0 0,0 1 1 0 0,-1-1 23 0 0,-2-22-3947 0 0,-1 9-5136 0 0,3 9-3087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11226 0 0,'0'0'1938'0'0,"0"0"-408"0"0,0 0-79 0 0,0 0 41 0 0,0 0-85 0 0,0 0-220 0 0,0 0-259 0 0,0 0-213 0 0,0 0-120 0 0,0 0-50 0 0,0 0-10 0 0,0 0-40 0 0,0 0-52 0 0,-16 12 1200 0 0,-157 50 1777 0 0,167-59-3400 0 0,-49 33 217 0 0,54-36-232 0 0,0 1 1 0 0,0 0-1 0 0,0 0 1 0 0,0 0-1 0 0,1-1 1 0 0,-1 1-1 0 0,0 0 1 0 0,0 0-1 0 0,1 0 1 0 0,-1 1-1 0 0,0-1 1 0 0,1 0-1 0 0,-1 0 1 0 0,1 0 0 0 0,-1 0-1 0 0,1 0 1 0 0,0 1-1 0 0,0-1 1 0 0,-1 0-1 0 0,1 0 1 0 0,0 1-1 0 0,0-1 1 0 0,0 0-1 0 0,0 0 1 0 0,0 1-1 0 0,1-1 1 0 0,-1 0-1 0 0,0 0 1 0 0,0 0-1 0 0,1 1 1 0 0,-1-1-1 0 0,1 0 1 0 0,-1 0 0 0 0,1 0-1 0 0,0 0 1 0 0,-1 0-1 0 0,1 0 1 0 0,0 0-1 0 0,0 0 1 0 0,0 0-1 0 0,-1 0 1 0 0,1 0-1 0 0,0 0 1 0 0,0-1-1 0 0,0 1 1 0 0,1 0-1 0 0,-1-1-5 0 0,212 89 302 0 0,-144-30 53 0 0,-68-58-331 0 0,0 1 0 0 0,0-1 0 0 0,0 0 0 0 0,-1 0 0 0 0,1 0 1 0 0,0 1-1 0 0,-1-1 0 0 0,1 0 0 0 0,-1 1 0 0 0,1-1 0 0 0,-1 1 1 0 0,0-1-1 0 0,0 1 0 0 0,0-1 0 0 0,0 0 0 0 0,0 1 0 0 0,0-1 1 0 0,0 1-1 0 0,0-1 0 0 0,0 1 0 0 0,-1-1 0 0 0,1 0 0 0 0,0 1 1 0 0,-1-1-1 0 0,0 0 0 0 0,1 1 0 0 0,-1-1 0 0 0,0 0 0 0 0,1 0 1 0 0,-1 1-1 0 0,0-1 0 0 0,0 0 0 0 0,0 0 0 0 0,0 0 0 0 0,0 0 1 0 0,0 0-1 0 0,0 0 0 0 0,-1-1 0 0 0,0 2-24 0 0,-59 25 515 0 0,41-21-440 0 0,-2 2-86 0 0,0-1 0 0 0,0-2 0 0 0,-1 0 0 0 0,1-1 0 0 0,-1-2 0 0 0,0 0 0 0 0,-16-2 11 0 0,20-19-1629 0 0,23-2-5239 0 0,1 14-5635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10674 0 0,'0'0'2510'0'0,"0"0"-341"0"0,0 0-256 0 0,0 0-107 0 0,0 0-166 0 0,0 0-265 0 0,0 0-338 0 0,0 0-289 0 0,0 0-197 0 0,0 0-170 0 0,0 0-108 0 0,0 0-57 0 0,-3 0-46 0 0,-3 0-90 0 0,7-6 668 0 0,3 1-799 0 0,83-65 614 0 0,-111 78-276 0 0,-27 17-87 0 0,108-56-1670 0 0,-35 21-1292 0 0,-2 0-3408 0 0,-5 2-6077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8034 0 0,'0'0'2884'0'0,"0"0"-874"0"0,0 0-424 0 0,0 0 5 0 0,0 0 20 0 0,0 0-106 0 0,0 0-248 0 0,0 0-274 0 0,0 0-231 0 0,0 0-151 0 0,0 0-86 0 0,0 0-32 0 0,0 0-11 0 0,-4-4 1575 0 0,-15 11-124 0 0,20-7-1843 0 0,-1 0 16 0 0,0 0 35 0 0,0 0 21 0 0,0 0 11 0 0,0 0-10 0 0,-22 4 322 0 0,18-4 226 0 0,13 0-2953 0 0,-1 0-9231 0 0,-5 0-1314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9178 0 0,'0'0'1804'0'0,"0"0"-547"0"0,0 0-162 0 0,0 0 221 0 0,0 0 205 0 0,0 0 1 0 0,0 0-191 0 0,0 0-209 0 0,0 0-166 0 0,0 0-127 0 0,0 0-80 0 0,0 0-107 0 0,0 0-71 0 0,28-11-53 0 0,86-35-56 0 0,-46 15 1007 0 0,-62 28-1305 0 0,-4 2-116 0 0,0-1 0 0 0,1 1 0 0 0,-1 0 0 0 0,1-1 0 0 0,-1 1 0 0 0,1 0 1 0 0,-1 0-1 0 0,1 1 0 0 0,-1-1 0 0 0,1 0 0 0 0,0 1 0 0 0,0 0 0 0 0,-1 0 0 0 0,1 0 0 0 0,0 0 0 0 0,-1 0 0 0 0,1 0 0 0 0,0 1 1 0 0,0-1-1 0 0,-1 1 0 0 0,1 0 0 0 0,-1-1 0 0 0,1 1 0 0 0,-1 1 0 0 0,1-1 0 0 0,-1 0 0 0 0,1 0 0 0 0,-1 1 0 0 0,0 0 1 0 0,0-1-1 0 0,0 1 0 0 0,2 1-48 0 0,8 20 87 0 0,0 0 0 0 0,-1 0 0 0 0,-1 1 0 0 0,-1 0 0 0 0,-1 1 0 0 0,-2 0 0 0 0,0 0 0 0 0,-2 0 0 0 0,0 1 0 0 0,-2 0 0 0 0,-1-1 0 0 0,-1 1 1 0 0,-1 0-1 0 0,-2 6-87 0 0,1-22 25 0 0,0-1 0 0 0,0 0 0 0 0,-1 0 0 0 0,0 0 0 0 0,-1 0 0 0 0,1-1 0 0 0,-2 1 0 0 0,1-1 0 0 0,-1 0 0 0 0,-1 0 0 0 0,1-1 0 0 0,-1 1 0 0 0,-1-1 0 0 0,1-1 0 0 0,-1 1 0 0 0,0-1 1 0 0,-1 0-1 0 0,1-1 0 0 0,-1 1 0 0 0,0-2 0 0 0,-1 1 0 0 0,1-1 0 0 0,-1 0 0 0 0,0-1 0 0 0,0 0 0 0 0,0-1 0 0 0,0 1 0 0 0,-4-1-25 0 0,8-1 48 0 0,0 0 0 0 0,0-1 0 0 0,0 0 0 0 0,0 0 0 0 0,0 0 0 0 0,-1 0 0 0 0,1-1-1 0 0,0 0 1 0 0,0 0 0 0 0,0 0 0 0 0,1-1 0 0 0,-1 0 0 0 0,0 0 0 0 0,0 0 0 0 0,1 0 0 0 0,-4-3-48 0 0,-17-21-2141 0 0,14 1-3677 0 0,8-5-5264 0 0,3 22-609 0 0</inkml:trace>
  <inkml:trace contextRef="#ctx0" brushRef="#br0" timeOffset="1450.807">78 572 472 0 0,'0'0'1403'0'0,"0"0"59"0"0,0 0 87 0 0,0 0 68 0 0,0 0-13 0 0,0 0-93 0 0,0 0-171 0 0,0 0-169 0 0,0 0-147 0 0,0 0-98 0 0,0 0-31 0 0,0 0 6 0 0,0 0 0 0 0,-3 0 6311 0 0,30-48-5334 0 0,-12 32-1722 0 0,0 1 0 0 0,0 0 0 0 0,2 2 0 0 0,-1 0 0 0 0,2 1 0 0 0,0 0 0 0 0,0 1-156 0 0,-17 11 5 0 0,138-55 489 0 0,-59 47-1112 0 0,-76 3-2900 0 0,-1 2-5571 0 0,-3 0-2863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85 344 0 0,'0'0'1726'0'0,"0"0"65"0"0,0 0 213 0 0,0 0 221 0 0,0 0 221 0 0,0 0-2 0 0,0 0-219 0 0,0 0-368 0 0,0 0-420 0 0,0 0-309 0 0,0 0-204 0 0,-8-2-140 0 0,-24-8-121 0 0,24 7-94 0 0,8 3-83 0 0,0 0-86 0 0,0 0-60 0 0,0 0-60 0 0,0 0-33 0 0,0 0-24 0 0,0 0-3 0 0,0 0-12 0 0,0 0-14 0 0,0 0-8 0 0,0 0-24 0 0,0 0 8 0 0,0 0-9 0 0,0 0-6 0 0,14 0 612 0 0,352-3 1000 0 0,-304 18-1239 0 0,-102-4 854 0 0,-302 89-1170 0 0,21 17-186 0 0,137-40-28 0 0,178-66 40 0 0,71 8 5 0 0,180 8 46 0 0,-188-24-69 0 0,156 3 7 0 0,-204-6-25 0 0,-1 0 1 0 0,1 0-1 0 0,-1 0 0 0 0,1 1 0 0 0,-1 1 1 0 0,0-1-1 0 0,1 1 0 0 0,-1 1 1 0 0,0-1-1 0 0,0 1 0 0 0,0 1 0 0 0,-1 0 1 0 0,1 0-1 0 0,3 3-2 0 0,-39 19 249 0 0,-136 59-50 0 0,-243 109-146 0 0,374-176-39 0 0,-82 57-30 0 0,96-38-8 0 0,18-33 40 0 0,48 10 57 0 0,230 1 186 0 0,128-33 214 0 0,-326 14-305 0 0,-79 4-158 0 0,0 0 8 0 0,0 0-3 0 0,0 0 12 0 0,0 0-5 0 0,0 0-8 0 0,0 0 8 0 0,0 0 5 0 0,0 0-15 0 0,0 0-1 0 0,0 0 7 0 0,0 0-3 0 0,0 0 9 0 0,0 0-9 0 0,0 0 6 0 0,0 0 0 0 0,0 0-9 0 0,0 0 2 0 0,0 0-5 0 0,0 0-1 0 0,0 0-3 0 0,0 0-11 0 0,0 0-4 0 0,0 0 22 0 0,0 0 6 0 0,0 0-16 0 0,0 0 10 0 0,0 0-16 0 0,0 0 6 0 0,0 0-28 0 0,0 0 16 0 0,0 0 16 0 0,0 0 10 0 0,0 0-1 0 0,0 0-30 0 0,0 0 3 0 0,0 0 24 0 0,0 0 4 0 0,0 0-20 0 0,0 0 12 0 0,-1 0-8 0 0,0 0-14 0 0,1 0 2 0 0,0 0 30 0 0,0 0-23 0 0,0 0 13 0 0,0 0-16 0 0,0 0 16 0 0,0 0-23 0 0,0 0 2 0 0,0 0 13 0 0,0 0-11 0 0,0 0 9 0 0,0 0 19 0 0,0 0-25 0 0,0 0-12 0 0,0 0-15 0 0,0 0 5 0 0,0 0 11 0 0,0 0 2 0 0,0 0-5 0 0,0 0 12 0 0,0 0 24 0 0,0 0-7 0 0,0 0-24 0 0,0 0-23 0 0,0 0 13 0 0,0 0 28 0 0,0 0-13 0 0,-19-23-4993 0 0,7 21 281 0 0,0 1-3541 0 0,9 1-3648 0 0</inkml:trace>
  <inkml:trace contextRef="#ctx0" brushRef="#br0" timeOffset="4732.596">1771 1 0 0 0,'0'0'336'0'0,"0"0"1328"0"0,0 0 660 0 0,0 0 147 0 0,0 0-211 0 0,0 0-431 0 0,0 0-369 0 0,0 0-220 0 0,0 0-118 0 0,0 0-65 0 0,0 0-52 0 0,8 0 518 0 0,-7 0 2408 0 0,-135 15-911 0 0,-66 41-2615 0 0,146-39-52 0 0,-109 38 269 0 0,144-40-446 0 0,13-8-95 0 0,10 8 174 0 0,19 4-183 0 0,0-2 0 0 0,1 0 0 0 0,1-2 0 0 0,1 0 0 0 0,0-2 0 0 0,1-1 0 0 0,27 9-72 0 0,142 34 512 0 0,-146-37-289 0 0,-49-18-198 0 0,-6 8 954 0 0,-65 21-686 0 0,-55 52-183 0 0,-142 129-80 0 0,40 7 38 0 0,181-169 12 0 0,46-47-92 0 0,0 1-9 0 0,0-1 22 0 0,0-1 17 0 0,0 0 27 0 0,0 0-28 0 0,0 0-9 0 0,0 0-6 0 0,0 0-20 0 0,0 0 21 0 0,0 0-14 0 0,228-7 427 0 0,-118 3-343 0 0,190 4 269 0 0,-250 0-2071 0 0,-64 5-2059 0 0,7 0-1526 0 0,2 0-7138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1920 0 0,'0'0'2357'0'0,"0"0"-277"0"0,0 0 67 0 0,0 0 181 0 0,0 0 112 0 0,0 0-178 0 0,0 0-388 0 0,0 0-427 0 0,0 0-324 0 0,0 0-218 0 0,0 0-142 0 0,0 0-71 0 0,0 0-86 0 0,4-11 1041 0 0,94-12 833 0 0,-38 9-2048 0 0,-1 3 0 0 0,2 2-1 0 0,0 3 1 0 0,2 3-432 0 0,-47 2 38 0 0,-12 1-28 0 0,-1-1 0 0 0,1 1-1 0 0,0 0 1 0 0,-1 0 0 0 0,1 0-1 0 0,0 0 1 0 0,-1 1 0 0 0,1-1-1 0 0,0 1 1 0 0,-1 0 0 0 0,1 0-1 0 0,-1 1 1 0 0,1-1 0 0 0,-1 1-1 0 0,0-1 1 0 0,0 1 0 0 0,3 2-10 0 0,-30-3 1385 0 0,14-5-1360 0 0,0-1-1 0 0,1 1 1 0 0,-1-2-1 0 0,1 1 0 0 0,0-1 1 0 0,0-1-1 0 0,1 1 1 0 0,0-1-1 0 0,0-1 0 0 0,1 0 1 0 0,0 0-1 0 0,0 0 1 0 0,1-1-1 0 0,0 0-24 0 0,-6-16-244 0 0,12 24-371 0 0,-1-4 891 0 0,1 3-9235 0 0,0 2-3497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37 210 4905 0 0,'0'0'1940'0'0,"0"0"-146"0"0,0 0 97 0 0,0 0 139 0 0,0 0 70 0 0,0 0-56 0 0,0 0-241 0 0,0 0-326 0 0,0 0-304 0 0,0 0-244 0 0,0 0-179 0 0,0 0-113 0 0,0 0-81 0 0,-6-2-84 0 0,-19-5-60 0 0,19 5-58 0 0,24 2 1043 0 0,451-7 1632 0 0,-352 7-2270 0 0,-124-19-155 0 0,-81-65-391 0 0,-10-5-293 0 0,99 90-1442 0 0,21 15-2012 0 0,-6-5-3266 0 0,-6-6-5980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3153 0 0,'0'0'2463'0'0,"0"0"-219"0"0,0 0 5 0 0,0 0 70 0 0,0 0-76 0 0,0 0-212 0 0,0 0-308 0 0,0 0-332 0 0,0 0-273 0 0,0 0-225 0 0,0 0-150 0 0,0 0-75 0 0,0 0-42 0 0,16 0 2254 0 0,288-22 760 0 0,-212 15-3268 0 0,-109 4-4873 0 0,-4 11-46 0 0,12-2-2837 0 0,1 1-4604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0 0 0,'0'0'3912'0'0,"0"0"-1528"0"0,0 0-434 0 0,0 0 28 0 0,0 0-22 0 0,0 0-134 0 0,0 0-238 0 0,0 0-277 0 0,0 0-229 0 0,0 0-162 0 0,0 0-129 0 0,0 0-107 0 0,0 0-68 0 0,-2 2-41 0 0,1-1-474 0 0,1-1 0 0 0,-1 1 0 0 0,1 0 0 0 0,0-1 0 0 0,0 1 0 0 0,-1 0 0 0 0,1-1 0 0 0,0 1 0 0 0,0 0 0 0 0,0 0 0 0 0,0-1 1 0 0,0 1-1 0 0,-1 0 0 0 0,1-1 0 0 0,1 1 0 0 0,-1 0 0 0 0,0 0 0 0 0,0-1 0 0 0,0 1 0 0 0,0 0 0 0 0,0 0 0 0 0,1-1 0 0 0,-1 1 0 0 0,0 0 0 0 0,1-1 1 0 0,-1 1-1 0 0,1-1 0 0 0,-1 1 0 0 0,0 0 0 0 0,1-1 0 0 0,-1 1 0 0 0,1-1 0 0 0,-1 1 0 0 0,1-1 0 0 0,0 1 0 0 0,-1-1 0 0 0,1 0 0 0 0,0 1 1 0 0,-1-1-1 0 0,1 0 0 0 0,0 1 0 0 0,-1-1 0 0 0,1 0 0 0 0,0 0 0 0 0,-1 0 0 0 0,1 1 0 0 0,0-1 0 0 0,0 0 0 0 0,-1 0 0 0 0,1 0 0 0 0,0 0 1 0 0,0 0-1 0 0,-1-1 0 0 0,1 1 0 0 0,0 0 0 0 0,-1 0 0 0 0,1 0 0 0 0,0-1 0 0 0,0 1 0 0 0,-1 0 0 0 0,1-1 0 0 0,0 1-97 0 0,172-1 2690 0 0,-92-13-2314 0 0,130-8-114 0 0,-216 26-1324 0 0,-5 3-3310 0 0,4-6-3020 0 0,1 2-5696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57 280 288 0 0,'0'0'3479'0'0,"0"0"-1713"0"0,0 0-439 0 0,0 0 181 0 0,0 0 261 0 0,0 0 46 0 0,0 0-200 0 0,0 0-376 0 0,0 0-370 0 0,0 0-165 0 0,0 0-10 0 0,0 0 78 0 0,4 0 120 0 0,16 1-306 0 0,0-2-1 0 0,0-1 1 0 0,-1 0 0 0 0,1-2-1 0 0,-1 0 1 0 0,0-1-1 0 0,0-1 1 0 0,0 0 0 0 0,-1-2-1 0 0,0 0 1 0 0,8-6-586 0 0,-22 12 48 0 0,10-5 86 0 0,-1 0 1 0 0,0-1 0 0 0,0 0-1 0 0,-1-1 1 0 0,0 0 0 0 0,-1-1 0 0 0,0-1-1 0 0,0 0 1 0 0,-1 0 0 0 0,0-1-1 0 0,-1 0 1 0 0,-1-1 0 0 0,5-7-135 0 0,-12 18 31 0 0,0 1 0 0 0,0-1 0 0 0,1 1 0 0 0,-1-1 0 0 0,0 1 1 0 0,-1-1-1 0 0,1 0 0 0 0,0 1 0 0 0,0-1 0 0 0,-1 0 0 0 0,1 0 0 0 0,-1 0 1 0 0,1 0-1 0 0,-1 1 0 0 0,0-1 0 0 0,0 0 0 0 0,0 0 0 0 0,0 0 0 0 0,0 0 1 0 0,0 0-1 0 0,0 0 0 0 0,-1 1 0 0 0,1-1 0 0 0,-1 0 0 0 0,1 0 0 0 0,-1 0 0 0 0,0 1 1 0 0,0-1-1 0 0,0 0 0 0 0,0 1 0 0 0,0-1 0 0 0,0 1 0 0 0,0-1 0 0 0,0 1 1 0 0,-1-1-1 0 0,1 1 0 0 0,0 0 0 0 0,-1 0 0 0 0,1 0 0 0 0,-1 0 0 0 0,0 0 1 0 0,1 0-1 0 0,-1 0-31 0 0,-19 28 1 0 0,7 6 13 0 0,1 0 0 0 0,1 0-1 0 0,2 1 1 0 0,2 1 0 0 0,0-1 0 0 0,3 1 0 0 0,-1 29-14 0 0,2-38 10 0 0,-54 606 35 0 0,54-600-45 0 0,3-3 5 0 0,-1 0-1 0 0,-2 0 1 0 0,0 0-1 0 0,-2 0 1 0 0,-2-1 0 0 0,0 0-1 0 0,-2-1 1 0 0,-1 1 0 0 0,-1-2-1 0 0,-1 0 1 0 0,-14 20-5 0 0,25-43-6 0 0,-1 0 0 0 0,0-1 1 0 0,0 1-1 0 0,0 0 0 0 0,0-1 1 0 0,-1 0-1 0 0,1 0 0 0 0,-1 0 1 0 0,1 0-1 0 0,-1-1 0 0 0,0 1 1 0 0,0-1-1 0 0,0 0 0 0 0,1 0 1 0 0,-1 0-1 0 0,0-1 0 0 0,0 1 1 0 0,0-1-1 0 0,0 0 0 0 0,0 0 1 0 0,0 0-1 0 0,0-1 0 0 0,0 1 0 0 0,0-1 1 0 0,0 0-1 0 0,0 0 0 0 0,0-1 1 0 0,0 1-1 0 0,1-1 0 0 0,-1 0 1 0 0,1 0-1 0 0,-1 0 0 0 0,1 0 1 0 0,0 0-1 0 0,-3-3 6 0 0,-1-8-23 0 0,0 1 1 0 0,1-1-1 0 0,1 0 1 0 0,0-1-1 0 0,1 1 1 0 0,0-1-1 0 0,1 0 0 0 0,0 0 1 0 0,2 0-1 0 0,-1 0 1 0 0,2 0-1 0 0,0 0 0 0 0,0-1 1 0 0,2 1-1 0 0,0 0 1 0 0,1-5 22 0 0,0 5-1 0 0,0 0 0 0 0,0 0 0 0 0,1 1 0 0 0,1 0 1 0 0,0 0-1 0 0,1 0 0 0 0,1 1 0 0 0,0-1 1 0 0,0 2-1 0 0,1-1 0 0 0,1 1 0 0 0,-1 0 0 0 0,2 1 1 0 0,0 0-1 0 0,0 0 0 0 0,1 1 0 0 0,7-5 1 0 0,-1 5 9 0 0,-1 1 0 0 0,1 1 0 0 0,1 0-1 0 0,-1 1 1 0 0,1 1 0 0 0,0 1 0 0 0,1 0-1 0 0,-1 1 1 0 0,0 1 0 0 0,9 1-9 0 0,104-22 63 0 0,-37-25 394 0 0,-88 41 681 0 0,-11 19-782 0 0,4-8-416 0 0,1 0 1 0 0,-1 0-1 0 0,1 0 0 0 0,0 0 1 0 0,0 0-1 0 0,0 0 0 0 0,0 0 1 0 0,1-1-1 0 0,-1 1 0 0 0,1 0 1 0 0,0 0-1 0 0,0 0 0 0 0,1 0 1 0 0,-1-1-1 0 0,1 1 1 0 0,0-1-1 0 0,0 1 0 0 0,0-1 1 0 0,1 2 59 0 0,7 5-1149 0 0,1 2-2604 0 0,-3-5-4287 0 0,-3-3-4349 0 0</inkml:trace>
  <inkml:trace contextRef="#ctx0" brushRef="#br0" timeOffset="295.979">773 1065 13667 0 0,'0'0'2263'0'0,"0"0"-576"0"0,0 0-253 0 0,0 0-81 0 0,0 0-95 0 0,0 0-143 0 0,0 0-199 0 0,0 0-193 0 0,0 0-174 0 0,0 0-139 0 0,0 0-100 0 0,0 0-81 0 0,0 0-43 0 0,-8 24-46 0 0,-25 74-34 0 0,21-26 100 0 0,14-53-448 0 0,12-27-3408 0 0,-11 1 2159 0 0,1-3-4807 0 0,1 6-4748 0 0</inkml:trace>
  <inkml:trace contextRef="#ctx0" brushRef="#br0" timeOffset="532.538">838 638 14243 0 0,'0'0'1744'0'0,"0"0"-341"0"0,0 0-184 0 0,0 0-116 0 0,0 0-129 0 0,0 0-183 0 0,0 0-227 0 0,0 0-207 0 0,0 0-145 0 0,0 0-108 0 0,0 0-64 0 0,0 0-29 0 0,0 0-38 0 0,-7 9-25 0 0,-19 31-45 0 0,26-39 38 0 0,0 0 1 0 0,0-1-1 0 0,-1 1 1 0 0,2-1-1 0 0,-1 1 1 0 0,0 0-1 0 0,0-1 0 0 0,0 1 1 0 0,0-1-1 0 0,0 1 1 0 0,0 0-1 0 0,1-1 1 0 0,-1 1-1 0 0,0-1 1 0 0,0 1-1 0 0,1-1 1 0 0,-1 1-1 0 0,0-1 0 0 0,1 1 1 0 0,-1-1-1 0 0,1 1 1 0 0,-1-1-1 0 0,1 1 1 0 0,-1-1-1 0 0,0 0 1 0 0,1 1-1 0 0,0-1 1 0 0,-1 0-1 0 0,1 1 0 0 0,-1-1 1 0 0,1 0-1 0 0,-1 0 1 0 0,1 1-1 0 0,0-1 1 0 0,-1 0-1 0 0,1 0 1 0 0,-1 0-1 0 0,1 0 0 0 0,0 0 1 0 0,-1 0-1 0 0,1 0 1 0 0,-1 0-1 0 0,1 0 1 0 0,0 0-1 0 0,-1 0 1 0 0,1-1-1 0 0,-1 1 1 0 0,1 0-1 0 0,0 0 0 0 0,-1-1 1 0 0,1 1-1 0 0,-1 0 1 0 0,1-1-1 0 0,-1 1 1 0 0,1-1 58 0 0,1 1-932 0 0,6 0-5664 0 0,1 0-4941 0 0</inkml:trace>
  <inkml:trace contextRef="#ctx0" brushRef="#br0" timeOffset="1029.971">961 1212 4113 0 0,'0'0'1756'0'0,"0"0"-748"0"0,0 0 38 0 0,0 0 438 0 0,0 0 286 0 0,0 0 68 0 0,0 0-165 0 0,0 0-182 0 0,0 0-84 0 0,0 0-104 0 0,0 0-149 0 0,0 0-147 0 0,0 0-112 0 0,9 1-84 0 0,29 0-99 0 0,19-29 1275 0 0,-32 12-1489 0 0,-16 10-369 0 0,0 0 1 0 0,0 0 0 0 0,0 1-1 0 0,1 0 1 0 0,0 1 0 0 0,0 0-1 0 0,1 0 1 0 0,-1 1 0 0 0,0 1-1 0 0,1 0 1 0 0,10-1-130 0 0,-16 5 34 0 0,-1 0 0 0 0,1 1 0 0 0,-1-1 0 0 0,0 1-1 0 0,0 0 1 0 0,0 0 0 0 0,0 1 0 0 0,0-1 0 0 0,-1 1-1 0 0,1 0 1 0 0,-1 0 0 0 0,0 0 0 0 0,0 0 0 0 0,0 1 0 0 0,-1-1-1 0 0,0 1 1 0 0,0-1 0 0 0,0 1 0 0 0,0 1-34 0 0,9 27 141 0 0,-2 0 0 0 0,-2 1 1 0 0,-1 0-1 0 0,-1 0 0 0 0,-2 0 0 0 0,-1 0 0 0 0,-2 1 1 0 0,-4 26-142 0 0,2-35 39 0 0,-1 0 0 0 0,-1 0 0 0 0,-2-1 1 0 0,0 1-1 0 0,-2-1 0 0 0,-1-1 0 0 0,-8 17-39 0 0,13-30 20 0 0,0-1 0 0 0,-1 0 0 0 0,0 0 0 0 0,0 0 0 0 0,-1 0 0 0 0,0-1 0 0 0,-1 0 0 0 0,0 0 0 0 0,0-1 0 0 0,-1 0 0 0 0,0 0 0 0 0,-1-1 0 0 0,0 0 0 0 0,0-1 0 0 0,-8 5-20 0 0,13-10 3 0 0,0 0 0 0 0,-1 0 0 0 0,1 0 0 0 0,0-1 0 0 0,-1 0 0 0 0,1 0 0 0 0,-1 0 0 0 0,1 0 0 0 0,0-1 0 0 0,-1 0 0 0 0,1 0 0 0 0,0 0 0 0 0,0 0 0 0 0,-1-1 0 0 0,1 0 0 0 0,0 0-3 0 0,-1-7-51 0 0,0 0-1 0 0,0-1 1 0 0,1 1-1 0 0,1-1 1 0 0,-1 0-1 0 0,2 0 0 0 0,-1-1 1 0 0,1 1-1 0 0,1-1 1 0 0,0 1-1 0 0,0-1 1 0 0,1 1-1 0 0,1-1 0 0 0,0 1 1 0 0,0-1-1 0 0,1 1 1 0 0,0-1-1 0 0,1 1 1 0 0,0 0-1 0 0,0 0 0 0 0,1 0 1 0 0,1 1-1 0 0,0-1 1 0 0,0 1-1 0 0,4-5 52 0 0,8-29-1382 0 0,-9 20-395 0 0,2-2-2140 0 0,-3 8-3608 0 0,0 4-5015 0 0</inkml:trace>
  <inkml:trace contextRef="#ctx0" brushRef="#br0" timeOffset="1365.477">1293 752 12323 0 0,'0'0'2087'0'0,"0"0"-447"0"0,0 0-68 0 0,0 0 66 0 0,0 0-80 0 0,0 0-206 0 0,0 0-280 0 0,0 0-241 0 0,0 0-139 0 0,0 0-93 0 0,0 0-65 0 0,0 0-68 0 0,0 0-59 0 0,-4 1 237 0 0,-24 21 25 0 0,43-30-484 0 0,31-33-180 0 0,-41 29-192 0 0,-7 9-7641 0 0,1 3-4309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4913 0 0,'0'0'2718'0'0,"0"0"-724"0"0,0 0-171 0 0,0 0 203 0 0,0 0 142 0 0,0 0-138 0 0,0 0-365 0 0,0 0-382 0 0,0 0-273 0 0,0 0-122 0 0,0 0-85 0 0,0 0-67 0 0,0 0-44 0 0,2 27 1347 0 0,-52 53-598 0 0,-121 141-772 0 0,11-45-1006 0 0,155-170 1579 0 0,-3 4-7308 0 0,5-22-10119 0 0,3 8 8633 0 0</inkml:trace>
  <inkml:trace contextRef="#ctx0" brushRef="#br0" timeOffset="264.404">113 30 8058 0 0,'0'0'3739'0'0,"0"0"-1132"0"0,0 0-625 0 0,0 0-168 0 0,0 0-99 0 0,0 0-200 0 0,0 0-305 0 0,0 0-304 0 0,0 0-223 0 0,0 0-180 0 0,0 0-106 0 0,0 0-30 0 0,0 0 15 0 0,5 6 504 0 0,23 55-46 0 0,4-2 0 0 0,1-1 0 0 0,4-1 0 0 0,11 11-840 0 0,12-12-117 0 0,-44-51-3982 0 0,2-3-4221 0 0,-13-2-4635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416 462 432 0 0,'0'0'1926'0'0,"0"0"-55"0"0,0 0 97 0 0,0 0 157 0 0,0 0-38 0 0,0 0-228 0 0,0 0-309 0 0,0 0-290 0 0,0 0-211 0 0,0 0-91 0 0,0 0-52 0 0,4-4-61 0 0,-1 2-385 0 0,8-9-364 0 0,-7-2 3568 0 0,-47-6-1043 0 0,27 17-2494 0 0,0 1 0 0 0,0 0-1 0 0,0 2 1 0 0,0-1-1 0 0,0 2 1 0 0,0 0-1 0 0,0 1 1 0 0,0 0-1 0 0,1 2 1 0 0,-1 0 0 0 0,1 0-1 0 0,0 1 1 0 0,1 1-1 0 0,0 1 1 0 0,0 0-1 0 0,0 1 1 0 0,1 0-1 0 0,0 1 1 0 0,-7 8-127 0 0,13-13 45 0 0,-1 1-1 0 0,2 0 1 0 0,-1 0 0 0 0,1 1-1 0 0,0 0 1 0 0,0 0 0 0 0,1 1-1 0 0,0-1 1 0 0,0 1-1 0 0,1 0 1 0 0,0 1 0 0 0,0-1-1 0 0,1 1 1 0 0,0-1 0 0 0,1 1-1 0 0,0 0 1 0 0,0 0 0 0 0,1 0-1 0 0,0 0 1 0 0,0 0 0 0 0,1 0-1 0 0,0 1 1 0 0,1-1-45 0 0,3-1 35 0 0,0 0 1 0 0,1 0-1 0 0,0-1 1 0 0,0 0-1 0 0,1 0 1 0 0,0 0-1 0 0,0 0 1 0 0,0-1-1 0 0,1 0 1 0 0,0-1-1 0 0,0 1 1 0 0,1-1-1 0 0,0-1 1 0 0,-1 1-1 0 0,1-2 1 0 0,1 1-1 0 0,-1-1 1 0 0,5 2-36 0 0,20 5-24 0 0,1-1 1 0 0,-1-2 0 0 0,2-1 0 0 0,-1-2-1 0 0,0-1 1 0 0,1-1 0 0 0,8-3 23 0 0,46-17-2243 0 0,-63 4-885 0 0,-1-2-3298 0 0,-17 9-5433 0 0</inkml:trace>
  <inkml:trace contextRef="#ctx0" brushRef="#br0" timeOffset="337.694">1104 418 13739 0 0,'0'0'1778'0'0,"0"0"-329"0"0,0 0-122 0 0,0 0 30 0 0,0 0-8 0 0,0 0-191 0 0,0 0-271 0 0,0 0-249 0 0,-32 28-194 0 0,-100 90-103 0 0,128-116-318 0 0,0 1 1 0 0,1 0 0 0 0,-1 0 0 0 0,1 0 0 0 0,-1 0 0 0 0,1 1 0 0 0,0 0 0 0 0,0-1-1 0 0,1 1 1 0 0,-1 0 0 0 0,1 0 0 0 0,0 0 0 0 0,0 1 0 0 0,0-1 0 0 0,1 0 0 0 0,-1 1-1 0 0,1 0-23 0 0,-1 6 79 0 0,0-6-55 0 0,1 0 1 0 0,-1 0-1 0 0,1 0 1 0 0,0 0 0 0 0,0 0-1 0 0,1 0 1 0 0,0 0-1 0 0,-1 1 1 0 0,2-1-1 0 0,-1 0 1 0 0,1 0 0 0 0,-1 0-1 0 0,2 0 1 0 0,-1 0-1 0 0,0 0 1 0 0,1 0-1 0 0,0 0 1 0 0,0-1 0 0 0,0 1-1 0 0,1-1 1 0 0,0 1-1 0 0,0-1 1 0 0,0 0 0 0 0,0 0-1 0 0,0 0 1 0 0,1 0-1 0 0,0-1 1 0 0,0 0-1 0 0,0 1 1 0 0,0-1 0 0 0,0-1-1 0 0,1 1 1 0 0,-1-1-1 0 0,1 1 1 0 0,1-1-25 0 0,9 2 108 0 0,-1-2 1 0 0,1 0-1 0 0,0-1 0 0 0,-1 0 1 0 0,1-1-1 0 0,0-1 0 0 0,0 0 1 0 0,-1-1-1 0 0,1 0 0 0 0,-1-1 1 0 0,1-1-1 0 0,-1-1 0 0 0,0 0 1 0 0,-1 0-1 0 0,1-2 0 0 0,-1 1 1 0 0,0-2-1 0 0,-1 0 0 0 0,1 0 1 0 0,-2-1-1 0 0,4-4-108 0 0,-4 4 85 0 0,-1-1 0 0 0,0 0 0 0 0,-1-1 0 0 0,0 0 0 0 0,-1 0 0 0 0,0-1 0 0 0,-1 0 0 0 0,0 0 0 0 0,-1-1 0 0 0,0 0 0 0 0,-1 0 0 0 0,-1 0 0 0 0,0 0 0 0 0,1-11-85 0 0,-3 21-4 0 0,-1-1 0 0 0,-1 0-1 0 0,1 0 1 0 0,-1 0 0 0 0,1 1 0 0 0,-1-1 0 0 0,0 0 0 0 0,0 0 0 0 0,-1 0 0 0 0,1 0 0 0 0,-1 0 0 0 0,0 1 0 0 0,0-1 0 0 0,0 0 0 0 0,0 1 0 0 0,-1-1 0 0 0,1 1 0 0 0,-1-1 0 0 0,0 1 0 0 0,0-1 0 0 0,-1 1 0 0 0,1 0 0 0 0,0 0 0 0 0,-1 0 0 0 0,0 1 0 0 0,0-1-1 0 0,0 1 1 0 0,0-1 0 0 0,0 1 0 0 0,0 0 0 0 0,-1 0 0 0 0,1 0 0 0 0,-4-1 4 0 0,-2-1-197 0 0,-1 1-1 0 0,0 0 1 0 0,0 0-1 0 0,0 1 0 0 0,0 0 1 0 0,0 0-1 0 0,0 1 1 0 0,-1 1-1 0 0,1 0 1 0 0,0 0-1 0 0,-1 1 0 0 0,1 0 1 0 0,0 1-1 0 0,0 0 1 0 0,0 1-1 0 0,0 0 1 0 0,-1 1 197 0 0,-24 15-4481 0 0,6 7-3467 0 0,17-11-4183 0 0</inkml:trace>
  <inkml:trace contextRef="#ctx0" brushRef="#br0" timeOffset="837.187">1515 848 16900 0 0,'0'0'1791'0'0,"0"0"-406"0"0,0 0-158 0 0,0 0-29 0 0,0 0-130 0 0,0 0-210 0 0,0 0-238 0 0,0 0-178 0 0,0 0-79 0 0,17-31-24 0 0,57-101-43 0 0,0 34 307 0 0,7 7-66 0 0,-80 90-525 0 0,-1 1-24 0 0,0 0 12 0 0,-4 15-141 0 0,0-9 149 0 0,1-1 1 0 0,0 0 0 0 0,0 1-1 0 0,0 0 1 0 0,1 0-1 0 0,0 0 1 0 0,0 0 0 0 0,1 0-1 0 0,-1 0 1 0 0,1 0-1 0 0,0 1 1 0 0,1-1 0 0 0,0 0-1 0 0,0 1 1 0 0,0-1-1 0 0,1 0 1 0 0,0 0 0 0 0,0 1-1 0 0,0-1 1 0 0,1 0-1 0 0,0 0 1 0 0,0 0 0 0 0,1 0-1 0 0,-1-1 1 0 0,1 1-1 0 0,1-1 1 0 0,-1 1 0 0 0,1-1-1 0 0,2 3-8 0 0,1-4 121 0 0,0 0 0 0 0,0 0 0 0 0,1-1 0 0 0,-1 0-1 0 0,1 0 1 0 0,0 0 0 0 0,-1-1 0 0 0,1-1 0 0 0,0 1 0 0 0,1-1-1 0 0,-1 0 1 0 0,0-1 0 0 0,0 0 0 0 0,0 0 0 0 0,2-1-121 0 0,0-3 100 0 0,0 1 1 0 0,0-1-1 0 0,0 0 1 0 0,0-1 0 0 0,-1 0-1 0 0,0-1 1 0 0,0 0-1 0 0,-1 0 1 0 0,0-1-1 0 0,0 0 1 0 0,0-1 0 0 0,-1 0-1 0 0,0 0 1 0 0,0 0-1 0 0,-1-1 1 0 0,0 0-1 0 0,3-7-100 0 0,0 5 47 0 0,0-1 0 0 0,-1-1 0 0 0,0 0 0 0 0,-1 0 0 0 0,-1 0 0 0 0,0-1 0 0 0,0 0 0 0 0,-1 0 0 0 0,-1 0 0 0 0,-1-1 0 0 0,0 1 0 0 0,1-11-47 0 0,-5 23-73 0 0,0 1 0 0 0,0 1-1 0 0,0-1 1 0 0,0 0-1 0 0,1 0 1 0 0,-1 0-1 0 0,0 0 1 0 0,0 0-1 0 0,-1 1 1 0 0,1-1-1 0 0,0 1 1 0 0,0-1-1 0 0,0 1 1 0 0,0-1-1 0 0,-1 1 1 0 0,1-1 0 0 0,0 1-1 0 0,0 0 1 0 0,-1 0-1 0 0,1 0 1 0 0,0 0-1 0 0,0 0 1 0 0,-1 0-1 0 0,1 0 1 0 0,0 0-1 0 0,0 0 1 0 0,-1 0-1 0 0,1 1 1 0 0,0-1 0 0 0,0 1-1 0 0,0-1 1 0 0,-1 1-1 0 0,1-1 1 0 0,0 1-1 0 0,0-1 1 0 0,0 1-1 0 0,0 0 1 0 0,0 0-1 0 0,0 0 1 0 0,0 0-1 0 0,0-1 1 0 0,1 1-1 0 0,-1 0 1 0 0,0 0 0 0 0,0 1-1 0 0,1-1 74 0 0,-17 28-4862 0 0,12-19-493 0 0,-1-1-7061 0 0</inkml:trace>
  <inkml:trace contextRef="#ctx0" brushRef="#br0" timeOffset="1315.346">2634 407 16428 0 0,'0'0'3983'0'0,"0"0"-2148"0"0,0 0-644 0 0,0 0-16 0 0,0 0-92 0 0,0 0-184 0 0,0 0-237 0 0,0 0-183 0 0,0 0-137 0 0,0 0-98 0 0,0 0-51 0 0,0 0-54 0 0,0 0-17 0 0,-12 0-5 0 0,-42 4-48 0 0,-19 28 31 0 0,11 13 105 0 0,62-42-206 0 0,0 1-1 0 0,1-1 1 0 0,0 0-1 0 0,0 0 1 0 0,0 0-1 0 0,0 0 1 0 0,0 0-1 0 0,0-1 1 0 0,1 1-1 0 0,0 0 1 0 0,-1 0-1 0 0,1-1 1 0 0,0 1-1 0 0,0-1 0 0 0,0 0 1 0 0,1 1-1 0 0,-1-1 1 0 0,0 0-1 0 0,1 0 1 0 0,0-1-1 0 0,-1 1 1 0 0,1-1-1 0 0,0 1 1 0 0,0-1-1 0 0,0 0 1 0 0,0 0-1 0 0,0 0 1 0 0,0 0-1 0 0,0 0 1 0 0,0-1-1 0 0,0 1 1 0 0,2-1 1 0 0,1 2-1 0 0,0-1 30 0 0,-1 0 0 0 0,1 1 1 0 0,-1 0-1 0 0,1 0 0 0 0,-1 0 1 0 0,0 0-1 0 0,0 1 0 0 0,0 0 1 0 0,0 0-1 0 0,0 0 0 0 0,-1 1 0 0 0,1 0 1 0 0,-1 0-1 0 0,0 0 0 0 0,0 0 1 0 0,0 0-1 0 0,-1 1 0 0 0,0 0 0 0 0,1 0 1 0 0,-2 0-1 0 0,1 0 0 0 0,-1 0 1 0 0,1 0-1 0 0,-1 1 0 0 0,-1-1 1 0 0,1 1-1 0 0,-1-1 0 0 0,0 5-29 0 0,0-5 36 0 0,-2 0 0 0 0,1-1 0 0 0,0 1 0 0 0,-1-1 0 0 0,0 1 0 0 0,0 0 0 0 0,0-1 0 0 0,-1 0 0 0 0,0 1 0 0 0,1-1 0 0 0,-2 0 0 0 0,1 0 0 0 0,0 0 0 0 0,-1 0 0 0 0,1 0 0 0 0,-1-1 0 0 0,0 1 0 0 0,-1-1 0 0 0,1 0 0 0 0,-1 0 0 0 0,1 0 0 0 0,-1 0 0 0 0,0 0-36 0 0,-7 3-24 0 0,-1 1 0 0 0,0-2 0 0 0,0 0-1 0 0,0 0 1 0 0,-1-1 0 0 0,1-1 0 0 0,-1 0 0 0 0,0-1-1 0 0,0 0 1 0 0,0-1 0 0 0,0 0 0 0 0,0-1 0 0 0,0-1-1 0 0,-9-1 25 0 0,-10 2-930 0 0,28-10-2056 0 0,10 2-3694 0 0,-2 4-5136 0 0</inkml:trace>
  <inkml:trace contextRef="#ctx0" brushRef="#br0" timeOffset="1998.851">2796 723 10034 0 0,'0'0'4416'0'0,"0"0"-2106"0"0,0 0-610 0 0,0 0-82 0 0,0 0-162 0 0,0 0-198 0 0,0 0-242 0 0,0 0-191 0 0,0 0-165 0 0,0 0-134 0 0,34-1-82 0 0,104-5-71 0 0,-76-6 154 0 0,-53 5-397 0 0,102-88 932 0 0,-106 89-1045 0 0,-1 1-1 0 0,1-1 0 0 0,-1 0 1 0 0,-1-1-1 0 0,1 1 0 0 0,-1 0 0 0 0,0-1 1 0 0,0 0-1 0 0,-1 0 0 0 0,0 0 1 0 0,0 0-1 0 0,-1 0 0 0 0,1 0 1 0 0,-2 0-1 0 0,1-1 0 0 0,-1 1 0 0 0,0 0 1 0 0,-1-6-17 0 0,-2 9-31 0 0,0 1 0 0 0,-1 0-1 0 0,1 1 1 0 0,-1-1 0 0 0,1 0 0 0 0,-1 1 0 0 0,0 0 0 0 0,0 0 0 0 0,0 0-1 0 0,0 0 1 0 0,0 1 0 0 0,-1 0 0 0 0,1 0 0 0 0,0 0 0 0 0,-1 0 0 0 0,1 0-1 0 0,0 1 1 0 0,-1 0 0 0 0,1 0 0 0 0,-1 0 0 0 0,1 1 0 0 0,-1-1 0 0 0,1 1 0 0 0,0 0-1 0 0,-1 0 1 0 0,-3 2 31 0 0,-7 3-93 0 0,0 0-1 0 0,1 0 0 0 0,0 2 1 0 0,0-1-1 0 0,0 2 1 0 0,1 0-1 0 0,0 1 0 0 0,1 0 1 0 0,0 1-1 0 0,1 0 1 0 0,0 0-1 0 0,1 2 0 0 0,0-1 1 0 0,1 1-1 0 0,0 1 1 0 0,-6 12 93 0 0,12-22-20 0 0,1 0 0 0 0,0 0 1 0 0,0-1-1 0 0,0 1 0 0 0,0 1 1 0 0,1-1-1 0 0,-1 0 0 0 0,1 0 1 0 0,0 0-1 0 0,0 1 0 0 0,1-1 1 0 0,-1 0-1 0 0,1 1 0 0 0,0-1 1 0 0,0 1-1 0 0,1-1 0 0 0,-1 0 1 0 0,1 1-1 0 0,0-1 0 0 0,0 0 1 0 0,1 0-1 0 0,-1 1 0 0 0,1-1 1 0 0,0 0-1 0 0,0 0 0 0 0,0-1 1 0 0,0 1-1 0 0,1 0 0 0 0,-1-1 0 0 0,1 1 1 0 0,0-1-1 0 0,2 2 20 0 0,8 1 3 0 0,1 0-1 0 0,0-1 0 0 0,0-1 1 0 0,0 0-1 0 0,0-1 0 0 0,0-1 1 0 0,1 0-1 0 0,-1 0 0 0 0,1-2 1 0 0,-1 0-1 0 0,1 0 0 0 0,0-2 1 0 0,6-1-3 0 0,10-3 95 0 0,0-1 0 0 0,0-2 0 0 0,-1-1 0 0 0,-1-1 0 0 0,0-1 0 0 0,0-2 0 0 0,-1-1 0 0 0,-1-1 0 0 0,-1-2 0 0 0,0 0 0 0 0,9-10-95 0 0,-1 0 224 0 0,-1-2 0 0 0,-1 0 0 0 0,-1-3 0 0 0,-2 0 0 0 0,-1-2-1 0 0,17-30-223 0 0,-44 65 12 0 0,1-1-1 0 0,-1 0 0 0 0,0-1 1 0 0,0 1-1 0 0,0 0 1 0 0,0 0-1 0 0,0 0 0 0 0,-1-1 1 0 0,1 1-1 0 0,0 0 1 0 0,0-1-1 0 0,-1 1 0 0 0,1 0 1 0 0,-1-1-1 0 0,0 1 0 0 0,1-1 1 0 0,-1 1-1 0 0,0-1 1 0 0,0 1-1 0 0,1-1 0 0 0,-1 1 1 0 0,-1-1-1 0 0,1 1 1 0 0,0-1-1 0 0,0 1 0 0 0,0-1 1 0 0,-1 1-1 0 0,1-1 0 0 0,-1 1 1 0 0,1-1-1 0 0,-1 1 1 0 0,0 0-1 0 0,1-1 0 0 0,-1 1 1 0 0,0 0-1 0 0,0 0 1 0 0,0-1-1 0 0,0 1 0 0 0,0 0 1 0 0,0 0-1 0 0,-1 0-11 0 0,-6 1-17 0 0,1 0-1 0 0,-1 1 1 0 0,1 1-1 0 0,-1-1 1 0 0,1 1 0 0 0,0 0-1 0 0,0 1 1 0 0,0-1-1 0 0,0 2 1 0 0,0-1-1 0 0,0 1 1 0 0,1 0 0 0 0,0 0-1 0 0,0 1 1 0 0,0-1-1 0 0,-2 3 18 0 0,8-6-2 0 0,-5 2-17 0 0,0 0 0 0 0,0 0-1 0 0,0 1 1 0 0,1-1 0 0 0,-1 1 0 0 0,1 1 0 0 0,0-1 0 0 0,0 0 0 0 0,1 1 0 0 0,-1 0 0 0 0,1 0-1 0 0,0 0 1 0 0,1 0 0 0 0,-1 0 0 0 0,1 1 0 0 0,0-1 0 0 0,0 1 0 0 0,1 0 0 0 0,-1-1-1 0 0,1 1 1 0 0,0 2 19 0 0,4-6 9 0 0,0-1 0 0 0,-1 1 0 0 0,1 0 0 0 0,0-1-1 0 0,0 1 1 0 0,0-1 0 0 0,0 0 0 0 0,0 0 0 0 0,0 0-1 0 0,0 0 1 0 0,0-1 0 0 0,0 1 0 0 0,1-1 0 0 0,-1 0-1 0 0,0 0 1 0 0,0 0 0 0 0,1 0 0 0 0,1-1-9 0 0,-2 1 4 0 0,18 0 90 0 0,-9-1-28 0 0,0 0 1 0 0,0 2 0 0 0,0-1-1 0 0,0 1 1 0 0,0 1 0 0 0,0 0-1 0 0,-1 1 1 0 0,1 0-1 0 0,-1 1 1 0 0,9 3-67 0 0,-16-2 33 0 0,0-1 0 0 0,0 0 0 0 0,-1 1 0 0 0,1 0 0 0 0,-1 0 1 0 0,0 0-1 0 0,0 0 0 0 0,-1 0 0 0 0,1 1 0 0 0,-1-1 0 0 0,-1 1 0 0 0,1 0 0 0 0,-1 0 0 0 0,0-1 0 0 0,0 1 0 0 0,0 0 0 0 0,-1 0 0 0 0,0 0 0 0 0,0 0 0 0 0,-1 0 0 0 0,1 0 1 0 0,-1-1-1 0 0,-1 1 0 0 0,0 1-33 0 0,-43 96-1109 0 0,30-90-297 0 0,13-12-3181 0 0,1 0-4422 0 0,1-1 8990 0 0,0 0-12019 0 0</inkml:trace>
  <inkml:trace contextRef="#ctx0" brushRef="#br0" timeOffset="2432.047">3987 362 7098 0 0,'0'0'5953'0'0,"0"0"-3010"0"0,0 0-924 0 0,0 0-269 0 0,0 0-292 0 0,0 0-297 0 0,0 0-295 0 0,0 0-172 0 0,0 0-21 0 0,0 0-8 0 0,0 0-58 0 0,0 0-56 0 0,0 0-82 0 0,5 21-70 0 0,26 102 193 0 0,51 153 299 0 0,-82-275-882 0 0,0-1 0 0 0,-1 1 1 0 0,1-1-1 0 0,0 1 0 0 0,0 0 1 0 0,0-1-1 0 0,0 1 0 0 0,0-1 1 0 0,0 1-1 0 0,0-1 0 0 0,0 1 1 0 0,0 0-1 0 0,0-1 0 0 0,0 1 1 0 0,0-1-1 0 0,0 1 0 0 0,1-1 1 0 0,-1 1-1 0 0,0 0 0 0 0,0-1 0 0 0,1 1 1 0 0,-1-1-1 0 0,0 1 0 0 0,1-1 1 0 0,-1 0-1 0 0,0 1 0 0 0,1-1 1 0 0,-1 1-1 0 0,1-1 0 0 0,-1 0 1 0 0,1 1-1 0 0,-1-1 0 0 0,1 0 1 0 0,-1 1-1 0 0,1-1 0 0 0,-1 0 1 0 0,1 0-1 0 0,-1 1 0 0 0,1-1 0 0 0,-1 0 1 0 0,1 0-1 0 0,0 0 0 0 0,-1 0 1 0 0,1 0-1 0 0,-1 0 0 0 0,1 0 1 0 0,-1 0-1 0 0,1 0 0 0 0,0 0 1 0 0,-1 0-1 0 0,1 0 0 0 0,-1 0 1 0 0,1-1-1 0 0,-1 1 0 0 0,1 0 1 0 0,-1 0-1 0 0,1-1 0 0 0,-1 1 0 0 0,1 0 1 0 0,-1-1-1 0 0,1 1 0 0 0,-1 0 1 0 0,1-1-1 0 0,-1 1 0 0 0,1-1 1 0 0,-1 1-1 0 0,0-1 0 0 0,1 1 1 0 0,-1-1-1 0 0,0 1-9 0 0,19-44 774 0 0,-18 39-809 0 0,88-244 588 0 0,-28 123-1469 0 0,-47 110-936 0 0,0 13-6154 0 0,-10 3-4183 0 0</inkml:trace>
  <inkml:trace contextRef="#ctx0" brushRef="#br0" timeOffset="3034.996">4523 624 6081 0 0,'0'0'2900'0'0,"0"0"-397"0"0,0 0-231 0 0,0 0-258 0 0,0 0-298 0 0,0 0-305 0 0,0 0-252 0 0,0 0-181 0 0,0 0-147 0 0,35-9-83 0 0,107-29-55 0 0,-139 37-659 0 0,95-37 1947 0 0,-90 32-1810 0 0,-4 4-99 0 0,-1-1 0 0 0,0 1 0 0 0,0 0 0 0 0,0-1 0 0 0,0 0 0 0 0,-1 0 0 0 0,1 0 0 0 0,-1 0 0 0 0,1 0 0 0 0,-1 0 0 0 0,0-1 0 0 0,-1 1 0 0 0,1-1 0 0 0,0 1 0 0 0,-1-1 0 0 0,0 0 0 0 0,0 0 0 0 0,0 1 0 0 0,0-1 0 0 0,-1 0 0 0 0,1 0 0 0 0,-1 0 0 0 0,0 0 0 0 0,0 0 0 0 0,-1 0 1 0 0,1-1-73 0 0,-4 2 11 0 0,0 0 0 0 0,0 0 0 0 0,1 0 0 0 0,-2 0 0 0 0,1 1 0 0 0,0-1 0 0 0,0 1 0 0 0,-1 0 0 0 0,1 1 0 0 0,-1-1 0 0 0,0 1 0 0 0,1 0 0 0 0,-1 0 0 0 0,0 0 0 0 0,0 1 0 0 0,0-1 0 0 0,0 1 0 0 0,0 0 0 0 0,1 1 1 0 0,-1-1-1 0 0,-4 2-11 0 0,-4 0-13 0 0,0 2 0 0 0,1-1 0 0 0,-1 1 1 0 0,1 1-1 0 0,0 1 0 0 0,0-1 0 0 0,1 2 1 0 0,0-1-1 0 0,0 2 0 0 0,0-1 1 0 0,1 2-1 0 0,0-1 0 0 0,1 1 0 0 0,0 1 1 0 0,0 0-1 0 0,1 0 0 0 0,0 0 0 0 0,1 1 1 0 0,0 0-1 0 0,1 1 0 0 0,0 0 1 0 0,1 0-1 0 0,0 0 0 0 0,-3 12 13 0 0,7-20-1 0 0,-1 0 1 0 0,1 0-1 0 0,0 0 0 0 0,0 0 1 0 0,0 1-1 0 0,0-1 0 0 0,1 0 1 0 0,0 0-1 0 0,0 0 0 0 0,0 1 0 0 0,0-1 1 0 0,1 0-1 0 0,0 0 0 0 0,-1 1 1 0 0,2-1-1 0 0,-1 0 0 0 0,0 0 1 0 0,1 0-1 0 0,0-1 0 0 0,0 1 0 0 0,0 0 1 0 0,0 0-1 0 0,0-1 0 0 0,1 0 1 0 0,0 1-1 0 0,-1-1 0 0 0,1 0 0 0 0,1 0 1 0 0,-1 0-1 0 0,0-1 0 0 0,1 1 1 0 0,-1-1-1 0 0,1 0 0 0 0,0 0 1 0 0,0 0-1 0 0,2 0 1 0 0,14 4-56 0 0,0-2 0 0 0,0 0 1 0 0,1-1-1 0 0,-1-1 0 0 0,1-1 1 0 0,-1-1-1 0 0,1-1 0 0 0,19-3 56 0 0,-12-2-492 0 0,-1-1 0 0 0,1-1 0 0 0,-1-1 0 0 0,-1-2 0 0 0,0 0 0 0 0,0-2 0 0 0,10-7 492 0 0,-32 17-134 0 0,61-35-2843 0 0,-34 18-379 0 0,0 2-3630 0 0,-15 10-2937 0 0</inkml:trace>
  <inkml:trace contextRef="#ctx0" brushRef="#br0" timeOffset="3516.829">5241 440 9114 0 0,'0'0'5250'0'0,"0"0"-2420"0"0,0 0-992 0 0,0 0-339 0 0,0 0-253 0 0,0 0-217 0 0,0 0-194 0 0,0 0-215 0 0,0 0-205 0 0,0 0-95 0 0,0 0-88 0 0,0 0-55 0 0,0 0-17 0 0,-31 29-36 0 0,-90 88-27 0 0,92-75-20 0 0,32-36-49 0 0,1 0-1 0 0,-1 0 1 0 0,1 0 0 0 0,1-1 0 0 0,-1 1 0 0 0,1-1 0 0 0,0 0-1 0 0,0-1 1 0 0,0 1 0 0 0,1-1 0 0 0,-1 0 0 0 0,1 0-1 0 0,0-1 1 0 0,0 0 0 0 0,1 0 0 0 0,-1 0 0 0 0,1-1 0 0 0,-1 1-1 0 0,1-2 1 0 0,0 1 0 0 0,2-1-28 0 0,6 3 146 0 0,1-1 0 0 0,-1-1 0 0 0,1-1 0 0 0,0 0 0 0 0,0-1 1 0 0,0-1-1 0 0,-1 0 0 0 0,1-1 0 0 0,0-1 0 0 0,-1 0 0 0 0,11-4-146 0 0,-8-4 94 0 0,0-1-1 0 0,-1-1 1 0 0,0 0-1 0 0,-1-1 1 0 0,0-1-1 0 0,-1 0 1 0 0,-1-1-1 0 0,-1 0 1 0 0,0-1-1 0 0,-1-1 1 0 0,-1 0 0 0 0,0-1-1 0 0,-2 0 1 0 0,0-1-1 0 0,-1 1 1 0 0,-1-2-1 0 0,-1 1 1 0 0,-1-1-1 0 0,0 0 1 0 0,-2 0-1 0 0,0-3-93 0 0,-1 10-61 0 0,-1 0-1 0 0,0 0 0 0 0,-1 0 1 0 0,-1 0-1 0 0,0 0 0 0 0,0 0 0 0 0,-2 0 1 0 0,0 1-1 0 0,0-1 0 0 0,-1 1 0 0 0,-1 0 1 0 0,0 0-1 0 0,-1 0 0 0 0,0 1 1 0 0,-1-1-1 0 0,-1 2 0 0 0,1-1 0 0 0,-2 1 1 0 0,0 0-1 0 0,0 1 0 0 0,-6-5 62 0 0,10 11-15 0 0,-1-1 0 0 0,0 1 0 0 0,-1 0 0 0 0,1 1 0 0 0,0 0 0 0 0,-1 0 1 0 0,0 0-1 0 0,0 1 0 0 0,0 0 0 0 0,0 0 0 0 0,0 0 0 0 0,0 1 0 0 0,-1 0 0 0 0,1 1 0 0 0,0 0 0 0 0,-1 0 0 0 0,1 0 0 0 0,0 1 0 0 0,-1 0 0 0 0,1 1 0 0 0,0-1 0 0 0,0 1 0 0 0,0 1 0 0 0,0-1 1 0 0,1 1-1 0 0,-1 1 0 0 0,1-1 0 0 0,-1 1 0 0 0,-4 4 15 0 0,4-3 37 0 0,0 0 0 0 0,0 1 1 0 0,1-1-1 0 0,-1 2 0 0 0,1-1 0 0 0,1 1 1 0 0,-1 0-1 0 0,1 0 0 0 0,1 0 1 0 0,-1 1-1 0 0,1-1 0 0 0,0 1 1 0 0,1 0-1 0 0,0 0 0 0 0,0 1 0 0 0,1-1 1 0 0,0 1-1 0 0,1-1 0 0 0,-1 1 1 0 0,2 0-1 0 0,-1-1 0 0 0,1 1 0 0 0,0 0 1 0 0,1 0-1 0 0,0-1 0 0 0,1 1 1 0 0,0-1-1 0 0,2 8-37 0 0,25 34 319 0 0,2 0 0 0 0,2-2 0 0 0,2-1 0 0 0,2-2-1 0 0,3-2 1 0 0,1-1 0 0 0,1-2 0 0 0,47 32-319 0 0,127 83 514 0 0,-181-137-564 0 0,-34-18-20 0 0,-1 0-33 0 0,-23-37-3711 0 0,17 30 872 0 0,0 0-4332 0 0,2 3-5742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8034 0 0,'0'0'2564'0'0,"0"0"-975"0"0,0 0-482 0 0,0 0-33 0 0,0 0 91 0 0,0 0 3 0 0,0 0-121 0 0,0 0-184 0 0,0 0-186 0 0,0 0-133 0 0,0 0-112 0 0,-1 13-68 0 0,-1 44-12 0 0,20 35 1376 0 0,-7 154 839 0 0,-11-246-2482 0 0,0 0 16 0 0,0 0 15 0 0,0 0 54 0 0,0 0 43 0 0,0 0 54 0 0,0 0 40 0 0,-2-19 844 0 0,-1-8-1051 0 0,1 0 1 0 0,2 0-1 0 0,1-1 0 0 0,0 1 1 0 0,2 1-1 0 0,3-6-100 0 0,3-11 46 0 0,2 0-1 0 0,2 1 0 0 0,2 1 0 0 0,2 0 0 0 0,2 1 0 0 0,1 0 0 0 0,20-27-45 0 0,-22 42 54 0 0,-6 32-9 0 0,19 76 169 0 0,3-5-106 0 0,-14-20-906 0 0,-18-31-8515 0 0,-2-20-2903 0 0</inkml:trace>
  <inkml:trace contextRef="#ctx0" brushRef="#br0" timeOffset="313.777">336 750 12851 0 0,'0'0'1416'0'0,"0"0"-696"0"0,0 0-177 0 0,0 0 384 0 0,0 0 348 0 0,0 0 102 0 0,0 0-139 0 0,0 0-330 0 0,0 0-269 0 0,0 0-144 0 0,0 0-60 0 0,0 0-33 0 0,0 0-10 0 0,3 11 7 0 0,9 34-52 0 0,-19-2 576 0 0,2-36-873 0 0,-5-18-5733 0 0,8 5 516 0 0,2 2-3343 0 0</inkml:trace>
  <inkml:trace contextRef="#ctx0" brushRef="#br0" timeOffset="695.871">507 315 9986 0 0,'0'0'2159'0'0,"0"0"-517"0"0,0 0-112 0 0,0 0 65 0 0,0 0-32 0 0,0 0-199 0 0,0 0-333 0 0,0 0-311 0 0,0 0-191 0 0,0 0-102 0 0,0 0-101 0 0,0 0-78 0 0,-3 9-44 0 0,-16 38 197 0 0,31-58 847 0 0,-20 22-693 0 0,-24 29-105 0 0,32-40-454 0 0,0 0 1 0 0,1 0 0 0 0,-1-1 0 0 0,0 1 0 0 0,0 0 0 0 0,1 0 0 0 0,-1 0 0 0 0,0 0 0 0 0,0-1 0 0 0,1 1-1 0 0,-1 0 1 0 0,0 0 0 0 0,1 0 0 0 0,-1 0 0 0 0,0 0 0 0 0,0 0 0 0 0,1 0 0 0 0,-1 0 0 0 0,0 0 0 0 0,1 0-1 0 0,-1 0 1 0 0,0 0 0 0 0,1 0 0 0 0,-1 0 0 0 0,0 0 0 0 0,0 0 0 0 0,1 1 0 0 0,-1-1 0 0 0,0 0 0 0 0,0 0-1 0 0,1 0 1 0 0,-1 0 0 0 0,0 0 0 0 0,0 1 0 0 0,1-1 0 0 0,-1 0 0 0 0,0 0 0 0 0,0 1 0 0 0,1-1-1 0 0,-1 0 1 0 0,0 0 0 0 0,0 1 0 0 0,0-1 0 0 0,0 0 0 0 0,0 0 0 0 0,1 1 3 0 0,35-32-1030 0 0,-13 9-5031 0 0,-19 18 3410 0 0,2-4-9321 0 0</inkml:trace>
  <inkml:trace contextRef="#ctx0" brushRef="#br0" timeOffset="2143.727">373 676 0 0 0,'0'0'2043'0'0,"0"0"-42"0"0,0 0-142 0 0,0 0-272 0 0,0 0-275 0 0,0 0-189 0 0,0 0-104 0 0,0 0-98 0 0,0 0-61 0 0,0 0-35 0 0,0 0-29 0 0,0 0-17 0 0,0 0-39 0 0,13 8 1919 0 0,-34 69 3282 0 0,-1 8-4998 0 0,22-84-922 0 0,0 0 0 0 0,0 1 1 0 0,0-1-1 0 0,0 1 0 0 0,0-1 0 0 0,0 1 0 0 0,0-1 0 0 0,0 0 0 0 0,1 1 1 0 0,-1-1-1 0 0,0 1 0 0 0,1-1 0 0 0,0 0 0 0 0,-1 1 0 0 0,1-1 0 0 0,0 0 1 0 0,-1 0-1 0 0,1 0 0 0 0,0 1 0 0 0,0-1 0 0 0,0 0 0 0 0,0 0 0 0 0,0 0 1 0 0,0 0-1 0 0,0-1 0 0 0,0 1 0 0 0,1 0 0 0 0,-1 0 0 0 0,0-1 0 0 0,0 1 1 0 0,1 0-1 0 0,-1-1 0 0 0,0 0 0 0 0,1 1 0 0 0,-1-1 0 0 0,1 0 0 0 0,-1 1 1 0 0,0-1-1 0 0,1 0 0 0 0,-1 0 0 0 0,1 0 0 0 0,-1 0 0 0 0,1-1 0 0 0,-1 1 1 0 0,0 0-1 0 0,1-1 0 0 0,-1 1 0 0 0,1-1-21 0 0,78-25 1135 0 0,-71 20-879 0 0,-9 6-3813 0 0,0-1-3856 0 0,-1 1-4790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4257 0 0,'0'0'2248'0'0,"0"0"-108"0"0,0 0-101 0 0,0 0-110 0 0,0 0-76 0 0,0 0-170 0 0,0 0-183 0 0,0 0-172 0 0,0 0-206 0 0,0 0-239 0 0,0 0-222 0 0,0 0-157 0 0,0 0-97 0 0,-6-1-20 0 0,-10 1-213 0 0,26-5 2170 0 0,-5 3-2108 0 0,36-9 368 0 0,1 1 1 0 0,0 3-1 0 0,0 1 0 0 0,1 2 1 0 0,0 2-1 0 0,2 2-604 0 0,46 21 231 0 0,-87-17 1041 0 0,-49-48-1116 0 0,-29-33-111 0 0,64 69 195 0 0,7 20-5565 0 0,10 9 385 0 0,-2-13-1574 0 0,-1-4-5363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6209 0 0,'0'0'2381'0'0,"0"0"-594"0"0,0 0-135 0 0,0 0 85 0 0,0 0 54 0 0,0 0-59 0 0,0 0-218 0 0,0 0-255 0 0,0 0-255 0 0,0 0-176 0 0,0 0-140 0 0,0 0-130 0 0,0 0-104 0 0,-3-3-74 0 0,-11-9-78 0 0,57 4 975 0 0,299 5 868 0 0,-247 3-1942 0 0,-94 0-187 0 0,-1 0 29 0 0,0 0 30 0 0,0 0 41 0 0,0 0 54 0 0,0 0 30 0 0,0 0-2 0 0,-44-40 469 0 0,-80-74-465 0 0,110 88-1181 0 0,30 37-2095 0 0,-3-4-715 0 0,-4-3-4039 0 0,0 0-4828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14259 0 0,'0'0'1940'0'0,"0"0"-709"0"0,0 0-229 0 0,0 0 110 0 0,0 0 104 0 0,0 0-31 0 0,0 0-204 0 0,0 0-282 0 0,0 0-170 0 0,0 0-40 0 0,0 0-4 0 0,0 0 39 0 0,0 0-6 0 0,14 0-57 0 0,109 3 619 0 0,299 5 706 0 0,-421-8-1746 0 0,-1 0 19 0 0,0 0 33 0 0,0 0 46 0 0,0 0 26 0 0,-33-22 387 0 0,-97-70-461 0 0,119 78-1472 0 0,18 17-2150 0 0,19 19-6316 0 0,-20-15-2468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5769 0 0,'0'0'2622'0'0,"0"0"-244"0"0,0 0-92 0 0,0 0-23 0 0,0 0-165 0 0,0 0-297 0 0,0 0-331 0 0,0 0-275 0 0,0 0-203 0 0,0 0-132 0 0,0 0-129 0 0,0 0-117 0 0,0 0-96 0 0,-8-1-89 0 0,-16-5 152 0 0,48 2 991 0 0,216 2 355 0 0,3 0-529 0 0,-251-24-1151 0 0,-67-99-58 0 0,71 119-859 0 0,-17-32 1437 0 0,18 24-3956 0 0,1-1-4664 0 0,2 11-4820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311 413 13179 0 0,'0'0'2948'0'0,"0"0"-1357"0"0,0 0-414 0 0,0 0 128 0 0,0 0 100 0 0,0 0-82 0 0,0 0-215 0 0,0 0-277 0 0,0 0-251 0 0,0 0-184 0 0,0 0-120 0 0,0 0-77 0 0,0 0-11 0 0,-9 0 252 0 0,-4 52 269 0 0,4-19-658 0 0,-1-1-1 0 0,-2-1 0 0 0,-1 0 0 0 0,-1-1 1 0 0,-1 0-1 0 0,-2-1 0 0 0,-1-1 0 0 0,-2 0 1 0 0,0-2-1 0 0,-11 10-50 0 0,-40 5-2215 0 0,53-37-410 0 0,6-4-6373 0 0,11 0 7438 0 0,-1 0-9472 0 0</inkml:trace>
  <inkml:trace contextRef="#ctx0" brushRef="#br0" timeOffset="269.36">0 365 9946 0 0,'0'0'3842'0'0,"0"0"-1861"0"0,0 0-738 0 0,0 0-56 0 0,0 0-69 0 0,0 0-141 0 0,0 0-208 0 0,0 0-161 0 0,0 0-37 0 0,0 0 59 0 0,0 0 43 0 0,0 0-38 0 0,0 0-30 0 0,3 22-59 0 0,7 69-62 0 0,35 72 1112 0 0,-32-130-1394 0 0,8 13-75 0 0,2-1 0 0 0,2-1 0 0 0,2-1 0 0 0,8 7-127 0 0,-7-9-132 0 0,-20-33-570 0 0,-6-7-3227 0 0,0-3-3922 0 0,-1-1-4223 0 0</inkml:trace>
  <inkml:trace contextRef="#ctx0" brushRef="#br0" timeOffset="949.878">576 178 15195 0 0,'0'0'1558'0'0,"0"0"-477"0"0,0 0-163 0 0,0 0 56 0 0,0 0-25 0 0,0 0-117 0 0,0 0-206 0 0,0 0-147 0 0,0 0-71 0 0,0 0-48 0 0,0 0-26 0 0,0 0-52 0 0,0 0-54 0 0,26-3-31 0 0,120-12 179 0 0,-139 15-289 0 0,1-1 0 0 0,-1 1 0 0 0,1-1 0 0 0,0-1 0 0 0,-1 0 0 0 0,0 0 0 0 0,1 0 0 0 0,-1-1 0 0 0,0 0 0 0 0,0 0 0 0 0,-1-1 0 0 0,1 1 0 0 0,-1-2-1 0 0,1 1 1 0 0,-1-1 0 0 0,-1 0 0 0 0,1 0 0 0 0,-1 0 0 0 0,0-1 0 0 0,0 0 0 0 0,0 0 0 0 0,-1 0 0 0 0,0-1 0 0 0,0 1 0 0 0,-1-1 0 0 0,3-5-87 0 0,-4-36 700 0 0,-31 49-543 0 0,21 11-167 0 0,0 0-1 0 0,0 1 0 0 0,1 0 1 0 0,1 0-1 0 0,0 1 1 0 0,1 0-1 0 0,0 0 0 0 0,1 0 1 0 0,1 0-1 0 0,0 1 0 0 0,0 9 12 0 0,-3 6-6 0 0,-8 56 1 0 0,5 1 1 0 0,3 0-1 0 0,5 74 4 0 0,-11 157-34 0 0,11-314 31 0 0,-37 186 33 0 0,34-181-38 0 0,0 0-1 0 0,0 0 0 0 0,0-1 0 0 0,-1 1 0 0 0,0-1 0 0 0,-1-1 0 0 0,0 1 0 0 0,0-1 0 0 0,-1 0 1 0 0,1 0-1 0 0,-2 0 0 0 0,1-1 0 0 0,-1 0 0 0 0,0-1 0 0 0,0 0 0 0 0,0 0 0 0 0,-1-1 1 0 0,-8 3 8 0 0,12-3-21 0 0,0-1 0 0 0,-1-1 0 0 0,1 1 0 0 0,-1-1 0 0 0,0 0 0 0 0,0 0 0 0 0,0-1 0 0 0,0 0 0 0 0,0 0 0 0 0,0 0 0 0 0,0-1 0 0 0,0 1 0 0 0,0-2 0 0 0,0 1 0 0 0,0-1 0 0 0,0 0 0 0 0,0 0 0 0 0,0 0 0 0 0,0-1 0 0 0,0 0 0 0 0,1 0 0 0 0,-1-1 0 0 0,0 1 0 0 0,1-1 0 0 0,0 0 0 0 0,0-1 0 0 0,0 1 0 0 0,0-1 0 0 0,0 0 0 0 0,1 0 0 0 0,0-1 0 0 0,0 1 0 0 0,0-1 0 0 0,0 0 0 0 0,1 0 0 0 0,0 0 0 0 0,0-1 0 0 0,0 1 0 0 0,1-1 0 0 0,-1 0 0 0 0,0-5 21 0 0,2 0 15 0 0,1 0 0 0 0,0 0 0 0 0,1 0 0 0 0,0 1 0 0 0,1-1 0 0 0,0 0 0 0 0,1 1 0 0 0,0-1 0 0 0,1 1 0 0 0,0 0 0 0 0,0 0 0 0 0,1 0 0 0 0,0 1 0 0 0,1 0-1 0 0,0 0 1 0 0,0 0 0 0 0,1 1 0 0 0,1 0 0 0 0,-1 0 0 0 0,5-3-15 0 0,23-19 150 0 0,1 2 0 0 0,1 2 1 0 0,1 1-1 0 0,2 2 0 0 0,33-15-150 0 0,40-14 255 0 0,-107 46-1346 0 0,-11 5-6760 0 0,3 1-4267 0 0</inkml:trace>
  <inkml:trace contextRef="#ctx0" brushRef="#br0" timeOffset="1386.337">972 840 17900 0 0,'0'0'1545'0'0,"0"0"-311"0"0,0 0-62 0 0,0 0 3 0 0,0 0-149 0 0,0 0-269 0 0,0 0-254 0 0,0 0-170 0 0,0 0-58 0 0,0 0-5 0 0,0 0-30 0 0,0 0-11 0 0,0 0-13 0 0,13 0-11 0 0,88-3 445 0 0,-100 2-639 0 0,0 1 1 0 0,1 0-1 0 0,-1 0 1 0 0,0 1-1 0 0,1-1 1 0 0,-1 0-1 0 0,0 0 1 0 0,0 1-1 0 0,1-1 1 0 0,-1 0-1 0 0,0 1 1 0 0,0-1-1 0 0,0 1 1 0 0,0 0-1 0 0,1-1 1 0 0,-1 1-1 0 0,0 0 1 0 0,0 0-1 0 0,0 0 1 0 0,0-1-1 0 0,-1 1 1 0 0,1 0-1 0 0,0 0 1 0 0,0 0-1 0 0,0 1 1 0 0,-1-1-1 0 0,1 0 1 0 0,-1 0-1 0 0,1 0 1 0 0,-1 0-1 0 0,1 1 1 0 0,-1-1-1 0 0,0 0 1 0 0,1 0-1 0 0,-1 1 1 0 0,0-1-1 0 0,0 0 1 0 0,0 1-1 0 0,0-1 1 0 0,0 0-1 0 0,0 0 1 0 0,0 1-1 0 0,-1-1 1 0 0,1 0-1 0 0,0 1 1 0 0,-1-1-1 0 0,1 0 1 0 0,-1 0 0 0 0,0 0-1 0 0,1 0 1 0 0,-1 1-1 0 0,0-1 1 0 0,1 0-1 0 0,-1 0 1 0 0,0 0-1 0 0,-1 0-11 0 0,-110 110 333 0 0,111-110-328 0 0,0 1 0 0 0,0-1 0 0 0,1 1-1 0 0,-1-1 1 0 0,0 1 0 0 0,1-1-1 0 0,-1 1 1 0 0,1 0 0 0 0,0-1 0 0 0,-1 1-1 0 0,1 0 1 0 0,0 0 0 0 0,0-1 0 0 0,0 1-1 0 0,0 0 1 0 0,1-1 0 0 0,-1 1-1 0 0,0 0 1 0 0,1-1 0 0 0,-1 1 0 0 0,1 0-1 0 0,-1-1 1 0 0,1 1 0 0 0,0-1-1 0 0,0 1 1 0 0,0 0-5 0 0,19-2 176 0 0,75-14 628 0 0,-68-1-657 0 0,-25 12-1345 0 0,-10-1-6719 0 0,6 4 4171 0 0,-2-1-8949 0 0</inkml:trace>
  <inkml:trace contextRef="#ctx0" brushRef="#br0" timeOffset="1639.454">1293 844 16756 0 0,'0'0'3128'0'0,"0"0"-1283"0"0,0 0-457 0 0,0 0-61 0 0,0 0-142 0 0,0 0-230 0 0,0 0-244 0 0,0 0-144 0 0,0 0-52 0 0,0 0-6 0 0,0 0-38 0 0,0 0-62 0 0,0 0-87 0 0,1 18-80 0 0,3 130 295 0 0,-17-42-859 0 0,5-102-4392 0 0,5-4-111 0 0,1 0-7747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6473 0 0,'0'0'1982'0'0,"0"0"-511"0"0,0 0-204 0 0,0 0-29 0 0,0 0-17 0 0,0 0-10 0 0,0 0-59 0 0,0 0-67 0 0,0 0-74 0 0,0 0-158 0 0,0 0-175 0 0,0 0-117 0 0,0 0-58 0 0,4 27-22 0 0,14 85-17 0 0,-13 47 1322 0 0,-36-45-763 0 0,31-114-985 0 0,0-1 1 0 0,0 1-1 0 0,0-1 0 0 0,0 1 1 0 0,0 0-1 0 0,0-1 0 0 0,0 1 1 0 0,0 0-1 0 0,0-1 1 0 0,0 1-1 0 0,0 0 0 0 0,0-1 1 0 0,0 1-1 0 0,0 0 0 0 0,0-1 1 0 0,0 1-1 0 0,0 0 1 0 0,0-1-1 0 0,-1 1 0 0 0,1 0 1 0 0,0-1-1 0 0,0 1 0 0 0,0 0 1 0 0,-1-1-1 0 0,1 1 1 0 0,0 0-1 0 0,0 0 0 0 0,-1-1 1 0 0,1 1-1 0 0,0 0 0 0 0,0 0 1 0 0,-1 0-1 0 0,1-1 0 0 0,0 1 1 0 0,-1 0-1 0 0,1 0 1 0 0,0 0-1 0 0,-1 0 0 0 0,1 0 1 0 0,0 0-1 0 0,-1 0 0 0 0,1 0 1 0 0,0 0-1 0 0,-1 0 1 0 0,1 0-1 0 0,-1 0 0 0 0,1 0 1 0 0,0 0-1 0 0,-1 0 0 0 0,1 0 1 0 0,0 0-1 0 0,-1 0 0 0 0,1 0 1 0 0,0 0-1 0 0,-1 0 1 0 0,1 1-1 0 0,0-1 0 0 0,-1 0 1 0 0,1 0-1 0 0,0 0 0 0 0,-1 1-38 0 0,-3-36 268 0 0,5 1-133 0 0,1 0-1 0 0,1 0 0 0 0,2 0 0 0 0,2 1 0 0 0,1 0 0 0 0,1 0 1 0 0,2 1-1 0 0,1 0 0 0 0,2 1 0 0 0,4-6-134 0 0,-3 9 70 0 0,0 1 1 0 0,2 1-1 0 0,0 1 0 0 0,2 0 0 0 0,1 2 0 0 0,4-3-70 0 0,78-48 150 0 0,-63 58-59 0 0,-38 16-74 0 0,-1 0 4 0 0,0 0-23 0 0,0 0 12 0 0,0 41 129 0 0,0-36-163 0 0,0 1 0 0 0,0-1-1 0 0,1 1 1 0 0,-1-1 0 0 0,1 0 0 0 0,1 0 0 0 0,-1 1-1 0 0,1-1 1 0 0,0 0 0 0 0,0 0 0 0 0,0 0 0 0 0,1 0-1 0 0,0-1 1 0 0,0 1 0 0 0,0-1 0 0 0,0 0 0 0 0,1 0-1 0 0,0 0 1 0 0,-1 0 0 0 0,1 0 0 0 0,4 2 24 0 0,29 23-1742 0 0,-23-21-1897 0 0,0-2-4528 0 0,-9-5-3985 0 0</inkml:trace>
  <inkml:trace contextRef="#ctx0" brushRef="#br0" timeOffset="521.339">296 501 11298 0 0,'0'0'2361'0'0,"0"0"-1165"0"0,0 0-410 0 0,0 0 173 0 0,0 0 187 0 0,0 0 4 0 0,0 0-139 0 0,0 0-154 0 0,0 0-136 0 0,0 0-103 0 0,0 0-87 0 0,0 0-99 0 0,0 0-70 0 0,29-1-56 0 0,130-2 167 0 0,-148 3-319 0 0,-9-1-132 0 0,-1 1-1 0 0,0-1 0 0 0,0 1 0 0 0,0 0 1 0 0,1-1-1 0 0,-1 1 0 0 0,0 0 0 0 0,0 0 1 0 0,1 0-1 0 0,-1 0 0 0 0,0 0 0 0 0,1 0 1 0 0,-1 0-1 0 0,0 0 0 0 0,0 1 0 0 0,1-1 1 0 0,-1 0-1 0 0,0 1 0 0 0,0-1 0 0 0,0 1 1 0 0,0-1-1 0 0,0 1 0 0 0,1 0 0 0 0,-1 0 1 0 0,0-1-1 0 0,0 1 0 0 0,0 0 0 0 0,-1 0 1 0 0,1 0-1 0 0,0 0 0 0 0,0 0 0 0 0,0 0 1 0 0,0 0-22 0 0,-3 4 67 0 0,1-1 0 0 0,-1 1-1 0 0,1-1 1 0 0,-1 0 0 0 0,-1 0 0 0 0,1 0 0 0 0,0 0 0 0 0,-1 0 0 0 0,0 0 0 0 0,0-1 0 0 0,0 0 0 0 0,0 1 0 0 0,-1-1-1 0 0,1 0 1 0 0,-1 0 0 0 0,-3 2-67 0 0,-12 11 150 0 0,8-5-72 0 0,7-8-54 0 0,-1 0-1 0 0,1 1 1 0 0,1-1-1 0 0,-1 1 1 0 0,1 0-1 0 0,-1-1 1 0 0,1 2 0 0 0,0-1-1 0 0,0 0 1 0 0,1 1-1 0 0,-1-1 1 0 0,1 1-1 0 0,0 0 1 0 0,0 0 0 0 0,1-1-1 0 0,-1 1 1 0 0,1 0-1 0 0,0 1 1 0 0,1-1-1 0 0,-1 1-23 0 0,4-3 61 0 0,-1-1-1 0 0,1 1 0 0 0,0-1 0 0 0,0 1 0 0 0,0-1 0 0 0,0 0 1 0 0,0 0-1 0 0,0-1 0 0 0,0 1 0 0 0,1-1 0 0 0,-1 1 0 0 0,1-1 1 0 0,-1 0-1 0 0,1 0 0 0 0,0-1 0 0 0,-1 1 0 0 0,1-1 1 0 0,0 0-1 0 0,-1 0 0 0 0,1 0 0 0 0,0 0 0 0 0,-1-1 0 0 0,1 1 1 0 0,0-1-1 0 0,1 0-60 0 0,8 0 186 0 0,-1 2-188 0 0,-12-1-33 0 0,1 1 0 0 0,0-1 0 0 0,-1 0 0 0 0,1 0 0 0 0,-1 1 0 0 0,1-1 0 0 0,0 0 0 0 0,0 0 0 0 0,-1 0 0 0 0,1 0 0 0 0,0 0 0 0 0,-1 0 0 0 0,1 0 0 0 0,0 0 0 0 0,-1 0 0 0 0,1 0 1 0 0,0 0-1 0 0,-1 0 0 0 0,1 0 0 0 0,0-1 0 0 0,-1 1 0 0 0,1 0 0 0 0,0-1 0 0 0,-1 1 0 0 0,1 0 0 0 0,-1-1 0 0 0,1 1 0 0 0,0-1 0 0 0,-1 1 0 0 0,1-1 0 0 0,-1 1 0 0 0,0-1 0 0 0,1 1 1 0 0,-1-1-1 0 0,1 1 0 0 0,-1-1 0 0 0,0 0 0 0 0,1 1 0 0 0,-1-1 0 0 0,0 1 0 0 0,0-1 0 0 0,1 0 0 0 0,-1 1 0 0 0,0-2 35 0 0,2-14-7104 0 0,-1 11 1000 0 0,0 0-5751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8098 0 0,'0'0'2396'0'0,"0"0"-678"0"0,0 0-222 0 0,0 0 111 0 0,0 0 11 0 0,0 0-122 0 0,0 0-181 0 0,0 0-203 0 0,0 0-161 0 0,0 0-101 0 0,0 0-110 0 0,0 0-87 0 0,0 0-46 0 0,18 0-84 0 0,128 0 1475 0 0,49 0-603 0 0,-195 0-1437 0 0,0 0-16 0 0,0 0-34 0 0,0 0-56 0 0,0 0-98 0 0,0 0-186 0 0,0 0-237 0 0,-9-7-10586 0 0,4 6-479 0 0</inkml:trace>
  <inkml:trace contextRef="#ctx0" brushRef="#br0" timeOffset="269.658">138 1 10466 0 0,'0'0'1819'0'0,"0"0"-502"0"0,0 0-96 0 0,0 0 174 0 0,0 0 152 0 0,0 0-36 0 0,0 0-204 0 0,0 0-219 0 0,0 0-177 0 0,0 0-137 0 0,0 0-108 0 0,-1 34-91 0 0,-6 108-91 0 0,14 10 902 0 0,-31 21-1341 0 0,23-150-2317 0 0,2-13-7409 0 0,1-7-2037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18956 0 0,'0'0'1639'0'0,"0"0"-391"0"0,0 0-94 0 0,0 0 33 0 0,0 0-6 0 0,0 0-140 0 0,0 0-255 0 0,0 0-219 0 0,0 0-143 0 0,0 0-94 0 0,0 0-78 0 0,0 0-56 0 0,0 0-35 0 0,-3 20-21 0 0,-16 96 95 0 0,-7-36-38 0 0,21-66-3184 0 0,8-16-4267 0 0,-1-2-4669 0 0</inkml:trace>
  <inkml:trace contextRef="#ctx0" brushRef="#br0" timeOffset="472.603">190 93 9490 0 0,'0'0'3293'0'0,"0"0"-1197"0"0,0 0-383 0 0,0 0 52 0 0,0 0-16 0 0,0 0-226 0 0,0 0-312 0 0,0 0-271 0 0,0 0-197 0 0,0 0-123 0 0,0 0-94 0 0,0 0-92 0 0,0 0-79 0 0,7-3-42 0 0,101-31 895 0 0,5 23-640 0 0,-112 12-560 0 0,0 0-1 0 0,-1 0 0 0 0,1 0 0 0 0,0 0 0 0 0,-1 0 0 0 0,1 0 1 0 0,-1 0-1 0 0,1 1 0 0 0,-1-1 0 0 0,1 0 0 0 0,-1 0 1 0 0,0 1-1 0 0,0-1 0 0 0,0 0 0 0 0,0 1 0 0 0,0-1 0 0 0,0 0 1 0 0,0 0-1 0 0,0 1 0 0 0,0-1 0 0 0,0 0 0 0 0,-1 1 0 0 0,1-1 1 0 0,0 0-1 0 0,-1 0 0 0 0,1 0 0 0 0,-1 1 0 0 0,0-1 0 0 0,1 0 1 0 0,-1 0-1 0 0,0 0 0 0 0,0 0 0 0 0,0 0 0 0 0,1 0 1 0 0,-1 0-1 0 0,0 0 0 0 0,-1 0-7 0 0,-131 112 291 0 0,132-112-287 0 0,-1-1 0 0 0,0 1 1 0 0,1 0-1 0 0,-1-1 0 0 0,1 1 1 0 0,-1 0-1 0 0,1 0 0 0 0,-1 0 1 0 0,1 0-1 0 0,0 0 0 0 0,-1 0 1 0 0,1 1-1 0 0,0-1 0 0 0,0 0 1 0 0,0 1-1 0 0,0-1 0 0 0,0 0 1 0 0,0 1-1 0 0,0-1 0 0 0,1 1 1 0 0,-1 0-1 0 0,0-1 0 0 0,1 1 1 0 0,-1 0-1 0 0,1-1 0 0 0,0 1 1 0 0,0 0-1 0 0,-1-1 0 0 0,1 1 1 0 0,0 0-1 0 0,0 0 0 0 0,1-1 1 0 0,-1 1-1 0 0,0 0 1 0 0,0-1-1 0 0,1 1 0 0 0,-1 0 1 0 0,1-1-1 0 0,0 1 0 0 0,-1 0 1 0 0,1-1-1 0 0,0 1 0 0 0,0-1 1 0 0,0 0-1 0 0,0 1 0 0 0,0-1 1 0 0,1 1-5 0 0,10 1 56 0 0,-1-1 1 0 0,0 0-1 0 0,1-1 1 0 0,-1 0-1 0 0,1-1 1 0 0,0 0-1 0 0,-1-1 1 0 0,1 0-1 0 0,-1-1 1 0 0,0 0-1 0 0,1-1 1 0 0,-1 0-1 0 0,2-1-56 0 0,-3 1 12 0 0,0-4-334 0 0,-10 2-2645 0 0,-1 0-4002 0 0,0 3 3111 0 0,0-2-9063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229 494 2753 0 0,'0'0'1660'0'0,"0"0"16"0"0,0 0 154 0 0,0 0 164 0 0,0 0 73 0 0,0 0-80 0 0,0 0-203 0 0,0 0-251 0 0,0 0-234 0 0,0 0-182 0 0,0 0-130 0 0,0 0-49 0 0,0 0-29 0 0,4-3-39 0 0,12-10-62 0 0,-12 10-99 0 0,-4 3-115 0 0,0 0-110 0 0,0 0-89 0 0,0 0-71 0 0,0 0-47 0 0,0 0-28 0 0,0 0-36 0 0,0 0-4 0 0,0 0-16 0 0,-3 30 942 0 0,-18 14-949 0 0,-1-1-1 0 0,-3-1 1 0 0,-2-1-1 0 0,-4 3-185 0 0,-11 17 72 0 0,-17 50-22 0 0,59-112-119 0 0,-1 1 0 0 0,1 0 0 0 0,0-1 0 0 0,-1 1-1 0 0,1-1 1 0 0,0 1 0 0 0,0 0 0 0 0,-1-1-1 0 0,1 1 1 0 0,-1 0 0 0 0,1-1 0 0 0,0 1 0 0 0,-1 0-1 0 0,1 0 1 0 0,-1-1 0 0 0,1 1 0 0 0,-1 0-1 0 0,1 0 1 0 0,-1 0 0 0 0,1 0 0 0 0,0 0 0 0 0,-1 0-1 0 0,1 0 1 0 0,-1 0 0 0 0,1 0 0 0 0,-1 0 0 0 0,1 0-1 0 0,-1 0 1 0 0,1 0 0 0 0,-1 0 0 0 0,1 0-1 0 0,-1 0 1 0 0,1 0 0 0 0,-1 0 0 0 0,1 1 0 0 0,-1-1-1 0 0,1 0 1 0 0,0 0 0 0 0,-1 1 0 0 0,1-1-1 0 0,0 0 1 0 0,-1 1 0 0 0,1-1 0 0 0,-1 0 0 0 0,1 1-1 0 0,0-1 1 0 0,0 0 0 0 0,-1 1 0 0 0,1-1 0 0 0,0 1-1 0 0,0-1 70 0 0,0-8-1166 0 0,0-23-3802 0 0,3 13-2422 0 0,-1 9-3934 0 0</inkml:trace>
  <inkml:trace contextRef="#ctx0" brushRef="#br0" timeOffset="490.544">1 424 6449 0 0,'0'0'2240'0'0,"0"0"-295"0"0,0 0-51 0 0,0 0 90 0 0,0 0 12 0 0,0 0-175 0 0,0 0-278 0 0,0 0-269 0 0,0 0-231 0 0,0 0-122 0 0,0 0-97 0 0,0 0-107 0 0,22-3 3489 0 0,-5 22-3949 0 0,0 0 1 0 0,-1 1-1 0 0,-1 1 0 0 0,-1 0 1 0 0,-1 1-1 0 0,-1 0 1 0 0,-1 1-1 0 0,-1 1 0 0 0,7 20-257 0 0,87 228 519 0 0,-72-209-35 0 0,-32-82-4206 0 0,0 12-7226 0 0,0 3-2285 0 0</inkml:trace>
  <inkml:trace contextRef="#ctx0" brushRef="#br0" timeOffset="1428.506">330 196 5577 0 0,'0'0'1639'0'0,"0"0"-85"0"0,0 0 57 0 0,0 0 99 0 0,0 0 17 0 0,0 0-168 0 0,0 0-258 0 0,0 0-293 0 0,0 0-222 0 0,0 0-122 0 0,0 0-28 0 0,0 0 35 0 0,0 0 43 0 0,15-4 24 0 0,106-12 1117 0 0,-92 15-1383 0 0,9 0-21 0 0,-1-1-1 0 0,1-2 0 0 0,-1-2 0 0 0,0-1 1 0 0,-1-2-1 0 0,0-1 0 0 0,0-2 1 0 0,26-13-451 0 0,-59 24 46 0 0,0-1 0 0 0,1 0 0 0 0,-1 0 1 0 0,-1 0-1 0 0,1-1 0 0 0,0 1 0 0 0,0-1 1 0 0,-1 1-1 0 0,0-1 0 0 0,1 0 1 0 0,-1 0-1 0 0,0 0 0 0 0,0 0 0 0 0,-1 0 1 0 0,1 0-1 0 0,-1-1 0 0 0,1 1 0 0 0,-1-1 1 0 0,0 1-1 0 0,-1-1 0 0 0,1 1 0 0 0,0-1 1 0 0,-1 1-1 0 0,0-1 0 0 0,0 0 1 0 0,0 0-47 0 0,0 3 7 0 0,-1 0 1 0 0,1 0 0 0 0,-1 0 0 0 0,1 0 0 0 0,-1 0 0 0 0,0 0 0 0 0,1 0 0 0 0,-1 0 0 0 0,0 0 0 0 0,0 0 0 0 0,0 1 0 0 0,1-1 0 0 0,-1 0 0 0 0,0 0 0 0 0,0 1 0 0 0,0-1 0 0 0,0 1 0 0 0,-1-1 0 0 0,1 1 0 0 0,0-1 0 0 0,0 1-1 0 0,0-1 1 0 0,0 1 0 0 0,0 0 0 0 0,0 0 0 0 0,-1 0 0 0 0,1 0 0 0 0,0 0 0 0 0,0 0 0 0 0,0 0 0 0 0,-1 0 0 0 0,1 0 0 0 0,0 0 0 0 0,0 1 0 0 0,0-1 0 0 0,0 0 0 0 0,0 1 0 0 0,-1-1 0 0 0,1 1 0 0 0,0-1 0 0 0,0 1-1 0 0,0 0 1 0 0,0-1 0 0 0,1 1 0 0 0,-1 0 0 0 0,0 0 0 0 0,0-1 0 0 0,0 1 0 0 0,0 0 0 0 0,1 0 0 0 0,-1 0 0 0 0,0 0 0 0 0,1 1-8 0 0,-13 26-4 0 0,2 1 1 0 0,2 0-1 0 0,0 1 1 0 0,2 0-1 0 0,1 0 0 0 0,2 0 1 0 0,0 1-1 0 0,2 8 4 0 0,-1-10-10 0 0,-12 303 28 0 0,15-230-15 0 0,-4 1 0 0 0,-5-2 1 0 0,-4 1-1 0 0,-11 27-3 0 0,19-110 1 0 0,-1 1 0 0 0,0-1 0 0 0,-2 0 0 0 0,0-1 0 0 0,-1 1 0 0 0,-1-2 0 0 0,-1 1 0 0 0,0-1 1 0 0,-1-1-1 0 0,-13 14-1 0 0,22-27 1 0 0,0 0 0 0 0,0 0-1 0 0,0-1 1 0 0,0 1 0 0 0,0-1 0 0 0,-1 1 0 0 0,1-1 0 0 0,-1 0 0 0 0,1-1 0 0 0,-1 1 0 0 0,0 0 0 0 0,0-1 0 0 0,0 0 0 0 0,1 0 0 0 0,-1 0 0 0 0,0-1 0 0 0,0 1 0 0 0,-1-1 0 0 0,1 0 0 0 0,0 0 0 0 0,0 0 0 0 0,0-1-1 0 0,0 1 1 0 0,0-1 0 0 0,0 0 0 0 0,0 0 0 0 0,1 0 0 0 0,-1-1 0 0 0,0 1 0 0 0,1-1 0 0 0,-1 0 0 0 0,0 0 0 0 0,1-1 0 0 0,0 1 0 0 0,0 0 0 0 0,0-1 0 0 0,0 0 0 0 0,0 0 0 0 0,0 0 0 0 0,1 0 0 0 0,-1 0-1 0 0,1-1 1 0 0,0 1 0 0 0,0-1 0 0 0,-1-1-1 0 0,1-10 2 0 0,1 1 1 0 0,0-1-1 0 0,1 0 0 0 0,1 0 0 0 0,0 1 0 0 0,1-1 0 0 0,0 0 1 0 0,1 1-1 0 0,1 0 0 0 0,1 0 0 0 0,0 0 0 0 0,0 0 0 0 0,1 1 1 0 0,1 0-1 0 0,0 0 0 0 0,1 0 0 0 0,5-5-2 0 0,3-3 14 0 0,-1 1-1 0 0,2 1 1 0 0,1 1 0 0 0,0 0 0 0 0,1 1-1 0 0,1 1 1 0 0,1 1 0 0 0,0 1-1 0 0,19-10-13 0 0,137-47 198 0 0,-151 68-22 0 0,-26 3-166 0 0,0 0 5 0 0,0 0-4 0 0,0 0-1 0 0,0 0-11 0 0,0 0 2 0 0,0 0-14 0 0,0 0-10 0 0,0 0-13 0 0,-7 19-2420 0 0,2-8 149 0 0,3-4-1086 0 0,0-1-3950 0 0,2-2-5256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1256 0 0,'0'0'2840'0'0,"0"0"-825"0"0,0 0-231 0 0,0 0 192 0 0,0 0 157 0 0,0 0-46 0 0,0 0-269 0 0,0 0-395 0 0,0 0-371 0 0,0 0-269 0 0,0 0-182 0 0,2-2-110 0 0,-1 2-387 0 0,-1-1 0 0 0,1 1 0 0 0,0 0-1 0 0,0 0 1 0 0,0 0 0 0 0,0 0 0 0 0,0 0 0 0 0,0 0 0 0 0,0 0-1 0 0,0 0 1 0 0,0 0 0 0 0,-1 0 0 0 0,1 1 0 0 0,0-1 0 0 0,0 0-1 0 0,0 0 1 0 0,0 1 0 0 0,0-1 0 0 0,-1 1 0 0 0,1-1 0 0 0,0 1-1 0 0,0-1 1 0 0,-1 1 0 0 0,1 0 0 0 0,0-1 0 0 0,-1 1 0 0 0,1 0-1 0 0,-1-1 1 0 0,1 1 0 0 0,-1 0 0 0 0,1 0 0 0 0,-1-1 0 0 0,1 1-1 0 0,-1 0 1 0 0,0 0 0 0 0,1 0 0 0 0,-1 0 0 0 0,0 0 0 0 0,0 0-1 0 0,0-1 1 0 0,0 1 0 0 0,1 0 0 0 0,-1 0 0 0 0,-1 0 0 0 0,1 0-1 0 0,0 0 1 0 0,0 0-104 0 0,17 58 1053 0 0,-13-26-894 0 0,-2 0-1 0 0,-1 1 0 0 0,-1-1 0 0 0,-2 0 1 0 0,-2 0-1 0 0,0 0 0 0 0,-2 0 0 0 0,-2-1 1 0 0,-10 27-159 0 0,-13 11 250 0 0,22-51-110 0 0,9-19-94 0 0,0 0-2 0 0,0 0 9 0 0,0 0 6 0 0,0 0 13 0 0,0 0 18 0 0,0 0 28 0 0,0 0 14 0 0,0 0 0 0 0,3-36-23 0 0,2 0 0 0 0,2 0 0 0 0,1 1 0 0 0,2 0 1 0 0,1 0-1 0 0,2 1 0 0 0,13-26-109 0 0,-17 39 33 0 0,72-158 27 0 0,-10 61-17 0 0,-70 118-39 0 0,1 0-1 0 0,-1 0 1 0 0,0 1 0 0 0,1-1-1 0 0,-1 1 1 0 0,0-1 0 0 0,1 1-1 0 0,-1-1 1 0 0,0 1-1 0 0,0 0 1 0 0,0-1 0 0 0,0 1-1 0 0,1 0 1 0 0,-1 0 0 0 0,0 0-1 0 0,0 0 1 0 0,-1 0 0 0 0,1 0-1 0 0,0 0 1 0 0,0 0 0 0 0,0 0-1 0 0,-1 1 1 0 0,1-1 0 0 0,0 0-1 0 0,-1 0 1 0 0,0 1 0 0 0,1-1-1 0 0,-1 0 1 0 0,0 1-1 0 0,1-1 1 0 0,-1 0 0 0 0,0 1-1 0 0,0-1 1 0 0,0 0 0 0 0,0 1-1 0 0,0-1 1 0 0,-1 1-4 0 0,5 8 26 0 0,12 56 121 0 0,-6-51-228 0 0,-1 18-5878 0 0,-8-26-384 0 0,0-3-6074 0 0</inkml:trace>
  <inkml:trace contextRef="#ctx0" brushRef="#br0" timeOffset="349.853">363 678 15651 0 0,'0'0'2090'0'0,"0"0"-579"0"0,0 0-277 0 0,0 0 23 0 0,0 0-36 0 0,0 0-188 0 0,0 0-274 0 0,0 0-270 0 0,0 0-155 0 0,0 0-55 0 0,0 0 42 0 0,0 0 40 0 0,0 0 46 0 0,1 4 43 0 0,15 135 1510 0 0,-33-143-4047 0 0,10-28-2969 0 0,5 11-5010 0 0,2 12-2042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190 133 15539 0 0,'0'0'1443'0'0,"0"0"-370"0"0,0 0-184 0 0,0 0 67 0 0,0 0 63 0 0,0 0-115 0 0,0 0-253 0 0,0 0-292 0 0,0 0-232 0 0,0 0-65 0 0,0 0 13 0 0,2 8 68 0 0,30 274 2388 0 0,-23 325-1371 0 0,4-548-1240 0 0,-8-96-2933 0 0,-5-37-3403 0 0,0 24-5973 0 0,0 35 7356 0 0</inkml:trace>
  <inkml:trace contextRef="#ctx0" brushRef="#br0" timeOffset="553.887">1 313 5473 0 0,'0'0'3313'0'0,"0"0"-1065"0"0,0 0-430 0 0,0 0-84 0 0,0 0 27 0 0,0 0-85 0 0,0 0-230 0 0,0 0-333 0 0,0 0-292 0 0,0 0-231 0 0,0 0-133 0 0,0 0-63 0 0,0 0-16 0 0,12-26 2 0 0,42-82-8 0 0,-53 105-342 0 0,1 0-1 0 0,-1 0 1 0 0,1 0-1 0 0,0 0 0 0 0,0 0 1 0 0,0 1-1 0 0,1-1 0 0 0,-1 1 1 0 0,0-1-1 0 0,1 1 0 0 0,0 0 1 0 0,-1 0-1 0 0,1 0 1 0 0,0 0-1 0 0,0 1 0 0 0,0-1 1 0 0,0 1-1 0 0,1 0 0 0 0,1-1-29 0 0,9-3 143 0 0,20-10 61 0 0,1 1-1 0 0,0 2 1 0 0,1 1 0 0 0,0 3 0 0 0,1 0 0 0 0,0 2 0 0 0,0 2 0 0 0,0 2 0 0 0,20 1-204 0 0,-54 1 9 0 0,0 0 0 0 0,0 0 0 0 0,0 0 1 0 0,0 1-1 0 0,0-1 0 0 0,0 1 1 0 0,0 0-1 0 0,0 0 0 0 0,0 0 0 0 0,-1 0 1 0 0,1 0-1 0 0,0 1 0 0 0,-1-1 0 0 0,1 1 1 0 0,0 0-1 0 0,-1-1 0 0 0,0 1 0 0 0,1 1 1 0 0,-1-1-1 0 0,0 0 0 0 0,0 0 1 0 0,0 1-1 0 0,-1-1 0 0 0,1 1 0 0 0,-1 0 1 0 0,1-1-1 0 0,-1 1 0 0 0,0 0 0 0 0,0 0 1 0 0,0 0-1 0 0,0 0 0 0 0,0 0 0 0 0,-1 0 1 0 0,0 0-1 0 0,1 0 0 0 0,-1 0 1 0 0,0 0-1 0 0,0 0 0 0 0,-1 0-9 0 0,-1 15 48 0 0,-2-1 0 0 0,0 0-1 0 0,-1-1 1 0 0,-1 1 0 0 0,0-1 0 0 0,-1 0-1 0 0,-1 0 1 0 0,0-1 0 0 0,-2 0 0 0 0,1-1-1 0 0,-2 0 1 0 0,0 0 0 0 0,0-1 0 0 0,-6 4-48 0 0,-9 15 25 0 0,-12 11-13 0 0,30-37-14 0 0,1 0 0 0 0,0 1-1 0 0,0-1 1 0 0,1 1 0 0 0,0 1 0 0 0,0 0-1 0 0,0-1 1 0 0,1 2 0 0 0,1-1-1 0 0,-1 0 1 0 0,1 1 0 0 0,1 0-1 0 0,-1 0 1 0 0,2 0 0 0 0,-1 0-1 0 0,1 1 1 0 0,1-1 0 0 0,0 1 0 0 0,0-1-1 0 0,0 3 3 0 0,4-9-2 0 0,1 1 0 0 0,-1 0 0 0 0,1-1-1 0 0,-1 0 1 0 0,1 0 0 0 0,0 0 0 0 0,0 0 0 0 0,0-1-1 0 0,1 1 1 0 0,-1-1 0 0 0,0 0 0 0 0,1 0 0 0 0,0-1 0 0 0,4 2 2 0 0,249 70 41 0 0,-254-72-26 0 0,0 0 1 0 0,0 0 0 0 0,0 0-1 0 0,0 1 1 0 0,-1-1-1 0 0,1 1 1 0 0,0 0-1 0 0,-1 0 1 0 0,1 0-1 0 0,-1 1 1 0 0,0-1-1 0 0,0 1 1 0 0,0 0-1 0 0,0 0 1 0 0,0 0 0 0 0,0 0-1 0 0,-1 1 1 0 0,0-1-1 0 0,0 1 1 0 0,0-1-1 0 0,0 1 1 0 0,0 0-1 0 0,-1 0 1 0 0,1 0-1 0 0,-1 0 1 0 0,0 0-1 0 0,0 0 1 0 0,-1 0 0 0 0,1 0-1 0 0,-1 0 1 0 0,0 0-1 0 0,0 0 1 0 0,0 0-1 0 0,-1 1 1 0 0,1-1-1 0 0,-1 0 1 0 0,0 0-1 0 0,0 0 1 0 0,-1 0 0 0 0,1-1-1 0 0,-1 1 1 0 0,0 0-1 0 0,0 0 1 0 0,0-1-1 0 0,0 1 1 0 0,0-1-1 0 0,-1 0 1 0 0,0 0-1 0 0,-3 3-15 0 0,-21 15 66 0 0,-2-2-1 0 0,0 0 0 0 0,-2-2 1 0 0,0-1-1 0 0,0-2 0 0 0,-2-1 1 0 0,1-1-1 0 0,-1-2 1 0 0,-1-2-1 0 0,-6 1-65 0 0,-125 16 23 0 0,130-25-277 0 0,34 0-2 0 0,35-32-10539 0 0,-27 28 5524 0 0,4-4-6533 0 0</inkml:trace>
  <inkml:trace contextRef="#ctx0" brushRef="#br0" timeOffset="1302.08">923 729 11402 0 0,'0'0'4367'0'0,"0"0"-2811"0"0,0 0-979 0 0,0 0 45 0 0,0 0 234 0 0,0 0 142 0 0,0 0-19 0 0,0 0-167 0 0,0 0-196 0 0,0 0-128 0 0,0 0-84 0 0,0 0-81 0 0,0 0-36 0 0,-3 32-7 0 0,-9 97-24 0 0,22-82 151 0 0,-5-45-297 0 0,4 1-5 0 0,0-1 0 0 0,0 0 0 0 0,0 0 0 0 0,1-1-1 0 0,-1 0 1 0 0,0 0 0 0 0,1-1 0 0 0,-1 0 0 0 0,1-1 0 0 0,-1 0 0 0 0,0-1-1 0 0,1 0 1 0 0,-1 0 0 0 0,0-1 0 0 0,0 0 0 0 0,0-1 0 0 0,-1 0 0 0 0,1 0 0 0 0,-1-1-1 0 0,0 0 1 0 0,0 0 0 0 0,-1-1 0 0 0,1 0 0 0 0,-1-1-105 0 0,5 0 48 0 0,142-126 298 0 0,-123 100-315 0 0,-30 30-26 0 0,-1 2-2 0 0,0 17-159 0 0,0 4 135 0 0,-1-13 21 0 0,0-1-1 0 0,0 1 0 0 0,1 0 1 0 0,-1-1-1 0 0,2 1 0 0 0,-1 0 1 0 0,1-1-1 0 0,0 1 0 0 0,0 0 1 0 0,1-1-1 0 0,0 0 0 0 0,0 1 1 0 0,1-1-1 0 0,-1 0 0 0 0,1 0 1 0 0,1 0-1 0 0,-1-1 0 0 0,1 1 1 0 0,0-1-1 0 0,0 1 0 0 0,0-1 1 0 0,1-1-1 0 0,0 1 0 0 0,0-1 1 0 0,0 1 0 0 0,5 0 19 0 0,0 1 0 0 0,0-1 0 0 0,0 0 0 0 0,1-1 0 0 0,0 0 0 0 0,0-1 0 0 0,0 0 0 0 0,0-1 0 0 0,0 0 1 0 0,0-1-1 0 0,1 0 0 0 0,-1-1 0 0 0,0 0 0 0 0,1-1 0 0 0,-1 0 0 0 0,0 0 0 0 0,0-1 0 0 0,0-1 0 0 0,0 0 0 0 0,0-1 0 0 0,0 0 1 0 0,-1 0-1 0 0,0-1 0 0 0,0-1 0 0 0,0 1 0 0 0,-1-2 0 0 0,1 1 0 0 0,-2-1 0 0 0,8-7-19 0 0,17-17 79 0 0,-1-1 0 0 0,-1-1 0 0 0,-2-1 0 0 0,-2-2 0 0 0,-1-1 0 0 0,-2-1-1 0 0,-1-1 1 0 0,-2-1 0 0 0,-2-1 0 0 0,-2-1 0 0 0,-1 0 0 0 0,-3-1 0 0 0,-1-1 0 0 0,-2 0 0 0 0,-2 0 0 0 0,-2-1 0 0 0,-2 0-1 0 0,-2-6-78 0 0,-1 47 6 0 0,-1 0 0 0 0,1 0 0 0 0,-1 0 0 0 0,0-1 0 0 0,0 1 0 0 0,0 0 0 0 0,-1 0 0 0 0,1 0 0 0 0,-1 0 0 0 0,0-1 0 0 0,0 1 0 0 0,0 0 0 0 0,-1 0 0 0 0,1 1 0 0 0,-1-1 0 0 0,0 0 0 0 0,0 0 0 0 0,-1 1 0 0 0,1-1 0 0 0,-1 1 0 0 0,0 0 0 0 0,1 0-1 0 0,-1 0 1 0 0,-1 0 0 0 0,1 0 0 0 0,0 1 0 0 0,-1 0 0 0 0,1-1 0 0 0,-1 1 0 0 0,0 0 0 0 0,0 1 0 0 0,0-1-6 0 0,1 4-7 0 0,0-1 0 0 0,0 1 0 0 0,0 0 0 0 0,1 0-1 0 0,-1 0 1 0 0,0 1 0 0 0,1-1 0 0 0,-1 1 0 0 0,1-1 0 0 0,0 1 0 0 0,0 0-1 0 0,0 0 1 0 0,0 0 0 0 0,1 0 0 0 0,-1 0 0 0 0,1 0 0 0 0,0 0 0 0 0,-1 1 0 0 0,2-1-1 0 0,-1 0 1 0 0,0 3 7 0 0,-1 0-5 0 0,-11 38 9 0 0,3 1 0 0 0,1 1-1 0 0,3 0 1 0 0,1 0 0 0 0,3 0-1 0 0,1 0 1 0 0,5 28-4 0 0,14 151-20 0 0,-20-35 62 0 0,-18-127-136 0 0,18-64-32 0 0,1 1 1 0 0,-1 0-1 0 0,1-1 0 0 0,0 1 1 0 0,-1-1-1 0 0,1 1 0 0 0,-1-1 1 0 0,1 0-1 0 0,0 0 0 0 0,0 1 1 0 0,-1-1-1 0 0,1 0 1 0 0,0 0-1 0 0,0 0 0 0 0,0 0 1 0 0,0-1-1 0 0,0 1 0 0 0,0 0 1 0 0,0 0-1 0 0,1 0 1 0 0,-1-1-1 0 0,0 1 0 0 0,1-1 1 0 0,-1 1-1 0 0,1 0 0 0 0,-1-1 1 0 0,1 1-1 0 0,0-1 1 0 0,-1 1-1 0 0,1-2 126 0 0,-20-57-5327 0 0,11 19-4163 0 0,7 25-1832 0 0</inkml:trace>
  <inkml:trace contextRef="#ctx0" brushRef="#br0" timeOffset="1556.768">1617 365 14419 0 0,'0'0'2379'0'0,"0"0"-885"0"0,0 0-451 0 0,0 0 8 0 0,0 0 137 0 0,0 0 35 0 0,0 0-160 0 0,0 0-230 0 0,0 0-185 0 0,0 0-109 0 0,0 0-83 0 0,38 0-78 0 0,118 3-76 0 0,44-18 228 0 0,-56-8-1277 0 0,-65 10-4895 0 0,-61 9-3897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4961 0 0,'0'0'1531'0'0,"0"0"-188"0"0,0 0 221 0 0,0 0 275 0 0,0 0 30 0 0,0 0-217 0 0,0 0-318 0 0,0 0-243 0 0,0 0-170 0 0,0 0-115 0 0,33-3-95 0 0,102-13-115 0 0,-9 6 2878 0 0,-290 44-2307 0 0,93-20-27 0 0,302-46-527 0 0,-184 27-1871 0 0,-27 5-8586 0 0,-18 0-1825 0 0</inkml:trace>
  <inkml:trace contextRef="#ctx0" brushRef="#br0" timeOffset="851.531">606 373 5753 0 0,'0'0'1409'0'0,"0"0"-463"0"0,0 0-112 0 0,0 0 259 0 0,0 0 357 0 0,0 0 236 0 0,0 0 8 0 0,0 0-165 0 0,0 0-157 0 0,0 0-139 0 0,0 0-160 0 0,0 0-126 0 0,0 0-100 0 0,23 13-71 0 0,75 42-61 0 0,-35-38 298 0 0,-50-17-794 0 0,12-3 98 0 0,0 0-1 0 0,0-2 0 0 0,-1 0 1 0 0,1-2-1 0 0,-2-1 1 0 0,1-1-1 0 0,-1 0 0 0 0,13-9-316 0 0,-32 16 30 0 0,10-4 77 0 0,0 0 1 0 0,-1-1-1 0 0,0-1 0 0 0,0 0 1 0 0,-1-1-1 0 0,0 0 0 0 0,0-1 1 0 0,7-9-108 0 0,-15 12 508 0 0,-57 324-460 0 0,14 164-104 0 0,33-441 33 0 0,-3 0 1 0 0,-1 0 0 0 0,-2-1-1 0 0,-2 0 1 0 0,-1-1 0 0 0,-2 0-1 0 0,-2-2 1 0 0,-1 0 0 0 0,-1-1-1 0 0,-3-1 1 0 0,0-1 0 0 0,-5 1 22 0 0,21-24-22 0 0,-1-1 0 0 0,-1 0 0 0 0,0-1 0 0 0,0 0 1 0 0,0 0-1 0 0,-1-1 0 0 0,0 0 0 0 0,-1-1 0 0 0,0-1 1 0 0,0 1-1 0 0,0-2 0 0 0,0 0 0 0 0,-1 0 0 0 0,1-1 1 0 0,-1-1-1 0 0,0 0 0 0 0,-5 0 22 0 0,14-3-3 0 0,0 1 0 0 0,0-1 0 0 0,0 0 0 0 0,0 0 0 0 0,0 0 0 0 0,1 0 0 0 0,-1-1 0 0 0,0 0 0 0 0,0 0 0 0 0,1 0 0 0 0,-1 0 0 0 0,1 0 0 0 0,0-1 0 0 0,0 1 0 0 0,0-1 0 0 0,0 0 0 0 0,0 0 0 0 0,0 0 0 0 0,1 0 0 0 0,-1-1 0 0 0,1 1 0 0 0,0-1 0 0 0,0 1 0 0 0,0-1 0 0 0,1 0 0 0 0,-1 1 0 0 0,1-2 3 0 0,-2-4 4 0 0,0 0 0 0 0,0 0 0 0 0,1 0 1 0 0,1 0-1 0 0,-1-1 0 0 0,1 1 0 0 0,1 0 1 0 0,0-1-1 0 0,0 1 0 0 0,1 0 0 0 0,1-7-4 0 0,6-4 22 0 0,0 1 0 0 0,2-1 0 0 0,0 1 0 0 0,1 1-1 0 0,1 0 1 0 0,0 0 0 0 0,1 1 0 0 0,2 1 0 0 0,-1 0 0 0 0,2 1 0 0 0,0 1-1 0 0,0 0 1 0 0,2 2 0 0 0,0-1 0 0 0,0 2 0 0 0,11-5-22 0 0,5-1 62 0 0,1 0 0 0 0,1 3 1 0 0,0 0-1 0 0,1 3 0 0 0,0 1 0 0 0,27-3-62 0 0,53-16 160 0 0,-46 13-6 0 0,-62 14-8336 0 0,-14 5 553 0 0,3 1-4624 0 0</inkml:trace>
  <inkml:trace contextRef="#ctx0" brushRef="#br0" timeOffset="1251.99">1339 1290 19052 0 0,'0'0'1962'0'0,"0"0"-749"0"0,0 0-362 0 0,0 0-19 0 0,0 0-26 0 0,0 0-71 0 0,0 0-144 0 0,0 0-151 0 0,0 0-91 0 0,0 0-74 0 0,0 0-39 0 0,0 0-43 0 0,17 0-33 0 0,82 0 123 0 0,-96 0-269 0 0,0 1 0 0 0,0 0 0 0 0,-1 0 1 0 0,1 0-1 0 0,0 0 0 0 0,-1 0 0 0 0,1 1 0 0 0,-1-1 0 0 0,1 1 0 0 0,-1 0 1 0 0,0 0-1 0 0,1 0 0 0 0,-1 0 0 0 0,0 0 0 0 0,0 0 0 0 0,0 0 0 0 0,-1 1 1 0 0,1-1-1 0 0,-1 1 0 0 0,1-1 0 0 0,-1 1 0 0 0,0 0 0 0 0,0-1 0 0 0,0 1 1 0 0,0 0-1 0 0,0 0 0 0 0,-1 0 0 0 0,1 0 0 0 0,-1 0 0 0 0,0 0 1 0 0,0 0-1 0 0,0-1 0 0 0,0 1 0 0 0,0 0 0 0 0,-1 0 0 0 0,0 0 0 0 0,1 0 1 0 0,-1 0-1 0 0,0 0 0 0 0,0-1 0 0 0,0 1 0 0 0,-1 0 0 0 0,1-1 0 0 0,-1 1 1 0 0,1-1-1 0 0,-1 0 0 0 0,0 1 0 0 0,0-1 0 0 0,0 0 0 0 0,0 0 0 0 0,0 0-14 0 0,-109 126 171 0 0,109-127-167 0 0,1-1 1 0 0,0 1-1 0 0,0-1 0 0 0,0 1 0 0 0,0-1 0 0 0,0 1 0 0 0,1 0 1 0 0,-1 0-1 0 0,0-1 0 0 0,0 1 0 0 0,0 0 0 0 0,0 0 0 0 0,1 0 1 0 0,-1 0-1 0 0,1 0 0 0 0,-1 0 0 0 0,0 0 0 0 0,1 0 1 0 0,0 0-1 0 0,-1 0 0 0 0,1 0 0 0 0,-1 0 0 0 0,1 0 0 0 0,0 1 1 0 0,0-1-1 0 0,0 0 0 0 0,0 0 0 0 0,0 0 0 0 0,0 0 0 0 0,0 1 1 0 0,0-1-1 0 0,0 0 0 0 0,1 0 0 0 0,-1 0 0 0 0,0 0 0 0 0,1 0 1 0 0,-1 0-1 0 0,1 0 0 0 0,-1 0 0 0 0,1 0 0 0 0,-1 0 1 0 0,1 0-1 0 0,0 0 0 0 0,0 0 0 0 0,-1 0 0 0 0,1 0 0 0 0,0 0 1 0 0,0-1-1 0 0,0 1 0 0 0,0 0 0 0 0,0-1 0 0 0,0 1 0 0 0,0-1 1 0 0,0 1-1 0 0,0-1 0 0 0,0 1 0 0 0,0-1 0 0 0,0 0 1 0 0,0 0-1 0 0,1 1 0 0 0,-1-1-4 0 0,12 0 61 0 0,0-1-1 0 0,0 0 1 0 0,0-1 0 0 0,0 0-1 0 0,0-1 1 0 0,-1-1 0 0 0,1 0-1 0 0,-1 0 1 0 0,0-1 0 0 0,0-1-1 0 0,-1 0 1 0 0,11-7-61 0 0,-10 6-222 0 0,2-1-952 0 0,-7 1-9372 0 0,-6 6-1572 0 0</inkml:trace>
  <inkml:trace contextRef="#ctx0" brushRef="#br0" timeOffset="1497.649">1764 1349 16644 0 0,'0'0'1993'0'0,"0"0"-488"0"0,0 0-188 0 0,0 0-52 0 0,0 0-37 0 0,0 0-123 0 0,0 0-191 0 0,0 0-163 0 0,0 0-123 0 0,0 0-108 0 0,0 0-121 0 0,0 0-81 0 0,0 0-95 0 0,-1 26-71 0 0,-3 82-41 0 0,-10 1-649 0 0,9-103-1156 0 0,-2-5-6870 0 0,5-1 6064 0 0,0 0-9996 0 0</inkml:trace>
  <inkml:trace contextRef="#ctx0" brushRef="#br0" timeOffset="2583.523">438 218 9458 0 0,'0'0'2559'0'0,"0"0"-712"0"0,0 0-290 0 0,0 0 42 0 0,0 0 28 0 0,0 0-126 0 0,0 0-259 0 0,0 0-262 0 0,0 0-168 0 0,0 0-105 0 0,0 0-101 0 0,0 0-57 0 0,0 0-50 0 0,26-1-40 0 0,127-5 363 0 0,129-9 1543 0 0,-75-10-1736 0 0,-170 24-530 0 0,-36 1-90 0 0,-1 0-10 0 0,0 0-28 0 0,0 0 30 0 0,0 0 30 0 0,0 0 29 0 0,0 0-34 0 0,0 0-14 0 0,0 0-20 0 0,0 0-12 0 0,0 0 27 0 0,0 0 2 0 0,0 0 3 0 0,0 0 18 0 0,0 0 12 0 0,0 0 13 0 0,0 0-15 0 0,0 0 4 0 0,0 0-5 0 0,-15-7 421 0 0,-77-55-131 0 0,31-4-298 0 0,57 58-481 0 0,-2-8-1624 0 0,8 12-2606 0 0,2 1-3631 0 0,0 0-4741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128 840 6521 0 0,'0'0'1595'0'0,"0"0"-246"0"0,0 0-48 0 0,0 0 85 0 0,0 0 17 0 0,0 0-143 0 0,0 0-281 0 0,0 0-273 0 0,0 0-156 0 0,0 0-48 0 0,0 0 51 0 0,0 0 73 0 0,0 0 48 0 0,4 0 43 0 0,19 0 1301 0 0,-3 1-1451 0 0,0-1-1 0 0,0-1 1 0 0,1 0-1 0 0,-1-2 1 0 0,0 0-1 0 0,-1-2 1 0 0,1 0-1 0 0,0-1-566 0 0,10-6 183 0 0,0-2 0 0 0,-1 0 0 0 0,0-3 1 0 0,-1 0-1 0 0,-1-2 0 0 0,-1 0 0 0 0,0-2 0 0 0,20-22-183 0 0,-36 33 38 0 0,-1-1 0 0 0,0 0 0 0 0,0 0 0 0 0,-1-1 0 0 0,0 0 0 0 0,-1 0 0 0 0,-1-1 0 0 0,0 0 0 0 0,0 0 0 0 0,-1 0 0 0 0,-1-1 0 0 0,-1 0 0 0 0,0 0 0 0 0,0 0 0 0 0,-1-8-38 0 0,-2 20 2 0 0,0 1 0 0 0,0-1 0 0 0,-1 1 0 0 0,1-1 0 0 0,0 1-1 0 0,-1-1 1 0 0,1 1 0 0 0,-1-1 0 0 0,0 1 0 0 0,0-1 0 0 0,1 1 0 0 0,-1 0-1 0 0,0-1 1 0 0,0 1 0 0 0,0 0 0 0 0,0 0 0 0 0,0 0 0 0 0,-1 0-1 0 0,1 0 1 0 0,0 0 0 0 0,0 0 0 0 0,-1 0 0 0 0,1 0 0 0 0,-1 1-1 0 0,1-1 1 0 0,-1 1 0 0 0,1-1 0 0 0,-1 1 0 0 0,1-1 0 0 0,-1 1-1 0 0,1 0 1 0 0,-1 0 0 0 0,1-1 0 0 0,-1 1 0 0 0,1 0 0 0 0,-1 1-1 0 0,0-1 1 0 0,1 0 0 0 0,-1 0 0 0 0,1 1 0 0 0,-1-1 0 0 0,1 1-1 0 0,-1-1 1 0 0,1 1 0 0 0,-1 0 0 0 0,1-1 0 0 0,0 1 0 0 0,-1 0-1 0 0,1 0 1 0 0,0 0 0 0 0,0 0 0 0 0,0 0 0 0 0,-1 1-2 0 0,-17 33-8 0 0,1 2 1 0 0,2 0-1 0 0,2 1 1 0 0,1 1 0 0 0,2 0-1 0 0,1 0 1 0 0,3 1-1 0 0,1 0 1 0 0,2 0-1 0 0,1 1 1 0 0,3 30 7 0 0,-1-44-2 0 0,-4 84 18 0 0,-26 226-20 0 0,27-308-6 0 0,-1 1 1 0 0,-2-1-1 0 0,-1 0 1 0 0,-1 0 0 0 0,-2-1-1 0 0,0-1 1 0 0,-2 1-1 0 0,-1-2 1 0 0,-2 0-1 0 0,0-1 1 0 0,-16 18 9 0 0,19-28-44 0 0,0 0 1 0 0,-1-1-1 0 0,-1-1 0 0 0,0 0 1 0 0,-1-1-1 0 0,-1-1 1 0 0,0 0-1 0 0,0-2 0 0 0,-1 0 1 0 0,0 0-1 0 0,0-2 1 0 0,-1 0-1 0 0,-15 2 44 0 0,31-8-12 0 0,0 0 1 0 0,0-1-1 0 0,0 1 0 0 0,0-1 1 0 0,0 0-1 0 0,0 0 0 0 0,0 0 1 0 0,0 0-1 0 0,-1 0 1 0 0,1-1-1 0 0,0 1 0 0 0,0-1 1 0 0,0 0-1 0 0,0 0 0 0 0,0 0 1 0 0,1 0-1 0 0,-1-1 0 0 0,0 1 1 0 0,0-1-1 0 0,1 0 0 0 0,-1 0 1 0 0,1 0-1 0 0,0 0 0 0 0,-1 0 1 0 0,1 0-1 0 0,0 0 1 0 0,0-1-1 0 0,0 1 0 0 0,1-1 1 0 0,-1 0-1 0 0,1 0 0 0 0,-1 1 1 0 0,1-1-1 0 0,0 0 0 0 0,0 0 1 0 0,0 0-1 0 0,0 0 0 0 0,1 0 1 0 0,-1 0-1 0 0,1 0 1 0 0,0-1-1 0 0,0 1 0 0 0,0 0 1 0 0,0 0-1 0 0,1-2 12 0 0,0-12 2 0 0,2 0 1 0 0,0 0-1 0 0,1 1 0 0 0,0-1 1 0 0,2 1-1 0 0,0 0 0 0 0,1 1 1 0 0,0-1-1 0 0,1 1 0 0 0,1 1 1 0 0,0-1-1 0 0,1 2 0 0 0,0-1 1 0 0,2 1-1 0 0,-1 1 0 0 0,8-6-2 0 0,9-9 45 0 0,1 1-1 0 0,1 2 1 0 0,1 1-1 0 0,1 1 1 0 0,8-3-45 0 0,11-2 102 0 0,1 2-1 0 0,0 2 1 0 0,2 3 0 0 0,37-9-102 0 0,-85 27 12 0 0,-6 2 8 0 0,0 0 1 0 0,0 1-1 0 0,0-1 1 0 0,-1 0-1 0 0,1 1 1 0 0,0-1-1 0 0,0 0 0 0 0,0 1 1 0 0,0-1-1 0 0,0 0 1 0 0,0 1-1 0 0,0-1 1 0 0,0 0-1 0 0,0 1 0 0 0,0-1 1 0 0,0 0-1 0 0,0 1 1 0 0,0-1-1 0 0,0 1 1 0 0,0-1-1 0 0,0 0 1 0 0,0 1-1 0 0,0-1 0 0 0,0 0 1 0 0,1 1-1 0 0,-1-1 1 0 0,0 0-1 0 0,0 1 1 0 0,0-1-1 0 0,1 0 0 0 0,-1 0 1 0 0,0 1-1 0 0,0-1 1 0 0,1 0-1 0 0,-1 0 1 0 0,0 1-1 0 0,0-1 1 0 0,1 0-1 0 0,-1 0 0 0 0,0 0 1 0 0,1 0-1 0 0,-1 1 1 0 0,0-1-1 0 0,1 0 1 0 0,-1 0-1 0 0,0 0 1 0 0,1 0-1 0 0,-1 0 0 0 0,1 0 1 0 0,-1 0-1 0 0,0 0 1 0 0,1 0-1 0 0,-1 0 1 0 0,0 0-1 0 0,1 0 0 0 0,-1 0 1 0 0,0 0-1 0 0,1 0 1 0 0,-1-1-1 0 0,0 1 1 0 0,1 0-1 0 0,-1 0 1 0 0,0 0-1 0 0,1 0 0 0 0,-1-1 1 0 0,0 1-1 0 0,1 0 1 0 0,-1 0-21 0 0,0 9-177 0 0,20 156 689 0 0,-18-84-528 0 0,-5-76 375 0 0,1-4-3586 0 0,1 0-5326 0 0,1-1-3791 0 0</inkml:trace>
  <inkml:trace contextRef="#ctx0" brushRef="#br0" timeOffset="263.161">933 1528 16668 0 0,'0'0'5249'0'0,"0"0"-3225"0"0,0 0-1014 0 0,0 0-63 0 0,0 0-63 0 0,0 0-117 0 0,0 0-222 0 0,0 0-225 0 0,0 0-143 0 0,0 0-57 0 0,0 0-30 0 0,0 0 3 0 0,0 8-6 0 0,-1 54 858 0 0,0-7-3429 0 0,1-22-8735 0 0,0-32-723 0 0</inkml:trace>
  <inkml:trace contextRef="#ctx0" brushRef="#br0" timeOffset="647.824">1076 1466 11610 0 0,'0'0'2940'0'0,"0"0"-864"0"0,0 0-373 0 0,0 0-84 0 0,0 0-173 0 0,0 0-250 0 0,0 0-269 0 0,0 0-220 0 0,0 0-100 0 0,0 0-55 0 0,0 0-79 0 0,0 0-79 0 0,0 0-72 0 0,19-2-59 0 0,127-7 412 0 0,-145 9-670 0 0,0 0 1 0 0,0 0-1 0 0,1 0 0 0 0,-1 0 1 0 0,0 0-1 0 0,0 0 0 0 0,0 0 1 0 0,0 1-1 0 0,0-1 0 0 0,0 0 1 0 0,0 1-1 0 0,0-1 1 0 0,0 1-1 0 0,0-1 0 0 0,0 1 1 0 0,0-1-1 0 0,-1 1 0 0 0,1 0 1 0 0,0 0-1 0 0,0-1 0 0 0,0 1 1 0 0,-1 0-1 0 0,1 0 1 0 0,-1 0-1 0 0,1 0 0 0 0,0 0 1 0 0,-1 0-1 0 0,1 0 0 0 0,-1 0 1 0 0,0 0-1 0 0,1 0 0 0 0,-1 0 1 0 0,0 0-1 0 0,0 0 1 0 0,0 0-1 0 0,1 0 0 0 0,-1 0 1 0 0,0 0-1 0 0,0 0 0 0 0,-1 0 1 0 0,1 0-1 0 0,0 0 0 0 0,0 0 1 0 0,0 1-1 0 0,-1-1 0 0 0,1 0 1 0 0,-1 0-1 0 0,1 0 1 0 0,-1 0-6 0 0,-48 65 212 0 0,-31 37 72 0 0,79-102-276 0 0,0 0-1 0 0,1 1 1 0 0,-1-1 0 0 0,1 0 0 0 0,-1 0 0 0 0,1 1 0 0 0,-1-1 0 0 0,1 0 0 0 0,0 1 0 0 0,-1-1-1 0 0,1 1 1 0 0,0-1 0 0 0,0 0 0 0 0,0 1 0 0 0,0-1 0 0 0,0 1 0 0 0,1-1 0 0 0,-1 0-1 0 0,0 1 1 0 0,1-1 0 0 0,-1 1 0 0 0,1-1 0 0 0,-1 0 0 0 0,1 0 0 0 0,0 1 0 0 0,-1-1 0 0 0,1 0-1 0 0,0 0 1 0 0,0 0 0 0 0,0 0 0 0 0,0 0 0 0 0,0 0 0 0 0,0 0 0 0 0,0 0 0 0 0,0 0-1 0 0,0 0 1 0 0,0-1 0 0 0,1 1 0 0 0,-1 0 0 0 0,0-1 0 0 0,1 1 0 0 0,-1-1 0 0 0,0 1 0 0 0,1-1-1 0 0,-1 0 1 0 0,0 0 0 0 0,1 1 0 0 0,-1-1 0 0 0,1 0 0 0 0,-1 0 0 0 0,0 0 0 0 0,1-1-1 0 0,0 1-7 0 0,76-10 632 0 0,-68 7-629 0 0,-1 1 1 0 0,1-2-1 0 0,0 1 0 0 0,-1-1 0 0 0,0-1 0 0 0,0 0 1 0 0,0 0-1 0 0,-1 0 0 0 0,0-1 0 0 0,7-7-3 0 0,-14 4-905 0 0,-1 7-7977 0 0,0 2-3511 0 0</inkml:trace>
  <inkml:trace contextRef="#ctx0" brushRef="#br0" timeOffset="2004.11">170 291 4897 0 0,'0'0'1952'0'0,"0"0"-15"0"0,0 0 67 0 0,0 0 55 0 0,0 0-66 0 0,0 0-219 0 0,0 0-258 0 0,0 0-231 0 0,0 0-168 0 0,0 0-138 0 0,0 0-125 0 0,0 0-121 0 0,-4-4-105 0 0,1 0-612 0 0,3 4 16 0 0,1 1 0 0 0,0-1 0 0 0,-1 0 0 0 0,1 0 0 0 0,-1 0 0 0 0,1 1 0 0 0,0-1 0 0 0,-1 0 0 0 0,1 0 0 0 0,0 0 0 0 0,-1 0 0 0 0,1 0 0 0 0,0 0 0 0 0,-1 0 1 0 0,1-1-1 0 0,0 1 0 0 0,-1 0 0 0 0,1 0 0 0 0,0 0 0 0 0,-1-1 0 0 0,1 1 0 0 0,-1 0 0 0 0,1-1 0 0 0,-1 1 0 0 0,1 0 0 0 0,-1-1 0 0 0,1 1 0 0 0,-1-1 0 0 0,1 1 0 0 0,-1-1 0 0 0,1 1 0 0 0,-1-1 0 0 0,0 1 0 0 0,1-1 0 0 0,-1 1 0 0 0,0-1 0 0 0,1 0 0 0 0,-1 1 0 0 0,0-1 0 0 0,0 1 0 0 0,0-1 0 0 0,1 0 0 0 0,-1 1 0 0 0,0-1 0 0 0,0 0 0 0 0,0 1 0 0 0,0-1 0 0 0,0 0 0 0 0,0 1 0 0 0,-1-1 0 0 0,1 0 0 0 0,0 1 0 0 0,0-1 0 0 0,0 0 0 0 0,0 1 0 0 0,-1-1 0 0 0,1 1 0 0 0,0-1 0 0 0,-1 1 0 0 0,1-1 0 0 0,0 0 0 0 0,-1 1 0 0 0,1-1 1 0 0,-1 1-1 0 0,0-1-32 0 0,116-17 1748 0 0,148-1-310 0 0,-92 8-388 0 0,-188-10-779 0 0,-129-96-87 0 0,57 53-218 0 0,88 57-1437 0 0,23 14-223 0 0,-12-1 825 0 0,36 20-3144 0 0,-13-12-4661 0 0,-14-9-3368 0 0</inkml:trace>
  <inkml:trace contextRef="#ctx0" brushRef="#br0" timeOffset="2455.071">1529 877 12371 0 0,'0'0'1845'0'0,"0"0"-434"0"0,0 0-134 0 0,0 0 6 0 0,0 0-14 0 0,0 0-79 0 0,0 0-157 0 0,0 0-129 0 0,0 0-89 0 0,0 0-89 0 0,0 0-94 0 0,0 0-64 0 0,0 0-54 0 0,20 3-48 0 0,65 9-38 0 0,73-13 1216 0 0,-136-2-1503 0 0,98-22 796 0 0,-41 9-3829 0 0,-101 23-1188 0 0,11-3-1393 0 0,2 0-6407 0 0</inkml:trace>
  <inkml:trace contextRef="#ctx0" brushRef="#br0" timeOffset="2703.312">1582 1120 14931 0 0,'0'0'1883'0'0,"0"0"-577"0"0,0 0-151 0 0,0 0 169 0 0,0 0 128 0 0,0 0-85 0 0,0 0-233 0 0,0 0-253 0 0,0 0-180 0 0,0 0-148 0 0,0 0-136 0 0,0 0-124 0 0,33 4-107 0 0,100 13-84 0 0,-48-19-42 0 0,-22-3-1857 0 0,76-2-10156 0 0,-128 7-490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13843 0 0,'0'0'2043'0'0,"0"0"-936"0"0,0 0-530 0 0,0 0 8 0 0,0 0 169 0 0,0 0 167 0 0,0 0 23 0 0,0 0-71 0 0,0 0-85 0 0,0 0-95 0 0,9 14-79 0 0,34 41-52 0 0,-40-52-505 0 0,0 0-1 0 0,-1-1 1 0 0,1 1 0 0 0,0-1 0 0 0,0 0-1 0 0,0 0 1 0 0,1 0 0 0 0,-1 0 0 0 0,0-1 0 0 0,1 1-1 0 0,-1-1 1 0 0,1 0 0 0 0,0 0 0 0 0,-1 0-1 0 0,1 0 1 0 0,0-1 0 0 0,-1 0 0 0 0,1 1-1 0 0,1-2-56 0 0,9 3 233 0 0,-1 0-51 0 0,1 0 1 0 0,-1-1 0 0 0,0-1-1 0 0,0 0 1 0 0,1-1-1 0 0,-1 0 1 0 0,0-1 0 0 0,0 0-1 0 0,0-1 1 0 0,0 0 0 0 0,0-2-1 0 0,-1 1 1 0 0,0-1-1 0 0,7-4-182 0 0,25-22 232 0 0,-2-2 0 0 0,0-1 0 0 0,-3-3-1 0 0,-1-1 1 0 0,-1-1 0 0 0,-3-2-1 0 0,8-14-231 0 0,79-88 289 0 0,-18 54-107 0 0,-102 88-181 0 0,0 1-1 0 0,1 0 1 0 0,-1-1 0 0 0,0 1 0 0 0,0 0-1 0 0,0 0 1 0 0,0 0 0 0 0,1 0 0 0 0,-1 0 0 0 0,0 0-1 0 0,0 0 1 0 0,0 0 0 0 0,1 0 0 0 0,-1 0 0 0 0,0 1-1 0 0,0-1 1 0 0,0 1 0 0 0,0-1 0 0 0,0 1-1 0 0,1-1 1 0 0,-1 1 0 0 0,0-1 0 0 0,0 1 0 0 0,0 0-1 0 0,-1 0 1 0 0,1 0 0 0 0,0-1 0 0 0,0 1-1 0 0,0 0 1 0 0,-1 0 0 0 0,1 0 0 0 0,0 0 0 0 0,-1 0-1 0 0,1 0 1 0 0,-1 0 0 0 0,1 1 0 0 0,-1-1-1 0 0,1 0 1 0 0,-1 0 0 0 0,0 0 0 0 0,0 1-1 0 0,12 52-3 0 0,-11-30 18 0 0,0 0 1 0 0,-1-1-1 0 0,-2 1 0 0 0,0 0 0 0 0,-2-1 1 0 0,0 0-1 0 0,-2 0 0 0 0,0 0 0 0 0,-2 0 1 0 0,0-1-1 0 0,-2-1 0 0 0,0 1 0 0 0,-1-2 1 0 0,-1 1-1 0 0,-2-1 0 0 0,1-1 0 0 0,-2-1 1 0 0,-1 0-1 0 0,0-1 0 0 0,-1 0 0 0 0,-1-2 1 0 0,0 0-1 0 0,-2 0-15 0 0,10-8-8 0 0,0 0 0 0 0,0 0 0 0 0,-1-1 1 0 0,0-1-1 0 0,-1 0 0 0 0,1 0 0 0 0,-1-1 0 0 0,0-1 0 0 0,0 1 1 0 0,0-2-1 0 0,0 0 0 0 0,-1-1 0 0 0,1 0 0 0 0,-1 0 0 0 0,1-2 1 0 0,-12-1 7 0 0,22 2-117 0 0,0-1 1 0 0,0 0 0 0 0,-1-1 0 0 0,1 1 0 0 0,0 0-1 0 0,0-1 1 0 0,0 1 0 0 0,1-1 0 0 0,-1 1 0 0 0,0-1 0 0 0,1 0-1 0 0,-1 0 1 0 0,1 0 0 0 0,-1 0 0 0 0,1 0 0 0 0,0 0 0 0 0,0 0-1 0 0,0-1 1 0 0,0 1 0 0 0,0 0 0 0 0,0 0 0 0 0,1-1-1 0 0,-1 1 1 0 0,1-1 0 0 0,0 1 0 0 0,0 0 0 0 0,0-1 0 0 0,0 1-1 0 0,0-1 1 0 0,0 1 0 0 0,0-1 0 0 0,1 1 0 0 0,-1 0 0 0 0,1-1-1 0 0,0 1 1 0 0,0 0 0 0 0,0 0 0 0 0,0-1 0 0 0,0 1-1 0 0,0 0 1 0 0,1 0 0 0 0,-1 0 0 0 0,1 0 0 0 0,1-1 116 0 0,18-19-5050 0 0,-14 15 999 0 0,3-4-8046 0 0</inkml:trace>
  <inkml:trace contextRef="#ctx0" brushRef="#br0" timeOffset="329.369">1304 164 16604 0 0,'0'0'2729'0'0,"0"0"-1064"0"0,0 0-576 0 0,0 0-156 0 0,0 0-144 0 0,0 0-170 0 0,0 0-180 0 0,0 0-125 0 0,0 0-84 0 0,0 0-33 0 0,0 0-31 0 0,0 0-40 0 0,-27 34-24 0 0,-83 106-52 0 0,70-66-16 0 0,38-62-34 0 0,0-9 5 0 0,1 0 1 0 0,0 0 0 0 0,0 0-1 0 0,0 0 1 0 0,1 1 0 0 0,-1-1-1 0 0,1 0 1 0 0,-1 0 0 0 0,1 0-1 0 0,0 0 1 0 0,0 1 0 0 0,0-1-1 0 0,1 0 1 0 0,-1 0 0 0 0,1 0-1 0 0,0 1 1 0 0,0-1 0 0 0,0 0-1 0 0,0 0 1 0 0,1 0 0 0 0,-1-1-1 0 0,1 1 1 0 0,-1 0 0 0 0,1 0 0 0 0,0-1-1 0 0,0 1 1 0 0,0-1 0 0 0,1 0-1 0 0,-1 0 1 0 0,0 0 0 0 0,1 0-1 0 0,0 0 1 0 0,-1 0 0 0 0,1 0-1 0 0,0-1 1 0 0,0 1 0 0 0,0-1-1 0 0,0 0 1 0 0,0 0-6 0 0,13 0 136 0 0,0-1 1 0 0,-1-1-1 0 0,0 0 0 0 0,1-1 0 0 0,-1-1 1 0 0,0 0-1 0 0,0-1 0 0 0,0 0 1 0 0,0-2-1 0 0,-1 0 0 0 0,0 0 1 0 0,0-1-1 0 0,-1-1 0 0 0,1 0 0 0 0,-2-1 1 0 0,1 0-1 0 0,-1-1 0 0 0,-1-1 1 0 0,0 0-1 0 0,2-2-136 0 0,-5 5 50 0 0,1-1-1 0 0,-2 1 1 0 0,1-1 0 0 0,-1-1 0 0 0,-1 1-1 0 0,1-1 1 0 0,-2 0 0 0 0,1 0 0 0 0,-1-1-1 0 0,-1 0 1 0 0,0 0 0 0 0,-1 0 0 0 0,0 0-1 0 0,0-1 1 0 0,-1 1 0 0 0,-1-1 0 0 0,0 1-1 0 0,0-1 1 0 0,-2 1 0 0 0,1-2-50 0 0,-1 7 7 0 0,-1 0 1 0 0,0 1-1 0 0,0-1 1 0 0,0 1 0 0 0,0-1-1 0 0,-1 1 1 0 0,0 0-1 0 0,0 0 1 0 0,-1 0-1 0 0,1 1 1 0 0,-1-1 0 0 0,0 1-1 0 0,0-1 1 0 0,0 1-1 0 0,-1 1 1 0 0,0-1-1 0 0,1 1 1 0 0,-1-1 0 0 0,0 2-1 0 0,-1-1 1 0 0,1 0-1 0 0,0 1 1 0 0,-1 0-1 0 0,-4-1-7 0 0,-67-11-1773 0 0,3 18-5205 0 0,57 0-5374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63 3585 0 0,'0'0'2002'0'0,"0"0"-235"0"0,0 0 41 0 0,0 0 208 0 0,0 0 177 0 0,0 0 7 0 0,0 0-282 0 0,0 0-375 0 0,0 0-320 0 0,0 0-263 0 0,0 0-174 0 0,-7-6-82 0 0,-19-16-36 0 0,20 17-41 0 0,6 5-42 0 0,0 0-67 0 0,0 0-77 0 0,0 0-42 0 0,0 0-42 0 0,0 0-47 0 0,0 0-29 0 0,0 0-21 0 0,0 0-32 0 0,0 0-14 0 0,0 0-4 0 0,0 0-38 0 0,0 0-6 0 0,0 0-10 0 0,0 0-20 0 0,0 0 5 0 0,34 0 2564 0 0,102-22-2579 0 0,-54 14-8 0 0,-82 8-120 0 0,0 0 13 0 0,0 0 20 0 0,0 0-6 0 0,0 0 7 0 0,0 0-28 0 0,-40 4 133 0 0,-1 1 1 0 0,1 1-1 0 0,1 3 1 0 0,-1 1-1 0 0,-7 5-137 0 0,0-2 68 0 0,-256 69-63 0 0,232-53-1 0 0,47-18 135 0 0,11-7-87 0 0,67 32-92 0 0,-24-21 55 0 0,2-1 0 0 0,0-2 0 0 0,0-2-1 0 0,1 0 1 0 0,0-3 0 0 0,6 1-15 0 0,6 2 8 0 0,29 1 5 0 0,53 18 72 0 0,-127-29-85 0 0,0 1 1 0 0,0 0 0 0 0,0 0 0 0 0,0 0 0 0 0,0 0-1 0 0,0 0 1 0 0,-1 0 0 0 0,1 0 0 0 0,0-1 0 0 0,-1 1-1 0 0,1 0 1 0 0,-1 0 0 0 0,1 0 0 0 0,-1-1 0 0 0,1 1-1 0 0,-1 0 1 0 0,1-1 0 0 0,-1 1 0 0 0,0 0 0 0 0,1-1-1 0 0,-1 1 1 0 0,0-1 0 0 0,1 1 0 0 0,-1-1 0 0 0,0 1-1 0 0,0-1 1 0 0,0 0 0 0 0,0 1 0 0 0,1-1 0 0 0,-1 0-1 0 0,0 1 1 0 0,0-1 0 0 0,0 0 0 0 0,0 0 0 0 0,0 0-1 0 0,0 0 1 0 0,0 0 0 0 0,0 0 0 0 0,1 0 0 0 0,-2-1-1 0 0,-4 4 1 0 0,-332 129-1 0 0,319-124 0 0 0,1 1 0 0 0,-1 1 0 0 0,1 0 0 0 0,1 2 0 0 0,0 0 0 0 0,1 0 0 0 0,0 2 0 0 0,1 0 0 0 0,-8 10 0 0 0,23-23 0 0 0,-1 0 0 0 0,1-1 0 0 0,0 1 0 0 0,0 0 0 0 0,0 0 0 0 0,0 0 0 0 0,0 0 0 0 0,0 0 0 0 0,0 0 0 0 0,0-1 0 0 0,0 1 0 0 0,0 0 0 0 0,0 0 0 0 0,1 0 0 0 0,-1 0 0 0 0,0-1 0 0 0,1 1 0 0 0,-1 0 0 0 0,0 0 0 0 0,1-1 0 0 0,-1 1 0 0 0,1 0 0 0 0,-1 0 0 0 0,1-1 0 0 0,0 1 0 0 0,-1-1 0 0 0,1 1 0 0 0,0-1 0 0 0,-1 1 0 0 0,1-1 0 0 0,0 1 0 0 0,0-1 0 0 0,-1 1 0 0 0,1-1 0 0 0,0 0 0 0 0,0 1 0 0 0,0-1 0 0 0,0 0 0 0 0,-1 0 0 0 0,1 0 0 0 0,0 0 0 0 0,0 0 0 0 0,1 0 0 0 0,4 3 0 0 0,21 8 0 0 0,0-2 0 0 0,0-1 0 0 0,1-1 0 0 0,0-1 0 0 0,0-2 0 0 0,1-1 0 0 0,11 0 0 0 0,31 4 0 0 0,107-3 0 0 0,-59-3 0 0 0,-116 0 0 0 0,19-9 0 0 0,20-4 0 0 0,-41 12 0 0 0,16-6 0 0 0,-25 2 0 0 0,-5 3-1006 0 0,-33 8-13107 0 0,38-2 1514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13859 0 0,'0'0'1759'0'0,"0"0"-409"0"0,0 0-135 0 0,0 0 176 0 0,0 0 124 0 0,0 0-111 0 0,0 0-295 0 0,0 0-292 0 0,0 0-213 0 0,0 0-128 0 0,0 0-40 0 0,0 0-32 0 0,0 0-17 0 0,1 2-15 0 0,0 6-178 0 0,-1 1 1 0 0,1-1-1 0 0,-2 1 0 0 0,1-1 1 0 0,-1 1-1 0 0,0-1 0 0 0,-1 0 1 0 0,0 1-1 0 0,0-1 1 0 0,-1 0-1 0 0,0 0-194 0 0,-2 8 162 0 0,-18 116 514 0 0,8-140-3715 0 0,10-5-602 0 0,2 4-3337 0 0,2 2-5045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10738 0 0,'0'0'2419'0'0,"0"0"-427"0"0,0 0-192 0 0,0 0-25 0 0,0 0-72 0 0,0 0-232 0 0,0 0-311 0 0,0 0-234 0 0,0 0-199 0 0,0 0-102 0 0,0 0-49 0 0,0 0-65 0 0,-2-1-54 0 0,-25 1 1034 0 0,27 1-1447 0 0,0-1 7 0 0,0 0-15 0 0,0 0 0 0 0,0 0 5 0 0,0 0-29 0 0,0 0 28 0 0,16-15 114 0 0,14-17-46 0 0,-30 31-69 0 0,0 1 37 0 0,0 0 41 0 0,0 0 11 0 0,-24 15 427 0 0,-14 11-333 0 0,37-26-172 0 0,1 0 18 0 0,0 0-39 0 0,16-5 114 0 0,18-16-406 0 0,-34 21 31 0 0,0 0-200 0 0,-15 24-6923 0 0,10-16-1704 0 0,-1-3-3920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0 0 0,'0'0'637'0'0,"0"0"250"0"0,0 0 88 0 0,0 0 59 0 0,0 0 67 0 0,0 0 54 0 0,0 0 28 0 0,0 0 17 0 0,0 0 9 0 0,0 0-8 0 0,0 0 52 0 0,0 0 37 0 0,5 0-16 0 0,17 0-36 0 0,-16 0-81 0 0,-6 0-103 0 0,0 0-119 0 0,0 0-124 0 0,5 3 5266 0 0,16 8-4178 0 0,-36 4 233 0 0,-112 22-1741 0 0,-27 11-342 0 0,-14 21 194 0 0,151-36 244 0 0,17-32-458 0 0,0-1-5 0 0,0 0-8 0 0,0 0-2 0 0,0 0 15 0 0,0 0 12 0 0,0 0 7 0 0,0 0-18 0 0,0 0-12 0 0,0 0-15 0 0,19 19 198 0 0,0-4-153 0 0,1 0 0 0 0,0-2-1 0 0,0 0 1 0 0,1-1 0 0 0,1-1-1 0 0,0-1 1 0 0,1-1 0 0 0,0-1-1 0 0,0-1 1 0 0,0-2 0 0 0,1 0-1 0 0,6 0-47 0 0,111 14 109 0 0,-95-5-4 0 0,-52 5-18 0 0,-17 0-40 0 0,-1-1 0 0 0,0-1 1 0 0,-2-1-1 0 0,1-1 0 0 0,-2-2 1 0 0,0 0-1 0 0,-11 2-47 0 0,-74 38 67 0 0,-8 7-53 0 0,-29 47 58 0 0,149-107-73 0 0,0-1 0 0 0,1 1 1 0 0,-1 0-1 0 0,0 0 0 0 0,1 0 1 0 0,-1 0-1 0 0,0-1 0 0 0,1 1 1 0 0,-1 0-1 0 0,0 0 0 0 0,1 0 0 0 0,-1 0 1 0 0,0 0-1 0 0,1 0 0 0 0,-1 0 1 0 0,0 0-1 0 0,1 0 0 0 0,-1 0 1 0 0,1 0-1 0 0,-1 1 0 0 0,0-1 1 0 0,1 0-1 0 0,-1 0 0 0 0,0 0 1 0 0,1 0-1 0 0,-1 0 0 0 0,0 1 1 0 0,0-1-1 0 0,1 0 0 0 0,-1 0 1 0 0,0 0-1 0 0,0 1 0 0 0,1-1 0 0 0,-1 0 1 0 0,0 1-1 0 0,0-1 0 0 0,1 0 1 0 0,-1 0-1 0 0,0 1 0 0 0,0-1 1 0 0,0 0-1 0 0,0 1 0 0 0,0-1 1 0 0,0 0-1 0 0,1 1 0 0 0,-1-1 1 0 0,0 1-1 0 0,0-1 0 0 0,0 0 1 0 0,0 1-1 0 0,0-1 0 0 0,0 0 1 0 0,0 1-1 0 0,0-1 0 0 0,-1 0 0 0 0,1 1 1 0 0,0-1 0 0 0,17 1-9 0 0,236 3 142 0 0,52-18-133 0 0,-304 14 0 0 0,-2 0 0 0 0,-11-2-1685 0 0,-7 7-8661 0 0,15-1-2372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9786 0 0,'0'0'1832'0'0,"0"0"-383"0"0,0 0-62 0 0,0 0 156 0 0,0 0 82 0 0,0 0-126 0 0,0 0-310 0 0,0 0-293 0 0,0 0-121 0 0,0 0-42 0 0,0 0 18 0 0,0 0 8 0 0,0 0-59 0 0,5 1-60 0 0,45-16 1753 0 0,-47 11-2329 0 0,1 0-1 0 0,-1 0 1 0 0,1 0 0 0 0,1 0 0 0 0,-1 1 0 0 0,0-1 0 0 0,1 1 0 0 0,0 0-1 0 0,-1 0 1 0 0,1 1 0 0 0,1 0 0 0 0,-1-1 0 0 0,0 2 0 0 0,0-1 0 0 0,1 1-1 0 0,-1-1 1 0 0,1 2 0 0 0,-1-1 0 0 0,1 0 0 0 0,-1 1 0 0 0,1 0 0 0 0,-1 1 0 0 0,1-1-1 0 0,-1 1 1 0 0,1 0 0 0 0,-1 0 0 0 0,1 1 0 0 0,-1-1 0 0 0,0 1 0 0 0,0 1-1 0 0,0-1 1 0 0,0 1 0 0 0,0-1 0 0 0,-1 1 0 0 0,1 1 0 0 0,0-1-64 0 0,6 13 34 0 0,-1 0 1 0 0,-1 1-1 0 0,0 0 0 0 0,-1 1 1 0 0,0 0-1 0 0,-2 0 1 0 0,0 0-1 0 0,-1 1 1 0 0,-1 0-1 0 0,-1 0 0 0 0,0 0 1 0 0,-1 0-1 0 0,-2 0 1 0 0,0 1-1 0 0,-1-1 1 0 0,-2 14-35 0 0,2-18 4 0 0,-1 0 1 0 0,-1 0-1 0 0,0-1 1 0 0,-1 1 0 0 0,0-1-1 0 0,-1 0 1 0 0,-1 0 0 0 0,0 0-1 0 0,-1-1 1 0 0,-1 0 0 0 0,0 0-1 0 0,0-1 1 0 0,-1 0-1 0 0,-1 0 1 0 0,0-1 0 0 0,-1-1-1 0 0,0 1 1 0 0,0-2 0 0 0,-3 2-5 0 0,-62 12 16 0 0,75-23-16 0 0,-1 1 0 0 0,0-1 1 0 0,0 0-1 0 0,0-1 0 0 0,1 1 0 0 0,-1 0 0 0 0,0 0 0 0 0,0-1 0 0 0,1 1 0 0 0,-1-1 0 0 0,0 0 0 0 0,1 1 0 0 0,-1-1 0 0 0,0 0 1 0 0,1 0-1 0 0,-1 0 0 0 0,1 0 0 0 0,-1 0 0 0 0,1 0 0 0 0,0-1 0 0 0,0 1 0 0 0,-1 0 0 0 0,1-1 0 0 0,0 1 0 0 0,0-1 0 0 0,0 1 1 0 0,0-1-1 0 0,1 1 0 0 0,-1-1 0 0 0,0 0 0 0 0,1 1 0 0 0,-1-1 0 0 0,1 0 0 0 0,-1 0 0 0 0,1 1 0 0 0,0-1 0 0 0,0 0 0 0 0,0 0 1 0 0,0 0-1 0 0,0 0 0 0 0,4-15 3 0 0,0 1 0 0 0,1 0 0 0 0,1 0 0 0 0,0 0 0 0 0,1 1 0 0 0,1 0 0 0 0,0 0 0 0 0,1 1 0 0 0,1 0 0 0 0,0 0 0 0 0,1 1 0 0 0,0 1 0 0 0,1 0 0 0 0,0 0 0 0 0,1 1 0 0 0,9-5-3 0 0,-12 7 25 0 0,48-32-33 0 0,-57 37-2959 0 0,-6 4-4716 0 0,4 0 4582 0 0,-1 0-8807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8594 0 0,'0'0'3032'0'0,"0"0"-795"0"0,0 0-423 0 0,0 0-61 0 0,0 0-52 0 0,0 0-174 0 0,0 0-218 0 0,0 0-255 0 0,0 0-223 0 0,0 0-126 0 0,0 0-91 0 0,0 0-64 0 0,0 0-36 0 0,-10 4 1602 0 0,30-47-1555 0 0,-19 42-509 0 0,-1 1 16 0 0,0 0-19 0 0,0 0 10 0 0,-9 5 147 0 0,-54 26 189 0 0,79-55 265 0 0,-15 23-638 0 0,-1 1-29 0 0,0 0 4 0 0,0 0 14 0 0,0 0-51 0 0,0 0-11 0 0,0 0-25 0 0,0 0-92 0 0,0 0-67 0 0,-3-4-5213 0 0,2 1-3583 0 0,1 3-3591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5225 0 0,'0'0'2069'0'0,"0"0"142"0"0,0 0 171 0 0,0 0 73 0 0,0 0-200 0 0,0 0-379 0 0,0 0-357 0 0,0 0-296 0 0,0 0-189 0 0,0 0-127 0 0,0 0-109 0 0,0 0-104 0 0,0 0-85 0 0,-2-6-72 0 0,-4-19-68 0 0,4 19-37 0 0,2 6-19 0 0,25-4 997 0 0,259-14 413 0 0,-291 21-968 0 0,-62-79-636 0 0,62 64-223 0 0,0 4-36 0 0,1-1-1 0 0,1-1 1 0 0,-1 1-1 0 0,2-1 1 0 0,-1 0-1 0 0,1 0 0 0 0,1 0 1 0 0,0-1-1 0 0,0 1 1 0 0,1-1-1 0 0,-1-5 41 0 0,3 15-404 0 0,0 1-172 0 0,25 26-5181 0 0,-16-15 202 0 0,-2-3-6637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26 232 6233 0 0,'0'0'3426'0'0,"0"0"-902"0"0,0 0-401 0 0,0 0-104 0 0,0 0-125 0 0,0 0-165 0 0,0 0-234 0 0,0 0-273 0 0,0 0-215 0 0,0 0-139 0 0,0 0-111 0 0,0 0-108 0 0,0 0-84 0 0,-4-2-81 0 0,-13-8-68 0 0,12 8-60 0 0,5 2-53 0 0,14 0 523 0 0,461-26 887 0 0,-467 24-1212 0 0,-28-4-348 0 0,7-1-140 0 0,-1 0 1 0 0,1-1 0 0 0,1 0 0 0 0,0-1 0 0 0,0 0 0 0 0,0-1-1 0 0,1 0 1 0 0,1-1 0 0 0,0-1 0 0 0,0 1 0 0 0,1-1-1 0 0,1-1 1 0 0,0 0 0 0 0,1 0-14 0 0,-10-17-1364 0 0,37 29-3657 0 0,-8 1-1757 0 0,-4 0-5986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3673 0 0,'0'0'2662'0'0,"0"0"-336"0"0,0 0-102 0 0,0 0-10 0 0,0 0-94 0 0,0 0-197 0 0,0 0-292 0 0,0 0-284 0 0,0 0-264 0 0,0 0-231 0 0,0 0-145 0 0,0 0-104 0 0,0 0-51 0 0,-9-4 3006 0 0,9 4-3302 0 0,247-15 2920 0 0,-74-25-2642 0 0,-124 32-343 0 0,-48 8-180 0 0,-1 0 15 0 0,0 0-2 0 0,0 0-10 0 0,0 0-12 0 0,0 0 13 0 0,0 0-28 0 0,-30 5-2094 0 0,17 7-834 0 0,4-3-6305 0 0,7-9-2738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9386 0 0,'0'0'2647'0'0,"0"0"-589"0"0,0 0-171 0 0,0 0 1 0 0,0 0-104 0 0,0 0-259 0 0,0 0-374 0 0,0 0-316 0 0,0 0-178 0 0,0 0-76 0 0,0 0-33 0 0,0 0 12 0 0,1 3 3 0 0,2 0-374 0 0,0-1 0 0 0,1 0 1 0 0,-1 0-1 0 0,0 0 0 0 0,0 0 1 0 0,1 0-1 0 0,-1-1 1 0 0,1 1-1 0 0,0-1 0 0 0,-1 0 1 0 0,1 0-1 0 0,0-1 0 0 0,-1 1 1 0 0,1-1-1 0 0,0 1 1 0 0,3-2-190 0 0,38 4 539 0 0,-1-3 1 0 0,1-1 0 0 0,-1-2 0 0 0,21-6-540 0 0,97-13 178 0 0,-162 22-298 0 0,0 0-58 0 0,0 0-92 0 0,0 0-183 0 0,0 0-249 0 0,0 0-378 0 0,0 0-724 0 0,0 0-3000 0 0,0 0-7636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383 457 19612 0 0,'0'0'1567'0'0,"0"0"-393"0"0,0 0-110 0 0,0 0 6 0 0,0 0-41 0 0,0 0-127 0 0,0 0-253 0 0,0 0-175 0 0,0 0-105 0 0,0 0-61 0 0,0 0-63 0 0,0 0-39 0 0,0 0-21 0 0,-27 31-35 0 0,-83 93-26 0 0,54-44-27 0 0,-50 87-301 0 0,55-121-1360 0 0,50-45 1327 0 0,0-1 0 0 0,-1 0 0 0 0,1 0 1 0 0,0 0-1 0 0,0 0 0 0 0,0-1 0 0 0,-1 1 1 0 0,1 0-1 0 0,0 0 0 0 0,0-1 0 0 0,0 1 1 0 0,-1-1-1 0 0,1 1 0 0 0,0-1 1 0 0,0 0-1 0 0,0 1 0 0 0,0-1 0 0 0,0 0 1 0 0,0 1-1 0 0,0-1 0 0 0,0 0 0 0 0,1 0 1 0 0,-1 0-1 0 0,0 0 0 0 0,0 0 1 0 0,1 0-1 0 0,-1 0 0 0 0,0 0 0 0 0,1 0 1 0 0,-1-1-1 0 0,1 1 0 0 0,0 0 0 0 0,-1 0 1 0 0,1 0-1 0 0,0-1 0 0 0,0 1 0 0 0,0 0 1 0 0,0 0-1 0 0,0-1 0 0 0,0 1 1 0 0,0 0-1 0 0,0 0 0 0 0,0-1 0 0 0,0 1 1 0 0,1 0 236 0 0,-1-53-12179 0 0,0 43 7554 0 0</inkml:trace>
  <inkml:trace contextRef="#ctx0" brushRef="#br0" timeOffset="245.778">9 417 4833 0 0,'0'0'4766'0'0,"0"0"-1333"0"0,0 0-812 0 0,0 0-478 0 0,0 0-359 0 0,0 0-348 0 0,0 0-370 0 0,0 0-255 0 0,0 0-118 0 0,0 0-59 0 0,0 0-22 0 0,0 0-39 0 0,10 10-68 0 0,68 94 940 0 0,60 127 485 0 0,-51-94-2309 0 0,-84-134-1432 0 0,-1-8-5664 0 0,-2 4 5855 0 0,0-3-8402 0 0</inkml:trace>
  <inkml:trace contextRef="#ctx0" brushRef="#br0" timeOffset="901.757">556 178 10394 0 0,'0'0'2755'0'0,"0"0"-934"0"0,0 0-283 0 0,0 0 38 0 0,0 0-42 0 0,0 0-168 0 0,0 0-273 0 0,0 0-242 0 0,0 0-178 0 0,0 0-128 0 0,0 0-107 0 0,0 0-70 0 0,0 0-4 0 0,25 5-7 0 0,82 14-16 0 0,-9-15 697 0 0,-85-6-958 0 0,0 0-1 0 0,0-1 0 0 0,-1-1 0 0 0,0 0 0 0 0,0-1 0 0 0,0 0 0 0 0,0-1 0 0 0,-1 0 1 0 0,0-1-1 0 0,0 0 0 0 0,0-1 0 0 0,-1 0 0 0 0,0-1 0 0 0,-1 0 0 0 0,0 0 1 0 0,-1-1-1 0 0,0 0 0 0 0,0-1-79 0 0,17-69 467 0 0,-50 87-218 0 0,10 17-249 0 0,0 0 0 0 0,2 1 1 0 0,1 1-1 0 0,1 0 0 0 0,2 0 0 0 0,0 1 0 0 0,2 0 1 0 0,0 0-1 0 0,2 1 0 0 0,2 0 0 0 0,0 0 1 0 0,2 5-1 0 0,-13 420-96 0 0,12-432 80 0 0,-1 0 0 0 0,0-1 1 0 0,-2 1-1 0 0,-1-1 0 0 0,0 1 1 0 0,-1-2-1 0 0,-2 1 0 0 0,0-1 1 0 0,-1 0-1 0 0,0-1 0 0 0,-2 0 1 0 0,-11 14 15 0 0,19-27-17 0 0,0-1 0 0 0,0 0 0 0 0,-1 0 0 0 0,1 0 1 0 0,-1 0-1 0 0,0 0 0 0 0,0-1 0 0 0,0 0 1 0 0,-1 0-1 0 0,1-1 0 0 0,-1 1 0 0 0,1-1 1 0 0,-1 0-1 0 0,0-1 0 0 0,0 0 0 0 0,1 1 1 0 0,-1-2-1 0 0,0 1 0 0 0,0-1 0 0 0,0 0 0 0 0,0 0 1 0 0,0 0-1 0 0,0-1 0 0 0,0 0 0 0 0,0 0 1 0 0,0-1-1 0 0,0 0 0 0 0,1 0 0 0 0,-1 0 1 0 0,1-1-1 0 0,-1 1 0 0 0,1-1 0 0 0,0 0 0 0 0,0-1 1 0 0,0 1-1 0 0,1-1 0 0 0,-1 0 0 0 0,1-1 1 0 0,0 1-1 0 0,0 0 0 0 0,0-1 0 0 0,-1-2 17 0 0,0-8 25 0 0,1 0-1 0 0,0 0 1 0 0,1 0-1 0 0,0 0 1 0 0,1 0-1 0 0,1-1 1 0 0,1 1-1 0 0,0 0 1 0 0,1-1-1 0 0,0 1 1 0 0,1 0-1 0 0,1 0 0 0 0,1 0 1 0 0,0 0-1 0 0,1 0 1 0 0,0 1-1 0 0,1 0 1 0 0,1 0-1 0 0,0 0 1 0 0,1 1-1 0 0,1 0 1 0 0,0 0-1 0 0,10-10-24 0 0,-5 8 75 0 0,1 2 0 0 0,0-1 1 0 0,2 2-1 0 0,-1 0 0 0 0,1 1 0 0 0,1 0 0 0 0,0 2 0 0 0,0 0 0 0 0,10-3-75 0 0,66-4-110 0 0,-86 39-3506 0 0,-9-12-7408 0 0,0-4-1520 0 0</inkml:trace>
  <inkml:trace contextRef="#ctx0" brushRef="#br0" timeOffset="1197.607">1058 671 16267 0 0,'0'0'3895'0'0,"0"0"-2052"0"0,0 0-724 0 0,0 0-67 0 0,0 0-35 0 0,0 0-90 0 0,0 0-205 0 0,0 0-231 0 0,0 0-130 0 0,0 0-85 0 0,0 0-37 0 0,0 0-39 0 0,0 0-58 0 0,0 19-16 0 0,-7 91 19 0 0,-1-46 12 0 0,7-37-5340 0 0,5-37-5744 0 0,1 6-1254 0 0</inkml:trace>
  <inkml:trace contextRef="#ctx0" brushRef="#br0" timeOffset="2081.079">1274 752 8826 0 0,'0'0'2286'0'0,"0"0"-409"0"0,0 0-155 0 0,0 0-32 0 0,0 0-55 0 0,0 0-232 0 0,0 0-363 0 0,0 0-273 0 0,0 0-139 0 0,0 0-27 0 0,0 0 24 0 0,0 0-5 0 0,9-2-27 0 0,92-32 2596 0 0,-98 33-3147 0 0,-1 0 0 0 0,0 0 0 0 0,0 0-1 0 0,1 1 1 0 0,-1-1 0 0 0,1 0 0 0 0,-1 1 0 0 0,0 0 0 0 0,1 0 0 0 0,-1-1 0 0 0,1 1 0 0 0,-1 1 0 0 0,1-1-1 0 0,-1 0 1 0 0,1 0 0 0 0,-1 1 0 0 0,1 0 0 0 0,-1-1 0 0 0,0 1 0 0 0,0 0 0 0 0,1 0 0 0 0,-1 0 0 0 0,0 1-1 0 0,0-1 1 0 0,0 0 0 0 0,0 1 0 0 0,0-1 0 0 0,0 1 0 0 0,0 0 0 0 0,-1 0 0 0 0,1 0 0 0 0,-1 0 0 0 0,1 0-42 0 0,36 81 176 0 0,-31-64-44 0 0,8 34-50 0 0,-2 0-1 0 0,-2 0 1 0 0,-3 1 0 0 0,-2 1 0 0 0,-2-1-1 0 0,-3 1 1 0 0,-2 2-82 0 0,1-49 2 0 0,0 0-1 0 0,0 0 1 0 0,-1 0 0 0 0,0 0 0 0 0,-1 0-1 0 0,0 0 1 0 0,0 0 0 0 0,0-1-1 0 0,-1 1 1 0 0,0-1 0 0 0,-1 0 0 0 0,1 1-1 0 0,-1-2 1 0 0,-1 1 0 0 0,0 0-1 0 0,1-1 1 0 0,-2 0 0 0 0,1 0-1 0 0,-1 0 1 0 0,0-1 0 0 0,0 0 0 0 0,-1 0-1 0 0,1 0 1 0 0,-1-1 0 0 0,0 0-1 0 0,0-1 1 0 0,0 1 0 0 0,-1-1 0 0 0,1-1-1 0 0,-1 1 1 0 0,0-1 0 0 0,-1 0-2 0 0,7-1-1 0 0,-1 0 0 0 0,0 0 1 0 0,0 1-1 0 0,1-2 0 0 0,-1 1 1 0 0,0 0-1 0 0,0 0 0 0 0,0-1 1 0 0,0 0-1 0 0,0 1 0 0 0,0-1 1 0 0,0-1-1 0 0,0 1 0 0 0,0 0 0 0 0,0-1 1 0 0,0 1-1 0 0,0-1 0 0 0,0 0 1 0 0,1 0-1 0 0,-1 0 0 0 0,0 0 1 0 0,1 0-1 0 0,-1-1 0 0 0,0 1 1 0 0,1-1-1 0 0,0 0 0 0 0,-1 0 1 0 0,1 0-1 0 0,0 0 0 0 0,0 0 1 0 0,0 0-1 0 0,0 0 0 0 0,0-1 1 0 0,1 1-1 0 0,-1-1 0 0 0,1 1 0 0 0,-1-1 1 0 0,1 0-1 0 0,0 0 0 0 0,0 0 1 0 0,0 1-1 0 0,1-1 0 0 0,-1-1 1 0 0,2-5-2 0 0,0 0 0 0 0,0 0 0 0 0,1 0 0 0 0,0 1 0 0 0,1-1 0 0 0,0 0 0 0 0,0 1 0 0 0,1 0 0 0 0,0 0 0 0 0,0 0 0 0 0,1 0 0 0 0,0 1 0 0 0,1 0 0 0 0,-1 0 0 0 0,1 0 0 0 0,1 0 0 0 0,-1 1 0 0 0,1 0 0 0 0,2-1 2 0 0,17-20 6 0 0,-6 9-700 0 0,14-20 598 0 0,-28 22-4281 0 0,-3-1-4284 0 0,-3 10-3724 0 0</inkml:trace>
  <inkml:trace contextRef="#ctx0" brushRef="#br0" timeOffset="2518.587">1509 410 9706 0 0,'0'0'2642'0'0,"0"0"-367"0"0,0 0-174 0 0,0 0-85 0 0,0 0-181 0 0,0 0-267 0 0,0 0-302 0 0,0 0-260 0 0,0 0-182 0 0,0 0-108 0 0,0 0-103 0 0,0 0-73 0 0,0 0-35 0 0,0-7 859 0 0,0 7-1333 0 0,0-1 0 0 0,0 1 0 0 0,0 0 1 0 0,0 0-1 0 0,0-1 0 0 0,0 1 0 0 0,0 0 0 0 0,0 0 1 0 0,0-1-1 0 0,0 1 0 0 0,0 0 0 0 0,0 0 0 0 0,0-1 1 0 0,0 1-1 0 0,0 0 0 0 0,0 0 0 0 0,0-1 0 0 0,0 1-31 0 0,-3 1-298 0 0,-26 11 333 0 0,20-7-2613 0 0,1 0-3623 0 0,6-2-4541 0 0</inkml:trace>
  <inkml:trace contextRef="#ctx0" brushRef="#br0" timeOffset="3062.571">1121 380 4241 0 0,'0'0'2614'0'0,"0"0"-143"0"0,0 0-68 0 0,0 0-106 0 0,0 0-189 0 0,0 0-225 0 0,0 0-258 0 0,0 0-280 0 0,0 0-214 0 0,0 0-179 0 0,0 0-128 0 0,0 0-59 0 0,-3-2-68 0 0,-8-5-86 0 0,8 5-62 0 0,3 2-99 0 0,0 0-117 0 0,0 0-47 0 0,0 0-66 0 0,-15 7 509 0 0,15-12-217 0 0,0 1-3624 0 0,2-1-3962 0 0,0 5-5113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8426 0 0,'0'0'2182'0'0,"0"0"-554"0"0,0 0-86 0 0,0 0 218 0 0,0 0 152 0 0,0 0-97 0 0,0 0-321 0 0,0 0-379 0 0,0 0-252 0 0,0 0-116 0 0,0 0-122 0 0,0 0-63 0 0,0 0-53 0 0,3 30-88 0 0,7 94-75 0 0,-4-62 184 0 0,-3 0 0 0 0,-2 0 0 0 0,-7 54-530 0 0,1-106 1143 0 0,2-44 175 0 0,2 25-1590 0 0,2-29 323 0 0,0 0-1 0 0,3 1 0 0 0,1-1 0 0 0,2 1 0 0 0,1 0 0 0 0,2 1 0 0 0,2 0 1 0 0,9-18-51 0 0,-6 9 30 0 0,-8 23-27 0 0,0 0 0 0 0,2 1-1 0 0,1 0 1 0 0,1 1 0 0 0,0 0-1 0 0,11-13-2 0 0,23 18 3 0 0,-30 44 42 0 0,-14-25-234 0 0,24 108-345 0 0,-18-75-3605 0 0,-3 0-5582 0 0,-3-28-2717 0 0</inkml:trace>
  <inkml:trace contextRef="#ctx0" brushRef="#br0" timeOffset="532.232">359 678 19636 0 0,'0'0'1911'0'0,"0"0"-617"0"0,0 0-279 0 0,0 0 0 0 0,0 0-39 0 0,0 0-139 0 0,0 0-237 0 0,0 0-263 0 0,0 0-149 0 0,0 0-22 0 0,0 0-24 0 0,0 0-10 0 0,0 0-3 0 0,1 11-46 0 0,-5 95 182 0 0,-7-139 774 0 0,6 27-1928 0 0,-1 5-3714 0 0,2 1 906 0 0,2 0-7821 0 0</inkml:trace>
  <inkml:trace contextRef="#ctx0" brushRef="#br0" timeOffset="980.704">470 417 11955 0 0,'0'0'2529'0'0,"0"0"-679"0"0,0 0-220 0 0,0 0-36 0 0,0 0-138 0 0,0 0-284 0 0,0 0-392 0 0,0 0-278 0 0,0 0-128 0 0,0 0-67 0 0,0 0-39 0 0,0 0 10 0 0,0 0 6 0 0,-5 3-3 0 0,-40 31 1187 0 0,53-39-567 0 0,17-16-720 0 0,-25 21-118 0 0,0 0 53 0 0,0 0 33 0 0,0 0-5 0 0,-14 7 233 0 0,-16 12-410 0 0,30-19-78 0 0,0 0-41 0 0,0 0-85 0 0,0 0-67 0 0,15-11-4126 0 0,-9 6 1218 0 0,0 1-3414 0 0,-2-2-5560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2056 0 0,'0'0'1882'0'0,"0"0"-88"0"0,0 0 1 0 0,0 0 51 0 0,0 0-42 0 0,0 0-193 0 0,0 0-304 0 0,0 0-303 0 0,0 0-222 0 0,0 0-85 0 0,0 0-6 0 0,8 15 9586 0 0,23-14-9738 0 0,1-2 1 0 0,0-1 0 0 0,-1-2-1 0 0,0 0 1 0 0,7-4-540 0 0,198-36 569 0 0,-220 44-350 0 0,-40 4-8754 0 0,20 0 6297 0 0,-1 2-5134 0 0,1-2-4083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3377 0 0,'0'0'2376'0'0,"0"0"-198"0"0,0 0-71 0 0,0 0 10 0 0,0 0-28 0 0,0 0-174 0 0,0 0-298 0 0,0 0-336 0 0,0 0-259 0 0,0 0-182 0 0,0 0-116 0 0,0 0-34 0 0,0 0-39 0 0,-3 1-34 0 0,24 1 3470 0 0,57-5-2478 0 0,90-15-358 0 0,-64 7-1098 0 0,-83 1-3568 0 0,-15 6-4618 0 0,-4 3-4667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220 652 6585 0 0,'0'0'1867'0'0,"0"0"-268"0"0,0 0-16 0 0,0 0 95 0 0,0 0 99 0 0,0 0-36 0 0,0 0-227 0 0,0 0-259 0 0,0 0-223 0 0,0 0-166 0 0,0 0-82 0 0,0 0-41 0 0,-2-2-66 0 0,-6-5-54 0 0,7 5-59 0 0,1 2-76 0 0,0 0-73 0 0,0 0-50 0 0,0 0-51 0 0,0 0-40 0 0,0 0-6 0 0,0 0-36 0 0,0 0-15 0 0,0 0-12 0 0,18-7 502 0 0,291-67 720 0 0,-257 70-84 0 0,-115-58-1053 0 0,-63-85-575 0 0,126 147 223 0 0,1 0 0 0 0,-1 0-1 0 0,1 1 1 0 0,-1-1 0 0 0,0 0 0 0 0,1 0 0 0 0,-1-1-1 0 0,0 1 1 0 0,1 0 0 0 0,-1 0 0 0 0,0 0 0 0 0,1 0 0 0 0,-1 0-1 0 0,0 0 1 0 0,1 0 0 0 0,-1 0 0 0 0,0-1 0 0 0,1 1-1 0 0,-1 0 1 0 0,0 0 0 0 0,1 0 0 0 0,-1-1 0 0 0,0 1-1 0 0,0 0 1 0 0,1-1 0 0 0,-1 1 0 0 0,0 0 0 0 0,0 0-1 0 0,0-1 1 0 0,1 1 0 0 0,-1 0 0 0 0,0-1 0 0 0,0 1 0 0 0,0 0-1 0 0,0-1 1 0 0,0 1 0 0 0,0 0 0 0 0,0-1 0 0 0,0 1-1 0 0,0-1 1 0 0,0 1 0 0 0,0 0 0 0 0,0-1 0 0 0,0 1-1 0 0,0 0 1 0 0,0-1 0 0 0,0 1 0 0 0,0 0 0 0 0,0-1 0 0 0,0 1-1 0 0,0 0 1 0 0,-1-1 0 0 0,1 1 0 0 0,0 0 0 0 0,0-1-1 0 0,0 1 1 0 0,-1 0 0 0 0,1 0 0 0 0,0-1 0 0 0,0 1-1 0 0,-1 0 1 0 0,1 0 0 0 0,0-1 0 0 0,-1 1 62 0 0,29 7-4343 0 0,-17 0-349 0 0,-2-3-6079 0 0</inkml:trace>
  <inkml:trace contextRef="#ctx0" brushRef="#br0" timeOffset="-1680.683">356 1043 6769 0 0,'0'0'2230'0'0,"0"0"-407"0"0,0 0-137 0 0,0 0 41 0 0,0 0 64 0 0,0 0-72 0 0,0 0-259 0 0,0 0-293 0 0,0 0-305 0 0,0 0-222 0 0,-2-3-159 0 0,-4-7-91 0 0,5 8-11 0 0,1 2-33 0 0,0 0-11 0 0,0 0-43 0 0,0 0-70 0 0,0 0-78 0 0,-2 8 109 0 0,-13 334 1701 0 0,-3-137-1275 0 0,4-234 1324 0 0,-11-115-1534 0 0,25 115-433 0 0,1 1 0 0 0,1-1 1 0 0,2 0-1 0 0,1 1 0 0 0,1 0 0 0 0,2-3-36 0 0,-3 9 2 0 0,2 0 0 0 0,0 0 0 0 0,1 0 0 0 0,1 1 0 0 0,1 1 0 0 0,1-1-1 0 0,1 2 1 0 0,1-1 0 0 0,0 2 0 0 0,2 0 0 0 0,0 0 0 0 0,1 2 0 0 0,0 0 0 0 0,1 0-1 0 0,11-6-1 0 0,12 0-28 0 0,-39 22 24 0 0,-1 0 8 0 0,0 0 2 0 0,0 0-12 0 0,0 0 1 0 0,0 0 10 0 0,-5 68 13 0 0,2-54-104 0 0,2-1 0 0 0,0 0 0 0 0,0 1 0 0 0,2-1 0 0 0,-1 1 0 0 0,2-1 0 0 0,0 1 0 0 0,2 6 86 0 0,8 15-2090 0 0,-5-25-1502 0 0,1 0-4237 0 0,-6-7-4251 0 0</inkml:trace>
  <inkml:trace contextRef="#ctx0" brushRef="#br0" timeOffset="-946.916">737 1492 4777 0 0,'0'0'3719'0'0,"0"0"-1014"0"0,0 0-476 0 0,0 0-229 0 0,0 0-197 0 0,0 0-272 0 0,0 0-395 0 0,0 0-374 0 0,0 0-275 0 0,0 0-154 0 0,0 0-49 0 0,0 0 71 0 0,0 0 71 0 0,0 5 53 0 0,-8 169 2379 0 0,18-239-1096 0 0,9 16-1753 0 0,-10 29-3 0 0,-15 31-5 0 0,-20 113-1081 0 0,26-124 456 0 0,0 0-250 0 0,9-3-8625 0 0,-7 2 1372 0 0</inkml:trace>
  <inkml:trace contextRef="#ctx0" brushRef="#br0" timeOffset="6173.89">1783 406 9946 0 0,'0'0'2370'0'0,"0"0"-454"0"0,0 0-165 0 0,0 0-58 0 0,0 0-40 0 0,0 0-147 0 0,0 0-242 0 0,0 0-274 0 0,0 0-218 0 0,0 0-160 0 0,0 0-142 0 0,0 0-58 0 0,0 0-24 0 0,3-2-29 0 0,29-10 128 0 0,1 1 0 0 0,0 2 1 0 0,0 1-1 0 0,1 2 0 0 0,0 1 1 0 0,30 1-488 0 0,-38 1 104 0 0,99 0 178 0 0,-125 3-269 0 0,0 0-13 0 0,0 0 36 0 0,0 0 1 0 0,0 0-11 0 0,0 0 15 0 0,0 0 2 0 0,0 0 7 0 0,0 0 20 0 0,0 0 6 0 0,0 0-12 0 0,0 0-11 0 0,0 0 4 0 0,-2-8-4 0 0,0 1-1 0 0,-1 0 1 0 0,0-1-1 0 0,0 1 1 0 0,-1 0-1 0 0,1 0 1 0 0,-2 1-1 0 0,1-1 1 0 0,-1 1-1 0 0,0 0 1 0 0,0 0-1 0 0,-1 1 1 0 0,1-1-1 0 0,-1 1 1 0 0,-1 0-1 0 0,1 1 1 0 0,-2-1-53 0 0,-17-16 45 0 0,-18-12-899 0 0,73 40-11003 0 0,-28-6 9891 0 0,6 2-10064 0 0</inkml:trace>
  <inkml:trace contextRef="#ctx0" brushRef="#br0" timeOffset="7106.151">3055 1109 5753 0 0,'0'0'2631'0'0,"0"0"-147"0"0,0 0-111 0 0,0 0-133 0 0,0 0-283 0 0,0 0-335 0 0,0 0-264 0 0,0 0-239 0 0,0 0-165 0 0,0 0-81 0 0,0 0-92 0 0,0 0-77 0 0,0 0-69 0 0,-2 2-61 0 0,-4 5-70 0 0,4-5-60 0 0,2-2-25 0 0,0 0-53 0 0,0 0-3 0 0,5 1 2662 0 0,19 5-2605 0 0,285-2 748 0 0,-259-8-1168 0 0,-56 3-1644 0 0,-17-1-8464 0 0,20 2-2641 0 0</inkml:trace>
  <inkml:trace contextRef="#ctx0" brushRef="#br0" timeOffset="1440.596">1505 947 0 0 0,'0'0'511'0'0,"0"0"717"0"0,0 0 407 0 0,0 0 239 0 0,0 0 192 0 0,0 0 7 0 0,0 0-156 0 0,0 0-217 0 0,0 0-262 0 0,0 0-234 0 0,0 0-141 0 0,0 0-94 0 0,0 0-71 0 0,1-3 2603 0 0,-12 30 4539 0 0,-29 18-8208 0 0,11-14 405 0 0,-210 240-185 0 0,196-219-17 0 0,22-62-3861 0 0,6-9-5680 0 0,12 15-1362 0 0</inkml:trace>
  <inkml:trace contextRef="#ctx0" brushRef="#br0" timeOffset="2420.171">1074 851 7778 0 0,'0'0'2370'0'0,"0"0"-542"0"0,0 0-260 0 0,0 0-3 0 0,0 0 40 0 0,0 0-27 0 0,0 0-172 0 0,0 0-242 0 0,0 0-232 0 0,0 0-191 0 0,0 0-100 0 0,0 0-67 0 0,0 0-4 0 0,0-3 4679 0 0,33 48-4976 0 0,9 15 25 0 0,-3 2 0 0 0,-2 2 0 0 0,7 20-298 0 0,59 134 380 0 0,-86-163-124 0 0,-17-55-248 0 0,0 0-3 0 0,0 0 37 0 0,0 0-1 0 0,0 0 8 0 0,0 0-25 0 0,0 0 16 0 0,0 0-6 0 0,0 0-30 0 0,0 0 10 0 0,0 0 12 0 0,0 0-12 0 0,0 0 12 0 0,0 0 8 0 0,0 0-30 0 0,0 0 6 0 0,-35 0-7474 0 0,27 0 1717 0 0,1 0-6516 0 0</inkml:trace>
  <inkml:trace contextRef="#ctx0" brushRef="#br0" timeOffset="4668.268">1783 807 4793 0 0,'0'0'1894'0'0,"0"0"-862"0"0,0 0-332 0 0,0 0 338 0 0,0 0 506 0 0,0 0 334 0 0,0 0 96 0 0,0 0-189 0 0,0 0-279 0 0,0 0-203 0 0,0 0-207 0 0,0 0-170 0 0,14 2-108 0 0,98 6 1152 0 0,-76-13-1566 0 0,-1-2-1 0 0,0-1 1 0 0,-1-2-1 0 0,1-1 1 0 0,-2-2-1 0 0,0-1 1 0 0,15-10-404 0 0,-41 21 74 0 0,0 1 0 0 0,0-1 0 0 0,0-1 0 0 0,-1 1 0 0 0,1-1 0 0 0,-1 0 0 0 0,0-1-1 0 0,0 1 1 0 0,-1-1 0 0 0,1-1 0 0 0,-1 1 0 0 0,0-1 0 0 0,0 1 0 0 0,-1-1 0 0 0,0-1 0 0 0,0 1 0 0 0,0-1 0 0 0,-1 1 0 0 0,0-1 0 0 0,0 0 0 0 0,-1 0 0 0 0,0 0 0 0 0,0-1 0 0 0,0-4-74 0 0,-2 11 14 0 0,0 0 1 0 0,0-1-1 0 0,0 1 1 0 0,0 0-1 0 0,-1 0 1 0 0,1 0 0 0 0,0-1-1 0 0,-1 1 1 0 0,1 0-1 0 0,-1 0 1 0 0,1 0-1 0 0,-1 0 1 0 0,0 0-1 0 0,1 0 1 0 0,-1 0-1 0 0,0 0 1 0 0,0 0-1 0 0,0 0 1 0 0,0 0-1 0 0,0 1 1 0 0,0-1-1 0 0,0 0 1 0 0,0 1 0 0 0,0-1-1 0 0,0 0 1 0 0,0 1-1 0 0,0-1 1 0 0,0 1-1 0 0,0 0 1 0 0,-1-1-1 0 0,1 1 1 0 0,0 0-1 0 0,0 0 1 0 0,0 0-1 0 0,-1 0 1 0 0,1 0-1 0 0,0 0 1 0 0,0 0-1 0 0,-1 0 1 0 0,1 0 0 0 0,0 1-1 0 0,0-1 1 0 0,0 0-1 0 0,-1 1-14 0 0,0-1-3 0 0,-52 59 15 0 0,36-26 6 0 0,2 1 0 0 0,1 1 0 0 0,2 0-1 0 0,2 1 1 0 0,1 0 0 0 0,2 1 0 0 0,1 0 0 0 0,2 0 0 0 0,1 1 0 0 0,2-1 0 0 0,3 25-18 0 0,-2-51 7 0 0,-20 430 100 0 0,19-429-98 0 0,2 13-10 0 0,-1 1 0 0 0,-1-1 0 0 0,-2 1 1 0 0,0-1-1 0 0,-2 0 0 0 0,0-1 1 0 0,-2 1-1 0 0,-1-1 0 0 0,0-1 0 0 0,-2 0 1 0 0,-1 0-1 0 0,-1-1 0 0 0,-1 0 0 0 0,0-2 1 0 0,-2 1-1 0 0,-6 5 1 0 0,11-17-20 0 0,0 1 0 0 0,-1-1 0 0 0,0-1 0 0 0,-1 0 0 0 0,0-1 0 0 0,0 0 0 0 0,-1-1 0 0 0,1 0 0 0 0,-1-1 0 0 0,0-1 0 0 0,-1 0 0 0 0,1-1 0 0 0,-1-1 0 0 0,0 0 0 0 0,-8 0 20 0 0,19-2-13 0 0,0-1-1 0 0,1 1 1 0 0,-1-1-1 0 0,1 0 1 0 0,-1 1-1 0 0,1-1 1 0 0,0-1-1 0 0,-1 1 1 0 0,1 0-1 0 0,0-1 1 0 0,0 0-1 0 0,0 0 1 0 0,0 0 0 0 0,0 0-1 0 0,0 0 1 0 0,0-1-1 0 0,1 1 1 0 0,-1-1-1 0 0,1 1 1 0 0,0-1-1 0 0,0 0 1 0 0,0 0-1 0 0,0 0 1 0 0,0 0-1 0 0,1-1 1 0 0,-1 1-1 0 0,1 0 1 0 0,0-1 0 0 0,0 1-1 0 0,0-1 14 0 0,-10-107-296 0 0,14 91 286 0 0,1 0 0 0 0,1 1 0 0 0,1-1 0 0 0,1 1-1 0 0,1 0 1 0 0,0 1 0 0 0,1 0 0 0 0,1 0 0 0 0,9-11 10 0 0,6-13 16 0 0,-16 25-7 0 0,1 1 1 0 0,1 0-1 0 0,0 1 0 0 0,2 0 1 0 0,-1 1-1 0 0,2 0 0 0 0,-1 1 1 0 0,2 0-1 0 0,0 2 0 0 0,0 0 1 0 0,1 0-1 0 0,1 1 0 0 0,8-3-9 0 0,11-3 65 0 0,-15 5-28 0 0,1 1 0 0 0,1 1-1 0 0,0 1 1 0 0,0 1 0 0 0,0 1 0 0 0,7 0-37 0 0,11 5 52 0 0,-41 1-79 0 0,0 0-9 0 0,0 0-53 0 0,0 0 13 0 0,0 0 12 0 0,-7 12-3272 0 0,7-1-1077 0 0,0-8-513 0 0,0 1-5975 0 0</inkml:trace>
  <inkml:trace contextRef="#ctx0" brushRef="#br0" timeOffset="4906.842">2396 1341 16251 0 0,'0'0'1473'0'0,"0"0"-421"0"0,0 0 46 0 0,0 0 226 0 0,0 0 88 0 0,0 0-132 0 0,0 0-239 0 0,0 0-247 0 0,0 0-189 0 0,0 0-140 0 0,0 0-140 0 0,0 0-88 0 0,2 32-64 0 0,10 98-60 0 0,-1-6-237 0 0,-19-110-968 0 0,3-13-1591 0 0,0 0-3340 0 0,1-1-5809 0 0</inkml:trace>
  <inkml:trace contextRef="#ctx0" brushRef="#br0" timeOffset="5335.769">2569 1378 12843 0 0,'0'0'2060'0'0,"0"0"-646"0"0,0 0-213 0 0,0 0 126 0 0,0 0 56 0 0,0 0-97 0 0,0 0-237 0 0,0 0-262 0 0,0 0-151 0 0,0 0-85 0 0,0 0-107 0 0,0 0-88 0 0,0 0-37 0 0,11 1-33 0 0,97 9 623 0 0,-106-10-886 0 0,-1-1-19 0 0,1 0-1 0 0,-1 0 1 0 0,1 1-1 0 0,-1-1 0 0 0,1 0 1 0 0,-1 1-1 0 0,1-1 0 0 0,-1 1 1 0 0,1 0-1 0 0,-1 0 1 0 0,1-1-1 0 0,-1 1 0 0 0,1 0 1 0 0,-1 0-1 0 0,1 1 1 0 0,0-1-1 0 0,-1 0 0 0 0,1 0 1 0 0,-1 1-1 0 0,1-1 0 0 0,-1 1 1 0 0,1-1-1 0 0,-1 1 1 0 0,1 0-1 0 0,-1-1 0 0 0,0 1 1 0 0,1 0-1 0 0,-1 0 1 0 0,0 0-1 0 0,0 0 0 0 0,0 0 1 0 0,0 0-1 0 0,0 1 0 0 0,0-1 1 0 0,0 0-1 0 0,0 1 1 0 0,0-1-1 0 0,0 0 0 0 0,-1 1 1 0 0,1-1-1 0 0,-1 1 0 0 0,1-1 1 0 0,-1 1-1 0 0,1-1 1 0 0,-1 1-1 0 0,0-1 0 0 0,0 1 1 0 0,0-1-1 0 0,0 1 1 0 0,0 0-1 0 0,0-1 0 0 0,0 1 1 0 0,0-1-1 0 0,0 1 0 0 0,-1 1-3 0 0,-55 66 175 0 0,47-61-145 0 0,1 1-1 0 0,-1 0 0 0 0,2 1 0 0 0,-1-1 0 0 0,2 1 1 0 0,-1 1-1 0 0,1-1 0 0 0,1 1 0 0 0,0 1 0 0 0,0-1 1 0 0,0 4-30 0 0,5-13 27 0 0,0 1 1 0 0,0 0-1 0 0,1-1 1 0 0,-1 1-1 0 0,1-1 1 0 0,-1 1-1 0 0,1-1 1 0 0,0 1-1 0 0,0-1 1 0 0,0 1 0 0 0,0-1-1 0 0,0 0 1 0 0,1 1-1 0 0,-1-1 1 0 0,1 0-1 0 0,-1 0 1 0 0,1 0-1 0 0,0 0 1 0 0,0-1-1 0 0,0 1 1 0 0,0 0-1 0 0,0-1 1 0 0,0 1 0 0 0,1-1-1 0 0,-1 0 1 0 0,0 0-1 0 0,1 1 1 0 0,-1-2-1 0 0,1 1 1 0 0,-1 0-1 0 0,1 0 1 0 0,-1-1-1 0 0,1 0 1 0 0,0 1 0 0 0,-1-1-1 0 0,1 0 1 0 0,-1 0-1 0 0,1 0 1 0 0,0-1-1 0 0,-1 1 1 0 0,1-1-1 0 0,-1 1 1 0 0,1-1-1 0 0,-1 0 1 0 0,1 0-1 0 0,1-1-27 0 0,97-34 518 0 0,-100 36-550 0 0,27-18-48 0 0,-34 3-2967 0 0,0 11 440 0 0,0 0-3690 0 0,-1 0-6012 0 0</inkml:trace>
  <inkml:trace contextRef="#ctx0" brushRef="#br0" timeOffset="9876.053">3552 453 6585 0 0,'0'0'2290'0'0,"0"0"-336"0"0,0 0-148 0 0,0 0 39 0 0,0 0-27 0 0,0 0-189 0 0,0 0-309 0 0,0 0-339 0 0,0 0-242 0 0,0 0-128 0 0,0 0-32 0 0,0 0 4 0 0,5-3 25 0 0,58-20 1428 0 0,75 2 194 0 0,-60 19-1625 0 0,136 11 45 0 0,-132 5-523 0 0,-72-10 903 0 0,-40-32-724 0 0,-114-87-195 0 0,99 83-42 0 0,50 53-6040 0 0,2-11 1121 0 0,-2-2-7007 0 0</inkml:trace>
  <inkml:trace contextRef="#ctx0" brushRef="#br0" timeOffset="11941.194">5407 582 4017 0 0,'0'0'2490'0'0,"0"0"-741"0"0,0 0-191 0 0,0 0 106 0 0,0 0 17 0 0,0 0-146 0 0,0 0-219 0 0,0 0-221 0 0,0 0-129 0 0,0 0-88 0 0,0 0-92 0 0,0 0-105 0 0,0 0-42 0 0,16 1-31 0 0,108 2 1562 0 0,3-36 595 0 0,-114 28-2633 0 0,0-1 1 0 0,0-1-1 0 0,0 0 1 0 0,-1 0-1 0 0,0-1 1 0 0,0-1-1 0 0,-1 0 0 0 0,0 0 1 0 0,-1-1-1 0 0,0 0 1 0 0,0-1-1 0 0,-1-1 1 0 0,-1 1-1 0 0,0-1 1 0 0,5-10-133 0 0,-8 5 299 0 0,-11 24 55 0 0,-41 165-332 0 0,32-72 5 0 0,5 2 0 0 0,4-1 1 0 0,4 1-1 0 0,5 9-27 0 0,-2 24 13 0 0,2-73-24 0 0,-3 0-1 0 0,-3 0 0 0 0,-3 0 0 0 0,-2 0 1 0 0,-3-1-1 0 0,-2-1 0 0 0,-4 0 0 0 0,-2 0 1 0 0,-2-2-1 0 0,-13 22 12 0 0,31-73-19 0 0,0 0-1 0 0,0-1 1 0 0,-1 1-1 0 0,0-1 1 0 0,0 0 0 0 0,-1 0-1 0 0,1 0 1 0 0,-1 0-1 0 0,0-1 1 0 0,-1 0 0 0 0,0 0-1 0 0,1 0 1 0 0,-2-1-1 0 0,1 0 1 0 0,0 0 0 0 0,-1 0-1 0 0,0-1 1 0 0,0 0-1 0 0,0 0 1 0 0,0-1 0 0 0,0 0-1 0 0,0 0 1 0 0,0-1-1 0 0,-6 1 20 0 0,8-2-48 0 0,0 0-1 0 0,-1-1 0 0 0,1 1 0 0 0,0-1 1 0 0,0 0-1 0 0,0 0 0 0 0,0-1 0 0 0,0 0 0 0 0,0 0 1 0 0,0 0-1 0 0,1 0 0 0 0,-1-1 0 0 0,1 1 1 0 0,-1-1-1 0 0,1-1 0 0 0,0 1 0 0 0,0 0 0 0 0,0-1 1 0 0,1 0-1 0 0,-1 0 0 0 0,1 0 0 0 0,0 0 1 0 0,0-1-1 0 0,1 1 0 0 0,-1-1 0 0 0,1 0 49 0 0,-10-21-103 0 0,1-2 1 0 0,2 1-1 0 0,1-1 0 0 0,1 0 0 0 0,1-1 0 0 0,2 0 0 0 0,1 0 1 0 0,1 0-1 0 0,1 0 0 0 0,2-12 103 0 0,1 25 14 0 0,1 0-1 0 0,1 1 1 0 0,0-1-1 0 0,1 1 1 0 0,0 0-1 0 0,1 1 1 0 0,1-1-1 0 0,1 1 1 0 0,0 0-1 0 0,0 1 1 0 0,1 0-1 0 0,1 0 1 0 0,1 1 0 0 0,-1 0-1 0 0,2 1 1 0 0,-1 0-1 0 0,2 1 1 0 0,-1 1-1 0 0,1-1 1 0 0,1 2-1 0 0,0 0 1 0 0,0 1-1 0 0,0 0 1 0 0,1 1 0 0 0,0 1-1 0 0,11-3-13 0 0,178-63 599 0 0,-24-17 85 0 0,-128 49-203 0 0,-52 38-439 0 0,0 1 16 0 0,0 0 13 0 0,0 0 0 0 0,0 0 1 0 0,-15 27 32 0 0,4-4-49 0 0,2 1-1 0 0,1 0 1 0 0,0 0 0 0 0,2 0-1 0 0,1 1 1 0 0,1 0 0 0 0,1 0-1 0 0,0 12-54 0 0,3-33-743 0 0,2 8 1133 0 0,0-10-4483 0 0,3-2-4704 0 0,-5 0-3665 0 0</inkml:trace>
  <inkml:trace contextRef="#ctx0" brushRef="#br0" timeOffset="12259.551">6136 1536 21589 0 0,'0'0'1131'0'0,"0"0"-185"0"0,0 0 83 0 0,0 0 82 0 0,0 0-87 0 0,0 0-229 0 0,0 0-289 0 0,0 0-204 0 0,0 0-100 0 0,0 0-47 0 0,0 0 15 0 0,0 0-16 0 0,0 0 14 0 0,5 3 4 0 0,-4-2-159 0 0,1 0 0 0 0,0 1 0 0 0,-1-1-1 0 0,1 0 1 0 0,0 1 0 0 0,-1-1 0 0 0,0 1-1 0 0,1 0 1 0 0,-1-1 0 0 0,0 1 0 0 0,0 0 0 0 0,0 0-1 0 0,0 0 1 0 0,0 0 0 0 0,0 0 0 0 0,-1 0-1 0 0,1 0 1 0 0,-1 0 0 0 0,1 0 0 0 0,-1 0-1 0 0,0 0 1 0 0,0 0 0 0 0,0 0 0 0 0,0 1 0 0 0,0-1-1 0 0,0 0-12 0 0,-9 86 192 0 0,-2-50-265 0 0,9-31-5939 0 0,2-1-6313 0 0,0-6 757 0 0</inkml:trace>
  <inkml:trace contextRef="#ctx0" brushRef="#br0" timeOffset="12696.909">6322 1529 8954 0 0,'0'0'3946'0'0,"0"0"-1485"0"0,0 0-554 0 0,0 0-47 0 0,0 0-161 0 0,0 0-315 0 0,0 0-341 0 0,0 0-303 0 0,0 0-159 0 0,0 0-29 0 0,0 0-35 0 0,0 0-47 0 0,0 0-32 0 0,14-2-36 0 0,104-8 1019 0 0,-117 10-1411 0 0,0 0 0 0 0,0-1 0 0 0,0 1 0 0 0,0 0 1 0 0,0 0-1 0 0,0 0 0 0 0,0 0 0 0 0,0 0 0 0 0,0 0 0 0 0,0 0 0 0 0,0 0 0 0 0,0 0 0 0 0,0 0 0 0 0,0 0 0 0 0,0 1 0 0 0,0-1 0 0 0,-1 0 0 0 0,1 1 0 0 0,0-1 0 0 0,0 1 0 0 0,0-1 0 0 0,0 1 0 0 0,0-1 0 0 0,-1 1 0 0 0,1-1 0 0 0,0 1 0 0 0,0 0 0 0 0,-1 0 0 0 0,1-1 0 0 0,-1 1 0 0 0,1 0 0 0 0,0 0 0 0 0,-1 0 0 0 0,1 0 0 0 0,-1-1 0 0 0,0 1 0 0 0,1 0 0 0 0,-1 0 0 0 0,0 0 0 0 0,0 0 0 0 0,1 0 0 0 0,-1 0 0 0 0,0 0 0 0 0,0 0 0 0 0,0 0 0 0 0,0 0 0 0 0,0 0 1 0 0,-1 0-1 0 0,1 0 0 0 0,0 0 0 0 0,0 0 0 0 0,0 0 0 0 0,-1 0 0 0 0,1 0 0 0 0,-1 0 0 0 0,1-1 0 0 0,-1 1 0 0 0,1 0 0 0 0,-1 0 0 0 0,1 0 0 0 0,-1 0 0 0 0,0 0-10 0 0,-77 94 305 0 0,76-93-299 0 0,1 0-1 0 0,0 0 0 0 0,0 0 1 0 0,0 0-1 0 0,0 0 1 0 0,0 1-1 0 0,0-1 0 0 0,0 0 1 0 0,1 1-1 0 0,-1-1 0 0 0,1 0 1 0 0,0 1-1 0 0,0-1 1 0 0,0 0-1 0 0,0 1 0 0 0,0-1 1 0 0,0 1-1 0 0,0-1 0 0 0,1 0 1 0 0,-1 1-1 0 0,1-1 1 0 0,0 0-1 0 0,0 0 0 0 0,0 0 1 0 0,0 1-1 0 0,0-1 0 0 0,0 0 1 0 0,1 0-1 0 0,-1 0 1 0 0,0-1-1 0 0,1 2-5 0 0,6 1 55 0 0,-1 0-1 0 0,1 0 1 0 0,0 0-1 0 0,0-1 1 0 0,0-1-1 0 0,0 1 1 0 0,1-1-1 0 0,-1 0 1 0 0,1-1-1 0 0,-1 0 1 0 0,1-1-1 0 0,-1 1 1 0 0,1-1 0 0 0,-1-1-1 0 0,4 0-54 0 0,14 0 79 0 0,-24-11-1730 0 0,-2 2-7353 0 0,-2 7-3481 0 0</inkml:trace>
  <inkml:trace contextRef="#ctx0" brushRef="#br0" timeOffset="8286.161">3725 958 9842 0 0,'0'0'2613'0'0,"0"0"-816"0"0,0 0-411 0 0,0 0 68 0 0,0 0 123 0 0,0 0-15 0 0,0 0-244 0 0,0 0-362 0 0,0 0-333 0 0,0 0-202 0 0,0 0-130 0 0,0 0-27 0 0,2 0 77 0 0,2 3-209 0 0,0 0 0 0 0,0 0 0 0 0,0 0 0 0 0,0 0 0 0 0,-1 1 0 0 0,1 0 0 0 0,-1 0-1 0 0,0 0 1 0 0,0 0 0 0 0,0 0 0 0 0,-1 1 0 0 0,0-1 0 0 0,0 1 0 0 0,0-1 0 0 0,0 1 0 0 0,-1 0 0 0 0,1 0-1 0 0,-1 0 1 0 0,0 0 0 0 0,-1 0 0 0 0,1 0 0 0 0,-1 2-132 0 0,3 8 182 0 0,3 21-6 0 0,-1 0 1 0 0,-2 1 0 0 0,-2 0 0 0 0,-1-1 0 0 0,-3 12-177 0 0,2-20 38 0 0,-18 132 276 0 0,6-218 1461 0 0,12 14-1752 0 0,2 1-1 0 0,2-1 1 0 0,2 0 0 0 0,2 1 0 0 0,2 0 0 0 0,2 1-1 0 0,1 0 1 0 0,3 1 0 0 0,1 0 0 0 0,19-35-23 0 0,-24 56 14 0 0,0 1-1 0 0,2 1 1 0 0,0 0 0 0 0,1 1 0 0 0,0 0-1 0 0,1 1 1 0 0,1 0 0 0 0,1 2 0 0 0,0 0-1 0 0,3 0-13 0 0,56-2-13 0 0,-74 17 15 0 0,0 0 0 0 0,0 0 0 0 0,-1 0 0 0 0,1 0 0 0 0,0 1-1 0 0,-1-1 1 0 0,0 1 0 0 0,1-1 0 0 0,-1 1 0 0 0,0 0 0 0 0,0 0 0 0 0,1-1 0 0 0,-1 1 0 0 0,-1 0 0 0 0,1 0 0 0 0,0 0-1 0 0,0 0 1 0 0,-1 0 0 0 0,1 0 0 0 0,-1 0 0 0 0,0 0 0 0 0,1 0 0 0 0,-1 0 0 0 0,0 1 0 0 0,0-1 0 0 0,-1 1-2 0 0,4 12 1 0 0,5 12-13 0 0,-7-20 2 0 0,0-1 1 0 0,0 0-1 0 0,1 0 0 0 0,0 0 0 0 0,1 0 1 0 0,-1-1-1 0 0,1 1 0 0 0,0-1 0 0 0,0 1 1 0 0,1-1-1 0 0,-1 0 0 0 0,1 0 0 0 0,1-1 1 0 0,2 4 9 0 0,27 20-906 0 0,-20-16-3387 0 0,-3-4-3474 0 0,-5-4-4469 0 0</inkml:trace>
  <inkml:trace contextRef="#ctx0" brushRef="#br0" timeOffset="8773.288">4170 1363 17772 0 0,'0'0'1483'0'0,"0"0"-474"0"0,0 0-128 0 0,0 0 12 0 0,0 0-5 0 0,0 0-86 0 0,0 0-151 0 0,0 0-109 0 0,0 0-38 0 0,0 0-30 0 0,0 0-55 0 0,0 0-61 0 0,0 0-82 0 0,20-1-37 0 0,102-5 191 0 0,-44 5 206 0 0,-76 2-627 0 0,0 0 1 0 0,-1 0 0 0 0,1 0 0 0 0,-1 0 0 0 0,1 0-1 0 0,0 0 1 0 0,-1 0 0 0 0,0 0 0 0 0,1 1 0 0 0,-1-1-1 0 0,0 1 1 0 0,0-1 0 0 0,0 1 0 0 0,0-1 0 0 0,0 1-1 0 0,0 0 1 0 0,0-1 0 0 0,0 1 0 0 0,-1 0 0 0 0,1 0-1 0 0,-1-1 1 0 0,1 1 0 0 0,-1 0 0 0 0,0 0-1 0 0,1 0 1 0 0,-1 0 0 0 0,0 0 0 0 0,0-1 0 0 0,0 1-1 0 0,-1 0 1 0 0,1 0 0 0 0,0 0 0 0 0,-1 0 0 0 0,1-1-1 0 0,-1 1 1 0 0,0 0 0 0 0,0 0 0 0 0,1-1 0 0 0,-1 1-1 0 0,0 0 1 0 0,-1 0-10 0 0,-126 137 487 0 0,127-138-473 0 0,-1 0-1 0 0,1 0 1 0 0,0 0 0 0 0,0 0-1 0 0,-1 0 1 0 0,1 0 0 0 0,0 0-1 0 0,0 0 1 0 0,0 0 0 0 0,0 1-1 0 0,1-1 1 0 0,-1 0 0 0 0,0 1 0 0 0,1-1-1 0 0,-1 1 1 0 0,0-1 0 0 0,1 1-1 0 0,0-1 1 0 0,-1 1 0 0 0,1-1-1 0 0,0 1 1 0 0,0-1 0 0 0,0 1-1 0 0,0 0 1 0 0,0-1 0 0 0,0 1 0 0 0,0-1-1 0 0,0 1 1 0 0,1-1 0 0 0,-1 1-1 0 0,1-1 1 0 0,-1 1 0 0 0,1-1-1 0 0,0 1 1 0 0,-1-1 0 0 0,1 0-1 0 0,0 1 1 0 0,0-1 0 0 0,0 0-1 0 0,0 0 1 0 0,0 1 0 0 0,0-1 0 0 0,0 0-1 0 0,1 0 1 0 0,-1 0 0 0 0,0-1-1 0 0,0 1 1 0 0,1 0 0 0 0,-1 0-14 0 0,11 1 51 0 0,1-1 0 0 0,-1 0 0 0 0,0 0 0 0 0,0-2 0 0 0,0 1 0 0 0,1-2 0 0 0,-1 1 0 0 0,0-2 0 0 0,0 1 0 0 0,-1-2 0 0 0,11-3-51 0 0,17-20-1517 0 0,-20 3-7329 0 0,-15 19-30 0 0</inkml:trace>
  <inkml:trace contextRef="#ctx0" brushRef="#br0" timeOffset="10377.213">5067 899 4569 0 0,'0'0'2040'0'0,"0"0"-341"0"0,0 0-8 0 0,0 0 161 0 0,0 0 12 0 0,0 0-141 0 0,0 0-256 0 0,0 0-280 0 0,0 0-194 0 0,0 0-100 0 0,0 0-63 0 0,0 0-21 0 0,0 0 3 0 0,8-2-32 0 0,35-7 658 0 0,-52 35 2361 0 0,-68 92-2524 0 0,-109 91-851 0 0,101-121-455 0 0,30-36-934 0 0,54-54-5071 0 0,0-13-886 0 0,1 14 4030 0 0,0-7-8743 0 0</inkml:trace>
  <inkml:trace contextRef="#ctx0" brushRef="#br0" timeOffset="10653.794">4654 869 15643 0 0,'0'0'2019'0'0,"0"0"-476"0"0,0 0-397 0 0,0 0-139 0 0,0 0-60 0 0,0 0 16 0 0,0 0-73 0 0,0 0-80 0 0,0 0-58 0 0,0 0-104 0 0,0 0-84 0 0,0 0-55 0 0,0 0-45 0 0,19 28-54 0 0,61 87-4 0 0,124 151 1055 0 0,-113-115-1450 0 0,-84-143-2667 0 0,-6-19-6276 0 0,-1 7 6028 0 0,0-4-9212 0 0</inkml:trace>
  <inkml:trace contextRef="#ctx0" brushRef="#br0" timeOffset="13843.503">5300 233 7858 0 0,'0'0'2257'0'0,"0"0"-372"0"0,0 0-186 0 0,0 0 21 0 0,0 0 58 0 0,0 0-80 0 0,0 0-215 0 0,0 0-290 0 0,0 0-277 0 0,0 0-183 0 0,0 0-116 0 0,0 0-82 0 0,-2-5-19 0 0,-10-16 914 0 0,32 18 175 0 0,172-20 448 0 0,-60 11-1429 0 0,0 6 0 0 0,13 6-624 0 0,-127 0 219 0 0,-45-33-27 0 0,-38-69-346 0 0,54 79-539 0 0,10 19-250 0 0,1 4-2974 0 0,0 0-4196 0 0,0 0 8087 0 0,0 0-12722 0 0</inkml:trace>
  <inkml:trace contextRef="#ctx0" brushRef="#br0" timeOffset="24897.055">477 2714 3985 0 0,'0'0'2611'0'0,"0"0"-659"0"0,0 0-267 0 0,0 0 33 0 0,0 0 153 0 0,0 0 25 0 0,0 0-126 0 0,0 0-250 0 0,0 0-289 0 0,0 0-227 0 0,0 0-158 0 0,0 0-117 0 0,0 0-75 0 0,-8-4-74 0 0,-25-10-65 0 0,25 10-79 0 0,8 4-67 0 0,0 0-60 0 0,0 0-63 0 0,0 0-46 0 0,0 0-43 0 0,0 0-43 0 0,0 16 255 0 0,6 88 235 0 0,-5 1 0 0 0,-4 0 0 0 0,-14 80-604 0 0,10-134 163 0 0,-4-76 1035 0 0,7-8-1164 0 0,1 0 0 0 0,1-1-1 0 0,3 1 1 0 0,0 0 0 0 0,2 0 0 0 0,1 0 0 0 0,2 0 0 0 0,2 1 0 0 0,0 0 0 0 0,2 0 0 0 0,2 1-1 0 0,2-4-33 0 0,-7 16 4 0 0,1 0-1 0 0,1 1 0 0 0,1 0 0 0 0,0 1 0 0 0,2 0 0 0 0,-1 0 0 0 0,2 1 0 0 0,0 1 0 0 0,14-12-3 0 0,-26 25 2 0 0,0 1-1 0 0,1-1 0 0 0,-1 1 1 0 0,0-1-1 0 0,1 1 0 0 0,-1 0 0 0 0,1 0 1 0 0,0 0-1 0 0,-1 0 0 0 0,1 0 1 0 0,0 0-1 0 0,0 0 0 0 0,0 0 0 0 0,-1 1 1 0 0,1-1-1 0 0,0 1 0 0 0,0-1 0 0 0,0 1 1 0 0,0 0-1 0 0,0 0 0 0 0,0 0 1 0 0,0 0-1 0 0,0 0 0 0 0,0 0 0 0 0,0 0 1 0 0,0 1-1 0 0,0-1 0 0 0,0 1 1 0 0,-1 0-1 0 0,1-1 0 0 0,0 1 0 0 0,0 0 1 0 0,0 0-1 0 0,-1 0 0 0 0,1 0 0 0 0,-1 0 1 0 0,1 0-1 0 0,-1 1 0 0 0,1-1 1 0 0,-1 1-1 0 0,0-1 0 0 0,1 1 0 0 0,-1-1 1 0 0,0 1-1 0 0,0 0 0 0 0,0-1 1 0 0,0 1-1 0 0,0 0-1 0 0,34 175 72 0 0,-35-176-136 0 0,0 0 1 0 0,1-1 0 0 0,-1 1-1 0 0,0 0 1 0 0,1-1-1 0 0,-1 1 1 0 0,0-1-1 0 0,1 1 1 0 0,-1 0-1 0 0,1-1 1 0 0,-1 1 0 0 0,1-1-1 0 0,-1 1 1 0 0,1-1-1 0 0,-1 1 1 0 0,1-1-1 0 0,-1 0 1 0 0,1 1-1 0 0,0-1 1 0 0,-1 0-1 0 0,1 1 1 0 0,0-1 0 0 0,-1 0-1 0 0,1 0 1 0 0,0 1-1 0 0,0-1 1 0 0,-1 0-1 0 0,1 0 1 0 0,0 0-1 0 0,-1 0 1 0 0,1 0 0 0 0,0 0-1 0 0,0 0 1 0 0,-1 0-1 0 0,1-1 1 0 0,0 1-1 0 0,-1 0 1 0 0,1 0-1 0 0,0-1 1 0 0,-1 1 0 0 0,1 0-1 0 0,0-1 64 0 0,25-6-6302 0 0,-17 4-667 0 0,-3 0-5250 0 0</inkml:trace>
  <inkml:trace contextRef="#ctx0" brushRef="#br0" timeOffset="25241.498">880 3171 17364 0 0,'0'0'1781'0'0,"0"0"-520"0"0,0 0-234 0 0,0 0 18 0 0,0 0 7 0 0,0 0-79 0 0,0 0-213 0 0,0 0-235 0 0,0 0-93 0 0,0 0-49 0 0,0 0-22 0 0,0 0-19 0 0,2 13-58 0 0,9 107 457 0 0,-12-55-469 0 0,1-65-316 0 0,0 0-25 0 0,0 0 1 0 0,0 0-44 0 0,0 0-89 0 0,0 0-111 0 0,0-15-5681 0 0,0 9 717 0 0,0 2-6195 0 0</inkml:trace>
  <inkml:trace contextRef="#ctx0" brushRef="#br0" timeOffset="25983.303">1221 3034 1856 0 0,'0'0'2432'0'0,"0"0"-51"0"0,0 0-67 0 0,0 0-77 0 0,0 0-127 0 0,0 0-170 0 0,0 0-241 0 0,0 0-212 0 0,0 0-177 0 0,0 0-165 0 0,0 0-107 0 0,0 0-133 0 0,0 0-127 0 0,-5 2-99 0 0,-8 0-594 0 0,18 1 3093 0 0,5-2-2847 0 0,16 2 15 0 0,1-2 1 0 0,0-1-1 0 0,0-1 0 0 0,0-1 1 0 0,0-1-1 0 0,9-4-346 0 0,-25 5 47 0 0,32 2 43 0 0,-42 0-125 0 0,-1 0-25 0 0,0 0 0 0 0,0 0-16 0 0,0 0-73 0 0,0 0-111 0 0,0 0-131 0 0,0 0-155 0 0,0-1 534 0 0,0-1-3921 0 0,1 1-5139 0 0,1 1-2933 0 0</inkml:trace>
  <inkml:trace contextRef="#ctx0" brushRef="#br0" timeOffset="26631.818">1891 2729 16876 0 0,'0'0'1929'0'0,"0"0"-535"0"0,0 0-239 0 0,0 0-15 0 0,0 0-41 0 0,0 0-125 0 0,0 0-224 0 0,0 0-253 0 0,0 0-161 0 0,0 0-96 0 0,0 0-40 0 0,0 0 25 0 0,0 0 19 0 0,-1 10 23 0 0,-3 80 390 0 0,-2 109 87 0 0,-14 28-636 0 0,20-227-113 0 0,0 0 5 0 0,0-3 388 0 0,0-32-229 0 0,-1 11-116 0 0,1-1 1 0 0,1 1-1 0 0,1 0 0 0 0,1-1 1 0 0,2 1-1 0 0,2-9-43 0 0,11-26 15 0 0,1 0 1 0 0,4 1-1 0 0,2 1 1 0 0,2 1-1 0 0,3 2 1 0 0,2 1-1 0 0,5-3-15 0 0,-28 45 2 0 0,0 0 0 0 0,1 0 0 0 0,0 1 0 0 0,1 1 0 0 0,0 0 0 0 0,0 0 0 0 0,1 1 0 0 0,12-6-2 0 0,-22 15 3 0 0,-1-1 0 0 0,1 1 0 0 0,0 0 0 0 0,0 0 0 0 0,-1 1 0 0 0,1-1 0 0 0,-1 0 0 0 0,1 1 0 0 0,-1-1 0 0 0,0 0 0 0 0,1 1 0 0 0,-1 0 0 0 0,0-1 0 0 0,0 1 0 0 0,0 0 0 0 0,0-1 0 0 0,0 1 0 0 0,-1 0 0 0 0,1 0 0 0 0,-1 0 0 0 0,1 0 0 0 0,-1 0 0 0 0,1 1-3 0 0,0 0-4 0 0,16 85-42 0 0,-17-77 46 0 0,1-1-1 0 0,0 1 1 0 0,1-1-1 0 0,0 1 1 0 0,1-1-1 0 0,0 0 1 0 0,1 0 0 0 0,0 0-1 0 0,0 0 1 0 0,6 9 0 0 0,9 8-588 0 0,-16-22-4330 0 0,-2-1-4941 0 0,-1-4-2408 0 0</inkml:trace>
  <inkml:trace contextRef="#ctx0" brushRef="#br0" timeOffset="27108.736">2274 3068 16796 0 0,'0'0'2025'0'0,"0"0"-770"0"0,0 0-312 0 0,0 0 95 0 0,0 0 67 0 0,0 0-67 0 0,0 0-206 0 0,0 0-255 0 0,0 0-207 0 0,0 0-113 0 0,0 0-37 0 0,0 0-46 0 0,0 0 32 0 0,3 0 60 0 0,108 11 1382 0 0,-109-11-1641 0 0,0 0 0 0 0,0 0 0 0 0,0 0 0 0 0,0 1 0 0 0,0-1 0 0 0,0 0-1 0 0,-1 1 1 0 0,1-1 0 0 0,0 1 0 0 0,0 0 0 0 0,0 0 0 0 0,0-1 0 0 0,-1 1 0 0 0,1 0 0 0 0,0 1 0 0 0,-1-1 0 0 0,1 0-1 0 0,-1 0 1 0 0,1 1 0 0 0,-1-1 0 0 0,0 1 0 0 0,0-1 0 0 0,1 1 0 0 0,-1 0 0 0 0,0-1 0 0 0,0 1 0 0 0,-1 0 0 0 0,1 0-1 0 0,0-1 1 0 0,-1 1 0 0 0,1 0 0 0 0,-1 0 0 0 0,1 0 0 0 0,-1 0 0 0 0,0 0 0 0 0,0 0 0 0 0,0 0 0 0 0,0 0 0 0 0,0 0-1 0 0,0 0 1 0 0,0 0 0 0 0,-1 0 0 0 0,1 0 0 0 0,-1 0 0 0 0,0-1 0 0 0,1 1 0 0 0,-1 0 0 0 0,0 0 0 0 0,0-1 0 0 0,0 1-7 0 0,-152 145 449 0 0,152-146-442 0 0,0 0 1 0 0,0 0-1 0 0,0 0 1 0 0,0 0-1 0 0,0 0 0 0 0,1 1 1 0 0,-1-1-1 0 0,0 0 1 0 0,1 0-1 0 0,-1 0 0 0 0,1 1 1 0 0,-1-1-1 0 0,1 0 1 0 0,-1 1-1 0 0,1-1 0 0 0,0 0 1 0 0,0 1-1 0 0,0-1 1 0 0,0 0-1 0 0,0 1 1 0 0,0-1-1 0 0,0 0 0 0 0,0 1 1 0 0,0-1-1 0 0,1 0 1 0 0,-1 1-1 0 0,0-1 0 0 0,1 0 1 0 0,-1 1-1 0 0,1-1 1 0 0,0 0-1 0 0,-1 0 0 0 0,1 0 1 0 0,0 0-1 0 0,0 0 1 0 0,0 0-1 0 0,0 0 0 0 0,0 0 1 0 0,0 0-1 0 0,0 0 1 0 0,0 0-1 0 0,0 0 0 0 0,0-1 1 0 0,0 1-1 0 0,0 0 1 0 0,1-1-1 0 0,-1 1 0 0 0,0-1 1 0 0,1 1-1 0 0,-1-1 1 0 0,0 0-1 0 0,1 0 0 0 0,-1 1 1 0 0,0-1-1 0 0,1 0 1 0 0,0 0-8 0 0,10 1 45 0 0,0 0-1 0 0,0-1 1 0 0,0 0 0 0 0,0-1 0 0 0,0 0-1 0 0,0-1 1 0 0,0 0 0 0 0,0-1 0 0 0,0 0-1 0 0,6-3-44 0 0,-5 2-32 0 0,10-15-2553 0 0,-20 9-1795 0 0,-1 0-3981 0 0,-2 5-3951 0 0</inkml:trace>
  <inkml:trace contextRef="#ctx0" brushRef="#br0" timeOffset="27772.344">1829 2353 9178 0 0,'0'0'2230'0'0,"0"0"-284"0"0,0 0-149 0 0,0 0-79 0 0,0 0-110 0 0,0 0-198 0 0,0 0-179 0 0,0 0-143 0 0,0 0-132 0 0,0 0-121 0 0,0 0-132 0 0,0 0-110 0 0,-7 0-84 0 0,-14 0 125 0 0,33 0 847 0 0,424 0 1011 0 0,-378 8-2416 0 0,-67-9 663 0 0,-40-57-676 0 0,-22-34-5204 0 0,67 88 3509 0 0,2 2-727 0 0,-1-1-4110 0 0,1-3-6048 0 0</inkml:trace>
  <inkml:trace contextRef="#ctx0" brushRef="#br0" timeOffset="28748.82">315 2324 4361 0 0,'0'0'1443'0'0,"0"0"-169"0"0,0 0 43 0 0,0 0 225 0 0,0 0 241 0 0,0 0 75 0 0,0 0-121 0 0,0 0-198 0 0,0 0-245 0 0,0 0-187 0 0,0 0-106 0 0,0 0-102 0 0,0 0-67 0 0,-8-1-55 0 0,-33-2 1955 0 0,510-1 1912 0 0,-515-32-4357 0 0,-86-129-872 0 0,119 153-608 0 0,11 11-4013 0 0,2 2-5136 0 0,0 3-1607 0 0</inkml:trace>
  <inkml:trace contextRef="#ctx0" brushRef="#br0" timeOffset="29293">210 2070 4433 0 0,'0'0'2092'0'0,"0"0"-374"0"0,0 0-78 0 0,0 0 194 0 0,0 0 201 0 0,0 0 80 0 0,0 0-210 0 0,0 0-385 0 0,0 0-354 0 0,0 0-319 0 0,0 0-187 0 0,0 0-98 0 0,4-5-43 0 0,9-8 90 0 0,-23 31 376 0 0,-21 36-446 0 0,2 0-1 0 0,2 2 1 0 0,3 1 0 0 0,2 1 0 0 0,3 1 0 0 0,2 1-1 0 0,1 9-538 0 0,6-25 118 0 0,2 1 0 0 0,2 0-1 0 0,1 1 1 0 0,3 0-1 0 0,2-1 1 0 0,2 1-1 0 0,1 0 1 0 0,3-1-1 0 0,1 0 1 0 0,3 0-1 0 0,2-1 1 0 0,1 0 0 0 0,2-1-1 0 0,16 28-117 0 0,-17-46 48 0 0,1 0 0 0 0,1-1 0 0 0,1-1 0 0 0,2-1 0 0 0,0 0 0 0 0,1-1 0 0 0,1-1 0 0 0,1-2 0 0 0,1 0 0 0 0,0-1 0 0 0,1-1 0 0 0,1-1 0 0 0,17 7-48 0 0,-33-18 2 0 0,0 1-8 0 0,0 0 0 0 0,1 0-1 0 0,0-1 1 0 0,0 0 0 0 0,0-1 0 0 0,0 0 0 0 0,1-1 0 0 0,-1 0-1 0 0,1-1 1 0 0,5 1 6 0 0,4-32-1093 0 0,14-8-2033 0 0,-7 17-6951 0 0,-18 14-2335 0 0</inkml:trace>
  <inkml:trace contextRef="#ctx0" brushRef="#br0" timeOffset="29862.864">2651 2342 8018 0 0,'0'0'3038'0'0,"0"0"-744"0"0,0 0-418 0 0,0 0-70 0 0,0 0-38 0 0,0 0-121 0 0,0 0-216 0 0,0 0-252 0 0,0 0-192 0 0,0 0-188 0 0,0 0-157 0 0,0 0-109 0 0,-6-4-108 0 0,-18-13-70 0 0,18 12-55 0 0,6 24 409 0 0,45 86 891 0 0,-30-80-1365 0 0,10 13-125 0 0,-3 1-1 0 0,-1 1 0 0 0,-1 0 0 0 0,-3 2 0 0 0,-1 0 1 0 0,-3 1-1 0 0,-1 1 0 0 0,-2 0 0 0 0,-2 0 1 0 0,-1 7-110 0 0,-7-30 9 0 0,0-1 1 0 0,-2 1 0 0 0,0-1 0 0 0,-1 1 0 0 0,-1-1-1 0 0,-1 0 1 0 0,-1 0 0 0 0,-1-1 0 0 0,0 0 0 0 0,-1 0 0 0 0,-2 0-1 0 0,0-1 1 0 0,0-1 0 0 0,-10 11-10 0 0,-110 118-129 0 0,120-136-853 0 0,-45 35 1389 0 0,35-37-4969 0 0,-3-4-5921 0 0,19-4-2199 0 0</inkml:trace>
  <inkml:trace contextRef="#ctx0" brushRef="#br0" timeOffset="30525.918">3684 2729 6625 0 0,'0'0'4212'0'0,"0"0"-1557"0"0,0 0-749 0 0,0 0-124 0 0,0 0-61 0 0,0 0-131 0 0,0 0-212 0 0,0 0-291 0 0,0 0-218 0 0,0 0-178 0 0,0 0-175 0 0,0 0-99 0 0,0 0-63 0 0,-13 8-29 0 0,-44 31-18 0 0,-6 43 536 0 0,-7 41-282 0 0,-57 81-378 0 0,75-145-896 0 0,50-60 432 0 0,1 0 1 0 0,0 0 0 0 0,0 0-1 0 0,0 0 1 0 0,0-1 0 0 0,0 1-1 0 0,0 0 1 0 0,0 0 0 0 0,0-1-1 0 0,0 1 1 0 0,0-1 0 0 0,1 1-1 0 0,-1 0 1 0 0,1-1 0 0 0,-1 1-1 0 0,1-1 1 0 0,-1 1 0 0 0,1-1-1 0 0,0 0 1 0 0,0 1 0 0 0,0-1 0 0 0,0 1-1 0 0,0-1 1 0 0,0 1 0 0 0,0-1-1 0 0,1-1 281 0 0,-1 2-453 0 0,0-28-9429 0 0,0 17 197 0 0</inkml:trace>
  <inkml:trace contextRef="#ctx0" brushRef="#br0" timeOffset="30878.231">3307 2677 10330 0 0,'0'0'2779'0'0,"0"0"-547"0"0,0 0-449 0 0,0 0-159 0 0,0 0-110 0 0,0 0-179 0 0,0 0-234 0 0,0 0-242 0 0,0 0-196 0 0,0 0-151 0 0,0 0-117 0 0,0 0-117 0 0,0 0-52 0 0,0-10 261 0 0,2 24-155 0 0,1 1 1 0 0,0-1-1 0 0,1 0 1 0 0,1 0-1 0 0,0 0 1 0 0,1-1 0 0 0,1 0-1 0 0,0 0 1 0 0,2 2-333 0 0,8 18 351 0 0,126 181 910 0 0,-123-186-1210 0 0,-3 0 1 0 0,0 2 0 0 0,-2 0 0 0 0,-1 0 0 0 0,-1 2-1 0 0,2 11-51 0 0,-15-38-3162 0 0,0-6-1348 0 0,0-3-4223 0 0,0 4-3823 0 0</inkml:trace>
  <inkml:trace contextRef="#ctx0" brushRef="#br0" timeOffset="32228.407">4154 2552 12731 0 0,'0'0'2363'0'0,"0"0"-584"0"0,0 0-339 0 0,0 0-65 0 0,0 0-37 0 0,0 0-118 0 0,0 0-216 0 0,0 0-246 0 0,0 0-218 0 0,0 0-148 0 0,0 0-64 0 0,0 0-7 0 0,-1 3 40 0 0,20 71 2755 0 0,7-90-2337 0 0,151-49-612 0 0,-149 55-139 0 0,-8 4 4 0 0,0 0 0 0 0,-1-1-1 0 0,0-2 1 0 0,-1 0 0 0 0,1 0-1 0 0,-2-2 1 0 0,1 0 0 0 0,-2-1 0 0 0,0-1-1 0 0,0 0 1 0 0,8-11-32 0 0,-22 22 7 0 0,1 0-1 0 0,-1 0 1 0 0,0 0-1 0 0,0-1 0 0 0,0 1 1 0 0,0-1-1 0 0,0 1 1 0 0,-1-1-1 0 0,1 0 1 0 0,-1 0-1 0 0,0 0 1 0 0,0 0-1 0 0,0 0 1 0 0,0 0-1 0 0,0 0 1 0 0,-1 0-1 0 0,1 0 0 0 0,-1 0 1 0 0,0 0-1 0 0,0-1 1 0 0,0 1-1 0 0,0 0 1 0 0,-1 0-1 0 0,1 0 1 0 0,-1 0-1 0 0,0 0 1 0 0,0 0-1 0 0,0 0 1 0 0,0 0-1 0 0,0 0 0 0 0,-1 0 1 0 0,1 0-1 0 0,-1 1 1 0 0,0-1-1 0 0,0 0 1 0 0,0 1-1 0 0,0 0 1 0 0,0-1-1 0 0,-3 0-6 0 0,-51 9-117 0 0,51 2 121 0 0,1 1 0 0 0,-1-1 0 0 0,2 1 0 0 0,-1 0 0 0 0,1 1 0 0 0,1-1 0 0 0,0 0 0 0 0,0 1 0 0 0,0 0 1 0 0,2-1-1 0 0,-1 1 0 0 0,1 0 0 0 0,0 1-4 0 0,-1 24 15 0 0,-8 160 113 0 0,7-106-129 0 0,-4-1 0 0 0,-3 1 0 0 0,-10 31 1 0 0,12-91 25 0 0,-1 20-34 0 0,-3 0 0 0 0,-1 0-1 0 0,-3-1 1 0 0,-2 0 0 0 0,-2-2-1 0 0,-2 0 1 0 0,-2-1 0 0 0,-11 13 9 0 0,-69 49-140 0 0,100-105-1 0 0,0 0 0 0 0,0 0-1 0 0,0 0 1 0 0,0-1 0 0 0,-1 0 0 0 0,1 0 0 0 0,-1 0 0 0 0,1 0 0 0 0,-1 0 0 0 0,1 0-1 0 0,-1-1 1 0 0,0 0 0 0 0,1 0 0 0 0,-1 0 0 0 0,1 0 0 0 0,-1-1 0 0 0,0 1-1 0 0,1-1 1 0 0,-1 0 0 0 0,1 0 0 0 0,-1 0 0 0 0,1 0 0 0 0,0-1 0 0 0,0 1-1 0 0,-1-1 1 0 0,1 0 0 0 0,0 0 0 0 0,0 0 0 0 0,1-1 0 0 0,-1 1 0 0 0,0-1 0 0 0,1 1-1 0 0,-1-1 1 0 0,1 0 0 0 0,-1-1 141 0 0,-4-5-637 0 0,1-1-1 0 0,0 0 0 0 0,0 0 1 0 0,1-1-1 0 0,0 0 1 0 0,1 0-1 0 0,0 0 1 0 0,0 0-1 0 0,-1-11 638 0 0,-9-174-72 0 0,13 173 318 0 0,0 18-148 0 0,1-1 0 0 0,-1 0 0 0 0,1 0 0 0 0,1 1 0 0 0,-1-1 1 0 0,1 0-1 0 0,0 1 0 0 0,0-1 0 0 0,0 1 0 0 0,1-1 0 0 0,0 1 0 0 0,0 0 0 0 0,2-4-98 0 0,1 6 200 0 0,0 1 0 0 0,-1 0 0 0 0,1 0 0 0 0,0 0 0 0 0,0 0 0 0 0,0 1 0 0 0,0 0 0 0 0,0 0 0 0 0,0 0 0 0 0,0 1 0 0 0,1 0 0 0 0,-1 0 0 0 0,0 0 0 0 0,0 0 0 0 0,0 1 0 0 0,1 0-200 0 0,13 0 478 0 0,40-6 163 0 0,0-3 0 0 0,0-2 0 0 0,0-2 0 0 0,-2-3 0 0 0,24-11-641 0 0,-75 24 25 0 0,203-82 487 0 0,-198 75-498 0 0,-11 9 10 0 0,0 1-1 0 0,0-1 0 0 0,0 0 1 0 0,-1 1-1 0 0,1-1 0 0 0,0 0 1 0 0,0 0-1 0 0,0 1 0 0 0,0-1 1 0 0,0 0-1 0 0,0 1 0 0 0,0-1 1 0 0,0 0-1 0 0,0 1 0 0 0,0-1 1 0 0,0 1-1 0 0,0-1 0 0 0,0 0 1 0 0,0 1-1 0 0,0-1 1 0 0,0 0-1 0 0,0 0 0 0 0,1 1 1 0 0,-1-1-1 0 0,0 0 0 0 0,0 1 1 0 0,0-1-1 0 0,0 0 0 0 0,1 1 1 0 0,-1-1-1 0 0,0 0 0 0 0,0 0 1 0 0,1 1-1 0 0,-1-1 0 0 0,0 0 1 0 0,0 0-1 0 0,1 0 0 0 0,-1 0 1 0 0,0 1-1 0 0,1-1 0 0 0,-1 0 1 0 0,0 0-1 0 0,0 0 0 0 0,1 0 1 0 0,-1 0-1 0 0,0 0 0 0 0,1 0 1 0 0,-1 0-1 0 0,1 0 0 0 0,-1 0 1 0 0,0 0-1 0 0,1 0 0 0 0,-1 0-23 0 0,-28 181 1183 0 0,25-134-1621 0 0,17-42-2630 0 0,-6-6-2030 0 0,-4 1-2146 0 0,1 0-5708 0 0</inkml:trace>
  <inkml:trace contextRef="#ctx0" brushRef="#br0" timeOffset="32725.729">4792 3399 11314 0 0,'0'0'2428'0'0,"0"0"-448"0"0,0 0-149 0 0,0 0-48 0 0,0 0-149 0 0,0 0-198 0 0,0 0-196 0 0,0 0-207 0 0,0 0-153 0 0,0 0-136 0 0,0 0-125 0 0,0 0-76 0 0,0 0-43 0 0,3-5-62 0 0,-2 0-376 0 0,0 5-12 0 0,-1 0-1 0 0,0 0 1 0 0,0 1-1 0 0,1-1 1 0 0,-1 0-1 0 0,0 0 1 0 0,1 0-1 0 0,-1 0 1 0 0,0 0-1 0 0,1 0 1 0 0,-1 0-1 0 0,0 0 1 0 0,1 0-1 0 0,-1 0 1 0 0,0 0-1 0 0,1 0 1 0 0,-1 0 0 0 0,0 0-1 0 0,0 0 1 0 0,1 0-1 0 0,-1 0 1 0 0,0 0-1 0 0,1 0 1 0 0,-1 0-1 0 0,0 0 1 0 0,1 0-1 0 0,-1-1 1 0 0,0 1-50 0 0,-16 153 1037 0 0,-3-57-1001 0 0,16-78 187 0 0,1-12-2534 0 0,2-22-6026 0 0,0 9 129 0 0,2 3-4084 0 0</inkml:trace>
  <inkml:trace contextRef="#ctx0" brushRef="#br0" timeOffset="33281.568">4962 3461 11034 0 0,'0'0'2544'0'0,"0"0"-468"0"0,0 0-184 0 0,0 0-109 0 0,0 0-165 0 0,0 0-244 0 0,0 0-286 0 0,0 0-228 0 0,0 0-180 0 0,0 0-104 0 0,0 0-55 0 0,0 0-39 0 0,4-4-4 0 0,52-39 946 0 0,-44 38-1302 0 0,-1 0-1 0 0,1 0 0 0 0,0 1 1 0 0,1 1-1 0 0,-1 0 1 0 0,0 1-1 0 0,1 0 1 0 0,0 1-1 0 0,-1 0 1 0 0,1 1-1 0 0,0 0 1 0 0,6 2-122 0 0,-17-1 3 0 0,-1 1-1 0 0,1-1 1 0 0,0 1 0 0 0,-1 0 0 0 0,0-1 0 0 0,1 1 0 0 0,-1 0 0 0 0,0 0-1 0 0,0 0 1 0 0,0 0 0 0 0,0 0 0 0 0,0 0 0 0 0,-1 0 0 0 0,1 0 0 0 0,-1 0 0 0 0,1 0-1 0 0,-1 1 1 0 0,0-1 0 0 0,0 0 0 0 0,0 0 0 0 0,0 0 0 0 0,0 1 0 0 0,0-1-1 0 0,-1 0 1 0 0,1 0 0 0 0,-1 0 0 0 0,1 0 0 0 0,-1 0 0 0 0,0 0 0 0 0,0 0-1 0 0,0 0 1 0 0,0 0 0 0 0,0 0 0 0 0,0 0 0 0 0,-1 0 0 0 0,1 0 0 0 0,0-1 0 0 0,-1 1-1 0 0,0-1 1 0 0,1 1 0 0 0,-1-1-3 0 0,-165 142 55 0 0,165-142-53 0 0,0-1 0 0 0,1 1 1 0 0,-1-1-1 0 0,1 1 1 0 0,-1 0-1 0 0,1 0 0 0 0,-1 0 1 0 0,1 0-1 0 0,0 0 0 0 0,-1 0 1 0 0,1 0-1 0 0,0 0 0 0 0,0 0 1 0 0,0 1-1 0 0,0-1 1 0 0,0 0-1 0 0,0 1 0 0 0,0-1 1 0 0,0 1-1 0 0,1-1 0 0 0,-1 1 1 0 0,0-1-1 0 0,1 1 0 0 0,-1 0 1 0 0,1-1-1 0 0,0 1 0 0 0,0 0 1 0 0,-1-1-1 0 0,1 1 1 0 0,0 0-1 0 0,0-1 0 0 0,1 1 1 0 0,-1 0-1 0 0,0-1 0 0 0,0 1 1 0 0,1 0-1 0 0,-1-1 0 0 0,1 1 1 0 0,0-1-1 0 0,-1 1 0 0 0,1-1 1 0 0,0 1-1 0 0,0-1 1 0 0,0 1-1 0 0,0-1 0 0 0,0 0 1 0 0,0 0-1 0 0,0 1 0 0 0,1-1 1 0 0,-1 0-1 0 0,0 0 0 0 0,2 1-2 0 0,121 1 311 0 0,-24-21-353 0 0,-75-8-2115 0 0,-23 19-2043 0 0,-1 0-3444 0 0,-1 3-5093 0 0</inkml:trace>
  <inkml:trace contextRef="#ctx0" brushRef="#br0" timeOffset="34044.174">4078 2202 5729 0 0,'0'0'2395'0'0,"0"0"-255"0"0,0 0-100 0 0,0 0-6 0 0,0 0-95 0 0,0 0-179 0 0,0 0-226 0 0,0 0-242 0 0,0 0-216 0 0,0 0-151 0 0,0 0-100 0 0,0 0-95 0 0,0 0-41 0 0,-20-4-69 0 0,-78-17 291 0 0,185 20 1436 0 0,250-9-724 0 0,-235 9-1485 0 0,-112 1 651 0 0,-135-109-621 0 0,-15-17-623 0 0,152 111-412 0 0,8 11-7196 0 0,3 4-4598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0 0 0,'0'0'784'0'0,"0"0"692"0"0,0 0 434 0 0,0 0 385 0 0,0 0 387 0 0,0 0 178 0 0,0 0-148 0 0,0 0-391 0 0,0 0-518 0 0,0 0-470 0 0,0 0-316 0 0,4 0-188 0 0,11-3-130 0 0,-11 26 1363 0 0,-8 722 398 0 0,4-472-2872 0 0,0-273 155 0 0,0 0-133 0 0,0 0-151 0 0,0-5-1321 0 0,-2-55-6647 0 0,0 33 1776 0 0,0 9-1806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11362 0 0,'0'0'1798'0'0,"0"0"-223"0"0,0 0-113 0 0,0 0 55 0 0,0 0 36 0 0,0 0-76 0 0,0 0-230 0 0,0 0-254 0 0,1-34-195 0 0,5-104-172 0 0,-7 134-594 0 0,1 1 0 0 0,0 0 0 0 0,0 0 1 0 0,1 0-1 0 0,-1 0 0 0 0,0 0 0 0 0,1 0 0 0 0,0 0 1 0 0,0 1-1 0 0,0-1 0 0 0,0 0 0 0 0,0 0 0 0 0,0 0 1 0 0,1 1-1 0 0,0-1 0 0 0,-1 1 0 0 0,1-1 0 0 0,0 1 1 0 0,0 0-1 0 0,0 0 0 0 0,0 0 0 0 0,1 0 0 0 0,-1 0 1 0 0,1 0-1 0 0,0 0-32 0 0,7-5 156 0 0,15-10 27 0 0,1 1-1 0 0,1 1 0 0 0,0 2 0 0 0,1 0 1 0 0,0 2-1 0 0,1 1 0 0 0,1 2 1 0 0,-1 0-1 0 0,1 2 0 0 0,0 1 0 0 0,1 2 1 0 0,23 0-183 0 0,-44 2 10 0 0,0 1 0 0 0,0 0 0 0 0,0 1 1 0 0,1 0-1 0 0,-1 0 0 0 0,0 1 1 0 0,-1 1-1 0 0,1-1 0 0 0,0 2 1 0 0,-1-1-1 0 0,1 1 0 0 0,-1 1 0 0 0,0 0 1 0 0,-1 0-1 0 0,1 1 0 0 0,-1-1 1 0 0,0 2-1 0 0,0-1 0 0 0,-1 1 1 0 0,0 1-1 0 0,0-1 0 0 0,-1 1 0 0 0,0 0 1 0 0,0 1-1 0 0,-1-1 0 0 0,0 1 1 0 0,0 0-1 0 0,-1 1 0 0 0,0-1 1 0 0,-1 1-1 0 0,0-1 0 0 0,-1 1 0 0 0,0 0 1 0 0,0 0-1 0 0,-1 0 0 0 0,0 1-10 0 0,-2 3 18 0 0,0 1-1 0 0,0-1 0 0 0,-1 0 1 0 0,-1 0-1 0 0,-1 0 0 0 0,0 0 1 0 0,0 0-1 0 0,-2-1 0 0 0,1 1 1 0 0,-2-2-1 0 0,0 1 0 0 0,0-1 1 0 0,-1 0-1 0 0,-1 0 0 0 0,-6 7-17 0 0,-12 10 9 0 0,-2-1-1 0 0,0 0 0 0 0,-2-3 0 0 0,-1 0 0 0 0,-1-2 1 0 0,-1-2-1 0 0,0-1 0 0 0,-2-1 0 0 0,0-2 1 0 0,-2-2-1 0 0,1-1 0 0 0,-15 1-8 0 0,37-11 29 0 0,16-4-30 0 0,-1 0 1 0 0,0 0 0 0 0,1 0 0 0 0,-1 0 0 0 0,0 0 0 0 0,1 1-1 0 0,-1-1 1 0 0,0 0 0 0 0,0 0 0 0 0,1 0 0 0 0,-1 1 0 0 0,0-1-1 0 0,0 0 1 0 0,0 0 0 0 0,1 1 0 0 0,-1-1 0 0 0,0 0 0 0 0,0 0 0 0 0,0 1-1 0 0,0-1 1 0 0,1 0 0 0 0,-1 1 0 0 0,0-1 0 0 0,0 0 0 0 0,0 1-1 0 0,0-1 1 0 0,0 0 0 0 0,0 0 0 0 0,0 1 0 0 0,0-1 0 0 0,0 0-1 0 0,0 1 1 0 0,0-1 0 0 0,0 0 0 0 0,0 1 0 0 0,0-1 0 0 0,0 0 0 0 0,-1 1-1 0 0,1-1 1 0 0,0 0 0 0 0,0 1 0 0 0,0-1 0 0 0,0 0 0 0 0,0 0-1 0 0,-1 1 1 0 0,44 25 2 0 0,3 0 237 0 0,-2 3-1 0 0,0 2 0 0 0,-2 1 0 0 0,25 26-238 0 0,-47-38 189 0 0,-1 0-1 0 0,-1 1 0 0 0,0 1 0 0 0,-2 0 1 0 0,-1 1-1 0 0,7 14-188 0 0,-2-11 111 0 0,-20-25-141 0 0,0-1 0 0 0,0 0-20 0 0,0 0-29 0 0,0 0-33 0 0,0 0-68 0 0,0 0-110 0 0,18-4-8700 0 0,-14 4 4984 0 0,0 0-7913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66 264 1880 0 0,'0'0'857'0'0,"0"0"-177"0"0,0 0 87 0 0,0 0 367 0 0,0 0 380 0 0,0 0 174 0 0,0 0-89 0 0,0 0-261 0 0,0 0-228 0 0,0 0-91 0 0,0 0-14 0 0,-3-2 14 0 0,-9-5-24 0 0,9 5-107 0 0,3 2-109 0 0,0 0-144 0 0,0 0-106 0 0,19 5 2222 0 0,95 12 605 0 0,-101-17-3229 0 0,0-2 0 0 0,-1 0 1 0 0,1 0-1 0 0,-1-1 0 0 0,1 0 0 0 0,-1-1 1 0 0,0-1-1 0 0,-1 0 0 0 0,1-1 0 0 0,-1 0 1 0 0,0 0-1 0 0,5-5-127 0 0,-10 6 36 0 0,-1 1 1 0 0,0-1-1 0 0,0 0 1 0 0,0 0-1 0 0,-1-1 1 0 0,0 0-1 0 0,0 1 1 0 0,0-1-1 0 0,-1 0 1 0 0,0-1-1 0 0,0 1 1 0 0,0-1-1 0 0,-1 1 1 0 0,0-1-1 0 0,0 0 1 0 0,-1 1-1 0 0,0-1 1 0 0,0 0-1 0 0,0 0 1 0 0,-1 0-1 0 0,0 0 1 0 0,-1-6-37 0 0,0 10 1 0 0,1-1 1 0 0,-1 1-1 0 0,0 0 1 0 0,0 0 0 0 0,0-1-1 0 0,0 1 1 0 0,0 0 0 0 0,-1 0-1 0 0,1 0 1 0 0,-1 1-1 0 0,0-1 1 0 0,0 0 0 0 0,0 0-1 0 0,0 1 1 0 0,0 0 0 0 0,-1-1-1 0 0,1 1 1 0 0,-1 0-1 0 0,1 0 1 0 0,-1 0 0 0 0,0 0-1 0 0,0 1 1 0 0,0-1 0 0 0,0 1-1 0 0,0 0 1 0 0,0 0-1 0 0,0 0 1 0 0,-1 0 0 0 0,1 0-1 0 0,0 1 1 0 0,-4-1-2 0 0,-1 0-16 0 0,0 0 0 0 0,0 1-1 0 0,0 0 1 0 0,0 0 0 0 0,0 1 0 0 0,0 0 0 0 0,0 0-1 0 0,1 1 1 0 0,-1 0 0 0 0,0 0 0 0 0,1 1 0 0 0,-6 2 16 0 0,-4 3-8 0 0,1 0-1 0 0,1 1 1 0 0,0 1 0 0 0,0 1 0 0 0,1 0 0 0 0,0 0 0 0 0,1 1 0 0 0,0 1 0 0 0,1 1 0 0 0,1-1 0 0 0,0 2 0 0 0,1 0 0 0 0,0 0-1 0 0,1 0 1 0 0,1 1 0 0 0,0 1 0 0 0,-3 12 8 0 0,10-24 4 0 0,0 1 0 0 0,1-1-1 0 0,0 1 1 0 0,0-1 0 0 0,0 1-1 0 0,1-1 1 0 0,-1 0 0 0 0,1 1-1 0 0,1-1 1 0 0,-1 0 0 0 0,1 0-1 0 0,0 0 1 0 0,0 1 0 0 0,0-2-1 0 0,1 1 1 0 0,-1 0 0 0 0,1-1-1 0 0,0 1 1 0 0,1-1 0 0 0,-1 0-1 0 0,1 0 1 0 0,0 0 0 0 0,0 0-1 0 0,0-1 1 0 0,0 1 0 0 0,1-1-1 0 0,-1 0 1 0 0,1-1 0 0 0,0 1 0 0 0,0-1-1 0 0,0 0 1 0 0,0 0 0 0 0,0-1-1 0 0,1 1 1 0 0,-1-1 0 0 0,0 0-1 0 0,1 0 1 0 0,-1-1 0 0 0,1 0-1 0 0,-1 0 1 0 0,1 0-4 0 0,183 3 41 0 0,-119-25-1278 0 0,-56 15-3305 0 0,0 0-4171 0 0,-11 7-3474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8986 0 0,'0'0'2652'0'0,"0"0"-356"0"0,0 0-313 0 0,0 0-179 0 0,0 0-216 0 0,0 0-289 0 0,0 0-237 0 0,0 0-210 0 0,0 0-121 0 0,0 0-58 0 0,0 0-36 0 0,0 0-28 0 0,0 0-49 0 0,5-16-61 0 0,34-105 812 0 0,-32 97-1184 0 0,1 0 0 0 0,1 0 0 0 0,1 2 0 0 0,2-1 0 0 0,0 1-1 0 0,1 1 1 0 0,1 0 0 0 0,1 1 0 0 0,0 0 0 0 0,2 1 0 0 0,2 0-127 0 0,24-19 46 0 0,-42 37-38 0 0,-1 1-23 0 0,2 15-2 0 0,13 165 98 0 0,-15-178-81 0 0,0 0 1 0 0,0 0 0 0 0,1 1-1 0 0,-1-1 1 0 0,1 0-1 0 0,-1 0 1 0 0,1 0-1 0 0,0-1 1 0 0,-1 1-1 0 0,1 0 1 0 0,0 0-1 0 0,1 0 1 0 0,-1-1 0 0 0,0 1-1 0 0,0 0 1 0 0,1-1-1 0 0,-1 1 1 0 0,1-1-1 0 0,-1 1 1 0 0,1-1-1 0 0,0 0 1 0 0,-1 0-1 0 0,1 0 1 0 0,0 0-1 0 0,0 0 1 0 0,0 0 0 0 0,0 0-1 0 0,0-1 1 0 0,0 1-1 0 0,0-1 1 0 0,0 1-1 0 0,0-1 1 0 0,0 0-1 0 0,0 0 1 0 0,0 0-1 0 0,0 0 1 0 0,0 0 0 0 0,0 0-1 0 0,0-1 1 0 0,0 1-1 0 0,0 0 1 0 0,0-1-1 0 0,0 0 1 0 0,1 0-1 0 0,162-152 165 0 0,-63 76-81 0 0,-102 77-84 0 0,1-1-1 0 0,0 1 1 0 0,-1-1 0 0 0,1 1-1 0 0,0 0 1 0 0,0-1-1 0 0,0 1 1 0 0,-1 0 0 0 0,1 0-1 0 0,0 0 1 0 0,0-1-1 0 0,0 1 1 0 0,-1 0-1 0 0,1 0 1 0 0,0 0 0 0 0,0 0-1 0 0,0 0 1 0 0,0 1-1 0 0,-1-1 1 0 0,1 0-1 0 0,0 0 1 0 0,0 1 0 0 0,0-1-1 0 0,-1 0 1 0 0,1 1-1 0 0,0-1 1 0 0,-1 0 0 0 0,1 1-1 0 0,0-1 1 0 0,-1 1-1 0 0,1-1 1 0 0,0 1-1 0 0,-1 0 1 0 0,1-1 0 0 0,-1 1-1 0 0,1 0 1 0 0,-1-1-1 0 0,1 1 1 0 0,-1 0 0 0 0,0 0-1 0 0,1-1 1 0 0,-1 1-1 0 0,0 0 1 0 0,0 0-1 0 0,1-1 1 0 0,-1 1 0 0 0,0 0-1 0 0,0 0 1 0 0,0 0-1 0 0,0 0 1 0 0,0-1 0 0 0,0 1-1 0 0,0 0 1 0 0,0 0-1 0 0,0 0 1 0 0,-1-1-1 0 0,1 2 1 0 0,2 6-4 0 0,3 145 46 0 0,-2-76-3259 0 0,5-69-583 0 0,-1-8-6239 0 0,-5 0-1601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50 123 10394 0 0,'0'0'3469'0'0,"0"0"-1159"0"0,0 0-663 0 0,0 0-326 0 0,0 0-270 0 0,0 0-240 0 0,0 0-264 0 0,0 0-179 0 0,0 0-60 0 0,0 0-19 0 0,0 0-14 0 0,0 0-36 0 0,0 0-42 0 0,-8 26-30 0 0,-22 82-59 0 0,28-106-94 0 0,1 1 1 0 0,-1-1-1 0 0,1 0 0 0 0,0 0 0 0 0,0 1 1 0 0,0-1-1 0 0,1 1 0 0 0,-1-1 1 0 0,1 1-1 0 0,-1-1 0 0 0,1 1 0 0 0,0-1 1 0 0,-1 1-1 0 0,2 0 0 0 0,-1-1 1 0 0,0 1-1 0 0,0-1 0 0 0,1 1 0 0 0,-1-1 1 0 0,1 1-1 0 0,0-1 0 0 0,0 1 1 0 0,0-1-1 0 0,0 0 0 0 0,0 1 0 0 0,0-1 1 0 0,1 0-1 0 0,-1 0 0 0 0,1 0 1 0 0,0 0-1 0 0,-1 0 0 0 0,1 0 0 0 0,0-1 1 0 0,0 1-1 0 0,0 0 0 0 0,0-1 1 0 0,0 0-1 0 0,1 1 0 0 0,-1-1-14 0 0,1 1 47 0 0,6 1 85 0 0,-1-1 1 0 0,0 1-1 0 0,1-1 0 0 0,0-1 0 0 0,-1 0 1 0 0,1 0-1 0 0,0-1 0 0 0,-1 0 0 0 0,1 0 1 0 0,0-1-1 0 0,0 0 0 0 0,-1 0 0 0 0,1-1 0 0 0,-1-1 1 0 0,0 1-1 0 0,1-1 0 0 0,-1-1 0 0 0,0 1 1 0 0,4-4-133 0 0,-3 2 89 0 0,0 1 1 0 0,-1-1 0 0 0,0-1-1 0 0,0 0 1 0 0,-1 0 0 0 0,1 0-1 0 0,-1-1 1 0 0,-1 0 0 0 0,1-1-1 0 0,-1 1 1 0 0,0-1 0 0 0,-1 0-1 0 0,0-1 1 0 0,0 1 0 0 0,-1-1-1 0 0,0 0 1 0 0,-1 0 0 0 0,0 0-1 0 0,0-1 1 0 0,-1 1 0 0 0,0-1-1 0 0,0 1 1 0 0,-1-1 0 0 0,-1 0-1 0 0,0 1 1 0 0,0-9-90 0 0,-3 11-38 0 0,0 0 0 0 0,0 1 0 0 0,0-1-1 0 0,-1 1 1 0 0,0 0 0 0 0,0 0 0 0 0,-1 1 0 0 0,1-1 0 0 0,-1 1 0 0 0,0 0 0 0 0,-1 0 0 0 0,1 0 0 0 0,-1 1-1 0 0,0 0 1 0 0,0 0 0 0 0,0 0 0 0 0,-1 1 0 0 0,0 0 0 0 0,1 0 0 0 0,-1 1 0 0 0,0 0 0 0 0,0 0 0 0 0,0 0 0 0 0,0 1-1 0 0,0 0 1 0 0,-1 1 0 0 0,1-1 0 0 0,0 1 0 0 0,0 1 0 0 0,-4 0 38 0 0,-55 17-2606 0 0,46-8-750 0 0,0 1-3562 0 0,6-3-5511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13499 0 0,'0'0'3455'0'0,"0"0"-1444"0"0,0 0-625 0 0,0 0-202 0 0,0 0-152 0 0,0 0-214 0 0,0 0-247 0 0,0 0-200 0 0,0 0-134 0 0,0 0-37 0 0,0 0 95 0 0,0 0 78 0 0,0 0 33 0 0,1 5 30 0 0,46 68 1301 0 0,59 147-1106 0 0,-106-219-621 0 0,0 0 0 0 0,0 0-1 0 0,0-1 1 0 0,0 1 0 0 0,0 0 0 0 0,0-1 0 0 0,0 1-1 0 0,0 0 1 0 0,1 0 0 0 0,-1-1 0 0 0,0 1 0 0 0,0 0-1 0 0,1-1 1 0 0,-1 1 0 0 0,1-1 0 0 0,-1 1 0 0 0,0 0-1 0 0,1-1 1 0 0,-1 1 0 0 0,1-1 0 0 0,-1 1-1 0 0,1-1 1 0 0,0 1 0 0 0,-1-1 0 0 0,1 0 0 0 0,-1 1-1 0 0,1-1 1 0 0,0 0 0 0 0,-1 1 0 0 0,1-1 0 0 0,0 0-1 0 0,-1 0 1 0 0,1 0 0 0 0,0 0 0 0 0,0 1 0 0 0,-1-1-1 0 0,1 0 1 0 0,0 0 0 0 0,-1 0 0 0 0,1 0-1 0 0,0-1 1 0 0,0 1 0 0 0,-1 0 0 0 0,1 0 0 0 0,0 0-1 0 0,-1-1 1 0 0,1 1 0 0 0,0 0 0 0 0,-1 0 0 0 0,1-1-1 0 0,0 1 1 0 0,-1-1 0 0 0,1 1-10 0 0,38-88 883 0 0,21-55-302 0 0,-40 99-1029 0 0,-12 43-2114 0 0,-7 1-1185 0 0,0 1-3404 0 0,0 2-5437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19 293 13931 0 0,'0'0'2786'0'0,"0"0"-866"0"0,0 0-246 0 0,0 0-56 0 0,0 0-141 0 0,0 0-164 0 0,0 0-258 0 0,0 0-273 0 0,33-14-210 0 0,103-45-157 0 0,-64 14 248 0 0,-58 33-457 0 0,-5 6-121 0 0,-1-1-1 0 0,0 0 1 0 0,0 0-1 0 0,0-1 1 0 0,-1 0-1 0 0,0 0 1 0 0,-1-1-1 0 0,1 0 1 0 0,-2 0-1 0 0,1-1 1 0 0,-1 1-1 0 0,-1-2-84 0 0,-3 9 6 0 0,-1 0 0 0 0,0 0-1 0 0,1 1 1 0 0,-1-1-1 0 0,0 0 1 0 0,0 0 0 0 0,0 0-1 0 0,0 1 1 0 0,-1-1 0 0 0,1 0-1 0 0,0 0 1 0 0,-1 0 0 0 0,1 1-1 0 0,-1-1 1 0 0,0 0 0 0 0,1 1-1 0 0,-1-1 1 0 0,0 0-1 0 0,0 1 1 0 0,0-1 0 0 0,0 1-1 0 0,-1 0 1 0 0,1-1 0 0 0,0 1-1 0 0,0 0 1 0 0,-1 0 0 0 0,1-1-1 0 0,-1 1 1 0 0,1 0-1 0 0,-1 1 1 0 0,0-1 0 0 0,1 0-1 0 0,-1 0 1 0 0,0 1 0 0 0,1-1-1 0 0,-1 1 1 0 0,0-1 0 0 0,0 1-1 0 0,0 0 1 0 0,1 0-6 0 0,-77-2-68 0 0,63 7 48 0 0,1 0-1 0 0,-1 1 1 0 0,1 0 0 0 0,0 1 0 0 0,1 0 0 0 0,0 2 0 0 0,0-1 0 0 0,0 2 0 0 0,1-1 0 0 0,1 2 0 0 0,0 0 0 0 0,0 0 0 0 0,1 1 0 0 0,0 0-1 0 0,1 0 1 0 0,1 1 0 0 0,0 1 0 0 0,-2 4 20 0 0,7-12-1 0 0,0 0 0 0 0,0 0 0 0 0,0 0 0 0 0,1 1 0 0 0,-1 0 0 0 0,2-1 0 0 0,-1 1 0 0 0,1 0 1 0 0,0 0-1 0 0,0 0 0 0 0,1 0 0 0 0,0 0 0 0 0,0 0 0 0 0,1 0 0 0 0,0 0 0 0 0,0-1 0 0 0,1 1 0 0 0,-1 0 0 0 0,2 0 0 0 0,-1-1 0 0 0,1 1 0 0 0,-1-1 0 0 0,2 0 0 0 0,-1 0 0 0 0,1 0 0 0 0,0 0 0 0 0,0-1 0 0 0,1 0 0 0 0,-1 1 0 0 0,1-1 0 0 0,0-1 0 0 0,1 1 0 0 0,2 1 1 0 0,19 8-76 0 0,0-1-1 0 0,1-1 1 0 0,0-2 0 0 0,1-1-1 0 0,0-1 1 0 0,0-1-1 0 0,1-2 1 0 0,0 0-1 0 0,0-3 1 0 0,0 0 0 0 0,0-2-1 0 0,0-1 1 0 0,20-4 76 0 0,-2-2-2317 0 0,-33 2-1043 0 0,2 0-3629 0 0,-2 1-6085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184 633 5817 0 0,'0'0'3045'0'0,"0"0"-886"0"0,0 0-365 0 0,0 0-55 0 0,0 0-38 0 0,0 0-156 0 0,0 0-249 0 0,0 0-258 0 0,0 0-229 0 0,0 0-183 0 0,0 0-165 0 0,0 0-129 0 0,-28 23-76 0 0,-85 72-60 0 0,110-93-184 0 0,0 0 0 0 0,0 0 0 0 0,0 0 0 0 0,1 0 0 0 0,-1 1 0 0 0,1-1 0 0 0,-1 1 0 0 0,1 0 1 0 0,0 0-1 0 0,0 0 0 0 0,0 0 0 0 0,0 0 0 0 0,1 0 0 0 0,-1 0 0 0 0,1 0 0 0 0,0 1 0 0 0,0-1 0 0 0,0 0 0 0 0,0 1 0 0 0,0 2-12 0 0,0 6 45 0 0,2 96 247 0 0,-1-105-270 0 0,1 1-1 0 0,0-1 0 0 0,0 1 0 0 0,0-1 1 0 0,0 0-1 0 0,1 0 0 0 0,-1 0 1 0 0,1 0-1 0 0,0 0 0 0 0,0 0 1 0 0,0 0-1 0 0,1 0 0 0 0,-1-1 1 0 0,0 1-1 0 0,1-1 0 0 0,0 1 1 0 0,0-1-1 0 0,-1 0 0 0 0,1 0 1 0 0,0-1-1 0 0,1 1 0 0 0,-1-1 1 0 0,0 1-1 0 0,0-1 0 0 0,1 0 1 0 0,-1 0-1 0 0,0 0 0 0 0,1-1 0 0 0,1 1-21 0 0,1 0 70 0 0,-1-1 0 0 0,1 0 0 0 0,0 0 0 0 0,0 0 0 0 0,0-1 0 0 0,-1 1 0 0 0,1-2-1 0 0,0 1 1 0 0,-1 0 0 0 0,1-1 0 0 0,-1 0 0 0 0,0-1 0 0 0,1 1 0 0 0,-1-1 0 0 0,0 0-1 0 0,0 0 1 0 0,-1 0 0 0 0,1-1 0 0 0,-1 0 0 0 0,0 0 0 0 0,1 0 0 0 0,-2 0 0 0 0,1-1-1 0 0,0 1 1 0 0,-1-1 0 0 0,0 0 0 0 0,0 0 0 0 0,1-3-70 0 0,1-4 17 0 0,0 1 0 0 0,-1-1 0 0 0,0 0-1 0 0,0 0 1 0 0,-2 0 0 0 0,1-1 0 0 0,-2 1 0 0 0,1 0 0 0 0,-2-1 0 0 0,0 0 0 0 0,0 1 0 0 0,-1-3-17 0 0,-1 9-124 0 0,1 1 1 0 0,-1-1-1 0 0,0 1 0 0 0,0-1 1 0 0,-1 1-1 0 0,1 0 1 0 0,-1 0-1 0 0,-1 0 1 0 0,1 0-1 0 0,0 1 1 0 0,-1-1-1 0 0,0 1 1 0 0,0 0-1 0 0,-1 0 0 0 0,1 0 1 0 0,-1 1-1 0 0,1 0 1 0 0,-1 0-1 0 0,0 0 1 0 0,-1 0-1 0 0,1 1 1 0 0,-5-2 123 0 0,10 4-54 0 0,0 0 1 0 0,0 0-1 0 0,0 0 1 0 0,1 0-1 0 0,-1 0 1 0 0,0 1-1 0 0,0-1 1 0 0,0 0-1 0 0,0 0 1 0 0,0 1-1 0 0,1-1 1 0 0,-1 0-1 0 0,0 0 1 0 0,0 0-1 0 0,0 1 1 0 0,0-1-1 0 0,0 0 1 0 0,0 0-1 0 0,0 1 1 0 0,0-1-1 0 0,0 0 1 0 0,0 0-1 0 0,0 1 1 0 0,0-1-1 0 0,0 0 1 0 0,0 0-1 0 0,0 1 1 0 0,0-1-1 0 0,0 0 1 0 0,0 0-1 0 0,0 1 1 0 0,0-1-1 0 0,-1 0 1 0 0,1 0-1 0 0,0 0 1 0 0,0 1-1 0 0,0-1 1 0 0,0 0-1 0 0,0 0 1 0 0,-1 0-1 0 0,1 1 1 0 0,0-1 0 0 0,0 0-1 0 0,0 0 1 0 0,-1 0-1 0 0,1 0 1 0 0,0 0-1 0 0,0 1 1 0 0,-1-1-1 0 0,1 0 1 0 0,0 0-1 0 0,0 0 1 0 0,0 0-1 0 0,-1 0 54 0 0,9 2 112 0 0,1-1 0 0 0,-1 0 0 0 0,1-1 1 0 0,-1 0-1 0 0,1 0 0 0 0,-1 0 0 0 0,1-1 0 0 0,-1-1 0 0 0,1 1 0 0 0,-1-1 0 0 0,0-1 0 0 0,0 1 1 0 0,0-2-1 0 0,0 1 0 0 0,1-1-112 0 0,17-7 186 0 0,0 0 0 0 0,-1-2 0 0 0,-1 0 0 0 0,0-2 0 0 0,-1-1 0 0 0,0 0 0 0 0,-1-2 0 0 0,-1-1 0 0 0,-1 0 0 0 0,-1-1 0 0 0,0-2 0 0 0,-2 0 0 0 0,0 0 0 0 0,-2-2 0 0 0,-1 0 0 0 0,0 0 0 0 0,-2-2 0 0 0,-1 1 0 0 0,-1-2 1 0 0,2-10-187 0 0,-4 10 2 0 0,-2-1 0 0 0,-1-1 0 0 0,-1 1 0 0 0,-1 0 1 0 0,-2-1-1 0 0,-1-26-2 0 0,-1 56-1 0 0,1 0 0 0 0,0 0 0 0 0,-1-1 0 0 0,1 1 0 0 0,0 0 0 0 0,-1-1 0 0 0,1 1 0 0 0,-1 0 0 0 0,1 0 0 0 0,-1-1 0 0 0,0 1 0 0 0,1-1 0 0 0,-1 1 0 0 0,1-1 0 0 0,-1 1 0 0 0,0-1 0 0 0,0 1 0 0 0,1-1 0 0 0,-1 1 0 0 0,0-1 0 0 0,0 0 0 0 0,1 0 0 0 0,-1 1 0 0 0,0-1 0 0 0,0 0 0 0 0,0 0 0 0 0,0 0 0 0 0,1 0 0 0 0,-1 0 0 0 0,0 0 0 0 0,0 0 0 0 0,0 0 0 0 0,0 0 0 0 0,1 0 0 0 0,-1 0 0 0 0,0-1 0 0 0,0 1 0 0 0,0 0 0 0 0,1-1 0 0 0,-1 1 0 0 0,0 0 0 0 0,0-1 0 0 0,1 1 0 0 0,-1-1 0 0 0,0 1 0 0 0,1-1 0 0 0,-1 0 0 0 0,1 1 0 0 0,-1-1 0 0 0,1 1 0 0 0,-1-1 0 0 0,1 0 0 0 0,-1 0 0 0 0,1 1 0 0 0,-1-1 0 0 0,1 0 0 0 0,0 0 0 0 0,-1 1 0 0 0,1-1 0 0 0,0 0 0 0 0,0 0 0 0 0,0 0 0 0 0,0 0 0 0 0,0 1 0 0 0,0-1 0 0 0,0 0 0 0 0,0 0 1 0 0,-18 43-2 0 0,2 1 0 0 0,2 0 0 0 0,2 1-1 0 0,-3 20 3 0 0,4-17 13 0 0,2-8 17 0 0,1 0-1 0 0,3 1 1 0 0,0 0 0 0 0,3-1-1 0 0,1 1 1 0 0,2 0-1 0 0,2 0 1 0 0,1 0 0 0 0,3-1-1 0 0,1 1 1 0 0,1-2-1 0 0,3 1 1 0 0,1-2-1 0 0,1 1 1 0 0,2-2 0 0 0,9 12-30 0 0,-21-39 23 0 0,0-1 1 0 0,1 0-1 0 0,0 0 1 0 0,0-1-1 0 0,1 0 0 0 0,0 1 1 0 0,1-2-1 0 0,-1 1 1 0 0,1-1-1 0 0,0 0 1 0 0,1 0-1 0 0,0-1 1 0 0,-1 0-1 0 0,2-1 1 0 0,-1 0-1 0 0,0 0 1 0 0,1 0-1 0 0,0-1 1 0 0,0 0-1 0 0,0-1 1 0 0,0 0-1 0 0,0-1 0 0 0,0 0 1 0 0,1 0-1 0 0,4-1-23 0 0,-5-4 66 0 0,-1-1 0 0 0,1 0-1 0 0,-1 0 1 0 0,-1-1 0 0 0,1 0-1 0 0,-1-1 1 0 0,0 0 0 0 0,0 0-1 0 0,-1 0 1 0 0,0-1 0 0 0,0 0-1 0 0,-1 0 1 0 0,0 0 0 0 0,0-1-1 0 0,-1 1 1 0 0,0-1-1 0 0,-1 0 1 0 0,0-1 0 0 0,0 1-1 0 0,-1-1 1 0 0,0 1 0 0 0,0-5-66 0 0,1 3-4 0 0,0 0 0 0 0,-1 0-1 0 0,0 0 1 0 0,-1 0 0 0 0,0 0 0 0 0,-1-1 0 0 0,0 1 0 0 0,0 0 0 0 0,-1 0 0 0 0,-1 0 0 0 0,0 0-1 0 0,-1 0 1 0 0,0 0 0 0 0,0 0 0 0 0,-1 1 0 0 0,-1-1 0 0 0,0 1 0 0 0,0 0 0 0 0,-1 1 0 0 0,0-1-1 0 0,0 1 1 0 0,-1 0 0 0 0,-1 1 0 0 0,1 0 0 0 0,-1 0 0 0 0,-1 0 0 0 0,0 1 0 0 0,0 1 0 0 0,0-1-1 0 0,0 1 1 0 0,-1 1 0 0 0,0 0 0 0 0,-1 0 0 0 0,1 1 0 0 0,-1 0 0 0 0,1 1 0 0 0,-5-1 4 0 0,-93 9-1747 0 0,75 8-1246 0 0,1 6-3350 0 0,19-8-5586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10202 0 0,'0'0'2218'0'0,"0"0"-587"0"0,0 0-185 0 0,0 0 74 0 0,0 0 7 0 0,0 0-191 0 0,0 0-280 0 0,0 0-217 0 0,0 0-132 0 0,0 0-69 0 0,0 0-44 0 0,0 0-52 0 0,0 0-45 0 0,19-8-69 0 0,55-26-86 0 0,-16 0 59 0 0,-55 31-361 0 0,0 0 0 0 0,0 0 0 0 0,1 1 0 0 0,-1-1 0 0 0,0 1 0 0 0,1 0 0 0 0,-1 0 0 0 0,1 0 0 0 0,0 1 1 0 0,-1-1-1 0 0,1 1 0 0 0,0 0 0 0 0,0 0 0 0 0,0 0 0 0 0,0 1 0 0 0,0-1 0 0 0,0 1 0 0 0,0 0 0 0 0,0 0 0 0 0,0 1 0 0 0,1-1 0 0 0,-1 1 0 0 0,0-1 0 0 0,-1 1 0 0 0,1 1 1 0 0,0-1-1 0 0,0 0 0 0 0,0 1 0 0 0,-1 0 0 0 0,3 2-40 0 0,6 6 20 0 0,-1 1 0 0 0,0 1 0 0 0,-1 0 1 0 0,0 0-1 0 0,-1 1 0 0 0,-1 1 0 0 0,0-1 0 0 0,-1 1 0 0 0,0 0 1 0 0,-1 1-1 0 0,-1 0 0 0 0,0 0 0 0 0,-1 0 0 0 0,0 0 1 0 0,0 16-21 0 0,4 6 9 0 0,-2 1 0 0 0,-1 0 1 0 0,-2 0-1 0 0,-2 1 0 0 0,-1-1 1 0 0,-3 0-1 0 0,-5 31-9 0 0,8-66-1 0 0,-3 29 18 0 0,-1 0 0 0 0,-2-1 0 0 0,-1 1-1 0 0,-2-2 1 0 0,0 1 0 0 0,-2-1 0 0 0,-2 0 0 0 0,0-1-1 0 0,-2-1 1 0 0,-1 0 0 0 0,-18 22-17 0 0,32-47 14 0 0,1 0 0 0 0,-1 0 0 0 0,0-1 0 0 0,0 1 0 0 0,0-1 0 0 0,0 1 0 0 0,0-1 0 0 0,0 1 0 0 0,-1-1 1 0 0,1 0-1 0 0,-1 0 0 0 0,0 0 0 0 0,1-1 0 0 0,-1 1 0 0 0,0-1 0 0 0,0 1 0 0 0,0-1 0 0 0,0 0 0 0 0,0 0 0 0 0,-1 0 0 0 0,1-1 0 0 0,0 1 0 0 0,0-1 0 0 0,-1 0 0 0 0,1 0 0 0 0,0 0 1 0 0,0 0-1 0 0,-1 0 0 0 0,1-1 0 0 0,0 1 0 0 0,0-1 0 0 0,0 0 0 0 0,0 0 0 0 0,0 0 0 0 0,0 0 0 0 0,0-1 0 0 0,0 1 0 0 0,0-1 0 0 0,0 0 0 0 0,1 0 0 0 0,-1 0 0 0 0,1 0 1 0 0,-1 0-1 0 0,1-1 0 0 0,0 1 0 0 0,-1-1-14 0 0,-4-12 22 0 0,1-1-1 0 0,1 0 1 0 0,0 0 0 0 0,0 0 0 0 0,2-1 0 0 0,0 1 0 0 0,1-1 0 0 0,1 0 0 0 0,0 0-1 0 0,1 0 1 0 0,1 1 0 0 0,1-1 0 0 0,0 0 0 0 0,1 1 0 0 0,3-9-22 0 0,0 7-139 0 0,0 1-1 0 0,2-1 1 0 0,0 1 0 0 0,1 0-1 0 0,0 1 1 0 0,1 0 0 0 0,1 0-1 0 0,1 1 1 0 0,8-8 139 0 0,-15 20-524 0 0,1-3-3652 0 0,-5 1-5684 0 0,-1 4-2139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13923 0 0,'0'0'4449'0'0,"0"0"-2937"0"0,0 0-287 0 0,0 0-129 0 0,0 0-128 0 0,0 0-192 0 0,0 0-264 0 0,0 0-296 0 0,0 0-200 0 0,0 0-136 0 0,0 0-64 0 0,0 0-48 0 0,0 0-176 0 0,-17-11-424 0 0,30 14-1377 0 0,-7-3-4240 0 0,1 4-6514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11 236 8 0 0,'0'0'1700'0'0,"0"0"121"0"0,0 0 366 0 0,0 0 348 0 0,0 0 79 0 0,0 0-145 0 0,0 0-301 0 0,0 0-342 0 0,0 0-279 0 0,0 0-238 0 0,34-4-184 0 0,105-15-179 0 0,-77-3 262 0 0,-54 15-909 0 0,-2 4-140 0 0,0-1 0 0 0,-1 0 0 0 0,0 0-1 0 0,0 0 1 0 0,0-1 0 0 0,0 0 0 0 0,0 0-1 0 0,-1 0 1 0 0,0 0 0 0 0,0-1 0 0 0,-1 1-1 0 0,1-1 1 0 0,-1 0 0 0 0,-1 0 0 0 0,1 0 0 0 0,-1-1-1 0 0,0 1 1 0 0,0-1 0 0 0,-1 1 0 0 0,0-1-1 0 0,0 0 1 0 0,0 1 0 0 0,-1-1 0 0 0,0-6-159 0 0,-3 10 17 0 0,1-1 1 0 0,-1 1-1 0 0,0 1 1 0 0,0-1-1 0 0,0 0 1 0 0,0 1-1 0 0,-1-1 1 0 0,1 1-1 0 0,-1 0 1 0 0,1 0-1 0 0,-1 0 1 0 0,0 1-1 0 0,0-1 1 0 0,1 1-1 0 0,-1 0 1 0 0,0 0-1 0 0,0 1 1 0 0,0-1-1 0 0,-1 1 1 0 0,1-1-1 0 0,0 1 1 0 0,0 1-1 0 0,0-1 1 0 0,0 0-1 0 0,0 1 1 0 0,0 0-1 0 0,0 0 1 0 0,0 0-1 0 0,0 1 1 0 0,-2 0-18 0 0,-8 4-7 0 0,0 1 0 0 0,0 0 0 0 0,1 1 1 0 0,-1 0-1 0 0,2 1 0 0 0,0 0 0 0 0,0 1 0 0 0,0 1 0 0 0,1-1 1 0 0,1 2-1 0 0,0 0 0 0 0,0 0 0 0 0,2 1 0 0 0,-1 0 0 0 0,1 0 1 0 0,-3 10 6 0 0,7-16-1 0 0,1 0 0 0 0,0 0 0 0 0,0 0 0 0 0,1 1 0 0 0,0-1 0 0 0,0 1 0 0 0,0-1 0 0 0,1 1 0 0 0,1-1 0 0 0,-1 1 0 0 0,1 0 0 0 0,0 0 0 0 0,1-1 0 0 0,0 1 0 0 0,0-1 0 0 0,1 1 0 0 0,-1 0 0 0 0,2-1 0 0 0,-1 0 0 0 0,1 0 0 0 0,0 0 0 0 0,1 0 0 0 0,0 0 1 0 0,7 2-38 0 0,0 0 0 0 0,1-1 0 0 0,0 0 0 0 0,1-1 0 0 0,-1 0 1 0 0,2-1-1 0 0,-1-1 0 0 0,0 0 0 0 0,1 0 0 0 0,0-2 0 0 0,0 1 0 0 0,0-2 0 0 0,1 0 0 0 0,-1-1 0 0 0,1 0 1 0 0,-1-1-1 0 0,0-1 0 0 0,1 0 0 0 0,7-2 38 0 0,-12 1-279 0 0,-1 1 0 0 0,1-1-1 0 0,-1-1 1 0 0,1 0 0 0 0,-1 0 0 0 0,0-1 0 0 0,0 0 0 0 0,0 0 0 0 0,0-1-1 0 0,1-2 280 0 0,21-14-4382 0 0,-3-1-4561 0 0,-16 11-2186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 5417 0 0,'0'0'3678'0'0,"0"0"-825"0"0,0 0-411 0 0,0 0-206 0 0,0 0-242 0 0,0 0-288 0 0,0 0-307 0 0,0 0-263 0 0,0 0-260 0 0,0 0-182 0 0,0 0-136 0 0,0 0-95 0 0,-18-5-60 0 0,-56-15-44 0 0,73 19-343 0 0,-1 1 0 0 0,1-1 0 0 0,-1 1 0 0 0,1 0 0 0 0,-1 0 0 0 0,1-1 0 0 0,-1 1 0 0 0,1 0 0 0 0,-1 0 0 0 0,0 1 0 0 0,1-1 0 0 0,-1 0-1 0 0,1 0 1 0 0,-1 1 0 0 0,1-1 0 0 0,-1 1 0 0 0,1-1 0 0 0,0 1 0 0 0,-1 0 0 0 0,1 0 0 0 0,0 0 0 0 0,-1-1 0 0 0,1 1 0 0 0,0 0 0 0 0,0 0 0 0 0,0 1 0 0 0,0-1 0 0 0,0 0 0 0 0,0 0 0 0 0,0 0 0 0 0,0 2-16 0 0,-4 3 82 0 0,-4 3-32 0 0,1 0-1 0 0,0 1 1 0 0,1 0 0 0 0,0 0-1 0 0,0 0 1 0 0,1 1 0 0 0,1 0-1 0 0,0 1 1 0 0,0-1 0 0 0,1 1 0 0 0,0 0-1 0 0,1 0 1 0 0,1 0 0 0 0,0 0-1 0 0,1 1 1 0 0,-1 10-50 0 0,2-18 3 0 0,0 1 0 0 0,0 0 1 0 0,0 0-1 0 0,1-1 0 0 0,0 1 1 0 0,0 0-1 0 0,0-1 0 0 0,1 1 0 0 0,0 0 1 0 0,0-1-1 0 0,0 0 0 0 0,1 0 1 0 0,-1 1-1 0 0,1-2 0 0 0,1 1 0 0 0,-1 0 1 0 0,1-1-1 0 0,-1 1 0 0 0,1-1 0 0 0,1 0 1 0 0,-1 0-1 0 0,0 0 0 0 0,1-1 1 0 0,3 2-4 0 0,2 0-56 0 0,1 0 1 0 0,0 0 0 0 0,0-1 0 0 0,0-1 0 0 0,1 0-1 0 0,-1 0 1 0 0,1-1 0 0 0,0-1 0 0 0,-1 0 0 0 0,1 0-1 0 0,0-1 1 0 0,0-1 0 0 0,0 0 0 0 0,-1-1-1 0 0,1 0 1 0 0,-1 0 0 0 0,10-4 55 0 0,59-42-7290 0 0,-69 37 598 0 0,-3 3-5020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17628 0 0,'0'0'1673'0'0,"0"0"-386"0"0,0 0-130 0 0,0 0-33 0 0,0 0-52 0 0,0 0-109 0 0,0 0-182 0 0,0 0-114 0 0,0 0-85 0 0,0 0-86 0 0,0 0-60 0 0,-1 36-63 0 0,-3 115-47 0 0,-8-40 166 0 0,5-50-308 0 0,-2-1-234 0 0,3 0-1 0 0,3 1 1 0 0,2 0-1 0 0,3 0 1 0 0,4 13 50 0 0,7-23-2458 0 0,-11-54-10519 0 0,-2-1 1343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15475 0 0,'0'0'2263'0'0,"0"0"-686"0"0,0 0-328 0 0,0 0-63 0 0,0 0-119 0 0,0 0-171 0 0,0 0-204 0 0,0 0-178 0 0,0 0-110 0 0,35 2-102 0 0,107 3-69 0 0,110-9-783 0 0,-207 0-3299 0 0,5-1-3492 0 0,-36 4-4633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10914 0 0,'0'0'3444'0'0,"0"0"-1512"0"0,0 0-574 0 0,0 0-125 0 0,0 0-144 0 0,0 0-180 0 0,0 0-257 0 0,0 0-269 0 0,0 0-162 0 0,0 0-47 0 0,0 0 2 0 0,0 0 44 0 0,0 0 57 0 0,-6 1 29 0 0,-30 5 783 0 0,36-6-707 0 0,-17-4 2927 0 0,-4-3-3147 0 0,5 7-64 0 0,10-1-75 0 0,1 0-1 0 0,-1 1 1 0 0,1 0-1 0 0,-1 0 1 0 0,0 1-1 0 0,1-1 0 0 0,-1 1 1 0 0,1 0-1 0 0,0 1 1 0 0,-1-1-1 0 0,1 1 1 0 0,0 0-1 0 0,0 0 1 0 0,0 1-1 0 0,0 0 0 0 0,0 0-22 0 0,4 0 4 0 0,1 0-1 0 0,-1 0 1 0 0,1 0-1 0 0,0 0 1 0 0,0 1-1 0 0,0-1 0 0 0,0 0 1 0 0,0 0-1 0 0,1 1 1 0 0,-1-1-1 0 0,1 0 0 0 0,0 0 1 0 0,0 0-1 0 0,0 0 1 0 0,1 0-1 0 0,-1 0 0 0 0,1 0 1 0 0,-1-1-1 0 0,1 1 1 0 0,0 0-1 0 0,0-1 0 0 0,0 1 1 0 0,0-1-1 0 0,1 0 1 0 0,-1 0-1 0 0,1 0 0 0 0,1 2-3 0 0,62 46 181 0 0,44 21 316 0 0,-105-68-464 0 0,0 0 1 0 0,0 0-1 0 0,-1 1 0 0 0,1-1 1 0 0,-1 1-1 0 0,0 0 0 0 0,0 0 1 0 0,0 1-1 0 0,-1-1 0 0 0,0 1 1 0 0,1 0-1 0 0,-2-1 0 0 0,1 2 1 0 0,-1-1-1 0 0,1 0 0 0 0,-1 0 1 0 0,-1 1-1 0 0,1-1 0 0 0,-1 1 1 0 0,0-1-1 0 0,0 1 0 0 0,0 0 1 0 0,-1-1-1 0 0,0 1 0 0 0,-1 5-33 0 0,-1-8 29 0 0,0-1 0 0 0,0 0 0 0 0,0 1 0 0 0,-1-1 0 0 0,1 0 0 0 0,0-1-1 0 0,-1 1 1 0 0,0 0 0 0 0,1-1 0 0 0,-1 1 0 0 0,0-1 0 0 0,0 0 0 0 0,0 0-1 0 0,0 0 1 0 0,0 0 0 0 0,0 0 0 0 0,0-1 0 0 0,0 0 0 0 0,0 1-1 0 0,-3-1-28 0 0,-3 1 24 0 0,-20 4 1 0 0,-1-2 1 0 0,1-1-1 0 0,-1-1 1 0 0,1-1 0 0 0,-18-4-26 0 0,-18-17-1811 0 0,59 12-837 0 0,5 5-2333 0 0,1 2 1505 0 0,-1-2-9442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69 0 0 0,'0'0'2268'0'0,"0"0"-970"0"0,0 0-28 0 0,0 0 415 0 0,0 0 431 0 0,0 0 199 0 0,0 0-94 0 0,0 0-292 0 0,0 0-330 0 0,0 0-219 0 0,0 0-192 0 0,0 0-142 0 0,0 0-116 0 0,8-9-138 0 0,21-29-140 0 0,-28 38-629 0 0,-1 0-1 0 0,0-1 1 0 0,1 1 0 0 0,-1-1-1 0 0,0 1 1 0 0,1 0 0 0 0,-1-1-1 0 0,0 1 1 0 0,0-1 0 0 0,1 1 0 0 0,-1-1-1 0 0,0 1 1 0 0,0-1 0 0 0,0 1-1 0 0,0-1 1 0 0,1 1 0 0 0,-1-1-1 0 0,0 1 1 0 0,0-1 0 0 0,0 1 0 0 0,0-1-1 0 0,0 1 1 0 0,0-1 0 0 0,0 1-1 0 0,-1-1 1 0 0,1 1 0 0 0,0-1-1 0 0,0 1 1 0 0,0-1 0 0 0,0 1 0 0 0,-1-1-1 0 0,1 1 1 0 0,0-1 0 0 0,0 1-1 0 0,-1 0 1 0 0,1-1 0 0 0,0 1-1 0 0,-1-1 1 0 0,1 1 0 0 0,-1 0 0 0 0,1-1-1 0 0,0 1 1 0 0,-1 0 0 0 0,1 0-1 0 0,-1-1 1 0 0,1 1 0 0 0,-1 0-1 0 0,1 0 1 0 0,-1-1 0 0 0,1 1 0 0 0,-1 0-1 0 0,1 0 1 0 0,-1 0 0 0 0,1 0-1 0 0,-1 0 1 0 0,1 0 0 0 0,-1 0-1 0 0,1 0 1 0 0,-1 0 0 0 0,1 0 0 0 0,-1 0-1 0 0,1 0 1 0 0,-1 0 0 0 0,1 1-1 0 0,-1-1 1 0 0,1 0-23 0 0,-4 0 192 0 0,-13-1-74 0 0,-1 0 1 0 0,0 1 0 0 0,0 1 0 0 0,0 1 0 0 0,0 1 0 0 0,1 0 0 0 0,-1 1 0 0 0,1 1-1 0 0,-9 4-118 0 0,-51 11 147 0 0,-99 21 978 0 0,286-38-127 0 0,-67-3-929 0 0,-17-2-31 0 0,-1 2 0 0 0,1 1-1 0 0,0 0 1 0 0,0 3 0 0 0,-1 0 0 0 0,0 1-1 0 0,14 5-37 0 0,-37-10 5 0 0,0 1-1 0 0,0-1 0 0 0,0 1 1 0 0,-1-1-1 0 0,1 1 0 0 0,0-1 1 0 0,0 1-1 0 0,0 0 0 0 0,-1 0 1 0 0,1 0-1 0 0,0 0 0 0 0,-1 0 1 0 0,1 0-1 0 0,-1 1 0 0 0,1-1 1 0 0,-1 0-1 0 0,0 1 0 0 0,0-1 1 0 0,1 1-1 0 0,-1 0 0 0 0,0-1 1 0 0,0 1-1 0 0,-1 0 0 0 0,1-1 1 0 0,0 1-1 0 0,0 0 0 0 0,-1 0 1 0 0,1 0-1 0 0,-1 0 0 0 0,0 0 1 0 0,0 0-1 0 0,1 0 0 0 0,-1-1 1 0 0,0 1-1 0 0,0 0 0 0 0,-1 0 1 0 0,1 0-1 0 0,0 0 0 0 0,-1 0 1 0 0,1 0-1 0 0,-1 0 0 0 0,0-1 1 0 0,1 1-1 0 0,-1 0 0 0 0,0 0 1 0 0,0-1-1 0 0,0 1 0 0 0,-1 1-4 0 0,-26 23 82 0 0,-2-1 0 0 0,0-2 0 0 0,-1 0-1 0 0,-2-3 1 0 0,-16 9-82 0 0,15-11 21 0 0,2 3 1 0 0,0 0-1 0 0,1 3 0 0 0,1 0 0 0 0,-10 12-21 0 0,38-35 2 0 0,1 0 1 0 0,-1 1-1 0 0,0-1 0 0 0,1 1 0 0 0,-1-1 0 0 0,1 1 1 0 0,-1 0-1 0 0,1 0 0 0 0,0 0 0 0 0,-1-1 0 0 0,1 1 1 0 0,0 0-1 0 0,0 0 0 0 0,1 0 0 0 0,-1 1 1 0 0,0-1-1 0 0,1 0 0 0 0,-1 0 0 0 0,1 0 0 0 0,0 1 1 0 0,0-1-1 0 0,0 0 0 0 0,0 0 0 0 0,0 0 0 0 0,0 1 1 0 0,0-1-1 0 0,1 0 0 0 0,-1 0 0 0 0,1 0 1 0 0,0 0-1 0 0,-1 0 0 0 0,1 1 0 0 0,0-1 0 0 0,0-1 1 0 0,1 1-1 0 0,-1 0 0 0 0,0 0 0 0 0,0 0 0 0 0,1-1 1 0 0,0 1-1 0 0,-1 0 0 0 0,1-1 0 0 0,0 0 0 0 0,-1 1 1 0 0,1-1-1 0 0,0 0 0 0 0,1 1-2 0 0,13 5 34 0 0,1-1 1 0 0,-1 0-1 0 0,1-1 0 0 0,0-1 1 0 0,0 0-1 0 0,1-1 0 0 0,-1-1 1 0 0,1-1-1 0 0,-1-1 0 0 0,1 0 1 0 0,-1-1-1 0 0,13-3-34 0 0,-12 3 10 0 0,5 0-8 0 0,1-1 0 0 0,-1-1 0 0 0,1-1 0 0 0,-1-1 1 0 0,-1-2-1 0 0,8-2-2 0 0,-42-32-3010 0 0,9 37 2498 0 0,-2-4-494 0 0,-12-24-3194 0 0,5 10-3946 0 0,7 14-3325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13827 0 0,'0'0'2131'0'0,"0"0"-493"0"0,0 0-347 0 0,0 0-119 0 0,0 0-52 0 0,0 0-30 0 0,0 0-78 0 0,0 0-80 0 0,0 0-86 0 0,0 0-89 0 0,0 0-146 0 0,-3 37-106 0 0,-8 119-39 0 0,16 142 1061 0 0,4-159-1260 0 0,-9-113-260 0 0,4 52-21 0 0,-3 0 1 0 0,-4 1-1 0 0,-4-1 1 0 0,-7 30 13 0 0,3-71-85 0 0,1 2-1313 0 0,7-15-9567 0 0,3-23-1163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4 321 3633 0 0,'0'0'1776'0'0,"0"0"-161"0"0,0 0-164 0 0,0 0 3 0 0,0 0 142 0 0,0 0 86 0 0,4 33-109 0 0,13 104-262 0 0,-22-40 1123 0 0,-11-45 1710 0 0,16-51-3464 0 0,0-1 53 0 0,0 0 90 0 0,0 0-12 0 0,-4-66 1368 0 0,10-67-1599 0 0,7 95-529 0 0,1 1 0 0 0,3 0-1 0 0,1 1 1 0 0,1 1 0 0 0,2 0-1 0 0,1 2 1 0 0,2 1 0 0 0,2 0 0 0 0,0 2-1 0 0,2 1 1 0 0,1 1 0 0 0,19-12-51 0 0,-48 82-1647 0 0,-18 29-597 0 0,2-16-3038 0 0,10-18-5246 0 0,6-28 1145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2961 0 0,'0'0'1880'0'0,"0"0"119"0"0,0 0 279 0 0,0 0 233 0 0,0 0 31 0 0,0 0-151 0 0,0 0-317 0 0,0 0-364 0 0,32 7-314 0 0,103 17-270 0 0,-132-23-1054 0 0,1 0 1 0 0,-1 0 0 0 0,1-1-1 0 0,-1 1 1 0 0,1-1 0 0 0,0 0 0 0 0,-1 0-1 0 0,1-1 1 0 0,0 1 0 0 0,-1-1-1 0 0,1 0 1 0 0,-1 1 0 0 0,1-2 0 0 0,-1 1-1 0 0,1 0 1 0 0,-1-1 0 0 0,0 1-1 0 0,0-1 1 0 0,1-1-73 0 0,6-3 291 0 0,-1 2-150 0 0,0-1-1 0 0,0-1 1 0 0,0 1 0 0 0,-1-1-1 0 0,0-1 1 0 0,0 1 0 0 0,-1-1-1 0 0,0-1 1 0 0,0 1 0 0 0,0-1 0 0 0,-1 0-1 0 0,-1-1 1 0 0,1 0 0 0 0,-1 0-1 0 0,-1 0 1 0 0,0 0 0 0 0,0-1-1 0 0,0 1 1 0 0,-2-1 0 0 0,1 0 0 0 0,-1 0-1 0 0,0 0 1 0 0,-1 0 0 0 0,0-8-141 0 0,-3 14 15 0 0,-1 0 0 0 0,1 1 0 0 0,0-1 0 0 0,-1 0 0 0 0,0 1 0 0 0,0-1 0 0 0,0 1 0 0 0,-1 0 0 0 0,1 0 0 0 0,-1 0 0 0 0,1 1 1 0 0,-1-1-1 0 0,0 1 0 0 0,0 0 0 0 0,0 0 0 0 0,0 0 0 0 0,-1 1 0 0 0,1-1 0 0 0,0 1 0 0 0,-1 0 0 0 0,1 0 0 0 0,-1 1 0 0 0,1-1 0 0 0,-1 1 1 0 0,1 0-1 0 0,-1 0 0 0 0,1 0 0 0 0,-1 1 0 0 0,1 0 0 0 0,-1 0 0 0 0,1 0 0 0 0,0 0 0 0 0,-1 1 0 0 0,1-1 0 0 0,0 1 0 0 0,0 0-15 0 0,-12 6-18 0 0,1-1-1 0 0,1 2 1 0 0,-1 0-1 0 0,1 1 0 0 0,1 0 1 0 0,0 1-1 0 0,0 0 0 0 0,1 1 1 0 0,1 0-1 0 0,0 1 1 0 0,1 1-1 0 0,0 0 0 0 0,1 0 1 0 0,0 1-1 0 0,1 0 1 0 0,1 0-1 0 0,0 1 0 0 0,2 0 1 0 0,-1 0-1 0 0,2 0 0 0 0,0 1 1 0 0,1-1-1 0 0,1 1 1 0 0,1 0-1 0 0,0 0 0 0 0,1 8 19 0 0,1-20-16 0 0,-1-1 0 0 0,2 0 0 0 0,-1 0 0 0 0,0 0 0 0 0,1 0 0 0 0,-1 0 0 0 0,1 0-1 0 0,0 0 1 0 0,1-1 0 0 0,-1 1 0 0 0,1-1 0 0 0,-1 1 0 0 0,1-1 0 0 0,0 0 0 0 0,0 0 0 0 0,1 0-1 0 0,-1-1 1 0 0,0 1 0 0 0,1-1 0 0 0,0 0 0 0 0,-1 0 0 0 0,1 0 0 0 0,0 0 0 0 0,0 0 0 0 0,0-1-1 0 0,0 0 1 0 0,1 0 0 0 0,-1 0 0 0 0,0 0 0 0 0,3-1 16 0 0,7 2-145 0 0,-1-1 0 0 0,0 0 0 0 0,1-1 0 0 0,-1-1 0 0 0,0 0 0 0 0,1-1 0 0 0,-1 0 0 0 0,0-1 0 0 0,5-2 145 0 0,141-63-6165 0 0,-118 48 43 0 0,-17 9-5305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13483 0 0,'0'0'2507'0'0,"0"0"-548"0"0,0 0-328 0 0,0 0-134 0 0,0 0-145 0 0,-35 16-188 0 0,-110 51-213 0 0,-5 19 1090 0 0,140-79-1934 0 0,-42 50 463 0 0,51-55-566 0 0,0-1-1 0 0,0 1 0 0 0,0-1 0 0 0,0 1 0 0 0,0 0 0 0 0,0-1 0 0 0,0 1 0 0 0,1 0 0 0 0,-1 0 0 0 0,1-1 0 0 0,0 1 1 0 0,-1 0-1 0 0,1 0 0 0 0,0 0 0 0 0,0 0 0 0 0,0-1 0 0 0,0 1 0 0 0,0 0 0 0 0,1 0 0 0 0,-1 0 0 0 0,0 0 1 0 0,1-1-1 0 0,-1 1 0 0 0,1 0 0 0 0,0 0 0 0 0,0-1 0 0 0,0 1 0 0 0,0-1 0 0 0,0 1 0 0 0,0-1 0 0 0,0 1 0 0 0,0-1 1 0 0,0 1-1 0 0,1-1 0 0 0,-1 0 0 0 0,1 0 0 0 0,-1 0 0 0 0,1 0 0 0 0,-1 0-3 0 0,11 5 0 0 0,-1-1 0 0 0,1 0 0 0 0,0-1-1 0 0,0-1 1 0 0,1 0 0 0 0,-1 0 0 0 0,1-1-1 0 0,-1-1 1 0 0,4 0 0 0 0,-5-1 0 0 0,1 1-1 0 0,-1 0 1 0 0,0 1 0 0 0,-1 1-1 0 0,1-1 1 0 0,0 2-1 0 0,-1-1 1 0 0,1 1 0 0 0,-1 1-1 0 0,0 0 1 0 0,0 0 0 0 0,0 2 0 0 0,-8-5 3 0 0,0 0 1 0 0,0 0 0 0 0,0 1 0 0 0,0-1 0 0 0,0 1 0 0 0,0-1 0 0 0,-1 1-1 0 0,1 0 1 0 0,-1 0 0 0 0,0 0 0 0 0,0-1 0 0 0,0 1 0 0 0,0 0-1 0 0,0 1 1 0 0,-1-1 0 0 0,1 0 0 0 0,-1 0 0 0 0,0 0 0 0 0,0 0 0 0 0,0 0-1 0 0,0 0 1 0 0,0 1 0 0 0,-1-1 0 0 0,0 0 0 0 0,1 0 0 0 0,-1 0 0 0 0,0 0-1 0 0,-1 0 1 0 0,1-1 0 0 0,0 1 0 0 0,-1 0 0 0 0,0 0 0 0 0,1-1 0 0 0,-1 1-1 0 0,0-1 1 0 0,0 0 0 0 0,-1 1 0 0 0,1-1 0 0 0,0 0 0 0 0,-1 0 0 0 0,1 0-1 0 0,-1-1 1 0 0,0 1 0 0 0,1-1 0 0 0,-1 1 0 0 0,-2 0-4 0 0,-14 10-85 0 0,0-1 0 0 0,-1-1-1 0 0,0-1 1 0 0,-1-1 0 0 0,1 0 0 0 0,-2-2 0 0 0,1 0 0 0 0,-1-1 0 0 0,1-1-1 0 0,-1-2 1 0 0,-1 0 0 0 0,1-1 0 0 0,-8-1 85 0 0,22-4-2589 0 0,8-2-5219 0 0,0 5 6241 0 0,0-3-10307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77 3441 0 0,'0'0'1823'0'0,"0"0"-588"0"0,0 0 13 0 0,0 0 354 0 0,0 0 374 0 0,0 0 181 0 0,0 0-245 0 0,0 0-334 0 0,0 0-278 0 0,0 0-175 0 0,0 0-102 0 0,0 0-92 0 0,18 14-83 0 0,60 46-75 0 0,-8-29 835 0 0,-54-30-1200 0 0,-4 2-213 0 0,0-1 1 0 0,0-1-1 0 0,0 0 1 0 0,0 0-1 0 0,0-1 0 0 0,0-1 1 0 0,1 0-1 0 0,-2-1 1 0 0,1 0-1 0 0,0-1 1 0 0,0 0-1 0 0,-1-1 0 0 0,1 0 1 0 0,-1-1-1 0 0,0 0 1 0 0,-1 0-1 0 0,2-2-195 0 0,-10 5 19 0 0,0 0 1 0 0,0 0-1 0 0,0-1 0 0 0,0 1 1 0 0,0 0-1 0 0,-1-1 0 0 0,1 0 0 0 0,-1 1 1 0 0,1-1-1 0 0,-1 0 0 0 0,0 1 1 0 0,0-1-1 0 0,0 0 0 0 0,-1 0 1 0 0,1 0-1 0 0,0 0 0 0 0,-1 0 0 0 0,0 0 1 0 0,0 0-1 0 0,0 0 0 0 0,0 0 1 0 0,-1 0-1 0 0,1 0 0 0 0,-1 0 1 0 0,1 0-1 0 0,-1 0 0 0 0,0 0 1 0 0,0 0-1 0 0,-1 0 0 0 0,1 1 0 0 0,0-1 1 0 0,-1 1-1 0 0,0-1 0 0 0,0 1 1 0 0,1-1-1 0 0,-1 1 0 0 0,-1 0 1 0 0,0-2-20 0 0,-7-2-12 0 0,-1 1 0 0 0,1-1 0 0 0,-1 1 0 0 0,0 1 0 0 0,-1 0 0 0 0,1 1 0 0 0,0 0 0 0 0,-1 1 0 0 0,0 0 0 0 0,0 0 0 0 0,0 2 0 0 0,1-1 0 0 0,-1 2 0 0 0,0-1 0 0 0,0 2 0 0 0,0-1 0 0 0,1 2 0 0 0,-1-1 1 0 0,1 2-1 0 0,-1-1 0 0 0,1 2 0 0 0,0-1 0 0 0,1 2 0 0 0,-3 0 12 0 0,1 1-16 0 0,1 0 0 0 0,-1 0 0 0 0,1 1 0 0 0,0 1 0 0 0,1 0 0 0 0,0 0 1 0 0,0 1-1 0 0,1 0 0 0 0,0 1 0 0 0,1 0 0 0 0,1 0 0 0 0,-1 1 0 0 0,2 0 0 0 0,-1 0 0 0 0,2 0 1 0 0,0 1-1 0 0,0 0 0 0 0,1 0 0 0 0,1 1 0 0 0,0-1 0 0 0,1 0 0 0 0,0 1 0 0 0,1 7 16 0 0,1-18-5 0 0,0 1-1 0 0,1-1 0 0 0,-1 1 0 0 0,1-1 0 0 0,0 1 1 0 0,0-1-1 0 0,0 0 0 0 0,0 1 0 0 0,1-1 0 0 0,-1 0 0 0 0,1 0 1 0 0,0 0-1 0 0,0 0 0 0 0,0 0 0 0 0,0-1 0 0 0,0 1 1 0 0,1-1-1 0 0,-1 1 0 0 0,1-1 0 0 0,0 0 0 0 0,-1 0 0 0 0,1 0 1 0 0,0 0-1 0 0,0 0 0 0 0,1-1 0 0 0,-1 1 0 0 0,0-1 1 0 0,0 0-1 0 0,1 0 0 0 0,-1 0 0 0 0,3 0 6 0 0,115 9-474 0 0,-105-10 322 0 0,132-28-3642 0 0,-109 17-640 0 0,-14 6-4985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2833 0 0,'0'0'1480'0'0,"0"0"111"0"0,0 0 253 0 0,0 0 269 0 0,0 0 89 0 0,0 0-175 0 0,0 0-286 0 0,0 0-296 0 0,0 0-250 0 0,0 0-211 0 0,0 0-139 0 0,-9 0 438 0 0,7 1 1829 0 0,3 59-381 0 0,-12 130-1156 0 0,-42 173-887 0 0,20-141-525 0 0,27-164-162 0 0,6-57-14 0 0,0-1 6 0 0,0 0 7 0 0,0 0-13 0 0,0 0 13 0 0,0 0-3 0 0,0 0 6 0 0,0 0-15 0 0,0 0-28 0 0,0 0 0 0 0,0 0 2 0 0,0 0-19 0 0,0-23-1418 0 0,0-18-1716 0 0,0 27-977 0 0,0 0-4435 0 0,0 7-2825 0 0</inkml:trace>
  <inkml:trace contextRef="#ctx0" brushRef="#br0" timeOffset="268.868">0 475 13083 0 0,'0'0'3032'0'0,"0"0"-791"0"0,0 0-542 0 0,0 0-168 0 0,0 0-156 0 0,0 0-203 0 0,0 0-202 0 0,0 0-226 0 0,0 0-215 0 0,0 0-131 0 0,0 0-60 0 0,0 0-24 0 0,4 0 409 0 0,165-11 1693 0 0,111-40-1833 0 0,-228 54-1142 0 0,-32 4-2311 0 0,-16-6 1246 0 0,0 2-6120 0 0,-3-2-4982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50 254 8194 0 0,'0'0'1620'0'0,"0"0"-97"0"0,0 0 52 0 0,0 0 121 0 0,0 0 90 0 0,0 0-109 0 0,0 0-300 0 0,0 0-243 0 0,0 0-215 0 0,0 0-139 0 0,0 0-57 0 0,0 0-89 0 0,0 0-88 0 0,-10-6-81 0 0,-29-19-73 0 0,75 19 1773 0 0,163 13-748 0 0,-69 0-1158 0 0,-98-6 943 0 0,-40-23-948 0 0,-80-77-39 0 0,2-5-308 0 0,139 98-9483 0 0,-39 9 3108 0 0,-1 0-5403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80 221 15227 0 0,'0'0'1353'0'0,"0"0"-333"0"0,0 0-224 0 0,0 0 77 0 0,0 0 136 0 0,0 0 20 0 0,0 0-214 0 0,0 0-313 0 0,0 0-240 0 0,0 0-158 0 0,0 0-13 0 0,0 4 57 0 0,3 42 202 0 0,-2 0 1 0 0,-2 0-1 0 0,-2-1 1 0 0,-1 1-1 0 0,-3-1 1 0 0,-2 0-1 0 0,-2 0 1 0 0,-2-1-1 0 0,-2 0-350 0 0,-5 1 199 0 0,20-117 2381 0 0,6 16-2446 0 0,2 0 0 0 0,2 1 0 0 0,17-48-134 0 0,-21 81 25 0 0,4-17-6 0 0,2 1-1 0 0,2 1 1 0 0,1 0 0 0 0,2 1-1 0 0,20-31-18 0 0,-33 58 2 0 0,2 1-1 0 0,-1 0 1 0 0,1-1-1 0 0,0 2 0 0 0,1-1 1 0 0,0 1-1 0 0,0 0 1 0 0,0 0-1 0 0,1 1 1 0 0,0 0-1 0 0,1 1 0 0 0,-1-1 1 0 0,1 1-1 0 0,3 0-1 0 0,-9 6-2 0 0,-1 0 0 0 0,1 0 0 0 0,-1 0 0 0 0,0 1 0 0 0,1-1 0 0 0,-1 1 0 0 0,0 0 0 0 0,0 0 0 0 0,0 0 0 0 0,0 0 0 0 0,0 0 0 0 0,-1 0 0 0 0,1 0 0 0 0,0 1 0 0 0,-1-1 0 0 0,0 0 0 0 0,0 1 0 0 0,0-1 0 0 0,0 1 0 0 0,0 0 0 0 0,0-1 0 0 0,0 1 0 0 0,-1 0 0 0 0,1 0 0 0 0,-1-1 0 0 0,0 1 0 0 0,0 0-1 0 0,0 0 1 0 0,0-1 0 0 0,-1 1 0 0 0,1 0 0 0 0,-1 2 2 0 0,2 6 3 0 0,24 97-1852 0 0,-18-92-870 0 0,-3-4-3589 0 0,-2-8 1120 0 0,-2 0-6756 0 0</inkml:trace>
  <inkml:trace contextRef="#ctx0" brushRef="#br0" timeOffset="501.933">365 585 10330 0 0,'0'0'4224'0'0,"0"0"-2080"0"0,0 0-977 0 0,0 0-119 0 0,0 0 58 0 0,0 0 18 0 0,0 0-114 0 0,0 0-197 0 0,0 0-183 0 0,0 0-150 0 0,0 0-101 0 0,0 0-51 0 0,0 0-35 0 0,23-1-18 0 0,119-5 412 0 0,-140 7-661 0 0,-1 0 0 0 0,0 0 0 0 0,1 0 1 0 0,-1 0-1 0 0,0 0 0 0 0,0 0 1 0 0,1 1-1 0 0,-1-1 0 0 0,0 0 0 0 0,0 1 1 0 0,0-1-1 0 0,-1 1 0 0 0,1-1 1 0 0,0 1-1 0 0,-1-1 0 0 0,1 1 0 0 0,0 0 1 0 0,-1-1-1 0 0,0 1 0 0 0,1 0 1 0 0,-1-1-1 0 0,0 1 0 0 0,0 0 0 0 0,0 0 1 0 0,0-1-1 0 0,0 1 0 0 0,-1 0 1 0 0,1-1-1 0 0,0 1 0 0 0,-1 0 0 0 0,1-1 1 0 0,-1 1-1 0 0,0 0 0 0 0,1-1 1 0 0,-1 1-1 0 0,0-1 0 0 0,0 0 0 0 0,0 1 1 0 0,0-1-1 0 0,0 1 0 0 0,-1-1 1 0 0,1 0-1 0 0,0 0 0 0 0,0 0 0 0 0,-1 0-26 0 0,-137 187 517 0 0,137-186-497 0 0,1 0 0 0 0,-1 0 1 0 0,1 0-1 0 0,0 0 1 0 0,0 0-1 0 0,0 0 1 0 0,0 0-1 0 0,0 0 0 0 0,0 1 1 0 0,1-1-1 0 0,-1 0 1 0 0,1 1-1 0 0,-1-1 1 0 0,1 0-1 0 0,0 1 0 0 0,0-1 1 0 0,0 1-1 0 0,0-1 1 0 0,1 0-1 0 0,-1 1 0 0 0,1-1 1 0 0,-1 0-1 0 0,1 0 1 0 0,0 1-1 0 0,0-1 1 0 0,0 0-1 0 0,0 0 0 0 0,0 0 1 0 0,0 0-1 0 0,1 0 1 0 0,-1 0-1 0 0,1 0 1 0 0,-1 0-1 0 0,1-1 0 0 0,1 2-20 0 0,7-1 57 0 0,0 0 0 0 0,0 0 0 0 0,1-1-1 0 0,-1 0 1 0 0,1-1 0 0 0,-1 0-1 0 0,0-1 1 0 0,1 0 0 0 0,-1-1 0 0 0,0 0-1 0 0,0 0 1 0 0,0-1 0 0 0,0 0 0 0 0,0-1-1 0 0,2-1-56 0 0,8-19-1622 0 0,-17 12-1472 0 0,2-3-4432 0 0,-5 10-4309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8906 0 0,'0'0'5522'0'0,"0"0"-2749"0"0,0 0-1070 0 0,0 0-169 0 0,0 0-141 0 0,0 0-226 0 0,0 0-299 0 0,0 0-258 0 0,0 0-201 0 0,0 0-139 0 0,0 0-70 0 0,0 0-20 0 0,0 0-2 0 0,-16 15-15 0 0,-48 48-17 0 0,54-53-114 0 0,0 0 0 0 0,1 1 0 0 0,0 0 0 0 0,1 1 0 0 0,0 0 0 0 0,1 0 0 0 0,0 1 0 0 0,1-1 0 0 0,-3 10-32 0 0,8-19 9 0 0,-1 0 0 0 0,1 1 0 0 0,0-1 0 0 0,0 0 0 0 0,0 1 0 0 0,1-1 0 0 0,-1 0 0 0 0,1 1 0 0 0,0-1 0 0 0,0 1 1 0 0,0-1-1 0 0,0 0 0 0 0,1 1 0 0 0,-1-1 0 0 0,1 0 0 0 0,0 1 0 0 0,0-1 0 0 0,0 0 0 0 0,1 0 0 0 0,-1 0 0 0 0,1 0 1 0 0,-1 0-1 0 0,1 0 0 0 0,0 0 0 0 0,0 0 0 0 0,0-1 0 0 0,1 1 0 0 0,-1-1 0 0 0,1 1 0 0 0,-1-1 0 0 0,1 0 0 0 0,0 0 1 0 0,0 0-1 0 0,0-1 0 0 0,0 1 0 0 0,0-1 0 0 0,0 1 0 0 0,0-1 0 0 0,0 0 0 0 0,1 0 0 0 0,-1-1 0 0 0,0 1 0 0 0,1 0-9 0 0,6 0 59 0 0,-1 0-1 0 0,1 0 0 0 0,0-1 1 0 0,-1 0-1 0 0,1-1 0 0 0,0 0 1 0 0,-1 0-1 0 0,1-1 0 0 0,-1 0 1 0 0,0-1-1 0 0,1 0 0 0 0,-1 0 1 0 0,0-1-1 0 0,-1 0 0 0 0,1-1 1 0 0,-1 0-1 0 0,0 0 0 0 0,0-1 1 0 0,0 0-1 0 0,-1 0 0 0 0,0-1 1 0 0,0 0-1 0 0,-1 0 0 0 0,0-1 1 0 0,0 0-1 0 0,-1 0 0 0 0,1 0 1 0 0,-2 0-1 0 0,1-1 1 0 0,-1 0-1 0 0,-1 0 0 0 0,0 0 1 0 0,0 0-1 0 0,-1-1 0 0 0,0 1 1 0 0,0-1-1 0 0,-1 1 0 0 0,0-1 1 0 0,-1-2-59 0 0,-2 7-64 0 0,1 0 0 0 0,-1 1 0 0 0,0-1 0 0 0,-1 0 0 0 0,1 1 0 0 0,-1 0 1 0 0,0 0-1 0 0,0 0 0 0 0,0 0 0 0 0,-1 0 0 0 0,1 0 0 0 0,-1 1 1 0 0,0 0-1 0 0,0 0 0 0 0,0 0 0 0 0,-3-2 64 0 0,-45-21-3844 0 0,36 22-1447 0 0,4 3-6783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8162 0 0,'0'0'2226'0'0,"0"0"-606"0"0,0 0-265 0 0,0 0 50 0 0,0 0 97 0 0,0 0-38 0 0,0 0-195 0 0,0 0-236 0 0,0 0-183 0 0,0 0-105 0 0,0 0-77 0 0,0 0-65 0 0,28-6-80 0 0,88-19-82 0 0,-24 19 521 0 0,-69 8-668 0 0,-34 7 249 0 0,-198 40 163 0 0,191-47-272 0 0,27-1 71 0 0,29-5-150 0 0,162-7 371 0 0,-199 11-779 0 0,-1 0-26 0 0,0 0-33 0 0,0 0-93 0 0,0 0-112 0 0,0 0-165 0 0,0 0-206 0 0,0 0-331 0 0,0 0-552 0 0,0 0-1282 0 0,0 0-3475 0 0,2 0-5531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10434 0 0,'0'0'2390'0'0,"0"0"-173"0"0,0 0-78 0 0,0 0-140 0 0,0 0-256 0 0,0 0-370 0 0,0 0-354 0 0,0 0-257 0 0,0 0-157 0 0,0 0-75 0 0,0 0-24 0 0,0 0-7 0 0,9-2-20 0 0,234-29 2030 0 0,-31 46-1764 0 0,-135-8-613 0 0,-77-7-97 0 0,-11 2 1197 0 0,5-7-1266 0 0,-1-1-1 0 0,1 0 1 0 0,0-1 0 0 0,1 0-1 0 0,0 0 1 0 0,0 0 0 0 0,0 0-1 0 0,1-1 1 0 0,0 0-1 0 0,0 0 1 0 0,1 0 0 0 0,0 0-1 0 0,1 0 1 0 0,-1-1 0 0 0,2 1-1 0 0,-1-1 1 0 0,1 0 0 0 0,1 1-1 0 0,-1-1 1 0 0,1 0 0 0 0,1-5 34 0 0,10-53-2562 0 0,2 26-5583 0 0,-7 31-4341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73 191 10394 0 0,'0'0'6192'0'0,"0"0"-3631"0"0,0 0-1298 0 0,0 0-104 0 0,0 0-104 0 0,0 0-182 0 0,0 0-249 0 0,0 0-240 0 0,0 0-124 0 0,0 0-16 0 0,0 0 20 0 0,0 0 15 0 0,0 0-24 0 0,1 21-34 0 0,5 135 262 0 0,-7-127-436 0 0,-2 0 1 0 0,0-1-1 0 0,-2 1 0 0 0,-1-1 1 0 0,-2 0-1 0 0,-5 14-47 0 0,-22 54 663 0 0,30-137 350 0 0,8 8-897 0 0,2 0 0 0 0,2 0 0 0 0,1 0 0 0 0,1 1 0 0 0,2 0 0 0 0,1 1 0 0 0,1 1 0 0 0,3-3-116 0 0,-4 8 57 0 0,85-151 260 0 0,-84 159-287 0 0,0 0-1 0 0,1 1 1 0 0,0 1-1 0 0,1 0 1 0 0,1 1-1 0 0,0 0 1 0 0,1 2-1 0 0,2-1-29 0 0,-18 12 1 0 0,-1 0 1 0 0,1 1-1 0 0,-1-1 0 0 0,1 0 1 0 0,-1 0-1 0 0,1 1 1 0 0,0-1-1 0 0,-1 0 0 0 0,1 1 1 0 0,0-1-1 0 0,0 1 0 0 0,-1-1 1 0 0,1 1-1 0 0,0-1 0 0 0,0 1 1 0 0,0 0-1 0 0,0-1 0 0 0,0 1 1 0 0,-1 0-1 0 0,1 0 1 0 0,0-1-1 0 0,0 1 0 0 0,0 0 1 0 0,0 0-1 0 0,0 0 0 0 0,0 0 1 0 0,0 0-1 0 0,0 0 0 0 0,0 1 1 0 0,0-1-1 0 0,0 0 0 0 0,-1 0 1 0 0,1 1-1 0 0,0-1 0 0 0,0 0 1 0 0,0 1-1 0 0,0-1 1 0 0,-1 1-1 0 0,1-1 0 0 0,0 1 1 0 0,0 0-1 0 0,-1-1 0 0 0,1 1 1 0 0,0 0-1 0 0,-1-1 0 0 0,1 1 1 0 0,-1 0-1 0 0,1 0 0 0 0,-1-1 1 0 0,1 1-1 0 0,-1 0 0 0 0,1 0 1 0 0,-1 0-1 0 0,0 0 1 0 0,0 0-1 0 0,1 0 0 0 0,-1-1 1 0 0,0 1-1 0 0,0 0 0 0 0,0 0 1 0 0,0 0-1 0 0,0 0 0 0 0,0 0 1 0 0,0 0-1 0 0,0 0 0 0 0,-1 0 1 0 0,1 0-1 0 0,0 0-1 0 0,-13 139 84 0 0,12-134-147 0 0,0-1-67 0 0,0-1 0 0 0,0 1 0 0 0,1-1 0 0 0,-1 1 0 0 0,1-1 1 0 0,0 1-1 0 0,0-1 0 0 0,1 1 0 0 0,0-1 0 0 0,-1 1 0 0 0,1-1 0 0 0,1 0 0 0 0,-1 1 0 0 0,1-1 0 0 0,-1 0 0 0 0,1 0 0 0 0,0 0 0 0 0,1 1 130 0 0,0-3-793 0 0,6 7-3077 0 0,-1-4-4782 0 0,-6-4-3568 0 0</inkml:trace>
  <inkml:trace contextRef="#ctx0" brushRef="#br0" timeOffset="434.503">312 563 17604 0 0,'0'0'1923'0'0,"0"0"-595"0"0,0 0-266 0 0,0 0-83 0 0,0 0-127 0 0,0 0-187 0 0,0 0-183 0 0,0 0-133 0 0,0 0-52 0 0,0 0 17 0 0,0 0-25 0 0,0 0-31 0 0,17 0-29 0 0,124 0 539 0 0,-139 1-758 0 0,-1-1-1 0 0,0 1 0 0 0,1 0 1 0 0,-1 0-1 0 0,0 0 1 0 0,0-1-1 0 0,0 1 0 0 0,1 0 1 0 0,-1 1-1 0 0,0-1 1 0 0,0 0-1 0 0,-1 0 0 0 0,1 0 1 0 0,0 1-1 0 0,0-1 1 0 0,0 0-1 0 0,-1 1 0 0 0,1-1 1 0 0,-1 0-1 0 0,1 1 1 0 0,-1-1-1 0 0,0 1 0 0 0,1-1 1 0 0,-1 1-1 0 0,0-1 0 0 0,0 1 1 0 0,0-1-1 0 0,0 1 1 0 0,0-1-1 0 0,0 1 0 0 0,-1-1 1 0 0,1 1-1 0 0,0-1 1 0 0,-1 1-1 0 0,1-1 0 0 0,-1 0 1 0 0,0 1-1 0 0,1-1 1 0 0,-1 0-1 0 0,0 1 0 0 0,0-1 1 0 0,0 0-1 0 0,0 0 1 0 0,0 1-10 0 0,-141 133 574 0 0,141-135-567 0 0,1 0 0 0 0,-1 1 0 0 0,0-1 0 0 0,0 1-1 0 0,1-1 1 0 0,-1 1 0 0 0,0-1 0 0 0,1 1 0 0 0,-1-1-1 0 0,1 1 1 0 0,-1 0 0 0 0,1-1 0 0 0,-1 1-1 0 0,1 0 1 0 0,-1-1 0 0 0,1 1 0 0 0,0 0 0 0 0,-1 0-1 0 0,1-1 1 0 0,0 1 0 0 0,0 0 0 0 0,-1 0 0 0 0,1 0-1 0 0,0 0 1 0 0,0-1 0 0 0,0 1 0 0 0,0 0 0 0 0,0 0-1 0 0,0 0 1 0 0,0 0 0 0 0,0-1 0 0 0,1 1-1 0 0,-1 0 1 0 0,0 0 0 0 0,0 0 0 0 0,1-1 0 0 0,-1 1-1 0 0,1 0 1 0 0,-1 0 0 0 0,0-1 0 0 0,1 1 0 0 0,-1 0-1 0 0,1-1 1 0 0,0 1 0 0 0,-1 0 0 0 0,1-1 0 0 0,-1 1-1 0 0,1-1 1 0 0,0 1 0 0 0,0-1 0 0 0,-1 1 0 0 0,1-1-1 0 0,0 0 1 0 0,0 1 0 0 0,-1-1 0 0 0,1 0-1 0 0,0 0 1 0 0,0 0 0 0 0,0 1-7 0 0,51 6 453 0 0,-35-7-371 0 0,-7 1-91 0 0,0-1 0 0 0,1 0-1 0 0,-1 0 1 0 0,0-1 0 0 0,0 0 0 0 0,0-1 0 0 0,0 0 0 0 0,0-1-1 0 0,-1 0 1 0 0,1 0 0 0 0,-1-1 0 0 0,2-1 9 0 0,6-5-693 0 0,2-3-1988 0 0,-6 0-5253 0 0,-9 9-4082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16235 0 0,'0'0'1929'0'0,"0"0"-604"0"0,0 0-358 0 0,0 0-9 0 0,0 0-6 0 0,0 0-134 0 0,0 0-225 0 0,0 0-135 0 0,0 0-60 0 0,0 0 12 0 0,0 0 14 0 0,0 0-47 0 0,0 0-51 0 0,-1 27-25 0 0,-7 83-9 0 0,-3 102 1007 0 0,-29-5-639 0 0,36-130-1347 0 0,4-62-1500 0 0,-9-30-6565 0 0,4 8 1195 0 0,2 0-1982 0 0</inkml:trace>
  <inkml:trace contextRef="#ctx0" brushRef="#br0" timeOffset="240.636">0 273 17604 0 0,'0'0'1383'0'0,"0"0"-434"0"0,0 0-15 0 0,0 0 86 0 0,0 0-17 0 0,0 0-130 0 0,0 0-164 0 0,32-3-121 0 0,100-7-90 0 0,231-10 516 0 0,-335 25-2404 0 0,-16-1-3102 0 0,-5-2-2517 0 0,-2 1-4963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50.97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58 299 0 0 0,'0'0'655'0'0,"0"0"180"0"0,0 0 213 0 0,0 0 379 0 0,0 0 344 0 0,0 0 181 0 0,0 0-14 0 0,0 0-198 0 0,0 0-202 0 0,0 0-131 0 0,0 0-137 0 0,0-5-213 0 0,0-23 1975 0 0,0 28-2279 0 0,0 0-63 0 0,0 0-114 0 0,0 0-115 0 0,0 0-89 0 0,0 0-62 0 0,0 0-41 0 0,0 0-41 0 0,0 0-33 0 0,0 0-46 0 0,0 0-28 0 0,0 0-19 0 0,0 0-29 0 0,0 0-21 0 0,0 8 87 0 0,-17 79 509 0 0,-23 370 923 0 0,43-130-916 0 0,25-120-318 0 0,-5-97-97 0 0,-5 0-1 0 0,-4 1 1 0 0,-3 77-240 0 0,-33 62 279 0 0,13 18 3 0 0,42 98-3 0 0,-42-143-83 0 0,7-38-37 0 0,19-23-48 0 0,-3 66 43 0 0,16 68-4 0 0,-15-91-77 0 0,-15 1 7 0 0,5-150 7 0 0,14 50-53 0 0,-5-98 38 0 0,-14-8-50 0 0,0 0-5 0 0,0 0-8 0 0,0 0 2 0 0,0 0 2 0 0,0 0-22 0 0,0 0 13 0 0,0 0-15 0 0,0 0-5 0 0,24 0 70 0 0,137-29 49 0 0,-94 13-36 0 0,15-3-64 0 0,205-31 73 0 0,-48 42-65 0 0,-11-10 64 0 0,195-12 14 0 0,-132 56-64 0 0,376-26 39 0 0,-437-18 24 0 0,26 15-92 0 0,-81 24 14 0 0,12-14 36 0 0,596-7 160 0 0,-433 23-196 0 0,252-23 185 0 0,-507 7 42 0 0,18-6-130 0 0,-75-6 94 0 0,23 2-189 0 0,-61 3-5 0 0,0 0-22 0 0,0 0 10 0 0,0 0 18 0 0,0 0-10 0 0,0 0 8 0 0,0 0-27 0 0,0 0-2 0 0,0 0 24 0 0,0 0-6 0 0,0 0 8 0 0,0 0-8 0 0,0 0 6 0 0,0 0-20 0 0,0 0-26 0 0,0 0-24 0 0,0 0-24 0 0,-9-6-3486 0 0,4 1-2369 0 0,2 1-2013 0 0,-2 0-4934 0 0</inkml:trace>
  <inkml:trace contextRef="#ctx0" brushRef="#br0" timeOffset="3510.779">249 4290 0 0 0,'0'0'133'0'0,"0"0"427"0"0,0 0 194 0 0,0 0 41 0 0,0 0-14 0 0,0 0 25 0 0,-8 0 1424 0 0,6 0 2351 0 0,1 0 4502 0 0,70-36-6118 0 0,314-182-706 0 0,-228 136-1858 0 0,26-17 39 0 0,93-36-125 0 0,-52 4-70 0 0,72-33 143 0 0,14 2 87 0 0,-99 66-283 0 0,-30 15 36 0 0,74-49 263 0 0,-92 39-144 0 0,-87 48-191 0 0,2 4 0 0 0,67-25-156 0 0,-138 62 1 0 0,143-64 189 0 0,5 7 3 0 0,-121 48-142 0 0,-7 0 161 0 0,36-22-138 0 0,14-3 1 0 0,-28 7 21 0 0,-4 6-51 0 0,-14 5 10 0 0,51-26-34 0 0,-36 18 65 0 0,-31 22 695 0 0,-14 4-777 0 0,1 0-20 0 0,0 0 6 0 0,0 0 6 0 0,0 0 12 0 0,0 0-12 0 0,0 0 0 0 0,0 0 21 0 0,0 0 20 0 0,0 0-17 0 0,0 0-26 0 0,0 0-49 0 0,0 0 46 0 0,0 0 1 0 0,0 0 41 0 0,0 0-36 0 0,0 0 14 0 0,0 0 5 0 0,0 0-33 0 0,-22 3-2739 0 0,-9 4-2223 0 0,13 2-2015 0 0,12-7 3412 0 0,-3 3-8610 0 0</inkml:trace>
  <inkml:trace contextRef="#ctx0" brushRef="#br0" timeOffset="5148.166">269 4157 0 0 0,'0'0'144'0'0,"0"0"400"0"0,0 0 167 0 0,0 0 50 0 0,0 0 40 0 0,0 0 12 0 0,0 0 26 0 0,0 0 35 0 0,0 0 62 0 0,0 0 25 0 0,0 0-39 0 0,0 0-67 0 0,0 0-131 0 0,0 0-129 0 0,0 0-111 0 0,5 8 6992 0 0,0 17-2622 0 0,-5-25-4743 0 0,1-15 5834 0 0,0-31-6451 0 0,-2 34 987 0 0,24-136-301 0 0,10 83-121 0 0,-11 71-109 0 0,-9 6 60 0 0,56 47 44 0 0,45 41 25 0 0,-59-64-96 0 0,36 27 70 0 0,-54-19 4 0 0,-38-45-37 0 0,1 1-1 0 0,-1 1 0 0 0,0-1 1 0 0,1 0-1 0 0,-1 0 0 0 0,1 0 1 0 0,-1 0-1 0 0,0 0 0 0 0,1 1 1 0 0,-1-1-1 0 0,0 0 1 0 0,1 0-1 0 0,-1 1 0 0 0,1-1 1 0 0,-1 0-1 0 0,1 1 0 0 0,-1-1 1 0 0,1 1-1 0 0,-1-1 0 0 0,1 1 1 0 0,-1-1-1 0 0,1 1 0 0 0,0-1 1 0 0,-1 1-1 0 0,1-1 0 0 0,0 1 1 0 0,-1 0-1 0 0,1-1 0 0 0,0 1 1 0 0,0-1-1 0 0,0 1 1 0 0,0 0-1 0 0,-1-1 0 0 0,1 1 1 0 0,0 0-1 0 0,0-1 0 0 0,0 1 1 0 0,0 0-1 0 0,0-1 0 0 0,0 1 1 0 0,1-1-1 0 0,-1 1 0 0 0,0 0 1 0 0,0-1-1 0 0,0 1 0 0 0,1 0 1 0 0,-1-1-1 0 0,0 1 0 0 0,1-1 1 0 0,-1 1-1 0 0,0-1 1 0 0,1 1-1 0 0,-1-1 0 0 0,1 1 1 0 0,-1-1-1 0 0,0 1 0 0 0,1-1 1 0 0,0 1-1 0 0,-1-1 0 0 0,1 0 1 0 0,-1 1-1 0 0,1-1 0 0 0,0 0-19 0 0,-124-15 70 0 0,-116-28-12 0 0,206 29-160 0 0,33 13 50 0 0,0 1-14 0 0,0 0-40 0 0,0 0-36 0 0,-2-3-5477 0 0,14-8 1335 0 0,-4 8-2087 0 0,-1 2-5479 0 0</inkml:trace>
  <inkml:trace contextRef="#ctx0" brushRef="#br0" timeOffset="6235.062">2699 3590 8250 0 0,'0'0'2746'0'0,"0"0"-543"0"0,0 0-260 0 0,0 0 4 0 0,0 0-39 0 0,0 0-209 0 0,0 0-290 0 0,0 0-277 0 0,0 0-260 0 0,0 0-166 0 0,0 0-137 0 0,0 0-115 0 0,0 0-65 0 0,-1-4-62 0 0,-5-10-3 0 0,5 22 185 0 0,50 148 397 0 0,-29-63-438 0 0,-20-92-431 0 0,0-1 2 0 0,0 0-3 0 0,0 0 7 0 0,0 0-6 0 0,0 0 12 0 0,0 0 17 0 0,0 0-1 0 0,0 0 26 0 0,0 0 9 0 0,0 0-3 0 0,0 0 22 0 0,0 0-2 0 0,0 0 11 0 0,-5-78 687 0 0,5 61-807 0 0,0-1 1 0 0,1 1 0 0 0,2 0-1 0 0,-1-1 1 0 0,2 1 0 0 0,0 0-1 0 0,1 1 1 0 0,1-1-1 0 0,0 1 1 0 0,1 0 0 0 0,1 1-1 0 0,1-1 1 0 0,0 1 0 0 0,1 1-1 0 0,10-12-8 0 0,106-117 106 0 0,-78 120-101 0 0,-48 23 4 0 0,0 0 7 0 0,0 0-8 0 0,0 0 26 0 0,0 0-37 0 0,0 0-4 0 0,6 23 6 0 0,79 123 40 0 0,-82-142-2017 0 0,-11-15-1326 0 0,6 7-3140 0 0,1 1-5563 0 0</inkml:trace>
  <inkml:trace contextRef="#ctx0" brushRef="#br0" timeOffset="6861.409">3193 3719 11466 0 0,'0'0'1710'0'0,"0"0"-511"0"0,0 0-51 0 0,0 0 162 0 0,0 0 97 0 0,0 0-116 0 0,0 0-310 0 0,0 0-322 0 0,0 0-167 0 0,0 0-42 0 0,0 0 22 0 0,0 0 44 0 0,22 4 2056 0 0,18 15-1182 0 0,-36-17-1344 0 0,-1 0 0 0 0,0 0 0 0 0,0 0 1 0 0,0 0-1 0 0,0 1 0 0 0,0-1 0 0 0,-1 1 0 0 0,1 0 0 0 0,-1 0 0 0 0,0 0 0 0 0,0 0 1 0 0,0 0-1 0 0,0 1 0 0 0,0-1 0 0 0,-1 0 0 0 0,1 1 0 0 0,-1-1 0 0 0,0 1 0 0 0,0 0 1 0 0,-1-1-1 0 0,1 1 0 0 0,-1 0 0 0 0,1 0 0 0 0,-1-1 0 0 0,0 1 0 0 0,-1 0 0 0 0,1 0 1 0 0,-1-1-1 0 0,1 1 0 0 0,-1 0 0 0 0,0-1 0 0 0,0 1 0 0 0,-1-1 0 0 0,1 1 0 0 0,-1-1 0 0 0,-1 2-46 0 0,-54 79 466 0 0,38-61-194 0 0,19-20-259 0 0,24-3 194 0 0,62-23 470 0 0,-64 19-527 0 0,1-1-252 0 0,-6 4-3076 0 0,-9-8-4200 0 0,-5 5 451 0 0,2 2-5124 0 0</inkml:trace>
  <inkml:trace contextRef="#ctx0" brushRef="#br0" timeOffset="7825.505">2786 3123 0 0 0,'0'0'476'0'0,"0"0"404"0"0,0 0 430 0 0,0 0 408 0 0,0 0 266 0 0,0 0 62 0 0,0 0-68 0 0,0 0-133 0 0,0 0-92 0 0,0 0-94 0 0,0 0-144 0 0,0 0-160 0 0,0 0-199 0 0,-11-1-155 0 0,-1 0-634 0 0,-8-1-17 0 0,-1 2 3225 0 0,184 4 274 0 0,95-34-2929 0 0,-234 32-710 0 0,-33-4 954 0 0,-3 0-1157 0 0,0-1 0 0 0,-1 1 0 0 0,1-2 0 0 0,0 0 0 0 0,0 0 0 0 0,1-1 0 0 0,-1 0 0 0 0,1-1 0 0 0,0-1 0 0 0,1 0 0 0 0,-4-3-7 0 0,13 9-65 0 0,0 0 0 0 0,0 0-1 0 0,-1 0 1 0 0,1 0 0 0 0,0-1 0 0 0,1 1-1 0 0,-1 0 1 0 0,0-1 0 0 0,0 1 0 0 0,0 0-1 0 0,1-1 1 0 0,-1 1 0 0 0,1-1 0 0 0,-1 1-1 0 0,1-1 1 0 0,0 1 0 0 0,0-1 0 0 0,-1 0-1 0 0,1 1 1 0 0,0-1 0 0 0,0 1 0 0 0,0-1-1 0 0,1 0 1 0 0,-1 1 0 0 0,0-1 0 0 0,1 1 0 0 0,-1-1-1 0 0,1 1 1 0 0,-1-1 0 0 0,1 1 0 0 0,0-1-1 0 0,-1 1 1 0 0,1 0 0 0 0,0-1 0 0 0,0 1-1 0 0,0 0 1 0 0,0 0 0 0 0,0 0 0 0 0,1 0-1 0 0,-1-1 66 0 0,16-13-4756 0 0,1 3-5078 0 0,-12 8-2130 0 0</inkml:trace>
  <inkml:trace contextRef="#ctx0" brushRef="#br0" timeOffset="8665.502">2171 3778 1528 0 0,'0'0'1923'0'0,"0"0"70"0"0,0 0 113 0 0,0 0-25 0 0,0 0-184 0 0,0 0-252 0 0,0 0-255 0 0,0 0-192 0 0,0 0-123 0 0,0 0-101 0 0,0 0-93 0 0,0 0-68 0 0,0 0-65 0 0,11-5-46 0 0,34-15-29 0 0,-35 17 4447 0 0,-19 9-4266 0 0,-93 19-82 0 0,188-47-744 0 0,120 1-30 0 0,-307 32 865 0 0,46-8-592 0 0,-1 1-2724 0 0,64 10-3107 0 0,-3-9-2192 0 0,-1-2-3984 0 0</inkml:trace>
  <inkml:trace contextRef="#ctx0" brushRef="#br0" timeOffset="9557.336">3178 3741 0 0 0,'0'0'596'0'0,"0"0"112"0"0,0 0 15 0 0,0 0-76 0 0,0 0-120 0 0,0 0-101 0 0,3-2-68 0 0,5-5-98 0 0,12-6 4096 0 0,-20 13-3656 0 0,-4-2 9060 0 0,-6 1-4736 0 0,-53-3-2659 0 0,48 19-2446 0 0,15-15-143 0 0,0-1-1 0 0,0 1 0 0 0,0 0 0 0 0,0 0 0 0 0,0-1 1 0 0,0 1-1 0 0,-1 0 0 0 0,1-1 0 0 0,0 1 0 0 0,0 0 1 0 0,0-1-1 0 0,0 1 0 0 0,-1 0 0 0 0,1 0 1 0 0,0-1-1 0 0,0 1 0 0 0,-1 0 0 0 0,1 0 0 0 0,0 0 1 0 0,0-1-1 0 0,-1 1 0 0 0,1 0 0 0 0,0 0 0 0 0,-1 0 1 0 0,1 0-1 0 0,0 0 0 0 0,0 0 0 0 0,-1-1 0 0 0,1 1 1 0 0,-1 0 224 0 0,3-5-6405 0 0,0 2-5240 0 0</inkml:trace>
  <inkml:trace contextRef="#ctx0" brushRef="#br0" timeOffset="14182.054">2410 814 0 0 0,'0'0'55'0'0,"0"0"179"0"0,0 0 13 0 0,0 0-52 0 0,0 0-71 0 0,0 0-59 0 0,0 0-51 0 0,0 0-58 0 0,0 0-52 0 0,0 0-79 0 0,0 0-68 0 0,-3 11-133 0 0,3-7 376 0 0</inkml:trace>
  <inkml:trace contextRef="#ctx0" brushRef="#br0" timeOffset="15500.514">2410 814 0 0 0,'-6'19'60'0'0,"5"-16"301"0"0,1-2 2470 0 0,0 3 12723 0 0,0-3-13982 0 0,0 0-3977 0 0,0 0 2539 0 0,-20 32 355 0 0,-70 103 240 0 0,-6 19-336 0 0,-17 69-195 0 0,29-69-150 0 0,7 7 64 0 0,-90 65-50 0 0,57-82-44 0 0,-6 24 32 0 0,12-30 64 0 0,-22 16 169 0 0,17 16 191 0 0,-8 16 14 0 0,-79 101 33 0 0,68-124-366 0 0,30-23-90 0 0,54-54-49 0 0,-53 69 23 0 0,-7 42-10 0 0,-29 45 174 0 0,50-122 136 0 0,38-61-65 0 0,-14 24 142 0 0,49-66-406 0 0,4-25-3070 0 0,11-15-4417 0 0,-3 11-3410 0 0</inkml:trace>
  <inkml:trace contextRef="#ctx0" brushRef="#br0" timeOffset="16819.301">2423 810 0 0 0,'0'0'269'0'0,"0"0"353"0"0,0 0 122 0 0,0 0-30 0 0,0 0-98 0 0,0 0-75 0 0,0 0-42 0 0,0 0-23 0 0,3-8 17 0 0,9-24 84 0 0,-27 14 4238 0 0,10 18 6582 0 0,-55 32-9286 0 0,-37-2-1541 0 0,14-10 107 0 0,-1-4 1 0 0,-1-4-1 0 0,-26-2-677 0 0,59-5 816 0 0,178 72-711 0 0,-20 62-36 0 0,-66-79-34 0 0,121 175 22 0 0,-84-161-29 0 0,-43-37-1 0 0,-30-27-35 0 0,-4-9 26 0 0,0-1 18 0 0,0 0 26 0 0,0 0 19 0 0,0 0 23 0 0,0 0 24 0 0,0 0 17 0 0,0 0-7 0 0,0 0-8 0 0,0 0 0 0 0,0 0-17 0 0,0 0 8 0 0,0 0-8 0 0,0 0-15 0 0,0 0-6 0 0,0 0-17 0 0,0 0-10 0 0,0 0 2 0 0,0 0 9 0 0,-14-19 179 0 0,8 10-245 0 0,0 0 1 0 0,1 0-1 0 0,0-1 1 0 0,1 1-1 0 0,0-1 1 0 0,0 0 0 0 0,1 0-1 0 0,0-1 1 0 0,1 1-1 0 0,0-1 1 0 0,1 1-1 0 0,0-1 1 0 0,0-7-11 0 0,12-144 53 0 0,-4 3-63 0 0,-65-5-1303 0 0,48 145 387 0 0,-1-4-2179 0 0,8 6-5942 0 0,3 9-3337 0 0</inkml:trace>
  <inkml:trace contextRef="#ctx0" brushRef="#br1" timeOffset="20101.564">4268 2526 0 0 0,'0'0'723'0'0,"0"0"496"0"0,0 0 141 0 0,0 0-24 0 0,0 0-91 0 0,0 0-88 0 0,0 0-61 0 0,0 3 757 0 0,-2 1 5138 0 0,-19-19-2702 0 0,-19-1-2350 0 0,9 4-1202 0 0,-11-6 160 0 0,27 12-620 0 0,0 0-1 0 0,0-1 0 0 0,0-1 0 0 0,1 0 0 0 0,1-1 0 0 0,-1-1 0 0 0,1 0 0 0 0,-3-4-276 0 0,-61-85 955 0 0,48 84 309 0 0,15 12-4534 0 0,7 0-1997 0 0,2-3-3391 0 0,2 3-3009 0 0</inkml:trace>
  <inkml:trace contextRef="#ctx0" brushRef="#br1" timeOffset="20583.581">3585 1970 2024 0 0,'0'0'1571'0'0,"0"0"-454"0"0,0 0-140 0 0,0 0 190 0 0,0 0 267 0 0,0 0 197 0 0,0 0-55 0 0,0 0-297 0 0,0 0-336 0 0,0 0-243 0 0,0 0-70 0 0,0 0 32 0 0,0 0 97 0 0,0-5 61 0 0,-1-3-876 0 0,2 6 322 0 0,-1 0 0 0 0,0 0 0 0 0,0 0 0 0 0,0 0 1 0 0,0 0-1 0 0,0 0 0 0 0,0 0 0 0 0,-1 0 0 0 0,1 0 0 0 0,-1 0 0 0 0,1 0 1 0 0,-1 0-1 0 0,0 0 0 0 0,0 0 0 0 0,0 0 0 0 0,0 1 0 0 0,0-1 1 0 0,0 0-1 0 0,0 1 0 0 0,-1-1 0 0 0,1 1 0 0 0,-1-1 0 0 0,1 1 0 0 0,-1-1 1 0 0,1 1-1 0 0,-1 0 0 0 0,-1-1-266 0 0,-9-5 259 0 0,0 0 0 0 0,0-1 0 0 0,1 0-1 0 0,0-1 1 0 0,1 0 0 0 0,0-1 0 0 0,1 0 0 0 0,0 0 0 0 0,0-1 0 0 0,1-1-259 0 0,-51-53 318 0 0,12 29-1010 0 0,47 36 55 0 0,0 0-333 0 0,0-2-440 0 0,0-2-11679 0 0,0 3 9139 0 0,0 1-2629 0 0</inkml:trace>
  <inkml:trace contextRef="#ctx0" brushRef="#br1" timeOffset="21018.296">3058 1355 0 0 0,'0'0'241'0'0,"0"0"540"0"0,0 0 256 0 0,0 0 214 0 0,0 0 137 0 0,0 0 55 0 0,0 0-36 0 0,0 0-133 0 0,0 0-99 0 0,0 0-116 0 0,0 0-91 0 0,0 0 8 0 0,0 0 20 0 0,-7-8-25 0 0,-24-24-36 0 0,5-5 5256 0 0,-4 4-4386 0 0,-30-22-1486 0 0,13 10-355 0 0,24 12-2430 0 0,21 18-2541 0 0,2 2-4578 0 0,0 8 2462 0 0</inkml:trace>
  <inkml:trace contextRef="#ctx0" brushRef="#br1" timeOffset="21454.09">2607 877 608 0 0,'0'0'782'0'0,"0"0"-26"0"0,0 0 89 0 0,0 0 184 0 0,0 0 233 0 0,0 0 172 0 0,0 0-12 0 0,0 0-127 0 0,0 0-155 0 0,0 0-169 0 0,0 0-139 0 0,0 0-55 0 0,0 0-79 0 0,-6-10-49 0 0,-33-50 1137 0 0,-44 12 2422 0 0,-111-85-2241 0 0,185 127-2516 0 0,8 6 384 0 0,0 0 1 0 0,0-1-1 0 0,0 1 0 0 0,0 0 0 0 0,0 0 0 0 0,0-1 0 0 0,0 1 0 0 0,0-1 0 0 0,0 1 0 0 0,0-1 0 0 0,0 1 1 0 0,0-1-1 0 0,0 0 0 0 0,0 0 0 0 0,0 1 0 0 0,1-1 0 0 0,-1 0 0 0 0,0 0 0 0 0,1 0 0 0 0,-1 0 0 0 0,0 0 1 0 0,1 1-1 0 0,-1-1 0 0 0,1 0 0 0 0,0 0 0 0 0,-1-1 0 0 0,1 1 0 0 0,0 0 0 0 0,-1 0 0 0 0,1 0 0 0 0,0 0 1 0 0,0 0-1 0 0,0 0 0 0 0,0 0 0 0 0,0 0 0 0 0,0 0 0 0 0,0-1 0 0 0,1 1 0 0 0,-1 0 0 0 0,0 0 1 0 0,0 0-1 0 0,1 0 0 0 0,-1 0 0 0 0,1 0 0 0 0,-1 0 0 0 0,1 0 0 0 0,0 0 0 0 0,-1 0 0 0 0,1 0 165 0 0,11-9-7679 0 0,-7 9 1526 0 0</inkml:trace>
  <inkml:trace contextRef="#ctx0" brushRef="#br1" timeOffset="21870.247">2142 321 0 0 0,'0'0'428'0'0,"0"0"-34"0"0,0 0 66 0 0,0 0 149 0 0,0 0 194 0 0,0 0 173 0 0,0 0 132 0 0,0 0 106 0 0,0 0 72 0 0,0 0-9 0 0,0 0-45 0 0,0 0-75 0 0,-23-12-56 0 0,-67-36-6 0 0,44 10 2653 0 0,42 28-2891 0 0,-7-12 582 0 0,8 14-1208 0 0,-1-1 0 0 0,0 1 1 0 0,-1-1-1 0 0,0 1 0 0 0,0 1 0 0 0,-1-1 0 0 0,1 1 0 0 0,-2 0 1 0 0,1 0-1 0 0,-1 0 0 0 0,0 1 0 0 0,-3-2-231 0 0,-108-50-560 0 0,100 49 34 0 0,2 1-2350 0 0,5 6-5453 0 0,11 2-1338 0 0</inkml:trace>
  <inkml:trace contextRef="#ctx0" brushRef="#br1" timeOffset="23054.271">4450 2662 0 0 0,'0'0'576'0'0,"0"0"384"0"0,0 0 97 0 0,0 0 13 0 0,0 0 75 0 0,0 0 84 0 0,0 0 74 0 0,0 0 48 0 0,-2-4-20 0 0,2 2-751 0 0,-6-12-292 0 0,-4 9 4147 0 0,10 5-3661 0 0,0 0-85 0 0,0 0-88 0 0,0 0-42 0 0,0 0-11 0 0,0 0-15 0 0,4 2 2443 0 0,16 11-2029 0 0,0 2-530 0 0,0 0 1 0 0,0 2-1 0 0,-2 0 1 0 0,0 1-1 0 0,-1 1 1 0 0,-1 0-1 0 0,13 21-417 0 0,44 50 538 0 0,12 16-51 0 0,-83-103-478 0 0,1 0 1 0 0,-1-1-1 0 0,1 1 1 0 0,-1-1-1 0 0,1 1 1 0 0,0-1-1 0 0,0 0 0 0 0,0 0 1 0 0,0 0-1 0 0,0 0 1 0 0,1-1-1 0 0,-1 0 0 0 0,0 1 1 0 0,1-1-1 0 0,-1 0 1 0 0,1 0-1 0 0,2 0-9 0 0,33 23-4895 0 0,-23 3-8280 0 0,-14-19 4186 0 0</inkml:trace>
  <inkml:trace contextRef="#ctx0" brushRef="#br1" timeOffset="23406.327">5105 3502 0 0 0,'0'0'942'0'0,"0"0"363"0"0,0 0 339 0 0,0 0 238 0 0,0 0 65 0 0,0 0-109 0 0,0 0-135 0 0,0 0-169 0 0,0 0-179 0 0,0 0-140 0 0,0 0-136 0 0,0 0-133 0 0,10 6-85 0 0,42 25 703 0 0,-14 28 3516 0 0,71 63-3587 0 0,-38-61-2277 0 0,-67-56-2648 0 0,-4-2-9151 0 0,0-3 2994 0 0</inkml:trace>
  <inkml:trace contextRef="#ctx0" brushRef="#br0" timeOffset="39438.062">512 1878 9842 0 0,'0'0'1680'0'0,"0"0"-309"0"0,0 0-285 0 0,0 0-59 0 0,0 0 104 0 0,0 0 13 0 0,0 0-162 0 0,0 0-193 0 0,0 0-221 0 0,0 0-174 0 0,0 0-68 0 0,-4-7-34 0 0,-12-23 6 0 0,34 30 1850 0 0,-1 23-1933 0 0,0-1 0 0 0,-2 2-1 0 0,0 0 1 0 0,-2 1 0 0 0,0 1 0 0 0,-2 0-1 0 0,-1 0 1 0 0,-2 1 0 0 0,0 0-1 0 0,-1 0 1 0 0,1 20-215 0 0,13 75 213 0 0,-23-178 1260 0 0,-8-7-1372 0 0,-10-63 11 0 0,5-1 0 0 0,3-75-112 0 0,23-51 122 0 0,-11 252-122 0 0,-1 0 1 0 0,1 0 0 0 0,0 0 0 0 0,0 0 0 0 0,0 0-1 0 0,0 0 1 0 0,1 0 0 0 0,-1 0 0 0 0,0 0 0 0 0,0 0-1 0 0,1 0 1 0 0,-1 0 0 0 0,0 0 0 0 0,1 0 0 0 0,-1 0-1 0 0,1 0 1 0 0,-1 0 0 0 0,1 0 0 0 0,0 1 0 0 0,-1-1-1 0 0,1 0 1 0 0,0 0 0 0 0,0 1 0 0 0,-1-1 0 0 0,1 0-1 0 0,0 1 1 0 0,0-1 0 0 0,0 1 0 0 0,0-1 0 0 0,0 1-1 0 0,0-1 1 0 0,0 1 0 0 0,0 0 0 0 0,0-1 0 0 0,0 1-1 0 0,0 0 1 0 0,0 0 0 0 0,0 0 0 0 0,0 0 0 0 0,0 0-1 0 0,0 0 1 0 0,0 0 0 0 0,0 0 0 0 0,0 0 0 0 0,0 1-1 0 0,0-1 1 0 0,0 0 0 0 0,0 0 0 0 0,0 1-1 0 0,0-1 1 0 0,0 1 0 0 0,0-1 0 0 0,0 1 0 0 0,0 0-1 0 0,-1-1 1 0 0,1 1 0 0 0,0 0 0 0 0,0-1 0 0 0,-1 1-1 0 0,1 0 1 0 0,0 0 0 0 0,0 0-1 0 0,45 51 187 0 0,61 77-318 0 0,-74-110-1777 0 0,-21-18-3141 0 0,-1-6-5670 0 0,-7 1 717 0 0</inkml:trace>
  <inkml:trace contextRef="#ctx0" brushRef="#br0" timeOffset="39948.537">1092 1874 17644 0 0,'0'0'1172'0'0,"0"0"-294"0"0,0 0-33 0 0,0 0 34 0 0,0 0-26 0 0,0 0-131 0 0,0 0-237 0 0,0 0-201 0 0,0 0-52 0 0,0 0-9 0 0,0 0 20 0 0,0 0 18 0 0,0 0-45 0 0,5 9-34 0 0,29 62 283 0 0,-34-71-449 0 0,0 0-1 0 0,0 0 0 0 0,0-1 1 0 0,0 1-1 0 0,1 0 0 0 0,-1 0 1 0 0,0 0-1 0 0,0-1 1 0 0,0 1-1 0 0,0 0 0 0 0,0 0 1 0 0,1 0-1 0 0,-1 0 0 0 0,0-1 1 0 0,0 1-16 0 0,-28-91-362 0 0,21 43 430 0 0,7 265 253 0 0,7-184-1067 0 0,-7-33 289 0 0,0 0-1486 0 0,2 0 2771 0 0,-2 0-6023 0 0,0 0-5602 0 0,0 0 3265 0 0</inkml:trace>
  <inkml:trace contextRef="#ctx0" brushRef="#br0" timeOffset="41006.883">257 1204 6497 0 0,'0'0'4520'0'0,"0"0"-2344"0"0,0 0-835 0 0,0 0-84 0 0,0 0 12 0 0,0 0-30 0 0,0 0-178 0 0,0 0-239 0 0,0 0-182 0 0,0 0-79 0 0,0 0 38 0 0,0 0 52 0 0,0 0 18 0 0,6-4-31 0 0,153-87 2546 0 0,-54 53-2701 0 0,-72 28 48 0 0,-10-12-378 0 0,63-33 65 0 0,-152 45 2965 0 0,-47-56-3346 0 0,105 60 295 0 0,-28-27-570 0 0,29 0-3227 0 0,8 18 856 0 0,1 5-2567 0 0,2 2-7052 0 0</inkml:trace>
  <inkml:trace contextRef="#ctx0" brushRef="#br2" timeOffset="48411.318">2445 799 0 0 0,'-4'0'40'0'0,"3"0"188"0"0,1 0 157 0 0,0 0 52 0 0,0 0 8 0 0,0 0-4 0 0,0 0 0 0 0,0 0-4 0 0,0 0-12 0 0,0 0-7 0 0,0 0-3 0 0,0 0-6 0 0,0 0 0 0 0,0 0 7 0 0,0 0 6 0 0,0 0-5 0 0,0 0-1 0 0,0 0 0 0 0,0 0 6 0 0,0 0 38 0 0,0 0 88 0 0,0 0 86 0 0,0 0 80 0 0,0 0 57 0 0,0 0 23 0 0,0 0-11 0 0,0 0-30 0 0,0 0-57 0 0,0 0-58 0 0,0 0-35 0 0,0 0-18 0 0,0 0-12 0 0,0 0-27 0 0,0 0-66 0 0,0 0-97 0 0,0 0-70 0 0,0 0-23 0 0,0 0 0 0 0,0 0 38 0 0,0 0 12 0 0,0 0-4 0 0,0 0 18 0 0,0 0 6 0 0,0 0 29 0 0,0 0 23 0 0,0 0 5 0 0,0 0-4 0 0,0 0-12 0 0,0 0-14 0 0,0 0-31 0 0,0 0-21 0 0,0 0-30 0 0,0 0-49 0 0,0 0-25 0 0,0 0-28 0 0,0 0-43 0 0,0 0-19 0 0,0 0-22 0 0,0 0-23 0 0,0 0 4 0 0,0 0-5 0 0,5 7 2341 0 0,-5-6-2423 0 0,0-1-6 0 0,0 0-10 0 0,0 0 3 0 0,0 0-20 0 0,19 110 142 0 0,9 93-105 0 0,-12-115-2 0 0,-2-111 229 0 0,20-58-56 0 0,106-154-152 0 0,-80 135 52 0 0,-14 50-80 0 0,-26 31-24 0 0,24-18 41 0 0,-97 48 602 0 0,-13 11-690 0 0,56-17 66 0 0,-1-1-1 0 0,1 0 1 0 0,-1 0-1 0 0,0-1 1 0 0,0-1-1 0 0,0 0 1 0 0,0 0-1 0 0,0-1 0 0 0,-1 0 1 0 0,1-1-1 0 0,0-1 1 0 0,-10-1-3 0 0,-87-23-20 0 0,102 26-2032 0 0,12 3-8087 0 0,4 2 2496 0 0,-6-2-1084 0 0</inkml:trace>
  <inkml:trace contextRef="#ctx0" brushRef="#br2" timeOffset="50315.064">2675 862 0 0 0,'0'0'125'0'0,"0"0"434"0"0,0 0 229 0 0,0 0 113 0 0,0 0 127 0 0,0 0 145 0 0,0 0 33 0 0,0 0 29 0 0,-7-7-34 0 0,-36-33 2419 0 0,7 18 3745 0 0,29 18-5457 0 0,3 0 4301 0 0,25 23-5984 0 0,130 130 653 0 0,11 25-217 0 0,-64-78-415 0 0,-33 3 2 0 0,-49-83-212 0 0,33 35 22 0 0,-15-3 69 0 0,3 10-3 0 0,78 112 289 0 0,-76-118-279 0 0,26 21 58 0 0,-49-63-160 0 0,0 1 1 0 0,-1 1-1 0 0,0 0 1 0 0,-1 1-1 0 0,0 1 1 0 0,-1 0-1 0 0,0 1 1 0 0,9 16-33 0 0,32 25 79 0 0,-8 6 23 0 0,1 0 6 0 0,-14-17-58 0 0,-3-8 15 0 0,40 62 35 0 0,-7-25-108 0 0,-49-59 12 0 0,23 21 4 0 0,-8 1 13 0 0,-12-23-7 0 0,-17-13-20 0 0,1 0 12 0 0,0 1-1 0 0,-1-1-12 0 0,0-1-3 0 0,0 0 14 0 0,0 0 6 0 0,0 0 6 0 0,0 0-18 0 0,0 0-6 0 0,0 0 2 0 0,0 0 9 0 0,0 0-10 0 0,0 0-7 0 0,0 0-14 0 0,0 0-50 0 0,0 0-28 0 0,0 0-76 0 0,-9-21-4493 0 0,3 4 819 0 0,3 4-2919 0 0,3 1-5787 0 0</inkml:trace>
  <inkml:trace contextRef="#ctx0" brushRef="#br2" timeOffset="53979.348">3896 446 5489 0 0,'0'0'2003'0'0,"0"0"-452"0"0,0 0-136 0 0,0 0 152 0 0,0 0 188 0 0,0 0-1 0 0,0 0-240 0 0,0 0-335 0 0,0 0-283 0 0,0 0-168 0 0,0 0-95 0 0,5-4 3256 0 0,-16 6-3698 0 0,0 1 1 0 0,0 0-1 0 0,1 1 0 0 0,-1 0 0 0 0,1 1 1 0 0,0 0-1 0 0,0 0 0 0 0,1 1 0 0 0,-1 0 0 0 0,1 1 1 0 0,1 0-1 0 0,-1 0 0 0 0,1 1 0 0 0,0 0 0 0 0,1 1 1 0 0,-4 5-192 0 0,-11 9 233 0 0,8-8-169 0 0,0 0-1 0 0,2 0 1 0 0,0 2 0 0 0,0-1 0 0 0,2 2 0 0 0,0-1-1 0 0,1 1 1 0 0,1 1 0 0 0,1-1 0 0 0,0 1-1 0 0,1 1 1 0 0,2-1 0 0 0,0 1 0 0 0,0 0 0 0 0,2 0-1 0 0,1 0 1 0 0,0 4-64 0 0,1-12 56 0 0,0 0-1 0 0,0 1 1 0 0,1-1-1 0 0,1 1 1 0 0,0-1-1 0 0,1 0 1 0 0,0 0-1 0 0,1 0 1 0 0,0 0-1 0 0,1-1 1 0 0,0 0-1 0 0,1 0 1 0 0,0 0 0 0 0,1 0-1 0 0,0-1 1 0 0,0 0-1 0 0,1-1 1 0 0,1 1-1 0 0,0-2 1 0 0,0 1-1 0 0,0-1 1 0 0,5 2-56 0 0,100 60 848 0 0,-81-45-592 0 0,-28-20-152 0 0,-6-5-141 0 0,1 0-41 0 0,-3-8-5924 0 0,0-2-7579 0 0,3 9 2099 0 0</inkml:trace>
  <inkml:trace contextRef="#ctx0" brushRef="#br2" timeOffset="54631.58">4167 696 10986 0 0,'0'0'2820'0'0,"0"0"-1125"0"0,0 0-571 0 0,0 0-48 0 0,0 0 31 0 0,0 0-72 0 0,0 0-191 0 0,0 0-238 0 0,0 0-146 0 0,0 0-39 0 0,0 0 7 0 0,0 0 19 0 0,0 0-11 0 0,2 11-19 0 0,25 196 1411 0 0,-27 24-1400 0 0,3-225 857 0 0,0-34-602 0 0,0-18-643 0 0,1 0 0 0 0,3 0 0 0 0,2 1 0 0 0,2 0 0 0 0,2 1 0 0 0,10-22-40 0 0,-17 45 4 0 0,2-1 1 0 0,1 1-1 0 0,0 0 0 0 0,1 1 0 0 0,1 0 1 0 0,1 1-1 0 0,1 0 0 0 0,1 1 0 0 0,0 0 1 0 0,13-11-5 0 0,-26 28 0 0 0,1-1-1 0 0,-1 1 1 0 0,0 0 0 0 0,0 0 0 0 0,1 0 0 0 0,-1 0 0 0 0,1 0-1 0 0,-1 0 1 0 0,1 0 0 0 0,-1 1 0 0 0,1-1 0 0 0,0 0 0 0 0,-1 1-1 0 0,1-1 1 0 0,0 1 0 0 0,-1 0 0 0 0,1-1 0 0 0,0 1 0 0 0,-1 0-1 0 0,1 0 1 0 0,0 0 0 0 0,0 0 0 0 0,-1 1 0 0 0,1-1 0 0 0,0 0 0 0 0,-1 1-1 0 0,1-1 1 0 0,0 1 0 0 0,-1 0 0 0 0,1-1 0 0 0,-1 1 0 0 0,1 0-1 0 0,0 1 1 0 0,19 97 82 0 0,-28 43-2429 0 0,6-134-1157 0 0,1-4-710 0 0,0 0-4812 0 0</inkml:trace>
  <inkml:trace contextRef="#ctx0" brushRef="#br2" timeOffset="57215.366">4651 1068 1952 0 0,'0'0'2126'0'0,"0"0"147"0"0,0 0 158 0 0,0 0 57 0 0,0 0-144 0 0,0 0-403 0 0,0 0-415 0 0,0 0-316 0 0,0 0-233 0 0,0 0-121 0 0,0 0-96 0 0,0 0-93 0 0,0 0-81 0 0,-8-7 2108 0 0,-6 143-1329 0 0,-7-37-1313 0 0,21-99-168 0 0,0 0-33 0 0,0 0-84 0 0,0 0-134 0 0,0 0-175 0 0,0 0-322 0 0,0 0-355 0 0,0-8-9238 0 0,0 2-716 0 0</inkml:trace>
  <inkml:trace contextRef="#ctx0" brushRef="#br2" timeOffset="58362.034">4172 258 1768 0 0,'0'0'1783'0'0,"0"0"-89"0"0,0 0 48 0 0,0 0 122 0 0,0 0 50 0 0,0 0-84 0 0,0 0-226 0 0,0 0-298 0 0,0 0-305 0 0,0 0-271 0 0,0 0-153 0 0,0 0-47 0 0,0 0 0 0 0,-1-4-14 0 0,-2-13-41 0 0,31 12 1923 0 0,87 16-539 0 0,85 1-701 0 0,-142-13-829 0 0,-57 1-218 0 0,-1 0 22 0 0,0 0 34 0 0,0 0 22 0 0,0 0-3 0 0,0 0 39 0 0,0 0 0 0 0,0 0-10 0 0,-26-18 256 0 0,-126-137-190 0 0,147 150-1395 0 0,5 5 888 0 0,0 0-1 0 0,1 0 1 0 0,-1 0-1 0 0,0 0 1 0 0,0-1 0 0 0,1 1-1 0 0,-1 0 1 0 0,0 0-1 0 0,0 0 1 0 0,0-1 0 0 0,1 1-1 0 0,-1 0 1 0 0,0 0-1 0 0,0-1 1 0 0,0 1 0 0 0,0 0-1 0 0,1 0 1 0 0,-1-1-1 0 0,0 1 1 0 0,0 0 0 0 0,0 0-1 0 0,0-1 1 0 0,0 1-1 0 0,0 0 1 0 0,0-1 0 0 0,0 1-1 0 0,0 0 1 0 0,0-1-1 0 0,0 1 1 0 0,0 0 0 0 0,0 0-1 0 0,0-1 1 0 0,0 1-1 0 0,0 0 1 0 0,0-1 0 0 0,-1 1-1 0 0,1 0 1 0 0,0 0-1 0 0,0-1 1 0 0,0 1 0 0 0,0 0-1 0 0,-1 0 1 0 0,1-1-1 0 0,0 1 1 0 0,0 0 0 0 0,0 0-1 0 0,-1-1 1 0 0,1 1-1 0 0,0 0 1 0 0,0 0 0 0 0,-1 0-1 0 0,1 0 1 0 0,0 0-1 0 0,0-1 1 0 0,-1 1 0 0 0,1 0-1 0 0,0 0 1 0 0,-1 0 0 0 0,1 0-1 0 0,0 0 1 0 0,-1 0 226 0 0,8 0-11351 0 0</inkml:trace>
  <inkml:trace contextRef="#ctx0" brushRef="#br2" timeOffset="58730.184">4886 755 9554 0 0,'0'0'1819'0'0,"0"0"-475"0"0,0 0-118 0 0,0 0 74 0 0,0 0 3 0 0,0 0-105 0 0,0 0-195 0 0,0 0-203 0 0,0 0-187 0 0,0 0-138 0 0,0 0-142 0 0,0 0-112 0 0,32 0-72 0 0,94 1-88 0 0,-63 6-544 0 0,-52-6-742 0 0,-6 1-1054 0 0,1-2-4197 0 0,-6 0-3924 0 0</inkml:trace>
  <inkml:trace contextRef="#ctx0" brushRef="#br2" timeOffset="59280.038">5293 612 13235 0 0,'0'0'1375'0'0,"0"0"-594"0"0,0 0-138 0 0,0 0 247 0 0,0 0 210 0 0,0 0-27 0 0,0 0-254 0 0,0 0-273 0 0,0 0-194 0 0,0 0-123 0 0,0 0-37 0 0,0 0-44 0 0,6 31-36 0 0,16 98-32 0 0,-13-71-88 0 0,-2 0-1 0 0,-4 1 1 0 0,-2 37 8 0 0,-1-53 39 0 0,11-17 537 0 0,-7-100 772 0 0,-1 19-1170 0 0,3-1 0 0 0,3 1 0 0 0,2 0 0 0 0,2 1 0 0 0,15-38-178 0 0,-21 73 6 0 0,1-1 0 0 0,1 1 0 0 0,1 1 0 0 0,0 0 0 0 0,1 0 0 0 0,1 1 0 0 0,1 0 0 0 0,0 1 0 0 0,1 1 0 0 0,1 0 0 0 0,0 1 0 0 0,12-8-6 0 0,-25 21-1 0 0,0-1 1 0 0,0 1 0 0 0,0 0 0 0 0,0 0 0 0 0,1 0 0 0 0,-1 1-1 0 0,0-1 1 0 0,1 1 0 0 0,-1-1 0 0 0,0 1 0 0 0,1 0 0 0 0,-1-1 0 0 0,1 1-1 0 0,-1 1 1 0 0,0-1 0 0 0,1 0 0 0 0,-1 0 0 0 0,1 1 0 0 0,-1 0-1 0 0,0-1 1 0 0,0 1 0 0 0,1 0 0 0 0,-1 0 0 0 0,0 0 0 0 0,0 0 0 0 0,2 1 0 0 0,28 108 50 0 0,-18-30-2296 0 0,-10-66-6369 0 0,-3-13-2108 0 0</inkml:trace>
  <inkml:trace contextRef="#ctx0" brushRef="#br2" timeOffset="59778.97">5695 965 12947 0 0,'0'0'2212'0'0,"0"0"-1184"0"0,0 0-451 0 0,0 0 76 0 0,0 0 150 0 0,0 0 54 0 0,0 0-51 0 0,0 0-166 0 0,0 0-148 0 0,0 0-100 0 0,0 0-109 0 0,0 0-64 0 0,0 0-6 0 0,14 1 20 0 0,106 2 848 0 0,-118-4-1067 0 0,0 1 0 0 0,0-1-1 0 0,0 1 1 0 0,0 0 0 0 0,0 0 0 0 0,-1 0 0 0 0,1 0 0 0 0,0 0 0 0 0,0 0 0 0 0,0 1 0 0 0,0-1 0 0 0,0 0 0 0 0,0 1 0 0 0,0 0-1 0 0,-1-1 1 0 0,1 1 0 0 0,0 0 0 0 0,-1 0 0 0 0,1 0 0 0 0,0 0 0 0 0,-1 0 0 0 0,1 0 0 0 0,-1 1 0 0 0,1-1 0 0 0,-1 0 0 0 0,0 1-1 0 0,0-1 1 0 0,0 1 0 0 0,1-1 0 0 0,-1 1 0 0 0,-1 0 0 0 0,1-1 0 0 0,0 1 0 0 0,0 0 0 0 0,-1 0 0 0 0,1 0 0 0 0,-1 0 0 0 0,1-1-1 0 0,-1 2-13 0 0,-1 2 33 0 0,0 0-1 0 0,-1 1 1 0 0,1-1 0 0 0,-1 0-1 0 0,-1 1 1 0 0,1-1-1 0 0,-1-1 1 0 0,1 1-1 0 0,-1 0 1 0 0,-1-1-1 0 0,1 1 1 0 0,-1-1-1 0 0,0 0 1 0 0,0 0-1 0 0,-3 2-32 0 0,-14 18 83 0 0,-1 3 0 0 0,16-22-68 0 0,1 1 0 0 0,-1 0 0 0 0,1 0 0 0 0,1 0 0 0 0,-1 0 0 0 0,1 1 1 0 0,0 0-1 0 0,1 0 0 0 0,0 0 0 0 0,0 0 0 0 0,0 0 0 0 0,1 1 0 0 0,0-1 1 0 0,1 1-1 0 0,-1 4-15 0 0,3-9 14 0 0,0-1 1 0 0,0 0 0 0 0,0 0 0 0 0,0 0-1 0 0,1 0 1 0 0,-1 0 0 0 0,1-1-1 0 0,-1 1 1 0 0,1 0 0 0 0,0-1 0 0 0,0 1-1 0 0,0-1 1 0 0,-1 1 0 0 0,1-1 0 0 0,1 0-1 0 0,-1 0 1 0 0,0 0 0 0 0,0 0-1 0 0,0 0 1 0 0,1 0 0 0 0,-1-1 0 0 0,0 1-1 0 0,1-1 1 0 0,-1 0 0 0 0,0 0 0 0 0,1 1-1 0 0,-1-1 1 0 0,0-1 0 0 0,1 1-1 0 0,-1 0 1 0 0,0-1 0 0 0,1 1 0 0 0,-1-1-1 0 0,1 0-14 0 0,6 1 129 0 0,5 1 9 0 0,0-1 0 0 0,0-1-1 0 0,0 0 1 0 0,1 0 0 0 0,-1-2 0 0 0,-1 0-1 0 0,1 0 1 0 0,0-1 0 0 0,-1-1 0 0 0,9-4-138 0 0,-9-1-842 0 0,-9 2-6143 0 0,-1 3 770 0 0,-3 2-5409 0 0</inkml:trace>
  <inkml:trace contextRef="#ctx0" brushRef="#br2" timeOffset="60529.276">5293 126 6273 0 0,'0'0'2409'0'0,"0"0"-531"0"0,0 0-183 0 0,0 0 76 0 0,0 0 45 0 0,0 0-170 0 0,0 0-311 0 0,0 0-387 0 0,0 0-328 0 0,0 0-191 0 0,0 0-95 0 0,0 0-26 0 0,0 0 13 0 0,18-4 840 0 0,269 5 1612 0 0,-147-2-2595 0 0,-139 1-163 0 0,-1 0 1 0 0,0 0 4 0 0,0 0 22 0 0,0 0 37 0 0,0 0 34 0 0,0 0 41 0 0,-20-8 420 0 0,-81-83-438 0 0,98 87-1016 0 0,-7-10 2233 0 0,10 11-4548 0 0,1 1-4671 0 0,5 2-1420 0 0</inkml:trace>
  <inkml:trace contextRef="#ctx0" brushRef="#br2" timeOffset="65264.09">6140 236 0 0 0,'0'0'125'0'0,"0"0"474"0"0,-1-7 147 0 0,-2-22 145 0 0,2 16 1846 0 0,1-1 3559 0 0,2 15 2736 0 0,6 7-7516 0 0,94 115-133 0 0,-85-102-1311 0 0,0 0 0 0 0,-1 1 0 0 0,-1 1 0 0 0,-1 0 0 0 0,-1 1 0 0 0,-2 0 0 0 0,0 1 0 0 0,-1 0 0 0 0,-2 1 0 0 0,-1 0 0 0 0,2 13-72 0 0,-3 4 100 0 0,-1 0-1 0 0,-3 0 0 0 0,-2 0 1 0 0,-3 36-100 0 0,2-67 20 0 0,-1 1 0 0 0,0-1 0 0 0,-1 0 0 0 0,0 0 0 0 0,0 0 0 0 0,-2 0 0 0 0,1 0 0 0 0,-1-1 0 0 0,-1 0 0 0 0,0 0 0 0 0,-1 0 0 0 0,0-1 0 0 0,-1 0 0 0 0,0 0 0 0 0,0-1 0 0 0,-1 0 0 0 0,0 0 0 0 0,0-1 0 0 0,-5 2-20 0 0,-4 5 93 0 0,17-14-86 0 0,-31 64 828 0 0,33-65-1124 0 0,-1 0 1 0 0,0 0 0 0 0,1 0 0 0 0,-1 0 0 0 0,0 0 0 0 0,0 0 0 0 0,1 1 0 0 0,-1-1 0 0 0,0 0 0 0 0,0 0 0 0 0,1 0 0 0 0,-1 0 0 0 0,0 0-1 0 0,0 0 1 0 0,1 1 0 0 0,-1-1 288 0 0,14-16-10082 0 0,-6 9-1056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3:11.6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706 1834,'34'207,"70"301,-72-157,-10-181,-17-170,-4-11</inkml:trace>
  <inkml:trace contextRef="#ctx0" brushRef="#br0" timeOffset="4532.086">0 2229,'66'-64,"3"2,2 4,3 2,3 4,1 3,21-6,318-144,-370 178,-1-2,-2-2,0-2,-2-1,33-30,-107 99,19-20</inkml:trace>
  <inkml:trace contextRef="#ctx0" brushRef="#br0" timeOffset="4886.679">283 3188,'20'2,"-1"-2,1 0,0-1,-1-1,1-1,-1-1,0-1,0 0,0-1,-1-1,0-1,0-1,-1 0,0-2,0 1,0-3,301-188,-131 79,120-54,-275 159,1 2,0 1,0 2,1 1,31-6,-40 14</inkml:trace>
  <inkml:trace contextRef="#ctx0" brushRef="#br0" timeOffset="5801.898">2004 2737,'-4'-55,"2"1,3-1,1 0,4 0,11-51,-4 56,2 0,3 0,2 1,2 2,2 0,2 2,2 0,14-15,-41 59,-1-1,1 0,0 0,0 0,0 0,0 1,0-1,0 0,1 1,-1-1,1 1,-1 0,1-1,-1 1,1 0,0 0,-1 0,1 0,0 0,0 0,0 1,0-1,0 1,0-1,0 1,0 0,0-1,0 1,0 0,0 0,0 1,0-1,0 0,0 1,0-1,0 1,0 0,-1-1,1 1,0 0,0 0,0 0,-1 0,1 1,6 9,0 0,-1 1,0 0,-1 0,-1 1,0 0,0 0,-1 0,-1 0,0 1,-1-1,-1 1,0 10,7 28,-6-41,23 75,-24-83,1-1,-1 0,1 0,-1 0,1 0,0 0,0 0,0 0,0 0,0-1,0 1,1-1,-1 0,0 0,1 0,-1 0,1 0,-1 0,1 0,0-1,-1 0,1 1,0-1,-1 0,1 0,0 0,-1-1,1 1,-1-1,1 1,0-1,0 0,6-3,0-1,0 0,-1 0,0-1,0 0,0-1,0 1,-1-1,0-1,-1 1,0-1,0-1,-1 1,1-1,3-5,175-236,-75 129,-108 120,1-1,0 0,0 1,0-1,0 1,0 0,0 0,0-1,0 1,0 1,1-1,-1 0,0 0,1 1,-1 0,0-1,1 1,-1 0,1 0,-1 0,0 0,1 1,-1-1,0 1,1-1,-1 1,0 0,1 0,-1 0,0 0,0 0,0 1,0-1,0 0,0 1,-1 0,1-1,0 1,-1 0,1 0,-1 0,0 0,1 0,-1 0,0 1,0-1,-1 0,1 0,0 1,-1-1,1 2,7 249,24-202,-16-43</inkml:trace>
  <inkml:trace contextRef="#ctx0" brushRef="#br0" timeOffset="6252.01">3472 1806,'-56'481,"64"-407,-9-112,-3-14,3 1,2 0,2-1,2 1,3 0,1 1,3 0,2 0,2 2,3 0,1 0,-2 7,0 1,3 2,1 0,2 1,2 1,19-20,-42 51,1 0,0 1,1-1,-1 1,1 0,-1 0,1 1,1 0,-1-1,0 2,1-1,-1 1,1-1,0 1,0 1,-1-1,1 1,0 0,1 1,-1 0,0-1,0 2,0-1,0 1,0 0,0 0,0 1,0-1,-1 1,1 1,0-1,-1 1,0 0,1 0,-1 0,-1 1,1 0,0 0,-1 0,0 1,0-1,0 1,2 4,-1 7,-1 0,-1 0,0 0,-1 0,-1 1,0-1,-2 1,0-1,0 0,-2 1,0-1,0 0,-2 0,0-1,-5 11,4-8,0-1,-1-1,-1 0,-1 0,0 0,-1-1,-1 0,0-1,-1 0,0-1,-1 0,0-1,-1-1,-1 0,0-1,0 0,-1-2,-1 1,15-8,0 1,0-1,1 0,-1 0,0 0,0 0,0-1,-1 1,1-1,0 1,0-1,0 0,0 1,-1-1,1 0,0 0,0-1,0 1,0 0,0-1,-1 0,1 1,0-1,0 0,0 0,0 0,1 0,-1 0,0 0,0-1,1 1,-1-1,0 1,1-1,0 0,-1 1,1-1,0 0,-1-1,1-15</inkml:trace>
  <inkml:trace contextRef="#ctx0" brushRef="#br0" timeOffset="6620.479">4375 1185,'-4'4,"-78"88,5 4,-57 91,128-177,1-5,1 1,1 0,-1 0,1 0,0 1,0-1,1 1,0-1,0 1,0 0,1 0,0 0,0 6,1-12,1 1,-1-1,1 1,-1-1,1 1,0-1,-1 0,1 1,0-1,0 0,0 0,0 0,0 0,0 1,0-1,0-1,1 1,-1 0,0 0,0 0,1-1,-1 1,1 0,-1-1,1 0,-1 1,1-1,-1 0,1 0,-1 1,1-1,-1-1,1 1,-1 0,1 0,-1 0,1-1,0 1,58-19,-42 6,-1 0,0 0,0-2,-2 0,0-1,-1 0,0-1,-1-1,-1 0,9-19,13-15,78-116,-112 167,-1 1,1-1,0 1,0-1,0 0,0 1,0-1,0 1,0-1,0 0,0 1,0-1,0 0,0 1,0-1,1 1,-1-1,0 1,0-1,1 1,-1-1,0 1,1-1,-1 1,0-1,1 1,-1-1,1 1,-1-1,1 1,-1 0,1-1,-1 1,1 0,-1 0,1-1,0 1,-1 0,1 0,-1 0,1 0,0 0,-1 0,1 0,-1 0,1 0,0 0,-1 0,1 0,-1 0,1 0,0 1,-1-1,1 0,-1 0,1 1,-1-1,1 0,-1 1,1-1,-1 0,1 1,-1-1,0 1,1-1,-1 1,0-1,1 1,4 44,-5-10,-2-26,1 1,0 0,0-1,1 1,1 0,0 0,0 0,0-1,2 1,-1-1,1 1,0-1,1 0,0 0,1 0,-1-1,2 0,-1 0,1 0,1 0,-1-1,1 0,0 0,2 0,-4-4,0 0,0-1,0 1,0-1,0 0,1-1,-1 1,1-1,-1 0,1 0,-1-1,1 0,0 0,-1 0,1 0,-1-1,5-1,9-4</inkml:trace>
  <inkml:trace contextRef="#ctx0" brushRef="#br0" timeOffset="6869.354">5193 762,'-79'70,"4"3,2 4,5 2,-42 65,102-135,2 1,-1-1,1 1,1 1,0-1,0 1,1 0,0 0,1 0,1 0,-1 0,2 1,0 0,0 1,1-10,1-1,-1 0,1 1,0-1,-1 0,1 0,0 1,1-1,-1 0,0 0,1 0,-1 0,1-1,-1 1,1 0,0-1,0 1,0-1,0 1,0-1,0 0,0 0,0 0,0 0,1 0,-1-1,0 1,1-1,-1 1,0-1,3 0,76-4,-46-4,-1-3,0 0,-1-2,0-2,-1-1,-1-1,-1-2,0-1,-1-1,-1-2,-2-1,0 0,19-25,-18 18</inkml:trace>
  <inkml:trace contextRef="#ctx0" brushRef="#br0" timeOffset="7121.317">5532 0,'5'541,"-1"-489,2 1,3-2,2 1,2-1,2-1,2-1,23 45,9-22,-35-55</inkml:trace>
  <inkml:trace contextRef="#ctx0" brushRef="#br0" timeOffset="7371.464">5222 705,'23'-38,"33"-23,12-5,3 8,-1 9,-2 14,-4 7,-7 8,-4 9,-7 5,-10 4</inkml:trace>
  <inkml:trace contextRef="#ctx0" brushRef="#br0" timeOffset="7583.535">6520 28,'-282'162,"269"-154,1-1,0 1,0 0,1 0,-1 1,2 1,0 0,0 0,1 1,0 0,-2 4,10-13,0-1,0 1,0 0,0-1,1 1,-1 0,1 0,-1-1,1 1,0 0,-1 0,1 0,0 0,0 0,0-1,1 1,-1 0,0 0,1 0,-1 0,1-1,-1 1,1 0,0 0,0-1,0 1,0-1,0 1,0-1,0 1,1-1,-1 0,1 1,-1-1,0 0,1 0,0 0,-1 0,2 0,76 26,-65-24,261 50,-271-51,0-1,0 0,1 1,-1 0,0 0,0 0,-1 0,1 1,0 0,-1-1,1 1,-1 0,0 1,0-1,-1 1,1-1,0 1,-1 0,0 0,0 0,0 0,-1 0,1 0,-1 1,0-1,0 0,-1 1,1-1,-1 1,0-1,0 1,0-1,-1 1,1-1,-1 0,0 1,-1-1,0 2,-8 11,-1-1,-1-1,0 0,-1 0,0-1,-1-1,-1 0,-12 8,6-4,-8 9,-2-2,-1-1,-1-1,-1-2,-5 1,8-7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4:45.428"/>
    </inkml:context>
    <inkml:brush xml:id="br0">
      <inkml:brushProperty name="width" value="0.1" units="cm"/>
      <inkml:brushProperty name="height" value="0.1" units="cm"/>
      <inkml:brushProperty name="color" value="#66CC00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240 0 0 0,'0'0'424'0'0,"0"0"235"0"0,0 0-54 0 0,0 0-167 0 0,0 0-107 0 0,0 0-3 0 0,0 0 94 0 0,3-1 1309 0 0,14 1 8956 0 0,-13 0-11178 0 0,6 6 1008 0 0,0 0 1 0 0,0 0-1 0 0,-1 1 1 0 0,0 0-1 0 0,0 1 1 0 0,-1 0-1 0 0,0 1 0 0 0,0 0 1 0 0,-1 0-1 0 0,0 0 1 0 0,2 5-518 0 0,49 54 731 0 0,-19-42-353 0 0,-12 11-770 0 0,9-12-2711 0 0,-15-6-2089 0 0,-5-4-2145 0 0,-7-8 1426 0 0</inkml:trace>
  <inkml:trace contextRef="#ctx0" brushRef="#br0" timeOffset="7317.746">6280 4827 5601 0 0,'0'0'1168'0'0,"0"0"-354"0"0,0 0 119 0 0,0 0 473 0 0,0 0 296 0 0,0 0 21 0 0,0 0-229 0 0,0 0-260 0 0,0 0-229 0 0,0 0-159 0 0,0 0-71 0 0,0 0-101 0 0,0 0-51 0 0,14 4-46 0 0,44 11-67 0 0,-56-15-442 0 0,-1 1 1 0 0,1-1-1 0 0,-1 0 1 0 0,1 1 0 0 0,-1 0-1 0 0,1-1 1 0 0,-1 1-1 0 0,0 0 1 0 0,1 0 0 0 0,-1-1-1 0 0,0 1 1 0 0,1 0-1 0 0,-1 0 1 0 0,0 1 0 0 0,0-1-1 0 0,0 0 1 0 0,0 0 0 0 0,0 0-1 0 0,0 1 1 0 0,0-1-1 0 0,0 0 1 0 0,-1 1 0 0 0,1-1-1 0 0,-1 1 1 0 0,1-1-1 0 0,-1 1 1 0 0,1-1 0 0 0,-1 1-1 0 0,0 0-68 0 0,1 2 95 0 0,11 12-542 0 0,-5-14-2434 0 0,2-1-3660 0 0,-5-1-4599 0 0</inkml:trace>
  <inkml:trace contextRef="#ctx0" brushRef="#br1" timeOffset="-13189.777">3597 1182 3049 0 0,'0'0'976'0'0,"0"0"-181"0"0,0 0-88 0 0,0 0 195 0 0,0 0 365 0 0,0 0 294 0 0,0 0 40 0 0,0 0-211 0 0,0 0-324 0 0,0 0-285 0 0,0 0-172 0 0,-4-5-76 0 0,-13-18-41 0 0,-18 17 1548 0 0,-106 5 2239 0 0,109 5-3826 0 0,1 3 1 0 0,0 0 0 0 0,0 2-1 0 0,1 1 1 0 0,-21 10-454 0 0,23-6 329 0 0,0 2 0 0 0,1 0-1 0 0,1 2 1 0 0,1 1 0 0 0,-17 17-329 0 0,-112 121 1002 0 0,122-120-795 0 0,2 1 1 0 0,1 2 0 0 0,3 0 0 0 0,-15 29-208 0 0,28-45 101 0 0,1 0-1 0 0,0 1 1 0 0,2 0 0 0 0,1 1 0 0 0,1 0 0 0 0,-5 26-101 0 0,9-29 61 0 0,1 0 1 0 0,1 0-1 0 0,1 0 0 0 0,1 0 1 0 0,1 0-1 0 0,1 0 0 0 0,1 0 1 0 0,1 0-1 0 0,1-1 1 0 0,1 0-1 0 0,0 0 0 0 0,3 1-61 0 0,82 179 826 0 0,-25-103-452 0 0,-28-55-255 0 0,80 89 257 0 0,25-22-49 0 0,-6-45-74 0 0,76-3 51 0 0,-11-52 18 0 0,-29-36-186 0 0,-136 17-125 0 0,112-39 89 0 0,-129 37-48 0 0,-2-1 0 0 0,1 0 0 0 0,-2-1 0 0 0,1-1 0 0 0,-2-1 0 0 0,16-15-52 0 0,-11 3 29 0 0,0-1-1 0 0,-2 0 1 0 0,-1-2 0 0 0,-1 0 0 0 0,-1-1 0 0 0,8-26-29 0 0,32-92 0 0 0,-29 59 0 0 0,-14-102 0 0 0,-9 44 0 0 0,-19 63 0 0 0,-27-47 0 0 0,-7 22 0 0 0,-92-75 0 0 0,18 40 0 0 0,18 56 0 0 0,22 36 0 0 0,68 44-22 0 0,0 1 1 0 0,-1 1-1 0 0,0 0 1 0 0,0 1-1 0 0,0 1 1 0 0,0 1-1 0 0,-1 0 1 0 0,1 1-1 0 0,-1 0 1 0 0,0 2-1 0 0,0 0 0 0 0,-11 2 22 0 0,21-2-5 0 0,-5 2-224 0 0,-1 1 1 0 0,1 0-1 0 0,1 1 0 0 0,-1 0 1 0 0,0 1-1 0 0,1 1 0 0 0,0-1 1 0 0,0 2-1 0 0,1 0 0 0 0,0 0 1 0 0,0 0-1 0 0,0 2 0 0 0,-3 3 229 0 0,4-5-592 0 0,-2 15-3458 0 0,9-15-1487 0 0,1-3-6901 0 0</inkml:trace>
  <inkml:trace contextRef="#ctx0" brushRef="#br1" timeOffset="-10071.319">4649 2357 0 0 0,'0'0'1295'0'0,"0"0"107"0"0,0 0 251 0 0,0 0 238 0 0,0 0 43 0 0,0 0-171 0 0,0 0-243 0 0,0 0-266 0 0,0 0-214 0 0,0 0-157 0 0,0 0-93 0 0,-5 0 3921 0 0,-17 3-3590 0 0,6-2-842 0 0,0 0 0 0 0,-1 1 1 0 0,1 1-1 0 0,0 0 1 0 0,1 1-1 0 0,-1 1 0 0 0,1 0 1 0 0,0 1-1 0 0,0 1 0 0 0,0 0-279 0 0,-9 5 209 0 0,1 1-1 0 0,1 1 0 0 0,1 1 0 0 0,0 1 0 0 0,0 1 0 0 0,2 1 1 0 0,0 0-1 0 0,1 1 0 0 0,1 1 0 0 0,1 1 0 0 0,-12 21-208 0 0,-53 65 532 0 0,1 0 14 0 0,70-88-493 0 0,1 0-1 0 0,0 1 1 0 0,1 0 0 0 0,2 0-1 0 0,0 1 1 0 0,1 0 0 0 0,1 0 0 0 0,1 0-1 0 0,-1 17-52 0 0,-8 43 161 0 0,-12 74 397 0 0,15 92 175 0 0,26-156-449 0 0,16 7 91 0 0,-19-66-257 0 0,76 82 177 0 0,-73-91-216 0 0,1 0-1 0 0,1-1 1 0 0,1-1 0 0 0,1-1-1 0 0,20 14-78 0 0,104 52 351 0 0,-59-46-198 0 0,-9-26-13 0 0,122-20 271 0 0,-159-2-275 0 0,41-7-64 0 0,59-30 75 0 0,-123 40-120 0 0,-1-1 1 0 0,-1 0-1 0 0,1-1 1 0 0,-1-1-1 0 0,-1 0 1 0 0,1-2-1 0 0,-2 1 0 0 0,1-2 1 0 0,0-1-28 0 0,39-26 68 0 0,43-80 92 0 0,11 7-90 0 0,-55 53-67 0 0,6-60-3 0 0,-50 97 0 0 0,-1-1 0 0 0,-1-1 0 0 0,-1 1 0 0 0,-2-1 0 0 0,0 0 0 0 0,-1 0 0 0 0,-1 0 0 0 0,-1 0 0 0 0,-1 0 0 0 0,-1-2 0 0 0,-33-114 0 0 0,16 75 0 0 0,-28-57 0 0 0,-26 7 0 0 0,31 47 0 0 0,-25-39 0 0 0,32 61 0 0 0,-5 2 0 0 0,-51-37 0 0 0,10 27 0 0 0,2 15 0 0 0,-44 9 0 0 0,105 27-1 0 0,0 0-1 0 0,1 2 1 0 0,-1 0 0 0 0,0 1-1 0 0,1 0 1 0 0,-1 2 0 0 0,1 0-1 0 0,-1 1 1 0 0,1 1 0 0 0,-12 5 1 0 0,-6-3-1195 0 0,35-7 856 0 0,0 0-73 0 0,0 0-139 0 0,0 0-238 0 0,-1-3-3374 0 0,0 2-1470 0 0,1-2-6957 0 0</inkml:trace>
  <inkml:trace contextRef="#ctx0" brushRef="#br0" timeOffset="427.462">2578 917 0 0 0,'0'0'264'0'0,"0"0"272"0"0,0 0 188 0 0,0 0 326 0 0,0 0 384 0 0,0 0 255 0 0,0 0 16 0 0,0 0-180 0 0,0 0-279 0 0,0 0-257 0 0,0 0-164 0 0,0 0-129 0 0,0 0-68 0 0,18 11 3063 0 0,72 44 1185 0 0,-53-29-3913 0 0,-37-26-923 0 0,4 7-65 0 0,29 23-1638 0 0,-3-3-5042 0 0,-13-8-2164 0 0,-11-14 3250 0 0</inkml:trace>
  <inkml:trace contextRef="#ctx0" brushRef="#br0" timeOffset="851.079">3200 1418 0 0 0,'0'0'568'0'0,"0"0"110"0"0,0 0 96 0 0,0 0 107 0 0,0 0 76 0 0,0 0 69 0 0,0 0 86 0 0,0 0 26 0 0,0 0-13 0 0,3 4-6 0 0,82 54 7570 0 0,-79-53-8430 0 0,0 0 0 0 0,0 0 0 0 0,0 0 0 0 0,-1 1 1 0 0,1 0-1 0 0,-1 0 0 0 0,-1 0 0 0 0,1 0 1 0 0,-1 1-1 0 0,0 0 0 0 0,-1 0 0 0 0,0 0 0 0 0,0 0 1 0 0,0 1-1 0 0,0 2-259 0 0,11 23 416 0 0,-13-30-455 0 0,1 0 0 0 0,-1 0 0 0 0,0 0 0 0 0,1 0 0 0 0,0 0-1 0 0,-1 0 1 0 0,1-1 0 0 0,0 1 0 0 0,1-1 0 0 0,-1 1-1 0 0,0-1 1 0 0,1 0 0 0 0,-1 0 0 0 0,1 0 0 0 0,0 0-1 0 0,-1 0 1 0 0,1-1 0 0 0,0 1 0 0 0,0-1 0 0 0,0 0 0 0 0,0 0-1 0 0,1 0 1 0 0,-1 0 0 0 0,0 0 0 0 0,0-1 0 0 0,1 1 39 0 0,16 7-3612 0 0,-9-3-3652 0 0,-8-4-3213 0 0</inkml:trace>
  <inkml:trace contextRef="#ctx0" brushRef="#br0" timeOffset="1268.366">3881 2276 0 0 0,'0'0'261'0'0,"0"0"705"0"0,0 0 638 0 0,0 0 389 0 0,0 0 154 0 0,0 0-164 0 0,0 0-367 0 0,0 0-302 0 0,0 0-219 0 0,0 0-116 0 0,0 0-79 0 0,12 19-59 0 0,41 58-48 0 0,-14-44 826 0 0,-27-30-1106 0 0,109 52 2813 0 0,-119-53-3301 0 0,0 0 1 0 0,0 0-1 0 0,0 0 0 0 0,0 0 0 0 0,0 1 1 0 0,-1-1-1 0 0,1 0 0 0 0,-1 1 1 0 0,1-1-1 0 0,-1 1 0 0 0,0 0 0 0 0,0-1 1 0 0,0 1-1 0 0,0 0 0 0 0,-1 0 0 0 0,1-1 1 0 0,-1 1-1 0 0,1 0 0 0 0,-1 0 1 0 0,0 0-1 0 0,0 0 0 0 0,-1 0-25 0 0,6 82-2379 0 0,-1-58-2133 0 0,2 0-4448 0 0,-4-18 2305 0 0</inkml:trace>
  <inkml:trace contextRef="#ctx0" brushRef="#br0" timeOffset="1612.369">4430 2890 424 0 0,'0'0'1108'0'0,"0"0"-520"0"0,0 0-159 0 0,0 0 313 0 0,0 0 491 0 0,0 0 248 0 0,0 0 81 0 0,0 0-31 0 0,0 0-155 0 0,0 0-146 0 0,0 0-121 0 0,0 0-119 0 0,10 13-105 0 0,60 77 1744 0 0,-64-83-2574 0 0,0-1 0 0 0,1 1 1 0 0,0-1-1 0 0,0-1 0 0 0,0 1 0 0 0,0-1 0 0 0,1 0 0 0 0,0-1 1 0 0,0 0-1 0 0,0 0 0 0 0,1-1 0 0 0,-1 0 0 0 0,1 0 0 0 0,0-1 1 0 0,5 1-56 0 0,-9-2-221 0 0,27 18-3535 0 0,-19-9-683 0 0,-6-6-4946 0 0</inkml:trace>
  <inkml:trace contextRef="#ctx0" brushRef="#br0" timeOffset="1846.115">4950 3358 10122 0 0,'0'0'796'0'0,"0"0"-409"0"0,0 0-91 0 0,0 0 216 0 0,0 0 215 0 0,0 0 73 0 0,0 0-100 0 0,0 0-199 0 0,0 0-164 0 0,0 0-100 0 0,0 0-38 0 0,0 0-31 0 0,0 0-36 0 0,9 12-48 0 0,25 38-36 0 0,9-16-136 0 0,-11 7-353 0 0,8 31-12333 0 0,-26-39 10116 0 0,-9-21 2573 0 0</inkml:trace>
  <inkml:trace contextRef="#ctx0" brushRef="#br0" timeOffset="1996.006">5193 3804 0 0 0,'0'0'441'0'0,"0"0"1433"0"0,0 0 280 0 0,0 0-207 0 0,0 0-419 0 0,0 0-325 0 0,0 0-14 0 0,0 0-83 0 0,0 0-148 0 0,0 0-203 0 0,0 0-223 0 0,15 12-176 0 0,45 40-137 0 0,6-25-101 0 0,-3 10-2810 0 0,-39-22-4307 0 0,-18-11 2310 0 0</inkml:trace>
  <inkml:trace contextRef="#ctx0" brushRef="#br0" timeOffset="6933.881">5668 4131 4913 0 0,'0'0'2155'0'0,"0"0"-699"0"0,0 0-561 0 0,0 0-124 0 0,0 0 11 0 0,0 0-18 0 0,0 0-148 0 0,0 0-203 0 0,0 0-59 0 0,0 0 21 0 0,0 0 66 0 0,3 4 88 0 0,25 28 1511 0 0,-8-10-1093 0 0,-2 0 1 0 0,0 1-1 0 0,-2 0 1 0 0,0 2-1 0 0,-2-1 1 0 0,0 4-948 0 0,-10-19 157 0 0,-2-3-104 0 0,0-1 1 0 0,0 1-1 0 0,1 0 1 0 0,-1-1-1 0 0,1 0 0 0 0,0 1 1 0 0,1-1-1 0 0,-1 0 0 0 0,1-1 1 0 0,0 1-1 0 0,1-1 0 0 0,-1 0 1 0 0,1 1-54 0 0,20-3-106 0 0,-20-3-3498 0 0,0 1-3931 0 0,-3 0-3572 0 0</inkml:trace>
  <inkml:trace contextRef="#ctx0" brushRef="#br1" timeOffset="14073.49">389 442 0 0 0,'0'0'684'0'0,"0"0"322"0"0,0 0 306 0 0,-2 0 1223 0 0,-5-3-2313 0 0,5 3 3391 0 0,2 0 3899 0 0,0 398-3401 0 0,-4-50-2783 0 0,17-199-893 0 0,2-21-144 0 0,-1 19 24 0 0,-24 38 179 0 0,26 109-227 0 0,15 203-80 0 0,1-180-54 0 0,-15-240-104 0 0,3-1 0 0 0,28 66-29 0 0,24 93 70 0 0,-54-141-41 0 0,-4-1 0 0 0,-4 2 0 0 0,-4 50-29 0 0,2 411 131 0 0,7-350-102 0 0,-29 18-26 0 0,2 64 26 0 0,16-252 6 0 0,-2-32-25 0 0,-1 0-1 0 0,0 0 0 0 0,0 0 0 0 0,0 1 0 0 0,-1-1 0 0 0,0 0 0 0 0,1 1 1 0 0,-2-1-1 0 0,1 1 0 0 0,0-1 0 0 0,-1 0 0 0 0,0 1 0 0 0,0-1 1 0 0,0 0-1 0 0,0 0 0 0 0,-1 0 0 0 0,0 0 0 0 0,0 0 0 0 0,0 1-9 0 0,1 32-12 0 0,-12 48 234 0 0,10-19-162 0 0,6-63-54 0 0,-3-2-7 0 0,0 2 0 0 0,0-3-17 0 0,0 0 26 0 0,0 0 2 0 0,-5 23 195 0 0,-26 116 127 0 0,32-88-284 0 0,3 30 335 0 0,-4-80-374 0 0,0 7 6 0 0,7 28 748 0 0,-7 63-649 0 0,28-99-206 0 0,225-28 204 0 0,-143 20-137 0 0,475 4 70 0 0,-255 36-43 0 0,33-38 25 0 0,-308 3 5 0 0,300-2-30 0 0,-130 13 50 0 0,256-16-85 0 0,50-18 59 0 0,19 23-26 0 0,-382 3 26 0 0,598-26 62 0 0,-376 15-75 0 0,219-12 43 0 0,-230 9-77 0 0,-156 11 78 0 0,-129-5-15 0 0,-94 8-45 0 0,0 0 14 0 0,0 0 5 0 0,0 0 22 0 0,0 0-2 0 0,0 0 2 0 0,0 0-5 0 0,0 0 3 0 0,0 0 19 0 0,0 0 14 0 0,0 0 0 0 0,0 0-11 0 0,0 0-16 0 0,0 0-22 0 0,0 0 14 0 0,0 0 0 0 0,0 0 1 0 0,0 0-11 0 0,0 0 8 0 0,0 0-12 0 0,0 0-12 0 0,0 0-31 0 0,0 0-1 0 0,0 0 11 0 0,0 0 14 0 0,0 0 1 0 0,0 0 10 0 0,0 0-38 0 0,0 0 22 0 0,0 0-6 0 0,0 0-25 0 0,0 0-5 0 0,0 0 1 0 0,0 0 2 0 0,0 0-23 0 0,0 0-39 0 0,0 0-27 0 0,0 0-70 0 0,0 0-159 0 0,0 0-227 0 0,0 0-401 0 0,0 0-621 0 0,0 0-1478 0 0,0 0-3885 0 0,2 0-5061 0 0</inkml:trace>
  <inkml:trace contextRef="#ctx0" brushRef="#br1" timeOffset="21755.598">593 5784 0 0 0,'0'0'381'0'0,"0"0"798"0"0,0 0 206 0 0,0 0-142 0 0,0 0-274 0 0,0 0-195 0 0,0 0-18 0 0,0 0 63 0 0,0 0 38 0 0,3 0-39 0 0,1 1-473 0 0,-1-1 0 0 0,1 0 0 0 0,-1-1 0 0 0,0 1 0 0 0,0-1 0 0 0,1 1 1 0 0,-1-1-1 0 0,0 0 0 0 0,0 0 0 0 0,1 0 0 0 0,-1-1 0 0 0,0 1 0 0 0,0-1 1 0 0,-1 0-1 0 0,1 1 0 0 0,0-1 0 0 0,-1-1 0 0 0,1 1 0 0 0,-1 0 0 0 0,1 0 1 0 0,-1-1-1 0 0,0 0 0 0 0,0 1 0 0 0,0-1 0 0 0,0-2-345 0 0,66-95 2475 0 0,102-112-454 0 0,211-260-58 0 0,-197 248-1604 0 0,173-219 651 0 0,-172 197-420 0 0,79-97 26 0 0,-121 144-228 0 0,-53 78-134 0 0,131-148 191 0 0,19-81 46 0 0,-191 269-390 0 0,3 2 0 0 0,4 2-1 0 0,42-43-100 0 0,62-68 75 0 0,-91 104 20 0 0,-57 39 712 0 0,26 3-919 0 0,-42 44 434 0 0,-122 32-225 0 0,87-28-72 0 0,-20-6 157 0 0,59 0-158 0 0,0 0 0 0 0,9 71 219 0 0,76 141-233 0 0,-65-137-34 0 0,-16-64 164 0 0,40-170 76 0 0,-35 109-212 0 0,3 0 0 0 0,3 1 0 0 0,1 0 0 0 0,7-10-4 0 0,1 4-274 0 0,-23 64-5157 0 0,0 3 1083 0 0,-1-5-1669 0 0,-2 1-6512 0 0</inkml:trace>
  <inkml:trace contextRef="#ctx0" brushRef="#br1" timeOffset="23019.464">1528 3491 3601 0 0,'0'0'2963'0'0,"0"0"-784"0"0,0 0-313 0 0,0 0-87 0 0,0 0 21 0 0,0 0-29 0 0,0 0-228 0 0,0 0-330 0 0,0 0-400 0 0,0 0-307 0 0,0 0-166 0 0,-5 4 1084 0 0,60 106 1753 0 0,37 114-1900 0 0,-65-172-938 0 0,-26-52-266 0 0,-1 0 59 0 0,0 0 72 0 0,0 0 47 0 0,0 0 89 0 0,0 0 23 0 0,-22-33 571 0 0,5 5-915 0 0,1-2 0 0 0,2 0 1 0 0,1-1-1 0 0,1 0 0 0 0,2-1 1 0 0,1 0-1 0 0,1 0 1 0 0,2-1-1 0 0,2 0 0 0 0,0 0 1 0 0,2-32-20 0 0,2 59 2 0 0,11-127 41 0 0,-10 127-40 0 0,0 0 0 0 0,1 0-1 0 0,-1 0 1 0 0,2 1 0 0 0,-1-1 0 0 0,0 1-1 0 0,1-1 1 0 0,0 1 0 0 0,0 0 0 0 0,1 0-1 0 0,-1 0 1 0 0,1 0 0 0 0,0 1-1 0 0,1 0 1 0 0,-1 0 0 0 0,1 0 0 0 0,0 0-1 0 0,-1 0 1 0 0,2 1 0 0 0,3-2-3 0 0,-6 5 5 0 0,0-1 0 0 0,-1 1 0 0 0,1 0 0 0 0,0 0 0 0 0,0 0 0 0 0,0 1 0 0 0,0-1 0 0 0,0 1 0 0 0,-1-1 0 0 0,1 1 0 0 0,0 0-1 0 0,0 0 1 0 0,-1 0 0 0 0,1 1 0 0 0,-1-1 0 0 0,1 1 0 0 0,-1-1 0 0 0,1 1 0 0 0,-1 0 0 0 0,0 0 0 0 0,0 0 0 0 0,0 0 0 0 0,0 0 0 0 0,0 0 0 0 0,-1 1 0 0 0,1-1 0 0 0,0 1 0 0 0,-1-1 0 0 0,0 1 0 0 0,0-1 0 0 0,0 1 0 0 0,0 0 0 0 0,0 0 0 0 0,0 0 0 0 0,-1 0-5 0 0,7 8 51 0 0,31 63 120 0 0,-15-54-619 0 0,-10-40-4400 0 0,-11 13-653 0 0,1 3-6634 0 0</inkml:trace>
  <inkml:trace contextRef="#ctx0" brushRef="#br1" timeOffset="23371.322">2088 3395 13683 0 0,'0'0'2095'0'0,"0"0"-357"0"0,0 0-187 0 0,0 0 49 0 0,0 0-64 0 0,0 0-281 0 0,0 0-405 0 0,0 0-334 0 0,0 0-180 0 0,0 0-45 0 0,0 0 17 0 0,0 0 5 0 0,0 0-9 0 0,3 18 730 0 0,31 85 456 0 0,-18-70-1623 0 0,-4-26-2982 0 0,-9-6-1355 0 0,-1-1-3716 0 0,-2 0-4154 0 0</inkml:trace>
  <inkml:trace contextRef="#ctx0" brushRef="#br1" timeOffset="23993.009">1180 3126 4681 0 0,'0'0'2143'0'0,"0"0"-162"0"0,0 0-173 0 0,0 0-122 0 0,0 0-90 0 0,0 0-178 0 0,0 0-157 0 0,0 0-101 0 0,0 0-102 0 0,0 0-39 0 0,0 0-19 0 0,0 0-50 0 0,0 0-74 0 0,16-18-87 0 0,50-55-77 0 0,22 2 1384 0 0,46-10-655 0 0,-134 81-1408 0 0,1 0 0 0 0,0 0 1 0 0,-1 0-1 0 0,1 0 0 0 0,-1-1 0 0 0,1 1 0 0 0,0 0 0 0 0,-1 0 0 0 0,1-1 0 0 0,-1 1 0 0 0,1 0 0 0 0,-1-1 0 0 0,1 1 1 0 0,-1 0-1 0 0,1-1 0 0 0,-1 1 0 0 0,1-1 0 0 0,-1 1 0 0 0,1-1 0 0 0,-1 1 0 0 0,0-1 0 0 0,1 1 0 0 0,-1-1 0 0 0,0 1 1 0 0,0-1-1 0 0,1 0 0 0 0,-1 1 0 0 0,0-1 0 0 0,0 1 0 0 0,0-1 0 0 0,0 0 0 0 0,0 1 0 0 0,0-1 0 0 0,0 1 0 0 0,0-1 1 0 0,0 0-1 0 0,0 1 0 0 0,0-1 0 0 0,0 0 0 0 0,0 1 0 0 0,0-1 0 0 0,0 1 0 0 0,-1-1 0 0 0,1 0 0 0 0,0 1 1 0 0,-1-1-1 0 0,1 1 0 0 0,0-1 0 0 0,-1 1 0 0 0,1-1 0 0 0,0 1 0 0 0,-1-1 0 0 0,1 1 0 0 0,-1 0 0 0 0,1-1 0 0 0,-1 1 1 0 0,1-1-1 0 0,-1 1 0 0 0,1 0 0 0 0,-1 0 0 0 0,0-1 0 0 0,1 1 0 0 0,-1 0 0 0 0,1 0 0 0 0,-1 0 0 0 0,0-1 0 0 0,1 1 1 0 0,-1 0-34 0 0,-15-12-288 0 0,-45-47 414 0 0,-25-73-326 0 0,87 89-1638 0 0,9 32-2092 0 0,4 3-4612 0 0,-7 4-4119 0 0</inkml:trace>
  <inkml:trace contextRef="#ctx0" brushRef="#br1" timeOffset="26874.117">775 5748 0 0 0,'-86'3'2847'0'0,"28"-3"8760"0"0,57 0-10851 0 0,7 1 5602 0 0,22-17-5883 0 0,129-75 1423 0 0,53-27-792 0 0,-75 29-612 0 0,56-32-108 0 0,-156 102-321 0 0,98-44 23 0 0,-10-7 70 0 0,252-154 76 0 0,-198 128-122 0 0,9-10-21 0 0,119-48-28 0 0,29-23 26 0 0,97-80 100 0 0,20-6 492 0 0,-273 160-232 0 0,83-52-192 0 0,-174 104-139 0 0,-25 17-25 0 0,36-21 43 0 0,-36 16-69 0 0,-56 38-62 0 0,-6 1-16 0 0,0 0 25 0 0,0 0 7 0 0,0 0-22 0 0,0 0 13 0 0,0 0-19 0 0,0 0-13 0 0,11-11 90 0 0,90-55 102 0 0,-132 61 661 0 0,-110-27-782 0 0,84 3 122 0 0,55 54 52 0 0,76 196-210 0 0,-49-96 81 0 0,5-198 390 0 0,27-49-484 0 0,-50 108-69 0 0,-1 3-33 0 0,0 0 1 0 0,-1 0-1 0 0,0-1 0 0 0,-1 1 1 0 0,0-1-1 0 0,-1 0 0 0 0,0 0 1 0 0,-1 0-1 0 0,1-5 100 0 0,-3 16-679 0 0,0 1-562 0 0,-2 0-6678 0 0,0 0-4485 0 0</inkml:trace>
  <inkml:trace contextRef="#ctx0" brushRef="#br1" timeOffset="30144.905">3021 4868 0 0 0,'0'0'918'0'0,"0"0"251"0"0,0 0 137 0 0,0 0 229 0 0,0 0 196 0 0,0 0 152 0 0,0 0 83 0 0,0 0-99 0 0,0 0-171 0 0,0 0-202 0 0,0 0-183 0 0,-3-9 582 0 0,3 8 3192 0 0,32 128-3268 0 0,-11 57-1070 0 0,-14-125-622 0 0,-13-106 2464 0 0,-2-24-2803 0 0,7 43 225 0 0,1 0 0 0 0,2 1 1 0 0,1-1-1 0 0,1 1 0 0 0,2 0 0 0 0,6-21-11 0 0,-5 30-6 0 0,1 1 0 0 0,0 0 0 0 0,2 0 0 0 0,0 1 1 0 0,0 1-1 0 0,2-1 0 0 0,0 2 0 0 0,0-1 0 0 0,2 2 0 0 0,13-12 6 0 0,37-9 23 0 0,-64 34-39 0 0,0 0 0 0 0,0 0 25 0 0,6 15 65 0 0,17 131 376 0 0,-23-144-481 0 0,0-1-1 0 0,0 1 1 0 0,1-1-1 0 0,-1 1 1 0 0,1-1-1 0 0,-1 0 1 0 0,1 1 0 0 0,0-1-1 0 0,-1 0 1 0 0,1 1-1 0 0,0-1 1 0 0,0 0-1 0 0,0 0 1 0 0,0 1-1 0 0,0-1 1 0 0,0 0-1 0 0,0 0 1 0 0,1 0-1 0 0,-1-1 1 0 0,0 1-1 0 0,0 0 1 0 0,1 0-1 0 0,-1-1 1 0 0,1 1-1 0 0,-1 0 1 0 0,0-1 0 0 0,1 0-1 0 0,-1 1 1 0 0,1-1-1 0 0,-1 0 1 0 0,1 0-1 0 0,-1 0 1 0 0,1 0-1 0 0,-1 0 1 0 0,1 0-1 0 0,-1 0 1 0 0,1 0-1 0 0,-1-1 1 0 0,1 1-1 0 0,-1 0 1 0 0,1-1-1 0 0,-1 1 1 0 0,1-1-1 0 0,-1 0 1 0 0,1 0 31 0 0,0-2-555 0 0,4-5-2293 0 0,-4 1-7057 0 0,-1 3-2380 0 0</inkml:trace>
  <inkml:trace contextRef="#ctx0" brushRef="#br1" timeOffset="30761.722">3426 5125 6929 0 0,'0'0'3547'0'0,"0"0"-1650"0"0,0 0-586 0 0,0 0 75 0 0,0 0 125 0 0,0 0-55 0 0,0 0-298 0 0,0 0-382 0 0,0 0-216 0 0,0 0-61 0 0,0 0 30 0 0,0 0 6 0 0,0 0-59 0 0,6-4-34 0 0,61-33 1423 0 0,-17 30-811 0 0,-49 7-1023 0 0,-10 74 1904 0 0,-5-53-1728 0 0,11-18-171 0 0,0 0-1 0 0,0 0 0 0 0,1 1 1 0 0,0-1-1 0 0,-1 1 0 0 0,2 0 0 0 0,-1 0 1 0 0,0-1-1 0 0,1 1 0 0 0,-1 0 1 0 0,1 0-1 0 0,0 1 0 0 0,0-1 0 0 0,1 0 1 0 0,-1 0-1 0 0,1 0 0 0 0,0 1 1 0 0,0-1-1 0 0,1 0 0 0 0,-1 1-35 0 0,2-2 21 0 0,0 0-1 0 0,0-1 1 0 0,0 1-1 0 0,0 0 1 0 0,1-1-1 0 0,-1 0 1 0 0,1 0-1 0 0,-1 1 1 0 0,1-2-1 0 0,0 1 1 0 0,0 0-1 0 0,0 0 1 0 0,0-1-1 0 0,0 0 1 0 0,0 0-1 0 0,1 0 1 0 0,-1 0-1 0 0,0 0 1 0 0,0 0-1 0 0,1-1 1 0 0,-1 0 0 0 0,1 1-1 0 0,-1-1 1 0 0,0 0-1 0 0,1-1 1 0 0,2 0-21 0 0,3-1 37 0 0,0 0 1 0 0,0-1-1 0 0,-1 0 0 0 0,1 0 1 0 0,0-1-1 0 0,-1 0 1 0 0,0-1-1 0 0,0 0 1 0 0,0 0-1 0 0,-1-1 1 0 0,4-3-38 0 0,-9 2-2077 0 0,-4 3-9651 0 0,0 4-718 0 0</inkml:trace>
  <inkml:trace contextRef="#ctx0" brushRef="#br1" timeOffset="32225.333">2933 4507 0 0 0,'0'0'475'0'0,"0"0"168"0"0,0 0 173 0 0,0 0 151 0 0,0 0 205 0 0,0 0 207 0 0,0 0 98 0 0,0 0 84 0 0,0 0 35 0 0,0 0-52 0 0,-4 2-73 0 0,-18 10 1178 0 0,18-7 286 0 0,-1 5 3303 0 0,110-6-3356 0 0,220-73-1463 0 0,-284 68-1145 0 0,-41 1-242 0 0,0 0-37 0 0,0 0-8 0 0,0 0 25 0 0,0 0-26 0 0,0 0 24 0 0,0 0 11 0 0,0 0-4 0 0,0 0 1 0 0,0 0-1 0 0,0 0-21 0 0,0 0 0 0 0,0 0 32 0 0,0 0-23 0 0,0 0 11 0 0,0 0 18 0 0,0 0-10 0 0,0 0-8 0 0,0 0 14 0 0,0 0-15 0 0,0 0-16 0 0,0 0 27 0 0,0 0-11 0 0,0 0-19 0 0,0 0 19 0 0,0 0-5 0 0,0 0 2 0 0,0 0 19 0 0,0 0 12 0 0,0 0-9 0 0,0 0 2 0 0,0 0 8 0 0,0 0-22 0 0,0 0 10 0 0,0 0-6 0 0,0 0 5 0 0,0 0 25 0 0,0 0 3 0 0,0 0 3 0 0,0 0 6 0 0,-16-10 409 0 0,-62-46-387 0 0,47 37-110 0 0,31 16 26 0 0,0 3 3 0 0,0 0-33 0 0,0 0 4 0 0,0 0-33 0 0,0 0-46 0 0,0 0 23 0 0,0 0-5 0 0,0 0-19 0 0,0 0-13 0 0,0 0-44 0 0,0 0-62 0 0,21 4-1704 0 0,-12-1 878 0 0,3 0-1487 0 0,-6-2-1942 0 0,-2-1-7364 0 0</inkml:trace>
  <inkml:trace contextRef="#ctx0" brushRef="#br2" timeOffset="43024.487">3831 2206 0 0 0,'0'0'239'0'0,"0"0"157"0"0,0 0 53 0 0,0 0 34 0 0,0 0 84 0 0,0 0 118 0 0,-5-3 130 0 0,-15-10 183 0 0,15 9 3682 0 0,-9-9 475 0 0,12 9-591 0 0,2 5 378 0 0,3 9-3020 0 0,56 82 400 0 0,35 23-1781 0 0,-77-98-474 0 0,20 31 180 0 0,-1-4-54 0 0,3-14-4 0 0,-15 6-97 0 0,-5-14-26 0 0,-8-6-82 0 0,-11-16 22 0 0,0 0-16 0 0,0 0-26 0 0,0 0 12 0 0,0 0-15 0 0,0 0-29 0 0,0 0 17 0 0,0 0-54 0 0,0 0-26 0 0,0 0-39 0 0,-1-16-2662 0 0,-5-5-705 0 0,1 7-3729 0 0,2 6-4658 0 0</inkml:trace>
  <inkml:trace contextRef="#ctx0" brushRef="#br2" timeOffset="44516.24">3713 2195 0 0 0,'0'0'471'0'0,"0"0"286"0"0,0 0 233 0 0,0 0 145 0 0,0 0 64 0 0,0 0 29 0 0,0 0-21 0 0,0-8-32 0 0,0-3-376 0 0,-1 3-2428 0 0,1 1 3566 0 0,0-1 3483 0 0,0-2 4886 0 0,2 90-6702 0 0,-1 58-3416 0 0,-12 23 725 0 0,33-183-832 0 0,142-151 215 0 0,-55 37-157 0 0,-53 74-117 0 0,-55 61-12 0 0,0 1 0 0 0,0 0-16 0 0,-1 0-9 0 0,0 0 19 0 0,10-15 16 0 0,21-35 20 0 0,-29 49-53 0 0,-1 1 7 0 0,-1 0 17 0 0,0 0-2 0 0,0 0 1 0 0,0 0 4 0 0,0 0-3 0 0,0 0-16 0 0,0 0 9 0 0,0 0-20 0 0,0 0 4 0 0,0 0 18 0 0,0 0-6 0 0,0 0 14 0 0,0 0 10 0 0,0 0 2 0 0,0 0-12 0 0,0 0 0 0 0,0 0-3 0 0,0 0-14 0 0,0 0 24 0 0,0 0-4 0 0,0 0 12 0 0,0 0-14 0 0,0 0 0 0 0,0 0-5 0 0,0 0-12 0 0,0 0 24 0 0,0 0 6 0 0,0 0 10 0 0,0 0-2 0 0,0 0-16 0 0,0 0-6 0 0,0 0-4 0 0,0 0-12 0 0,0 0-31 0 0,0 0 18 0 0,0 0 35 0 0,0 0 26 0 0,0 0 22 0 0,0 0-47 0 0,0 0-38 0 0,0 0 1 0 0,0 0 32 0 0,0 0 9 0 0,0 0-1 0 0,0 0-19 0 0,0 0 25 0 0,0 0 23 0 0,-29 4 192 0 0,-194 51-166 0 0,157-51 38 0 0,65-4-117 0 0,1 0-12 0 0,0 0 20 0 0,0 0 3 0 0,0 0 2 0 0,0 0-3 0 0,0 0-9 0 0,0 0-18 0 0,0 0 21 0 0,0 0-8 0 0,0 0 2 0 0,0 0 21 0 0,0 0-16 0 0,-13-1-2280 0 0,17-1-2301 0 0,5-2-3792 0 0,-5 3-4119 0 0</inkml:trace>
  <inkml:trace contextRef="#ctx0" brushRef="#br2" timeOffset="48162.066">4221 1874 0 0 0,'0'-37'0'0'0,"4"15"0"0"0,-2 19 0 0 0,1 3 0 0 0,-2 3 0 0 0</inkml:trace>
  <inkml:trace contextRef="#ctx0" brushRef="#br2" timeOffset="48915.358">4221 1874 0 0 0,'-36'-12'83'0'0,"28"10"389"0"0,8 2 348 0 0,1 0 7595 0 0,2 1-4310 0 0,6 1-1749 0 0,84-75 1675 0 0,228-173-1195 0 0,-295 222-2690 0 0,1 1 1 0 0,1 1-1 0 0,1 2 0 0 0,0 1 0 0 0,24-11-146 0 0,-51 31 15 0 0,-1-1-1 0 0,1 1 1 0 0,-1 0 0 0 0,1 0-1 0 0,0-1 1 0 0,-1 1 0 0 0,0 1-1 0 0,1-1 1 0 0,-1 0 0 0 0,0 0-1 0 0,1 0 1 0 0,-1 1-1 0 0,0-1 1 0 0,0 0 0 0 0,0 1-1 0 0,0-1 1 0 0,0 1 0 0 0,0 0-1 0 0,-1-1 1 0 0,1 1 0 0 0,0 0-1 0 0,-1-1 1 0 0,1 1 0 0 0,-1 0-1 0 0,0-1 1 0 0,0 1 0 0 0,0 0-1 0 0,1 0 1 0 0,-1 0-1 0 0,-1-1 1 0 0,1 1 0 0 0,0 0-1 0 0,0 0 1 0 0,-1-1 0 0 0,1 1-1 0 0,-1 0 1 0 0,1-1 0 0 0,-1 1-1 0 0,0 0-14 0 0,1 4 16 0 0,-33 196 281 0 0,31-195-287 0 0,2-7-11 0 0,-1 1 0 0 0,1 0 0 0 0,-1 0 0 0 0,1 0 0 0 0,-1-1 0 0 0,1 1 0 0 0,0 0 0 0 0,-1 0 0 0 0,1 0 0 0 0,0 0 0 0 0,0 0 0 0 0,0 0 0 0 0,0 0 0 0 0,0 0 0 0 0,0 0 0 0 0,0 0 0 0 0,0 0 0 0 0,0 0 0 0 0,0 0 0 0 0,0 0 0 0 0,0 0 0 0 0,1-1 0 0 0,-1 1 0 0 0,0 0 0 0 0,1 0 0 0 0,-1 0 0 0 0,1 0 0 0 0,-1 0 0 0 0,1-1 0 0 0,-1 1 0 0 0,1 0 0 0 0,0 0 0 0 0,-1-1 0 0 0,1 1 0 0 0,0 0 0 0 0,0-1 0 0 0,-1 1 0 0 0,1-1 0 0 0,0 1 0 0 0,0-1 1 0 0,8-1 69 0 0,0-1 0 0 0,0-1 1 0 0,0 0-1 0 0,0 0 1 0 0,-1-1-1 0 0,0 1 1 0 0,1-2-1 0 0,-1 1 0 0 0,-1-1 1 0 0,1-1-1 0 0,-1 1 1 0 0,5-6-70 0 0,14-7 180 0 0,39-29 220 0 0,-29 19-200 0 0,2 3 0 0 0,1 0 0 0 0,0 3 0 0 0,14-4-200 0 0,1 0 79 0 0,-53 26-62 0 0,-1 0 2 0 0,0 0 4 0 0,0 0-1 0 0,0 0-4 0 0,0 0-2 0 0,0 0-7 0 0,0 0-21 0 0,0 0 4 0 0,0 0-33 0 0,0 0-10 0 0,0 0-72 0 0,8-3-3483 0 0,-2 2-3851 0 0,-2 1-4347 0 0</inkml:trace>
  <inkml:trace contextRef="#ctx0" brushRef="#br2" timeOffset="50770.294">5300 935 560 0 0,'0'0'2074'0'0,"0"0"-747"0"0,0 0-87 0 0,0 0 228 0 0,0 0 258 0 0,0 0 44 0 0,0 0-238 0 0,0 0-378 0 0,0 0-407 0 0,0 0-309 0 0,0 0-156 0 0,0 0-81 0 0,41-11 3976 0 0,117-84 941 0 0,-138 80-4892 0 0,-1 0 0 0 0,0-1 1 0 0,-1 0-1 0 0,0-2 0 0 0,-1 0 0 0 0,-2-1 1 0 0,0-1-1 0 0,-1 0 0 0 0,0-1 0 0 0,0-4-226 0 0,0-37 1103 0 0,-31 73-664 0 0,9 5-446 0 0,2-1-1 0 0,0 1 1 0 0,1 1 0 0 0,1-1 0 0 0,0 1 0 0 0,1 0-1 0 0,1 0 1 0 0,0 0 0 0 0,2 0 0 0 0,0 0-1 0 0,1 0 1 0 0,0 2 7 0 0,5 22 2 0 0,1 0 0 0 0,2 0-1 0 0,2-1 1 0 0,1 0 0 0 0,14 26-2 0 0,-1 3 27 0 0,2 13-16 0 0,-3 1 0 0 0,-4 1 0 0 0,-3 0 0 0 0,-4 1 0 0 0,-3 11-11 0 0,-13 114-12 0 0,3-205 9 0 0,0 0 0 0 0,-1 0 0 0 0,1 0 0 0 0,-1 0 0 0 0,0-1 0 0 0,0 1 0 0 0,-1 0 0 0 0,1 0 0 0 0,-1-1 0 0 0,0 1 0 0 0,-1-1 0 0 0,1 1 0 0 0,-1-1 0 0 0,1 0 0 0 0,-1 0 0 0 0,-1 0 0 0 0,1 0-1 0 0,0-1 1 0 0,-1 1 0 0 0,0-1 0 0 0,0 0 0 0 0,0 0 0 0 0,0 0 0 0 0,0-1 0 0 0,-1 1 0 0 0,1-1 0 0 0,-1 0 0 0 0,0 0 0 0 0,1-1 0 0 0,-2 1 3 0 0,1-2-14 0 0,0-1 0 0 0,0 0 1 0 0,1 0-1 0 0,-1 0 0 0 0,0-1 0 0 0,1 0 0 0 0,-1 1 0 0 0,1-1 0 0 0,0-1 0 0 0,-1 1 1 0 0,1-1-1 0 0,0 0 0 0 0,0 0 0 0 0,1 0 0 0 0,-1 0 0 0 0,1 0 0 0 0,0-1 0 0 0,-1 0 0 0 0,2 0 1 0 0,-1 0-1 0 0,0 0 0 0 0,0-2 14 0 0,-7-11-22 0 0,1-1-1 0 0,0 0 1 0 0,1-1 0 0 0,1 0-1 0 0,1 0 1 0 0,1 0 0 0 0,1-1-1 0 0,0 0 1 0 0,2 0 0 0 0,0 0 0 0 0,1 0-1 0 0,1 0 1 0 0,1 0 0 0 0,0 0 22 0 0,2 8-3 0 0,0 1 1 0 0,0-1 0 0 0,1 1 0 0 0,0 0-1 0 0,1 0 1 0 0,1 0 0 0 0,-1 1 0 0 0,2-1-1 0 0,-1 2 1 0 0,1-1 0 0 0,1 1-1 0 0,0 0 1 0 0,0 0 0 0 0,1 1 0 0 0,0 0-1 0 0,0 1 1 0 0,7-5 2 0 0,203-154 550 0 0,-153 100-254 0 0,-53 96 650 0 0,26 112-132 0 0,-37-151-5089 0 0,-2 0-517 0 0,0 2-4256 0 0</inkml:trace>
  <inkml:trace contextRef="#ctx0" brushRef="#br2" timeOffset="51462.071">5085 435 9370 0 0,'0'0'1884'0'0,"0"0"-373"0"0,0 0-278 0 0,0 0-238 0 0,0 0-123 0 0,0 0-31 0 0,0 0 6 0 0,0 0 63 0 0,0 0 48 0 0,0 0-23 0 0,0 0-52 0 0,0 0-75 0 0,0 0-74 0 0,33-18-58 0 0,105-56-67 0 0,-5 7 797 0 0,54-20-236 0 0,-141 79 615 0 0,-178-58-887 0 0,36 6-795 0 0,11 6-97 0 0,87 71-7600 0 0,4-6 1007 0 0,-1-3-5257 0 0</inkml:trace>
  <inkml:trace contextRef="#ctx0" brushRef="#br2" timeOffset="52208.18">6331 1075 0 0 0,'0'0'1827'0'0,"0"0"61"0"0,0 0 246 0 0,0 0 203 0 0,0 0-27 0 0,0 0-191 0 0,0 0-255 0 0,0 0-249 0 0,0 0-192 0 0,0 0-175 0 0,0 0-141 0 0,0 0-124 0 0,0 0-124 0 0,0-5-120 0 0,-3-17-128 0 0,2 16-91 0 0,1 6-79 0 0,0 0-67 0 0,0 0-46 0 0,0 0-43 0 0,0 0-50 0 0,20 25 1142 0 0,-10-10-1118 0 0,0 0 0 0 0,-2 1 0 0 0,0 0 0 0 0,0 1 0 0 0,-2-1 0 0 0,0 1 0 0 0,1 5-259 0 0,26 66 401 0 0,-9-41-287 0 0,-24-47-2951 0 0,-1 0-1478 0 0,1 1-3477 0 0,0-1-4216 0 0</inkml:trace>
  <inkml:trace contextRef="#ctx0" brushRef="#br2" timeOffset="53650.268">6646 924 0 0 0,'0'0'676'0'0,"0"0"156"0"0,0 0 247 0 0,0 0 248 0 0,0 0 200 0 0,0 0 112 0 0,0 0-62 0 0,0 0-101 0 0,0 0-109 0 0,0 0-176 0 0,0 0-79 0 0,-3-2-50 0 0,-9-13 1981 0 0,13 12 3551 0 0,2-3-3476 0 0,12-13-3616 0 0,-10 13 1263 0 0,104-97 369 0 0,-69 77-915 0 0,-36 49-49 0 0,-2-5-124 0 0,-1 1 0 0 0,-1-1 0 0 0,-1 1 0 0 0,-1-1 0 0 0,0 0 0 0 0,-2 1 0 0 0,-3 10-46 0 0,-4 114 120 0 0,13-141-105 0 0,-1-1 0 0 0,1 1 0 0 0,-1 0 0 0 0,1-1 0 0 0,0 0 1 0 0,-1 1-1 0 0,1-1 0 0 0,0 0 0 0 0,0 0 0 0 0,0 0 0 0 0,0 0 0 0 0,0 0 1 0 0,0 0-1 0 0,0 0 0 0 0,0-1 0 0 0,1 1 0 0 0,-1-1 0 0 0,0 0 0 0 0,0 0 0 0 0,0 1 1 0 0,1-1-1 0 0,-1-1 0 0 0,0 1 0 0 0,0 0 0 0 0,0-1 0 0 0,1 1 0 0 0,-1-1 1 0 0,0 1-1 0 0,0-1 0 0 0,0 0 0 0 0,0 0 0 0 0,0 0 0 0 0,0 0 0 0 0,0 0 1 0 0,0 0-1 0 0,-1-1 0 0 0,2 0-15 0 0,118-101 768 0 0,-113 93-505 0 0,-7 8-4308 0 0,-1-1-4397 0 0,0 3-4025 0 0</inkml:trace>
  <inkml:trace contextRef="#ctx0" brushRef="#br1" timeOffset="60664.778">2416 1086 4713 0 0,'0'0'2494'0'0,"0"0"-1139"0"0,0 0-515 0 0,0 0 152 0 0,0 0 322 0 0,0 0 142 0 0,0 0-132 0 0,0 0-351 0 0,0 0-340 0 0,0 0-151 0 0,0 0-18 0 0,1 0-707 0 0,4 0 10667 0 0,-4 1-9056 0 0,-6 263-171 0 0,43-72-426 0 0,-38-180-420 0 0,0-13-390 0 0,-8-21-1193 0 0,-6-1-724 0 0,2 5-1830 0 0,4 1-6309 0 0,6 9-2137 0 0</inkml:trace>
  <inkml:trace contextRef="#ctx0" brushRef="#br1" timeOffset="61070.55">2395 1024 2417 0 0,'0'0'1891'0'0,"0"0"209"0"0,0 0 210 0 0,0 0 45 0 0,0 0-223 0 0,0 0-380 0 0,0 0-372 0 0,0 0-293 0 0,0 0-183 0 0,0 0-117 0 0,0 0-62 0 0,0 0-30 0 0,0 0-35 0 0,0 0-53 0 0,0 0-62 0 0,0 0-59 0 0,0 0-61 0 0,0 0-30 0 0,0 0-43 0 0,0 0-33 0 0,0 0 10 0 0,-2 22 1402 0 0,-56 137 100 0 0,58-159-1886 0 0,0 1 0 0 0,0 0 0 0 0,0-1 0 0 0,0 1 0 0 0,0-1 0 0 0,0 1-1 0 0,1-1 1 0 0,-1 1 0 0 0,0 0 0 0 0,1-1 0 0 0,-1 1 0 0 0,0-1 0 0 0,1 1-1 0 0,-1-1 1 0 0,0 0 0 0 0,1 1 0 0 0,-1-1 0 0 0,1 1 0 0 0,-1-1 0 0 0,1 0 0 0 0,-1 1-1 0 0,1-1 1 0 0,-1 0 0 0 0,1 1 0 0 0,-1-1 0 0 0,1 0 0 0 0,-1 0 0 0 0,1 0 0 0 0,0 0-1 0 0,-1 1 1 0 0,1-1 0 0 0,-1 0 0 0 0,1 0 0 0 0,0 0 0 0 0,-1 0 0 0 0,1 0-1 0 0,-1 0 1 0 0,1-1 0 0 0,0 1 0 0 0,-1 0 0 0 0,1 0 0 0 0,-1 0 0 0 0,1 0 0 0 0,-1-1-1 0 0,1 1 1 0 0,-1 0 0 0 0,1-1 0 0 0,-1 1 0 0 0,1 0 0 0 0,-1-1 0 0 0,1 1-1 0 0,-1 0 1 0 0,1-1 0 0 0,-1 1 0 0 0,0-1 0 0 0,1 1 0 0 0,-1-1 0 0 0,0 1 0 0 0,1-1-1 0 0,-1 1 1 0 0,0-1 0 0 0,0 0 0 0 0,1 1 0 0 0,-1-1 55 0 0,18-6-12020 0 0,-12 4-303 0 0</inkml:trace>
  <inkml:trace contextRef="#ctx0" brushRef="#br1" timeOffset="61370.657">2208 1572 13219 0 0,'0'0'1936'0'0,"0"0"-513"0"0,0 0-107 0 0,0 0 103 0 0,0 0-22 0 0,0 0-225 0 0,0 0-341 0 0,0 0-211 0 0,0 0-32 0 0,0 0 28 0 0,0 0 42 0 0,0 0-42 0 0,0 0-60 0 0,16-2-45 0 0,119-25 744 0 0,73-18-594 0 0,-171 39-1800 0 0,-24 3-2220 0 0,1 1-4440 0 0,-3-1-5425 0 0</inkml:trace>
  <inkml:trace contextRef="#ctx0" brushRef="#br1" timeOffset="63942.066">5079 4304 5737 0 0,'0'0'5601'0'0,"0"0"-2688"0"0,0 0-1050 0 0,0 0-172 0 0,0 0-76 0 0,0 0-189 0 0,0 0-303 0 0,0 0-304 0 0,0 0-246 0 0,0 0-156 0 0,0 0-42 0 0,-9 1 2318 0 0,12-1-2577 0 0,0 1 0 0 0,-1-1 1 0 0,1 0-1 0 0,-1 1 1 0 0,1-1-1 0 0,0-1 0 0 0,-1 1 1 0 0,1 0-1 0 0,-1-1 0 0 0,1 1 1 0 0,0-1-1 0 0,-1 0 0 0 0,0 1 1 0 0,1-1-1 0 0,-1-1 0 0 0,1 1 1 0 0,-1 0-1 0 0,0 0 1 0 0,0-1-1 0 0,1 0-116 0 0,133-42 1073 0 0,-45 33-891 0 0,-91 11-183 0 0,0 0 15 0 0,0 18 63 0 0,-2-1-1 0 0,0 0 0 0 0,0 1 1 0 0,-2-1-1 0 0,0 0 1 0 0,-1 0-1 0 0,-1-1 0 0 0,0 1 1 0 0,-1-1-1 0 0,-4 5-76 0 0,-76 108 146 0 0,48-45 10 0 0,39-83-160 0 0,0-1-4 0 0,0 0 8 0 0,0 0 22 0 0,54 11 338 0 0,-27-13-232 0 0,0-1-1 0 0,0-1 0 0 0,0-2 0 0 0,0 0 0 0 0,-1-2 0 0 0,0-1 0 0 0,17-9-127 0 0,4-3 0 0 0,-45 21 0 0 0,0 0 0 0 0,-1 0 0 0 0,-2-1 0 0 0,1-1 0 0 0,35-17 0 0 0,-32 19 0 0 0,-10-10-2765 0 0,5-9-4092 0 0,1 14 3999 0 0,1-2-10187 0 0</inkml:trace>
  <inkml:trace contextRef="#ctx0" brushRef="#br1" timeOffset="66738.725">241 6090 5033 0 0,'0'0'2971'0'0,"0"0"-882"0"0,0 0-431 0 0,0 0 42 0 0,0 0 135 0 0,0 0 63 0 0,0 0-195 0 0,0 0-368 0 0,0 0-328 0 0,0 0-238 0 0,0 0-137 0 0,-5-6-56 0 0,-17-19-41 0 0,22 25-496 0 0,-1-1 1 0 0,0 0-1 0 0,0 1 0 0 0,0-1 0 0 0,0 1 0 0 0,0-1 1 0 0,0 1-1 0 0,0-1 0 0 0,0 1 0 0 0,0 0 1 0 0,-1-1-1 0 0,1 1 0 0 0,0 0 0 0 0,0 0 1 0 0,0 0-1 0 0,0 0 0 0 0,0 0 0 0 0,0 0 0 0 0,-1 0 1 0 0,1 0-1 0 0,0 1 0 0 0,0-1 0 0 0,0 0 1 0 0,0 1-1 0 0,0-1 0 0 0,0 1 0 0 0,0-1 1 0 0,0 1-1 0 0,0-1 0 0 0,0 1 0 0 0,0 0 0 0 0,0-1 1 0 0,0 1-1 0 0,1 0 0 0 0,-1 0 0 0 0,0 0 1 0 0,0 0-1 0 0,1-1-39 0 0,-5 4 185 0 0,-8 8-86 0 0,1 1 0 0 0,1-1 0 0 0,0 2-1 0 0,0-1 1 0 0,1 2 0 0 0,1-1 0 0 0,1 1-1 0 0,0 1 1 0 0,1-1 0 0 0,-4 14-99 0 0,2-9 38 0 0,0-2-29 0 0,1 1-1 0 0,1 1 1 0 0,0-1-1 0 0,2 1 1 0 0,0 1 0 0 0,1-1-1 0 0,1 0 1 0 0,2 1 0 0 0,-1 0-1 0 0,2-1 1 0 0,1 1 0 0 0,1 0-1 0 0,0-1 1 0 0,2 1-1 0 0,0-1 1 0 0,1 0 0 0 0,2 1-9 0 0,-4-15 11 0 0,1 1 1 0 0,-1-1 0 0 0,1 0-1 0 0,1-1 1 0 0,-1 1 0 0 0,1-1-1 0 0,0 0 1 0 0,0 0 0 0 0,1 0-1 0 0,-1 0 1 0 0,1-1 0 0 0,0 0-1 0 0,0-1 1 0 0,0 1 0 0 0,1-1-1 0 0,-1 0 1 0 0,1-1 0 0 0,0 1-1 0 0,0-1 1 0 0,0-1 0 0 0,0 1-1 0 0,0-1 1 0 0,0-1 0 0 0,0 1-1 0 0,0-1 1 0 0,1 0 0 0 0,-1-1-1 0 0,0 0 1 0 0,0 0 0 0 0,0 0-1 0 0,0-1 1 0 0,6-2-12 0 0,16-5 184 0 0,1-1-1 0 0,-1-2 0 0 0,0-1 1 0 0,-1-1-1 0 0,-1-1 1 0 0,-1-2-1 0 0,0-1 0 0 0,-1 0 1 0 0,0-2-1 0 0,-2-1 1 0 0,-1-1-1 0 0,0-1 1 0 0,-2 0-1 0 0,-1-2 0 0 0,2-4-183 0 0,-8 12 50 0 0,0-1 0 0 0,-2-1 0 0 0,0 0 0 0 0,-1 0 0 0 0,-1-1-1 0 0,-1 0 1 0 0,-1-1 0 0 0,-1 1 0 0 0,0-1 0 0 0,-2-1 0 0 0,0 1-1 0 0,-1-1 1 0 0,-2 1 0 0 0,0-1 0 0 0,-1 0 0 0 0,-1 0-50 0 0,-4 11-115 0 0,1-1 0 0 0,-1 1 0 0 0,-1 1 0 0 0,0-1 0 0 0,-1 1 0 0 0,0 0-1 0 0,0 1 1 0 0,-1-1 0 0 0,0 2 0 0 0,-1-1 0 0 0,0 1 0 0 0,0 0 0 0 0,-1 1 0 0 0,0 0 0 0 0,0 1 0 0 0,-1 0 0 0 0,1 0 0 0 0,-1 1 0 0 0,-1 0 0 0 0,1 1 0 0 0,-1 1 0 0 0,1 0 0 0 0,-1 0 0 0 0,0 1 0 0 0,0 1 0 0 0,-11-1 115 0 0,-21 0-2891 0 0,15 4-3580 0 0,9 4-6263 0 0</inkml:trace>
  <inkml:trace contextRef="#ctx0" brushRef="#br1" timeOffset="68331.491">368 5902 0 0 0,'0'0'856'0'0,"0"0"266"0"0,0 0 239 0 0,0 0 101 0 0,0 0-71 0 0,0 0-144 0 0,4 0-156 0 0,9-3-131 0 0,-9 2-62 0 0,-4 1-46 0 0,0 0-52 0 0,0 0-36 0 0,0 0-76 0 0,0 0-77 0 0,0 0-39 0 0,-2 1 5079 0 0,-11 3-829 0 0,-22 9-5081 0 0,-29 22 738 0 0,-15 40-386 0 0,76-73-3164 0 0,4-3-4736 0 0,4-2-4039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10074 0 0,'0'0'2314'0'0,"0"0"-699"0"0,0 0-395 0 0,0 0 46 0 0,0 0 153 0 0,0 0 68 0 0,0 0-127 0 0,0 0-234 0 0,0 0-253 0 0,0 0-207 0 0,0 0-148 0 0,0 0-65 0 0,0 0-3 0 0,-1 5 20 0 0,-34 93 1366 0 0,29-86-1723 0 0,0 0-1 0 0,1 1 0 0 0,0-1 0 0 0,1 1 0 0 0,0 0 0 0 0,1 0 0 0 0,0 0 1 0 0,1 1-1 0 0,1 2-112 0 0,0-13 15 0 0,1 0 1 0 0,-1-1-1 0 0,1 1 1 0 0,0 0-1 0 0,0 0 1 0 0,0 0-1 0 0,0-1 1 0 0,1 1-1 0 0,-1 0 1 0 0,1 0-1 0 0,0-1 1 0 0,0 1-1 0 0,0 0 1 0 0,0-1-1 0 0,0 1 1 0 0,0-1-1 0 0,1 1 1 0 0,-1-1-1 0 0,1 0 1 0 0,-1 0-1 0 0,1 0 0 0 0,0 1 1 0 0,0-2-1 0 0,0 1 1 0 0,0 0-1 0 0,1 0-15 0 0,-3-2-23 0 0,1 0-1 0 0,-1 1 0 0 0,1-1 0 0 0,0 0 0 0 0,-1 0 0 0 0,1 0 0 0 0,-1 0 1 0 0,1 1-1 0 0,0-1 0 0 0,-1 0 0 0 0,1 0 0 0 0,-1 0 0 0 0,1-1 0 0 0,0 1 0 0 0,-1 0 1 0 0,1 0-1 0 0,-1 0 0 0 0,1 0 0 0 0,0 0 0 0 0,-1-1 0 0 0,1 1 0 0 0,-1 0 1 0 0,1-1-1 0 0,-1 1 0 0 0,1 0 0 0 0,-1-1 0 0 0,1 1 0 0 0,-1 0 0 0 0,1-1 1 0 0,-1 1-1 0 0,0-1 0 0 0,1 1 0 0 0,-1-1 0 0 0,1 1 0 0 0,-1-1 0 0 0,0 1 1 0 0,0-1-1 0 0,1 1 0 0 0,-1-1 0 0 0,0 0 0 0 0,0 1 0 0 0,0-1 0 0 0,0 1 0 0 0,0-1 1 0 0,0 0-1 0 0,0 1 0 0 0,0-1 0 0 0,0 1 0 0 0,0-1 0 0 0,0 0 0 0 0,0 1 1 0 0,0-1-1 0 0,0 0 0 0 0,0 1 0 0 0,-1-1 0 0 0,1 1 0 0 0,0-1 0 0 0,0 1 1 0 0,-1-1 23 0 0,-2-22-3947 0 0,-1 9-5136 0 0,3 9-3087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10674 0 0,'0'0'2510'0'0,"0"0"-341"0"0,0 0-256 0 0,0 0-107 0 0,0 0-166 0 0,0 0-265 0 0,0 0-338 0 0,0 0-289 0 0,0 0-197 0 0,0 0-170 0 0,0 0-108 0 0,0 0-57 0 0,-3 0-46 0 0,-3 0-90 0 0,7-6 668 0 0,3 1-799 0 0,83-65 614 0 0,-111 78-276 0 0,-27 17-87 0 0,108-56-1670 0 0,-35 21-1292 0 0,-2 0-3408 0 0,-5 2-6077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8034 0 0,'0'0'2884'0'0,"0"0"-874"0"0,0 0-424 0 0,0 0 5 0 0,0 0 20 0 0,0 0-106 0 0,0 0-248 0 0,0 0-274 0 0,0 0-231 0 0,0 0-151 0 0,0 0-86 0 0,0 0-32 0 0,0 0-11 0 0,-4-4 1575 0 0,-15 11-124 0 0,20-7-1843 0 0,-1 0 16 0 0,0 0 35 0 0,0 0 21 0 0,0 0 11 0 0,0 0-10 0 0,-22 4 322 0 0,18-4 226 0 0,13 0-2953 0 0,-1 0-9231 0 0,-5 0-1314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9178 0 0,'0'0'1804'0'0,"0"0"-547"0"0,0 0-162 0 0,0 0 221 0 0,0 0 205 0 0,0 0 1 0 0,0 0-191 0 0,0 0-209 0 0,0 0-166 0 0,0 0-127 0 0,0 0-80 0 0,0 0-107 0 0,0 0-71 0 0,28-11-53 0 0,86-35-56 0 0,-46 15 1007 0 0,-62 28-1305 0 0,-4 2-116 0 0,0-1 0 0 0,1 1 0 0 0,-1 0 0 0 0,1-1 0 0 0,-1 1 0 0 0,1 0 1 0 0,-1 0-1 0 0,1 1 0 0 0,-1-1 0 0 0,1 0 0 0 0,0 1 0 0 0,0 0 0 0 0,-1 0 0 0 0,1 0 0 0 0,0 0 0 0 0,-1 0 0 0 0,1 0 0 0 0,0 1 1 0 0,0-1-1 0 0,-1 1 0 0 0,1 0 0 0 0,-1-1 0 0 0,1 1 0 0 0,-1 1 0 0 0,1-1 0 0 0,-1 0 0 0 0,1 0 0 0 0,-1 1 0 0 0,0 0 1 0 0,0-1-1 0 0,0 1 0 0 0,2 1-48 0 0,8 20 87 0 0,0 0 0 0 0,-1 0 0 0 0,-1 1 0 0 0,-1 0 0 0 0,-1 1 0 0 0,-2 0 0 0 0,0 0 0 0 0,-2 0 0 0 0,0 1 0 0 0,-2 0 0 0 0,-1-1 0 0 0,-1 1 1 0 0,-1 0-1 0 0,-2 6-87 0 0,1-22 25 0 0,0-1 0 0 0,0 0 0 0 0,-1 0 0 0 0,0 0 0 0 0,-1 0 0 0 0,1-1 0 0 0,-2 1 0 0 0,1-1 0 0 0,-1 0 0 0 0,-1 0 0 0 0,1-1 0 0 0,-1 1 0 0 0,-1-1 0 0 0,1-1 0 0 0,-1 1 0 0 0,0-1 1 0 0,-1 0-1 0 0,1-1 0 0 0,-1 1 0 0 0,0-2 0 0 0,-1 1 0 0 0,1-1 0 0 0,-1 0 0 0 0,0-1 0 0 0,0 0 0 0 0,0-1 0 0 0,0 1 0 0 0,-4-1-25 0 0,8-1 48 0 0,0 0 0 0 0,0-1 0 0 0,0 0 0 0 0,0 0 0 0 0,0 0 0 0 0,-1 0 0 0 0,1-1-1 0 0,0 0 1 0 0,0 0 0 0 0,0 0 0 0 0,1-1 0 0 0,-1 0 0 0 0,0 0 0 0 0,0 0 0 0 0,1 0 0 0 0,-4-3-48 0 0,-17-21-2141 0 0,14 1-3677 0 0,8-5-5264 0 0,3 22-609 0 0</inkml:trace>
  <inkml:trace contextRef="#ctx0" brushRef="#br0" timeOffset="1450.807">78 572 472 0 0,'0'0'1403'0'0,"0"0"59"0"0,0 0 87 0 0,0 0 68 0 0,0 0-13 0 0,0 0-93 0 0,0 0-171 0 0,0 0-169 0 0,0 0-147 0 0,0 0-98 0 0,0 0-31 0 0,0 0 6 0 0,0 0 0 0 0,-3 0 6311 0 0,30-48-5334 0 0,-12 32-1722 0 0,0 1 0 0 0,0 0 0 0 0,2 2 0 0 0,-1 0 0 0 0,2 1 0 0 0,0 0 0 0 0,0 1-156 0 0,-17 11 5 0 0,138-55 489 0 0,-59 47-1112 0 0,-76 3-2900 0 0,-1 2-5571 0 0,-3 0-2863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85 344 0 0,'0'0'1726'0'0,"0"0"65"0"0,0 0 213 0 0,0 0 221 0 0,0 0 221 0 0,0 0-2 0 0,0 0-219 0 0,0 0-368 0 0,0 0-420 0 0,0 0-309 0 0,0 0-204 0 0,-8-2-140 0 0,-24-8-121 0 0,24 7-94 0 0,8 3-83 0 0,0 0-86 0 0,0 0-60 0 0,0 0-60 0 0,0 0-33 0 0,0 0-24 0 0,0 0-3 0 0,0 0-12 0 0,0 0-14 0 0,0 0-8 0 0,0 0-24 0 0,0 0 8 0 0,0 0-9 0 0,0 0-6 0 0,14 0 612 0 0,352-3 1000 0 0,-304 18-1239 0 0,-102-4 854 0 0,-302 89-1170 0 0,21 17-186 0 0,137-40-28 0 0,178-66 40 0 0,71 8 5 0 0,180 8 46 0 0,-188-24-69 0 0,156 3 7 0 0,-204-6-25 0 0,-1 0 1 0 0,1 0-1 0 0,-1 0 0 0 0,1 1 0 0 0,-1 1 1 0 0,0-1-1 0 0,1 1 0 0 0,-1 1 1 0 0,0-1-1 0 0,0 1 0 0 0,0 1 0 0 0,-1 0 1 0 0,1 0-1 0 0,3 3-2 0 0,-39 19 249 0 0,-136 59-50 0 0,-243 109-146 0 0,374-176-39 0 0,-82 57-30 0 0,96-38-8 0 0,18-33 40 0 0,48 10 57 0 0,230 1 186 0 0,128-33 214 0 0,-326 14-305 0 0,-79 4-158 0 0,0 0 8 0 0,0 0-3 0 0,0 0 12 0 0,0 0-5 0 0,0 0-8 0 0,0 0 8 0 0,0 0 5 0 0,0 0-15 0 0,0 0-1 0 0,0 0 7 0 0,0 0-3 0 0,0 0 9 0 0,0 0-9 0 0,0 0 6 0 0,0 0 0 0 0,0 0-9 0 0,0 0 2 0 0,0 0-5 0 0,0 0-1 0 0,0 0-3 0 0,0 0-11 0 0,0 0-4 0 0,0 0 22 0 0,0 0 6 0 0,0 0-16 0 0,0 0 10 0 0,0 0-16 0 0,0 0 6 0 0,0 0-28 0 0,0 0 16 0 0,0 0 16 0 0,0 0 10 0 0,0 0-1 0 0,0 0-30 0 0,0 0 3 0 0,0 0 24 0 0,0 0 4 0 0,0 0-20 0 0,0 0 12 0 0,-1 0-8 0 0,0 0-14 0 0,1 0 2 0 0,0 0 30 0 0,0 0-23 0 0,0 0 13 0 0,0 0-16 0 0,0 0 16 0 0,0 0-23 0 0,0 0 2 0 0,0 0 13 0 0,0 0-11 0 0,0 0 9 0 0,0 0 19 0 0,0 0-25 0 0,0 0-12 0 0,0 0-15 0 0,0 0 5 0 0,0 0 11 0 0,0 0 2 0 0,0 0-5 0 0,0 0 12 0 0,0 0 24 0 0,0 0-7 0 0,0 0-24 0 0,0 0-23 0 0,0 0 13 0 0,0 0 28 0 0,0 0-13 0 0,-19-23-4993 0 0,7 21 281 0 0,0 1-3541 0 0,9 1-3648 0 0</inkml:trace>
  <inkml:trace contextRef="#ctx0" brushRef="#br0" timeOffset="4732.596">1771 1 0 0 0,'0'0'336'0'0,"0"0"1328"0"0,0 0 660 0 0,0 0 147 0 0,0 0-211 0 0,0 0-431 0 0,0 0-369 0 0,0 0-220 0 0,0 0-118 0 0,0 0-65 0 0,0 0-52 0 0,8 0 518 0 0,-7 0 2408 0 0,-135 15-911 0 0,-66 41-2615 0 0,146-39-52 0 0,-109 38 269 0 0,144-40-446 0 0,13-8-95 0 0,10 8 174 0 0,19 4-183 0 0,0-2 0 0 0,1 0 0 0 0,1-2 0 0 0,1 0 0 0 0,0-2 0 0 0,1-1 0 0 0,27 9-72 0 0,142 34 512 0 0,-146-37-289 0 0,-49-18-198 0 0,-6 8 954 0 0,-65 21-686 0 0,-55 52-183 0 0,-142 129-80 0 0,40 7 38 0 0,181-169 12 0 0,46-47-92 0 0,0 1-9 0 0,0-1 22 0 0,0-1 17 0 0,0 0 27 0 0,0 0-28 0 0,0 0-9 0 0,0 0-6 0 0,0 0-20 0 0,0 0 21 0 0,0 0-14 0 0,228-7 427 0 0,-118 3-343 0 0,190 4 269 0 0,-250 0-2071 0 0,-64 5-2059 0 0,7 0-1526 0 0,2 0-7138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1920 0 0,'0'0'2357'0'0,"0"0"-277"0"0,0 0 67 0 0,0 0 181 0 0,0 0 112 0 0,0 0-178 0 0,0 0-388 0 0,0 0-427 0 0,0 0-324 0 0,0 0-218 0 0,0 0-142 0 0,0 0-71 0 0,0 0-86 0 0,4-11 1041 0 0,94-12 833 0 0,-38 9-2048 0 0,-1 3 0 0 0,2 2-1 0 0,0 3 1 0 0,2 3-432 0 0,-47 2 38 0 0,-12 1-28 0 0,-1-1 0 0 0,1 1-1 0 0,0 0 1 0 0,-1 0 0 0 0,1 0-1 0 0,0 0 1 0 0,-1 1 0 0 0,1-1-1 0 0,0 1 1 0 0,-1 0 0 0 0,1 0-1 0 0,-1 1 1 0 0,1-1 0 0 0,-1 1-1 0 0,0-1 1 0 0,0 1 0 0 0,3 2-10 0 0,-30-3 1385 0 0,14-5-1360 0 0,0-1-1 0 0,1 1 1 0 0,-1-2-1 0 0,1 1 0 0 0,0-1 1 0 0,0-1-1 0 0,1 1 1 0 0,0-1-1 0 0,0-1 0 0 0,1 0 1 0 0,0 0-1 0 0,0 0 1 0 0,1-1-1 0 0,0 0-24 0 0,-6-16-244 0 0,12 24-371 0 0,-1-4 891 0 0,1 3-9235 0 0,0 2-3497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37 210 4905 0 0,'0'0'1940'0'0,"0"0"-146"0"0,0 0 97 0 0,0 0 139 0 0,0 0 70 0 0,0 0-56 0 0,0 0-241 0 0,0 0-326 0 0,0 0-304 0 0,0 0-244 0 0,0 0-179 0 0,0 0-113 0 0,0 0-81 0 0,-6-2-84 0 0,-19-5-60 0 0,19 5-58 0 0,24 2 1043 0 0,451-7 1632 0 0,-352 7-2270 0 0,-124-19-155 0 0,-81-65-391 0 0,-10-5-293 0 0,99 90-1442 0 0,21 15-2012 0 0,-6-5-3266 0 0,-6-6-5980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3153 0 0,'0'0'2463'0'0,"0"0"-219"0"0,0 0 5 0 0,0 0 70 0 0,0 0-76 0 0,0 0-212 0 0,0 0-308 0 0,0 0-332 0 0,0 0-273 0 0,0 0-225 0 0,0 0-150 0 0,0 0-75 0 0,0 0-42 0 0,16 0 2254 0 0,288-22 760 0 0,-212 15-3268 0 0,-109 4-4873 0 0,-4 11-46 0 0,12-2-2837 0 0,1 1-4604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0 0 0,'0'0'3912'0'0,"0"0"-1528"0"0,0 0-434 0 0,0 0 28 0 0,0 0-22 0 0,0 0-134 0 0,0 0-238 0 0,0 0-277 0 0,0 0-229 0 0,0 0-162 0 0,0 0-129 0 0,0 0-107 0 0,0 0-68 0 0,-2 2-41 0 0,1-1-474 0 0,1-1 0 0 0,-1 1 0 0 0,1 0 0 0 0,0-1 0 0 0,0 1 0 0 0,-1 0 0 0 0,1-1 0 0 0,0 1 0 0 0,0 0 0 0 0,0 0 0 0 0,0-1 1 0 0,0 1-1 0 0,-1 0 0 0 0,1-1 0 0 0,1 1 0 0 0,-1 0 0 0 0,0 0 0 0 0,0-1 0 0 0,0 1 0 0 0,0 0 0 0 0,0 0 0 0 0,1-1 0 0 0,-1 1 0 0 0,0 0 0 0 0,1-1 1 0 0,-1 1-1 0 0,1-1 0 0 0,-1 1 0 0 0,0 0 0 0 0,1-1 0 0 0,-1 1 0 0 0,1-1 0 0 0,-1 1 0 0 0,1-1 0 0 0,0 1 0 0 0,-1-1 0 0 0,1 0 0 0 0,0 1 1 0 0,-1-1-1 0 0,1 0 0 0 0,0 1 0 0 0,-1-1 0 0 0,1 0 0 0 0,0 0 0 0 0,-1 0 0 0 0,1 1 0 0 0,0-1 0 0 0,0 0 0 0 0,-1 0 0 0 0,1 0 0 0 0,0 0 1 0 0,0 0-1 0 0,-1-1 0 0 0,1 1 0 0 0,0 0 0 0 0,-1 0 0 0 0,1 0 0 0 0,0-1 0 0 0,0 1 0 0 0,-1 0 0 0 0,1-1 0 0 0,0 1-97 0 0,172-1 2690 0 0,-92-13-2314 0 0,130-8-114 0 0,-216 26-1324 0 0,-5 3-3310 0 0,4-6-3020 0 0,1 2-5696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57 280 288 0 0,'0'0'3479'0'0,"0"0"-1713"0"0,0 0-439 0 0,0 0 181 0 0,0 0 261 0 0,0 0 46 0 0,0 0-200 0 0,0 0-376 0 0,0 0-370 0 0,0 0-165 0 0,0 0-10 0 0,0 0 78 0 0,4 0 120 0 0,16 1-306 0 0,0-2-1 0 0,0-1 1 0 0,-1 0 0 0 0,1-2-1 0 0,-1 0 1 0 0,0-1-1 0 0,0-1 1 0 0,0 0 0 0 0,-1-2-1 0 0,0 0 1 0 0,8-6-586 0 0,-22 12 48 0 0,10-5 86 0 0,-1 0 1 0 0,0-1 0 0 0,0 0-1 0 0,-1-1 1 0 0,0 0 0 0 0,-1-1 0 0 0,0-1-1 0 0,0 0 1 0 0,-1 0 0 0 0,0-1-1 0 0,-1 0 1 0 0,-1-1 0 0 0,5-7-135 0 0,-12 18 31 0 0,0 1 0 0 0,0-1 0 0 0,1 1 0 0 0,-1-1 0 0 0,0 1 1 0 0,-1-1-1 0 0,1 0 0 0 0,0 1 0 0 0,0-1 0 0 0,-1 0 0 0 0,1 0 0 0 0,-1 0 1 0 0,1 0-1 0 0,-1 1 0 0 0,0-1 0 0 0,0 0 0 0 0,0 0 0 0 0,0 0 0 0 0,0 0 1 0 0,0 0-1 0 0,0 0 0 0 0,-1 1 0 0 0,1-1 0 0 0,-1 0 0 0 0,1 0 0 0 0,-1 0 0 0 0,0 1 1 0 0,0-1-1 0 0,0 0 0 0 0,0 1 0 0 0,0-1 0 0 0,0 1 0 0 0,0-1 0 0 0,0 1 1 0 0,-1-1-1 0 0,1 1 0 0 0,0 0 0 0 0,-1 0 0 0 0,1 0 0 0 0,-1 0 0 0 0,0 0 1 0 0,1 0-1 0 0,-1 0-31 0 0,-19 28 1 0 0,7 6 13 0 0,1 0 0 0 0,1 0-1 0 0,2 1 1 0 0,2 1 0 0 0,0-1 0 0 0,3 1 0 0 0,-1 29-14 0 0,2-38 10 0 0,-54 606 35 0 0,54-600-45 0 0,3-3 5 0 0,-1 0-1 0 0,-2 0 1 0 0,0 0-1 0 0,-2 0 1 0 0,-2-1 0 0 0,0 0-1 0 0,-2-1 1 0 0,-1 1 0 0 0,-1-2-1 0 0,-1 0 1 0 0,-14 20-5 0 0,25-43-6 0 0,-1 0 0 0 0,0-1 1 0 0,0 1-1 0 0,0 0 0 0 0,0-1 1 0 0,-1 0-1 0 0,1 0 0 0 0,-1 0 1 0 0,1 0-1 0 0,-1-1 0 0 0,0 1 1 0 0,0-1-1 0 0,0 0 0 0 0,1 0 1 0 0,-1 0-1 0 0,0-1 0 0 0,0 1 1 0 0,0-1-1 0 0,0 0 0 0 0,0 0 1 0 0,0 0-1 0 0,0-1 0 0 0,0 1 0 0 0,0-1 1 0 0,0 0-1 0 0,0 0 0 0 0,0-1 1 0 0,0 1-1 0 0,1-1 0 0 0,-1 0 1 0 0,1 0-1 0 0,-1 0 0 0 0,1 0 1 0 0,0 0-1 0 0,-3-3 6 0 0,-1-8-23 0 0,0 1 1 0 0,1-1-1 0 0,1 0 1 0 0,0-1-1 0 0,1 1 1 0 0,0-1-1 0 0,1 0 0 0 0,0 0 1 0 0,2 0-1 0 0,-1 0 1 0 0,2 0-1 0 0,0 0 0 0 0,0-1 1 0 0,2 1-1 0 0,0 0 1 0 0,1-5 22 0 0,0 5-1 0 0,0 0 0 0 0,0 0 0 0 0,1 1 0 0 0,1 0 1 0 0,0 0-1 0 0,1 0 0 0 0,1 1 0 0 0,0-1 1 0 0,0 2-1 0 0,1-1 0 0 0,1 1 0 0 0,-1 0 0 0 0,2 1 1 0 0,0 0-1 0 0,0 0 0 0 0,1 1 0 0 0,7-5 1 0 0,-1 5 9 0 0,-1 1 0 0 0,1 1 0 0 0,1 0-1 0 0,-1 1 1 0 0,1 1 0 0 0,0 1 0 0 0,1 0-1 0 0,-1 1 1 0 0,0 1 0 0 0,9 1-9 0 0,104-22 63 0 0,-37-25 394 0 0,-88 41 681 0 0,-11 19-782 0 0,4-8-416 0 0,1 0 1 0 0,-1 0-1 0 0,1 0 0 0 0,0 0 1 0 0,0 0-1 0 0,0 0 0 0 0,0 0 1 0 0,1-1-1 0 0,-1 1 0 0 0,1 0 1 0 0,0 0-1 0 0,0 0 0 0 0,1 0 1 0 0,-1-1-1 0 0,1 1 1 0 0,0-1-1 0 0,0 1 0 0 0,0-1 1 0 0,1 2 59 0 0,7 5-1149 0 0,1 2-2604 0 0,-3-5-4287 0 0,-3-3-4349 0 0</inkml:trace>
  <inkml:trace contextRef="#ctx0" brushRef="#br0" timeOffset="295.979">773 1065 13667 0 0,'0'0'2263'0'0,"0"0"-576"0"0,0 0-253 0 0,0 0-81 0 0,0 0-95 0 0,0 0-143 0 0,0 0-199 0 0,0 0-193 0 0,0 0-174 0 0,0 0-139 0 0,0 0-100 0 0,0 0-81 0 0,0 0-43 0 0,-8 24-46 0 0,-25 74-34 0 0,21-26 100 0 0,14-53-448 0 0,12-27-3408 0 0,-11 1 2159 0 0,1-3-4807 0 0,1 6-4748 0 0</inkml:trace>
  <inkml:trace contextRef="#ctx0" brushRef="#br0" timeOffset="532.538">838 638 14243 0 0,'0'0'1744'0'0,"0"0"-341"0"0,0 0-184 0 0,0 0-116 0 0,0 0-129 0 0,0 0-183 0 0,0 0-227 0 0,0 0-207 0 0,0 0-145 0 0,0 0-108 0 0,0 0-64 0 0,0 0-29 0 0,0 0-38 0 0,-7 9-25 0 0,-19 31-45 0 0,26-39 38 0 0,0 0 1 0 0,0-1-1 0 0,-1 1 1 0 0,2-1-1 0 0,-1 1 1 0 0,0 0-1 0 0,0-1 0 0 0,0 1 1 0 0,0-1-1 0 0,0 1 1 0 0,0 0-1 0 0,1-1 1 0 0,-1 1-1 0 0,0-1 1 0 0,0 1-1 0 0,1-1 1 0 0,-1 1-1 0 0,0-1 0 0 0,1 1 1 0 0,-1-1-1 0 0,1 1 1 0 0,-1-1-1 0 0,1 1 1 0 0,-1-1-1 0 0,0 0 1 0 0,1 1-1 0 0,0-1 1 0 0,-1 0-1 0 0,1 1 0 0 0,-1-1 1 0 0,1 0-1 0 0,-1 0 1 0 0,1 1-1 0 0,0-1 1 0 0,-1 0-1 0 0,1 0 1 0 0,-1 0-1 0 0,1 0 0 0 0,0 0 1 0 0,-1 0-1 0 0,1 0 1 0 0,-1 0-1 0 0,1 0 1 0 0,0 0-1 0 0,-1 0 1 0 0,1-1-1 0 0,-1 1 1 0 0,1 0-1 0 0,0 0 0 0 0,-1-1 1 0 0,1 1-1 0 0,-1 0 1 0 0,1-1-1 0 0,-1 1 1 0 0,1-1 58 0 0,1 1-932 0 0,6 0-5664 0 0,1 0-4941 0 0</inkml:trace>
  <inkml:trace contextRef="#ctx0" brushRef="#br0" timeOffset="1029.971">961 1212 4113 0 0,'0'0'1756'0'0,"0"0"-748"0"0,0 0 38 0 0,0 0 438 0 0,0 0 286 0 0,0 0 68 0 0,0 0-165 0 0,0 0-182 0 0,0 0-84 0 0,0 0-104 0 0,0 0-149 0 0,0 0-147 0 0,0 0-112 0 0,9 1-84 0 0,29 0-99 0 0,19-29 1275 0 0,-32 12-1489 0 0,-16 10-369 0 0,0 0 1 0 0,0 0 0 0 0,0 1-1 0 0,1 0 1 0 0,0 1 0 0 0,0 0-1 0 0,1 0 1 0 0,-1 1 0 0 0,0 1-1 0 0,1 0 1 0 0,10-1-130 0 0,-16 5 34 0 0,-1 0 0 0 0,1 1 0 0 0,-1-1 0 0 0,0 1-1 0 0,0 0 1 0 0,0 0 0 0 0,0 1 0 0 0,0-1 0 0 0,-1 1-1 0 0,1 0 1 0 0,-1 0 0 0 0,0 0 0 0 0,0 0 0 0 0,0 1 0 0 0,-1-1-1 0 0,0 1 1 0 0,0-1 0 0 0,0 1 0 0 0,0 1-34 0 0,9 27 141 0 0,-2 0 0 0 0,-2 1 1 0 0,-1 0-1 0 0,-1 0 0 0 0,-2 0 0 0 0,-1 0 0 0 0,-2 1 1 0 0,-4 26-142 0 0,2-35 39 0 0,-1 0 0 0 0,-1 0 0 0 0,-2-1 1 0 0,0 1-1 0 0,-2-1 0 0 0,-1-1 0 0 0,-8 17-39 0 0,13-30 20 0 0,0-1 0 0 0,-1 0 0 0 0,0 0 0 0 0,0 0 0 0 0,-1 0 0 0 0,0-1 0 0 0,-1 0 0 0 0,0 0 0 0 0,0-1 0 0 0,-1 0 0 0 0,0 0 0 0 0,-1-1 0 0 0,0 0 0 0 0,0-1 0 0 0,-8 5-20 0 0,13-10 3 0 0,0 0 0 0 0,-1 0 0 0 0,1 0 0 0 0,0-1 0 0 0,-1 0 0 0 0,1 0 0 0 0,-1 0 0 0 0,1 0 0 0 0,0-1 0 0 0,-1 0 0 0 0,1 0 0 0 0,0 0 0 0 0,0 0 0 0 0,-1-1 0 0 0,1 0 0 0 0,0 0-3 0 0,-1-7-51 0 0,0 0-1 0 0,0-1 1 0 0,1 1-1 0 0,1-1 1 0 0,-1 0-1 0 0,2 0 0 0 0,-1-1 1 0 0,1 1-1 0 0,1-1 1 0 0,0 1-1 0 0,0-1 1 0 0,1 1-1 0 0,1-1 0 0 0,0 1 1 0 0,0-1-1 0 0,1 1 1 0 0,0-1-1 0 0,1 1 1 0 0,0 0-1 0 0,0 0 0 0 0,1 0 1 0 0,1 1-1 0 0,0-1 1 0 0,0 1-1 0 0,4-5 52 0 0,8-29-1382 0 0,-9 20-395 0 0,2-2-2140 0 0,-3 8-3608 0 0,0 4-5015 0 0</inkml:trace>
  <inkml:trace contextRef="#ctx0" brushRef="#br0" timeOffset="1365.477">1293 752 12323 0 0,'0'0'2087'0'0,"0"0"-447"0"0,0 0-68 0 0,0 0 66 0 0,0 0-80 0 0,0 0-206 0 0,0 0-280 0 0,0 0-241 0 0,0 0-139 0 0,0 0-93 0 0,0 0-65 0 0,0 0-68 0 0,0 0-59 0 0,-4 1 237 0 0,-24 21 25 0 0,43-30-484 0 0,31-33-180 0 0,-41 29-192 0 0,-7 9-7641 0 0,1 3-4309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4913 0 0,'0'0'2718'0'0,"0"0"-724"0"0,0 0-171 0 0,0 0 203 0 0,0 0 142 0 0,0 0-138 0 0,0 0-365 0 0,0 0-382 0 0,0 0-273 0 0,0 0-122 0 0,0 0-85 0 0,0 0-67 0 0,0 0-44 0 0,2 27 1347 0 0,-52 53-598 0 0,-121 141-772 0 0,11-45-1006 0 0,155-170 1579 0 0,-3 4-7308 0 0,5-22-10119 0 0,3 8 8633 0 0</inkml:trace>
  <inkml:trace contextRef="#ctx0" brushRef="#br0" timeOffset="264.404">113 30 8058 0 0,'0'0'3739'0'0,"0"0"-1132"0"0,0 0-625 0 0,0 0-168 0 0,0 0-99 0 0,0 0-200 0 0,0 0-305 0 0,0 0-304 0 0,0 0-223 0 0,0 0-180 0 0,0 0-106 0 0,0 0-30 0 0,0 0 15 0 0,5 6 504 0 0,23 55-46 0 0,4-2 0 0 0,1-1 0 0 0,4-1 0 0 0,11 11-840 0 0,12-12-117 0 0,-44-51-3982 0 0,2-3-4221 0 0,-13-2-4635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8034 0 0,'0'0'2564'0'0,"0"0"-975"0"0,0 0-482 0 0,0 0-33 0 0,0 0 91 0 0,0 0 3 0 0,0 0-121 0 0,0 0-184 0 0,0 0-186 0 0,0 0-133 0 0,0 0-112 0 0,-1 13-68 0 0,-1 44-12 0 0,20 35 1376 0 0,-7 154 839 0 0,-11-246-2482 0 0,0 0 16 0 0,0 0 15 0 0,0 0 54 0 0,0 0 43 0 0,0 0 54 0 0,0 0 40 0 0,-2-19 844 0 0,-1-8-1051 0 0,1 0 1 0 0,2 0-1 0 0,1-1 0 0 0,0 1 1 0 0,2 1-1 0 0,3-6-100 0 0,3-11 46 0 0,2 0-1 0 0,2 1 0 0 0,2 1 0 0 0,2 0 0 0 0,2 1 0 0 0,1 0 0 0 0,20-27-45 0 0,-22 42 54 0 0,-6 32-9 0 0,19 76 169 0 0,3-5-106 0 0,-14-20-906 0 0,-18-31-8515 0 0,-2-20-2903 0 0</inkml:trace>
  <inkml:trace contextRef="#ctx0" brushRef="#br0" timeOffset="313.777">336 750 12851 0 0,'0'0'1416'0'0,"0"0"-696"0"0,0 0-177 0 0,0 0 384 0 0,0 0 348 0 0,0 0 102 0 0,0 0-139 0 0,0 0-330 0 0,0 0-269 0 0,0 0-144 0 0,0 0-60 0 0,0 0-33 0 0,0 0-10 0 0,3 11 7 0 0,9 34-52 0 0,-19-2 576 0 0,2-36-873 0 0,-5-18-5733 0 0,8 5 516 0 0,2 2-3343 0 0</inkml:trace>
  <inkml:trace contextRef="#ctx0" brushRef="#br0" timeOffset="695.871">507 315 9986 0 0,'0'0'2159'0'0,"0"0"-517"0"0,0 0-112 0 0,0 0 65 0 0,0 0-32 0 0,0 0-199 0 0,0 0-333 0 0,0 0-311 0 0,0 0-191 0 0,0 0-102 0 0,0 0-101 0 0,0 0-78 0 0,-3 9-44 0 0,-16 38 197 0 0,31-58 847 0 0,-20 22-693 0 0,-24 29-105 0 0,32-40-454 0 0,0 0 1 0 0,1 0 0 0 0,-1-1 0 0 0,0 1 0 0 0,0 0 0 0 0,1 0 0 0 0,-1 0 0 0 0,0 0 0 0 0,0-1 0 0 0,1 1-1 0 0,-1 0 1 0 0,0 0 0 0 0,1 0 0 0 0,-1 0 0 0 0,0 0 0 0 0,0 0 0 0 0,1 0 0 0 0,-1 0 0 0 0,0 0 0 0 0,1 0-1 0 0,-1 0 1 0 0,0 0 0 0 0,1 0 0 0 0,-1 0 0 0 0,0 0 0 0 0,0 0 0 0 0,1 1 0 0 0,-1-1 0 0 0,0 0 0 0 0,0 0-1 0 0,1 0 1 0 0,-1 0 0 0 0,0 0 0 0 0,0 1 0 0 0,1-1 0 0 0,-1 0 0 0 0,0 0 0 0 0,0 1 0 0 0,1-1-1 0 0,-1 0 1 0 0,0 0 0 0 0,0 1 0 0 0,0-1 0 0 0,0 0 0 0 0,0 0 0 0 0,1 1 3 0 0,35-32-1030 0 0,-13 9-5031 0 0,-19 18 3410 0 0,2-4-9321 0 0</inkml:trace>
  <inkml:trace contextRef="#ctx0" brushRef="#br0" timeOffset="2143.727">373 676 0 0 0,'0'0'2043'0'0,"0"0"-42"0"0,0 0-142 0 0,0 0-272 0 0,0 0-275 0 0,0 0-189 0 0,0 0-104 0 0,0 0-98 0 0,0 0-61 0 0,0 0-35 0 0,0 0-29 0 0,0 0-17 0 0,0 0-39 0 0,13 8 1919 0 0,-34 69 3282 0 0,-1 8-4998 0 0,22-84-922 0 0,0 0 0 0 0,0 1 1 0 0,0-1-1 0 0,0 1 0 0 0,0-1 0 0 0,0 1 0 0 0,0-1 0 0 0,0 0 0 0 0,1 1 1 0 0,-1-1-1 0 0,0 1 0 0 0,1-1 0 0 0,0 0 0 0 0,-1 1 0 0 0,1-1 0 0 0,0 0 1 0 0,-1 0-1 0 0,1 0 0 0 0,0 1 0 0 0,0-1 0 0 0,0 0 0 0 0,0 0 0 0 0,0 0 1 0 0,0 0-1 0 0,0-1 0 0 0,0 1 0 0 0,1 0 0 0 0,-1 0 0 0 0,0-1 0 0 0,0 1 1 0 0,1 0-1 0 0,-1-1 0 0 0,0 0 0 0 0,1 1 0 0 0,-1-1 0 0 0,1 0 0 0 0,-1 1 1 0 0,0-1-1 0 0,1 0 0 0 0,-1 0 0 0 0,1 0 0 0 0,-1 0 0 0 0,1-1 0 0 0,-1 1 1 0 0,0 0-1 0 0,1-1 0 0 0,-1 1 0 0 0,1-1-21 0 0,78-25 1135 0 0,-71 20-879 0 0,-9 6-3813 0 0,0-1-3856 0 0,-1 1-4790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4257 0 0,'0'0'2248'0'0,"0"0"-108"0"0,0 0-101 0 0,0 0-110 0 0,0 0-76 0 0,0 0-170 0 0,0 0-183 0 0,0 0-172 0 0,0 0-206 0 0,0 0-239 0 0,0 0-222 0 0,0 0-157 0 0,0 0-97 0 0,-6-1-20 0 0,-10 1-213 0 0,26-5 2170 0 0,-5 3-2108 0 0,36-9 368 0 0,1 1 1 0 0,0 3-1 0 0,0 1 0 0 0,1 2 1 0 0,0 2-1 0 0,2 2-604 0 0,46 21 231 0 0,-87-17 1041 0 0,-49-48-1116 0 0,-29-33-111 0 0,64 69 195 0 0,7 20-5565 0 0,10 9 385 0 0,-2-13-1574 0 0,-1-4-5363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6209 0 0,'0'0'2381'0'0,"0"0"-594"0"0,0 0-135 0 0,0 0 85 0 0,0 0 54 0 0,0 0-59 0 0,0 0-218 0 0,0 0-255 0 0,0 0-255 0 0,0 0-176 0 0,0 0-140 0 0,0 0-130 0 0,0 0-104 0 0,-3-3-74 0 0,-11-9-78 0 0,57 4 975 0 0,299 5 868 0 0,-247 3-1942 0 0,-94 0-187 0 0,-1 0 29 0 0,0 0 30 0 0,0 0 41 0 0,0 0 54 0 0,0 0 30 0 0,0 0-2 0 0,-44-40 469 0 0,-80-74-465 0 0,110 88-1181 0 0,30 37-2095 0 0,-3-4-715 0 0,-4-3-4039 0 0,0 0-4828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89 320 0 0,'0'0'1824'0'0,"0"0"-46"0"0,0 0 109 0 0,0 0 272 0 0,0 0 173 0 0,0 0-61 0 0,0 0-359 0 0,0 0-516 0 0,0 0-411 0 0,0 0-263 0 0,0 0-108 0 0,1-3 2 0 0,-81 119 4300 0 0,-86 224-2598 0 0,53-98-2178 0 0,70-150-95 0 0,42-91-46 0 0,1-1 13 0 0,0 0 0 0 0,0 0-11 0 0,8-16 107 0 0,320-571 407 0 0,-190 314-283 0 0,-131 294-131 0 0,25 152 406 0 0,5 34-46 0 0,25 114-306 0 0,-46-278-132 0 0,-16-43 6 0 0,0 0 10 0 0,0 0 31 0 0,0 0 36 0 0,0 0 42 0 0,0 0 39 0 0,-2 0-154 0 0,-1 0 0 0 0,1 0 1 0 0,-1 0-1 0 0,1-1 1 0 0,-1 1-1 0 0,1-1 0 0 0,-1 0 1 0 0,1 1-1 0 0,0-1 1 0 0,-1 0-1 0 0,1 0 0 0 0,0-1 1 0 0,0 1-1 0 0,0 0 1 0 0,0-1-1 0 0,0 0 0 0 0,0 1 1 0 0,0-1-1 0 0,0 0 1 0 0,1 0-1 0 0,-1 0 0 0 0,0-1-33 0 0,-53-45 140 0 0,-124-55-97 0 0,44 33-26 0 0,128 67 601 0 0,-3-2-3580 0 0,19 2-8066 0 0,-5 3-809 0 0</inkml:trace>
  <inkml:trace contextRef="#ctx0" brushRef="#br0" timeOffset="6718.032">1092 166 0 0 0,'0'0'1090'0'0,"0"0"342"0"0,0 0 130 0 0,0 0-98 0 0,0 0-167 0 0,0 0-152 0 0,0 0-78 0 0,0 0-25 0 0,0 0-17 0 0,-1-10 35 0 0,-3-24-306 0 0,4 31 8934 0 0,-38 265-5966 0 0,-32 62-3204 0 0,44-222-433 0 0,14-44-121 0 0,12-57-32 0 0,0-1-36 0 0,12-19-245 0 0,13-30 60 0 0,-3 0 1 0 0,-2-1 0 0 0,-2-1-1 0 0,-2-1 1 0 0,-2-1-1 0 0,-3 0 1 0 0,-2-1 288 0 0,11-43-1134 0 0,3-80 1307 0 0,-42 181 1164 0 0,5 44 340 0 0,16-19-1492 0 0,2 0 1 0 0,1-1-1 0 0,1 1 0 0 0,1-1 0 0 0,2-1 0 0 0,2 3-185 0 0,5 20 119 0 0,-2-5-26 0 0,-1 2-64 0 0,2 0 1 0 0,2-1-1 0 0,3-1 1 0 0,11 20-30 0 0,-29-62 6 0 0,-2-2-5 0 0,0-1 0 0 0,0 1 1 0 0,0 0-1 0 0,0-1 1 0 0,0 1-1 0 0,0 0 1 0 0,0 0-1 0 0,0-1 0 0 0,0 1 1 0 0,0 0-1 0 0,1-1 1 0 0,-1 1-1 0 0,0 0 1 0 0,0-1-1 0 0,1 1 0 0 0,-1 0 1 0 0,1-1-1 0 0,-1 1 1 0 0,0 0-1 0 0,1-1 0 0 0,-1 1 1 0 0,1-1-1 0 0,-1 1 1 0 0,1-1-1 0 0,0 1 1 0 0,-1-1-1 0 0,1 0 0 0 0,-1 1 1 0 0,1-1-1 0 0,0 0 1 0 0,-1 1-1 0 0,1-1 1 0 0,0 0-1 0 0,0 0 0 0 0,-1 1 1 0 0,1-1-1 0 0,0 0 1 0 0,-1 0-1 0 0,1 0 1 0 0,0 0-1 0 0,0 0 0 0 0,-1 0 1 0 0,1 0-1 0 0,0 0 1 0 0,-1-1-1 0 0,1 1 1 0 0,0 0-1 0 0,0 0 0 0 0,-1-1 1 0 0,1 1-1 0 0,0 0-1 0 0,29-78 313 0 0,69-219 34 0 0,-84 236-249 0 0,-3 0 0 0 0,-2 0 1 0 0,-3-1-1 0 0,-2-24-98 0 0,-5 85-89 0 0,0 0 1 0 0,0 0 0 0 0,0 1 0 0 0,0-1 0 0 0,0 0-1 0 0,0 0 1 0 0,1 0 0 0 0,-1 0 0 0 0,0 1 0 0 0,0-1 0 0 0,1 0-1 0 0,-1 0 1 0 0,1 1 0 0 0,-1-1 0 0 0,0 0 0 0 0,1 1-1 0 0,-1-1 1 0 0,1 0 0 0 0,0 1 0 0 0,-1-1 0 0 0,1 1 0 0 0,-1-1-1 0 0,1 1 1 0 0,0-1 0 0 0,0 1 0 0 0,-1-1 0 0 0,1 1-1 0 0,0-1 1 0 0,0 1 0 0 0,-1 0 0 0 0,1 0 0 0 0,0-1-1 0 0,0 1 1 0 0,0 0 0 0 0,-1 0 0 0 0,1 0 0 0 0,0 0 0 0 0,0 0-1 0 0,0 0 1 0 0,0 0 0 0 0,-1 0 0 0 0,1 0 0 0 0,0 1-1 0 0,0-1 1 0 0,0 0 0 0 0,-1 0 0 0 0,1 1 0 0 0,0-1 0 0 0,0 1-1 0 0,-1-1 1 0 0,1 0 0 0 0,0 1 0 0 0,-1-1 0 0 0,1 1-1 0 0,0 0 1 0 0,-1-1 0 0 0,1 1 88 0 0,16 12-5906 0 0,-16-12 838 0 0,1-1-5715 0 0</inkml:trace>
  <inkml:trace contextRef="#ctx0" brushRef="#br0" timeOffset="7065.504">1720 107 12315 0 0,'0'0'2297'0'0,"0"0"-487"0"0,0 0-179 0 0,0 0-60 0 0,0 0-140 0 0,0 0-305 0 0,0 0-381 0 0,0 0-233 0 0,0 0-61 0 0,0 0 11 0 0,0 0 2 0 0,0 0-28 0 0,0 0-26 0 0,5 26-43 0 0,16 86-55 0 0,-6 91 457 0 0,-16-157-704 0 0,0-23-102 0 0,-1-1-1 0 0,-1 0 1 0 0,-1 0 0 0 0,-1 0 0 0 0,-1 0 0 0 0,0 0 0 0 0,-2-1-1 0 0,-5 8 38 0 0,15-60-11865 0 0,0 25 5326 0 0,-2 0-1933 0 0</inkml:trace>
  <inkml:trace contextRef="#ctx0" brushRef="#br0" timeOffset="7448.971">1700 162 7770 0 0,'0'0'2546'0'0,"0"0"-374"0"0,0 0-209 0 0,0 0-131 0 0,0 0-222 0 0,0 0-304 0 0,0 0-410 0 0,0 0-317 0 0,0 0-159 0 0,0 0-12 0 0,0 0 53 0 0,0 0 71 0 0,0 0 25 0 0,10-3-7 0 0,83-12 855 0 0,-81 14-1295 0 0,-1 1 0 0 0,1 0 1 0 0,-1 1-1 0 0,1 1 0 0 0,-1 0 0 0 0,0 0 1 0 0,1 1-1 0 0,-1 0 0 0 0,0 1 1 0 0,-1 0-1 0 0,1 1 0 0 0,-1 0 0 0 0,0 1 1 0 0,0 0-1 0 0,-1 0 0 0 0,1 1 1 0 0,-1 1-1 0 0,-1-1 0 0 0,0 1 0 0 0,5 7-110 0 0,-2 1 47 0 0,-1 1 0 0 0,-1 0 0 0 0,0 1 0 0 0,-1 0 0 0 0,-1 1 0 0 0,-1-1 0 0 0,-1 1 0 0 0,-1 1 0 0 0,0-1 0 0 0,-1 0 0 0 0,-1 1 0 0 0,-1 0 0 0 0,-1-1 0 0 0,-1 1 0 0 0,-2 17-47 0 0,-1-24 21 0 0,0 1 1 0 0,-1-1-1 0 0,0 0 1 0 0,-1 0 0 0 0,0-1-1 0 0,-1 0 1 0 0,0 0 0 0 0,-1 0-1 0 0,-1-1 1 0 0,1 0-1 0 0,-2-1 1 0 0,0 0 0 0 0,0 0-1 0 0,-1-1 1 0 0,0 0 0 0 0,0-1-1 0 0,-1 0 1 0 0,0-1-1 0 0,-6 2-21 0 0,7-4-10 0 0,1-1-1 0 0,-1 0 0 0 0,-1-1 0 0 0,1 0 1 0 0,0 0-1 0 0,-1-2 0 0 0,1 1 0 0 0,-1-1 0 0 0,0-1 1 0 0,1 0-1 0 0,-1-1 0 0 0,0 0 0 0 0,-2-1 11 0 0,4-1-176 0 0,0 0-1 0 0,0 0 0 0 0,0-1 0 0 0,1 0 0 0 0,0-1 1 0 0,-1 0-1 0 0,2 0 0 0 0,-1-1 0 0 0,1 0 1 0 0,0 0-1 0 0,0-1 177 0 0,-28-30-7840 0 0,30 29-3850 0 0</inkml:trace>
  <inkml:trace contextRef="#ctx0" brushRef="#br0" timeOffset="8084.099">70 1145 0 0 0,'0'0'1063'0'0,"0"0"997"0"0,0 0 400 0 0,0 0-35 0 0,0 0-180 0 0,0 0-230 0 0,0 0-281 0 0,0 0-319 0 0,0 0-272 0 0,0 0-259 0 0,0 0-227 0 0,0 0-151 0 0,-2-2-102 0 0,2 2-364 0 0,0 0 0 0 0,1 0 0 0 0,-1 0 1 0 0,1 0-1 0 0,-1 0 0 0 0,1 0 0 0 0,-1 0 1 0 0,0 0-1 0 0,1 0 0 0 0,-1 0 0 0 0,1 0 0 0 0,-1-1 1 0 0,0 1-1 0 0,1 0 0 0 0,-1 0 0 0 0,1 0 1 0 0,-1-1-1 0 0,0 1 0 0 0,1 0 0 0 0,-1 0 1 0 0,0-1-1 0 0,0 1 0 0 0,1 0 0 0 0,-1-1 0 0 0,0 1 1 0 0,1 0-1 0 0,-1-1 0 0 0,0 1 0 0 0,0 0 1 0 0,0-1-1 0 0,0 1 0 0 0,1 0 0 0 0,-1-1 0 0 0,0 1 1 0 0,0-1-1 0 0,0 1 0 0 0,0-1 0 0 0,0 1 1 0 0,0 0-1 0 0,0-1 0 0 0,0 1 0 0 0,0-1 1 0 0,0 1-1 0 0,0 0 0 0 0,0-1 0 0 0,0 1 0 0 0,0-1 1 0 0,-1 1-1 0 0,1 0 0 0 0,0-1 0 0 0,0 1 1 0 0,0-1-1 0 0,0 1 0 0 0,-1 0 0 0 0,1-1 0 0 0,0 1 1 0 0,-1 0-1 0 0,1-1 0 0 0,0 1-40 0 0,15-3 730 0 0,219-21 3969 0 0,-138 19-4006 0 0,273-27 709 0 0,17-1-714 0 0,40 17-688 0 0,-196 16 18 0 0,-154 3-258 0 0,-90-20-3465 0 0,-16 15-1936 0 0,17 3-657 0 0,5-1-4975 0 0</inkml:trace>
  <inkml:trace contextRef="#ctx0" brushRef="#br0" timeOffset="9015.97">289 1322 0 0 0,'0'0'874'0'0,"0"0"638"0"0,0 0 278 0 0,0 0 129 0 0,0 0 66 0 0,0 0-55 0 0,0 0-172 0 0,0 0-208 0 0,0 0-202 0 0,0 0-113 0 0,0 0-59 0 0,0 0-81 0 0,-10 4-100 0 0,-30 10-132 0 0,30-10-169 0 0,10-4-143 0 0,0 0-108 0 0,0 0-75 0 0,13-7 1567 0 0,83-1 902 0 0,35 9-1672 0 0,40 0-422 0 0,-57-3-467 0 0,438-63 476 0 0,-202 38-592 0 0,-193 10 88 0 0,-113 9-206 0 0,-10 8-14 0 0,-34 0-20 0 0,0 0 10 0 0,0 0 14 0 0,0 0-17 0 0,0 0-27 0 0,0 0-12 0 0,0 0 0 0 0,0 0 25 0 0,0 0 9 0 0,0 0 3 0 0,0 0-6 0 0,0 0-9 0 0,0 0 14 0 0,0 0 6 0 0,0 0 3 0 0,0 0-10 0 0,0 0-19 0 0,0 0 24 0 0,0 0-11 0 0,0 0 16 0 0,0 0-11 0 0,0 0-10 0 0,0 0 17 0 0,0 0-3 0 0,0 0-18 0 0,0 0 0 0 0,0 0 14 0 0,0 0 5 0 0,0 0 18 0 0,0 0-6 0 0,0 0-28 0 0,0 0-9 0 0,0 0-3 0 0,0 0 6 0 0,0 0 10 0 0,0 0-10 0 0,0 0-1 0 0,0 0 27 0 0,0 0 10 0 0,0 0-5 0 0,0 0-8 0 0,0 0-9 0 0,0 0-14 0 0,0 0-2 0 0,0 0 14 0 0,0 0-15 0 0,0 0 2 0 0,0 0 24 0 0,0 0-19 0 0,0 0 8 0 0,0 0-10 0 0,0 0 17 0 0,0 0 8 0 0,0 0-7 0 0,0 0 3 0 0,0 0-13 0 0,0 0 9 0 0,0 0-21 0 0,0 0-7 0 0,0 0 1 0 0,0 0 10 0 0,0 0 18 0 0,0 0 3 0 0,0 0-21 0 0,0 0 10 0 0,0 0 3 0 0,0 0-23 0 0,0 0 3 0 0,0 0-4 0 0,0 0-6 0 0,0 0-2 0 0,0 0-12 0 0,0 0-54 0 0,0 0-37 0 0,0 0-45 0 0,0 0-130 0 0,0 0-193 0 0,0 0-309 0 0,0 0-651 0 0,0 0-1794 0 0,0 0-4601 0 0,0 0-5056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14259 0 0,'0'0'1940'0'0,"0"0"-709"0"0,0 0-229 0 0,0 0 110 0 0,0 0 104 0 0,0 0-31 0 0,0 0-204 0 0,0 0-282 0 0,0 0-170 0 0,0 0-40 0 0,0 0-4 0 0,0 0 39 0 0,0 0-6 0 0,14 0-57 0 0,109 3 619 0 0,299 5 706 0 0,-421-8-1746 0 0,-1 0 19 0 0,0 0 33 0 0,0 0 46 0 0,0 0 26 0 0,-33-22 387 0 0,-97-70-461 0 0,119 78-1472 0 0,18 17-2150 0 0,19 19-6316 0 0,-20-15-2468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5769 0 0,'0'0'2622'0'0,"0"0"-244"0"0,0 0-92 0 0,0 0-23 0 0,0 0-165 0 0,0 0-297 0 0,0 0-331 0 0,0 0-275 0 0,0 0-203 0 0,0 0-132 0 0,0 0-129 0 0,0 0-117 0 0,0 0-96 0 0,-8-1-89 0 0,-16-5 152 0 0,48 2 991 0 0,216 2 355 0 0,3 0-529 0 0,-251-24-1151 0 0,-67-99-58 0 0,71 119-859 0 0,-17-32 1437 0 0,18 24-3956 0 0,1-1-4664 0 0,2 11-4820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311 413 13179 0 0,'0'0'2948'0'0,"0"0"-1357"0"0,0 0-414 0 0,0 0 128 0 0,0 0 100 0 0,0 0-82 0 0,0 0-215 0 0,0 0-277 0 0,0 0-251 0 0,0 0-184 0 0,0 0-120 0 0,0 0-77 0 0,0 0-11 0 0,-9 0 252 0 0,-4 52 269 0 0,4-19-658 0 0,-1-1-1 0 0,-2-1 0 0 0,-1 0 0 0 0,-1-1 1 0 0,-1 0-1 0 0,-2-1 0 0 0,-1-1 0 0 0,-2 0 1 0 0,0-2-1 0 0,-11 10-50 0 0,-40 5-2215 0 0,53-37-410 0 0,6-4-6373 0 0,11 0 7438 0 0,-1 0-9472 0 0</inkml:trace>
  <inkml:trace contextRef="#ctx0" brushRef="#br0" timeOffset="269.36">0 365 9946 0 0,'0'0'3842'0'0,"0"0"-1861"0"0,0 0-738 0 0,0 0-56 0 0,0 0-69 0 0,0 0-141 0 0,0 0-208 0 0,0 0-161 0 0,0 0-37 0 0,0 0 59 0 0,0 0 43 0 0,0 0-38 0 0,0 0-30 0 0,3 22-59 0 0,7 69-62 0 0,35 72 1112 0 0,-32-130-1394 0 0,8 13-75 0 0,2-1 0 0 0,2-1 0 0 0,2-1 0 0 0,8 7-127 0 0,-7-9-132 0 0,-20-33-570 0 0,-6-7-3227 0 0,0-3-3922 0 0,-1-1-4223 0 0</inkml:trace>
  <inkml:trace contextRef="#ctx0" brushRef="#br0" timeOffset="949.878">576 178 15195 0 0,'0'0'1558'0'0,"0"0"-477"0"0,0 0-163 0 0,0 0 56 0 0,0 0-25 0 0,0 0-117 0 0,0 0-206 0 0,0 0-147 0 0,0 0-71 0 0,0 0-48 0 0,0 0-26 0 0,0 0-52 0 0,0 0-54 0 0,26-3-31 0 0,120-12 179 0 0,-139 15-289 0 0,1-1 0 0 0,-1 1 0 0 0,1-1 0 0 0,0-1 0 0 0,-1 0 0 0 0,0 0 0 0 0,1 0 0 0 0,-1-1 0 0 0,0 0 0 0 0,0 0 0 0 0,-1-1 0 0 0,1 1 0 0 0,-1-2-1 0 0,1 1 1 0 0,-1-1 0 0 0,-1 0 0 0 0,1 0 0 0 0,-1 0 0 0 0,0-1 0 0 0,0 0 0 0 0,0 0 0 0 0,-1 0 0 0 0,0-1 0 0 0,0 1 0 0 0,-1-1 0 0 0,3-5-87 0 0,-4-36 700 0 0,-31 49-543 0 0,21 11-167 0 0,0 0-1 0 0,0 1 0 0 0,1 0 1 0 0,1 0-1 0 0,0 1 1 0 0,1 0-1 0 0,0 0 0 0 0,1 0 1 0 0,1 0-1 0 0,0 1 0 0 0,0 9 12 0 0,-3 6-6 0 0,-8 56 1 0 0,5 1 1 0 0,3 0-1 0 0,5 74 4 0 0,-11 157-34 0 0,11-314 31 0 0,-37 186 33 0 0,34-181-38 0 0,0 0-1 0 0,0 0 0 0 0,0-1 0 0 0,-1 1 0 0 0,0-1 0 0 0,-1-1 0 0 0,0 1 0 0 0,0-1 0 0 0,-1 0 1 0 0,1 0-1 0 0,-2 0 0 0 0,1-1 0 0 0,-1 0 0 0 0,0-1 0 0 0,0 0 0 0 0,0 0 0 0 0,-1-1 1 0 0,-8 3 8 0 0,12-3-21 0 0,0-1 0 0 0,-1-1 0 0 0,1 1 0 0 0,-1-1 0 0 0,0 0 0 0 0,0 0 0 0 0,0-1 0 0 0,0 0 0 0 0,0 0 0 0 0,0 0 0 0 0,0-1 0 0 0,0 1 0 0 0,0-2 0 0 0,0 1 0 0 0,0-1 0 0 0,0 0 0 0 0,0 0 0 0 0,0 0 0 0 0,0-1 0 0 0,0 0 0 0 0,1 0 0 0 0,-1-1 0 0 0,0 1 0 0 0,1-1 0 0 0,0 0 0 0 0,0-1 0 0 0,0 1 0 0 0,0-1 0 0 0,0 0 0 0 0,1 0 0 0 0,0-1 0 0 0,0 1 0 0 0,0-1 0 0 0,0 0 0 0 0,1 0 0 0 0,0 0 0 0 0,0-1 0 0 0,0 1 0 0 0,1-1 0 0 0,-1 0 0 0 0,0-5 21 0 0,2 0 15 0 0,1 0 0 0 0,0 0 0 0 0,1 0 0 0 0,0 1 0 0 0,1-1 0 0 0,0 0 0 0 0,1 1 0 0 0,0-1 0 0 0,1 1 0 0 0,0 0 0 0 0,0 0 0 0 0,1 0 0 0 0,0 1 0 0 0,1 0-1 0 0,0 0 1 0 0,0 0 0 0 0,1 1 0 0 0,1 0 0 0 0,-1 0 0 0 0,5-3-15 0 0,23-19 150 0 0,1 2 0 0 0,1 2 1 0 0,1 1-1 0 0,2 2 0 0 0,33-15-150 0 0,40-14 255 0 0,-107 46-1346 0 0,-11 5-6760 0 0,3 1-4267 0 0</inkml:trace>
  <inkml:trace contextRef="#ctx0" brushRef="#br0" timeOffset="1386.337">972 840 17900 0 0,'0'0'1545'0'0,"0"0"-311"0"0,0 0-62 0 0,0 0 3 0 0,0 0-149 0 0,0 0-269 0 0,0 0-254 0 0,0 0-170 0 0,0 0-58 0 0,0 0-5 0 0,0 0-30 0 0,0 0-11 0 0,0 0-13 0 0,13 0-11 0 0,88-3 445 0 0,-100 2-639 0 0,0 1 1 0 0,1 0-1 0 0,-1 0 1 0 0,0 1-1 0 0,1-1 1 0 0,-1 0-1 0 0,0 0 1 0 0,0 1-1 0 0,1-1 1 0 0,-1 0-1 0 0,0 1 1 0 0,0-1-1 0 0,0 1 1 0 0,0 0-1 0 0,1-1 1 0 0,-1 1-1 0 0,0 0 1 0 0,0 0-1 0 0,0 0 1 0 0,0-1-1 0 0,-1 1 1 0 0,1 0-1 0 0,0 0 1 0 0,0 0-1 0 0,0 1 1 0 0,-1-1-1 0 0,1 0 1 0 0,-1 0-1 0 0,1 0 1 0 0,-1 0-1 0 0,1 1 1 0 0,-1-1-1 0 0,0 0 1 0 0,1 0-1 0 0,-1 1 1 0 0,0-1-1 0 0,0 0 1 0 0,0 1-1 0 0,0-1 1 0 0,0 0-1 0 0,0 0 1 0 0,0 1-1 0 0,-1-1 1 0 0,1 0-1 0 0,0 1 1 0 0,-1-1-1 0 0,1 0 1 0 0,-1 0 0 0 0,0 0-1 0 0,1 0 1 0 0,-1 1-1 0 0,0-1 1 0 0,1 0-1 0 0,-1 0 1 0 0,0 0-1 0 0,-1 0-11 0 0,-110 110 333 0 0,111-110-328 0 0,0 1 0 0 0,0-1 0 0 0,1 1-1 0 0,-1-1 1 0 0,0 1 0 0 0,1-1-1 0 0,-1 1 1 0 0,1 0 0 0 0,0-1 0 0 0,-1 1-1 0 0,1 0 1 0 0,0 0 0 0 0,0-1 0 0 0,0 1-1 0 0,0 0 1 0 0,1-1 0 0 0,-1 1-1 0 0,0 0 1 0 0,1-1 0 0 0,-1 1 0 0 0,1 0-1 0 0,-1-1 1 0 0,1 1 0 0 0,0-1-1 0 0,0 1 1 0 0,0 0-5 0 0,19-2 176 0 0,75-14 628 0 0,-68-1-657 0 0,-25 12-1345 0 0,-10-1-6719 0 0,6 4 4171 0 0,-2-1-8949 0 0</inkml:trace>
  <inkml:trace contextRef="#ctx0" brushRef="#br0" timeOffset="1639.454">1293 844 16756 0 0,'0'0'3128'0'0,"0"0"-1283"0"0,0 0-457 0 0,0 0-61 0 0,0 0-142 0 0,0 0-230 0 0,0 0-244 0 0,0 0-144 0 0,0 0-52 0 0,0 0-6 0 0,0 0-38 0 0,0 0-62 0 0,0 0-87 0 0,1 18-80 0 0,3 130 295 0 0,-17-42-859 0 0,5-102-4392 0 0,5-4-111 0 0,1 0-7747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6473 0 0,'0'0'1982'0'0,"0"0"-511"0"0,0 0-204 0 0,0 0-29 0 0,0 0-17 0 0,0 0-10 0 0,0 0-59 0 0,0 0-67 0 0,0 0-74 0 0,0 0-158 0 0,0 0-175 0 0,0 0-117 0 0,0 0-58 0 0,4 27-22 0 0,14 85-17 0 0,-13 47 1322 0 0,-36-45-763 0 0,31-114-985 0 0,0-1 1 0 0,0 1-1 0 0,0-1 0 0 0,0 1 1 0 0,0 0-1 0 0,0-1 0 0 0,0 1 1 0 0,0 0-1 0 0,0-1 1 0 0,0 1-1 0 0,0 0 0 0 0,0-1 1 0 0,0 1-1 0 0,0 0 0 0 0,0-1 1 0 0,0 1-1 0 0,0 0 1 0 0,0-1-1 0 0,-1 1 0 0 0,1 0 1 0 0,0-1-1 0 0,0 1 0 0 0,0 0 1 0 0,-1-1-1 0 0,1 1 1 0 0,0 0-1 0 0,0 0 0 0 0,-1-1 1 0 0,1 1-1 0 0,0 0 0 0 0,0 0 1 0 0,-1 0-1 0 0,1-1 0 0 0,0 1 1 0 0,-1 0-1 0 0,1 0 1 0 0,0 0-1 0 0,-1 0 0 0 0,1 0 1 0 0,0 0-1 0 0,-1 0 0 0 0,1 0 1 0 0,0 0-1 0 0,-1 0 1 0 0,1 0-1 0 0,-1 0 0 0 0,1 0 1 0 0,0 0-1 0 0,-1 0 0 0 0,1 0 1 0 0,0 0-1 0 0,-1 0 0 0 0,1 0 1 0 0,0 0-1 0 0,-1 0 1 0 0,1 1-1 0 0,0-1 0 0 0,-1 0 1 0 0,1 0-1 0 0,0 0 0 0 0,-1 1-38 0 0,-3-36 268 0 0,5 1-133 0 0,1 0-1 0 0,1 0 0 0 0,2 0 0 0 0,2 1 0 0 0,1 0 0 0 0,1 0 1 0 0,2 1-1 0 0,1 0 0 0 0,2 1 0 0 0,4-6-134 0 0,-3 9 70 0 0,0 1 1 0 0,2 1-1 0 0,0 1 0 0 0,2 0 0 0 0,1 2 0 0 0,4-3-70 0 0,78-48 150 0 0,-63 58-59 0 0,-38 16-74 0 0,-1 0 4 0 0,0 0-23 0 0,0 0 12 0 0,0 41 129 0 0,0-36-163 0 0,0 1 0 0 0,0-1-1 0 0,1 1 1 0 0,-1-1 0 0 0,1 0 0 0 0,1 0 0 0 0,-1 1-1 0 0,1-1 1 0 0,0 0 0 0 0,0 0 0 0 0,0 0 0 0 0,1 0-1 0 0,0-1 1 0 0,0 1 0 0 0,0-1 0 0 0,0 0 0 0 0,1 0-1 0 0,0 0 1 0 0,-1 0 0 0 0,1 0 0 0 0,4 2 24 0 0,29 23-1742 0 0,-23-21-1897 0 0,0-2-4528 0 0,-9-5-3985 0 0</inkml:trace>
  <inkml:trace contextRef="#ctx0" brushRef="#br0" timeOffset="521.339">296 501 11298 0 0,'0'0'2361'0'0,"0"0"-1165"0"0,0 0-410 0 0,0 0 173 0 0,0 0 187 0 0,0 0 4 0 0,0 0-139 0 0,0 0-154 0 0,0 0-136 0 0,0 0-103 0 0,0 0-87 0 0,0 0-99 0 0,0 0-70 0 0,29-1-56 0 0,130-2 167 0 0,-148 3-319 0 0,-9-1-132 0 0,-1 1-1 0 0,0-1 0 0 0,0 1 0 0 0,0 0 1 0 0,1-1-1 0 0,-1 1 0 0 0,0 0 0 0 0,0 0 1 0 0,1 0-1 0 0,-1 0 0 0 0,0 0 0 0 0,1 0 1 0 0,-1 0-1 0 0,0 0 0 0 0,0 1 0 0 0,1-1 1 0 0,-1 0-1 0 0,0 1 0 0 0,0-1 0 0 0,0 1 1 0 0,0-1-1 0 0,0 1 0 0 0,1 0 0 0 0,-1 0 1 0 0,0-1-1 0 0,0 1 0 0 0,0 0 0 0 0,-1 0 1 0 0,1 0-1 0 0,0 0 0 0 0,0 0 0 0 0,0 0 1 0 0,0 0-22 0 0,-3 4 67 0 0,1-1 0 0 0,-1 1-1 0 0,1-1 1 0 0,-1 0 0 0 0,-1 0 0 0 0,1 0 0 0 0,0 0 0 0 0,-1 0 0 0 0,0 0 0 0 0,0-1 0 0 0,0 0 0 0 0,0 1 0 0 0,-1-1-1 0 0,1 0 1 0 0,-1 0 0 0 0,-3 2-67 0 0,-12 11 150 0 0,8-5-72 0 0,7-8-54 0 0,-1 0-1 0 0,1 1 1 0 0,1-1-1 0 0,-1 1 1 0 0,1 0-1 0 0,-1-1 1 0 0,1 2 0 0 0,0-1-1 0 0,0 0 1 0 0,1 1-1 0 0,-1-1 1 0 0,1 1-1 0 0,0 0 1 0 0,0 0 0 0 0,1-1-1 0 0,-1 1 1 0 0,1 0-1 0 0,0 1 1 0 0,1-1-1 0 0,-1 1-23 0 0,4-3 61 0 0,-1-1-1 0 0,1 1 0 0 0,0-1 0 0 0,0 1 0 0 0,0-1 0 0 0,0 0 1 0 0,0 0-1 0 0,0-1 0 0 0,0 1 0 0 0,1-1 0 0 0,-1 1 0 0 0,1-1 1 0 0,-1 0-1 0 0,1 0 0 0 0,0-1 0 0 0,-1 1 0 0 0,1-1 1 0 0,0 0-1 0 0,-1 0 0 0 0,1 0 0 0 0,0 0 0 0 0,-1-1 0 0 0,1 1 1 0 0,0-1-1 0 0,1 0-60 0 0,8 0 186 0 0,-1 2-188 0 0,-12-1-33 0 0,1 1 0 0 0,0-1 0 0 0,-1 0 0 0 0,1 0 0 0 0,-1 1 0 0 0,1-1 0 0 0,0 0 0 0 0,0 0 0 0 0,-1 0 0 0 0,1 0 0 0 0,0 0 0 0 0,-1 0 0 0 0,1 0 0 0 0,0 0 0 0 0,-1 0 0 0 0,1 0 1 0 0,0 0-1 0 0,-1 0 0 0 0,1 0 0 0 0,0-1 0 0 0,-1 1 0 0 0,1 0 0 0 0,0-1 0 0 0,-1 1 0 0 0,1 0 0 0 0,-1-1 0 0 0,1 1 0 0 0,0-1 0 0 0,-1 1 0 0 0,1-1 0 0 0,-1 1 0 0 0,0-1 0 0 0,1 1 1 0 0,-1-1-1 0 0,1 1 0 0 0,-1-1 0 0 0,0 0 0 0 0,1 1 0 0 0,-1-1 0 0 0,0 1 0 0 0,0-1 0 0 0,1 0 0 0 0,-1 1 0 0 0,0-2 35 0 0,2-14-7104 0 0,-1 11 1000 0 0,0 0-5751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8098 0 0,'0'0'2396'0'0,"0"0"-678"0"0,0 0-222 0 0,0 0 111 0 0,0 0 11 0 0,0 0-122 0 0,0 0-181 0 0,0 0-203 0 0,0 0-161 0 0,0 0-101 0 0,0 0-110 0 0,0 0-87 0 0,0 0-46 0 0,18 0-84 0 0,128 0 1475 0 0,49 0-603 0 0,-195 0-1437 0 0,0 0-16 0 0,0 0-34 0 0,0 0-56 0 0,0 0-98 0 0,0 0-186 0 0,0 0-237 0 0,-9-7-10586 0 0,4 6-479 0 0</inkml:trace>
  <inkml:trace contextRef="#ctx0" brushRef="#br0" timeOffset="269.658">138 1 10466 0 0,'0'0'1819'0'0,"0"0"-502"0"0,0 0-96 0 0,0 0 174 0 0,0 0 152 0 0,0 0-36 0 0,0 0-204 0 0,0 0-219 0 0,0 0-177 0 0,0 0-137 0 0,0 0-108 0 0,-1 34-91 0 0,-6 108-91 0 0,14 10 902 0 0,-31 21-1341 0 0,23-150-2317 0 0,2-13-7409 0 0,1-7-2037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18956 0 0,'0'0'1639'0'0,"0"0"-391"0"0,0 0-94 0 0,0 0 33 0 0,0 0-6 0 0,0 0-140 0 0,0 0-255 0 0,0 0-219 0 0,0 0-143 0 0,0 0-94 0 0,0 0-78 0 0,0 0-56 0 0,0 0-35 0 0,-3 20-21 0 0,-16 96 95 0 0,-7-36-38 0 0,21-66-3184 0 0,8-16-4267 0 0,-1-2-4669 0 0</inkml:trace>
  <inkml:trace contextRef="#ctx0" brushRef="#br0" timeOffset="472.603">190 93 9490 0 0,'0'0'3293'0'0,"0"0"-1197"0"0,0 0-383 0 0,0 0 52 0 0,0 0-16 0 0,0 0-226 0 0,0 0-312 0 0,0 0-271 0 0,0 0-197 0 0,0 0-123 0 0,0 0-94 0 0,0 0-92 0 0,0 0-79 0 0,7-3-42 0 0,101-31 895 0 0,5 23-640 0 0,-112 12-560 0 0,0 0-1 0 0,-1 0 0 0 0,1 0 0 0 0,0 0 0 0 0,-1 0 0 0 0,1 0 1 0 0,-1 0-1 0 0,1 1 0 0 0,-1-1 0 0 0,1 0 0 0 0,-1 0 1 0 0,0 1-1 0 0,0-1 0 0 0,0 0 0 0 0,0 1 0 0 0,0-1 0 0 0,0 0 1 0 0,0 0-1 0 0,0 1 0 0 0,0-1 0 0 0,0 0 0 0 0,-1 1 0 0 0,1-1 1 0 0,0 0-1 0 0,-1 0 0 0 0,1 0 0 0 0,-1 1 0 0 0,0-1 0 0 0,1 0 1 0 0,-1 0-1 0 0,0 0 0 0 0,0 0 0 0 0,0 0 0 0 0,1 0 1 0 0,-1 0-1 0 0,0 0 0 0 0,-1 0-7 0 0,-131 112 291 0 0,132-112-287 0 0,-1-1 0 0 0,0 1 1 0 0,1 0-1 0 0,-1-1 0 0 0,1 1 1 0 0,-1 0-1 0 0,1 0 0 0 0,-1 0 1 0 0,1 0-1 0 0,0 0 0 0 0,-1 0 1 0 0,1 1-1 0 0,0-1 0 0 0,0 0 1 0 0,0 1-1 0 0,0-1 0 0 0,0 0 1 0 0,0 1-1 0 0,0-1 0 0 0,1 1 1 0 0,-1 0-1 0 0,0-1 0 0 0,1 1 1 0 0,-1 0-1 0 0,1-1 0 0 0,0 1 1 0 0,0 0-1 0 0,-1-1 0 0 0,1 1 1 0 0,0 0-1 0 0,0 0 0 0 0,1-1 1 0 0,-1 1-1 0 0,0 0 1 0 0,0-1-1 0 0,1 1 0 0 0,-1 0 1 0 0,1-1-1 0 0,0 1 0 0 0,-1 0 1 0 0,1-1-1 0 0,0 1 0 0 0,0-1 1 0 0,0 0-1 0 0,0 1 0 0 0,0-1 1 0 0,1 1-5 0 0,10 1 56 0 0,-1-1 1 0 0,0 0-1 0 0,1-1 1 0 0,-1 0-1 0 0,1-1 1 0 0,0 0-1 0 0,-1-1 1 0 0,1 0-1 0 0,-1-1 1 0 0,0 0-1 0 0,1-1 1 0 0,-1 0-1 0 0,2-1-56 0 0,-3 1 12 0 0,0-4-334 0 0,-10 2-2645 0 0,-1 0-4002 0 0,0 3 3111 0 0,0-2-9063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229 494 2753 0 0,'0'0'1660'0'0,"0"0"16"0"0,0 0 154 0 0,0 0 164 0 0,0 0 73 0 0,0 0-80 0 0,0 0-203 0 0,0 0-251 0 0,0 0-234 0 0,0 0-182 0 0,0 0-130 0 0,0 0-49 0 0,0 0-29 0 0,4-3-39 0 0,12-10-62 0 0,-12 10-99 0 0,-4 3-115 0 0,0 0-110 0 0,0 0-89 0 0,0 0-71 0 0,0 0-47 0 0,0 0-28 0 0,0 0-36 0 0,0 0-4 0 0,0 0-16 0 0,-3 30 942 0 0,-18 14-949 0 0,-1-1-1 0 0,-3-1 1 0 0,-2-1-1 0 0,-4 3-185 0 0,-11 17 72 0 0,-17 50-22 0 0,59-112-119 0 0,-1 1 0 0 0,1 0 0 0 0,0-1 0 0 0,-1 1-1 0 0,1-1 1 0 0,0 1 0 0 0,0 0 0 0 0,-1-1-1 0 0,1 1 1 0 0,-1 0 0 0 0,1-1 0 0 0,0 1 0 0 0,-1 0-1 0 0,1 0 1 0 0,-1-1 0 0 0,1 1 0 0 0,-1 0-1 0 0,1 0 1 0 0,-1 0 0 0 0,1 0 0 0 0,0 0 0 0 0,-1 0-1 0 0,1 0 1 0 0,-1 0 0 0 0,1 0 0 0 0,-1 0 0 0 0,1 0-1 0 0,-1 0 1 0 0,1 0 0 0 0,-1 0 0 0 0,1 0-1 0 0,-1 0 1 0 0,1 0 0 0 0,-1 0 0 0 0,1 1 0 0 0,-1-1-1 0 0,1 0 1 0 0,0 0 0 0 0,-1 1 0 0 0,1-1-1 0 0,0 0 1 0 0,-1 1 0 0 0,1-1 0 0 0,-1 0 0 0 0,1 1-1 0 0,0-1 1 0 0,0 0 0 0 0,-1 1 0 0 0,1-1 0 0 0,0 1-1 0 0,0-1 70 0 0,0-8-1166 0 0,0-23-3802 0 0,3 13-2422 0 0,-1 9-3934 0 0</inkml:trace>
  <inkml:trace contextRef="#ctx0" brushRef="#br0" timeOffset="490.544">1 424 6449 0 0,'0'0'2240'0'0,"0"0"-295"0"0,0 0-51 0 0,0 0 90 0 0,0 0 12 0 0,0 0-175 0 0,0 0-278 0 0,0 0-269 0 0,0 0-231 0 0,0 0-122 0 0,0 0-97 0 0,0 0-107 0 0,22-3 3489 0 0,-5 22-3949 0 0,0 0 1 0 0,-1 1-1 0 0,-1 1 0 0 0,-1 0 1 0 0,-1 1-1 0 0,-1 0 1 0 0,-1 1-1 0 0,-1 1 0 0 0,7 20-257 0 0,87 228 519 0 0,-72-209-35 0 0,-32-82-4206 0 0,0 12-7226 0 0,0 3-2285 0 0</inkml:trace>
  <inkml:trace contextRef="#ctx0" brushRef="#br0" timeOffset="1428.506">330 196 5577 0 0,'0'0'1639'0'0,"0"0"-85"0"0,0 0 57 0 0,0 0 99 0 0,0 0 17 0 0,0 0-168 0 0,0 0-258 0 0,0 0-293 0 0,0 0-222 0 0,0 0-122 0 0,0 0-28 0 0,0 0 35 0 0,0 0 43 0 0,15-4 24 0 0,106-12 1117 0 0,-92 15-1383 0 0,9 0-21 0 0,-1-1-1 0 0,1-2 0 0 0,-1-2 0 0 0,0-1 1 0 0,-1-2-1 0 0,0-1 0 0 0,0-2 1 0 0,26-13-451 0 0,-59 24 46 0 0,0-1 0 0 0,1 0 0 0 0,-1 0 1 0 0,-1 0-1 0 0,1-1 0 0 0,0 1 0 0 0,0-1 1 0 0,-1 1-1 0 0,0-1 0 0 0,1 0 1 0 0,-1 0-1 0 0,0 0 0 0 0,0 0 0 0 0,-1 0 1 0 0,1 0-1 0 0,-1-1 0 0 0,1 1 0 0 0,-1-1 1 0 0,0 1-1 0 0,-1-1 0 0 0,1 1 0 0 0,0-1 1 0 0,-1 1-1 0 0,0-1 0 0 0,0 0 1 0 0,0 0-47 0 0,0 3 7 0 0,-1 0 1 0 0,1 0 0 0 0,-1 0 0 0 0,1 0 0 0 0,-1 0 0 0 0,0 0 0 0 0,1 0 0 0 0,-1 0 0 0 0,0 0 0 0 0,0 0 0 0 0,0 1 0 0 0,1-1 0 0 0,-1 0 0 0 0,0 0 0 0 0,0 1 0 0 0,0-1 0 0 0,0 1 0 0 0,-1-1 0 0 0,1 1 0 0 0,0-1 0 0 0,0 1-1 0 0,0-1 1 0 0,0 1 0 0 0,0 0 0 0 0,0 0 0 0 0,-1 0 0 0 0,1 0 0 0 0,0 0 0 0 0,0 0 0 0 0,0 0 0 0 0,-1 0 0 0 0,1 0 0 0 0,0 0 0 0 0,0 1 0 0 0,0-1 0 0 0,0 0 0 0 0,0 1 0 0 0,-1-1 0 0 0,1 1 0 0 0,0-1 0 0 0,0 1-1 0 0,0 0 1 0 0,0-1 0 0 0,1 1 0 0 0,-1 0 0 0 0,0 0 0 0 0,0-1 0 0 0,0 1 0 0 0,0 0 0 0 0,1 0 0 0 0,-1 0 0 0 0,0 0 0 0 0,1 1-8 0 0,-13 26-4 0 0,2 1 1 0 0,2 0-1 0 0,0 1 1 0 0,2 0-1 0 0,1 0 0 0 0,2 0 1 0 0,0 1-1 0 0,2 8 4 0 0,-1-10-10 0 0,-12 303 28 0 0,15-230-15 0 0,-4 1 0 0 0,-5-2 1 0 0,-4 1-1 0 0,-11 27-3 0 0,19-110 1 0 0,-1 1 0 0 0,0-1 0 0 0,-2 0 0 0 0,0-1 0 0 0,-1 1 0 0 0,-1-2 0 0 0,-1 1 0 0 0,0-1 1 0 0,-1-1-1 0 0,-13 14-1 0 0,22-27 1 0 0,0 0 0 0 0,0 0-1 0 0,0-1 1 0 0,0 1 0 0 0,0-1 0 0 0,-1 1 0 0 0,1-1 0 0 0,-1 0 0 0 0,1-1 0 0 0,-1 1 0 0 0,0 0 0 0 0,0-1 0 0 0,0 0 0 0 0,1 0 0 0 0,-1 0 0 0 0,0-1 0 0 0,0 1 0 0 0,-1-1 0 0 0,1 0 0 0 0,0 0 0 0 0,0 0 0 0 0,0-1-1 0 0,0 1 1 0 0,0-1 0 0 0,0 0 0 0 0,0 0 0 0 0,1 0 0 0 0,-1-1 0 0 0,0 1 0 0 0,1-1 0 0 0,-1 0 0 0 0,0 0 0 0 0,1-1 0 0 0,0 1 0 0 0,0 0 0 0 0,0-1 0 0 0,0 0 0 0 0,0 0 0 0 0,0 0 0 0 0,1 0 0 0 0,-1 0-1 0 0,1-1 1 0 0,0 1 0 0 0,0-1 0 0 0,-1-1-1 0 0,1-10 2 0 0,1 1 1 0 0,0-1-1 0 0,1 0 0 0 0,1 0 0 0 0,0 1 0 0 0,1-1 0 0 0,0 0 1 0 0,1 1-1 0 0,1 0 0 0 0,1 0 0 0 0,0 0 0 0 0,0 0 0 0 0,1 1 1 0 0,1 0-1 0 0,0 0 0 0 0,1 0 0 0 0,5-5-2 0 0,3-3 14 0 0,-1 1-1 0 0,2 1 1 0 0,1 1 0 0 0,0 0 0 0 0,1 1-1 0 0,1 1 1 0 0,1 1 0 0 0,0 1-1 0 0,19-10-13 0 0,137-47 198 0 0,-151 68-22 0 0,-26 3-166 0 0,0 0 5 0 0,0 0-4 0 0,0 0-1 0 0,0 0-11 0 0,0 0 2 0 0,0 0-14 0 0,0 0-10 0 0,0 0-13 0 0,-7 19-2420 0 0,2-8 149 0 0,3-4-1086 0 0,0-1-3950 0 0,2-2-5256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1256 0 0,'0'0'2840'0'0,"0"0"-825"0"0,0 0-231 0 0,0 0 192 0 0,0 0 157 0 0,0 0-46 0 0,0 0-269 0 0,0 0-395 0 0,0 0-371 0 0,0 0-269 0 0,0 0-182 0 0,2-2-110 0 0,-1 2-387 0 0,-1-1 0 0 0,1 1 0 0 0,0 0-1 0 0,0 0 1 0 0,0 0 0 0 0,0 0 0 0 0,0 0 0 0 0,0 0 0 0 0,0 0-1 0 0,0 0 1 0 0,0 0 0 0 0,-1 0 0 0 0,1 1 0 0 0,0-1 0 0 0,0 0-1 0 0,0 0 1 0 0,0 1 0 0 0,0-1 0 0 0,-1 1 0 0 0,1-1 0 0 0,0 1-1 0 0,0-1 1 0 0,-1 1 0 0 0,1 0 0 0 0,0-1 0 0 0,-1 1 0 0 0,1 0-1 0 0,-1-1 1 0 0,1 1 0 0 0,-1 0 0 0 0,1 0 0 0 0,-1-1 0 0 0,1 1-1 0 0,-1 0 1 0 0,0 0 0 0 0,1 0 0 0 0,-1 0 0 0 0,0 0 0 0 0,0 0-1 0 0,0-1 1 0 0,0 1 0 0 0,1 0 0 0 0,-1 0 0 0 0,-1 0 0 0 0,1 0-1 0 0,0 0 1 0 0,0 0-104 0 0,17 58 1053 0 0,-13-26-894 0 0,-2 0-1 0 0,-1 1 0 0 0,-1-1 0 0 0,-2 0 1 0 0,-2 0-1 0 0,0 0 0 0 0,-2 0 0 0 0,-2-1 1 0 0,-10 27-159 0 0,-13 11 250 0 0,22-51-110 0 0,9-19-94 0 0,0 0-2 0 0,0 0 9 0 0,0 0 6 0 0,0 0 13 0 0,0 0 18 0 0,0 0 28 0 0,0 0 14 0 0,0 0 0 0 0,3-36-23 0 0,2 0 0 0 0,2 0 0 0 0,1 1 0 0 0,2 0 1 0 0,1 0-1 0 0,2 1 0 0 0,13-26-109 0 0,-17 39 33 0 0,72-158 27 0 0,-10 61-17 0 0,-70 118-39 0 0,1 0-1 0 0,-1 0 1 0 0,0 1 0 0 0,1-1-1 0 0,-1 1 1 0 0,0-1 0 0 0,1 1-1 0 0,-1-1 1 0 0,0 1-1 0 0,0 0 1 0 0,0-1 0 0 0,0 1-1 0 0,1 0 1 0 0,-1 0 0 0 0,0 0-1 0 0,0 0 1 0 0,-1 0 0 0 0,1 0-1 0 0,0 0 1 0 0,0 0 0 0 0,0 0-1 0 0,-1 1 1 0 0,1-1 0 0 0,0 0-1 0 0,-1 0 1 0 0,0 1 0 0 0,1-1-1 0 0,-1 0 1 0 0,0 1-1 0 0,1-1 1 0 0,-1 0 0 0 0,0 1-1 0 0,0-1 1 0 0,0 0 0 0 0,0 1-1 0 0,0-1 1 0 0,-1 1-4 0 0,5 8 26 0 0,12 56 121 0 0,-6-51-228 0 0,-1 18-5878 0 0,-8-26-384 0 0,0-3-6074 0 0</inkml:trace>
  <inkml:trace contextRef="#ctx0" brushRef="#br0" timeOffset="349.853">363 678 15651 0 0,'0'0'2090'0'0,"0"0"-579"0"0,0 0-277 0 0,0 0 23 0 0,0 0-36 0 0,0 0-188 0 0,0 0-274 0 0,0 0-270 0 0,0 0-155 0 0,0 0-55 0 0,0 0 42 0 0,0 0 40 0 0,0 0 46 0 0,1 4 43 0 0,15 135 1510 0 0,-33-143-4047 0 0,10-28-2969 0 0,5 11-5010 0 0,2 12-2042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190 133 15539 0 0,'0'0'1443'0'0,"0"0"-370"0"0,0 0-184 0 0,0 0 67 0 0,0 0 63 0 0,0 0-115 0 0,0 0-253 0 0,0 0-292 0 0,0 0-232 0 0,0 0-65 0 0,0 0 13 0 0,2 8 68 0 0,30 274 2388 0 0,-23 325-1371 0 0,4-548-1240 0 0,-8-96-2933 0 0,-5-37-3403 0 0,0 24-5973 0 0,0 35 7356 0 0</inkml:trace>
  <inkml:trace contextRef="#ctx0" brushRef="#br0" timeOffset="553.887">1 313 5473 0 0,'0'0'3313'0'0,"0"0"-1065"0"0,0 0-430 0 0,0 0-84 0 0,0 0 27 0 0,0 0-85 0 0,0 0-230 0 0,0 0-333 0 0,0 0-292 0 0,0 0-231 0 0,0 0-133 0 0,0 0-63 0 0,0 0-16 0 0,12-26 2 0 0,42-82-8 0 0,-53 105-342 0 0,1 0-1 0 0,-1 0 1 0 0,1 0-1 0 0,0 0 0 0 0,0 0 1 0 0,0 1-1 0 0,1-1 0 0 0,-1 1 1 0 0,0-1-1 0 0,1 1 0 0 0,0 0 1 0 0,-1 0-1 0 0,1 0 1 0 0,0 0-1 0 0,0 1 0 0 0,0-1 1 0 0,0 1-1 0 0,1 0 0 0 0,1-1-29 0 0,9-3 143 0 0,20-10 61 0 0,1 1-1 0 0,0 2 1 0 0,1 1 0 0 0,0 3 0 0 0,1 0 0 0 0,0 2 0 0 0,0 2 0 0 0,0 2 0 0 0,20 1-204 0 0,-54 1 9 0 0,0 0 0 0 0,0 0 0 0 0,0 0 1 0 0,0 1-1 0 0,0-1 0 0 0,0 1 1 0 0,0 0-1 0 0,0 0 0 0 0,0 0 0 0 0,-1 0 1 0 0,1 0-1 0 0,0 1 0 0 0,-1-1 0 0 0,1 1 1 0 0,0 0-1 0 0,-1-1 0 0 0,0 1 0 0 0,1 1 1 0 0,-1-1-1 0 0,0 0 0 0 0,0 0 1 0 0,0 1-1 0 0,-1-1 0 0 0,1 1 0 0 0,-1 0 1 0 0,1-1-1 0 0,-1 1 0 0 0,0 0 0 0 0,0 0 1 0 0,0 0-1 0 0,0 0 0 0 0,0 0 0 0 0,-1 0 1 0 0,0 0-1 0 0,1 0 0 0 0,-1 0 1 0 0,0 0-1 0 0,0 0 0 0 0,-1 0-9 0 0,-1 15 48 0 0,-2-1 0 0 0,0 0-1 0 0,-1-1 1 0 0,-1 1 0 0 0,0-1 0 0 0,-1 0-1 0 0,-1 0 1 0 0,0-1 0 0 0,-2 0 0 0 0,1-1-1 0 0,-2 0 1 0 0,0 0 0 0 0,0-1 0 0 0,-6 4-48 0 0,-9 15 25 0 0,-12 11-13 0 0,30-37-14 0 0,1 0 0 0 0,0 1-1 0 0,0-1 1 0 0,1 1 0 0 0,0 1 0 0 0,0 0-1 0 0,0-1 1 0 0,1 2 0 0 0,1-1-1 0 0,-1 0 1 0 0,1 1 0 0 0,1 0-1 0 0,-1 0 1 0 0,2 0 0 0 0,-1 0-1 0 0,1 1 1 0 0,1-1 0 0 0,0 1 0 0 0,0-1-1 0 0,0 3 3 0 0,4-9-2 0 0,1 1 0 0 0,-1 0 0 0 0,1-1-1 0 0,-1 0 1 0 0,1 0 0 0 0,0 0 0 0 0,0 0 0 0 0,0-1-1 0 0,1 1 1 0 0,-1-1 0 0 0,0 0 0 0 0,1 0 0 0 0,0-1 0 0 0,4 2 2 0 0,249 70 41 0 0,-254-72-26 0 0,0 0 1 0 0,0 0 0 0 0,0 0-1 0 0,0 1 1 0 0,-1-1-1 0 0,1 1 1 0 0,0 0-1 0 0,-1 0 1 0 0,1 0-1 0 0,-1 1 1 0 0,0-1-1 0 0,0 1 1 0 0,0 0-1 0 0,0 0 1 0 0,0 0 0 0 0,0 0-1 0 0,-1 1 1 0 0,0-1-1 0 0,0 1 1 0 0,0-1-1 0 0,0 1 1 0 0,0 0-1 0 0,-1 0 1 0 0,1 0-1 0 0,-1 0 1 0 0,0 0-1 0 0,0 0 1 0 0,-1 0 0 0 0,1 0-1 0 0,-1 0 1 0 0,0 0-1 0 0,0 0 1 0 0,0 0-1 0 0,-1 1 1 0 0,1-1-1 0 0,-1 0 1 0 0,0 0-1 0 0,0 0 1 0 0,-1 0 0 0 0,1-1-1 0 0,-1 1 1 0 0,0 0-1 0 0,0 0 1 0 0,0-1-1 0 0,0 1 1 0 0,0-1-1 0 0,-1 0 1 0 0,0 0-1 0 0,-3 3-15 0 0,-21 15 66 0 0,-2-2-1 0 0,0 0 0 0 0,-2-2 1 0 0,0-1-1 0 0,0-2 0 0 0,-2-1 1 0 0,1-1-1 0 0,-1-2 1 0 0,-1-2-1 0 0,-6 1-65 0 0,-125 16 23 0 0,130-25-277 0 0,34 0-2 0 0,35-32-10539 0 0,-27 28 5524 0 0,4-4-6533 0 0</inkml:trace>
  <inkml:trace contextRef="#ctx0" brushRef="#br0" timeOffset="1302.08">923 729 11402 0 0,'0'0'4367'0'0,"0"0"-2811"0"0,0 0-979 0 0,0 0 45 0 0,0 0 234 0 0,0 0 142 0 0,0 0-19 0 0,0 0-167 0 0,0 0-196 0 0,0 0-128 0 0,0 0-84 0 0,0 0-81 0 0,0 0-36 0 0,-3 32-7 0 0,-9 97-24 0 0,22-82 151 0 0,-5-45-297 0 0,4 1-5 0 0,0-1 0 0 0,0 0 0 0 0,0 0 0 0 0,1-1-1 0 0,-1 0 1 0 0,0 0 0 0 0,1-1 0 0 0,-1 0 0 0 0,1-1 0 0 0,-1 0 0 0 0,0-1-1 0 0,1 0 1 0 0,-1 0 0 0 0,0-1 0 0 0,0 0 0 0 0,0-1 0 0 0,-1 0 0 0 0,1 0 0 0 0,-1-1-1 0 0,0 0 1 0 0,0 0 0 0 0,-1-1 0 0 0,1 0 0 0 0,-1-1-105 0 0,5 0 48 0 0,142-126 298 0 0,-123 100-315 0 0,-30 30-26 0 0,-1 2-2 0 0,0 17-159 0 0,0 4 135 0 0,-1-13 21 0 0,0-1-1 0 0,0 1 0 0 0,1 0 1 0 0,-1-1-1 0 0,2 1 0 0 0,-1 0 1 0 0,1-1-1 0 0,0 1 0 0 0,0 0 1 0 0,1-1-1 0 0,0 0 0 0 0,0 1 1 0 0,1-1-1 0 0,-1 0 0 0 0,1 0 1 0 0,1 0-1 0 0,-1-1 0 0 0,1 1 1 0 0,0-1-1 0 0,0 1 0 0 0,0-1 1 0 0,1-1-1 0 0,0 1 0 0 0,0-1 1 0 0,0 1 0 0 0,5 0 19 0 0,0 1 0 0 0,0-1 0 0 0,0 0 0 0 0,1-1 0 0 0,0 0 0 0 0,0-1 0 0 0,0 0 0 0 0,0-1 0 0 0,0 0 1 0 0,0-1-1 0 0,1 0 0 0 0,-1-1 0 0 0,0 0 0 0 0,1-1 0 0 0,-1 0 0 0 0,0 0 0 0 0,0-1 0 0 0,0-1 0 0 0,0 0 0 0 0,0-1 0 0 0,0 0 1 0 0,-1 0-1 0 0,0-1 0 0 0,0-1 0 0 0,0 1 0 0 0,-1-2 0 0 0,1 1 0 0 0,-2-1 0 0 0,8-7-19 0 0,17-17 79 0 0,-1-1 0 0 0,-1-1 0 0 0,-2-1 0 0 0,-2-2 0 0 0,-1-1 0 0 0,-2-1-1 0 0,-1-1 1 0 0,-2-1 0 0 0,-2-1 0 0 0,-2-1 0 0 0,-1 0 0 0 0,-3-1 0 0 0,-1-1 0 0 0,-2 0 0 0 0,-2 0 0 0 0,-2-1 0 0 0,-2 0-1 0 0,-2-6-78 0 0,-1 47 6 0 0,-1 0 0 0 0,1 0 0 0 0,-1 0 0 0 0,0-1 0 0 0,0 1 0 0 0,0 0 0 0 0,-1 0 0 0 0,1 0 0 0 0,-1 0 0 0 0,0-1 0 0 0,0 1 0 0 0,0 0 0 0 0,-1 0 0 0 0,1 1 0 0 0,-1-1 0 0 0,0 0 0 0 0,0 0 0 0 0,-1 1 0 0 0,1-1 0 0 0,-1 1 0 0 0,0 0 0 0 0,1 0-1 0 0,-1 0 1 0 0,-1 0 0 0 0,1 0 0 0 0,0 1 0 0 0,-1 0 0 0 0,1-1 0 0 0,-1 1 0 0 0,0 0 0 0 0,0 1 0 0 0,0-1-6 0 0,1 4-7 0 0,0-1 0 0 0,0 1 0 0 0,0 0 0 0 0,1 0-1 0 0,-1 0 1 0 0,0 1 0 0 0,1-1 0 0 0,-1 1 0 0 0,1-1 0 0 0,0 1 0 0 0,0 0-1 0 0,0 0 1 0 0,0 0 0 0 0,1 0 0 0 0,-1 0 0 0 0,1 0 0 0 0,0 0 0 0 0,-1 1 0 0 0,2-1-1 0 0,-1 0 1 0 0,0 3 7 0 0,-1 0-5 0 0,-11 38 9 0 0,3 1 0 0 0,1 1-1 0 0,3 0 1 0 0,1 0 0 0 0,3 0-1 0 0,1 0 1 0 0,5 28-4 0 0,14 151-20 0 0,-20-35 62 0 0,-18-127-136 0 0,18-64-32 0 0,1 1 1 0 0,-1 0-1 0 0,1-1 0 0 0,0 1 1 0 0,-1-1-1 0 0,1 1 0 0 0,-1-1 1 0 0,1 0-1 0 0,0 0 0 0 0,0 1 1 0 0,-1-1-1 0 0,1 0 1 0 0,0 0-1 0 0,0 0 0 0 0,0 0 1 0 0,0-1-1 0 0,0 1 0 0 0,0 0 1 0 0,0 0-1 0 0,1 0 1 0 0,-1-1-1 0 0,0 1 0 0 0,1-1 1 0 0,-1 1-1 0 0,1 0 0 0 0,-1-1 1 0 0,1 1-1 0 0,0-1 1 0 0,-1 1-1 0 0,1-2 126 0 0,-20-57-5327 0 0,11 19-4163 0 0,7 25-1832 0 0</inkml:trace>
  <inkml:trace contextRef="#ctx0" brushRef="#br0" timeOffset="1556.768">1617 365 14419 0 0,'0'0'2379'0'0,"0"0"-885"0"0,0 0-451 0 0,0 0 8 0 0,0 0 137 0 0,0 0 35 0 0,0 0-160 0 0,0 0-230 0 0,0 0-185 0 0,0 0-109 0 0,0 0-83 0 0,38 0-78 0 0,118 3-76 0 0,44-18 228 0 0,-56-8-1277 0 0,-65 10-4895 0 0,-61 9-3897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4961 0 0,'0'0'1531'0'0,"0"0"-188"0"0,0 0 221 0 0,0 0 275 0 0,0 0 30 0 0,0 0-217 0 0,0 0-318 0 0,0 0-243 0 0,0 0-170 0 0,0 0-115 0 0,33-3-95 0 0,102-13-115 0 0,-9 6 2878 0 0,-290 44-2307 0 0,93-20-27 0 0,302-46-527 0 0,-184 27-1871 0 0,-27 5-8586 0 0,-18 0-1825 0 0</inkml:trace>
  <inkml:trace contextRef="#ctx0" brushRef="#br0" timeOffset="851.531">606 373 5753 0 0,'0'0'1409'0'0,"0"0"-463"0"0,0 0-112 0 0,0 0 259 0 0,0 0 357 0 0,0 0 236 0 0,0 0 8 0 0,0 0-165 0 0,0 0-157 0 0,0 0-139 0 0,0 0-160 0 0,0 0-126 0 0,0 0-100 0 0,23 13-71 0 0,75 42-61 0 0,-35-38 298 0 0,-50-17-794 0 0,12-3 98 0 0,0 0-1 0 0,0-2 0 0 0,-1 0 1 0 0,1-2-1 0 0,-2-1 1 0 0,1-1-1 0 0,-1 0 0 0 0,13-9-316 0 0,-32 16 30 0 0,10-4 77 0 0,0 0 1 0 0,-1-1-1 0 0,0-1 0 0 0,0 0 1 0 0,-1-1-1 0 0,0 0 0 0 0,0-1 1 0 0,7-9-108 0 0,-15 12 508 0 0,-57 324-460 0 0,14 164-104 0 0,33-441 33 0 0,-3 0 1 0 0,-1 0 0 0 0,-2-1-1 0 0,-2 0 1 0 0,-1-1 0 0 0,-2 0-1 0 0,-2-2 1 0 0,-1 0 0 0 0,-1-1-1 0 0,-3-1 1 0 0,0-1 0 0 0,-5 1 22 0 0,21-24-22 0 0,-1-1 0 0 0,-1 0 0 0 0,0-1 0 0 0,0 0 1 0 0,0 0-1 0 0,-1-1 0 0 0,0 0 0 0 0,-1-1 0 0 0,0-1 1 0 0,0 1-1 0 0,0-2 0 0 0,0 0 0 0 0,-1 0 0 0 0,1-1 1 0 0,-1-1-1 0 0,0 0 0 0 0,-5 0 22 0 0,14-3-3 0 0,0 1 0 0 0,0-1 0 0 0,0 0 0 0 0,0 0 0 0 0,0 0 0 0 0,1 0 0 0 0,-1-1 0 0 0,0 0 0 0 0,0 0 0 0 0,1 0 0 0 0,-1 0 0 0 0,1 0 0 0 0,0-1 0 0 0,0 1 0 0 0,0-1 0 0 0,0 0 0 0 0,0 0 0 0 0,0 0 0 0 0,1 0 0 0 0,-1-1 0 0 0,1 1 0 0 0,0-1 0 0 0,0 1 0 0 0,0-1 0 0 0,1 0 0 0 0,-1 1 0 0 0,1-2 3 0 0,-2-4 4 0 0,0 0 0 0 0,0 0 0 0 0,1 0 1 0 0,1 0-1 0 0,-1-1 0 0 0,1 1 0 0 0,1 0 1 0 0,0-1-1 0 0,0 1 0 0 0,1 0 0 0 0,1-7-4 0 0,6-4 22 0 0,0 1 0 0 0,2-1 0 0 0,0 1 0 0 0,1 1-1 0 0,1 0 1 0 0,0 0 0 0 0,1 1 0 0 0,2 1 0 0 0,-1 0 0 0 0,2 1 0 0 0,0 1-1 0 0,0 0 1 0 0,2 2 0 0 0,0-1 0 0 0,0 2 0 0 0,11-5-22 0 0,5-1 62 0 0,1 0 0 0 0,1 3 1 0 0,0 0-1 0 0,1 3 0 0 0,0 1 0 0 0,27-3-62 0 0,53-16 160 0 0,-46 13-6 0 0,-62 14-8336 0 0,-14 5 553 0 0,3 1-4624 0 0</inkml:trace>
  <inkml:trace contextRef="#ctx0" brushRef="#br0" timeOffset="1251.99">1339 1290 19052 0 0,'0'0'1962'0'0,"0"0"-749"0"0,0 0-362 0 0,0 0-19 0 0,0 0-26 0 0,0 0-71 0 0,0 0-144 0 0,0 0-151 0 0,0 0-91 0 0,0 0-74 0 0,0 0-39 0 0,0 0-43 0 0,17 0-33 0 0,82 0 123 0 0,-96 0-269 0 0,0 1 0 0 0,0 0 0 0 0,-1 0 1 0 0,1 0-1 0 0,0 0 0 0 0,-1 0 0 0 0,1 1 0 0 0,-1-1 0 0 0,1 1 0 0 0,-1 0 1 0 0,0 0-1 0 0,1 0 0 0 0,-1 0 0 0 0,0 0 0 0 0,0 0 0 0 0,0 0 0 0 0,-1 1 1 0 0,1-1-1 0 0,-1 1 0 0 0,1-1 0 0 0,-1 1 0 0 0,0 0 0 0 0,0-1 0 0 0,0 1 1 0 0,0 0-1 0 0,0 0 0 0 0,-1 0 0 0 0,1 0 0 0 0,-1 0 0 0 0,0 0 1 0 0,0 0-1 0 0,0-1 0 0 0,0 1 0 0 0,0 0 0 0 0,-1 0 0 0 0,0 0 0 0 0,1 0 1 0 0,-1 0-1 0 0,0 0 0 0 0,0-1 0 0 0,0 1 0 0 0,-1 0 0 0 0,1-1 0 0 0,-1 1 1 0 0,1-1-1 0 0,-1 0 0 0 0,0 1 0 0 0,0-1 0 0 0,0 0 0 0 0,0 0 0 0 0,0 0-14 0 0,-109 126 171 0 0,109-127-167 0 0,1-1 1 0 0,0 1-1 0 0,0-1 0 0 0,0 1 0 0 0,0-1 0 0 0,0 1 0 0 0,1 0 1 0 0,-1 0-1 0 0,0-1 0 0 0,0 1 0 0 0,0 0 0 0 0,0 0 0 0 0,1 0 1 0 0,-1 0-1 0 0,1 0 0 0 0,-1 0 0 0 0,0 0 0 0 0,1 0 1 0 0,0 0-1 0 0,-1 0 0 0 0,1 0 0 0 0,-1 0 0 0 0,1 0 0 0 0,0 1 1 0 0,0-1-1 0 0,0 0 0 0 0,0 0 0 0 0,0 0 0 0 0,0 0 0 0 0,0 1 1 0 0,0-1-1 0 0,0 0 0 0 0,1 0 0 0 0,-1 0 0 0 0,0 0 0 0 0,1 0 1 0 0,-1 0-1 0 0,1 0 0 0 0,-1 0 0 0 0,1 0 0 0 0,-1 0 1 0 0,1 0-1 0 0,0 0 0 0 0,0 0 0 0 0,-1 0 0 0 0,1 0 0 0 0,0 0 1 0 0,0-1-1 0 0,0 1 0 0 0,0 0 0 0 0,0-1 0 0 0,0 1 0 0 0,0-1 1 0 0,0 1-1 0 0,0-1 0 0 0,0 1 0 0 0,0-1 0 0 0,0 0 1 0 0,0 0-1 0 0,1 1 0 0 0,-1-1-4 0 0,12 0 61 0 0,0-1-1 0 0,0 0 1 0 0,0-1 0 0 0,0 0-1 0 0,0-1 1 0 0,-1-1 0 0 0,1 0-1 0 0,-1 0 1 0 0,0-1 0 0 0,0-1-1 0 0,-1 0 1 0 0,11-7-61 0 0,-10 6-222 0 0,2-1-952 0 0,-7 1-9372 0 0,-6 6-1572 0 0</inkml:trace>
  <inkml:trace contextRef="#ctx0" brushRef="#br0" timeOffset="1497.649">1764 1349 16644 0 0,'0'0'1993'0'0,"0"0"-488"0"0,0 0-188 0 0,0 0-52 0 0,0 0-37 0 0,0 0-123 0 0,0 0-191 0 0,0 0-163 0 0,0 0-123 0 0,0 0-108 0 0,0 0-121 0 0,0 0-81 0 0,0 0-95 0 0,-1 26-71 0 0,-3 82-41 0 0,-10 1-649 0 0,9-103-1156 0 0,-2-5-6870 0 0,5-1 6064 0 0,0 0-9996 0 0</inkml:trace>
  <inkml:trace contextRef="#ctx0" brushRef="#br0" timeOffset="2583.523">438 218 9458 0 0,'0'0'2559'0'0,"0"0"-712"0"0,0 0-290 0 0,0 0 42 0 0,0 0 28 0 0,0 0-126 0 0,0 0-259 0 0,0 0-262 0 0,0 0-168 0 0,0 0-105 0 0,0 0-101 0 0,0 0-57 0 0,0 0-50 0 0,26-1-40 0 0,127-5 363 0 0,129-9 1543 0 0,-75-10-1736 0 0,-170 24-530 0 0,-36 1-90 0 0,-1 0-10 0 0,0 0-28 0 0,0 0 30 0 0,0 0 30 0 0,0 0 29 0 0,0 0-34 0 0,0 0-14 0 0,0 0-20 0 0,0 0-12 0 0,0 0 27 0 0,0 0 2 0 0,0 0 3 0 0,0 0 18 0 0,0 0 12 0 0,0 0 13 0 0,0 0-15 0 0,0 0 4 0 0,0 0-5 0 0,-15-7 421 0 0,-77-55-131 0 0,31-4-298 0 0,57 58-481 0 0,-2-8-1624 0 0,8 12-2606 0 0,2 1-3631 0 0,0 0-4741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1 295 176 0 0,'0'0'1646'0'0,"0"0"179"0"0,0 0 335 0 0,0 0 273 0 0,0 0-3 0 0,0 0-291 0 0,0 0-461 0 0,0 0-468 0 0,0 0-319 0 0,0 0-197 0 0,0 0-108 0 0,23 4 2090 0 0,-15-5-2351 0 0,0 0 0 0 0,0 0 0 0 0,1-1 0 0 0,-1 0 0 0 0,0 0 0 0 0,0-1 0 0 0,-1 0 0 0 0,1 0 0 0 0,-1-1 0 0 0,1 0 0 0 0,-1-1-1 0 0,0 1-324 0 0,8-7 153 0 0,0-1 0 0 0,-1 0-1 0 0,0 0 1 0 0,-1-2-1 0 0,0 0 1 0 0,-2 0 0 0 0,1-1-1 0 0,-1-1-152 0 0,-5 7 132 0 0,-1 0 0 0 0,0-1 1 0 0,-1 1-1 0 0,0-1 0 0 0,0 0 0 0 0,-1 0 0 0 0,-1-1 0 0 0,0 1 0 0 0,0-1 0 0 0,-1 1 1 0 0,0-1-1 0 0,0 1 0 0 0,-1-3-132 0 0,0 12 188 0 0,-21 43 427 0 0,8 3-552 0 0,2 1 1 0 0,3 1-1 0 0,1-1 0 0 0,2 1 1 0 0,3 1-1 0 0,1-1 1 0 0,4 24-64 0 0,32 337 352 0 0,-32-366-306 0 0,-1 1 0 0 0,-3 0 1 0 0,-1-1-1 0 0,-2 1 0 0 0,-3-1 1 0 0,0 0-1 0 0,-6 10-46 0 0,-26 26 163 0 0,32-122 18 0 0,7 25-854 0 0,2 0 0 0 0,0 0 0 0 0,1 0 0 0 0,1 1 0 0 0,0-1 0 0 0,2 1 0 0 0,0 0 0 0 0,7-13 673 0 0,-4 9-1598 0 0,5-11-1692 0 0,-4 12-2556 0 0,-2 5-5477 0 0</inkml:trace>
  <inkml:trace contextRef="#ctx0" brushRef="#br0" timeOffset="728.954">529 394 3721 0 0,'0'0'2020'0'0,"0"0"-417"0"0,0 0 23 0 0,0 0 338 0 0,0 0 211 0 0,0 0-49 0 0,0 0-351 0 0,0 0-482 0 0,0 0-373 0 0,0 0-228 0 0,0 0-120 0 0,0 0-75 0 0,0 0-31 0 0,5-12-26 0 0,21-49 271 0 0,-26 112 3442 0 0,-73 75-3140 0 0,-81 69-687 0 0,150-192-318 0 0,1 1 0 0 0,0 0 0 0 0,0 1 0 0 0,1-1 1 0 0,-1 0-1 0 0,1 1 0 0 0,0-1 0 0 0,0 1 0 0 0,1 0 0 0 0,-1 0 1 0 0,1-1-1 0 0,0 1 0 0 0,1 0 0 0 0,-1 0 0 0 0,1 1-8 0 0,0-6 8 0 0,22 8 144 0 0,98 3 502 0 0,-99-12-565 0 0,-15 0-59 0 0,0 0 1 0 0,0 1-1 0 0,0 0 1 0 0,0 0-1 0 0,0 0 1 0 0,0 0-1 0 0,0 1 1 0 0,0 0-1 0 0,0 0 1 0 0,-1 1-1 0 0,1 0 1 0 0,0 0-1 0 0,0 0 1 0 0,-1 1-1 0 0,0-1 1 0 0,1 1-1 0 0,-1 1 1 0 0,0-1-1 0 0,0 1 1 0 0,-1 0-1 0 0,1 0 1 0 0,0 1-31 0 0,3 7 59 0 0,0 1-1 0 0,-1 0 0 0 0,-1 0 1 0 0,0 0-1 0 0,0 1 1 0 0,-1 0-1 0 0,-1 0 1 0 0,-1 0-1 0 0,0 1 1 0 0,-1-1-1 0 0,0 1 1 0 0,-1 0-1 0 0,-1-1 1 0 0,-1 15-59 0 0,1-29 3 0 0,0 4 12 0 0,-1-1 1 0 0,1 1-1 0 0,0-1 1 0 0,-1 1 0 0 0,2-1-1 0 0,-1 1 1 0 0,0-1 0 0 0,1 1-1 0 0,-1-1 1 0 0,1 1-1 0 0,0-1 1 0 0,0 1 0 0 0,1-1-1 0 0,-1 0 1 0 0,1 1 0 0 0,0-1-1 0 0,-1 0 1 0 0,1 0 0 0 0,0 0-1 0 0,1-1 1 0 0,-1 1-1 0 0,1 0 1 0 0,-1-1 0 0 0,1 0-1 0 0,2 2-15 0 0,3-7-207 0 0,-8-13-811 0 0,19-19-4287 0 0,-13 27 333 0 0,-4 3-7109 0 0</inkml:trace>
  <inkml:trace contextRef="#ctx0" brushRef="#br0" timeOffset="976.063">1048 895 9722 0 0,'0'0'2001'0'0,"0"0"-253"0"0,0 0 140 0 0,0 0 295 0 0,0 0-41 0 0,0 0-316 0 0,0 0-440 0 0,0 0-396 0 0,0 0-248 0 0,0 0-154 0 0,0 0-89 0 0,0 0-68 0 0,2 22-70 0 0,5 69-69 0 0,-16-24 300 0 0,-7-23-577 0 0,11-54-7604 0 0,5 7 3654 0 0,-1-2-7810 0 0</inkml:trace>
  <inkml:trace contextRef="#ctx0" brushRef="#br0" timeOffset="1127.717">951 380 11186 0 0,'0'0'2497'0'0,"0"0"-361"0"0,0 0-367 0 0,0 0-289 0 0,0 0-328 0 0,0 0-432 0 0,0 0-471 0 0,0 0-394 0 0,0 0-175 0 0,0 0-160 0 0,0 0-160 0 0,0 0-736 0 0,0 0-4457 0 0,0 0-6266 0 0</inkml:trace>
  <inkml:trace contextRef="#ctx0" brushRef="#br0" timeOffset="1611.69">1203 1226 11122 0 0,'0'0'2608'0'0,"0"0"-952"0"0,0 0-293 0 0,0 0 25 0 0,0 0 10 0 0,0 0-130 0 0,0 0-266 0 0,0 0-262 0 0,0 0-141 0 0,0 0-73 0 0,0 0-13 0 0,10-30-39 0 0,30-97-50 0 0,-6 9 926 0 0,1 4-215 0 0,-34 113-1132 0 0,-1 1 3 0 0,0 0 0 0 0,0 0-37 0 0,0 0-14 0 0,4 12-106 0 0,21 77 137 0 0,6 8 13 0 0,-29-95 16 0 0,1 1-1 0 0,-1-1 1 0 0,1 0-1 0 0,-1 0 1 0 0,1 0-1 0 0,0 0 1 0 0,0 0-1 0 0,0-1 1 0 0,0 1-1 0 0,0-1 1 0 0,0 0-1 0 0,0 0 1 0 0,0 0-1 0 0,1 0 1 0 0,-1 0-1 0 0,0-1 1 0 0,0 0-1 0 0,1 0 1 0 0,-1 1-1 0 0,1-2 1 0 0,-1 1-1 0 0,0 0 1 0 0,0-1-1 0 0,1 1 1 0 0,-1-1-1 0 0,0 0 1 0 0,0 0-1 0 0,0-1 1 0 0,1 1-1 0 0,-1-1 1 0 0,-1 1-1 0 0,1-1 1 0 0,0 0-1 0 0,0 0 1 0 0,-1 0-1 0 0,1 0 1 0 0,-1-1-1 0 0,0 1 1 0 0,1-1-1 0 0,-1 1 1 0 0,0-2-15 0 0,15-16 238 0 0,0-1 1 0 0,-2 0-1 0 0,0-1 1 0 0,-2-1-1 0 0,0-1 0 0 0,-2 0 1 0 0,0 0-1 0 0,0-5-238 0 0,2-33 492 0 0,-13 61-531 0 0,0 1-119 0 0,-15 43-3340 0 0,12-22-809 0 0,1-9-1962 0 0,2-3-6120 0 0</inkml:trace>
  <inkml:trace contextRef="#ctx0" brushRef="#br0" timeOffset="2326.966">1724 961 1032 0 0,'0'0'3024'0'0,"0"0"-348"0"0,0 0-65 0 0,0 0-106 0 0,0 0-238 0 0,0 0-284 0 0,0 0-291 0 0,0 0-263 0 0,0 0-201 0 0,0 0-149 0 0,0 0-159 0 0,31-5-106 0 0,96-15-106 0 0,-62-4 504 0 0,-55 14-923 0 0,-6 7-199 0 0,0 0-1 0 0,-1 0 1 0 0,1 0-1 0 0,-1-1 0 0 0,0 0 1 0 0,0 0-1 0 0,-1 1 1 0 0,1-2-1 0 0,-1 1 1 0 0,0 0-1 0 0,0 0 0 0 0,0-1 1 0 0,-1 1-1 0 0,1-1 1 0 0,-1 0-1 0 0,0 1 0 0 0,0-1 1 0 0,-1 0-1 0 0,0 1 1 0 0,1-1-1 0 0,-2 0 0 0 0,1 0 1 0 0,0 1-1 0 0,-1-2-89 0 0,-1 4 3 0 0,1-1-1 0 0,-1 1 0 0 0,0 0 0 0 0,0-1 1 0 0,0 1-1 0 0,-1 0 0 0 0,1 0 1 0 0,0 0-1 0 0,-1 1 0 0 0,1-1 0 0 0,-1 0 1 0 0,0 1-1 0 0,1 0 0 0 0,-1 0 1 0 0,0 0-1 0 0,0 0 0 0 0,0 0 0 0 0,0 0 1 0 0,0 1-1 0 0,0-1 0 0 0,0 1 1 0 0,0 0-1 0 0,0 0 0 0 0,0 0 0 0 0,0 0 1 0 0,0 1-1 0 0,0-1 0 0 0,0 1 1 0 0,1 0-1 0 0,-1-1 0 0 0,0 2 0 0 0,0-1 1 0 0,0 0-1 0 0,1 0 0 0 0,-2 2-2 0 0,-3 1-16 0 0,0 0 1 0 0,1 1-1 0 0,-1 0 0 0 0,1 0 0 0 0,0 1 0 0 0,1 0 1 0 0,0 0-1 0 0,-1 0 0 0 0,2 1 0 0 0,-1-1 0 0 0,1 1 1 0 0,0 0-1 0 0,1 1 0 0 0,-1-1 0 0 0,1 0 0 0 0,1 1 1 0 0,-1 0-1 0 0,2 0 0 0 0,-1 0 0 0 0,1 0 0 0 0,0 0 1 0 0,0 0-1 0 0,1 0 0 0 0,0 0 0 0 0,1 0 0 0 0,0 0 0 0 0,0 1 16 0 0,1-4-2 0 0,-1-1 0 0 0,1 0 0 0 0,0 0 0 0 0,1 0 0 0 0,-1 0-1 0 0,1-1 1 0 0,-1 1 0 0 0,1 0 0 0 0,0-1 0 0 0,0 0-1 0 0,1 0 1 0 0,-1 0 0 0 0,1 0 0 0 0,-1 0 0 0 0,1-1 0 0 0,0 0-1 0 0,0 0 1 0 0,0 0 0 0 0,0 0 0 0 0,1 0 0 0 0,-1-1-1 0 0,0 0 1 0 0,2 1 2 0 0,104 11 93 0 0,-94-13-68 0 0,-1-1-1 0 0,1 0 0 0 0,0-1 1 0 0,-1 0-1 0 0,0-1 1 0 0,0-1-1 0 0,0-1 0 0 0,0 0 1 0 0,0-1-1 0 0,-1 0 1 0 0,0-1-1 0 0,-1-1 1 0 0,14-9-25 0 0,12-15 133 0 0,0-2 1 0 0,-3-2 0 0 0,0-2-1 0 0,-3-1 1 0 0,-1-1 0 0 0,-2-2-1 0 0,-2-1 1 0 0,-1-2-134 0 0,-10 17 11 0 0,-1 0 0 0 0,-2-1 0 0 0,0-1 0 0 0,-2-1 0 0 0,-1 0-1 0 0,-2 0 1 0 0,-1-1 0 0 0,-1 0 0 0 0,-2 0 0 0 0,-1 0 0 0 0,-2-1 0 0 0,-1 0 0 0 0,-2-17-12 0 0,2 47 4 0 0,-1 0-1 0 0,1-1 0 0 0,-1 1 1 0 0,0 0-1 0 0,0-1 0 0 0,0 1 1 0 0,-1 0-1 0 0,1 0 0 0 0,-1-1 1 0 0,1 1-1 0 0,-1 0 0 0 0,0 0 0 0 0,0 0 1 0 0,-1 0-1 0 0,1 0 0 0 0,-1 0 1 0 0,1 0-1 0 0,-1 0 0 0 0,0 0 1 0 0,0 1-1 0 0,0-1 0 0 0,-1 1 1 0 0,1 0-1 0 0,0-1 0 0 0,-1 1 0 0 0,0 0 1 0 0,1 1-1 0 0,-1-1 0 0 0,0 0 1 0 0,0 1-1 0 0,0-1 0 0 0,0 1 1 0 0,0 0-1 0 0,0 0 0 0 0,0 0 1 0 0,-1 0-1 0 0,1 1 0 0 0,0 0 0 0 0,0-1 1 0 0,-1 1-1 0 0,1 0 0 0 0,0 0 1 0 0,-1 1-1 0 0,1-1 0 0 0,0 1 1 0 0,0-1-1 0 0,-1 1 0 0 0,-1 1-2 0 0,-3 5 2 0 0,0-1 0 0 0,0 1 0 0 0,0 1 0 0 0,1-1 0 0 0,1 1-1 0 0,-1 0 1 0 0,1 1 0 0 0,1 0 0 0 0,-1 0 0 0 0,1 0 0 0 0,1 0 0 0 0,0 1 0 0 0,0 0 0 0 0,1 0-1 0 0,0 0 1 0 0,1 0 0 0 0,-1 8-2 0 0,-2 180 48 0 0,10-160 45 0 0,2 0 0 0 0,1-1-1 0 0,2 0 1 0 0,11 25-93 0 0,17 69 193 0 0,-26-78-123 0 0,-3 0-1 0 0,-2 1 0 0 0,-2 0 1 0 0,-3 4-70 0 0,-1-58-73 0 0,-1 0 0 0 0,0 0 1 0 0,1 0-1 0 0,-1 0 0 0 0,0 0 0 0 0,1 0 1 0 0,-1 0-1 0 0,1 0 0 0 0,-1 0 0 0 0,0 0 1 0 0,1 0-1 0 0,-1 0 0 0 0,0 1 1 0 0,1-1-1 0 0,-1 0 73 0 0,-5-63-4323 0 0,1 38-1161 0 0,2 15 2019 0 0,0 1-7915 0 0</inkml:trace>
  <inkml:trace contextRef="#ctx0" brushRef="#br0" timeOffset="2613.245">2274 560 12235 0 0,'0'0'2443'0'0,"0"0"-313"0"0,0 0-237 0 0,0 0-151 0 0,0 0-180 0 0,0 0-307 0 0,0 0-328 0 0,0 0-259 0 0,0 0-183 0 0,0 0-105 0 0,0 0-46 0 0,0 0-46 0 0,0 0-26 0 0,19 1 873 0 0,194 1 1260 0 0,-29-9-2074 0 0,-182 7-377 0 0,-1 0 0 0 0,1 0 1 0 0,0 0-1 0 0,-1 1 0 0 0,1-1 1 0 0,0 0-1 0 0,-1 1 0 0 0,1-1 1 0 0,0 1-1 0 0,-1-1 0 0 0,1 1 1 0 0,-1 0-1 0 0,1 0 0 0 0,-1 0 1 0 0,1 0-1 0 0,-1 0 0 0 0,0 0 1 0 0,1 0-1 0 0,-1 0 0 0 0,0 0 1 0 0,0 1-1 0 0,0-1 0 0 0,0 0 1 0 0,0 1-1 0 0,0-1 0 0 0,0 1 1 0 0,0-1 55 0 0,3 20-8957 0 0,-4-17-3588 0 0</inkml:trace>
  <inkml:trace contextRef="#ctx0" brushRef="#br0" timeOffset="2949.359">2994 862 20244 0 0,'0'0'1003'0'0,"0"0"-376"0"0,0 0-94 0 0,0 0 40 0 0,0 0 3 0 0,0 0-40 0 0,0 0-168 0 0,0 0-183 0 0,0 0-103 0 0,0 0-48 0 0,0 0-26 0 0,0 0-20 0 0,0 0-18 0 0,5 17-65 0 0,16 49-57 0 0,-14-109-5897 0 0,-10-6 165 0 0,-5 2 3481 0 0,-25-44 4831 0 0,-80-97 10731 0 0,112 180-13603 0 0,14 17-3683 0 0,-5-3-1264 0 0,0-2-6569 0 0</inkml:trace>
  <inkml:trace contextRef="#ctx0" brushRef="#br0" timeOffset="3311.867">3344 608 15883 0 0,'0'0'1954'0'0,"0"0"-217"0"0,0 0-198 0 0,0 0-177 0 0,0 0-207 0 0,0 0-248 0 0,0 0-189 0 0,0 0-167 0 0,0 0-103 0 0,0 0-60 0 0,0 0-71 0 0,0 0-78 0 0,0 0-60 0 0,-18 1 9 0 0,14 4-187 0 0,-6 2 8 0 0,1 0 0 0 0,0 1 0 0 0,1 1 0 0 0,0-1 0 0 0,0 1 1 0 0,1 1-1 0 0,0-1 0 0 0,1 1 0 0 0,0 1 0 0 0,0-1 0 0 0,1 1 0 0 0,1 0 1 0 0,0 0-1 0 0,0 0 0 0 0,1 0 0 0 0,0 1 0 0 0,1 0 0 0 0,0-1 0 0 0,1 5-9 0 0,4-10 50 0 0,-1 0-1 0 0,1 0 0 0 0,0 0 1 0 0,1-1-1 0 0,-1 1 1 0 0,1-1-1 0 0,0 0 0 0 0,1 0 1 0 0,-1-1-1 0 0,1 1 1 0 0,0-1-1 0 0,0 0 0 0 0,0 0 1 0 0,1 0-1 0 0,-1-1 0 0 0,1 0 1 0 0,0 0-1 0 0,0-1 1 0 0,0 1-1 0 0,0-1 0 0 0,0 0 1 0 0,1-1-1 0 0,-1 0 1 0 0,0 0-1 0 0,1 0 0 0 0,-1-1 1 0 0,1 0-1 0 0,-1 0 1 0 0,1 0-1 0 0,2-2-49 0 0,6 3 146 0 0,-12 0-127 0 0,1 0 0 0 0,-1-1 0 0 0,1 0 0 0 0,0 1 0 0 0,-1-1 0 0 0,1 0 0 0 0,0-1 0 0 0,-1 1 0 0 0,1-1-1 0 0,-1 0 1 0 0,1 1 0 0 0,-1-2 0 0 0,1 1 0 0 0,-1 0 0 0 0,1-1 0 0 0,-1 1 0 0 0,0-1 0 0 0,1-1-19 0 0,1 0-41 0 0,-3 3-3518 0 0,0 0-3768 0 0,-2 0-5509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128 840 6521 0 0,'0'0'1595'0'0,"0"0"-246"0"0,0 0-48 0 0,0 0 85 0 0,0 0 17 0 0,0 0-143 0 0,0 0-281 0 0,0 0-273 0 0,0 0-156 0 0,0 0-48 0 0,0 0 51 0 0,0 0 73 0 0,0 0 48 0 0,4 0 43 0 0,19 0 1301 0 0,-3 1-1451 0 0,0-1-1 0 0,0-1 1 0 0,1 0-1 0 0,-1-2 1 0 0,0 0-1 0 0,-1-2 1 0 0,1 0-1 0 0,0-1-566 0 0,10-6 183 0 0,0-2 0 0 0,-1 0 0 0 0,0-3 1 0 0,-1 0-1 0 0,-1-2 0 0 0,-1 0 0 0 0,0-2 0 0 0,20-22-183 0 0,-36 33 38 0 0,-1-1 0 0 0,0 0 0 0 0,0 0 0 0 0,-1-1 0 0 0,0 0 0 0 0,-1 0 0 0 0,-1-1 0 0 0,0 0 0 0 0,0 0 0 0 0,-1 0 0 0 0,-1-1 0 0 0,-1 0 0 0 0,0 0 0 0 0,0 0 0 0 0,-1-8-38 0 0,-2 20 2 0 0,0 1 0 0 0,0-1 0 0 0,-1 1 0 0 0,1-1 0 0 0,0 1-1 0 0,-1-1 1 0 0,1 1 0 0 0,-1-1 0 0 0,0 1 0 0 0,0-1 0 0 0,1 1 0 0 0,-1 0-1 0 0,0-1 1 0 0,0 1 0 0 0,0 0 0 0 0,0 0 0 0 0,0 0 0 0 0,-1 0-1 0 0,1 0 1 0 0,0 0 0 0 0,0 0 0 0 0,-1 0 0 0 0,1 0 0 0 0,-1 1-1 0 0,1-1 1 0 0,-1 1 0 0 0,1-1 0 0 0,-1 1 0 0 0,1-1 0 0 0,-1 1-1 0 0,1 0 1 0 0,-1 0 0 0 0,1-1 0 0 0,-1 1 0 0 0,1 0 0 0 0,-1 1-1 0 0,0-1 1 0 0,1 0 0 0 0,-1 0 0 0 0,1 1 0 0 0,-1-1 0 0 0,1 1-1 0 0,-1-1 1 0 0,1 1 0 0 0,-1 0 0 0 0,1-1 0 0 0,0 1 0 0 0,-1 0-1 0 0,1 0 1 0 0,0 0 0 0 0,0 0 0 0 0,0 0 0 0 0,-1 1-2 0 0,-17 33-8 0 0,1 2 1 0 0,2 0-1 0 0,2 1 1 0 0,1 1 0 0 0,2 0-1 0 0,1 0 1 0 0,3 1-1 0 0,1 0 1 0 0,2 0-1 0 0,1 1 1 0 0,3 30 7 0 0,-1-44-2 0 0,-4 84 18 0 0,-26 226-20 0 0,27-308-6 0 0,-1 1 1 0 0,-2-1-1 0 0,-1 0 1 0 0,-1 0 0 0 0,-2-1-1 0 0,0-1 1 0 0,-2 1-1 0 0,-1-2 1 0 0,-2 0-1 0 0,0-1 1 0 0,-16 18 9 0 0,19-28-44 0 0,0 0 1 0 0,-1-1-1 0 0,-1-1 0 0 0,0 0 1 0 0,-1-1-1 0 0,-1-1 1 0 0,0 0-1 0 0,0-2 0 0 0,-1 0 1 0 0,0 0-1 0 0,0-2 1 0 0,-1 0-1 0 0,-15 2 44 0 0,31-8-12 0 0,0 0 1 0 0,0-1-1 0 0,0 1 0 0 0,0-1 1 0 0,0 0-1 0 0,0 0 0 0 0,0 0 1 0 0,0 0-1 0 0,-1 0 1 0 0,1-1-1 0 0,0 1 0 0 0,0-1 1 0 0,0 0-1 0 0,0 0 0 0 0,0 0 1 0 0,1 0-1 0 0,-1-1 0 0 0,0 1 1 0 0,0-1-1 0 0,1 0 0 0 0,-1 0 1 0 0,1 0-1 0 0,0 0 0 0 0,-1 0 1 0 0,1 0-1 0 0,0 0 1 0 0,0-1-1 0 0,0 1 0 0 0,1-1 1 0 0,-1 0-1 0 0,1 0 0 0 0,-1 1 1 0 0,1-1-1 0 0,0 0 0 0 0,0 0 1 0 0,0 0-1 0 0,0 0 0 0 0,1 0 1 0 0,-1 0-1 0 0,1 0 1 0 0,0-1-1 0 0,0 1 0 0 0,0 0 1 0 0,0 0-1 0 0,1-2 12 0 0,0-12 2 0 0,2 0 1 0 0,0 0-1 0 0,1 1 0 0 0,0-1 1 0 0,2 1-1 0 0,0 0 0 0 0,1 1 1 0 0,0-1-1 0 0,1 1 0 0 0,1 1 1 0 0,0-1-1 0 0,1 2 0 0 0,0-1 1 0 0,2 1-1 0 0,-1 1 0 0 0,8-6-2 0 0,9-9 45 0 0,1 1-1 0 0,1 2 1 0 0,1 1-1 0 0,1 1 1 0 0,8-3-45 0 0,11-2 102 0 0,1 2-1 0 0,0 2 1 0 0,2 3 0 0 0,37-9-102 0 0,-85 27 12 0 0,-6 2 8 0 0,0 0 1 0 0,0 1-1 0 0,0-1 1 0 0,-1 0-1 0 0,1 1 1 0 0,0-1-1 0 0,0 0 0 0 0,0 1 1 0 0,0-1-1 0 0,0 0 1 0 0,0 1-1 0 0,0-1 1 0 0,0 0-1 0 0,0 1 0 0 0,0-1 1 0 0,0 0-1 0 0,0 1 1 0 0,0-1-1 0 0,0 1 1 0 0,0-1-1 0 0,0 0 1 0 0,0 1-1 0 0,0-1 0 0 0,0 0 1 0 0,1 1-1 0 0,-1-1 1 0 0,0 0-1 0 0,0 1 1 0 0,0-1-1 0 0,1 0 0 0 0,-1 0 1 0 0,0 1-1 0 0,0-1 1 0 0,1 0-1 0 0,-1 0 1 0 0,0 1-1 0 0,0-1 1 0 0,1 0-1 0 0,-1 0 0 0 0,0 0 1 0 0,1 0-1 0 0,-1 1 1 0 0,0-1-1 0 0,1 0 1 0 0,-1 0-1 0 0,0 0 1 0 0,1 0-1 0 0,-1 0 0 0 0,1 0 1 0 0,-1 0-1 0 0,0 0 1 0 0,1 0-1 0 0,-1 0 1 0 0,0 0-1 0 0,1 0 0 0 0,-1 0 1 0 0,0 0-1 0 0,1 0 1 0 0,-1-1-1 0 0,0 1 1 0 0,1 0-1 0 0,-1 0 1 0 0,0 0-1 0 0,1 0 0 0 0,-1-1 1 0 0,0 1-1 0 0,1 0 1 0 0,-1 0-21 0 0,0 9-177 0 0,20 156 689 0 0,-18-84-528 0 0,-5-76 375 0 0,1-4-3586 0 0,1 0-5326 0 0,1-1-3791 0 0</inkml:trace>
  <inkml:trace contextRef="#ctx0" brushRef="#br0" timeOffset="263.161">933 1528 16668 0 0,'0'0'5249'0'0,"0"0"-3225"0"0,0 0-1014 0 0,0 0-63 0 0,0 0-63 0 0,0 0-117 0 0,0 0-222 0 0,0 0-225 0 0,0 0-143 0 0,0 0-57 0 0,0 0-30 0 0,0 0 3 0 0,0 8-6 0 0,-1 54 858 0 0,0-7-3429 0 0,1-22-8735 0 0,0-32-723 0 0</inkml:trace>
  <inkml:trace contextRef="#ctx0" brushRef="#br0" timeOffset="647.824">1076 1466 11610 0 0,'0'0'2940'0'0,"0"0"-864"0"0,0 0-373 0 0,0 0-84 0 0,0 0-173 0 0,0 0-250 0 0,0 0-269 0 0,0 0-220 0 0,0 0-100 0 0,0 0-55 0 0,0 0-79 0 0,0 0-79 0 0,0 0-72 0 0,19-2-59 0 0,127-7 412 0 0,-145 9-670 0 0,0 0 1 0 0,0 0-1 0 0,1 0 0 0 0,-1 0 1 0 0,0 0-1 0 0,0 0 0 0 0,0 0 1 0 0,0 1-1 0 0,0-1 0 0 0,0 0 1 0 0,0 1-1 0 0,0-1 1 0 0,0 1-1 0 0,0-1 0 0 0,0 1 1 0 0,0-1-1 0 0,-1 1 0 0 0,1 0 1 0 0,0 0-1 0 0,0-1 0 0 0,0 1 1 0 0,-1 0-1 0 0,1 0 1 0 0,-1 0-1 0 0,1 0 0 0 0,0 0 1 0 0,-1 0-1 0 0,1 0 0 0 0,-1 0 1 0 0,0 0-1 0 0,1 0 0 0 0,-1 0 1 0 0,0 0-1 0 0,0 0 1 0 0,0 0-1 0 0,1 0 0 0 0,-1 0 1 0 0,0 0-1 0 0,0 0 0 0 0,-1 0 1 0 0,1 0-1 0 0,0 0 0 0 0,0 0 1 0 0,0 1-1 0 0,-1-1 0 0 0,1 0 1 0 0,-1 0-1 0 0,1 0 1 0 0,-1 0-6 0 0,-48 65 212 0 0,-31 37 72 0 0,79-102-276 0 0,0 0-1 0 0,1 1 1 0 0,-1-1 0 0 0,1 0 0 0 0,-1 0 0 0 0,1 1 0 0 0,-1-1 0 0 0,1 0 0 0 0,0 1 0 0 0,-1-1-1 0 0,1 1 1 0 0,0-1 0 0 0,0 0 0 0 0,0 1 0 0 0,0-1 0 0 0,0 1 0 0 0,1-1 0 0 0,-1 0-1 0 0,0 1 1 0 0,1-1 0 0 0,-1 1 0 0 0,1-1 0 0 0,-1 0 0 0 0,1 0 0 0 0,0 1 0 0 0,-1-1 0 0 0,1 0-1 0 0,0 0 1 0 0,0 0 0 0 0,0 0 0 0 0,0 0 0 0 0,0 0 0 0 0,0 0 0 0 0,0 0 0 0 0,0 0-1 0 0,0 0 1 0 0,0-1 0 0 0,1 1 0 0 0,-1 0 0 0 0,0-1 0 0 0,1 1 0 0 0,-1-1 0 0 0,0 1 0 0 0,1-1-1 0 0,-1 0 1 0 0,0 0 0 0 0,1 1 0 0 0,-1-1 0 0 0,1 0 0 0 0,-1 0 0 0 0,0 0 0 0 0,1-1-1 0 0,0 1-7 0 0,76-10 632 0 0,-68 7-629 0 0,-1 1 1 0 0,1-2-1 0 0,0 1 0 0 0,-1-1 0 0 0,0-1 0 0 0,0 0 1 0 0,0 0-1 0 0,-1 0 0 0 0,0-1 0 0 0,7-7-3 0 0,-14 4-905 0 0,-1 7-7977 0 0,0 2-3511 0 0</inkml:trace>
  <inkml:trace contextRef="#ctx0" brushRef="#br0" timeOffset="2004.11">170 291 4897 0 0,'0'0'1952'0'0,"0"0"-15"0"0,0 0 67 0 0,0 0 55 0 0,0 0-66 0 0,0 0-219 0 0,0 0-258 0 0,0 0-231 0 0,0 0-168 0 0,0 0-138 0 0,0 0-125 0 0,0 0-121 0 0,-4-4-105 0 0,1 0-612 0 0,3 4 16 0 0,1 1 0 0 0,0-1 0 0 0,-1 0 0 0 0,1 0 0 0 0,-1 0 0 0 0,1 1 0 0 0,0-1 0 0 0,-1 0 0 0 0,1 0 0 0 0,0 0 0 0 0,-1 0 0 0 0,1 0 0 0 0,0 0 0 0 0,-1 0 1 0 0,1-1-1 0 0,0 1 0 0 0,-1 0 0 0 0,1 0 0 0 0,0 0 0 0 0,-1-1 0 0 0,1 1 0 0 0,-1 0 0 0 0,1-1 0 0 0,-1 1 0 0 0,1 0 0 0 0,-1-1 0 0 0,1 1 0 0 0,-1-1 0 0 0,1 1 0 0 0,-1-1 0 0 0,1 1 0 0 0,-1-1 0 0 0,0 1 0 0 0,1-1 0 0 0,-1 1 0 0 0,0-1 0 0 0,1 0 0 0 0,-1 1 0 0 0,0-1 0 0 0,0 1 0 0 0,0-1 0 0 0,1 0 0 0 0,-1 1 0 0 0,0-1 0 0 0,0 0 0 0 0,0 1 0 0 0,0-1 0 0 0,0 0 0 0 0,0 1 0 0 0,-1-1 0 0 0,1 0 0 0 0,0 1 0 0 0,0-1 0 0 0,0 0 0 0 0,0 1 0 0 0,-1-1 0 0 0,1 1 0 0 0,0-1 0 0 0,-1 1 0 0 0,1-1 0 0 0,0 0 0 0 0,-1 1 0 0 0,1-1 1 0 0,-1 1-1 0 0,0-1-32 0 0,116-17 1748 0 0,148-1-310 0 0,-92 8-388 0 0,-188-10-779 0 0,-129-96-87 0 0,57 53-218 0 0,88 57-1437 0 0,23 14-223 0 0,-12-1 825 0 0,36 20-3144 0 0,-13-12-4661 0 0,-14-9-3368 0 0</inkml:trace>
  <inkml:trace contextRef="#ctx0" brushRef="#br0" timeOffset="2455.071">1529 877 12371 0 0,'0'0'1845'0'0,"0"0"-434"0"0,0 0-134 0 0,0 0 6 0 0,0 0-14 0 0,0 0-79 0 0,0 0-157 0 0,0 0-129 0 0,0 0-89 0 0,0 0-89 0 0,0 0-94 0 0,0 0-64 0 0,0 0-54 0 0,20 3-48 0 0,65 9-38 0 0,73-13 1216 0 0,-136-2-1503 0 0,98-22 796 0 0,-41 9-3829 0 0,-101 23-1188 0 0,11-3-1393 0 0,2 0-6407 0 0</inkml:trace>
  <inkml:trace contextRef="#ctx0" brushRef="#br0" timeOffset="2703.312">1582 1120 14931 0 0,'0'0'1883'0'0,"0"0"-577"0"0,0 0-151 0 0,0 0 169 0 0,0 0 128 0 0,0 0-85 0 0,0 0-233 0 0,0 0-253 0 0,0 0-180 0 0,0 0-148 0 0,0 0-136 0 0,0 0-124 0 0,33 4-107 0 0,100 13-84 0 0,-48-19-42 0 0,-22-3-1857 0 0,76-2-10156 0 0,-128 7-490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13843 0 0,'0'0'2043'0'0,"0"0"-936"0"0,0 0-530 0 0,0 0 8 0 0,0 0 169 0 0,0 0 167 0 0,0 0 23 0 0,0 0-71 0 0,0 0-85 0 0,0 0-95 0 0,9 14-79 0 0,34 41-52 0 0,-40-52-505 0 0,0 0-1 0 0,-1-1 1 0 0,1 1 0 0 0,0-1 0 0 0,0 0-1 0 0,0 0 1 0 0,1 0 0 0 0,-1 0 0 0 0,0-1 0 0 0,1 1-1 0 0,-1-1 1 0 0,1 0 0 0 0,0 0 0 0 0,-1 0-1 0 0,1 0 1 0 0,0-1 0 0 0,-1 0 0 0 0,1 1-1 0 0,1-2-56 0 0,9 3 233 0 0,-1 0-51 0 0,1 0 1 0 0,-1-1 0 0 0,0-1-1 0 0,0 0 1 0 0,1-1-1 0 0,-1 0 1 0 0,0-1 0 0 0,0 0-1 0 0,0-1 1 0 0,0 0 0 0 0,0-2-1 0 0,-1 1 1 0 0,0-1-1 0 0,7-4-182 0 0,25-22 232 0 0,-2-2 0 0 0,0-1 0 0 0,-3-3-1 0 0,-1-1 1 0 0,-1-1 0 0 0,-3-2-1 0 0,8-14-231 0 0,79-88 289 0 0,-18 54-107 0 0,-102 88-181 0 0,0 1-1 0 0,1 0 1 0 0,-1-1 0 0 0,0 1 0 0 0,0 0-1 0 0,0 0 1 0 0,0 0 0 0 0,1 0 0 0 0,-1 0 0 0 0,0 0-1 0 0,0 0 1 0 0,0 0 0 0 0,1 0 0 0 0,-1 0 0 0 0,0 1-1 0 0,0-1 1 0 0,0 1 0 0 0,0-1 0 0 0,0 1-1 0 0,1-1 1 0 0,-1 1 0 0 0,0-1 0 0 0,0 1 0 0 0,0 0-1 0 0,-1 0 1 0 0,1 0 0 0 0,0-1 0 0 0,0 1-1 0 0,0 0 1 0 0,-1 0 0 0 0,1 0 0 0 0,0 0 0 0 0,-1 0-1 0 0,1 0 1 0 0,-1 0 0 0 0,1 1 0 0 0,-1-1-1 0 0,1 0 1 0 0,-1 0 0 0 0,0 0 0 0 0,0 1-1 0 0,12 52-3 0 0,-11-30 18 0 0,0 0 1 0 0,-1-1-1 0 0,-2 1 0 0 0,0 0 0 0 0,-2-1 1 0 0,0 0-1 0 0,-2 0 0 0 0,0 0 0 0 0,-2 0 1 0 0,0-1-1 0 0,-2-1 0 0 0,0 1 0 0 0,-1-2 1 0 0,-1 1-1 0 0,-2-1 0 0 0,1-1 0 0 0,-2-1 1 0 0,-1 0-1 0 0,0-1 0 0 0,-1 0 0 0 0,-1-2 1 0 0,0 0-1 0 0,-2 0-15 0 0,10-8-8 0 0,0 0 0 0 0,0 0 0 0 0,-1-1 1 0 0,0-1-1 0 0,-1 0 0 0 0,1 0 0 0 0,-1-1 0 0 0,0-1 0 0 0,0 1 1 0 0,0-2-1 0 0,0 0 0 0 0,-1-1 0 0 0,1 0 0 0 0,-1 0 0 0 0,1-2 1 0 0,-12-1 7 0 0,22 2-117 0 0,0-1 1 0 0,0 0 0 0 0,-1-1 0 0 0,1 1 0 0 0,0 0-1 0 0,0-1 1 0 0,0 1 0 0 0,1-1 0 0 0,-1 1 0 0 0,0-1 0 0 0,1 0-1 0 0,-1 0 1 0 0,1 0 0 0 0,-1 0 0 0 0,1 0 0 0 0,0 0 0 0 0,0 0-1 0 0,0-1 1 0 0,0 1 0 0 0,0 0 0 0 0,0 0 0 0 0,1-1-1 0 0,-1 1 1 0 0,1-1 0 0 0,0 1 0 0 0,0 0 0 0 0,0-1 0 0 0,0 1-1 0 0,0-1 1 0 0,0 1 0 0 0,0-1 0 0 0,1 1 0 0 0,-1 0 0 0 0,1-1-1 0 0,0 1 1 0 0,0 0 0 0 0,0 0 0 0 0,0-1 0 0 0,0 1-1 0 0,0 0 1 0 0,1 0 0 0 0,-1 0 0 0 0,1 0 0 0 0,1-1 116 0 0,18-19-5050 0 0,-14 15 999 0 0,3-4-8046 0 0</inkml:trace>
  <inkml:trace contextRef="#ctx0" brushRef="#br0" timeOffset="329.369">1304 164 16604 0 0,'0'0'2729'0'0,"0"0"-1064"0"0,0 0-576 0 0,0 0-156 0 0,0 0-144 0 0,0 0-170 0 0,0 0-180 0 0,0 0-125 0 0,0 0-84 0 0,0 0-33 0 0,0 0-31 0 0,0 0-40 0 0,-27 34-24 0 0,-83 106-52 0 0,70-66-16 0 0,38-62-34 0 0,0-9 5 0 0,1 0 1 0 0,0 0 0 0 0,0 0-1 0 0,0 0 1 0 0,1 1 0 0 0,-1-1-1 0 0,1 0 1 0 0,-1 0 0 0 0,1 0-1 0 0,0 0 1 0 0,0 1 0 0 0,0-1-1 0 0,1 0 1 0 0,-1 0 0 0 0,1 0-1 0 0,0 1 1 0 0,0-1 0 0 0,0 0-1 0 0,0 0 1 0 0,1 0 0 0 0,-1-1-1 0 0,1 1 1 0 0,-1 0 0 0 0,1 0 0 0 0,0-1-1 0 0,0 1 1 0 0,0-1 0 0 0,1 0-1 0 0,-1 0 1 0 0,0 0 0 0 0,1 0-1 0 0,0 0 1 0 0,-1 0 0 0 0,1 0-1 0 0,0-1 1 0 0,0 1 0 0 0,0-1-1 0 0,0 0 1 0 0,0 0-6 0 0,13 0 136 0 0,0-1 1 0 0,-1-1-1 0 0,0 0 0 0 0,1-1 0 0 0,-1-1 1 0 0,0 0-1 0 0,0-1 0 0 0,0 0 1 0 0,0-2-1 0 0,-1 0 0 0 0,0 0 1 0 0,0-1-1 0 0,-1-1 0 0 0,1 0 0 0 0,-2-1 1 0 0,1 0-1 0 0,-1-1 0 0 0,-1-1 1 0 0,0 0-1 0 0,2-2-136 0 0,-5 5 50 0 0,1-1-1 0 0,-2 1 1 0 0,1-1 0 0 0,-1-1 0 0 0,-1 1-1 0 0,1-1 1 0 0,-2 0 0 0 0,1 0 0 0 0,-1-1-1 0 0,-1 0 1 0 0,0 0 0 0 0,-1 0 0 0 0,0 0-1 0 0,0-1 1 0 0,-1 1 0 0 0,-1-1 0 0 0,0 1-1 0 0,0-1 1 0 0,-2 1 0 0 0,1-2-50 0 0,-1 7 7 0 0,-1 0 1 0 0,0 1-1 0 0,0-1 1 0 0,0 1 0 0 0,0-1-1 0 0,-1 1 1 0 0,0 0-1 0 0,0 0 1 0 0,-1 0-1 0 0,1 1 1 0 0,-1-1 0 0 0,0 1-1 0 0,0-1 1 0 0,0 1-1 0 0,-1 1 1 0 0,0-1-1 0 0,1 1 1 0 0,-1-1 0 0 0,0 2-1 0 0,-1-1 1 0 0,1 0-1 0 0,0 1 1 0 0,-1 0-1 0 0,-4-1-7 0 0,-67-11-1773 0 0,3 18-5205 0 0,57 0-5374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63 3585 0 0,'0'0'2002'0'0,"0"0"-235"0"0,0 0 41 0 0,0 0 208 0 0,0 0 177 0 0,0 0 7 0 0,0 0-282 0 0,0 0-375 0 0,0 0-320 0 0,0 0-263 0 0,0 0-174 0 0,-7-6-82 0 0,-19-16-36 0 0,20 17-41 0 0,6 5-42 0 0,0 0-67 0 0,0 0-77 0 0,0 0-42 0 0,0 0-42 0 0,0 0-47 0 0,0 0-29 0 0,0 0-21 0 0,0 0-32 0 0,0 0-14 0 0,0 0-4 0 0,0 0-38 0 0,0 0-6 0 0,0 0-10 0 0,0 0-20 0 0,0 0 5 0 0,34 0 2564 0 0,102-22-2579 0 0,-54 14-8 0 0,-82 8-120 0 0,0 0 13 0 0,0 0 20 0 0,0 0-6 0 0,0 0 7 0 0,0 0-28 0 0,-40 4 133 0 0,-1 1 1 0 0,1 1-1 0 0,1 3 1 0 0,-1 1-1 0 0,-7 5-137 0 0,0-2 68 0 0,-256 69-63 0 0,232-53-1 0 0,47-18 135 0 0,11-7-87 0 0,67 32-92 0 0,-24-21 55 0 0,2-1 0 0 0,0-2 0 0 0,0-2-1 0 0,1 0 1 0 0,0-3 0 0 0,6 1-15 0 0,6 2 8 0 0,29 1 5 0 0,53 18 72 0 0,-127-29-85 0 0,0 1 1 0 0,0 0 0 0 0,0 0 0 0 0,0 0 0 0 0,0 0-1 0 0,0 0 1 0 0,-1 0 0 0 0,1 0 0 0 0,0-1 0 0 0,-1 1-1 0 0,1 0 1 0 0,-1 0 0 0 0,1 0 0 0 0,-1-1 0 0 0,1 1-1 0 0,-1 0 1 0 0,1-1 0 0 0,-1 1 0 0 0,0 0 0 0 0,1-1-1 0 0,-1 1 1 0 0,0-1 0 0 0,1 1 0 0 0,-1-1 0 0 0,0 1-1 0 0,0-1 1 0 0,0 0 0 0 0,0 1 0 0 0,1-1 0 0 0,-1 0-1 0 0,0 1 1 0 0,0-1 0 0 0,0 0 0 0 0,0 0 0 0 0,0 0-1 0 0,0 0 1 0 0,0 0 0 0 0,0 0 0 0 0,1 0 0 0 0,-2-1-1 0 0,-4 4 1 0 0,-332 129-1 0 0,319-124 0 0 0,1 1 0 0 0,-1 1 0 0 0,1 0 0 0 0,1 2 0 0 0,0 0 0 0 0,1 0 0 0 0,0 2 0 0 0,1 0 0 0 0,-8 10 0 0 0,23-23 0 0 0,-1 0 0 0 0,1-1 0 0 0,0 1 0 0 0,0 0 0 0 0,0 0 0 0 0,0 0 0 0 0,0 0 0 0 0,0 0 0 0 0,0 0 0 0 0,0-1 0 0 0,0 1 0 0 0,0 0 0 0 0,0 0 0 0 0,1 0 0 0 0,-1 0 0 0 0,0-1 0 0 0,1 1 0 0 0,-1 0 0 0 0,0 0 0 0 0,1-1 0 0 0,-1 1 0 0 0,1 0 0 0 0,-1 0 0 0 0,1-1 0 0 0,0 1 0 0 0,-1-1 0 0 0,1 1 0 0 0,0-1 0 0 0,-1 1 0 0 0,1-1 0 0 0,0 1 0 0 0,0-1 0 0 0,-1 1 0 0 0,1-1 0 0 0,0 0 0 0 0,0 1 0 0 0,0-1 0 0 0,0 0 0 0 0,-1 0 0 0 0,1 0 0 0 0,0 0 0 0 0,0 0 0 0 0,1 0 0 0 0,4 3 0 0 0,21 8 0 0 0,0-2 0 0 0,0-1 0 0 0,1-1 0 0 0,0-1 0 0 0,0-2 0 0 0,1-1 0 0 0,11 0 0 0 0,31 4 0 0 0,107-3 0 0 0,-59-3 0 0 0,-116 0 0 0 0,19-9 0 0 0,20-4 0 0 0,-41 12 0 0 0,16-6 0 0 0,-25 2 0 0 0,-5 3-1006 0 0,-33 8-13107 0 0,38-2 1514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13859 0 0,'0'0'1759'0'0,"0"0"-409"0"0,0 0-135 0 0,0 0 176 0 0,0 0 124 0 0,0 0-111 0 0,0 0-295 0 0,0 0-292 0 0,0 0-213 0 0,0 0-128 0 0,0 0-40 0 0,0 0-32 0 0,0 0-17 0 0,1 2-15 0 0,0 6-178 0 0,-1 1 1 0 0,1-1-1 0 0,-2 1 0 0 0,1-1 1 0 0,-1 1-1 0 0,0-1 0 0 0,-1 0 1 0 0,0 1-1 0 0,0-1 1 0 0,-1 0-1 0 0,0 0-194 0 0,-2 8 162 0 0,-18 116 514 0 0,8-140-3715 0 0,10-5-602 0 0,2 4-3337 0 0,2 2-5045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10738 0 0,'0'0'2419'0'0,"0"0"-427"0"0,0 0-192 0 0,0 0-25 0 0,0 0-72 0 0,0 0-232 0 0,0 0-311 0 0,0 0-234 0 0,0 0-199 0 0,0 0-102 0 0,0 0-49 0 0,0 0-65 0 0,-2-1-54 0 0,-25 1 1034 0 0,27 1-1447 0 0,0-1 7 0 0,0 0-15 0 0,0 0 0 0 0,0 0 5 0 0,0 0-29 0 0,0 0 28 0 0,16-15 114 0 0,14-17-46 0 0,-30 31-69 0 0,0 1 37 0 0,0 0 41 0 0,0 0 11 0 0,-24 15 427 0 0,-14 11-333 0 0,37-26-172 0 0,1 0 18 0 0,0 0-39 0 0,16-5 114 0 0,18-16-406 0 0,-34 21 31 0 0,0 0-200 0 0,-15 24-6923 0 0,10-16-1704 0 0,-1-3-3920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0 0 0,'0'0'637'0'0,"0"0"250"0"0,0 0 88 0 0,0 0 59 0 0,0 0 67 0 0,0 0 54 0 0,0 0 28 0 0,0 0 17 0 0,0 0 9 0 0,0 0-8 0 0,0 0 52 0 0,0 0 37 0 0,5 0-16 0 0,17 0-36 0 0,-16 0-81 0 0,-6 0-103 0 0,0 0-119 0 0,0 0-124 0 0,5 3 5266 0 0,16 8-4178 0 0,-36 4 233 0 0,-112 22-1741 0 0,-27 11-342 0 0,-14 21 194 0 0,151-36 244 0 0,17-32-458 0 0,0-1-5 0 0,0 0-8 0 0,0 0-2 0 0,0 0 15 0 0,0 0 12 0 0,0 0 7 0 0,0 0-18 0 0,0 0-12 0 0,0 0-15 0 0,19 19 198 0 0,0-4-153 0 0,1 0 0 0 0,0-2-1 0 0,0 0 1 0 0,1-1 0 0 0,1-1-1 0 0,0-1 1 0 0,1-1 0 0 0,0-1-1 0 0,0-1 1 0 0,0-2 0 0 0,1 0-1 0 0,6 0-47 0 0,111 14 109 0 0,-95-5-4 0 0,-52 5-18 0 0,-17 0-40 0 0,-1-1 0 0 0,0-1 1 0 0,-2-1-1 0 0,1-1 0 0 0,-2-2 1 0 0,0 0-1 0 0,-11 2-47 0 0,-74 38 67 0 0,-8 7-53 0 0,-29 47 58 0 0,149-107-73 0 0,0-1 0 0 0,1 1 1 0 0,-1 0-1 0 0,0 0 0 0 0,1 0 1 0 0,-1 0-1 0 0,0-1 0 0 0,1 1 1 0 0,-1 0-1 0 0,0 0 0 0 0,1 0 0 0 0,-1 0 1 0 0,0 0-1 0 0,1 0 0 0 0,-1 0 1 0 0,0 0-1 0 0,1 0 0 0 0,-1 0 1 0 0,1 0-1 0 0,-1 1 0 0 0,0-1 1 0 0,1 0-1 0 0,-1 0 0 0 0,0 0 1 0 0,1 0-1 0 0,-1 0 0 0 0,0 1 1 0 0,0-1-1 0 0,1 0 0 0 0,-1 0 1 0 0,0 0-1 0 0,0 1 0 0 0,1-1 0 0 0,-1 0 1 0 0,0 1-1 0 0,0-1 0 0 0,1 0 1 0 0,-1 0-1 0 0,0 1 0 0 0,0-1 1 0 0,0 0-1 0 0,0 1 0 0 0,0-1 1 0 0,0 0-1 0 0,1 1 0 0 0,-1-1 1 0 0,0 1-1 0 0,0-1 0 0 0,0 0 1 0 0,0 1-1 0 0,0-1 0 0 0,0 0 1 0 0,0 1-1 0 0,0-1 0 0 0,-1 0 0 0 0,1 1 1 0 0,0-1 0 0 0,17 1-9 0 0,236 3 142 0 0,52-18-133 0 0,-304 14 0 0 0,-2 0 0 0 0,-11-2-1685 0 0,-7 7-8661 0 0,15-1-2372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9786 0 0,'0'0'1832'0'0,"0"0"-383"0"0,0 0-62 0 0,0 0 156 0 0,0 0 82 0 0,0 0-126 0 0,0 0-310 0 0,0 0-293 0 0,0 0-121 0 0,0 0-42 0 0,0 0 18 0 0,0 0 8 0 0,0 0-59 0 0,5 1-60 0 0,45-16 1753 0 0,-47 11-2329 0 0,1 0-1 0 0,-1 0 1 0 0,1 0 0 0 0,1 0 0 0 0,-1 1 0 0 0,0-1 0 0 0,1 1 0 0 0,0 0-1 0 0,-1 0 1 0 0,1 1 0 0 0,1 0 0 0 0,-1-1 0 0 0,0 2 0 0 0,0-1 0 0 0,1 1-1 0 0,-1-1 1 0 0,1 2 0 0 0,-1-1 0 0 0,1 0 0 0 0,-1 1 0 0 0,1 0 0 0 0,-1 1 0 0 0,1-1-1 0 0,-1 1 1 0 0,1 0 0 0 0,-1 0 0 0 0,1 1 0 0 0,-1-1 0 0 0,0 1 0 0 0,0 1-1 0 0,0-1 1 0 0,0 1 0 0 0,0-1 0 0 0,-1 1 0 0 0,1 1 0 0 0,0-1-64 0 0,6 13 34 0 0,-1 0 1 0 0,-1 1-1 0 0,0 0 0 0 0,-1 1 1 0 0,0 0-1 0 0,-2 0 1 0 0,0 0-1 0 0,-1 1 1 0 0,-1 0-1 0 0,-1 0 0 0 0,0 0 1 0 0,-1 0-1 0 0,-2 0 1 0 0,0 1-1 0 0,-1-1 1 0 0,-2 14-35 0 0,2-18 4 0 0,-1 0 1 0 0,-1 0-1 0 0,0-1 1 0 0,-1 1 0 0 0,0-1-1 0 0,-1 0 1 0 0,-1 0 0 0 0,0 0-1 0 0,-1-1 1 0 0,-1 0 0 0 0,0 0-1 0 0,0-1 1 0 0,-1 0-1 0 0,-1 0 1 0 0,0-1 0 0 0,-1-1-1 0 0,0 1 1 0 0,0-2 0 0 0,-3 2-5 0 0,-62 12 16 0 0,75-23-16 0 0,-1 1 0 0 0,0-1 1 0 0,0 0-1 0 0,0-1 0 0 0,1 1 0 0 0,-1 0 0 0 0,0 0 0 0 0,0-1 0 0 0,1 1 0 0 0,-1-1 0 0 0,0 0 0 0 0,1 1 0 0 0,-1-1 0 0 0,0 0 1 0 0,1 0-1 0 0,-1 0 0 0 0,1 0 0 0 0,-1 0 0 0 0,1 0 0 0 0,0-1 0 0 0,0 1 0 0 0,-1 0 0 0 0,1-1 0 0 0,0 1 0 0 0,0-1 0 0 0,0 1 1 0 0,0-1-1 0 0,1 1 0 0 0,-1-1 0 0 0,0 0 0 0 0,1 1 0 0 0,-1-1 0 0 0,1 0 0 0 0,-1 0 0 0 0,1 1 0 0 0,0-1 0 0 0,0 0 0 0 0,0 0 1 0 0,0 0-1 0 0,0 0 0 0 0,4-15 3 0 0,0 1 0 0 0,1 0 0 0 0,1 0 0 0 0,0 0 0 0 0,1 1 0 0 0,1 0 0 0 0,0 0 0 0 0,1 1 0 0 0,1 0 0 0 0,0 0 0 0 0,1 1 0 0 0,0 1 0 0 0,1 0 0 0 0,0 0 0 0 0,1 1 0 0 0,9-5-3 0 0,-12 7 25 0 0,48-32-33 0 0,-57 37-2959 0 0,-6 4-4716 0 0,4 0 4582 0 0,-1 0-8807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8594 0 0,'0'0'3032'0'0,"0"0"-795"0"0,0 0-423 0 0,0 0-61 0 0,0 0-52 0 0,0 0-174 0 0,0 0-218 0 0,0 0-255 0 0,0 0-223 0 0,0 0-126 0 0,0 0-91 0 0,0 0-64 0 0,0 0-36 0 0,-10 4 1602 0 0,30-47-1555 0 0,-19 42-509 0 0,-1 1 16 0 0,0 0-19 0 0,0 0 10 0 0,-9 5 147 0 0,-54 26 189 0 0,79-55 265 0 0,-15 23-638 0 0,-1 1-29 0 0,0 0 4 0 0,0 0 14 0 0,0 0-51 0 0,0 0-11 0 0,0 0-25 0 0,0 0-92 0 0,0 0-67 0 0,-3-4-5213 0 0,2 1-3583 0 0,1 3-3591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5225 0 0,'0'0'2069'0'0,"0"0"142"0"0,0 0 171 0 0,0 0 73 0 0,0 0-200 0 0,0 0-379 0 0,0 0-357 0 0,0 0-296 0 0,0 0-189 0 0,0 0-127 0 0,0 0-109 0 0,0 0-104 0 0,0 0-85 0 0,-2-6-72 0 0,-4-19-68 0 0,4 19-37 0 0,2 6-19 0 0,25-4 997 0 0,259-14 413 0 0,-291 21-968 0 0,-62-79-636 0 0,62 64-223 0 0,0 4-36 0 0,1-1-1 0 0,1-1 1 0 0,-1 1-1 0 0,2-1 1 0 0,-1 0-1 0 0,1 0 0 0 0,1 0 1 0 0,0-1-1 0 0,0 1 1 0 0,1-1-1 0 0,-1-5 41 0 0,3 15-404 0 0,0 1-172 0 0,25 26-5181 0 0,-16-15 202 0 0,-2-3-6637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26 232 6233 0 0,'0'0'3426'0'0,"0"0"-902"0"0,0 0-401 0 0,0 0-104 0 0,0 0-125 0 0,0 0-165 0 0,0 0-234 0 0,0 0-273 0 0,0 0-215 0 0,0 0-139 0 0,0 0-111 0 0,0 0-108 0 0,0 0-84 0 0,-4-2-81 0 0,-13-8-68 0 0,12 8-60 0 0,5 2-53 0 0,14 0 523 0 0,461-26 887 0 0,-467 24-1212 0 0,-28-4-348 0 0,7-1-140 0 0,-1 0 1 0 0,1-1 0 0 0,1 0 0 0 0,0-1 0 0 0,0 0 0 0 0,0-1-1 0 0,1 0 1 0 0,1-1 0 0 0,0-1 0 0 0,0 1 0 0 0,1-1-1 0 0,1-1 1 0 0,0 0 0 0 0,1 0-14 0 0,-10-17-1364 0 0,37 29-3657 0 0,-8 1-1757 0 0,-4 0-5986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89 376 3657 0 0,'0'0'2063'0'0,"0"0"-133"0"0,0 0-42 0 0,0 0-42 0 0,0 0-87 0 0,0 0-216 0 0,0 0-352 0 0,0 0-392 0 0,0 0-302 0 0,0 0-188 0 0,0 0 53 0 0,3 2 163 0 0,5 2-221 0 0,-1-1 1 0 0,1 1-1 0 0,0-1 0 0 0,-1-1 0 0 0,1 0 0 0 0,0 0 1 0 0,1 0-1 0 0,-1-1 0 0 0,0 0 0 0 0,0-1 0 0 0,1 0 1 0 0,-1 0-1 0 0,0 0 0 0 0,0-1 0 0 0,1-1 0 0 0,-1 1 1 0 0,0-2-1 0 0,0 1 0 0 0,-1-1 0 0 0,1 0-304 0 0,0 1 99 0 0,1-2-1 0 0,-1 1 0 0 0,-1-1 0 0 0,1 0 1 0 0,-1 0-1 0 0,1-1 0 0 0,-1 0 0 0 0,0 0 1 0 0,-1-1-1 0 0,0 0 0 0 0,0 0 1 0 0,0-1-1 0 0,0 1 0 0 0,-1-1 0 0 0,0 0 1 0 0,-1-1-1 0 0,1 1 0 0 0,-1-1 1 0 0,-1 0-1 0 0,0 0 0 0 0,0 0 0 0 0,0-1 1 0 0,-1-2-99 0 0,-1 8 7 0 0,0-1 0 0 0,0 0 0 0 0,-1 0 0 0 0,0 1 0 0 0,1-1 0 0 0,-2 0 0 0 0,1 0 0 0 0,0 0 0 0 0,-1 1 0 0 0,1-1 0 0 0,-1 0 0 0 0,0 1 1 0 0,-1-1-1 0 0,1 1 0 0 0,0-1 0 0 0,-1 1 0 0 0,0-1 0 0 0,0 1 0 0 0,0 0 0 0 0,0 0 0 0 0,0 0 0 0 0,-1 0 0 0 0,0 0 0 0 0,1 1 0 0 0,-1-1 0 0 0,0 1 0 0 0,0-1 1 0 0,0 1-1 0 0,0 0 0 0 0,-1 0 0 0 0,1 1 0 0 0,-1-1 0 0 0,1 1 0 0 0,-1 0 0 0 0,1 0 0 0 0,-1 0 0 0 0,-1 0-7 0 0,-8 0-12 0 0,0 1-1 0 0,-1 1 0 0 0,1 0 1 0 0,0 1-1 0 0,-1 0 1 0 0,1 1-1 0 0,0 0 1 0 0,1 1-1 0 0,-1 1 0 0 0,1 0 1 0 0,0 1-1 0 0,0 0 1 0 0,0 1-1 0 0,1 0 0 0 0,0 1 1 0 0,0 0-1 0 0,1 0 1 0 0,0 1-1 0 0,1 1 1 0 0,-1 0-1 0 0,2 0 0 0 0,0 1 1 0 0,0 0-1 0 0,1 0 1 0 0,0 0-1 0 0,1 1 1 0 0,0 0-1 0 0,1 1 0 0 0,1-1 1 0 0,0 1-1 0 0,0 0 1 0 0,1 0-1 0 0,1 0 1 0 0,0 1-1 0 0,1-1 13 0 0,1-4 8 0 0,0-1 1 0 0,1 0-1 0 0,-1 0 1 0 0,2 0-1 0 0,-1 0 0 0 0,1 0 1 0 0,1 0-1 0 0,-1 0 0 0 0,1 0 1 0 0,1-1-1 0 0,-1 1 1 0 0,1-1-1 0 0,1 0 0 0 0,-1 0 1 0 0,1 0-1 0 0,0-1 1 0 0,1 0-1 0 0,0 0 0 0 0,-1 0 1 0 0,2-1-1 0 0,2 2-8 0 0,4 3 43 0 0,1-2 0 0 0,-1 0 0 0 0,2-1 0 0 0,-1 0 0 0 0,1-1 0 0 0,0-1 0 0 0,0 0 0 0 0,1-1 0 0 0,-1 0 0 0 0,1-2 0 0 0,0 0 0 0 0,0 0 0 0 0,0-2 0 0 0,0 0 0 0 0,0 0 0 0 0,10-3-43 0 0,-9 0-11 0 0,0-1-1 0 0,0 0 0 0 0,-1-1 1 0 0,0-1-1 0 0,0-1 0 0 0,0 0 1 0 0,-1-1-1 0 0,0 0 0 0 0,0-1 1 0 0,-1-1-1 0 0,10-9 12 0 0,-2 2-537 0 0,4-3-2108 0 0,-11 5-6790 0 0,-11 11-2498 0 0</inkml:trace>
  <inkml:trace contextRef="#ctx0" brushRef="#br0" timeOffset="486.945">603 689 11090 0 0,'0'0'2561'0'0,"0"0"-514"0"0,0 0-297 0 0,0 0-239 0 0,0 0-191 0 0,0 0-181 0 0,0 0-192 0 0,0 0-147 0 0,0 0-95 0 0,0 0-55 0 0,0 0-73 0 0,0 0-70 0 0,19-33-60 0 0,59-103-64 0 0,-26 40 390 0 0,60-95 37 0 0,-99 168-789 0 0,-13 35-202 0 0,-30 142 73 0 0,30-147 108 0 0,-1 0 0 0 0,1 0 1 0 0,1 1-1 0 0,-1-1 0 0 0,1 0 1 0 0,0 0-1 0 0,1 0 1 0 0,0 0-1 0 0,0 0 0 0 0,0 0 1 0 0,1 0-1 0 0,0 0 0 0 0,1-1 1 0 0,-1 0-1 0 0,1 1 0 0 0,0-1 1 0 0,1-1-1 0 0,-1 1 0 0 0,1-1 1 0 0,0 1-1 0 0,1-1 1 0 0,3 2-1 0 0,-5-4 31 0 0,0 0 1 0 0,0 0 0 0 0,1-1 0 0 0,-1 1-1 0 0,1-1 1 0 0,-1 0 0 0 0,1-1 0 0 0,0 1-1 0 0,0-1 1 0 0,0 0 0 0 0,0 0 0 0 0,0 0-1 0 0,0-1 1 0 0,0 0 0 0 0,0 0 0 0 0,0 0-1 0 0,0 0 1 0 0,0-1 0 0 0,0 0 0 0 0,0 0-1 0 0,0 0 1 0 0,-1-1 0 0 0,1 0 0 0 0,0 0 0 0 0,-1 0-1 0 0,1 0 1 0 0,-1-1 0 0 0,0 1 0 0 0,1-1-1 0 0,-1 0 1 0 0,-1-1 0 0 0,2 0-32 0 0,7-6 51 0 0,0 0 0 0 0,0-1 1 0 0,-1-1-1 0 0,0 0 0 0 0,-1 0 0 0 0,-1-1 1 0 0,0 0-1 0 0,-1-1 0 0 0,0 0 1 0 0,-1 0-1 0 0,-1-1 0 0 0,0 0 0 0 0,-1 0 1 0 0,0 0-1 0 0,-1 0 0 0 0,-1-1 1 0 0,-1 0-1 0 0,0 0 0 0 0,-1 0 0 0 0,-1-3-51 0 0,0 18-389 0 0,-3 21-6317 0 0,3-10-1939 0 0,0-3-3653 0 0</inkml:trace>
  <inkml:trace contextRef="#ctx0" brushRef="#br0" timeOffset="1254.737">1422 384 4641 0 0,'0'0'3267'0'0,"0"0"-542"0"0,0 0-490 0 0,0 0-432 0 0,0 0-288 0 0,0 0-204 0 0,0 0-147 0 0,0 0-71 0 0,0 0-97 0 0,0 0-91 0 0,0 0-83 0 0,0 0-89 0 0,0 0-70 0 0,31-2-69 0 0,95-4-72 0 0,-75-9 305 0 0,-45 12-725 0 0,-2 0-1 0 0,1-1 1 0 0,0 0 0 0 0,-1 0-1 0 0,1 0 1 0 0,-1 0 0 0 0,0-1-1 0 0,-1 0 1 0 0,1 0-1 0 0,-1 0 1 0 0,0 0 0 0 0,0 0-1 0 0,-1-1 1 0 0,1 1 0 0 0,-1-1-1 0 0,-1 0 1 0 0,1 0-1 0 0,-1 1 1 0 0,0-1 0 0 0,0 0-1 0 0,0 0 1 0 0,-1 0-1 0 0,0 0 1 0 0,0 0 0 0 0,-1-4-102 0 0,-1 7-8 0 0,0-1 1 0 0,0 1 0 0 0,0-1 0 0 0,0 1-1 0 0,-1 0 1 0 0,1 0 0 0 0,-1 0 0 0 0,0 0-1 0 0,0 0 1 0 0,0 1 0 0 0,0-1-1 0 0,0 1 1 0 0,0 0 0 0 0,-1 0 0 0 0,1 0-1 0 0,-1 0 1 0 0,0 1 0 0 0,1-1 0 0 0,-1 1-1 0 0,0 0 1 0 0,0 0 0 0 0,0 1-1 0 0,0-1 1 0 0,0 1 0 0 0,0 0 0 0 0,0 0-1 0 0,0 0 1 0 0,0 0 0 0 0,0 1 0 0 0,0-1-1 0 0,-1 2 8 0 0,-5 0-27 0 0,-1 1 0 0 0,1 1 0 0 0,1 0 0 0 0,-1 0 0 0 0,1 1 0 0 0,-1 0-1 0 0,2 0 1 0 0,-1 1 0 0 0,0 1 0 0 0,1-1 0 0 0,0 1 0 0 0,1 1 0 0 0,0-1-1 0 0,0 1 1 0 0,0 1 0 0 0,1-1 0 0 0,0 1 0 0 0,1 0 0 0 0,0 0 0 0 0,-2 6 27 0 0,3-8-2 0 0,-1 1 1 0 0,1 1-1 0 0,1-1 1 0 0,0 1-1 0 0,0-1 0 0 0,0 1 1 0 0,1 0-1 0 0,1 0 1 0 0,-1 0-1 0 0,2 0 1 0 0,-1 0-1 0 0,1 0 1 0 0,0 0-1 0 0,1 1 1 0 0,0-1-1 0 0,1 0 1 0 0,0-1-1 0 0,0 1 1 0 0,0 0-1 0 0,2 0 1 0 0,-1-1-1 0 0,1 0 1 0 0,0 1-1 0 0,0-2 1 0 0,1 1-1 0 0,0 0 1 0 0,1-1-1 0 0,0 0 1 0 0,0 0-1 0 0,0-1 1 0 0,1 1-1 0 0,0-2 1 0 0,0 1-1 0 0,0-1 1 0 0,1 0-1 0 0,0 0 1 0 0,2 0 1 0 0,4 0 46 0 0,0-1 0 0 0,0 0 0 0 0,1-2 1 0 0,-1 1-1 0 0,1-2 0 0 0,0 0 0 0 0,-1 0 1 0 0,1-2-1 0 0,0 0 0 0 0,-1 0 0 0 0,1-1 1 0 0,-1-1-1 0 0,1-1 0 0 0,-1 0 0 0 0,0-1 1 0 0,0 0-1 0 0,12-7-46 0 0,1-2 123 0 0,0-1 1 0 0,-2-1-1 0 0,1-2 1 0 0,-2 0-1 0 0,0-2 0 0 0,-2 0 1 0 0,0-2-1 0 0,2-4-123 0 0,-8 5 48 0 0,-1-1 1 0 0,0-1-1 0 0,-2 0 0 0 0,-1-1 0 0 0,-1-1 0 0 0,0 0 0 0 0,-2 0 0 0 0,-1-1 0 0 0,-2 0 1 0 0,0 0-1 0 0,1-18-48 0 0,-6 40 0 0 0,1 1 0 0 0,-1 0 0 0 0,0-1 0 0 0,0 1 1 0 0,0-1-1 0 0,-1 1 0 0 0,1-1 0 0 0,-1 0 0 0 0,0 1 1 0 0,0-1-1 0 0,0 1 0 0 0,-1-1 0 0 0,1 0 0 0 0,-1 1 0 0 0,0-1 1 0 0,0 1-1 0 0,0 0 0 0 0,0-1 0 0 0,0 1 0 0 0,-1 0 0 0 0,0-1 1 0 0,1 1-1 0 0,-1 0 0 0 0,0 0 0 0 0,-1 0 0 0 0,1 1 1 0 0,0-1-1 0 0,-1 1 0 0 0,0-1 0 0 0,0 1 0 0 0,1 0 0 0 0,-1 0 1 0 0,0 0-1 0 0,-1 0 0 0 0,1 0 0 0 0,0 1 0 0 0,-3-1 0 0 0,-3 4-20 0 0,1 0-1 0 0,-1 1 1 0 0,1 0-1 0 0,-1 1 0 0 0,1 0 1 0 0,0 0-1 0 0,1 1 1 0 0,-1 0-1 0 0,1 0 0 0 0,0 1 1 0 0,0 0-1 0 0,0 0 1 0 0,1 1-1 0 0,0 0 0 0 0,0 0 1 0 0,1 0-1 0 0,0 0 0 0 0,0 1 1 0 0,1 0-1 0 0,-3 7 21 0 0,5-13-5 0 0,0 1 0 0 0,1-1-1 0 0,0 1 1 0 0,0-1 0 0 0,0 1 0 0 0,0-1-1 0 0,0 1 1 0 0,0 0 0 0 0,0 0 0 0 0,1-1-1 0 0,0 1 1 0 0,-1 0 0 0 0,1 0-1 0 0,0 0 1 0 0,0-1 0 0 0,1 1 0 0 0,-1 0-1 0 0,1 0 1 0 0,-1-1 0 0 0,1 1 0 0 0,0 0-1 0 0,0-1 1 0 0,0 1 0 0 0,0 0 0 0 0,0-1-1 0 0,1 0 1 0 0,-1 1 0 0 0,1-1-1 0 0,0 0 1 0 0,-1 0 0 0 0,1 1 0 0 0,0-2-1 0 0,0 1 1 0 0,0 0 0 0 0,1 0 0 0 0,-1-1-1 0 0,0 1 1 0 0,1-1 0 0 0,-1 1-1 0 0,1-1 1 0 0,-1 0 0 0 0,1 0 5 0 0,177 44 16 0 0,-176-43-10 0 0,0 0 1 0 0,-1 0-1 0 0,1 1 0 0 0,-1-1 1 0 0,0 1-1 0 0,1-1 0 0 0,-1 1 1 0 0,0 0-1 0 0,-1 0 0 0 0,1 1 1 0 0,0-1-1 0 0,-1 1 1 0 0,0-1-1 0 0,0 1 0 0 0,0 0 1 0 0,0-1-1 0 0,0 1 0 0 0,-1 0 1 0 0,0 0-1 0 0,0 0 0 0 0,0 1 1 0 0,0-1-1 0 0,-1 0 0 0 0,1 0 1 0 0,-1 0-1 0 0,0 1 1 0 0,-1-1-1 0 0,1 3-6 0 0,-28 117 198 0 0,-12-27-199 0 0,42-75-1967 0 0,14-19-8779 0 0,-9-3-1225 0 0</inkml:trace>
  <inkml:trace contextRef="#ctx0" brushRef="#br0" timeOffset="1898.037">2622 255 12011 0 0,'0'0'2180'0'0,"0"0"-336"0"0,0 0-243 0 0,0 0-214 0 0,0 0-144 0 0,0 0-134 0 0,0 0-185 0 0,0 0-134 0 0,0 0-158 0 0,0 0-150 0 0,0 0-88 0 0,0 0-83 0 0,0 0-59 0 0,-34 7-33 0 0,-106 25-30 0 0,76-2 7 0 0,57-21-160 0 0,-3 0-37 0 0,0 1-1 0 0,1 1 1 0 0,0 0 0 0 0,1 0-1 0 0,0 0 1 0 0,1 1-1 0 0,0 0 1 0 0,1 1-1 0 0,0 0 1 0 0,1 0 0 0 0,1 0-1 0 0,0 0 1 0 0,0 1-1 0 0,2-1 1 0 0,0 1 0 0 0,0 0-1 0 0,1 14 2 0 0,1-27-1 0 0,0 1-1 0 0,0 0 1 0 0,1 0-1 0 0,-1-1 1 0 0,0 1 0 0 0,1 0-1 0 0,0-1 1 0 0,-1 1-1 0 0,1-1 1 0 0,0 1 0 0 0,0-1-1 0 0,0 1 1 0 0,0-1-1 0 0,0 1 1 0 0,0-1-1 0 0,0 0 1 0 0,0 0 0 0 0,1 1-1 0 0,-1-1 1 0 0,1 0-1 0 0,-1 0 1 0 0,0 0-1 0 0,1-1 1 0 0,0 1 0 0 0,-1 0-1 0 0,1 0 1 0 0,-1-1-1 0 0,1 1 1 0 0,0-1-1 0 0,0 0 1 0 0,-1 1 0 0 0,1-1-1 0 0,0 0 1 0 0,-1 0-1 0 0,1 0 1 0 0,0 0-1 0 0,0 0 1 0 0,-1-1 0 0 0,2 1 1 0 0,67-23 273 0 0,-34-5 112 0 0,-1-1 1 0 0,-2-1 0 0 0,-1-2 0 0 0,-1-1 0 0 0,19-29-386 0 0,-11 16 282 0 0,12-9 207 0 0,-50 55-484 0 0,0 1 0 0 0,0-1-1 0 0,0 0 1 0 0,0 1 0 0 0,0 0 0 0 0,0-1 0 0 0,0 1-1 0 0,0-1 1 0 0,0 1 0 0 0,0 0 0 0 0,0 0-1 0 0,-1 0 1 0 0,1-1 0 0 0,0 1 0 0 0,0 0-1 0 0,-1 0 1 0 0,1 0 0 0 0,-1 0 0 0 0,1 0 0 0 0,-1 0-1 0 0,1 0 1 0 0,-1 0 0 0 0,1 0 0 0 0,-1 1-1 0 0,0-1 1 0 0,0 0 0 0 0,0 0 0 0 0,1 0-1 0 0,-1 0 1 0 0,0 0 0 0 0,-1 1 0 0 0,1-1 0 0 0,0 1-5 0 0,0-1 9 0 0,17 114 155 0 0,27 499-271 0 0,-44-581 98 0 0,-1 0 0 0 0,-1 1 0 0 0,-2-1 0 0 0,-1 0 0 0 0,-1-1 0 0 0,-7 17 9 0 0,11-41 4 0 0,-1 0 1 0 0,0 0-1 0 0,-1 0 1 0 0,0 0-1 0 0,0 0 0 0 0,-1-1 1 0 0,0 0-1 0 0,0 0 1 0 0,0 0-1 0 0,-1 0 1 0 0,0-1-1 0 0,0 0 0 0 0,-1 0 1 0 0,0-1-1 0 0,0 0 1 0 0,0 0-1 0 0,-1 0 1 0 0,1-1-1 0 0,-1 0 1 0 0,0-1-1 0 0,-1 0 0 0 0,1 0 1 0 0,0-1-1 0 0,-1 0 1 0 0,1 0-1 0 0,-1-1 1 0 0,-1 0-5 0 0,6 0-1 0 0,-1 0 1 0 0,0 0 0 0 0,0 0 0 0 0,0-1 0 0 0,0 0 0 0 0,1 0 0 0 0,-1 0 0 0 0,0-1 0 0 0,0 0-1 0 0,0 1 1 0 0,1-2 0 0 0,-1 1 0 0 0,0-1 0 0 0,1 1 0 0 0,-1-1 0 0 0,1 0 0 0 0,0-1 0 0 0,-1 1-1 0 0,1-1 1 0 0,0 0 0 0 0,1 0 0 0 0,-1 0 0 0 0,0 0 0 0 0,1-1 0 0 0,0 1 0 0 0,0-1 0 0 0,0 0 0 0 0,0 0-1 0 0,1 0 1 0 0,-1-1 0 0 0,1 1 0 0 0,0 0 0 0 0,0-1 0 0 0,1 0 0 0 0,-1 1 0 0 0,1-1 0 0 0,0 0 0 0 0,2-14-6 0 0,1 0 0 0 0,1 0 0 0 0,0 0 0 0 0,2 1 0 0 0,0-1 0 0 0,1 1 0 0 0,0 0 0 0 0,2 1 0 0 0,0 0 0 0 0,1 0 1 0 0,1 0-1 0 0,0 1 0 0 0,1 1 0 0 0,1 0 0 0 0,6-6 6 0 0,16-26-44 0 0,210-299-2861 0 0,-239 334 1595 0 0,-4 7-1914 0 0,-1 1-3930 0 0,0 3-4675 0 0</inkml:trace>
  <inkml:trace contextRef="#ctx0" brushRef="#br0" timeOffset="2705.357">3023 321 6481 0 0,'0'0'3192'0'0,"0"0"-900"0"0,0 0-343 0 0,0 0-101 0 0,0 0-173 0 0,0 0-192 0 0,0 0-220 0 0,0 0-248 0 0,0 0-194 0 0,0 0-160 0 0,0 0-155 0 0,0 0-78 0 0,0 0-49 0 0,0-4-59 0 0,0 4-286 0 0,-1 0 0 0 0,1 0 0 0 0,0 0 0 0 0,-1 0 0 0 0,1 0 1 0 0,0 0-1 0 0,-1 0 0 0 0,1 0 0 0 0,0 0 0 0 0,-1 0 0 0 0,1 0 0 0 0,0 0 0 0 0,-1 0 0 0 0,1 0 0 0 0,0 0 0 0 0,0 0 0 0 0,-1-1 0 0 0,1 1 0 0 0,0 0 0 0 0,-1 0 0 0 0,1 0 0 0 0,0 0 0 0 0,-1-1 0 0 0,1 1 0 0 0,0 0 1 0 0,0 0-1 0 0,0-1 0 0 0,-1 1 0 0 0,1 0 0 0 0,0 0-34 0 0,-16 118 425 0 0,14-4-366 0 0,3-112-46 0 0,-1 1 1 0 0,0 0-1 0 0,1 0 1 0 0,-1 0-1 0 0,1 0 1 0 0,0 0-1 0 0,0-1 1 0 0,0 1-1 0 0,1 0 0 0 0,-1-1 1 0 0,0 1-1 0 0,1-1 1 0 0,0 0-1 0 0,0 1 1 0 0,-1-1-1 0 0,1 0 1 0 0,0 0-1 0 0,1 0 1 0 0,-1 0-1 0 0,0 0 0 0 0,1-1 1 0 0,-1 1-1 0 0,1-1 1 0 0,-1 1-1 0 0,1-1 1 0 0,0 0-1 0 0,-1 0 1 0 0,1 0-1 0 0,0-1 1 0 0,0 1-1 0 0,0 0 0 0 0,0-1 1 0 0,0 0-1 0 0,-1 0 1 0 0,1 0-1 0 0,0 0 1 0 0,0 0-1 0 0,0-1 1 0 0,0 1-1 0 0,0-1 1 0 0,0 0-1 0 0,-1 0 0 0 0,1 0 1 0 0,1 0-14 0 0,10-9 188 0 0,0 0 0 0 0,-1-1 0 0 0,0 0 0 0 0,0-1 0 0 0,-1 0 0 0 0,-1-1 0 0 0,0 0-1 0 0,-1-1 1 0 0,-1 0 0 0 0,0-1 0 0 0,0 0 0 0 0,2-9-188 0 0,73-100 607 0 0,27 28-340 0 0,-109 97-268 0 0,0-1 0 0 0,0 0 0 0 0,0 1 0 0 0,0 0-1 0 0,0-1 1 0 0,0 1 0 0 0,-1 0 0 0 0,1 0 0 0 0,0 0 0 0 0,0 0 0 0 0,-1 0 0 0 0,1 0 0 0 0,0 0 0 0 0,-1 1 0 0 0,0-1 0 0 0,1 1 0 0 0,-1-1 0 0 0,0 1 0 0 0,1-1 0 0 0,-1 1 0 0 0,0 0 0 0 0,0 0 0 0 0,-1-1 0 0 0,1 1 0 0 0,0 0 0 0 0,0 0 0 0 0,-1 0 0 0 0,1 0 0 0 0,-1 0 0 0 0,0 0 0 0 0,0 2 1 0 0,9 25 15 0 0,-2 1-1 0 0,-2-1 1 0 0,0 2 0 0 0,-2-1 0 0 0,-2 13-15 0 0,1-18 0 0 0,1 24-11 0 0,-2 0 0 0 0,-2 1 0 0 0,-3-1-1 0 0,-1 0 1 0 0,-3 0 0 0 0,-2-1 0 0 0,-9 28 11 0 0,10-46-7 0 0,-1 0 0 0 0,-1-1 1 0 0,-1 0-1 0 0,-2-1 0 0 0,0 0 1 0 0,-15 18 6 0 0,25-40 4 0 0,0-1 1 0 0,0 0-1 0 0,-1-1 0 0 0,1 1 1 0 0,-1-1-1 0 0,-1 0 1 0 0,1 0-1 0 0,0 0 1 0 0,-1-1-1 0 0,0 0 1 0 0,0 0-1 0 0,0 0 1 0 0,0-1-1 0 0,0 0 1 0 0,-1 0-1 0 0,1 0 1 0 0,-1-1-1 0 0,1 0 0 0 0,-1 0 1 0 0,1-1-1 0 0,-1 0 1 0 0,1 0-1 0 0,-1 0-4 0 0,4-2 1 0 0,-1-1 0 0 0,1 1 0 0 0,0 0 0 0 0,1-1 0 0 0,-1 1-1 0 0,0-1 1 0 0,1 0 0 0 0,-1 0 0 0 0,1 0 0 0 0,0 0 0 0 0,0 0 0 0 0,0-1 0 0 0,1 1-1 0 0,-1 0 1 0 0,1-1 0 0 0,-1 0 0 0 0,1 1 0 0 0,0-1 0 0 0,1 0 0 0 0,-1 1-1 0 0,1-1 1 0 0,-1 0 0 0 0,1 0 0 0 0,0 1 0 0 0,1-1 0 0 0,-1 0 0 0 0,1 0-1 0 0,0-2 0 0 0,-1 3 0 0 0,2-31 4 0 0,1 1 1 0 0,2 0-1 0 0,1-1 0 0 0,1 2 0 0 0,2-1 0 0 0,2 1 0 0 0,1 0 0 0 0,1 1 1 0 0,1 1-1 0 0,18-28-4 0 0,-26 49-6 0 0,-1 0 0 0 0,1 1 0 0 0,1-1 0 0 0,0 1 0 0 0,0 0 0 0 0,1 1 0 0 0,0-1 0 0 0,0 2 0 0 0,0-1 0 0 0,1 1 0 0 0,0 0 0 0 0,0 1 0 0 0,1 0 0 0 0,-1 1 1 0 0,1 0-1 0 0,0 0 0 0 0,0 1 0 0 0,1 0 0 0 0,-1 1 0 0 0,1 0 0 0 0,-1 1 0 0 0,8 0 6 0 0,41 5-814 0 0,-21 6-3242 0 0,-29-7-1516 0 0,0-2-6710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3673 0 0,'0'0'2662'0'0,"0"0"-336"0"0,0 0-102 0 0,0 0-10 0 0,0 0-94 0 0,0 0-197 0 0,0 0-292 0 0,0 0-284 0 0,0 0-264 0 0,0 0-231 0 0,0 0-145 0 0,0 0-104 0 0,0 0-51 0 0,-9-4 3006 0 0,9 4-3302 0 0,247-15 2920 0 0,-74-25-2642 0 0,-124 32-343 0 0,-48 8-180 0 0,-1 0 15 0 0,0 0-2 0 0,0 0-10 0 0,0 0-12 0 0,0 0 13 0 0,0 0-28 0 0,-30 5-2094 0 0,17 7-834 0 0,4-3-6305 0 0,7-9-2738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9386 0 0,'0'0'2647'0'0,"0"0"-589"0"0,0 0-171 0 0,0 0 1 0 0,0 0-104 0 0,0 0-259 0 0,0 0-374 0 0,0 0-316 0 0,0 0-178 0 0,0 0-76 0 0,0 0-33 0 0,0 0 12 0 0,1 3 3 0 0,2 0-374 0 0,0-1 0 0 0,1 0 1 0 0,-1 0-1 0 0,0 0 0 0 0,0 0 1 0 0,1 0-1 0 0,-1-1 1 0 0,1 1-1 0 0,0-1 0 0 0,-1 0 1 0 0,1 0-1 0 0,0-1 0 0 0,-1 1 1 0 0,1-1-1 0 0,0 1 1 0 0,3-2-190 0 0,38 4 539 0 0,-1-3 1 0 0,1-1 0 0 0,-1-2 0 0 0,21-6-540 0 0,97-13 178 0 0,-162 22-298 0 0,0 0-58 0 0,0 0-92 0 0,0 0-183 0 0,0 0-249 0 0,0 0-378 0 0,0 0-724 0 0,0 0-3000 0 0,0 0-7636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383 457 19612 0 0,'0'0'1567'0'0,"0"0"-393"0"0,0 0-110 0 0,0 0 6 0 0,0 0-41 0 0,0 0-127 0 0,0 0-253 0 0,0 0-175 0 0,0 0-105 0 0,0 0-61 0 0,0 0-63 0 0,0 0-39 0 0,0 0-21 0 0,-27 31-35 0 0,-83 93-26 0 0,54-44-27 0 0,-50 87-301 0 0,55-121-1360 0 0,50-45 1327 0 0,0-1 0 0 0,-1 0 0 0 0,1 0 1 0 0,0 0-1 0 0,0 0 0 0 0,0-1 0 0 0,-1 1 1 0 0,1 0-1 0 0,0 0 0 0 0,0-1 0 0 0,0 1 1 0 0,-1-1-1 0 0,1 1 0 0 0,0-1 1 0 0,0 0-1 0 0,0 1 0 0 0,0-1 0 0 0,0 0 1 0 0,0 1-1 0 0,0-1 0 0 0,0 0 0 0 0,1 0 1 0 0,-1 0-1 0 0,0 0 0 0 0,0 0 1 0 0,1 0-1 0 0,-1 0 0 0 0,0 0 0 0 0,1 0 1 0 0,-1-1-1 0 0,1 1 0 0 0,0 0 0 0 0,-1 0 1 0 0,1 0-1 0 0,0-1 0 0 0,0 1 0 0 0,0 0 1 0 0,0 0-1 0 0,0-1 0 0 0,0 1 1 0 0,0 0-1 0 0,0 0 0 0 0,0-1 0 0 0,0 1 1 0 0,1 0 236 0 0,-1-53-12179 0 0,0 43 7554 0 0</inkml:trace>
  <inkml:trace contextRef="#ctx0" brushRef="#br0" timeOffset="245.778">9 417 4833 0 0,'0'0'4766'0'0,"0"0"-1333"0"0,0 0-812 0 0,0 0-478 0 0,0 0-359 0 0,0 0-348 0 0,0 0-370 0 0,0 0-255 0 0,0 0-118 0 0,0 0-59 0 0,0 0-22 0 0,0 0-39 0 0,10 10-68 0 0,68 94 940 0 0,60 127 485 0 0,-51-94-2309 0 0,-84-134-1432 0 0,-1-8-5664 0 0,-2 4 5855 0 0,0-3-8402 0 0</inkml:trace>
  <inkml:trace contextRef="#ctx0" brushRef="#br0" timeOffset="901.757">556 178 10394 0 0,'0'0'2755'0'0,"0"0"-934"0"0,0 0-283 0 0,0 0 38 0 0,0 0-42 0 0,0 0-168 0 0,0 0-273 0 0,0 0-242 0 0,0 0-178 0 0,0 0-128 0 0,0 0-107 0 0,0 0-70 0 0,0 0-4 0 0,25 5-7 0 0,82 14-16 0 0,-9-15 697 0 0,-85-6-958 0 0,0 0-1 0 0,0-1 0 0 0,-1-1 0 0 0,0 0 0 0 0,0-1 0 0 0,0 0 0 0 0,0-1 0 0 0,-1 0 1 0 0,0-1-1 0 0,0 0 0 0 0,0-1 0 0 0,-1 0 0 0 0,0-1 0 0 0,-1 0 0 0 0,0 0 1 0 0,-1-1-1 0 0,0 0 0 0 0,0-1-79 0 0,17-69 467 0 0,-50 87-218 0 0,10 17-249 0 0,0 0 0 0 0,2 1 1 0 0,1 1-1 0 0,1 0 0 0 0,2 0 0 0 0,0 1 0 0 0,2 0 1 0 0,0 0-1 0 0,2 1 0 0 0,2 0 0 0 0,0 0 1 0 0,2 5-1 0 0,-13 420-96 0 0,12-432 80 0 0,-1 0 0 0 0,0-1 1 0 0,-2 1-1 0 0,-1-1 0 0 0,0 1 1 0 0,-1-2-1 0 0,-2 1 0 0 0,0-1 1 0 0,-1 0-1 0 0,0-1 0 0 0,-2 0 1 0 0,-11 14 15 0 0,19-27-17 0 0,0-1 0 0 0,0 0 0 0 0,-1 0 0 0 0,1 0 1 0 0,-1 0-1 0 0,0 0 0 0 0,0-1 0 0 0,0 0 1 0 0,-1 0-1 0 0,1-1 0 0 0,-1 1 0 0 0,1-1 1 0 0,-1 0-1 0 0,0-1 0 0 0,0 0 0 0 0,1 1 1 0 0,-1-2-1 0 0,0 1 0 0 0,0-1 0 0 0,0 0 0 0 0,0 0 1 0 0,0 0-1 0 0,0-1 0 0 0,0 0 0 0 0,0 0 1 0 0,0-1-1 0 0,0 0 0 0 0,1 0 0 0 0,-1 0 1 0 0,1-1-1 0 0,-1 1 0 0 0,1-1 0 0 0,0 0 0 0 0,0-1 1 0 0,0 1-1 0 0,1-1 0 0 0,-1 0 0 0 0,1-1 1 0 0,0 1-1 0 0,0 0 0 0 0,0-1 0 0 0,-1-2 17 0 0,0-8 25 0 0,1 0-1 0 0,0 0 1 0 0,1 0-1 0 0,0 0 1 0 0,1 0-1 0 0,1-1 1 0 0,1 1-1 0 0,0 0 1 0 0,1-1-1 0 0,0 1 1 0 0,1 0-1 0 0,1 0 0 0 0,1 0 1 0 0,0 0-1 0 0,1 0 1 0 0,0 1-1 0 0,1 0 1 0 0,1 0-1 0 0,0 0 1 0 0,1 1-1 0 0,1 0 1 0 0,0 0-1 0 0,10-10-24 0 0,-5 8 75 0 0,1 2 0 0 0,0-1 1 0 0,2 2-1 0 0,-1 0 0 0 0,1 1 0 0 0,1 0 0 0 0,0 2 0 0 0,0 0 0 0 0,10-3-75 0 0,66-4-110 0 0,-86 39-3506 0 0,-9-12-7408 0 0,0-4-1520 0 0</inkml:trace>
  <inkml:trace contextRef="#ctx0" brushRef="#br0" timeOffset="1197.607">1058 671 16267 0 0,'0'0'3895'0'0,"0"0"-2052"0"0,0 0-724 0 0,0 0-67 0 0,0 0-35 0 0,0 0-90 0 0,0 0-205 0 0,0 0-231 0 0,0 0-130 0 0,0 0-85 0 0,0 0-37 0 0,0 0-39 0 0,0 0-58 0 0,0 19-16 0 0,-7 91 19 0 0,-1-46 12 0 0,7-37-5340 0 0,5-37-5744 0 0,1 6-1254 0 0</inkml:trace>
  <inkml:trace contextRef="#ctx0" brushRef="#br0" timeOffset="2081.079">1274 752 8826 0 0,'0'0'2286'0'0,"0"0"-409"0"0,0 0-155 0 0,0 0-32 0 0,0 0-55 0 0,0 0-232 0 0,0 0-363 0 0,0 0-273 0 0,0 0-139 0 0,0 0-27 0 0,0 0 24 0 0,0 0-5 0 0,9-2-27 0 0,92-32 2596 0 0,-98 33-3147 0 0,-1 0 0 0 0,0 0 0 0 0,0 0-1 0 0,1 1 1 0 0,-1-1 0 0 0,1 0 0 0 0,-1 1 0 0 0,0 0 0 0 0,1 0 0 0 0,-1-1 0 0 0,1 1 0 0 0,-1 1 0 0 0,1-1-1 0 0,-1 0 1 0 0,1 0 0 0 0,-1 1 0 0 0,1 0 0 0 0,-1-1 0 0 0,0 1 0 0 0,0 0 0 0 0,1 0 0 0 0,-1 0 0 0 0,0 1-1 0 0,0-1 1 0 0,0 0 0 0 0,0 1 0 0 0,0-1 0 0 0,0 1 0 0 0,0 0 0 0 0,-1 0 0 0 0,1 0 0 0 0,-1 0 0 0 0,1 0-42 0 0,36 81 176 0 0,-31-64-44 0 0,8 34-50 0 0,-2 0-1 0 0,-2 0 1 0 0,-3 1 0 0 0,-2 1 0 0 0,-2-1-1 0 0,-3 1 1 0 0,-2 2-82 0 0,1-49 2 0 0,0 0-1 0 0,0 0 1 0 0,-1 0 0 0 0,0 0 0 0 0,-1 0-1 0 0,0 0 1 0 0,0 0 0 0 0,0-1-1 0 0,-1 1 1 0 0,0-1 0 0 0,-1 0 0 0 0,1 1-1 0 0,-1-2 1 0 0,-1 1 0 0 0,0 0-1 0 0,1-1 1 0 0,-2 0 0 0 0,1 0-1 0 0,-1 0 1 0 0,0-1 0 0 0,0 0 0 0 0,-1 0-1 0 0,1 0 1 0 0,-1-1 0 0 0,0 0-1 0 0,0-1 1 0 0,0 1 0 0 0,-1-1 0 0 0,1-1-1 0 0,-1 1 1 0 0,0-1 0 0 0,-1 0-2 0 0,7-1-1 0 0,-1 0 0 0 0,0 0 1 0 0,0 1-1 0 0,1-2 0 0 0,-1 1 1 0 0,0 0-1 0 0,0 0 0 0 0,0-1 1 0 0,0 0-1 0 0,0 1 0 0 0,0-1 1 0 0,0-1-1 0 0,0 1 0 0 0,0 0 0 0 0,0-1 1 0 0,0 1-1 0 0,0-1 0 0 0,0 0 1 0 0,1 0-1 0 0,-1 0 0 0 0,0 0 1 0 0,1 0-1 0 0,-1-1 0 0 0,0 1 1 0 0,1-1-1 0 0,0 0 0 0 0,-1 0 1 0 0,1 0-1 0 0,0 0 0 0 0,0 0 1 0 0,0 0-1 0 0,0 0 0 0 0,0-1 1 0 0,1 1-1 0 0,-1-1 0 0 0,1 1 0 0 0,-1-1 1 0 0,1 0-1 0 0,0 0 0 0 0,0 0 1 0 0,0 1-1 0 0,1-1 0 0 0,-1-1 1 0 0,2-5-2 0 0,0 0 0 0 0,0 0 0 0 0,1 0 0 0 0,0 1 0 0 0,1-1 0 0 0,0 0 0 0 0,0 1 0 0 0,1 0 0 0 0,0 0 0 0 0,0 0 0 0 0,1 0 0 0 0,0 1 0 0 0,1 0 0 0 0,-1 0 0 0 0,1 0 0 0 0,1 0 0 0 0,-1 1 0 0 0,1 0 0 0 0,2-1 2 0 0,17-20 6 0 0,-6 9-700 0 0,14-20 598 0 0,-28 22-4281 0 0,-3-1-4284 0 0,-3 10-3724 0 0</inkml:trace>
  <inkml:trace contextRef="#ctx0" brushRef="#br0" timeOffset="2518.587">1509 410 9706 0 0,'0'0'2642'0'0,"0"0"-367"0"0,0 0-174 0 0,0 0-85 0 0,0 0-181 0 0,0 0-267 0 0,0 0-302 0 0,0 0-260 0 0,0 0-182 0 0,0 0-108 0 0,0 0-103 0 0,0 0-73 0 0,0 0-35 0 0,0-7 859 0 0,0 7-1333 0 0,0-1 0 0 0,0 1 0 0 0,0 0 1 0 0,0 0-1 0 0,0-1 0 0 0,0 1 0 0 0,0 0 0 0 0,0 0 1 0 0,0-1-1 0 0,0 1 0 0 0,0 0 0 0 0,0 0 0 0 0,0-1 1 0 0,0 1-1 0 0,0 0 0 0 0,0 0 0 0 0,0-1 0 0 0,0 1-31 0 0,-3 1-298 0 0,-26 11 333 0 0,20-7-2613 0 0,1 0-3623 0 0,6-2-4541 0 0</inkml:trace>
  <inkml:trace contextRef="#ctx0" brushRef="#br0" timeOffset="3062.571">1121 380 4241 0 0,'0'0'2614'0'0,"0"0"-143"0"0,0 0-68 0 0,0 0-106 0 0,0 0-189 0 0,0 0-225 0 0,0 0-258 0 0,0 0-280 0 0,0 0-214 0 0,0 0-179 0 0,0 0-128 0 0,0 0-59 0 0,-3-2-68 0 0,-8-5-86 0 0,8 5-62 0 0,3 2-99 0 0,0 0-117 0 0,0 0-47 0 0,0 0-66 0 0,-15 7 509 0 0,15-12-217 0 0,0 1-3624 0 0,2-1-3962 0 0,0 5-5113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8426 0 0,'0'0'2182'0'0,"0"0"-554"0"0,0 0-86 0 0,0 0 218 0 0,0 0 152 0 0,0 0-97 0 0,0 0-321 0 0,0 0-379 0 0,0 0-252 0 0,0 0-116 0 0,0 0-122 0 0,0 0-63 0 0,0 0-53 0 0,3 30-88 0 0,7 94-75 0 0,-4-62 184 0 0,-3 0 0 0 0,-2 0 0 0 0,-7 54-530 0 0,1-106 1143 0 0,2-44 175 0 0,2 25-1590 0 0,2-29 323 0 0,0 0-1 0 0,3 1 0 0 0,1-1 0 0 0,2 1 0 0 0,1 0 0 0 0,2 1 0 0 0,2 0 1 0 0,9-18-51 0 0,-6 9 30 0 0,-8 23-27 0 0,0 0 0 0 0,2 1-1 0 0,1 0 1 0 0,1 1 0 0 0,0 0-1 0 0,11-13-2 0 0,23 18 3 0 0,-30 44 42 0 0,-14-25-234 0 0,24 108-345 0 0,-18-75-3605 0 0,-3 0-5582 0 0,-3-28-2717 0 0</inkml:trace>
  <inkml:trace contextRef="#ctx0" brushRef="#br0" timeOffset="532.232">359 678 19636 0 0,'0'0'1911'0'0,"0"0"-617"0"0,0 0-279 0 0,0 0 0 0 0,0 0-39 0 0,0 0-139 0 0,0 0-237 0 0,0 0-263 0 0,0 0-149 0 0,0 0-22 0 0,0 0-24 0 0,0 0-10 0 0,0 0-3 0 0,1 11-46 0 0,-5 95 182 0 0,-7-139 774 0 0,6 27-1928 0 0,-1 5-3714 0 0,2 1 906 0 0,2 0-7821 0 0</inkml:trace>
  <inkml:trace contextRef="#ctx0" brushRef="#br0" timeOffset="980.704">470 417 11955 0 0,'0'0'2529'0'0,"0"0"-679"0"0,0 0-220 0 0,0 0-36 0 0,0 0-138 0 0,0 0-284 0 0,0 0-392 0 0,0 0-278 0 0,0 0-128 0 0,0 0-67 0 0,0 0-39 0 0,0 0 10 0 0,0 0 6 0 0,-5 3-3 0 0,-40 31 1187 0 0,53-39-567 0 0,17-16-720 0 0,-25 21-118 0 0,0 0 53 0 0,0 0 33 0 0,0 0-5 0 0,-14 7 233 0 0,-16 12-410 0 0,30-19-78 0 0,0 0-41 0 0,0 0-85 0 0,0 0-67 0 0,15-11-4126 0 0,-9 6 1218 0 0,0 1-3414 0 0,-2-2-5560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2056 0 0,'0'0'1882'0'0,"0"0"-88"0"0,0 0 1 0 0,0 0 51 0 0,0 0-42 0 0,0 0-193 0 0,0 0-304 0 0,0 0-303 0 0,0 0-222 0 0,0 0-85 0 0,0 0-6 0 0,8 15 9586 0 0,23-14-9738 0 0,1-2 1 0 0,0-1 0 0 0,-1-2-1 0 0,0 0 1 0 0,7-4-540 0 0,198-36 569 0 0,-220 44-350 0 0,-40 4-8754 0 0,20 0 6297 0 0,-1 2-5134 0 0,1-2-4083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3377 0 0,'0'0'2376'0'0,"0"0"-198"0"0,0 0-71 0 0,0 0 10 0 0,0 0-28 0 0,0 0-174 0 0,0 0-298 0 0,0 0-336 0 0,0 0-259 0 0,0 0-182 0 0,0 0-116 0 0,0 0-34 0 0,0 0-39 0 0,-3 1-34 0 0,24 1 3470 0 0,57-5-2478 0 0,90-15-358 0 0,-64 7-1098 0 0,-83 1-3568 0 0,-15 6-4618 0 0,-4 3-4667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220 652 6585 0 0,'0'0'1867'0'0,"0"0"-268"0"0,0 0-16 0 0,0 0 95 0 0,0 0 99 0 0,0 0-36 0 0,0 0-227 0 0,0 0-259 0 0,0 0-223 0 0,0 0-166 0 0,0 0-82 0 0,0 0-41 0 0,-2-2-66 0 0,-6-5-54 0 0,7 5-59 0 0,1 2-76 0 0,0 0-73 0 0,0 0-50 0 0,0 0-51 0 0,0 0-40 0 0,0 0-6 0 0,0 0-36 0 0,0 0-15 0 0,0 0-12 0 0,18-7 502 0 0,291-67 720 0 0,-257 70-84 0 0,-115-58-1053 0 0,-63-85-575 0 0,126 147 223 0 0,1 0 0 0 0,-1 0-1 0 0,1 1 1 0 0,-1-1 0 0 0,0 0 0 0 0,1 0 0 0 0,-1-1-1 0 0,0 1 1 0 0,1 0 0 0 0,-1 0 0 0 0,0 0 0 0 0,1 0 0 0 0,-1 0-1 0 0,0 0 1 0 0,1 0 0 0 0,-1 0 0 0 0,0-1 0 0 0,1 1-1 0 0,-1 0 1 0 0,0 0 0 0 0,1 0 0 0 0,-1-1 0 0 0,0 1-1 0 0,0 0 1 0 0,1-1 0 0 0,-1 1 0 0 0,0 0 0 0 0,0 0-1 0 0,0-1 1 0 0,1 1 0 0 0,-1 0 0 0 0,0-1 0 0 0,0 1 0 0 0,0 0-1 0 0,0-1 1 0 0,0 1 0 0 0,0 0 0 0 0,0-1 0 0 0,0 1-1 0 0,0-1 1 0 0,0 1 0 0 0,0 0 0 0 0,0-1 0 0 0,0 1-1 0 0,0 0 1 0 0,0-1 0 0 0,0 1 0 0 0,0 0 0 0 0,0-1 0 0 0,0 1-1 0 0,0 0 1 0 0,-1-1 0 0 0,1 1 0 0 0,0 0 0 0 0,0-1-1 0 0,0 1 1 0 0,-1 0 0 0 0,1 0 0 0 0,0-1 0 0 0,0 1-1 0 0,-1 0 1 0 0,1 0 0 0 0,0-1 0 0 0,-1 1 62 0 0,29 7-4343 0 0,-17 0-349 0 0,-2-3-6079 0 0</inkml:trace>
  <inkml:trace contextRef="#ctx0" brushRef="#br0" timeOffset="-1680.683">356 1043 6769 0 0,'0'0'2230'0'0,"0"0"-407"0"0,0 0-137 0 0,0 0 41 0 0,0 0 64 0 0,0 0-72 0 0,0 0-259 0 0,0 0-293 0 0,0 0-305 0 0,0 0-222 0 0,-2-3-159 0 0,-4-7-91 0 0,5 8-11 0 0,1 2-33 0 0,0 0-11 0 0,0 0-43 0 0,0 0-70 0 0,0 0-78 0 0,-2 8 109 0 0,-13 334 1701 0 0,-3-137-1275 0 0,4-234 1324 0 0,-11-115-1534 0 0,25 115-433 0 0,1 1 0 0 0,1-1 1 0 0,2 0-1 0 0,1 1 0 0 0,1 0 0 0 0,2-3-36 0 0,-3 9 2 0 0,2 0 0 0 0,0 0 0 0 0,1 0 0 0 0,1 1 0 0 0,1 1 0 0 0,1-1-1 0 0,1 2 1 0 0,1-1 0 0 0,0 2 0 0 0,2 0 0 0 0,0 0 0 0 0,1 2 0 0 0,0 0 0 0 0,1 0-1 0 0,11-6-1 0 0,12 0-28 0 0,-39 22 24 0 0,-1 0 8 0 0,0 0 2 0 0,0 0-12 0 0,0 0 1 0 0,0 0 10 0 0,-5 68 13 0 0,2-54-104 0 0,2-1 0 0 0,0 0 0 0 0,0 1 0 0 0,2-1 0 0 0,-1 1 0 0 0,2-1 0 0 0,0 1 0 0 0,2 6 86 0 0,8 15-2090 0 0,-5-25-1502 0 0,1 0-4237 0 0,-6-7-4251 0 0</inkml:trace>
  <inkml:trace contextRef="#ctx0" brushRef="#br0" timeOffset="-946.916">737 1492 4777 0 0,'0'0'3719'0'0,"0"0"-1014"0"0,0 0-476 0 0,0 0-229 0 0,0 0-197 0 0,0 0-272 0 0,0 0-395 0 0,0 0-374 0 0,0 0-275 0 0,0 0-154 0 0,0 0-49 0 0,0 0 71 0 0,0 0 71 0 0,0 5 53 0 0,-8 169 2379 0 0,18-239-1096 0 0,9 16-1753 0 0,-10 29-3 0 0,-15 31-5 0 0,-20 113-1081 0 0,26-124 456 0 0,0 0-250 0 0,9-3-8625 0 0,-7 2 1372 0 0</inkml:trace>
  <inkml:trace contextRef="#ctx0" brushRef="#br0" timeOffset="6173.89">1783 406 9946 0 0,'0'0'2370'0'0,"0"0"-454"0"0,0 0-165 0 0,0 0-58 0 0,0 0-40 0 0,0 0-147 0 0,0 0-242 0 0,0 0-274 0 0,0 0-218 0 0,0 0-160 0 0,0 0-142 0 0,0 0-58 0 0,0 0-24 0 0,3-2-29 0 0,29-10 128 0 0,1 1 0 0 0,0 2 1 0 0,0 1-1 0 0,1 2 0 0 0,0 1 1 0 0,30 1-488 0 0,-38 1 104 0 0,99 0 178 0 0,-125 3-269 0 0,0 0-13 0 0,0 0 36 0 0,0 0 1 0 0,0 0-11 0 0,0 0 15 0 0,0 0 2 0 0,0 0 7 0 0,0 0 20 0 0,0 0 6 0 0,0 0-12 0 0,0 0-11 0 0,0 0 4 0 0,-2-8-4 0 0,0 1-1 0 0,-1 0 1 0 0,0-1-1 0 0,0 1 1 0 0,-1 0-1 0 0,1 0 1 0 0,-2 1-1 0 0,1-1 1 0 0,-1 1-1 0 0,0 0 1 0 0,0 0-1 0 0,-1 1 1 0 0,1-1-1 0 0,-1 1 1 0 0,-1 0-1 0 0,1 1 1 0 0,-2-1-53 0 0,-17-16 45 0 0,-18-12-899 0 0,73 40-11003 0 0,-28-6 9891 0 0,6 2-10064 0 0</inkml:trace>
  <inkml:trace contextRef="#ctx0" brushRef="#br0" timeOffset="7106.151">3055 1109 5753 0 0,'0'0'2631'0'0,"0"0"-147"0"0,0 0-111 0 0,0 0-133 0 0,0 0-283 0 0,0 0-335 0 0,0 0-264 0 0,0 0-239 0 0,0 0-165 0 0,0 0-81 0 0,0 0-92 0 0,0 0-77 0 0,0 0-69 0 0,-2 2-61 0 0,-4 5-70 0 0,4-5-60 0 0,2-2-25 0 0,0 0-53 0 0,0 0-3 0 0,5 1 2662 0 0,19 5-2605 0 0,285-2 748 0 0,-259-8-1168 0 0,-56 3-1644 0 0,-17-1-8464 0 0,20 2-2641 0 0</inkml:trace>
  <inkml:trace contextRef="#ctx0" brushRef="#br0" timeOffset="1440.596">1505 947 0 0 0,'0'0'511'0'0,"0"0"717"0"0,0 0 407 0 0,0 0 239 0 0,0 0 192 0 0,0 0 7 0 0,0 0-156 0 0,0 0-217 0 0,0 0-262 0 0,0 0-234 0 0,0 0-141 0 0,0 0-94 0 0,0 0-71 0 0,1-3 2603 0 0,-12 30 4539 0 0,-29 18-8208 0 0,11-14 405 0 0,-210 240-185 0 0,196-219-17 0 0,22-62-3861 0 0,6-9-5680 0 0,12 15-1362 0 0</inkml:trace>
  <inkml:trace contextRef="#ctx0" brushRef="#br0" timeOffset="2420.171">1074 851 7778 0 0,'0'0'2370'0'0,"0"0"-542"0"0,0 0-260 0 0,0 0-3 0 0,0 0 40 0 0,0 0-27 0 0,0 0-172 0 0,0 0-242 0 0,0 0-232 0 0,0 0-191 0 0,0 0-100 0 0,0 0-67 0 0,0 0-4 0 0,0-3 4679 0 0,33 48-4976 0 0,9 15 25 0 0,-3 2 0 0 0,-2 2 0 0 0,7 20-298 0 0,59 134 380 0 0,-86-163-124 0 0,-17-55-248 0 0,0 0-3 0 0,0 0 37 0 0,0 0-1 0 0,0 0 8 0 0,0 0-25 0 0,0 0 16 0 0,0 0-6 0 0,0 0-30 0 0,0 0 10 0 0,0 0 12 0 0,0 0-12 0 0,0 0 12 0 0,0 0 8 0 0,0 0-30 0 0,0 0 6 0 0,-35 0-7474 0 0,27 0 1717 0 0,1 0-6516 0 0</inkml:trace>
  <inkml:trace contextRef="#ctx0" brushRef="#br0" timeOffset="4668.268">1783 807 4793 0 0,'0'0'1894'0'0,"0"0"-862"0"0,0 0-332 0 0,0 0 338 0 0,0 0 506 0 0,0 0 334 0 0,0 0 96 0 0,0 0-189 0 0,0 0-279 0 0,0 0-203 0 0,0 0-207 0 0,0 0-170 0 0,14 2-108 0 0,98 6 1152 0 0,-76-13-1566 0 0,-1-2-1 0 0,0-1 1 0 0,-1-2-1 0 0,1-1 1 0 0,-2-2-1 0 0,0-1 1 0 0,15-10-404 0 0,-41 21 74 0 0,0 1 0 0 0,0-1 0 0 0,0-1 0 0 0,-1 1 0 0 0,1-1 0 0 0,-1 0 0 0 0,0-1-1 0 0,0 1 1 0 0,-1-1 0 0 0,1-1 0 0 0,-1 1 0 0 0,0-1 0 0 0,0 1 0 0 0,-1-1 0 0 0,0-1 0 0 0,0 1 0 0 0,0-1 0 0 0,-1 1 0 0 0,0-1 0 0 0,0 0 0 0 0,-1 0 0 0 0,0 0 0 0 0,0-1 0 0 0,0-4-74 0 0,-2 11 14 0 0,0 0 1 0 0,0-1-1 0 0,0 1 1 0 0,0 0-1 0 0,-1 0 1 0 0,1 0 0 0 0,0-1-1 0 0,-1 1 1 0 0,1 0-1 0 0,-1 0 1 0 0,1 0-1 0 0,-1 0 1 0 0,0 0-1 0 0,1 0 1 0 0,-1 0-1 0 0,0 0 1 0 0,0 0-1 0 0,0 0 1 0 0,0 0-1 0 0,0 1 1 0 0,0-1-1 0 0,0 0 1 0 0,0 1 0 0 0,0-1-1 0 0,0 0 1 0 0,0 1-1 0 0,0-1 1 0 0,0 1-1 0 0,0 0 1 0 0,-1-1-1 0 0,1 1 1 0 0,0 0-1 0 0,0 0 1 0 0,0 0-1 0 0,-1 0 1 0 0,1 0-1 0 0,0 0 1 0 0,0 0-1 0 0,-1 0 1 0 0,1 0 0 0 0,0 1-1 0 0,0-1 1 0 0,0 0-1 0 0,-1 1-14 0 0,0-1-3 0 0,-52 59 15 0 0,36-26 6 0 0,2 1 0 0 0,1 1 0 0 0,2 0-1 0 0,2 1 1 0 0,1 0 0 0 0,2 1 0 0 0,1 0 0 0 0,2 0 0 0 0,1 1 0 0 0,2-1 0 0 0,3 25-18 0 0,-2-51 7 0 0,-20 430 100 0 0,19-429-98 0 0,2 13-10 0 0,-1 1 0 0 0,-1-1 0 0 0,-2 1 1 0 0,0-1-1 0 0,-2 0 0 0 0,0-1 1 0 0,-2 1-1 0 0,-1-1 0 0 0,0-1 0 0 0,-2 0 1 0 0,-1 0-1 0 0,-1-1 0 0 0,-1 0 0 0 0,0-2 1 0 0,-2 1-1 0 0,-6 5 1 0 0,11-17-20 0 0,0 1 0 0 0,-1-1 0 0 0,0-1 0 0 0,-1 0 0 0 0,0-1 0 0 0,0 0 0 0 0,-1-1 0 0 0,1 0 0 0 0,-1-1 0 0 0,0-1 0 0 0,-1 0 0 0 0,1-1 0 0 0,-1-1 0 0 0,0 0 0 0 0,-8 0 20 0 0,19-2-13 0 0,0-1-1 0 0,1 1 1 0 0,-1-1-1 0 0,1 0 1 0 0,-1 1-1 0 0,1-1 1 0 0,0-1-1 0 0,-1 1 1 0 0,1 0-1 0 0,0-1 1 0 0,0 0-1 0 0,0 0 1 0 0,0 0 0 0 0,0 0-1 0 0,0 0 1 0 0,0-1-1 0 0,1 1 1 0 0,-1-1-1 0 0,1 1 1 0 0,0-1-1 0 0,0 0 1 0 0,0 0-1 0 0,0 0 1 0 0,0 0-1 0 0,1-1 1 0 0,-1 1-1 0 0,1 0 1 0 0,0-1 0 0 0,0 1-1 0 0,0-1 14 0 0,-10-107-296 0 0,14 91 286 0 0,1 0 0 0 0,1 1 0 0 0,1-1 0 0 0,1 1-1 0 0,1 0 1 0 0,0 1 0 0 0,1 0 0 0 0,1 0 0 0 0,9-11 10 0 0,6-13 16 0 0,-16 25-7 0 0,1 1 1 0 0,1 0-1 0 0,0 1 0 0 0,2 0 1 0 0,-1 1-1 0 0,2 0 0 0 0,-1 1 1 0 0,2 0-1 0 0,0 2 0 0 0,0 0 1 0 0,1 0-1 0 0,1 1 0 0 0,8-3-9 0 0,11-3 65 0 0,-15 5-28 0 0,1 1 0 0 0,1 1-1 0 0,0 1 1 0 0,0 1 0 0 0,0 1 0 0 0,7 0-37 0 0,11 5 52 0 0,-41 1-79 0 0,0 0-9 0 0,0 0-53 0 0,0 0 13 0 0,0 0 12 0 0,-7 12-3272 0 0,7-1-1077 0 0,0-8-513 0 0,0 1-5975 0 0</inkml:trace>
  <inkml:trace contextRef="#ctx0" brushRef="#br0" timeOffset="4906.842">2396 1341 16251 0 0,'0'0'1473'0'0,"0"0"-421"0"0,0 0 46 0 0,0 0 226 0 0,0 0 88 0 0,0 0-132 0 0,0 0-239 0 0,0 0-247 0 0,0 0-189 0 0,0 0-140 0 0,0 0-140 0 0,0 0-88 0 0,2 32-64 0 0,10 98-60 0 0,-1-6-237 0 0,-19-110-968 0 0,3-13-1591 0 0,0 0-3340 0 0,1-1-5809 0 0</inkml:trace>
  <inkml:trace contextRef="#ctx0" brushRef="#br0" timeOffset="5335.769">2569 1378 12843 0 0,'0'0'2060'0'0,"0"0"-646"0"0,0 0-213 0 0,0 0 126 0 0,0 0 56 0 0,0 0-97 0 0,0 0-237 0 0,0 0-262 0 0,0 0-151 0 0,0 0-85 0 0,0 0-107 0 0,0 0-88 0 0,0 0-37 0 0,11 1-33 0 0,97 9 623 0 0,-106-10-886 0 0,-1-1-19 0 0,1 0-1 0 0,-1 0 1 0 0,1 1-1 0 0,-1-1 0 0 0,1 0 1 0 0,-1 1-1 0 0,1-1 0 0 0,-1 1 1 0 0,1 0-1 0 0,-1 0 1 0 0,1-1-1 0 0,-1 1 0 0 0,1 0 1 0 0,-1 0-1 0 0,1 1 1 0 0,0-1-1 0 0,-1 0 0 0 0,1 0 1 0 0,-1 1-1 0 0,1-1 0 0 0,-1 1 1 0 0,1-1-1 0 0,-1 1 1 0 0,1 0-1 0 0,-1-1 0 0 0,0 1 1 0 0,1 0-1 0 0,-1 0 1 0 0,0 0-1 0 0,0 0 0 0 0,0 0 1 0 0,0 0-1 0 0,0 1 0 0 0,0-1 1 0 0,0 0-1 0 0,0 1 1 0 0,0-1-1 0 0,0 0 0 0 0,-1 1 1 0 0,1-1-1 0 0,-1 1 0 0 0,1-1 1 0 0,-1 1-1 0 0,1-1 1 0 0,-1 1-1 0 0,0-1 0 0 0,0 1 1 0 0,0-1-1 0 0,0 1 1 0 0,0 0-1 0 0,0-1 0 0 0,0 1 1 0 0,0-1-1 0 0,0 1 0 0 0,-1 1-3 0 0,-55 66 175 0 0,47-61-145 0 0,1 1-1 0 0,-1 0 0 0 0,2 1 0 0 0,-1-1 0 0 0,2 1 1 0 0,-1 1-1 0 0,1-1 0 0 0,1 1 0 0 0,0 1 0 0 0,0-1 1 0 0,0 4-30 0 0,5-13 27 0 0,0 1 1 0 0,0 0-1 0 0,1-1 1 0 0,-1 1-1 0 0,1-1 1 0 0,-1 1-1 0 0,1-1 1 0 0,0 1-1 0 0,0-1 1 0 0,0 1 0 0 0,0-1-1 0 0,0 0 1 0 0,1 1-1 0 0,-1-1 1 0 0,1 0-1 0 0,-1 0 1 0 0,1 0-1 0 0,0 0 1 0 0,0-1-1 0 0,0 1 1 0 0,0 0-1 0 0,0-1 1 0 0,0 1 0 0 0,1-1-1 0 0,-1 0 1 0 0,0 0-1 0 0,1 1 1 0 0,-1-2-1 0 0,1 1 1 0 0,-1 0-1 0 0,1 0 1 0 0,-1-1-1 0 0,1 0 1 0 0,0 1 0 0 0,-1-1-1 0 0,1 0 1 0 0,-1 0-1 0 0,1 0 1 0 0,0-1-1 0 0,-1 1 1 0 0,1-1-1 0 0,-1 1 1 0 0,1-1-1 0 0,-1 0 1 0 0,1 0-1 0 0,1-1-27 0 0,97-34 518 0 0,-100 36-550 0 0,27-18-48 0 0,-34 3-2967 0 0,0 11 440 0 0,0 0-3690 0 0,-1 0-6012 0 0</inkml:trace>
  <inkml:trace contextRef="#ctx0" brushRef="#br0" timeOffset="9876.053">3552 453 6585 0 0,'0'0'2290'0'0,"0"0"-336"0"0,0 0-148 0 0,0 0 39 0 0,0 0-27 0 0,0 0-189 0 0,0 0-309 0 0,0 0-339 0 0,0 0-242 0 0,0 0-128 0 0,0 0-32 0 0,0 0 4 0 0,5-3 25 0 0,58-20 1428 0 0,75 2 194 0 0,-60 19-1625 0 0,136 11 45 0 0,-132 5-523 0 0,-72-10 903 0 0,-40-32-724 0 0,-114-87-195 0 0,99 83-42 0 0,50 53-6040 0 0,2-11 1121 0 0,-2-2-7007 0 0</inkml:trace>
  <inkml:trace contextRef="#ctx0" brushRef="#br0" timeOffset="11941.194">5407 582 4017 0 0,'0'0'2490'0'0,"0"0"-741"0"0,0 0-191 0 0,0 0 106 0 0,0 0 17 0 0,0 0-146 0 0,0 0-219 0 0,0 0-221 0 0,0 0-129 0 0,0 0-88 0 0,0 0-92 0 0,0 0-105 0 0,0 0-42 0 0,16 1-31 0 0,108 2 1562 0 0,3-36 595 0 0,-114 28-2633 0 0,0-1 1 0 0,0-1-1 0 0,0 0 1 0 0,-1 0-1 0 0,0-1 1 0 0,0-1-1 0 0,-1 0 0 0 0,0 0 1 0 0,-1-1-1 0 0,0 0 1 0 0,0-1-1 0 0,-1-1 1 0 0,-1 1-1 0 0,0-1 1 0 0,5-10-133 0 0,-8 5 299 0 0,-11 24 55 0 0,-41 165-332 0 0,32-72 5 0 0,5 2 0 0 0,4-1 1 0 0,4 1-1 0 0,5 9-27 0 0,-2 24 13 0 0,2-73-24 0 0,-3 0-1 0 0,-3 0 0 0 0,-3 0 0 0 0,-2 0 1 0 0,-3-1-1 0 0,-2-1 0 0 0,-4 0 0 0 0,-2 0 1 0 0,-2-2-1 0 0,-13 22 12 0 0,31-73-19 0 0,0 0-1 0 0,0-1 1 0 0,-1 1-1 0 0,0-1 1 0 0,0 0 0 0 0,-1 0-1 0 0,1 0 1 0 0,-1 0-1 0 0,0-1 1 0 0,-1 0 0 0 0,0 0-1 0 0,1 0 1 0 0,-2-1-1 0 0,1 0 1 0 0,0 0 0 0 0,-1 0-1 0 0,0-1 1 0 0,0 0-1 0 0,0 0 1 0 0,0-1 0 0 0,0 0-1 0 0,0 0 1 0 0,0-1-1 0 0,-6 1 20 0 0,8-2-48 0 0,0 0-1 0 0,-1-1 0 0 0,1 1 0 0 0,0-1 1 0 0,0 0-1 0 0,0 0 0 0 0,0-1 0 0 0,0 0 0 0 0,0 0 1 0 0,0 0-1 0 0,1 0 0 0 0,-1-1 0 0 0,1 1 1 0 0,-1-1-1 0 0,1-1 0 0 0,0 1 0 0 0,0 0 0 0 0,0-1 1 0 0,1 0-1 0 0,-1 0 0 0 0,1 0 0 0 0,0 0 1 0 0,0-1-1 0 0,1 1 0 0 0,-1-1 0 0 0,1 0 49 0 0,-10-21-103 0 0,1-2 1 0 0,2 1-1 0 0,1-1 0 0 0,1 0 0 0 0,1-1 0 0 0,2 0 0 0 0,1 0 1 0 0,1 0-1 0 0,1 0 0 0 0,2-12 103 0 0,1 25 14 0 0,1 0-1 0 0,1 1 1 0 0,0-1-1 0 0,1 1 1 0 0,0 0-1 0 0,1 1 1 0 0,1-1-1 0 0,1 1 1 0 0,0 0-1 0 0,0 1 1 0 0,1 0-1 0 0,1 0 1 0 0,1 1 0 0 0,-1 0-1 0 0,2 1 1 0 0,-1 0-1 0 0,2 1 1 0 0,-1 1-1 0 0,1-1 1 0 0,1 2-1 0 0,0 0 1 0 0,0 1-1 0 0,0 0 1 0 0,1 1 0 0 0,0 1-1 0 0,11-3-13 0 0,178-63 599 0 0,-24-17 85 0 0,-128 49-203 0 0,-52 38-439 0 0,0 1 16 0 0,0 0 13 0 0,0 0 0 0 0,0 0 1 0 0,-15 27 32 0 0,4-4-49 0 0,2 1-1 0 0,1 0 1 0 0,0 0 0 0 0,2 0-1 0 0,1 1 1 0 0,1 0 0 0 0,1 0-1 0 0,0 12-54 0 0,3-33-743 0 0,2 8 1133 0 0,0-10-4483 0 0,3-2-4704 0 0,-5 0-3665 0 0</inkml:trace>
  <inkml:trace contextRef="#ctx0" brushRef="#br0" timeOffset="12259.551">6136 1536 21589 0 0,'0'0'1131'0'0,"0"0"-185"0"0,0 0 83 0 0,0 0 82 0 0,0 0-87 0 0,0 0-229 0 0,0 0-289 0 0,0 0-204 0 0,0 0-100 0 0,0 0-47 0 0,0 0 15 0 0,0 0-16 0 0,0 0 14 0 0,5 3 4 0 0,-4-2-159 0 0,1 0 0 0 0,0 1 0 0 0,-1-1-1 0 0,1 0 1 0 0,0 1 0 0 0,-1-1 0 0 0,0 1-1 0 0,1 0 1 0 0,-1-1 0 0 0,0 1 0 0 0,0 0 0 0 0,0 0-1 0 0,0 0 1 0 0,0 0 0 0 0,0 0 0 0 0,-1 0-1 0 0,1 0 1 0 0,-1 0 0 0 0,1 0 0 0 0,-1 0-1 0 0,0 0 1 0 0,0 0 0 0 0,0 0 0 0 0,0 1 0 0 0,0-1-1 0 0,0 0-12 0 0,-9 86 192 0 0,-2-50-265 0 0,9-31-5939 0 0,2-1-6313 0 0,0-6 757 0 0</inkml:trace>
  <inkml:trace contextRef="#ctx0" brushRef="#br0" timeOffset="12696.909">6322 1529 8954 0 0,'0'0'3946'0'0,"0"0"-1485"0"0,0 0-554 0 0,0 0-47 0 0,0 0-161 0 0,0 0-315 0 0,0 0-341 0 0,0 0-303 0 0,0 0-159 0 0,0 0-29 0 0,0 0-35 0 0,0 0-47 0 0,0 0-32 0 0,14-2-36 0 0,104-8 1019 0 0,-117 10-1411 0 0,0 0 0 0 0,0-1 0 0 0,0 1 0 0 0,0 0 1 0 0,0 0-1 0 0,0 0 0 0 0,0 0 0 0 0,0 0 0 0 0,0 0 0 0 0,0 0 0 0 0,0 0 0 0 0,0 0 0 0 0,0 0 0 0 0,0 0 0 0 0,0 1 0 0 0,0-1 0 0 0,-1 0 0 0 0,1 1 0 0 0,0-1 0 0 0,0 1 0 0 0,0-1 0 0 0,0 1 0 0 0,0-1 0 0 0,-1 1 0 0 0,1-1 0 0 0,0 1 0 0 0,0 0 0 0 0,-1 0 0 0 0,1-1 0 0 0,-1 1 0 0 0,1 0 0 0 0,0 0 0 0 0,-1 0 0 0 0,1 0 0 0 0,-1-1 0 0 0,0 1 0 0 0,1 0 0 0 0,-1 0 0 0 0,0 0 0 0 0,0 0 0 0 0,1 0 0 0 0,-1 0 0 0 0,0 0 0 0 0,0 0 0 0 0,0 0 0 0 0,0 0 0 0 0,0 0 1 0 0,-1 0-1 0 0,1 0 0 0 0,0 0 0 0 0,0 0 0 0 0,0 0 0 0 0,-1 0 0 0 0,1 0 0 0 0,-1 0 0 0 0,1-1 0 0 0,-1 1 0 0 0,1 0 0 0 0,-1 0 0 0 0,1 0 0 0 0,-1 0 0 0 0,0 0-10 0 0,-77 94 305 0 0,76-93-299 0 0,1 0-1 0 0,0 0 0 0 0,0 0 1 0 0,0 0-1 0 0,0 0 1 0 0,0 1-1 0 0,0-1 0 0 0,0 0 1 0 0,1 1-1 0 0,-1-1 0 0 0,1 0 1 0 0,0 1-1 0 0,0-1 1 0 0,0 0-1 0 0,0 1 0 0 0,0-1 1 0 0,0 1-1 0 0,0-1 0 0 0,1 0 1 0 0,-1 1-1 0 0,1-1 1 0 0,0 0-1 0 0,0 0 0 0 0,0 0 1 0 0,0 1-1 0 0,0-1 0 0 0,0 0 1 0 0,1 0-1 0 0,-1 0 1 0 0,0-1-1 0 0,1 2-5 0 0,6 1 55 0 0,-1 0-1 0 0,1 0 1 0 0,0 0-1 0 0,0-1 1 0 0,0-1-1 0 0,0 1 1 0 0,1-1-1 0 0,-1 0 1 0 0,1-1-1 0 0,-1 0 1 0 0,1-1-1 0 0,-1 1 1 0 0,1-1 0 0 0,-1-1-1 0 0,4 0-54 0 0,14 0 79 0 0,-24-11-1730 0 0,-2 2-7353 0 0,-2 7-3481 0 0</inkml:trace>
  <inkml:trace contextRef="#ctx0" brushRef="#br0" timeOffset="8286.161">3725 958 9842 0 0,'0'0'2613'0'0,"0"0"-816"0"0,0 0-411 0 0,0 0 68 0 0,0 0 123 0 0,0 0-15 0 0,0 0-244 0 0,0 0-362 0 0,0 0-333 0 0,0 0-202 0 0,0 0-130 0 0,0 0-27 0 0,2 0 77 0 0,2 3-209 0 0,0 0 0 0 0,0 0 0 0 0,0 0 0 0 0,0 0 0 0 0,-1 1 0 0 0,1 0 0 0 0,-1 0-1 0 0,0 0 1 0 0,0 0 0 0 0,0 0 0 0 0,-1 1 0 0 0,0-1 0 0 0,0 1 0 0 0,0-1 0 0 0,0 1 0 0 0,-1 0 0 0 0,1 0-1 0 0,-1 0 1 0 0,0 0 0 0 0,-1 0 0 0 0,1 0 0 0 0,-1 2-132 0 0,3 8 182 0 0,3 21-6 0 0,-1 0 1 0 0,-2 1 0 0 0,-2 0 0 0 0,-1-1 0 0 0,-3 12-177 0 0,2-20 38 0 0,-18 132 276 0 0,6-218 1461 0 0,12 14-1752 0 0,2 1-1 0 0,2-1 1 0 0,2 0 0 0 0,2 1 0 0 0,2 0 0 0 0,2 1-1 0 0,1 0 1 0 0,3 1 0 0 0,1 0 0 0 0,19-35-23 0 0,-24 56 14 0 0,0 1-1 0 0,2 1 1 0 0,0 0 0 0 0,1 1 0 0 0,0 0-1 0 0,1 1 1 0 0,1 0 0 0 0,1 2 0 0 0,0 0-1 0 0,3 0-13 0 0,56-2-13 0 0,-74 17 15 0 0,0 0 0 0 0,0 0 0 0 0,-1 0 0 0 0,1 0 0 0 0,0 1-1 0 0,-1-1 1 0 0,0 1 0 0 0,1-1 0 0 0,-1 1 0 0 0,0 0 0 0 0,0 0 0 0 0,1-1 0 0 0,-1 1 0 0 0,-1 0 0 0 0,1 0 0 0 0,0 0-1 0 0,0 0 1 0 0,-1 0 0 0 0,1 0 0 0 0,-1 0 0 0 0,0 0 0 0 0,1 0 0 0 0,-1 0 0 0 0,0 1 0 0 0,0-1 0 0 0,-1 1-2 0 0,4 12 1 0 0,5 12-13 0 0,-7-20 2 0 0,0-1 1 0 0,0 0-1 0 0,1 0 0 0 0,0 0 0 0 0,1 0 1 0 0,-1-1-1 0 0,1 1 0 0 0,0-1 0 0 0,0 1 1 0 0,1-1-1 0 0,-1 0 0 0 0,1 0 0 0 0,1-1 1 0 0,2 4 9 0 0,27 20-906 0 0,-20-16-3387 0 0,-3-4-3474 0 0,-5-4-4469 0 0</inkml:trace>
  <inkml:trace contextRef="#ctx0" brushRef="#br0" timeOffset="8773.288">4170 1363 17772 0 0,'0'0'1483'0'0,"0"0"-474"0"0,0 0-128 0 0,0 0 12 0 0,0 0-5 0 0,0 0-86 0 0,0 0-151 0 0,0 0-109 0 0,0 0-38 0 0,0 0-30 0 0,0 0-55 0 0,0 0-61 0 0,0 0-82 0 0,20-1-37 0 0,102-5 191 0 0,-44 5 206 0 0,-76 2-627 0 0,0 0 1 0 0,-1 0 0 0 0,1 0 0 0 0,-1 0 0 0 0,1 0-1 0 0,0 0 1 0 0,-1 0 0 0 0,0 0 0 0 0,1 1 0 0 0,-1-1-1 0 0,0 1 1 0 0,0-1 0 0 0,0 1 0 0 0,0-1 0 0 0,0 1-1 0 0,0 0 1 0 0,0-1 0 0 0,0 1 0 0 0,-1 0 0 0 0,1 0-1 0 0,-1-1 1 0 0,1 1 0 0 0,-1 0 0 0 0,0 0-1 0 0,1 0 1 0 0,-1 0 0 0 0,0 0 0 0 0,0-1 0 0 0,0 1-1 0 0,-1 0 1 0 0,1 0 0 0 0,0 0 0 0 0,-1 0 0 0 0,1-1-1 0 0,-1 1 1 0 0,0 0 0 0 0,0 0 0 0 0,1-1 0 0 0,-1 1-1 0 0,0 0 1 0 0,-1 0-10 0 0,-126 137 487 0 0,127-138-473 0 0,-1 0-1 0 0,1 0 1 0 0,0 0 0 0 0,0 0-1 0 0,-1 0 1 0 0,1 0 0 0 0,0 0-1 0 0,0 0 1 0 0,0 0 0 0 0,0 1-1 0 0,1-1 1 0 0,-1 0 0 0 0,0 1 0 0 0,1-1-1 0 0,-1 1 1 0 0,0-1 0 0 0,1 1-1 0 0,0-1 1 0 0,-1 1 0 0 0,1-1-1 0 0,0 1 1 0 0,0-1 0 0 0,0 1-1 0 0,0 0 1 0 0,0-1 0 0 0,0 1 0 0 0,0-1-1 0 0,0 1 1 0 0,1-1 0 0 0,-1 1-1 0 0,1-1 1 0 0,-1 1 0 0 0,1-1-1 0 0,0 1 1 0 0,-1-1 0 0 0,1 0-1 0 0,0 1 1 0 0,0-1 0 0 0,0 0-1 0 0,0 0 1 0 0,0 1 0 0 0,0-1 0 0 0,0 0-1 0 0,1 0 1 0 0,-1 0 0 0 0,0-1-1 0 0,0 1 1 0 0,1 0 0 0 0,-1 0-14 0 0,11 1 51 0 0,1-1 0 0 0,-1 0 0 0 0,0 0 0 0 0,0-2 0 0 0,0 1 0 0 0,1-2 0 0 0,-1 1 0 0 0,0-2 0 0 0,0 1 0 0 0,-1-2 0 0 0,11-3-51 0 0,17-20-1517 0 0,-20 3-7329 0 0,-15 19-30 0 0</inkml:trace>
  <inkml:trace contextRef="#ctx0" brushRef="#br0" timeOffset="10377.213">5067 899 4569 0 0,'0'0'2040'0'0,"0"0"-341"0"0,0 0-8 0 0,0 0 161 0 0,0 0 12 0 0,0 0-141 0 0,0 0-256 0 0,0 0-280 0 0,0 0-194 0 0,0 0-100 0 0,0 0-63 0 0,0 0-21 0 0,0 0 3 0 0,8-2-32 0 0,35-7 658 0 0,-52 35 2361 0 0,-68 92-2524 0 0,-109 91-851 0 0,101-121-455 0 0,30-36-934 0 0,54-54-5071 0 0,0-13-886 0 0,1 14 4030 0 0,0-7-8743 0 0</inkml:trace>
  <inkml:trace contextRef="#ctx0" brushRef="#br0" timeOffset="10653.794">4654 869 15643 0 0,'0'0'2019'0'0,"0"0"-476"0"0,0 0-397 0 0,0 0-139 0 0,0 0-60 0 0,0 0 16 0 0,0 0-73 0 0,0 0-80 0 0,0 0-58 0 0,0 0-104 0 0,0 0-84 0 0,0 0-55 0 0,0 0-45 0 0,19 28-54 0 0,61 87-4 0 0,124 151 1055 0 0,-113-115-1450 0 0,-84-143-2667 0 0,-6-19-6276 0 0,-1 7 6028 0 0,0-4-9212 0 0</inkml:trace>
  <inkml:trace contextRef="#ctx0" brushRef="#br0" timeOffset="13843.503">5300 233 7858 0 0,'0'0'2257'0'0,"0"0"-372"0"0,0 0-186 0 0,0 0 21 0 0,0 0 58 0 0,0 0-80 0 0,0 0-215 0 0,0 0-290 0 0,0 0-277 0 0,0 0-183 0 0,0 0-116 0 0,0 0-82 0 0,-2-5-19 0 0,-10-16 914 0 0,32 18 175 0 0,172-20 448 0 0,-60 11-1429 0 0,0 6 0 0 0,13 6-624 0 0,-127 0 219 0 0,-45-33-27 0 0,-38-69-346 0 0,54 79-539 0 0,10 19-250 0 0,1 4-2974 0 0,0 0-4196 0 0,0 0 8087 0 0,0 0-12722 0 0</inkml:trace>
  <inkml:trace contextRef="#ctx0" brushRef="#br0" timeOffset="24897.055">477 2714 3985 0 0,'0'0'2611'0'0,"0"0"-659"0"0,0 0-267 0 0,0 0 33 0 0,0 0 153 0 0,0 0 25 0 0,0 0-126 0 0,0 0-250 0 0,0 0-289 0 0,0 0-227 0 0,0 0-158 0 0,0 0-117 0 0,0 0-75 0 0,-8-4-74 0 0,-25-10-65 0 0,25 10-79 0 0,8 4-67 0 0,0 0-60 0 0,0 0-63 0 0,0 0-46 0 0,0 0-43 0 0,0 0-43 0 0,0 16 255 0 0,6 88 235 0 0,-5 1 0 0 0,-4 0 0 0 0,-14 80-604 0 0,10-134 163 0 0,-4-76 1035 0 0,7-8-1164 0 0,1 0 0 0 0,1-1-1 0 0,3 1 1 0 0,0 0 0 0 0,2 0 0 0 0,1 0 0 0 0,2 0 0 0 0,2 1 0 0 0,0 0 0 0 0,2 0 0 0 0,2 1-1 0 0,2-4-33 0 0,-7 16 4 0 0,1 0-1 0 0,1 1 0 0 0,1 0 0 0 0,0 1 0 0 0,2 0 0 0 0,-1 0 0 0 0,2 1 0 0 0,0 1 0 0 0,14-12-3 0 0,-26 25 2 0 0,0 1-1 0 0,1-1 0 0 0,-1 1 1 0 0,0-1-1 0 0,1 1 0 0 0,-1 0 0 0 0,1 0 1 0 0,0 0-1 0 0,-1 0 0 0 0,1 0 1 0 0,0 0-1 0 0,0 0 0 0 0,0 0 0 0 0,-1 1 1 0 0,1-1-1 0 0,0 1 0 0 0,0-1 0 0 0,0 1 1 0 0,0 0-1 0 0,0 0 0 0 0,0 0 1 0 0,0 0-1 0 0,0 0 0 0 0,0 0 0 0 0,0 0 1 0 0,0 1-1 0 0,0-1 0 0 0,0 1 1 0 0,-1 0-1 0 0,1-1 0 0 0,0 1 0 0 0,0 0 1 0 0,0 0-1 0 0,-1 0 0 0 0,1 0 0 0 0,-1 0 1 0 0,1 0-1 0 0,-1 1 0 0 0,1-1 1 0 0,-1 1-1 0 0,0-1 0 0 0,1 1 0 0 0,-1-1 1 0 0,0 1-1 0 0,0 0 0 0 0,0-1 1 0 0,0 1-1 0 0,0 0-1 0 0,34 175 72 0 0,-35-176-136 0 0,0 0 1 0 0,1-1 0 0 0,-1 1-1 0 0,0 0 1 0 0,1-1-1 0 0,-1 1 1 0 0,0-1-1 0 0,1 1 1 0 0,-1 0-1 0 0,1-1 1 0 0,-1 1 0 0 0,1-1-1 0 0,-1 1 1 0 0,1-1-1 0 0,-1 1 1 0 0,1-1-1 0 0,-1 0 1 0 0,1 1-1 0 0,0-1 1 0 0,-1 0-1 0 0,1 1 1 0 0,0-1 0 0 0,-1 0-1 0 0,1 0 1 0 0,0 1-1 0 0,0-1 1 0 0,-1 0-1 0 0,1 0 1 0 0,0 0-1 0 0,-1 0 1 0 0,1 0 0 0 0,0 0-1 0 0,0 0 1 0 0,-1 0-1 0 0,1-1 1 0 0,0 1-1 0 0,-1 0 1 0 0,1 0-1 0 0,0-1 1 0 0,-1 1 0 0 0,1 0-1 0 0,0-1 64 0 0,25-6-6302 0 0,-17 4-667 0 0,-3 0-5250 0 0</inkml:trace>
  <inkml:trace contextRef="#ctx0" brushRef="#br0" timeOffset="25241.498">880 3171 17364 0 0,'0'0'1781'0'0,"0"0"-520"0"0,0 0-234 0 0,0 0 18 0 0,0 0 7 0 0,0 0-79 0 0,0 0-213 0 0,0 0-235 0 0,0 0-93 0 0,0 0-49 0 0,0 0-22 0 0,0 0-19 0 0,2 13-58 0 0,9 107 457 0 0,-12-55-469 0 0,1-65-316 0 0,0 0-25 0 0,0 0 1 0 0,0 0-44 0 0,0 0-89 0 0,0 0-111 0 0,0-15-5681 0 0,0 9 717 0 0,0 2-6195 0 0</inkml:trace>
  <inkml:trace contextRef="#ctx0" brushRef="#br0" timeOffset="25983.303">1221 3034 1856 0 0,'0'0'2432'0'0,"0"0"-51"0"0,0 0-67 0 0,0 0-77 0 0,0 0-127 0 0,0 0-170 0 0,0 0-241 0 0,0 0-212 0 0,0 0-177 0 0,0 0-165 0 0,0 0-107 0 0,0 0-133 0 0,0 0-127 0 0,-5 2-99 0 0,-8 0-594 0 0,18 1 3093 0 0,5-2-2847 0 0,16 2 15 0 0,1-2 1 0 0,0-1-1 0 0,0-1 0 0 0,0-1 1 0 0,0-1-1 0 0,9-4-346 0 0,-25 5 47 0 0,32 2 43 0 0,-42 0-125 0 0,-1 0-25 0 0,0 0 0 0 0,0 0-16 0 0,0 0-73 0 0,0 0-111 0 0,0 0-131 0 0,0 0-155 0 0,0-1 534 0 0,0-1-3921 0 0,1 1-5139 0 0,1 1-2933 0 0</inkml:trace>
  <inkml:trace contextRef="#ctx0" brushRef="#br0" timeOffset="26631.818">1891 2729 16876 0 0,'0'0'1929'0'0,"0"0"-535"0"0,0 0-239 0 0,0 0-15 0 0,0 0-41 0 0,0 0-125 0 0,0 0-224 0 0,0 0-253 0 0,0 0-161 0 0,0 0-96 0 0,0 0-40 0 0,0 0 25 0 0,0 0 19 0 0,-1 10 23 0 0,-3 80 390 0 0,-2 109 87 0 0,-14 28-636 0 0,20-227-113 0 0,0 0 5 0 0,0-3 388 0 0,0-32-229 0 0,-1 11-116 0 0,1-1 1 0 0,1 1-1 0 0,1 0 0 0 0,1-1 1 0 0,2 1-1 0 0,2-9-43 0 0,11-26 15 0 0,1 0 1 0 0,4 1-1 0 0,2 1 1 0 0,2 1-1 0 0,3 2 1 0 0,2 1-1 0 0,5-3-15 0 0,-28 45 2 0 0,0 0 0 0 0,1 0 0 0 0,0 1 0 0 0,1 1 0 0 0,0 0 0 0 0,0 0 0 0 0,1 1 0 0 0,12-6-2 0 0,-22 15 3 0 0,-1-1 0 0 0,1 1 0 0 0,0 0 0 0 0,0 0 0 0 0,-1 1 0 0 0,1-1 0 0 0,-1 0 0 0 0,1 1 0 0 0,-1-1 0 0 0,0 0 0 0 0,1 1 0 0 0,-1 0 0 0 0,0-1 0 0 0,0 1 0 0 0,0 0 0 0 0,0-1 0 0 0,0 1 0 0 0,-1 0 0 0 0,1 0 0 0 0,-1 0 0 0 0,1 0 0 0 0,-1 0 0 0 0,1 1-3 0 0,0 0-4 0 0,16 85-42 0 0,-17-77 46 0 0,1-1-1 0 0,0 1 1 0 0,1-1-1 0 0,0 1 1 0 0,1-1-1 0 0,0 0 1 0 0,1 0 0 0 0,0 0-1 0 0,0 0 1 0 0,6 9 0 0 0,9 8-588 0 0,-16-22-4330 0 0,-2-1-4941 0 0,-1-4-2408 0 0</inkml:trace>
  <inkml:trace contextRef="#ctx0" brushRef="#br0" timeOffset="27108.736">2274 3068 16796 0 0,'0'0'2025'0'0,"0"0"-770"0"0,0 0-312 0 0,0 0 95 0 0,0 0 67 0 0,0 0-67 0 0,0 0-206 0 0,0 0-255 0 0,0 0-207 0 0,0 0-113 0 0,0 0-37 0 0,0 0-46 0 0,0 0 32 0 0,3 0 60 0 0,108 11 1382 0 0,-109-11-1641 0 0,0 0 0 0 0,0 0 0 0 0,0 0 0 0 0,0 1 0 0 0,0-1 0 0 0,0 0-1 0 0,-1 1 1 0 0,1-1 0 0 0,0 1 0 0 0,0 0 0 0 0,0 0 0 0 0,0-1 0 0 0,-1 1 0 0 0,1 0 0 0 0,0 1 0 0 0,-1-1 0 0 0,1 0-1 0 0,-1 0 1 0 0,1 1 0 0 0,-1-1 0 0 0,0 1 0 0 0,0-1 0 0 0,1 1 0 0 0,-1 0 0 0 0,0-1 0 0 0,0 1 0 0 0,-1 0 0 0 0,1 0-1 0 0,0-1 1 0 0,-1 1 0 0 0,1 0 0 0 0,-1 0 0 0 0,1 0 0 0 0,-1 0 0 0 0,0 0 0 0 0,0 0 0 0 0,0 0 0 0 0,0 0 0 0 0,0 0-1 0 0,0 0 1 0 0,0 0 0 0 0,-1 0 0 0 0,1 0 0 0 0,-1 0 0 0 0,0-1 0 0 0,1 1 0 0 0,-1 0 0 0 0,0 0 0 0 0,0-1 0 0 0,0 1-7 0 0,-152 145 449 0 0,152-146-442 0 0,0 0 1 0 0,0 0-1 0 0,0 0 1 0 0,0 0-1 0 0,0 0 0 0 0,1 1 1 0 0,-1-1-1 0 0,0 0 1 0 0,1 0-1 0 0,-1 0 0 0 0,1 1 1 0 0,-1-1-1 0 0,1 0 1 0 0,-1 1-1 0 0,1-1 0 0 0,0 0 1 0 0,0 1-1 0 0,0-1 1 0 0,0 0-1 0 0,0 1 1 0 0,0-1-1 0 0,0 0 0 0 0,0 1 1 0 0,0-1-1 0 0,1 0 1 0 0,-1 1-1 0 0,0-1 0 0 0,1 0 1 0 0,-1 1-1 0 0,1-1 1 0 0,0 0-1 0 0,-1 0 0 0 0,1 0 1 0 0,0 0-1 0 0,0 0 1 0 0,0 0-1 0 0,0 0 0 0 0,0 0 1 0 0,0 0-1 0 0,0 0 1 0 0,0 0-1 0 0,0 0 0 0 0,0-1 1 0 0,0 1-1 0 0,0 0 1 0 0,1-1-1 0 0,-1 1 0 0 0,0-1 1 0 0,1 1-1 0 0,-1-1 1 0 0,0 0-1 0 0,1 0 0 0 0,-1 1 1 0 0,0-1-1 0 0,1 0 1 0 0,0 0-8 0 0,10 1 45 0 0,0 0-1 0 0,0-1 1 0 0,0 0 0 0 0,0-1 0 0 0,0 0-1 0 0,0-1 1 0 0,0 0 0 0 0,0-1 0 0 0,0 0-1 0 0,6-3-44 0 0,-5 2-32 0 0,10-15-2553 0 0,-20 9-1795 0 0,-1 0-3981 0 0,-2 5-3951 0 0</inkml:trace>
  <inkml:trace contextRef="#ctx0" brushRef="#br0" timeOffset="27772.344">1829 2353 9178 0 0,'0'0'2230'0'0,"0"0"-284"0"0,0 0-149 0 0,0 0-79 0 0,0 0-110 0 0,0 0-198 0 0,0 0-179 0 0,0 0-143 0 0,0 0-132 0 0,0 0-121 0 0,0 0-132 0 0,0 0-110 0 0,-7 0-84 0 0,-14 0 125 0 0,33 0 847 0 0,424 0 1011 0 0,-378 8-2416 0 0,-67-9 663 0 0,-40-57-676 0 0,-22-34-5204 0 0,67 88 3509 0 0,2 2-727 0 0,-1-1-4110 0 0,1-3-6048 0 0</inkml:trace>
  <inkml:trace contextRef="#ctx0" brushRef="#br0" timeOffset="28748.82">315 2324 4361 0 0,'0'0'1443'0'0,"0"0"-169"0"0,0 0 43 0 0,0 0 225 0 0,0 0 241 0 0,0 0 75 0 0,0 0-121 0 0,0 0-198 0 0,0 0-245 0 0,0 0-187 0 0,0 0-106 0 0,0 0-102 0 0,0 0-67 0 0,-8-1-55 0 0,-33-2 1955 0 0,510-1 1912 0 0,-515-32-4357 0 0,-86-129-872 0 0,119 153-608 0 0,11 11-4013 0 0,2 2-5136 0 0,0 3-1607 0 0</inkml:trace>
  <inkml:trace contextRef="#ctx0" brushRef="#br0" timeOffset="29293">210 2070 4433 0 0,'0'0'2092'0'0,"0"0"-374"0"0,0 0-78 0 0,0 0 194 0 0,0 0 201 0 0,0 0 80 0 0,0 0-210 0 0,0 0-385 0 0,0 0-354 0 0,0 0-319 0 0,0 0-187 0 0,0 0-98 0 0,4-5-43 0 0,9-8 90 0 0,-23 31 376 0 0,-21 36-446 0 0,2 0-1 0 0,2 2 1 0 0,3 1 0 0 0,2 1 0 0 0,3 1 0 0 0,2 1-1 0 0,1 9-538 0 0,6-25 118 0 0,2 1 0 0 0,2 0-1 0 0,1 1 1 0 0,3 0-1 0 0,2-1 1 0 0,2 1-1 0 0,1 0 1 0 0,3-1-1 0 0,1 0 1 0 0,3 0-1 0 0,2-1 1 0 0,1 0 0 0 0,2-1-1 0 0,16 28-117 0 0,-17-46 48 0 0,1 0 0 0 0,1-1 0 0 0,1-1 0 0 0,2-1 0 0 0,0 0 0 0 0,1-1 0 0 0,1-1 0 0 0,1-2 0 0 0,1 0 0 0 0,0-1 0 0 0,1-1 0 0 0,1-1 0 0 0,17 7-48 0 0,-33-18 2 0 0,0 1-8 0 0,0 0 0 0 0,1 0-1 0 0,0-1 1 0 0,0 0 0 0 0,0-1 0 0 0,0 0 0 0 0,1-1 0 0 0,-1 0-1 0 0,1-1 1 0 0,5 1 6 0 0,4-32-1093 0 0,14-8-2033 0 0,-7 17-6951 0 0,-18 14-2335 0 0</inkml:trace>
  <inkml:trace contextRef="#ctx0" brushRef="#br0" timeOffset="29862.864">2651 2342 8018 0 0,'0'0'3038'0'0,"0"0"-744"0"0,0 0-418 0 0,0 0-70 0 0,0 0-38 0 0,0 0-121 0 0,0 0-216 0 0,0 0-252 0 0,0 0-192 0 0,0 0-188 0 0,0 0-157 0 0,0 0-109 0 0,-6-4-108 0 0,-18-13-70 0 0,18 12-55 0 0,6 24 409 0 0,45 86 891 0 0,-30-80-1365 0 0,10 13-125 0 0,-3 1-1 0 0,-1 1 0 0 0,-1 0 0 0 0,-3 2 0 0 0,-1 0 1 0 0,-3 1-1 0 0,-1 1 0 0 0,-2 0 0 0 0,-2 0 1 0 0,-1 7-110 0 0,-7-30 9 0 0,0-1 1 0 0,-2 1 0 0 0,0-1 0 0 0,-1 1 0 0 0,-1-1-1 0 0,-1 0 1 0 0,-1 0 0 0 0,-1-1 0 0 0,0 0 0 0 0,-1 0 0 0 0,-2 0-1 0 0,0-1 1 0 0,0-1 0 0 0,-10 11-10 0 0,-110 118-129 0 0,120-136-853 0 0,-45 35 1389 0 0,35-37-4969 0 0,-3-4-5921 0 0,19-4-2199 0 0</inkml:trace>
  <inkml:trace contextRef="#ctx0" brushRef="#br0" timeOffset="30525.918">3684 2729 6625 0 0,'0'0'4212'0'0,"0"0"-1557"0"0,0 0-749 0 0,0 0-124 0 0,0 0-61 0 0,0 0-131 0 0,0 0-212 0 0,0 0-291 0 0,0 0-218 0 0,0 0-178 0 0,0 0-175 0 0,0 0-99 0 0,0 0-63 0 0,-13 8-29 0 0,-44 31-18 0 0,-6 43 536 0 0,-7 41-282 0 0,-57 81-378 0 0,75-145-896 0 0,50-60 432 0 0,1 0 1 0 0,0 0 0 0 0,0 0-1 0 0,0 0 1 0 0,0-1 0 0 0,0 1-1 0 0,0 0 1 0 0,0 0 0 0 0,0-1-1 0 0,0 1 1 0 0,0-1 0 0 0,1 1-1 0 0,-1 0 1 0 0,1-1 0 0 0,-1 1-1 0 0,1-1 1 0 0,-1 1 0 0 0,1-1-1 0 0,0 0 1 0 0,0 1 0 0 0,0-1 0 0 0,0 1-1 0 0,0-1 1 0 0,0 1 0 0 0,0-1-1 0 0,1-1 281 0 0,-1 2-453 0 0,0-28-9429 0 0,0 17 197 0 0</inkml:trace>
  <inkml:trace contextRef="#ctx0" brushRef="#br0" timeOffset="30878.231">3307 2677 10330 0 0,'0'0'2779'0'0,"0"0"-547"0"0,0 0-449 0 0,0 0-159 0 0,0 0-110 0 0,0 0-179 0 0,0 0-234 0 0,0 0-242 0 0,0 0-196 0 0,0 0-151 0 0,0 0-117 0 0,0 0-117 0 0,0 0-52 0 0,0-10 261 0 0,2 24-155 0 0,1 1 1 0 0,0-1-1 0 0,1 0 1 0 0,1 0-1 0 0,0 0 1 0 0,1-1 0 0 0,1 0-1 0 0,0 0 1 0 0,2 2-333 0 0,8 18 351 0 0,126 181 910 0 0,-123-186-1210 0 0,-3 0 1 0 0,0 2 0 0 0,-2 0 0 0 0,-1 0 0 0 0,-1 2-1 0 0,2 11-51 0 0,-15-38-3162 0 0,0-6-1348 0 0,0-3-4223 0 0,0 4-3823 0 0</inkml:trace>
  <inkml:trace contextRef="#ctx0" brushRef="#br0" timeOffset="32228.407">4154 2552 12731 0 0,'0'0'2363'0'0,"0"0"-584"0"0,0 0-339 0 0,0 0-65 0 0,0 0-37 0 0,0 0-118 0 0,0 0-216 0 0,0 0-246 0 0,0 0-218 0 0,0 0-148 0 0,0 0-64 0 0,0 0-7 0 0,-1 3 40 0 0,20 71 2755 0 0,7-90-2337 0 0,151-49-612 0 0,-149 55-139 0 0,-8 4 4 0 0,0 0 0 0 0,-1-1-1 0 0,0-2 1 0 0,-1 0 0 0 0,1 0-1 0 0,-2-2 1 0 0,1 0 0 0 0,-2-1 0 0 0,0-1-1 0 0,0 0 1 0 0,8-11-32 0 0,-22 22 7 0 0,1 0-1 0 0,-1 0 1 0 0,0 0-1 0 0,0-1 0 0 0,0 1 1 0 0,0-1-1 0 0,0 1 1 0 0,-1-1-1 0 0,1 0 1 0 0,-1 0-1 0 0,0 0 1 0 0,0 0-1 0 0,0 0 1 0 0,0 0-1 0 0,0 0 1 0 0,-1 0-1 0 0,1 0 0 0 0,-1 0 1 0 0,0 0-1 0 0,0-1 1 0 0,0 1-1 0 0,0 0 1 0 0,-1 0-1 0 0,1 0 1 0 0,-1 0-1 0 0,0 0 1 0 0,0 0-1 0 0,0 0 1 0 0,0 0-1 0 0,0 0 0 0 0,-1 0 1 0 0,1 0-1 0 0,-1 1 1 0 0,0-1-1 0 0,0 0 1 0 0,0 1-1 0 0,0 0 1 0 0,0-1-1 0 0,-3 0-6 0 0,-51 9-117 0 0,51 2 121 0 0,1 1 0 0 0,-1-1 0 0 0,2 1 0 0 0,-1 0 0 0 0,1 1 0 0 0,1-1 0 0 0,0 0 0 0 0,0 1 0 0 0,0 0 1 0 0,2-1-1 0 0,-1 1 0 0 0,1 0 0 0 0,0 1-4 0 0,-1 24 15 0 0,-8 160 113 0 0,7-106-129 0 0,-4-1 0 0 0,-3 1 0 0 0,-10 31 1 0 0,12-91 25 0 0,-1 20-34 0 0,-3 0 0 0 0,-1 0-1 0 0,-3-1 1 0 0,-2 0 0 0 0,-2-2-1 0 0,-2 0 1 0 0,-2-1 0 0 0,-11 13 9 0 0,-69 49-140 0 0,100-105-1 0 0,0 0 0 0 0,0 0-1 0 0,0 0 1 0 0,0-1 0 0 0,-1 0 0 0 0,1 0 0 0 0,-1 0 0 0 0,1 0 0 0 0,-1 0 0 0 0,1 0-1 0 0,-1-1 1 0 0,0 0 0 0 0,1 0 0 0 0,-1 0 0 0 0,1 0 0 0 0,-1-1 0 0 0,0 1-1 0 0,1-1 1 0 0,-1 0 0 0 0,1 0 0 0 0,-1 0 0 0 0,1 0 0 0 0,0-1 0 0 0,0 1-1 0 0,-1-1 1 0 0,1 0 0 0 0,0 0 0 0 0,0 0 0 0 0,1-1 0 0 0,-1 1 0 0 0,0-1 0 0 0,1 1-1 0 0,-1-1 1 0 0,1 0 0 0 0,-1-1 141 0 0,-4-5-637 0 0,1-1-1 0 0,0 0 0 0 0,0 0 1 0 0,1-1-1 0 0,0 0 1 0 0,1 0-1 0 0,0 0 1 0 0,0 0-1 0 0,-1-11 638 0 0,-9-174-72 0 0,13 173 318 0 0,0 18-148 0 0,1-1 0 0 0,-1 0 0 0 0,1 0 0 0 0,1 1 0 0 0,-1-1 1 0 0,1 0-1 0 0,0 1 0 0 0,0-1 0 0 0,0 1 0 0 0,1-1 0 0 0,0 1 0 0 0,0 0 0 0 0,2-4-98 0 0,1 6 200 0 0,0 1 0 0 0,-1 0 0 0 0,1 0 0 0 0,0 0 0 0 0,0 0 0 0 0,0 1 0 0 0,0 0 0 0 0,0 0 0 0 0,0 0 0 0 0,0 1 0 0 0,1 0 0 0 0,-1 0 0 0 0,0 0 0 0 0,0 0 0 0 0,0 1 0 0 0,1 0-200 0 0,13 0 478 0 0,40-6 163 0 0,0-3 0 0 0,0-2 0 0 0,0-2 0 0 0,-2-3 0 0 0,24-11-641 0 0,-75 24 25 0 0,203-82 487 0 0,-198 75-498 0 0,-11 9 10 0 0,0 1-1 0 0,0-1 0 0 0,0 0 1 0 0,-1 1-1 0 0,1-1 0 0 0,0 0 1 0 0,0 0-1 0 0,0 1 0 0 0,0-1 1 0 0,0 0-1 0 0,0 1 0 0 0,0-1 1 0 0,0 0-1 0 0,0 1 0 0 0,0-1 1 0 0,0 1-1 0 0,0-1 0 0 0,0 0 1 0 0,0 1-1 0 0,0-1 1 0 0,0 0-1 0 0,0 0 0 0 0,1 1 1 0 0,-1-1-1 0 0,0 0 0 0 0,0 1 1 0 0,0-1-1 0 0,0 0 0 0 0,1 1 1 0 0,-1-1-1 0 0,0 0 0 0 0,0 0 1 0 0,1 1-1 0 0,-1-1 0 0 0,0 0 1 0 0,0 0-1 0 0,1 0 0 0 0,-1 0 1 0 0,0 1-1 0 0,1-1 0 0 0,-1 0 1 0 0,0 0-1 0 0,0 0 0 0 0,1 0 1 0 0,-1 0-1 0 0,0 0 0 0 0,1 0 1 0 0,-1 0-1 0 0,1 0 0 0 0,-1 0 1 0 0,0 0-1 0 0,1 0 0 0 0,-1 0-23 0 0,-28 181 1183 0 0,25-134-1621 0 0,17-42-2630 0 0,-6-6-2030 0 0,-4 1-2146 0 0,1 0-5708 0 0</inkml:trace>
  <inkml:trace contextRef="#ctx0" brushRef="#br0" timeOffset="32725.729">4792 3399 11314 0 0,'0'0'2428'0'0,"0"0"-448"0"0,0 0-149 0 0,0 0-48 0 0,0 0-149 0 0,0 0-198 0 0,0 0-196 0 0,0 0-207 0 0,0 0-153 0 0,0 0-136 0 0,0 0-125 0 0,0 0-76 0 0,0 0-43 0 0,3-5-62 0 0,-2 0-376 0 0,0 5-12 0 0,-1 0-1 0 0,0 0 1 0 0,0 1-1 0 0,1-1 1 0 0,-1 0-1 0 0,0 0 1 0 0,1 0-1 0 0,-1 0 1 0 0,0 0-1 0 0,1 0 1 0 0,-1 0-1 0 0,0 0 1 0 0,1 0-1 0 0,-1 0 1 0 0,0 0-1 0 0,1 0 1 0 0,-1 0 0 0 0,0 0-1 0 0,0 0 1 0 0,1 0-1 0 0,-1 0 1 0 0,0 0-1 0 0,1 0 1 0 0,-1 0-1 0 0,0 0 1 0 0,1 0-1 0 0,-1-1 1 0 0,0 1-50 0 0,-16 153 1037 0 0,-3-57-1001 0 0,16-78 187 0 0,1-12-2534 0 0,2-22-6026 0 0,0 9 129 0 0,2 3-4084 0 0</inkml:trace>
  <inkml:trace contextRef="#ctx0" brushRef="#br0" timeOffset="33281.568">4962 3461 11034 0 0,'0'0'2544'0'0,"0"0"-468"0"0,0 0-184 0 0,0 0-109 0 0,0 0-165 0 0,0 0-244 0 0,0 0-286 0 0,0 0-228 0 0,0 0-180 0 0,0 0-104 0 0,0 0-55 0 0,0 0-39 0 0,4-4-4 0 0,52-39 946 0 0,-44 38-1302 0 0,-1 0-1 0 0,1 0 0 0 0,0 1 1 0 0,1 1-1 0 0,-1 0 1 0 0,0 1-1 0 0,1 0 1 0 0,0 1-1 0 0,-1 0 1 0 0,1 1-1 0 0,0 0 1 0 0,6 2-122 0 0,-17-1 3 0 0,-1 1-1 0 0,1-1 1 0 0,0 1 0 0 0,-1 0 0 0 0,0-1 0 0 0,1 1 0 0 0,-1 0 0 0 0,0 0-1 0 0,0 0 1 0 0,0 0 0 0 0,0 0 0 0 0,0 0 0 0 0,-1 0 0 0 0,1 0 0 0 0,-1 0 0 0 0,1 0-1 0 0,-1 1 1 0 0,0-1 0 0 0,0 0 0 0 0,0 0 0 0 0,0 0 0 0 0,0 1 0 0 0,0-1-1 0 0,-1 0 1 0 0,1 0 0 0 0,-1 0 0 0 0,1 0 0 0 0,-1 0 0 0 0,0 0 0 0 0,0 0-1 0 0,0 0 1 0 0,0 0 0 0 0,0 0 0 0 0,0 0 0 0 0,-1 0 0 0 0,1 0 0 0 0,0-1 0 0 0,-1 1-1 0 0,0-1 1 0 0,1 1 0 0 0,-1-1-3 0 0,-165 142 55 0 0,165-142-53 0 0,0-1 0 0 0,1 1 1 0 0,-1-1-1 0 0,1 1 1 0 0,-1 0-1 0 0,1 0 0 0 0,-1 0 1 0 0,1 0-1 0 0,0 0 0 0 0,-1 0 1 0 0,1 0-1 0 0,0 0 0 0 0,0 0 1 0 0,0 1-1 0 0,0-1 1 0 0,0 0-1 0 0,0 1 0 0 0,0-1 1 0 0,0 1-1 0 0,1-1 0 0 0,-1 1 1 0 0,0-1-1 0 0,1 1 0 0 0,-1 0 1 0 0,1-1-1 0 0,0 1 0 0 0,0 0 1 0 0,-1-1-1 0 0,1 1 1 0 0,0 0-1 0 0,0-1 0 0 0,1 1 1 0 0,-1 0-1 0 0,0-1 0 0 0,0 1 1 0 0,1 0-1 0 0,-1-1 0 0 0,1 1 1 0 0,0-1-1 0 0,-1 1 0 0 0,1-1 1 0 0,0 1-1 0 0,0-1 1 0 0,0 1-1 0 0,0-1 0 0 0,0 0 1 0 0,0 0-1 0 0,0 1 0 0 0,1-1 1 0 0,-1 0-1 0 0,0 0 0 0 0,2 1-2 0 0,121 1 311 0 0,-24-21-353 0 0,-75-8-2115 0 0,-23 19-2043 0 0,-1 0-3444 0 0,-1 3-5093 0 0</inkml:trace>
  <inkml:trace contextRef="#ctx0" brushRef="#br0" timeOffset="34044.174">4078 2202 5729 0 0,'0'0'2395'0'0,"0"0"-255"0"0,0 0-100 0 0,0 0-6 0 0,0 0-95 0 0,0 0-179 0 0,0 0-226 0 0,0 0-242 0 0,0 0-216 0 0,0 0-151 0 0,0 0-100 0 0,0 0-95 0 0,0 0-41 0 0,-20-4-69 0 0,-78-17 291 0 0,185 20 1436 0 0,250-9-724 0 0,-235 9-1485 0 0,-112 1 651 0 0,-135-109-621 0 0,-15-17-623 0 0,152 111-412 0 0,8 11-7196 0 0,3 4-4598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0 0 0,'0'0'784'0'0,"0"0"692"0"0,0 0 434 0 0,0 0 385 0 0,0 0 387 0 0,0 0 178 0 0,0 0-148 0 0,0 0-391 0 0,0 0-518 0 0,0 0-470 0 0,0 0-316 0 0,4 0-188 0 0,11-3-130 0 0,-11 26 1363 0 0,-8 722 398 0 0,4-472-2872 0 0,0-273 155 0 0,0 0-133 0 0,0 0-151 0 0,0-5-1321 0 0,-2-55-6647 0 0,0 33 1776 0 0,0 9-1806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11362 0 0,'0'0'1798'0'0,"0"0"-223"0"0,0 0-113 0 0,0 0 55 0 0,0 0 36 0 0,0 0-76 0 0,0 0-230 0 0,0 0-254 0 0,1-34-195 0 0,5-104-172 0 0,-7 134-594 0 0,1 1 0 0 0,0 0 0 0 0,0 0 1 0 0,1 0-1 0 0,-1 0 0 0 0,0 0 0 0 0,1 0 0 0 0,0 0 1 0 0,0 1-1 0 0,0-1 0 0 0,0 0 0 0 0,0 0 0 0 0,0 0 1 0 0,1 1-1 0 0,0-1 0 0 0,-1 1 0 0 0,1-1 0 0 0,0 1 1 0 0,0 0-1 0 0,0 0 0 0 0,0 0 0 0 0,1 0 0 0 0,-1 0 1 0 0,1 0-1 0 0,0 0-32 0 0,7-5 156 0 0,15-10 27 0 0,1 1-1 0 0,1 1 0 0 0,0 2 0 0 0,1 0 1 0 0,0 2-1 0 0,1 1 0 0 0,1 2 1 0 0,-1 0-1 0 0,1 2 0 0 0,0 1 0 0 0,1 2 1 0 0,23 0-183 0 0,-44 2 10 0 0,0 1 0 0 0,0 0 0 0 0,0 1 1 0 0,1 0-1 0 0,-1 0 0 0 0,0 1 1 0 0,-1 1-1 0 0,1-1 0 0 0,0 2 1 0 0,-1-1-1 0 0,1 1 0 0 0,-1 1 0 0 0,0 0 1 0 0,-1 0-1 0 0,1 1 0 0 0,-1-1 1 0 0,0 2-1 0 0,0-1 0 0 0,-1 1 1 0 0,0 1-1 0 0,0-1 0 0 0,-1 1 0 0 0,0 0 1 0 0,0 1-1 0 0,-1-1 0 0 0,0 1 1 0 0,0 0-1 0 0,-1 1 0 0 0,0-1 1 0 0,-1 1-1 0 0,0-1 0 0 0,-1 1 0 0 0,0 0 1 0 0,0 0-1 0 0,-1 0 0 0 0,0 1-10 0 0,-2 3 18 0 0,0 1-1 0 0,0-1 0 0 0,-1 0 1 0 0,-1 0-1 0 0,-1 0 0 0 0,0 0 1 0 0,0 0-1 0 0,-2-1 0 0 0,1 1 1 0 0,-2-2-1 0 0,0 1 0 0 0,0-1 1 0 0,-1 0-1 0 0,-1 0 0 0 0,-6 7-17 0 0,-12 10 9 0 0,-2-1-1 0 0,0 0 0 0 0,-2-3 0 0 0,-1 0 0 0 0,-1-2 1 0 0,-1-2-1 0 0,0-1 0 0 0,-2-1 0 0 0,0-2 1 0 0,-2-2-1 0 0,1-1 0 0 0,-15 1-8 0 0,37-11 29 0 0,16-4-30 0 0,-1 0 1 0 0,0 0 0 0 0,1 0 0 0 0,-1 0 0 0 0,0 0 0 0 0,1 1-1 0 0,-1-1 1 0 0,0 0 0 0 0,0 0 0 0 0,1 0 0 0 0,-1 1 0 0 0,0-1-1 0 0,0 0 1 0 0,0 0 0 0 0,1 1 0 0 0,-1-1 0 0 0,0 0 0 0 0,0 0 0 0 0,0 1-1 0 0,0-1 1 0 0,1 0 0 0 0,-1 1 0 0 0,0-1 0 0 0,0 0 0 0 0,0 1-1 0 0,0-1 1 0 0,0 0 0 0 0,0 0 0 0 0,0 1 0 0 0,0-1 0 0 0,0 0-1 0 0,0 1 1 0 0,0-1 0 0 0,0 0 0 0 0,0 1 0 0 0,0-1 0 0 0,0 0 0 0 0,-1 1-1 0 0,1-1 1 0 0,0 0 0 0 0,0 1 0 0 0,0-1 0 0 0,0 0 0 0 0,0 0-1 0 0,-1 1 1 0 0,44 25 2 0 0,3 0 237 0 0,-2 3-1 0 0,0 2 0 0 0,-2 1 0 0 0,25 26-238 0 0,-47-38 189 0 0,-1 0-1 0 0,-1 1 0 0 0,0 1 0 0 0,-2 0 1 0 0,-1 1-1 0 0,7 14-188 0 0,-2-11 111 0 0,-20-25-141 0 0,0-1 0 0 0,0 0-20 0 0,0 0-29 0 0,0 0-33 0 0,0 0-68 0 0,0 0-110 0 0,18-4-8700 0 0,-14 4 4984 0 0,0 0-7913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66 264 1880 0 0,'0'0'857'0'0,"0"0"-177"0"0,0 0 87 0 0,0 0 367 0 0,0 0 380 0 0,0 0 174 0 0,0 0-89 0 0,0 0-261 0 0,0 0-228 0 0,0 0-91 0 0,0 0-14 0 0,-3-2 14 0 0,-9-5-24 0 0,9 5-107 0 0,3 2-109 0 0,0 0-144 0 0,0 0-106 0 0,19 5 2222 0 0,95 12 605 0 0,-101-17-3229 0 0,0-2 0 0 0,-1 0 1 0 0,1 0-1 0 0,-1-1 0 0 0,1 0 0 0 0,-1-1 1 0 0,0-1-1 0 0,-1 0 0 0 0,1-1 0 0 0,-1 0 1 0 0,0 0-1 0 0,5-5-127 0 0,-10 6 36 0 0,-1 1 1 0 0,0-1-1 0 0,0 0 1 0 0,0 0-1 0 0,-1-1 1 0 0,0 0-1 0 0,0 1 1 0 0,0-1-1 0 0,-1 0 1 0 0,0-1-1 0 0,0 1 1 0 0,0-1-1 0 0,-1 1 1 0 0,0-1-1 0 0,0 0 1 0 0,-1 1-1 0 0,0-1 1 0 0,0 0-1 0 0,0 0 1 0 0,-1 0-1 0 0,0 0 1 0 0,-1-6-37 0 0,0 10 1 0 0,1-1 1 0 0,-1 1-1 0 0,0 0 1 0 0,0 0 0 0 0,0-1-1 0 0,0 1 1 0 0,0 0 0 0 0,-1 0-1 0 0,1 0 1 0 0,-1 1-1 0 0,0-1 1 0 0,0 0 0 0 0,0 0-1 0 0,0 1 1 0 0,0 0 0 0 0,-1-1-1 0 0,1 1 1 0 0,-1 0-1 0 0,1 0 1 0 0,-1 0 0 0 0,0 0-1 0 0,0 1 1 0 0,0-1 0 0 0,0 1-1 0 0,0 0 1 0 0,0 0-1 0 0,0 0 1 0 0,-1 0 0 0 0,1 0-1 0 0,0 1 1 0 0,-4-1-2 0 0,-1 0-16 0 0,0 0 0 0 0,0 1-1 0 0,0 0 1 0 0,0 0 0 0 0,0 1 0 0 0,0 0 0 0 0,0 0-1 0 0,1 1 1 0 0,-1 0 0 0 0,0 0 0 0 0,1 1 0 0 0,-6 2 16 0 0,-4 3-8 0 0,1 0-1 0 0,1 1 1 0 0,0 1 0 0 0,0 1 0 0 0,1 0 0 0 0,0 0 0 0 0,1 1 0 0 0,0 1 0 0 0,1 1 0 0 0,1-1 0 0 0,0 2 0 0 0,1 0 0 0 0,0 0-1 0 0,1 0 1 0 0,1 1 0 0 0,0 1 0 0 0,-3 12 8 0 0,10-24 4 0 0,0 1 0 0 0,1-1-1 0 0,0 1 1 0 0,0-1 0 0 0,0 1-1 0 0,1-1 1 0 0,-1 0 0 0 0,1 1-1 0 0,1-1 1 0 0,-1 0 0 0 0,1 0-1 0 0,0 0 1 0 0,0 1 0 0 0,0-2-1 0 0,1 1 1 0 0,-1 0 0 0 0,1-1-1 0 0,0 1 1 0 0,1-1 0 0 0,-1 0-1 0 0,1 0 1 0 0,0 0 0 0 0,0 0-1 0 0,0-1 1 0 0,0 1 0 0 0,1-1-1 0 0,-1 0 1 0 0,1-1 0 0 0,0 1 0 0 0,0-1-1 0 0,0 0 1 0 0,0 0 0 0 0,0-1-1 0 0,1 1 1 0 0,-1-1 0 0 0,0 0-1 0 0,1 0 1 0 0,-1-1 0 0 0,1 0-1 0 0,-1 0 1 0 0,1 0-4 0 0,183 3 41 0 0,-119-25-1278 0 0,-56 15-3305 0 0,0 0-4171 0 0,-11 7-3474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13435 0 0,'0'0'2215'0'0,"0"0"-396"0"0,0 0-127 0 0,0 0-37 0 0,0 0-128 0 0,0 0-261 0 0,0 0-326 0 0,0 0-252 0 0,0 0-185 0 0,0 0-112 0 0,0 0-70 0 0,0 0-47 0 0,0 0-14 0 0,0-3 541 0 0,-31 241 806 0 0,29-216-1683 0 0,5-26-831 0 0,-1-10 119 0 0,6-38-2509 0 0,-6 17-6977 0 0,-2 23-1778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8986 0 0,'0'0'2652'0'0,"0"0"-356"0"0,0 0-313 0 0,0 0-179 0 0,0 0-216 0 0,0 0-289 0 0,0 0-237 0 0,0 0-210 0 0,0 0-121 0 0,0 0-58 0 0,0 0-36 0 0,0 0-28 0 0,0 0-49 0 0,5-16-61 0 0,34-105 812 0 0,-32 97-1184 0 0,1 0 0 0 0,1 0 0 0 0,1 2 0 0 0,2-1 0 0 0,0 1-1 0 0,1 1 1 0 0,1 0 0 0 0,1 1 0 0 0,0 0 0 0 0,2 1 0 0 0,2 0-127 0 0,24-19 46 0 0,-42 37-38 0 0,-1 1-23 0 0,2 15-2 0 0,13 165 98 0 0,-15-178-81 0 0,0 0 1 0 0,0 0 0 0 0,1 1-1 0 0,-1-1 1 0 0,1 0-1 0 0,-1 0 1 0 0,1 0-1 0 0,0-1 1 0 0,-1 1-1 0 0,1 0 1 0 0,0 0-1 0 0,1 0 1 0 0,-1-1 0 0 0,0 1-1 0 0,0 0 1 0 0,1-1-1 0 0,-1 1 1 0 0,1-1-1 0 0,-1 1 1 0 0,1-1-1 0 0,0 0 1 0 0,-1 0-1 0 0,1 0 1 0 0,0 0-1 0 0,0 0 1 0 0,0 0 0 0 0,0 0-1 0 0,0-1 1 0 0,0 1-1 0 0,0-1 1 0 0,0 1-1 0 0,0-1 1 0 0,0 0-1 0 0,0 0 1 0 0,0 0-1 0 0,0 0 1 0 0,0 0 0 0 0,0 0-1 0 0,0-1 1 0 0,0 1-1 0 0,0 0 1 0 0,0-1-1 0 0,0 0 1 0 0,1 0-1 0 0,162-152 165 0 0,-63 76-81 0 0,-102 77-84 0 0,1-1-1 0 0,0 1 1 0 0,-1-1 0 0 0,1 1-1 0 0,0 0 1 0 0,0-1-1 0 0,0 1 1 0 0,-1 0 0 0 0,1 0-1 0 0,0 0 1 0 0,0-1-1 0 0,0 1 1 0 0,-1 0-1 0 0,1 0 1 0 0,0 0 0 0 0,0 0-1 0 0,0 0 1 0 0,0 1-1 0 0,-1-1 1 0 0,1 0-1 0 0,0 0 1 0 0,0 1 0 0 0,0-1-1 0 0,-1 0 1 0 0,1 1-1 0 0,0-1 1 0 0,-1 0 0 0 0,1 1-1 0 0,0-1 1 0 0,-1 1-1 0 0,1-1 1 0 0,0 1-1 0 0,-1 0 1 0 0,1-1 0 0 0,-1 1-1 0 0,1 0 1 0 0,-1-1-1 0 0,1 1 1 0 0,-1 0 0 0 0,0 0-1 0 0,1-1 1 0 0,-1 1-1 0 0,0 0 1 0 0,0 0-1 0 0,1-1 1 0 0,-1 1 0 0 0,0 0-1 0 0,0 0 1 0 0,0 0-1 0 0,0 0 1 0 0,0-1 0 0 0,0 1-1 0 0,0 0 1 0 0,0 0-1 0 0,0 0 1 0 0,-1-1-1 0 0,1 2 1 0 0,2 6-4 0 0,3 145 46 0 0,-2-76-3259 0 0,5-69-583 0 0,-1-8-6239 0 0,-5 0-1601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50 123 10394 0 0,'0'0'3469'0'0,"0"0"-1159"0"0,0 0-663 0 0,0 0-326 0 0,0 0-270 0 0,0 0-240 0 0,0 0-264 0 0,0 0-179 0 0,0 0-60 0 0,0 0-19 0 0,0 0-14 0 0,0 0-36 0 0,0 0-42 0 0,-8 26-30 0 0,-22 82-59 0 0,28-106-94 0 0,1 1 1 0 0,-1-1-1 0 0,1 0 0 0 0,0 0 0 0 0,0 1 1 0 0,0-1-1 0 0,1 1 0 0 0,-1-1 1 0 0,1 1-1 0 0,-1-1 0 0 0,1 1 0 0 0,0-1 1 0 0,-1 1-1 0 0,2 0 0 0 0,-1-1 1 0 0,0 1-1 0 0,0-1 0 0 0,1 1 0 0 0,-1-1 1 0 0,1 1-1 0 0,0-1 0 0 0,0 1 1 0 0,0-1-1 0 0,0 0 0 0 0,0 1 0 0 0,0-1 1 0 0,1 0-1 0 0,-1 0 0 0 0,1 0 1 0 0,0 0-1 0 0,-1 0 0 0 0,1 0 0 0 0,0-1 1 0 0,0 1-1 0 0,0 0 0 0 0,0-1 1 0 0,0 0-1 0 0,1 1 0 0 0,-1-1-14 0 0,1 1 47 0 0,6 1 85 0 0,-1-1 1 0 0,0 1-1 0 0,1-1 0 0 0,0-1 0 0 0,-1 0 1 0 0,1 0-1 0 0,0-1 0 0 0,-1 0 0 0 0,1 0 1 0 0,0-1-1 0 0,0 0 0 0 0,-1 0 0 0 0,1-1 0 0 0,-1-1 1 0 0,0 1-1 0 0,1-1 0 0 0,-1-1 0 0 0,0 1 1 0 0,4-4-133 0 0,-3 2 89 0 0,0 1 1 0 0,-1-1 0 0 0,0-1-1 0 0,0 0 1 0 0,-1 0 0 0 0,1 0-1 0 0,-1-1 1 0 0,-1 0 0 0 0,1-1-1 0 0,-1 1 1 0 0,0-1 0 0 0,-1 0-1 0 0,0-1 1 0 0,0 1 0 0 0,-1-1-1 0 0,0 0 1 0 0,-1 0 0 0 0,0 0-1 0 0,0-1 1 0 0,-1 1 0 0 0,0-1-1 0 0,0 1 1 0 0,-1-1 0 0 0,-1 0-1 0 0,0 1 1 0 0,0-9-90 0 0,-3 11-38 0 0,0 0 0 0 0,0 1 0 0 0,0-1-1 0 0,-1 1 1 0 0,0 0 0 0 0,0 0 0 0 0,-1 1 0 0 0,1-1 0 0 0,-1 1 0 0 0,0 0 0 0 0,-1 0 0 0 0,1 0 0 0 0,-1 1-1 0 0,0 0 1 0 0,0 0 0 0 0,0 0 0 0 0,-1 1 0 0 0,0 0 0 0 0,1 0 0 0 0,-1 1 0 0 0,0 0 0 0 0,0 0 0 0 0,0 0 0 0 0,0 1-1 0 0,0 0 1 0 0,-1 1 0 0 0,1-1 0 0 0,0 1 0 0 0,0 1 0 0 0,-4 0 38 0 0,-55 17-2606 0 0,46-8-750 0 0,0 1-3562 0 0,6-3-5511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13499 0 0,'0'0'3455'0'0,"0"0"-1444"0"0,0 0-625 0 0,0 0-202 0 0,0 0-152 0 0,0 0-214 0 0,0 0-247 0 0,0 0-200 0 0,0 0-134 0 0,0 0-37 0 0,0 0 95 0 0,0 0 78 0 0,0 0 33 0 0,1 5 30 0 0,46 68 1301 0 0,59 147-1106 0 0,-106-219-621 0 0,0 0 0 0 0,0 0-1 0 0,0-1 1 0 0,0 1 0 0 0,0 0 0 0 0,0-1 0 0 0,0 1-1 0 0,0 0 1 0 0,1 0 0 0 0,-1-1 0 0 0,0 1 0 0 0,0 0-1 0 0,1-1 1 0 0,-1 1 0 0 0,1-1 0 0 0,-1 1 0 0 0,0 0-1 0 0,1-1 1 0 0,-1 1 0 0 0,1-1 0 0 0,-1 1-1 0 0,1-1 1 0 0,0 1 0 0 0,-1-1 0 0 0,1 0 0 0 0,-1 1-1 0 0,1-1 1 0 0,0 0 0 0 0,-1 1 0 0 0,1-1 0 0 0,0 0-1 0 0,-1 0 1 0 0,1 0 0 0 0,0 0 0 0 0,0 1 0 0 0,-1-1-1 0 0,1 0 1 0 0,0 0 0 0 0,-1 0 0 0 0,1 0-1 0 0,0-1 1 0 0,0 1 0 0 0,-1 0 0 0 0,1 0 0 0 0,0 0-1 0 0,-1-1 1 0 0,1 1 0 0 0,0 0 0 0 0,-1 0 0 0 0,1-1-1 0 0,0 1 1 0 0,-1-1 0 0 0,1 1-10 0 0,38-88 883 0 0,21-55-302 0 0,-40 99-1029 0 0,-12 43-2114 0 0,-7 1-1185 0 0,0 1-3404 0 0,0 2-5437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19 293 13931 0 0,'0'0'2786'0'0,"0"0"-866"0"0,0 0-246 0 0,0 0-56 0 0,0 0-141 0 0,0 0-164 0 0,0 0-258 0 0,0 0-273 0 0,33-14-210 0 0,103-45-157 0 0,-64 14 248 0 0,-58 33-457 0 0,-5 6-121 0 0,-1-1-1 0 0,0 0 1 0 0,0 0-1 0 0,0-1 1 0 0,-1 0-1 0 0,0 0 1 0 0,-1-1-1 0 0,1 0 1 0 0,-2 0-1 0 0,1-1 1 0 0,-1 1-1 0 0,-1-2-84 0 0,-3 9 6 0 0,-1 0 0 0 0,0 0-1 0 0,1 1 1 0 0,-1-1-1 0 0,0 0 1 0 0,0 0 0 0 0,0 0-1 0 0,0 1 1 0 0,-1-1 0 0 0,1 0-1 0 0,0 0 1 0 0,-1 0 0 0 0,1 1-1 0 0,-1-1 1 0 0,0 0 0 0 0,1 1-1 0 0,-1-1 1 0 0,0 0-1 0 0,0 1 1 0 0,0-1 0 0 0,0 1-1 0 0,-1 0 1 0 0,1-1 0 0 0,0 1-1 0 0,0 0 1 0 0,-1 0 0 0 0,1-1-1 0 0,-1 1 1 0 0,1 0-1 0 0,-1 1 1 0 0,0-1 0 0 0,1 0-1 0 0,-1 0 1 0 0,0 1 0 0 0,1-1-1 0 0,-1 1 1 0 0,0-1 0 0 0,0 1-1 0 0,0 0 1 0 0,1 0-6 0 0,-77-2-68 0 0,63 7 48 0 0,1 0-1 0 0,-1 1 1 0 0,1 0 0 0 0,0 1 0 0 0,1 0 0 0 0,0 2 0 0 0,0-1 0 0 0,0 2 0 0 0,1-1 0 0 0,1 2 0 0 0,0 0 0 0 0,0 0 0 0 0,1 1 0 0 0,0 0-1 0 0,1 0 1 0 0,1 1 0 0 0,0 1 0 0 0,-2 4 20 0 0,7-12-1 0 0,0 0 0 0 0,0 0 0 0 0,0 0 0 0 0,1 1 0 0 0,-1 0 0 0 0,2-1 0 0 0,-1 1 0 0 0,1 0 1 0 0,0 0-1 0 0,0 0 0 0 0,1 0 0 0 0,0 0 0 0 0,0 0 0 0 0,1 0 0 0 0,0 0 0 0 0,0-1 0 0 0,1 1 0 0 0,-1 0 0 0 0,2 0 0 0 0,-1-1 0 0 0,1 1 0 0 0,-1-1 0 0 0,2 0 0 0 0,-1 0 0 0 0,1 0 0 0 0,0 0 0 0 0,0-1 0 0 0,1 0 0 0 0,-1 1 0 0 0,1-1 0 0 0,0-1 0 0 0,1 1 0 0 0,2 1 1 0 0,19 8-76 0 0,0-1-1 0 0,1-1 1 0 0,0-2 0 0 0,1-1-1 0 0,0-1 1 0 0,0-1-1 0 0,1-2 1 0 0,0 0-1 0 0,0-3 1 0 0,0 0 0 0 0,0-2-1 0 0,0-1 1 0 0,20-4 76 0 0,-2-2-2317 0 0,-33 2-1043 0 0,2 0-3629 0 0,-2 1-6085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184 633 5817 0 0,'0'0'3045'0'0,"0"0"-886"0"0,0 0-365 0 0,0 0-55 0 0,0 0-38 0 0,0 0-156 0 0,0 0-249 0 0,0 0-258 0 0,0 0-229 0 0,0 0-183 0 0,0 0-165 0 0,0 0-129 0 0,-28 23-76 0 0,-85 72-60 0 0,110-93-184 0 0,0 0 0 0 0,0 0 0 0 0,0 0 0 0 0,1 0 0 0 0,-1 1 0 0 0,1-1 0 0 0,-1 1 0 0 0,1 0 1 0 0,0 0-1 0 0,0 0 0 0 0,0 0 0 0 0,0 0 0 0 0,1 0 0 0 0,-1 0 0 0 0,1 0 0 0 0,0 1 0 0 0,0-1 0 0 0,0 0 0 0 0,0 1 0 0 0,0 2-12 0 0,0 6 45 0 0,2 96 247 0 0,-1-105-270 0 0,1 1-1 0 0,0-1 0 0 0,0 1 0 0 0,0-1 1 0 0,0 0-1 0 0,1 0 0 0 0,-1 0 1 0 0,1 0-1 0 0,0 0 0 0 0,0 0 1 0 0,0 0-1 0 0,1 0 0 0 0,-1-1 1 0 0,0 1-1 0 0,1-1 0 0 0,0 1 1 0 0,0-1-1 0 0,-1 0 0 0 0,1 0 1 0 0,0-1-1 0 0,1 1 0 0 0,-1-1 1 0 0,0 1-1 0 0,0-1 0 0 0,1 0 1 0 0,-1 0-1 0 0,0 0 0 0 0,1-1 0 0 0,1 1-21 0 0,1 0 70 0 0,-1-1 0 0 0,1 0 0 0 0,0 0 0 0 0,0 0 0 0 0,0-1 0 0 0,-1 1 0 0 0,1-2-1 0 0,0 1 1 0 0,-1 0 0 0 0,1-1 0 0 0,-1 0 0 0 0,0-1 0 0 0,1 1 0 0 0,-1-1 0 0 0,0 0-1 0 0,0 0 1 0 0,-1 0 0 0 0,1-1 0 0 0,-1 0 0 0 0,0 0 0 0 0,1 0 0 0 0,-2 0 0 0 0,1-1-1 0 0,0 1 1 0 0,-1-1 0 0 0,0 0 0 0 0,0 0 0 0 0,1-3-70 0 0,1-4 17 0 0,0 1 0 0 0,-1-1 0 0 0,0 0-1 0 0,0 0 1 0 0,-2 0 0 0 0,1-1 0 0 0,-2 1 0 0 0,1 0 0 0 0,-2-1 0 0 0,0 0 0 0 0,0 1 0 0 0,-1-3-17 0 0,-1 9-124 0 0,1 1 1 0 0,-1-1-1 0 0,0 1 0 0 0,0-1 1 0 0,-1 1-1 0 0,1 0 1 0 0,-1 0-1 0 0,-1 0 1 0 0,1 0-1 0 0,0 1 1 0 0,-1-1-1 0 0,0 1 1 0 0,0 0-1 0 0,-1 0 0 0 0,1 0 1 0 0,-1 1-1 0 0,1 0 1 0 0,-1 0-1 0 0,0 0 1 0 0,-1 0-1 0 0,1 1 1 0 0,-5-2 123 0 0,10 4-54 0 0,0 0 1 0 0,0 0-1 0 0,0 0 1 0 0,1 0-1 0 0,-1 0 1 0 0,0 1-1 0 0,0-1 1 0 0,0 0-1 0 0,0 0 1 0 0,0 1-1 0 0,1-1 1 0 0,-1 0-1 0 0,0 0 1 0 0,0 0-1 0 0,0 1 1 0 0,0-1-1 0 0,0 0 1 0 0,0 0-1 0 0,0 1 1 0 0,0-1-1 0 0,0 0 1 0 0,0 0-1 0 0,0 1 1 0 0,0-1-1 0 0,0 0 1 0 0,0 0-1 0 0,0 1 1 0 0,0-1-1 0 0,0 0 1 0 0,0 0-1 0 0,0 1 1 0 0,0-1-1 0 0,-1 0 1 0 0,1 0-1 0 0,0 0 1 0 0,0 1-1 0 0,0-1 1 0 0,0 0-1 0 0,0 0 1 0 0,-1 0-1 0 0,1 1 1 0 0,0-1 0 0 0,0 0-1 0 0,0 0 1 0 0,-1 0-1 0 0,1 0 1 0 0,0 0-1 0 0,0 1 1 0 0,-1-1-1 0 0,1 0 1 0 0,0 0-1 0 0,0 0 1 0 0,0 0-1 0 0,-1 0 54 0 0,9 2 112 0 0,1-1 0 0 0,-1 0 0 0 0,1-1 1 0 0,-1 0-1 0 0,1 0 0 0 0,-1 0 0 0 0,1-1 0 0 0,-1-1 0 0 0,1 1 0 0 0,-1-1 0 0 0,0-1 0 0 0,0 1 1 0 0,0-2-1 0 0,0 1 0 0 0,1-1-112 0 0,17-7 186 0 0,0 0 0 0 0,-1-2 0 0 0,-1 0 0 0 0,0-2 0 0 0,-1-1 0 0 0,0 0 0 0 0,-1-2 0 0 0,-1-1 0 0 0,-1 0 0 0 0,-1-1 0 0 0,0-2 0 0 0,-2 0 0 0 0,0 0 0 0 0,-2-2 0 0 0,-1 0 0 0 0,0 0 0 0 0,-2-2 0 0 0,-1 1 0 0 0,-1-2 1 0 0,2-10-187 0 0,-4 10 2 0 0,-2-1 0 0 0,-1-1 0 0 0,-1 1 0 0 0,-1 0 1 0 0,-2-1-1 0 0,-1-26-2 0 0,-1 56-1 0 0,1 0 0 0 0,0 0 0 0 0,-1-1 0 0 0,1 1 0 0 0,0 0 0 0 0,-1-1 0 0 0,1 1 0 0 0,-1 0 0 0 0,1 0 0 0 0,-1-1 0 0 0,0 1 0 0 0,1-1 0 0 0,-1 1 0 0 0,1-1 0 0 0,-1 1 0 0 0,0-1 0 0 0,0 1 0 0 0,1-1 0 0 0,-1 1 0 0 0,0-1 0 0 0,0 0 0 0 0,1 0 0 0 0,-1 1 0 0 0,0-1 0 0 0,0 0 0 0 0,0 0 0 0 0,0 0 0 0 0,1 0 0 0 0,-1 0 0 0 0,0 0 0 0 0,0 0 0 0 0,0 0 0 0 0,0 0 0 0 0,1 0 0 0 0,-1 0 0 0 0,0-1 0 0 0,0 1 0 0 0,0 0 0 0 0,1-1 0 0 0,-1 1 0 0 0,0 0 0 0 0,0-1 0 0 0,1 1 0 0 0,-1-1 0 0 0,0 1 0 0 0,1-1 0 0 0,-1 0 0 0 0,1 1 0 0 0,-1-1 0 0 0,1 1 0 0 0,-1-1 0 0 0,1 0 0 0 0,-1 0 0 0 0,1 1 0 0 0,-1-1 0 0 0,1 0 0 0 0,0 0 0 0 0,-1 1 0 0 0,1-1 0 0 0,0 0 0 0 0,0 0 0 0 0,0 0 0 0 0,0 0 0 0 0,0 1 0 0 0,0-1 0 0 0,0 0 0 0 0,0 0 1 0 0,-18 43-2 0 0,2 1 0 0 0,2 0 0 0 0,2 1-1 0 0,-3 20 3 0 0,4-17 13 0 0,2-8 17 0 0,1 0-1 0 0,3 1 1 0 0,0 0 0 0 0,3-1-1 0 0,1 1 1 0 0,2 0-1 0 0,2 0 1 0 0,1 0 0 0 0,3-1-1 0 0,1 1 1 0 0,1-2-1 0 0,3 1 1 0 0,1-2-1 0 0,1 1 1 0 0,2-2 0 0 0,9 12-30 0 0,-21-39 23 0 0,0-1 1 0 0,1 0-1 0 0,0 0 1 0 0,0-1-1 0 0,1 0 0 0 0,0 1 1 0 0,1-2-1 0 0,-1 1 1 0 0,1-1-1 0 0,0 0 1 0 0,1 0-1 0 0,0-1 1 0 0,-1 0-1 0 0,2-1 1 0 0,-1 0-1 0 0,0 0 1 0 0,1 0-1 0 0,0-1 1 0 0,0 0-1 0 0,0-1 1 0 0,0 0-1 0 0,0-1 0 0 0,0 0 1 0 0,1 0-1 0 0,4-1-23 0 0,-5-4 66 0 0,-1-1 0 0 0,1 0-1 0 0,-1 0 1 0 0,-1-1 0 0 0,1 0-1 0 0,-1-1 1 0 0,0 0 0 0 0,0 0-1 0 0,-1 0 1 0 0,0-1 0 0 0,0 0-1 0 0,-1 0 1 0 0,0 0 0 0 0,0-1-1 0 0,-1 1 1 0 0,0-1-1 0 0,-1 0 1 0 0,0-1 0 0 0,0 1-1 0 0,-1-1 1 0 0,0 1 0 0 0,0-5-66 0 0,1 3-4 0 0,0 0 0 0 0,-1 0-1 0 0,0 0 1 0 0,-1 0 0 0 0,0 0 0 0 0,-1-1 0 0 0,0 1 0 0 0,0 0 0 0 0,-1 0 0 0 0,-1 0 0 0 0,0 0-1 0 0,-1 0 1 0 0,0 0 0 0 0,0 0 0 0 0,-1 1 0 0 0,-1-1 0 0 0,0 1 0 0 0,0 0 0 0 0,-1 1 0 0 0,0-1-1 0 0,0 1 1 0 0,-1 0 0 0 0,-1 1 0 0 0,1 0 0 0 0,-1 0 0 0 0,-1 0 0 0 0,0 1 0 0 0,0 1 0 0 0,0-1-1 0 0,0 1 1 0 0,-1 1 0 0 0,0 0 0 0 0,-1 0 0 0 0,1 1 0 0 0,-1 0 0 0 0,1 1 0 0 0,-5-1 4 0 0,-93 9-1747 0 0,75 8-1246 0 0,1 6-3350 0 0,19-8-5586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10202 0 0,'0'0'2218'0'0,"0"0"-587"0"0,0 0-185 0 0,0 0 74 0 0,0 0 7 0 0,0 0-191 0 0,0 0-280 0 0,0 0-217 0 0,0 0-132 0 0,0 0-69 0 0,0 0-44 0 0,0 0-52 0 0,0 0-45 0 0,19-8-69 0 0,55-26-86 0 0,-16 0 59 0 0,-55 31-361 0 0,0 0 0 0 0,0 0 0 0 0,1 1 0 0 0,-1-1 0 0 0,0 1 0 0 0,1 0 0 0 0,-1 0 0 0 0,1 0 0 0 0,0 1 1 0 0,-1-1-1 0 0,1 1 0 0 0,0 0 0 0 0,0 0 0 0 0,0 0 0 0 0,0 1 0 0 0,0-1 0 0 0,0 1 0 0 0,0 0 0 0 0,0 0 0 0 0,0 1 0 0 0,1-1 0 0 0,-1 1 0 0 0,0-1 0 0 0,-1 1 0 0 0,1 1 1 0 0,0-1-1 0 0,0 0 0 0 0,0 1 0 0 0,-1 0 0 0 0,3 2-40 0 0,6 6 20 0 0,-1 1 0 0 0,0 1 0 0 0,-1 0 1 0 0,0 0-1 0 0,-1 1 0 0 0,-1 1 0 0 0,0-1 0 0 0,-1 1 0 0 0,0 0 1 0 0,-1 1-1 0 0,-1 0 0 0 0,0 0 0 0 0,-1 0 0 0 0,0 0 1 0 0,0 16-21 0 0,4 6 9 0 0,-2 1 0 0 0,-1 0 1 0 0,-2 0-1 0 0,-2 1 0 0 0,-1-1 1 0 0,-3 0-1 0 0,-5 31-9 0 0,8-66-1 0 0,-3 29 18 0 0,-1 0 0 0 0,-2-1 0 0 0,-1 1-1 0 0,-2-2 1 0 0,0 1 0 0 0,-2-1 0 0 0,-2 0 0 0 0,0-1-1 0 0,-2-1 1 0 0,-1 0 0 0 0,-18 22-17 0 0,32-47 14 0 0,1 0 0 0 0,-1 0 0 0 0,0-1 0 0 0,0 1 0 0 0,0-1 0 0 0,0 1 0 0 0,0-1 0 0 0,0 1 0 0 0,-1-1 1 0 0,1 0-1 0 0,-1 0 0 0 0,0 0 0 0 0,1-1 0 0 0,-1 1 0 0 0,0-1 0 0 0,0 1 0 0 0,0-1 0 0 0,0 0 0 0 0,0 0 0 0 0,-1 0 0 0 0,1-1 0 0 0,0 1 0 0 0,0-1 0 0 0,-1 0 0 0 0,1 0 0 0 0,0 0 1 0 0,0 0-1 0 0,-1 0 0 0 0,1-1 0 0 0,0 1 0 0 0,0-1 0 0 0,0 0 0 0 0,0 0 0 0 0,0 0 0 0 0,0 0 0 0 0,0-1 0 0 0,0 1 0 0 0,0-1 0 0 0,0 0 0 0 0,1 0 0 0 0,-1 0 0 0 0,1 0 1 0 0,-1 0-1 0 0,1-1 0 0 0,0 1 0 0 0,-1-1-14 0 0,-4-12 22 0 0,1-1-1 0 0,1 0 1 0 0,0 0 0 0 0,0 0 0 0 0,2-1 0 0 0,0 1 0 0 0,1-1 0 0 0,1 0 0 0 0,0 0-1 0 0,1 0 1 0 0,1 1 0 0 0,1-1 0 0 0,0 0 0 0 0,1 1 0 0 0,3-9-22 0 0,0 7-139 0 0,0 1-1 0 0,2-1 1 0 0,0 1 0 0 0,1 0-1 0 0,0 1 1 0 0,1 0 0 0 0,1 0-1 0 0,1 1 1 0 0,8-8 139 0 0,-15 20-524 0 0,1-3-3652 0 0,-5 1-5684 0 0,-1 4-2139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13923 0 0,'0'0'4449'0'0,"0"0"-2937"0"0,0 0-287 0 0,0 0-129 0 0,0 0-128 0 0,0 0-192 0 0,0 0-264 0 0,0 0-296 0 0,0 0-200 0 0,0 0-136 0 0,0 0-64 0 0,0 0-48 0 0,0 0-176 0 0,-17-11-424 0 0,30 14-1377 0 0,-7-3-4240 0 0,1 4-6514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11 236 8 0 0,'0'0'1700'0'0,"0"0"121"0"0,0 0 366 0 0,0 0 348 0 0,0 0 79 0 0,0 0-145 0 0,0 0-301 0 0,0 0-342 0 0,0 0-279 0 0,0 0-238 0 0,34-4-184 0 0,105-15-179 0 0,-77-3 262 0 0,-54 15-909 0 0,-2 4-140 0 0,0-1 0 0 0,-1 0 0 0 0,0 0-1 0 0,0 0 1 0 0,0-1 0 0 0,0 0 0 0 0,0 0-1 0 0,-1 0 1 0 0,0 0 0 0 0,0-1 0 0 0,-1 1-1 0 0,1-1 1 0 0,-1 0 0 0 0,-1 0 0 0 0,1 0 0 0 0,-1-1-1 0 0,0 1 1 0 0,0-1 0 0 0,-1 1 0 0 0,0-1-1 0 0,0 0 1 0 0,0 1 0 0 0,-1-1 0 0 0,0-6-159 0 0,-3 10 17 0 0,1-1 1 0 0,-1 1-1 0 0,0 1 1 0 0,0-1-1 0 0,0 0 1 0 0,0 1-1 0 0,-1-1 1 0 0,1 1-1 0 0,-1 0 1 0 0,1 0-1 0 0,-1 0 1 0 0,0 1-1 0 0,0-1 1 0 0,1 1-1 0 0,-1 0 1 0 0,0 0-1 0 0,0 1 1 0 0,0-1-1 0 0,-1 1 1 0 0,1-1-1 0 0,0 1 1 0 0,0 1-1 0 0,0-1 1 0 0,0 0-1 0 0,0 1 1 0 0,0 0-1 0 0,0 0 1 0 0,0 0-1 0 0,0 1 1 0 0,-2 0-18 0 0,-8 4-7 0 0,0 1 0 0 0,0 0 0 0 0,1 1 1 0 0,-1 0-1 0 0,2 1 0 0 0,0 0 0 0 0,0 1 0 0 0,0 1 0 0 0,1-1 1 0 0,1 2-1 0 0,0 0 0 0 0,0 0 0 0 0,2 1 0 0 0,-1 0 0 0 0,1 0 1 0 0,-3 10 6 0 0,7-16-1 0 0,1 0 0 0 0,0 0 0 0 0,0 0 0 0 0,1 1 0 0 0,0-1 0 0 0,0 1 0 0 0,0-1 0 0 0,1 1 0 0 0,1-1 0 0 0,-1 1 0 0 0,1 0 0 0 0,0 0 0 0 0,1-1 0 0 0,0 1 0 0 0,0-1 0 0 0,1 1 0 0 0,-1 0 0 0 0,2-1 0 0 0,-1 0 0 0 0,1 0 0 0 0,0 0 0 0 0,1 0 0 0 0,0 0 1 0 0,7 2-38 0 0,0 0 0 0 0,1-1 0 0 0,0 0 0 0 0,1-1 0 0 0,-1 0 1 0 0,2-1-1 0 0,-1-1 0 0 0,0 0 0 0 0,1 0 0 0 0,0-2 0 0 0,0 1 0 0 0,0-2 0 0 0,1 0 0 0 0,-1-1 0 0 0,1 0 1 0 0,-1-1-1 0 0,0-1 0 0 0,1 0 0 0 0,7-2 38 0 0,-12 1-279 0 0,-1 1 0 0 0,1-1-1 0 0,-1-1 1 0 0,1 0 0 0 0,-1 0 0 0 0,0-1 0 0 0,0 0 0 0 0,0 0 0 0 0,0-1-1 0 0,1-2 280 0 0,21-14-4382 0 0,-3-1-4561 0 0,-16 11-2186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 5417 0 0,'0'0'3678'0'0,"0"0"-825"0"0,0 0-411 0 0,0 0-206 0 0,0 0-242 0 0,0 0-288 0 0,0 0-307 0 0,0 0-263 0 0,0 0-260 0 0,0 0-182 0 0,0 0-136 0 0,0 0-95 0 0,-18-5-60 0 0,-56-15-44 0 0,73 19-343 0 0,-1 1 0 0 0,1-1 0 0 0,-1 1 0 0 0,1 0 0 0 0,-1 0 0 0 0,1-1 0 0 0,-1 1 0 0 0,1 0 0 0 0,-1 0 0 0 0,0 1 0 0 0,1-1 0 0 0,-1 0-1 0 0,1 0 1 0 0,-1 1 0 0 0,1-1 0 0 0,-1 1 0 0 0,1-1 0 0 0,0 1 0 0 0,-1 0 0 0 0,1 0 0 0 0,0 0 0 0 0,-1-1 0 0 0,1 1 0 0 0,0 0 0 0 0,0 0 0 0 0,0 1 0 0 0,0-1 0 0 0,0 0 0 0 0,0 0 0 0 0,0 0 0 0 0,0 2-16 0 0,-4 3 82 0 0,-4 3-32 0 0,1 0-1 0 0,0 1 1 0 0,1 0 0 0 0,0 0-1 0 0,0 0 1 0 0,1 1 0 0 0,1 0-1 0 0,0 1 1 0 0,0-1 0 0 0,1 1 0 0 0,0 0-1 0 0,1 0 1 0 0,1 0 0 0 0,0 0-1 0 0,1 1 1 0 0,-1 10-50 0 0,2-18 3 0 0,0 1 0 0 0,0 0 1 0 0,0 0-1 0 0,1-1 0 0 0,0 1 1 0 0,0 0-1 0 0,0-1 0 0 0,1 1 0 0 0,0 0 1 0 0,0-1-1 0 0,0 0 0 0 0,1 0 1 0 0,-1 1-1 0 0,1-2 0 0 0,1 1 0 0 0,-1 0 1 0 0,1-1-1 0 0,-1 1 0 0 0,1-1 0 0 0,1 0 1 0 0,-1 0-1 0 0,0 0 0 0 0,1-1 1 0 0,3 2-4 0 0,2 0-56 0 0,1 0 1 0 0,0 0 0 0 0,0-1 0 0 0,0-1 0 0 0,1 0-1 0 0,-1 0 1 0 0,1-1 0 0 0,0-1 0 0 0,-1 0 0 0 0,1 0-1 0 0,0-1 1 0 0,0-1 0 0 0,0 0 0 0 0,-1-1-1 0 0,1 0 1 0 0,-1 0 0 0 0,10-4 55 0 0,59-42-7290 0 0,-69 37 598 0 0,-3 3-5020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17628 0 0,'0'0'1673'0'0,"0"0"-386"0"0,0 0-130 0 0,0 0-33 0 0,0 0-52 0 0,0 0-109 0 0,0 0-182 0 0,0 0-114 0 0,0 0-85 0 0,0 0-86 0 0,0 0-60 0 0,-1 36-63 0 0,-3 115-47 0 0,-8-40 166 0 0,5-50-308 0 0,-2-1-234 0 0,3 0-1 0 0,3 1 1 0 0,2 0-1 0 0,3 0 1 0 0,4 13 50 0 0,7-23-2458 0 0,-11-54-10519 0 0,-2-1 1343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13291 0 0,'0'0'2458'0'0,"0"0"-391"0"0,0 0-288 0 0,0 0-180 0 0,0 0-210 0 0,0 0-275 0 0,0 0-332 0 0,0 0-274 0 0,0 0-168 0 0,0 0-99 0 0,0 0-74 0 0,0 0-44 0 0,0 0-33 0 0,-11 11-39 0 0,-33 35-11 0 0,42-44-43 0 0,1-1 1 0 0,0 1-1 0 0,0 0 1 0 0,-1 0-1 0 0,1 0 1 0 0,0-1-1 0 0,0 1 0 0 0,1 0 1 0 0,-1 0-1 0 0,0 0 1 0 0,1 1-1 0 0,-1-1 1 0 0,1 0-1 0 0,0 0 0 0 0,-1 0 1 0 0,1 0-1 0 0,0 0 1 0 0,1 0-1 0 0,-1 1 1 0 0,0-1-1 0 0,0 0 1 0 0,1 0-1 0 0,-1 0 0 0 0,1 0 1 0 0,0 0-1 0 0,0 1 3 0 0,0-1-17 0 0,22 32-1128 0 0,-4-17-6873 0 0,-13-13-3893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15475 0 0,'0'0'2263'0'0,"0"0"-686"0"0,0 0-328 0 0,0 0-63 0 0,0 0-119 0 0,0 0-171 0 0,0 0-204 0 0,0 0-178 0 0,0 0-110 0 0,35 2-102 0 0,107 3-69 0 0,110-9-783 0 0,-207 0-3299 0 0,5-1-3492 0 0,-36 4-4633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10914 0 0,'0'0'3444'0'0,"0"0"-1512"0"0,0 0-574 0 0,0 0-125 0 0,0 0-144 0 0,0 0-180 0 0,0 0-257 0 0,0 0-269 0 0,0 0-162 0 0,0 0-47 0 0,0 0 2 0 0,0 0 44 0 0,0 0 57 0 0,-6 1 29 0 0,-30 5 783 0 0,36-6-707 0 0,-17-4 2927 0 0,-4-3-3147 0 0,5 7-64 0 0,10-1-75 0 0,1 0-1 0 0,-1 1 1 0 0,1 0-1 0 0,-1 0 1 0 0,0 1-1 0 0,1-1 0 0 0,-1 1 1 0 0,1 0-1 0 0,0 1 1 0 0,-1-1-1 0 0,1 1 1 0 0,0 0-1 0 0,0 0 1 0 0,0 1-1 0 0,0 0 0 0 0,0 0-22 0 0,4 0 4 0 0,1 0-1 0 0,-1 0 1 0 0,1 0-1 0 0,0 0 1 0 0,0 1-1 0 0,0-1 0 0 0,0 0 1 0 0,0 0-1 0 0,1 1 1 0 0,-1-1-1 0 0,1 0 0 0 0,0 0 1 0 0,0 0-1 0 0,0 0 1 0 0,1 0-1 0 0,-1 0 0 0 0,1 0 1 0 0,-1-1-1 0 0,1 1 1 0 0,0 0-1 0 0,0-1 0 0 0,0 1 1 0 0,0-1-1 0 0,1 0 1 0 0,-1 0-1 0 0,1 0 0 0 0,1 2-3 0 0,62 46 181 0 0,44 21 316 0 0,-105-68-464 0 0,0 0 1 0 0,0 0-1 0 0,-1 1 0 0 0,1-1 1 0 0,-1 1-1 0 0,0 0 0 0 0,0 0 1 0 0,0 1-1 0 0,-1-1 0 0 0,0 1 1 0 0,1 0-1 0 0,-2-1 0 0 0,1 2 1 0 0,-1-1-1 0 0,1 0 0 0 0,-1 0 1 0 0,-1 1-1 0 0,1-1 0 0 0,-1 1 1 0 0,0-1-1 0 0,0 1 0 0 0,0 0 1 0 0,-1-1-1 0 0,0 1 0 0 0,-1 5-33 0 0,-1-8 29 0 0,0-1 0 0 0,0 0 0 0 0,0 1 0 0 0,-1-1 0 0 0,1 0 0 0 0,0-1-1 0 0,-1 1 1 0 0,0 0 0 0 0,1-1 0 0 0,-1 1 0 0 0,0-1 0 0 0,0 0 0 0 0,0 0-1 0 0,0 0 1 0 0,0 0 0 0 0,0 0 0 0 0,0-1 0 0 0,0 0 0 0 0,0 1-1 0 0,-3-1-28 0 0,-3 1 24 0 0,-20 4 1 0 0,-1-2 1 0 0,1-1-1 0 0,-1-1 1 0 0,1-1 0 0 0,-18-4-26 0 0,-18-17-1811 0 0,59 12-837 0 0,5 5-2333 0 0,1 2 1505 0 0,-1-2-9442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69 0 0 0,'0'0'2268'0'0,"0"0"-970"0"0,0 0-28 0 0,0 0 415 0 0,0 0 431 0 0,0 0 199 0 0,0 0-94 0 0,0 0-292 0 0,0 0-330 0 0,0 0-219 0 0,0 0-192 0 0,0 0-142 0 0,0 0-116 0 0,8-9-138 0 0,21-29-140 0 0,-28 38-629 0 0,-1 0-1 0 0,0-1 1 0 0,1 1 0 0 0,-1-1-1 0 0,0 1 1 0 0,1 0 0 0 0,-1-1-1 0 0,0 1 1 0 0,0-1 0 0 0,1 1 0 0 0,-1-1-1 0 0,0 1 1 0 0,0-1 0 0 0,0 1-1 0 0,0-1 1 0 0,1 1 0 0 0,-1-1-1 0 0,0 1 1 0 0,0-1 0 0 0,0 1 0 0 0,0-1-1 0 0,0 1 1 0 0,0-1 0 0 0,0 1-1 0 0,-1-1 1 0 0,1 1 0 0 0,0-1-1 0 0,0 1 1 0 0,0-1 0 0 0,0 1 0 0 0,-1-1-1 0 0,1 1 1 0 0,0-1 0 0 0,0 1-1 0 0,-1 0 1 0 0,1-1 0 0 0,0 1-1 0 0,-1-1 1 0 0,1 1 0 0 0,-1 0 0 0 0,1-1-1 0 0,0 1 1 0 0,-1 0 0 0 0,1 0-1 0 0,-1-1 1 0 0,1 1 0 0 0,-1 0-1 0 0,1 0 1 0 0,-1-1 0 0 0,1 1 0 0 0,-1 0-1 0 0,1 0 1 0 0,-1 0 0 0 0,1 0-1 0 0,-1 0 1 0 0,1 0 0 0 0,-1 0-1 0 0,1 0 1 0 0,-1 0 0 0 0,1 0 0 0 0,-1 0-1 0 0,1 0 1 0 0,-1 0 0 0 0,1 1-1 0 0,-1-1 1 0 0,1 0-23 0 0,-4 0 192 0 0,-13-1-74 0 0,-1 0 1 0 0,0 1 0 0 0,0 1 0 0 0,0 1 0 0 0,0 1 0 0 0,1 0 0 0 0,-1 1 0 0 0,1 1-1 0 0,-9 4-118 0 0,-51 11 147 0 0,-99 21 978 0 0,286-38-127 0 0,-67-3-929 0 0,-17-2-31 0 0,-1 2 0 0 0,1 1-1 0 0,0 0 1 0 0,0 3 0 0 0,-1 0 0 0 0,0 1-1 0 0,14 5-37 0 0,-37-10 5 0 0,0 1-1 0 0,0-1 0 0 0,0 1 1 0 0,-1-1-1 0 0,1 1 0 0 0,0-1 1 0 0,0 1-1 0 0,0 0 0 0 0,-1 0 1 0 0,1 0-1 0 0,0 0 0 0 0,-1 0 1 0 0,1 0-1 0 0,-1 1 0 0 0,1-1 1 0 0,-1 0-1 0 0,0 1 0 0 0,0-1 1 0 0,1 1-1 0 0,-1 0 0 0 0,0-1 1 0 0,0 1-1 0 0,-1 0 0 0 0,1-1 1 0 0,0 1-1 0 0,0 0 0 0 0,-1 0 1 0 0,1 0-1 0 0,-1 0 0 0 0,0 0 1 0 0,0 0-1 0 0,1 0 0 0 0,-1-1 1 0 0,0 1-1 0 0,0 0 0 0 0,-1 0 1 0 0,1 0-1 0 0,0 0 0 0 0,-1 0 1 0 0,1 0-1 0 0,-1 0 0 0 0,0-1 1 0 0,1 1-1 0 0,-1 0 0 0 0,0 0 1 0 0,0-1-1 0 0,0 1 0 0 0,-1 1-4 0 0,-26 23 82 0 0,-2-1 0 0 0,0-2 0 0 0,-1 0-1 0 0,-2-3 1 0 0,-16 9-82 0 0,15-11 21 0 0,2 3 1 0 0,0 0-1 0 0,1 3 0 0 0,1 0 0 0 0,-10 12-21 0 0,38-35 2 0 0,1 0 1 0 0,-1 1-1 0 0,0-1 0 0 0,1 1 0 0 0,-1-1 0 0 0,1 1 1 0 0,-1 0-1 0 0,1 0 0 0 0,0 0 0 0 0,-1-1 0 0 0,1 1 1 0 0,0 0-1 0 0,0 0 0 0 0,1 0 0 0 0,-1 1 1 0 0,0-1-1 0 0,1 0 0 0 0,-1 0 0 0 0,1 0 0 0 0,0 1 1 0 0,0-1-1 0 0,0 0 0 0 0,0 0 0 0 0,0 0 0 0 0,0 1 1 0 0,0-1-1 0 0,1 0 0 0 0,-1 0 0 0 0,1 0 1 0 0,0 0-1 0 0,-1 0 0 0 0,1 1 0 0 0,0-1 0 0 0,0-1 1 0 0,1 1-1 0 0,-1 0 0 0 0,0 0 0 0 0,0 0 0 0 0,1-1 1 0 0,0 1-1 0 0,-1 0 0 0 0,1-1 0 0 0,0 0 0 0 0,-1 1 1 0 0,1-1-1 0 0,0 0 0 0 0,1 1-2 0 0,13 5 34 0 0,1-1 1 0 0,-1 0-1 0 0,1-1 0 0 0,0-1 1 0 0,0 0-1 0 0,1-1 0 0 0,-1-1 1 0 0,1-1-1 0 0,-1-1 0 0 0,1 0 1 0 0,-1-1-1 0 0,13-3-34 0 0,-12 3 10 0 0,5 0-8 0 0,1-1 0 0 0,-1-1 0 0 0,1-1 0 0 0,-1-1 1 0 0,-1-2-1 0 0,8-2-2 0 0,-42-32-3010 0 0,9 37 2498 0 0,-2-4-494 0 0,-12-24-3194 0 0,5 10-3946 0 0,7 14-3325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13827 0 0,'0'0'2131'0'0,"0"0"-493"0"0,0 0-347 0 0,0 0-119 0 0,0 0-52 0 0,0 0-30 0 0,0 0-78 0 0,0 0-80 0 0,0 0-86 0 0,0 0-89 0 0,0 0-146 0 0,-3 37-106 0 0,-8 119-39 0 0,16 142 1061 0 0,4-159-1260 0 0,-9-113-260 0 0,4 52-21 0 0,-3 0 1 0 0,-4 1-1 0 0,-4-1 1 0 0,-7 30 13 0 0,3-71-85 0 0,1 2-1313 0 0,7-15-9567 0 0,3-23-1163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4 321 3633 0 0,'0'0'1776'0'0,"0"0"-161"0"0,0 0-164 0 0,0 0 3 0 0,0 0 142 0 0,0 0 86 0 0,4 33-109 0 0,13 104-262 0 0,-22-40 1123 0 0,-11-45 1710 0 0,16-51-3464 0 0,0-1 53 0 0,0 0 90 0 0,0 0-12 0 0,-4-66 1368 0 0,10-67-1599 0 0,7 95-529 0 0,1 1 0 0 0,3 0-1 0 0,1 1 1 0 0,1 1 0 0 0,2 0-1 0 0,1 2 1 0 0,2 1 0 0 0,2 0 0 0 0,0 2-1 0 0,2 1 1 0 0,1 1 0 0 0,19-12-51 0 0,-48 82-1647 0 0,-18 29-597 0 0,2-16-3038 0 0,10-18-5246 0 0,6-28 1145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2961 0 0,'0'0'1880'0'0,"0"0"119"0"0,0 0 279 0 0,0 0 233 0 0,0 0 31 0 0,0 0-151 0 0,0 0-317 0 0,0 0-364 0 0,32 7-314 0 0,103 17-270 0 0,-132-23-1054 0 0,1 0 1 0 0,-1 0 0 0 0,1-1-1 0 0,-1 1 1 0 0,1-1 0 0 0,0 0 0 0 0,-1 0-1 0 0,1-1 1 0 0,0 1 0 0 0,-1-1-1 0 0,1 0 1 0 0,-1 1 0 0 0,1-2 0 0 0,-1 1-1 0 0,1 0 1 0 0,-1-1 0 0 0,0 1-1 0 0,0-1 1 0 0,1-1-73 0 0,6-3 291 0 0,-1 2-150 0 0,0-1-1 0 0,0-1 1 0 0,0 1 0 0 0,-1-1-1 0 0,0-1 1 0 0,0 1 0 0 0,-1-1-1 0 0,0-1 1 0 0,0 1 0 0 0,0-1 0 0 0,-1 0-1 0 0,-1-1 1 0 0,1 0 0 0 0,-1 0-1 0 0,-1 0 1 0 0,0 0 0 0 0,0-1-1 0 0,0 1 1 0 0,-2-1 0 0 0,1 0 0 0 0,-1 0-1 0 0,0 0 1 0 0,-1 0 0 0 0,0-8-141 0 0,-3 14 15 0 0,-1 0 0 0 0,1 1 0 0 0,0-1 0 0 0,-1 0 0 0 0,0 1 0 0 0,0-1 0 0 0,0 1 0 0 0,-1 0 0 0 0,1 0 0 0 0,-1 0 0 0 0,1 1 1 0 0,-1-1-1 0 0,0 1 0 0 0,0 0 0 0 0,0 0 0 0 0,0 0 0 0 0,-1 1 0 0 0,1-1 0 0 0,0 1 0 0 0,-1 0 0 0 0,1 0 0 0 0,-1 1 0 0 0,1-1 0 0 0,-1 1 1 0 0,1 0-1 0 0,-1 0 0 0 0,1 0 0 0 0,-1 1 0 0 0,1 0 0 0 0,-1 0 0 0 0,1 0 0 0 0,0 0 0 0 0,-1 1 0 0 0,1-1 0 0 0,0 1 0 0 0,0 0-15 0 0,-12 6-18 0 0,1-1-1 0 0,1 2 1 0 0,-1 0-1 0 0,1 1 0 0 0,1 0 1 0 0,0 1-1 0 0,0 0 0 0 0,1 1 1 0 0,1 0-1 0 0,0 1 1 0 0,1 1-1 0 0,0 0 0 0 0,1 0 1 0 0,0 1-1 0 0,1 0 1 0 0,1 0-1 0 0,0 1 0 0 0,2 0 1 0 0,-1 0-1 0 0,2 0 0 0 0,0 1 1 0 0,1-1-1 0 0,1 1 1 0 0,1 0-1 0 0,0 0 0 0 0,1 8 19 0 0,1-20-16 0 0,-1-1 0 0 0,2 0 0 0 0,-1 0 0 0 0,0 0 0 0 0,1 0 0 0 0,-1 0 0 0 0,1 0-1 0 0,0 0 1 0 0,1-1 0 0 0,-1 1 0 0 0,1-1 0 0 0,-1 1 0 0 0,1-1 0 0 0,0 0 0 0 0,0 0 0 0 0,1 0-1 0 0,-1-1 1 0 0,0 1 0 0 0,1-1 0 0 0,0 0 0 0 0,-1 0 0 0 0,1 0 0 0 0,0 0 0 0 0,0 0 0 0 0,0-1-1 0 0,0 0 1 0 0,1 0 0 0 0,-1 0 0 0 0,0 0 0 0 0,3-1 16 0 0,7 2-145 0 0,-1-1 0 0 0,0 0 0 0 0,1-1 0 0 0,-1-1 0 0 0,0 0 0 0 0,1-1 0 0 0,-1 0 0 0 0,0-1 0 0 0,5-2 145 0 0,141-63-6165 0 0,-118 48 43 0 0,-17 9-5305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13483 0 0,'0'0'2507'0'0,"0"0"-548"0"0,0 0-328 0 0,0 0-134 0 0,0 0-145 0 0,-35 16-188 0 0,-110 51-213 0 0,-5 19 1090 0 0,140-79-1934 0 0,-42 50 463 0 0,51-55-566 0 0,0-1-1 0 0,0 1 0 0 0,0-1 0 0 0,0 1 0 0 0,0 0 0 0 0,0-1 0 0 0,0 1 0 0 0,1 0 0 0 0,-1 0 0 0 0,1-1 0 0 0,0 1 1 0 0,-1 0-1 0 0,1 0 0 0 0,0 0 0 0 0,0 0 0 0 0,0-1 0 0 0,0 1 0 0 0,0 0 0 0 0,1 0 0 0 0,-1 0 0 0 0,0 0 1 0 0,1-1-1 0 0,-1 1 0 0 0,1 0 0 0 0,0 0 0 0 0,0-1 0 0 0,0 1 0 0 0,0-1 0 0 0,0 1 0 0 0,0-1 0 0 0,0 1 0 0 0,0-1 1 0 0,0 1-1 0 0,1-1 0 0 0,-1 0 0 0 0,1 0 0 0 0,-1 0 0 0 0,1 0 0 0 0,-1 0-3 0 0,11 5 0 0 0,-1-1 0 0 0,1 0 0 0 0,0-1-1 0 0,0-1 1 0 0,1 0 0 0 0,-1 0 0 0 0,1-1-1 0 0,-1-1 1 0 0,4 0 0 0 0,-5-1 0 0 0,1 1-1 0 0,-1 0 1 0 0,0 1 0 0 0,-1 1-1 0 0,1-1 1 0 0,0 2-1 0 0,-1-1 1 0 0,1 1 0 0 0,-1 1-1 0 0,0 0 1 0 0,0 0 0 0 0,0 2 0 0 0,-8-5 3 0 0,0 0 1 0 0,0 0 0 0 0,0 1 0 0 0,0-1 0 0 0,0 1 0 0 0,0-1 0 0 0,-1 1-1 0 0,1 0 1 0 0,-1 0 0 0 0,0 0 0 0 0,0-1 0 0 0,0 1 0 0 0,0 0-1 0 0,0 1 1 0 0,-1-1 0 0 0,1 0 0 0 0,-1 0 0 0 0,0 0 0 0 0,0 0 0 0 0,0 0-1 0 0,0 0 1 0 0,0 1 0 0 0,-1-1 0 0 0,0 0 0 0 0,1 0 0 0 0,-1 0 0 0 0,0 0-1 0 0,-1 0 1 0 0,1-1 0 0 0,0 1 0 0 0,-1 0 0 0 0,0 0 0 0 0,1-1 0 0 0,-1 1-1 0 0,0-1 1 0 0,0 0 0 0 0,-1 1 0 0 0,1-1 0 0 0,0 0 0 0 0,-1 0 0 0 0,1 0-1 0 0,-1-1 1 0 0,0 1 0 0 0,1-1 0 0 0,-1 1 0 0 0,-2 0-4 0 0,-14 10-85 0 0,0-1 0 0 0,-1-1-1 0 0,0-1 1 0 0,-1-1 0 0 0,1 0 0 0 0,-2-2 0 0 0,1 0 0 0 0,-1-1 0 0 0,1-1-1 0 0,-1-2 1 0 0,-1 0 0 0 0,1-1 0 0 0,-8-1 85 0 0,22-4-2589 0 0,8-2-5219 0 0,0 5 6241 0 0,0-3-10307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77 3441 0 0,'0'0'1823'0'0,"0"0"-588"0"0,0 0 13 0 0,0 0 354 0 0,0 0 374 0 0,0 0 181 0 0,0 0-245 0 0,0 0-334 0 0,0 0-278 0 0,0 0-175 0 0,0 0-102 0 0,0 0-92 0 0,18 14-83 0 0,60 46-75 0 0,-8-29 835 0 0,-54-30-1200 0 0,-4 2-213 0 0,0-1 1 0 0,0-1-1 0 0,0 0 1 0 0,0 0-1 0 0,0-1 0 0 0,0-1 1 0 0,1 0-1 0 0,-2-1 1 0 0,1 0-1 0 0,0-1 1 0 0,0 0-1 0 0,-1-1 0 0 0,1 0 1 0 0,-1-1-1 0 0,0 0 1 0 0,-1 0-1 0 0,2-2-195 0 0,-10 5 19 0 0,0 0 1 0 0,0 0-1 0 0,0-1 0 0 0,0 1 1 0 0,0 0-1 0 0,-1-1 0 0 0,1 0 0 0 0,-1 1 1 0 0,1-1-1 0 0,-1 0 0 0 0,0 1 1 0 0,0-1-1 0 0,0 0 0 0 0,-1 0 1 0 0,1 0-1 0 0,0 0 0 0 0,-1 0 0 0 0,0 0 1 0 0,0 0-1 0 0,0 0 0 0 0,0 0 1 0 0,-1 0-1 0 0,1 0 0 0 0,-1 0 1 0 0,1 0-1 0 0,-1 0 0 0 0,0 0 1 0 0,0 0-1 0 0,-1 0 0 0 0,1 1 0 0 0,0-1 1 0 0,-1 1-1 0 0,0-1 0 0 0,0 1 1 0 0,1-1-1 0 0,-1 1 0 0 0,-1 0 1 0 0,0-2-20 0 0,-7-2-12 0 0,-1 1 0 0 0,1-1 0 0 0,-1 1 0 0 0,0 1 0 0 0,-1 0 0 0 0,1 1 0 0 0,0 0 0 0 0,-1 1 0 0 0,0 0 0 0 0,0 0 0 0 0,0 2 0 0 0,1-1 0 0 0,-1 2 0 0 0,0-1 0 0 0,0 2 0 0 0,0-1 0 0 0,1 2 0 0 0,-1-1 1 0 0,1 2-1 0 0,-1-1 0 0 0,1 2 0 0 0,0-1 0 0 0,1 2 0 0 0,-3 0 12 0 0,1 1-16 0 0,1 0 0 0 0,-1 0 0 0 0,1 1 0 0 0,0 1 0 0 0,1 0 0 0 0,0 0 1 0 0,0 1-1 0 0,1 0 0 0 0,0 1 0 0 0,1 0 0 0 0,1 0 0 0 0,-1 1 0 0 0,2 0 0 0 0,-1 0 0 0 0,2 0 1 0 0,0 1-1 0 0,0 0 0 0 0,1 0 0 0 0,1 1 0 0 0,0-1 0 0 0,1 0 0 0 0,0 1 0 0 0,1 7 16 0 0,1-18-5 0 0,0 1-1 0 0,1-1 0 0 0,-1 1 0 0 0,1-1 0 0 0,0 1 1 0 0,0-1-1 0 0,0 0 0 0 0,0 1 0 0 0,1-1 0 0 0,-1 0 0 0 0,1 0 1 0 0,0 0-1 0 0,0 0 0 0 0,0 0 0 0 0,0-1 0 0 0,0 1 1 0 0,1-1-1 0 0,-1 1 0 0 0,1-1 0 0 0,0 0 0 0 0,-1 0 0 0 0,1 0 1 0 0,0 0-1 0 0,0 0 0 0 0,1-1 0 0 0,-1 1 0 0 0,0-1 1 0 0,0 0-1 0 0,1 0 0 0 0,-1 0 0 0 0,3 0 6 0 0,115 9-474 0 0,-105-10 322 0 0,132-28-3642 0 0,-109 17-640 0 0,-14 6-4985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2833 0 0,'0'0'1480'0'0,"0"0"111"0"0,0 0 253 0 0,0 0 269 0 0,0 0 89 0 0,0 0-175 0 0,0 0-286 0 0,0 0-296 0 0,0 0-250 0 0,0 0-211 0 0,0 0-139 0 0,-9 0 438 0 0,7 1 1829 0 0,3 59-381 0 0,-12 130-1156 0 0,-42 173-887 0 0,20-141-525 0 0,27-164-162 0 0,6-57-14 0 0,0-1 6 0 0,0 0 7 0 0,0 0-13 0 0,0 0 13 0 0,0 0-3 0 0,0 0 6 0 0,0 0-15 0 0,0 0-28 0 0,0 0 0 0 0,0 0 2 0 0,0 0-19 0 0,0-23-1418 0 0,0-18-1716 0 0,0 27-977 0 0,0 0-4435 0 0,0 7-2825 0 0</inkml:trace>
  <inkml:trace contextRef="#ctx0" brushRef="#br0" timeOffset="268.868">0 475 13083 0 0,'0'0'3032'0'0,"0"0"-791"0"0,0 0-542 0 0,0 0-168 0 0,0 0-156 0 0,0 0-203 0 0,0 0-202 0 0,0 0-226 0 0,0 0-215 0 0,0 0-131 0 0,0 0-60 0 0,0 0-24 0 0,4 0 409 0 0,165-11 1693 0 0,111-40-1833 0 0,-228 54-1142 0 0,-32 4-2311 0 0,-16-6 1246 0 0,0 2-6120 0 0,-3-2-4982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50 254 8194 0 0,'0'0'1620'0'0,"0"0"-97"0"0,0 0 52 0 0,0 0 121 0 0,0 0 90 0 0,0 0-109 0 0,0 0-300 0 0,0 0-243 0 0,0 0-215 0 0,0 0-139 0 0,0 0-57 0 0,0 0-89 0 0,0 0-88 0 0,-10-6-81 0 0,-29-19-73 0 0,75 19 1773 0 0,163 13-748 0 0,-69 0-1158 0 0,-98-6 943 0 0,-40-23-948 0 0,-80-77-39 0 0,2-5-308 0 0,139 98-9483 0 0,-39 9 3108 0 0,-1 0-5403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08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457 479,'-27'86,"-77"376,83-353,14-71,1-1,2 1,1 0,3 1,2 22,-2-59,0 0,0 0,0 0,0 0,1 0,-1 0,1 0,-1 0,1 0,0 0,0 0,0 0,0-1,0 1,0 0,0-1,1 1,-1 0,1-1,-1 0,1 1,-1-1,1 0,0 0,0 0,0 0,-1 0,1 0,0-1,0 1,0-1,0 1,0-1,0 0,0 1,0-1,0 0,0-1,0 1,2 0,86-30,-66 20,-3 1,1 2,0 0,0 1,1 1,-1 1,17 0,185-25,-194 24,-24-1</inkml:trace>
  <inkml:trace contextRef="#ctx0" brushRef="#br0" timeOffset="417.193">1388 395,'-8'13,"0"-1,1 2,1-1,0 1,0 0,2 0,-1 1,2 0,0-1,1 1,0 0,1 0,1 0,1 1,1 8,0 386,-25-278,28-148,1-2</inkml:trace>
  <inkml:trace contextRef="#ctx0" brushRef="#br0" timeOffset="934.158">1699 311,'38'-20,"1"2,0 1,1 3,1 1,40-7,5 11,-84 9,1 0,-1 0,0 1,1-1,-1 0,0 1,1 0,-1-1,0 1,0 0,0 0,0 0,1 1,-1-1,-1 0,1 1,0-1,0 1,-1 0,1-1,0 1,-1 0,0 0,1 0,-1 0,0 0,0 0,0 1,-1-1,1 0,0 0,-1 1,1-1,-1 1,-2 11,0 0,-1 0,0-1,-1 1,-1-1,0 0,-1 0,0-1,-1 0,0 0,-1 0,0-1,-1 0,-3 2,5-3,-127 161,132-168,1-1,1 0,-1 1,0-1,0 0,1 1,0-1,-1 1,1-1,0 1,0-1,0 1,1-1,-1 1,0-1,1 0,0 1,-1-1,1 1,0-1,0 0,1 0,-1 0,0 0,1 0,-1 0,1 0,0 0,-1 0,1-1,0 1,0-1,0 1,0-1,1 1,85 30,70 9,-153-39,0 0,-1 0,1 1,-1-1,0 1,0 0,0 0,0 1,-1-1,1 1,-1-1,0 1,0 0,0 1,0-1,-1 0,0 1,0-1,0 1,0 0,-1 0,0 0,0 0,0-1,0 1,-1 0,0 1,0-1,0 0,-2 4,-2 6,-1-1,-1 0,0-1,-1 0,0 0,-1 0,-1-1,0 0,-1-1,0 0,0 0,-1-1,-1 0,0-1,0 0,-2 0,-24 22,26-20,0 0,-1-1,0 0,0-1,-1-1,0 0,-1-1,0 0,0-1,0-1,-1 0,1-1,-2-1,-4-14,20 0</inkml:trace>
  <inkml:trace contextRef="#ctx0" brushRef="#br0" timeOffset="2557.051">2602 0,'23'58,"38"207,-31 223,-32-113,19-276,-17-98,0 1,0 0,0-1,0 1,0-1,0 1,0 0,-1-1,1 1,0-1,-1 1,0-1,1 1,-1-1,0 1,0-1,0 0,0 1,0-1,0 0,0 0,0 1,0-1,-1 0,1 0,0-1,-1 1,1 0,-1 0,1-1,-1 1,1-1,-1 1,1-1,-1 0,0 1,1-1,-2 0,-71 2,60-2,-253 27,128-6,-327 29,-409 53,280-5,535-84,47-9,-1-1,0-1,0 0,0-1,0 0,0-1,0-1,0 0,-5-2,16 1,0 0,-1 0,1 0,0 0,0-1,0 0,0 1,1-1,-1 0,0-1,1 1,-1 0,1-1,0 1,0-1,0 0,0 0,0 0,0 0,1 0,0 0,0 0,-1 0,2-1,-1 1,0 0,1-1,-1 1,1 0,0-1,0 0,14-108,-5 60,-1-1,-3-1,-3 1,-2-1,-2-2,5-142,21-292,3 252,-27 232,0 4,-1 0,1 0,0 0,0 0,0 0,0 0,0 0,0 0,0 0,1 0,-1 0,1 0,0 0,-1 0,1 0,0 0,0 0,0 0,1 1,-1-1,0 0,1 1,-1-1,1 1,-1-1,1 1,-1 0,1 0,0 0,0 0,0 0,0 0,0 0,0 1,0-1,160 13,-45-10,0-5,69-12,266-8,62-11,-253 21,77 14,-120 1,-194-2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4489 0 0,'0'0'2363'0'0,"0"0"-74"0"0,0 0-126 0 0,0 0-168 0 0,0 0-231 0 0,0 0-255 0 0,0 0-236 0 0,0 0-185 0 0,0 0-146 0 0,0 0-141 0 0,0 0-96 0 0,0 0-63 0 0,0 0-68 0 0,-10 2-51 0 0,-47 7 399 0 0,27-3 204 0 0,19-5-942 0 0,0 1-1 0 0,1 0 1 0 0,-1 1-1 0 0,1 0 1 0 0,0 0-1 0 0,0 1 1 0 0,0 1-1 0 0,0 0 1 0 0,1 0-1 0 0,-1 1-183 0 0,10-6 8 0 0,-1 1-1 0 0,0-1 1 0 0,0 1 0 0 0,0-1-1 0 0,0 1 1 0 0,0 0-1 0 0,1 0 1 0 0,-1-1-1 0 0,0 1 1 0 0,1 0 0 0 0,-1 0-1 0 0,0 0 1 0 0,1 0-1 0 0,-1 0 1 0 0,1 0 0 0 0,-1 0-1 0 0,1 0 1 0 0,0 0-1 0 0,0 0 1 0 0,-1 0 0 0 0,1 0-1 0 0,0 0 1 0 0,0 0-1 0 0,0 0 1 0 0,0 0 0 0 0,0 0-1 0 0,0 0 1 0 0,0 0-1 0 0,0 0 1 0 0,0 0 0 0 0,1 0-1 0 0,-1 0 1 0 0,0 0-8 0 0,92 105 65 0 0,-86-99-35 0 0,-1 0 0 0 0,1 0 0 0 0,-1 1 0 0 0,0-1 0 0 0,-1 1 0 0 0,0 1 0 0 0,0-1 0 0 0,-1 0 0 0 0,0 1 0 0 0,0 0 0 0 0,-1 0 0 0 0,0 0 0 0 0,-1 0 0 0 0,0 0 0 0 0,0 0 0 0 0,-1 0 0 0 0,0 0 0 0 0,-1 0 0 0 0,0 1-30 0 0,-1-7 42 0 0,-1 1 1 0 0,0-1 0 0 0,0-1 0 0 0,-1 1-1 0 0,1 0 1 0 0,0-1 0 0 0,-1 1 0 0 0,0-1-1 0 0,1 0 1 0 0,-1 0 0 0 0,0-1-1 0 0,0 1 1 0 0,0-1 0 0 0,0 0 0 0 0,0 0-1 0 0,0 0 1 0 0,-1-1 0 0 0,-2 1-43 0 0,7-1 1 0 0,-156 7 352 0 0,154-7-386 0 0,-1 0 0 0 0,1 0 1 0 0,0 0-1 0 0,0-1 1 0 0,0 1-1 0 0,0 0 0 0 0,0-1 1 0 0,-1 0-1 0 0,1 1 1 0 0,0-1-1 0 0,0 0 0 0 0,0 0 1 0 0,1 0-1 0 0,-1 0 1 0 0,0 0-1 0 0,0-1 0 0 0,0 1 1 0 0,1-1-1 0 0,-1 1 1 0 0,1-1-1 0 0,-1 1 0 0 0,1-1 1 0 0,0 0-1 0 0,0 0 1 0 0,-1 1-1 0 0,1-1 0 0 0,0-1 33 0 0,6-26-3674 0 0,4 12-6632 0 0,-4 9-2485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80 221 15227 0 0,'0'0'1353'0'0,"0"0"-333"0"0,0 0-224 0 0,0 0 77 0 0,0 0 136 0 0,0 0 20 0 0,0 0-214 0 0,0 0-313 0 0,0 0-240 0 0,0 0-158 0 0,0 0-13 0 0,0 4 57 0 0,3 42 202 0 0,-2 0 1 0 0,-2 0-1 0 0,-2-1 1 0 0,-1 1-1 0 0,-3-1 1 0 0,-2 0-1 0 0,-2 0 1 0 0,-2-1-1 0 0,-2 0-350 0 0,-5 1 199 0 0,20-117 2381 0 0,6 16-2446 0 0,2 0 0 0 0,2 1 0 0 0,17-48-134 0 0,-21 81 25 0 0,4-17-6 0 0,2 1-1 0 0,2 1 1 0 0,1 0 0 0 0,2 1-1 0 0,20-31-18 0 0,-33 58 2 0 0,2 1-1 0 0,-1 0 1 0 0,1-1-1 0 0,0 2 0 0 0,1-1 1 0 0,0 1-1 0 0,0 0 1 0 0,0 0-1 0 0,1 1 1 0 0,0 0-1 0 0,1 1 0 0 0,-1-1 1 0 0,1 1-1 0 0,3 0-1 0 0,-9 6-2 0 0,-1 0 0 0 0,1 0 0 0 0,-1 0 0 0 0,0 1 0 0 0,1-1 0 0 0,-1 1 0 0 0,0 0 0 0 0,0 0 0 0 0,0 0 0 0 0,0 0 0 0 0,0 0 0 0 0,-1 0 0 0 0,1 0 0 0 0,0 1 0 0 0,-1-1 0 0 0,0 0 0 0 0,0 1 0 0 0,0-1 0 0 0,0 1 0 0 0,0 0 0 0 0,0-1 0 0 0,0 1 0 0 0,-1 0 0 0 0,1 0 0 0 0,-1-1 0 0 0,0 1 0 0 0,0 0-1 0 0,0 0 1 0 0,0-1 0 0 0,-1 1 0 0 0,1 0 0 0 0,-1 2 2 0 0,2 6 3 0 0,24 97-1852 0 0,-18-92-870 0 0,-3-4-3589 0 0,-2-8 1120 0 0,-2 0-6756 0 0</inkml:trace>
  <inkml:trace contextRef="#ctx0" brushRef="#br0" timeOffset="501.933">365 585 10330 0 0,'0'0'4224'0'0,"0"0"-2080"0"0,0 0-977 0 0,0 0-119 0 0,0 0 58 0 0,0 0 18 0 0,0 0-114 0 0,0 0-197 0 0,0 0-183 0 0,0 0-150 0 0,0 0-101 0 0,0 0-51 0 0,0 0-35 0 0,23-1-18 0 0,119-5 412 0 0,-140 7-661 0 0,-1 0 0 0 0,0 0 0 0 0,1 0 1 0 0,-1 0-1 0 0,0 0 0 0 0,0 0 1 0 0,1 1-1 0 0,-1-1 0 0 0,0 0 0 0 0,0 1 1 0 0,0-1-1 0 0,-1 1 0 0 0,1-1 1 0 0,0 1-1 0 0,-1-1 0 0 0,1 1 0 0 0,0 0 1 0 0,-1-1-1 0 0,0 1 0 0 0,1 0 1 0 0,-1-1-1 0 0,0 1 0 0 0,0 0 0 0 0,0 0 1 0 0,0-1-1 0 0,0 1 0 0 0,-1 0 1 0 0,1-1-1 0 0,0 1 0 0 0,-1 0 0 0 0,1-1 1 0 0,-1 1-1 0 0,0 0 0 0 0,1-1 1 0 0,-1 1-1 0 0,0-1 0 0 0,0 0 0 0 0,0 1 1 0 0,0-1-1 0 0,0 1 0 0 0,-1-1 1 0 0,1 0-1 0 0,0 0 0 0 0,0 0 0 0 0,-1 0-26 0 0,-137 187 517 0 0,137-186-497 0 0,1 0 0 0 0,-1 0 1 0 0,1 0-1 0 0,0 0 1 0 0,0 0-1 0 0,0 0 1 0 0,0 0-1 0 0,0 0 0 0 0,0 1 1 0 0,1-1-1 0 0,-1 0 1 0 0,1 1-1 0 0,-1-1 1 0 0,1 0-1 0 0,0 1 0 0 0,0-1 1 0 0,0 1-1 0 0,0-1 1 0 0,1 0-1 0 0,-1 1 0 0 0,1-1 1 0 0,-1 0-1 0 0,1 0 1 0 0,0 1-1 0 0,0-1 1 0 0,0 0-1 0 0,0 0 0 0 0,0 0 1 0 0,0 0-1 0 0,1 0 1 0 0,-1 0-1 0 0,1 0 1 0 0,-1 0-1 0 0,1-1 0 0 0,1 2-20 0 0,7-1 57 0 0,0 0 0 0 0,0 0 0 0 0,1-1-1 0 0,-1 0 1 0 0,1-1 0 0 0,-1 0-1 0 0,0-1 1 0 0,1 0 0 0 0,-1-1 0 0 0,0 0-1 0 0,0 0 1 0 0,0-1 0 0 0,0 0 0 0 0,0-1-1 0 0,2-1-56 0 0,8-19-1622 0 0,-17 12-1472 0 0,2-3-4432 0 0,-5 10-4309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8906 0 0,'0'0'5522'0'0,"0"0"-2749"0"0,0 0-1070 0 0,0 0-169 0 0,0 0-141 0 0,0 0-226 0 0,0 0-299 0 0,0 0-258 0 0,0 0-201 0 0,0 0-139 0 0,0 0-70 0 0,0 0-20 0 0,0 0-2 0 0,-16 15-15 0 0,-48 48-17 0 0,54-53-114 0 0,0 0 0 0 0,1 1 0 0 0,0 0 0 0 0,1 1 0 0 0,0 0 0 0 0,1 0 0 0 0,0 1 0 0 0,1-1 0 0 0,-3 10-32 0 0,8-19 9 0 0,-1 0 0 0 0,1 1 0 0 0,0-1 0 0 0,0 0 0 0 0,0 1 0 0 0,1-1 0 0 0,-1 0 0 0 0,1 1 0 0 0,0-1 0 0 0,0 1 1 0 0,0-1-1 0 0,0 0 0 0 0,1 1 0 0 0,-1-1 0 0 0,1 0 0 0 0,0 1 0 0 0,0-1 0 0 0,0 0 0 0 0,1 0 0 0 0,-1 0 0 0 0,1 0 1 0 0,-1 0-1 0 0,1 0 0 0 0,0 0 0 0 0,0 0 0 0 0,0-1 0 0 0,1 1 0 0 0,-1-1 0 0 0,1 1 0 0 0,-1-1 0 0 0,1 0 0 0 0,0 0 1 0 0,0 0-1 0 0,0-1 0 0 0,0 1 0 0 0,0-1 0 0 0,0 1 0 0 0,0-1 0 0 0,0 0 0 0 0,1 0 0 0 0,-1-1 0 0 0,0 1 0 0 0,1 0-9 0 0,6 0 59 0 0,-1 0-1 0 0,1 0 0 0 0,0-1 1 0 0,-1 0-1 0 0,1-1 0 0 0,0 0 1 0 0,-1 0-1 0 0,1-1 0 0 0,-1 0 1 0 0,0-1-1 0 0,1 0 0 0 0,-1 0 1 0 0,0-1-1 0 0,-1 0 0 0 0,1-1 1 0 0,-1 0-1 0 0,0 0 0 0 0,0-1 1 0 0,0 0-1 0 0,-1 0 0 0 0,0-1 1 0 0,0 0-1 0 0,-1 0 0 0 0,0-1 1 0 0,0 0-1 0 0,-1 0 0 0 0,1 0 1 0 0,-2 0-1 0 0,1-1 1 0 0,-1 0-1 0 0,-1 0 0 0 0,0 0 1 0 0,0 0-1 0 0,-1-1 0 0 0,0 1 1 0 0,0-1-1 0 0,-1 1 0 0 0,0-1 1 0 0,-1-2-59 0 0,-2 7-64 0 0,1 0 0 0 0,-1 1 0 0 0,0-1 0 0 0,-1 0 0 0 0,1 1 0 0 0,-1 0 1 0 0,0 0-1 0 0,0 0 0 0 0,0 0 0 0 0,-1 0 0 0 0,1 0 0 0 0,-1 1 1 0 0,0 0-1 0 0,0 0 0 0 0,0 0 0 0 0,-3-2 64 0 0,-45-21-3844 0 0,36 22-1447 0 0,4 3-6783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8162 0 0,'0'0'2226'0'0,"0"0"-606"0"0,0 0-265 0 0,0 0 50 0 0,0 0 97 0 0,0 0-38 0 0,0 0-195 0 0,0 0-236 0 0,0 0-183 0 0,0 0-105 0 0,0 0-77 0 0,0 0-65 0 0,28-6-80 0 0,88-19-82 0 0,-24 19 521 0 0,-69 8-668 0 0,-34 7 249 0 0,-198 40 163 0 0,191-47-272 0 0,27-1 71 0 0,29-5-150 0 0,162-7 371 0 0,-199 11-779 0 0,-1 0-26 0 0,0 0-33 0 0,0 0-93 0 0,0 0-112 0 0,0 0-165 0 0,0 0-206 0 0,0 0-331 0 0,0 0-552 0 0,0 0-1282 0 0,0 0-3475 0 0,2 0-5531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10434 0 0,'0'0'2390'0'0,"0"0"-173"0"0,0 0-78 0 0,0 0-140 0 0,0 0-256 0 0,0 0-370 0 0,0 0-354 0 0,0 0-257 0 0,0 0-157 0 0,0 0-75 0 0,0 0-24 0 0,0 0-7 0 0,9-2-20 0 0,234-29 2030 0 0,-31 46-1764 0 0,-135-8-613 0 0,-77-7-97 0 0,-11 2 1197 0 0,5-7-1266 0 0,-1-1-1 0 0,1 0 1 0 0,0-1 0 0 0,1 0-1 0 0,0 0 1 0 0,0 0 0 0 0,0 0-1 0 0,1-1 1 0 0,0 0-1 0 0,0 0 1 0 0,1 0 0 0 0,0 0-1 0 0,1 0 1 0 0,-1-1 0 0 0,2 1-1 0 0,-1-1 1 0 0,1 0 0 0 0,1 1-1 0 0,-1-1 1 0 0,1 0 0 0 0,1-5 34 0 0,10-53-2562 0 0,2 26-5583 0 0,-7 31-4341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73 191 10394 0 0,'0'0'6192'0'0,"0"0"-3631"0"0,0 0-1298 0 0,0 0-104 0 0,0 0-104 0 0,0 0-182 0 0,0 0-249 0 0,0 0-240 0 0,0 0-124 0 0,0 0-16 0 0,0 0 20 0 0,0 0 15 0 0,0 0-24 0 0,1 21-34 0 0,5 135 262 0 0,-7-127-436 0 0,-2 0 1 0 0,0-1-1 0 0,-2 1 0 0 0,-1-1 1 0 0,-2 0-1 0 0,-5 14-47 0 0,-22 54 663 0 0,30-137 350 0 0,8 8-897 0 0,2 0 0 0 0,2 0 0 0 0,1 0 0 0 0,1 1 0 0 0,2 0 0 0 0,1 1 0 0 0,1 1 0 0 0,3-3-116 0 0,-4 8 57 0 0,85-151 260 0 0,-84 159-287 0 0,0 0-1 0 0,1 1 1 0 0,0 1-1 0 0,1 0 1 0 0,1 1-1 0 0,0 0 1 0 0,1 2-1 0 0,2-1-29 0 0,-18 12 1 0 0,-1 0 1 0 0,1 1-1 0 0,-1-1 0 0 0,1 0 1 0 0,-1 0-1 0 0,1 1 1 0 0,0-1-1 0 0,-1 0 0 0 0,1 1 1 0 0,0-1-1 0 0,0 1 0 0 0,-1-1 1 0 0,1 1-1 0 0,0-1 0 0 0,0 1 1 0 0,0 0-1 0 0,0-1 0 0 0,0 1 1 0 0,-1 0-1 0 0,1 0 1 0 0,0-1-1 0 0,0 1 0 0 0,0 0 1 0 0,0 0-1 0 0,0 0 0 0 0,0 0 1 0 0,0 0-1 0 0,0 0 0 0 0,0 1 1 0 0,0-1-1 0 0,0 0 0 0 0,-1 0 1 0 0,1 1-1 0 0,0-1 0 0 0,0 0 1 0 0,0 1-1 0 0,0-1 1 0 0,-1 1-1 0 0,1-1 0 0 0,0 1 1 0 0,0 0-1 0 0,-1-1 0 0 0,1 1 1 0 0,0 0-1 0 0,-1-1 0 0 0,1 1 1 0 0,-1 0-1 0 0,1 0 0 0 0,-1-1 1 0 0,1 1-1 0 0,-1 0 0 0 0,1 0 1 0 0,-1 0-1 0 0,0 0 1 0 0,0 0-1 0 0,1 0 0 0 0,-1-1 1 0 0,0 1-1 0 0,0 0 0 0 0,0 0 1 0 0,0 0-1 0 0,0 0 0 0 0,0 0 1 0 0,0 0-1 0 0,0 0 0 0 0,-1 0 1 0 0,1 0-1 0 0,0 0-1 0 0,-13 139 84 0 0,12-134-147 0 0,0-1-67 0 0,0-1 0 0 0,0 1 0 0 0,1-1 0 0 0,-1 1 0 0 0,1-1 1 0 0,0 1-1 0 0,0-1 0 0 0,1 1 0 0 0,0-1 0 0 0,-1 1 0 0 0,1-1 0 0 0,1 0 0 0 0,-1 1 0 0 0,1-1 0 0 0,-1 0 0 0 0,1 0 0 0 0,0 0 0 0 0,1 1 130 0 0,0-3-793 0 0,6 7-3077 0 0,-1-4-4782 0 0,-6-4-3568 0 0</inkml:trace>
  <inkml:trace contextRef="#ctx0" brushRef="#br0" timeOffset="434.503">312 563 17604 0 0,'0'0'1923'0'0,"0"0"-595"0"0,0 0-266 0 0,0 0-83 0 0,0 0-127 0 0,0 0-187 0 0,0 0-183 0 0,0 0-133 0 0,0 0-52 0 0,0 0 17 0 0,0 0-25 0 0,0 0-31 0 0,17 0-29 0 0,124 0 539 0 0,-139 1-758 0 0,-1-1-1 0 0,0 1 0 0 0,1 0 1 0 0,-1 0-1 0 0,0 0 1 0 0,0-1-1 0 0,0 1 0 0 0,1 0 1 0 0,-1 1-1 0 0,0-1 1 0 0,0 0-1 0 0,-1 0 0 0 0,1 0 1 0 0,0 1-1 0 0,0-1 1 0 0,0 0-1 0 0,-1 1 0 0 0,1-1 1 0 0,-1 0-1 0 0,1 1 1 0 0,-1-1-1 0 0,0 1 0 0 0,1-1 1 0 0,-1 1-1 0 0,0-1 0 0 0,0 1 1 0 0,0-1-1 0 0,0 1 1 0 0,0-1-1 0 0,0 1 0 0 0,-1-1 1 0 0,1 1-1 0 0,0-1 1 0 0,-1 1-1 0 0,1-1 0 0 0,-1 0 1 0 0,0 1-1 0 0,1-1 1 0 0,-1 0-1 0 0,0 1 0 0 0,0-1 1 0 0,0 0-1 0 0,0 0 1 0 0,0 1-10 0 0,-141 133 574 0 0,141-135-567 0 0,1 0 0 0 0,-1 1 0 0 0,0-1 0 0 0,0 1-1 0 0,1-1 1 0 0,-1 1 0 0 0,0-1 0 0 0,1 1 0 0 0,-1-1-1 0 0,1 1 1 0 0,-1 0 0 0 0,1-1 0 0 0,-1 1-1 0 0,1 0 1 0 0,-1-1 0 0 0,1 1 0 0 0,0 0 0 0 0,-1 0-1 0 0,1-1 1 0 0,0 1 0 0 0,0 0 0 0 0,-1 0 0 0 0,1 0-1 0 0,0 0 1 0 0,0-1 0 0 0,0 1 0 0 0,0 0 0 0 0,0 0-1 0 0,0 0 1 0 0,0 0 0 0 0,0-1 0 0 0,1 1-1 0 0,-1 0 1 0 0,0 0 0 0 0,0 0 0 0 0,1-1 0 0 0,-1 1-1 0 0,1 0 1 0 0,-1 0 0 0 0,0-1 0 0 0,1 1 0 0 0,-1 0-1 0 0,1-1 1 0 0,0 1 0 0 0,-1 0 0 0 0,1-1 0 0 0,-1 1-1 0 0,1-1 1 0 0,0 1 0 0 0,0-1 0 0 0,-1 1 0 0 0,1-1-1 0 0,0 0 1 0 0,0 1 0 0 0,-1-1 0 0 0,1 0-1 0 0,0 0 1 0 0,0 0 0 0 0,0 1-7 0 0,51 6 453 0 0,-35-7-371 0 0,-7 1-91 0 0,0-1 0 0 0,1 0-1 0 0,-1 0 1 0 0,0-1 0 0 0,0 0 0 0 0,0-1 0 0 0,0 0 0 0 0,0-1-1 0 0,-1 0 1 0 0,1 0 0 0 0,-1-1 0 0 0,2-1 9 0 0,6-5-693 0 0,2-3-1988 0 0,-6 0-5253 0 0,-9 9-4082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16235 0 0,'0'0'1929'0'0,"0"0"-604"0"0,0 0-358 0 0,0 0-9 0 0,0 0-6 0 0,0 0-134 0 0,0 0-225 0 0,0 0-135 0 0,0 0-60 0 0,0 0 12 0 0,0 0 14 0 0,0 0-47 0 0,0 0-51 0 0,-1 27-25 0 0,-7 83-9 0 0,-3 102 1007 0 0,-29-5-639 0 0,36-130-1347 0 0,4-62-1500 0 0,-9-30-6565 0 0,4 8 1195 0 0,2 0-1982 0 0</inkml:trace>
  <inkml:trace contextRef="#ctx0" brushRef="#br0" timeOffset="240.636">0 273 17604 0 0,'0'0'1383'0'0,"0"0"-434"0"0,0 0-15 0 0,0 0 86 0 0,0 0-17 0 0,0 0-130 0 0,0 0-164 0 0,32-3-121 0 0,100-7-90 0 0,231-10 516 0 0,-335 25-2404 0 0,-16-1-3102 0 0,-5-2-2517 0 0,-2 1-4963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50.97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58 299 0 0 0,'0'0'655'0'0,"0"0"180"0"0,0 0 213 0 0,0 0 379 0 0,0 0 344 0 0,0 0 181 0 0,0 0-14 0 0,0 0-198 0 0,0 0-202 0 0,0 0-131 0 0,0 0-137 0 0,0-5-213 0 0,0-23 1975 0 0,0 28-2279 0 0,0 0-63 0 0,0 0-114 0 0,0 0-115 0 0,0 0-89 0 0,0 0-62 0 0,0 0-41 0 0,0 0-41 0 0,0 0-33 0 0,0 0-46 0 0,0 0-28 0 0,0 0-19 0 0,0 0-29 0 0,0 0-21 0 0,0 8 87 0 0,-17 79 509 0 0,-23 370 923 0 0,43-130-916 0 0,25-120-318 0 0,-5-97-97 0 0,-5 0-1 0 0,-4 1 1 0 0,-3 77-240 0 0,-33 62 279 0 0,13 18 3 0 0,42 98-3 0 0,-42-143-83 0 0,7-38-37 0 0,19-23-48 0 0,-3 66 43 0 0,16 68-4 0 0,-15-91-77 0 0,-15 1 7 0 0,5-150 7 0 0,14 50-53 0 0,-5-98 38 0 0,-14-8-50 0 0,0 0-5 0 0,0 0-8 0 0,0 0 2 0 0,0 0 2 0 0,0 0-22 0 0,0 0 13 0 0,0 0-15 0 0,0 0-5 0 0,24 0 70 0 0,137-29 49 0 0,-94 13-36 0 0,15-3-64 0 0,205-31 73 0 0,-48 42-65 0 0,-11-10 64 0 0,195-12 14 0 0,-132 56-64 0 0,376-26 39 0 0,-437-18 24 0 0,26 15-92 0 0,-81 24 14 0 0,12-14 36 0 0,596-7 160 0 0,-433 23-196 0 0,252-23 185 0 0,-507 7 42 0 0,18-6-130 0 0,-75-6 94 0 0,23 2-189 0 0,-61 3-5 0 0,0 0-22 0 0,0 0 10 0 0,0 0 18 0 0,0 0-10 0 0,0 0 8 0 0,0 0-27 0 0,0 0-2 0 0,0 0 24 0 0,0 0-6 0 0,0 0 8 0 0,0 0-8 0 0,0 0 6 0 0,0 0-20 0 0,0 0-26 0 0,0 0-24 0 0,0 0-24 0 0,-9-6-3486 0 0,4 1-2369 0 0,2 1-2013 0 0,-2 0-4934 0 0</inkml:trace>
  <inkml:trace contextRef="#ctx0" brushRef="#br0" timeOffset="3510.779">249 4290 0 0 0,'0'0'133'0'0,"0"0"427"0"0,0 0 194 0 0,0 0 41 0 0,0 0-14 0 0,0 0 25 0 0,-8 0 1424 0 0,6 0 2351 0 0,1 0 4502 0 0,70-36-6118 0 0,314-182-706 0 0,-228 136-1858 0 0,26-17 39 0 0,93-36-125 0 0,-52 4-70 0 0,72-33 143 0 0,14 2 87 0 0,-99 66-283 0 0,-30 15 36 0 0,74-49 263 0 0,-92 39-144 0 0,-87 48-191 0 0,2 4 0 0 0,67-25-156 0 0,-138 62 1 0 0,143-64 189 0 0,5 7 3 0 0,-121 48-142 0 0,-7 0 161 0 0,36-22-138 0 0,14-3 1 0 0,-28 7 21 0 0,-4 6-51 0 0,-14 5 10 0 0,51-26-34 0 0,-36 18 65 0 0,-31 22 695 0 0,-14 4-777 0 0,1 0-20 0 0,0 0 6 0 0,0 0 6 0 0,0 0 12 0 0,0 0-12 0 0,0 0 0 0 0,0 0 21 0 0,0 0 20 0 0,0 0-17 0 0,0 0-26 0 0,0 0-49 0 0,0 0 46 0 0,0 0 1 0 0,0 0 41 0 0,0 0-36 0 0,0 0 14 0 0,0 0 5 0 0,0 0-33 0 0,-22 3-2739 0 0,-9 4-2223 0 0,13 2-2015 0 0,12-7 3412 0 0,-3 3-8610 0 0</inkml:trace>
  <inkml:trace contextRef="#ctx0" brushRef="#br0" timeOffset="5148.166">269 4157 0 0 0,'0'0'144'0'0,"0"0"400"0"0,0 0 167 0 0,0 0 50 0 0,0 0 40 0 0,0 0 12 0 0,0 0 26 0 0,0 0 35 0 0,0 0 62 0 0,0 0 25 0 0,0 0-39 0 0,0 0-67 0 0,0 0-131 0 0,0 0-129 0 0,0 0-111 0 0,5 8 6992 0 0,0 17-2622 0 0,-5-25-4743 0 0,1-15 5834 0 0,0-31-6451 0 0,-2 34 987 0 0,24-136-301 0 0,10 83-121 0 0,-11 71-109 0 0,-9 6 60 0 0,56 47 44 0 0,45 41 25 0 0,-59-64-96 0 0,36 27 70 0 0,-54-19 4 0 0,-38-45-37 0 0,1 1-1 0 0,-1 1 0 0 0,0-1 1 0 0,1 0-1 0 0,-1 0 0 0 0,1 0 1 0 0,-1 0-1 0 0,0 0 0 0 0,1 1 1 0 0,-1-1-1 0 0,0 0 1 0 0,1 0-1 0 0,-1 1 0 0 0,1-1 1 0 0,-1 0-1 0 0,1 1 0 0 0,-1-1 1 0 0,1 1-1 0 0,-1-1 0 0 0,1 1 1 0 0,-1-1-1 0 0,1 1 0 0 0,0-1 1 0 0,-1 1-1 0 0,1-1 0 0 0,0 1 1 0 0,-1 0-1 0 0,1-1 0 0 0,0 1 1 0 0,0-1-1 0 0,0 1 1 0 0,0 0-1 0 0,-1-1 0 0 0,1 1 1 0 0,0 0-1 0 0,0-1 0 0 0,0 1 1 0 0,0 0-1 0 0,0-1 0 0 0,0 1 1 0 0,1-1-1 0 0,-1 1 0 0 0,0 0 1 0 0,0-1-1 0 0,0 1 0 0 0,1 0 1 0 0,-1-1-1 0 0,0 1 0 0 0,1-1 1 0 0,-1 1-1 0 0,0-1 1 0 0,1 1-1 0 0,-1-1 0 0 0,1 1 1 0 0,-1-1-1 0 0,0 1 0 0 0,1-1 1 0 0,0 1-1 0 0,-1-1 0 0 0,1 0 1 0 0,-1 1-1 0 0,1-1 0 0 0,0 0-19 0 0,-124-15 70 0 0,-116-28-12 0 0,206 29-160 0 0,33 13 50 0 0,0 1-14 0 0,0 0-40 0 0,0 0-36 0 0,-2-3-5477 0 0,14-8 1335 0 0,-4 8-2087 0 0,-1 2-5479 0 0</inkml:trace>
  <inkml:trace contextRef="#ctx0" brushRef="#br0" timeOffset="6235.062">2699 3590 8250 0 0,'0'0'2746'0'0,"0"0"-543"0"0,0 0-260 0 0,0 0 4 0 0,0 0-39 0 0,0 0-209 0 0,0 0-290 0 0,0 0-277 0 0,0 0-260 0 0,0 0-166 0 0,0 0-137 0 0,0 0-115 0 0,0 0-65 0 0,-1-4-62 0 0,-5-10-3 0 0,5 22 185 0 0,50 148 397 0 0,-29-63-438 0 0,-20-92-431 0 0,0-1 2 0 0,0 0-3 0 0,0 0 7 0 0,0 0-6 0 0,0 0 12 0 0,0 0 17 0 0,0 0-1 0 0,0 0 26 0 0,0 0 9 0 0,0 0-3 0 0,0 0 22 0 0,0 0-2 0 0,0 0 11 0 0,-5-78 687 0 0,5 61-807 0 0,0-1 1 0 0,1 1 0 0 0,2 0-1 0 0,-1-1 1 0 0,2 1 0 0 0,0 0-1 0 0,1 1 1 0 0,1-1-1 0 0,0 1 1 0 0,1 0 0 0 0,1 1-1 0 0,1-1 1 0 0,0 1 0 0 0,1 1-1 0 0,10-12-8 0 0,106-117 106 0 0,-78 120-101 0 0,-48 23 4 0 0,0 0 7 0 0,0 0-8 0 0,0 0 26 0 0,0 0-37 0 0,0 0-4 0 0,6 23 6 0 0,79 123 40 0 0,-82-142-2017 0 0,-11-15-1326 0 0,6 7-3140 0 0,1 1-5563 0 0</inkml:trace>
  <inkml:trace contextRef="#ctx0" brushRef="#br0" timeOffset="6861.409">3193 3719 11466 0 0,'0'0'1710'0'0,"0"0"-511"0"0,0 0-51 0 0,0 0 162 0 0,0 0 97 0 0,0 0-116 0 0,0 0-310 0 0,0 0-322 0 0,0 0-167 0 0,0 0-42 0 0,0 0 22 0 0,0 0 44 0 0,22 4 2056 0 0,18 15-1182 0 0,-36-17-1344 0 0,-1 0 0 0 0,0 0 0 0 0,0 0 1 0 0,0 0-1 0 0,0 1 0 0 0,0-1 0 0 0,-1 1 0 0 0,1 0 0 0 0,-1 0 0 0 0,0 0 0 0 0,0 0 1 0 0,0 0-1 0 0,0 1 0 0 0,0-1 0 0 0,-1 0 0 0 0,1 1 0 0 0,-1-1 0 0 0,0 1 0 0 0,0 0 1 0 0,-1-1-1 0 0,1 1 0 0 0,-1 0 0 0 0,1 0 0 0 0,-1-1 0 0 0,0 1 0 0 0,-1 0 0 0 0,1 0 1 0 0,-1-1-1 0 0,1 1 0 0 0,-1 0 0 0 0,0-1 0 0 0,0 1 0 0 0,-1-1 0 0 0,1 1 0 0 0,-1-1 0 0 0,-1 2-46 0 0,-54 79 466 0 0,38-61-194 0 0,19-20-259 0 0,24-3 194 0 0,62-23 470 0 0,-64 19-527 0 0,1-1-252 0 0,-6 4-3076 0 0,-9-8-4200 0 0,-5 5 451 0 0,2 2-5124 0 0</inkml:trace>
  <inkml:trace contextRef="#ctx0" brushRef="#br0" timeOffset="7825.505">2786 3123 0 0 0,'0'0'476'0'0,"0"0"404"0"0,0 0 430 0 0,0 0 408 0 0,0 0 266 0 0,0 0 62 0 0,0 0-68 0 0,0 0-133 0 0,0 0-92 0 0,0 0-94 0 0,0 0-144 0 0,0 0-160 0 0,0 0-199 0 0,-11-1-155 0 0,-1 0-634 0 0,-8-1-17 0 0,-1 2 3225 0 0,184 4 274 0 0,95-34-2929 0 0,-234 32-710 0 0,-33-4 954 0 0,-3 0-1157 0 0,0-1 0 0 0,-1 1 0 0 0,1-2 0 0 0,0 0 0 0 0,0 0 0 0 0,1-1 0 0 0,-1 0 0 0 0,1-1 0 0 0,0-1 0 0 0,1 0 0 0 0,-4-3-7 0 0,13 9-65 0 0,0 0 0 0 0,0 0-1 0 0,-1 0 1 0 0,1 0 0 0 0,0-1 0 0 0,1 1-1 0 0,-1 0 1 0 0,0-1 0 0 0,0 1 0 0 0,0 0-1 0 0,1-1 1 0 0,-1 1 0 0 0,1-1 0 0 0,-1 1-1 0 0,1-1 1 0 0,0 1 0 0 0,0-1 0 0 0,-1 0-1 0 0,1 1 1 0 0,0-1 0 0 0,0 1 0 0 0,0-1-1 0 0,1 0 1 0 0,-1 1 0 0 0,0-1 0 0 0,1 1 0 0 0,-1-1-1 0 0,1 1 1 0 0,-1-1 0 0 0,1 1 0 0 0,0-1-1 0 0,-1 1 1 0 0,1 0 0 0 0,0-1 0 0 0,0 1-1 0 0,0 0 1 0 0,0 0 0 0 0,0 0 0 0 0,1 0-1 0 0,-1-1 66 0 0,16-13-4756 0 0,1 3-5078 0 0,-12 8-2130 0 0</inkml:trace>
  <inkml:trace contextRef="#ctx0" brushRef="#br0" timeOffset="8665.502">2171 3778 1528 0 0,'0'0'1923'0'0,"0"0"70"0"0,0 0 113 0 0,0 0-25 0 0,0 0-184 0 0,0 0-252 0 0,0 0-255 0 0,0 0-192 0 0,0 0-123 0 0,0 0-101 0 0,0 0-93 0 0,0 0-68 0 0,0 0-65 0 0,11-5-46 0 0,34-15-29 0 0,-35 17 4447 0 0,-19 9-4266 0 0,-93 19-82 0 0,188-47-744 0 0,120 1-30 0 0,-307 32 865 0 0,46-8-592 0 0,-1 1-2724 0 0,64 10-3107 0 0,-3-9-2192 0 0,-1-2-3984 0 0</inkml:trace>
  <inkml:trace contextRef="#ctx0" brushRef="#br0" timeOffset="9557.336">3178 3741 0 0 0,'0'0'596'0'0,"0"0"112"0"0,0 0 15 0 0,0 0-76 0 0,0 0-120 0 0,0 0-101 0 0,3-2-68 0 0,5-5-98 0 0,12-6 4096 0 0,-20 13-3656 0 0,-4-2 9060 0 0,-6 1-4736 0 0,-53-3-2659 0 0,48 19-2446 0 0,15-15-143 0 0,0-1-1 0 0,0 1 0 0 0,0 0 0 0 0,0 0 0 0 0,0-1 1 0 0,0 1-1 0 0,-1 0 0 0 0,1-1 0 0 0,0 1 0 0 0,0 0 1 0 0,0-1-1 0 0,0 1 0 0 0,-1 0 0 0 0,1 0 1 0 0,0-1-1 0 0,0 1 0 0 0,-1 0 0 0 0,1 0 0 0 0,0 0 1 0 0,0-1-1 0 0,-1 1 0 0 0,1 0 0 0 0,0 0 0 0 0,-1 0 1 0 0,1 0-1 0 0,0 0 0 0 0,0 0 0 0 0,-1-1 0 0 0,1 1 1 0 0,-1 0 224 0 0,3-5-6405 0 0,0 2-5240 0 0</inkml:trace>
  <inkml:trace contextRef="#ctx0" brushRef="#br0" timeOffset="14182.054">2410 814 0 0 0,'0'0'55'0'0,"0"0"179"0"0,0 0 13 0 0,0 0-52 0 0,0 0-71 0 0,0 0-59 0 0,0 0-51 0 0,0 0-58 0 0,0 0-52 0 0,0 0-79 0 0,0 0-68 0 0,-3 11-133 0 0,3-7 376 0 0</inkml:trace>
  <inkml:trace contextRef="#ctx0" brushRef="#br0" timeOffset="15500.514">2410 814 0 0 0,'-6'19'60'0'0,"5"-16"301"0"0,1-2 2470 0 0,0 3 12723 0 0,0-3-13982 0 0,0 0-3977 0 0,0 0 2539 0 0,-20 32 355 0 0,-70 103 240 0 0,-6 19-336 0 0,-17 69-195 0 0,29-69-150 0 0,7 7 64 0 0,-90 65-50 0 0,57-82-44 0 0,-6 24 32 0 0,12-30 64 0 0,-22 16 169 0 0,17 16 191 0 0,-8 16 14 0 0,-79 101 33 0 0,68-124-366 0 0,30-23-90 0 0,54-54-49 0 0,-53 69 23 0 0,-7 42-10 0 0,-29 45 174 0 0,50-122 136 0 0,38-61-65 0 0,-14 24 142 0 0,49-66-406 0 0,4-25-3070 0 0,11-15-4417 0 0,-3 11-3410 0 0</inkml:trace>
  <inkml:trace contextRef="#ctx0" brushRef="#br0" timeOffset="16819.301">2423 810 0 0 0,'0'0'269'0'0,"0"0"353"0"0,0 0 122 0 0,0 0-30 0 0,0 0-98 0 0,0 0-75 0 0,0 0-42 0 0,0 0-23 0 0,3-8 17 0 0,9-24 84 0 0,-27 14 4238 0 0,10 18 6582 0 0,-55 32-9286 0 0,-37-2-1541 0 0,14-10 107 0 0,-1-4 1 0 0,-1-4-1 0 0,-26-2-677 0 0,59-5 816 0 0,178 72-711 0 0,-20 62-36 0 0,-66-79-34 0 0,121 175 22 0 0,-84-161-29 0 0,-43-37-1 0 0,-30-27-35 0 0,-4-9 26 0 0,0-1 18 0 0,0 0 26 0 0,0 0 19 0 0,0 0 23 0 0,0 0 24 0 0,0 0 17 0 0,0 0-7 0 0,0 0-8 0 0,0 0 0 0 0,0 0-17 0 0,0 0 8 0 0,0 0-8 0 0,0 0-15 0 0,0 0-6 0 0,0 0-17 0 0,0 0-10 0 0,0 0 2 0 0,0 0 9 0 0,-14-19 179 0 0,8 10-245 0 0,0 0 1 0 0,1 0-1 0 0,0-1 1 0 0,1 1-1 0 0,0-1 1 0 0,0 0 0 0 0,1 0-1 0 0,0-1 1 0 0,1 1-1 0 0,0-1 1 0 0,1 1-1 0 0,0-1 1 0 0,0-7-11 0 0,12-144 53 0 0,-4 3-63 0 0,-65-5-1303 0 0,48 145 387 0 0,-1-4-2179 0 0,8 6-5942 0 0,3 9-3337 0 0</inkml:trace>
  <inkml:trace contextRef="#ctx0" brushRef="#br1" timeOffset="20101.564">4268 2526 0 0 0,'0'0'723'0'0,"0"0"496"0"0,0 0 141 0 0,0 0-24 0 0,0 0-91 0 0,0 0-88 0 0,0 0-61 0 0,0 3 757 0 0,-2 1 5138 0 0,-19-19-2702 0 0,-19-1-2350 0 0,9 4-1202 0 0,-11-6 160 0 0,27 12-620 0 0,0 0-1 0 0,0-1 0 0 0,0-1 0 0 0,1 0 0 0 0,1-1 0 0 0,-1-1 0 0 0,1 0 0 0 0,-3-4-276 0 0,-61-85 955 0 0,48 84 309 0 0,15 12-4534 0 0,7 0-1997 0 0,2-3-3391 0 0,2 3-3009 0 0</inkml:trace>
  <inkml:trace contextRef="#ctx0" brushRef="#br1" timeOffset="20583.581">3585 1970 2024 0 0,'0'0'1571'0'0,"0"0"-454"0"0,0 0-140 0 0,0 0 190 0 0,0 0 267 0 0,0 0 197 0 0,0 0-55 0 0,0 0-297 0 0,0 0-336 0 0,0 0-243 0 0,0 0-70 0 0,0 0 32 0 0,0 0 97 0 0,0-5 61 0 0,-1-3-876 0 0,2 6 322 0 0,-1 0 0 0 0,0 0 0 0 0,0 0 0 0 0,0 0 1 0 0,0 0-1 0 0,0 0 0 0 0,0 0 0 0 0,-1 0 0 0 0,1 0 0 0 0,-1 0 0 0 0,1 0 1 0 0,-1 0-1 0 0,0 0 0 0 0,0 0 0 0 0,0 0 0 0 0,0 1 0 0 0,0-1 1 0 0,0 0-1 0 0,0 1 0 0 0,-1-1 0 0 0,1 1 0 0 0,-1-1 0 0 0,1 1 0 0 0,-1-1 1 0 0,1 1-1 0 0,-1 0 0 0 0,-1-1-266 0 0,-9-5 259 0 0,0 0 0 0 0,0-1 0 0 0,1 0-1 0 0,0-1 1 0 0,1 0 0 0 0,0-1 0 0 0,1 0 0 0 0,0 0 0 0 0,0-1 0 0 0,1-1-259 0 0,-51-53 318 0 0,12 29-1010 0 0,47 36 55 0 0,0 0-333 0 0,0-2-440 0 0,0-2-11679 0 0,0 3 9139 0 0,0 1-2629 0 0</inkml:trace>
  <inkml:trace contextRef="#ctx0" brushRef="#br1" timeOffset="21018.296">3058 1355 0 0 0,'0'0'241'0'0,"0"0"540"0"0,0 0 256 0 0,0 0 214 0 0,0 0 137 0 0,0 0 55 0 0,0 0-36 0 0,0 0-133 0 0,0 0-99 0 0,0 0-116 0 0,0 0-91 0 0,0 0 8 0 0,0 0 20 0 0,-7-8-25 0 0,-24-24-36 0 0,5-5 5256 0 0,-4 4-4386 0 0,-30-22-1486 0 0,13 10-355 0 0,24 12-2430 0 0,21 18-2541 0 0,2 2-4578 0 0,0 8 2462 0 0</inkml:trace>
  <inkml:trace contextRef="#ctx0" brushRef="#br1" timeOffset="21454.09">2607 877 608 0 0,'0'0'782'0'0,"0"0"-26"0"0,0 0 89 0 0,0 0 184 0 0,0 0 233 0 0,0 0 172 0 0,0 0-12 0 0,0 0-127 0 0,0 0-155 0 0,0 0-169 0 0,0 0-139 0 0,0 0-55 0 0,0 0-79 0 0,-6-10-49 0 0,-33-50 1137 0 0,-44 12 2422 0 0,-111-85-2241 0 0,185 127-2516 0 0,8 6 384 0 0,0 0 1 0 0,0-1-1 0 0,0 1 0 0 0,0 0 0 0 0,0 0 0 0 0,0-1 0 0 0,0 1 0 0 0,0-1 0 0 0,0 1 0 0 0,0-1 0 0 0,0 1 1 0 0,0-1-1 0 0,0 0 0 0 0,0 0 0 0 0,0 1 0 0 0,1-1 0 0 0,-1 0 0 0 0,0 0 0 0 0,1 0 0 0 0,-1 0 0 0 0,0 0 1 0 0,1 1-1 0 0,-1-1 0 0 0,1 0 0 0 0,0 0 0 0 0,-1-1 0 0 0,1 1 0 0 0,0 0 0 0 0,-1 0 0 0 0,1 0 0 0 0,0 0 1 0 0,0 0-1 0 0,0 0 0 0 0,0 0 0 0 0,0 0 0 0 0,0 0 0 0 0,0-1 0 0 0,1 1 0 0 0,-1 0 0 0 0,0 0 1 0 0,0 0-1 0 0,1 0 0 0 0,-1 0 0 0 0,1 0 0 0 0,-1 0 0 0 0,1 0 0 0 0,0 0 0 0 0,-1 0 0 0 0,1 0 165 0 0,11-9-7679 0 0,-7 9 1526 0 0</inkml:trace>
  <inkml:trace contextRef="#ctx0" brushRef="#br1" timeOffset="21870.247">2142 321 0 0 0,'0'0'428'0'0,"0"0"-34"0"0,0 0 66 0 0,0 0 149 0 0,0 0 194 0 0,0 0 173 0 0,0 0 132 0 0,0 0 106 0 0,0 0 72 0 0,0 0-9 0 0,0 0-45 0 0,0 0-75 0 0,-23-12-56 0 0,-67-36-6 0 0,44 10 2653 0 0,42 28-2891 0 0,-7-12 582 0 0,8 14-1208 0 0,-1-1 0 0 0,0 1 1 0 0,-1-1-1 0 0,0 1 0 0 0,0 1 0 0 0,-1-1 0 0 0,1 1 0 0 0,-2 0 1 0 0,1 0-1 0 0,-1 0 0 0 0,0 1 0 0 0,-3-2-231 0 0,-108-50-560 0 0,100 49 34 0 0,2 1-2350 0 0,5 6-5453 0 0,11 2-1338 0 0</inkml:trace>
  <inkml:trace contextRef="#ctx0" brushRef="#br1" timeOffset="23054.271">4450 2662 0 0 0,'0'0'576'0'0,"0"0"384"0"0,0 0 97 0 0,0 0 13 0 0,0 0 75 0 0,0 0 84 0 0,0 0 74 0 0,0 0 48 0 0,-2-4-20 0 0,2 2-751 0 0,-6-12-292 0 0,-4 9 4147 0 0,10 5-3661 0 0,0 0-85 0 0,0 0-88 0 0,0 0-42 0 0,0 0-11 0 0,0 0-15 0 0,4 2 2443 0 0,16 11-2029 0 0,0 2-530 0 0,0 0 1 0 0,0 2-1 0 0,-2 0 1 0 0,0 1-1 0 0,-1 1 1 0 0,-1 0-1 0 0,13 21-417 0 0,44 50 538 0 0,12 16-51 0 0,-83-103-478 0 0,1 0 1 0 0,-1-1-1 0 0,1 1 1 0 0,-1-1-1 0 0,1 1 1 0 0,0-1-1 0 0,0 0 0 0 0,0 0 1 0 0,0 0-1 0 0,0 0 1 0 0,1-1-1 0 0,-1 0 0 0 0,0 1 1 0 0,1-1-1 0 0,-1 0 1 0 0,1 0-1 0 0,2 0-9 0 0,33 23-4895 0 0,-23 3-8280 0 0,-14-19 4186 0 0</inkml:trace>
  <inkml:trace contextRef="#ctx0" brushRef="#br1" timeOffset="23406.327">5105 3502 0 0 0,'0'0'942'0'0,"0"0"363"0"0,0 0 339 0 0,0 0 238 0 0,0 0 65 0 0,0 0-109 0 0,0 0-135 0 0,0 0-169 0 0,0 0-179 0 0,0 0-140 0 0,0 0-136 0 0,0 0-133 0 0,10 6-85 0 0,42 25 703 0 0,-14 28 3516 0 0,71 63-3587 0 0,-38-61-2277 0 0,-67-56-2648 0 0,-4-2-9151 0 0,0-3 2994 0 0</inkml:trace>
  <inkml:trace contextRef="#ctx0" brushRef="#br0" timeOffset="39438.062">512 1878 9842 0 0,'0'0'1680'0'0,"0"0"-309"0"0,0 0-285 0 0,0 0-59 0 0,0 0 104 0 0,0 0 13 0 0,0 0-162 0 0,0 0-193 0 0,0 0-221 0 0,0 0-174 0 0,0 0-68 0 0,-4-7-34 0 0,-12-23 6 0 0,34 30 1850 0 0,-1 23-1933 0 0,0-1 0 0 0,-2 2-1 0 0,0 0 1 0 0,-2 1 0 0 0,0 1 0 0 0,-2 0-1 0 0,-1 0 1 0 0,-2 1 0 0 0,0 0-1 0 0,-1 0 1 0 0,1 20-215 0 0,13 75 213 0 0,-23-178 1260 0 0,-8-7-1372 0 0,-10-63 11 0 0,5-1 0 0 0,3-75-112 0 0,23-51 122 0 0,-11 252-122 0 0,-1 0 1 0 0,1 0 0 0 0,0 0 0 0 0,0 0 0 0 0,0 0-1 0 0,0 0 1 0 0,1 0 0 0 0,-1 0 0 0 0,0 0 0 0 0,0 0-1 0 0,1 0 1 0 0,-1 0 0 0 0,0 0 0 0 0,1 0 0 0 0,-1 0-1 0 0,1 0 1 0 0,-1 0 0 0 0,1 0 0 0 0,0 1 0 0 0,-1-1-1 0 0,1 0 1 0 0,0 0 0 0 0,0 1 0 0 0,-1-1 0 0 0,1 0-1 0 0,0 1 1 0 0,0-1 0 0 0,0 1 0 0 0,0-1 0 0 0,0 1-1 0 0,0-1 1 0 0,0 1 0 0 0,0 0 0 0 0,0-1 0 0 0,0 1-1 0 0,0 0 1 0 0,0 0 0 0 0,0 0 0 0 0,0 0 0 0 0,0 0-1 0 0,0 0 1 0 0,0 0 0 0 0,0 0 0 0 0,0 0 0 0 0,0 1-1 0 0,0-1 1 0 0,0 0 0 0 0,0 0 0 0 0,0 1-1 0 0,0-1 1 0 0,0 1 0 0 0,0-1 0 0 0,0 1 0 0 0,0 0-1 0 0,-1-1 1 0 0,1 1 0 0 0,0 0 0 0 0,0-1 0 0 0,-1 1-1 0 0,1 0 1 0 0,0 0 0 0 0,0 0-1 0 0,45 51 187 0 0,61 77-318 0 0,-74-110-1777 0 0,-21-18-3141 0 0,-1-6-5670 0 0,-7 1 717 0 0</inkml:trace>
  <inkml:trace contextRef="#ctx0" brushRef="#br0" timeOffset="39948.537">1092 1874 17644 0 0,'0'0'1172'0'0,"0"0"-294"0"0,0 0-33 0 0,0 0 34 0 0,0 0-26 0 0,0 0-131 0 0,0 0-237 0 0,0 0-201 0 0,0 0-52 0 0,0 0-9 0 0,0 0 20 0 0,0 0 18 0 0,0 0-45 0 0,5 9-34 0 0,29 62 283 0 0,-34-71-449 0 0,0 0-1 0 0,0 0 0 0 0,0-1 1 0 0,0 1-1 0 0,1 0 0 0 0,-1 0 1 0 0,0 0-1 0 0,0-1 1 0 0,0 1-1 0 0,0 0 0 0 0,0 0 1 0 0,1 0-1 0 0,-1 0 0 0 0,0-1 1 0 0,0 1-16 0 0,-28-91-362 0 0,21 43 430 0 0,7 265 253 0 0,7-184-1067 0 0,-7-33 289 0 0,0 0-1486 0 0,2 0 2771 0 0,-2 0-6023 0 0,0 0-5602 0 0,0 0 3265 0 0</inkml:trace>
  <inkml:trace contextRef="#ctx0" brushRef="#br0" timeOffset="41006.883">257 1204 6497 0 0,'0'0'4520'0'0,"0"0"-2344"0"0,0 0-835 0 0,0 0-84 0 0,0 0 12 0 0,0 0-30 0 0,0 0-178 0 0,0 0-239 0 0,0 0-182 0 0,0 0-79 0 0,0 0 38 0 0,0 0 52 0 0,0 0 18 0 0,6-4-31 0 0,153-87 2546 0 0,-54 53-2701 0 0,-72 28 48 0 0,-10-12-378 0 0,63-33 65 0 0,-152 45 2965 0 0,-47-56-3346 0 0,105 60 295 0 0,-28-27-570 0 0,29 0-3227 0 0,8 18 856 0 0,1 5-2567 0 0,2 2-7052 0 0</inkml:trace>
  <inkml:trace contextRef="#ctx0" brushRef="#br2" timeOffset="48411.318">2445 799 0 0 0,'-4'0'40'0'0,"3"0"188"0"0,1 0 157 0 0,0 0 52 0 0,0 0 8 0 0,0 0-4 0 0,0 0 0 0 0,0 0-4 0 0,0 0-12 0 0,0 0-7 0 0,0 0-3 0 0,0 0-6 0 0,0 0 0 0 0,0 0 7 0 0,0 0 6 0 0,0 0-5 0 0,0 0-1 0 0,0 0 0 0 0,0 0 6 0 0,0 0 38 0 0,0 0 88 0 0,0 0 86 0 0,0 0 80 0 0,0 0 57 0 0,0 0 23 0 0,0 0-11 0 0,0 0-30 0 0,0 0-57 0 0,0 0-58 0 0,0 0-35 0 0,0 0-18 0 0,0 0-12 0 0,0 0-27 0 0,0 0-66 0 0,0 0-97 0 0,0 0-70 0 0,0 0-23 0 0,0 0 0 0 0,0 0 38 0 0,0 0 12 0 0,0 0-4 0 0,0 0 18 0 0,0 0 6 0 0,0 0 29 0 0,0 0 23 0 0,0 0 5 0 0,0 0-4 0 0,0 0-12 0 0,0 0-14 0 0,0 0-31 0 0,0 0-21 0 0,0 0-30 0 0,0 0-49 0 0,0 0-25 0 0,0 0-28 0 0,0 0-43 0 0,0 0-19 0 0,0 0-22 0 0,0 0-23 0 0,0 0 4 0 0,0 0-5 0 0,5 7 2341 0 0,-5-6-2423 0 0,0-1-6 0 0,0 0-10 0 0,0 0 3 0 0,0 0-20 0 0,19 110 142 0 0,9 93-105 0 0,-12-115-2 0 0,-2-111 229 0 0,20-58-56 0 0,106-154-152 0 0,-80 135 52 0 0,-14 50-80 0 0,-26 31-24 0 0,24-18 41 0 0,-97 48 602 0 0,-13 11-690 0 0,56-17 66 0 0,-1-1-1 0 0,1 0 1 0 0,-1 0-1 0 0,0-1 1 0 0,0-1-1 0 0,0 0 1 0 0,0 0-1 0 0,0-1 0 0 0,-1 0 1 0 0,1-1-1 0 0,0-1 1 0 0,-10-1-3 0 0,-87-23-20 0 0,102 26-2032 0 0,12 3-8087 0 0,4 2 2496 0 0,-6-2-1084 0 0</inkml:trace>
  <inkml:trace contextRef="#ctx0" brushRef="#br2" timeOffset="50315.064">2675 862 0 0 0,'0'0'125'0'0,"0"0"434"0"0,0 0 229 0 0,0 0 113 0 0,0 0 127 0 0,0 0 145 0 0,0 0 33 0 0,0 0 29 0 0,-7-7-34 0 0,-36-33 2419 0 0,7 18 3745 0 0,29 18-5457 0 0,3 0 4301 0 0,25 23-5984 0 0,130 130 653 0 0,11 25-217 0 0,-64-78-415 0 0,-33 3 2 0 0,-49-83-212 0 0,33 35 22 0 0,-15-3 69 0 0,3 10-3 0 0,78 112 289 0 0,-76-118-279 0 0,26 21 58 0 0,-49-63-160 0 0,0 1 1 0 0,-1 1-1 0 0,0 0 1 0 0,-1 1-1 0 0,0 1 1 0 0,-1 0-1 0 0,0 1 1 0 0,9 16-33 0 0,32 25 79 0 0,-8 6 23 0 0,1 0 6 0 0,-14-17-58 0 0,-3-8 15 0 0,40 62 35 0 0,-7-25-108 0 0,-49-59 12 0 0,23 21 4 0 0,-8 1 13 0 0,-12-23-7 0 0,-17-13-20 0 0,1 0 12 0 0,0 1-1 0 0,-1-1-12 0 0,0-1-3 0 0,0 0 14 0 0,0 0 6 0 0,0 0 6 0 0,0 0-18 0 0,0 0-6 0 0,0 0 2 0 0,0 0 9 0 0,0 0-10 0 0,0 0-7 0 0,0 0-14 0 0,0 0-50 0 0,0 0-28 0 0,0 0-76 0 0,-9-21-4493 0 0,3 4 819 0 0,3 4-2919 0 0,3 1-5787 0 0</inkml:trace>
  <inkml:trace contextRef="#ctx0" brushRef="#br2" timeOffset="53979.348">3896 446 5489 0 0,'0'0'2003'0'0,"0"0"-452"0"0,0 0-136 0 0,0 0 152 0 0,0 0 188 0 0,0 0-1 0 0,0 0-240 0 0,0 0-335 0 0,0 0-283 0 0,0 0-168 0 0,0 0-95 0 0,5-4 3256 0 0,-16 6-3698 0 0,0 1 1 0 0,0 0-1 0 0,1 1 0 0 0,-1 0 0 0 0,1 1 1 0 0,0 0-1 0 0,0 0 0 0 0,1 1 0 0 0,-1 0 0 0 0,1 1 1 0 0,1 0-1 0 0,-1 0 0 0 0,1 1 0 0 0,0 0 0 0 0,1 1 1 0 0,-4 5-192 0 0,-11 9 233 0 0,8-8-169 0 0,0 0-1 0 0,2 0 1 0 0,0 2 0 0 0,0-1 0 0 0,2 2 0 0 0,0-1-1 0 0,1 1 1 0 0,1 1 0 0 0,1-1 0 0 0,0 1-1 0 0,1 1 1 0 0,2-1 0 0 0,0 1 0 0 0,0 0 0 0 0,2 0-1 0 0,1 0 1 0 0,0 4-64 0 0,1-12 56 0 0,0 0-1 0 0,0 1 1 0 0,1-1-1 0 0,1 1 1 0 0,0-1-1 0 0,1 0 1 0 0,0 0-1 0 0,1 0 1 0 0,0 0-1 0 0,1-1 1 0 0,0 0-1 0 0,1 0 1 0 0,0 0 0 0 0,1 0-1 0 0,0-1 1 0 0,0 0-1 0 0,1-1 1 0 0,1 1-1 0 0,0-2 1 0 0,0 1-1 0 0,0-1 1 0 0,5 2-56 0 0,100 60 848 0 0,-81-45-592 0 0,-28-20-152 0 0,-6-5-141 0 0,1 0-41 0 0,-3-8-5924 0 0,0-2-7579 0 0,3 9 2099 0 0</inkml:trace>
  <inkml:trace contextRef="#ctx0" brushRef="#br2" timeOffset="54631.58">4167 696 10986 0 0,'0'0'2820'0'0,"0"0"-1125"0"0,0 0-571 0 0,0 0-48 0 0,0 0 31 0 0,0 0-72 0 0,0 0-191 0 0,0 0-238 0 0,0 0-146 0 0,0 0-39 0 0,0 0 7 0 0,0 0 19 0 0,0 0-11 0 0,2 11-19 0 0,25 196 1411 0 0,-27 24-1400 0 0,3-225 857 0 0,0-34-602 0 0,0-18-643 0 0,1 0 0 0 0,3 0 0 0 0,2 1 0 0 0,2 0 0 0 0,2 1 0 0 0,10-22-40 0 0,-17 45 4 0 0,2-1 1 0 0,1 1-1 0 0,0 0 0 0 0,1 1 0 0 0,1 0 1 0 0,1 1-1 0 0,1 0 0 0 0,1 1 0 0 0,0 0 1 0 0,13-11-5 0 0,-26 28 0 0 0,1-1-1 0 0,-1 1 1 0 0,0 0 0 0 0,0 0 0 0 0,1 0 0 0 0,-1 0 0 0 0,1 0-1 0 0,-1 0 1 0 0,1 0 0 0 0,-1 1 0 0 0,1-1 0 0 0,0 0 0 0 0,-1 1-1 0 0,1-1 1 0 0,0 1 0 0 0,-1 0 0 0 0,1-1 0 0 0,0 1 0 0 0,-1 0-1 0 0,1 0 1 0 0,0 0 0 0 0,0 0 0 0 0,-1 1 0 0 0,1-1 0 0 0,0 0 0 0 0,-1 1-1 0 0,1-1 1 0 0,0 1 0 0 0,-1 0 0 0 0,1-1 0 0 0,-1 1 0 0 0,1 0-1 0 0,0 1 1 0 0,19 97 82 0 0,-28 43-2429 0 0,6-134-1157 0 0,1-4-710 0 0,0 0-4812 0 0</inkml:trace>
  <inkml:trace contextRef="#ctx0" brushRef="#br2" timeOffset="57215.366">4651 1068 1952 0 0,'0'0'2126'0'0,"0"0"147"0"0,0 0 158 0 0,0 0 57 0 0,0 0-144 0 0,0 0-403 0 0,0 0-415 0 0,0 0-316 0 0,0 0-233 0 0,0 0-121 0 0,0 0-96 0 0,0 0-93 0 0,0 0-81 0 0,-8-7 2108 0 0,-6 143-1329 0 0,-7-37-1313 0 0,21-99-168 0 0,0 0-33 0 0,0 0-84 0 0,0 0-134 0 0,0 0-175 0 0,0 0-322 0 0,0 0-355 0 0,0-8-9238 0 0,0 2-716 0 0</inkml:trace>
  <inkml:trace contextRef="#ctx0" brushRef="#br2" timeOffset="58362.034">4172 258 1768 0 0,'0'0'1783'0'0,"0"0"-89"0"0,0 0 48 0 0,0 0 122 0 0,0 0 50 0 0,0 0-84 0 0,0 0-226 0 0,0 0-298 0 0,0 0-305 0 0,0 0-271 0 0,0 0-153 0 0,0 0-47 0 0,0 0 0 0 0,-1-4-14 0 0,-2-13-41 0 0,31 12 1923 0 0,87 16-539 0 0,85 1-701 0 0,-142-13-829 0 0,-57 1-218 0 0,-1 0 22 0 0,0 0 34 0 0,0 0 22 0 0,0 0-3 0 0,0 0 39 0 0,0 0 0 0 0,0 0-10 0 0,-26-18 256 0 0,-126-137-190 0 0,147 150-1395 0 0,5 5 888 0 0,0 0-1 0 0,1 0 1 0 0,-1 0-1 0 0,0 0 1 0 0,0-1 0 0 0,1 1-1 0 0,-1 0 1 0 0,0 0-1 0 0,0 0 1 0 0,0-1 0 0 0,1 1-1 0 0,-1 0 1 0 0,0 0-1 0 0,0-1 1 0 0,0 1 0 0 0,0 0-1 0 0,1 0 1 0 0,-1-1-1 0 0,0 1 1 0 0,0 0 0 0 0,0 0-1 0 0,0-1 1 0 0,0 1-1 0 0,0 0 1 0 0,0-1 0 0 0,0 1-1 0 0,0 0 1 0 0,0-1-1 0 0,0 1 1 0 0,0 0 0 0 0,0 0-1 0 0,0-1 1 0 0,0 1-1 0 0,0 0 1 0 0,0-1 0 0 0,-1 1-1 0 0,1 0 1 0 0,0 0-1 0 0,0-1 1 0 0,0 1 0 0 0,0 0-1 0 0,-1 0 1 0 0,1-1-1 0 0,0 1 1 0 0,0 0 0 0 0,0 0-1 0 0,-1-1 1 0 0,1 1-1 0 0,0 0 1 0 0,0 0 0 0 0,-1 0-1 0 0,1 0 1 0 0,0 0-1 0 0,0-1 1 0 0,-1 1 0 0 0,1 0-1 0 0,0 0 1 0 0,-1 0 0 0 0,1 0-1 0 0,0 0 1 0 0,-1 0 226 0 0,8 0-11351 0 0</inkml:trace>
  <inkml:trace contextRef="#ctx0" brushRef="#br2" timeOffset="58730.184">4886 755 9554 0 0,'0'0'1819'0'0,"0"0"-475"0"0,0 0-118 0 0,0 0 74 0 0,0 0 3 0 0,0 0-105 0 0,0 0-195 0 0,0 0-203 0 0,0 0-187 0 0,0 0-138 0 0,0 0-142 0 0,0 0-112 0 0,32 0-72 0 0,94 1-88 0 0,-63 6-544 0 0,-52-6-742 0 0,-6 1-1054 0 0,1-2-4197 0 0,-6 0-3924 0 0</inkml:trace>
  <inkml:trace contextRef="#ctx0" brushRef="#br2" timeOffset="59280.038">5293 612 13235 0 0,'0'0'1375'0'0,"0"0"-594"0"0,0 0-138 0 0,0 0 247 0 0,0 0 210 0 0,0 0-27 0 0,0 0-254 0 0,0 0-273 0 0,0 0-194 0 0,0 0-123 0 0,0 0-37 0 0,0 0-44 0 0,6 31-36 0 0,16 98-32 0 0,-13-71-88 0 0,-2 0-1 0 0,-4 1 1 0 0,-2 37 8 0 0,-1-53 39 0 0,11-17 537 0 0,-7-100 772 0 0,-1 19-1170 0 0,3-1 0 0 0,3 1 0 0 0,2 0 0 0 0,2 1 0 0 0,15-38-178 0 0,-21 73 6 0 0,1-1 0 0 0,1 1 0 0 0,1 1 0 0 0,0 0 0 0 0,1 0 0 0 0,1 1 0 0 0,1 0 0 0 0,0 1 0 0 0,1 1 0 0 0,1 0 0 0 0,0 1 0 0 0,12-8-6 0 0,-25 21-1 0 0,0-1 1 0 0,0 1 0 0 0,0 0 0 0 0,0 0 0 0 0,1 0 0 0 0,-1 1-1 0 0,0-1 1 0 0,1 1 0 0 0,-1-1 0 0 0,0 1 0 0 0,1 0 0 0 0,-1-1 0 0 0,1 1-1 0 0,-1 1 1 0 0,0-1 0 0 0,1 0 0 0 0,-1 0 0 0 0,1 1 0 0 0,-1 0-1 0 0,0-1 1 0 0,0 1 0 0 0,1 0 0 0 0,-1 0 0 0 0,0 0 0 0 0,0 0 0 0 0,2 1 0 0 0,28 108 50 0 0,-18-30-2296 0 0,-10-66-6369 0 0,-3-13-2108 0 0</inkml:trace>
  <inkml:trace contextRef="#ctx0" brushRef="#br2" timeOffset="59778.97">5695 965 12947 0 0,'0'0'2212'0'0,"0"0"-1184"0"0,0 0-451 0 0,0 0 76 0 0,0 0 150 0 0,0 0 54 0 0,0 0-51 0 0,0 0-166 0 0,0 0-148 0 0,0 0-100 0 0,0 0-109 0 0,0 0-64 0 0,0 0-6 0 0,14 1 20 0 0,106 2 848 0 0,-118-4-1067 0 0,0 1 0 0 0,0-1-1 0 0,0 1 1 0 0,0 0 0 0 0,0 0 0 0 0,-1 0 0 0 0,1 0 0 0 0,0 0 0 0 0,0 0 0 0 0,0 1 0 0 0,0-1 0 0 0,0 0 0 0 0,0 1 0 0 0,0 0-1 0 0,-1-1 1 0 0,1 1 0 0 0,0 0 0 0 0,-1 0 0 0 0,1 0 0 0 0,0 0 0 0 0,-1 0 0 0 0,1 0 0 0 0,-1 1 0 0 0,1-1 0 0 0,-1 0 0 0 0,0 1-1 0 0,0-1 1 0 0,0 1 0 0 0,1-1 0 0 0,-1 1 0 0 0,-1 0 0 0 0,1-1 0 0 0,0 1 0 0 0,0 0 0 0 0,-1 0 0 0 0,1 0 0 0 0,-1 0 0 0 0,1-1-1 0 0,-1 2-13 0 0,-1 2 33 0 0,0 0-1 0 0,-1 1 1 0 0,1-1 0 0 0,-1 0-1 0 0,-1 1 1 0 0,1-1-1 0 0,-1-1 1 0 0,1 1-1 0 0,-1 0 1 0 0,-1-1-1 0 0,1 1 1 0 0,-1-1-1 0 0,0 0 1 0 0,0 0-1 0 0,-3 2-32 0 0,-14 18 83 0 0,-1 3 0 0 0,16-22-68 0 0,1 1 0 0 0,-1 0 0 0 0,1 0 0 0 0,1 0 0 0 0,-1 0 0 0 0,1 1 1 0 0,0 0-1 0 0,1 0 0 0 0,0 0 0 0 0,0 0 0 0 0,0 0 0 0 0,1 1 0 0 0,0-1 1 0 0,1 1-1 0 0,-1 4-15 0 0,3-9 14 0 0,0-1 1 0 0,0 0 0 0 0,0 0 0 0 0,0 0-1 0 0,1 0 1 0 0,-1 0 0 0 0,1-1-1 0 0,-1 1 1 0 0,1 0 0 0 0,0-1 0 0 0,0 1-1 0 0,0-1 1 0 0,-1 1 0 0 0,1-1 0 0 0,1 0-1 0 0,-1 0 1 0 0,0 0 0 0 0,0 0-1 0 0,0 0 1 0 0,1 0 0 0 0,-1-1 0 0 0,0 1-1 0 0,1-1 1 0 0,-1 0 0 0 0,0 0 0 0 0,1 1-1 0 0,-1-1 1 0 0,0-1 0 0 0,1 1-1 0 0,-1 0 1 0 0,0-1 0 0 0,1 1 0 0 0,-1-1-1 0 0,1 0-14 0 0,6 1 129 0 0,5 1 9 0 0,0-1 0 0 0,0-1-1 0 0,0 0 1 0 0,1 0 0 0 0,-1-2 0 0 0,-1 0-1 0 0,1 0 1 0 0,0-1 0 0 0,-1-1 0 0 0,9-4-138 0 0,-9-1-842 0 0,-9 2-6143 0 0,-1 3 770 0 0,-3 2-5409 0 0</inkml:trace>
  <inkml:trace contextRef="#ctx0" brushRef="#br2" timeOffset="60529.276">5293 126 6273 0 0,'0'0'2409'0'0,"0"0"-531"0"0,0 0-183 0 0,0 0 76 0 0,0 0 45 0 0,0 0-170 0 0,0 0-311 0 0,0 0-387 0 0,0 0-328 0 0,0 0-191 0 0,0 0-95 0 0,0 0-26 0 0,0 0 13 0 0,18-4 840 0 0,269 5 1612 0 0,-147-2-2595 0 0,-139 1-163 0 0,-1 0 1 0 0,0 0 4 0 0,0 0 22 0 0,0 0 37 0 0,0 0 34 0 0,0 0 41 0 0,-20-8 420 0 0,-81-83-438 0 0,98 87-1016 0 0,-7-10 2233 0 0,10 11-4548 0 0,1 1-4671 0 0,5 2-1420 0 0</inkml:trace>
  <inkml:trace contextRef="#ctx0" brushRef="#br2" timeOffset="65264.09">6140 236 0 0 0,'0'0'125'0'0,"0"0"474"0"0,-1-7 147 0 0,-2-22 145 0 0,2 16 1846 0 0,1-1 3559 0 0,2 15 2736 0 0,6 7-7516 0 0,94 115-133 0 0,-85-102-1311 0 0,0 0 0 0 0,-1 1 0 0 0,-1 1 0 0 0,-1 0 0 0 0,-1 1 0 0 0,-2 0 0 0 0,0 1 0 0 0,-1 0 0 0 0,-2 1 0 0 0,-1 0 0 0 0,2 13-72 0 0,-3 4 100 0 0,-1 0-1 0 0,-3 0 0 0 0,-2 0 1 0 0,-3 36-100 0 0,2-67 20 0 0,-1 1 0 0 0,0-1 0 0 0,-1 0 0 0 0,0 0 0 0 0,0 0 0 0 0,-2 0 0 0 0,1 0 0 0 0,-1-1 0 0 0,-1 0 0 0 0,0 0 0 0 0,-1 0 0 0 0,0-1 0 0 0,-1 0 0 0 0,0 0 0 0 0,0-1 0 0 0,-1 0 0 0 0,0 0 0 0 0,0-1 0 0 0,-5 2-20 0 0,-4 5 93 0 0,17-14-86 0 0,-31 64 828 0 0,33-65-1124 0 0,-1 0 1 0 0,0 0 0 0 0,1 0 0 0 0,-1 0 0 0 0,0 0 0 0 0,0 0 0 0 0,1 1 0 0 0,-1-1 0 0 0,0 0 0 0 0,0 0 0 0 0,1 0 0 0 0,-1 0 0 0 0,0 0-1 0 0,0 0 1 0 0,1 1 0 0 0,-1-1 288 0 0,14-16-10082 0 0,-6 9-1056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11242 0 0,'0'0'2361'0'0,"0"0"-1114"0"0,0 0-448 0 0,0 0 193 0 0,0 0 363 0 0,0 0 201 0 0,0 0-132 0 0,0 0-317 0 0,0 0-288 0 0,0 0-187 0 0,0 0-98 0 0,0 0-61 0 0,0 0-43 0 0,26-3-32 0 0,83-10-58 0 0,23-12 569 0 0,-118 22-367 0 0,-1 0-2072 0 0,-5 2-10162 0 0,-8 1-430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1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24 175 11506 0 0,'0'0'1884'0'0,"0"0"-213"0"0,0 0-159 0 0,0 0 19 0 0,0 0 41 0 0,0 0-99 0 0,0 0-271 0 0,0 0-337 0 0,0 0-280 0 0,0 0-209 0 0,0 0-116 0 0,-4-2-21 0 0,-12-6-8 0 0,12 7-15 0 0,4 1-15 0 0,0 0-14 0 0,11 15 769 0 0,1 18-661 0 0,-2-1 0 0 0,-2 2 0 0 0,-1 0 0 0 0,-1 0 1 0 0,-2 0-1 0 0,-2 0 0 0 0,-1 28-295 0 0,-1 202 197 0 0,-2-237-156 0 0,2-27-50 0 0,0 0 16 0 0,0 0 14 0 0,0 0 11 0 0,0 0 39 0 0,0 0 38 0 0,0 0 30 0 0,0-15 364 0 0,5-43-454 0 0,2 1 0 0 0,2 0 0 0 0,3 0-1 0 0,3 1 1 0 0,2 1 0 0 0,14-29-49 0 0,-18 45 29 0 0,-1 4-17 0 0,2 0-1 0 0,1 1 0 0 0,2 1 0 0 0,1 0 1 0 0,2 1-1 0 0,1 1 0 0 0,14-15-11 0 0,-34 45 0 0 0,0 0 0 0 0,0 0 0 0 0,0 0 0 0 0,0 1-1 0 0,0-1 1 0 0,0 0 0 0 0,0 1 0 0 0,0-1 0 0 0,0 1 0 0 0,0-1 0 0 0,0 1-1 0 0,0-1 1 0 0,1 1 0 0 0,-1 0 0 0 0,0 0 0 0 0,0-1 0 0 0,0 1 0 0 0,1 0-1 0 0,-1 0 1 0 0,0 0 0 0 0,0 0 0 0 0,1 1 0 0 0,-1-1 0 0 0,0 0 0 0 0,0 0 0 0 0,0 1-1 0 0,0-1 1 0 0,1 1 0 0 0,-1-1 0 0 0,0 1 0 0 0,0-1 0 0 0,0 1 0 0 0,0 0-1 0 0,0 0 1 0 0,0-1 0 0 0,0 1 0 0 0,-1 0 0 0 0,1 0 0 0 0,0 0 0 0 0,0 0-1 0 0,0 0 1 0 0,-1 0 0 0 0,1 0 0 0 0,-1 0 0 0 0,1 0 0 0 0,29 50 145 0 0,21 73 71 0 0,-39-90-398 0 0,-12-34 69 0 0,5 3-3321 0 0,-3-2-6544 0 0,-1-1-2426 0 0</inkml:trace>
  <inkml:trace contextRef="#ctx0" brushRef="#br0" timeOffset="6127.635">527 720 4241 0 0,'0'0'2267'0'0,"0"0"-276"0"0,0 0-172 0 0,0 0 30 0 0,0 0 32 0 0,0 0-135 0 0,0 0-248 0 0,0 0-321 0 0,0 0-317 0 0,0 0-245 0 0,0 0-129 0 0,6-8 4341 0 0,10 45-2503 0 0,-14-21-2167 0 0,-1 0 0 0 0,-1 1 0 0 0,0-1 0 0 0,-1 0 0 0 0,-1 0 0 0 0,-1 0 0 0 0,0 0 0 0 0,-2 3-157 0 0,-13 53 88 0 0,10-35-220 0 0,8-36 66 0 0,0-1-34 0 0,0 0-41 0 0,0 0-135 0 0,5-16-2265 0 0,9-3-1322 0 0,1 0-6230 0 0,-10 10-1620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15 181 4225 0 0,'0'0'2400'0'0,"0"0"-150"0"0,0 0-112 0 0,0 0 2 0 0,0 0-114 0 0,0 0-275 0 0,0 0-244 0 0,0 0-294 0 0,0 0-260 0 0,0 0-199 0 0,0 0-141 0 0,0 0-66 0 0,-3-3-14 0 0,-6-6-19 0 0,6 6-49 0 0,3 3-50 0 0,0 0-55 0 0,11 0 906 0 0,216-18 1796 0 0,-100 18-2730 0 0,-113 6-263 0 0,-14-5-73 0 0,0-1 7 0 0,0 0-5 0 0,0 0 16 0 0,0 0 11 0 0,0 0 18 0 0,0 0 27 0 0,0 0 25 0 0,0 0 17 0 0,0 0 17 0 0,0 0 19 0 0,-15-8 307 0 0,-126-123-272 0 0,133 117-2475 0 0,21 12-7213 0 0,-6 2 5048 0 0,-3 0-8005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228 594 0 0 0,'0'0'866'0'0,"0"0"781"0"0,0 0 346 0 0,0 0 5 0 0,0 0-222 0 0,0 0-306 0 0,0 0-211 0 0,0 0-67 0 0,0 0 35 0 0,0 0 81 0 0,7-3 1000 0 0,-6 2 3229 0 0,-13 3-5229 0 0,1 0 0 0 0,0 1-1 0 0,1 0 1 0 0,-1 0 0 0 0,1 1 0 0 0,-1 0 0 0 0,1 1 0 0 0,0 1 0 0 0,1-1-1 0 0,-1 1 1 0 0,1 1 0 0 0,0 0 0 0 0,-5 6-308 0 0,5-5 53 0 0,1 0 0 0 0,0 1 0 0 0,1 0 0 0 0,0 0 0 0 0,0 0 1 0 0,1 1-1 0 0,0 0 0 0 0,1 1 0 0 0,0-1 0 0 0,-2 6-53 0 0,5-9 28 0 0,-1 1 1 0 0,1-1-1 0 0,0 1 1 0 0,0 0-1 0 0,1-1 1 0 0,0 1-1 0 0,1 0 1 0 0,-1 0-1 0 0,2 0 1 0 0,-1 0-1 0 0,1-1 1 0 0,0 1-1 0 0,1 0 1 0 0,-1-1-1 0 0,2 1 1 0 0,-1-1-1 0 0,1 1 1 0 0,0-1-1 0 0,0 0 1 0 0,1 0-1 0 0,0 0 1 0 0,1-1-1 0 0,-1 0 1 0 0,2 2-29 0 0,5 3 88 0 0,0 0-1 0 0,1 0 1 0 0,0-1-1 0 0,1-1 1 0 0,0 0-1 0 0,0-1 1 0 0,1 0 0 0 0,0-1-1 0 0,0-1 1 0 0,1 0-1 0 0,0-1 1 0 0,0-1-1 0 0,0 0 1 0 0,1-1 0 0 0,-1 0-1 0 0,1-2 1 0 0,-1 1-1 0 0,14-2-87 0 0,-25 0 12 0 0,1 1 0 0 0,0-1 0 0 0,0 0 0 0 0,0-1 0 0 0,-1 1 0 0 0,1-1 0 0 0,0 0 0 0 0,-1 0-1 0 0,1-1 1 0 0,0 1 0 0 0,-1-1 0 0 0,1 0 0 0 0,-1 0 0 0 0,0 0 0 0 0,0-1 0 0 0,0 0 0 0 0,0 1 0 0 0,0-1-1 0 0,-1-1 1 0 0,1 1 0 0 0,-1-1 0 0 0,0 1 0 0 0,0-1 0 0 0,0 0 0 0 0,0 0 0 0 0,-1 0 0 0 0,2-3-12 0 0,-1-13-1237 0 0,-1 5-1769 0 0,3 6-2927 0 0,-3 8-6273 0 0</inkml:trace>
  <inkml:trace contextRef="#ctx0" brushRef="#br0" timeOffset="405.229">902 705 8666 0 0,'0'0'2139'0'0,"0"0"-289"0"0,0 0-127 0 0,0 0-82 0 0,0 0-168 0 0,0 0-198 0 0,0 0-214 0 0,0 0-189 0 0,0 0-141 0 0,0 0-97 0 0,0 0-106 0 0,0 0-75 0 0,0 0-53 0 0,-33 16-69 0 0,-101 54-44 0 0,79-27 30 0 0,49-33-254 0 0,1-3-44 0 0,1 1 1 0 0,0 0-1 0 0,0 0 1 0 0,0 0-1 0 0,1 0 1 0 0,0 1-1 0 0,1-1 1 0 0,0 1-1 0 0,0 0 1 0 0,1 0-1 0 0,0 0 1 0 0,1 0-1 0 0,-1-1 1 0 0,2 1-1 0 0,-1 0 1 0 0,2 7-20 0 0,1-10 4 0 0,-1-1 1 0 0,1 1-1 0 0,0-1 0 0 0,0 0 1 0 0,1 1-1 0 0,0-2 0 0 0,0 1 1 0 0,0 0-1 0 0,0-1 0 0 0,1 1 0 0 0,-1-1 1 0 0,1-1-1 0 0,0 1 0 0 0,0-1 1 0 0,1 1-1 0 0,-1-2 0 0 0,1 1 1 0 0,0 0-1 0 0,-1-1 0 0 0,1 0 1 0 0,2 0-5 0 0,7 0 163 0 0,0 0 0 0 0,1-1 1 0 0,-1-1-1 0 0,1-1 1 0 0,-1 0-1 0 0,1 0 0 0 0,-1-2 1 0 0,0 0-1 0 0,0-1 1 0 0,0 0-1 0 0,0-1 0 0 0,-1-1 1 0 0,1 0-1 0 0,-1-1 1 0 0,-1-1-1 0 0,0 0 0 0 0,0 0 1 0 0,0-2-1 0 0,-1 1 1 0 0,-1-2-1 0 0,7-6-163 0 0,-10 10 60 0 0,1-1 1 0 0,-1 0-1 0 0,-1 0 0 0 0,0-1 1 0 0,0 0-1 0 0,0-1 0 0 0,-1 0 1 0 0,-1 1-1 0 0,0-2 0 0 0,0 1 1 0 0,-1-1-1 0 0,0 1 0 0 0,-1-1 1 0 0,0 0-1 0 0,-1 0 0 0 0,0-1 1 0 0,-1 1-1 0 0,0 0 0 0 0,0-1 1 0 0,-2 1-1 0 0,0-6-60 0 0,-1 11-53 0 0,0 1-1 0 0,0-1 1 0 0,0 1-1 0 0,-1 0 1 0 0,0 0-1 0 0,0 0 1 0 0,-1 0-1 0 0,1 1 1 0 0,-1-1-1 0 0,0 1 1 0 0,0 0 0 0 0,0 0-1 0 0,-1 0 1 0 0,1 1-1 0 0,-1-1 1 0 0,0 1-1 0 0,0 0 1 0 0,0 1-1 0 0,-1-1 1 0 0,1 1 0 0 0,-1 0-1 0 0,1 0 1 0 0,-1 1-1 0 0,0-1 1 0 0,1 1-1 0 0,-1 1 1 0 0,0-1-1 0 0,0 1 1 0 0,0 0-1 0 0,0 0 1 0 0,1 1 0 0 0,-1 0-1 0 0,0 0 1 0 0,0 0-1 0 0,1 1 1 0 0,-1-1-1 0 0,1 1 1 0 0,-1 1 53 0 0,4-2-157 0 0,-33 22-2014 0 0,15-4-2917 0 0,11-8-4768 0 0</inkml:trace>
  <inkml:trace contextRef="#ctx0" brushRef="#br0" timeOffset="1033.1">1197 1113 2176 0 0,'0'0'4552'0'0,"0"0"-780"0"0,0 0-449 0 0,0 0-574 0 0,0 0-605 0 0,0 0-472 0 0,0 0-306 0 0,0 0-216 0 0,0 0-173 0 0,0 0-130 0 0,0 0-120 0 0,0 0-95 0 0,0 0-81 0 0,22-17-62 0 0,69-55-81 0 0,-84 67-321 0 0,0 0 0 0 0,-1-1-1 0 0,0 0 1 0 0,1 0 0 0 0,-2-1-1 0 0,1 0 1 0 0,-1 0 0 0 0,0 0-1 0 0,-1 0 1 0 0,1-1 0 0 0,2-7-87 0 0,5-10 197 0 0,81-191 582 0 0,-82 183-789 0 0,-16 53-263 0 0,-9 96 205 0 0,13-109 67 0 0,0-1 0 0 0,1 1-1 0 0,0-1 1 0 0,0 1 0 0 0,1-1-1 0 0,-1 1 1 0 0,1-1 0 0 0,1 1-1 0 0,-1-1 1 0 0,1 0 0 0 0,1 1-1 0 0,-1-1 1 0 0,1 0 0 0 0,0-1-1 0 0,0 1 1 0 0,1 0 0 0 0,-1-1-1 0 0,1 0 1 0 0,0 0 0 0 0,1 0-1 0 0,-1 0 1 0 0,1-1 0 0 0,0 0-1 0 0,0 0 1 0 0,1 0 0 0 0,-1 0-1 0 0,1-1 1 0 0,0 0 1 0 0,0-1 16 0 0,0-1 1 0 0,0 1 0 0 0,0-1-1 0 0,0-1 1 0 0,1 1 0 0 0,-1-1-1 0 0,0 0 1 0 0,1-1-1 0 0,-1 1 1 0 0,0-1 0 0 0,0-1-1 0 0,0 1 1 0 0,0-1-1 0 0,0 0 1 0 0,0 0 0 0 0,0-1-1 0 0,0 1 1 0 0,-1-1-1 0 0,0-1 1 0 0,1 1 0 0 0,-1-1-17 0 0,99-90 760 0 0,-92 80-660 0 0,-1-1 0 0 0,0 0 0 0 0,-1-1-1 0 0,0 0 1 0 0,-1-1 0 0 0,-1 0 0 0 0,-1 0-1 0 0,-1 0 1 0 0,0-1 0 0 0,1-9-100 0 0,-5-27 216 0 0,-2 54-320 0 0,-1-1 0 0 0,0 1 1 0 0,1 0-1 0 0,-1 0 0 0 0,1 0 0 0 0,-1 0 0 0 0,0 0 0 0 0,1-1 0 0 0,-1 1 1 0 0,0 0-1 0 0,0 1 0 0 0,1-1 0 0 0,-1 0 0 0 0,1 0 0 0 0,-1 0 1 0 0,0 0-1 0 0,1 0 0 0 0,-1 1 0 0 0,0-1 0 0 0,1 0 0 0 0,-1 1 0 0 0,1-1 1 0 0,-1 0-1 0 0,0 1 0 0 0,1-1 0 0 0,-1 1 0 0 0,1-1 0 0 0,0 1 1 0 0,-1-1-1 0 0,1 1 0 0 0,-1-1 0 0 0,1 1 0 0 0,0-1 0 0 0,-1 1 0 0 0,1-1 1 0 0,0 1-1 0 0,-1 0 0 0 0,1-1 0 0 0,0 1 0 0 0,0 0 0 0 0,0-1 1 0 0,0 1-1 0 0,0 0 0 0 0,0-1 0 0 0,0 2 104 0 0,-5 10-3573 0 0,4-2-2581 0 0,-1 1-6389 0 0</inkml:trace>
  <inkml:trace contextRef="#ctx0" brushRef="#br0" timeOffset="1560.027">2373 649 9570 0 0,'0'0'3641'0'0,"0"0"-1149"0"0,0 0-531 0 0,0 0-176 0 0,0 0-195 0 0,0 0-231 0 0,0 0-263 0 0,0 0-229 0 0,0 0-175 0 0,0 0-129 0 0,0 0-60 0 0,0 0-71 0 0,0 0-47 0 0,0-6-39 0 0,0-19-57 0 0,0 24-253 0 0,-1 0-1 0 0,0 0 1 0 0,1 0-1 0 0,-1 0 0 0 0,0 0 1 0 0,1 1-1 0 0,-1-1 1 0 0,0 0-1 0 0,0 0 1 0 0,0 1-1 0 0,1-1 1 0 0,-1 0-1 0 0,0 1 1 0 0,0-1-1 0 0,0 1 0 0 0,0-1 1 0 0,0 1-1 0 0,-1 0 1 0 0,1-1-1 0 0,0 1 1 0 0,0 0-1 0 0,0 0 1 0 0,0 0-1 0 0,0 0 1 0 0,0 0-1 0 0,0 0 0 0 0,0 0 1 0 0,-1 0-1 0 0,1 0 1 0 0,0 0-1 0 0,0 0 1 0 0,-1 1-36 0 0,-1-1 81 0 0,-13 2-39 0 0,1 0 0 0 0,-1 2 0 0 0,1-1-1 0 0,0 2 1 0 0,0 0 0 0 0,1 1 0 0 0,0 0-1 0 0,0 1 1 0 0,0 1 0 0 0,-9 6-42 0 0,21-13-1 0 0,0 0 0 0 0,0 0-1 0 0,1 0 1 0 0,-1 0 0 0 0,0 0 0 0 0,1 1 0 0 0,-1-1 0 0 0,1 1-1 0 0,-1-1 1 0 0,1 1 0 0 0,0-1 0 0 0,0 1 0 0 0,-1 0-1 0 0,1-1 1 0 0,0 1 0 0 0,1 0 0 0 0,-1 0 0 0 0,0 0 0 0 0,0 0-1 0 0,1 0 1 0 0,-1 0 0 0 0,1 0 0 0 0,0 0 0 0 0,0 0 0 0 0,0 0-1 0 0,-1 0 1 0 0,2 0 0 0 0,-1 0 0 0 0,0 0 0 0 0,0 0-1 0 0,1 0 1 0 0,-1 0 0 0 0,1 0 0 0 0,0 0 0 0 0,-1 0 0 0 0,1 0-1 0 0,0 0 1 0 0,0 0 0 0 0,0-1 0 0 0,0 1 0 0 0,1 0 0 0 0,-1-1 1 0 0,119 114-50 0 0,-116-112 57 0 0,-1 1 1 0 0,0 0-1 0 0,1 0 0 0 0,-2 1 0 0 0,1-1 1 0 0,0 1-1 0 0,-1-1 0 0 0,0 1 0 0 0,0 0 0 0 0,0 0 1 0 0,-1 0-1 0 0,1 0 0 0 0,-1 0 0 0 0,-1 0 0 0 0,1 1 1 0 0,-1-1-1 0 0,1 0 0 0 0,-2 0 0 0 0,1 0 1 0 0,0 1-1 0 0,-1-1 0 0 0,0 0 0 0 0,0 0 0 0 0,-1 0 1 0 0,1 0-1 0 0,-1 0 0 0 0,0 0 0 0 0,-1-1 1 0 0,1 1-1 0 0,-1-1 0 0 0,0 1 0 0 0,0-1 0 0 0,0 0 1 0 0,-1 0-8 0 0,-2 4 30 0 0,0-1 0 0 0,-1-1 0 0 0,0 1 0 0 0,0-1 0 0 0,-1 0 1 0 0,0-1-1 0 0,0 0 0 0 0,0 0 0 0 0,-1-1 0 0 0,1 0 0 0 0,-1 0 0 0 0,0-1 1 0 0,0 0-1 0 0,0-1 0 0 0,-1 0 0 0 0,1 0 0 0 0,-1-1 0 0 0,-7 0-30 0 0,5-1-49 0 0,9 1 24 0 0,1 0 0 0 0,0 0 0 0 0,-1-1 0 0 0,1 1 0 0 0,0-1 0 0 0,-1 0 0 0 0,1 0 0 0 0,0 1 0 0 0,-1-2 0 0 0,1 1 0 0 0,0 0 1 0 0,-1 0-1 0 0,1-1 0 0 0,0 1 0 0 0,-1-1 0 0 0,1 0 0 0 0,0 0 0 0 0,0 0 0 0 0,0 0 0 0 0,0 0 0 0 0,0 0 0 0 0,0 0 0 0 0,0-1 1 0 0,0 1-1 0 0,0-1 0 0 0,0 0 0 0 0,1 1 0 0 0,-1-1 0 0 0,1 0 0 0 0,-1 0 0 0 0,1 0 0 0 0,0 0 0 0 0,0 0 0 0 0,0 0 0 0 0,0 0 1 0 0,0 0-1 0 0,0-1 0 0 0,0 1 0 0 0,0-2 25 0 0,13-32-3194 0 0,-1 25-2064 0 0,-3 3-1109 0 0,-2 0-6135 0 0</inkml:trace>
  <inkml:trace contextRef="#ctx0" brushRef="#br0" timeOffset="2294.267">2447 885 7354 0 0,'0'0'2096'0'0,"0"0"-37"0"0,0 0 178 0 0,0 0-124 0 0,0 0-275 0 0,0 0-304 0 0,0 0-293 0 0,0 0-183 0 0,0 0-118 0 0,0 0-86 0 0,0 0-69 0 0,32 1-91 0 0,101 0-110 0 0,-69-14 140 0 0,-54 6-564 0 0,-1 3-87 0 0,0 0 1 0 0,0-1-1 0 0,0 0 1 0 0,0 0-1 0 0,-1-1 1 0 0,0 0-1 0 0,0-1 1 0 0,0 0-1 0 0,-1 0 0 0 0,0-1 1 0 0,-1 1-1 0 0,0-1 1 0 0,0-1-1 0 0,0 1 1 0 0,-1-1-1 0 0,-1 0 1 0 0,1 0-1 0 0,-1-1 1 0 0,-1 1-1 0 0,0-1 0 0 0,0 0 1 0 0,-1 0-1 0 0,0 0 1 0 0,-1 0-1 0 0,0 0 1 0 0,-1-5-74 0 0,0 13-7 0 0,-1 0 0 0 0,0-1 0 0 0,1 1 0 0 0,-1 0 0 0 0,0 0 0 0 0,-1 0 0 0 0,1 0 0 0 0,0 0 0 0 0,0 1 0 0 0,-1-1 1 0 0,1 0-1 0 0,-1 1 0 0 0,1-1 0 0 0,-1 0 0 0 0,0 1 0 0 0,0 0 0 0 0,0-1 0 0 0,0 1 0 0 0,0 0 0 0 0,0 0 0 0 0,0 0 0 0 0,0 1 0 0 0,0-1 1 0 0,0 0-1 0 0,0 1 0 0 0,-1-1 0 0 0,1 1 0 0 0,0 0 0 0 0,0 0 0 0 0,-1-1 0 0 0,1 2 0 0 0,0-1 0 0 0,0 0 0 0 0,-1 0 0 0 0,-1 1 7 0 0,-77 27-235 0 0,68-20 206 0 0,-1 0 0 0 0,1 1 0 0 0,1 1 0 0 0,-1 0 0 0 0,2 1 0 0 0,-1 0 0 0 0,2 1 0 0 0,-1 0-1 0 0,2 1 1 0 0,0 0 0 0 0,0 0 0 0 0,1 1 0 0 0,1 0 0 0 0,0 0 0 0 0,1 1 0 0 0,0 0 0 0 0,2 0 0 0 0,-1 0 0 0 0,2 1 0 0 0,0-1-1 0 0,1 1 30 0 0,2-12-1 0 0,0 0 0 0 0,1 0 0 0 0,0 0-1 0 0,0 0 1 0 0,0 0 0 0 0,0 0-1 0 0,0 0 1 0 0,1 0 0 0 0,-1-1-1 0 0,1 1 1 0 0,0-1 0 0 0,0 1-1 0 0,1-1 1 0 0,-1 0 0 0 0,1 0-1 0 0,-1 0 1 0 0,1 0 0 0 0,0 0-1 0 0,0 0 1 0 0,0-1 0 0 0,1 1-1 0 0,-1-1 1 0 0,1 0 0 0 0,-1 0 0 0 0,1-1-1 0 0,0 1 1 0 0,-1-1 0 0 0,1 1-1 0 0,0-1 1 0 0,0 0 0 0 0,1 0 1 0 0,132 11 114 0 0,-130-12-96 0 0,18-2 54 0 0,1-2 0 0 0,-1-1 0 0 0,0-1 0 0 0,0-1-1 0 0,-1-1 1 0 0,0-1 0 0 0,0-1 0 0 0,-1-2-1 0 0,-1 0 1 0 0,0-1 0 0 0,11-9-72 0 0,8-6 151 0 0,-2-2 0 0 0,-2-1 1 0 0,-1-2-1 0 0,-1-1 0 0 0,1-5-151 0 0,-26 30 15 0 0,0 0-1 0 0,0-1 1 0 0,-1 1 0 0 0,-1-2-1 0 0,0 1 1 0 0,0-1 0 0 0,-1-1-1 0 0,0 1 1 0 0,-1-1 0 0 0,0 0 0 0 0,-1-1-1 0 0,-1 1 1 0 0,0-1 0 0 0,0 0-1 0 0,-1 0 1 0 0,-1 0 0 0 0,0 0-1 0 0,-1-10-14 0 0,-3 21-2 0 0,0 0 0 0 0,-1 1 0 0 0,1-1 0 0 0,-1 0 0 0 0,1 1 0 0 0,-1-1 0 0 0,0 1 0 0 0,1 0 0 0 0,-1 0 0 0 0,0 0 0 0 0,0 0-1 0 0,0 0 1 0 0,0 1 0 0 0,0-1 0 0 0,0 1 0 0 0,0 0 0 0 0,0 0 0 0 0,0 0 0 0 0,0 0 0 0 0,0 1 0 0 0,0-1 0 0 0,0 1 0 0 0,1-1 0 0 0,-1 1 0 0 0,0 0 0 0 0,0 0 0 0 0,0 1 0 0 0,1-1 0 0 0,-1 0-1 0 0,0 1 1 0 0,1 0 0 0 0,0 0 0 0 0,-1-1 0 0 0,1 1 0 0 0,0 1 2 0 0,0-2-3 0 0,-5 2-6 0 0,1 0-1 0 0,0 0 1 0 0,0 0 0 0 0,0 1-1 0 0,0 0 1 0 0,1 0 0 0 0,-1 1 0 0 0,1 0-1 0 0,0 0 1 0 0,0 0 0 0 0,1 0-1 0 0,0 1 1 0 0,0-1 0 0 0,0 1-1 0 0,0 0 1 0 0,1 0 0 0 0,0 1-1 0 0,1-1 1 0 0,-1 1 0 0 0,1-1-1 0 0,0 1 1 0 0,1 0 0 0 0,0 0-1 0 0,0 0 1 0 0,0 0 0 0 0,1-1-1 0 0,0 8 10 0 0,3-10 2 0 0,0-1-1 0 0,0 1 0 0 0,1-1 0 0 0,-1 0 0 0 0,1 0 0 0 0,-1 0 0 0 0,1 0 0 0 0,0-1 0 0 0,0 1 0 0 0,0-1 0 0 0,1 0 0 0 0,-1 0 0 0 0,1-1 0 0 0,3 2-1 0 0,2 1 7 0 0,187 54 53 0 0,-195-56-57 0 0,0 0 1 0 0,1-1-1 0 0,-1 1 1 0 0,0 0-1 0 0,0 0 1 0 0,0 0-1 0 0,0 0 1 0 0,-1 0-1 0 0,1 1 1 0 0,0-1-1 0 0,-1 1 1 0 0,0-1-1 0 0,1 1 1 0 0,-1-1-1 0 0,0 1 0 0 0,0 0 1 0 0,-1-1-1 0 0,1 1 1 0 0,0 0-1 0 0,-1 0 1 0 0,0-1-1 0 0,0 1 1 0 0,0 0-1 0 0,0 0 1 0 0,0 0-1 0 0,0 0 1 0 0,-1-1-1 0 0,1 1 1 0 0,-1 0-1 0 0,-1 2-3 0 0,-38 78 178 0 0,37-78-168 0 0,-36 67-280 0 0,39-71 113 0 0,0-1-80 0 0,14-8-1454 0 0,7-7-1568 0 0,-11 8-2307 0 0,-2 0-6238 0 0</inkml:trace>
  <inkml:trace contextRef="#ctx0" brushRef="#br0" timeOffset="2722.607">3621 539 12715 0 0,'0'0'1929'0'0,"0"0"-403"0"0,0 0-78 0 0,0 0-27 0 0,0 0-172 0 0,0 0-300 0 0,0 0-345 0 0,0 0-207 0 0,0 0-13 0 0,0 0 86 0 0,0 0 72 0 0,0 0-2 0 0,0 0-41 0 0,5 8-57 0 0,-3-3-415 0 0,57 141 2102 0 0,-42 92-1641 0 0,0-161-452 0 0,-17-76-15 0 0,1 0-1 0 0,0 0 1 0 0,0 0-1 0 0,0 0 1 0 0,0 0-1 0 0,0 0 0 0 0,0 0 1 0 0,0-1-1 0 0,1 1 1 0 0,-1 0-1 0 0,0-1 1 0 0,0 1-1 0 0,0-1 1 0 0,1 1-1 0 0,-1-1 0 0 0,0 0 1 0 0,1 1-1 0 0,-1-1 1 0 0,0 0-1 0 0,1 0 1 0 0,-1 0-1 0 0,0 0 1 0 0,1 0-1 0 0,-1 0 0 0 0,0-1 1 0 0,1 1-1 0 0,-1 0 1 0 0,0-1-1 0 0,0 1 1 0 0,1-1-1 0 0,-1 1 1 0 0,0-1-1 0 0,0 0 1 0 0,0 1-1 0 0,0-1 0 0 0,1 0 1 0 0,-1 0-1 0 0,0 0 1 0 0,-1 1-1 0 0,1-1 1 0 0,0 0-1 0 0,0-1 1 0 0,0 1-1 0 0,0 0 0 0 0,-1 0 1 0 0,1 0-1 0 0,-1 0 1 0 0,1-1-1 0 0,-1 1 1 0 0,1 0-1 0 0,-1 0 1 0 0,0-1-1 0 0,1 1 0 0 0,-1 0-19 0 0,133-241 1268 0 0,-97 168-1145 0 0,41-74-161 0 0,-74 143 84 0 0,-3 6-83 0 0,0-1-1 0 0,0 0 0 0 0,1 0 1 0 0,-1 1-1 0 0,0-1 0 0 0,1 0 1 0 0,-1 0-1 0 0,1 0 0 0 0,-1 1 1 0 0,0-1-1 0 0,1 0 0 0 0,-1 0 1 0 0,1 0-1 0 0,-1 0 0 0 0,0 0 1 0 0,1 0-1 0 0,-1 0 0 0 0,1 0 1 0 0,-1 0-1 0 0,0 0 0 0 0,1 0 1 0 0,-1 0-1 0 0,1 0 0 0 0,-1 0 1 0 0,0 0-1 0 0,1 0 0 0 0,-1 0 1 0 0,1-1-1 0 0,-1 1 0 0 0,0 0 1 0 0,1 0-1 0 0,-1 0 0 0 0,0-1 1 0 0,1 1-1 0 0,-1 0 0 0 0,0 0 1 0 0,1-1-1 0 0,-1 1 0 0 0,0 0 1 0 0,0-1-1 0 0,1 1 0 0 0,-1 0 1 0 0,0-1-1 0 0,0 1 0 0 0,0-1 1 0 0,0 1-1 0 0,1 0 0 0 0,-1-1 1 0 0,0 1-1 0 0,0-1 0 0 0,0 1 1 0 0,0 0-1 0 0,0-1 0 0 0,0 1 1 0 0,0-1-1 0 0,0 1 0 0 0,0 0 1 0 0,0-1-1 0 0,0 1 0 0 0,0-1 37 0 0,0 25-4445 0 0,0-16-806 0 0,0 0-7091 0 0</inkml:trace>
  <inkml:trace contextRef="#ctx0" brushRef="#br0" timeOffset="3761.022">4133 833 6673 0 0,'0'0'3380'0'0,"0"0"-840"0"0,0 0-304 0 0,0 0-185 0 0,0 0-236 0 0,0 0-204 0 0,0 0-240 0 0,0 0-238 0 0,0 0-205 0 0,32-4-155 0 0,99-18-103 0 0,-45-6 622 0 0,-72 19-1062 0 0,-7 6-147 0 0,0-1 1 0 0,0 0-1 0 0,0-1 0 0 0,-1 1 1 0 0,1-1-1 0 0,-1-1 1 0 0,0 1-1 0 0,0-1 0 0 0,-1 0 1 0 0,0 0-1 0 0,0-1 0 0 0,0 1 1 0 0,-1-1-1 0 0,0 0 0 0 0,0-1 1 0 0,-1 1-1 0 0,0 0 0 0 0,0-1 1 0 0,-1 0-1 0 0,0 0 0 0 0,0 0 1 0 0,-1 0-84 0 0,-3 5-3 0 0,0 0 1 0 0,-1 0-1 0 0,1 0 1 0 0,-1 0-1 0 0,0 1 1 0 0,0-1 0 0 0,1 1-1 0 0,-2 0 1 0 0,1 0-1 0 0,0 0 1 0 0,0 0-1 0 0,-1 1 1 0 0,1-1-1 0 0,-1 1 1 0 0,1 0-1 0 0,-1 0 1 0 0,1 0-1 0 0,-1 1 1 0 0,0-1 0 0 0,1 1-1 0 0,-1 0 1 0 0,0 0-1 0 0,0 0 1 0 0,1 0-1 0 0,-1 1 1 0 0,-1-1 2 0 0,-10 1-29 0 0,0 1-1 0 0,1 0 1 0 0,-1 1 0 0 0,1 1 0 0 0,-1 0 0 0 0,1 0-1 0 0,1 2 1 0 0,-1 0 0 0 0,1 0 0 0 0,0 1-1 0 0,0 1 1 0 0,1 0 0 0 0,0 1 0 0 0,0 0 0 0 0,1 1-1 0 0,0 0 1 0 0,1 1 0 0 0,0 0 0 0 0,1 0 0 0 0,-7 13 29 0 0,11-19-6 0 0,1 0 1 0 0,0 1-1 0 0,1 0 1 0 0,0-1-1 0 0,0 1 1 0 0,0 1-1 0 0,0-1 1 0 0,1 0-1 0 0,0 1 1 0 0,1-1 0 0 0,-1 1-1 0 0,1-1 1 0 0,0 1-1 0 0,1 0 1 0 0,0-1-1 0 0,0 1 1 0 0,0 0-1 0 0,1 0 1 0 0,0-1-1 0 0,0 1 1 0 0,1-1-1 0 0,-1 1 1 0 0,1-1-1 0 0,1 0 1 0 0,-1 1 0 0 0,1-1-1 0 0,1 0 1 0 0,-1-1-1 0 0,1 1 1 0 0,0-1-1 0 0,0 1 1 0 0,0-1-1 0 0,1 0 1 0 0,0-1-1 0 0,0 1 1 0 0,0-1-1 0 0,0 0 1 0 0,1 0 0 0 0,-1 0-1 0 0,1-1 1 0 0,6 3 5 0 0,6-1-10 0 0,1 0 1 0 0,0-1 0 0 0,-1-1 0 0 0,1 0 0 0 0,0-2 0 0 0,0 0 0 0 0,0-1 0 0 0,0-1 0 0 0,0-1 0 0 0,0 0 0 0 0,10-4 9 0 0,3-3-251 0 0,0-1 0 0 0,0-2 0 0 0,-2-1 1 0 0,1-2-1 0 0,-2-1 0 0 0,0-1 1 0 0,-1-1-1 0 0,0-2 0 0 0,-2-1 0 0 0,0-1 1 0 0,5-7 250 0 0,53-77-163 0 0,-85 106 187 0 0,1 0-1 0 0,0 0 1 0 0,-1 0 0 0 0,1 1 0 0 0,-1-1-1 0 0,1 0 1 0 0,0 0 0 0 0,-1 0 0 0 0,1 0-1 0 0,-1 0 1 0 0,1 0 0 0 0,-1 1 0 0 0,1-1-1 0 0,0 0 1 0 0,-1 0 0 0 0,1 0 0 0 0,-1-1-1 0 0,1 1 1 0 0,-1 0 0 0 0,1 0 0 0 0,0 0-1 0 0,-1 0 1 0 0,1 0 0 0 0,-1 0 0 0 0,1-1-1 0 0,0 1 1 0 0,-1 0 0 0 0,1 0-1 0 0,-1-1 1 0 0,1 1 0 0 0,0 0 0 0 0,-1 0-1 0 0,1-1 1 0 0,0 1 0 0 0,0 0 0 0 0,-1-1-1 0 0,1 1 1 0 0,0-1 0 0 0,0 1 0 0 0,-1 0-1 0 0,1-1 1 0 0,0 1 0 0 0,0-1 0 0 0,0 1-1 0 0,0 0 1 0 0,0-1 0 0 0,0 1 0 0 0,0-1-1 0 0,0 1 1 0 0,0-1 0 0 0,0 1 0 0 0,0-1-1 0 0,0 1 1 0 0,0 0 0 0 0,0-1 0 0 0,0 1-1 0 0,0-1 1 0 0,0 1 0 0 0,0 0 0 0 0,1-1-1 0 0,-1 1 1 0 0,0-1 0 0 0,0 1 0 0 0,0 0-1 0 0,1-1 1 0 0,-1 1 0 0 0,0 0-1 0 0,1-1-23 0 0,-35 16 114 0 0,17-4-77 0 0,0 1-1 0 0,1 0 1 0 0,0 2-1 0 0,1-1 1 0 0,1 2-1 0 0,0 0 1 0 0,1 1-1 0 0,0 0 1 0 0,1 1-1 0 0,1 1 1 0 0,1 0-37 0 0,7-14-2 0 0,1-1 0 0 0,0 1 1 0 0,0 0-1 0 0,0 0 0 0 0,1-1 1 0 0,-1 1-1 0 0,1 0 0 0 0,0 0 0 0 0,0 1 1 0 0,1-1-1 0 0,-1 0 0 0 0,1 0 1 0 0,0 0-1 0 0,0 0 0 0 0,0 1 1 0 0,0-1-1 0 0,1 0 0 0 0,0 0 1 0 0,0 0-1 0 0,0 0 0 0 0,0 0 0 0 0,1 0 1 0 0,-1 0-1 0 0,1 0 0 0 0,0-1 1 0 0,0 1-1 0 0,1 0 0 0 0,-1-1 1 0 0,1 0-1 0 0,-1 0 0 0 0,1 1 1 0 0,0-2-1 0 0,0 1 0 0 0,1 0 0 0 0,-1-1 1 0 0,1 1-1 0 0,0 0 2 0 0,8 0 52 0 0,0 1 0 0 0,0-2 1 0 0,0 0-1 0 0,0 0 0 0 0,1-1 0 0 0,-1 0 1 0 0,1-1-1 0 0,-1-1 0 0 0,0 0 0 0 0,1 0 0 0 0,-1-1 1 0 0,0-1-1 0 0,0 0 0 0 0,0-1 0 0 0,-1 0 1 0 0,1-1-1 0 0,-1 0 0 0 0,0-1 0 0 0,0 0 0 0 0,9-7-52 0 0,10-9 302 0 0,0-1-1 0 0,-2-1 0 0 0,-1-1 0 0 0,0-2 0 0 0,-2 0 0 0 0,8-15-301 0 0,6-6 146 0 0,-19 28-129 0 0,-1-2 1 0 0,-1 0 0 0 0,-1-1 0 0 0,-1-1 0 0 0,-1-1-1 0 0,-1 0 1 0 0,-2 0 0 0 0,0-2 0 0 0,-2 1-1 0 0,0-2 1 0 0,-2 1 0 0 0,-1-3-18 0 0,-5 10-24 0 0,0-1-1 0 0,-2 0 0 0 0,0 0 1 0 0,-1 1-1 0 0,-2-1 1 0 0,0 0-1 0 0,-1 1 1 0 0,0 0-1 0 0,-2 0 1 0 0,-5-11 24 0 0,7 20-15 0 0,0 1 0 0 0,-1 0 0 0 0,-1 0 0 0 0,0 0 0 0 0,0 1 0 0 0,0-1 1 0 0,-1 2-1 0 0,-1-1 0 0 0,0 1 0 0 0,0 0 0 0 0,0 0 0 0 0,-1 1 0 0 0,0 1 0 0 0,0-1 1 0 0,-1 1-1 0 0,0 1 0 0 0,0 0 0 0 0,0 0 0 0 0,-1 1 0 0 0,-1 0 15 0 0,5 2-4 0 0,-1 0 0 0 0,0 0 0 0 0,0 1-1 0 0,0 0 1 0 0,0 0 0 0 0,0 1 0 0 0,0 0-1 0 0,0 0 1 0 0,-1 1 0 0 0,1 0 0 0 0,1 1 0 0 0,-1 0-1 0 0,0 0 1 0 0,0 0 0 0 0,1 1 0 0 0,-1 0-1 0 0,1 1 1 0 0,0 0 0 0 0,0 0 0 0 0,0 0-1 0 0,0 1 1 0 0,1 0 0 0 0,0 0 0 0 0,0 1 0 0 0,0-1-1 0 0,1 2 1 0 0,0-1 0 0 0,0 0 0 0 0,-3 6 4 0 0,1 4 15 0 0,0 1 0 0 0,1 0 0 0 0,0 0 0 0 0,2 1 1 0 0,0 0-1 0 0,1 0 0 0 0,0 0 0 0 0,2 0 0 0 0,0 0 0 0 0,1 0 1 0 0,1 0-1 0 0,1 0 0 0 0,0 0 0 0 0,1 0 0 0 0,1 0 1 0 0,1 0-1 0 0,1-1 0 0 0,0 0 0 0 0,1 0 0 0 0,1-1 1 0 0,0 0-1 0 0,1 0 0 0 0,6 6-15 0 0,30 55 362 0 0,4-2 1 0 0,4-2-1 0 0,2-3 0 0 0,4-2 0 0 0,2-2 1 0 0,13 6-363 0 0,77 69 263 0 0,-128-112-333 0 0,-14-22-1011 0 0,-18-24-1385 0 0,2 9-1033 0 0,2 2-4577 0 0,2 4-4405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21 166 0 0 0,'0'0'449'0'0,"0"0"873"0"0,0 0 530 0 0,0 0 346 0 0,0 0 168 0 0,0 0-28 0 0,0 0-171 0 0,0 0-260 0 0,0 0-268 0 0,0 0-267 0 0,0 0-243 0 0,0 0-208 0 0,0 0-187 0 0,-5-1-162 0 0,0-1-483 0 0,-5-3 420 0 0,25 2 801 0 0,150-19 2664 0 0,161 4-2065 0 0,-326 18-1893 0 0,-16 4 1315 0 0,3-7-1297 0 0,-1 1 0 0 0,1-2 0 0 0,0 0 0 0 0,0 0 1 0 0,0-1-1 0 0,0-1 0 0 0,1 0 0 0 0,-7-5-34 0 0,-46-44 112 0 0,64 41-1807 0 0,2 12-2430 0 0,0 0-3387 0 0,3 2-4740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50 224 15027 0 0,'0'0'1306'0'0,"0"0"-414"0"0,0 0-72 0 0,0 0 195 0 0,0 0 160 0 0,0 0-61 0 0,0 0-281 0 0,0 0-266 0 0,0 0-147 0 0,0 0-44 0 0,0 0-27 0 0,0 0-39 0 0,0 0-49 0 0,1 19-26 0 0,2 58-20 0 0,-15 63 279 0 0,-3-34-399 0 0,-6 23-27 0 0,15-100 574 0 0,8-54-507 0 0,2 0 0 0 0,0-1 0 0 0,2 2 0 0 0,1-1 0 0 0,1 1 0 0 0,0 0 0 0 0,7-11-135 0 0,12-37 203 0 0,-3 4-61 0 0,2 0 0 0 0,3 1 0 0 0,3 2 0 0 0,14-16-142 0 0,-42 73 37 0 0,0 0 0 0 0,1 0 0 0 0,0 1 0 0 0,0 0 0 0 0,1 0 0 0 0,0 0 0 0 0,1 1 0 0 0,-1 0 0 0 0,1 0 1 0 0,0 1-1 0 0,0 0 0 0 0,1 0 0 0 0,0 0 0 0 0,1 0-37 0 0,-5 6 8 0 0,0-1 0 0 0,0 1 1 0 0,-1 0-1 0 0,1 0 0 0 0,0 0 1 0 0,-1 0-1 0 0,1 1 0 0 0,-1 0 1 0 0,0-1-1 0 0,1 1 0 0 0,-1 1 1 0 0,0-1-1 0 0,0 0 0 0 0,0 1 1 0 0,-1-1-1 0 0,1 1 0 0 0,0 0 1 0 0,-1 0-1 0 0,0 0 0 0 0,0 0 1 0 0,0 0-1 0 0,0 1 0 0 0,0-1 1 0 0,-1 1-1 0 0,1-1 0 0 0,-1 1 1 0 0,0 0-9 0 0,10 15 51 0 0,35 54-82 0 0,-46-49-3664 0 0,-2-17-1200 0 0,0-1-3338 0 0,-1-2-3638 0 0</inkml:trace>
  <inkml:trace contextRef="#ctx0" brushRef="#br0" timeOffset="466.9">471 578 13275 0 0,'0'0'2210'0'0,"0"0"-997"0"0,0 0-375 0 0,0 0 113 0 0,0 0 208 0 0,0 0 47 0 0,0 0-163 0 0,0 0-249 0 0,0 0-211 0 0,0 0-131 0 0,0 0-67 0 0,0 0-42 0 0,0 0-19 0 0,24-7-23 0 0,103-26 246 0 0,-126 32-515 0 0,1 0-1 0 0,-1 0 1 0 0,0 0 0 0 0,1 1-1 0 0,-1-1 1 0 0,1 0 0 0 0,-1 1-1 0 0,1 0 1 0 0,-1-1 0 0 0,1 1-1 0 0,-1 0 1 0 0,1-1-1 0 0,-1 1 1 0 0,1 0 0 0 0,-1 0-1 0 0,1 1 1 0 0,-1-1 0 0 0,1 0-1 0 0,-1 0 1 0 0,1 1 0 0 0,-1-1-1 0 0,1 1 1 0 0,-1-1-1 0 0,1 1 1 0 0,-1-1 0 0 0,1 1-1 0 0,-1 0 1 0 0,0 0 0 0 0,0 0-1 0 0,1 0 1 0 0,-1 0 0 0 0,0 0-1 0 0,0 0 1 0 0,0 0 0 0 0,0 0-1 0 0,0 1 1 0 0,0-1-1 0 0,0 0 1 0 0,-1 1 0 0 0,1-1-1 0 0,0 0 1 0 0,-1 1 0 0 0,1-1-1 0 0,-1 1 1 0 0,0-1 0 0 0,1 1-1 0 0,-1-1 1 0 0,0 1-1 0 0,0-1 1 0 0,0 1 0 0 0,0 0-1 0 0,0-1 1 0 0,0 1 0 0 0,0-1-1 0 0,-1 1 1 0 0,1-1 0 0 0,0 1-1 0 0,-1 0-31 0 0,-63 95 306 0 0,59-90-300 0 0,3-5-4 0 0,0 0 0 0 0,0 0 0 0 0,1 1 0 0 0,-1-1 0 0 0,1 1 1 0 0,-1-1-1 0 0,1 1 0 0 0,0 0 0 0 0,0-1 0 0 0,0 1 0 0 0,0 0 1 0 0,0 0-1 0 0,1-1 0 0 0,-1 1 0 0 0,1 0 0 0 0,0 0 0 0 0,0 0 1 0 0,0 0-1 0 0,0 0 0 0 0,1 1-2 0 0,0-3 13 0 0,2 1 0 0 0,-1 0-1 0 0,0 0 1 0 0,0-1 0 0 0,0 1 0 0 0,1-1 0 0 0,-1 0 0 0 0,1 0-1 0 0,-1 0 1 0 0,1 0 0 0 0,0 0 0 0 0,-1-1 0 0 0,1 1-1 0 0,0-1 1 0 0,-1 1 0 0 0,1-1 0 0 0,0 0 0 0 0,-1 0 0 0 0,1 0-1 0 0,0-1 1 0 0,0 1 0 0 0,-1-1 0 0 0,1 1 0 0 0,0-1-13 0 0,9 0 119 0 0,82-13 573 0 0,-65-1-1288 0 0,-25 5-3391 0 0,0-2-5108 0 0,-3 8-2679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8018 0 0,'0'0'1927'0'0,"0"0"-184"0"0,0 0-81 0 0,0 0 145 0 0,0 0 124 0 0,0 0-67 0 0,0 0-254 0 0,0 0-375 0 0,0 0-359 0 0,0 0-228 0 0,0 0-119 0 0,-2-3-39 0 0,-4-12-45 0 0,5 11-31 0 0,1 28 1549 0 0,17 117-434 0 0,-5 29-1158 0 0,-21-178-4258 0 0,5-12-1334 0 0,2 8-1761 0 0,1 4-4718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16171 0 0,'0'0'1433'0'0,"0"0"-393"0"0,0 0-152 0 0,0 0 32 0 0,0 0 25 0 0,0 0-57 0 0,0 0-272 0 0,0 0-400 0 0,0 0-208 0 0,0 0-96 0 0,0 0-32 0 0,0 0 32 0 0,0 0-104 0 0,0 0-136 0 0,-10 48-304 0 0,27-40-785 0 0,-2-1-2223 0 0,-8-3-8931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8266 0 0,'0'0'2326'0'0,"0"0"-349"0"0,0 0-158 0 0,0 0-70 0 0,0 0-141 0 0,0 0-184 0 0,0 0-275 0 0,0 0-269 0 0,0 0-192 0 0,0 0-135 0 0,0 0-84 0 0,0 0-53 0 0,-10 0-23 0 0,-33-2-40 0 0,39 2-296 0 0,1 0 0 0 0,0 1-1 0 0,0 0 1 0 0,-1 0 0 0 0,1 0-1 0 0,0 0 1 0 0,0 0-1 0 0,0 0 1 0 0,0 1 0 0 0,0 0-1 0 0,0-1 1 0 0,0 1 0 0 0,0 0-1 0 0,1 0 1 0 0,-1 1-1 0 0,1-1 1 0 0,0 1 0 0 0,-1-1-1 0 0,1 1 1 0 0,0-1-1 0 0,1 1 1 0 0,-1 1-57 0 0,-1-1 4 0 0,0 1 1 0 0,0 0-1 0 0,1 0 1 0 0,0 1-1 0 0,0-1 0 0 0,0 0 1 0 0,0 1-1 0 0,1-1 0 0 0,-1 1 1 0 0,1 0-1 0 0,1-1 1 0 0,-1 1-1 0 0,0 0 0 0 0,1 0 1 0 0,0-1-1 0 0,0 1 0 0 0,1 0 1 0 0,-1 0-1 0 0,1-1 0 0 0,0 1 1 0 0,0 0-1 0 0,1-1 1 0 0,-1 1-1 0 0,1-1 0 0 0,0 0 1 0 0,0 1-1 0 0,1-1 0 0 0,-1 0 1 0 0,3 2-5 0 0,118 72 324 0 0,-118-76-287 0 0,-1 1 1 0 0,0-1-1 0 0,0 1 1 0 0,0 0-1 0 0,0 0 1 0 0,-1 1-1 0 0,1-1 1 0 0,-1 1-1 0 0,0-1 1 0 0,0 1-1 0 0,0 0 1 0 0,0 1-1 0 0,-1-1 1 0 0,0 0-1 0 0,0 1 1 0 0,0-1-1 0 0,0 1 1 0 0,-1-1 0 0 0,1 1-1 0 0,-1 0 1 0 0,0 0-1 0 0,-1 0 1 0 0,1-1-1 0 0,-1 2-37 0 0,-1 1 46 0 0,0 1 1 0 0,0-1-1 0 0,-1 0 0 0 0,0 0 0 0 0,-1 1 1 0 0,1-2-1 0 0,-1 1 0 0 0,-1 0 0 0 0,1-1 1 0 0,-1 1-1 0 0,0-1 0 0 0,-1 0 0 0 0,0 0 1 0 0,1-1-1 0 0,-2 1 0 0 0,1-1 0 0 0,-1 0 1 0 0,0 0-1 0 0,0-1 0 0 0,0 0 0 0 0,0 0 1 0 0,-1-1-1 0 0,1 1 0 0 0,-1-1 0 0 0,-5 1-46 0 0,9-2-57 0 0,1-1 0 0 0,-1 0-1 0 0,0 1 1 0 0,1-1 0 0 0,-1 0-1 0 0,0-1 1 0 0,0 1 0 0 0,0 0-1 0 0,1-1 1 0 0,-1 0 0 0 0,0 1 0 0 0,0-1-1 0 0,0 0 1 0 0,0 0 0 0 0,0-1-1 0 0,0 1 1 0 0,1-1 0 0 0,-1 1-1 0 0,0-1 1 0 0,0 0 0 0 0,1 0-1 0 0,-1 0 1 0 0,0-1 0 0 0,1 1 0 0 0,-1 0-1 0 0,1-1 1 0 0,0 0 0 0 0,-1 0-1 0 0,1 1 1 0 0,0-1 0 0 0,0-1-1 0 0,0 1 1 0 0,0 0 0 0 0,1 0-1 0 0,-1-1 1 0 0,0 1 57 0 0,0-14-1727 0 0,0 3-2779 0 0,0 5-4515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11450 0 0,'0'0'2121'0'0,"0"0"-968"0"0,0 0-318 0 0,0 0 295 0 0,0 0 341 0 0,0 0 137 0 0,0 0-182 0 0,0 0-342 0 0,0 0-249 0 0,0 0-170 0 0,0 0-112 0 0,0 0-77 0 0,6 33-82 0 0,16 103-74 0 0,-13-2 429 0 0,-9-102-1480 0 0,-8-32-2867 0 0,5 0-2626 0 0,-1-3-5204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15923 0 0,'0'0'1849'0'0,"0"0"-553"0"0,0 0-312 0 0,0 0-224 0 0,0 0-215 0 0,0 0-393 0 0,0 0-208 0 0,0 0-96 0 0,0 0-40 0 0,0 0 39 0 0,0 0-303 0 0,0 0-880 0 0,0 0-3409 0 0,31 133-7618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13619 0 0,'0'0'3563'0'0,"0"0"-2081"0"0,0 0-643 0 0,0 0 153 0 0,0 0 147 0 0,0 0-17 0 0,0 0-184 0 0,0 0-248 0 0,16-34-181 0 0,53-105-107 0 0,14-4 675 0 0,-44 113-1057 0 0,-26 70-133 0 0,-3 19 122 0 0,-9-51-13 0 0,-1 0 1 0 0,1 0-1 0 0,0 0 1 0 0,0 0-1 0 0,1 0 1 0 0,0 0 0 0 0,0-1-1 0 0,1 1 1 0 0,0-1-1 0 0,1 1 1 0 0,0-1-1 0 0,0 0 1 0 0,0 0 0 0 0,1-1-1 0 0,0 0 1 0 0,0 1-1 0 0,0-1 1 0 0,1-1-1 0 0,0 1 1 0 0,3 1 3 0 0,-5-4 30 0 0,-1-1-1 0 0,1 0 1 0 0,-1 0-1 0 0,1 0 1 0 0,0 0-1 0 0,0-1 1 0 0,0 0 0 0 0,0 0-1 0 0,0 0 1 0 0,0 0-1 0 0,0 0 1 0 0,0-1 0 0 0,0 0-1 0 0,0 0 1 0 0,0 0-1 0 0,0 0 1 0 0,0-1 0 0 0,0 1-1 0 0,0-1 1 0 0,0 0-1 0 0,0 0 1 0 0,0-1-1 0 0,0 1 1 0 0,0-1 0 0 0,-1 0-1 0 0,1 0 1 0 0,-1 0-1 0 0,1 0 1 0 0,-1-1 0 0 0,0 0-1 0 0,0 1 1 0 0,2-3-30 0 0,9-11 177 0 0,-1 0 0 0 0,-1-2 0 0 0,0 0 0 0 0,-2 0 0 0 0,1-1 0 0 0,-2 0 0 0 0,-1 0 0 0 0,0-1 0 0 0,-2-1 0 0 0,0 1 0 0 0,-1-1 0 0 0,0-6-177 0 0,-2-36-789 0 0,-4 41-5401 0 0,1 18-3782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3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52 0 0 0,'0'0'169'0'0,"0"0"484"0"0,0 0 413 0 0,0 0 348 0 0,0 0 160 0 0,0 0-118 0 0,0 0-310 0 0,0 0-250 0 0,0 0-76 0 0,0 0 75 0 0,0 0 124 0 0,9-6 98 0 0,12-7-636 0 0,21-13 3627 0 0,-43 24 2323 0 0,-6 1-3288 0 0,-52-2-2839 0 0,45 3-234 0 0,0 1 0 0 0,0 0 0 0 0,0 2 0 0 0,0-1 0 0 0,1 2 0 0 0,-1 0 0 0 0,1 0 0 0 0,0 1 0 0 0,0 1 0 0 0,0 0 0 0 0,-6 5-70 0 0,18-8 6 0 0,0-1-1 0 0,0 0 1 0 0,0 1 0 0 0,1-1-1 0 0,-1 0 1 0 0,1 1 0 0 0,0-1-1 0 0,-1 1 1 0 0,1-1 0 0 0,0 1-1 0 0,1-1 1 0 0,-1 1 0 0 0,0-1-1 0 0,1 0 1 0 0,-1 1 0 0 0,1-1-1 0 0,0 1 1 0 0,-1-1 0 0 0,1 0-1 0 0,1 0 1 0 0,-1 1 0 0 0,0-1-1 0 0,0 0 1 0 0,1 0-6 0 0,19 20 90 0 0,1-1 0 0 0,1-1 1 0 0,1-1-1 0 0,1-1 0 0 0,0-1 0 0 0,22 11-90 0 0,-44-27 23 0 0,0 1-1 0 0,0 0 1 0 0,0 0-1 0 0,-1 0 1 0 0,1 0 0 0 0,0 1-1 0 0,-1-1 1 0 0,0 1-1 0 0,1-1 1 0 0,-1 1-1 0 0,0 0 1 0 0,0 0-1 0 0,-1 0 1 0 0,1 0-1 0 0,-1 0 1 0 0,1 0-1 0 0,-1 1 1 0 0,0-1-1 0 0,0 0 1 0 0,-1 1-1 0 0,1-1 1 0 0,-1 0-1 0 0,1 1 1 0 0,-1-1 0 0 0,0 1-1 0 0,0-1 1 0 0,-1 1-1 0 0,1-1 1 0 0,-1 1-1 0 0,1-1 1 0 0,-1 0-1 0 0,0 1 1 0 0,-1-1-1 0 0,1 0 1 0 0,0 0-1 0 0,-1 0 1 0 0,0 1-23 0 0,-7 11 72 0 0,8-11-37 0 0,-2 1 0 0 0,1 0 0 0 0,-1-1 0 0 0,1 1 0 0 0,-1-1 0 0 0,-1 0 0 0 0,1 0 0 0 0,0 0 0 0 0,-1-1 0 0 0,0 1 0 0 0,0-1 0 0 0,0 1 0 0 0,0-1 0 0 0,0-1 0 0 0,-1 1 0 0 0,0-1 0 0 0,1 1 0 0 0,-1-1 0 0 0,-1 0-35 0 0,-13 4 48 0 0,-1-1-1 0 0,1-1 1 0 0,-1-1-1 0 0,0 0 1 0 0,0-1-1 0 0,0-2 1 0 0,0 0-1 0 0,-13-2-47 0 0,29 2-36 0 0,1 0 0 0 0,0-1 0 0 0,-1 1 0 0 0,1-1 0 0 0,0 0 0 0 0,-1 0 0 0 0,1 0-1 0 0,0-1 1 0 0,0 1 0 0 0,0-1 0 0 0,0 1 0 0 0,0-1 0 0 0,1 0 0 0 0,-1 0 0 0 0,0-1-1 0 0,1 1 1 0 0,-1 0 0 0 0,1-1 0 0 0,0 1 0 0 0,0-1 0 0 0,0 0 0 0 0,0 0 0 0 0,1 0-1 0 0,-1 0 1 0 0,1 0 0 0 0,-1 0 0 0 0,1 0 0 0 0,0-1 0 0 0,1 1 0 0 0,-1 0 0 0 0,0-1-1 0 0,1 1 1 0 0,0 0 0 0 0,-1-1 36 0 0,30-28-4050 0 0,-5 19-5971 0 0,-15 11-2385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12635 0 0,'0'0'2524'0'0,"0"0"-539"0"0,0 0-180 0 0,0 0-38 0 0,0 0-169 0 0,0 0-250 0 0,0 0-269 0 0,0 0-228 0 0,0 0-148 0 0,33-6-128 0 0,101-17-99 0 0,-73 0 293 0 0,-51 16-600 0 0,-2-1 0 0 0,1 0-1 0 0,-1 0 1 0 0,0-1 0 0 0,0 0 0 0 0,-1 0-1 0 0,-1-1 1 0 0,1 0 0 0 0,-2 0-1 0 0,3-5-168 0 0,-2 3 63 0 0,18-71 148 0 0,-25 81-210 0 0,-1 1 0 0 0,1-1-1 0 0,-1 0 1 0 0,1 0 0 0 0,-1 1 0 0 0,0-1 0 0 0,1 0 0 0 0,-1 1 0 0 0,0 0 0 0 0,0 0 0 0 0,0-1-1 0 0,-1 1 1 0 0,1 0 0 0 0,0 0 0 0 0,0 1 0 0 0,0-1 0 0 0,-1 0 0 0 0,1 1 0 0 0,0 0 0 0 0,-1-1-1 0 0,1 1 1 0 0,0 0 0 0 0,-1 0 0 0 0,1 0 0 0 0,0 1 0 0 0,-1-1 0 0 0,1 0 0 0 0,0 1 0 0 0,-1 0-1 0 0,-1 0 0 0 0,-12 6-13 0 0,0 0-1 0 0,1 1 1 0 0,0 0-1 0 0,0 2 0 0 0,0 0 1 0 0,1 0-1 0 0,1 1 1 0 0,0 1-1 0 0,1 0 0 0 0,-3 5 14 0 0,7-11-4 0 0,1 1-1 0 0,0 0 0 0 0,1 0 0 0 0,0 1 1 0 0,0 0-1 0 0,0 0 0 0 0,1 1 0 0 0,0-1 0 0 0,1 1 1 0 0,0 0-1 0 0,0 0 0 0 0,1 1 0 0 0,0-1 1 0 0,1 1-1 0 0,0-1 0 0 0,1 1 0 0 0,-1 0 0 0 0,2 0 1 0 0,0 3 4 0 0,2-6 0 0 0,1-1 0 0 0,0-1 0 0 0,0 1 0 0 0,1 0 0 0 0,0-1 0 0 0,0 1 0 0 0,0-1 0 0 0,1 0 0 0 0,0-1 0 0 0,0 1 0 0 0,0-1 0 0 0,0 0 0 0 0,0 0 1 0 0,1 0-1 0 0,0-1 0 0 0,0 0 0 0 0,0 0 0 0 0,0-1 0 0 0,0 1 0 0 0,1-1 0 0 0,-1-1 0 0 0,1 1 0 0 0,0-1 0 0 0,190 11-313 0 0,-132-18-848 0 0,-23-3-6013 0 0,-27 5-5429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20956 0 0,'0'0'1305'0'0,"0"0"-150"0"0,0 0-12 0 0,0 0-69 0 0,0 0-143 0 0,0 0-271 0 0,0 0-289 0 0,0 0-168 0 0,0 0-71 0 0,0 0-59 0 0,0 0-23 0 0,-20 8-9 0 0,-66 27-5 0 0,12 19-2 0 0,61-40-41 0 0,8-9 1 0 0,0 0 1 0 0,0 0 0 0 0,0 0 0 0 0,1 1 0 0 0,0 0-1 0 0,0 0 1 0 0,0 0 0 0 0,1 0 0 0 0,0 1 0 0 0,0-1-1 0 0,0 1 1 0 0,1 0 0 0 0,0 0 0 0 0,0 0 0 0 0,1 0-1 0 0,0 0 1 0 0,0 0 0 0 0,1 0 0 0 0,0 1 0 0 0,0-1-1 0 0,1 2 6 0 0,1-4-1 0 0,1-1 1 0 0,0 1-1 0 0,1 0 0 0 0,-1-1 0 0 0,1 0 0 0 0,0 0 0 0 0,0 0 1 0 0,0-1-1 0 0,1 1 0 0 0,-1-1 0 0 0,1 0 0 0 0,0 0 0 0 0,0 0 1 0 0,0-1-1 0 0,0 0 0 0 0,0 0 0 0 0,0 0 0 0 0,1 0 0 0 0,2-1 1 0 0,13 4 60 0 0,-1-1 0 0 0,1-1-1 0 0,0-1 1 0 0,0-1-1 0 0,0-1 1 0 0,0-1 0 0 0,0-1-1 0 0,-1 0 1 0 0,1-2 0 0 0,0 0-1 0 0,-1-2 1 0 0,0 0 0 0 0,0-1-1 0 0,15-8-59 0 0,-27 12-428 0 0,8-6 496 0 0,-5 1-6084 0 0,-8 6-6200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45 8874 0 0,'0'0'2219'0'0,"0"0"-592"0"0,0 0-69 0 0,0 0 246 0 0,0 0 65 0 0,0 0-148 0 0,0 0-359 0 0,0 0-367 0 0,0 0-216 0 0,0 0-133 0 0,0 0-90 0 0,0 0-63 0 0,-2-7-44 0 0,2 3-406 0 0,0 3-3 0 0,-1-1-1 0 0,1 1 0 0 0,0 0 1 0 0,0-1-1 0 0,-1 1 1 0 0,1-1-1 0 0,0 1 0 0 0,-1 0 1 0 0,1-1-1 0 0,-1 1 1 0 0,0 0-1 0 0,0-1 0 0 0,1 1 1 0 0,-1 0-1 0 0,0 0 1 0 0,0 0-1 0 0,0 0 0 0 0,0 0 1 0 0,0 0-1 0 0,0 0 1 0 0,0 0-1 0 0,-1 0 0 0 0,1 0 1 0 0,0 1-1 0 0,0-1 1 0 0,-1 0-1 0 0,1 1 0 0 0,-1-1 1 0 0,1 1-1 0 0,0 0 1 0 0,-1-1-1 0 0,1 1 0 0 0,-1 0 1 0 0,1 0-1 0 0,-1 0 1 0 0,1 0-40 0 0,-19 2 209 0 0,0 0 0 0 0,0 2 1 0 0,0 0-1 0 0,0 1 1 0 0,1 1-1 0 0,0 1 0 0 0,0 1 1 0 0,1 0-1 0 0,0 2 0 0 0,-1 1-209 0 0,4-2 24 0 0,0 1 0 0 0,1 0-1 0 0,0 2 1 0 0,1-1-1 0 0,0 2 1 0 0,1-1 0 0 0,0 2-1 0 0,1 0 1 0 0,1 0-1 0 0,0 1 1 0 0,0 0 0 0 0,2 1-1 0 0,-2 5-23 0 0,6-12 1 0 0,0 0-1 0 0,2 0 1 0 0,-1 0 0 0 0,1 0-1 0 0,0 0 1 0 0,1 0-1 0 0,0 1 1 0 0,0-1 0 0 0,1 1-1 0 0,0-1 1 0 0,1 0 0 0 0,0 1-1 0 0,1 0 0 0 0,-1-8 3 0 0,0 0 0 0 0,0 1 0 0 0,0-1 0 0 0,0 0 0 0 0,0 0 0 0 0,0 0 0 0 0,1 0 0 0 0,-1 0 0 0 0,1-1 0 0 0,0 1 0 0 0,-1 0 0 0 0,1-1 0 0 0,0 1 0 0 0,0-1 0 0 0,0 1 0 0 0,0-1 0 0 0,0 0 0 0 0,0 0 0 0 0,0 0 0 0 0,1 0 0 0 0,-1 0 0 0 0,0-1 0 0 0,1 1 0 0 0,-1-1 0 0 0,0 1 0 0 0,1-1 0 0 0,-1 0 0 0 0,1 0 0 0 0,-1 0 0 0 0,0 0 0 0 0,1 0 0 0 0,-1-1 0 0 0,1 1 0 0 0,0-1-3 0 0,77-33 138 0 0,88-121 229 0 0,-61 50-111 0 0,-24 50-141 0 0,-76 92-162 0 0,-7 33 176 0 0,-1-54-131 0 0,1 0 0 0 0,0 0 1 0 0,1 0-1 0 0,0-1 0 0 0,2 1 1 0 0,0 0-1 0 0,0-1 0 0 0,1 0 1 0 0,1 0-1 0 0,1 1 2 0 0,-4-13-108 0 0,0-1-1 0 0,0 1 1 0 0,0-1 0 0 0,0 1 0 0 0,0-1-1 0 0,1 0 1 0 0,-1 0 0 0 0,1 0-1 0 0,-1 0 1 0 0,1 0 0 0 0,0 0 0 0 0,0-1-1 0 0,0 0 1 0 0,0 1 0 0 0,0-1-1 0 0,0 0 1 0 0,0 0 0 0 0,0-1-1 0 0,0 1 1 0 0,0-1 0 0 0,4 1 108 0 0,8-1-4119 0 0,0-3-3323 0 0,-9 0-5211 0 0</inkml:trace>
  <inkml:trace contextRef="#ctx0" brushRef="#br0" timeOffset="700.064">767 387 8322 0 0,'0'0'2863'0'0,"0"0"-769"0"0,0 0-295 0 0,0 0-35 0 0,0 0-107 0 0,0 0-244 0 0,0 0-315 0 0,0 0-214 0 0,0 0-101 0 0,0 0-47 0 0,0 0-21 0 0,0 0-66 0 0,0 0-71 0 0,11-22-69 0 0,48-103 343 0 0,-57 119-696 0 0,1-1-68 0 0,-1 0 1 0 0,1-1-1 0 0,0 1 1 0 0,1 0-1 0 0,-1 0 0 0 0,1 1 1 0 0,1-1-1 0 0,-1 1 1 0 0,1 0-1 0 0,0 0 1 0 0,1 1-1 0 0,-1-1 1 0 0,1 1-1 0 0,0 0 1 0 0,1 1-1 0 0,-1-1 0 0 0,1 1 1 0 0,0 1-1 0 0,0-1 1 0 0,0 1-1 0 0,0 0 1 0 0,0 1-1 0 0,5-1-88 0 0,-10 5 1 0 0,1 0 0 0 0,-1 1 0 0 0,0-1 0 0 0,0 1 0 0 0,0 0 0 0 0,0 0 1 0 0,-1-1-1 0 0,1 1 0 0 0,-1 0 0 0 0,0 1 0 0 0,1-1 0 0 0,-2 0 0 0 0,1 0 0 0 0,0 0 0 0 0,0 1 0 0 0,-1-1 0 0 0,0 0 0 0 0,0 1 0 0 0,0 2-1 0 0,6 97 27 0 0,-5-103-28 0 0,-1 1 0 0 0,1 0 0 0 0,-1-1 1 0 0,1 1-1 0 0,0-1 0 0 0,-1 1 0 0 0,1-1 0 0 0,0 1 0 0 0,-1-1 0 0 0,1 1 1 0 0,0-1-1 0 0,-1 0 0 0 0,1 1 0 0 0,0-1 0 0 0,0 0 0 0 0,0 0 1 0 0,-1 1-1 0 0,1-1 0 0 0,0 0 0 0 0,0 0 0 0 0,0 0 0 0 0,0 0 1 0 0,-1 0-1 0 0,1 0 0 0 0,0 0 0 0 0,0 0 0 0 0,0-1 0 0 0,-1 1 1 0 0,1 0-1 0 0,0 0 0 0 0,0-1 0 0 0,-1 1 0 0 0,1 0 0 0 0,0-1 1 0 0,0 1-1 0 0,-1-1 0 0 0,1 1 0 0 0,0-1 0 0 0,-1 1 0 0 0,1-1 0 0 0,-1 0 1 0 0,1 1-1 0 0,0-1 1 0 0,159-157 193 0 0,-127 135-185 0 0,-20 14 0 0 0,-1 0 0 0 0,1 1 0 0 0,1 0 1 0 0,-1 1-1 0 0,1 0 0 0 0,1 1 0 0 0,-1 1 1 0 0,4-1-9 0 0,-16 6 2 0 0,-1 0 0 0 0,1 0 0 0 0,-1 0 0 0 0,1 1 0 0 0,-1-1 0 0 0,1 0 0 0 0,-1 0 1 0 0,1 1-1 0 0,-1-1 0 0 0,1 1 0 0 0,-1 0 0 0 0,0-1 0 0 0,1 1 0 0 0,-1 0 0 0 0,0 0 0 0 0,1 0 1 0 0,-1 0-1 0 0,0 0 0 0 0,0 0 0 0 0,0 0 0 0 0,0 0 0 0 0,0 0 0 0 0,0 1 0 0 0,0-1 1 0 0,0 0-1 0 0,-1 1 0 0 0,1-1 0 0 0,0 0 0 0 0,-1 1 0 0 0,1-1 0 0 0,-1 1 0 0 0,0-1 1 0 0,1 1-1 0 0,-1-1 0 0 0,0 1 0 0 0,0-1 0 0 0,0 1 0 0 0,0 0 0 0 0,0-1 0 0 0,0 1 0 0 0,-1-1 1 0 0,1 1-1 0 0,0-1 0 0 0,-1 1 0 0 0,1-1 0 0 0,-1 1 0 0 0,1-1 0 0 0,-1 0 0 0 0,-1 2-2 0 0,2 8 37 0 0,-31 121 203 0 0,25-77-252 0 0,6-54-24 0 0,0-1-20 0 0,7-2-861 0 0,8-3-1569 0 0,-10-7-6342 0 0,-4 9-3416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332 571 4313 0 0,'0'0'1626'0'0,"0"0"-159"0"0,0 0 272 0 0,0 0 436 0 0,0 0 169 0 0,0 0-207 0 0,0 0-517 0 0,0 0-485 0 0,0 0-272 0 0,0 0-151 0 0,0 0-63 0 0,0-7-19 0 0,-4-22-50 0 0,-39 22 1410 0 0,-22 47-1506 0 0,41-20-455 0 0,1 0 0 0 0,1 2 0 0 0,1 0 0 0 0,1 1 0 0 0,1 1 0 0 0,0 1 0 0 0,2 1 0 0 0,2 0 0 0 0,-4 8-29 0 0,16-26-2 0 0,-1 0 0 0 0,1 0 0 0 0,1 0-1 0 0,-1 0 1 0 0,1 1 0 0 0,1-1 0 0 0,0 1 0 0 0,0-1-1 0 0,0 1 1 0 0,1-1 0 0 0,0 1 0 0 0,2 6 2 0 0,1-10 14 0 0,0 0 0 0 0,0 0 0 0 0,1-1 0 0 0,0 1 0 0 0,0-1 0 0 0,0 0 0 0 0,0 0 0 0 0,1 0 0 0 0,0 0 1 0 0,-1-1-1 0 0,1 0 0 0 0,0 0 0 0 0,1 0 0 0 0,-1-1 0 0 0,0 0 0 0 0,1 0 0 0 0,0 0 0 0 0,-1 0 0 0 0,1-1 1 0 0,0 0-1 0 0,0 0 0 0 0,0-1 0 0 0,-1 0 0 0 0,1 0 0 0 0,0 0 0 0 0,0-1 0 0 0,0 1 0 0 0,2-2-14 0 0,16-1 133 0 0,1-1 0 0 0,-1-2-1 0 0,0 0 1 0 0,0-2-1 0 0,-1 0 1 0 0,0-2 0 0 0,0 0-1 0 0,-1-2 1 0 0,0 0-1 0 0,-1-2 1 0 0,-1 0 0 0 0,0-1-1 0 0,-1-1 1 0 0,6-8-133 0 0,2 1 62 0 0,-1-1 0 0 0,-1-2 0 0 0,-1 0-1 0 0,-2-1 1 0 0,-1-2 0 0 0,-1 0 0 0 0,-1-1 0 0 0,-1-1 0 0 0,-2-1 0 0 0,-2 0 0 0 0,-1-1 0 0 0,-1-1 0 0 0,-2 0 0 0 0,-1 0-62 0 0,-6 17-4 0 0,0 1 1 0 0,-2-1-1 0 0,0 0 1 0 0,0 1 0 0 0,-2-1-1 0 0,0 0 1 0 0,-1 1-1 0 0,-1-1 1 0 0,0 1 0 0 0,-1 0-1 0 0,-1 0 1 0 0,-1 0-1 0 0,0 0 1 0 0,-1 1-1 0 0,0 0 1 0 0,-2 0 0 0 0,1 1-1 0 0,-3-2 4 0 0,4 8-31 0 0,0 1-1 0 0,-1 0 1 0 0,1 1-1 0 0,-1 0 1 0 0,0 0-1 0 0,-1 1 0 0 0,1 0 1 0 0,-1 0-1 0 0,0 1 1 0 0,0 0-1 0 0,-1 0 1 0 0,1 1-1 0 0,-1 0 1 0 0,0 1-1 0 0,0 0 1 0 0,1 1-1 0 0,-1 0 1 0 0,0 0-1 0 0,0 1 0 0 0,-8 1 32 0 0,12 0-13 0 0,0 0 0 0 0,0 1 0 0 0,1-1 0 0 0,-1 1 0 0 0,0 0 0 0 0,1 1 0 0 0,0-1 0 0 0,-1 1 0 0 0,1 0 0 0 0,0 1 0 0 0,0-1-1 0 0,1 1 1 0 0,-1 0 0 0 0,1 0 0 0 0,0 0 0 0 0,0 1 0 0 0,0-1 0 0 0,0 1 0 0 0,1 0 0 0 0,0 0 0 0 0,0 0 0 0 0,0 1 0 0 0,1-1 0 0 0,0 1-1 0 0,0 0 1 0 0,-1 2 13 0 0,-3 13 27 0 0,0 0 0 0 0,2 0-1 0 0,0 1 1 0 0,1-1 0 0 0,1 1-1 0 0,2 16-26 0 0,0-21 57 0 0,1 0-1 0 0,2 0 0 0 0,-1-1 0 0 0,2 1 0 0 0,0-1 1 0 0,1 1-1 0 0,5 10-56 0 0,101 169 869 0 0,-84-154-635 0 0,132 198 1033 0 0,-79-171-978 0 0,-78-76-3519 0 0,-4 1-1000 0 0,1 4-1623 0 0,1-4-6206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11450 0 0,'0'0'4751'0'0,"0"0"-2773"0"0,0 0-969 0 0,0 0-61 0 0,0 0 39 0 0,0 0-59 0 0,0 0-191 0 0,0 0-269 0 0,0 0-218 0 0,0 0-123 0 0,0 0-71 0 0,0 0-36 0 0,1 30-51 0 0,4 131-987 0 0,-5-152-1053 0 0,0-4-6562 0 0,0-4-2899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12379 0 0,'0'0'1752'0'0,"0"0"-300"0"0,0 0 17 0 0,0 0 66 0 0,0 0-106 0 0,0 0-303 0 0,0 0-418 0 0,0 0-309 0 0,0 0-175 0 0,0 0-85 0 0,0 0-57 0 0,0 0-39 0 0,-3 32-31 0 0,-8 93-48 0 0,8-90-68 0 0,7-28-519 0 0,1-7-2226 0 0,-5 0-2805 0 0,0 0-5653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18132 0 0,'0'0'1336'0'0,"0"0"-608"0"0,0 0-360 0 0,0 0-184 0 0,0 0-208 0 0,0 0-144 0 0,0 0-72 0 0,0 0-80 0 0,0 0-184 0 0,0 0-824 0 0,0 0-3889 0 0,0 0-6938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57 140 11787 0 0,'0'0'2735'0'0,"0"0"-934"0"0,0 0-386 0 0,0 0-205 0 0,0 0-244 0 0,0 0-292 0 0,0 0-262 0 0,0 0-142 0 0,0 0-89 0 0,0 0-57 0 0,0 0-36 0 0,0 0-29 0 0,0 0-24 0 0,-9 25-33 0 0,-31 78 1 0 0,33-59-15 0 0,9-41 64 0 0,1 0 0 0 0,-1-1-1 0 0,1 1 1 0 0,0-1 0 0 0,0 0 0 0 0,0 0 0 0 0,0 0-1 0 0,1 0 1 0 0,-1-1 0 0 0,0 1 0 0 0,1-1 0 0 0,-1 0 0 0 0,1 0-1 0 0,0 0 1 0 0,-1-1 0 0 0,1 1 0 0 0,-1-1 0 0 0,1 0-1 0 0,0 0 1 0 0,0 0 0 0 0,-1 0 0 0 0,1-1 0 0 0,0 1-1 0 0,-1-1 1 0 0,1 0 0 0 0,-1 0 0 0 0,4-2-52 0 0,2 0 185 0 0,0-1 1 0 0,0 0-1 0 0,0-1 1 0 0,0 0-1 0 0,-1 0 1 0 0,0-1-1 0 0,0 0 1 0 0,-1 0-1 0 0,1-1 1 0 0,-1 0-1 0 0,-1 0 1 0 0,1-1-1 0 0,-1 0 1 0 0,-1 0-1 0 0,0-1 0 0 0,0 1 1 0 0,0-1-1 0 0,-1 0 1 0 0,0 0-1 0 0,-1 0 1 0 0,0-1-1 0 0,0 0 1 0 0,-1 1-1 0 0,-1-1 1 0 0,0 0-1 0 0,0 0 1 0 0,0-8-186 0 0,-1 14-2 0 0,1-1 1 0 0,-1 1-1 0 0,1 0 1 0 0,-1 0-1 0 0,-1 0 1 0 0,1-1 0 0 0,-1 1-1 0 0,1 0 1 0 0,-1 0-1 0 0,0 0 1 0 0,-1 0-1 0 0,1 0 1 0 0,-1 0-1 0 0,1 0 1 0 0,-1 0 0 0 0,0 1-1 0 0,-1-1 1 0 0,1 1-1 0 0,-1-1 1 0 0,1 1-1 0 0,-1 0 1 0 0,0 0-1 0 0,0 0 1 0 0,0 0 0 0 0,-1 1-1 0 0,1-1 1 0 0,-1 1-1 0 0,1 0 1 0 0,-1 0-1 0 0,0 0 1 0 0,0 1-1 0 0,0-1 1 0 0,0 1 0 0 0,0 0-1 0 0,0 0 1 0 0,-1 0 1 0 0,-48 9-2527 0 0,22 9-6277 0 0,19-9-3417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8730 0 0,'0'0'2544'0'0,"0"0"-348"0"0,0 0-87 0 0,0 0-80 0 0,0 0-264 0 0,0 0-279 0 0,0 0-256 0 0,0 0-241 0 0,0 0-162 0 0,0 0-157 0 0,0 0-140 0 0,30-33-104 0 0,95-103-43 0 0,-65 69 191 0 0,3 9-24 0 0,-63 94-746 0 0,-2-27 195 0 0,0-3-7 0 0,1 0 0 0 0,-1 0 0 0 0,1 0 1 0 0,0 0-1 0 0,0 0 0 0 0,0 0 0 0 0,1 0 1 0 0,0 0-1 0 0,0 0 0 0 0,1 0 0 0 0,0 1 1 0 0,0-1-1 0 0,0 0 0 0 0,1-1 0 0 0,0 1 1 0 0,0 0-1 0 0,0 0 0 0 0,1-1 0 0 0,0 1 1 0 0,0-1-1 0 0,0 0 0 0 0,0 0 0 0 0,1 0 1 0 0,0 0-1 0 0,2 1 8 0 0,3-1 79 0 0,0 0-1 0 0,0-1 1 0 0,0 0 0 0 0,1-1-1 0 0,-1 0 1 0 0,1 0 0 0 0,0-1-1 0 0,0 0 1 0 0,0-1 0 0 0,0 0 0 0 0,0-1-1 0 0,0 0 1 0 0,0 0 0 0 0,0-1-1 0 0,0 0 1 0 0,0-1 0 0 0,0 0-1 0 0,0-1 1 0 0,-1 0 0 0 0,1 0-1 0 0,-1-1 1 0 0,0-1 0 0 0,0 1-1 0 0,0-1 1 0 0,-1-1 0 0 0,1 0-1 0 0,-1 0 1 0 0,-1 0 0 0 0,1-1 0 0 0,-1 0-1 0 0,0-1 1 0 0,-1 1 0 0 0,4-6-79 0 0,37-76 218 0 0,-43 68-4322 0 0,-3-2-4296 0 0,-1 15-4661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266 483 0 0 0,'0'0'1092'0'0,"0"0"167"0"0,0 0 324 0 0,0 0 392 0 0,0 0 178 0 0,0 0-84 0 0,0 0-321 0 0,0 0-327 0 0,0 0-170 0 0,0 0-112 0 0,0 0-59 0 0,0 0-32 0 0,0 0-74 0 0,6-9-47 0 0,20-28-62 0 0,-22 7 3328 0 0,-43 25-2704 0 0,32 5-1361 0 0,-4 2-56 0 0,0 0 0 0 0,0 0 0 0 0,0 1 0 0 0,0 1 0 0 0,0 0 0 0 0,1 0 0 0 0,-1 1 0 0 0,1 0 0 0 0,0 1 0 0 0,1 0 0 0 0,-4 3-72 0 0,-11 6 89 0 0,18-12-70 0 0,-1 0-1 0 0,0 1 1 0 0,1 0-1 0 0,0 0 0 0 0,0 1 1 0 0,0-1-1 0 0,1 1 1 0 0,-1 1-1 0 0,1-1 1 0 0,1 1-1 0 0,-1 0 1 0 0,1 0-1 0 0,0 0 1 0 0,0 1-1 0 0,0-1 0 0 0,1 1 1 0 0,0 0-1 0 0,1 0 1 0 0,0 0-1 0 0,0 0 1 0 0,0 1-1 0 0,1-1 1 0 0,0 1-1 0 0,0-1 1 0 0,1 2-19 0 0,0 1 37 0 0,1 0 0 0 0,0 0 0 0 0,0 0 0 0 0,1 0 1 0 0,1 0-1 0 0,0-1 0 0 0,0 1 0 0 0,1-1 0 0 0,0 0 1 0 0,1 0-1 0 0,-1 0 0 0 0,2 0 0 0 0,-1-1 0 0 0,1 0 1 0 0,1 0-1 0 0,-1-1 0 0 0,1 1 0 0 0,1-1 0 0 0,-1-1 1 0 0,1 0-1 0 0,0 0 0 0 0,1 0 0 0 0,-1-1 0 0 0,1 0 1 0 0,0-1-1 0 0,1 0 0 0 0,-1 0 0 0 0,9 1-37 0 0,-5-3 60 0 0,-1 0 0 0 0,1-1 0 0 0,0 0 0 0 0,0-1 0 0 0,0 0 0 0 0,0-2 0 0 0,0 1 0 0 0,0-1 0 0 0,0-1 0 0 0,-1 0 0 0 0,1-1 0 0 0,10-5-60 0 0,-9 3-216 0 0,16-8-231 0 0,-13 1-4255 0 0,-14 9-1024 0 0,-3 0-6552 0 0</inkml:trace>
  <inkml:trace contextRef="#ctx0" brushRef="#br0" timeOffset="446.337">882 1 11298 0 0,'0'0'2469'0'0,"0"0"-518"0"0,0 0-203 0 0,0 0-6 0 0,0 0-67 0 0,0 0-175 0 0,0 0-338 0 0,0 0-375 0 0,0 0-243 0 0,0 0-77 0 0,0 0-11 0 0,0 0-21 0 0,0 0 1 0 0,-4 19-34 0 0,-12 60-32 0 0,14-67-212 0 0,1-1 0 0 0,0 1 1 0 0,0 0-1 0 0,1 0 0 0 0,1 0 0 0 0,0 0 1 0 0,0-1-1 0 0,1 1 0 0 0,3 8-158 0 0,3 22 302 0 0,9 108 231 0 0,-30 78-308 0 0,5-70-207 0 0,8-157-60 0 0,0-1 1 0 0,0 0-10 0 0,0 0-14 0 0,0 0 2 0 0,0 0-19 0 0,0 0-42 0 0,0 0-50 0 0,0 0-15 0 0,0-19-1462 0 0,2-17-1135 0 0,0-1-5973 0 0,-2 25-2925 0 0</inkml:trace>
  <inkml:trace contextRef="#ctx0" brushRef="#br0" timeOffset="686.686">590 421 11586 0 0,'0'0'2034'0'0,"0"0"-723"0"0,0 0-213 0 0,0 0 259 0 0,0 0 300 0 0,0 0 79 0 0,0 0-301 0 0,0 0-355 0 0,0 0-237 0 0,0 0-133 0 0,34-1-85 0 0,108-1-42 0 0,168 5 1568 0 0,-292-2-2231 0 0,0 1 0 0 0,0 0 0 0 0,0 2 0 0 0,-1 0 0 0 0,1 1 0 0 0,-1 0 0 0 0,9 5 80 0 0,-6 5-1211 0 0,-15-9-2418 0 0,-4 1-4689 0 0,-1-6-4026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11106 0 0,'0'0'657'0'0,"0"0"-1506"0"0,0 0-223 0 0,0 0-24 0 0,0 0 496 0 0,0 0 232 0 0,0 0-1025 0 0,0 0-4992 0 0</inkml:trace>
  <inkml:trace contextRef="#ctx0" brushRef="#br0" timeOffset="1381.244">209 52 4681 0 0,'0'0'3698'0'0,"0"0"-1401"0"0,0 0-585 0 0,0 0-60 0 0,0 0-26 0 0,0 0-111 0 0,0 0-224 0 0,0 0-295 0 0,0 0-260 0 0,0 0-136 0 0,0 0-118 0 0,0 0-54 0 0,0 0-32 0 0,-22 12-72 0 0,-62 41-73 0 0,66-38 128 0 0,34-18-271 0 0,-15 2-12 0 0,128-101 1129 0 0,-130 103-1382 0 0,-32 32-377 0 0,10-5-6851 0 0,17-20-4047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10690 0 0,'0'0'2349'0'0,"0"0"-285"0"0,0 0-127 0 0,0 0-110 0 0,0 0-272 0 0,0 0-364 0 0,0 0-359 0 0,0 0-215 0 0,0 0-5 0 0,0 0-2 0 0,0 0-21 0 0,0 0-58 0 0,0 0-55 0 0,7-22-42 0 0,34-101 300 0 0,-31 89-261 0 0,0-4-216 0 0,1 1 1 0 0,2 1 0 0 0,1 0 0 0 0,2 1 0 0 0,2 1 0 0 0,8-12-258 0 0,20-2 32 0 0,-45 48-41 0 0,-1-1 1 0 0,0 1 0 0 0,1 0 0 0 0,-1 0 0 0 0,1-1 0 0 0,-1 1 0 0 0,1 0 0 0 0,-1 0 0 0 0,1 0 0 0 0,-1 0 0 0 0,1 0 0 0 0,-1 0 0 0 0,1 0 0 0 0,-1 0 0 0 0,1 0 0 0 0,0 0 0 0 0,-1 0 0 0 0,1 0 0 0 0,-1 0 0 0 0,1 0-1 0 0,-1 0 1 0 0,1 0 0 0 0,-1 1 0 0 0,1-1 0 0 0,-1 0 0 0 0,0 0 0 0 0,1 1 0 0 0,-1-1 0 0 0,1 0 0 0 0,-1 1 0 0 0,1-1 0 0 0,-1 0 0 0 0,0 1 0 0 0,1-1 0 0 0,-1 1 0 0 0,0-1 0 0 0,0 0 0 0 0,1 1 0 0 0,-1-1 0 0 0,0 1-1 0 0,0-1 1 0 0,1 1 0 0 0,-1-1 0 0 0,0 1 0 0 0,0-1 0 0 0,0 1 0 0 0,0-1 0 0 0,0 1 0 0 0,0-1 0 0 0,0 1 0 0 0,0-1 0 0 0,0 1 0 0 0,0-1 0 0 0,0 1 0 0 0,0 0 0 0 0,0-1 0 0 0,0 1 0 0 0,-1-1 0 0 0,1 1 8 0 0,2 42-821 0 0,-2-39 583 0 0,0 9-577 0 0,0 15-1544 0 0,3-11-5112 0 0,-2-13-4129 0 0</inkml:trace>
  <inkml:trace contextRef="#ctx0" brushRef="#br0" timeOffset="389.58">392 212 1144 0 0,'0'0'2910'0'0,"0"0"59"0"0,0 0-125 0 0,0 0-216 0 0,0 0-233 0 0,0 0-291 0 0,0 0-321 0 0,0 0-273 0 0,0 0-256 0 0,0 0-198 0 0,0 0-149 0 0,33 0-124 0 0,103-4-94 0 0,-66-14 528 0 0,-57 8-832 0 0,-4 4-239 0 0,0 0 1 0 0,0 0-1 0 0,-1 0 1 0 0,0-1-1 0 0,0 0 1 0 0,-1-1-1 0 0,0 0 1 0 0,0 0-1 0 0,-1-1 1 0 0,0 1-1 0 0,0-1 1 0 0,-1 0-1 0 0,3-8-146 0 0,-8 15 15 0 0,1 1 1 0 0,0-1-1 0 0,-1 0 0 0 0,1 0 1 0 0,-1 1-1 0 0,1-1 0 0 0,-1 0 0 0 0,0 0 1 0 0,0 0-1 0 0,1 0 0 0 0,-2 1 1 0 0,1-1-1 0 0,0 0 0 0 0,0 0 0 0 0,0 0 1 0 0,-1 0-1 0 0,1 1 0 0 0,-1-1 1 0 0,0 0-1 0 0,1 0 0 0 0,-1 1 1 0 0,0-1-1 0 0,0 1 0 0 0,0-1 0 0 0,0 1 1 0 0,0-1-1 0 0,0 1 0 0 0,-1-1 1 0 0,1 1-1 0 0,0 0 0 0 0,-1 0 1 0 0,1 0-1 0 0,-1-1 0 0 0,0 1 0 0 0,1 1 1 0 0,-1-1-1 0 0,0 0 0 0 0,1 0 1 0 0,-1 1-1 0 0,0-1 0 0 0,0 1 0 0 0,1-1 1 0 0,-1 1-16 0 0,-82 7-111 0 0,63 1 95 0 0,0 1 1 0 0,1 1-1 0 0,0 1 0 0 0,0 1 1 0 0,1 1-1 0 0,1 0 0 0 0,0 2 1 0 0,1 0-1 0 0,0 1 0 0 0,2 0 0 0 0,0 1 1 0 0,0 1-1 0 0,2 0 0 0 0,0 1 1 0 0,1 1-1 0 0,-5 13 16 0 0,15-30-7 0 0,0 1-1 0 0,0-1 0 0 0,1 1 1 0 0,0-1-1 0 0,-1 1 0 0 0,1 0 1 0 0,0-1-1 0 0,1 1 0 0 0,-1 0 1 0 0,1 0-1 0 0,0-1 0 0 0,0 1 1 0 0,0 0-1 0 0,0 0 1 0 0,0 0-1 0 0,1-1 0 0 0,0 1 1 0 0,0 0-1 0 0,0-1 0 0 0,0 1 1 0 0,1 0-1 0 0,-1-1 0 0 0,1 0 1 0 0,0 1-1 0 0,0-1 1 0 0,0 0-1 0 0,0 0 0 0 0,1 0 1 0 0,-1 0-1 0 0,1 0 0 0 0,0-1 1 0 0,0 1-1 0 0,2 1 8 0 0,16 4-29 0 0,0-1-1 0 0,1 0 0 0 0,0-2 1 0 0,0-1-1 0 0,0 0 1 0 0,1-2-1 0 0,-1 0 1 0 0,1-2-1 0 0,-1 0 0 0 0,1-2 1 0 0,6-1 29 0 0,-14 2-87 0 0,84-17-1683 0 0,-67 8-1918 0 0,-1-2-4514 0 0,-14 5-4316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0 940 136 0 0,'0'0'1831'0'0,"0"0"33"0"0,0 0 188 0 0,0 0 171 0 0,0 0 12 0 0,0 0-121 0 0,0 0-211 0 0,0 0-244 0 0,0 0-180 0 0,0 0-158 0 0,0 0-115 0 0,31 6-91 0 0,98 16-103 0 0,-82-27-97 0 0,-33-1-720 0 0,0 0 0 0 0,0-1 1 0 0,-1-1-1 0 0,0 0 0 0 0,-1-1 0 0 0,0-1 1 0 0,0 0-1 0 0,-1 0 0 0 0,0-1 0 0 0,-1 0 0 0 0,0-1 1 0 0,-1 0-1 0 0,0-1 0 0 0,-1 0 0 0 0,-1 0 1 0 0,0-1-1 0 0,0 1 0 0 0,-2-2 0 0 0,1 1 1 0 0,-2-1-1 0 0,0 1 0 0 0,-1-1 0 0 0,0-6-195 0 0,-3 18 8 0 0,0 0 0 0 0,0 0 0 0 0,0 0 0 0 0,-1 0-1 0 0,1 0 1 0 0,-1 0 0 0 0,0 0 0 0 0,0 1 0 0 0,0-1 0 0 0,0 0-1 0 0,0 0 1 0 0,-1 1 0 0 0,1-1 0 0 0,-1 1 0 0 0,0 0 0 0 0,0-1 0 0 0,0 1-1 0 0,0 0 1 0 0,0 0 0 0 0,0 0 0 0 0,0 0 0 0 0,-1 0 0 0 0,1 1-1 0 0,-1-1 1 0 0,0 1 0 0 0,1-1 0 0 0,-1 1 0 0 0,0 0 0 0 0,0 0-1 0 0,1 0 1 0 0,-1 1 0 0 0,0-1 0 0 0,0 1 0 0 0,-2-1-8 0 0,-3 0-12 0 0,0 1 0 0 0,0 0 1 0 0,1 0-1 0 0,-1 0 0 0 0,0 1 1 0 0,1 1-1 0 0,-1-1 0 0 0,1 1 1 0 0,-1 0-1 0 0,1 1 0 0 0,0-1 1 0 0,0 1-1 0 0,-2 2 12 0 0,-8 6-17 0 0,0 0 0 0 0,1 1 1 0 0,0 1-1 0 0,1 0 0 0 0,1 1 0 0 0,0 1 0 0 0,-9 13 17 0 0,12-14-9 0 0,1 0-1 0 0,0 2 0 0 0,0-1 1 0 0,2 1-1 0 0,0 0 0 0 0,1 1 0 0 0,0 0 1 0 0,2 0-1 0 0,0 1 0 0 0,1-1 0 0 0,0 1 1 0 0,2 0-1 0 0,-1 15 10 0 0,3-27 4 0 0,0 1 1 0 0,1 0-1 0 0,-1 0 1 0 0,2 0-1 0 0,-1 0 1 0 0,1-1-1 0 0,0 1 1 0 0,0-1-1 0 0,1 1 0 0 0,0-1 1 0 0,0 0-1 0 0,0 0 1 0 0,1 0-1 0 0,0 0 1 0 0,0-1-1 0 0,1 0 1 0 0,-1 1-1 0 0,1-2 1 0 0,0 1-1 0 0,0 0 0 0 0,1-1 1 0 0,0 0-1 0 0,-1-1 1 0 0,1 1-1 0 0,0-1 1 0 0,1 0-1 0 0,-1 0 1 0 0,1-1-1 0 0,0 0-4 0 0,18 6 111 0 0,0-2-1 0 0,1 0 1 0 0,0-2-1 0 0,0-1 1 0 0,1-1-1 0 0,-1-1 1 0 0,1-2-111 0 0,-18 1-3 0 0,0-1 0 0 0,0 0 0 0 0,0-1 0 0 0,0 0 1 0 0,0 0-1 0 0,0-1 0 0 0,-1 0 0 0 0,1 0 0 0 0,-1-1 0 0 0,0-1 1 0 0,0 1-1 0 0,0-1 0 0 0,-1 0 0 0 0,0-1 0 0 0,1 0 1 0 0,-2 0-1 0 0,1 0 0 0 0,-1-1 3 0 0,17-22-3354 0 0,-4-3-3302 0 0,-15 24-5475 0 0</inkml:trace>
  <inkml:trace contextRef="#ctx0" brushRef="#br0" timeOffset="401.28">873 93 12283 0 0,'0'0'2060'0'0,"0"0"-316"0"0,0 0-95 0 0,0 0 99 0 0,0 0 1 0 0,0 0-169 0 0,0 0-319 0 0,0 0-360 0 0,0 0-248 0 0,0 0-145 0 0,0 0-61 0 0,0 0-70 0 0,0 0-43 0 0,-4-10 109 0 0,-29 64 25 0 0,22-25-339 0 0,0 0 1 0 0,2 0 0 0 0,1 1 0 0 0,2 0-1 0 0,0 0 1 0 0,2 1 0 0 0,2 0-1 0 0,1 10-129 0 0,0-38 11 0 0,-1 251 220 0 0,5-171-197 0 0,-4-1 1 0 0,-4 1 0 0 0,-6 23-35 0 0,-9 15-72 0 0,20-122 33 0 0,0 1 1 0 0,0 0 0 0 0,0-1 0 0 0,0 1 0 0 0,0 0-1 0 0,1-1 1 0 0,-1 1 0 0 0,0 0 0 0 0,0 0 0 0 0,1-1-1 0 0,-1 1 1 0 0,0 0 0 0 0,0 0 0 0 0,1 0 0 0 0,-1-1-1 0 0,0 1 1 0 0,1 0 0 0 0,-1 0 0 0 0,0 0 0 0 0,1 0-1 0 0,-1 0 1 0 0,0-1 0 0 0,1 1 0 0 0,-1 0-1 0 0,0 0 1 0 0,1 0 0 0 0,-1 0 0 0 0,0 0 0 0 0,1 0-1 0 0,-1 0 1 0 0,1 0 0 0 0,-1 0 0 0 0,0 0 0 0 0,1 1-1 0 0,-1-1 1 0 0,0 0 0 0 0,1 0 0 0 0,-1 0 0 0 0,0 0-1 0 0,0 0 1 0 0,1 1 0 0 0,-1-1 0 0 0,0 0 0 0 0,1 0-1 0 0,-1 1 1 0 0,0-1 0 0 0,0 0 0 0 0,1 0 0 0 0,-1 1-1 0 0,0-1 1 0 0,0 0 0 0 0,0 1 0 0 0,0-1 0 0 0,1 0-1 0 0,-1 0 1 0 0,0 1 0 0 0,0-1 0 0 0,0 0-1 0 0,0 1 1 0 0,0-1 0 0 0,0 1 0 0 0,0-1 0 0 0,0 0-1 0 0,0 1 1 0 0,0-1 0 0 0,0 0 0 0 0,0 1 0 0 0,0-1 38 0 0,29-26-3077 0 0,-23 20 1175 0 0,9-6-4742 0 0,-3 1-5434 0 0</inkml:trace>
  <inkml:trace contextRef="#ctx0" brushRef="#br0" timeOffset="1583.497">1372 726 10554 0 0,'0'0'4671'0'0,"0"0"-2474"0"0,0 0-855 0 0,0 0-99 0 0,0 0-40 0 0,0 0-74 0 0,0 0-146 0 0,0 0-200 0 0,0 0-199 0 0,0 0-128 0 0,0 0-82 0 0,0 0-75 0 0,-32 7-33 0 0,-100 20-12 0 0,69-1 88 0 0,54-19-274 0 0,-1 2-57 0 0,-1 0-1 0 0,2 0 1 0 0,-1 1-1 0 0,1 0 0 0 0,1 0 1 0 0,-1 1-1 0 0,2 0 1 0 0,0 1-1 0 0,0 0 1 0 0,1 0-1 0 0,0 0 0 0 0,1 1 1 0 0,1 0-1 0 0,0 0 1 0 0,1 0-1 0 0,0 0 0 0 0,1 0 1 0 0,0 1-1 0 0,1-1 1 0 0,1 1-1 0 0,1 8-10 0 0,1-18 4 0 0,0 0-1 0 0,0 0 1 0 0,0 0-1 0 0,1-1 1 0 0,0 1-1 0 0,0-1 0 0 0,0 0 1 0 0,0 1-1 0 0,0-2 1 0 0,1 1-1 0 0,-1 0 1 0 0,1-1-1 0 0,0 1 1 0 0,-1-1-1 0 0,1 0 1 0 0,0 0-1 0 0,1-1 1 0 0,-1 1-1 0 0,0-1 1 0 0,0 0-1 0 0,1 0 1 0 0,-1 0-1 0 0,0-1 1 0 0,1 0-1 0 0,-1 1 1 0 0,1-2-1 0 0,-1 1 1 0 0,1 0-1 0 0,-1-1 1 0 0,0 0-1 0 0,1 0 1 0 0,-1 0-1 0 0,0 0 0 0 0,0-1 1 0 0,0 0-1 0 0,2-1-3 0 0,15-9 74 0 0,-1-1-1 0 0,-1 0 1 0 0,0-2-1 0 0,-1 0 1 0 0,0-1-1 0 0,-2-1 1 0 0,0-1-1 0 0,0 0 1 0 0,-2-1-1 0 0,0 0 1 0 0,6-15-74 0 0,59-127 270 0 0,-72 154-269 0 0,-6 23-30 0 0,-6 27-23 0 0,2-32 40 0 0,0 0 0 0 0,2 0 0 0 0,-1 1 0 0 0,1-1-1 0 0,1 0 1 0 0,0 1 0 0 0,1-1 0 0 0,0 1-1 0 0,1-1 1 0 0,0 0 0 0 0,1 0 0 0 0,0 0 0 0 0,1 1 12 0 0,-1-5-8 0 0,1 1 1 0 0,0-1-1 0 0,0 0 1 0 0,1-1-1 0 0,0 1 1 0 0,0-1-1 0 0,1 0 1 0 0,0 0-1 0 0,0-1 1 0 0,0 0-1 0 0,0 0 1 0 0,1 0-1 0 0,0-1 1 0 0,0 0-1 0 0,0 0 1 0 0,7 2 7 0 0,-2-1-1 0 0,1-1 1 0 0,1 0-1 0 0,-1-1 1 0 0,0-1-1 0 0,1 0 1 0 0,0-1-1 0 0,-1 0 0 0 0,1-1 1 0 0,0-1-1 0 0,-1 0 1 0 0,1-1-1 0 0,-1 0 1 0 0,5-2 0 0 0,-5-4 29 0 0,-1-1 0 0 0,0 0 1 0 0,0-1-1 0 0,-1 0 0 0 0,0 0 0 0 0,-1-1 1 0 0,0-1-1 0 0,-1 0 0 0 0,-1 0 0 0 0,1-1 0 0 0,-2 0 1 0 0,0 0-1 0 0,0-1 0 0 0,-1 0-29 0 0,-4 10 2 0 0,-1 2-2 0 0,7-17 11 0 0,0 1-1 0 0,1 0 0 0 0,1 1 0 0 0,1 0 0 0 0,1 0 0 0 0,0 1 0 0 0,1 1 0 0 0,0 0 0 0 0,2 1 0 0 0,-1 0 0 0 0,2 1 0 0 0,0 1 0 0 0,0 0 0 0 0,15-7-10 0 0,-28 18-4 0 0,-1 0 1 0 0,0 0-1 0 0,0 1 0 0 0,0-1 0 0 0,0 0 0 0 0,1 1 1 0 0,-1 0-1 0 0,0-1 0 0 0,1 1 0 0 0,-1 0 0 0 0,0 0 1 0 0,1 1-1 0 0,-1-1 0 0 0,0 0 0 0 0,0 1 1 0 0,1-1-1 0 0,-1 1 0 0 0,0 0 0 0 0,0 0 0 0 0,0-1 1 0 0,0 1-1 0 0,0 1 0 0 0,0-1 0 0 0,0 0 4 0 0,2 12 3 0 0,-2 0-1 0 0,1 0 0 0 0,-2 0 0 0 0,0 0 1 0 0,0 0-1 0 0,-2 0 0 0 0,1 0 1 0 0,-2 0-1 0 0,1 0 0 0 0,-2 0 0 0 0,0-1 1 0 0,0 1-1 0 0,-1-1 0 0 0,-1 1 1 0 0,0-1-1 0 0,-1 0 0 0 0,0-1 0 0 0,0 0 1 0 0,-2 0-1 0 0,1 0 0 0 0,-1-1 0 0 0,-1 0 1 0 0,0 0-1 0 0,-1-1-2 0 0,2 1-16 0 0,-1-1 1 0 0,0 0-1 0 0,0-1 0 0 0,-1 0 1 0 0,0-1-1 0 0,0 0 1 0 0,-1 0-1 0 0,0-1 0 0 0,0-1 1 0 0,-1 0-1 0 0,-8 3 16 0 0,88-26-1647 0 0,143 17 1756 0 0,-195-2-25 0 0,-1 0 0 0 0,0-1 0 0 0,0-1 0 0 0,0-1 0 0 0,-1 0 0 0 0,0-1 0 0 0,0 0 0 0 0,0-1 0 0 0,-1-1 0 0 0,0 0-84 0 0,8-5 165 0 0,-1-2-3 0 0,-1-1 1 0 0,-1 0 0 0 0,0-2 0 0 0,-1 0 0 0 0,-1-1 0 0 0,-1-1 0 0 0,-1-1 0 0 0,-1 1 0 0 0,0-2-1 0 0,-2 0 1 0 0,-1-1 0 0 0,7-23-163 0 0,7-7 111 0 0,-3 6-96 0 0,-2-2-1 0 0,-2 0 0 0 0,-3-2 0 0 0,-2 1 0 0 0,-2-1 0 0 0,-2-1 1 0 0,-3 0-1 0 0,-1-36-14 0 0,-27 10 18 0 0,22 77-20 0 0,1 1 0 0 0,-1 0 1 0 0,-1 0-1 0 0,1-1 0 0 0,0 1 0 0 0,0 0 0 0 0,0 0 0 0 0,-1 0 0 0 0,1 0 1 0 0,0 0-1 0 0,-1 0 0 0 0,1 1 0 0 0,-1-1 0 0 0,1 0 0 0 0,-1 1 0 0 0,1-1 1 0 0,-1 1-1 0 0,0-1 0 0 0,1 1 0 0 0,-1 0 0 0 0,1 0 0 0 0,-1 0 1 0 0,0 0-1 0 0,1 0 0 0 0,-1 0 0 0 0,0 0 0 0 0,1 0 0 0 0,-1 1 0 0 0,1-1 1 0 0,-1 1-1 0 0,0-1 0 0 0,1 1 0 0 0,-1-1 0 0 0,1 1 0 0 0,0 0 0 0 0,-1 0 1 0 0,1 0-1 0 0,-1 0 0 0 0,1 0 0 0 0,0 0 0 0 0,0 0 0 0 0,0 0 1 0 0,0 1-1 0 0,0-1 0 0 0,0 0 0 0 0,-1 2 2 0 0,-8 12 2 0 0,1 1 0 0 0,0 0 0 0 0,1 0 0 0 0,1 1 0 0 0,0 0 1 0 0,1 1-1 0 0,1-1 0 0 0,1 1 0 0 0,0 0 0 0 0,2 0 0 0 0,0 0 0 0 0,1 1 0 0 0,0-1 0 0 0,2 0 0 0 0,0 1 0 0 0,2 3-2 0 0,-3 9 2 0 0,0 35 53 0 0,3 1 1 0 0,3-1-1 0 0,5 19-55 0 0,45 183 31 0 0,-17-125-123 0 0,-38-142 27 0 0,-1-1 7 0 0,0 0-7 0 0,0 0 0 0 0,0 0-27 0 0,0 0-40 0 0,0 0-115 0 0,0-16-1922 0 0,-4-14-2219 0 0,-1 10-5876 0 0,3 12-1524 0 0</inkml:trace>
  <inkml:trace contextRef="#ctx0" brushRef="#br0" timeOffset="1852.168">2334 432 14067 0 0,'0'0'1592'0'0,"0"0"-434"0"0,0 0-42 0 0,0 0 111 0 0,0 0 129 0 0,0 0-25 0 0,0 0-264 0 0,0 0-272 0 0,0 0-116 0 0,0 0-20 0 0,0 0-6 0 0,0 0-39 0 0,0 0-36 0 0,17 12-61 0 0,54 38-95 0 0,-66-47-369 0 0,0-1-1 0 0,0 1 0 0 0,0-1 1 0 0,0 0-1 0 0,0-1 0 0 0,0 1 1 0 0,0-1-1 0 0,1 0 0 0 0,-1 0 1 0 0,1-1-1 0 0,-1 1 0 0 0,0-1 0 0 0,1 0 1 0 0,-1-1-1 0 0,5 0-52 0 0,14-1 158 0 0,181-9 357 0 0,-190 9-1470 0 0,84-8 2864 0 0,-66 8-5997 0 0,1 1-6834 0 0,-34 1-1750 0 0</inkml:trace>
  <inkml:trace contextRef="#ctx0" brushRef="#br0" timeOffset="2071.779">3067 719 17780 0 0,'0'0'2192'0'0,"0"0"-1744"0"0,0 0-32 0 0,0 0 169 0 0,0 0 143 0 0,0 0 24 0 0,0 0-168 0 0,24 184-264 0 0,-24-162-152 0 0,2 0-144 0 0,-2-7 0 0 0,0 7-72 0 0,0-11-136 0 0,0 0-256 0 0,0 0-696 0 0,0-7-1833 0 0,0 0-10010 0 0</inkml:trace>
  <inkml:trace contextRef="#ctx0" brushRef="#br0" timeOffset="2219.627">3065 373 19452 0 0,'0'0'1761'0'0,"0"0"-1009"0"0,0 0-216 0 0,0 0-144 0 0,0 0-136 0 0,0 0-200 0 0,0 0-184 0 0,0 0-152 0 0,0 0-192 0 0,0 0-136 0 0,0 0-1081 0 0,0 0-8129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37 0 0 0,'0'0'1639'0'0,"0"0"-91"0"0,0 0 201 0 0,0 0 327 0 0,0 0 186 0 0,0 0-92 0 0,0 0-327 0 0,0 0-359 0 0,0 0-321 0 0,0 0-220 0 0,0 0-124 0 0,0 0-140 0 0,0 0-91 0 0,-12-3-72 0 0,-38-12-95 0 0,47 15-364 0 0,1 0-1 0 0,-1-1 0 0 0,1 1 0 0 0,-1 0 1 0 0,1 0-1 0 0,-1 0 0 0 0,1 1 0 0 0,-1-1 1 0 0,1 1-1 0 0,-1-1 0 0 0,1 1 0 0 0,-1 0 1 0 0,1 0-1 0 0,0 0 0 0 0,0 0 1 0 0,-1 0-1 0 0,1 1 0 0 0,0-1 0 0 0,0 1 1 0 0,0-1-1 0 0,0 1 0 0 0,1 0 0 0 0,-1-1 1 0 0,0 1-1 0 0,1 0 0 0 0,-1 0-56 0 0,-7 8 222 0 0,-6 0-110 0 0,0 2 1 0 0,1 0-1 0 0,0 1 1 0 0,1 0 0 0 0,0 1-1 0 0,1 1 1 0 0,1 0-1 0 0,0 0 1 0 0,1 1-1 0 0,1 1 1 0 0,0-1 0 0 0,1 1-1 0 0,1 1 1 0 0,1 0-1 0 0,0 0 1 0 0,2 0 0 0 0,0 0-1 0 0,1 1 1 0 0,0 2-113 0 0,3-19 9 0 0,0 0 0 0 0,0 0 0 0 0,1 0 0 0 0,-1 0 0 0 0,0 1 0 0 0,1-1 0 0 0,0 0 0 0 0,-1 0 0 0 0,1 0 0 0 0,0-1 0 0 0,0 1 0 0 0,0 0 0 0 0,0 0 0 0 0,1 0 1 0 0,-1-1-1 0 0,0 1 0 0 0,1-1 0 0 0,-1 1 0 0 0,1-1 0 0 0,-1 1 0 0 0,1-1 0 0 0,0 0 0 0 0,0 0 0 0 0,-1 0 0 0 0,1 0 0 0 0,0 0 0 0 0,0 0 0 0 0,0 0 0 0 0,0-1 0 0 0,0 1 0 0 0,0-1 0 0 0,0 1 1 0 0,0-1-1 0 0,1 0 0 0 0,-1 0 0 0 0,0 0 0 0 0,0 0 0 0 0,1 0-9 0 0,83-20 943 0 0,-58 2-772 0 0,-2-2 1 0 0,0-1 0 0 0,-1-1 0 0 0,-1-1-1 0 0,0-2 1 0 0,-3 0 0 0 0,0-1 0 0 0,-1-1-1 0 0,3-7-171 0 0,23-41 167 0 0,-46 75-162 0 0,6-2-191 0 0,-6 12 167 0 0,0 3 23 0 0,2 0 0 0 0,-1 0 0 0 0,2 0 0 0 0,-1-1 0 0 0,2 1 0 0 0,0-1 0 0 0,0 0 1 0 0,1 0-1 0 0,1 0 0 0 0,0-1 0 0 0,0 1 0 0 0,1-2 0 0 0,1 1 0 0 0,0-1 0 0 0,0 0 0 0 0,1 0 0 0 0,0-1 0 0 0,1-1 0 0 0,0 1 0 0 0,5 2-4 0 0,-8-5 3 0 0,1 1-1 0 0,0-2 0 0 0,0 1 0 0 0,1-1 0 0 0,0 0 1 0 0,0-1-1 0 0,0 0 0 0 0,0-1 0 0 0,0 0 1 0 0,1 0-1 0 0,0-1 0 0 0,-1 0 0 0 0,1 0 0 0 0,0-1 1 0 0,5-1-3 0 0,-6 1 23 0 0,1-1 0 0 0,0 0 0 0 0,0-1 0 0 0,-1 0 0 0 0,1-1 0 0 0,-1 0 0 0 0,1 0 0 0 0,-1-1 0 0 0,0 0 1 0 0,0-1-1 0 0,0 0 0 0 0,0-1 0 0 0,-1 1 0 0 0,1-1 0 0 0,-1-1 0 0 0,5-4-23 0 0,162-167 399 0 0,-41 38-222 0 0,-133 138-177 0 0,1-1 0 0 0,-1 1 1 0 0,1 0-1 0 0,0-1 0 0 0,0 1 0 0 0,0 0 0 0 0,0 0 0 0 0,0 0 0 0 0,0 0 0 0 0,0 1 0 0 0,0-1 1 0 0,0 0-1 0 0,0 1 0 0 0,0 0 0 0 0,0-1 0 0 0,0 1 0 0 0,1 0 0 0 0,-1 0 0 0 0,0 0 1 0 0,0 0-1 0 0,0 1 0 0 0,0-1 0 0 0,0 0 0 0 0,1 1 0 0 0,-1 0 0 0 0,0-1 0 0 0,0 1 0 0 0,0 0 1 0 0,0 0-1 0 0,-1 0 0 0 0,1 0 0 0 0,0 1 0 0 0,0-1 0 0 0,-1 0 0 0 0,2 2 0 0 0,46 69 118 0 0,-34-45-41 0 0,-8-19-40 0 0,-1 1-1 0 0,-1 1 1 0 0,0-1 0 0 0,0 1 0 0 0,-1 0-1 0 0,0 0 1 0 0,0 0 0 0 0,-1 1-1 0 0,-1-1 1 0 0,0 1 0 0 0,0-1 0 0 0,-1 1-1 0 0,0 0 1 0 0,-1 0 0 0 0,-1 3-37 0 0,-2-8 33 0 0,0 1 0 0 0,-1-1 0 0 0,0 0 0 0 0,-1 0 1 0 0,1-1-1 0 0,-1 1 0 0 0,0-1 0 0 0,0 0 0 0 0,-1 0 0 0 0,1 0 1 0 0,-1-1-1 0 0,0 0 0 0 0,-1 0 0 0 0,1-1 0 0 0,-1 1 0 0 0,0-1-33 0 0,-1 2 10 0 0,-159 79-9 0 0,207-80-202 0 0,7-5 251 0 0,0-1 1 0 0,-1-3-1 0 0,1-2 0 0 0,-2-1 1 0 0,22-9-51 0 0,-50 13-41 0 0,-15 5 15 0 0,0-1 1 0 0,0 0 0 0 0,0 0 0 0 0,0-1-1 0 0,0 1 1 0 0,0 0 0 0 0,0-1 0 0 0,0 1 0 0 0,0-1-1 0 0,0 1 1 0 0,0-1 0 0 0,0 0 0 0 0,0 0 0 0 0,-1 0-1 0 0,1 0 1 0 0,0 0 0 0 0,-1 0 0 0 0,1-1 0 0 0,-1 1-1 0 0,1-1 1 0 0,-1 1 0 0 0,0-1 0 0 0,1 1-1 0 0,-1-1 1 0 0,0 0 0 0 0,0 1 0 0 0,0-1 0 0 0,0 0-1 0 0,-1 0 1 0 0,1 0 0 0 0,0 0 25 0 0,-1-10-2554 0 0,0 6-3039 0 0,0 5-6704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16 164 4217 0 0,'0'0'1640'0'0,"0"0"-261"0"0,0 0-39 0 0,0 0 230 0 0,0 0 233 0 0,0 0-20 0 0,0 0-260 0 0,0 0-389 0 0,0 0-385 0 0,0 0-214 0 0,0 0-76 0 0,-3-2-4 0 0,-5-8 760 0 0,32 8 1054 0 0,-4 1-1584 0 0,26-4 164 0 0,-1-1 0 0 0,-1-3 0 0 0,1-1 0 0 0,23-10-849 0 0,-41 11 120 0 0,-1-2 0 0 0,0 0 0 0 0,-1-2-1 0 0,0 0 1 0 0,0-2 0 0 0,-1-1-120 0 0,-11 5 318 0 0,-20 15 172 0 0,-21 17-314 0 0,15-9-182 0 0,5-6 1 0 0,1 0-1 0 0,0 0 1 0 0,1 1 0 0 0,-1 0 0 0 0,1 0 0 0 0,1 1 0 0 0,-1 0 0 0 0,1-1-1 0 0,1 2 1 0 0,-1-1 0 0 0,1 1 0 0 0,1-1 0 0 0,-2 5 5 0 0,-4 40 5 0 0,2 0-1 0 0,3 1 1 0 0,2-1-1 0 0,2 3-4 0 0,-12 165 14 0 0,7-180-19 0 0,-2-1 0 0 0,-2 0 0 0 0,-2-1 0 0 0,-1 0 0 0 0,-2-1 0 0 0,-2 0-1 0 0,-1-1 1 0 0,-2-1 0 0 0,-1-1 0 0 0,-5 4 5 0 0,21-33-1 0 0,0-1 0 0 0,-1 0 0 0 0,0 0-1 0 0,0 0 1 0 0,0-1 0 0 0,0 1 0 0 0,0-1 0 0 0,-1 0-1 0 0,0-1 1 0 0,0 0 0 0 0,0 0 0 0 0,0 0 0 0 0,-1 0-1 0 0,1-1 1 0 0,0 0 0 0 0,-1-1 0 0 0,0 1 0 0 0,1-1-1 0 0,-1 0 1 0 0,0-1 0 0 0,-4 0 1 0 0,8-1-3 0 0,0-1 0 0 0,0 0 0 0 0,0 0 0 0 0,1 0 0 0 0,-1-1 0 0 0,1 1 0 0 0,0-1 0 0 0,0 1 0 0 0,0-1 0 0 0,0 0 0 0 0,0 0 0 0 0,0 0 0 0 0,1 0 0 0 0,-1 0 0 0 0,1 0 0 0 0,0 0 0 0 0,0 0 0 0 0,0 0 0 0 0,0-1 0 0 0,1 1 0 0 0,-1 0 0 0 0,1-1 1 0 0,0 1-1 0 0,0 0 0 0 0,0-1 0 0 0,1-1 3 0 0,-2-14-2 0 0,2-1 1 0 0,0 1 0 0 0,1-1 0 0 0,1 1 0 0 0,1 0 0 0 0,0 0 0 0 0,2 0 0 0 0,0 1 0 0 0,1 0 0 0 0,1 0 0 0 0,1 0-1 0 0,0 1 1 0 0,1 0 0 0 0,1 1 0 0 0,1 0 0 0 0,0 1 0 0 0,6-5 1 0 0,-7 11 7 0 0,1 1 0 0 0,1 0 1 0 0,-1 1-1 0 0,1 0 0 0 0,0 1 0 0 0,1 0 1 0 0,0 1-1 0 0,0 0 0 0 0,0 2 0 0 0,0-1 0 0 0,0 2 1 0 0,1 0-1 0 0,5 0-7 0 0,52-12 111 0 0,-14 2-34 0 0,-44 11-36 0 0,1-2 0 0 0,-1 0 1 0 0,0 0-1 0 0,-1-2 0 0 0,1 1 0 0 0,-1-2 1 0 0,1 0-1 0 0,1-2-41 0 0,-18 37 822 0 0,-15 151-492 0 0,18-179-363 0 0,0 0-1 0 0,0-1 1 0 0,0 1-1 0 0,0 0 0 0 0,0 0 1 0 0,0-1-1 0 0,1 1 1 0 0,-1 0-1 0 0,0 0 1 0 0,1-1-1 0 0,-1 1 1 0 0,0-1-1 0 0,1 1 0 0 0,-1 0 1 0 0,1-1-1 0 0,-1 1 1 0 0,1-1-1 0 0,-1 1 1 0 0,1-1-1 0 0,-1 1 0 0 0,1-1 1 0 0,0 1-1 0 0,-1-1 1 0 0,1 1-1 0 0,0-1 1 0 0,-1 0-1 0 0,1 0 1 0 0,0 1-1 0 0,-1-1 0 0 0,1 0 1 0 0,0 0-1 0 0,0 0 1 0 0,-1 0-1 0 0,1 0 1 0 0,0 1-1 0 0,0-2 0 0 0,-1 1 1 0 0,1 0-1 0 0,0 0 1 0 0,0 0-1 0 0,-1 0 1 0 0,1 0-1 0 0,0-1 0 0 0,0 1 1 0 0,-1 0-1 0 0,1 0 1 0 0,0-1-1 0 0,-1 1 1 0 0,1-1-1 0 0,0 1 1 0 0,-1-1-1 0 0,1 1 0 0 0,-1-1 1 0 0,1 1-1 0 0,-1-1 1 0 0,1 1-1 0 0,-1-1 1 0 0,1 1-1 0 0,-1-1 0 0 0,0 0 1 0 0,1 1-1 0 0,-1-1 1 0 0,0 0-1 0 0,1 0 1 0 0,-1 1-1 0 0,0-2 34 0 0,15-20-4447 0 0,-10 12-3811 0 0,-2 2-4276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9002 0 0,'0'0'2168'0'0,"0"0"-407"0"0,0 0-45 0 0,0 0 122 0 0,0 0-4 0 0,0 0-209 0 0,0 0-331 0 0,0 0-311 0 0,0 0-194 0 0,0 0-87 0 0,0 0-73 0 0,0 0-54 0 0,0 0-55 0 0,15 5 1411 0 0,68 1-1253 0 0,235-6 226 0 0,-133 0-560 0 0,-184 0-327 0 0,-1 0-2 0 0,0 0-6 0 0,0 0-1 0 0,0 0-2 0 0,0 0-12 0 0,0 0 2 0 0,0 0 12 0 0,0 0-8 0 0,0 0 11 0 0,0 0-2 0 0,0 0-1 0 0,-14-26 1762 0 0,-131-136-1631 0 0,109 115-127 0 0,36 46-121 0 0,0 0 0 0 0,0 1 0 0 0,0-1 0 0 0,0 1 0 0 0,1-1 0 0 0,-1 1 0 0 0,0-1 0 0 0,0 1 0 0 0,0-1 0 0 0,1 1 1 0 0,-1-1-1 0 0,0 1 0 0 0,0-1 0 0 0,1 1 0 0 0,-1-1 0 0 0,0 1 0 0 0,1-1 0 0 0,-1 1 0 0 0,1-1 0 0 0,-1 1 0 0 0,1 0 0 0 0,-1-1 1 0 0,1 1-1 0 0,-1 0 0 0 0,1 0 0 0 0,-1-1 0 0 0,1 1 0 0 0,-1 0 0 0 0,1 0 0 0 0,-1 0 0 0 0,1-1 0 0 0,-1 1 0 0 0,1 0 0 0 0,0 0 0 0 0,-1 0 1 0 0,1 0-1 0 0,-1 0 0 0 0,1 0 0 0 0,-1 0 0 0 0,1 0 0 0 0,0 1 0 0 0,-1-1 0 0 0,1 0 0 0 0,-1 0 0 0 0,1 0 0 0 0,-1 1 0 0 0,1-1 1 0 0,-1 0-1 0 0,1 0 0 0 0,-1 1 0 0 0,1-1 0 0 0,-1 1 0 0 0,0-1 0 0 0,1 0 0 0 0,-1 1 0 0 0,1-1 0 0 0,-1 1 0 0 0,0-1 109 0 0,9 4-6974 0 0,-2 0-5892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13467 0 0,'0'0'3509'0'0,"0"0"-1494"0"0,0 0-626 0 0,0 0-48 0 0,0 0-62 0 0,0 0-146 0 0,0 0-259 0 0,0 0-258 0 0,0 0-128 0 0,0 0 13 0 0,0 0 1 0 0,0 0-26 0 0,0 0-60 0 0,5 10-116 0 0,12 31-77 0 0,-11 41 438 0 0,-6-74-675 0 0,-1 1-1 0 0,-1-1 1 0 0,1 0-1 0 0,-1 0 0 0 0,0 0 1 0 0,-1 0-1 0 0,0 0 1 0 0,0-1-1 0 0,-1 1 1 0 0,0-1-1 0 0,-4 5 15 0 0,6-7-192 0 0,2-3-3585 0 0,0-1-3967 0 0,0-1-4460 0 0</inkml:trace>
  <inkml:trace contextRef="#ctx0" brushRef="#br0" timeOffset="498.11">227 41 8410 0 0,'0'0'4529'0'0,"0"0"-2015"0"0,0 0-863 0 0,0 0-128 0 0,0 0-96 0 0,0 0-155 0 0,0 0-256 0 0,0 0-266 0 0,0 0-198 0 0,0 0-91 0 0,0 0 34 0 0,0 0 25 0 0,3 2 13 0 0,104 14 1683 0 0,-20-8-1959 0 0,-86-7-253 0 0,0 0 0 0 0,0 0 0 0 0,0 0 0 0 0,-1-1 0 0 0,1 1 1 0 0,0 0-1 0 0,-1 0 0 0 0,1 0 0 0 0,-1 0 0 0 0,1 0 0 0 0,-1 0 0 0 0,1 0 0 0 0,-1 0 0 0 0,0 0 0 0 0,1 1 0 0 0,-1-1 0 0 0,0 0 1 0 0,0 0-1 0 0,0 0 0 0 0,0 0 0 0 0,0 0 0 0 0,0 0 0 0 0,0 1 0 0 0,0-1 0 0 0,-1 0 0 0 0,1 0 0 0 0,0 0 0 0 0,-1 0 0 0 0,1 0 1 0 0,-1 0-1 0 0,1 0 0 0 0,-1 0-4 0 0,-87 94 149 0 0,83-88-142 0 0,1 0-1 0 0,1 1 1 0 0,-1-1-1 0 0,1 1 1 0 0,0 0-1 0 0,1 0 1 0 0,0 0 0 0 0,0 0-1 0 0,1 1 1 0 0,0-1-1 0 0,0 0 1 0 0,1 1-1 0 0,0 4-6 0 0,2-11 40 0 0,-1 0-1 0 0,1-1 1 0 0,0 1-1 0 0,-1-1 0 0 0,1 0 1 0 0,0 1-1 0 0,0-1 0 0 0,0 0 1 0 0,0 0-1 0 0,0 0 0 0 0,0 0 1 0 0,1-1-1 0 0,-1 1 1 0 0,0 0-1 0 0,0-1 0 0 0,0 0 1 0 0,1 1-1 0 0,-1-1 0 0 0,0 0 1 0 0,0 0-1 0 0,1 0 0 0 0,-1-1 1 0 0,0 1-1 0 0,1 0 1 0 0,-1-1-1 0 0,0 0 0 0 0,0 1-39 0 0,120-51 314 0 0,-120 32-3864 0 0,-6 9-6032 0 0,1 9-3401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0 0 0,'0'0'340'0'0,"0"0"175"0"0,0 0 221 0 0,0 0 350 0 0,0 0 395 0 0,0 0 346 0 0,0 0 179 0 0,0 0-43 0 0,0 0-182 0 0,0 0-253 0 0,0 0-244 0 0,-1-2-156 0 0,-3-8-103 0 0,3 7-89 0 0,1 3-69 0 0,0 0-117 0 0,0 0-129 0 0,0 0-120 0 0,20 7 1237 0 0,-2-5-1381 0 0,0-1 1 0 0,-1 0-1 0 0,1-2 0 0 0,0 0 1 0 0,0-1-1 0 0,0-1 1 0 0,-1 0-1 0 0,13-5-357 0 0,29-14 305 0 0,-2-2 0 0 0,-1-3 0 0 0,-1-2 0 0 0,-1-3 0 0 0,1-4-305 0 0,10-4 210 0 0,10-18 476 0 0,-141 179 1111 0 0,56-88-1765 0 0,1 1 0 0 0,1 1 1 0 0,2-1-1 0 0,2 1 0 0 0,1 0 0 0 0,1 0 0 0 0,3 1 0 0 0,2 22-32 0 0,-1 23 51 0 0,-1 45 10 0 0,1-17 69 0 0,-4 0 1 0 0,-14 87-131 0 0,-3-107 169 0 0,19-89-153 0 0,0 0-3 0 0,0 0 11 0 0,0 0-8 0 0,0 0 14 0 0,0 0 6 0 0,2-32 828 0 0,-4 25-855 0 0,0 1-1 0 0,-1-1 1 0 0,1 1 0 0 0,-1 0 0 0 0,-1 0-1 0 0,1 0 1 0 0,-1 0 0 0 0,0 0 0 0 0,-1 1-1 0 0,1 0 1 0 0,-1 0 0 0 0,0 0-1 0 0,0 1 1 0 0,-1-1 0 0 0,1 1 0 0 0,-1 0-1 0 0,0 1 1 0 0,0 0 0 0 0,0 0 0 0 0,-1 0-1 0 0,1 0 1 0 0,-5 0-9 0 0,-5-2-6 0 0,-1 1 1 0 0,1 1-1 0 0,0 1 0 0 0,-1 0 1 0 0,0 1-1 0 0,1 1 0 0 0,-1 0 1 0 0,-14 3 5 0 0,19 0-23 0 0,0 1 0 0 0,0 0 1 0 0,0 1-1 0 0,1 0 0 0 0,-1 1 1 0 0,1 0-1 0 0,1 1 0 0 0,-1 0 1 0 0,-6 6 22 0 0,-7 4-92 0 0,21-15 179 0 0,-16 10-914 0 0,19-22-3691 0 0,15-7-223 0 0,-9 11-305 0 0,2-1-6419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12067 0 0,'0'0'2355'0'0,"0"0"-806"0"0,0 0-472 0 0,0 0 54 0 0,0 0 103 0 0,0 0-91 0 0,0 0-293 0 0,0 0-302 0 0,0 0-169 0 0,0 0-51 0 0,0 0 20 0 0,0 0-5 0 0,0 0 6 0 0,12 5-2 0 0,40 18-12 0 0,-43-20-210 0 0,0-1 0 0 0,1 0 0 0 0,-1 0 0 0 0,1-1 0 0 0,-1 0 0 0 0,1 0 0 0 0,0-1 0 0 0,-1-1 0 0 0,1 0 0 0 0,0 0 0 0 0,7-2-125 0 0,-8 1 117 0 0,47-8 378 0 0,-1-3 1 0 0,0-2-1 0 0,-1-2 1 0 0,10-8-496 0 0,30-15 441 0 0,-90 91 614 0 0,-2 210-7 0 0,0-206-1848 0 0,27-55-8205 0 0,-21 0 1992 0 0,0 0-4874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18316 0 0,'0'0'2234'0'0,"0"0"-919"0"0,0 0-426 0 0,0 0 79 0 0,0 0 110 0 0,0 0-42 0 0,0 0-226 0 0,0 0-305 0 0,0 0-227 0 0,0 0-114 0 0,0 0-42 0 0,0 0-14 0 0,0 0 0 0 0,-2 14-14 0 0,-12 111-81 0 0,13-103-312 0 0,0 6-1139 0 0,3-12-2602 0 0,2-11-5357 0 0,-1-5-1931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13307 0 0,'0'0'5889'0'0,"0"0"-4081"0"0,0 0-519 0 0,0 0-225 0 0,0 0-128 0 0,0 0-216 0 0,0 0-288 0 0,0 0-264 0 0,0 0-256 0 0,0 0-240 0 0,0 0-88 0 0,0 0-120 0 0,0 0-208 0 0,-56-11-344 0 0,60 29-769 0 0,2 1-2031 0 0,-5-8-7395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9 395 6217 0 0,'0'0'2841'0'0,"0"0"-1462"0"0,0 0-399 0 0,0 0 218 0 0,0 0 275 0 0,0 0 104 0 0,0 0-172 0 0,0 0-291 0 0,0 0-261 0 0,0 0-180 0 0,0 0-107 0 0,0 0-84 0 0,0 0-47 0 0,-1 17-21 0 0,-5 52 10 0 0,4-52 19 0 0,2-17 31 0 0,0 0 34 0 0,9-9 2186 0 0,18-75-725 0 0,-25 78-1885 0 0,17-61 405 0 0,3 2 0 0 0,3 0 0 0 0,3 2-1 0 0,6-5-488 0 0,23-2 150 0 0,-56 70-145 0 0,0 0-38 0 0,-1 15-158 0 0,2 113-1649 0 0,20-97-1384 0 0,1-22-5524 0 0,-17-8-2784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 8962 0 0,'0'0'4950'0'0,"0"0"-2360"0"0,0 0-877 0 0,0 0-56 0 0,0 0 29 0 0,0 0-123 0 0,0 0-255 0 0,0 0-309 0 0,0 0-245 0 0,0 0-168 0 0,0 0-162 0 0,0 0-123 0 0,-13-2-69 0 0,-40-4-52 0 0,-8 30 237 0 0,53-20-397 0 0,1 0 1 0 0,-1 1-1 0 0,1 1 1 0 0,0-1-1 0 0,0 1 0 0 0,1 0 1 0 0,0 1-1 0 0,0-1 1 0 0,0 1-1 0 0,-3 6-20 0 0,9-12-8 0 0,-1 1 0 0 0,0-1 1 0 0,1 0-1 0 0,-1 1 0 0 0,1-1 0 0 0,-1 1 0 0 0,1-1 0 0 0,0 1 0 0 0,0-1 1 0 0,0 1-1 0 0,0-1 0 0 0,0 1 0 0 0,0-1 0 0 0,0 1 0 0 0,0-1 1 0 0,0 0-1 0 0,1 1 0 0 0,-1-1 0 0 0,0 1 0 0 0,1-1 0 0 0,0 1 0 0 0,-1-1 1 0 0,1 0-1 0 0,0 1 0 0 0,0-1 0 0 0,-1 0 0 0 0,1 0 0 0 0,0 0 0 0 0,0 0 1 0 0,0 0-1 0 0,0 0 0 0 0,1 0 0 0 0,-1 0 0 0 0,0 0 0 0 0,0 0 1 0 0,1 0-1 0 0,-1-1 0 0 0,0 1 0 0 0,1 0 0 0 0,-1-1 0 0 0,1 0 0 0 0,-1 1 1 0 0,0-1-1 0 0,2 1 8 0 0,161 21-232 0 0,-163-22 235 0 0,0 0 1 0 0,0 0 0 0 0,0 0 0 0 0,1 0 0 0 0,-1 0-1 0 0,0 0 1 0 0,0 0 0 0 0,0 0 0 0 0,0 0-1 0 0,0 0 1 0 0,0 1 0 0 0,0-1 0 0 0,0 1-1 0 0,0-1 1 0 0,0 0 0 0 0,0 1 0 0 0,0 0 0 0 0,0-1-1 0 0,0 1 1 0 0,-1-1 0 0 0,1 1 0 0 0,0 0-1 0 0,0 0 1 0 0,-1-1 0 0 0,1 1 0 0 0,0 0 0 0 0,-1 0-1 0 0,1 0 1 0 0,-1 0 0 0 0,1 0 0 0 0,-1 0-1 0 0,1 0 1 0 0,-1 0 0 0 0,0 0 0 0 0,1 0 0 0 0,-1 0-1 0 0,0 0 1 0 0,0 0 0 0 0,0 0 0 0 0,0 0-1 0 0,0 0 1 0 0,0 1 0 0 0,0-1 0 0 0,0 0 0 0 0,0 0-1 0 0,-1 0 1 0 0,1 0 0 0 0,0 0 0 0 0,-1 0-4 0 0,-35 42 439 0 0,15-29-501 0 0,-1-1 0 0 0,-1-1 1 0 0,0-1-1 0 0,0 0 0 0 0,-1-2 0 0 0,0-1 1 0 0,-12 2 61 0 0,27-10-1753 0 0,8 0-2225 0 0,0 0-3529 0 0,1 0-4075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363 108 0 0 0,'0'0'1218'0'0,"0"0"303"0"0,0 0 246 0 0,0 0 82 0 0,0 0 15 0 0,0 0-14 0 0,0 0-106 0 0,0-11-129 0 0,2-3-1056 0 0,-1-31 2983 0 0,-1 45-2355 0 0,0 0-93 0 0,0 0-112 0 0,0 0-124 0 0,0 0-139 0 0,0 0-90 0 0,0 0-83 0 0,-4 26 933 0 0,-93 239-254 0 0,-85 270-705 0 0,99-349-562 0 0,83-186-41 0 0,0 0-50 0 0,0 0-25 0 0,7-48-2018 0 0,13-26-1231 0 0,-8 24-5158 0 0,-9 35-2295 0 0</inkml:trace>
  <inkml:trace contextRef="#ctx0" brushRef="#br0" timeOffset="750.658">263 152 5809 0 0,'0'0'2059'0'0,"0"0"-262"0"0,0 0-17 0 0,0 0-2 0 0,0 0-14 0 0,0 0-159 0 0,0 0-347 0 0,0 0-320 0 0,0 0-291 0 0,0 0-142 0 0,0 0-91 0 0,0 0-58 0 0,0 0-12 0 0,-6-2-40 0 0,-20-5-73 0 0,20 5-54 0 0,6 2-46 0 0,20 15 1217 0 0,17 47 1019 0 0,-4 81-662 0 0,-1 87-904 0 0,-30-201-751 0 0,1-1 0 0 0,2 1 0 0 0,1-1 0 0 0,1 0 0 0 0,1 0 0 0 0,2-1-50 0 0,23 88 4 0 0,-16-5 140 0 0,-3-107 274 0 0,-3-31 13 0 0,-8 15-417 0 0,151-460 467 0 0,-137 427-494 0 0,-1 10 15 0 0,-2-1 1 0 0,-1 0-1 0 0,-2-2 0 0 0,-1 1 0 0 0,-2-1 0 0 0,-2 0 0 0 0,-2-1 0 0 0,-1 1 0 0 0,-2-1 0 0 0,-2-1-2 0 0,-17 11-436 0 0,14 49-597 0 0,-4 46-1251 0 0,5-21-4488 0 0,3-28-5123 0 0</inkml:trace>
  <inkml:trace contextRef="#ctx0" brushRef="#br0" timeOffset="1198.341">926 697 6721 0 0,'0'0'2269'0'0,"0"0"-705"0"0,0 0-59 0 0,0 0 267 0 0,0 0 150 0 0,0 0-101 0 0,0 0-291 0 0,0 0-332 0 0,0 0-235 0 0,0 0-137 0 0,0 0-97 0 0,0 0-67 0 0,-2-14-62 0 0,-6-43-73 0 0,8 58-510 0 0,0-1 0 0 0,0 1-1 0 0,0-1 1 0 0,0 1-1 0 0,0 0 1 0 0,0-1 0 0 0,0 1-1 0 0,-1-1 1 0 0,1 1 0 0 0,0-1-1 0 0,0 1 1 0 0,-1-1 0 0 0,1 1-1 0 0,0-1 1 0 0,-1 0 0 0 0,1 1-1 0 0,0-1 1 0 0,-1 1-1 0 0,1-1 1 0 0,0 0 0 0 0,-1 1-1 0 0,1-1 1 0 0,-1 0 0 0 0,1 1-1 0 0,-1-1 1 0 0,1 0 0 0 0,-1 0-1 0 0,1 0 1 0 0,-1 1-1 0 0,1-1 1 0 0,-1 0 0 0 0,1 0-1 0 0,-1 0 1 0 0,0 0 0 0 0,1 0-1 0 0,-1 0 1 0 0,1 0 0 0 0,-1 0-1 0 0,1 0 1 0 0,-1 0 0 0 0,1 0-1 0 0,-1 0 1 0 0,1-1-1 0 0,-1 1 1 0 0,1 0 0 0 0,-1 0-1 0 0,1-1 1 0 0,-1 1 0 0 0,1 0-1 0 0,-1 0 1 0 0,1-1 0 0 0,-1 1-1 0 0,1-1 1 0 0,0 1-1 0 0,-1 0 1 0 0,1-1 0 0 0,0 1-1 0 0,-1-1 1 0 0,1 1 0 0 0,0-1-1 0 0,-1 1 1 0 0,1-1 0 0 0,0 1-1 0 0,0-1 1 0 0,0 1 0 0 0,-1-1-1 0 0,1 1 1 0 0,0-1-17 0 0,0 1 10 0 0,-10 15 17 0 0,0 1-1 0 0,1 0 1 0 0,1 1 0 0 0,0 0-1 0 0,2 0 1 0 0,0 1 0 0 0,0-1-1 0 0,2 1 1 0 0,0 0 0 0 0,1 1-1 0 0,1-1 1 0 0,1 3-27 0 0,0-17-4 0 0,1 1-1 0 0,-1-1 1 0 0,1 1 0 0 0,0 0 0 0 0,1-1 0 0 0,-1 1-1 0 0,1-1 1 0 0,0 1 0 0 0,0-1 0 0 0,0 1 0 0 0,1-1-1 0 0,0 0 1 0 0,0 0 0 0 0,0 1 0 0 0,0-1-1 0 0,0 0 1 0 0,1-1 0 0 0,0 1 0 0 0,0 0 0 0 0,0-1-1 0 0,0 0 1 0 0,0 1 0 0 0,1-1 0 0 0,-1-1-1 0 0,1 1 1 0 0,0 0 0 0 0,0-1 0 0 0,0 0 0 0 0,0 0-1 0 0,0 0 1 0 0,5 1 4 0 0,2-1 60 0 0,1-1 0 0 0,0-1 1 0 0,-1 1-1 0 0,1-2 0 0 0,0 0 0 0 0,0 0 0 0 0,-1-1 0 0 0,1-1 0 0 0,-1 1 0 0 0,1-2 0 0 0,-1 0 1 0 0,0 0-1 0 0,-1-1 0 0 0,1 0 0 0 0,-1-1 0 0 0,0 0 0 0 0,0-1 0 0 0,-1 0 0 0 0,1-1 1 0 0,-2 0-1 0 0,1 0 0 0 0,-1 0 0 0 0,0-1 0 0 0,-1-1 0 0 0,0 1 0 0 0,4-9-60 0 0,-6 11 45 0 0,0 0 0 0 0,0 0-1 0 0,-1 0 1 0 0,0-1-1 0 0,-1 0 1 0 0,1 0 0 0 0,-1 0-1 0 0,-1 0 1 0 0,0 0 0 0 0,0 0-1 0 0,0-1 1 0 0,-1 1 0 0 0,0-1-1 0 0,-1 1 1 0 0,0-1 0 0 0,0 1-1 0 0,-1-1 1 0 0,0 0 0 0 0,-1 1-1 0 0,1 0 1 0 0,-2-1-1 0 0,1 1 1 0 0,-3-5-45 0 0,1 7-49 0 0,1 1 1 0 0,-1-1-1 0 0,0 1 0 0 0,-1 0 0 0 0,1 0 1 0 0,-1 1-1 0 0,0 0 0 0 0,0-1 0 0 0,0 1 0 0 0,-1 1 1 0 0,1-1-1 0 0,-1 1 0 0 0,0 0 0 0 0,0 1 1 0 0,0-1-1 0 0,0 1 0 0 0,0 0 0 0 0,-1 1 1 0 0,1-1-1 0 0,-1 1 0 0 0,1 1 0 0 0,-1-1 0 0 0,1 1 1 0 0,-1 0-1 0 0,1 1 0 0 0,-1-1 0 0 0,1 1 1 0 0,-1 0-1 0 0,1 1 0 0 0,-1 0 49 0 0,-38 26-2928 0 0,22-3-6404 0 0,15-17-2698 0 0</inkml:trace>
  <inkml:trace contextRef="#ctx0" brushRef="#br0" timeOffset="1835.529">1337 977 5585 0 0,'0'0'1990'0'0,"0"0"-495"0"0,0 0 37 0 0,0 0 283 0 0,0 0 150 0 0,0 0-168 0 0,0 0-411 0 0,0 0-371 0 0,0 0-220 0 0,0 0-16 0 0,0 0 58 0 0,0 0 29 0 0,0 0 11 0 0,16-8 1357 0 0,67-168 613 0 0,-55 95-2332 0 0,-19 130-958 0 0,3-8 464 0 0,-11-33-23 0 0,0-1 0 0 0,0 0 0 0 0,0 0 0 0 0,1 0 0 0 0,0 0 0 0 0,0 0-1 0 0,1 0 1 0 0,0 0 0 0 0,0-1 0 0 0,1 1 0 0 0,0-1 0 0 0,0 0-1 0 0,0 0 1 0 0,1 0 0 0 0,0-1 0 0 0,0 0 0 0 0,0 0 0 0 0,1 0-1 0 0,-1 0 1 0 0,1-1 0 0 0,0 0 0 0 0,1 0 0 0 0,-1-1 0 0 0,1 1 2 0 0,0-5 71 0 0,-1 0 1 0 0,1-1-1 0 0,-1 1 1 0 0,0-1-1 0 0,0-1 1 0 0,1 1-1 0 0,-2-1 1 0 0,1 0-1 0 0,0 0 1 0 0,0 0-1 0 0,-1-1 1 0 0,0 0-1 0 0,0 0 1 0 0,0-1-1 0 0,0 1 1 0 0,-1-1 0 0 0,0 0-1 0 0,0 0 1 0 0,3-5-72 0 0,2-1 111 0 0,-2 0 0 0 0,1 0 0 0 0,-1 0 0 0 0,-1-1 1 0 0,0 0-1 0 0,-1 0 0 0 0,0-1 0 0 0,-1 0 0 0 0,0 1 0 0 0,-1-2 1 0 0,0 1-1 0 0,-1 0 0 0 0,-1 0 0 0 0,0-1 0 0 0,-1 1 1 0 0,-1-6-112 0 0,-7 3-919 0 0,0 14-8237 0 0,6 2-3498 0 0</inkml:trace>
  <inkml:trace contextRef="#ctx0" brushRef="#br0" timeOffset="2399.042">1974 785 11162 0 0,'0'0'1721'0'0,"0"0"-642"0"0,0 0-118 0 0,0 0 218 0 0,0 0 173 0 0,0 0 87 0 0,0 0-80 0 0,0 0-194 0 0,0 0-144 0 0,0 0-141 0 0,0 0-166 0 0,0 0-121 0 0,0 0-51 0 0,21 6-76 0 0,68 16-63 0 0,19-17 839 0 0,-65-12-1214 0 0,-21 7-861 0 0,-13 0-5185 0 0,-7 0-5555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19916 0 0,'0'0'1834'0'0,"0"0"-842"0"0,0 0-344 0 0,0 0 146 0 0,0 0 157 0 0,0 0 33 0 0,0 0-161 0 0,0 0-255 0 0,0 0-191 0 0,0 0-101 0 0,0 0-69 0 0,0 0-56 0 0,0 0-10 0 0,-10 34-32 0 0,-32 105-15 0 0,27-57 49 0 0,-4 296-828 0 0,21-369 1320 0 0,1 1-3741 0 0,-3-13-12468 0 0,-3-2 5296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13587 0 0,'0'0'1787'0'0,"0"0"-732"0"0,0 0-282 0 0,0 0 198 0 0,0 0 271 0 0,0 0 118 0 0,0 0-177 0 0,0 0-293 0 0,0 0-232 0 0,0 0-150 0 0,34 0-53 0 0,106 0-5 0 0,202 0 1702 0 0,-270-4-3611 0 0,-42 1-6080 0 0,-15 3-4773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8434 0 0,'0'0'3095'0'0,"0"0"-809"0"0,0 0-588 0 0,0 0-131 0 0,0 0 30 0 0,0 0-51 0 0,0 0-220 0 0,0 0-342 0 0,0 0-293 0 0,0 0-231 0 0,0 0-174 0 0,0-4 385 0 0,16 214 2134 0 0,-15-207-2782 0 0,0 1 0 0 0,1 0 0 0 0,-1-1 0 0 0,0 1 0 0 0,1 0 0 0 0,0-1 0 0 0,0 0 0 0 0,0 1 0 0 0,0-1 0 0 0,1 0 0 0 0,-1 0 0 0 0,1 0 0 0 0,0-1 0 0 0,0 1 0 0 0,0-1 0 0 0,0 1 0 0 0,0-1 0 0 0,0 0 0 0 0,1 0 0 0 0,-1 0 0 0 0,1-1 0 0 0,-1 1 0 0 0,1-1 0 0 0,0 0 0 0 0,-1 0 0 0 0,1 0 0 0 0,0-1 0 0 0,0 1 0 0 0,0-1 0 0 0,0 0 0 0 0,0 0 0 0 0,-1 0 0 0 0,1 0 0 0 0,0-1 0 0 0,0 0 0 0 0,0 1 0 0 0,-1-1 0 0 0,1-1 0 0 0,0 1 0 0 0,-1-1 0 0 0,1 1 0 0 0,-1-1 0 0 0,1 0 0 0 0,-1 0 0 0 0,1-1-23 0 0,192-181 484 0 0,-168 247-536 0 0,-25-57 53 0 0,0 0-1 0 0,1 0 1 0 0,-1-1 0 0 0,2 1 0 0 0,-1-1 0 0 0,0 0 0 0 0,1 0-1 0 0,0 0 1 0 0,0-1 0 0 0,0 1 0 0 0,1-1 0 0 0,0-1-1 0 0,-1 1 1 0 0,1-1 0 0 0,1 0 0 0 0,-1 0 0 0 0,0-1-1 0 0,1 1 1 0 0,-1-1 0 0 0,1-1 0 0 0,-1 0 0 0 0,1 0-1 0 0,0 0 1 0 0,0 0 0 0 0,0-1 0 0 0,-1 0 0 0 0,1-1 0 0 0,5 0-1 0 0,-3-2 65 0 0,0-1 1 0 0,-1 0 0 0 0,0 0 0 0 0,0-1 0 0 0,0 1 0 0 0,0-2 0 0 0,-1 1 0 0 0,1-1 0 0 0,-1 0 0 0 0,-1-1 0 0 0,0 0 0 0 0,1 0 0 0 0,-2 0 0 0 0,1 0 0 0 0,-1-1 0 0 0,-1 0 0 0 0,1 0 0 0 0,-1-1 0 0 0,0 1 0 0 0,-1-1 0 0 0,0 0-1 0 0,0-5-65 0 0,19-42 214 0 0,-21 74-7786 0 0,-2-3 75 0 0,1-7-4193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95 243 5233 0 0,'0'0'2646'0'0,"0"0"-153"0"0,0 0-133 0 0,0 0-202 0 0,0 0-219 0 0,0 0-260 0 0,0 0-241 0 0,0 0-217 0 0,0 0-210 0 0,0 0-164 0 0,0 0-127 0 0,0 0-109 0 0,24-12-71 0 0,76-40-71 0 0,-58 13 294 0 0,-38 32-658 0 0,-1 0 1 0 0,-1 0-1 0 0,0 0 0 0 0,0 0 0 0 0,0-1 1 0 0,-1 1-1 0 0,0-1 0 0 0,0 1 0 0 0,-1 0 1 0 0,1-1-1 0 0,-2 1 0 0 0,1-1-105 0 0,-2 4 12 0 0,0 1 0 0 0,0 0 0 0 0,0 0 0 0 0,0 1 0 0 0,-1-1 0 0 0,1 0 0 0 0,-1 1-1 0 0,0-1 1 0 0,0 1 0 0 0,1 0 0 0 0,-2 0 0 0 0,1 0 0 0 0,0 0 0 0 0,0 1 0 0 0,0-1 0 0 0,-1 1 0 0 0,1 0 0 0 0,-1 0-1 0 0,1 0 1 0 0,-1 0 0 0 0,1 1 0 0 0,-1 0 0 0 0,1-1 0 0 0,-1 1 0 0 0,0 0 0 0 0,1 1 0 0 0,-1-1 0 0 0,1 1 0 0 0,-1-1-1 0 0,-1 1-11 0 0,2-1 1 0 0,-7 3-11 0 0,1-1 1 0 0,0 1-1 0 0,0 0 1 0 0,0 1 0 0 0,1 0-1 0 0,-1 0 1 0 0,1 1-1 0 0,0 0 1 0 0,0 1 0 0 0,1 0-1 0 0,0 0 1 0 0,0 0-1 0 0,0 1 1 0 0,1 0 0 0 0,-1 0-1 0 0,2 1 1 0 0,-1 0 0 0 0,1 0-1 0 0,0 0 1 0 0,1 0-1 0 0,0 1 1 0 0,1 0 0 0 0,-2 3 9 0 0,2-5-3 0 0,1 0 0 0 0,0 0 0 0 0,0 0 1 0 0,0 0-1 0 0,1 0 0 0 0,0 0 0 0 0,1 1 1 0 0,-1-1-1 0 0,1 0 0 0 0,1 0 0 0 0,-1 1 0 0 0,1-1 1 0 0,1 0-1 0 0,-1 0 0 0 0,1 0 0 0 0,0 0 1 0 0,1 0-1 0 0,0-1 0 0 0,0 1 0 0 0,0-1 1 0 0,1 1-1 0 0,0-1 0 0 0,0 0 0 0 0,0 0 1 0 0,1-1-1 0 0,0 0 0 0 0,0 1 0 0 0,0-2 1 0 0,1 1-1 0 0,1 0 3 0 0,10 3 19 0 0,1 0 1 0 0,0-2-1 0 0,0 0 1 0 0,0-1-1 0 0,1-1 1 0 0,0-1-1 0 0,0-1 1 0 0,0 0-1 0 0,0-1 1 0 0,0-1-1 0 0,0-1 1 0 0,0-1-1 0 0,2 0-19 0 0,96-39-1283 0 0,-92 28-1092 0 0,-6 3-4738 0 0,-5 5-5402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6633 0 0,'0'0'2518'0'0,"0"0"-532"0"0,0 0-275 0 0,0 0 44 0 0,0 0 134 0 0,0 0-41 0 0,0 0-221 0 0,0 0-308 0 0,0 0-310 0 0,0 0-212 0 0,0 0-81 0 0,0 0-37 0 0,0 0-34 0 0,-1-4-26 0 0,-5-5 297 0 0,4 34 213 0 0,1 5-704 0 0,-25 108 313 0 0,-5-2 1 0 0,-42 109-739 0 0,67-225 26 0 0,-49 169-166 0 0,55-189 102 0 0,0 1 1 0 0,1 0-1 0 0,-1-1 0 0 0,0 1 1 0 0,0-1-1 0 0,1 1 1 0 0,-1 0-1 0 0,0-1 1 0 0,0 1-1 0 0,1-1 1 0 0,-1 1-1 0 0,1-1 1 0 0,-1 1-1 0 0,1-1 0 0 0,-1 1 1 0 0,0-1-1 0 0,1 1 1 0 0,0-1-1 0 0,-1 0 1 0 0,1 1-1 0 0,-1-1 1 0 0,1 0-1 0 0,-1 1 1 0 0,1-1-1 0 0,0 0 0 0 0,-1 0 1 0 0,1 0-1 0 0,0 1 1 0 0,-1-1-1 0 0,1 0 1 0 0,0 0-1 0 0,-1 0 1 0 0,1 0-1 0 0,-1 0 1 0 0,1 0-1 0 0,0 0 0 0 0,-1-1 1 0 0,1 1-1 0 0,0 0 1 0 0,-1 0-1 0 0,1 0 1 0 0,0-1-1 0 0,-1 1 1 0 0,1 0-1 0 0,-1-1 1 0 0,1 1-1 0 0,-1 0 0 0 0,1-1 1 0 0,-1 1-1 0 0,1-1 1 0 0,-1 1-1 0 0,1-1 1 0 0,-1 1-1 0 0,1-1 1 0 0,-1 1-1 0 0,0-1 1 0 0,1 1-1 0 0,-1-1 0 0 0,0 0 1 0 0,0 1-1 0 0,1-1 1 0 0,-1 1-1 0 0,0-1 1 0 0,0 0 37 0 0,42-33-1430 0 0,-4-2-632 0 0,53-53-5644 0 0,-34 29-1893 0 0,-39 39 3215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1800 0 0,'0'0'4232'0'0,"0"0"-713"0"0,0 0-655 0 0,0 0-600 0 0,0 0-430 0 0,0 0-322 0 0,0 0-300 0 0,0 0-277 0 0,0 0-240 0 0,0 0-185 0 0,-22 33-94 0 0,-71 100-68 0 0,61-69 113 0 0,32-55-363 0 0,0-6-49 0 0,-1 0 1 0 0,1 0 0 0 0,-1 1 0 0 0,1-1-1 0 0,0 0 1 0 0,0 0 0 0 0,0 1 0 0 0,1-1-1 0 0,-1 0 1 0 0,1 0 0 0 0,0 0 0 0 0,0 0-1 0 0,0 0 1 0 0,0 0 0 0 0,0 0 0 0 0,1 0-1 0 0,-1 0 1 0 0,1 0 0 0 0,0 0 0 0 0,0-1-1 0 0,0 1 1 0 0,0-1 0 0 0,0 0 0 0 0,1 1-1 0 0,-1-1 1 0 0,1 0 0 0 0,0 0 0 0 0,-1-1-1 0 0,1 1 1 0 0,0 0 0 0 0,0-1 0 0 0,0 0-1 0 0,0 0 1 0 0,0 0 0 0 0,0 0 0 0 0,0 0-1 0 0,0 0 1 0 0,1-1 0 0 0,1 0-50 0 0,6 2 185 0 0,0 0 0 0 0,0-2 0 0 0,0 1 0 0 0,1-1-1 0 0,-1-1 1 0 0,0 0 0 0 0,0-1 0 0 0,0 0 0 0 0,0 0 0 0 0,0-1 0 0 0,-1-1 0 0 0,8-3-185 0 0,-13 5 50 0 0,-1 0 1 0 0,1 0 0 0 0,-1-1-1 0 0,0 0 1 0 0,0 0-1 0 0,0 0 1 0 0,0 0 0 0 0,-1-1-1 0 0,1 1 1 0 0,-1-1-1 0 0,0 0 1 0 0,0 0 0 0 0,0 0-1 0 0,-1-1 1 0 0,1 1-1 0 0,-1 0 1 0 0,0-1 0 0 0,0 0-1 0 0,-1 1 1 0 0,1-1-1 0 0,-1 0 1 0 0,0 0 0 0 0,0 0-1 0 0,-1 0 1 0 0,1 0-1 0 0,-1 0 1 0 0,0 0-1 0 0,-1 0 1 0 0,0-2-51 0 0,-2 0-81 0 0,-1 0 0 0 0,0 0-1 0 0,0 1 1 0 0,-1-1 0 0 0,0 1 0 0 0,0 0-1 0 0,0 1 1 0 0,-1-1 0 0 0,0 1 0 0 0,0 0-1 0 0,0 1 1 0 0,-1-1 0 0 0,0 1 0 0 0,0 1-1 0 0,0-1 1 0 0,0 1 0 0 0,0 0 0 0 0,0 1-1 0 0,-1-1 1 0 0,0 2 0 0 0,1-1 0 0 0,-1 1-1 0 0,0 0 1 0 0,0 0 0 0 0,1 1 0 0 0,-1 0-1 0 0,-4 1 82 0 0,-52 13-3349 0 0,27 8-5987 0 0,26-13-2319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25 7346 0 0,'0'0'3664'0'0,"0"0"-1478"0"0,0 0-619 0 0,0 0-9 0 0,0 0-19 0 0,0 0-131 0 0,0 0-212 0 0,0 0-310 0 0,0 0-251 0 0,0 0-209 0 0,0 0-149 0 0,0 0-93 0 0,-31 22-74 0 0,-93 66-42 0 0,93-54-18 0 0,32-30-46 0 0,-1 0 0 0 0,1-1-1 0 0,-1 1 1 0 0,1 0 0 0 0,0-1 0 0 0,0 1 0 0 0,0-1 0 0 0,1 0 0 0 0,-1 1 0 0 0,1-1 0 0 0,0 0 0 0 0,0 0 0 0 0,0 0 0 0 0,1 0 0 0 0,-1 0 0 0 0,0-1 0 0 0,1 1 0 0 0,0-1 0 0 0,0 1 0 0 0,0-1 0 0 0,0 0 0 0 0,0 0 0 0 0,0 0 0 0 0,0-1-1 0 0,1 1 1 0 0,-1-1 0 0 0,0 1 0 0 0,1-1 0 0 0,3 0-4 0 0,2 3 84 0 0,0-2 0 0 0,1 1-1 0 0,-1-1 1 0 0,1 0 0 0 0,0-1-1 0 0,0 0 1 0 0,0-1 0 0 0,0 0-1 0 0,-1 0 1 0 0,1-1 0 0 0,0-1-1 0 0,0 1 1 0 0,-1-2 0 0 0,1 1-1 0 0,-1-1 1 0 0,1-1 0 0 0,-1 1-1 0 0,0-2 1 0 0,-1 1 0 0 0,1-1-1 0 0,-1-1 1 0 0,0 1 0 0 0,2-3-84 0 0,-6 4 36 0 0,0 0 1 0 0,-1 0-1 0 0,0-1 0 0 0,0 1 1 0 0,0-1-1 0 0,0 1 1 0 0,-1-1-1 0 0,1 0 0 0 0,-1 0 1 0 0,-1 0-1 0 0,1 0 1 0 0,-1-1-1 0 0,1 1 0 0 0,-2 0 1 0 0,1-1-1 0 0,-1 1 1 0 0,1 0-1 0 0,-1-1 0 0 0,-1 1 1 0 0,1-1-1 0 0,-1 1 1 0 0,0 0-1 0 0,0-1 0 0 0,-1 1 1 0 0,1 0-1 0 0,-1 0 1 0 0,0 0-1 0 0,-1 0 1 0 0,1 0-1 0 0,-1 1 0 0 0,0-1 1 0 0,0 1-1 0 0,0 0 1 0 0,-1 0-1 0 0,0 0 0 0 0,1 0 1 0 0,-2 0-1 0 0,1 1 1 0 0,0 0-1 0 0,0-1 0 0 0,-1 2 1 0 0,0-1-1 0 0,0 1 1 0 0,1-1-1 0 0,-2 1 0 0 0,1 0 1 0 0,0 1-1 0 0,0 0 1 0 0,0-1-1 0 0,-5 1-36 0 0,-54 8-2152 0 0,26 14-5097 0 0,26-13-3628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12043 0 0,'0'0'3583'0'0,"0"0"-1117"0"0,0 0-628 0 0,0 0-186 0 0,0 0-141 0 0,0 0-196 0 0,0 0-254 0 0,0 0-232 0 0,0 0-173 0 0,0 0-124 0 0,0 0-99 0 0,0 0-89 0 0,0 0-81 0 0,-4 3-54 0 0,0-1-184 0 0,1 1 0 0 0,1-1-1 0 0,-1 1 1 0 0,0 0 0 0 0,1 0-1 0 0,-1 0 1 0 0,1 1 0 0 0,0-1-1 0 0,0 0 1 0 0,0 1 0 0 0,1 0-1 0 0,-1-1 1 0 0,1 1-1 0 0,0 0 1 0 0,0 0 0 0 0,0-1-1 0 0,1 1 1 0 0,-1 0 0 0 0,1 0-1 0 0,0 0 1 0 0,0 3-25 0 0,-4 600-502 0 0,4-607 225 0 0,0 0-38 0 0,0 0-74 0 0,9-8-1114 0 0,55-96-5754 0 0,-32 29-6302 0 0,-23 52 8108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9770 0 0,'0'0'3716'0'0,"0"0"-1187"0"0,0 0-1004 0 0,0 0-442 0 0,0 0-119 0 0,0 0-33 0 0,0 0-83 0 0,0 0-120 0 0,-34 25-97 0 0,-109 79-87 0 0,4-5 956 0 0,102-69-789 0 0,50-9-604 0 0,98 21 550 0 0,-103-40-545 0 0,-1 1-1 0 0,1 0 0 0 0,-1 1 0 0 0,0 0 1 0 0,0 0-1 0 0,-1 0 0 0 0,1 1 0 0 0,-1 0 1 0 0,0 0-1 0 0,0 1 0 0 0,-1-1 0 0 0,1 1 1 0 0,-1 1-1 0 0,-1-1 0 0 0,1 1 0 0 0,-1-1 1 0 0,0 1-1 0 0,-1 0 0 0 0,3 7-111 0 0,19 45 527 0 0,1-50-2198 0 0,-6-7-5916 0 0,-14-2-4278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217 535 11098 0 0,'0'0'2388'0'0,"0"0"-407"0"0,0 0-226 0 0,0 0-56 0 0,0 0-62 0 0,0 0-236 0 0,0 0-279 0 0,0 0-283 0 0,0 0-190 0 0,0 0-122 0 0,0 0-72 0 0,0 0-30 0 0,0 0-94 0 0,-28 14-72 0 0,-87 46-65 0 0,111-58-185 0 0,1-1-1 0 0,0 0 0 0 0,1 1 1 0 0,-1 0-1 0 0,0 0 0 0 0,0 0 1 0 0,1 0-1 0 0,-1 0 1 0 0,1 0-1 0 0,-1 1 0 0 0,1-1 1 0 0,0 1-1 0 0,0-1 0 0 0,0 1 1 0 0,1 0-1 0 0,-1 0 0 0 0,1 0 1 0 0,-1 0-1 0 0,0 2-8 0 0,-1 6 41 0 0,-1-3-25 0 0,0 0-1 0 0,1 0 0 0 0,0 0 1 0 0,1 1-1 0 0,0 0 0 0 0,0-1 1 0 0,1 1-1 0 0,0 0 0 0 0,0 0 1 0 0,1 0-1 0 0,0 0 0 0 0,1 7-15 0 0,1-14 15 0 0,0-1 0 0 0,1 0-1 0 0,-1 0 1 0 0,0 0-1 0 0,0 0 1 0 0,0 0-1 0 0,1-1 1 0 0,-1 1-1 0 0,1 0 1 0 0,-1-1 0 0 0,0 0-1 0 0,1 0 1 0 0,-1 0-1 0 0,1 0 1 0 0,-1 0-1 0 0,0 0 1 0 0,1 0-1 0 0,-1-1 1 0 0,1 1 0 0 0,-1-1-1 0 0,0 0 1 0 0,0 0-1 0 0,2 0-14 0 0,9-6 99 0 0,0 0 1 0 0,0 0-1 0 0,0-1 0 0 0,-1-1 0 0 0,0 0 0 0 0,-1-1 1 0 0,0 0-1 0 0,-1 0 0 0 0,8-10-99 0 0,-10 11 47 0 0,108-112 172 0 0,-114 122-227 0 0,1 1 0 0 0,-1-1 0 0 0,0 1 0 0 0,0 0 0 0 0,0 0 1 0 0,-1 0-1 0 0,1 0 0 0 0,0 0 0 0 0,-1 0 0 0 0,1 0 0 0 0,-1 1 0 0 0,0-1 0 0 0,1 1 0 0 0,-1-1 0 0 0,-1 1 0 0 0,1-1 0 0 0,0 1 0 0 0,-1-1 0 0 0,1 1 0 0 0,-1 0 0 0 0,1-1 1 0 0,-1 1-1 0 0,0 0 0 0 0,-1-1 0 0 0,1 1 0 0 0,-1 2 8 0 0,2-1-11 0 0,-1 2 10 0 0,0-1 0 0 0,1 1 0 0 0,-1-1 1 0 0,1 0-1 0 0,0 0 0 0 0,1 1 0 0 0,-1-1 1 0 0,1 0-1 0 0,0 0 0 0 0,1 0 0 0 0,-1 0 0 0 0,1-1 1 0 0,0 1-1 0 0,0-1 0 0 0,0 1 0 0 0,0-1 1 0 0,1 0-1 0 0,0 0 0 0 0,0-1 0 0 0,0 1 0 0 0,0-1 1 0 0,1 0-1 0 0,-1 0 0 0 0,1 0 0 0 0,0-1 1 0 0,0 1-1 0 0,0-1 0 0 0,0 0 0 0 0,0-1 0 0 0,0 1 1 0 0,3-1 0 0 0,5-1 17 0 0,0-1 0 0 0,-1-1 0 0 0,0 0 0 0 0,1 0 0 0 0,-1-2 1 0 0,0 1-1 0 0,0-1 0 0 0,-1-1 0 0 0,1 0 0 0 0,-1-1 0 0 0,0 0 0 0 0,-1-1 1 0 0,1 0-1 0 0,-1-1 0 0 0,-1 0 0 0 0,1 0 0 0 0,-1-1 0 0 0,-1 0 0 0 0,0-1 0 0 0,1-1-17 0 0,25-25 83 0 0,-1-2-1 0 0,-2-1 1 0 0,-2-1-1 0 0,-1-2 0 0 0,-2-1 1 0 0,-3 0-1 0 0,-1-2 0 0 0,11-34-82 0 0,-28 64 21 0 0,0-1-1 0 0,-1 1 0 0 0,-1-1 0 0 0,0 1 1 0 0,-1-1-1 0 0,-1 0 0 0 0,-1 0 1 0 0,0 0-1 0 0,-2-14-20 0 0,1 27 13 0 0,0-1-1 0 0,1 1 1 0 0,-2 0 0 0 0,1 0-1 0 0,0 0 1 0 0,-1 0-1 0 0,1 0 1 0 0,-1 0 0 0 0,0 0-1 0 0,0 0 1 0 0,0 0 0 0 0,0 1-1 0 0,-1-1 1 0 0,1 1-1 0 0,-1 0 1 0 0,1 0 0 0 0,-1 0-1 0 0,0 0 1 0 0,0 0 0 0 0,0 0-1 0 0,0 1 1 0 0,0-1-1 0 0,0 1 1 0 0,-1 0 0 0 0,1 0-1 0 0,0 0 1 0 0,0 1 0 0 0,-1-1-1 0 0,1 1 1 0 0,-1 0-1 0 0,1-1 1 0 0,-3 2-13 0 0,3 0-3 0 0,0 1 0 0 0,-1 0 0 0 0,1 0 0 0 0,0 0 0 0 0,0 1-1 0 0,0-1 1 0 0,0 1 0 0 0,0 0 0 0 0,1 0 0 0 0,-1 0 0 0 0,1 0 0 0 0,0 0 0 0 0,0 0 0 0 0,0 1-1 0 0,0-1 1 0 0,0 1 0 0 0,1-1 0 0 0,0 1 0 0 0,0 0 0 0 0,0-1 0 0 0,-1 3 3 0 0,-2 17 1 0 0,0 0 1 0 0,1 1-1 0 0,2-1 1 0 0,0 1-1 0 0,2-1 1 0 0,0 1-1 0 0,3 8-1 0 0,3 10 11 0 0,3 0-1 0 0,1 0 1 0 0,3-1-1 0 0,1 0 0 0 0,16 29-10 0 0,8 18 26 0 0,17 45 23 0 0,-40-106-490 0 0,-44-57-1554 0 0,-5-9-1474 0 0,14 13-3571 0 0,11 14-4703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36 646 5889 0 0,'0'0'2997'0'0,"0"0"-1197"0"0,0 0-357 0 0,0 0 195 0 0,0 0 197 0 0,0 0 11 0 0,0 0-255 0 0,0 0-303 0 0,0 0-205 0 0,0 0-60 0 0,0 0-62 0 0,11 10 3098 0 0,-22 241-1364 0 0,0-158-2562 0 0,9-32-129 0 0,2-60 13 0 0,0-1-5 0 0,0 0-13 0 0,0 0-3 0 0,1-20-565 0 0,18-43-1315 0 0,-7 24-1363 0 0,-2 0-5077 0 0,-6 23-3416 0 0</inkml:trace>
  <inkml:trace contextRef="#ctx0" brushRef="#br0" timeOffset="251.742">82 241 7554 0 0,'0'0'3379'0'0,"0"0"-398"0"0,0 0-371 0 0,0 0-339 0 0,0 0-346 0 0,0 0-350 0 0,0 0-309 0 0,0 0-234 0 0,0 0-212 0 0,0 0-181 0 0,0 0-125 0 0,0 0-133 0 0,0 0-108 0 0,-14-6-67 0 0,-41-15-73 0 0,55 21-133 0 0,0 1 0 0 0,1-1 0 0 0,-1 0 0 0 0,1 1 0 0 0,-1-1 0 0 0,0 1 0 0 0,0-1 0 0 0,1 0 0 0 0,-1 1 0 0 0,0-1 0 0 0,0 1-1 0 0,1-1 1 0 0,-1 1 0 0 0,0-1 0 0 0,0 1 0 0 0,0-1 0 0 0,0 1 0 0 0,0-1 0 0 0,0 1 0 0 0,0-1 0 0 0,0 1 0 0 0,0-1 0 0 0,0 1 0 0 0,0-1 0 0 0,0 1 0 0 0,0-1 0 0 0,0 1 0 0 0,-1-1-1 0 0,1 1 1 0 0,0-1 0 0 0,0 1 0 0 0,0-1 0 0 0,-1 1 0 0 0,1-1 0 0 0,0 0 0 0 0,-1 1 0 0 0,1-1 0 0 0,0 0 0 0 0,-1 1 0 0 0,1-1 0 0 0,-1 0 0 0 0,1 1 0 0 0,0-1 0 0 0,-1 0-1 0 0,1 1 1 0 0,-1-1 0 0 0,1 0 0 0 0,-1 0 0 0 0,1 0 0 0 0,-1 0 0 0 0,1 1 0 0 0,-1-1 0 0 0,1 0 0 0 0,-1 0 0 0 0,1 0 0 0 0,-1 0 0 0 0,1 0 0 0 0,-1 0 0 0 0,1 0 0 0 0,-1 0 0 0 0,1-1-1 0 0,-1 1 1 0 0,1 0 0 0 0,-1 0 0 0 0,1 0 0 0 0,-1 0 0 0 0,52 7-2931 0 0,-41-7-40 0 0,-2 0-7472 0 0</inkml:trace>
  <inkml:trace contextRef="#ctx0" brushRef="#br0" timeOffset="1070.747">373 1209 3593 0 0,'0'0'2242'0'0,"0"0"-67"0"0,0 0 93 0 0,0 0 105 0 0,0 0-7 0 0,0 0-198 0 0,0 0-460 0 0,0 0-413 0 0,0 0-260 0 0,0 0-156 0 0,0 0-21 0 0,0 0-5 0 0,0 0-81 0 0,2-16-108 0 0,15-104 862 0 0,54-225 969 0 0,-67 333-2482 0 0,0 1 0 0 0,1 0 0 0 0,0 0 0 0 0,0 0-1 0 0,2 1 1 0 0,-1 0 0 0 0,1 0 0 0 0,1 1 0 0 0,-1-1-1 0 0,2 2 1 0 0,-1-1 0 0 0,1 1 0 0 0,4-2-13 0 0,-11 8 0 0 0,0 1 1 0 0,0-1-1 0 0,0 1 0 0 0,0 0 0 0 0,0-1 1 0 0,0 1-1 0 0,1 0 0 0 0,-1 1 0 0 0,0-1 1 0 0,1 0-1 0 0,-1 1 0 0 0,0-1 1 0 0,1 1-1 0 0,-1 0 0 0 0,1-1 0 0 0,-1 1 1 0 0,0 1-1 0 0,1-1 0 0 0,-1 0 1 0 0,1 0-1 0 0,-1 1 0 0 0,0 0 0 0 0,1-1 1 0 0,-1 1-1 0 0,0 0 0 0 0,0 0 0 0 0,0 0 1 0 0,1 0-1 0 0,-1 0 0 0 0,0 1 1 0 0,0-1-1 0 0,-1 1 0 0 0,1-1 0 0 0,0 1 1 0 0,0 0-1 0 0,-1 0 0 0 0,1 0 1 0 0,-1 0-1 0 0,0 0 0 0 0,1 0 0 0 0,-1 0 1 0 0,0 0-1 0 0,0 2 0 0 0,11 27 20 0 0,-1 0-1 0 0,-2 2 1 0 0,-2-1 0 0 0,-1 1 0 0 0,1 12-20 0 0,-9 139 10 0 0,2-184 1 0 0,0 0-10 0 0,0 0 13 0 0,0 0-1 0 0,0 0-32 0 0,4-11 42 0 0,154-188 32 0 0,-132 165-57 0 0,2 2 0 0 0,1 0 1 0 0,1 2-1 0 0,20-14 2 0 0,-49 43-3 0 0,-1-1 1 0 0,1 1-1 0 0,-1 0 1 0 0,1 0-1 0 0,0-1 1 0 0,0 1-1 0 0,-1 0 1 0 0,1 0-1 0 0,0 0 1 0 0,0 0-1 0 0,0 0 1 0 0,0 0-1 0 0,0 0 1 0 0,0 0-1 0 0,1 0 1 0 0,-1 0-1 0 0,0 1 1 0 0,0-1-1 0 0,1 1 1 0 0,-1-1-1 0 0,0 0 1 0 0,1 1-1 0 0,-1 0 1 0 0,0-1-1 0 0,1 1 0 0 0,-1 0 1 0 0,1 0-1 0 0,-1 0 1 0 0,0 0-1 0 0,1 0 1 0 0,-1 0-1 0 0,1 0 1 0 0,-1 1-1 0 0,0-1 1 0 0,1 0-1 0 0,-1 1 1 0 0,1-1-1 0 0,-1 1 1 0 0,0-1-1 0 0,0 1 1 0 0,1 0-1 0 0,-1-1 1 0 0,0 1-1 0 0,0 0 1 0 0,0 0-1 0 0,0 0 1 0 0,0 0-1 0 0,0 0 1 0 0,0 0-1 0 0,0 0 1 0 0,0 1-1 0 0,-1-1 0 0 0,1 0 1 0 0,0 1 2 0 0,-20 175 95 0 0,5-104-71 0 0,-4 108 40 0 0,17-180-75 0 0,1 1 1 0 0,0 0 0 0 0,0-1-1 0 0,-1 1 1 0 0,1 0 0 0 0,0 0-1 0 0,0 0 1 0 0,1-1 0 0 0,-1 1-1 0 0,0 0 1 0 0,1 0-1 0 0,-1-1 1 0 0,1 1 0 0 0,-1 0-1 0 0,1-1 1 0 0,0 1 0 0 0,0-1-1 0 0,0 1 1 0 0,-1-1 0 0 0,2 1-1 0 0,-1-1 1 0 0,0 0 0 0 0,0 1-1 0 0,0-1 1 0 0,1 0 0 0 0,-1 0-1 0 0,1 1 11 0 0,23 1-2462 0 0,-17-3 320 0 0,-3 0-3601 0 0,-2 0-6525 0 0</inkml:trace>
  <inkml:trace contextRef="#ctx0" brushRef="#br0" timeOffset="1767.791">1385 760 5217 0 0,'0'0'5211'0'0,"0"0"-2422"0"0,0 0-817 0 0,0 0-75 0 0,0 0-123 0 0,0 0-242 0 0,0 0-362 0 0,0 0-437 0 0,0 0-291 0 0,0 0-167 0 0,0 0-67 0 0,0 0 8 0 0,0 0 102 0 0,0-7 576 0 0,22 55 1010 0 0,-13-19-1716 0 0,-2 0 0 0 0,-1 0-1 0 0,-1 1 1 0 0,-2 0 0 0 0,-1 0-1 0 0,-1 0 1 0 0,-1 0-1 0 0,-2 0 1 0 0,-1-1 0 0 0,-3 9-188 0 0,-30 146 117 0 0,11-78-21 0 0,25-106-83 0 0,0-1 0 0 0,0 1 0 0 0,-1-1-1 0 0,1 1 1 0 0,0-1 0 0 0,0 0 0 0 0,0 1 0 0 0,0-1-1 0 0,0 1 1 0 0,-1-1 0 0 0,1 1 0 0 0,0-1 0 0 0,-1 1 0 0 0,1 0-1 0 0,0-1 1 0 0,-1 1 0 0 0,1-1 0 0 0,0 1 0 0 0,-1 0-1 0 0,1-1 1 0 0,-1 1 0 0 0,1 0 0 0 0,0-1 0 0 0,-1 1 0 0 0,1 0-1 0 0,-1 0 1 0 0,1-1 0 0 0,-1 1 0 0 0,1 0 0 0 0,-1 0-1 0 0,1 0 1 0 0,-1 0 0 0 0,0 0 0 0 0,1 0 0 0 0,-1 0 0 0 0,1 0-1 0 0,-1 0 1 0 0,1 0 0 0 0,-1 0 0 0 0,1 0 0 0 0,-1 0-1 0 0,1 0 1 0 0,-1 0 0 0 0,1 0 0 0 0,-1 1 0 0 0,1-1 0 0 0,-1 0-1 0 0,1 0 1 0 0,-1 1 0 0 0,1-1 0 0 0,-1 0 0 0 0,1 1-1 0 0,0-1 1 0 0,-1 0 0 0 0,1 1 0 0 0,-1-1 0 0 0,1 1 0 0 0,0-1-1 0 0,0 1 1 0 0,-1-1 0 0 0,1 1 0 0 0,0-1 0 0 0,0 1-1 0 0,-1-1 1 0 0,1 1 0 0 0,0-1 0 0 0,0 1 0 0 0,0-1 0 0 0,0 1-13 0 0,-11-44 151 0 0,26-119-21 0 0,57-76-82 0 0,-67 226-44 0 0,5-16-1 0 0,0 0 0 0 0,2 1-1 0 0,1 0 1 0 0,2 1 0 0 0,0 0 0 0 0,1 1 0 0 0,2 1 0 0 0,1 1 0 0 0,0 1 0 0 0,2 0 0 0 0,0 1-1 0 0,15-9-2 0 0,-33 27 0 0 0,1 0-1 0 0,-1 0 0 0 0,1 0 0 0 0,0 1 1 0 0,0 0-1 0 0,0 0 0 0 0,0 0 0 0 0,1 0 0 0 0,-1 0 1 0 0,0 1-1 0 0,1 0 0 0 0,-1 0 0 0 0,1 0 1 0 0,0 1-1 0 0,-1-1 0 0 0,1 1 0 0 0,-1 0 0 0 0,1 1 1 0 0,0-1-1 0 0,-1 1 0 0 0,1-1 0 0 0,-1 2 1 0 0,1-1-1 0 0,-1 0 0 0 0,0 1 0 0 0,1 0 1 0 0,-1 0-1 0 0,0 0 0 0 0,0 0 0 0 0,0 1 0 0 0,-1-1 1 0 0,1 1-1 0 0,0 0 0 0 0,-1 0 0 0 0,0 1 1 0 0,0-1-1 0 0,0 1 0 0 0,2 2 1 0 0,-1 11 13 0 0,0-1 0 0 0,-1 1 0 0 0,-1-1 0 0 0,0 1 0 0 0,-1 0 0 0 0,-1 0 0 0 0,-1 0 0 0 0,0 0 0 0 0,-1 0 0 0 0,-1-1 0 0 0,-1 1 0 0 0,0-1 0 0 0,-1 1 0 0 0,-1-1 0 0 0,0-1 0 0 0,-6 10-13 0 0,6-9 23 0 0,0 0-1 0 0,-2-1 1 0 0,0 0-1 0 0,0 0 1 0 0,-2 0 0 0 0,0-1-1 0 0,0-1 1 0 0,-1 0-1 0 0,-1 0 1 0 0,0-1-1 0 0,-1-1 1 0 0,0 0-1 0 0,-7 4-22 0 0,15-12 5 0 0,0-1 0 0 0,-1 0 0 0 0,1-1 0 0 0,0 1 0 0 0,0-1-1 0 0,-1 0 1 0 0,1 0 0 0 0,-1-1 0 0 0,1 1 0 0 0,-1-1 0 0 0,1 0-1 0 0,-1-1 1 0 0,1 0 0 0 0,-1 0 0 0 0,1 0 0 0 0,0 0 0 0 0,-1-1-1 0 0,1 0 1 0 0,0 0 0 0 0,0 0 0 0 0,0 0 0 0 0,0-1 0 0 0,-4-3-5 0 0,6 4-127 0 0,0-1 0 0 0,0 0 0 0 0,0 1 0 0 0,0-1 0 0 0,0 0 0 0 0,1-1 0 0 0,-1 1 0 0 0,1 0 0 0 0,0-1 1 0 0,0 1-1 0 0,0-1 0 0 0,0 0 0 0 0,1 1 0 0 0,-1-1 0 0 0,1 0 0 0 0,0 0 0 0 0,0 0 0 0 0,1 0 0 0 0,-1 0 1 0 0,1 0-1 0 0,0-1 127 0 0,-1-7-1370 0 0,1-3-892 0 0,1 5-2185 0 0,2 2-7429 0 0</inkml:trace>
  <inkml:trace contextRef="#ctx0" brushRef="#br0" timeOffset="3162.801">2345 701 12803 0 0,'0'0'1363'0'0,"0"0"-148"0"0,0 0 110 0 0,0 0 138 0 0,0 0 51 0 0,0 0-141 0 0,0 0-267 0 0,0 0-220 0 0,0 0-172 0 0,0 0-119 0 0,0 0-88 0 0,0 0-42 0 0,-33 14-34 0 0,-100 42-61 0 0,68-15 215 0 0,57-34-546 0 0,0 1 1 0 0,0 0-1 0 0,1 0 0 0 0,0 1 0 0 0,0 0 1 0 0,1 0-1 0 0,0 0 0 0 0,1 1 0 0 0,0 0 1 0 0,0 0-1 0 0,1 0 0 0 0,0 1 1 0 0,1 0-1 0 0,0-1 0 0 0,1 1 0 0 0,0 0 1 0 0,1 0-1 0 0,0 1-39 0 0,0-7 0 0 0,0 0 1 0 0,0 0 0 0 0,1 0-1 0 0,-1 0 1 0 0,1 1-1 0 0,0-1 1 0 0,0 0 0 0 0,1 0-1 0 0,-1 0 1 0 0,1 0-1 0 0,0 0 1 0 0,1 0 0 0 0,-1 0-1 0 0,1 0 1 0 0,0-1-1 0 0,0 1 1 0 0,1-1 0 0 0,-1 1-1 0 0,1-1 1 0 0,0 0-1 0 0,0 0 1 0 0,1 0-1 0 0,-1 0 1 0 0,1 0 0 0 0,0-1-1 0 0,0 0 1 0 0,0 0-1 0 0,0 0 1 0 0,0 0 0 0 0,1 0-1 0 0,-1-1 1 0 0,1 0-1 0 0,0 0 1 0 0,-1 0 0 0 0,1-1-1 0 0,3 1 0 0 0,4-5 51 0 0,-1 0 1 0 0,1-1-1 0 0,0 0 0 0 0,-1-1 1 0 0,0 0-1 0 0,0-1 0 0 0,-1 0 0 0 0,1-1 1 0 0,-1 0-1 0 0,-1 0 0 0 0,1-1 0 0 0,-1 0 1 0 0,-1-1-1 0 0,1 0 0 0 0,-2-1 0 0 0,1 1 1 0 0,-1-1-1 0 0,-1-1 0 0 0,5-8-51 0 0,-2 6 52 0 0,47-75 288 0 0,-45 66-304 0 0,2 0 0 0 0,1 1-1 0 0,0 1 1 0 0,2 0 0 0 0,0 1 0 0 0,5-2-36 0 0,-21 20-2 0 0,0 1 1 0 0,0-1 0 0 0,1 1 0 0 0,-1-1 0 0 0,0 1 0 0 0,1 0 0 0 0,-1-1 0 0 0,0 1 0 0 0,1 0 0 0 0,-1-1 0 0 0,1 1 0 0 0,-1 0-1 0 0,1 0 1 0 0,-1-1 0 0 0,1 1 0 0 0,-1 0 0 0 0,1 0 0 0 0,-1 0 0 0 0,1 0 0 0 0,-1-1 0 0 0,1 1 0 0 0,-1 0 0 0 0,1 0 0 0 0,-1 0-1 0 0,1 0 1 0 0,-1 0 0 0 0,1 0 0 0 0,-1 1 0 0 0,1-1 0 0 0,-1 0 0 0 0,1 0 0 0 0,-1 0 0 0 0,1 0 0 0 0,-1 1 0 0 0,1-1 0 0 0,-1 0-1 0 0,1 0 1 0 0,-1 1 0 0 0,0-1 0 0 0,1 0 0 0 0,-1 1 0 0 0,0-1 0 0 0,1 0 0 0 0,-1 1 0 0 0,0-1 0 0 0,1 1 0 0 0,-1-1 0 0 0,0 1-1 0 0,1-1 1 0 0,-1 0 0 0 0,0 1 0 0 0,0-1 0 0 0,0 1 0 0 0,0-1 0 0 0,1 1 0 0 0,-1-1 0 0 0,0 1 0 0 0,0-1 0 0 0,0 1 0 0 0,0-1-1 0 0,0 1 1 0 0,0 0 0 0 0,0-1 0 0 0,0 1 0 0 0,-1-1 1 0 0,2 48 33 0 0,-2-35-22 0 0,-8 69 35 0 0,6-73-51 0 0,1 0-1 0 0,0 0 1 0 0,0 0-1 0 0,1 1 1 0 0,0-1-1 0 0,0 1 0 0 0,1-1 1 0 0,1 1-1 0 0,0-1 1 0 0,0 1-1 0 0,0-1 1 0 0,1 0-1 0 0,1 1 1 0 0,0-1-1 0 0,0 0 1 0 0,1-1-1 0 0,0 1 1 0 0,0-1-1 0 0,5 7 6 0 0,-7-13-2 0 0,0 0 0 0 0,1 0-1 0 0,-1 0 1 0 0,1 0 0 0 0,-1-1-1 0 0,1 1 1 0 0,0-1 0 0 0,-1 0-1 0 0,1 0 1 0 0,0 0 0 0 0,0 0-1 0 0,0 0 1 0 0,0-1 0 0 0,0 1-1 0 0,0-1 1 0 0,0 0 0 0 0,0 1-1 0 0,0-2 1 0 0,0 1 0 0 0,0 0-1 0 0,0-1 1 0 0,0 1 0 0 0,0-1-1 0 0,0 0 1 0 0,0 0 0 0 0,0 0-1 0 0,0 0 1 0 0,0 0 0 0 0,-1-1-1 0 0,1 0 1 0 0,-1 1 0 0 0,2-2 2 0 0,76-64 117 0 0,-24 0 161 0 0,-35 39-235 0 0,2 2-1 0 0,0 0 0 0 0,2 2 0 0 0,0 1 0 0 0,28-19-42 0 0,108-46 64 0 0,-64 70 172 0 0,-87 22 508 0 0,-33-2-303 0 0,14-3-444 0 0,0 1 1 0 0,-1-1-1 0 0,1 1 1 0 0,-1 1 0 0 0,1 0-1 0 0,0 0 1 0 0,-1 1-1 0 0,1 0 1 0 0,0 1 0 0 0,0 0-1 0 0,0 0 1 0 0,1 1-1 0 0,-1 0 1 0 0,1 0-1 0 0,0 1 1 0 0,0 0 0 0 0,0 1-1 0 0,1 0 1 0 0,0 0-1 0 0,0 0 1 0 0,0 1 0 0 0,-1 3 2 0 0,-7 8-21 0 0,0 0 0 0 0,2 1 1 0 0,0 1-1 0 0,1 0 1 0 0,1 1-1 0 0,1 0 1 0 0,1 1-1 0 0,-3 12 21 0 0,6 62-78 0 0,9-92 74 0 0,-1 1 0 0 0,1-1 0 0 0,0 0 0 0 0,1-1 0 0 0,-1 1 0 0 0,1 0 0 0 0,0-1 0 0 0,-1 0 0 0 0,1 0 0 0 0,1 0 0 0 0,-1 0 0 0 0,0-1 0 0 0,1 0 0 0 0,-1 0 0 0 0,1 0 0 0 0,0 0 0 0 0,0-1 1 0 0,-1 0-1 0 0,1 0 0 0 0,0 0 0 0 0,0 0 0 0 0,0-1 0 0 0,0 0 0 0 0,5 0 4 0 0,29-1 13 0 0,0-2 0 0 0,0-2 0 0 0,0-1 0 0 0,-1-3-1 0 0,0 0 1 0 0,0-3 0 0 0,-1-1 0 0 0,-1-1 0 0 0,0-2 0 0 0,-1-2 0 0 0,-1-1 0 0 0,-1-2 0 0 0,1-2-13 0 0,5-8 21 0 0,-1-1 0 0 0,-2-2 0 0 0,-1-1 0 0 0,-2-2 1 0 0,-2-1-1 0 0,-1-2 0 0 0,-2 0 0 0 0,12-26-21 0 0,-5 13 7 0 0,-15 22-9 0 0,-2 0 0 0 0,0-2 1 0 0,-3 0-1 0 0,-1 0 0 0 0,-1-2 0 0 0,-2 1 0 0 0,-1-2 1 0 0,-2 1-1 0 0,-1-1 0 0 0,-2 0 0 0 0,-2-1 1 0 0,-1-22 1 0 0,-2 57 0 0 0,1-1 0 0 0,-1 0 0 0 0,0 1 0 0 0,0-1 0 0 0,0 1 0 0 0,-1-1 0 0 0,1 0 0 0 0,-1 1 0 0 0,1-1 0 0 0,-1 1 0 0 0,0-1 0 0 0,0 1 0 0 0,0 0 0 0 0,0-1 0 0 0,0 1 0 0 0,-1 0 0 0 0,1 0 0 0 0,-1 0 0 0 0,1 0 0 0 0,-1 0 0 0 0,0 0 0 0 0,0 0 0 0 0,0 1 0 0 0,0-1 0 0 0,0 0 0 0 0,0 1 0 0 0,0 0 0 0 0,-1-1 0 0 0,1 1 0 0 0,0 0 1 0 0,-1 0-1 0 0,1 1 0 0 0,-1-1 0 0 0,1 0 0 0 0,-1 1 0 0 0,0 0 0 0 0,1-1 0 0 0,-1 1 0 0 0,1 0 0 0 0,-1 0 0 0 0,1 0 0 0 0,-1 1 0 0 0,0-1 0 0 0,1 1 0 0 0,-1-1 0 0 0,0 1 0 0 0,-6 4-2 0 0,1 0 0 0 0,-1 0 1 0 0,1 1-1 0 0,0 0 0 0 0,1 1 1 0 0,-1-1-1 0 0,1 1 0 0 0,1 1 0 0 0,-1-1 1 0 0,1 1-1 0 0,1 0 0 0 0,-1 1 0 0 0,1-1 1 0 0,1 1-1 0 0,0 0 0 0 0,0 0 1 0 0,-2 8 1 0 0,-6 24 2 0 0,2 0 1 0 0,2 1 0 0 0,1 0-1 0 0,3 0 1 0 0,1 1 0 0 0,2-1-1 0 0,2 1 1 0 0,3 14-3 0 0,26 234 56 0 0,17 28-9 0 0,-44-259-81 0 0,6-67 5 0 0,12-73-863 0 0,-7-13-1463 0 0,-11 32-5832 0 0,-3 45-3785 0 0</inkml:trace>
  <inkml:trace contextRef="#ctx0" brushRef="#br0" timeOffset="3484.908">3550 506 14659 0 0,'0'0'1995'0'0,"0"0"-362"0"0,0 0-176 0 0,0 0-51 0 0,0 0-79 0 0,0 0-115 0 0,0 0-201 0 0,0 0-216 0 0,0 0-119 0 0,0 0-103 0 0,0 0-71 0 0,0 0-23 0 0,0 0-50 0 0,-15-7-68 0 0,-46-20-63 0 0,45 20-59 0 0,16 7-53 0 0,0 0-14 0 0,13-3 236 0 0,263-19 927 0 0,-177 18-1028 0 0,-69 1-239 0 0,1 2 1 0 0,-1 0-1 0 0,1 2 0 0 0,-1 1 1 0 0,1 2-1 0 0,-1 1 1 0 0,0 1-1 0 0,18 7-68 0 0,-48-13-105 0 0,19 12-294 0 0,-17-2-6296 0 0,-2-6-5982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11450 0 0,'0'0'4887'0'0,"0"0"-2615"0"0,0 0-1215 0 0,0 0-293 0 0,0 0 59 0 0,0 0 157 0 0,0 0 75 0 0,0 0-42 0 0,0 0-162 0 0,0 0-165 0 0,0 0-106 0 0,33-8-71 0 0,104-28-42 0 0,210-30 1027 0 0,-202 46-2373 0 0,-84 18-7258 0 0,-47 2-4213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5953 0 0,'0'0'1943'0'0,"0"0"-46"0"0,0 0-34 0 0,0 0 59 0 0,0 0 39 0 0,0 0-156 0 0,0 0-262 0 0,0 0-304 0 0,0 0-266 0 0,0 0-163 0 0,0 0-105 0 0,0 0-87 0 0,0 0-65 0 0,-7 12 1041 0 0,23 127 922 0 0,15 225-670 0 0,-30-335-1806 0 0,-1-1 0 0 0,-2 1 1 0 0,0-1-1 0 0,-2 1 0 0 0,-1-1 0 0 0,-2 0 0 0 0,-2 5-40 0 0,-9 15-6 0 0,23-74-2637 0 0,2-4-801 0 0,-6 9-7075 0 0,-1 13-923 0 0</inkml:trace>
  <inkml:trace contextRef="#ctx0" brushRef="#br0" timeOffset="5026.668">1 365 3393 0 0,'0'0'1409'0'0,"0"0"1"0"0,0 0 121 0 0,0 0 116 0 0,0 0 3 0 0,0 0-193 0 0,0 0-288 0 0,0 0-169 0 0,0 0-57 0 0,0 0 29 0 0,0 0 65 0 0,5 0-23 0 0,81 3 4571 0 0,81-3-3098 0 0,-69-24-1948 0 0,-86 22-2049 0 0,-16 3-2382 0 0,-5-1-5349 0 0,6 0-2543 0 0</inkml:trace>
  <inkml:trace contextRef="#ctx0" brushRef="#br0" timeOffset="5794.618">531 1 7066 0 0,'0'0'2055'0'0,"0"0"-223"0"0,0 0-1 0 0,0 0 132 0 0,0 0 15 0 0,0 0-246 0 0,0 0-374 0 0,0 0-354 0 0,0 0-245 0 0,0 0-124 0 0,0 0-59 0 0,0 0-48 0 0,0 0-49 0 0,0 47 2173 0 0,17 182-1121 0 0,-13 109-1172 0 0,3-290-358 0 0,-2-44 25 0 0,-5-4-56 0 0,0 0 29 0 0,14-11 320 0 0,94-104-43 0 0,-28 50-223 0 0,-78 65-49 0 0,0 0 0 0 0,0 0 0 0 0,0 0 0 0 0,0 0 0 0 0,0 0 0 0 0,-1 1-1 0 0,1-1 1 0 0,0 0 0 0 0,0 1 0 0 0,0-1 0 0 0,-1 1 0 0 0,1 0 0 0 0,0 0 0 0 0,-1 0 0 0 0,1-1 0 0 0,0 1-1 0 0,-1 1 1 0 0,1-1 0 0 0,-1 0 0 0 0,0 0 0 0 0,1 1 0 0 0,-1-1 0 0 0,0 0 0 0 0,0 1 0 0 0,0-1 0 0 0,0 1-1 0 0,0 0 1 0 0,0-1 0 0 0,0 1 0 0 0,-1 0 0 0 0,1-1 0 0 0,-1 1 0 0 0,1 0 0 0 0,-1 0 0 0 0,1 0 0 0 0,-1-1-1 0 0,0 1 1 0 0,0 0 0 0 0,0 1-4 0 0,8 154 491 0 0,-5-120-420 0 0,12-38-2770 0 0,-5-9-5349 0 0,-8 6-1067 0 0</inkml:trace>
  <inkml:trace contextRef="#ctx0" brushRef="#br0" timeOffset="6302.516">1019 619 6297 0 0,'0'0'2007'0'0,"0"0"-472"0"0,0 0-13 0 0,0 0 226 0 0,0 0 4 0 0,0 0-169 0 0,0 0-233 0 0,0 0-243 0 0,0 0-214 0 0,0 0-123 0 0,0 0-61 0 0,0 0-59 0 0,0 0-16 0 0,17 4-17 0 0,53 10-65 0 0,-68-13-496 0 0,0-1-1 0 0,0 1 1 0 0,0-1-1 0 0,0 1 0 0 0,0-1 1 0 0,0 0-1 0 0,0 0 0 0 0,0 0 1 0 0,0 0-1 0 0,0 0 1 0 0,0-1-1 0 0,0 1 0 0 0,0-1 1 0 0,0 1-1 0 0,0-1 0 0 0,0 1 1 0 0,0-1-1 0 0,0 0 1 0 0,0 0-1 0 0,0 0 0 0 0,-1 0 1 0 0,1-1-1 0 0,0 1 0 0 0,-1 0 1 0 0,1-1-1 0 0,0 0-55 0 0,3-3 217 0 0,2-1-87 0 0,-1 1 0 0 0,0-1 0 0 0,0-1 0 0 0,0 1 0 0 0,-1-1 0 0 0,1 0 0 0 0,-2 0 0 0 0,1 0 1 0 0,-1-1-1 0 0,0 0 0 0 0,0-2-130 0 0,8-60 559 0 0,-13 69-558 0 0,-1 0 0 0 0,0-1 0 0 0,1 1 1 0 0,-1 0-1 0 0,0 0 0 0 0,1 0 0 0 0,-1 0 1 0 0,0 0-1 0 0,0 1 0 0 0,0-1 1 0 0,0 0-1 0 0,0 1 0 0 0,0-1 0 0 0,0 1 1 0 0,0 0-1 0 0,0 0 0 0 0,0 0 1 0 0,0 0-1 0 0,0 0 0 0 0,0 0 0 0 0,0 0 1 0 0,0 1-1 0 0,0-1 0 0 0,0 1 1 0 0,-1 0-2 0 0,-7 4-11 0 0,1 1 0 0 0,-1 0 0 0 0,1 0 0 0 0,1 1 0 0 0,-1 0 0 0 0,1 1 0 0 0,1 0 0 0 0,-1 0 0 0 0,1 0 0 0 0,1 1 0 0 0,-1 0 0 0 0,-1 5 11 0 0,2-6 9 0 0,2-2-1 0 0,-1 0 1 0 0,1 1-1 0 0,0 0 0 0 0,0 0 1 0 0,1 0-1 0 0,0 0 0 0 0,0 0 1 0 0,1 1-1 0 0,0-1 0 0 0,0 1 1 0 0,1 0-1 0 0,0-1 0 0 0,0 1 1 0 0,0 0-1 0 0,1 0 0 0 0,1 0 1 0 0,-1 0-1 0 0,1-1 1 0 0,1 1-9 0 0,0-3 17 0 0,0-1 0 0 0,0 0 0 0 0,0 0 0 0 0,0 0 0 0 0,1-1 0 0 0,0 1 0 0 0,0-1 0 0 0,0 1 1 0 0,0-1-1 0 0,0 0 0 0 0,1 0 0 0 0,-1 0 0 0 0,1-1 0 0 0,0 1 0 0 0,0-1 0 0 0,0 0 0 0 0,0 0 1 0 0,0 0-1 0 0,0-1 0 0 0,1 1 0 0 0,-1-1 0 0 0,0 0 0 0 0,2 0-17 0 0,108 7 310 0 0,-99-8-321 0 0,136-23-2010 0 0,-147 22 1292 0 0,2 0-1014 0 0,-2 0-6256 0 0,-3 1-3833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60 776 0 0,'0'0'1047'0'0,"0"0"213"0"0,0 0 337 0 0,0 0 335 0 0,0 0 153 0 0,0 0-86 0 0,0 0-226 0 0,0 0-236 0 0,0 0-254 0 0,0 0-202 0 0,0 0-122 0 0,0 0-100 0 0,0 0-54 0 0,-8-4-27 0 0,-22-11-55 0 0,-44 15 2788 0 0,-39 47-1133 0 0,80-27-1931 0 0,27-15-394 0 0,0 0 0 0 0,1 0 0 0 0,0 1 1 0 0,0-1-1 0 0,0 1 0 0 0,1 1 0 0 0,0-1 1 0 0,0 1-1 0 0,0-1 0 0 0,1 1 0 0 0,0 0 0 0 0,1 0 1 0 0,-1 1-1 0 0,1-1 0 0 0,1 0 0 0 0,-1 1 1 0 0,1-1-1 0 0,1 1 0 0 0,-1 0 0 0 0,1-1 1 0 0,1 1-1 0 0,-1-1 0 0 0,3 8-53 0 0,-1-7 28 0 0,0-1 0 0 0,1 1 0 0 0,0-1 0 0 0,0 0 0 0 0,1 0 0 0 0,0 0 0 0 0,0 0 0 0 0,1-1 0 0 0,0 1 0 0 0,0-1 0 0 0,0 0 0 0 0,1-1 0 0 0,0 1 0 0 0,0-1 0 0 0,0 0 0 0 0,1-1 0 0 0,1 1-28 0 0,-7-4 7 0 0,5 2-4 0 0,-1 1 1 0 0,1-2 0 0 0,0 1-1 0 0,0-1 1 0 0,0 0-1 0 0,0 0 1 0 0,0 0 0 0 0,0-1-1 0 0,0 0 1 0 0,1 0-1 0 0,-1-1 1 0 0,0 0 0 0 0,1 0-1 0 0,-1 0 1 0 0,1-1-4 0 0,3 1-17 0 0,-1-2-92 0 0,0-1 0 0 0,0 0 0 0 0,0 0 0 0 0,0-1 0 0 0,-1 0 0 0 0,1-1 0 0 0,-1 1 0 0 0,0-2 0 0 0,-1 1 0 0 0,1-1 0 0 0,2-3 109 0 0,1 1-435 0 0,26-18-2133 0 0,-12 11-3151 0 0,-13 8-27 0 0,-5 3-5777 0 0</inkml:trace>
  <inkml:trace contextRef="#ctx0" brushRef="#br0" timeOffset="1152.347">857 34 2969 0 0,'0'0'1703'0'0,"0"0"230"0"0,0 0 255 0 0,0 0 123 0 0,0 0-218 0 0,0 0-399 0 0,0 0-304 0 0,0 0-199 0 0,0 0-88 0 0,0 0-42 0 0,0 0-57 0 0,0 0-98 0 0,0 0-82 0 0,-12 1-106 0 0,-64 9 406 0 0,62-5-981 0 0,1 1 1 0 0,-1 1-1 0 0,1 0 1 0 0,0 1-1 0 0,1 0 1 0 0,0 1-1 0 0,0 0 1 0 0,1 1-1 0 0,0 0 1 0 0,1 1-1 0 0,0 0 1 0 0,0 1-1 0 0,1 0 1 0 0,1 0-1 0 0,0 1 1 0 0,1 0-1 0 0,0 1 1 0 0,1-1-1 0 0,1 1 1 0 0,-4 15-144 0 0,8-26 4 0 0,0 0-1 0 0,0 0 1 0 0,1 0 0 0 0,-1 1 0 0 0,1-1 0 0 0,0 0-1 0 0,0 0 1 0 0,0 1 0 0 0,0-1 0 0 0,0 0-1 0 0,1 0 1 0 0,0 1 0 0 0,0-1 0 0 0,0 0 0 0 0,0 0-1 0 0,0 0 1 0 0,0 0 0 0 0,1 0 0 0 0,-1 0 0 0 0,1 0-1 0 0,0-1 1 0 0,0 1 0 0 0,0-1 0 0 0,0 1 0 0 0,1-1-1 0 0,-1 0 1 0 0,1 0 0 0 0,-1 0 0 0 0,1 0 0 0 0,0 0-1 0 0,0 0 1 0 0,-1-1 0 0 0,1 1 0 0 0,0-1-1 0 0,1 0 1 0 0,-1 0 0 0 0,0 0 0 0 0,0 0 0 0 0,0-1-1 0 0,1 1 1 0 0,-1-1 0 0 0,0 0 0 0 0,0 0 0 0 0,1 0-1 0 0,-1 0 1 0 0,0-1 0 0 0,0 1 0 0 0,1-1 0 0 0,-1 0-1 0 0,0 0 1 0 0,1 0-4 0 0,15-5 77 0 0,1 0 0 0 0,-1-2 0 0 0,-1 0 0 0 0,0-1 0 0 0,0 0 0 0 0,-1-2 0 0 0,0 0 0 0 0,0-1 0 0 0,-2 0 0 0 0,1-2 0 0 0,6-8-77 0 0,116-150 540 0 0,-136 194-355 0 0,-4 83-227 0 0,4-98 39 0 0,0 0 0 0 0,0 0-1 0 0,1 0 1 0 0,0-1 0 0 0,0 1 0 0 0,1-1 0 0 0,-1 0 0 0 0,2 0 0 0 0,-1 0 0 0 0,0 0 0 0 0,1-1-1 0 0,0 0 1 0 0,0 0 0 0 0,1 0 0 0 0,-1 0 0 0 0,1-1 0 0 0,0 0 0 0 0,0 0 0 0 0,1-1 0 0 0,-1 0-1 0 0,1 0 1 0 0,0 0 0 0 0,-1-1 0 0 0,4 1 3 0 0,-3-1 6 0 0,1 1-1 0 0,-1-1 0 0 0,1 0 1 0 0,0-1-1 0 0,0 1 1 0 0,0-2-1 0 0,-1 1 0 0 0,1-1 1 0 0,0 0-1 0 0,0-1 1 0 0,0 0-1 0 0,0 0 0 0 0,0 0 1 0 0,-1-1-1 0 0,1-1 1 0 0,-1 1-1 0 0,1-1 0 0 0,-1 0 1 0 0,3-3-6 0 0,4-4 34 0 0,0 0 0 0 0,0-1 1 0 0,-1-1-1 0 0,-1-1 0 0 0,0 0 1 0 0,-1 0-1 0 0,0-1 0 0 0,1-3-34 0 0,67-73 23 0 0,-69 81-45 0 0,50-26-60 0 0,-47 73 8 0 0,-11-30 80 0 0,0 0 1 0 0,-1 0 0 0 0,0 0 0 0 0,-1 0 0 0 0,1 0-1 0 0,-1 1 1 0 0,-1-1 0 0 0,0 0 0 0 0,0 0 0 0 0,-1 0 0 0 0,0 0-1 0 0,0 0 1 0 0,0 0 0 0 0,-1 0 0 0 0,-1-1 0 0 0,1 1 0 0 0,-1-1-1 0 0,0 0 1 0 0,-1 0 0 0 0,0 0 0 0 0,0-1 0 0 0,0 0 0 0 0,-1 0-1 0 0,0 0 1 0 0,-1 0-7 0 0,-11 6-41 0 0,-56 20 16 0 0,74-32-5 0 0,0 0-16 0 0,0 0-28 0 0,19-7-323 0 0,4 2 374 0 0,2 1 1 0 0,-1 1-1 0 0,0 1 1 0 0,1 1-1 0 0,-1 1 0 0 0,0 2 1 0 0,18 2 22 0 0,96 1 127 0 0,-119-9-71 0 0,-1 0-1 0 0,-1-1 1 0 0,1 0-1 0 0,-1-2 0 0 0,0 0 1 0 0,0-1-1 0 0,-1 0 1 0 0,0-2-1 0 0,0 0 1 0 0,-1 0-1 0 0,0-2 1 0 0,-1 1-1 0 0,-1-2 1 0 0,0 0-1 0 0,2-3-55 0 0,-6 6 39 0 0,-1 0-1 0 0,0-1 0 0 0,-1 0 0 0 0,0 0 1 0 0,0-1-1 0 0,-1 1 0 0 0,-1-1 0 0 0,0-1 1 0 0,0 1-1 0 0,-2-1 0 0 0,1 1 0 0 0,-2-1 1 0 0,1-4-39 0 0,-4 15 2 0 0,-1 0-1 0 0,0 0 1 0 0,1 1 0 0 0,-1-1 0 0 0,0 1 0 0 0,0 0 0 0 0,0-1-1 0 0,0 1 1 0 0,0 0 0 0 0,0 0 0 0 0,0 0 0 0 0,0 1 0 0 0,0-1-1 0 0,-1 0 1 0 0,1 1 0 0 0,0 0 0 0 0,-1-1 0 0 0,1 1 0 0 0,0 0 0 0 0,0 0-1 0 0,-1 0 1 0 0,1 0 0 0 0,0 1 0 0 0,-1-1 0 0 0,1 1 0 0 0,0-1-1 0 0,0 1 1 0 0,0 0 0 0 0,-1 0-2 0 0,-16 5-28 0 0,1 0-1 0 0,0 2 0 0 0,0 0 1 0 0,0 1-1 0 0,1 1 1 0 0,1 0-1 0 0,0 1 1 0 0,0 1-1 0 0,1 1 1 0 0,-10 10 28 0 0,21-20 0 0 0,1 0 0 0 0,-1 1 0 0 0,1-1-1 0 0,-1 1 1 0 0,1 0 0 0 0,0-1 0 0 0,0 1 0 0 0,1 0 0 0 0,-1 1 0 0 0,1-1 0 0 0,0 0 0 0 0,0 1 0 0 0,1 0 0 0 0,-1-1 0 0 0,1 1 0 0 0,0 0 0 0 0,0-1 0 0 0,0 1 0 0 0,1 0 0 0 0,0 0 0 0 0,0 0 0 0 0,0 0 0 0 0,0-1 0 0 0,1 1 0 0 0,0 0-1 0 0,0 0 1 0 0,0 0 0 0 0,1-1 0 0 0,-1 1 0 0 0,2 1 0 0 0,14 12 71 0 0,1-2 0 0 0,1 0 0 0 0,0-1 0 0 0,1-1 0 0 0,1 0 0 0 0,0-2 0 0 0,1 0 0 0 0,0-2 0 0 0,1-1-1 0 0,0 0 1 0 0,0-1 0 0 0,1-2 0 0 0,0-1 0 0 0,0 0 0 0 0,0-2 0 0 0,0-1 0 0 0,5 0-71 0 0,48 2 89 0 0,-83-19-2576 0 0,3 14 1657 0 0,-3-3-1792 0 0,1 2-2292 0 0,-2-2-7684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4705 0 0,'0'0'984'0'0,"0"0"-137"0"0,0 0 108 0 0,0 0 312 0 0,0 0 305 0 0,0 0 59 0 0,0 0-177 0 0,0 0-286 0 0,0 0-249 0 0,0 0-138 0 0,0 0-46 0 0,7-4 5521 0 0,-7 4-5798 0 0,0 0-57 0 0,0 23 1381 0 0,15 88-787 0 0,-14-101-957 0 0,-1 1 1 0 0,2-1 0 0 0,-1 0-1 0 0,1 1 1 0 0,1-1 0 0 0,0 0-1 0 0,0 0 1 0 0,1-1 0 0 0,0 1-1 0 0,1-1 1 0 0,0 1 0 0 0,1-1 0 0 0,-1-1-1 0 0,2 1 1 0 0,-1-1 0 0 0,1 0-1 0 0,3 1-38 0 0,-4-7 40 0 0,-1 0 0 0 0,1-1 1 0 0,0 0-1 0 0,0 0 0 0 0,0 0 0 0 0,0-1 0 0 0,0 0 0 0 0,0 0 0 0 0,0 0 0 0 0,0-1 0 0 0,0 0 1 0 0,0 0-1 0 0,0-1 0 0 0,-1 0 0 0 0,1 0 0 0 0,0 0 0 0 0,-1 0 0 0 0,0-1 0 0 0,1 0 1 0 0,-1 0-1 0 0,0 0 0 0 0,0-1 0 0 0,-1 0 0 0 0,1 0 0 0 0,2-3-40 0 0,11-9 58 0 0,-2 0 0 0 0,1-1 1 0 0,-2 0-1 0 0,0-1 0 0 0,-2-1 0 0 0,0 0 0 0 0,-1-1 1 0 0,1-3-59 0 0,-5 6 39 0 0,-4 8 47 0 0,0 24-106 0 0,-4-8 24 0 0,2 0 1 0 0,-1 1-1 0 0,1-1 1 0 0,0-1-1 0 0,0 1 1 0 0,1 0-1 0 0,0 0 1 0 0,0-1-1 0 0,1 0 1 0 0,-1 1-1 0 0,1-1 1 0 0,1-1-1 0 0,-1 1 1 0 0,1-1-1 0 0,0 1 0 0 0,0-1 1 0 0,1-1-1 0 0,0 1 1 0 0,-1-1-1 0 0,1 0 1 0 0,1 0-1 0 0,-1-1 1 0 0,1 0-1 0 0,-1 0 1 0 0,1 0-1 0 0,0-1 1 0 0,0 0-1 0 0,0 0 1 0 0,0-1-1 0 0,0 0 1 0 0,5 0-5 0 0,-7-2 35 0 0,1 0 0 0 0,-1-1 1 0 0,0 1-1 0 0,0-1 1 0 0,0-1-1 0 0,-1 1 0 0 0,1-1 1 0 0,0 0-1 0 0,-1 0 1 0 0,0 0-1 0 0,1 0 1 0 0,-1-1-1 0 0,-1 0 0 0 0,1 0 1 0 0,-1 0-1 0 0,1 0 1 0 0,-1 0-1 0 0,0-1 0 0 0,0 0 1 0 0,-1 1-1 0 0,0-1 1 0 0,0 0-1 0 0,0 0 1 0 0,0 0-1 0 0,0-2-35 0 0,17-29-2332 0 0,2 6-3382 0 0,-15 23-620 0 0,-2-1-5642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6705 0 0,'0'0'2564'0'0,"0"0"-640"0"0,0 0-285 0 0,0 0 95 0 0,0 0 97 0 0,0 0-69 0 0,0 0-326 0 0,0 0-393 0 0,0 0-254 0 0,0 0-151 0 0,0 0-66 0 0,0 0 7 0 0,0 0-53 0 0,0-3-48 0 0,0 94 3509 0 0,-1 78-3339 0 0,-35 137-159 0 0,-14-41-448 0 0,47-232-178 0 0,5-44-1022 0 0,13-56-2260 0 0,-7 42-366 0 0,-3 0-3606 0 0,-4 17-3807 0 0</inkml:trace>
  <inkml:trace contextRef="#ctx0" brushRef="#br0" timeOffset="245.994">0 422 9074 0 0,'0'0'2735'0'0,"0"0"-1324"0"0,0 0-680 0 0,0 0 92 0 0,0 0 268 0 0,0 0 156 0 0,0 0-47 0 0,0 0-140 0 0,0 0-113 0 0,0 0-107 0 0,0 0-52 0 0,0 0-58 0 0,24 0-86 0 0,77-3-87 0 0,85-27 574 0 0,-167 26-1479 0 0,111-29 904 0 0,-50 0-7193 0 0,-70 26 342 0 0,-6 3-5022 0 0</inkml:trace>
  <inkml:trace contextRef="#ctx0" brushRef="#br0" timeOffset="716.499">663 47 10546 0 0,'0'0'2491'0'0,"0"0"-1024"0"0,0 0-512 0 0,0 0 54 0 0,0 0 160 0 0,0 0 57 0 0,0 0-79 0 0,0 0-177 0 0,0 0-143 0 0,0 0-101 0 0,0 0-121 0 0,0 0-78 0 0,0 0-67 0 0,-2 28-52 0 0,-6 90-52 0 0,-13 56 594 0 0,20-164-931 0 0,-15 248 173 0 0,16-256-191 0 0,0-1 0 0 0,0 1 0 0 0,0-1 0 0 0,1 0 0 0 0,-1 1 0 0 0,0-1 1 0 0,0 1-1 0 0,1-1 0 0 0,-1 1 0 0 0,1-1 0 0 0,-1 0 0 0 0,1 1 0 0 0,0-1 1 0 0,0 0-1 0 0,-1 0 0 0 0,1 0 0 0 0,0 1 0 0 0,0-1 0 0 0,0 0 0 0 0,0 0 0 0 0,0 0 1 0 0,0 0-1 0 0,1-1 0 0 0,-1 1 0 0 0,0 0 0 0 0,0 0 0 0 0,1-1 0 0 0,-1 1 1 0 0,0-1-1 0 0,1 1 0 0 0,-1-1 0 0 0,0 1 0 0 0,1-1 0 0 0,-1 0 0 0 0,1 0 1 0 0,-1 0-1 0 0,1 0 0 0 0,-1 0 0 0 0,1 0 0 0 0,-1 0 0 0 0,0 0 0 0 0,1 0 1 0 0,-1-1-1 0 0,1 1-1 0 0,66-26 225 0 0,-58 21-215 0 0,26-15 28 0 0,54-15-16 0 0,-88 37-18 0 0,1 0 1 0 0,-1 0-1 0 0,0 0 1 0 0,0 0-1 0 0,0 1 1 0 0,0-1-1 0 0,0 1 1 0 0,-1-1-1 0 0,1 1 1 0 0,-1 0-1 0 0,1-1 1 0 0,-1 1-1 0 0,0 0 0 0 0,0 0 1 0 0,-1 0-1 0 0,1 0 1 0 0,0 0-1 0 0,-1 0 1 0 0,0 0-1 0 0,0 0 1 0 0,0 0-1 0 0,0 0 1 0 0,0 0-5 0 0,2 114 312 0 0,9-115-2916 0 0,-6-7-7446 0 0,-4 4-1281 0 0</inkml:trace>
  <inkml:trace contextRef="#ctx0" brushRef="#br0" timeOffset="1803.086">1044 721 0 0 0,'0'0'1134'0'0,"0"0"98"0"0,0 0 386 0 0,0 0 387 0 0,0 0 156 0 0,0 0-123 0 0,0 0-229 0 0,0 0-246 0 0,0 0-173 0 0,0 0-134 0 0,0 0-121 0 0,0 0-95 0 0,0 0-89 0 0,21 4-93 0 0,65 12-90 0 0,-39-23 631 0 0,-39 1-1051 0 0,-1 1-227 0 0,-1 1 1 0 0,0-1 0 0 0,0 0-1 0 0,0-1 1 0 0,-1 0-1 0 0,0 1 1 0 0,0-2 0 0 0,0 1-1 0 0,-1-1 1 0 0,0 1-1 0 0,0-1 1 0 0,-1 0-1 0 0,0 0 1 0 0,0-1 0 0 0,-1 1-1 0 0,0-1 1 0 0,0 1-1 0 0,0-1 1 0 0,-1 0-1 0 0,0 0 1 0 0,-1 1 0 0 0,0-1-1 0 0,0 0 1 0 0,-1-5-122 0 0,0 12-3 0 0,-1-1-1 0 0,1 0 1 0 0,-1 1 0 0 0,1-1 0 0 0,-1 1-1 0 0,0-1 1 0 0,0 1 0 0 0,1 0 0 0 0,-1 0 0 0 0,0 0-1 0 0,0 0 1 0 0,0 0 0 0 0,0 0 0 0 0,0 0-1 0 0,0 1 1 0 0,0-1 0 0 0,-1 1 0 0 0,1-1 0 0 0,0 1-1 0 0,0 0 1 0 0,0 0 0 0 0,0 0 0 0 0,-1 0-1 0 0,1 0 1 0 0,0 1 0 0 0,0-1 0 0 0,0 1 0 0 0,0-1-1 0 0,0 1 1 0 0,-1 0 0 0 0,1 0 0 0 0,0 0-1 0 0,1 0 1 0 0,-1 0 0 0 0,0 0 0 0 0,0 0-1 0 0,0 1 1 0 0,1-1 0 0 0,-1 1 0 0 0,1-1 0 0 0,-1 1-1 0 0,1 0 1 0 0,-1 0 3 0 0,-9 5-25 0 0,0 1 0 0 0,1 0 0 0 0,0 1-1 0 0,1 0 1 0 0,0 1 0 0 0,0 0 0 0 0,1 0 0 0 0,0 1-1 0 0,1-1 1 0 0,0 2 0 0 0,0-1 0 0 0,2 1 0 0 0,-1 0-1 0 0,2 0 1 0 0,-1 1 0 0 0,2-1 0 0 0,0 1 0 0 0,-1 6 25 0 0,4-17 2 0 0,1 1 1 0 0,-1-1-1 0 0,0 0 1 0 0,1 0-1 0 0,0 1 1 0 0,-1-1-1 0 0,1 0 1 0 0,0 0-1 0 0,0 0 1 0 0,0 0-1 0 0,1 0 1 0 0,-1 0-1 0 0,0 0 1 0 0,1-1-1 0 0,-1 1 1 0 0,1 0-1 0 0,-1-1 1 0 0,1 1-1 0 0,0-1 1 0 0,0 1-1 0 0,0-1 1 0 0,0 0-1 0 0,0 0 1 0 0,0 0-1 0 0,0 0 1 0 0,0 0-1 0 0,0-1 1 0 0,1 1-1 0 0,-1 0 1 0 0,0-1-1 0 0,2 0-2 0 0,77 7 428 0 0,-73-7-344 0 0,19-2 133 0 0,-1-1 0 0 0,1-2-1 0 0,-1 0 1 0 0,0-2 0 0 0,0-1-1 0 0,-1 0 1 0 0,0-2 0 0 0,0-1 0 0 0,-1-2-1 0 0,6-4-216 0 0,-21 12 42 0 0,0 0 0 0 0,0-1 1 0 0,-1 1-1 0 0,0-2 0 0 0,0 1 0 0 0,0-1 0 0 0,-1 0 0 0 0,0-1 0 0 0,-1 0 0 0 0,0 0 0 0 0,0 0 0 0 0,0-1 1 0 0,-1 0-1 0 0,-1 0 0 0 0,1 0 0 0 0,-1-1 0 0 0,-1 1 0 0 0,0-1 0 0 0,0 0 0 0 0,-1 0 0 0 0,0 0 0 0 0,-1 0 0 0 0,0-10-42 0 0,0 17-2 0 0,-1 1-1 0 0,0-1 1 0 0,0 1-1 0 0,0-1 1 0 0,0 1-1 0 0,-1-1 1 0 0,1 1-1 0 0,-1-1 1 0 0,1 1-1 0 0,-1-1 1 0 0,0 1-1 0 0,0 0 0 0 0,0-1 1 0 0,0 1-1 0 0,0 0 1 0 0,-1 0-1 0 0,1 0 1 0 0,-1 0-1 0 0,1 0 1 0 0,-1 0-1 0 0,0 0 1 0 0,0 0-1 0 0,1 0 0 0 0,-1 1 1 0 0,-1-1-1 0 0,1 1 1 0 0,0 0-1 0 0,0 0 1 0 0,0-1-1 0 0,-1 1 1 0 0,1 1-1 0 0,-1-1 1 0 0,1 0-1 0 0,0 1 1 0 0,-1-1-1 0 0,1 1 0 0 0,-1 0 1 0 0,0-1-1 0 0,1 1 1 0 0,-1 0-1 0 0,1 1 1 0 0,-2-1 2 0 0,3 0-6 0 0,0 0 0 0 0,-1 0 0 0 0,1 0 0 0 0,0 0 1 0 0,-1 0-1 0 0,1 0 0 0 0,0 1 0 0 0,0-1 0 0 0,-1 0 0 0 0,1 1 0 0 0,0-1 1 0 0,0 1-1 0 0,-1-1 0 0 0,1 1 0 0 0,0 0 0 0 0,0-1 0 0 0,0 1 1 0 0,0 0-1 0 0,0 0 0 0 0,0 0 0 0 0,0 0 0 0 0,0 0 0 0 0,1 0 0 0 0,-1 0 1 0 0,0 0-1 0 0,0 0 0 0 0,1 0 0 0 0,-1 0 0 0 0,1 0 0 0 0,-1 1 1 0 0,1-1-1 0 0,-1 0 0 0 0,1 0 0 0 0,0 1 0 0 0,0-1 0 0 0,-1 0 1 0 0,1 1-1 0 0,0-1 0 0 0,0 0 0 0 0,0 0 0 0 0,1 1 0 0 0,-1-1 0 0 0,0 0 1 0 0,0 1-1 0 0,1-1 0 0 0,-1 0 0 0 0,1 0 0 0 0,-1 1 0 0 0,1-1 1 0 0,-1 0-1 0 0,1 0 0 0 0,0 0 0 0 0,-1 0 0 0 0,1 0 0 0 0,0 0 0 0 0,0 0 1 0 0,0 0-1 0 0,0 0 0 0 0,0 0 0 0 0,0 0 6 0 0,10 10 19 0 0,1-1 1 0 0,-1 1-1 0 0,1-2 0 0 0,1 0 1 0 0,0 0-1 0 0,0-1 0 0 0,1-1 1 0 0,10 4-20 0 0,-21-8 22 0 0,1 0 1 0 0,-1 0 0 0 0,1 1 0 0 0,-1-1-1 0 0,0 1 1 0 0,0 0 0 0 0,0 0 0 0 0,-1 0-1 0 0,0 0 1 0 0,1 0 0 0 0,-1 0 0 0 0,-1 1-1 0 0,1-1 1 0 0,-1 1 0 0 0,1-1 0 0 0,-2 1-1 0 0,1 0 1 0 0,0 0 0 0 0,-1-1 0 0 0,0 1-1 0 0,0 0 1 0 0,0 0 0 0 0,0-1 0 0 0,-1 1-1 0 0,0 0 1 0 0,0-1 0 0 0,0 1 0 0 0,-1 0-23 0 0,0 29 96 0 0,2 3-66 0 0,0-37-16 0 0,2 4 129 0 0,0-4-13806 0 0,-2 0 1410 0 0</inkml:trace>
  <inkml:trace contextRef="#ctx0" brushRef="#br0" timeOffset="2312.349">1915 647 5545 0 0,'0'0'2402'0'0,"0"0"-939"0"0,0 0-233 0 0,0 0 259 0 0,0 0 164 0 0,0 0-100 0 0,0 0-228 0 0,0 0-183 0 0,0 0-77 0 0,0 0-61 0 0,0 0-76 0 0,0 0-85 0 0,0 0-100 0 0,22 2-75 0 0,68 7-55 0 0,-42-21 581 0 0,-41 6-890 0 0,-2 2-199 0 0,1-1 0 0 0,-1 1 0 0 0,-1-1 0 0 0,1 1 0 0 0,-1-1 0 0 0,1 0 1 0 0,-1-1-1 0 0,-1 1 0 0 0,1-1 0 0 0,-1 0 0 0 0,0 0 0 0 0,0 0 0 0 0,-1 0 0 0 0,0 0 0 0 0,0-1 0 0 0,0 1 0 0 0,-1-1 0 0 0,0 1 0 0 0,0-1 0 0 0,-1 1 0 0 0,0-1 0 0 0,0 0 1 0 0,-1-6-106 0 0,-1 10-10 0 0,-1 0 0 0 0,0 0 0 0 0,0 0 1 0 0,0 1-1 0 0,-1-1 0 0 0,1 1 1 0 0,0-1-1 0 0,-1 1 0 0 0,0 0 1 0 0,1 0-1 0 0,-1 1 0 0 0,0-1 1 0 0,0 1-1 0 0,0 0 0 0 0,0 0 0 0 0,0 0 1 0 0,0 1-1 0 0,0-1 0 0 0,0 1 1 0 0,-1 0-1 0 0,1 0 0 0 0,0 0 1 0 0,0 1-1 0 0,0 0 0 0 0,0-1 1 0 0,0 1-1 0 0,0 1 0 0 0,0-1 1 0 0,0 1-1 0 0,-3 1 10 0 0,-2 0-5 0 0,1 0 1 0 0,0 0-1 0 0,0 1 0 0 0,0 0 1 0 0,0 0-1 0 0,1 1 1 0 0,0 0-1 0 0,0 0 0 0 0,0 0 1 0 0,0 1-1 0 0,1 0 1 0 0,0 1-1 0 0,0 0 1 0 0,1 0-1 0 0,0 0 0 0 0,0 0 1 0 0,1 1-1 0 0,0-1 1 0 0,0 1-1 0 0,0 0 0 0 0,1 1 1 0 0,1-1-1 0 0,-1 1 1 0 0,1-1-1 0 0,1 1 0 0 0,-1-1 1 0 0,1 7 4 0 0,1-8 47 0 0,0 1-1 0 0,1-1 1 0 0,0 0 0 0 0,0 0 0 0 0,1 1 0 0 0,-1-1 0 0 0,2 0-1 0 0,-1 0 1 0 0,1-1 0 0 0,0 1 0 0 0,0 0 0 0 0,1-1 0 0 0,0 0-1 0 0,0 0 1 0 0,0 0 0 0 0,1 0 0 0 0,0-1 0 0 0,0 1 0 0 0,0-1-1 0 0,1-1 1 0 0,0 1 0 0 0,0-1 0 0 0,0 0 0 0 0,0 0 0 0 0,1-1-1 0 0,6 3-46 0 0,22 8 256 0 0,0-2 0 0 0,1-1 0 0 0,0-2 0 0 0,1-2 0 0 0,0-1 0 0 0,0-1 0 0 0,0-3 0 0 0,1-1 0 0 0,-1-1 0 0 0,22-5-256 0 0,34-16-391 0 0,-90 3-3196 0 0,-3 14-3352 0 0,0 0-6021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12603 0 0,'0'0'1872'0'0,"0"0"-413"0"0,0 0-196 0 0,0 0 61 0 0,0 0 91 0 0,0 0-78 0 0,0 0-280 0 0,0 0-334 0 0,0 0-279 0 0,0 0-167 0 0,0 0-49 0 0,0 0 29 0 0,0 0 69 0 0,0 6 64 0 0,11 186 2264 0 0,15 147-1788 0 0,-46-149-680 0 0,20-178-184 0 0,0-11-20 0 0,13-3 68 0 0,8-9-9 0 0,-1-2 0 0 0,-1-1-1 0 0,-1 0 1 0 0,0-1 0 0 0,-1-1 0 0 0,9-10-41 0 0,143-131 54 0 0,-166 182-160 0 0,-14 218 298 0 0,22-214-190 0 0,-10-29-151 0 0,0 0 0 0 0,0-1-1 0 0,1 1 1 0 0,-1 0 0 0 0,0 0-1 0 0,0 0 1 0 0,1-1 0 0 0,-1 1 0 0 0,0-1-1 0 0,0 1 1 0 0,0-1 0 0 0,0 1-1 0 0,0-1 1 0 0,0 0 0 0 0,0 1 0 0 0,0-1-1 0 0,0 0 1 0 0,0 0 0 0 0,0 0-1 0 0,0 0 1 0 0,0 0 0 0 0,0 0-1 0 0,-1 0 1 0 0,1 0 0 0 0,-1 0 0 0 0,1 0-1 0 0,0 0 1 0 0,-1 0 0 0 0,0-1-1 0 0,1 1 1 0 0,-1 0 0 0 0,0 0 0 0 0,0-1-1 0 0,1 1 1 0 0,-1 0 0 0 0,0 0-1 0 0,0-1 1 0 0,-1 0 149 0 0,2 1-684 0 0,-1-5-3256 0 0,1 2-4739 0 0,1 0-1447 0 0</inkml:trace>
  <inkml:trace contextRef="#ctx0" brushRef="#br0" timeOffset="986.43">517 693 5425 0 0,'0'0'2215'0'0,"0"0"-149"0"0,0 0-90 0 0,0 0-3 0 0,0 0-117 0 0,0 0-234 0 0,0 0-246 0 0,0 0-253 0 0,0 0-179 0 0,0 0-129 0 0,0 0-121 0 0,0 0-95 0 0,0 0-67 0 0,30-8-68 0 0,93-23-42 0 0,-76 9 143 0 0,-44 16-441 0 0,2-1-25 0 0,0-1 1 0 0,0 0 0 0 0,-1 0-1 0 0,0 0 1 0 0,0-1 0 0 0,-1 1-1 0 0,0-1 1 0 0,0 0 0 0 0,-1 1-1 0 0,-1-1 1 0 0,1 0 0 0 0,-1 0-1 0 0,-1-1 1 0 0,0 1 0 0 0,0-2-100 0 0,-2 7-11 0 0,0 1 1 0 0,0 0 0 0 0,0 0-1 0 0,-1 0 1 0 0,1 1-1 0 0,-1-1 1 0 0,1 0 0 0 0,-1 1-1 0 0,0 0 1 0 0,0 0 0 0 0,0 0-1 0 0,-1 0 1 0 0,1 0 0 0 0,0 0-1 0 0,-1 1 1 0 0,1 0 0 0 0,-1 0-1 0 0,1 0 1 0 0,-1 0 0 0 0,0 0-1 0 0,1 1 1 0 0,-1-1-1 0 0,0 1 1 0 0,1 0 0 0 0,-1 0-1 0 0,0 0 1 0 0,1 1 0 0 0,-1-1-1 0 0,0 1 1 0 0,1 0 0 0 0,-1 0-1 0 0,1 1 1 0 0,-1-1 0 0 0,1 0-1 0 0,0 1 1 0 0,-1 0 0 0 0,1 0-1 0 0,-1 1 11 0 0,-5 2-29 0 0,0 0-1 0 0,1 0 1 0 0,0 1-1 0 0,0 0 1 0 0,0 1-1 0 0,1 0 1 0 0,0 0 0 0 0,0 0-1 0 0,1 1 1 0 0,0 0-1 0 0,0 0 1 0 0,1 1-1 0 0,0-1 1 0 0,0 1-1 0 0,1 0 1 0 0,0 1-1 0 0,1-1 1 0 0,0 1 0 0 0,0-1-1 0 0,1 1 1 0 0,0 0-1 0 0,1 0 1 0 0,0 8 29 0 0,4-13 5 0 0,-1-1 0 0 0,1 1 0 0 0,1-1 0 0 0,-1 1 0 0 0,1-1 1 0 0,-1 0-1 0 0,1-1 0 0 0,0 1 0 0 0,0-1 0 0 0,1 1 0 0 0,-1-1 0 0 0,1 0 1 0 0,0-1-1 0 0,0 1 0 0 0,0-1 0 0 0,0 0 0 0 0,0 0 0 0 0,0-1 0 0 0,0 0 0 0 0,0 0 1 0 0,1 0-1 0 0,-1 0 0 0 0,1-1 0 0 0,-1 0 0 0 0,0 0 0 0 0,1 0 0 0 0,0-1-5 0 0,19 3 138 0 0,-1-2 0 0 0,1 0 0 0 0,-1-2 0 0 0,1-1 0 0 0,-1-1 0 0 0,0 0 0 0 0,3-3-138 0 0,3-2 171 0 0,0 2-30 0 0,1-2-1 0 0,-1-1 0 0 0,-1-1 0 0 0,0-1 1 0 0,0-2-1 0 0,-1-1 0 0 0,-1-1 0 0 0,-1-1 0 0 0,0-2 1 0 0,3-3-141 0 0,-27 20 13 0 0,1 0 1 0 0,-1 0 0 0 0,1 0 0 0 0,-1 0-1 0 0,0 0 1 0 0,1 0 0 0 0,-1 0 0 0 0,0-1-1 0 0,-1 1 1 0 0,1-1 0 0 0,0 0 0 0 0,-1 1-1 0 0,1-1 1 0 0,-1 0 0 0 0,0 0 0 0 0,0 0-1 0 0,0 0 1 0 0,0 0 0 0 0,-1 0 0 0 0,1 0-1 0 0,-1 0 1 0 0,0 0 0 0 0,0-1 0 0 0,0 1-1 0 0,0 0 1 0 0,0 0 0 0 0,-1 0 0 0 0,1 0-1 0 0,-1 0 1 0 0,0 0 0 0 0,0 0 0 0 0,0 0-1 0 0,-1 0 1 0 0,1 0 0 0 0,0 1 0 0 0,-1-1-1 0 0,0 0 1 0 0,0 1 0 0 0,0-1 0 0 0,0 1-1 0 0,0 0 1 0 0,0 0 0 0 0,0 0 0 0 0,-1 0-1 0 0,1 0 1 0 0,-1 0 0 0 0,0 0 0 0 0,1 1-1 0 0,-1 0 1 0 0,0-1 0 0 0,0 1 0 0 0,0 0-1 0 0,0 0 1 0 0,0 1 0 0 0,0-1-14 0 0,-7 1-23 0 0,1 1 0 0 0,0 0 1 0 0,-1 0-1 0 0,1 1 0 0 0,0 0 0 0 0,0 1 1 0 0,0 0-1 0 0,0 1 0 0 0,1-1 0 0 0,-1 1 0 0 0,1 1 1 0 0,0 0-1 0 0,0 0 0 0 0,1 1 0 0 0,0 0 1 0 0,-3 2 22 0 0,9-8-4 0 0,1 1 0 0 0,-1-1 1 0 0,1 0-1 0 0,-1 1 0 0 0,0-1 1 0 0,1 0-1 0 0,-1 1 0 0 0,1-1 1 0 0,-1 1-1 0 0,1-1 1 0 0,-1 1-1 0 0,1 0 0 0 0,-1-1 1 0 0,1 1-1 0 0,0-1 0 0 0,-1 1 1 0 0,1 0-1 0 0,0-1 0 0 0,-1 1 1 0 0,1 0-1 0 0,0-1 0 0 0,0 1 1 0 0,0 0-1 0 0,0 0 0 0 0,-1-1 1 0 0,1 1-1 0 0,0 0 0 0 0,0-1 1 0 0,1 1-1 0 0,-1 0 0 0 0,0 0 1 0 0,0-1-1 0 0,0 1 0 0 0,0 0 1 0 0,1-1-1 0 0,-1 1 1 0 0,0 0-1 0 0,0-1 0 0 0,1 1 1 0 0,-1 0-1 0 0,1-1 0 0 0,-1 1 1 0 0,1-1-1 0 0,-1 1 0 0 0,1-1 1 0 0,-1 1-1 0 0,1-1 0 0 0,-1 1 1 0 0,1-1-1 0 0,-1 1 0 0 0,1-1 1 0 0,0 0-1 0 0,-1 1 0 0 0,1-1 1 0 0,0 0-1 0 0,-1 0 0 0 0,1 1 1 0 0,0-1-1 0 0,-1 0 0 0 0,1 0 1 0 0,0 0 3 0 0,46 9-31 0 0,172-10 114 0 0,-216 2-78 0 0,0-1 0 0 0,0 1 0 0 0,0 0 0 0 0,0 0 0 0 0,0 0 0 0 0,-1 0 0 0 0,1 0 0 0 0,0 1 0 0 0,-1-1 0 0 0,1 1 0 0 0,-1 0 0 0 0,1 0 0 0 0,-1 0 0 0 0,0 0 0 0 0,0 0 0 0 0,0 0 0 0 0,0 0 0 0 0,0 1 0 0 0,0-1 0 0 0,-1 1 0 0 0,1-1 0 0 0,-1 1 0 0 0,1 0 0 0 0,-1 0 0 0 0,0 0 0 0 0,0-1 0 0 0,-1 1 0 0 0,1 0 0 0 0,-1 0 0 0 0,1 0 0 0 0,-1 0 0 0 0,0 0 0 0 0,0 0 0 0 0,0 0 0 0 0,0 0 0 0 0,-1 0 0 0 0,1 0 0 0 0,-1 0 0 0 0,-1 3-5 0 0,12 57-10 0 0,-5-56 12 0 0,1-1-1 0 0,0 0 1 0 0,1 0-1 0 0,-1 0 0 0 0,1-1 1 0 0,0 0-1 0 0,1 0 0 0 0,-1-1 1 0 0,1 0-1 0 0,-1 0 1 0 0,1-1-1 0 0,1 0 0 0 0,-1 0 1 0 0,0-1-1 0 0,1 0 0 0 0,-1-1 1 0 0,1 1-1 0 0,-1-2 0 0 0,1 1 1 0 0,0-1-1 0 0,-1-1 1 0 0,1 1-1 0 0,-1-1 0 0 0,1-1 1 0 0,-1 0-1 0 0,1 0 0 0 0,-1-1 1 0 0,0 1-1 0 0,0-2 1 0 0,0 1-1 0 0,0-1 0 0 0,4-3-1 0 0,-1 2 25 0 0,1 0-1 0 0,-1-1 0 0 0,0 0 0 0 0,0 0 0 0 0,-1-1 0 0 0,0-1 0 0 0,0 0 0 0 0,-1 0 0 0 0,0 0 1 0 0,0-2-1 0 0,-1 1 0 0 0,5-8-24 0 0,-7 9 20 0 0,-1 1 0 0 0,0-2 0 0 0,0 1 0 0 0,-1-1 0 0 0,0 1 0 0 0,-1-1 1 0 0,0 0-1 0 0,0-1 0 0 0,-1 1 0 0 0,0 0 0 0 0,0-1 0 0 0,-1 1 0 0 0,0-10-20 0 0,-1 17-1 0 0,0 0 0 0 0,1 0 0 0 0,-1 0 0 0 0,0 0 0 0 0,0 0-1 0 0,0 0 1 0 0,0 0 0 0 0,-1 0 0 0 0,1 0 0 0 0,-1 0 0 0 0,1 0 0 0 0,-1 0-1 0 0,0 1 1 0 0,1-1 0 0 0,-1 0 0 0 0,0 0 0 0 0,0 0 0 0 0,0 1 0 0 0,0-1 0 0 0,-1 1-1 0 0,1-1 1 0 0,0 1 0 0 0,-1-1 0 0 0,1 1 0 0 0,-1 0 0 0 0,1-1 0 0 0,-1 1 0 0 0,0 0-1 0 0,0 0 1 0 0,1 0 0 0 0,-1 1 0 0 0,0-1 0 0 0,0 0 0 0 0,0 1 0 0 0,0-1-1 0 0,0 1 1 0 0,0 0 0 0 0,0-1 0 0 0,0 1 0 0 0,0 0 0 0 0,0 0 0 0 0,0 0 0 0 0,0 0-1 0 0,0 1 1 0 0,0-1 0 0 0,-1 1 1 0 0,-5 2-9 0 0,0 1 0 0 0,0-1 0 0 0,0 2 0 0 0,0-1 0 0 0,1 1 0 0 0,-1 0 0 0 0,1 1 0 0 0,1-1 0 0 0,-1 2 0 0 0,1-1 0 0 0,0 0 0 0 0,0 1 0 0 0,1 0 0 0 0,0 1 0 0 0,0-1 0 0 0,1 1 0 0 0,0 0 0 0 0,0 0 0 0 0,1 0 0 0 0,0 1 0 0 0,0-1 0 0 0,1 1 0 0 0,0 0 9 0 0,0-1 1 0 0,0 0-1 0 0,1-1 0 0 0,0 1 0 0 0,0 0 0 0 0,1 0 0 0 0,0 0 0 0 0,0 0 0 0 0,1 0 1 0 0,0-1-1 0 0,0 1 0 0 0,1 0 0 0 0,0 0 0 0 0,1-1 0 0 0,-1 1 0 0 0,1-1 0 0 0,1 0 1 0 0,-1 0-1 0 0,1 0 0 0 0,1-1 0 0 0,-1 1 0 0 0,4 3 0 0 0,5 1-11 0 0,0 0-1 0 0,0-2 0 0 0,0 1 1 0 0,2-2-1 0 0,-1 0 1 0 0,1-1-1 0 0,0 0 0 0 0,0-1 1 0 0,1-1-1 0 0,-1 0 1 0 0,1-1-1 0 0,0-1 1 0 0,1 0-1 0 0,-1-1 0 0 0,1-1 1 0 0,-1-1-1 0 0,0 0 1 0 0,1-1-1 0 0,11-3 12 0 0,0-5-1668 0 0,-20 3-1604 0 0,-2 1-3533 0 0,-1 0-5803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295 212 0 0 0,'0'0'1371'0'0,"0"0"-132"0"0,0 0 215 0 0,0 0 353 0 0,0 0 288 0 0,0 0 76 0 0,0 0-125 0 0,0 0-223 0 0,0 0-290 0 0,0 0-252 0 0,0 0-232 0 0,0 0-174 0 0,0 0-97 0 0,-5-3 1777 0 0,-53 3-48 0 0,45 2-2422 0 0,1 1-1 0 0,-1 0 1 0 0,1 1-1 0 0,0 0 1 0 0,0 1 0 0 0,0 1-1 0 0,1 0 1 0 0,-1 0 0 0 0,1 1-1 0 0,1 1 1 0 0,0 0 0 0 0,0 0-1 0 0,-1 2-84 0 0,4-4 8 0 0,1 0-1 0 0,0 0 0 0 0,1 0 1 0 0,-1 1-1 0 0,1 0 0 0 0,0 0 1 0 0,1 0-1 0 0,0 0 0 0 0,0 1 1 0 0,1 0-1 0 0,-1 0 1 0 0,2 0-1 0 0,-1 0 0 0 0,1 0 1 0 0,0 1-1 0 0,1-1 0 0 0,0 1 1 0 0,1-1-1 0 0,-1 1 0 0 0,1-1 1 0 0,1 1-1 0 0,0-1 1 0 0,0 2-8 0 0,0-7 26 0 0,0 0 0 0 0,0 0 0 0 0,0 0 0 0 0,1 0 0 0 0,-1 0 0 0 0,1 0 0 0 0,-1 0 1 0 0,1 0-1 0 0,0 0 0 0 0,0-1 0 0 0,0 1 0 0 0,1-1 0 0 0,-1 0 0 0 0,1 1 1 0 0,-1-1-1 0 0,1 0 0 0 0,0 0 0 0 0,-1-1 0 0 0,1 1 0 0 0,0-1 0 0 0,0 1 0 0 0,0-1 1 0 0,1 0-1 0 0,-1 0 0 0 0,0 0 0 0 0,0-1 0 0 0,1 1 0 0 0,-1-1 0 0 0,0 1 1 0 0,1-1-1 0 0,2-1-26 0 0,105-18 902 0 0,-88 9-812 0 0,-1 0-1 0 0,0-1 1 0 0,0-1 0 0 0,-1-1 0 0 0,-1-2-1 0 0,0 1 1 0 0,-1-2 0 0 0,-1-1 0 0 0,0 0 0 0 0,-1-1-1 0 0,-1-1 1 0 0,-1-1 0 0 0,10-16-90 0 0,-21 30 18 0 0,-1-1 0 0 0,-1 0 1 0 0,1 1-1 0 0,-1-1 0 0 0,-1 0 1 0 0,1 0-1 0 0,-1 0 1 0 0,0 0-1 0 0,-1 0 0 0 0,1 0 1 0 0,-2 0-1 0 0,1-4-18 0 0,-2 9-12 0 0,1 0 0 0 0,-1 0 0 0 0,1 0 0 0 0,-1 0 1 0 0,0 1-1 0 0,0-1 0 0 0,0 0 0 0 0,0 1 0 0 0,0 0 0 0 0,0-1 0 0 0,0 1 1 0 0,-1 0-1 0 0,1 0 0 0 0,0 0 0 0 0,-1 0 0 0 0,1 0 0 0 0,-1 1 0 0 0,1-1 1 0 0,-1 1-1 0 0,1 0 0 0 0,-1 0 0 0 0,1-1 0 0 0,-1 2 0 0 0,1-1 0 0 0,-1 0 1 0 0,1 0-1 0 0,-1 1 0 0 0,1-1 0 0 0,-1 1 0 0 0,1 0 0 0 0,0 0 0 0 0,-1 0 1 0 0,1 0-1 0 0,0 0 0 0 0,0 1 0 0 0,-1-1 0 0 0,0 1 12 0 0,0 0-7 0 0,0 1 0 0 0,0-1-1 0 0,1 1 1 0 0,-1-1 0 0 0,0 1 0 0 0,1 0-1 0 0,0 0 1 0 0,-1 0 0 0 0,1 0-1 0 0,1 1 1 0 0,-1-1 0 0 0,0 0 0 0 0,1 1-1 0 0,-1-1 1 0 0,1 1 0 0 0,0 0 0 0 0,0-1-1 0 0,1 1 1 0 0,-1 0 0 0 0,1 0 0 0 0,0-1-1 0 0,0 1 1 0 0,0 0 0 0 0,0 0 0 0 0,1-1-1 0 0,-1 1 1 0 0,1 0 0 0 0,0 0 0 0 0,0-1-1 0 0,0 1 1 0 0,1-1 0 0 0,0 1-1 0 0,-1-1 1 0 0,1 0 0 0 0,0 1 0 0 0,2 0 7 0 0,2 5 6 0 0,1-2 0 0 0,1 1 1 0 0,0-1-1 0 0,0 0 0 0 0,0 0 1 0 0,1-1-1 0 0,-1-1 0 0 0,2 1 1 0 0,-1-1-1 0 0,0-1 0 0 0,1 0 1 0 0,0 0-1 0 0,0-1 0 0 0,0 0 1 0 0,1 0-1 0 0,-1-1 0 0 0,0-1 1 0 0,1 0-1 0 0,-1 0 0 0 0,10-2-6 0 0,-10 1 22 0 0,-3 1-10 0 0,0-1-1 0 0,0 1 1 0 0,1-2 0 0 0,-1 1 0 0 0,0-1 0 0 0,0 0-1 0 0,0-1 1 0 0,0 0 0 0 0,0 0 0 0 0,0 0 0 0 0,0-1-1 0 0,-1 0 1 0 0,6-4-12 0 0,4-2 21 0 0,-1-1-1 0 0,-1-1 1 0 0,0 0-1 0 0,0-1 1 0 0,-1-1-1 0 0,-1 0 1 0 0,0-1-1 0 0,4-7-20 0 0,77-133 71 0 0,-90 147-67 0 0,0 1-2 0 0,0 0 1 0 0,-1 0-1 0 0,1 0 0 0 0,-2 0 1 0 0,1 0-1 0 0,0-1 1 0 0,-1 1-1 0 0,-1 0 1 0 0,1-1-1 0 0,-1 1 1 0 0,0-1-1 0 0,0-3-2 0 0,-3 8-13 0 0,0 0 0 0 0,1 1 0 0 0,-1-1 0 0 0,0 1 0 0 0,0 0 0 0 0,0 0 0 0 0,0 0 0 0 0,0 0 0 0 0,0 1 0 0 0,0-1 0 0 0,0 1 0 0 0,-1 0 1 0 0,1 0-1 0 0,0 0 0 0 0,0 0 0 0 0,0 0 0 0 0,0 1 0 0 0,0-1 0 0 0,0 1 0 0 0,0 0 0 0 0,0 0 0 0 0,-3 1 13 0 0,-4 1-13 0 0,1 1 1 0 0,-1 0-1 0 0,1 0 1 0 0,0 0-1 0 0,0 1 1 0 0,1 1-1 0 0,-1-1 0 0 0,1 2 1 0 0,0-1-1 0 0,1 1 1 0 0,-1 0-1 0 0,2 0 1 0 0,-1 1-1 0 0,1 0 1 0 0,0 0-1 0 0,0 1 1 0 0,1 0-1 0 0,0-1 1 0 0,1 2-1 0 0,-1 0 13 0 0,5-8-3 0 0,0 1 0 0 0,0-1 0 0 0,1 0 0 0 0,-1 0 0 0 0,0 1 0 0 0,1-1 0 0 0,0 0 0 0 0,-1 0 0 0 0,1 0 0 0 0,0 1 0 0 0,0-1 0 0 0,0 0 0 0 0,0 0 0 0 0,0 0 0 0 0,1-1 0 0 0,-1 1 0 0 0,1 0 0 0 0,-1 0 0 0 0,1-1 0 0 0,-1 1 0 0 0,1-1 0 0 0,0 1 0 0 0,0-1 0 0 0,0 0 0 0 0,0 0 0 0 0,0 0 0 0 0,0 0-1 0 0,0 0 1 0 0,0 0 0 0 0,0 0 0 0 0,1-1 0 0 0,1 1 3 0 0,76 15 41 0 0,-48-15-16 0 0,-26-2-20 0 0,0 1-1 0 0,0 0 1 0 0,-1 0-1 0 0,1 0 1 0 0,0 1-1 0 0,-1 0 0 0 0,1 0 1 0 0,0 0-1 0 0,-1 1 1 0 0,1 0-1 0 0,-1 0 1 0 0,0 0-1 0 0,0 0 1 0 0,1 1-1 0 0,-1 0-4 0 0,-3 2 14 0 0,0 0-1 0 0,-1-1 1 0 0,0 1 0 0 0,1 0-1 0 0,-2 0 1 0 0,1 0-1 0 0,0 0 1 0 0,-1 0 0 0 0,0 0-1 0 0,0-1 1 0 0,-1 1 0 0 0,1 0-1 0 0,-1 0 1 0 0,0 0 0 0 0,0 0-1 0 0,-1 0 1 0 0,1-1-1 0 0,-2 2-13 0 0,-6 86-4 0 0,12-89 4 0 0,-1 0 0 0 0,1-1-1 0 0,0 1 1 0 0,0 0 0 0 0,0-1-1 0 0,0 0 1 0 0,0 0 0 0 0,0 0-1 0 0,1 0 1 0 0,-1 0 0 0 0,1 0-1 0 0,-1-1 1 0 0,1 0 0 0 0,0 0-1 0 0,-1 0 1 0 0,1 0 0 0 0,0 0-1 0 0,0-1 1 0 0,0 0-1 0 0,0 0 1 0 0,0 0 0 0 0,-1 0-1 0 0,3-1 1 0 0,9 1 8 0 0,0 0-1 0 0,0-2 0 0 0,0 1 0 0 0,0-2 0 0 0,0 0 0 0 0,-1-1 0 0 0,1-1 0 0 0,-1 0 0 0 0,0 0 1 0 0,-1-2-1 0 0,1 0 0 0 0,8-6-7 0 0,-11 7 28 0 0,-1-1-1 0 0,1-1 1 0 0,-2 0 0 0 0,1 0 0 0 0,-1-1 0 0 0,0 0 0 0 0,-1 0-1 0 0,0-1 1 0 0,0 0 0 0 0,-1-1 0 0 0,-1 0 0 0 0,0 0 0 0 0,0 0-1 0 0,-1 0 1 0 0,0-3-28 0 0,-4 11 5 0 0,2-5 23 0 0,0 0 0 0 0,0 0 0 0 0,-1 0 0 0 0,0 0 1 0 0,-1-1-1 0 0,0 1 0 0 0,0-1 0 0 0,-1 1 1 0 0,0 0-1 0 0,-1-1 0 0 0,0-5-28 0 0,-1 12-3 0 0,1-1 0 0 0,-1 1-1 0 0,1 0 1 0 0,-1 1 0 0 0,0-1 0 0 0,0 0 0 0 0,0 0-1 0 0,0 1 1 0 0,0-1 0 0 0,0 1 0 0 0,0 0 0 0 0,-1 0-1 0 0,1-1 1 0 0,0 1 0 0 0,-1 1 0 0 0,1-1 0 0 0,-1 0-1 0 0,1 1 1 0 0,-1-1 0 0 0,0 1 0 0 0,1 0 0 0 0,-1 0-1 0 0,1 0 1 0 0,-1 0 0 0 0,1 0 0 0 0,-1 0 0 0 0,1 1 0 0 0,-1-1-1 0 0,1 1 1 0 0,-1 0 0 0 0,1 0 0 0 0,-1 0 0 0 0,1 0-1 0 0,0 0 1 0 0,-1 0 0 0 0,1 1 0 0 0,0-1 0 0 0,0 1 3 0 0,-5 3-10 0 0,0 0 1 0 0,1 0 0 0 0,-1 1-1 0 0,1-1 1 0 0,0 2 0 0 0,1-1-1 0 0,-1 1 1 0 0,1-1 0 0 0,0 1-1 0 0,1 1 1 0 0,0-1 0 0 0,0 1-1 0 0,1 0 1 0 0,0-1 0 0 0,0 1-1 0 0,0 2 10 0 0,1-1 1 0 0,-1 1 0 0 0,1-1 0 0 0,1 1 0 0 0,0-1 0 0 0,0 1 0 0 0,1 0 0 0 0,0-1 0 0 0,1 1 0 0 0,0 0-1 0 0,1-1 1 0 0,0 1 0 0 0,0-1 0 0 0,1 1 0 0 0,0-1 0 0 0,0 0 0 0 0,1 0 0 0 0,1 0 0 0 0,-1-1 0 0 0,1 0 0 0 0,1 0 0 0 0,0 0 0 0 0,0 0 0 0 0,7 6-1 0 0,-1-3 8 0 0,1 0 0 0 0,1 0 1 0 0,0-1-1 0 0,1-1 0 0 0,-1-1 1 0 0,2 0-1 0 0,-1-1 0 0 0,1 0 1 0 0,0-1-1 0 0,1-1 0 0 0,-1-1 1 0 0,10 2-9 0 0,73 3-815 0 0,-58-11-6452 0 0,-29-2-5081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12803 0 0,'0'0'4550'0'0,"0"0"-2399"0"0,0 0-904 0 0,0 0-28 0 0,0 0 68 0 0,0 0-5 0 0,0 0-193 0 0,0 0-290 0 0,0 0-179 0 0,0 0-96 0 0,0 0-64 0 0,0 0-50 0 0,0 0-70 0 0,-1 22-57 0 0,-9 133 279 0 0,-10 216 114 0 0,19-355-343 0 0,1-7-1987 0 0,8-23-1215 0 0,0-5-705 0 0,-5 9-3618 0 0,1 3-4673 0 0</inkml:trace>
  <inkml:trace contextRef="#ctx0" brushRef="#br0" timeOffset="617.282">153 376 9746 0 0,'0'0'3758'0'0,"0"0"-1605"0"0,0 0-621 0 0,0 0-57 0 0,0 0-48 0 0,0 0-199 0 0,0 0-322 0 0,0 0-275 0 0,0 0-206 0 0,0 0-97 0 0,0 0-69 0 0,0 0-53 0 0,0 0-31 0 0,-5 28-48 0 0,-14 90-8 0 0,18-116-111 0 0,0 0 0 0 0,0 0 0 0 0,1 1 0 0 0,-1-1 1 0 0,1 0-1 0 0,-1 0 0 0 0,1 0 0 0 0,0 1 0 0 0,-1-1 1 0 0,1 0-1 0 0,1 0 0 0 0,-1 1 0 0 0,0-1 0 0 0,0 0 1 0 0,1 0-1 0 0,-1 0 0 0 0,1 0 0 0 0,0 1 0 0 0,0-1 1 0 0,-1 0-1 0 0,1 0 0 0 0,1 0 0 0 0,-1 0 0 0 0,0-1 0 0 0,0 1 1 0 0,1 0-1 0 0,-1 0-8 0 0,4 1 40 0 0,-3-1 19 0 0,1 1 0 0 0,-1-1 1 0 0,1-1-1 0 0,0 1 0 0 0,0 0 0 0 0,0-1 0 0 0,0 1 0 0 0,0-1 1 0 0,0 0-1 0 0,1 0 0 0 0,-1 0 0 0 0,0-1 0 0 0,0 1 1 0 0,1-1-1 0 0,-1 0 0 0 0,0 0 0 0 0,1 0 0 0 0,-1 0 0 0 0,1 0 1 0 0,-1-1-1 0 0,0 1 0 0 0,0-1 0 0 0,1 0 0 0 0,-1 0 1 0 0,0 0-1 0 0,0-1 0 0 0,0 1 0 0 0,0-1 0 0 0,0 0 0 0 0,0 1 1 0 0,-1-1-1 0 0,1-1 0 0 0,2-1-59 0 0,80-85 1144 0 0,-24 8-484 0 0,-60 80-656 0 0,0 0 1 0 0,0 0 0 0 0,0 1 0 0 0,0-1-1 0 0,0 0 1 0 0,1 0 0 0 0,-1 0 0 0 0,0 1-1 0 0,0-1 1 0 0,0 1 0 0 0,1-1 0 0 0,-1 1-1 0 0,0-1 1 0 0,1 1 0 0 0,-1 0 0 0 0,0-1-1 0 0,1 1 1 0 0,-1 0 0 0 0,1 0 0 0 0,-1 0-1 0 0,0 0 1 0 0,1 0 0 0 0,-1 1-1 0 0,0-1 1 0 0,1 0 0 0 0,-1 1 0 0 0,0-1-1 0 0,1 0 1 0 0,-1 1 0 0 0,0 0 0 0 0,0-1-1 0 0,1 1 1 0 0,-1 0 0 0 0,0 0 0 0 0,0-1-1 0 0,0 1 1 0 0,0 0 0 0 0,0 0 0 0 0,0 0-1 0 0,0 0 1 0 0,0 1 0 0 0,-1-1-1 0 0,1 0 1 0 0,0 0 0 0 0,-1 0 0 0 0,1 1-1 0 0,-1-1 1 0 0,1 0 0 0 0,-1 1 0 0 0,0-1-1 0 0,1 0 1 0 0,-1 1 0 0 0,0-1 0 0 0,0 0-1 0 0,0 1 1 0 0,0 0-5 0 0,75 247 132 0 0,-64-213-128 0 0,-1-1 0 0 0,-2 2 0 0 0,-2-1 0 0 0,-1 1 0 0 0,-2 0 0 0 0,-1 0 0 0 0,-2 0 0 0 0,-4 32-4 0 0,-1-45 4 0 0,0 1 1 0 0,-2-2-1 0 0,0 1 0 0 0,-2-1 1 0 0,0 0-1 0 0,-2-1 0 0 0,0 0 0 0 0,-2 0 1 0 0,0-2-1 0 0,-2 2-4 0 0,14-20 4 0 0,0 0 0 0 0,-1 1 0 0 0,1-1 0 0 0,-1 0 0 0 0,1 0 1 0 0,-1 0-1 0 0,0 0 0 0 0,0-1 0 0 0,1 1 0 0 0,-1 0 0 0 0,-1-1 0 0 0,1 1 0 0 0,0-1 0 0 0,0 0 1 0 0,0 0-1 0 0,-1 0 0 0 0,1 0 0 0 0,-1 0 0 0 0,1 0 0 0 0,0 0 0 0 0,-1-1 0 0 0,0 0 1 0 0,1 1-1 0 0,-1-1 0 0 0,1 0 0 0 0,-1 0 0 0 0,1 0 0 0 0,-1-1 0 0 0,1 1 0 0 0,-1 0 0 0 0,1-1 1 0 0,-1 0-1 0 0,1 0 0 0 0,-1 1 0 0 0,1-1 0 0 0,0-1 0 0 0,-1 1 0 0 0,1 0 0 0 0,0-1 0 0 0,0 1 1 0 0,0-1-1 0 0,0 1 0 0 0,0-1 0 0 0,0 0 0 0 0,1 0 0 0 0,-1 0 0 0 0,0-1-4 0 0,-2-13 2 0 0,1 1 0 0 0,1-1 0 0 0,1 0 0 0 0,0 0 0 0 0,1 0 0 0 0,0 0 0 0 0,2 0 0 0 0,-1 1 0 0 0,2-1 0 0 0,0 0 0 0 0,1 1 0 0 0,1 0-1 0 0,0 0 1 0 0,1 0 0 0 0,1 0 0 0 0,0 1 0 0 0,1 0 0 0 0,1 1 0 0 0,0 0 0 0 0,0 0 0 0 0,1 1 0 0 0,6-6-2 0 0,-10 12-2 0 0,3-4-25 0 0,0 1 0 0 0,0 0 0 0 0,1 0 1 0 0,0 0-1 0 0,1 1 0 0 0,-1 1 1 0 0,2 0-1 0 0,-1 1 0 0 0,4-2 27 0 0,63-16-1701 0 0,-62 20-2646 0 0,1-1-3897 0 0,-11 5-4266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86 0 0 0,'0'0'757'0'0,"0"0"102"0"0,0 0 111 0 0,0 0 118 0 0,0 0 42 0 0,0 0 74 0 0,0 0 162 0 0,0 0 178 0 0,7-4 184 0 0,23-11 66 0 0,-23 12-88 0 0,-7 3-150 0 0,-22 0 3961 0 0,12 2-5331 0 0,1 1 0 0 0,-1 0 0 0 0,1 1 0 0 0,0 0 0 0 0,1 0 0 0 0,-1 1 0 0 0,1 0-1 0 0,0 0 1 0 0,0 1 0 0 0,0 0 0 0 0,1 1 0 0 0,0-1 0 0 0,0 1 0 0 0,1 1 0 0 0,0-1 0 0 0,0 1 0 0 0,0 0 0 0 0,1 1-1 0 0,1-1 1 0 0,-4 9-186 0 0,1-4 23 0 0,0 1-1 0 0,1-1 0 0 0,1 1 0 0 0,1 0 0 0 0,0 1 0 0 0,0-1 1 0 0,1 0-1 0 0,1 1 0 0 0,1 0 0 0 0,0 0 0 0 0,1 2-22 0 0,0-13 4 0 0,0-1 0 0 0,0 1 0 0 0,0-1 0 0 0,1 1-1 0 0,0-1 1 0 0,-1 0 0 0 0,1 1 0 0 0,1-1-1 0 0,-1 0 1 0 0,0 0 0 0 0,1 0 0 0 0,0 0 0 0 0,-1 0-1 0 0,1 0 1 0 0,0 0 0 0 0,1 0 0 0 0,-1-1 0 0 0,0 1-1 0 0,1-1 1 0 0,0 0 0 0 0,-1 1 0 0 0,1-1-1 0 0,0 0 1 0 0,0-1 0 0 0,0 1 0 0 0,0-1 0 0 0,0 1-1 0 0,1-1 1 0 0,-1 0 0 0 0,0 0 0 0 0,1 0 0 0 0,-1 0-1 0 0,0-1 1 0 0,1 0 0 0 0,-1 1 0 0 0,2-1-4 0 0,7 0 65 0 0,1 1 0 0 0,-1-2 0 0 0,1 0 0 0 0,-1 0 1 0 0,0-1-1 0 0,0-1 0 0 0,0 0 0 0 0,0 0 0 0 0,9-5-65 0 0,-1-1 105 0 0,0-1 0 0 0,-1 0 0 0 0,0-2 0 0 0,0 0 0 0 0,-1-1 0 0 0,-1-1 1 0 0,0-1-1 0 0,-1 0 0 0 0,-1-1 0 0 0,0-1 0 0 0,-1 0 0 0 0,-1-1 0 0 0,7-13-105 0 0,-17 26 21 0 0,1 0 1 0 0,-1 0-1 0 0,0 0 1 0 0,0-1-1 0 0,0 1 1 0 0,-1-1-1 0 0,0 0 1 0 0,0 1-1 0 0,-1-1 1 0 0,1 0-1 0 0,-1 0 0 0 0,-1 0 1 0 0,1 0-1 0 0,-1 0 1 0 0,0 0-1 0 0,0-1 1 0 0,-1 1-1 0 0,0 0 1 0 0,0 0-1 0 0,0 0 1 0 0,-1 1-1 0 0,1-1 1 0 0,-1 0-1 0 0,-1 0 1 0 0,1 1-1 0 0,-1 0 1 0 0,0-1-1 0 0,-1 1 1 0 0,1 0-1 0 0,-1 0 0 0 0,0 1 1 0 0,0-1-1 0 0,0 1 1 0 0,-1 0-1 0 0,1 0 1 0 0,-1 0-1 0 0,0 1 1 0 0,0 0-1 0 0,-1-1 1 0 0,-2 1-22 0 0,-1 0-170 0 0,-1 1 0 0 0,0 1 0 0 0,0 0 0 0 0,0 0 0 0 0,1 1 0 0 0,-1 0 0 0 0,0 1 0 0 0,0 0 0 0 0,0 0 0 0 0,0 1 0 0 0,1 1 0 0 0,-1-1 0 0 0,1 2 0 0 0,0-1 0 0 0,-1 1 0 0 0,2 1 0 0 0,-1-1 0 0 0,0 2 0 0 0,-3 2 170 0 0,-22 19-4398 0 0,6 4-3328 0 0,20-19-4041 0 0</inkml:trace>
  <inkml:trace contextRef="#ctx0" brushRef="#br0" timeOffset="514.349">588 414 13291 0 0,'0'0'2416'0'0,"0"0"-935"0"0,0 0-509 0 0,0 0-88 0 0,0 0-5 0 0,0 0-35 0 0,0 0-140 0 0,0 0-113 0 0,0 0-20 0 0,0 0-18 0 0,0 0-13 0 0,0 0-11 0 0,16-23-61 0 0,80-109 354 0 0,-19-1 1151 0 0,-64 97-1496 0 0,-13 36-433 0 0,0 0-4 0 0,0 0-24 0 0,0 0-6 0 0,0 0-24 0 0,-6 22-326 0 0,3-11 332 0 0,0-1-1 0 0,1 0 1 0 0,0 1 0 0 0,1 0-1 0 0,0-1 1 0 0,1 1-1 0 0,0 0 1 0 0,1 0 0 0 0,0-1-1 0 0,1 5 9 0 0,1-9 14 0 0,-1-1 0 0 0,1 1 0 0 0,1-1 0 0 0,-1 1-1 0 0,1-1 1 0 0,-1-1 0 0 0,1 1 0 0 0,1 0 0 0 0,-1-1 0 0 0,1 0 0 0 0,0 0-1 0 0,0 0 1 0 0,0 0 0 0 0,0-1 0 0 0,0 0 0 0 0,1 0 0 0 0,0-1-1 0 0,-1 1 1 0 0,1-1 0 0 0,0-1 0 0 0,0 1 0 0 0,0-1 0 0 0,1 0-1 0 0,-1 0 1 0 0,0 0 0 0 0,0-1 0 0 0,0 0 0 0 0,1-1 0 0 0,-1 1-1 0 0,0-1 1 0 0,0 0 0 0 0,0-1 0 0 0,0 1 0 0 0,0-1 0 0 0,0 0 0 0 0,0-1-1 0 0,0 0-13 0 0,6-1 91 0 0,-1-1 0 0 0,0 0 0 0 0,0-1 0 0 0,-1 0 0 0 0,0 0 0 0 0,0-1 0 0 0,0-1 0 0 0,-1 0 0 0 0,0 0 0 0 0,-1 0 0 0 0,0-1 0 0 0,0 0 0 0 0,-1-1 0 0 0,0 0 0 0 0,0 0 0 0 0,-1-1 0 0 0,-1 1 0 0 0,0-1 0 0 0,0-1 0 0 0,-1 1 1 0 0,0 0-1 0 0,-1-1 0 0 0,-1 0 0 0 0,0 0 0 0 0,0-7-91 0 0,-2 16-26 0 0,-3-19-2732 0 0,-18 14-4003 0 0,18 8-5627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3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74 10002 0 0,'0'0'1150'0'0,"0"0"-129"0"0,0 0 54 0 0,0 0 235 0 0,0 0 226 0 0,0 0 60 0 0,0 0-138 0 0,0 0-264 0 0,0 0-265 0 0,0 0-182 0 0,0 0-120 0 0,-4-12-87 0 0,-9-38-36 0 0,9 38-20 0 0,4 12-9 0 0,0 0-27 0 0,0 0-29 0 0,0 0-30 0 0,0 0-57 0 0,0 0-24 0 0,0 0-32 0 0,0 0-40 0 0,0 0-3 0 0,0 0-21 0 0,0 0-12 0 0,0 0-10 0 0,-1 12 409 0 0,-5 102 239 0 0,-4-1 0 0 0,-13 41-838 0 0,11-73 132 0 0,-22 177 39 0 0,27-217-268 0 0,7-41 49 0 0,0 0-6 0 0,0 0 18 0 0,0 0-37 0 0,0 0-4 0 0,0 0-22 0 0,-6-19-1456 0 0,-25-33-3422 0 0,17 30-1479 0 0,9 16 3409 0 0,-2-5-8462 0 0</inkml:trace>
  <inkml:trace contextRef="#ctx0" brushRef="#br0" timeOffset="233.494">1 379 7690 0 0,'0'0'4231'0'0,"0"0"-2462"0"0,0 0-971 0 0,0 0-148 0 0,0 0 61 0 0,0 0 128 0 0,0 0 145 0 0,0 0 80 0 0,0 0 26 0 0,0 0-33 0 0,0 0-125 0 0,0 0-132 0 0,0 0-121 0 0,30 0-87 0 0,96 0-58 0 0,5-11 558 0 0,141-48-1573 0 0,-257 56-2832 0 0,-8 3-6164 0 0,-6 0-1588 0 0</inkml:trace>
  <inkml:trace contextRef="#ctx0" brushRef="#br0" timeOffset="738.464">783 361 5729 0 0,'0'0'3749'0'0,"0"0"-1268"0"0,0 0-581 0 0,0 0-102 0 0,0 0-47 0 0,0 0-178 0 0,0 0-318 0 0,0 0-261 0 0,0 0-227 0 0,0 0-175 0 0,0 0-79 0 0,0 0-77 0 0,0 0-61 0 0,-17 34-36 0 0,-54 108-51 0 0,51-68 145 0 0,21-70-390 0 0,0 1 0 0 0,0-1 0 0 0,0 0-1 0 0,1-1 1 0 0,0 1 0 0 0,0 0-1 0 0,0 0 1 0 0,0-1 0 0 0,0 1 0 0 0,1-1-1 0 0,-1 0 1 0 0,1 0 0 0 0,0 0 0 0 0,0 0-1 0 0,0 0 1 0 0,1 0 0 0 0,-1-1 0 0 0,1 0-1 0 0,-1 0 1 0 0,1 0 0 0 0,0 0-1 0 0,0 0 1 0 0,0-1 0 0 0,0 1 0 0 0,0-1-1 0 0,0 0 1 0 0,0-1 0 0 0,0 1 0 0 0,0-1-1 0 0,0 1 1 0 0,1-1 0 0 0,-1 0 0 0 0,0-1-1 0 0,0 1 1 0 0,0-1 0 0 0,0 0-1 0 0,1 0 1 0 0,-1 0 0 0 0,0-1 0 0 0,-1 1-1 0 0,1-1 1 0 0,0 0 0 0 0,0 0 0 0 0,-1 0-1 0 0,1 0 1 0 0,-1-1-43 0 0,153-110 755 0 0,-100 66-612 0 0,-43 76-98 0 0,-11-22-42 0 0,-1 0 0 0 0,2 0 0 0 0,-1 0 1 0 0,1-1-1 0 0,0 1 0 0 0,0-1 0 0 0,1 1 0 0 0,0-1 0 0 0,0 0 1 0 0,0-1-1 0 0,1 1 0 0 0,0-1 0 0 0,0 0 0 0 0,0 0 0 0 0,1 0 0 0 0,0-1 1 0 0,0 1-1 0 0,0-2 0 0 0,0 1-3 0 0,1 0 15 0 0,0-1 1 0 0,1 0-1 0 0,-1-1 0 0 0,1 1 1 0 0,-1-1-1 0 0,1-1 0 0 0,0 0 1 0 0,0 0-1 0 0,-1 0 0 0 0,1-1 1 0 0,0 0-1 0 0,0-1 0 0 0,0 1 1 0 0,0-2-1 0 0,-1 1 0 0 0,1-1 1 0 0,-1 0-1 0 0,5-2-15 0 0,0-1 65 0 0,-1-1 0 0 0,0 0-1 0 0,0-1 1 0 0,-1 0 0 0 0,0 0 0 0 0,0-1-1 0 0,-1-1 1 0 0,0 1 0 0 0,0-2 0 0 0,-1 1-1 0 0,0-1 1 0 0,0 0 0 0 0,-2-1 0 0 0,1 1-1 0 0,-1-2 1 0 0,-1 1 0 0 0,0 0 0 0 0,0-1-1 0 0,-1 0 1 0 0,-1 0 0 0 0,0 0 0 0 0,0-1 0 0 0,-2 1-1 0 0,1-1 1 0 0,-1-7-65 0 0,-1 16-19 0 0,0 0 0 0 0,0-1 0 0 0,-1 1 0 0 0,0 0-1 0 0,1 0 1 0 0,-1-1 0 0 0,0 1 0 0 0,-1 0 0 0 0,1 0 0 0 0,-1 0 0 0 0,0 0 0 0 0,0 1 0 0 0,0-1-1 0 0,0 0 1 0 0,-1 1 0 0 0,0-1 0 0 0,1 1 0 0 0,-1 0 0 0 0,0 0 0 0 0,-1 0 0 0 0,0 0 19 0 0,7 14-13279 0 0,0-4 1131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3:0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0 0 0,'0'0'205'0'0,"0"0"537"0"0,0 0 306 0 0,0 0 247 0 0,0 0 228 0 0,34-5 125 0 0,108-15 23 0 0,200-17 7451 0 0,318 18-3412 0 0,23-7-4057 0 0,-378 0-1317 0 0,1 10 628 0 0,14 14-964 0 0,-276 2 11 0 0,264 11 296 0 0,-6-4-18 0 0,-195-6-185 0 0,246-13 363 0 0,-112 5-117 0 0,-83 22-213 0 0,85-8-84 0 0,241-7 30 0 0,-35-14-46 0 0,-66 21 14 0 0,-90-37-83 0 0,27-11 39 0 0,-128 27-15 0 0,-13 13 48 0 0,293 9-55 0 0,-62 7 31 0 0,9-15 3 0 0,-113-18 14 0 0,40 3 19 0 0,236 48-109 0 0,-122-11-47 0 0,-263-32 100 0 0,42 9 17 0 0,39-5 15 0 0,-16 1-67 0 0,-123 9 78 0 0,-96-8-55 0 0,-43 4 0 0 0,0 0 44 0 0,0 0 9 0 0,0 0-9 0 0,0 0-1 0 0,0 0-15 0 0,0 0-8 0 0,0 0-7 0 0,0 0 25 0 0,0 0-28 0 0,0 0 1 0 0,0 0 9 0 0,0 0-20 0 0,0 0 20 0 0,0 0-11 0 0,0 0-15 0 0,0 0-1 0 0,0 0 24 0 0,0 0-9 0 0,-30 0-4031 0 0,10 1-6608 0 0,13 2-1538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177 102 0 0 0,'0'0'1364'0'0,"0"0"-466"0"0,0 0 55 0 0,0 0 342 0 0,0 0 340 0 0,0 0 198 0 0,0 0 24 0 0,0 0-188 0 0,0 0-240 0 0,0 0-196 0 0,0 0-209 0 0,0 0-172 0 0,0 0-116 0 0,-10-5-100 0 0,-30-17-71 0 0,38 21-484 0 0,0 0 0 0 0,0 0 1 0 0,0 1-1 0 0,-1 0 1 0 0,1-1-1 0 0,0 1 1 0 0,0 0-1 0 0,-1 0 1 0 0,1 0-1 0 0,0 0 1 0 0,0 0-1 0 0,0 1 1 0 0,-1-1-1 0 0,1 1 1 0 0,0-1-1 0 0,0 1 1 0 0,0 0-1 0 0,0 0 1 0 0,0 0-1 0 0,0 0 1 0 0,0 0-1 0 0,0 0 1 0 0,0 1-1 0 0,1-1 1 0 0,-1 1-1 0 0,0-1 1 0 0,1 1-1 0 0,-1 0 1 0 0,0 0-82 0 0,-1 1 161 0 0,-3 2-106 0 0,1-1 0 0 0,0 1 0 0 0,0 0 0 0 0,1 0 0 0 0,0 1 0 0 0,0-1 1 0 0,0 1-1 0 0,0 0 0 0 0,1 0 0 0 0,0 0 0 0 0,0 0 0 0 0,0 1 0 0 0,1-1 0 0 0,0 1 0 0 0,1-1 0 0 0,-1 1 0 0 0,1 0 0 0 0,0 0 0 0 0,1 0 0 0 0,0-1 1 0 0,0 1-1 0 0,0 0 0 0 0,1 0 0 0 0,0 0 0 0 0,0 0 0 0 0,1-1 0 0 0,0 1 0 0 0,0-1 0 0 0,1 1 0 0 0,-1-1 0 0 0,1 0 0 0 0,1 0 0 0 0,-1 0 1 0 0,1 0-1 0 0,0 0 0 0 0,0-1 0 0 0,1 0 0 0 0,0 0 0 0 0,0 0 0 0 0,0-1 0 0 0,0 1 0 0 0,1-1 0 0 0,-1 0 0 0 0,6 2-55 0 0,0-3 101 0 0,0-1-1 0 0,0-1 0 0 0,0 1 1 0 0,0-2-1 0 0,0 1 0 0 0,0-2 1 0 0,0 1-1 0 0,0-2 0 0 0,0 1 1 0 0,0-1-1 0 0,0-1 0 0 0,0 0 1 0 0,-1-1-1 0 0,1 0 0 0 0,-1 0 1 0 0,0-1-1 0 0,0-1 0 0 0,-1 1 1 0 0,1-2-1 0 0,-1 1 0 0 0,-1-1 1 0 0,1-1-1 0 0,-1 1 0 0 0,-1-1 1 0 0,1-1-1 0 0,-1 1 0 0 0,-1-1 1 0 0,0-1-1 0 0,0 1 0 0 0,0-1 1 0 0,-2 0-1 0 0,1 0 0 0 0,-1-1 1 0 0,0-2-101 0 0,-1 8 0 0 0,-1 0 0 0 0,1 0 0 0 0,-2 0 0 0 0,1 0 0 0 0,0 0 0 0 0,-1 0 0 0 0,0 0 0 0 0,0-1 0 0 0,-1 1 0 0 0,1 0 0 0 0,-1-1 0 0 0,-1 1 0 0 0,1 0 0 0 0,-1-1 0 0 0,1 1 0 0 0,-1 0 0 0 0,-1 0 0 0 0,1-1 0 0 0,-1 1 0 0 0,0 0 0 0 0,0 0 0 0 0,-1 1 0 0 0,1-1 0 0 0,-1 0 0 0 0,0 1 0 0 0,0 0 0 0 0,-1-1 0 0 0,1 1 0 0 0,-1 1 0 0 0,0-1 0 0 0,0 0 0 0 0,0 1 0 0 0,0 0 0 0 0,-1 0 0 0 0,1 0 0 0 0,-5-2 0 0 0,-88-8-2388 0 0,36 33-3355 0 0,42-9-627 0 0,6-3-4923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1 107 128 0 0,'0'0'940'0'0,"0"0"-274"0"0,0 0 113 0 0,0 0 378 0 0,0 0 337 0 0,0 0 121 0 0,0 0-75 0 0,0 0-164 0 0,0 0-90 0 0,0 0-71 0 0,0 0-57 0 0,0 0-104 0 0,0 0-125 0 0,5-3-51 0 0,2 1-448 0 0,-1-1 0 0 0,0 1 0 0 0,-1-1 0 0 0,1-1 0 0 0,0 1 0 0 0,-1-1 0 0 0,0 0-1 0 0,0 0 1 0 0,0-1 0 0 0,0 0 0 0 0,-1 0 0 0 0,3-3-430 0 0,47-43 2756 0 0,-50 51-2702 0 0,1 0-1 0 0,0 0 0 0 0,-1 1 0 0 0,1-1 0 0 0,0 1 0 0 0,-1 1 0 0 0,1-1 0 0 0,-1 0 0 0 0,0 1 0 0 0,1 0 0 0 0,-1 0 0 0 0,0 1 0 0 0,0-1 0 0 0,0 1 0 0 0,0-1 0 0 0,-1 1 0 0 0,1 1 0 0 0,-1-1 0 0 0,0 0 0 0 0,0 1 0 0 0,0 0 0 0 0,0-1 0 0 0,0 1 0 0 0,-1 0 0 0 0,0 0 0 0 0,0 1 0 0 0,0-1 0 0 0,1 3-53 0 0,12 35 184 0 0,-2 1 0 0 0,-2 0-1 0 0,-2 0 1 0 0,-1 1 0 0 0,-3 1 0 0 0,-1-1 0 0 0,-3 1 0 0 0,-3 35-184 0 0,3-65 29 0 0,-2-1 1 0 0,0 1-1 0 0,-1-1 1 0 0,0 1-1 0 0,-1-1 1 0 0,-1 0-1 0 0,0 0 0 0 0,-1-1 1 0 0,0 1-1 0 0,-1-1 1 0 0,-3 4-30 0 0,9-15 15 0 0,-1-1 0 0 0,1 1 0 0 0,0-1 0 0 0,-1 1-1 0 0,1-1 1 0 0,-1 1 0 0 0,1-1 0 0 0,-1 0 0 0 0,0 1 0 0 0,0-1 0 0 0,1 0 0 0 0,-1 0 0 0 0,0 1 0 0 0,0-1 0 0 0,0 0 0 0 0,0 0-1 0 0,-1 0 1 0 0,1 0 0 0 0,0 0 0 0 0,0 0 0 0 0,-1-1 0 0 0,1 1 0 0 0,0 0 0 0 0,-1-1 0 0 0,1 1 0 0 0,-1-1 0 0 0,1 1 0 0 0,0-1-1 0 0,-1 0 1 0 0,1 1 0 0 0,-1-1 0 0 0,1 0 0 0 0,-1 0 0 0 0,0 0 0 0 0,1 0 0 0 0,-1 0 0 0 0,1-1 0 0 0,-1 1 0 0 0,1 0 0 0 0,0-1-1 0 0,-1 1 1 0 0,1-1 0 0 0,-1 1 0 0 0,1-1 0 0 0,0 0 0 0 0,-1 1 0 0 0,1-1 0 0 0,0 0 0 0 0,0 0 0 0 0,-1 0 0 0 0,1 0 0 0 0,0 0-1 0 0,0 0 1 0 0,0-1 0 0 0,0 1 0 0 0,1 0 0 0 0,-1 0 0 0 0,0-1 0 0 0,0 0-15 0 0,0-24-1 0 0,2 0 1 0 0,0 1-1 0 0,1-1 1 0 0,2 0-1 0 0,1 1 0 0 0,1-1 1 0 0,1 1-1 0 0,1 1 0 0 0,1-1 1 0 0,1 2-1 0 0,1-1 1 0 0,1 1-1 0 0,1 1 0 0 0,1 0 1 0 0,16-17 0 0 0,-16 16-6 0 0,0 1 1 0 0,2 1 0 0 0,1 0-1 0 0,0 1 1 0 0,2 1 0 0 0,0 1-1 0 0,1 1 1 0 0,1 0 0 0 0,0 2-1 0 0,1 0 1 0 0,1 1 0 0 0,0 2-1 0 0,1 0 1 0 0,0 1 0 0 0,7 0 5 0 0,-27 9-2 0 0,0 1 0 0 0,0-1 0 0 0,0 1 1 0 0,0 0-1 0 0,0 1 0 0 0,0-1 0 0 0,1 1 0 0 0,-1 0 1 0 0,0 0-1 0 0,0 0 0 0 0,0 0 0 0 0,1 1 0 0 0,-1 0 1 0 0,0 0-1 0 0,0 0 0 0 0,0 0 0 0 0,0 0 0 0 0,0 1 1 0 0,0 0-1 0 0,-1 0 0 0 0,1 0 0 0 0,0 0 0 0 0,-1 1 1 0 0,0-1-1 0 0,1 1 0 0 0,0 2 2 0 0,1 5 15 0 0,-1 1 0 0 0,-1-1 1 0 0,0 1-1 0 0,-1 0 0 0 0,0 0 0 0 0,0 0 0 0 0,-1 1 1 0 0,-1-1-1 0 0,0 0 0 0 0,-1 0 0 0 0,0 1 0 0 0,0-1 0 0 0,-1 0 1 0 0,0 0-1 0 0,-1 0 0 0 0,-1-1 0 0 0,0 1 0 0 0,0-1 1 0 0,-1 1-1 0 0,0-1 0 0 0,-1-1 0 0 0,0 1 0 0 0,-1 0-15 0 0,1-1 8 0 0,0 0-1 0 0,0-1 0 0 0,-1 0 1 0 0,0-1-1 0 0,-1 1 0 0 0,1-1 1 0 0,-2-1-1 0 0,1 0 0 0 0,0 0 0 0 0,-1 0 1 0 0,0-1-1 0 0,-1 0 0 0 0,1-1 1 0 0,-1 0-1 0 0,0-1 0 0 0,0 0 1 0 0,0 0-1 0 0,0-1 0 0 0,-3 0-7 0 0,0-2-10 0 0,8 1-2 0 0,1 0 1 0 0,-1-1-1 0 0,0 0 0 0 0,0 0 0 0 0,1-1 0 0 0,-1 1 0 0 0,0-1 0 0 0,1 0 1 0 0,-1 0-1 0 0,0-1 0 0 0,1 1 0 0 0,0-1 0 0 0,-1 0 0 0 0,1 0 1 0 0,0 0-1 0 0,0-1 0 0 0,0 0 0 0 0,0 1 0 0 0,1-1 0 0 0,-3-3 12 0 0,2 2-123 0 0,0-1 1 0 0,0 0-1 0 0,1 0 0 0 0,-1-1 0 0 0,1 1 0 0 0,0-1 0 0 0,1 1 0 0 0,0-1 0 0 0,0 0 0 0 0,0 0 0 0 0,0 0 0 0 0,1 0 0 0 0,0 0 0 0 0,0 0 1 0 0,1-1-1 0 0,0 1 0 0 0,0 0 0 0 0,0 0 0 0 0,2-4 123 0 0,11-30-4941 0 0,13 8-5556 0 0,-15 24-125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3841 0 0,'0'0'5005'0'0,"0"0"-2671"0"0,0 0-898 0 0,0 0-21 0 0,0 0 85 0 0,0 0-9 0 0,0 0-136 0 0,0 0-138 0 0,0 0-179 0 0,0 0-131 0 0,0 0-119 0 0,0 0-151 0 0,-32 16-113 0 0,-102 51-84 0 0,59-17 248 0 0,67-43-648 0 0,0 0-1 0 0,1 0 1 0 0,0 0-1 0 0,0 1 1 0 0,0-1-1 0 0,1 2 1 0 0,1-1 0 0 0,-1 1-1 0 0,1 0 1 0 0,1 0-1 0 0,0 0 1 0 0,0 1 0 0 0,1-1-1 0 0,0 1 1 0 0,0 0-1 0 0,1 0 1 0 0,1 0-1 0 0,0 0 1 0 0,0 0 0 0 0,1 1-1 0 0,0-1 1 0 0,1 7-40 0 0,0-14 2 0 0,0 0 0 0 0,0-1-1 0 0,0 1 1 0 0,0-1 0 0 0,0 1 0 0 0,1-1 0 0 0,-1 1 0 0 0,1-1 0 0 0,-1 0 0 0 0,1 0 0 0 0,0 0-1 0 0,0 0 1 0 0,0 0 0 0 0,0 0 0 0 0,0 0 0 0 0,1-1 0 0 0,-1 1 0 0 0,0-1 0 0 0,1 0 0 0 0,-1 1-1 0 0,1-1 1 0 0,-1 0 0 0 0,1-1 0 0 0,0 1 0 0 0,-1 0 0 0 0,1-1 0 0 0,0 1 0 0 0,0-1-1 0 0,-1 0 1 0 0,1 0 0 0 0,0 0 0 0 0,0 0 0 0 0,0-1-2 0 0,88-29 346 0 0,-71 16-291 0 0,-1-1 0 0 0,-1 0 0 0 0,0-2 1 0 0,-1 0-1 0 0,0-1 0 0 0,-2 0 0 0 0,0-2 0 0 0,1-2-55 0 0,-6 7 40 0 0,-6 10-5 0 0,0-1-1 0 0,0 0 0 0 0,0 1 0 0 0,-1-1 0 0 0,1-1 1 0 0,-1 1-1 0 0,-1 0 0 0 0,0-1 0 0 0,0 1 1 0 0,0-1-1 0 0,0 0 0 0 0,0-4-34 0 0,-2 10 77 0 0,0 1-26 0 0,0 0-30 0 0,-8 12-145 0 0,0-2 98 0 0,2 0-1 0 0,-1 1 0 0 0,2-1 1 0 0,-1 2-1 0 0,1-1 0 0 0,1 0 1 0 0,0 1-1 0 0,1 0 0 0 0,0 0 1 0 0,1 0-1 0 0,0 0 0 0 0,1 0 1 0 0,0 1-1 0 0,1 7 27 0 0,0-18-5 0 0,1 0 0 0 0,-1 0 1 0 0,1 0-1 0 0,-1 1 0 0 0,1-1 0 0 0,0 0 1 0 0,-1 0-1 0 0,1 0 0 0 0,0 0 0 0 0,1 0 1 0 0,-1 0-1 0 0,0-1 0 0 0,0 1 0 0 0,1 0 0 0 0,-1 0 1 0 0,1-1-1 0 0,0 1 0 0 0,-1-1 0 0 0,1 0 1 0 0,0 1-1 0 0,0-1 0 0 0,0 0 0 0 0,0 0 1 0 0,0 0-1 0 0,0 0 0 0 0,0 0 0 0 0,0-1 0 0 0,0 1 1 0 0,1-1-1 0 0,-1 1 0 0 0,0-1 0 0 0,1 0 5 0 0,75 3 6 0 0,-56-7 12 0 0,-2-2 0 0 0,1 0 0 0 0,-1-1 0 0 0,0-1 0 0 0,0-1-1 0 0,-1-1 1 0 0,0-1 0 0 0,-1-1 0 0 0,0 0 0 0 0,-1-1 0 0 0,0-1-1 0 0,-1 0 1 0 0,0-2-18 0 0,138-143 82 0 0,-149 155-66 0 0,-2 0 1 0 0,1-1 0 0 0,0 0-1 0 0,-1 1 1 0 0,0-1-1 0 0,0 0 1 0 0,0-1 0 0 0,-1 1-1 0 0,1 0 1 0 0,-1-1-1 0 0,-1 0 1 0 0,1 1 0 0 0,-1-3-17 0 0,-45-3-6 0 0,30 15-8 0 0,0 0 0 0 0,0 0 0 0 0,1 2 0 0 0,-1-1 0 0 0,1 2 0 0 0,1 0 0 0 0,-1 0 0 0 0,1 2 0 0 0,0-1 0 0 0,1 1 0 0 0,0 1 0 0 0,0 0 0 0 0,-6 9 14 0 0,16-19-6 0 0,-1 1 0 0 0,1-1 0 0 0,0 1 0 0 0,0 0 0 0 0,-1 0 1 0 0,1 0-1 0 0,0-1 0 0 0,0 1 0 0 0,0 0 0 0 0,0 0 0 0 0,0 1 0 0 0,0-1 1 0 0,0 0-1 0 0,1 0 0 0 0,-1 0 0 0 0,0 1 0 0 0,1-1 0 0 0,-1 0 0 0 0,0 1 1 0 0,1-1-1 0 0,0 0 0 0 0,-1 1 0 0 0,1-1 0 0 0,0 1 0 0 0,0-1 0 0 0,-1 0 0 0 0,1 1 1 0 0,0-1-1 0 0,1 1 0 0 0,-1-1 0 0 0,0 1 0 0 0,0-1 0 0 0,1 0 0 0 0,-1 1 1 0 0,0-1-1 0 0,1 1 0 0 0,0-1 0 0 0,-1 0 0 0 0,1 0 0 0 0,0 1 0 0 0,-1-1 1 0 0,1 0-1 0 0,0 0 0 0 0,0 0 0 0 0,0 0 0 0 0,0 0 0 0 0,0 0 0 0 0,0 0 1 0 0,1 0-1 0 0,-1 0 0 0 0,0 0 0 0 0,0-1 0 0 0,1 1 0 0 0,-1-1 0 0 0,0 1 1 0 0,1-1-1 0 0,-1 1 0 0 0,0-1 0 0 0,1 0 0 0 0,-1 1 0 0 0,1-1 0 0 0,-1 0 1 0 0,1 0-1 0 0,-1 0 0 0 0,1 0 0 0 0,0 0 6 0 0,196-26 16 0 0,-77 23 12 0 0,-119 5-27 0 0,1 0 0 0 0,-1 0 0 0 0,0 1 0 0 0,1-1 0 0 0,-1 1 1 0 0,0 0-1 0 0,0-1 0 0 0,-1 1 0 0 0,1 0 0 0 0,0 0 0 0 0,-1 0 0 0 0,0 0 0 0 0,0 1 0 0 0,0-1 0 0 0,0 0 1 0 0,0 0-1 0 0,-1 1 0 0 0,1-1 0 0 0,-1 1 0 0 0,0-1 0 0 0,0 0 0 0 0,0 1 0 0 0,-1-1 0 0 0,1 0 0 0 0,-1 1 1 0 0,0-1-1 0 0,0 1-1 0 0,1 9 19 0 0,0 2-20 0 0,-1-13-1 0 0,0 1 0 0 0,0-1-1 0 0,1 1 1 0 0,0-1 0 0 0,-1 1 0 0 0,1-1 0 0 0,0 1 0 0 0,0-1-1 0 0,0 1 1 0 0,0-1 0 0 0,1 1 0 0 0,-1-1 0 0 0,1 1 0 0 0,0-1-1 0 0,-1 1 1 0 0,1-1 0 0 0,0 0 0 0 0,0 1 0 0 0,1-1-1 0 0,-1 0 1 0 0,0 0 0 0 0,1 0 0 0 0,-1 0 0 0 0,1 0 0 0 0,0 0-1 0 0,0 0 1 0 0,0-1 0 0 0,0 1 0 0 0,0-1 0 0 0,0 1 0 0 0,0-1-1 0 0,0 0 1 0 0,0 1 0 0 0,1-1 0 0 0,-1 0 0 0 0,0-1-1 0 0,1 1 1 0 0,0 0 2 0 0,11-1 15 0 0,-1-1-1 0 0,1 0 1 0 0,-1-1-1 0 0,1 0 1 0 0,-1-1-1 0 0,0 0 0 0 0,0-1 1 0 0,0-1-1 0 0,0 0 1 0 0,-1-1-1 0 0,0 0 1 0 0,0-1-1 0 0,-1 0 1 0 0,0-1-1 0 0,0 0 1 0 0,0-1-1 0 0,-1 0 1 0 0,-1-1-1 0 0,5-5-14 0 0,6-4 56 0 0,-1 0 0 0 0,-1-1 0 0 0,0-1 0 0 0,-2-1 0 0 0,0 0-1 0 0,-2-1 1 0 0,0 0 0 0 0,-2-2 0 0 0,-1 1 0 0 0,0-1 0 0 0,-2-1 0 0 0,5-21-56 0 0,-5 15 30 0 0,-2 0 0 0 0,-1-1 1 0 0,-1 0-1 0 0,-2 0 0 0 0,-2 0 0 0 0,-1-20-30 0 0,0 52 8 0 0,1 0 1 0 0,-1-1-1 0 0,0 1 0 0 0,1 0 0 0 0,-1-1 1 0 0,0 1-1 0 0,0 0 0 0 0,0-1 0 0 0,0 1 1 0 0,-1-1-1 0 0,1 1 0 0 0,0 0 0 0 0,-1-1 1 0 0,1 1-1 0 0,0 0 0 0 0,-1 0 0 0 0,0-1 1 0 0,1 1-1 0 0,-1 0 0 0 0,0 0 0 0 0,1 0 1 0 0,-1 0-1 0 0,0 0 0 0 0,0 0 0 0 0,0 0 1 0 0,0 0-1 0 0,0 0 0 0 0,0 0 0 0 0,0 0 1 0 0,0 0-1 0 0,-1 1 0 0 0,1-1 0 0 0,0 1 1 0 0,0-1-1 0 0,-1 1 0 0 0,1-1 0 0 0,0 1 1 0 0,-1-1-1 0 0,1 1 0 0 0,0 0 0 0 0,-1 0 1 0 0,1 0-1 0 0,0 0 0 0 0,-1 0 0 0 0,1 0 1 0 0,0 0-1 0 0,-1 0 0 0 0,1 1 0 0 0,0-1 1 0 0,-1 1-1 0 0,1-1 0 0 0,0 1 0 0 0,-1-1 1 0 0,1 1-1 0 0,0-1 0 0 0,0 1 0 0 0,0 0 1 0 0,0 0-1 0 0,-1 0-8 0 0,-4 13 7 0 0,0 0 1 0 0,1 0-1 0 0,1 0 1 0 0,0 1-1 0 0,1 0 0 0 0,1-1 1 0 0,0 1-1 0 0,1 0 1 0 0,1 0-1 0 0,0 0 1 0 0,1 3-8 0 0,-2 17 53 0 0,2 79 51 0 0,5-1 0 0 0,5 0 1 0 0,5-1-1 0 0,5 1-104 0 0,-6-61 13 0 0,-14-51-6 0 0,0-1-19 0 0,-1 0-4 0 0,0 0 0 0 0,0 0-3 0 0,0 0-6 0 0,0 0 8 0 0,0-12-197 0 0,-14-73-2938 0 0,3 49-1609 0 0,-1-3-7010 0 0,8 23 3332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 0 0,'0'0'1335'0'0,"0"0"-519"0"0,0 0-195 0 0,0 0 259 0 0,0 0 327 0 0,0 0 177 0 0,0 0-68 0 0,0 0-218 0 0,0 0-206 0 0,0 0-171 0 0,0 0-120 0 0,35 6-85 0 0,112 16-86 0 0,-6-16 493 0 0,76 1-1071 0 0,-195 3-1436 0 0,-16-5-2096 0 0,-2 2-4299 0 0,-3-3-4309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12387 0 0,'0'0'2792'0'0,"0"0"-1744"0"0,0 0-479 0 0,0 0-145 0 0,0 0-32 0 0,0 0-32 0 0,0 0-96 0 0,0 0-80 0 0,0 0-104 0 0,0 0-88 0 0,0 0-40 0 0,0 0-80 0 0,0 0-200 0 0,0 0-328 0 0,11 147-1577 0 0,-11-147-2856 0 0,0 0-4921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18820 0 0,'0'0'1424'0'0,"0"0"-648"0"0,0 0-223 0 0,0 0-17 0 0,0 0-64 0 0,0 0-88 0 0,0 0-264 0 0,0 0-208 0 0,0 0-40 0 0,0 0-56 0 0,0 0-24 0 0,0 0-184 0 0,0 0-496 0 0,0 0-1537 0 0,77 55-4320 0 0,-69-48-5282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260 431 7522 0 0,'0'0'1920'0'0,"0"0"-340"0"0,0 0-133 0 0,0 0 90 0 0,0 0 7 0 0,0 0-150 0 0,0 0-213 0 0,0 0-217 0 0,0 0-167 0 0,0 0-132 0 0,0 0-85 0 0,-2-3-54 0 0,-1 0-386 0 0,1 1 1 0 0,0-1 0 0 0,0 1 0 0 0,-1 0 0 0 0,1 0 0 0 0,-1 0 0 0 0,0 0-1 0 0,0 0 1 0 0,0 0 0 0 0,0 1 0 0 0,0-1 0 0 0,0 1 0 0 0,0 0 0 0 0,0 0-1 0 0,0 0 1 0 0,-1 0 0 0 0,1 0 0 0 0,0 1 0 0 0,-1 0 0 0 0,1 0 0 0 0,0 0-1 0 0,-1 0 1 0 0,1 0 0 0 0,0 0 0 0 0,-1 1 0 0 0,1 0 0 0 0,0 0 0 0 0,0 0-1 0 0,-1 0-139 0 0,-7 3 98 0 0,1 1 1 0 0,-1 0-1 0 0,1 1 1 0 0,0 0 0 0 0,0 1-1 0 0,0 0 1 0 0,1 1-1 0 0,0 0 1 0 0,1 0 0 0 0,0 1-1 0 0,0 0 1 0 0,1 0-1 0 0,-2 3-99 0 0,5-6 36 0 0,-1 1-1 0 0,1 0 0 0 0,0 0 1 0 0,1 1-1 0 0,0-1 0 0 0,0 0 1 0 0,0 1-1 0 0,1 0 0 0 0,0 0 0 0 0,1 0 1 0 0,0 0-1 0 0,0 0 0 0 0,1 0 1 0 0,0 0-1 0 0,0 0 0 0 0,0 0 1 0 0,2 3-36 0 0,1-6 41 0 0,0 0 0 0 0,0 0 0 0 0,1 0 0 0 0,0 0 1 0 0,0 0-1 0 0,0-1 0 0 0,1 0 0 0 0,-1 0 0 0 0,1 0 1 0 0,0 0-1 0 0,0-1 0 0 0,0 0 0 0 0,1 0 0 0 0,-1 0 1 0 0,1 0-1 0 0,-1-1 0 0 0,1 0 0 0 0,0-1 0 0 0,4 2-41 0 0,165 12 1125 0 0,-153-15-1045 0 0,-21 0-117 0 0,0 0 1 0 0,0-1 0 0 0,0 1 0 0 0,0 0 0 0 0,0-1 0 0 0,0 1-1 0 0,0-1 1 0 0,0 1 0 0 0,0-1 0 0 0,0 0 0 0 0,0 1 0 0 0,0-1-1 0 0,0 0 1 0 0,-1 1 0 0 0,1-1 0 0 0,0 0 0 0 0,0 0 0 0 0,-1 0-1 0 0,1 0 1 0 0,-1 0 0 0 0,1 0 0 0 0,-1 0 0 0 0,1 0 0 0 0,-1 0-1 0 0,0 0 1 0 0,1 0 0 0 0,-1 0 0 0 0,0 0 0 0 0,0 0 0 0 0,0 0-1 0 0,0-1 1 0 0,0 1 0 0 0,0 0 0 0 0,0 0 0 0 0,0 0 0 0 0,0 0-1 0 0,0 0 1 0 0,-1 0 36 0 0,0-15-4790 0 0,-1 2-5567 0 0,2 14 10295 0 0,0-4-11914 0 0</inkml:trace>
  <inkml:trace contextRef="#ctx0" brushRef="#br0" timeOffset="434.652">574 0 9890 0 0,'0'0'3110'0'0,"0"0"-1698"0"0,0 0-587 0 0,0 0 168 0 0,0 0 315 0 0,0 0 190 0 0,0 0-118 0 0,0 0-309 0 0,0 0-257 0 0,0 0-107 0 0,0 0-7 0 0,0 0-9 0 0,0 0-38 0 0,4 1-62 0 0,0 4-428 0 0,0-1 0 0 0,0 1 0 0 0,0 0 0 0 0,-1 1 0 0 0,1-1 0 0 0,-1 1 0 0 0,-1-1 0 0 0,1 1 0 0 0,-1 0 0 0 0,0 0 0 0 0,0 0 0 0 0,0 0 0 0 0,-1 1 0 0 0,0-1 0 0 0,-1 0 0 0 0,1 0 0 0 0,-1 1 0 0 0,0-1 0 0 0,-1 0 0 0 0,1 1 0 0 0,-2 4-163 0 0,-7 323 851 0 0,3-125-803 0 0,22-213-615 0 0,19-46-2054 0 0,-6 6-6772 0 0,-22 36-1150 0 0</inkml:trace>
  <inkml:trace contextRef="#ctx0" brushRef="#br0" timeOffset="905.401">814 505 4473 0 0,'0'0'2386'0'0,"0"0"-52"0"0,0 0 7 0 0,0 0-39 0 0,0 0-184 0 0,0 0-306 0 0,0 0-279 0 0,0 0-245 0 0,0 0-197 0 0,0 0-152 0 0,0 0-154 0 0,0 0-119 0 0,0 0-103 0 0,31-2-90 0 0,95-7-84 0 0,-70-8 68 0 0,-50 11-363 0 0,0 1-31 0 0,0 1 0 0 0,0-2 0 0 0,0 1 0 0 0,0-1 0 0 0,-1 1 0 0 0,0-2 0 0 0,0 1 0 0 0,-1 0 0 0 0,0-1 0 0 0,0 0 0 0 0,0 0-1 0 0,-1 0 1 0 0,0-1 0 0 0,0 1 0 0 0,-1-1 0 0 0,0 1 0 0 0,0-1 0 0 0,-1 0 0 0 0,0 0 0 0 0,-1 1 0 0 0,1-3-63 0 0,-3 7 1 0 0,0 0 0 0 0,1 0 0 0 0,-1 1 0 0 0,0-1 0 0 0,-1 0 0 0 0,1 1 0 0 0,0 0 0 0 0,-1-1 0 0 0,1 1 0 0 0,-1 0 0 0 0,0 0 0 0 0,0 0 0 0 0,0 1 0 0 0,0-1 1 0 0,0 1-1 0 0,0 0 0 0 0,0-1 0 0 0,0 1 0 0 0,-1 1 0 0 0,1-1 0 0 0,0 0 0 0 0,-1 1 0 0 0,1 0 0 0 0,0 0 0 0 0,-1 0 0 0 0,1 0 0 0 0,0 0 0 0 0,-1 1 0 0 0,1-1 0 0 0,0 1 0 0 0,-1 0 0 0 0,1 0 0 0 0,0 0 0 0 0,0 0 0 0 0,0 1 0 0 0,0-1 1 0 0,-2 3-2 0 0,-8 2-2 0 0,-1 2 1 0 0,2-1-1 0 0,-1 2 1 0 0,1 0-1 0 0,1 0 1 0 0,-1 1-1 0 0,2 1 1 0 0,-1 0 0 0 0,2 0-1 0 0,-1 1 1 0 0,1 0-1 0 0,1 0 1 0 0,1 1-1 0 0,-1 0 1 0 0,2 1-1 0 0,0 0 1 0 0,1 0 0 0 0,0 0-1 0 0,1 0 1 0 0,0 1-1 0 0,1 0 1 0 0,1-1-1 0 0,1 1 1 0 0,0 11 1 0 0,2-22 16 0 0,0 0-1 0 0,1 0 1 0 0,-1 0 0 0 0,1 0-1 0 0,0 0 1 0 0,0 0 0 0 0,1 0-1 0 0,-1-1 1 0 0,1 1 0 0 0,0-1-1 0 0,0 0 1 0 0,0 1 0 0 0,0-1-1 0 0,1-1 1 0 0,-1 1 0 0 0,1 0-1 0 0,-1-1 1 0 0,1 0 0 0 0,0 0-1 0 0,0 0 1 0 0,0 0 0 0 0,0-1-1 0 0,3 1-15 0 0,100 20 919 0 0,-94-20-900 0 0,-1 0 1 0 0,1-1-1 0 0,0 0 0 0 0,0-1 1 0 0,0 0-1 0 0,-1-1 0 0 0,1-1 1 0 0,0 0-1 0 0,-1-1 1 0 0,1 0-1 0 0,-1 0 0 0 0,0-2 1 0 0,0 1-1 0 0,0-2 0 0 0,-1 1 1 0 0,0-2-1 0 0,0 1 1 0 0,0-2-1 0 0,7-6-19 0 0,-9-9-2074 0 0,-8 15-2216 0 0,-1-1-4868 0 0,0 6-3041 0 0</inkml:trace>
  <inkml:trace contextRef="#ctx0" brushRef="#br0" timeOffset="1414.168">1635 328 10826 0 0,'0'0'2726'0'0,"0"0"-616"0"0,0 0-270 0 0,0 0-83 0 0,0 0-200 0 0,0 0-332 0 0,0 0-340 0 0,0 0-229 0 0,0 0-101 0 0,0 0-39 0 0,0 0-48 0 0,0 0-60 0 0,-1-5-39 0 0,1 4-329 0 0,0-1 0 0 0,0 0 1 0 0,-1 1-1 0 0,1-1 0 0 0,0 1 1 0 0,-1-1-1 0 0,0 1 0 0 0,1-1 1 0 0,-1 1-1 0 0,0 0 0 0 0,0-1 1 0 0,0 1-1 0 0,0 0 0 0 0,0-1 1 0 0,0 1-1 0 0,0 0 0 0 0,0 0 1 0 0,0 0-1 0 0,-1 0 0 0 0,1 0 1 0 0,0 0-1 0 0,-1 1 0 0 0,1-1 1 0 0,0 0-1 0 0,-1 1 0 0 0,1-1 1 0 0,-1 1-1 0 0,0-1 0 0 0,1 1 1 0 0,-1-1-1 0 0,1 1 0 0 0,-1 0 1 0 0,1 0-1 0 0,-1 0 0 0 0,0 0 1 0 0,1 0-1 0 0,-1 1 0 0 0,1-1 1 0 0,-1 0-1 0 0,0 1 0 0 0,0-1-40 0 0,-80 30 568 0 0,5 17-252 0 0,76-45-313 0 0,0-1 0 0 0,0 1 0 0 0,0 0-1 0 0,1-1 1 0 0,-1 1 0 0 0,1 0 0 0 0,-1 0-1 0 0,1-1 1 0 0,0 1 0 0 0,-1 0-1 0 0,1 0 1 0 0,0 0 0 0 0,0 0 0 0 0,1 0-1 0 0,-1-1 1 0 0,0 1 0 0 0,1 0 0 0 0,-1 0-1 0 0,1 0 1 0 0,-1-1 0 0 0,1 1-1 0 0,0 0 1 0 0,0-1 0 0 0,0 1 0 0 0,-1-1-1 0 0,2 1 1 0 0,-1-1 0 0 0,0 1 0 0 0,0-1-1 0 0,0 0 1 0 0,1 1 0 0 0,-1-1 0 0 0,1 0-1 0 0,-1 0 1 0 0,1 0 0 0 0,-1 0-1 0 0,1 0 1 0 0,0 0 0 0 0,-1-1 0 0 0,1 1-1 0 0,0 0 1 0 0,0-1-3 0 0,14 8 43 0 0,-1 1 1 0 0,0 1-1 0 0,-1 0 0 0 0,0 0 0 0 0,0 2 1 0 0,-2 0-1 0 0,1 0 0 0 0,-1 1 0 0 0,-1 0 1 0 0,0 1-1 0 0,-1 1 0 0 0,-1 0 0 0 0,0 0 1 0 0,1 4-44 0 0,-5-8 99 0 0,-1 0 0 0 0,-1 1 0 0 0,0-1 1 0 0,0 1-1 0 0,-1-1 0 0 0,0 1 1 0 0,-1 0-1 0 0,0-1 0 0 0,-2 12-99 0 0,-2-18 44 0 0,0 0 1 0 0,0 0-1 0 0,0 0 0 0 0,-1-1 0 0 0,0 1 1 0 0,0-1-1 0 0,0 0 0 0 0,-1 0 0 0 0,1 0 1 0 0,-1-1-1 0 0,0 0 0 0 0,0 0 0 0 0,0 0 1 0 0,0 0-1 0 0,-1-1 0 0 0,1 0 0 0 0,-1 0 1 0 0,1 0-1 0 0,-1-1 0 0 0,0 0 0 0 0,0 0 1 0 0,0 0-1 0 0,1-1 0 0 0,-1 0 0 0 0,0 0 1 0 0,0 0-1 0 0,0-1 0 0 0,0 0-44 0 0,-88-10 860 0 0,56-12-2830 0 0,23-20-8409 0 0,15 39-2258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11274 0 0,'0'0'1337'0'0,"0"0"-426"0"0,0 0-97 0 0,0 0 201 0 0,0 0 147 0 0,0 0-39 0 0,0 0-151 0 0,0 0-229 0 0,0 0-172 0 0,0 0-89 0 0,0 0-75 0 0,-9 8-21 0 0,-42 38 355 0 0,52-46-679 0 0,-1 0 0 0 0,0 0 0 0 0,1 0-1 0 0,-1 0 1 0 0,0 0 0 0 0,1 0 0 0 0,-1 0 0 0 0,0 0 0 0 0,1 0 0 0 0,-1 0 0 0 0,0 0-1 0 0,0 0 1 0 0,1 0 0 0 0,-1 0 0 0 0,0 0 0 0 0,1 0 0 0 0,-1 0 0 0 0,0 0-1 0 0,1 1 1 0 0,-1-1 0 0 0,0 0 0 0 0,0 0 0 0 0,1 0 0 0 0,-1 1 0 0 0,0-1 0 0 0,0 0-1 0 0,1 0 1 0 0,-1 0 0 0 0,0 1 0 0 0,0-1 0 0 0,0 0 0 0 0,0 0 0 0 0,1 1-1 0 0,-1-1 1 0 0,0 0 0 0 0,0 1 0 0 0,0-1 0 0 0,0 0 0 0 0,0 1 0 0 0,0-1 0 0 0,0 0-1 0 0,0 1 1 0 0,0-1 0 0 0,0 0 0 0 0,0 0 0 0 0,0 1 0 0 0,0-1 0 0 0,0 0-1 0 0,0 1 1 0 0,0-1 0 0 0,0 0 0 0 0,0 1 0 0 0,0-1-62 0 0,30-12 914 0 0,-14 0 91 0 0,-27 19 334 0 0,6-3-1288 0 0,-4 2-148 0 0,22-9-1180 0 0,-1-3-2101 0 0,-7 3-2743 0 0,-4 2 3622 0 0,1 1-9958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2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12619 0 0,'0'0'2334'0'0,"0"0"-754"0"0,0 0-317 0 0,0 0 38 0 0,0 0 54 0 0,0 0-101 0 0,0 0-271 0 0,0 0-287 0 0,0 0-176 0 0,0 0-81 0 0,0 0-35 0 0,0 0-13 0 0,0 0-15 0 0,0 19 1736 0 0,-2-15-2021 0 0,2-4-76 0 0,1 0 1 0 0,-1 0-1 0 0,0-1 1 0 0,1 1 0 0 0,-1 0-1 0 0,1 0 1 0 0,-1 0 0 0 0,1 0-1 0 0,-1 0 1 0 0,0 1-1 0 0,1-1 1 0 0,-1 0 0 0 0,1 0-1 0 0,-1 0 1 0 0,0 0 0 0 0,1 0-1 0 0,-1 0 1 0 0,1 1 0 0 0,-1-1-1 0 0,0 0 1 0 0,1 0-1 0 0,-1 1 1 0 0,0-1 0 0 0,1 0-1 0 0,-1 1 1 0 0,0-1 0 0 0,0 0-1 0 0,1 1 1 0 0,-1-1 0 0 0,0 0-1 0 0,0 1 1 0 0,0-1-1 0 0,1 0 1 0 0,-1 1 0 0 0,0-1-1 0 0,0 1 1 0 0,0-1 0 0 0,0 0-1 0 0,0 1 1 0 0,0-1 0 0 0,0 1-1 0 0,0-1 1 0 0,0 1-1 0 0,0-1 1 0 0,0 0 0 0 0,0 1-1 0 0,0-1 1 0 0,0 1 0 0 0,0-1-1 0 0,0 0 1 0 0,0 1-1 0 0,-1-1 1 0 0,1 1 0 0 0,0-1-1 0 0,0 0 1 0 0,0 1 0 0 0,-1-1-1 0 0,1 0 1 0 0,0 1 0 0 0,0-1-1 0 0,-1 0 1 0 0,1 1-1 0 0,0-1 1 0 0,-1 0-16 0 0,62-35 592 0 0,-60 34-488 0 0,-1 1 18 0 0,0 0 36 0 0,-36 26 436 0 0,-9 14-318 0 0,68-46-758 0 0,-1-10-976 0 0,-14 11-2147 0 0,-1-1-4385 0 0,-4 2-5078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4:45.428"/>
    </inkml:context>
    <inkml:brush xml:id="br0">
      <inkml:brushProperty name="width" value="0.1" units="cm"/>
      <inkml:brushProperty name="height" value="0.1" units="cm"/>
      <inkml:brushProperty name="color" value="#66CC00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240 0 0 0,'0'0'424'0'0,"0"0"235"0"0,0 0-54 0 0,0 0-167 0 0,0 0-107 0 0,0 0-3 0 0,0 0 94 0 0,3-1 1309 0 0,14 1 8956 0 0,-13 0-11178 0 0,6 6 1008 0 0,0 0 1 0 0,0 0-1 0 0,-1 1 1 0 0,0 0-1 0 0,0 1 1 0 0,-1 0-1 0 0,0 1 0 0 0,0 0 1 0 0,-1 0-1 0 0,0 0 1 0 0,2 5-518 0 0,49 54 731 0 0,-19-42-353 0 0,-12 11-770 0 0,9-12-2711 0 0,-15-6-2089 0 0,-5-4-2145 0 0,-7-8 1426 0 0</inkml:trace>
  <inkml:trace contextRef="#ctx0" brushRef="#br0" timeOffset="7317.746">6280 4827 5601 0 0,'0'0'1168'0'0,"0"0"-354"0"0,0 0 119 0 0,0 0 473 0 0,0 0 296 0 0,0 0 21 0 0,0 0-229 0 0,0 0-260 0 0,0 0-229 0 0,0 0-159 0 0,0 0-71 0 0,0 0-101 0 0,0 0-51 0 0,14 4-46 0 0,44 11-67 0 0,-56-15-442 0 0,-1 1 1 0 0,1-1-1 0 0,-1 0 1 0 0,1 1 0 0 0,-1 0-1 0 0,1-1 1 0 0,-1 1-1 0 0,0 0 1 0 0,1 0 0 0 0,-1-1-1 0 0,0 1 1 0 0,1 0-1 0 0,-1 0 1 0 0,0 1 0 0 0,0-1-1 0 0,0 0 1 0 0,0 0 0 0 0,0 0-1 0 0,0 1 1 0 0,0-1-1 0 0,0 0 1 0 0,-1 1 0 0 0,1-1-1 0 0,-1 1 1 0 0,1-1-1 0 0,-1 1 1 0 0,1-1 0 0 0,-1 1-1 0 0,0 0-68 0 0,1 2 95 0 0,11 12-542 0 0,-5-14-2434 0 0,2-1-3660 0 0,-5-1-4599 0 0</inkml:trace>
  <inkml:trace contextRef="#ctx0" brushRef="#br1" timeOffset="-13189.777">3597 1182 3049 0 0,'0'0'976'0'0,"0"0"-181"0"0,0 0-88 0 0,0 0 195 0 0,0 0 365 0 0,0 0 294 0 0,0 0 40 0 0,0 0-211 0 0,0 0-324 0 0,0 0-285 0 0,0 0-172 0 0,-4-5-76 0 0,-13-18-41 0 0,-18 17 1548 0 0,-106 5 2239 0 0,109 5-3826 0 0,1 3 1 0 0,0 0 0 0 0,0 2-1 0 0,1 1 1 0 0,-21 10-454 0 0,23-6 329 0 0,0 2 0 0 0,1 0-1 0 0,1 2 1 0 0,1 1 0 0 0,-17 17-329 0 0,-112 121 1002 0 0,122-120-795 0 0,2 1 1 0 0,1 2 0 0 0,3 0 0 0 0,-15 29-208 0 0,28-45 101 0 0,1 0-1 0 0,0 1 1 0 0,2 0 0 0 0,1 1 0 0 0,1 0 0 0 0,-5 26-101 0 0,9-29 61 0 0,1 0 1 0 0,1 0-1 0 0,1 0 0 0 0,1 0 1 0 0,1 0-1 0 0,1 0 0 0 0,1 0 1 0 0,1 0-1 0 0,1-1 1 0 0,1 0-1 0 0,0 0 0 0 0,3 1-61 0 0,82 179 826 0 0,-25-103-452 0 0,-28-55-255 0 0,80 89 257 0 0,25-22-49 0 0,-6-45-74 0 0,76-3 51 0 0,-11-52 18 0 0,-29-36-186 0 0,-136 17-125 0 0,112-39 89 0 0,-129 37-48 0 0,-2-1 0 0 0,1 0 0 0 0,-2-1 0 0 0,1-1 0 0 0,-2-1 0 0 0,16-15-52 0 0,-11 3 29 0 0,0-1-1 0 0,-2 0 1 0 0,-1-2 0 0 0,-1 0 0 0 0,-1-1 0 0 0,8-26-29 0 0,32-92 0 0 0,-29 59 0 0 0,-14-102 0 0 0,-9 44 0 0 0,-19 63 0 0 0,-27-47 0 0 0,-7 22 0 0 0,-92-75 0 0 0,18 40 0 0 0,18 56 0 0 0,22 36 0 0 0,68 44-22 0 0,0 1 1 0 0,-1 1-1 0 0,0 0 1 0 0,0 1-1 0 0,0 1 1 0 0,0 1-1 0 0,-1 0 1 0 0,1 1-1 0 0,-1 0 1 0 0,0 2-1 0 0,0 0 0 0 0,-11 2 22 0 0,21-2-5 0 0,-5 2-224 0 0,-1 1 1 0 0,1 0-1 0 0,1 1 0 0 0,-1 0 1 0 0,0 1-1 0 0,1 1 0 0 0,0-1 1 0 0,0 2-1 0 0,1 0 0 0 0,0 0 1 0 0,0 0-1 0 0,0 2 0 0 0,-3 3 229 0 0,4-5-592 0 0,-2 15-3458 0 0,9-15-1487 0 0,1-3-6901 0 0</inkml:trace>
  <inkml:trace contextRef="#ctx0" brushRef="#br1" timeOffset="-10071.319">4649 2357 0 0 0,'0'0'1295'0'0,"0"0"107"0"0,0 0 251 0 0,0 0 238 0 0,0 0 43 0 0,0 0-171 0 0,0 0-243 0 0,0 0-266 0 0,0 0-214 0 0,0 0-157 0 0,0 0-93 0 0,-5 0 3921 0 0,-17 3-3590 0 0,6-2-842 0 0,0 0 0 0 0,-1 1 1 0 0,1 1-1 0 0,0 0 1 0 0,1 1-1 0 0,-1 1 0 0 0,1 0 1 0 0,0 1-1 0 0,0 1 0 0 0,0 0-279 0 0,-9 5 209 0 0,1 1-1 0 0,1 1 0 0 0,1 1 0 0 0,0 1 0 0 0,0 1 0 0 0,2 1 1 0 0,0 0-1 0 0,1 1 0 0 0,1 1 0 0 0,1 1 0 0 0,-12 21-208 0 0,-53 65 532 0 0,1 0 14 0 0,70-88-493 0 0,1 0-1 0 0,0 1 1 0 0,1 0 0 0 0,2 0-1 0 0,0 1 1 0 0,1 0 0 0 0,1 0 0 0 0,1 0-1 0 0,-1 17-52 0 0,-8 43 161 0 0,-12 74 397 0 0,15 92 175 0 0,26-156-449 0 0,16 7 91 0 0,-19-66-257 0 0,76 82 177 0 0,-73-91-216 0 0,1 0-1 0 0,1-1 1 0 0,1-1 0 0 0,1-1-1 0 0,20 14-78 0 0,104 52 351 0 0,-59-46-198 0 0,-9-26-13 0 0,122-20 271 0 0,-159-2-275 0 0,41-7-64 0 0,59-30 75 0 0,-123 40-120 0 0,-1-1 1 0 0,-1 0-1 0 0,1-1 1 0 0,-1-1-1 0 0,-1 0 1 0 0,1-2-1 0 0,-2 1 0 0 0,1-2 1 0 0,0-1-28 0 0,39-26 68 0 0,43-80 92 0 0,11 7-90 0 0,-55 53-67 0 0,6-60-3 0 0,-50 97 0 0 0,-1-1 0 0 0,-1-1 0 0 0,-1 1 0 0 0,-2-1 0 0 0,0 0 0 0 0,-1 0 0 0 0,-1 0 0 0 0,-1 0 0 0 0,-1 0 0 0 0,-1-2 0 0 0,-33-114 0 0 0,16 75 0 0 0,-28-57 0 0 0,-26 7 0 0 0,31 47 0 0 0,-25-39 0 0 0,32 61 0 0 0,-5 2 0 0 0,-51-37 0 0 0,10 27 0 0 0,2 15 0 0 0,-44 9 0 0 0,105 27-1 0 0,0 0-1 0 0,1 2 1 0 0,-1 0 0 0 0,0 1-1 0 0,1 0 1 0 0,-1 2 0 0 0,1 0-1 0 0,-1 1 1 0 0,1 1 0 0 0,-12 5 1 0 0,-6-3-1195 0 0,35-7 856 0 0,0 0-73 0 0,0 0-139 0 0,0 0-238 0 0,-1-3-3374 0 0,0 2-1470 0 0,1-2-6957 0 0</inkml:trace>
  <inkml:trace contextRef="#ctx0" brushRef="#br0" timeOffset="427.462">2578 917 0 0 0,'0'0'264'0'0,"0"0"272"0"0,0 0 188 0 0,0 0 326 0 0,0 0 384 0 0,0 0 255 0 0,0 0 16 0 0,0 0-180 0 0,0 0-279 0 0,0 0-257 0 0,0 0-164 0 0,0 0-129 0 0,0 0-68 0 0,18 11 3063 0 0,72 44 1185 0 0,-53-29-3913 0 0,-37-26-923 0 0,4 7-65 0 0,29 23-1638 0 0,-3-3-5042 0 0,-13-8-2164 0 0,-11-14 3250 0 0</inkml:trace>
  <inkml:trace contextRef="#ctx0" brushRef="#br0" timeOffset="851.079">3200 1418 0 0 0,'0'0'568'0'0,"0"0"110"0"0,0 0 96 0 0,0 0 107 0 0,0 0 76 0 0,0 0 69 0 0,0 0 86 0 0,0 0 26 0 0,0 0-13 0 0,3 4-6 0 0,82 54 7570 0 0,-79-53-8430 0 0,0 0 0 0 0,0 0 0 0 0,0 0 0 0 0,-1 1 1 0 0,1 0-1 0 0,-1 0 0 0 0,-1 0 0 0 0,1 0 1 0 0,-1 1-1 0 0,0 0 0 0 0,-1 0 0 0 0,0 0 0 0 0,0 0 1 0 0,0 1-1 0 0,0 2-259 0 0,11 23 416 0 0,-13-30-455 0 0,1 0 0 0 0,-1 0 0 0 0,0 0 0 0 0,1 0 0 0 0,0 0-1 0 0,-1 0 1 0 0,1-1 0 0 0,0 1 0 0 0,1-1 0 0 0,-1 1-1 0 0,0-1 1 0 0,1 0 0 0 0,-1 0 0 0 0,1 0 0 0 0,0 0-1 0 0,-1 0 1 0 0,1-1 0 0 0,0 1 0 0 0,0-1 0 0 0,0 0 0 0 0,0 0-1 0 0,1 0 1 0 0,-1 0 0 0 0,0 0 0 0 0,0-1 0 0 0,1 1 39 0 0,16 7-3612 0 0,-9-3-3652 0 0,-8-4-3213 0 0</inkml:trace>
  <inkml:trace contextRef="#ctx0" brushRef="#br0" timeOffset="1268.366">3881 2276 0 0 0,'0'0'261'0'0,"0"0"705"0"0,0 0 638 0 0,0 0 389 0 0,0 0 154 0 0,0 0-164 0 0,0 0-367 0 0,0 0-302 0 0,0 0-219 0 0,0 0-116 0 0,0 0-79 0 0,12 19-59 0 0,41 58-48 0 0,-14-44 826 0 0,-27-30-1106 0 0,109 52 2813 0 0,-119-53-3301 0 0,0 0 1 0 0,0 0-1 0 0,0 0 0 0 0,0 0 0 0 0,0 1 1 0 0,-1-1-1 0 0,1 0 0 0 0,-1 1 1 0 0,1-1-1 0 0,-1 1 0 0 0,0 0 0 0 0,0-1 1 0 0,0 1-1 0 0,0 0 0 0 0,-1 0 0 0 0,1-1 1 0 0,-1 1-1 0 0,1 0 0 0 0,-1 0 1 0 0,0 0-1 0 0,0 0 0 0 0,-1 0-25 0 0,6 82-2379 0 0,-1-58-2133 0 0,2 0-4448 0 0,-4-18 2305 0 0</inkml:trace>
  <inkml:trace contextRef="#ctx0" brushRef="#br0" timeOffset="1612.369">4430 2890 424 0 0,'0'0'1108'0'0,"0"0"-520"0"0,0 0-159 0 0,0 0 313 0 0,0 0 491 0 0,0 0 248 0 0,0 0 81 0 0,0 0-31 0 0,0 0-155 0 0,0 0-146 0 0,0 0-121 0 0,0 0-119 0 0,10 13-105 0 0,60 77 1744 0 0,-64-83-2574 0 0,0-1 0 0 0,1 1 1 0 0,0-1-1 0 0,0-1 0 0 0,0 1 0 0 0,0-1 0 0 0,1 0 0 0 0,0-1 1 0 0,0 0-1 0 0,0 0 0 0 0,1-1 0 0 0,-1 0 0 0 0,1 0 0 0 0,0-1 1 0 0,5 1-56 0 0,-9-2-221 0 0,27 18-3535 0 0,-19-9-683 0 0,-6-6-4946 0 0</inkml:trace>
  <inkml:trace contextRef="#ctx0" brushRef="#br0" timeOffset="1846.115">4950 3358 10122 0 0,'0'0'796'0'0,"0"0"-409"0"0,0 0-91 0 0,0 0 216 0 0,0 0 215 0 0,0 0 73 0 0,0 0-100 0 0,0 0-199 0 0,0 0-164 0 0,0 0-100 0 0,0 0-38 0 0,0 0-31 0 0,0 0-36 0 0,9 12-48 0 0,25 38-36 0 0,9-16-136 0 0,-11 7-353 0 0,8 31-12333 0 0,-26-39 10116 0 0,-9-21 2573 0 0</inkml:trace>
  <inkml:trace contextRef="#ctx0" brushRef="#br0" timeOffset="1996.006">5193 3804 0 0 0,'0'0'441'0'0,"0"0"1433"0"0,0 0 280 0 0,0 0-207 0 0,0 0-419 0 0,0 0-325 0 0,0 0-14 0 0,0 0-83 0 0,0 0-148 0 0,0 0-203 0 0,0 0-223 0 0,15 12-176 0 0,45 40-137 0 0,6-25-101 0 0,-3 10-2810 0 0,-39-22-4307 0 0,-18-11 2310 0 0</inkml:trace>
  <inkml:trace contextRef="#ctx0" brushRef="#br0" timeOffset="6933.881">5668 4131 4913 0 0,'0'0'2155'0'0,"0"0"-699"0"0,0 0-561 0 0,0 0-124 0 0,0 0 11 0 0,0 0-18 0 0,0 0-148 0 0,0 0-203 0 0,0 0-59 0 0,0 0 21 0 0,0 0 66 0 0,3 4 88 0 0,25 28 1511 0 0,-8-10-1093 0 0,-2 0 1 0 0,0 1-1 0 0,-2 0 1 0 0,0 2-1 0 0,-2-1 1 0 0,0 4-948 0 0,-10-19 157 0 0,-2-3-104 0 0,0-1 1 0 0,0 1-1 0 0,1 0 1 0 0,-1-1-1 0 0,1 0 0 0 0,0 1 1 0 0,1-1-1 0 0,-1 0 0 0 0,1-1 1 0 0,0 1-1 0 0,1-1 0 0 0,-1 0 1 0 0,1 1-54 0 0,20-3-106 0 0,-20-3-3498 0 0,0 1-3931 0 0,-3 0-3572 0 0</inkml:trace>
  <inkml:trace contextRef="#ctx0" brushRef="#br1" timeOffset="14073.49">389 442 0 0 0,'0'0'684'0'0,"0"0"322"0"0,0 0 306 0 0,-2 0 1223 0 0,-5-3-2313 0 0,5 3 3391 0 0,2 0 3899 0 0,0 398-3401 0 0,-4-50-2783 0 0,17-199-893 0 0,2-21-144 0 0,-1 19 24 0 0,-24 38 179 0 0,26 109-227 0 0,15 203-80 0 0,1-180-54 0 0,-15-240-104 0 0,3-1 0 0 0,28 66-29 0 0,24 93 70 0 0,-54-141-41 0 0,-4-1 0 0 0,-4 2 0 0 0,-4 50-29 0 0,2 411 131 0 0,7-350-102 0 0,-29 18-26 0 0,2 64 26 0 0,16-252 6 0 0,-2-32-25 0 0,-1 0-1 0 0,0 0 0 0 0,0 0 0 0 0,0 1 0 0 0,-1-1 0 0 0,0 0 0 0 0,1 1 1 0 0,-2-1-1 0 0,1 1 0 0 0,0-1 0 0 0,-1 0 0 0 0,0 1 0 0 0,0-1 1 0 0,0 0-1 0 0,0 0 0 0 0,-1 0 0 0 0,0 0 0 0 0,0 0 0 0 0,0 1-9 0 0,1 32-12 0 0,-12 48 234 0 0,10-19-162 0 0,6-63-54 0 0,-3-2-7 0 0,0 2 0 0 0,0-3-17 0 0,0 0 26 0 0,0 0 2 0 0,-5 23 195 0 0,-26 116 127 0 0,32-88-284 0 0,3 30 335 0 0,-4-80-374 0 0,0 7 6 0 0,7 28 748 0 0,-7 63-649 0 0,28-99-206 0 0,225-28 204 0 0,-143 20-137 0 0,475 4 70 0 0,-255 36-43 0 0,33-38 25 0 0,-308 3 5 0 0,300-2-30 0 0,-130 13 50 0 0,256-16-85 0 0,50-18 59 0 0,19 23-26 0 0,-382 3 26 0 0,598-26 62 0 0,-376 15-75 0 0,219-12 43 0 0,-230 9-77 0 0,-156 11 78 0 0,-129-5-15 0 0,-94 8-45 0 0,0 0 14 0 0,0 0 5 0 0,0 0 22 0 0,0 0-2 0 0,0 0 2 0 0,0 0-5 0 0,0 0 3 0 0,0 0 19 0 0,0 0 14 0 0,0 0 0 0 0,0 0-11 0 0,0 0-16 0 0,0 0-22 0 0,0 0 14 0 0,0 0 0 0 0,0 0 1 0 0,0 0-11 0 0,0 0 8 0 0,0 0-12 0 0,0 0-12 0 0,0 0-31 0 0,0 0-1 0 0,0 0 11 0 0,0 0 14 0 0,0 0 1 0 0,0 0 10 0 0,0 0-38 0 0,0 0 22 0 0,0 0-6 0 0,0 0-25 0 0,0 0-5 0 0,0 0 1 0 0,0 0 2 0 0,0 0-23 0 0,0 0-39 0 0,0 0-27 0 0,0 0-70 0 0,0 0-159 0 0,0 0-227 0 0,0 0-401 0 0,0 0-621 0 0,0 0-1478 0 0,0 0-3885 0 0,2 0-5061 0 0</inkml:trace>
  <inkml:trace contextRef="#ctx0" brushRef="#br1" timeOffset="21755.598">593 5784 0 0 0,'0'0'381'0'0,"0"0"798"0"0,0 0 206 0 0,0 0-142 0 0,0 0-274 0 0,0 0-195 0 0,0 0-18 0 0,0 0 63 0 0,0 0 38 0 0,3 0-39 0 0,1 1-473 0 0,-1-1 0 0 0,1 0 0 0 0,-1-1 0 0 0,0 1 0 0 0,0-1 0 0 0,1 1 1 0 0,-1-1-1 0 0,0 0 0 0 0,0 0 0 0 0,1 0 0 0 0,-1-1 0 0 0,0 1 0 0 0,0-1 1 0 0,-1 0-1 0 0,1 1 0 0 0,0-1 0 0 0,-1-1 0 0 0,1 1 0 0 0,-1 0 0 0 0,1 0 1 0 0,-1-1-1 0 0,0 0 0 0 0,0 1 0 0 0,0-1 0 0 0,0-2-345 0 0,66-95 2475 0 0,102-112-454 0 0,211-260-58 0 0,-197 248-1604 0 0,173-219 651 0 0,-172 197-420 0 0,79-97 26 0 0,-121 144-228 0 0,-53 78-134 0 0,131-148 191 0 0,19-81 46 0 0,-191 269-390 0 0,3 2 0 0 0,4 2-1 0 0,42-43-100 0 0,62-68 75 0 0,-91 104 20 0 0,-57 39 712 0 0,26 3-919 0 0,-42 44 434 0 0,-122 32-225 0 0,87-28-72 0 0,-20-6 157 0 0,59 0-158 0 0,0 0 0 0 0,9 71 219 0 0,76 141-233 0 0,-65-137-34 0 0,-16-64 164 0 0,40-170 76 0 0,-35 109-212 0 0,3 0 0 0 0,3 1 0 0 0,1 0 0 0 0,7-10-4 0 0,1 4-274 0 0,-23 64-5157 0 0,0 3 1083 0 0,-1-5-1669 0 0,-2 1-6512 0 0</inkml:trace>
  <inkml:trace contextRef="#ctx0" brushRef="#br1" timeOffset="23019.464">1528 3491 3601 0 0,'0'0'2963'0'0,"0"0"-784"0"0,0 0-313 0 0,0 0-87 0 0,0 0 21 0 0,0 0-29 0 0,0 0-228 0 0,0 0-330 0 0,0 0-400 0 0,0 0-307 0 0,0 0-166 0 0,-5 4 1084 0 0,60 106 1753 0 0,37 114-1900 0 0,-65-172-938 0 0,-26-52-266 0 0,-1 0 59 0 0,0 0 72 0 0,0 0 47 0 0,0 0 89 0 0,0 0 23 0 0,-22-33 571 0 0,5 5-915 0 0,1-2 0 0 0,2 0 1 0 0,1-1-1 0 0,1 0 0 0 0,2-1 1 0 0,1 0-1 0 0,1 0 1 0 0,2-1-1 0 0,2 0 0 0 0,0 0 1 0 0,2-32-20 0 0,2 59 2 0 0,11-127 41 0 0,-10 127-40 0 0,0 0 0 0 0,1 0-1 0 0,-1 0 1 0 0,2 1 0 0 0,-1-1 0 0 0,0 1-1 0 0,1-1 1 0 0,0 1 0 0 0,0 0 0 0 0,1 0-1 0 0,-1 0 1 0 0,1 0 0 0 0,0 1-1 0 0,1 0 1 0 0,-1 0 0 0 0,1 0 0 0 0,0 0-1 0 0,-1 0 1 0 0,2 1 0 0 0,3-2-3 0 0,-6 5 5 0 0,0-1 0 0 0,-1 1 0 0 0,1 0 0 0 0,0 0 0 0 0,0 0 0 0 0,0 1 0 0 0,0-1 0 0 0,0 1 0 0 0,-1-1 0 0 0,1 1 0 0 0,0 0-1 0 0,0 0 1 0 0,-1 0 0 0 0,1 1 0 0 0,-1-1 0 0 0,1 1 0 0 0,-1-1 0 0 0,1 1 0 0 0,-1 0 0 0 0,0 0 0 0 0,0 0 0 0 0,0 0 0 0 0,0 0 0 0 0,0 0 0 0 0,-1 1 0 0 0,1-1 0 0 0,0 1 0 0 0,-1-1 0 0 0,0 1 0 0 0,0-1 0 0 0,0 1 0 0 0,0 0 0 0 0,0 0 0 0 0,0 0 0 0 0,-1 0-5 0 0,7 8 51 0 0,31 63 120 0 0,-15-54-619 0 0,-10-40-4400 0 0,-11 13-653 0 0,1 3-6634 0 0</inkml:trace>
  <inkml:trace contextRef="#ctx0" brushRef="#br1" timeOffset="23371.322">2088 3395 13683 0 0,'0'0'2095'0'0,"0"0"-357"0"0,0 0-187 0 0,0 0 49 0 0,0 0-64 0 0,0 0-281 0 0,0 0-405 0 0,0 0-334 0 0,0 0-180 0 0,0 0-45 0 0,0 0 17 0 0,0 0 5 0 0,0 0-9 0 0,3 18 730 0 0,31 85 456 0 0,-18-70-1623 0 0,-4-26-2982 0 0,-9-6-1355 0 0,-1-1-3716 0 0,-2 0-4154 0 0</inkml:trace>
  <inkml:trace contextRef="#ctx0" brushRef="#br1" timeOffset="23993.009">1180 3126 4681 0 0,'0'0'2143'0'0,"0"0"-162"0"0,0 0-173 0 0,0 0-122 0 0,0 0-90 0 0,0 0-178 0 0,0 0-157 0 0,0 0-101 0 0,0 0-102 0 0,0 0-39 0 0,0 0-19 0 0,0 0-50 0 0,0 0-74 0 0,16-18-87 0 0,50-55-77 0 0,22 2 1384 0 0,46-10-655 0 0,-134 81-1408 0 0,1 0 0 0 0,0 0 1 0 0,-1 0-1 0 0,1 0 0 0 0,-1-1 0 0 0,1 1 0 0 0,0 0 0 0 0,-1 0 0 0 0,1-1 0 0 0,-1 1 0 0 0,1 0 0 0 0,-1-1 0 0 0,1 1 1 0 0,-1 0-1 0 0,1-1 0 0 0,-1 1 0 0 0,1-1 0 0 0,-1 1 0 0 0,1-1 0 0 0,-1 1 0 0 0,0-1 0 0 0,1 1 0 0 0,-1-1 0 0 0,0 1 1 0 0,0-1-1 0 0,1 0 0 0 0,-1 1 0 0 0,0-1 0 0 0,0 1 0 0 0,0-1 0 0 0,0 0 0 0 0,0 1 0 0 0,0-1 0 0 0,0 1 0 0 0,0-1 1 0 0,0 0-1 0 0,0 1 0 0 0,0-1 0 0 0,0 0 0 0 0,0 1 0 0 0,0-1 0 0 0,0 1 0 0 0,-1-1 0 0 0,1 0 0 0 0,0 1 1 0 0,-1-1-1 0 0,1 1 0 0 0,0-1 0 0 0,-1 1 0 0 0,1-1 0 0 0,0 1 0 0 0,-1-1 0 0 0,1 1 0 0 0,-1 0 0 0 0,1-1 0 0 0,-1 1 1 0 0,1-1-1 0 0,-1 1 0 0 0,1 0 0 0 0,-1 0 0 0 0,0-1 0 0 0,1 1 0 0 0,-1 0 0 0 0,1 0 0 0 0,-1 0 0 0 0,0-1 0 0 0,1 1 1 0 0,-1 0-34 0 0,-15-12-288 0 0,-45-47 414 0 0,-25-73-326 0 0,87 89-1638 0 0,9 32-2092 0 0,4 3-4612 0 0,-7 4-4119 0 0</inkml:trace>
  <inkml:trace contextRef="#ctx0" brushRef="#br1" timeOffset="26874.117">775 5748 0 0 0,'-86'3'2847'0'0,"28"-3"8760"0"0,57 0-10851 0 0,7 1 5602 0 0,22-17-5883 0 0,129-75 1423 0 0,53-27-792 0 0,-75 29-612 0 0,56-32-108 0 0,-156 102-321 0 0,98-44 23 0 0,-10-7 70 0 0,252-154 76 0 0,-198 128-122 0 0,9-10-21 0 0,119-48-28 0 0,29-23 26 0 0,97-80 100 0 0,20-6 492 0 0,-273 160-232 0 0,83-52-192 0 0,-174 104-139 0 0,-25 17-25 0 0,36-21 43 0 0,-36 16-69 0 0,-56 38-62 0 0,-6 1-16 0 0,0 0 25 0 0,0 0 7 0 0,0 0-22 0 0,0 0 13 0 0,0 0-19 0 0,0 0-13 0 0,11-11 90 0 0,90-55 102 0 0,-132 61 661 0 0,-110-27-782 0 0,84 3 122 0 0,55 54 52 0 0,76 196-210 0 0,-49-96 81 0 0,5-198 390 0 0,27-49-484 0 0,-50 108-69 0 0,-1 3-33 0 0,0 0 1 0 0,-1 0-1 0 0,0-1 0 0 0,-1 1 1 0 0,0-1-1 0 0,-1 0 0 0 0,0 0 1 0 0,-1 0-1 0 0,1-5 100 0 0,-3 16-679 0 0,0 1-562 0 0,-2 0-6678 0 0,0 0-4485 0 0</inkml:trace>
  <inkml:trace contextRef="#ctx0" brushRef="#br1" timeOffset="30144.905">3021 4868 0 0 0,'0'0'918'0'0,"0"0"251"0"0,0 0 137 0 0,0 0 229 0 0,0 0 196 0 0,0 0 152 0 0,0 0 83 0 0,0 0-99 0 0,0 0-171 0 0,0 0-202 0 0,0 0-183 0 0,-3-9 582 0 0,3 8 3192 0 0,32 128-3268 0 0,-11 57-1070 0 0,-14-125-622 0 0,-13-106 2464 0 0,-2-24-2803 0 0,7 43 225 0 0,1 0 0 0 0,2 1 1 0 0,1-1-1 0 0,1 1 0 0 0,2 0 0 0 0,6-21-11 0 0,-5 30-6 0 0,1 1 0 0 0,0 0 0 0 0,2 0 0 0 0,0 1 1 0 0,0 1-1 0 0,2-1 0 0 0,0 2 0 0 0,0-1 0 0 0,2 2 0 0 0,13-12 6 0 0,37-9 23 0 0,-64 34-39 0 0,0 0 0 0 0,0 0 25 0 0,6 15 65 0 0,17 131 376 0 0,-23-144-481 0 0,0-1-1 0 0,0 1 1 0 0,1-1-1 0 0,-1 1 1 0 0,1-1-1 0 0,-1 0 1 0 0,1 1 0 0 0,0-1-1 0 0,-1 0 1 0 0,1 1-1 0 0,0-1 1 0 0,0 0-1 0 0,0 0 1 0 0,0 1-1 0 0,0-1 1 0 0,0 0-1 0 0,0 0 1 0 0,1 0-1 0 0,-1-1 1 0 0,0 1-1 0 0,0 0 1 0 0,1 0-1 0 0,-1-1 1 0 0,1 1-1 0 0,-1 0 1 0 0,0-1 0 0 0,1 0-1 0 0,-1 1 1 0 0,1-1-1 0 0,-1 0 1 0 0,1 0-1 0 0,-1 0 1 0 0,1 0-1 0 0,-1 0 1 0 0,1 0-1 0 0,-1 0 1 0 0,1 0-1 0 0,-1-1 1 0 0,1 1-1 0 0,-1 0 1 0 0,1-1-1 0 0,-1 1 1 0 0,1-1-1 0 0,-1 0 1 0 0,1 0 31 0 0,0-2-555 0 0,4-5-2293 0 0,-4 1-7057 0 0,-1 3-2380 0 0</inkml:trace>
  <inkml:trace contextRef="#ctx0" brushRef="#br1" timeOffset="30761.722">3426 5125 6929 0 0,'0'0'3547'0'0,"0"0"-1650"0"0,0 0-586 0 0,0 0 75 0 0,0 0 125 0 0,0 0-55 0 0,0 0-298 0 0,0 0-382 0 0,0 0-216 0 0,0 0-61 0 0,0 0 30 0 0,0 0 6 0 0,0 0-59 0 0,6-4-34 0 0,61-33 1423 0 0,-17 30-811 0 0,-49 7-1023 0 0,-10 74 1904 0 0,-5-53-1728 0 0,11-18-171 0 0,0 0-1 0 0,0 0 0 0 0,1 1 1 0 0,0-1-1 0 0,-1 1 0 0 0,2 0 0 0 0,-1 0 1 0 0,0-1-1 0 0,1 1 0 0 0,-1 0 1 0 0,1 0-1 0 0,0 1 0 0 0,0-1 0 0 0,1 0 1 0 0,-1 0-1 0 0,1 0 0 0 0,0 1 1 0 0,0-1-1 0 0,1 0 0 0 0,-1 1-35 0 0,2-2 21 0 0,0 0-1 0 0,0-1 1 0 0,0 1-1 0 0,0 0 1 0 0,1-1-1 0 0,-1 0 1 0 0,1 0-1 0 0,-1 1 1 0 0,1-2-1 0 0,0 1 1 0 0,0 0-1 0 0,0 0 1 0 0,0-1-1 0 0,0 0 1 0 0,0 0-1 0 0,1 0 1 0 0,-1 0-1 0 0,0 0 1 0 0,0 0-1 0 0,1-1 1 0 0,-1 0 0 0 0,1 1-1 0 0,-1-1 1 0 0,0 0-1 0 0,1-1 1 0 0,2 0-21 0 0,3-1 37 0 0,0 0 1 0 0,0-1-1 0 0,-1 0 0 0 0,1 0 1 0 0,0-1-1 0 0,-1 0 1 0 0,0-1-1 0 0,0 0 1 0 0,0 0-1 0 0,-1-1 1 0 0,4-3-38 0 0,-9 2-2077 0 0,-4 3-9651 0 0,0 4-718 0 0</inkml:trace>
  <inkml:trace contextRef="#ctx0" brushRef="#br1" timeOffset="32225.333">2933 4507 0 0 0,'0'0'475'0'0,"0"0"168"0"0,0 0 173 0 0,0 0 151 0 0,0 0 205 0 0,0 0 207 0 0,0 0 98 0 0,0 0 84 0 0,0 0 35 0 0,0 0-52 0 0,-4 2-73 0 0,-18 10 1178 0 0,18-7 286 0 0,-1 5 3303 0 0,110-6-3356 0 0,220-73-1463 0 0,-284 68-1145 0 0,-41 1-242 0 0,0 0-37 0 0,0 0-8 0 0,0 0 25 0 0,0 0-26 0 0,0 0 24 0 0,0 0 11 0 0,0 0-4 0 0,0 0 1 0 0,0 0-1 0 0,0 0-21 0 0,0 0 0 0 0,0 0 32 0 0,0 0-23 0 0,0 0 11 0 0,0 0 18 0 0,0 0-10 0 0,0 0-8 0 0,0 0 14 0 0,0 0-15 0 0,0 0-16 0 0,0 0 27 0 0,0 0-11 0 0,0 0-19 0 0,0 0 19 0 0,0 0-5 0 0,0 0 2 0 0,0 0 19 0 0,0 0 12 0 0,0 0-9 0 0,0 0 2 0 0,0 0 8 0 0,0 0-22 0 0,0 0 10 0 0,0 0-6 0 0,0 0 5 0 0,0 0 25 0 0,0 0 3 0 0,0 0 3 0 0,0 0 6 0 0,-16-10 409 0 0,-62-46-387 0 0,47 37-110 0 0,31 16 26 0 0,0 3 3 0 0,0 0-33 0 0,0 0 4 0 0,0 0-33 0 0,0 0-46 0 0,0 0 23 0 0,0 0-5 0 0,0 0-19 0 0,0 0-13 0 0,0 0-44 0 0,0 0-62 0 0,21 4-1704 0 0,-12-1 878 0 0,3 0-1487 0 0,-6-2-1942 0 0,-2-1-7364 0 0</inkml:trace>
  <inkml:trace contextRef="#ctx0" brushRef="#br2" timeOffset="43024.487">3831 2206 0 0 0,'0'0'239'0'0,"0"0"157"0"0,0 0 53 0 0,0 0 34 0 0,0 0 84 0 0,0 0 118 0 0,-5-3 130 0 0,-15-10 183 0 0,15 9 3682 0 0,-9-9 475 0 0,12 9-591 0 0,2 5 378 0 0,3 9-3020 0 0,56 82 400 0 0,35 23-1781 0 0,-77-98-474 0 0,20 31 180 0 0,-1-4-54 0 0,3-14-4 0 0,-15 6-97 0 0,-5-14-26 0 0,-8-6-82 0 0,-11-16 22 0 0,0 0-16 0 0,0 0-26 0 0,0 0 12 0 0,0 0-15 0 0,0 0-29 0 0,0 0 17 0 0,0 0-54 0 0,0 0-26 0 0,0 0-39 0 0,-1-16-2662 0 0,-5-5-705 0 0,1 7-3729 0 0,2 6-4658 0 0</inkml:trace>
  <inkml:trace contextRef="#ctx0" brushRef="#br2" timeOffset="44516.24">3713 2195 0 0 0,'0'0'471'0'0,"0"0"286"0"0,0 0 233 0 0,0 0 145 0 0,0 0 64 0 0,0 0 29 0 0,0 0-21 0 0,0-8-32 0 0,0-3-376 0 0,-1 3-2428 0 0,1 1 3566 0 0,0-1 3483 0 0,0-2 4886 0 0,2 90-6702 0 0,-1 58-3416 0 0,-12 23 725 0 0,33-183-832 0 0,142-151 215 0 0,-55 37-157 0 0,-53 74-117 0 0,-55 61-12 0 0,0 1 0 0 0,0 0-16 0 0,-1 0-9 0 0,0 0 19 0 0,10-15 16 0 0,21-35 20 0 0,-29 49-53 0 0,-1 1 7 0 0,-1 0 17 0 0,0 0-2 0 0,0 0 1 0 0,0 0 4 0 0,0 0-3 0 0,0 0-16 0 0,0 0 9 0 0,0 0-20 0 0,0 0 4 0 0,0 0 18 0 0,0 0-6 0 0,0 0 14 0 0,0 0 10 0 0,0 0 2 0 0,0 0-12 0 0,0 0 0 0 0,0 0-3 0 0,0 0-14 0 0,0 0 24 0 0,0 0-4 0 0,0 0 12 0 0,0 0-14 0 0,0 0 0 0 0,0 0-5 0 0,0 0-12 0 0,0 0 24 0 0,0 0 6 0 0,0 0 10 0 0,0 0-2 0 0,0 0-16 0 0,0 0-6 0 0,0 0-4 0 0,0 0-12 0 0,0 0-31 0 0,0 0 18 0 0,0 0 35 0 0,0 0 26 0 0,0 0 22 0 0,0 0-47 0 0,0 0-38 0 0,0 0 1 0 0,0 0 32 0 0,0 0 9 0 0,0 0-1 0 0,0 0-19 0 0,0 0 25 0 0,0 0 23 0 0,-29 4 192 0 0,-194 51-166 0 0,157-51 38 0 0,65-4-117 0 0,1 0-12 0 0,0 0 20 0 0,0 0 3 0 0,0 0 2 0 0,0 0-3 0 0,0 0-9 0 0,0 0-18 0 0,0 0 21 0 0,0 0-8 0 0,0 0 2 0 0,0 0 21 0 0,0 0-16 0 0,-13-1-2280 0 0,17-1-2301 0 0,5-2-3792 0 0,-5 3-4119 0 0</inkml:trace>
  <inkml:trace contextRef="#ctx0" brushRef="#br2" timeOffset="48162.066">4221 1874 0 0 0,'0'-37'0'0'0,"4"15"0"0"0,-2 19 0 0 0,1 3 0 0 0,-2 3 0 0 0</inkml:trace>
  <inkml:trace contextRef="#ctx0" brushRef="#br2" timeOffset="48915.358">4221 1874 0 0 0,'-36'-12'83'0'0,"28"10"389"0"0,8 2 348 0 0,1 0 7595 0 0,2 1-4310 0 0,6 1-1749 0 0,84-75 1675 0 0,228-173-1195 0 0,-295 222-2690 0 0,1 1 1 0 0,1 1-1 0 0,1 2 0 0 0,0 1 0 0 0,24-11-146 0 0,-51 31 15 0 0,-1-1-1 0 0,1 1 1 0 0,-1 0 0 0 0,1 0-1 0 0,0-1 1 0 0,-1 1 0 0 0,0 1-1 0 0,1-1 1 0 0,-1 0 0 0 0,0 0-1 0 0,1 0 1 0 0,-1 1-1 0 0,0-1 1 0 0,0 0 0 0 0,0 1-1 0 0,0-1 1 0 0,0 1 0 0 0,0 0-1 0 0,-1-1 1 0 0,1 1 0 0 0,0 0-1 0 0,-1-1 1 0 0,1 1 0 0 0,-1 0-1 0 0,0-1 1 0 0,0 1 0 0 0,0 0-1 0 0,1 0 1 0 0,-1 0-1 0 0,-1-1 1 0 0,1 1 0 0 0,0 0-1 0 0,0 0 1 0 0,-1-1 0 0 0,1 1-1 0 0,-1 0 1 0 0,1-1 0 0 0,-1 1-1 0 0,0 0-14 0 0,1 4 16 0 0,-33 196 281 0 0,31-195-287 0 0,2-7-11 0 0,-1 1 0 0 0,1 0 0 0 0,-1 0 0 0 0,1 0 0 0 0,-1-1 0 0 0,1 1 0 0 0,0 0 0 0 0,-1 0 0 0 0,1 0 0 0 0,0 0 0 0 0,0 0 0 0 0,0 0 0 0 0,0 0 0 0 0,0 0 0 0 0,0 0 0 0 0,0 0 0 0 0,0 0 0 0 0,0 0 0 0 0,0 0 0 0 0,0 0 0 0 0,0 0 0 0 0,1-1 0 0 0,-1 1 0 0 0,0 0 0 0 0,1 0 0 0 0,-1 0 0 0 0,1 0 0 0 0,-1 0 0 0 0,1-1 0 0 0,-1 1 0 0 0,1 0 0 0 0,0 0 0 0 0,-1-1 0 0 0,1 1 0 0 0,0 0 0 0 0,0-1 0 0 0,-1 1 0 0 0,1-1 0 0 0,0 1 0 0 0,0-1 1 0 0,8-1 69 0 0,0-1 0 0 0,0-1 1 0 0,0 0-1 0 0,0 0 1 0 0,-1-1-1 0 0,0 1 1 0 0,1-2-1 0 0,-1 1 0 0 0,-1-1 1 0 0,1-1-1 0 0,-1 1 1 0 0,5-6-70 0 0,14-7 180 0 0,39-29 220 0 0,-29 19-200 0 0,2 3 0 0 0,1 0 0 0 0,0 3 0 0 0,14-4-200 0 0,1 0 79 0 0,-53 26-62 0 0,-1 0 2 0 0,0 0 4 0 0,0 0-1 0 0,0 0-4 0 0,0 0-2 0 0,0 0-7 0 0,0 0-21 0 0,0 0 4 0 0,0 0-33 0 0,0 0-10 0 0,0 0-72 0 0,8-3-3483 0 0,-2 2-3851 0 0,-2 1-4347 0 0</inkml:trace>
  <inkml:trace contextRef="#ctx0" brushRef="#br2" timeOffset="50770.294">5300 935 560 0 0,'0'0'2074'0'0,"0"0"-747"0"0,0 0-87 0 0,0 0 228 0 0,0 0 258 0 0,0 0 44 0 0,0 0-238 0 0,0 0-378 0 0,0 0-407 0 0,0 0-309 0 0,0 0-156 0 0,0 0-81 0 0,41-11 3976 0 0,117-84 941 0 0,-138 80-4892 0 0,-1 0 0 0 0,0-1 1 0 0,-1 0-1 0 0,0-2 0 0 0,-1 0 0 0 0,-2-1 1 0 0,0-1-1 0 0,-1 0 0 0 0,0-1 0 0 0,0-4-226 0 0,0-37 1103 0 0,-31 73-664 0 0,9 5-446 0 0,2-1-1 0 0,0 1 1 0 0,1 1 0 0 0,1-1 0 0 0,0 1 0 0 0,1 0-1 0 0,1 0 1 0 0,0 0 0 0 0,2 0 0 0 0,0 0-1 0 0,1 0 1 0 0,0 2 7 0 0,5 22 2 0 0,1 0 0 0 0,2 0-1 0 0,2-1 1 0 0,1 0 0 0 0,14 26-2 0 0,-1 3 27 0 0,2 13-16 0 0,-3 1 0 0 0,-4 1 0 0 0,-3 0 0 0 0,-4 1 0 0 0,-3 11-11 0 0,-13 114-12 0 0,3-205 9 0 0,0 0 0 0 0,-1 0 0 0 0,1 0 0 0 0,-1 0 0 0 0,0-1 0 0 0,0 1 0 0 0,-1 0 0 0 0,1 0 0 0 0,-1-1 0 0 0,0 1 0 0 0,-1-1 0 0 0,1 1 0 0 0,-1-1 0 0 0,1 0 0 0 0,-1 0 0 0 0,-1 0 0 0 0,1 0-1 0 0,0-1 1 0 0,-1 1 0 0 0,0-1 0 0 0,0 0 0 0 0,0 0 0 0 0,0 0 0 0 0,0-1 0 0 0,-1 1 0 0 0,1-1 0 0 0,-1 0 0 0 0,0 0 0 0 0,1-1 0 0 0,-2 1 3 0 0,1-2-14 0 0,0-1 0 0 0,0 0 1 0 0,1 0-1 0 0,-1 0 0 0 0,0-1 0 0 0,1 0 0 0 0,-1 1 0 0 0,1-1 0 0 0,0-1 0 0 0,-1 1 1 0 0,1-1-1 0 0,0 0 0 0 0,0 0 0 0 0,1 0 0 0 0,-1 0 0 0 0,1 0 0 0 0,0-1 0 0 0,-1 0 0 0 0,2 0 1 0 0,-1 0-1 0 0,0 0 0 0 0,0-2 14 0 0,-7-11-22 0 0,1-1-1 0 0,0 0 1 0 0,1-1 0 0 0,1 0-1 0 0,1 0 1 0 0,1 0 0 0 0,1-1-1 0 0,0 0 1 0 0,2 0 0 0 0,0 0 0 0 0,1 0-1 0 0,1 0 1 0 0,1 0 0 0 0,0 0 22 0 0,2 8-3 0 0,0 1 1 0 0,0-1 0 0 0,1 1 0 0 0,0 0-1 0 0,1 0 1 0 0,1 0 0 0 0,-1 1 0 0 0,2-1-1 0 0,-1 2 1 0 0,1-1 0 0 0,1 1-1 0 0,0 0 1 0 0,0 0 0 0 0,1 1 0 0 0,0 0-1 0 0,0 1 1 0 0,7-5 2 0 0,203-154 550 0 0,-153 100-254 0 0,-53 96 650 0 0,26 112-132 0 0,-37-151-5089 0 0,-2 0-517 0 0,0 2-4256 0 0</inkml:trace>
  <inkml:trace contextRef="#ctx0" brushRef="#br2" timeOffset="51462.071">5085 435 9370 0 0,'0'0'1884'0'0,"0"0"-373"0"0,0 0-278 0 0,0 0-238 0 0,0 0-123 0 0,0 0-31 0 0,0 0 6 0 0,0 0 63 0 0,0 0 48 0 0,0 0-23 0 0,0 0-52 0 0,0 0-75 0 0,0 0-74 0 0,33-18-58 0 0,105-56-67 0 0,-5 7 797 0 0,54-20-236 0 0,-141 79 615 0 0,-178-58-887 0 0,36 6-795 0 0,11 6-97 0 0,87 71-7600 0 0,4-6 1007 0 0,-1-3-5257 0 0</inkml:trace>
  <inkml:trace contextRef="#ctx0" brushRef="#br2" timeOffset="52208.18">6331 1075 0 0 0,'0'0'1827'0'0,"0"0"61"0"0,0 0 246 0 0,0 0 203 0 0,0 0-27 0 0,0 0-191 0 0,0 0-255 0 0,0 0-249 0 0,0 0-192 0 0,0 0-175 0 0,0 0-141 0 0,0 0-124 0 0,0 0-124 0 0,0-5-120 0 0,-3-17-128 0 0,2 16-91 0 0,1 6-79 0 0,0 0-67 0 0,0 0-46 0 0,0 0-43 0 0,0 0-50 0 0,20 25 1142 0 0,-10-10-1118 0 0,0 0 0 0 0,-2 1 0 0 0,0 0 0 0 0,0 1 0 0 0,-2-1 0 0 0,0 1 0 0 0,1 5-259 0 0,26 66 401 0 0,-9-41-287 0 0,-24-47-2951 0 0,-1 0-1478 0 0,1 1-3477 0 0,0-1-4216 0 0</inkml:trace>
  <inkml:trace contextRef="#ctx0" brushRef="#br2" timeOffset="53650.268">6646 924 0 0 0,'0'0'676'0'0,"0"0"156"0"0,0 0 247 0 0,0 0 248 0 0,0 0 200 0 0,0 0 112 0 0,0 0-62 0 0,0 0-101 0 0,0 0-109 0 0,0 0-176 0 0,0 0-79 0 0,-3-2-50 0 0,-9-13 1981 0 0,13 12 3551 0 0,2-3-3476 0 0,12-13-3616 0 0,-10 13 1263 0 0,104-97 369 0 0,-69 77-915 0 0,-36 49-49 0 0,-2-5-124 0 0,-1 1 0 0 0,-1-1 0 0 0,-1 1 0 0 0,-1-1 0 0 0,0 0 0 0 0,-2 1 0 0 0,-3 10-46 0 0,-4 114 120 0 0,13-141-105 0 0,-1-1 0 0 0,1 1 0 0 0,-1 0 0 0 0,1-1 0 0 0,0 0 1 0 0,-1 1-1 0 0,1-1 0 0 0,0 0 0 0 0,0 0 0 0 0,0 0 0 0 0,0 0 0 0 0,0 0 1 0 0,0 0-1 0 0,0 0 0 0 0,0-1 0 0 0,1 1 0 0 0,-1-1 0 0 0,0 0 0 0 0,0 0 0 0 0,0 1 1 0 0,1-1-1 0 0,-1-1 0 0 0,0 1 0 0 0,0 0 0 0 0,0-1 0 0 0,1 1 0 0 0,-1-1 1 0 0,0 1-1 0 0,0-1 0 0 0,0 0 0 0 0,0 0 0 0 0,0 0 0 0 0,0 0 0 0 0,0 0 1 0 0,0 0-1 0 0,-1-1 0 0 0,2 0-15 0 0,118-101 768 0 0,-113 93-505 0 0,-7 8-4308 0 0,-1-1-4397 0 0,0 3-4025 0 0</inkml:trace>
  <inkml:trace contextRef="#ctx0" brushRef="#br1" timeOffset="60664.778">2416 1086 4713 0 0,'0'0'2494'0'0,"0"0"-1139"0"0,0 0-515 0 0,0 0 152 0 0,0 0 322 0 0,0 0 142 0 0,0 0-132 0 0,0 0-351 0 0,0 0-340 0 0,0 0-151 0 0,0 0-18 0 0,1 0-707 0 0,4 0 10667 0 0,-4 1-9056 0 0,-6 263-171 0 0,43-72-426 0 0,-38-180-420 0 0,0-13-390 0 0,-8-21-1193 0 0,-6-1-724 0 0,2 5-1830 0 0,4 1-6309 0 0,6 9-2137 0 0</inkml:trace>
  <inkml:trace contextRef="#ctx0" brushRef="#br1" timeOffset="61070.55">2395 1024 2417 0 0,'0'0'1891'0'0,"0"0"209"0"0,0 0 210 0 0,0 0 45 0 0,0 0-223 0 0,0 0-380 0 0,0 0-372 0 0,0 0-293 0 0,0 0-183 0 0,0 0-117 0 0,0 0-62 0 0,0 0-30 0 0,0 0-35 0 0,0 0-53 0 0,0 0-62 0 0,0 0-59 0 0,0 0-61 0 0,0 0-30 0 0,0 0-43 0 0,0 0-33 0 0,0 0 10 0 0,-2 22 1402 0 0,-56 137 100 0 0,58-159-1886 0 0,0 1 0 0 0,0 0 0 0 0,0-1 0 0 0,0 1 0 0 0,0-1 0 0 0,0 1-1 0 0,1-1 1 0 0,-1 1 0 0 0,0 0 0 0 0,1-1 0 0 0,-1 1 0 0 0,0-1 0 0 0,1 1-1 0 0,-1-1 1 0 0,0 0 0 0 0,1 1 0 0 0,-1-1 0 0 0,1 1 0 0 0,-1-1 0 0 0,1 0 0 0 0,-1 1-1 0 0,1-1 1 0 0,-1 0 0 0 0,1 1 0 0 0,-1-1 0 0 0,1 0 0 0 0,-1 0 0 0 0,1 0 0 0 0,0 0-1 0 0,-1 1 1 0 0,1-1 0 0 0,-1 0 0 0 0,1 0 0 0 0,0 0 0 0 0,-1 0 0 0 0,1 0-1 0 0,-1 0 1 0 0,1-1 0 0 0,0 1 0 0 0,-1 0 0 0 0,1 0 0 0 0,-1 0 0 0 0,1 0 0 0 0,-1-1-1 0 0,1 1 1 0 0,-1 0 0 0 0,1-1 0 0 0,-1 1 0 0 0,1 0 0 0 0,-1-1 0 0 0,1 1-1 0 0,-1 0 1 0 0,1-1 0 0 0,-1 1 0 0 0,0-1 0 0 0,1 1 0 0 0,-1-1 0 0 0,0 1 0 0 0,1-1-1 0 0,-1 1 1 0 0,0-1 0 0 0,0 0 0 0 0,1 1 0 0 0,-1-1 55 0 0,18-6-12020 0 0,-12 4-303 0 0</inkml:trace>
  <inkml:trace contextRef="#ctx0" brushRef="#br1" timeOffset="61370.657">2208 1572 13219 0 0,'0'0'1936'0'0,"0"0"-513"0"0,0 0-107 0 0,0 0 103 0 0,0 0-22 0 0,0 0-225 0 0,0 0-341 0 0,0 0-211 0 0,0 0-32 0 0,0 0 28 0 0,0 0 42 0 0,0 0-42 0 0,0 0-60 0 0,16-2-45 0 0,119-25 744 0 0,73-18-594 0 0,-171 39-1800 0 0,-24 3-2220 0 0,1 1-4440 0 0,-3-1-5425 0 0</inkml:trace>
  <inkml:trace contextRef="#ctx0" brushRef="#br1" timeOffset="63942.066">5079 4304 5737 0 0,'0'0'5601'0'0,"0"0"-2688"0"0,0 0-1050 0 0,0 0-172 0 0,0 0-76 0 0,0 0-189 0 0,0 0-303 0 0,0 0-304 0 0,0 0-246 0 0,0 0-156 0 0,0 0-42 0 0,-9 1 2318 0 0,12-1-2577 0 0,0 1 0 0 0,-1-1 1 0 0,1 0-1 0 0,-1 1 1 0 0,1-1-1 0 0,0-1 0 0 0,-1 1 1 0 0,1 0-1 0 0,-1-1 0 0 0,1 1 1 0 0,0-1-1 0 0,-1 0 0 0 0,0 1 1 0 0,1-1-1 0 0,-1-1 0 0 0,1 1 1 0 0,-1 0-1 0 0,0 0 1 0 0,0-1-1 0 0,1 0-116 0 0,133-42 1073 0 0,-45 33-891 0 0,-91 11-183 0 0,0 0 15 0 0,0 18 63 0 0,-2-1-1 0 0,0 0 0 0 0,0 1 1 0 0,-2-1-1 0 0,0 0 1 0 0,-1 0-1 0 0,-1-1 0 0 0,0 1 1 0 0,-1-1-1 0 0,-4 5-76 0 0,-76 108 146 0 0,48-45 10 0 0,39-83-160 0 0,0-1-4 0 0,0 0 8 0 0,0 0 22 0 0,54 11 338 0 0,-27-13-232 0 0,0-1-1 0 0,0-1 0 0 0,0-2 0 0 0,0 0 0 0 0,-1-2 0 0 0,0-1 0 0 0,17-9-127 0 0,4-3 0 0 0,-45 21 0 0 0,0 0 0 0 0,-1 0 0 0 0,-2-1 0 0 0,1-1 0 0 0,35-17 0 0 0,-32 19 0 0 0,-10-10-2765 0 0,5-9-4092 0 0,1 14 3999 0 0,1-2-10187 0 0</inkml:trace>
  <inkml:trace contextRef="#ctx0" brushRef="#br1" timeOffset="66738.725">241 6090 5033 0 0,'0'0'2971'0'0,"0"0"-882"0"0,0 0-431 0 0,0 0 42 0 0,0 0 135 0 0,0 0 63 0 0,0 0-195 0 0,0 0-368 0 0,0 0-328 0 0,0 0-238 0 0,0 0-137 0 0,-5-6-56 0 0,-17-19-41 0 0,22 25-496 0 0,-1-1 1 0 0,0 0-1 0 0,0 1 0 0 0,0-1 0 0 0,0 1 0 0 0,0-1 1 0 0,0 1-1 0 0,0-1 0 0 0,0 1 0 0 0,0 0 1 0 0,-1-1-1 0 0,1 1 0 0 0,0 0 0 0 0,0 0 1 0 0,0 0-1 0 0,0 0 0 0 0,0 0 0 0 0,0 0 0 0 0,-1 0 1 0 0,1 0-1 0 0,0 1 0 0 0,0-1 0 0 0,0 0 1 0 0,0 1-1 0 0,0-1 0 0 0,0 1 0 0 0,0-1 1 0 0,0 1-1 0 0,0-1 0 0 0,0 1 0 0 0,0 0 0 0 0,0-1 1 0 0,0 1-1 0 0,1 0 0 0 0,-1 0 0 0 0,0 0 1 0 0,0 0-1 0 0,1-1-39 0 0,-5 4 185 0 0,-8 8-86 0 0,1 1 0 0 0,1-1 0 0 0,0 2-1 0 0,0-1 1 0 0,1 2 0 0 0,1-1 0 0 0,1 1-1 0 0,0 1 1 0 0,1-1 0 0 0,-4 14-99 0 0,2-9 38 0 0,0-2-29 0 0,1 1-1 0 0,1 1 1 0 0,0-1-1 0 0,2 1 1 0 0,0 1 0 0 0,1-1-1 0 0,1 0 1 0 0,2 1 0 0 0,-1 0-1 0 0,2-1 1 0 0,1 1 0 0 0,1 0-1 0 0,0-1 1 0 0,2 1-1 0 0,0-1 1 0 0,1 0 0 0 0,2 1-9 0 0,-4-15 11 0 0,1 1 1 0 0,-1-1 0 0 0,1 0-1 0 0,1-1 1 0 0,-1 1 0 0 0,1-1-1 0 0,0 0 1 0 0,0 0 0 0 0,1 0-1 0 0,-1 0 1 0 0,1-1 0 0 0,0 0-1 0 0,0-1 1 0 0,0 1 0 0 0,1-1-1 0 0,-1 0 1 0 0,1-1 0 0 0,0 1-1 0 0,0-1 1 0 0,0-1 0 0 0,0 1-1 0 0,0-1 1 0 0,0-1 0 0 0,0 1-1 0 0,0-1 1 0 0,1 0 0 0 0,-1-1-1 0 0,0 0 1 0 0,0 0 0 0 0,0 0-1 0 0,0-1 1 0 0,6-2-12 0 0,16-5 184 0 0,1-1-1 0 0,-1-2 0 0 0,0-1 1 0 0,-1-1-1 0 0,-1-1 1 0 0,-1-2-1 0 0,0-1 0 0 0,-1 0 1 0 0,0-2-1 0 0,-2-1 1 0 0,-1-1-1 0 0,0-1 1 0 0,-2 0-1 0 0,-1-2 0 0 0,2-4-183 0 0,-8 12 50 0 0,0-1 0 0 0,-2-1 0 0 0,0 0 0 0 0,-1 0 0 0 0,-1-1-1 0 0,-1 0 1 0 0,-1-1 0 0 0,-1 1 0 0 0,0-1 0 0 0,-2-1 0 0 0,0 1-1 0 0,-1-1 1 0 0,-2 1 0 0 0,0-1 0 0 0,-1 0 0 0 0,-1 0-50 0 0,-4 11-115 0 0,1-1 0 0 0,-1 1 0 0 0,-1 1 0 0 0,0-1 0 0 0,-1 1 0 0 0,0 0-1 0 0,0 1 1 0 0,-1-1 0 0 0,0 2 0 0 0,-1-1 0 0 0,0 1 0 0 0,0 0 0 0 0,-1 1 0 0 0,0 0 0 0 0,0 1 0 0 0,-1 0 0 0 0,1 0 0 0 0,-1 1 0 0 0,-1 0 0 0 0,1 1 0 0 0,-1 1 0 0 0,1 0 0 0 0,-1 0 0 0 0,0 1 0 0 0,0 1 0 0 0,-11-1 115 0 0,-21 0-2891 0 0,15 4-3580 0 0,9 4-6263 0 0</inkml:trace>
  <inkml:trace contextRef="#ctx0" brushRef="#br1" timeOffset="68331.491">368 5902 0 0 0,'0'0'856'0'0,"0"0"266"0"0,0 0 239 0 0,0 0 101 0 0,0 0-71 0 0,0 0-144 0 0,4 0-156 0 0,9-3-131 0 0,-9 2-62 0 0,-4 1-46 0 0,0 0-52 0 0,0 0-36 0 0,0 0-76 0 0,0 0-77 0 0,0 0-39 0 0,-2 1 5079 0 0,-11 3-829 0 0,-22 9-5081 0 0,-29 22 738 0 0,-15 40-386 0 0,76-73-3164 0 0,4-3-4736 0 0,4-2-4039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50 277 3361 0 0,'0'0'2032'0'0,"0"0"-77"0"0,0 0-46 0 0,0 0 64 0 0,0 0-55 0 0,0 0-164 0 0,0 0-200 0 0,0 0-265 0 0,0 0-191 0 0,0 0-189 0 0,0 0-159 0 0,-9 0-91 0 0,-24 0-35 0 0,25 0-27 0 0,8 0-30 0 0,0 0-32 0 0,0 0-99 0 0,0 0-24 0 0,0 0-45 0 0,0 0-43 0 0,26 3 3530 0 0,76 6-2917 0 0,289-6 117 0 0,-276 8-929 0 0,-103-8-80 0 0,0 0-1 0 0,0 0 0 0 0,1-1 1 0 0,-1-1-1 0 0,1 0 0 0 0,-1-1 0 0 0,1 0 1 0 0,0-1-1 0 0,5-1-44 0 0,61-12 247 0 0,-79 14-245 0 0,-51 8-7861 0 0,31 2 3094 0 0,9-3-1399 0 0,-3 1-5705 0 0</inkml:trace>
  <inkml:trace contextRef="#ctx0" brushRef="#br0" timeOffset="749.003">162 608 0 0 0,'0'0'581'0'0,"0"0"637"0"0,0 0 196 0 0,0 0 45 0 0,0 0-30 0 0,0 0-47 0 0,0 0-104 0 0,0 0-88 0 0,0 0-157 0 0,0 0-201 0 0,0 0-60 0 0,0 0-17 0 0,0 0 57 0 0,-8 0 75 0 0,-21 0-305 0 0,20 0 3064 0 0,-2 0 3772 0 0,11 0-7210 0 0,28 0 2126 0 0,193 11-883 0 0,178-11-543 0 0,-300 12-741 0 0,-71-12-98 0 0,-28 0-61 0 0,0 0-10 0 0,0 0 22 0 0,0 0-8 0 0,0 0-7 0 0,0 0-6 0 0,0 0 11 0 0,0 0-7 0 0,0 0-16 0 0,-34-12-829 0 0,28 6 41 0 0,-12-13-1813 0 0,8 3-4776 0 0,8 10-4540 0 0</inkml:trace>
  <inkml:trace contextRef="#ctx0" brushRef="#br0" timeOffset="1930.967">549 78 2328 0 0,'0'0'2798'0'0,"0"0"-482"0"0,0 0-356 0 0,0 0-174 0 0,0 0-137 0 0,0 0-130 0 0,0 0-144 0 0,0 0-170 0 0,0 0-128 0 0,0 0-81 0 0,0 0-30 0 0,0 0-27 0 0,0 0-14 0 0,-3-12-6 0 0,-9-52 722 0 0,12 63-935 0 0,0 1-82 0 0,0 0-95 0 0,0 0-47 0 0,0 0-52 0 0,0 0-63 0 0,0 0-42 0 0,0 0-44 0 0,0 0-39 0 0,0 0-20 0 0,0 0 14 0 0,0 0-61 0 0,0 0 0 0 0,0 0-3 0 0,0 0-55 0 0,4 18 1173 0 0,58 56-1038 0 0,-13-11-67 0 0,2-1 0 0 0,3-4 0 0 0,59 50-185 0 0,-12-6 144 0 0,-64-64-16 0 0,-24-27-116 0 0,-7-4-8 0 0,-6-7 1 0 0,0 0 22 0 0,0 0-31 0 0,0 0 14 0 0,0 0-15 0 0,0 0-14 0 0,0 0 11 0 0,0 0 22 0 0,0 0 26 0 0,0 0-19 0 0,0 0 9 0 0,0 0-22 0 0,0 0-16 0 0,0 0 34 0 0,0 0 0 0 0,0 0-8 0 0,0 0 4 0 0,0 0 0 0 0,0 0 24 0 0,0 0 7 0 0,0 0-26 0 0,0 0 1 0 0,0 0 0 0 0,0 0 10 0 0,0 0 4 0 0,0 0-21 0 0,0 0-1 0 0,0 0 12 0 0,0 0-12 0 0,0 0-9 0 0,0 0-22 0 0,0 0 3 0 0,0 0 33 0 0,0 0 17 0 0,0 0 7 0 0,-19 4 163 0 0,-51 40-212 0 0,-239 177 0 0 0,201-126 0 0 0,74-46 0 0 0,34-47 0 0 0,0-4 0 0 0,0-2-11 0 0,0 4-82 0 0,14-7-5052 0 0,-7 6-5171 0 0,0 1-2973 0 0</inkml:trace>
  <inkml:trace contextRef="#ctx0" brushRef="#br0" timeOffset="25841.915">1430 248 1416 0 0,'0'0'2035'0'0,"0"0"-118"0"0,0 0-19 0 0,0 0 69 0 0,0 0 14 0 0,0 0-167 0 0,0 0-338 0 0,0 0-330 0 0,0 0-216 0 0,0 0-137 0 0,0 0-50 0 0,4-5 3948 0 0,3-6-2937 0 0,-2 1-1604 0 0,1 1-1 0 0,0-1 0 0 0,0 1 1 0 0,1 0-1 0 0,0 0 0 0 0,0 1 1 0 0,1 0-1 0 0,0 1 1 0 0,1-1-1 0 0,0 1 0 0 0,0 1 1 0 0,0 0-1 0 0,1 0 0 0 0,0 1-149 0 0,6-6 179 0 0,-13 11-163 0 0,-1 0-1 0 0,0 0 0 0 0,0 0 1 0 0,0 0-1 0 0,1 0 1 0 0,-1 0-1 0 0,0 1 1 0 0,0-1-1 0 0,0 1 1 0 0,1 0-1 0 0,-1 0 0 0 0,0-1 1 0 0,0 1-1 0 0,0 1 1 0 0,0-1-1 0 0,-1 0 1 0 0,1 0-1 0 0,0 1 1 0 0,0-1-1 0 0,-1 1 1 0 0,1-1-1 0 0,-1 1 0 0 0,1 0 1 0 0,-1 0-1 0 0,0-1 1 0 0,0 1-1 0 0,0 0 1 0 0,0 0-1 0 0,0 0 1 0 0,0 0-1 0 0,0 1 1 0 0,-1-1-1 0 0,1 0 0 0 0,-1 0 1 0 0,1 0-1 0 0,-1 0 1 0 0,0 1-1 0 0,0-1 1 0 0,0 0-1 0 0,0 0 1 0 0,0 1-1 0 0,-1-1 1 0 0,1 0-1 0 0,-1 0-15 0 0,5 12 54 0 0,4 30 61 0 0,-1 0 1 0 0,-2 0 0 0 0,-1 1 0 0 0,-3-1-1 0 0,-2 4-115 0 0,-9 146 198 0 0,-34 63 40 0 0,32-216-48 0 0,12-41-153 0 0,0 0 13 0 0,0 0 7 0 0,0 0 26 0 0,0 0 47 0 0,0-30 493 0 0,0 7-605 0 0,2-1-1 0 0,1 1 0 0 0,1 0 1 0 0,1 0-1 0 0,1 0 1 0 0,1 1-1 0 0,1-1 1 0 0,1 2-1 0 0,11-20-17 0 0,3-3 0 0 0,2 0 0 0 0,1 1 0 0 0,3 2 0 0 0,1 0-1 0 0,2 3 1 0 0,18-17 0 0 0,75-51 40 0 0,-90 91-112 0 0,-18 42 127 0 0,14 76 23 0 0,-26-71-71 0 0,-1-1-1 0 0,-2 0 1 0 0,-1 1 0 0 0,-1 0-1 0 0,-2-1 1 0 0,-1 0-1 0 0,-1 1 1 0 0,-2-1-1 0 0,-2 0 1 0 0,-8 22-7 0 0,-4 13-47 0 0,20-65 59 0 0,0-1-13 0 0,0 0-30 0 0,0 0 46 0 0,0 0-2 0 0,0-26 111 0 0,2 7-128 0 0,2 1 1 0 0,0 0-1 0 0,1 0 0 0 0,1 1 0 0 0,0 0 0 0 0,1 0 1 0 0,1 0-1 0 0,1 1 0 0 0,1 0 0 0 0,0 0 0 0 0,7-8 4 0 0,3-6 21 0 0,133-195-51 0 0,-42 112 10 0 0,-110 113 20 0 0,0-1 0 0 0,-1 1-1 0 0,1 0 1 0 0,0 0 0 0 0,0 0-1 0 0,-1 0 1 0 0,1 0 0 0 0,0 1-1 0 0,0-1 1 0 0,-1 0-1 0 0,1 0 1 0 0,0 0 0 0 0,-1 1-1 0 0,1-1 1 0 0,0 0 0 0 0,-1 0-1 0 0,1 1 1 0 0,0-1-1 0 0,-1 1 1 0 0,1-1 0 0 0,-1 1-1 0 0,1-1 1 0 0,-1 1 0 0 0,1-1-1 0 0,-1 1 1 0 0,1-1 0 0 0,-1 1-1 0 0,0 0 1 0 0,1-1-1 0 0,-1 1 1 0 0,0-1 0 0 0,1 1-1 0 0,-1 0 1 0 0,0 0 0 0 0,0-1-1 0 0,0 1 1 0 0,1 0 0 0 0,-1-1-1 0 0,0 1 1 0 0,0 0-1 0 0,0 0 1 0 0,0-1 0 0 0,0 1-1 0 0,-1 0 1 0 0,1 0 0 0 0,0-1-1 0 0,0 1 1 0 0,0 0 0 0 0,-1-1-1 0 0,1 1 1 0 0,0 0 0 0 0,2 52 150 0 0,-21 183 235 0 0,-4 47-179 0 0,14-306-6779 0 0,9 17 668 0 0,0 1-6345 0 0</inkml:trace>
  <inkml:trace contextRef="#ctx0" brushRef="#br0" timeOffset="32992.591">2853 428 4585 0 0,'0'0'3169'0'0,"0"0"-1036"0"0,0 0-412 0 0,0 0-22 0 0,0 0-28 0 0,0 0-171 0 0,0 0-218 0 0,0 0-227 0 0,0 0-223 0 0,0 0-88 0 0,0 0-100 0 0,-2-4 5309 0 0,-40 42-4926 0 0,31-26-960 0 0,0 0-1 0 0,0 1 0 0 0,1 0 1 0 0,1 0-1 0 0,1 1 1 0 0,0 1-1 0 0,0 0 0 0 0,1 0 1 0 0,-1 6-67 0 0,5-15 13 0 0,0 1 0 0 0,1-1 0 0 0,-1 1 1 0 0,2 0-1 0 0,-1 0 0 0 0,1 0 0 0 0,0 0 1 0 0,0 0-1 0 0,0 0 0 0 0,1 0 0 0 0,1 0 0 0 0,-1 1 1 0 0,1-1-1 0 0,0 0 0 0 0,1 0 0 0 0,-1 0 1 0 0,1-1-1 0 0,1 1 0 0 0,-1 0 0 0 0,1-1 0 0 0,1 1 1 0 0,-1-1-1 0 0,3 2-13 0 0,-3-3 27 0 0,1 0 1 0 0,0-1 0 0 0,0 0-1 0 0,1 0 1 0 0,-1 0-1 0 0,1 0 1 0 0,0-1-1 0 0,0 0 1 0 0,0 0-1 0 0,1 0 1 0 0,-1 0 0 0 0,1-1-1 0 0,-1 0 1 0 0,1 0-1 0 0,0-1 1 0 0,0 1-1 0 0,0-1 1 0 0,0-1 0 0 0,0 1-1 0 0,0-1 1 0 0,5 0-28 0 0,3-1 55 0 0,-1 0 0 0 0,0 0 0 0 0,1-1 1 0 0,-1-1-1 0 0,0 0 0 0 0,0-1 1 0 0,-1 0-1 0 0,1-1 0 0 0,-1 0 0 0 0,0-1 1 0 0,0-1-1 0 0,-1 0 0 0 0,0 0 0 0 0,0-1 1 0 0,-1-1-1 0 0,0 1 0 0 0,0-2 1 0 0,-1 1-1 0 0,0-2 0 0 0,-1 1 0 0 0,0-1 1 0 0,0 0-1 0 0,-1 0 0 0 0,-1-1 1 0 0,0 0-1 0 0,-1 0 0 0 0,0-1 0 0 0,-1 0 1 0 0,1-3-56 0 0,-5 8-21 0 0,-1-1 1 0 0,1 0-1 0 0,-2 1 1 0 0,1-1-1 0 0,-1 0 1 0 0,0 1-1 0 0,-1 0 1 0 0,0-1-1 0 0,0 1 1 0 0,-1 1-1 0 0,0-1 1 0 0,0 0 0 0 0,-1 1-1 0 0,0 0 1 0 0,-1 0-1 0 0,1 0 1 0 0,-1 1-1 0 0,0 0 1 0 0,-1 0-1 0 0,1 0 1 0 0,-1 1-1 0 0,-1 0 1 0 0,1 0-1 0 0,-1 1 1 0 0,1 0-1 0 0,-1 0 1 0 0,0 1-1 0 0,-1 0 1 0 0,1 0-1 0 0,0 1 1 0 0,-1 0 0 0 0,1 1-1 0 0,-1 0 1 0 0,0 0-1 0 0,0 1 1 0 0,1 0-1 0 0,-4 0 21 0 0,3 0-172 0 0,0 0 0 0 0,0 1 1 0 0,0 0-1 0 0,0 0 0 0 0,0 1 0 0 0,1 0 0 0 0,-1 1 0 0 0,1 0 0 0 0,-1 0 0 0 0,-6 4 172 0 0,-11 15-4128 0 0,10 10-5224 0 0,15-24-2277 0 0</inkml:trace>
  <inkml:trace contextRef="#ctx0" brushRef="#br0" timeOffset="34075.914">3297 435 10362 0 0,'0'0'2767'0'0,"0"0"-509"0"0,0 0-355 0 0,0 0-166 0 0,0 0-246 0 0,0 0-348 0 0,0 0-329 0 0,0 0-239 0 0,0 0-125 0 0,0 0-53 0 0,0 0 3 0 0,0 0-17 0 0,0 0-23 0 0,13-9 3 0 0,42-31-4 0 0,19 9 978 0 0,21 24-226 0 0,-91 9-1093 0 0,0 0 0 0 0,-1 1 0 0 0,0 0 1 0 0,1 0-1 0 0,-1 0 0 0 0,0 0 0 0 0,0 0 0 0 0,-1 0 0 0 0,1 1 0 0 0,-1 0 0 0 0,1-1 0 0 0,-1 1 1 0 0,0 0-1 0 0,-1 0 0 0 0,1 0 0 0 0,-1 0 0 0 0,1 1 0 0 0,-1-1 0 0 0,-1 0 0 0 0,1 0 1 0 0,0 1-1 0 0,-1-1 0 0 0,0 0 0 0 0,0 1 0 0 0,0-1 0 0 0,-1 1 0 0 0,0-1 0 0 0,0 0 0 0 0,0 0 1 0 0,0 1-19 0 0,1 13 40 0 0,-2 0-17 0 0,-1-1-1 0 0,0 0 0 0 0,-2 0 1 0 0,0-1-1 0 0,0 1 1 0 0,-2-1-1 0 0,0 0 0 0 0,0 0 1 0 0,-5 4-23 0 0,-6 17 66 0 0,-48 105-31 0 0,82-186 1134 0 0,8-2-1122 0 0,3 1-1 0 0,1 2 0 0 0,2 0 1 0 0,2 2-1 0 0,1 1 0 0 0,2 2 1 0 0,7-3-47 0 0,-29 28 26 0 0,0 2 0 0 0,0 0 0 0 0,1 0 0 0 0,1 1 0 0 0,0 1 0 0 0,0 0 0 0 0,9-3-26 0 0,-21 11 9 0 0,-2 1-7 0 0,-1-1 0 0 0,1 1 0 0 0,-1 0 0 0 0,0-1 1 0 0,1 1-1 0 0,-1 0 0 0 0,1 0 0 0 0,-1-1 0 0 0,1 1 0 0 0,-1 0 0 0 0,1 0 0 0 0,-1 0 0 0 0,1 0 0 0 0,-1 0 0 0 0,1 0 0 0 0,-1-1 0 0 0,1 1 0 0 0,-1 0 0 0 0,1 1 0 0 0,-1-1 1 0 0,1 0-1 0 0,-1 0 0 0 0,1 0 0 0 0,-1 0 0 0 0,1 0 0 0 0,-1 0 0 0 0,1 1 0 0 0,-1-1 0 0 0,1 0 0 0 0,-1 0 0 0 0,1 1 0 0 0,-1-1 0 0 0,1 0 0 0 0,-1 1 0 0 0,0-1 0 0 0,1 0 0 0 0,-1 1 1 0 0,0-1-1 0 0,1 1 0 0 0,-1-1 0 0 0,0 0 0 0 0,0 1 0 0 0,1-1 0 0 0,-1 1 0 0 0,0-1 0 0 0,0 1 0 0 0,0-1 0 0 0,1 1 0 0 0,-1-1 0 0 0,0 1 0 0 0,0-1 0 0 0,0 1 0 0 0,0-1 1 0 0,0 1-1 0 0,0-1 0 0 0,0 1 0 0 0,0-1 0 0 0,0 1 0 0 0,-1-1 0 0 0,1 1 0 0 0,0-1-2 0 0,3 26 35 0 0,-2 0 1 0 0,0 0-1 0 0,-2 0 1 0 0,-1 0-1 0 0,-1 0 0 0 0,-1 0 1 0 0,-1-1-1 0 0,-2 0 1 0 0,0 0-1 0 0,-2 0 0 0 0,-10 21-35 0 0,0-9-45 0 0,29-49 8 0 0,22-30 12 0 0,1 2-1 0 0,2 1 1 0 0,2 1 0 0 0,2 3 0 0 0,1 0 0 0 0,10-3 25 0 0,48-17-48 0 0,-97 56 50 0 0,1 1-1 0 0,-1 0 1 0 0,0 0 0 0 0,0 1-1 0 0,0-1 1 0 0,-1 0 0 0 0,1 0 0 0 0,0 0-1 0 0,-1 1 1 0 0,0-1 0 0 0,1 0-1 0 0,-1 0 1 0 0,0 1 0 0 0,0-1-1 0 0,0 0 1 0 0,0 1 0 0 0,-1-1 0 0 0,1 0-1 0 0,-1 0 1 0 0,1 1 0 0 0,-1-1-1 0 0,0 0-1 0 0,-24 145 86 0 0,17 27-2 0 0,-6-156-1170 0 0,14-18 602 0 0,-2-18-5021 0 0,2 10-1342 0 0,0 1-5557 0 0</inkml:trace>
  <inkml:trace contextRef="#ctx0" brushRef="#br0" timeOffset="37771.39">4593 631 7914 0 0,'0'0'2850'0'0,"0"0"-897"0"0,0 0-492 0 0,0 0-124 0 0,0 0-102 0 0,0 0-163 0 0,0 0-162 0 0,0 0-103 0 0,0 0-84 0 0,0 0-149 0 0,0 0-107 0 0,-3 4-83 0 0,2-3-320 0 0,0 0-1 0 0,0 0 1 0 0,0 0-1 0 0,0 0 0 0 0,0-1 1 0 0,0 1-1 0 0,0 0 1 0 0,0 1-1 0 0,1-1 0 0 0,-1 0 1 0 0,0 0-1 0 0,1 0 1 0 0,-1 0-1 0 0,1 0 0 0 0,-1 1 1 0 0,1-1-1 0 0,0 0 1 0 0,-1 1-1 0 0,1-1 1 0 0,0 0-1 0 0,0 0 0 0 0,0 1 1 0 0,0-1-1 0 0,0 0 1 0 0,0 1-1 0 0,0-1 0 0 0,1 0 1 0 0,-1 0-1 0 0,0 1 1 0 0,1-1-1 0 0,-1 0 0 0 0,1 0 1 0 0,-1 1-1 0 0,1-1 1 0 0,0 0-1 0 0,-1 0 1 0 0,1 0-1 0 0,0 0 0 0 0,0 0 1 0 0,0 0-1 0 0,0 0 1 0 0,0 0-1 0 0,0 0 0 0 0,0-1 1 0 0,0 1-1 0 0,0 0 1 0 0,0-1-1 0 0,0 1 0 0 0,0 0 1 0 0,1-1-1 0 0,-1 0-63 0 0,10 1 200 0 0,0-2-1 0 0,1 0 1 0 0,-1 0-1 0 0,0-1 1 0 0,0 0-1 0 0,0-1 1 0 0,-1 0-1 0 0,1-1 1 0 0,-1 0-1 0 0,1 0 1 0 0,-1-1-1 0 0,-1-1 0 0 0,1 0 1 0 0,6-5-200 0 0,9-7 141 0 0,40-41 339 0 0,-56 3-8 0 0,-12 53-469 0 0,-1-1 0 0 0,1 1 0 0 0,-1 0 0 0 0,0 0 0 0 0,1 1 0 0 0,-1-1 0 0 0,0 1 0 0 0,-1 0 0 0 0,1 0 0 0 0,0 0 0 0 0,-1 0 0 0 0,1 1 0 0 0,-1 0 0 0 0,1 0 0 0 0,-1 0 0 0 0,0 0 0 0 0,1 1 0 0 0,-1 0 0 0 0,0 0 0 0 0,0 0 0 0 0,-1 1-3 0 0,-13 1-7 0 0,0 1 1 0 0,0 1-1 0 0,0 1 0 0 0,0 1 0 0 0,1 0 1 0 0,0 2-1 0 0,0 0 0 0 0,1 1 0 0 0,0 0 1 0 0,1 2-1 0 0,0 0 0 0 0,0 0 0 0 0,1 2 1 0 0,1 0-1 0 0,-11 12 7 0 0,19-20 7 0 0,0 0 0 0 0,0 0 0 0 0,1 1 0 0 0,-1 0 0 0 0,1 0 0 0 0,0 0 0 0 0,1 1 0 0 0,0-1 0 0 0,0 1 0 0 0,0 0 0 0 0,1 0 0 0 0,0 1 0 0 0,0-1 0 0 0,1 1 0 0 0,0 0 0 0 0,0-1 0 0 0,1 1 0 0 0,0 0 1 0 0,0 0-1 0 0,1 0 0 0 0,0 0 0 0 0,0 0 0 0 0,1 0 0 0 0,0-1 0 0 0,1 1 0 0 0,-1 0 0 0 0,1 0 0 0 0,1-1 0 0 0,0 2-7 0 0,5 0 66 0 0,1 0 1 0 0,0 0 0 0 0,0-1-1 0 0,1-1 1 0 0,0 1-1 0 0,0-2 1 0 0,1 1-1 0 0,0-1 1 0 0,0-1 0 0 0,0 0-1 0 0,1-1 1 0 0,0 0-1 0 0,0 0 1 0 0,0-2-1 0 0,0 1 1 0 0,0-1-1 0 0,0-1 1 0 0,1 0 0 0 0,-1-1-1 0 0,0-1 1 0 0,1 1-1 0 0,-1-2 1 0 0,8-1-67 0 0,-15 2 6 0 0,1-1 0 0 0,-1 1 1 0 0,1-1-1 0 0,-1 0 0 0 0,1-1 0 0 0,-1 1 0 0 0,0-1 1 0 0,0 0-1 0 0,0 0 0 0 0,-1 0 0 0 0,1-1 1 0 0,-1 0-1 0 0,0 0 0 0 0,0 0 0 0 0,0 0 0 0 0,0-1 1 0 0,-1 0-1 0 0,1 1 0 0 0,-1-1 0 0 0,2-5-6 0 0,13-28-2366 0 0,-6 1-3483 0 0,-10 28-3369 0 0</inkml:trace>
  <inkml:trace contextRef="#ctx0" brushRef="#br0" timeOffset="38476.007">5221 410 16796 0 0,'0'0'1969'0'0,"0"0"-360"0"0,0 0-168 0 0,0 0-131 0 0,0 0-195 0 0,0 0-263 0 0,0 0-273 0 0,0 0-183 0 0,0 0-80 0 0,0 0-32 0 0,0 0 16 0 0,0 0 3 0 0,-1 8-40 0 0,-18 92 238 0 0,-96 142-284 0 0,68-133-239 0 0,47-108 10 0 0,0-1 26 0 0,0 0-11 0 0,0 0 20 0 0,0 0 46 0 0,0-15 100 0 0,51-99 179 0 0,100-114-46 0 0,-114 188-306 0 0,-37 69 57 0 0,-6-4-51 0 0,1 0 0 0 0,1 1 1 0 0,2 0-1 0 0,0 0 0 0 0,2 0 0 0 0,1 0 0 0 0,4 21-2 0 0,27 34-13 0 0,-31-80 20 0 0,0 1 0 0 0,0 0 0 0 0,0-1 0 0 0,0 1-1 0 0,1-1 1 0 0,-1 1 0 0 0,0-1 0 0 0,1 0 0 0 0,-1 1 0 0 0,1-1 0 0 0,-1 0 0 0 0,1 0 0 0 0,0 0 0 0 0,-1 0 0 0 0,1 0 0 0 0,0-1-1 0 0,0 1 1 0 0,0-1 0 0 0,-1 1 0 0 0,1-1 0 0 0,0 1 0 0 0,0-1 0 0 0,0 0 0 0 0,0 0 0 0 0,0 0 0 0 0,0 0 0 0 0,0 0 0 0 0,0 0 0 0 0,0-1-1 0 0,0 1 1 0 0,-1-1 0 0 0,1 1 0 0 0,0-1 0 0 0,0 0 0 0 0,0 0 0 0 0,-1 0 0 0 0,1 1 0 0 0,0-2 0 0 0,-1 1 0 0 0,1 0 0 0 0,0-1-7 0 0,24-23 261 0 0,-1-1 0 0 0,-2 0 0 0 0,0-2 0 0 0,-2-1 0 0 0,-1-1 1 0 0,-2 0-1 0 0,4-11-261 0 0,20-28 161 0 0,-12 6-38 0 0,-27 32-2827 0 0,-5 25-268 0 0,-1 5-3655 0 0,3 1-5733 0 0</inkml:trace>
  <inkml:trace contextRef="#ctx0" brushRef="#br0" timeOffset="38922.99">5931 19 16804 0 0,'0'0'2259'0'0,"0"0"-411"0"0,0 0-280 0 0,0 0-210 0 0,0 0-190 0 0,0 0-283 0 0,0 0-212 0 0,0 0-92 0 0,0 0-70 0 0,0 0-44 0 0,0 0-30 0 0,0 0-46 0 0,0 0-60 0 0,-3 8 17 0 0,-21 37 215 0 0,7 46 673 0 0,-24 215-777 0 0,-35 65-454 0 0,63-327-2 0 0,13-107-3657 0 0,4 9 168 0 0,-3 36 42 0 0,-1 0-3397 0 0,0 6-5004 0 0</inkml:trace>
  <inkml:trace contextRef="#ctx0" brushRef="#br0" timeOffset="39158.225">5552 450 19324 0 0,'0'0'1814'0'0,"0"0"-482"0"0,0 0-196 0 0,0 0 17 0 0,0 0 6 0 0,0 0-74 0 0,0 0-210 0 0,0 0-199 0 0,0 0-160 0 0,0 0-96 0 0,32 3-41 0 0,103 9-47 0 0,30-8 427 0 0,11-23-1366 0 0,-152 7-1868 0 0,-21 7-2525 0 0,-2-1-4234 0 0,-1 3-3778 0 0</inkml:trace>
  <inkml:trace contextRef="#ctx0" brushRef="#br0" timeOffset="39988.914">6252 586 1680 0 0,'0'0'2349'0'0,"0"0"115"0"0,0 0 29 0 0,0 0-93 0 0,0 0-188 0 0,0 0-264 0 0,0 0-285 0 0,0 0-249 0 0,0 0-197 0 0,0 0-199 0 0,0 0-158 0 0,0 0-101 0 0,0 0-91 0 0,-3-7 1299 0 0,-3 13-1853 0 0,-1 0 1 0 0,1 0-1 0 0,1 0 1 0 0,-1 1-1 0 0,1 0 0 0 0,0 0 1 0 0,1 1-1 0 0,0-1 0 0 0,0 1 1 0 0,0 0-1 0 0,1 0 1 0 0,1 0-1 0 0,-1 0 0 0 0,1 1 1 0 0,0-1-1 0 0,1 1 0 0 0,0-1 1 0 0,0 1-1 0 0,1-1 1 0 0,0 1-1 0 0,1 0 0 0 0,0-1 1 0 0,0 1-1 0 0,1-1 0 0 0,0 1 1 0 0,0-1-1 0 0,1 0 1 0 0,0 0-1 0 0,1 0 0 0 0,-1 0 1 0 0,2-1-1 0 0,-1 1 0 0 0,1-1 1 0 0,3 4-115 0 0,-4-7 52 0 0,-1 0 0 0 0,1 0 0 0 0,0 0 0 0 0,0 0 0 0 0,0-1 0 0 0,1 0 0 0 0,-1 0 0 0 0,1 0 0 0 0,-1 0 0 0 0,1-1 0 0 0,0 0 0 0 0,0 0-1 0 0,0 0 1 0 0,1-1 0 0 0,-1 1 0 0 0,0-1 0 0 0,1 0 0 0 0,-1-1 0 0 0,0 1 0 0 0,1-1 0 0 0,-1 0 0 0 0,1-1 0 0 0,-1 1 0 0 0,0-1 0 0 0,1 0 0 0 0,-1-1 0 0 0,0 1 0 0 0,0-1 0 0 0,0 0 0 0 0,0 0 0 0 0,0 0 0 0 0,0-1 0 0 0,1-1-52 0 0,15-11 91 0 0,0 0 0 0 0,-1-2 0 0 0,0-1 0 0 0,-2 0 0 0 0,0-1-1 0 0,-1-1 1 0 0,-1-1 0 0 0,-1 0 0 0 0,-1-1 0 0 0,-1-1 0 0 0,2-6-91 0 0,-9 18-2 0 0,0 0 0 0 0,-1-1 1 0 0,-1 0-1 0 0,0 0 0 0 0,0 0 0 0 0,-2-1 0 0 0,1 1 0 0 0,-1-1 0 0 0,-1 1 0 0 0,0-7 2 0 0,-1 18-84 0 0,4 46-9266 0 0,-1-39 4425 0 0,-1-1-6564 0 0</inkml:trace>
  <inkml:trace contextRef="#ctx0" brushRef="#br0" timeOffset="40526.952">6719 870 16428 0 0,'0'0'2648'0'0,"0"0"-838"0"0,0 0-374 0 0,0 0-141 0 0,0 0-153 0 0,0 0-161 0 0,0 0-214 0 0,0 0-159 0 0,0 0-84 0 0,0 0-81 0 0,0 0-72 0 0,0 0-57 0 0,24-31-53 0 0,72-97-77 0 0,-44 65 144 0 0,-45 52-285 0 0,1 1 0 0 0,1-1 0 0 0,0 1 0 0 0,0 1 1 0 0,1-1-1 0 0,0 2 0 0 0,1-1 0 0 0,0 2 0 0 0,0-1 1 0 0,1 1-1 0 0,-1 1 0 0 0,2 0 0 0 0,6-2-43 0 0,-17 8-2 0 0,-1 0 1 0 0,0 0-1 0 0,0 0 0 0 0,0 0 1 0 0,0 0-1 0 0,0 1 0 0 0,0-1 1 0 0,0 0-1 0 0,0 1 0 0 0,0-1 1 0 0,0 0-1 0 0,0 1 0 0 0,0 0 1 0 0,0-1-1 0 0,0 1 1 0 0,0-1-1 0 0,-1 1 0 0 0,1 0 1 0 0,0 0-1 0 0,0-1 0 0 0,0 1 1 0 0,-1 0-1 0 0,1 0 0 0 0,-1 0 1 0 0,1 0-1 0 0,-1 0 0 0 0,1 0 1 0 0,-1 0-1 0 0,1 0 0 0 0,-1 0 1 0 0,0 0-1 0 0,1 0 0 0 0,-1 0 1 0 0,0 0-1 0 0,0 0 0 0 0,0 0 1 0 0,0 0-1 0 0,0 0 0 0 0,0 0 1 0 0,0 0-1 0 0,0 1 0 0 0,-1-1 2 0 0,-1 58 125 0 0,2-54-120 0 0,-7 68 107 0 0,54-66 200 0 0,11-40-69 0 0,42-29-115 0 0,64-29-9 0 0,-138 79-46 0 0,-25 36-65 0 0,-31 192 244 0 0,30-216-252 0 0,0 4-23 0 0,-1 0 0 0 0,1 0 1 0 0,0 0-1 0 0,0 0 0 0 0,0 0 0 0 0,1 0 0 0 0,0 0 1 0 0,-1 0-1 0 0,1 0 0 0 0,1 0 0 0 0,-1 0 0 0 0,0-1 1 0 0,1 1-1 0 0,0 0 0 0 0,0-1 0 0 0,0 1 0 0 0,0-1 1 0 0,1 0-1 0 0,-1 0 0 0 0,2 1 23 0 0,20-3-2437 0 0,-10-8-6130 0 0,-10 0-3651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10074 0 0,'0'0'2314'0'0,"0"0"-699"0"0,0 0-395 0 0,0 0 46 0 0,0 0 153 0 0,0 0 68 0 0,0 0-127 0 0,0 0-234 0 0,0 0-253 0 0,0 0-207 0 0,0 0-148 0 0,0 0-65 0 0,0 0-3 0 0,-1 5 20 0 0,-34 93 1366 0 0,29-86-1723 0 0,0 0-1 0 0,1 1 0 0 0,0-1 0 0 0,1 1 0 0 0,0 0 0 0 0,1 0 0 0 0,0 0 1 0 0,1 1-1 0 0,1 2-112 0 0,0-13 15 0 0,1 0 1 0 0,-1-1-1 0 0,1 1 1 0 0,0 0-1 0 0,0 0 1 0 0,0 0-1 0 0,0-1 1 0 0,1 1-1 0 0,-1 0 1 0 0,1 0-1 0 0,0-1 1 0 0,0 1-1 0 0,0 0 1 0 0,0-1-1 0 0,0 1 1 0 0,0-1-1 0 0,1 1 1 0 0,-1-1-1 0 0,1 0 1 0 0,-1 0-1 0 0,1 0 0 0 0,0 1 1 0 0,0-2-1 0 0,0 1 1 0 0,0 0-1 0 0,1 0-15 0 0,-3-2-23 0 0,1 0-1 0 0,-1 1 0 0 0,1-1 0 0 0,0 0 0 0 0,-1 0 0 0 0,1 0 0 0 0,-1 0 1 0 0,1 1-1 0 0,0-1 0 0 0,-1 0 0 0 0,1 0 0 0 0,-1 0 0 0 0,1-1 0 0 0,0 1 0 0 0,-1 0 1 0 0,1 0-1 0 0,-1 0 0 0 0,1 0 0 0 0,0 0 0 0 0,-1-1 0 0 0,1 1 0 0 0,-1 0 1 0 0,1-1-1 0 0,-1 1 0 0 0,1 0 0 0 0,-1-1 0 0 0,1 1 0 0 0,-1 0 0 0 0,1-1 1 0 0,-1 1-1 0 0,0-1 0 0 0,1 1 0 0 0,-1-1 0 0 0,1 1 0 0 0,-1-1 0 0 0,0 1 1 0 0,0-1-1 0 0,1 1 0 0 0,-1-1 0 0 0,0 0 0 0 0,0 1 0 0 0,0-1 0 0 0,0 1 0 0 0,0-1 1 0 0,0 0-1 0 0,0 1 0 0 0,0-1 0 0 0,0 1 0 0 0,0-1 0 0 0,0 0 0 0 0,0 1 1 0 0,0-1-1 0 0,0 0 0 0 0,0 1 0 0 0,-1-1 0 0 0,1 1 0 0 0,0-1 0 0 0,0 1 1 0 0,-1-1 23 0 0,-2-22-3947 0 0,-1 9-5136 0 0,3 9-3087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10 107 10674 0 0,'0'0'2510'0'0,"0"0"-341"0"0,0 0-256 0 0,0 0-107 0 0,0 0-166 0 0,0 0-265 0 0,0 0-338 0 0,0 0-289 0 0,0 0-197 0 0,0 0-170 0 0,0 0-108 0 0,0 0-57 0 0,-3 0-46 0 0,-3 0-90 0 0,7-6 668 0 0,3 1-799 0 0,83-65 614 0 0,-111 78-276 0 0,-27 17-87 0 0,108-56-1670 0 0,-35 21-1292 0 0,-2 0-3408 0 0,-5 2-6077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8034 0 0,'0'0'2884'0'0,"0"0"-874"0"0,0 0-424 0 0,0 0 5 0 0,0 0 20 0 0,0 0-106 0 0,0 0-248 0 0,0 0-274 0 0,0 0-231 0 0,0 0-151 0 0,0 0-86 0 0,0 0-32 0 0,0 0-11 0 0,-4-4 1575 0 0,-15 11-124 0 0,20-7-1843 0 0,-1 0 16 0 0,0 0 35 0 0,0 0 21 0 0,0 0 11 0 0,0 0-10 0 0,-22 4 322 0 0,18-4 226 0 0,13 0-2953 0 0,-1 0-9231 0 0,-5 0-1314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9178 0 0,'0'0'1804'0'0,"0"0"-547"0"0,0 0-162 0 0,0 0 221 0 0,0 0 205 0 0,0 0 1 0 0,0 0-191 0 0,0 0-209 0 0,0 0-166 0 0,0 0-127 0 0,0 0-80 0 0,0 0-107 0 0,0 0-71 0 0,28-11-53 0 0,86-35-56 0 0,-46 15 1007 0 0,-62 28-1305 0 0,-4 2-116 0 0,0-1 0 0 0,1 1 0 0 0,-1 0 0 0 0,1-1 0 0 0,-1 1 0 0 0,1 0 1 0 0,-1 0-1 0 0,1 1 0 0 0,-1-1 0 0 0,1 0 0 0 0,0 1 0 0 0,0 0 0 0 0,-1 0 0 0 0,1 0 0 0 0,0 0 0 0 0,-1 0 0 0 0,1 0 0 0 0,0 1 1 0 0,0-1-1 0 0,-1 1 0 0 0,1 0 0 0 0,-1-1 0 0 0,1 1 0 0 0,-1 1 0 0 0,1-1 0 0 0,-1 0 0 0 0,1 0 0 0 0,-1 1 0 0 0,0 0 1 0 0,0-1-1 0 0,0 1 0 0 0,2 1-48 0 0,8 20 87 0 0,0 0 0 0 0,-1 0 0 0 0,-1 1 0 0 0,-1 0 0 0 0,-1 1 0 0 0,-2 0 0 0 0,0 0 0 0 0,-2 0 0 0 0,0 1 0 0 0,-2 0 0 0 0,-1-1 0 0 0,-1 1 1 0 0,-1 0-1 0 0,-2 6-87 0 0,1-22 25 0 0,0-1 0 0 0,0 0 0 0 0,-1 0 0 0 0,0 0 0 0 0,-1 0 0 0 0,1-1 0 0 0,-2 1 0 0 0,1-1 0 0 0,-1 0 0 0 0,-1 0 0 0 0,1-1 0 0 0,-1 1 0 0 0,-1-1 0 0 0,1-1 0 0 0,-1 1 0 0 0,0-1 1 0 0,-1 0-1 0 0,1-1 0 0 0,-1 1 0 0 0,0-2 0 0 0,-1 1 0 0 0,1-1 0 0 0,-1 0 0 0 0,0-1 0 0 0,0 0 0 0 0,0-1 0 0 0,0 1 0 0 0,-4-1-25 0 0,8-1 48 0 0,0 0 0 0 0,0-1 0 0 0,0 0 0 0 0,0 0 0 0 0,0 0 0 0 0,-1 0 0 0 0,1-1-1 0 0,0 0 1 0 0,0 0 0 0 0,0 0 0 0 0,1-1 0 0 0,-1 0 0 0 0,0 0 0 0 0,0 0 0 0 0,1 0 0 0 0,-4-3-48 0 0,-17-21-2141 0 0,14 1-3677 0 0,8-5-5264 0 0,3 22-609 0 0</inkml:trace>
  <inkml:trace contextRef="#ctx0" brushRef="#br0" timeOffset="1450.807">78 572 472 0 0,'0'0'1403'0'0,"0"0"59"0"0,0 0 87 0 0,0 0 68 0 0,0 0-13 0 0,0 0-93 0 0,0 0-171 0 0,0 0-169 0 0,0 0-147 0 0,0 0-98 0 0,0 0-31 0 0,0 0 6 0 0,0 0 0 0 0,-3 0 6311 0 0,30-48-5334 0 0,-12 32-1722 0 0,0 1 0 0 0,0 0 0 0 0,2 2 0 0 0,-1 0 0 0 0,2 1 0 0 0,0 0 0 0 0,0 1-156 0 0,-17 11 5 0 0,138-55 489 0 0,-59 47-1112 0 0,-76 3-2900 0 0,-1 2-5571 0 0,-3 0-2863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6:5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85 344 0 0,'0'0'1726'0'0,"0"0"65"0"0,0 0 213 0 0,0 0 221 0 0,0 0 221 0 0,0 0-2 0 0,0 0-219 0 0,0 0-368 0 0,0 0-420 0 0,0 0-309 0 0,0 0-204 0 0,-8-2-140 0 0,-24-8-121 0 0,24 7-94 0 0,8 3-83 0 0,0 0-86 0 0,0 0-60 0 0,0 0-60 0 0,0 0-33 0 0,0 0-24 0 0,0 0-3 0 0,0 0-12 0 0,0 0-14 0 0,0 0-8 0 0,0 0-24 0 0,0 0 8 0 0,0 0-9 0 0,0 0-6 0 0,14 0 612 0 0,352-3 1000 0 0,-304 18-1239 0 0,-102-4 854 0 0,-302 89-1170 0 0,21 17-186 0 0,137-40-28 0 0,178-66 40 0 0,71 8 5 0 0,180 8 46 0 0,-188-24-69 0 0,156 3 7 0 0,-204-6-25 0 0,-1 0 1 0 0,1 0-1 0 0,-1 0 0 0 0,1 1 0 0 0,-1 1 1 0 0,0-1-1 0 0,1 1 0 0 0,-1 1 1 0 0,0-1-1 0 0,0 1 0 0 0,0 1 0 0 0,-1 0 1 0 0,1 0-1 0 0,3 3-2 0 0,-39 19 249 0 0,-136 59-50 0 0,-243 109-146 0 0,374-176-39 0 0,-82 57-30 0 0,96-38-8 0 0,18-33 40 0 0,48 10 57 0 0,230 1 186 0 0,128-33 214 0 0,-326 14-305 0 0,-79 4-158 0 0,0 0 8 0 0,0 0-3 0 0,0 0 12 0 0,0 0-5 0 0,0 0-8 0 0,0 0 8 0 0,0 0 5 0 0,0 0-15 0 0,0 0-1 0 0,0 0 7 0 0,0 0-3 0 0,0 0 9 0 0,0 0-9 0 0,0 0 6 0 0,0 0 0 0 0,0 0-9 0 0,0 0 2 0 0,0 0-5 0 0,0 0-1 0 0,0 0-3 0 0,0 0-11 0 0,0 0-4 0 0,0 0 22 0 0,0 0 6 0 0,0 0-16 0 0,0 0 10 0 0,0 0-16 0 0,0 0 6 0 0,0 0-28 0 0,0 0 16 0 0,0 0 16 0 0,0 0 10 0 0,0 0-1 0 0,0 0-30 0 0,0 0 3 0 0,0 0 24 0 0,0 0 4 0 0,0 0-20 0 0,0 0 12 0 0,-1 0-8 0 0,0 0-14 0 0,1 0 2 0 0,0 0 30 0 0,0 0-23 0 0,0 0 13 0 0,0 0-16 0 0,0 0 16 0 0,0 0-23 0 0,0 0 2 0 0,0 0 13 0 0,0 0-11 0 0,0 0 9 0 0,0 0 19 0 0,0 0-25 0 0,0 0-12 0 0,0 0-15 0 0,0 0 5 0 0,0 0 11 0 0,0 0 2 0 0,0 0-5 0 0,0 0 12 0 0,0 0 24 0 0,0 0-7 0 0,0 0-24 0 0,0 0-23 0 0,0 0 13 0 0,0 0 28 0 0,0 0-13 0 0,-19-23-4993 0 0,7 21 281 0 0,0 1-3541 0 0,9 1-3648 0 0</inkml:trace>
  <inkml:trace contextRef="#ctx0" brushRef="#br0" timeOffset="4732.596">1771 1 0 0 0,'0'0'336'0'0,"0"0"1328"0"0,0 0 660 0 0,0 0 147 0 0,0 0-211 0 0,0 0-431 0 0,0 0-369 0 0,0 0-220 0 0,0 0-118 0 0,0 0-65 0 0,0 0-52 0 0,8 0 518 0 0,-7 0 2408 0 0,-135 15-911 0 0,-66 41-2615 0 0,146-39-52 0 0,-109 38 269 0 0,144-40-446 0 0,13-8-95 0 0,10 8 174 0 0,19 4-183 0 0,0-2 0 0 0,1 0 0 0 0,1-2 0 0 0,1 0 0 0 0,0-2 0 0 0,1-1 0 0 0,27 9-72 0 0,142 34 512 0 0,-146-37-289 0 0,-49-18-198 0 0,-6 8 954 0 0,-65 21-686 0 0,-55 52-183 0 0,-142 129-80 0 0,40 7 38 0 0,181-169 12 0 0,46-47-92 0 0,0 1-9 0 0,0-1 22 0 0,0-1 17 0 0,0 0 27 0 0,0 0-28 0 0,0 0-9 0 0,0 0-6 0 0,0 0-20 0 0,0 0 21 0 0,0 0-14 0 0,228-7 427 0 0,-118 3-343 0 0,190 4 269 0 0,-250 0-2071 0 0,-64 5-2059 0 0,7 0-1526 0 0,2 0-7138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1920 0 0,'0'0'2357'0'0,"0"0"-277"0"0,0 0 67 0 0,0 0 181 0 0,0 0 112 0 0,0 0-178 0 0,0 0-388 0 0,0 0-427 0 0,0 0-324 0 0,0 0-218 0 0,0 0-142 0 0,0 0-71 0 0,0 0-86 0 0,4-11 1041 0 0,94-12 833 0 0,-38 9-2048 0 0,-1 3 0 0 0,2 2-1 0 0,0 3 1 0 0,2 3-432 0 0,-47 2 38 0 0,-12 1-28 0 0,-1-1 0 0 0,1 1-1 0 0,0 0 1 0 0,-1 0 0 0 0,1 0-1 0 0,0 0 1 0 0,-1 1 0 0 0,1-1-1 0 0,0 1 1 0 0,-1 0 0 0 0,1 0-1 0 0,-1 1 1 0 0,1-1 0 0 0,-1 1-1 0 0,0-1 1 0 0,0 1 0 0 0,3 2-10 0 0,-30-3 1385 0 0,14-5-1360 0 0,0-1-1 0 0,1 1 1 0 0,-1-2-1 0 0,1 1 0 0 0,0-1 1 0 0,0-1-1 0 0,1 1 1 0 0,0-1-1 0 0,0-1 0 0 0,1 0 1 0 0,0 0-1 0 0,0 0 1 0 0,1-1-1 0 0,0 0-24 0 0,-6-16-244 0 0,12 24-371 0 0,-1-4 891 0 0,1 3-9235 0 0,0 2-3497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37 210 4905 0 0,'0'0'1940'0'0,"0"0"-146"0"0,0 0 97 0 0,0 0 139 0 0,0 0 70 0 0,0 0-56 0 0,0 0-241 0 0,0 0-326 0 0,0 0-304 0 0,0 0-244 0 0,0 0-179 0 0,0 0-113 0 0,0 0-81 0 0,-6-2-84 0 0,-19-5-60 0 0,19 5-58 0 0,24 2 1043 0 0,451-7 1632 0 0,-352 7-2270 0 0,-124-19-155 0 0,-81-65-391 0 0,-10-5-293 0 0,99 90-1442 0 0,21 15-2012 0 0,-6-5-3266 0 0,-6-6-5980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3153 0 0,'0'0'2463'0'0,"0"0"-219"0"0,0 0 5 0 0,0 0 70 0 0,0 0-76 0 0,0 0-212 0 0,0 0-308 0 0,0 0-332 0 0,0 0-273 0 0,0 0-225 0 0,0 0-150 0 0,0 0-75 0 0,0 0-42 0 0,16 0 2254 0 0,288-22 760 0 0,-212 15-3268 0 0,-109 4-4873 0 0,-4 11-46 0 0,12-2-2837 0 0,1 1-4604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0 0 0,'0'0'3912'0'0,"0"0"-1528"0"0,0 0-434 0 0,0 0 28 0 0,0 0-22 0 0,0 0-134 0 0,0 0-238 0 0,0 0-277 0 0,0 0-229 0 0,0 0-162 0 0,0 0-129 0 0,0 0-107 0 0,0 0-68 0 0,-2 2-41 0 0,1-1-474 0 0,1-1 0 0 0,-1 1 0 0 0,1 0 0 0 0,0-1 0 0 0,0 1 0 0 0,-1 0 0 0 0,1-1 0 0 0,0 1 0 0 0,0 0 0 0 0,0 0 0 0 0,0-1 1 0 0,0 1-1 0 0,-1 0 0 0 0,1-1 0 0 0,1 1 0 0 0,-1 0 0 0 0,0 0 0 0 0,0-1 0 0 0,0 1 0 0 0,0 0 0 0 0,0 0 0 0 0,1-1 0 0 0,-1 1 0 0 0,0 0 0 0 0,1-1 1 0 0,-1 1-1 0 0,1-1 0 0 0,-1 1 0 0 0,0 0 0 0 0,1-1 0 0 0,-1 1 0 0 0,1-1 0 0 0,-1 1 0 0 0,1-1 0 0 0,0 1 0 0 0,-1-1 0 0 0,1 0 0 0 0,0 1 1 0 0,-1-1-1 0 0,1 0 0 0 0,0 1 0 0 0,-1-1 0 0 0,1 0 0 0 0,0 0 0 0 0,-1 0 0 0 0,1 1 0 0 0,0-1 0 0 0,0 0 0 0 0,-1 0 0 0 0,1 0 0 0 0,0 0 1 0 0,0 0-1 0 0,-1-1 0 0 0,1 1 0 0 0,0 0 0 0 0,-1 0 0 0 0,1 0 0 0 0,0-1 0 0 0,0 1 0 0 0,-1 0 0 0 0,1-1 0 0 0,0 1-97 0 0,172-1 2690 0 0,-92-13-2314 0 0,130-8-114 0 0,-216 26-1324 0 0,-5 3-3310 0 0,4-6-3020 0 0,1 2-5696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57 280 288 0 0,'0'0'3479'0'0,"0"0"-1713"0"0,0 0-439 0 0,0 0 181 0 0,0 0 261 0 0,0 0 46 0 0,0 0-200 0 0,0 0-376 0 0,0 0-370 0 0,0 0-165 0 0,0 0-10 0 0,0 0 78 0 0,4 0 120 0 0,16 1-306 0 0,0-2-1 0 0,0-1 1 0 0,-1 0 0 0 0,1-2-1 0 0,-1 0 1 0 0,0-1-1 0 0,0-1 1 0 0,0 0 0 0 0,-1-2-1 0 0,0 0 1 0 0,8-6-586 0 0,-22 12 48 0 0,10-5 86 0 0,-1 0 1 0 0,0-1 0 0 0,0 0-1 0 0,-1-1 1 0 0,0 0 0 0 0,-1-1 0 0 0,0-1-1 0 0,0 0 1 0 0,-1 0 0 0 0,0-1-1 0 0,-1 0 1 0 0,-1-1 0 0 0,5-7-135 0 0,-12 18 31 0 0,0 1 0 0 0,0-1 0 0 0,1 1 0 0 0,-1-1 0 0 0,0 1 1 0 0,-1-1-1 0 0,1 0 0 0 0,0 1 0 0 0,0-1 0 0 0,-1 0 0 0 0,1 0 0 0 0,-1 0 1 0 0,1 0-1 0 0,-1 1 0 0 0,0-1 0 0 0,0 0 0 0 0,0 0 0 0 0,0 0 0 0 0,0 0 1 0 0,0 0-1 0 0,0 0 0 0 0,-1 1 0 0 0,1-1 0 0 0,-1 0 0 0 0,1 0 0 0 0,-1 0 0 0 0,0 1 1 0 0,0-1-1 0 0,0 0 0 0 0,0 1 0 0 0,0-1 0 0 0,0 1 0 0 0,0-1 0 0 0,0 1 1 0 0,-1-1-1 0 0,1 1 0 0 0,0 0 0 0 0,-1 0 0 0 0,1 0 0 0 0,-1 0 0 0 0,0 0 1 0 0,1 0-1 0 0,-1 0-31 0 0,-19 28 1 0 0,7 6 13 0 0,1 0 0 0 0,1 0-1 0 0,2 1 1 0 0,2 1 0 0 0,0-1 0 0 0,3 1 0 0 0,-1 29-14 0 0,2-38 10 0 0,-54 606 35 0 0,54-600-45 0 0,3-3 5 0 0,-1 0-1 0 0,-2 0 1 0 0,0 0-1 0 0,-2 0 1 0 0,-2-1 0 0 0,0 0-1 0 0,-2-1 1 0 0,-1 1 0 0 0,-1-2-1 0 0,-1 0 1 0 0,-14 20-5 0 0,25-43-6 0 0,-1 0 0 0 0,0-1 1 0 0,0 1-1 0 0,0 0 0 0 0,0-1 1 0 0,-1 0-1 0 0,1 0 0 0 0,-1 0 1 0 0,1 0-1 0 0,-1-1 0 0 0,0 1 1 0 0,0-1-1 0 0,0 0 0 0 0,1 0 1 0 0,-1 0-1 0 0,0-1 0 0 0,0 1 1 0 0,0-1-1 0 0,0 0 0 0 0,0 0 1 0 0,0 0-1 0 0,0-1 0 0 0,0 1 0 0 0,0-1 1 0 0,0 0-1 0 0,0 0 0 0 0,0-1 1 0 0,0 1-1 0 0,1-1 0 0 0,-1 0 1 0 0,1 0-1 0 0,-1 0 0 0 0,1 0 1 0 0,0 0-1 0 0,-3-3 6 0 0,-1-8-23 0 0,0 1 1 0 0,1-1-1 0 0,1 0 1 0 0,0-1-1 0 0,1 1 1 0 0,0-1-1 0 0,1 0 0 0 0,0 0 1 0 0,2 0-1 0 0,-1 0 1 0 0,2 0-1 0 0,0 0 0 0 0,0-1 1 0 0,2 1-1 0 0,0 0 1 0 0,1-5 22 0 0,0 5-1 0 0,0 0 0 0 0,0 0 0 0 0,1 1 0 0 0,1 0 1 0 0,0 0-1 0 0,1 0 0 0 0,1 1 0 0 0,0-1 1 0 0,0 2-1 0 0,1-1 0 0 0,1 1 0 0 0,-1 0 0 0 0,2 1 1 0 0,0 0-1 0 0,0 0 0 0 0,1 1 0 0 0,7-5 1 0 0,-1 5 9 0 0,-1 1 0 0 0,1 1 0 0 0,1 0-1 0 0,-1 1 1 0 0,1 1 0 0 0,0 1 0 0 0,1 0-1 0 0,-1 1 1 0 0,0 1 0 0 0,9 1-9 0 0,104-22 63 0 0,-37-25 394 0 0,-88 41 681 0 0,-11 19-782 0 0,4-8-416 0 0,1 0 1 0 0,-1 0-1 0 0,1 0 0 0 0,0 0 1 0 0,0 0-1 0 0,0 0 0 0 0,0 0 1 0 0,1-1-1 0 0,-1 1 0 0 0,1 0 1 0 0,0 0-1 0 0,0 0 0 0 0,1 0 1 0 0,-1-1-1 0 0,1 1 1 0 0,0-1-1 0 0,0 1 0 0 0,0-1 1 0 0,1 2 59 0 0,7 5-1149 0 0,1 2-2604 0 0,-3-5-4287 0 0,-3-3-4349 0 0</inkml:trace>
  <inkml:trace contextRef="#ctx0" brushRef="#br0" timeOffset="295.979">773 1065 13667 0 0,'0'0'2263'0'0,"0"0"-576"0"0,0 0-253 0 0,0 0-81 0 0,0 0-95 0 0,0 0-143 0 0,0 0-199 0 0,0 0-193 0 0,0 0-174 0 0,0 0-139 0 0,0 0-100 0 0,0 0-81 0 0,0 0-43 0 0,-8 24-46 0 0,-25 74-34 0 0,21-26 100 0 0,14-53-448 0 0,12-27-3408 0 0,-11 1 2159 0 0,1-3-4807 0 0,1 6-4748 0 0</inkml:trace>
  <inkml:trace contextRef="#ctx0" brushRef="#br0" timeOffset="532.538">838 638 14243 0 0,'0'0'1744'0'0,"0"0"-341"0"0,0 0-184 0 0,0 0-116 0 0,0 0-129 0 0,0 0-183 0 0,0 0-227 0 0,0 0-207 0 0,0 0-145 0 0,0 0-108 0 0,0 0-64 0 0,0 0-29 0 0,0 0-38 0 0,-7 9-25 0 0,-19 31-45 0 0,26-39 38 0 0,0 0 1 0 0,0-1-1 0 0,-1 1 1 0 0,2-1-1 0 0,-1 1 1 0 0,0 0-1 0 0,0-1 0 0 0,0 1 1 0 0,0-1-1 0 0,0 1 1 0 0,0 0-1 0 0,1-1 1 0 0,-1 1-1 0 0,0-1 1 0 0,0 1-1 0 0,1-1 1 0 0,-1 1-1 0 0,0-1 0 0 0,1 1 1 0 0,-1-1-1 0 0,1 1 1 0 0,-1-1-1 0 0,1 1 1 0 0,-1-1-1 0 0,0 0 1 0 0,1 1-1 0 0,0-1 1 0 0,-1 0-1 0 0,1 1 0 0 0,-1-1 1 0 0,1 0-1 0 0,-1 0 1 0 0,1 1-1 0 0,0-1 1 0 0,-1 0-1 0 0,1 0 1 0 0,-1 0-1 0 0,1 0 0 0 0,0 0 1 0 0,-1 0-1 0 0,1 0 1 0 0,-1 0-1 0 0,1 0 1 0 0,0 0-1 0 0,-1 0 1 0 0,1-1-1 0 0,-1 1 1 0 0,1 0-1 0 0,0 0 0 0 0,-1-1 1 0 0,1 1-1 0 0,-1 0 1 0 0,1-1-1 0 0,-1 1 1 0 0,1-1 58 0 0,1 1-932 0 0,6 0-5664 0 0,1 0-4941 0 0</inkml:trace>
  <inkml:trace contextRef="#ctx0" brushRef="#br0" timeOffset="1029.971">961 1212 4113 0 0,'0'0'1756'0'0,"0"0"-748"0"0,0 0 38 0 0,0 0 438 0 0,0 0 286 0 0,0 0 68 0 0,0 0-165 0 0,0 0-182 0 0,0 0-84 0 0,0 0-104 0 0,0 0-149 0 0,0 0-147 0 0,0 0-112 0 0,9 1-84 0 0,29 0-99 0 0,19-29 1275 0 0,-32 12-1489 0 0,-16 10-369 0 0,0 0 1 0 0,0 0 0 0 0,0 1-1 0 0,1 0 1 0 0,0 1 0 0 0,0 0-1 0 0,1 0 1 0 0,-1 1 0 0 0,0 1-1 0 0,1 0 1 0 0,10-1-130 0 0,-16 5 34 0 0,-1 0 0 0 0,1 1 0 0 0,-1-1 0 0 0,0 1-1 0 0,0 0 1 0 0,0 0 0 0 0,0 1 0 0 0,0-1 0 0 0,-1 1-1 0 0,1 0 1 0 0,-1 0 0 0 0,0 0 0 0 0,0 0 0 0 0,0 1 0 0 0,-1-1-1 0 0,0 1 1 0 0,0-1 0 0 0,0 1 0 0 0,0 1-34 0 0,9 27 141 0 0,-2 0 0 0 0,-2 1 1 0 0,-1 0-1 0 0,-1 0 0 0 0,-2 0 0 0 0,-1 0 0 0 0,-2 1 1 0 0,-4 26-142 0 0,2-35 39 0 0,-1 0 0 0 0,-1 0 0 0 0,-2-1 1 0 0,0 1-1 0 0,-2-1 0 0 0,-1-1 0 0 0,-8 17-39 0 0,13-30 20 0 0,0-1 0 0 0,-1 0 0 0 0,0 0 0 0 0,0 0 0 0 0,-1 0 0 0 0,0-1 0 0 0,-1 0 0 0 0,0 0 0 0 0,0-1 0 0 0,-1 0 0 0 0,0 0 0 0 0,-1-1 0 0 0,0 0 0 0 0,0-1 0 0 0,-8 5-20 0 0,13-10 3 0 0,0 0 0 0 0,-1 0 0 0 0,1 0 0 0 0,0-1 0 0 0,-1 0 0 0 0,1 0 0 0 0,-1 0 0 0 0,1 0 0 0 0,0-1 0 0 0,-1 0 0 0 0,1 0 0 0 0,0 0 0 0 0,0 0 0 0 0,-1-1 0 0 0,1 0 0 0 0,0 0-3 0 0,-1-7-51 0 0,0 0-1 0 0,0-1 1 0 0,1 1-1 0 0,1-1 1 0 0,-1 0-1 0 0,2 0 0 0 0,-1-1 1 0 0,1 1-1 0 0,1-1 1 0 0,0 1-1 0 0,0-1 1 0 0,1 1-1 0 0,1-1 0 0 0,0 1 1 0 0,0-1-1 0 0,1 1 1 0 0,0-1-1 0 0,1 1 1 0 0,0 0-1 0 0,0 0 0 0 0,1 0 1 0 0,1 1-1 0 0,0-1 1 0 0,0 1-1 0 0,4-5 52 0 0,8-29-1382 0 0,-9 20-395 0 0,2-2-2140 0 0,-3 8-3608 0 0,0 4-5015 0 0</inkml:trace>
  <inkml:trace contextRef="#ctx0" brushRef="#br0" timeOffset="1365.477">1293 752 12323 0 0,'0'0'2087'0'0,"0"0"-447"0"0,0 0-68 0 0,0 0 66 0 0,0 0-80 0 0,0 0-206 0 0,0 0-280 0 0,0 0-241 0 0,0 0-139 0 0,0 0-93 0 0,0 0-65 0 0,0 0-68 0 0,0 0-59 0 0,-4 1 237 0 0,-24 21 25 0 0,43-30-484 0 0,31-33-180 0 0,-41 29-192 0 0,-7 9-7641 0 0,1 3-4309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16323 0 0,'0'0'2174'0'0,"0"0"-423"0"0,0 0-220 0 0,0 0-88 0 0,0 0-133 0 0,0 0-213 0 0,0 0-295 0 0,0 0-231 0 0,0 0-144 0 0,0 0-110 0 0,0 0 22 0 0,5 3 3 0 0,-2-1-252 0 0,1 0-1 0 0,0 0 0 0 0,-1 1 0 0 0,1 0 0 0 0,-1 0 1 0 0,0-1-1 0 0,0 2 0 0 0,0-1 0 0 0,-1 0 0 0 0,1 1 1 0 0,-1-1-1 0 0,0 1 0 0 0,0 0 0 0 0,0-1 0 0 0,0 1 1 0 0,0 0-1 0 0,-1 0 0 0 0,1 3-89 0 0,0 3 46 0 0,0 1 0 0 0,-1-1 0 0 0,0 1 0 0 0,-1-1 0 0 0,0 1 0 0 0,0 0 0 0 0,-1-1 0 0 0,-1 1 0 0 0,1-1 0 0 0,-2 1 0 0 0,0-1 0 0 0,-2 7-46 0 0,-28-8-3826 0 0,20-11-4980 0 0,11-1-2802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4913 0 0,'0'0'2718'0'0,"0"0"-724"0"0,0 0-171 0 0,0 0 203 0 0,0 0 142 0 0,0 0-138 0 0,0 0-365 0 0,0 0-382 0 0,0 0-273 0 0,0 0-122 0 0,0 0-85 0 0,0 0-67 0 0,0 0-44 0 0,2 27 1347 0 0,-52 53-598 0 0,-121 141-772 0 0,11-45-1006 0 0,155-170 1579 0 0,-3 4-7308 0 0,5-22-10119 0 0,3 8 8633 0 0</inkml:trace>
  <inkml:trace contextRef="#ctx0" brushRef="#br0" timeOffset="264.404">113 30 8058 0 0,'0'0'3739'0'0,"0"0"-1132"0"0,0 0-625 0 0,0 0-168 0 0,0 0-99 0 0,0 0-200 0 0,0 0-305 0 0,0 0-304 0 0,0 0-223 0 0,0 0-180 0 0,0 0-106 0 0,0 0-30 0 0,0 0 15 0 0,5 6 504 0 0,23 55-46 0 0,4-2 0 0 0,1-1 0 0 0,4-1 0 0 0,11 11-840 0 0,12-12-117 0 0,-44-51-3982 0 0,2-3-4221 0 0,-13-2-4635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8034 0 0,'0'0'2564'0'0,"0"0"-975"0"0,0 0-482 0 0,0 0-33 0 0,0 0 91 0 0,0 0 3 0 0,0 0-121 0 0,0 0-184 0 0,0 0-186 0 0,0 0-133 0 0,0 0-112 0 0,-1 13-68 0 0,-1 44-12 0 0,20 35 1376 0 0,-7 154 839 0 0,-11-246-2482 0 0,0 0 16 0 0,0 0 15 0 0,0 0 54 0 0,0 0 43 0 0,0 0 54 0 0,0 0 40 0 0,-2-19 844 0 0,-1-8-1051 0 0,1 0 1 0 0,2 0-1 0 0,1-1 0 0 0,0 1 1 0 0,2 1-1 0 0,3-6-100 0 0,3-11 46 0 0,2 0-1 0 0,2 1 0 0 0,2 1 0 0 0,2 0 0 0 0,2 1 0 0 0,1 0 0 0 0,20-27-45 0 0,-22 42 54 0 0,-6 32-9 0 0,19 76 169 0 0,3-5-106 0 0,-14-20-906 0 0,-18-31-8515 0 0,-2-20-2903 0 0</inkml:trace>
  <inkml:trace contextRef="#ctx0" brushRef="#br0" timeOffset="313.777">336 750 12851 0 0,'0'0'1416'0'0,"0"0"-696"0"0,0 0-177 0 0,0 0 384 0 0,0 0 348 0 0,0 0 102 0 0,0 0-139 0 0,0 0-330 0 0,0 0-269 0 0,0 0-144 0 0,0 0-60 0 0,0 0-33 0 0,0 0-10 0 0,3 11 7 0 0,9 34-52 0 0,-19-2 576 0 0,2-36-873 0 0,-5-18-5733 0 0,8 5 516 0 0,2 2-3343 0 0</inkml:trace>
  <inkml:trace contextRef="#ctx0" brushRef="#br0" timeOffset="695.871">507 315 9986 0 0,'0'0'2159'0'0,"0"0"-517"0"0,0 0-112 0 0,0 0 65 0 0,0 0-32 0 0,0 0-199 0 0,0 0-333 0 0,0 0-311 0 0,0 0-191 0 0,0 0-102 0 0,0 0-101 0 0,0 0-78 0 0,-3 9-44 0 0,-16 38 197 0 0,31-58 847 0 0,-20 22-693 0 0,-24 29-105 0 0,32-40-454 0 0,0 0 1 0 0,1 0 0 0 0,-1-1 0 0 0,0 1 0 0 0,0 0 0 0 0,1 0 0 0 0,-1 0 0 0 0,0 0 0 0 0,0-1 0 0 0,1 1-1 0 0,-1 0 1 0 0,0 0 0 0 0,1 0 0 0 0,-1 0 0 0 0,0 0 0 0 0,0 0 0 0 0,1 0 0 0 0,-1 0 0 0 0,0 0 0 0 0,1 0-1 0 0,-1 0 1 0 0,0 0 0 0 0,1 0 0 0 0,-1 0 0 0 0,0 0 0 0 0,0 0 0 0 0,1 1 0 0 0,-1-1 0 0 0,0 0 0 0 0,0 0-1 0 0,1 0 1 0 0,-1 0 0 0 0,0 0 0 0 0,0 1 0 0 0,1-1 0 0 0,-1 0 0 0 0,0 0 0 0 0,0 1 0 0 0,1-1-1 0 0,-1 0 1 0 0,0 0 0 0 0,0 1 0 0 0,0-1 0 0 0,0 0 0 0 0,0 0 0 0 0,1 1 3 0 0,35-32-1030 0 0,-13 9-5031 0 0,-19 18 3410 0 0,2-4-9321 0 0</inkml:trace>
  <inkml:trace contextRef="#ctx0" brushRef="#br0" timeOffset="2143.727">373 676 0 0 0,'0'0'2043'0'0,"0"0"-42"0"0,0 0-142 0 0,0 0-272 0 0,0 0-275 0 0,0 0-189 0 0,0 0-104 0 0,0 0-98 0 0,0 0-61 0 0,0 0-35 0 0,0 0-29 0 0,0 0-17 0 0,0 0-39 0 0,13 8 1919 0 0,-34 69 3282 0 0,-1 8-4998 0 0,22-84-922 0 0,0 0 0 0 0,0 1 1 0 0,0-1-1 0 0,0 1 0 0 0,0-1 0 0 0,0 1 0 0 0,0-1 0 0 0,0 0 0 0 0,1 1 1 0 0,-1-1-1 0 0,0 1 0 0 0,1-1 0 0 0,0 0 0 0 0,-1 1 0 0 0,1-1 0 0 0,0 0 1 0 0,-1 0-1 0 0,1 0 0 0 0,0 1 0 0 0,0-1 0 0 0,0 0 0 0 0,0 0 0 0 0,0 0 1 0 0,0 0-1 0 0,0-1 0 0 0,0 1 0 0 0,1 0 0 0 0,-1 0 0 0 0,0-1 0 0 0,0 1 1 0 0,1 0-1 0 0,-1-1 0 0 0,0 0 0 0 0,1 1 0 0 0,-1-1 0 0 0,1 0 0 0 0,-1 1 1 0 0,0-1-1 0 0,1 0 0 0 0,-1 0 0 0 0,1 0 0 0 0,-1 0 0 0 0,1-1 0 0 0,-1 1 1 0 0,0 0-1 0 0,1-1 0 0 0,-1 1 0 0 0,1-1-21 0 0,78-25 1135 0 0,-71 20-879 0 0,-9 6-3813 0 0,0-1-3856 0 0,-1 1-4790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4257 0 0,'0'0'2248'0'0,"0"0"-108"0"0,0 0-101 0 0,0 0-110 0 0,0 0-76 0 0,0 0-170 0 0,0 0-183 0 0,0 0-172 0 0,0 0-206 0 0,0 0-239 0 0,0 0-222 0 0,0 0-157 0 0,0 0-97 0 0,-6-1-20 0 0,-10 1-213 0 0,26-5 2170 0 0,-5 3-2108 0 0,36-9 368 0 0,1 1 1 0 0,0 3-1 0 0,0 1 0 0 0,1 2 1 0 0,0 2-1 0 0,2 2-604 0 0,46 21 231 0 0,-87-17 1041 0 0,-49-48-1116 0 0,-29-33-111 0 0,64 69 195 0 0,7 20-5565 0 0,10 9 385 0 0,-2-13-1574 0 0,-1-4-5363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6209 0 0,'0'0'2381'0'0,"0"0"-594"0"0,0 0-135 0 0,0 0 85 0 0,0 0 54 0 0,0 0-59 0 0,0 0-218 0 0,0 0-255 0 0,0 0-255 0 0,0 0-176 0 0,0 0-140 0 0,0 0-130 0 0,0 0-104 0 0,-3-3-74 0 0,-11-9-78 0 0,57 4 975 0 0,299 5 868 0 0,-247 3-1942 0 0,-94 0-187 0 0,-1 0 29 0 0,0 0 30 0 0,0 0 41 0 0,0 0 54 0 0,0 0 30 0 0,0 0-2 0 0,-44-40 469 0 0,-80-74-465 0 0,110 88-1181 0 0,30 37-2095 0 0,-3-4-715 0 0,-4-3-4039 0 0,0 0-4828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14259 0 0,'0'0'1940'0'0,"0"0"-709"0"0,0 0-229 0 0,0 0 110 0 0,0 0 104 0 0,0 0-31 0 0,0 0-204 0 0,0 0-282 0 0,0 0-170 0 0,0 0-40 0 0,0 0-4 0 0,0 0 39 0 0,0 0-6 0 0,14 0-57 0 0,109 3 619 0 0,299 5 706 0 0,-421-8-1746 0 0,-1 0 19 0 0,0 0 33 0 0,0 0 46 0 0,0 0 26 0 0,-33-22 387 0 0,-97-70-461 0 0,119 78-1472 0 0,18 17-2150 0 0,19 19-6316 0 0,-20-15-2468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 5769 0 0,'0'0'2622'0'0,"0"0"-244"0"0,0 0-92 0 0,0 0-23 0 0,0 0-165 0 0,0 0-297 0 0,0 0-331 0 0,0 0-275 0 0,0 0-203 0 0,0 0-132 0 0,0 0-129 0 0,0 0-117 0 0,0 0-96 0 0,-8-1-89 0 0,-16-5 152 0 0,48 2 991 0 0,216 2 355 0 0,3 0-529 0 0,-251-24-1151 0 0,-67-99-58 0 0,71 119-859 0 0,-17-32 1437 0 0,18 24-3956 0 0,1-1-4664 0 0,2 11-4820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311 413 13179 0 0,'0'0'2948'0'0,"0"0"-1357"0"0,0 0-414 0 0,0 0 128 0 0,0 0 100 0 0,0 0-82 0 0,0 0-215 0 0,0 0-277 0 0,0 0-251 0 0,0 0-184 0 0,0 0-120 0 0,0 0-77 0 0,0 0-11 0 0,-9 0 252 0 0,-4 52 269 0 0,4-19-658 0 0,-1-1-1 0 0,-2-1 0 0 0,-1 0 0 0 0,-1-1 1 0 0,-1 0-1 0 0,-2-1 0 0 0,-1-1 0 0 0,-2 0 1 0 0,0-2-1 0 0,-11 10-50 0 0,-40 5-2215 0 0,53-37-410 0 0,6-4-6373 0 0,11 0 7438 0 0,-1 0-9472 0 0</inkml:trace>
  <inkml:trace contextRef="#ctx0" brushRef="#br0" timeOffset="269.36">0 365 9946 0 0,'0'0'3842'0'0,"0"0"-1861"0"0,0 0-738 0 0,0 0-56 0 0,0 0-69 0 0,0 0-141 0 0,0 0-208 0 0,0 0-161 0 0,0 0-37 0 0,0 0 59 0 0,0 0 43 0 0,0 0-38 0 0,0 0-30 0 0,3 22-59 0 0,7 69-62 0 0,35 72 1112 0 0,-32-130-1394 0 0,8 13-75 0 0,2-1 0 0 0,2-1 0 0 0,2-1 0 0 0,8 7-127 0 0,-7-9-132 0 0,-20-33-570 0 0,-6-7-3227 0 0,0-3-3922 0 0,-1-1-4223 0 0</inkml:trace>
  <inkml:trace contextRef="#ctx0" brushRef="#br0" timeOffset="949.878">576 178 15195 0 0,'0'0'1558'0'0,"0"0"-477"0"0,0 0-163 0 0,0 0 56 0 0,0 0-25 0 0,0 0-117 0 0,0 0-206 0 0,0 0-147 0 0,0 0-71 0 0,0 0-48 0 0,0 0-26 0 0,0 0-52 0 0,0 0-54 0 0,26-3-31 0 0,120-12 179 0 0,-139 15-289 0 0,1-1 0 0 0,-1 1 0 0 0,1-1 0 0 0,0-1 0 0 0,-1 0 0 0 0,0 0 0 0 0,1 0 0 0 0,-1-1 0 0 0,0 0 0 0 0,0 0 0 0 0,-1-1 0 0 0,1 1 0 0 0,-1-2-1 0 0,1 1 1 0 0,-1-1 0 0 0,-1 0 0 0 0,1 0 0 0 0,-1 0 0 0 0,0-1 0 0 0,0 0 0 0 0,0 0 0 0 0,-1 0 0 0 0,0-1 0 0 0,0 1 0 0 0,-1-1 0 0 0,3-5-87 0 0,-4-36 700 0 0,-31 49-543 0 0,21 11-167 0 0,0 0-1 0 0,0 1 0 0 0,1 0 1 0 0,1 0-1 0 0,0 1 1 0 0,1 0-1 0 0,0 0 0 0 0,1 0 1 0 0,1 0-1 0 0,0 1 0 0 0,0 9 12 0 0,-3 6-6 0 0,-8 56 1 0 0,5 1 1 0 0,3 0-1 0 0,5 74 4 0 0,-11 157-34 0 0,11-314 31 0 0,-37 186 33 0 0,34-181-38 0 0,0 0-1 0 0,0 0 0 0 0,0-1 0 0 0,-1 1 0 0 0,0-1 0 0 0,-1-1 0 0 0,0 1 0 0 0,0-1 0 0 0,-1 0 1 0 0,1 0-1 0 0,-2 0 0 0 0,1-1 0 0 0,-1 0 0 0 0,0-1 0 0 0,0 0 0 0 0,0 0 0 0 0,-1-1 1 0 0,-8 3 8 0 0,12-3-21 0 0,0-1 0 0 0,-1-1 0 0 0,1 1 0 0 0,-1-1 0 0 0,0 0 0 0 0,0 0 0 0 0,0-1 0 0 0,0 0 0 0 0,0 0 0 0 0,0 0 0 0 0,0-1 0 0 0,0 1 0 0 0,0-2 0 0 0,0 1 0 0 0,0-1 0 0 0,0 0 0 0 0,0 0 0 0 0,0 0 0 0 0,0-1 0 0 0,0 0 0 0 0,1 0 0 0 0,-1-1 0 0 0,0 1 0 0 0,1-1 0 0 0,0 0 0 0 0,0-1 0 0 0,0 1 0 0 0,0-1 0 0 0,0 0 0 0 0,1 0 0 0 0,0-1 0 0 0,0 1 0 0 0,0-1 0 0 0,0 0 0 0 0,1 0 0 0 0,0 0 0 0 0,0-1 0 0 0,0 1 0 0 0,1-1 0 0 0,-1 0 0 0 0,0-5 21 0 0,2 0 15 0 0,1 0 0 0 0,0 0 0 0 0,1 0 0 0 0,0 1 0 0 0,1-1 0 0 0,0 0 0 0 0,1 1 0 0 0,0-1 0 0 0,1 1 0 0 0,0 0 0 0 0,0 0 0 0 0,1 0 0 0 0,0 1 0 0 0,1 0-1 0 0,0 0 1 0 0,0 0 0 0 0,1 1 0 0 0,1 0 0 0 0,-1 0 0 0 0,5-3-15 0 0,23-19 150 0 0,1 2 0 0 0,1 2 1 0 0,1 1-1 0 0,2 2 0 0 0,33-15-150 0 0,40-14 255 0 0,-107 46-1346 0 0,-11 5-6760 0 0,3 1-4267 0 0</inkml:trace>
  <inkml:trace contextRef="#ctx0" brushRef="#br0" timeOffset="1386.337">972 840 17900 0 0,'0'0'1545'0'0,"0"0"-311"0"0,0 0-62 0 0,0 0 3 0 0,0 0-149 0 0,0 0-269 0 0,0 0-254 0 0,0 0-170 0 0,0 0-58 0 0,0 0-5 0 0,0 0-30 0 0,0 0-11 0 0,0 0-13 0 0,13 0-11 0 0,88-3 445 0 0,-100 2-639 0 0,0 1 1 0 0,1 0-1 0 0,-1 0 1 0 0,0 1-1 0 0,1-1 1 0 0,-1 0-1 0 0,0 0 1 0 0,0 1-1 0 0,1-1 1 0 0,-1 0-1 0 0,0 1 1 0 0,0-1-1 0 0,0 1 1 0 0,0 0-1 0 0,1-1 1 0 0,-1 1-1 0 0,0 0 1 0 0,0 0-1 0 0,0 0 1 0 0,0-1-1 0 0,-1 1 1 0 0,1 0-1 0 0,0 0 1 0 0,0 0-1 0 0,0 1 1 0 0,-1-1-1 0 0,1 0 1 0 0,-1 0-1 0 0,1 0 1 0 0,-1 0-1 0 0,1 1 1 0 0,-1-1-1 0 0,0 0 1 0 0,1 0-1 0 0,-1 1 1 0 0,0-1-1 0 0,0 0 1 0 0,0 1-1 0 0,0-1 1 0 0,0 0-1 0 0,0 0 1 0 0,0 1-1 0 0,-1-1 1 0 0,1 0-1 0 0,0 1 1 0 0,-1-1-1 0 0,1 0 1 0 0,-1 0 0 0 0,0 0-1 0 0,1 0 1 0 0,-1 1-1 0 0,0-1 1 0 0,1 0-1 0 0,-1 0 1 0 0,0 0-1 0 0,-1 0-11 0 0,-110 110 333 0 0,111-110-328 0 0,0 1 0 0 0,0-1 0 0 0,1 1-1 0 0,-1-1 1 0 0,0 1 0 0 0,1-1-1 0 0,-1 1 1 0 0,1 0 0 0 0,0-1 0 0 0,-1 1-1 0 0,1 0 1 0 0,0 0 0 0 0,0-1 0 0 0,0 1-1 0 0,0 0 1 0 0,1-1 0 0 0,-1 1-1 0 0,0 0 1 0 0,1-1 0 0 0,-1 1 0 0 0,1 0-1 0 0,-1-1 1 0 0,1 1 0 0 0,0-1-1 0 0,0 1 1 0 0,0 0-5 0 0,19-2 176 0 0,75-14 628 0 0,-68-1-657 0 0,-25 12-1345 0 0,-10-1-6719 0 0,6 4 4171 0 0,-2-1-8949 0 0</inkml:trace>
  <inkml:trace contextRef="#ctx0" brushRef="#br0" timeOffset="1639.454">1293 844 16756 0 0,'0'0'3128'0'0,"0"0"-1283"0"0,0 0-457 0 0,0 0-61 0 0,0 0-142 0 0,0 0-230 0 0,0 0-244 0 0,0 0-144 0 0,0 0-52 0 0,0 0-6 0 0,0 0-38 0 0,0 0-62 0 0,0 0-87 0 0,1 18-80 0 0,3 130 295 0 0,-17-42-859 0 0,5-102-4392 0 0,5-4-111 0 0,1 0-7747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22 269 6473 0 0,'0'0'1982'0'0,"0"0"-511"0"0,0 0-204 0 0,0 0-29 0 0,0 0-17 0 0,0 0-10 0 0,0 0-59 0 0,0 0-67 0 0,0 0-74 0 0,0 0-158 0 0,0 0-175 0 0,0 0-117 0 0,0 0-58 0 0,4 27-22 0 0,14 85-17 0 0,-13 47 1322 0 0,-36-45-763 0 0,31-114-985 0 0,0-1 1 0 0,0 1-1 0 0,0-1 0 0 0,0 1 1 0 0,0 0-1 0 0,0-1 0 0 0,0 1 1 0 0,0 0-1 0 0,0-1 1 0 0,0 1-1 0 0,0 0 0 0 0,0-1 1 0 0,0 1-1 0 0,0 0 0 0 0,0-1 1 0 0,0 1-1 0 0,0 0 1 0 0,0-1-1 0 0,-1 1 0 0 0,1 0 1 0 0,0-1-1 0 0,0 1 0 0 0,0 0 1 0 0,-1-1-1 0 0,1 1 1 0 0,0 0-1 0 0,0 0 0 0 0,-1-1 1 0 0,1 1-1 0 0,0 0 0 0 0,0 0 1 0 0,-1 0-1 0 0,1-1 0 0 0,0 1 1 0 0,-1 0-1 0 0,1 0 1 0 0,0 0-1 0 0,-1 0 0 0 0,1 0 1 0 0,0 0-1 0 0,-1 0 0 0 0,1 0 1 0 0,0 0-1 0 0,-1 0 1 0 0,1 0-1 0 0,-1 0 0 0 0,1 0 1 0 0,0 0-1 0 0,-1 0 0 0 0,1 0 1 0 0,0 0-1 0 0,-1 0 0 0 0,1 0 1 0 0,0 0-1 0 0,-1 0 1 0 0,1 1-1 0 0,0-1 0 0 0,-1 0 1 0 0,1 0-1 0 0,0 0 0 0 0,-1 1-38 0 0,-3-36 268 0 0,5 1-133 0 0,1 0-1 0 0,1 0 0 0 0,2 0 0 0 0,2 1 0 0 0,1 0 0 0 0,1 0 1 0 0,2 1-1 0 0,1 0 0 0 0,2 1 0 0 0,4-6-134 0 0,-3 9 70 0 0,0 1 1 0 0,2 1-1 0 0,0 1 0 0 0,2 0 0 0 0,1 2 0 0 0,4-3-70 0 0,78-48 150 0 0,-63 58-59 0 0,-38 16-74 0 0,-1 0 4 0 0,0 0-23 0 0,0 0 12 0 0,0 41 129 0 0,0-36-163 0 0,0 1 0 0 0,0-1-1 0 0,1 1 1 0 0,-1-1 0 0 0,1 0 0 0 0,1 0 0 0 0,-1 1-1 0 0,1-1 1 0 0,0 0 0 0 0,0 0 0 0 0,0 0 0 0 0,1 0-1 0 0,0-1 1 0 0,0 1 0 0 0,0-1 0 0 0,0 0 0 0 0,1 0-1 0 0,0 0 1 0 0,-1 0 0 0 0,1 0 0 0 0,4 2 24 0 0,29 23-1742 0 0,-23-21-1897 0 0,0-2-4528 0 0,-9-5-3985 0 0</inkml:trace>
  <inkml:trace contextRef="#ctx0" brushRef="#br0" timeOffset="521.339">296 501 11298 0 0,'0'0'2361'0'0,"0"0"-1165"0"0,0 0-410 0 0,0 0 173 0 0,0 0 187 0 0,0 0 4 0 0,0 0-139 0 0,0 0-154 0 0,0 0-136 0 0,0 0-103 0 0,0 0-87 0 0,0 0-99 0 0,0 0-70 0 0,29-1-56 0 0,130-2 167 0 0,-148 3-319 0 0,-9-1-132 0 0,-1 1-1 0 0,0-1 0 0 0,0 1 0 0 0,0 0 1 0 0,1-1-1 0 0,-1 1 0 0 0,0 0 0 0 0,0 0 1 0 0,1 0-1 0 0,-1 0 0 0 0,0 0 0 0 0,1 0 1 0 0,-1 0-1 0 0,0 0 0 0 0,0 1 0 0 0,1-1 1 0 0,-1 0-1 0 0,0 1 0 0 0,0-1 0 0 0,0 1 1 0 0,0-1-1 0 0,0 1 0 0 0,1 0 0 0 0,-1 0 1 0 0,0-1-1 0 0,0 1 0 0 0,0 0 0 0 0,-1 0 1 0 0,1 0-1 0 0,0 0 0 0 0,0 0 0 0 0,0 0 1 0 0,0 0-22 0 0,-3 4 67 0 0,1-1 0 0 0,-1 1-1 0 0,1-1 1 0 0,-1 0 0 0 0,-1 0 0 0 0,1 0 0 0 0,0 0 0 0 0,-1 0 0 0 0,0 0 0 0 0,0-1 0 0 0,0 0 0 0 0,0 1 0 0 0,-1-1-1 0 0,1 0 1 0 0,-1 0 0 0 0,-3 2-67 0 0,-12 11 150 0 0,8-5-72 0 0,7-8-54 0 0,-1 0-1 0 0,1 1 1 0 0,1-1-1 0 0,-1 1 1 0 0,1 0-1 0 0,-1-1 1 0 0,1 2 0 0 0,0-1-1 0 0,0 0 1 0 0,1 1-1 0 0,-1-1 1 0 0,1 1-1 0 0,0 0 1 0 0,0 0 0 0 0,1-1-1 0 0,-1 1 1 0 0,1 0-1 0 0,0 1 1 0 0,1-1-1 0 0,-1 1-23 0 0,4-3 61 0 0,-1-1-1 0 0,1 1 0 0 0,0-1 0 0 0,0 1 0 0 0,0-1 0 0 0,0 0 1 0 0,0 0-1 0 0,0-1 0 0 0,0 1 0 0 0,1-1 0 0 0,-1 1 0 0 0,1-1 1 0 0,-1 0-1 0 0,1 0 0 0 0,0-1 0 0 0,-1 1 0 0 0,1-1 1 0 0,0 0-1 0 0,-1 0 0 0 0,1 0 0 0 0,0 0 0 0 0,-1-1 0 0 0,1 1 1 0 0,0-1-1 0 0,1 0-60 0 0,8 0 186 0 0,-1 2-188 0 0,-12-1-33 0 0,1 1 0 0 0,0-1 0 0 0,-1 0 0 0 0,1 0 0 0 0,-1 1 0 0 0,1-1 0 0 0,0 0 0 0 0,0 0 0 0 0,-1 0 0 0 0,1 0 0 0 0,0 0 0 0 0,-1 0 0 0 0,1 0 0 0 0,0 0 0 0 0,-1 0 0 0 0,1 0 1 0 0,0 0-1 0 0,-1 0 0 0 0,1 0 0 0 0,0-1 0 0 0,-1 1 0 0 0,1 0 0 0 0,0-1 0 0 0,-1 1 0 0 0,1 0 0 0 0,-1-1 0 0 0,1 1 0 0 0,0-1 0 0 0,-1 1 0 0 0,1-1 0 0 0,-1 1 0 0 0,0-1 0 0 0,1 1 1 0 0,-1-1-1 0 0,1 1 0 0 0,-1-1 0 0 0,0 0 0 0 0,1 1 0 0 0,-1-1 0 0 0,0 1 0 0 0,0-1 0 0 0,1 0 0 0 0,-1 1 0 0 0,0-2 35 0 0,2-14-7104 0 0,-1 11 1000 0 0,0 0-5751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8098 0 0,'0'0'2396'0'0,"0"0"-678"0"0,0 0-222 0 0,0 0 111 0 0,0 0 11 0 0,0 0-122 0 0,0 0-181 0 0,0 0-203 0 0,0 0-161 0 0,0 0-101 0 0,0 0-110 0 0,0 0-87 0 0,0 0-46 0 0,18 0-84 0 0,128 0 1475 0 0,49 0-603 0 0,-195 0-1437 0 0,0 0-16 0 0,0 0-34 0 0,0 0-56 0 0,0 0-98 0 0,0 0-186 0 0,0 0-237 0 0,-9-7-10586 0 0,4 6-479 0 0</inkml:trace>
  <inkml:trace contextRef="#ctx0" brushRef="#br0" timeOffset="269.658">138 1 10466 0 0,'0'0'1819'0'0,"0"0"-502"0"0,0 0-96 0 0,0 0 174 0 0,0 0 152 0 0,0 0-36 0 0,0 0-204 0 0,0 0-219 0 0,0 0-177 0 0,0 0-137 0 0,0 0-108 0 0,-1 34-91 0 0,-6 108-91 0 0,14 10 902 0 0,-31 21-1341 0 0,23-150-2317 0 0,2-13-7409 0 0,1-7-2037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18956 0 0,'0'0'1639'0'0,"0"0"-391"0"0,0 0-94 0 0,0 0 33 0 0,0 0-6 0 0,0 0-140 0 0,0 0-255 0 0,0 0-219 0 0,0 0-143 0 0,0 0-94 0 0,0 0-78 0 0,0 0-56 0 0,0 0-35 0 0,-3 20-21 0 0,-16 96 95 0 0,-7-36-38 0 0,21-66-3184 0 0,8-16-4267 0 0,-1-2-4669 0 0</inkml:trace>
  <inkml:trace contextRef="#ctx0" brushRef="#br0" timeOffset="472.603">190 93 9490 0 0,'0'0'3293'0'0,"0"0"-1197"0"0,0 0-383 0 0,0 0 52 0 0,0 0-16 0 0,0 0-226 0 0,0 0-312 0 0,0 0-271 0 0,0 0-197 0 0,0 0-123 0 0,0 0-94 0 0,0 0-92 0 0,0 0-79 0 0,7-3-42 0 0,101-31 895 0 0,5 23-640 0 0,-112 12-560 0 0,0 0-1 0 0,-1 0 0 0 0,1 0 0 0 0,0 0 0 0 0,-1 0 0 0 0,1 0 1 0 0,-1 0-1 0 0,1 1 0 0 0,-1-1 0 0 0,1 0 0 0 0,-1 0 1 0 0,0 1-1 0 0,0-1 0 0 0,0 0 0 0 0,0 1 0 0 0,0-1 0 0 0,0 0 1 0 0,0 0-1 0 0,0 1 0 0 0,0-1 0 0 0,0 0 0 0 0,-1 1 0 0 0,1-1 1 0 0,0 0-1 0 0,-1 0 0 0 0,1 0 0 0 0,-1 1 0 0 0,0-1 0 0 0,1 0 1 0 0,-1 0-1 0 0,0 0 0 0 0,0 0 0 0 0,0 0 0 0 0,1 0 1 0 0,-1 0-1 0 0,0 0 0 0 0,-1 0-7 0 0,-131 112 291 0 0,132-112-287 0 0,-1-1 0 0 0,0 1 1 0 0,1 0-1 0 0,-1-1 0 0 0,1 1 1 0 0,-1 0-1 0 0,1 0 0 0 0,-1 0 1 0 0,1 0-1 0 0,0 0 0 0 0,-1 0 1 0 0,1 1-1 0 0,0-1 0 0 0,0 0 1 0 0,0 1-1 0 0,0-1 0 0 0,0 0 1 0 0,0 1-1 0 0,0-1 0 0 0,1 1 1 0 0,-1 0-1 0 0,0-1 0 0 0,1 1 1 0 0,-1 0-1 0 0,1-1 0 0 0,0 1 1 0 0,0 0-1 0 0,-1-1 0 0 0,1 1 1 0 0,0 0-1 0 0,0 0 0 0 0,1-1 1 0 0,-1 1-1 0 0,0 0 1 0 0,0-1-1 0 0,1 1 0 0 0,-1 0 1 0 0,1-1-1 0 0,0 1 0 0 0,-1 0 1 0 0,1-1-1 0 0,0 1 0 0 0,0-1 1 0 0,0 0-1 0 0,0 1 0 0 0,0-1 1 0 0,1 1-5 0 0,10 1 56 0 0,-1-1 1 0 0,0 0-1 0 0,1-1 1 0 0,-1 0-1 0 0,1-1 1 0 0,0 0-1 0 0,-1-1 1 0 0,1 0-1 0 0,-1-1 1 0 0,0 0-1 0 0,1-1 1 0 0,-1 0-1 0 0,2-1-56 0 0,-3 1 12 0 0,0-4-334 0 0,-10 2-2645 0 0,-1 0-4002 0 0,0 3 3111 0 0,0-2-9063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13675 0 0,'0'0'4529'0'0,"0"0"-2545"0"0,0 0-631 0 0,0 0-185 0 0,0 0-208 0 0,0 0-168 0 0,0 0-208 0 0,0 0-248 0 0,0 0-152 0 0,0 0-184 0 0,0 0-192 0 0,0 0-48 0 0,0 0-128 0 0,-65 4-168 0 0,76-1-224 0 0,2 1-680 0 0,-4-4-1969 0 0,1 0-9482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229 494 2753 0 0,'0'0'1660'0'0,"0"0"16"0"0,0 0 154 0 0,0 0 164 0 0,0 0 73 0 0,0 0-80 0 0,0 0-203 0 0,0 0-251 0 0,0 0-234 0 0,0 0-182 0 0,0 0-130 0 0,0 0-49 0 0,0 0-29 0 0,4-3-39 0 0,12-10-62 0 0,-12 10-99 0 0,-4 3-115 0 0,0 0-110 0 0,0 0-89 0 0,0 0-71 0 0,0 0-47 0 0,0 0-28 0 0,0 0-36 0 0,0 0-4 0 0,0 0-16 0 0,-3 30 942 0 0,-18 14-949 0 0,-1-1-1 0 0,-3-1 1 0 0,-2-1-1 0 0,-4 3-185 0 0,-11 17 72 0 0,-17 50-22 0 0,59-112-119 0 0,-1 1 0 0 0,1 0 0 0 0,0-1 0 0 0,-1 1-1 0 0,1-1 1 0 0,0 1 0 0 0,0 0 0 0 0,-1-1-1 0 0,1 1 1 0 0,-1 0 0 0 0,1-1 0 0 0,0 1 0 0 0,-1 0-1 0 0,1 0 1 0 0,-1-1 0 0 0,1 1 0 0 0,-1 0-1 0 0,1 0 1 0 0,-1 0 0 0 0,1 0 0 0 0,0 0 0 0 0,-1 0-1 0 0,1 0 1 0 0,-1 0 0 0 0,1 0 0 0 0,-1 0 0 0 0,1 0-1 0 0,-1 0 1 0 0,1 0 0 0 0,-1 0 0 0 0,1 0-1 0 0,-1 0 1 0 0,1 0 0 0 0,-1 0 0 0 0,1 1 0 0 0,-1-1-1 0 0,1 0 1 0 0,0 0 0 0 0,-1 1 0 0 0,1-1-1 0 0,0 0 1 0 0,-1 1 0 0 0,1-1 0 0 0,-1 0 0 0 0,1 1-1 0 0,0-1 1 0 0,0 0 0 0 0,-1 1 0 0 0,1-1 0 0 0,0 1-1 0 0,0-1 70 0 0,0-8-1166 0 0,0-23-3802 0 0,3 13-2422 0 0,-1 9-3934 0 0</inkml:trace>
  <inkml:trace contextRef="#ctx0" brushRef="#br0" timeOffset="490.544">1 424 6449 0 0,'0'0'2240'0'0,"0"0"-295"0"0,0 0-51 0 0,0 0 90 0 0,0 0 12 0 0,0 0-175 0 0,0 0-278 0 0,0 0-269 0 0,0 0-231 0 0,0 0-122 0 0,0 0-97 0 0,0 0-107 0 0,22-3 3489 0 0,-5 22-3949 0 0,0 0 1 0 0,-1 1-1 0 0,-1 1 0 0 0,-1 0 1 0 0,-1 1-1 0 0,-1 0 1 0 0,-1 1-1 0 0,-1 1 0 0 0,7 20-257 0 0,87 228 519 0 0,-72-209-35 0 0,-32-82-4206 0 0,0 12-7226 0 0,0 3-2285 0 0</inkml:trace>
  <inkml:trace contextRef="#ctx0" brushRef="#br0" timeOffset="1428.506">330 196 5577 0 0,'0'0'1639'0'0,"0"0"-85"0"0,0 0 57 0 0,0 0 99 0 0,0 0 17 0 0,0 0-168 0 0,0 0-258 0 0,0 0-293 0 0,0 0-222 0 0,0 0-122 0 0,0 0-28 0 0,0 0 35 0 0,0 0 43 0 0,15-4 24 0 0,106-12 1117 0 0,-92 15-1383 0 0,9 0-21 0 0,-1-1-1 0 0,1-2 0 0 0,-1-2 0 0 0,0-1 1 0 0,-1-2-1 0 0,0-1 0 0 0,0-2 1 0 0,26-13-451 0 0,-59 24 46 0 0,0-1 0 0 0,1 0 0 0 0,-1 0 1 0 0,-1 0-1 0 0,1-1 0 0 0,0 1 0 0 0,0-1 1 0 0,-1 1-1 0 0,0-1 0 0 0,1 0 1 0 0,-1 0-1 0 0,0 0 0 0 0,0 0 0 0 0,-1 0 1 0 0,1 0-1 0 0,-1-1 0 0 0,1 1 0 0 0,-1-1 1 0 0,0 1-1 0 0,-1-1 0 0 0,1 1 0 0 0,0-1 1 0 0,-1 1-1 0 0,0-1 0 0 0,0 0 1 0 0,0 0-47 0 0,0 3 7 0 0,-1 0 1 0 0,1 0 0 0 0,-1 0 0 0 0,1 0 0 0 0,-1 0 0 0 0,0 0 0 0 0,1 0 0 0 0,-1 0 0 0 0,0 0 0 0 0,0 0 0 0 0,0 1 0 0 0,1-1 0 0 0,-1 0 0 0 0,0 0 0 0 0,0 1 0 0 0,0-1 0 0 0,0 1 0 0 0,-1-1 0 0 0,1 1 0 0 0,0-1 0 0 0,0 1-1 0 0,0-1 1 0 0,0 1 0 0 0,0 0 0 0 0,0 0 0 0 0,-1 0 0 0 0,1 0 0 0 0,0 0 0 0 0,0 0 0 0 0,0 0 0 0 0,-1 0 0 0 0,1 0 0 0 0,0 0 0 0 0,0 1 0 0 0,0-1 0 0 0,0 0 0 0 0,0 1 0 0 0,-1-1 0 0 0,1 1 0 0 0,0-1 0 0 0,0 1-1 0 0,0 0 1 0 0,0-1 0 0 0,1 1 0 0 0,-1 0 0 0 0,0 0 0 0 0,0-1 0 0 0,0 1 0 0 0,0 0 0 0 0,1 0 0 0 0,-1 0 0 0 0,0 0 0 0 0,1 1-8 0 0,-13 26-4 0 0,2 1 1 0 0,2 0-1 0 0,0 1 1 0 0,2 0-1 0 0,1 0 0 0 0,2 0 1 0 0,0 1-1 0 0,2 8 4 0 0,-1-10-10 0 0,-12 303 28 0 0,15-230-15 0 0,-4 1 0 0 0,-5-2 1 0 0,-4 1-1 0 0,-11 27-3 0 0,19-110 1 0 0,-1 1 0 0 0,0-1 0 0 0,-2 0 0 0 0,0-1 0 0 0,-1 1 0 0 0,-1-2 0 0 0,-1 1 0 0 0,0-1 1 0 0,-1-1-1 0 0,-13 14-1 0 0,22-27 1 0 0,0 0 0 0 0,0 0-1 0 0,0-1 1 0 0,0 1 0 0 0,0-1 0 0 0,-1 1 0 0 0,1-1 0 0 0,-1 0 0 0 0,1-1 0 0 0,-1 1 0 0 0,0 0 0 0 0,0-1 0 0 0,0 0 0 0 0,1 0 0 0 0,-1 0 0 0 0,0-1 0 0 0,0 1 0 0 0,-1-1 0 0 0,1 0 0 0 0,0 0 0 0 0,0 0 0 0 0,0-1-1 0 0,0 1 1 0 0,0-1 0 0 0,0 0 0 0 0,0 0 0 0 0,1 0 0 0 0,-1-1 0 0 0,0 1 0 0 0,1-1 0 0 0,-1 0 0 0 0,0 0 0 0 0,1-1 0 0 0,0 1 0 0 0,0 0 0 0 0,0-1 0 0 0,0 0 0 0 0,0 0 0 0 0,0 0 0 0 0,1 0 0 0 0,-1 0-1 0 0,1-1 1 0 0,0 1 0 0 0,0-1 0 0 0,-1-1-1 0 0,1-10 2 0 0,1 1 1 0 0,0-1-1 0 0,1 0 0 0 0,1 0 0 0 0,0 1 0 0 0,1-1 0 0 0,0 0 1 0 0,1 1-1 0 0,1 0 0 0 0,1 0 0 0 0,0 0 0 0 0,0 0 0 0 0,1 1 1 0 0,1 0-1 0 0,0 0 0 0 0,1 0 0 0 0,5-5-2 0 0,3-3 14 0 0,-1 1-1 0 0,2 1 1 0 0,1 1 0 0 0,0 0 0 0 0,1 1-1 0 0,1 1 1 0 0,1 1 0 0 0,0 1-1 0 0,19-10-13 0 0,137-47 198 0 0,-151 68-22 0 0,-26 3-166 0 0,0 0 5 0 0,0 0-4 0 0,0 0-1 0 0,0 0-11 0 0,0 0 2 0 0,0 0-14 0 0,0 0-10 0 0,0 0-13 0 0,-7 19-2420 0 0,2-8 149 0 0,3-4-1086 0 0,0-1-3950 0 0,2-2-5256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1256 0 0,'0'0'2840'0'0,"0"0"-825"0"0,0 0-231 0 0,0 0 192 0 0,0 0 157 0 0,0 0-46 0 0,0 0-269 0 0,0 0-395 0 0,0 0-371 0 0,0 0-269 0 0,0 0-182 0 0,2-2-110 0 0,-1 2-387 0 0,-1-1 0 0 0,1 1 0 0 0,0 0-1 0 0,0 0 1 0 0,0 0 0 0 0,0 0 0 0 0,0 0 0 0 0,0 0 0 0 0,0 0-1 0 0,0 0 1 0 0,0 0 0 0 0,-1 0 0 0 0,1 1 0 0 0,0-1 0 0 0,0 0-1 0 0,0 0 1 0 0,0 1 0 0 0,0-1 0 0 0,-1 1 0 0 0,1-1 0 0 0,0 1-1 0 0,0-1 1 0 0,-1 1 0 0 0,1 0 0 0 0,0-1 0 0 0,-1 1 0 0 0,1 0-1 0 0,-1-1 1 0 0,1 1 0 0 0,-1 0 0 0 0,1 0 0 0 0,-1-1 0 0 0,1 1-1 0 0,-1 0 1 0 0,0 0 0 0 0,1 0 0 0 0,-1 0 0 0 0,0 0 0 0 0,0 0-1 0 0,0-1 1 0 0,0 1 0 0 0,1 0 0 0 0,-1 0 0 0 0,-1 0 0 0 0,1 0-1 0 0,0 0 1 0 0,0 0-104 0 0,17 58 1053 0 0,-13-26-894 0 0,-2 0-1 0 0,-1 1 0 0 0,-1-1 0 0 0,-2 0 1 0 0,-2 0-1 0 0,0 0 0 0 0,-2 0 0 0 0,-2-1 1 0 0,-10 27-159 0 0,-13 11 250 0 0,22-51-110 0 0,9-19-94 0 0,0 0-2 0 0,0 0 9 0 0,0 0 6 0 0,0 0 13 0 0,0 0 18 0 0,0 0 28 0 0,0 0 14 0 0,0 0 0 0 0,3-36-23 0 0,2 0 0 0 0,2 0 0 0 0,1 1 0 0 0,2 0 1 0 0,1 0-1 0 0,2 1 0 0 0,13-26-109 0 0,-17 39 33 0 0,72-158 27 0 0,-10 61-17 0 0,-70 118-39 0 0,1 0-1 0 0,-1 0 1 0 0,0 1 0 0 0,1-1-1 0 0,-1 1 1 0 0,0-1 0 0 0,1 1-1 0 0,-1-1 1 0 0,0 1-1 0 0,0 0 1 0 0,0-1 0 0 0,0 1-1 0 0,1 0 1 0 0,-1 0 0 0 0,0 0-1 0 0,0 0 1 0 0,-1 0 0 0 0,1 0-1 0 0,0 0 1 0 0,0 0 0 0 0,0 0-1 0 0,-1 1 1 0 0,1-1 0 0 0,0 0-1 0 0,-1 0 1 0 0,0 1 0 0 0,1-1-1 0 0,-1 0 1 0 0,0 1-1 0 0,1-1 1 0 0,-1 0 0 0 0,0 1-1 0 0,0-1 1 0 0,0 0 0 0 0,0 1-1 0 0,0-1 1 0 0,-1 1-4 0 0,5 8 26 0 0,12 56 121 0 0,-6-51-228 0 0,-1 18-5878 0 0,-8-26-384 0 0,0-3-6074 0 0</inkml:trace>
  <inkml:trace contextRef="#ctx0" brushRef="#br0" timeOffset="349.853">363 678 15651 0 0,'0'0'2090'0'0,"0"0"-579"0"0,0 0-277 0 0,0 0 23 0 0,0 0-36 0 0,0 0-188 0 0,0 0-274 0 0,0 0-270 0 0,0 0-155 0 0,0 0-55 0 0,0 0 42 0 0,0 0 40 0 0,0 0 46 0 0,1 4 43 0 0,15 135 1510 0 0,-33-143-4047 0 0,10-28-2969 0 0,5 11-5010 0 0,2 12-2042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190 133 15539 0 0,'0'0'1443'0'0,"0"0"-370"0"0,0 0-184 0 0,0 0 67 0 0,0 0 63 0 0,0 0-115 0 0,0 0-253 0 0,0 0-292 0 0,0 0-232 0 0,0 0-65 0 0,0 0 13 0 0,2 8 68 0 0,30 274 2388 0 0,-23 325-1371 0 0,4-548-1240 0 0,-8-96-2933 0 0,-5-37-3403 0 0,0 24-5973 0 0,0 35 7356 0 0</inkml:trace>
  <inkml:trace contextRef="#ctx0" brushRef="#br0" timeOffset="553.887">1 313 5473 0 0,'0'0'3313'0'0,"0"0"-1065"0"0,0 0-430 0 0,0 0-84 0 0,0 0 27 0 0,0 0-85 0 0,0 0-230 0 0,0 0-333 0 0,0 0-292 0 0,0 0-231 0 0,0 0-133 0 0,0 0-63 0 0,0 0-16 0 0,12-26 2 0 0,42-82-8 0 0,-53 105-342 0 0,1 0-1 0 0,-1 0 1 0 0,1 0-1 0 0,0 0 0 0 0,0 0 1 0 0,0 1-1 0 0,1-1 0 0 0,-1 1 1 0 0,0-1-1 0 0,1 1 0 0 0,0 0 1 0 0,-1 0-1 0 0,1 0 1 0 0,0 0-1 0 0,0 1 0 0 0,0-1 1 0 0,0 1-1 0 0,1 0 0 0 0,1-1-29 0 0,9-3 143 0 0,20-10 61 0 0,1 1-1 0 0,0 2 1 0 0,1 1 0 0 0,0 3 0 0 0,1 0 0 0 0,0 2 0 0 0,0 2 0 0 0,0 2 0 0 0,20 1-204 0 0,-54 1 9 0 0,0 0 0 0 0,0 0 0 0 0,0 0 1 0 0,0 1-1 0 0,0-1 0 0 0,0 1 1 0 0,0 0-1 0 0,0 0 0 0 0,0 0 0 0 0,-1 0 1 0 0,1 0-1 0 0,0 1 0 0 0,-1-1 0 0 0,1 1 1 0 0,0 0-1 0 0,-1-1 0 0 0,0 1 0 0 0,1 1 1 0 0,-1-1-1 0 0,0 0 0 0 0,0 0 1 0 0,0 1-1 0 0,-1-1 0 0 0,1 1 0 0 0,-1 0 1 0 0,1-1-1 0 0,-1 1 0 0 0,0 0 0 0 0,0 0 1 0 0,0 0-1 0 0,0 0 0 0 0,0 0 0 0 0,-1 0 1 0 0,0 0-1 0 0,1 0 0 0 0,-1 0 1 0 0,0 0-1 0 0,0 0 0 0 0,-1 0-9 0 0,-1 15 48 0 0,-2-1 0 0 0,0 0-1 0 0,-1-1 1 0 0,-1 1 0 0 0,0-1 0 0 0,-1 0-1 0 0,-1 0 1 0 0,0-1 0 0 0,-2 0 0 0 0,1-1-1 0 0,-2 0 1 0 0,0 0 0 0 0,0-1 0 0 0,-6 4-48 0 0,-9 15 25 0 0,-12 11-13 0 0,30-37-14 0 0,1 0 0 0 0,0 1-1 0 0,0-1 1 0 0,1 1 0 0 0,0 1 0 0 0,0 0-1 0 0,0-1 1 0 0,1 2 0 0 0,1-1-1 0 0,-1 0 1 0 0,1 1 0 0 0,1 0-1 0 0,-1 0 1 0 0,2 0 0 0 0,-1 0-1 0 0,1 1 1 0 0,1-1 0 0 0,0 1 0 0 0,0-1-1 0 0,0 3 3 0 0,4-9-2 0 0,1 1 0 0 0,-1 0 0 0 0,1-1-1 0 0,-1 0 1 0 0,1 0 0 0 0,0 0 0 0 0,0 0 0 0 0,0-1-1 0 0,1 1 1 0 0,-1-1 0 0 0,0 0 0 0 0,1 0 0 0 0,0-1 0 0 0,4 2 2 0 0,249 70 41 0 0,-254-72-26 0 0,0 0 1 0 0,0 0 0 0 0,0 0-1 0 0,0 1 1 0 0,-1-1-1 0 0,1 1 1 0 0,0 0-1 0 0,-1 0 1 0 0,1 0-1 0 0,-1 1 1 0 0,0-1-1 0 0,0 1 1 0 0,0 0-1 0 0,0 0 1 0 0,0 0 0 0 0,0 0-1 0 0,-1 1 1 0 0,0-1-1 0 0,0 1 1 0 0,0-1-1 0 0,0 1 1 0 0,0 0-1 0 0,-1 0 1 0 0,1 0-1 0 0,-1 0 1 0 0,0 0-1 0 0,0 0 1 0 0,-1 0 0 0 0,1 0-1 0 0,-1 0 1 0 0,0 0-1 0 0,0 0 1 0 0,0 0-1 0 0,-1 1 1 0 0,1-1-1 0 0,-1 0 1 0 0,0 0-1 0 0,0 0 1 0 0,-1 0 0 0 0,1-1-1 0 0,-1 1 1 0 0,0 0-1 0 0,0 0 1 0 0,0-1-1 0 0,0 1 1 0 0,0-1-1 0 0,-1 0 1 0 0,0 0-1 0 0,-3 3-15 0 0,-21 15 66 0 0,-2-2-1 0 0,0 0 0 0 0,-2-2 1 0 0,0-1-1 0 0,0-2 0 0 0,-2-1 1 0 0,1-1-1 0 0,-1-2 1 0 0,-1-2-1 0 0,-6 1-65 0 0,-125 16 23 0 0,130-25-277 0 0,34 0-2 0 0,35-32-10539 0 0,-27 28 5524 0 0,4-4-6533 0 0</inkml:trace>
  <inkml:trace contextRef="#ctx0" brushRef="#br0" timeOffset="1302.08">923 729 11402 0 0,'0'0'4367'0'0,"0"0"-2811"0"0,0 0-979 0 0,0 0 45 0 0,0 0 234 0 0,0 0 142 0 0,0 0-19 0 0,0 0-167 0 0,0 0-196 0 0,0 0-128 0 0,0 0-84 0 0,0 0-81 0 0,0 0-36 0 0,-3 32-7 0 0,-9 97-24 0 0,22-82 151 0 0,-5-45-297 0 0,4 1-5 0 0,0-1 0 0 0,0 0 0 0 0,0 0 0 0 0,1-1-1 0 0,-1 0 1 0 0,0 0 0 0 0,1-1 0 0 0,-1 0 0 0 0,1-1 0 0 0,-1 0 0 0 0,0-1-1 0 0,1 0 1 0 0,-1 0 0 0 0,0-1 0 0 0,0 0 0 0 0,0-1 0 0 0,-1 0 0 0 0,1 0 0 0 0,-1-1-1 0 0,0 0 1 0 0,0 0 0 0 0,-1-1 0 0 0,1 0 0 0 0,-1-1-105 0 0,5 0 48 0 0,142-126 298 0 0,-123 100-315 0 0,-30 30-26 0 0,-1 2-2 0 0,0 17-159 0 0,0 4 135 0 0,-1-13 21 0 0,0-1-1 0 0,0 1 0 0 0,1 0 1 0 0,-1-1-1 0 0,2 1 0 0 0,-1 0 1 0 0,1-1-1 0 0,0 1 0 0 0,0 0 1 0 0,1-1-1 0 0,0 0 0 0 0,0 1 1 0 0,1-1-1 0 0,-1 0 0 0 0,1 0 1 0 0,1 0-1 0 0,-1-1 0 0 0,1 1 1 0 0,0-1-1 0 0,0 1 0 0 0,0-1 1 0 0,1-1-1 0 0,0 1 0 0 0,0-1 1 0 0,0 1 0 0 0,5 0 19 0 0,0 1 0 0 0,0-1 0 0 0,0 0 0 0 0,1-1 0 0 0,0 0 0 0 0,0-1 0 0 0,0 0 0 0 0,0-1 0 0 0,0 0 1 0 0,0-1-1 0 0,1 0 0 0 0,-1-1 0 0 0,0 0 0 0 0,1-1 0 0 0,-1 0 0 0 0,0 0 0 0 0,0-1 0 0 0,0-1 0 0 0,0 0 0 0 0,0-1 0 0 0,0 0 1 0 0,-1 0-1 0 0,0-1 0 0 0,0-1 0 0 0,0 1 0 0 0,-1-2 0 0 0,1 1 0 0 0,-2-1 0 0 0,8-7-19 0 0,17-17 79 0 0,-1-1 0 0 0,-1-1 0 0 0,-2-1 0 0 0,-2-2 0 0 0,-1-1 0 0 0,-2-1-1 0 0,-1-1 1 0 0,-2-1 0 0 0,-2-1 0 0 0,-2-1 0 0 0,-1 0 0 0 0,-3-1 0 0 0,-1-1 0 0 0,-2 0 0 0 0,-2 0 0 0 0,-2-1 0 0 0,-2 0-1 0 0,-2-6-78 0 0,-1 47 6 0 0,-1 0 0 0 0,1 0 0 0 0,-1 0 0 0 0,0-1 0 0 0,0 1 0 0 0,0 0 0 0 0,-1 0 0 0 0,1 0 0 0 0,-1 0 0 0 0,0-1 0 0 0,0 1 0 0 0,0 0 0 0 0,-1 0 0 0 0,1 1 0 0 0,-1-1 0 0 0,0 0 0 0 0,0 0 0 0 0,-1 1 0 0 0,1-1 0 0 0,-1 1 0 0 0,0 0 0 0 0,1 0-1 0 0,-1 0 1 0 0,-1 0 0 0 0,1 0 0 0 0,0 1 0 0 0,-1 0 0 0 0,1-1 0 0 0,-1 1 0 0 0,0 0 0 0 0,0 1 0 0 0,0-1-6 0 0,1 4-7 0 0,0-1 0 0 0,0 1 0 0 0,0 0 0 0 0,1 0-1 0 0,-1 0 1 0 0,0 1 0 0 0,1-1 0 0 0,-1 1 0 0 0,1-1 0 0 0,0 1 0 0 0,0 0-1 0 0,0 0 1 0 0,0 0 0 0 0,1 0 0 0 0,-1 0 0 0 0,1 0 0 0 0,0 0 0 0 0,-1 1 0 0 0,2-1-1 0 0,-1 0 1 0 0,0 3 7 0 0,-1 0-5 0 0,-11 38 9 0 0,3 1 0 0 0,1 1-1 0 0,3 0 1 0 0,1 0 0 0 0,3 0-1 0 0,1 0 1 0 0,5 28-4 0 0,14 151-20 0 0,-20-35 62 0 0,-18-127-136 0 0,18-64-32 0 0,1 1 1 0 0,-1 0-1 0 0,1-1 0 0 0,0 1 1 0 0,-1-1-1 0 0,1 1 0 0 0,-1-1 1 0 0,1 0-1 0 0,0 0 0 0 0,0 1 1 0 0,-1-1-1 0 0,1 0 1 0 0,0 0-1 0 0,0 0 0 0 0,0 0 1 0 0,0-1-1 0 0,0 1 0 0 0,0 0 1 0 0,0 0-1 0 0,1 0 1 0 0,-1-1-1 0 0,0 1 0 0 0,1-1 1 0 0,-1 1-1 0 0,1 0 0 0 0,-1-1 1 0 0,1 1-1 0 0,0-1 1 0 0,-1 1-1 0 0,1-2 126 0 0,-20-57-5327 0 0,11 19-4163 0 0,7 25-1832 0 0</inkml:trace>
  <inkml:trace contextRef="#ctx0" brushRef="#br0" timeOffset="1556.768">1617 365 14419 0 0,'0'0'2379'0'0,"0"0"-885"0"0,0 0-451 0 0,0 0 8 0 0,0 0 137 0 0,0 0 35 0 0,0 0-160 0 0,0 0-230 0 0,0 0-185 0 0,0 0-109 0 0,0 0-83 0 0,38 0-78 0 0,118 3-76 0 0,44-18 228 0 0,-56-8-1277 0 0,-65 10-4895 0 0,-61 9-3897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4961 0 0,'0'0'1531'0'0,"0"0"-188"0"0,0 0 221 0 0,0 0 275 0 0,0 0 30 0 0,0 0-217 0 0,0 0-318 0 0,0 0-243 0 0,0 0-170 0 0,0 0-115 0 0,33-3-95 0 0,102-13-115 0 0,-9 6 2878 0 0,-290 44-2307 0 0,93-20-27 0 0,302-46-527 0 0,-184 27-1871 0 0,-27 5-8586 0 0,-18 0-1825 0 0</inkml:trace>
  <inkml:trace contextRef="#ctx0" brushRef="#br0" timeOffset="851.531">606 373 5753 0 0,'0'0'1409'0'0,"0"0"-463"0"0,0 0-112 0 0,0 0 259 0 0,0 0 357 0 0,0 0 236 0 0,0 0 8 0 0,0 0-165 0 0,0 0-157 0 0,0 0-139 0 0,0 0-160 0 0,0 0-126 0 0,0 0-100 0 0,23 13-71 0 0,75 42-61 0 0,-35-38 298 0 0,-50-17-794 0 0,12-3 98 0 0,0 0-1 0 0,0-2 0 0 0,-1 0 1 0 0,1-2-1 0 0,-2-1 1 0 0,1-1-1 0 0,-1 0 0 0 0,13-9-316 0 0,-32 16 30 0 0,10-4 77 0 0,0 0 1 0 0,-1-1-1 0 0,0-1 0 0 0,0 0 1 0 0,-1-1-1 0 0,0 0 0 0 0,0-1 1 0 0,7-9-108 0 0,-15 12 508 0 0,-57 324-460 0 0,14 164-104 0 0,33-441 33 0 0,-3 0 1 0 0,-1 0 0 0 0,-2-1-1 0 0,-2 0 1 0 0,-1-1 0 0 0,-2 0-1 0 0,-2-2 1 0 0,-1 0 0 0 0,-1-1-1 0 0,-3-1 1 0 0,0-1 0 0 0,-5 1 22 0 0,21-24-22 0 0,-1-1 0 0 0,-1 0 0 0 0,0-1 0 0 0,0 0 1 0 0,0 0-1 0 0,-1-1 0 0 0,0 0 0 0 0,-1-1 0 0 0,0-1 1 0 0,0 1-1 0 0,0-2 0 0 0,0 0 0 0 0,-1 0 0 0 0,1-1 1 0 0,-1-1-1 0 0,0 0 0 0 0,-5 0 22 0 0,14-3-3 0 0,0 1 0 0 0,0-1 0 0 0,0 0 0 0 0,0 0 0 0 0,0 0 0 0 0,1 0 0 0 0,-1-1 0 0 0,0 0 0 0 0,0 0 0 0 0,1 0 0 0 0,-1 0 0 0 0,1 0 0 0 0,0-1 0 0 0,0 1 0 0 0,0-1 0 0 0,0 0 0 0 0,0 0 0 0 0,0 0 0 0 0,1 0 0 0 0,-1-1 0 0 0,1 1 0 0 0,0-1 0 0 0,0 1 0 0 0,0-1 0 0 0,1 0 0 0 0,-1 1 0 0 0,1-2 3 0 0,-2-4 4 0 0,0 0 0 0 0,0 0 0 0 0,1 0 1 0 0,1 0-1 0 0,-1-1 0 0 0,1 1 0 0 0,1 0 1 0 0,0-1-1 0 0,0 1 0 0 0,1 0 0 0 0,1-7-4 0 0,6-4 22 0 0,0 1 0 0 0,2-1 0 0 0,0 1 0 0 0,1 1-1 0 0,1 0 1 0 0,0 0 0 0 0,1 1 0 0 0,2 1 0 0 0,-1 0 0 0 0,2 1 0 0 0,0 1-1 0 0,0 0 1 0 0,2 2 0 0 0,0-1 0 0 0,0 2 0 0 0,11-5-22 0 0,5-1 62 0 0,1 0 0 0 0,1 3 1 0 0,0 0-1 0 0,1 3 0 0 0,0 1 0 0 0,27-3-62 0 0,53-16 160 0 0,-46 13-6 0 0,-62 14-8336 0 0,-14 5 553 0 0,3 1-4624 0 0</inkml:trace>
  <inkml:trace contextRef="#ctx0" brushRef="#br0" timeOffset="1251.99">1339 1290 19052 0 0,'0'0'1962'0'0,"0"0"-749"0"0,0 0-362 0 0,0 0-19 0 0,0 0-26 0 0,0 0-71 0 0,0 0-144 0 0,0 0-151 0 0,0 0-91 0 0,0 0-74 0 0,0 0-39 0 0,0 0-43 0 0,17 0-33 0 0,82 0 123 0 0,-96 0-269 0 0,0 1 0 0 0,0 0 0 0 0,-1 0 1 0 0,1 0-1 0 0,0 0 0 0 0,-1 0 0 0 0,1 1 0 0 0,-1-1 0 0 0,1 1 0 0 0,-1 0 1 0 0,0 0-1 0 0,1 0 0 0 0,-1 0 0 0 0,0 0 0 0 0,0 0 0 0 0,0 0 0 0 0,-1 1 1 0 0,1-1-1 0 0,-1 1 0 0 0,1-1 0 0 0,-1 1 0 0 0,0 0 0 0 0,0-1 0 0 0,0 1 1 0 0,0 0-1 0 0,0 0 0 0 0,-1 0 0 0 0,1 0 0 0 0,-1 0 0 0 0,0 0 1 0 0,0 0-1 0 0,0-1 0 0 0,0 1 0 0 0,0 0 0 0 0,-1 0 0 0 0,0 0 0 0 0,1 0 1 0 0,-1 0-1 0 0,0 0 0 0 0,0-1 0 0 0,0 1 0 0 0,-1 0 0 0 0,1-1 0 0 0,-1 1 1 0 0,1-1-1 0 0,-1 0 0 0 0,0 1 0 0 0,0-1 0 0 0,0 0 0 0 0,0 0 0 0 0,0 0-14 0 0,-109 126 171 0 0,109-127-167 0 0,1-1 1 0 0,0 1-1 0 0,0-1 0 0 0,0 1 0 0 0,0-1 0 0 0,0 1 0 0 0,1 0 1 0 0,-1 0-1 0 0,0-1 0 0 0,0 1 0 0 0,0 0 0 0 0,0 0 0 0 0,1 0 1 0 0,-1 0-1 0 0,1 0 0 0 0,-1 0 0 0 0,0 0 0 0 0,1 0 1 0 0,0 0-1 0 0,-1 0 0 0 0,1 0 0 0 0,-1 0 0 0 0,1 0 0 0 0,0 1 1 0 0,0-1-1 0 0,0 0 0 0 0,0 0 0 0 0,0 0 0 0 0,0 0 0 0 0,0 1 1 0 0,0-1-1 0 0,0 0 0 0 0,1 0 0 0 0,-1 0 0 0 0,0 0 0 0 0,1 0 1 0 0,-1 0-1 0 0,1 0 0 0 0,-1 0 0 0 0,1 0 0 0 0,-1 0 1 0 0,1 0-1 0 0,0 0 0 0 0,0 0 0 0 0,-1 0 0 0 0,1 0 0 0 0,0 0 1 0 0,0-1-1 0 0,0 1 0 0 0,0 0 0 0 0,0-1 0 0 0,0 1 0 0 0,0-1 1 0 0,0 1-1 0 0,0-1 0 0 0,0 1 0 0 0,0-1 0 0 0,0 0 1 0 0,0 0-1 0 0,1 1 0 0 0,-1-1-4 0 0,12 0 61 0 0,0-1-1 0 0,0 0 1 0 0,0-1 0 0 0,0 0-1 0 0,0-1 1 0 0,-1-1 0 0 0,1 0-1 0 0,-1 0 1 0 0,0-1 0 0 0,0-1-1 0 0,-1 0 1 0 0,11-7-61 0 0,-10 6-222 0 0,2-1-952 0 0,-7 1-9372 0 0,-6 6-1572 0 0</inkml:trace>
  <inkml:trace contextRef="#ctx0" brushRef="#br0" timeOffset="1497.649">1764 1349 16644 0 0,'0'0'1993'0'0,"0"0"-488"0"0,0 0-188 0 0,0 0-52 0 0,0 0-37 0 0,0 0-123 0 0,0 0-191 0 0,0 0-163 0 0,0 0-123 0 0,0 0-108 0 0,0 0-121 0 0,0 0-81 0 0,0 0-95 0 0,-1 26-71 0 0,-3 82-41 0 0,-10 1-649 0 0,9-103-1156 0 0,-2-5-6870 0 0,5-1 6064 0 0,0 0-9996 0 0</inkml:trace>
  <inkml:trace contextRef="#ctx0" brushRef="#br0" timeOffset="2583.523">438 218 9458 0 0,'0'0'2559'0'0,"0"0"-712"0"0,0 0-290 0 0,0 0 42 0 0,0 0 28 0 0,0 0-126 0 0,0 0-259 0 0,0 0-262 0 0,0 0-168 0 0,0 0-105 0 0,0 0-101 0 0,0 0-57 0 0,0 0-50 0 0,26-1-40 0 0,127-5 363 0 0,129-9 1543 0 0,-75-10-1736 0 0,-170 24-530 0 0,-36 1-90 0 0,-1 0-10 0 0,0 0-28 0 0,0 0 30 0 0,0 0 30 0 0,0 0 29 0 0,0 0-34 0 0,0 0-14 0 0,0 0-20 0 0,0 0-12 0 0,0 0 27 0 0,0 0 2 0 0,0 0 3 0 0,0 0 18 0 0,0 0 12 0 0,0 0 13 0 0,0 0-15 0 0,0 0 4 0 0,0 0-5 0 0,-15-7 421 0 0,-77-55-131 0 0,31-4-298 0 0,57 58-481 0 0,-2-8-1624 0 0,8 12-2606 0 0,2 1-3631 0 0,0 0-4741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7:4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128 840 6521 0 0,'0'0'1595'0'0,"0"0"-246"0"0,0 0-48 0 0,0 0 85 0 0,0 0 17 0 0,0 0-143 0 0,0 0-281 0 0,0 0-273 0 0,0 0-156 0 0,0 0-48 0 0,0 0 51 0 0,0 0 73 0 0,0 0 48 0 0,4 0 43 0 0,19 0 1301 0 0,-3 1-1451 0 0,0-1-1 0 0,0-1 1 0 0,1 0-1 0 0,-1-2 1 0 0,0 0-1 0 0,-1-2 1 0 0,1 0-1 0 0,0-1-566 0 0,10-6 183 0 0,0-2 0 0 0,-1 0 0 0 0,0-3 1 0 0,-1 0-1 0 0,-1-2 0 0 0,-1 0 0 0 0,0-2 0 0 0,20-22-183 0 0,-36 33 38 0 0,-1-1 0 0 0,0 0 0 0 0,0 0 0 0 0,-1-1 0 0 0,0 0 0 0 0,-1 0 0 0 0,-1-1 0 0 0,0 0 0 0 0,0 0 0 0 0,-1 0 0 0 0,-1-1 0 0 0,-1 0 0 0 0,0 0 0 0 0,0 0 0 0 0,-1-8-38 0 0,-2 20 2 0 0,0 1 0 0 0,0-1 0 0 0,-1 1 0 0 0,1-1 0 0 0,0 1-1 0 0,-1-1 1 0 0,1 1 0 0 0,-1-1 0 0 0,0 1 0 0 0,0-1 0 0 0,1 1 0 0 0,-1 0-1 0 0,0-1 1 0 0,0 1 0 0 0,0 0 0 0 0,0 0 0 0 0,0 0 0 0 0,-1 0-1 0 0,1 0 1 0 0,0 0 0 0 0,0 0 0 0 0,-1 0 0 0 0,1 0 0 0 0,-1 1-1 0 0,1-1 1 0 0,-1 1 0 0 0,1-1 0 0 0,-1 1 0 0 0,1-1 0 0 0,-1 1-1 0 0,1 0 1 0 0,-1 0 0 0 0,1-1 0 0 0,-1 1 0 0 0,1 0 0 0 0,-1 1-1 0 0,0-1 1 0 0,1 0 0 0 0,-1 0 0 0 0,1 1 0 0 0,-1-1 0 0 0,1 1-1 0 0,-1-1 1 0 0,1 1 0 0 0,-1 0 0 0 0,1-1 0 0 0,0 1 0 0 0,-1 0-1 0 0,1 0 1 0 0,0 0 0 0 0,0 0 0 0 0,0 0 0 0 0,-1 1-2 0 0,-17 33-8 0 0,1 2 1 0 0,2 0-1 0 0,2 1 1 0 0,1 1 0 0 0,2 0-1 0 0,1 0 1 0 0,3 1-1 0 0,1 0 1 0 0,2 0-1 0 0,1 1 1 0 0,3 30 7 0 0,-1-44-2 0 0,-4 84 18 0 0,-26 226-20 0 0,27-308-6 0 0,-1 1 1 0 0,-2-1-1 0 0,-1 0 1 0 0,-1 0 0 0 0,-2-1-1 0 0,0-1 1 0 0,-2 1-1 0 0,-1-2 1 0 0,-2 0-1 0 0,0-1 1 0 0,-16 18 9 0 0,19-28-44 0 0,0 0 1 0 0,-1-1-1 0 0,-1-1 0 0 0,0 0 1 0 0,-1-1-1 0 0,-1-1 1 0 0,0 0-1 0 0,0-2 0 0 0,-1 0 1 0 0,0 0-1 0 0,0-2 1 0 0,-1 0-1 0 0,-15 2 44 0 0,31-8-12 0 0,0 0 1 0 0,0-1-1 0 0,0 1 0 0 0,0-1 1 0 0,0 0-1 0 0,0 0 0 0 0,0 0 1 0 0,0 0-1 0 0,-1 0 1 0 0,1-1-1 0 0,0 1 0 0 0,0-1 1 0 0,0 0-1 0 0,0 0 0 0 0,0 0 1 0 0,1 0-1 0 0,-1-1 0 0 0,0 1 1 0 0,0-1-1 0 0,1 0 0 0 0,-1 0 1 0 0,1 0-1 0 0,0 0 0 0 0,-1 0 1 0 0,1 0-1 0 0,0 0 1 0 0,0-1-1 0 0,0 1 0 0 0,1-1 1 0 0,-1 0-1 0 0,1 0 0 0 0,-1 1 1 0 0,1-1-1 0 0,0 0 0 0 0,0 0 1 0 0,0 0-1 0 0,0 0 0 0 0,1 0 1 0 0,-1 0-1 0 0,1 0 1 0 0,0-1-1 0 0,0 1 0 0 0,0 0 1 0 0,0 0-1 0 0,1-2 12 0 0,0-12 2 0 0,2 0 1 0 0,0 0-1 0 0,1 1 0 0 0,0-1 1 0 0,2 1-1 0 0,0 0 0 0 0,1 1 1 0 0,0-1-1 0 0,1 1 0 0 0,1 1 1 0 0,0-1-1 0 0,1 2 0 0 0,0-1 1 0 0,2 1-1 0 0,-1 1 0 0 0,8-6-2 0 0,9-9 45 0 0,1 1-1 0 0,1 2 1 0 0,1 1-1 0 0,1 1 1 0 0,8-3-45 0 0,11-2 102 0 0,1 2-1 0 0,0 2 1 0 0,2 3 0 0 0,37-9-102 0 0,-85 27 12 0 0,-6 2 8 0 0,0 0 1 0 0,0 1-1 0 0,0-1 1 0 0,-1 0-1 0 0,1 1 1 0 0,0-1-1 0 0,0 0 0 0 0,0 1 1 0 0,0-1-1 0 0,0 0 1 0 0,0 1-1 0 0,0-1 1 0 0,0 0-1 0 0,0 1 0 0 0,0-1 1 0 0,0 0-1 0 0,0 1 1 0 0,0-1-1 0 0,0 1 1 0 0,0-1-1 0 0,0 0 1 0 0,0 1-1 0 0,0-1 0 0 0,0 0 1 0 0,1 1-1 0 0,-1-1 1 0 0,0 0-1 0 0,0 1 1 0 0,0-1-1 0 0,1 0 0 0 0,-1 0 1 0 0,0 1-1 0 0,0-1 1 0 0,1 0-1 0 0,-1 0 1 0 0,0 1-1 0 0,0-1 1 0 0,1 0-1 0 0,-1 0 0 0 0,0 0 1 0 0,1 0-1 0 0,-1 1 1 0 0,0-1-1 0 0,1 0 1 0 0,-1 0-1 0 0,0 0 1 0 0,1 0-1 0 0,-1 0 0 0 0,1 0 1 0 0,-1 0-1 0 0,0 0 1 0 0,1 0-1 0 0,-1 0 1 0 0,0 0-1 0 0,1 0 0 0 0,-1 0 1 0 0,0 0-1 0 0,1 0 1 0 0,-1-1-1 0 0,0 1 1 0 0,1 0-1 0 0,-1 0 1 0 0,0 0-1 0 0,1 0 0 0 0,-1-1 1 0 0,0 1-1 0 0,1 0 1 0 0,-1 0-21 0 0,0 9-177 0 0,20 156 689 0 0,-18-84-528 0 0,-5-76 375 0 0,1-4-3586 0 0,1 0-5326 0 0,1-1-3791 0 0</inkml:trace>
  <inkml:trace contextRef="#ctx0" brushRef="#br0" timeOffset="263.161">933 1528 16668 0 0,'0'0'5249'0'0,"0"0"-3225"0"0,0 0-1014 0 0,0 0-63 0 0,0 0-63 0 0,0 0-117 0 0,0 0-222 0 0,0 0-225 0 0,0 0-143 0 0,0 0-57 0 0,0 0-30 0 0,0 0 3 0 0,0 8-6 0 0,-1 54 858 0 0,0-7-3429 0 0,1-22-8735 0 0,0-32-723 0 0</inkml:trace>
  <inkml:trace contextRef="#ctx0" brushRef="#br0" timeOffset="647.824">1076 1466 11610 0 0,'0'0'2940'0'0,"0"0"-864"0"0,0 0-373 0 0,0 0-84 0 0,0 0-173 0 0,0 0-250 0 0,0 0-269 0 0,0 0-220 0 0,0 0-100 0 0,0 0-55 0 0,0 0-79 0 0,0 0-79 0 0,0 0-72 0 0,19-2-59 0 0,127-7 412 0 0,-145 9-670 0 0,0 0 1 0 0,0 0-1 0 0,1 0 0 0 0,-1 0 1 0 0,0 0-1 0 0,0 0 0 0 0,0 0 1 0 0,0 1-1 0 0,0-1 0 0 0,0 0 1 0 0,0 1-1 0 0,0-1 1 0 0,0 1-1 0 0,0-1 0 0 0,0 1 1 0 0,0-1-1 0 0,-1 1 0 0 0,1 0 1 0 0,0 0-1 0 0,0-1 0 0 0,0 1 1 0 0,-1 0-1 0 0,1 0 1 0 0,-1 0-1 0 0,1 0 0 0 0,0 0 1 0 0,-1 0-1 0 0,1 0 0 0 0,-1 0 1 0 0,0 0-1 0 0,1 0 0 0 0,-1 0 1 0 0,0 0-1 0 0,0 0 1 0 0,0 0-1 0 0,1 0 0 0 0,-1 0 1 0 0,0 0-1 0 0,0 0 0 0 0,-1 0 1 0 0,1 0-1 0 0,0 0 0 0 0,0 0 1 0 0,0 1-1 0 0,-1-1 0 0 0,1 0 1 0 0,-1 0-1 0 0,1 0 1 0 0,-1 0-6 0 0,-48 65 212 0 0,-31 37 72 0 0,79-102-276 0 0,0 0-1 0 0,1 1 1 0 0,-1-1 0 0 0,1 0 0 0 0,-1 0 0 0 0,1 1 0 0 0,-1-1 0 0 0,1 0 0 0 0,0 1 0 0 0,-1-1-1 0 0,1 1 1 0 0,0-1 0 0 0,0 0 0 0 0,0 1 0 0 0,0-1 0 0 0,0 1 0 0 0,1-1 0 0 0,-1 0-1 0 0,0 1 1 0 0,1-1 0 0 0,-1 1 0 0 0,1-1 0 0 0,-1 0 0 0 0,1 0 0 0 0,0 1 0 0 0,-1-1 0 0 0,1 0-1 0 0,0 0 1 0 0,0 0 0 0 0,0 0 0 0 0,0 0 0 0 0,0 0 0 0 0,0 0 0 0 0,0 0 0 0 0,0 0-1 0 0,0 0 1 0 0,0-1 0 0 0,1 1 0 0 0,-1 0 0 0 0,0-1 0 0 0,1 1 0 0 0,-1-1 0 0 0,0 1 0 0 0,1-1-1 0 0,-1 0 1 0 0,0 0 0 0 0,1 1 0 0 0,-1-1 0 0 0,1 0 0 0 0,-1 0 0 0 0,0 0 0 0 0,1-1-1 0 0,0 1-7 0 0,76-10 632 0 0,-68 7-629 0 0,-1 1 1 0 0,1-2-1 0 0,0 1 0 0 0,-1-1 0 0 0,0-1 0 0 0,0 0 1 0 0,0 0-1 0 0,-1 0 0 0 0,0-1 0 0 0,7-7-3 0 0,-14 4-905 0 0,-1 7-7977 0 0,0 2-3511 0 0</inkml:trace>
  <inkml:trace contextRef="#ctx0" brushRef="#br0" timeOffset="2004.11">170 291 4897 0 0,'0'0'1952'0'0,"0"0"-15"0"0,0 0 67 0 0,0 0 55 0 0,0 0-66 0 0,0 0-219 0 0,0 0-258 0 0,0 0-231 0 0,0 0-168 0 0,0 0-138 0 0,0 0-125 0 0,0 0-121 0 0,-4-4-105 0 0,1 0-612 0 0,3 4 16 0 0,1 1 0 0 0,0-1 0 0 0,-1 0 0 0 0,1 0 0 0 0,-1 0 0 0 0,1 1 0 0 0,0-1 0 0 0,-1 0 0 0 0,1 0 0 0 0,0 0 0 0 0,-1 0 0 0 0,1 0 0 0 0,0 0 0 0 0,-1 0 1 0 0,1-1-1 0 0,0 1 0 0 0,-1 0 0 0 0,1 0 0 0 0,0 0 0 0 0,-1-1 0 0 0,1 1 0 0 0,-1 0 0 0 0,1-1 0 0 0,-1 1 0 0 0,1 0 0 0 0,-1-1 0 0 0,1 1 0 0 0,-1-1 0 0 0,1 1 0 0 0,-1-1 0 0 0,1 1 0 0 0,-1-1 0 0 0,0 1 0 0 0,1-1 0 0 0,-1 1 0 0 0,0-1 0 0 0,1 0 0 0 0,-1 1 0 0 0,0-1 0 0 0,0 1 0 0 0,0-1 0 0 0,1 0 0 0 0,-1 1 0 0 0,0-1 0 0 0,0 0 0 0 0,0 1 0 0 0,0-1 0 0 0,0 0 0 0 0,0 1 0 0 0,-1-1 0 0 0,1 0 0 0 0,0 1 0 0 0,0-1 0 0 0,0 0 0 0 0,0 1 0 0 0,-1-1 0 0 0,1 1 0 0 0,0-1 0 0 0,-1 1 0 0 0,1-1 0 0 0,0 0 0 0 0,-1 1 0 0 0,1-1 1 0 0,-1 1-1 0 0,0-1-32 0 0,116-17 1748 0 0,148-1-310 0 0,-92 8-388 0 0,-188-10-779 0 0,-129-96-87 0 0,57 53-218 0 0,88 57-1437 0 0,23 14-223 0 0,-12-1 825 0 0,36 20-3144 0 0,-13-12-4661 0 0,-14-9-3368 0 0</inkml:trace>
  <inkml:trace contextRef="#ctx0" brushRef="#br0" timeOffset="2455.071">1529 877 12371 0 0,'0'0'1845'0'0,"0"0"-434"0"0,0 0-134 0 0,0 0 6 0 0,0 0-14 0 0,0 0-79 0 0,0 0-157 0 0,0 0-129 0 0,0 0-89 0 0,0 0-89 0 0,0 0-94 0 0,0 0-64 0 0,0 0-54 0 0,20 3-48 0 0,65 9-38 0 0,73-13 1216 0 0,-136-2-1503 0 0,98-22 796 0 0,-41 9-3829 0 0,-101 23-1188 0 0,11-3-1393 0 0,2 0-6407 0 0</inkml:trace>
  <inkml:trace contextRef="#ctx0" brushRef="#br0" timeOffset="2703.312">1582 1120 14931 0 0,'0'0'1883'0'0,"0"0"-577"0"0,0 0-151 0 0,0 0 169 0 0,0 0 128 0 0,0 0-85 0 0,0 0-233 0 0,0 0-253 0 0,0 0-180 0 0,0 0-148 0 0,0 0-136 0 0,0 0-124 0 0,33 4-107 0 0,100 13-84 0 0,-48-19-42 0 0,-22-3-1857 0 0,76-2-10156 0 0,-128 7-490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13843 0 0,'0'0'2043'0'0,"0"0"-936"0"0,0 0-530 0 0,0 0 8 0 0,0 0 169 0 0,0 0 167 0 0,0 0 23 0 0,0 0-71 0 0,0 0-85 0 0,0 0-95 0 0,9 14-79 0 0,34 41-52 0 0,-40-52-505 0 0,0 0-1 0 0,-1-1 1 0 0,1 1 0 0 0,0-1 0 0 0,0 0-1 0 0,0 0 1 0 0,1 0 0 0 0,-1 0 0 0 0,0-1 0 0 0,1 1-1 0 0,-1-1 1 0 0,1 0 0 0 0,0 0 0 0 0,-1 0-1 0 0,1 0 1 0 0,0-1 0 0 0,-1 0 0 0 0,1 1-1 0 0,1-2-56 0 0,9 3 233 0 0,-1 0-51 0 0,1 0 1 0 0,-1-1 0 0 0,0-1-1 0 0,0 0 1 0 0,1-1-1 0 0,-1 0 1 0 0,0-1 0 0 0,0 0-1 0 0,0-1 1 0 0,0 0 0 0 0,0-2-1 0 0,-1 1 1 0 0,0-1-1 0 0,7-4-182 0 0,25-22 232 0 0,-2-2 0 0 0,0-1 0 0 0,-3-3-1 0 0,-1-1 1 0 0,-1-1 0 0 0,-3-2-1 0 0,8-14-231 0 0,79-88 289 0 0,-18 54-107 0 0,-102 88-181 0 0,0 1-1 0 0,1 0 1 0 0,-1-1 0 0 0,0 1 0 0 0,0 0-1 0 0,0 0 1 0 0,0 0 0 0 0,1 0 0 0 0,-1 0 0 0 0,0 0-1 0 0,0 0 1 0 0,0 0 0 0 0,1 0 0 0 0,-1 0 0 0 0,0 1-1 0 0,0-1 1 0 0,0 1 0 0 0,0-1 0 0 0,0 1-1 0 0,1-1 1 0 0,-1 1 0 0 0,0-1 0 0 0,0 1 0 0 0,0 0-1 0 0,-1 0 1 0 0,1 0 0 0 0,0-1 0 0 0,0 1-1 0 0,0 0 1 0 0,-1 0 0 0 0,1 0 0 0 0,0 0 0 0 0,-1 0-1 0 0,1 0 1 0 0,-1 0 0 0 0,1 1 0 0 0,-1-1-1 0 0,1 0 1 0 0,-1 0 0 0 0,0 0 0 0 0,0 1-1 0 0,12 52-3 0 0,-11-30 18 0 0,0 0 1 0 0,-1-1-1 0 0,-2 1 0 0 0,0 0 0 0 0,-2-1 1 0 0,0 0-1 0 0,-2 0 0 0 0,0 0 0 0 0,-2 0 1 0 0,0-1-1 0 0,-2-1 0 0 0,0 1 0 0 0,-1-2 1 0 0,-1 1-1 0 0,-2-1 0 0 0,1-1 0 0 0,-2-1 1 0 0,-1 0-1 0 0,0-1 0 0 0,-1 0 0 0 0,-1-2 1 0 0,0 0-1 0 0,-2 0-15 0 0,10-8-8 0 0,0 0 0 0 0,0 0 0 0 0,-1-1 1 0 0,0-1-1 0 0,-1 0 0 0 0,1 0 0 0 0,-1-1 0 0 0,0-1 0 0 0,0 1 1 0 0,0-2-1 0 0,0 0 0 0 0,-1-1 0 0 0,1 0 0 0 0,-1 0 0 0 0,1-2 1 0 0,-12-1 7 0 0,22 2-117 0 0,0-1 1 0 0,0 0 0 0 0,-1-1 0 0 0,1 1 0 0 0,0 0-1 0 0,0-1 1 0 0,0 1 0 0 0,1-1 0 0 0,-1 1 0 0 0,0-1 0 0 0,1 0-1 0 0,-1 0 1 0 0,1 0 0 0 0,-1 0 0 0 0,1 0 0 0 0,0 0 0 0 0,0 0-1 0 0,0-1 1 0 0,0 1 0 0 0,0 0 0 0 0,0 0 0 0 0,1-1-1 0 0,-1 1 1 0 0,1-1 0 0 0,0 1 0 0 0,0 0 0 0 0,0-1 0 0 0,0 1-1 0 0,0-1 1 0 0,0 1 0 0 0,0-1 0 0 0,1 1 0 0 0,-1 0 0 0 0,1-1-1 0 0,0 1 1 0 0,0 0 0 0 0,0 0 0 0 0,0-1 0 0 0,0 1-1 0 0,0 0 1 0 0,1 0 0 0 0,-1 0 0 0 0,1 0 0 0 0,1-1 116 0 0,18-19-5050 0 0,-14 15 999 0 0,3-4-8046 0 0</inkml:trace>
  <inkml:trace contextRef="#ctx0" brushRef="#br0" timeOffset="329.369">1304 164 16604 0 0,'0'0'2729'0'0,"0"0"-1064"0"0,0 0-576 0 0,0 0-156 0 0,0 0-144 0 0,0 0-170 0 0,0 0-180 0 0,0 0-125 0 0,0 0-84 0 0,0 0-33 0 0,0 0-31 0 0,0 0-40 0 0,-27 34-24 0 0,-83 106-52 0 0,70-66-16 0 0,38-62-34 0 0,0-9 5 0 0,1 0 1 0 0,0 0 0 0 0,0 0-1 0 0,0 0 1 0 0,1 1 0 0 0,-1-1-1 0 0,1 0 1 0 0,-1 0 0 0 0,1 0-1 0 0,0 0 1 0 0,0 1 0 0 0,0-1-1 0 0,1 0 1 0 0,-1 0 0 0 0,1 0-1 0 0,0 1 1 0 0,0-1 0 0 0,0 0-1 0 0,0 0 1 0 0,1 0 0 0 0,-1-1-1 0 0,1 1 1 0 0,-1 0 0 0 0,1 0 0 0 0,0-1-1 0 0,0 1 1 0 0,0-1 0 0 0,1 0-1 0 0,-1 0 1 0 0,0 0 0 0 0,1 0-1 0 0,0 0 1 0 0,-1 0 0 0 0,1 0-1 0 0,0-1 1 0 0,0 1 0 0 0,0-1-1 0 0,0 0 1 0 0,0 0-6 0 0,13 0 136 0 0,0-1 1 0 0,-1-1-1 0 0,0 0 0 0 0,1-1 0 0 0,-1-1 1 0 0,0 0-1 0 0,0-1 0 0 0,0 0 1 0 0,0-2-1 0 0,-1 0 0 0 0,0 0 1 0 0,0-1-1 0 0,-1-1 0 0 0,1 0 0 0 0,-2-1 1 0 0,1 0-1 0 0,-1-1 0 0 0,-1-1 1 0 0,0 0-1 0 0,2-2-136 0 0,-5 5 50 0 0,1-1-1 0 0,-2 1 1 0 0,1-1 0 0 0,-1-1 0 0 0,-1 1-1 0 0,1-1 1 0 0,-2 0 0 0 0,1 0 0 0 0,-1-1-1 0 0,-1 0 1 0 0,0 0 0 0 0,-1 0 0 0 0,0 0-1 0 0,0-1 1 0 0,-1 1 0 0 0,-1-1 0 0 0,0 1-1 0 0,0-1 1 0 0,-2 1 0 0 0,1-2-50 0 0,-1 7 7 0 0,-1 0 1 0 0,0 1-1 0 0,0-1 1 0 0,0 1 0 0 0,0-1-1 0 0,-1 1 1 0 0,0 0-1 0 0,0 0 1 0 0,-1 0-1 0 0,1 1 1 0 0,-1-1 0 0 0,0 1-1 0 0,0-1 1 0 0,0 1-1 0 0,-1 1 1 0 0,0-1-1 0 0,1 1 1 0 0,-1-1 0 0 0,0 2-1 0 0,-1-1 1 0 0,1 0-1 0 0,0 1 1 0 0,-1 0-1 0 0,-4-1-7 0 0,-67-11-1773 0 0,3 18-5205 0 0,57 0-5374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63 3585 0 0,'0'0'2002'0'0,"0"0"-235"0"0,0 0 41 0 0,0 0 208 0 0,0 0 177 0 0,0 0 7 0 0,0 0-282 0 0,0 0-375 0 0,0 0-320 0 0,0 0-263 0 0,0 0-174 0 0,-7-6-82 0 0,-19-16-36 0 0,20 17-41 0 0,6 5-42 0 0,0 0-67 0 0,0 0-77 0 0,0 0-42 0 0,0 0-42 0 0,0 0-47 0 0,0 0-29 0 0,0 0-21 0 0,0 0-32 0 0,0 0-14 0 0,0 0-4 0 0,0 0-38 0 0,0 0-6 0 0,0 0-10 0 0,0 0-20 0 0,0 0 5 0 0,34 0 2564 0 0,102-22-2579 0 0,-54 14-8 0 0,-82 8-120 0 0,0 0 13 0 0,0 0 20 0 0,0 0-6 0 0,0 0 7 0 0,0 0-28 0 0,-40 4 133 0 0,-1 1 1 0 0,1 1-1 0 0,1 3 1 0 0,-1 1-1 0 0,-7 5-137 0 0,0-2 68 0 0,-256 69-63 0 0,232-53-1 0 0,47-18 135 0 0,11-7-87 0 0,67 32-92 0 0,-24-21 55 0 0,2-1 0 0 0,0-2 0 0 0,0-2-1 0 0,1 0 1 0 0,0-3 0 0 0,6 1-15 0 0,6 2 8 0 0,29 1 5 0 0,53 18 72 0 0,-127-29-85 0 0,0 1 1 0 0,0 0 0 0 0,0 0 0 0 0,0 0 0 0 0,0 0-1 0 0,0 0 1 0 0,-1 0 0 0 0,1 0 0 0 0,0-1 0 0 0,-1 1-1 0 0,1 0 1 0 0,-1 0 0 0 0,1 0 0 0 0,-1-1 0 0 0,1 1-1 0 0,-1 0 1 0 0,1-1 0 0 0,-1 1 0 0 0,0 0 0 0 0,1-1-1 0 0,-1 1 1 0 0,0-1 0 0 0,1 1 0 0 0,-1-1 0 0 0,0 1-1 0 0,0-1 1 0 0,0 0 0 0 0,0 1 0 0 0,1-1 0 0 0,-1 0-1 0 0,0 1 1 0 0,0-1 0 0 0,0 0 0 0 0,0 0 0 0 0,0 0-1 0 0,0 0 1 0 0,0 0 0 0 0,0 0 0 0 0,1 0 0 0 0,-2-1-1 0 0,-4 4 1 0 0,-332 129-1 0 0,319-124 0 0 0,1 1 0 0 0,-1 1 0 0 0,1 0 0 0 0,1 2 0 0 0,0 0 0 0 0,1 0 0 0 0,0 2 0 0 0,1 0 0 0 0,-8 10 0 0 0,23-23 0 0 0,-1 0 0 0 0,1-1 0 0 0,0 1 0 0 0,0 0 0 0 0,0 0 0 0 0,0 0 0 0 0,0 0 0 0 0,0 0 0 0 0,0 0 0 0 0,0-1 0 0 0,0 1 0 0 0,0 0 0 0 0,0 0 0 0 0,1 0 0 0 0,-1 0 0 0 0,0-1 0 0 0,1 1 0 0 0,-1 0 0 0 0,0 0 0 0 0,1-1 0 0 0,-1 1 0 0 0,1 0 0 0 0,-1 0 0 0 0,1-1 0 0 0,0 1 0 0 0,-1-1 0 0 0,1 1 0 0 0,0-1 0 0 0,-1 1 0 0 0,1-1 0 0 0,0 1 0 0 0,0-1 0 0 0,-1 1 0 0 0,1-1 0 0 0,0 0 0 0 0,0 1 0 0 0,0-1 0 0 0,0 0 0 0 0,-1 0 0 0 0,1 0 0 0 0,0 0 0 0 0,0 0 0 0 0,1 0 0 0 0,4 3 0 0 0,21 8 0 0 0,0-2 0 0 0,0-1 0 0 0,1-1 0 0 0,0-1 0 0 0,0-2 0 0 0,1-1 0 0 0,11 0 0 0 0,31 4 0 0 0,107-3 0 0 0,-59-3 0 0 0,-116 0 0 0 0,19-9 0 0 0,20-4 0 0 0,-41 12 0 0 0,16-6 0 0 0,-25 2 0 0 0,-5 3-1006 0 0,-33 8-13107 0 0,38-2 1514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13859 0 0,'0'0'1759'0'0,"0"0"-409"0"0,0 0-135 0 0,0 0 176 0 0,0 0 124 0 0,0 0-111 0 0,0 0-295 0 0,0 0-292 0 0,0 0-213 0 0,0 0-128 0 0,0 0-40 0 0,0 0-32 0 0,0 0-17 0 0,1 2-15 0 0,0 6-178 0 0,-1 1 1 0 0,1-1-1 0 0,-2 1 0 0 0,1-1 1 0 0,-1 1-1 0 0,0-1 0 0 0,-1 0 1 0 0,0 1-1 0 0,0-1 1 0 0,-1 0-1 0 0,0 0-194 0 0,-2 8 162 0 0,-18 116 514 0 0,8-140-3715 0 0,10-5-602 0 0,2 4-3337 0 0,2 2-5045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10738 0 0,'0'0'2419'0'0,"0"0"-427"0"0,0 0-192 0 0,0 0-25 0 0,0 0-72 0 0,0 0-232 0 0,0 0-311 0 0,0 0-234 0 0,0 0-199 0 0,0 0-102 0 0,0 0-49 0 0,0 0-65 0 0,-2-1-54 0 0,-25 1 1034 0 0,27 1-1447 0 0,0-1 7 0 0,0 0-15 0 0,0 0 0 0 0,0 0 5 0 0,0 0-29 0 0,0 0 28 0 0,16-15 114 0 0,14-17-46 0 0,-30 31-69 0 0,0 1 37 0 0,0 0 41 0 0,0 0 11 0 0,-24 15 427 0 0,-14 11-333 0 0,37-26-172 0 0,1 0 18 0 0,0 0-39 0 0,16-5 114 0 0,18-16-406 0 0,-34 21 31 0 0,0 0-200 0 0,-15 24-6923 0 0,10-16-1704 0 0,-1-3-3920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0 0 0,'0'0'637'0'0,"0"0"250"0"0,0 0 88 0 0,0 0 59 0 0,0 0 67 0 0,0 0 54 0 0,0 0 28 0 0,0 0 17 0 0,0 0 9 0 0,0 0-8 0 0,0 0 52 0 0,0 0 37 0 0,5 0-16 0 0,17 0-36 0 0,-16 0-81 0 0,-6 0-103 0 0,0 0-119 0 0,0 0-124 0 0,5 3 5266 0 0,16 8-4178 0 0,-36 4 233 0 0,-112 22-1741 0 0,-27 11-342 0 0,-14 21 194 0 0,151-36 244 0 0,17-32-458 0 0,0-1-5 0 0,0 0-8 0 0,0 0-2 0 0,0 0 15 0 0,0 0 12 0 0,0 0 7 0 0,0 0-18 0 0,0 0-12 0 0,0 0-15 0 0,19 19 198 0 0,0-4-153 0 0,1 0 0 0 0,0-2-1 0 0,0 0 1 0 0,1-1 0 0 0,1-1-1 0 0,0-1 1 0 0,1-1 0 0 0,0-1-1 0 0,0-1 1 0 0,0-2 0 0 0,1 0-1 0 0,6 0-47 0 0,111 14 109 0 0,-95-5-4 0 0,-52 5-18 0 0,-17 0-40 0 0,-1-1 0 0 0,0-1 1 0 0,-2-1-1 0 0,1-1 0 0 0,-2-2 1 0 0,0 0-1 0 0,-11 2-47 0 0,-74 38 67 0 0,-8 7-53 0 0,-29 47 58 0 0,149-107-73 0 0,0-1 0 0 0,1 1 1 0 0,-1 0-1 0 0,0 0 0 0 0,1 0 1 0 0,-1 0-1 0 0,0-1 0 0 0,1 1 1 0 0,-1 0-1 0 0,0 0 0 0 0,1 0 0 0 0,-1 0 1 0 0,0 0-1 0 0,1 0 0 0 0,-1 0 1 0 0,0 0-1 0 0,1 0 0 0 0,-1 0 1 0 0,1 0-1 0 0,-1 1 0 0 0,0-1 1 0 0,1 0-1 0 0,-1 0 0 0 0,0 0 1 0 0,1 0-1 0 0,-1 0 0 0 0,0 1 1 0 0,0-1-1 0 0,1 0 0 0 0,-1 0 1 0 0,0 0-1 0 0,0 1 0 0 0,1-1 0 0 0,-1 0 1 0 0,0 1-1 0 0,0-1 0 0 0,1 0 1 0 0,-1 0-1 0 0,0 1 0 0 0,0-1 1 0 0,0 0-1 0 0,0 1 0 0 0,0-1 1 0 0,0 0-1 0 0,1 1 0 0 0,-1-1 1 0 0,0 1-1 0 0,0-1 0 0 0,0 0 1 0 0,0 1-1 0 0,0-1 0 0 0,0 0 1 0 0,0 1-1 0 0,0-1 0 0 0,-1 0 0 0 0,1 1 1 0 0,0-1 0 0 0,17 1-9 0 0,236 3 142 0 0,52-18-133 0 0,-304 14 0 0 0,-2 0 0 0 0,-11-2-1685 0 0,-7 7-8661 0 0,15-1-2372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1,'-24'38,"-17"27,-7 8,5-4,4-9,10-10,5-14,6-7,7-9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1,'-24'38,"-17"27,-7 8,5-4,4-9,10-10,5-14,6-7,7-9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11226 0 0,'0'0'1938'0'0,"0"0"-408"0"0,0 0-79 0 0,0 0 41 0 0,0 0-85 0 0,0 0-220 0 0,0 0-259 0 0,0 0-213 0 0,0 0-120 0 0,0 0-50 0 0,0 0-10 0 0,0 0-40 0 0,0 0-52 0 0,-16 12 1200 0 0,-157 50 1777 0 0,167-59-3400 0 0,-49 33 217 0 0,54-36-232 0 0,0 1 1 0 0,0 0-1 0 0,0 0 1 0 0,0 0-1 0 0,1-1 1 0 0,-1 1-1 0 0,0 0 1 0 0,0 0-1 0 0,1 0 1 0 0,-1 1-1 0 0,0-1 1 0 0,1 0-1 0 0,-1 0 1 0 0,1 0 0 0 0,-1 0-1 0 0,1 0 1 0 0,0 1-1 0 0,0-1 1 0 0,-1 0-1 0 0,1 0 1 0 0,0 1-1 0 0,0-1 1 0 0,0 0-1 0 0,0 0 1 0 0,0 1-1 0 0,1-1 1 0 0,-1 0-1 0 0,0 0 1 0 0,0 0-1 0 0,1 1 1 0 0,-1-1-1 0 0,1 0 1 0 0,-1 0 0 0 0,1 0-1 0 0,0 0 1 0 0,-1 0-1 0 0,1 0 1 0 0,0 0-1 0 0,0 0 1 0 0,0 0-1 0 0,-1 0 1 0 0,1 0-1 0 0,0 0 1 0 0,0-1-1 0 0,0 1 1 0 0,1 0-1 0 0,-1-1-5 0 0,212 89 302 0 0,-144-30 53 0 0,-68-58-331 0 0,0 1 0 0 0,0-1 0 0 0,0 0 0 0 0,-1 0 0 0 0,1 0 1 0 0,0 1-1 0 0,-1-1 0 0 0,1 0 0 0 0,-1 1 0 0 0,1-1 0 0 0,-1 1 1 0 0,0-1-1 0 0,0 1 0 0 0,0-1 0 0 0,0 0 0 0 0,0 1 0 0 0,0-1 1 0 0,0 1-1 0 0,0-1 0 0 0,0 1 0 0 0,-1-1 0 0 0,1 0 0 0 0,0 1 1 0 0,-1-1-1 0 0,0 0 0 0 0,1 1 0 0 0,-1-1 0 0 0,0 0 0 0 0,1 0 1 0 0,-1 1-1 0 0,0-1 0 0 0,0 0 0 0 0,0 0 0 0 0,0 0 0 0 0,0 0 1 0 0,0 0-1 0 0,0 0 0 0 0,-1-1 0 0 0,0 2-24 0 0,-59 25 515 0 0,41-21-440 0 0,-2 2-86 0 0,0-1 0 0 0,0-2 0 0 0,-1 0 0 0 0,1-1 0 0 0,-1-2 0 0 0,0 0 0 0 0,-16-2 11 0 0,20-19-1629 0 0,23-2-5239 0 0,1 14-5635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9786 0 0,'0'0'1832'0'0,"0"0"-383"0"0,0 0-62 0 0,0 0 156 0 0,0 0 82 0 0,0 0-126 0 0,0 0-310 0 0,0 0-293 0 0,0 0-121 0 0,0 0-42 0 0,0 0 18 0 0,0 0 8 0 0,0 0-59 0 0,5 1-60 0 0,45-16 1753 0 0,-47 11-2329 0 0,1 0-1 0 0,-1 0 1 0 0,1 0 0 0 0,1 0 0 0 0,-1 1 0 0 0,0-1 0 0 0,1 1 0 0 0,0 0-1 0 0,-1 0 1 0 0,1 1 0 0 0,1 0 0 0 0,-1-1 0 0 0,0 2 0 0 0,0-1 0 0 0,1 1-1 0 0,-1-1 1 0 0,1 2 0 0 0,-1-1 0 0 0,1 0 0 0 0,-1 1 0 0 0,1 0 0 0 0,-1 1 0 0 0,1-1-1 0 0,-1 1 1 0 0,1 0 0 0 0,-1 0 0 0 0,1 1 0 0 0,-1-1 0 0 0,0 1 0 0 0,0 1-1 0 0,0-1 1 0 0,0 1 0 0 0,0-1 0 0 0,-1 1 0 0 0,1 1 0 0 0,0-1-64 0 0,6 13 34 0 0,-1 0 1 0 0,-1 1-1 0 0,0 0 0 0 0,-1 1 1 0 0,0 0-1 0 0,-2 0 1 0 0,0 0-1 0 0,-1 1 1 0 0,-1 0-1 0 0,-1 0 0 0 0,0 0 1 0 0,-1 0-1 0 0,-2 0 1 0 0,0 1-1 0 0,-1-1 1 0 0,-2 14-35 0 0,2-18 4 0 0,-1 0 1 0 0,-1 0-1 0 0,0-1 1 0 0,-1 1 0 0 0,0-1-1 0 0,-1 0 1 0 0,-1 0 0 0 0,0 0-1 0 0,-1-1 1 0 0,-1 0 0 0 0,0 0-1 0 0,0-1 1 0 0,-1 0-1 0 0,-1 0 1 0 0,0-1 0 0 0,-1-1-1 0 0,0 1 1 0 0,0-2 0 0 0,-3 2-5 0 0,-62 12 16 0 0,75-23-16 0 0,-1 1 0 0 0,0-1 1 0 0,0 0-1 0 0,0-1 0 0 0,1 1 0 0 0,-1 0 0 0 0,0 0 0 0 0,0-1 0 0 0,1 1 0 0 0,-1-1 0 0 0,0 0 0 0 0,1 1 0 0 0,-1-1 0 0 0,0 0 1 0 0,1 0-1 0 0,-1 0 0 0 0,1 0 0 0 0,-1 0 0 0 0,1 0 0 0 0,0-1 0 0 0,0 1 0 0 0,-1 0 0 0 0,1-1 0 0 0,0 1 0 0 0,0-1 0 0 0,0 1 1 0 0,0-1-1 0 0,1 1 0 0 0,-1-1 0 0 0,0 0 0 0 0,1 1 0 0 0,-1-1 0 0 0,1 0 0 0 0,-1 0 0 0 0,1 1 0 0 0,0-1 0 0 0,0 0 0 0 0,0 0 1 0 0,0 0-1 0 0,0 0 0 0 0,4-15 3 0 0,0 1 0 0 0,1 0 0 0 0,1 0 0 0 0,0 0 0 0 0,1 1 0 0 0,1 0 0 0 0,0 0 0 0 0,1 1 0 0 0,1 0 0 0 0,0 0 0 0 0,1 1 0 0 0,0 1 0 0 0,1 0 0 0 0,0 0 0 0 0,1 1 0 0 0,9-5-3 0 0,-12 7 25 0 0,48-32-33 0 0,-57 37-2959 0 0,-6 4-4716 0 0,4 0 4582 0 0,-1 0-8807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8594 0 0,'0'0'3032'0'0,"0"0"-795"0"0,0 0-423 0 0,0 0-61 0 0,0 0-52 0 0,0 0-174 0 0,0 0-218 0 0,0 0-255 0 0,0 0-223 0 0,0 0-126 0 0,0 0-91 0 0,0 0-64 0 0,0 0-36 0 0,-10 4 1602 0 0,30-47-1555 0 0,-19 42-509 0 0,-1 1 16 0 0,0 0-19 0 0,0 0 10 0 0,-9 5 147 0 0,-54 26 189 0 0,79-55 265 0 0,-15 23-638 0 0,-1 1-29 0 0,0 0 4 0 0,0 0 14 0 0,0 0-51 0 0,0 0-11 0 0,0 0-25 0 0,0 0-92 0 0,0 0-67 0 0,-3-4-5213 0 0,2 1-3583 0 0,1 3-3591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10 269 5225 0 0,'0'0'2069'0'0,"0"0"142"0"0,0 0 171 0 0,0 0 73 0 0,0 0-200 0 0,0 0-379 0 0,0 0-357 0 0,0 0-296 0 0,0 0-189 0 0,0 0-127 0 0,0 0-109 0 0,0 0-104 0 0,0 0-85 0 0,-2-6-72 0 0,-4-19-68 0 0,4 19-37 0 0,2 6-19 0 0,25-4 997 0 0,259-14 413 0 0,-291 21-968 0 0,-62-79-636 0 0,62 64-223 0 0,0 4-36 0 0,1-1-1 0 0,1-1 1 0 0,-1 1-1 0 0,2-1 1 0 0,-1 0-1 0 0,1 0 0 0 0,1 0 1 0 0,0-1-1 0 0,0 1 1 0 0,1-1-1 0 0,-1-5 41 0 0,3 15-404 0 0,0 1-172 0 0,25 26-5181 0 0,-16-15 202 0 0,-2-3-6637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26 232 6233 0 0,'0'0'3426'0'0,"0"0"-902"0"0,0 0-401 0 0,0 0-104 0 0,0 0-125 0 0,0 0-165 0 0,0 0-234 0 0,0 0-273 0 0,0 0-215 0 0,0 0-139 0 0,0 0-111 0 0,0 0-108 0 0,0 0-84 0 0,-4-2-81 0 0,-13-8-68 0 0,12 8-60 0 0,5 2-53 0 0,14 0 523 0 0,461-26 887 0 0,-467 24-1212 0 0,-28-4-348 0 0,7-1-140 0 0,-1 0 1 0 0,1-1 0 0 0,1 0 0 0 0,0-1 0 0 0,0 0 0 0 0,0-1-1 0 0,1 0 1 0 0,1-1 0 0 0,0-1 0 0 0,0 1 0 0 0,1-1-1 0 0,1-1 1 0 0,0 0 0 0 0,1 0-14 0 0,-10-17-1364 0 0,37 29-3657 0 0,-8 1-1757 0 0,-4 0-5986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3673 0 0,'0'0'2662'0'0,"0"0"-336"0"0,0 0-102 0 0,0 0-10 0 0,0 0-94 0 0,0 0-197 0 0,0 0-292 0 0,0 0-284 0 0,0 0-264 0 0,0 0-231 0 0,0 0-145 0 0,0 0-104 0 0,0 0-51 0 0,-9-4 3006 0 0,9 4-3302 0 0,247-15 2920 0 0,-74-25-2642 0 0,-124 32-343 0 0,-48 8-180 0 0,-1 0 15 0 0,0 0-2 0 0,0 0-10 0 0,0 0-12 0 0,0 0 13 0 0,0 0-28 0 0,-30 5-2094 0 0,17 7-834 0 0,4-3-6305 0 0,7-9-2738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9386 0 0,'0'0'2647'0'0,"0"0"-589"0"0,0 0-171 0 0,0 0 1 0 0,0 0-104 0 0,0 0-259 0 0,0 0-374 0 0,0 0-316 0 0,0 0-178 0 0,0 0-76 0 0,0 0-33 0 0,0 0 12 0 0,1 3 3 0 0,2 0-374 0 0,0-1 0 0 0,1 0 1 0 0,-1 0-1 0 0,0 0 0 0 0,0 0 1 0 0,1 0-1 0 0,-1-1 1 0 0,1 1-1 0 0,0-1 0 0 0,-1 0 1 0 0,1 0-1 0 0,0-1 0 0 0,-1 1 1 0 0,1-1-1 0 0,0 1 1 0 0,3-2-190 0 0,38 4 539 0 0,-1-3 1 0 0,1-1 0 0 0,-1-2 0 0 0,21-6-540 0 0,97-13 178 0 0,-162 22-298 0 0,0 0-58 0 0,0 0-92 0 0,0 0-183 0 0,0 0-249 0 0,0 0-378 0 0,0 0-724 0 0,0 0-3000 0 0,0 0-7636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383 457 19612 0 0,'0'0'1567'0'0,"0"0"-393"0"0,0 0-110 0 0,0 0 6 0 0,0 0-41 0 0,0 0-127 0 0,0 0-253 0 0,0 0-175 0 0,0 0-105 0 0,0 0-61 0 0,0 0-63 0 0,0 0-39 0 0,0 0-21 0 0,-27 31-35 0 0,-83 93-26 0 0,54-44-27 0 0,-50 87-301 0 0,55-121-1360 0 0,50-45 1327 0 0,0-1 0 0 0,-1 0 0 0 0,1 0 1 0 0,0 0-1 0 0,0 0 0 0 0,0-1 0 0 0,-1 1 1 0 0,1 0-1 0 0,0 0 0 0 0,0-1 0 0 0,0 1 1 0 0,-1-1-1 0 0,1 1 0 0 0,0-1 1 0 0,0 0-1 0 0,0 1 0 0 0,0-1 0 0 0,0 0 1 0 0,0 1-1 0 0,0-1 0 0 0,0 0 0 0 0,1 0 1 0 0,-1 0-1 0 0,0 0 0 0 0,0 0 1 0 0,1 0-1 0 0,-1 0 0 0 0,0 0 0 0 0,1 0 1 0 0,-1-1-1 0 0,1 1 0 0 0,0 0 0 0 0,-1 0 1 0 0,1 0-1 0 0,0-1 0 0 0,0 1 0 0 0,0 0 1 0 0,0 0-1 0 0,0-1 0 0 0,0 1 1 0 0,0 0-1 0 0,0 0 0 0 0,0-1 0 0 0,0 1 1 0 0,1 0 236 0 0,-1-53-12179 0 0,0 43 7554 0 0</inkml:trace>
  <inkml:trace contextRef="#ctx0" brushRef="#br0" timeOffset="245.778">9 417 4833 0 0,'0'0'4766'0'0,"0"0"-1333"0"0,0 0-812 0 0,0 0-478 0 0,0 0-359 0 0,0 0-348 0 0,0 0-370 0 0,0 0-255 0 0,0 0-118 0 0,0 0-59 0 0,0 0-22 0 0,0 0-39 0 0,10 10-68 0 0,68 94 940 0 0,60 127 485 0 0,-51-94-2309 0 0,-84-134-1432 0 0,-1-8-5664 0 0,-2 4 5855 0 0,0-3-8402 0 0</inkml:trace>
  <inkml:trace contextRef="#ctx0" brushRef="#br0" timeOffset="901.757">556 178 10394 0 0,'0'0'2755'0'0,"0"0"-934"0"0,0 0-283 0 0,0 0 38 0 0,0 0-42 0 0,0 0-168 0 0,0 0-273 0 0,0 0-242 0 0,0 0-178 0 0,0 0-128 0 0,0 0-107 0 0,0 0-70 0 0,0 0-4 0 0,25 5-7 0 0,82 14-16 0 0,-9-15 697 0 0,-85-6-958 0 0,0 0-1 0 0,0-1 0 0 0,-1-1 0 0 0,0 0 0 0 0,0-1 0 0 0,0 0 0 0 0,0-1 0 0 0,-1 0 1 0 0,0-1-1 0 0,0 0 0 0 0,0-1 0 0 0,-1 0 0 0 0,0-1 0 0 0,-1 0 0 0 0,0 0 1 0 0,-1-1-1 0 0,0 0 0 0 0,0-1-79 0 0,17-69 467 0 0,-50 87-218 0 0,10 17-249 0 0,0 0 0 0 0,2 1 1 0 0,1 1-1 0 0,1 0 0 0 0,2 0 0 0 0,0 1 0 0 0,2 0 1 0 0,0 0-1 0 0,2 1 0 0 0,2 0 0 0 0,0 0 1 0 0,2 5-1 0 0,-13 420-96 0 0,12-432 80 0 0,-1 0 0 0 0,0-1 1 0 0,-2 1-1 0 0,-1-1 0 0 0,0 1 1 0 0,-1-2-1 0 0,-2 1 0 0 0,0-1 1 0 0,-1 0-1 0 0,0-1 0 0 0,-2 0 1 0 0,-11 14 15 0 0,19-27-17 0 0,0-1 0 0 0,0 0 0 0 0,-1 0 0 0 0,1 0 1 0 0,-1 0-1 0 0,0 0 0 0 0,0-1 0 0 0,0 0 1 0 0,-1 0-1 0 0,1-1 0 0 0,-1 1 0 0 0,1-1 1 0 0,-1 0-1 0 0,0-1 0 0 0,0 0 0 0 0,1 1 1 0 0,-1-2-1 0 0,0 1 0 0 0,0-1 0 0 0,0 0 0 0 0,0 0 1 0 0,0 0-1 0 0,0-1 0 0 0,0 0 0 0 0,0 0 1 0 0,0-1-1 0 0,0 0 0 0 0,1 0 0 0 0,-1 0 1 0 0,1-1-1 0 0,-1 1 0 0 0,1-1 0 0 0,0 0 0 0 0,0-1 1 0 0,0 1-1 0 0,1-1 0 0 0,-1 0 0 0 0,1-1 1 0 0,0 1-1 0 0,0 0 0 0 0,0-1 0 0 0,-1-2 17 0 0,0-8 25 0 0,1 0-1 0 0,0 0 1 0 0,1 0-1 0 0,0 0 1 0 0,1 0-1 0 0,1-1 1 0 0,1 1-1 0 0,0 0 1 0 0,1-1-1 0 0,0 1 1 0 0,1 0-1 0 0,1 0 0 0 0,1 0 1 0 0,0 0-1 0 0,1 0 1 0 0,0 1-1 0 0,1 0 1 0 0,1 0-1 0 0,0 0 1 0 0,1 1-1 0 0,1 0 1 0 0,0 0-1 0 0,10-10-24 0 0,-5 8 75 0 0,1 2 0 0 0,0-1 1 0 0,2 2-1 0 0,-1 0 0 0 0,1 1 0 0 0,1 0 0 0 0,0 2 0 0 0,0 0 0 0 0,10-3-75 0 0,66-4-110 0 0,-86 39-3506 0 0,-9-12-7408 0 0,0-4-1520 0 0</inkml:trace>
  <inkml:trace contextRef="#ctx0" brushRef="#br0" timeOffset="1197.607">1058 671 16267 0 0,'0'0'3895'0'0,"0"0"-2052"0"0,0 0-724 0 0,0 0-67 0 0,0 0-35 0 0,0 0-90 0 0,0 0-205 0 0,0 0-231 0 0,0 0-130 0 0,0 0-85 0 0,0 0-37 0 0,0 0-39 0 0,0 0-58 0 0,0 19-16 0 0,-7 91 19 0 0,-1-46 12 0 0,7-37-5340 0 0,5-37-5744 0 0,1 6-1254 0 0</inkml:trace>
  <inkml:trace contextRef="#ctx0" brushRef="#br0" timeOffset="2081.079">1274 752 8826 0 0,'0'0'2286'0'0,"0"0"-409"0"0,0 0-155 0 0,0 0-32 0 0,0 0-55 0 0,0 0-232 0 0,0 0-363 0 0,0 0-273 0 0,0 0-139 0 0,0 0-27 0 0,0 0 24 0 0,0 0-5 0 0,9-2-27 0 0,92-32 2596 0 0,-98 33-3147 0 0,-1 0 0 0 0,0 0 0 0 0,0 0-1 0 0,1 1 1 0 0,-1-1 0 0 0,1 0 0 0 0,-1 1 0 0 0,0 0 0 0 0,1 0 0 0 0,-1-1 0 0 0,1 1 0 0 0,-1 1 0 0 0,1-1-1 0 0,-1 0 1 0 0,1 0 0 0 0,-1 1 0 0 0,1 0 0 0 0,-1-1 0 0 0,0 1 0 0 0,0 0 0 0 0,1 0 0 0 0,-1 0 0 0 0,0 1-1 0 0,0-1 1 0 0,0 0 0 0 0,0 1 0 0 0,0-1 0 0 0,0 1 0 0 0,0 0 0 0 0,-1 0 0 0 0,1 0 0 0 0,-1 0 0 0 0,1 0-42 0 0,36 81 176 0 0,-31-64-44 0 0,8 34-50 0 0,-2 0-1 0 0,-2 0 1 0 0,-3 1 0 0 0,-2 1 0 0 0,-2-1-1 0 0,-3 1 1 0 0,-2 2-82 0 0,1-49 2 0 0,0 0-1 0 0,0 0 1 0 0,-1 0 0 0 0,0 0 0 0 0,-1 0-1 0 0,0 0 1 0 0,0 0 0 0 0,0-1-1 0 0,-1 1 1 0 0,0-1 0 0 0,-1 0 0 0 0,1 1-1 0 0,-1-2 1 0 0,-1 1 0 0 0,0 0-1 0 0,1-1 1 0 0,-2 0 0 0 0,1 0-1 0 0,-1 0 1 0 0,0-1 0 0 0,0 0 0 0 0,-1 0-1 0 0,1 0 1 0 0,-1-1 0 0 0,0 0-1 0 0,0-1 1 0 0,0 1 0 0 0,-1-1 0 0 0,1-1-1 0 0,-1 1 1 0 0,0-1 0 0 0,-1 0-2 0 0,7-1-1 0 0,-1 0 0 0 0,0 0 1 0 0,0 1-1 0 0,1-2 0 0 0,-1 1 1 0 0,0 0-1 0 0,0 0 0 0 0,0-1 1 0 0,0 0-1 0 0,0 1 0 0 0,0-1 1 0 0,0-1-1 0 0,0 1 0 0 0,0 0 0 0 0,0-1 1 0 0,0 1-1 0 0,0-1 0 0 0,0 0 1 0 0,1 0-1 0 0,-1 0 0 0 0,0 0 1 0 0,1 0-1 0 0,-1-1 0 0 0,0 1 1 0 0,1-1-1 0 0,0 0 0 0 0,-1 0 1 0 0,1 0-1 0 0,0 0 0 0 0,0 0 1 0 0,0 0-1 0 0,0 0 0 0 0,0-1 1 0 0,1 1-1 0 0,-1-1 0 0 0,1 1 0 0 0,-1-1 1 0 0,1 0-1 0 0,0 0 0 0 0,0 0 1 0 0,0 1-1 0 0,1-1 0 0 0,-1-1 1 0 0,2-5-2 0 0,0 0 0 0 0,0 0 0 0 0,1 0 0 0 0,0 1 0 0 0,1-1 0 0 0,0 0 0 0 0,0 1 0 0 0,1 0 0 0 0,0 0 0 0 0,0 0 0 0 0,1 0 0 0 0,0 1 0 0 0,1 0 0 0 0,-1 0 0 0 0,1 0 0 0 0,1 0 0 0 0,-1 1 0 0 0,1 0 0 0 0,2-1 2 0 0,17-20 6 0 0,-6 9-700 0 0,14-20 598 0 0,-28 22-4281 0 0,-3-1-4284 0 0,-3 10-3724 0 0</inkml:trace>
  <inkml:trace contextRef="#ctx0" brushRef="#br0" timeOffset="2518.587">1509 410 9706 0 0,'0'0'2642'0'0,"0"0"-367"0"0,0 0-174 0 0,0 0-85 0 0,0 0-181 0 0,0 0-267 0 0,0 0-302 0 0,0 0-260 0 0,0 0-182 0 0,0 0-108 0 0,0 0-103 0 0,0 0-73 0 0,0 0-35 0 0,0-7 859 0 0,0 7-1333 0 0,0-1 0 0 0,0 1 0 0 0,0 0 1 0 0,0 0-1 0 0,0-1 0 0 0,0 1 0 0 0,0 0 0 0 0,0 0 1 0 0,0-1-1 0 0,0 1 0 0 0,0 0 0 0 0,0 0 0 0 0,0-1 1 0 0,0 1-1 0 0,0 0 0 0 0,0 0 0 0 0,0-1 0 0 0,0 1-31 0 0,-3 1-298 0 0,-26 11 333 0 0,20-7-2613 0 0,1 0-3623 0 0,6-2-4541 0 0</inkml:trace>
  <inkml:trace contextRef="#ctx0" brushRef="#br0" timeOffset="3062.571">1121 380 4241 0 0,'0'0'2614'0'0,"0"0"-143"0"0,0 0-68 0 0,0 0-106 0 0,0 0-189 0 0,0 0-225 0 0,0 0-258 0 0,0 0-280 0 0,0 0-214 0 0,0 0-179 0 0,0 0-128 0 0,0 0-59 0 0,-3-2-68 0 0,-8-5-86 0 0,8 5-62 0 0,3 2-99 0 0,0 0-117 0 0,0 0-47 0 0,0 0-66 0 0,-15 7 509 0 0,15-12-217 0 0,0 1-3624 0 0,2-1-3962 0 0,0 5-5113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8426 0 0,'0'0'2182'0'0,"0"0"-554"0"0,0 0-86 0 0,0 0 218 0 0,0 0 152 0 0,0 0-97 0 0,0 0-321 0 0,0 0-379 0 0,0 0-252 0 0,0 0-116 0 0,0 0-122 0 0,0 0-63 0 0,0 0-53 0 0,3 30-88 0 0,7 94-75 0 0,-4-62 184 0 0,-3 0 0 0 0,-2 0 0 0 0,-7 54-530 0 0,1-106 1143 0 0,2-44 175 0 0,2 25-1590 0 0,2-29 323 0 0,0 0-1 0 0,3 1 0 0 0,1-1 0 0 0,2 1 0 0 0,1 0 0 0 0,2 1 0 0 0,2 0 1 0 0,9-18-51 0 0,-6 9 30 0 0,-8 23-27 0 0,0 0 0 0 0,2 1-1 0 0,1 0 1 0 0,1 1 0 0 0,0 0-1 0 0,11-13-2 0 0,23 18 3 0 0,-30 44 42 0 0,-14-25-234 0 0,24 108-345 0 0,-18-75-3605 0 0,-3 0-5582 0 0,-3-28-2717 0 0</inkml:trace>
  <inkml:trace contextRef="#ctx0" brushRef="#br0" timeOffset="532.232">359 678 19636 0 0,'0'0'1911'0'0,"0"0"-617"0"0,0 0-279 0 0,0 0 0 0 0,0 0-39 0 0,0 0-139 0 0,0 0-237 0 0,0 0-263 0 0,0 0-149 0 0,0 0-22 0 0,0 0-24 0 0,0 0-10 0 0,0 0-3 0 0,1 11-46 0 0,-5 95 182 0 0,-7-139 774 0 0,6 27-1928 0 0,-1 5-3714 0 0,2 1 906 0 0,2 0-7821 0 0</inkml:trace>
  <inkml:trace contextRef="#ctx0" brushRef="#br0" timeOffset="980.704">470 417 11955 0 0,'0'0'2529'0'0,"0"0"-679"0"0,0 0-220 0 0,0 0-36 0 0,0 0-138 0 0,0 0-284 0 0,0 0-392 0 0,0 0-278 0 0,0 0-128 0 0,0 0-67 0 0,0 0-39 0 0,0 0 10 0 0,0 0 6 0 0,-5 3-3 0 0,-40 31 1187 0 0,53-39-567 0 0,17-16-720 0 0,-25 21-118 0 0,0 0 53 0 0,0 0 33 0 0,0 0-5 0 0,-14 7 233 0 0,-16 12-410 0 0,30-19-78 0 0,0 0-41 0 0,0 0-85 0 0,0 0-67 0 0,15-11-4126 0 0,-9 6 1218 0 0,0 1-3414 0 0,-2-2-5560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2056 0 0,'0'0'1882'0'0,"0"0"-88"0"0,0 0 1 0 0,0 0 51 0 0,0 0-42 0 0,0 0-193 0 0,0 0-304 0 0,0 0-303 0 0,0 0-222 0 0,0 0-85 0 0,0 0-6 0 0,8 15 9586 0 0,23-14-9738 0 0,1-2 1 0 0,0-1 0 0 0,-1-2-1 0 0,0 0 1 0 0,7-4-540 0 0,198-36 569 0 0,-220 44-350 0 0,-40 4-8754 0 0,20 0 6297 0 0,-1 2-5134 0 0,1-2-4083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3377 0 0,'0'0'2376'0'0,"0"0"-198"0"0,0 0-71 0 0,0 0 10 0 0,0 0-28 0 0,0 0-174 0 0,0 0-298 0 0,0 0-336 0 0,0 0-259 0 0,0 0-182 0 0,0 0-116 0 0,0 0-34 0 0,0 0-39 0 0,-3 1-34 0 0,24 1 3470 0 0,57-5-2478 0 0,90-15-358 0 0,-64 7-1098 0 0,-83 1-3568 0 0,-15 6-4618 0 0,-4 3-4667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416 462 432 0 0,'0'0'1926'0'0,"0"0"-55"0"0,0 0 97 0 0,0 0 157 0 0,0 0-38 0 0,0 0-228 0 0,0 0-309 0 0,0 0-290 0 0,0 0-211 0 0,0 0-91 0 0,0 0-52 0 0,4-4-61 0 0,-1 2-385 0 0,8-9-364 0 0,-7-2 3568 0 0,-47-6-1043 0 0,27 17-2494 0 0,0 1 0 0 0,0 0-1 0 0,0 2 1 0 0,0-1-1 0 0,0 2 1 0 0,0 0-1 0 0,0 1 1 0 0,0 0-1 0 0,1 2 1 0 0,-1 0 0 0 0,1 0-1 0 0,0 1 1 0 0,1 1-1 0 0,0 1 1 0 0,0 0-1 0 0,0 1 1 0 0,1 0-1 0 0,0 1 1 0 0,-7 8-127 0 0,13-13 45 0 0,-1 1-1 0 0,2 0 1 0 0,-1 0 0 0 0,1 1-1 0 0,0 0 1 0 0,0 0 0 0 0,1 1-1 0 0,0-1 1 0 0,0 1-1 0 0,1 0 1 0 0,0 1 0 0 0,0-1-1 0 0,1 1 1 0 0,0-1 0 0 0,1 1-1 0 0,0 0 1 0 0,0 0 0 0 0,1 0-1 0 0,0 0 1 0 0,0 0 0 0 0,1 0-1 0 0,0 1 1 0 0,1-1-45 0 0,3-1 35 0 0,0 0 1 0 0,1 0-1 0 0,0-1 1 0 0,0 0-1 0 0,1 0 1 0 0,0 0-1 0 0,0 0 1 0 0,0-1-1 0 0,1 0 1 0 0,0-1-1 0 0,0 1 1 0 0,1-1-1 0 0,0-1 1 0 0,-1 1-1 0 0,1-2 1 0 0,1 1-1 0 0,-1-1 1 0 0,5 2-36 0 0,20 5-24 0 0,1-1 1 0 0,-1-2 0 0 0,2-1 0 0 0,-1-2-1 0 0,0-1 1 0 0,1-1 0 0 0,8-3 23 0 0,46-17-2243 0 0,-63 4-885 0 0,-1-2-3298 0 0,-17 9-5433 0 0</inkml:trace>
  <inkml:trace contextRef="#ctx0" brushRef="#br0" timeOffset="337.694">1104 418 13739 0 0,'0'0'1778'0'0,"0"0"-329"0"0,0 0-122 0 0,0 0 30 0 0,0 0-8 0 0,0 0-191 0 0,0 0-271 0 0,0 0-249 0 0,-32 28-194 0 0,-100 90-103 0 0,128-116-318 0 0,0 1 1 0 0,1 0 0 0 0,-1 0 0 0 0,1 0 0 0 0,-1 0 0 0 0,1 1 0 0 0,0 0 0 0 0,0-1-1 0 0,1 1 1 0 0,-1 0 0 0 0,1 0 0 0 0,0 0 0 0 0,0 1 0 0 0,0-1 0 0 0,1 0 0 0 0,-1 1-1 0 0,1 0-23 0 0,-1 6 79 0 0,0-6-55 0 0,1 0 1 0 0,-1 0-1 0 0,1 0 1 0 0,0 0 0 0 0,0 0-1 0 0,1 0 1 0 0,0 0-1 0 0,-1 1 1 0 0,2-1-1 0 0,-1 0 1 0 0,1 0 0 0 0,-1 0-1 0 0,2 0 1 0 0,-1 0-1 0 0,0 0 1 0 0,1 0-1 0 0,0 0 1 0 0,0-1 0 0 0,0 1-1 0 0,1-1 1 0 0,0 1-1 0 0,0-1 1 0 0,0 0 0 0 0,0 0-1 0 0,0 0 1 0 0,1 0-1 0 0,0-1 1 0 0,0 0-1 0 0,0 1 1 0 0,0-1 0 0 0,0-1-1 0 0,1 1 1 0 0,-1-1-1 0 0,1 1 1 0 0,1-1-25 0 0,9 2 108 0 0,-1-2 1 0 0,1 0-1 0 0,0-1 0 0 0,-1 0 1 0 0,1-1-1 0 0,0-1 0 0 0,0 0 1 0 0,-1-1-1 0 0,1 0 0 0 0,-1-1 1 0 0,1-1-1 0 0,-1-1 0 0 0,0 0 1 0 0,-1 0-1 0 0,1-2 0 0 0,-1 1 1 0 0,0-2-1 0 0,-1 0 0 0 0,1 0 1 0 0,-2-1-1 0 0,4-4-108 0 0,-4 4 85 0 0,-1-1 0 0 0,0 0 0 0 0,-1-1 0 0 0,0 0 0 0 0,-1 0 0 0 0,0-1 0 0 0,-1 0 0 0 0,0 0 0 0 0,-1-1 0 0 0,0 0 0 0 0,-1 0 0 0 0,-1 0 0 0 0,0 0 0 0 0,1-11-85 0 0,-3 21-4 0 0,-1-1 0 0 0,-1 0-1 0 0,1 0 1 0 0,-1 0 0 0 0,1 1 0 0 0,-1-1 0 0 0,0 0 0 0 0,0 0 0 0 0,-1 0 0 0 0,1 0 0 0 0,-1 0 0 0 0,0 1 0 0 0,0-1 0 0 0,0 0 0 0 0,0 1 0 0 0,-1-1 0 0 0,1 1 0 0 0,-1-1 0 0 0,0 1 0 0 0,0-1 0 0 0,-1 1 0 0 0,1 0 0 0 0,0 0 0 0 0,-1 0 0 0 0,0 1 0 0 0,0-1-1 0 0,0 1 1 0 0,0-1 0 0 0,0 1 0 0 0,0 0 0 0 0,-1 0 0 0 0,1 0 0 0 0,-4-1 4 0 0,-2-1-197 0 0,-1 1-1 0 0,0 0 1 0 0,0 0-1 0 0,0 1 0 0 0,0 0 1 0 0,0 0-1 0 0,0 1 1 0 0,-1 1-1 0 0,1 0 1 0 0,0 0-1 0 0,-1 1 0 0 0,1 0 1 0 0,0 1-1 0 0,0 0 1 0 0,0 1-1 0 0,0 0 1 0 0,-1 1 197 0 0,-24 15-4481 0 0,6 7-3467 0 0,17-11-4183 0 0</inkml:trace>
  <inkml:trace contextRef="#ctx0" brushRef="#br0" timeOffset="837.187">1515 848 16900 0 0,'0'0'1791'0'0,"0"0"-406"0"0,0 0-158 0 0,0 0-29 0 0,0 0-130 0 0,0 0-210 0 0,0 0-238 0 0,0 0-178 0 0,0 0-79 0 0,17-31-24 0 0,57-101-43 0 0,0 34 307 0 0,7 7-66 0 0,-80 90-525 0 0,-1 1-24 0 0,0 0 12 0 0,-4 15-141 0 0,0-9 149 0 0,1-1 1 0 0,0 0 0 0 0,0 1-1 0 0,0 0 1 0 0,1 0-1 0 0,0 0 1 0 0,0 0 0 0 0,1 0-1 0 0,-1 0 1 0 0,1 0-1 0 0,0 1 1 0 0,1-1 0 0 0,0 0-1 0 0,0 1 1 0 0,0-1-1 0 0,1 0 1 0 0,0 0 0 0 0,0 1-1 0 0,0-1 1 0 0,1 0-1 0 0,0 0 1 0 0,0 0 0 0 0,1 0-1 0 0,-1-1 1 0 0,1 1-1 0 0,1-1 1 0 0,-1 1 0 0 0,1-1-1 0 0,2 3-8 0 0,1-4 121 0 0,0 0 0 0 0,0 0 0 0 0,1-1 0 0 0,-1 0-1 0 0,1 0 1 0 0,0 0 0 0 0,-1-1 0 0 0,1-1 0 0 0,0 1 0 0 0,1-1-1 0 0,-1 0 1 0 0,0-1 0 0 0,0 0 0 0 0,0 0 0 0 0,2-1-121 0 0,0-3 100 0 0,0 1 1 0 0,0-1-1 0 0,0 0 1 0 0,0-1 0 0 0,-1 0-1 0 0,0-1 1 0 0,0 0-1 0 0,-1 0 1 0 0,0-1-1 0 0,0 0 1 0 0,0-1 0 0 0,-1 0-1 0 0,0 0 1 0 0,0 0-1 0 0,-1-1 1 0 0,0 0-1 0 0,3-7-100 0 0,0 5 47 0 0,0-1 0 0 0,-1-1 0 0 0,0 0 0 0 0,-1 0 0 0 0,-1 0 0 0 0,0-1 0 0 0,0 0 0 0 0,-1 0 0 0 0,-1 0 0 0 0,-1-1 0 0 0,0 1 0 0 0,1-11-47 0 0,-5 23-73 0 0,0 1 0 0 0,0 1-1 0 0,0-1 1 0 0,0 0-1 0 0,1 0 1 0 0,-1 0-1 0 0,0 0 1 0 0,0 0-1 0 0,-1 1 1 0 0,1-1-1 0 0,0 1 1 0 0,0-1-1 0 0,0 1 1 0 0,0-1-1 0 0,-1 1 1 0 0,1-1 0 0 0,0 1-1 0 0,0 0 1 0 0,-1 0-1 0 0,1 0 1 0 0,0 0-1 0 0,0 0 1 0 0,-1 0-1 0 0,1 0 1 0 0,0 0-1 0 0,0 0 1 0 0,-1 0-1 0 0,1 1 1 0 0,0-1 0 0 0,0 1-1 0 0,0-1 1 0 0,-1 1-1 0 0,1-1 1 0 0,0 1-1 0 0,0-1 1 0 0,0 1-1 0 0,0 0 1 0 0,0 0-1 0 0,0 0 1 0 0,0 0-1 0 0,0-1 1 0 0,1 1-1 0 0,-1 0 1 0 0,0 0 0 0 0,0 1-1 0 0,1-1 74 0 0,-17 28-4862 0 0,12-19-493 0 0,-1-1-7061 0 0</inkml:trace>
  <inkml:trace contextRef="#ctx0" brushRef="#br0" timeOffset="1315.346">2634 407 16428 0 0,'0'0'3983'0'0,"0"0"-2148"0"0,0 0-644 0 0,0 0-16 0 0,0 0-92 0 0,0 0-184 0 0,0 0-237 0 0,0 0-183 0 0,0 0-137 0 0,0 0-98 0 0,0 0-51 0 0,0 0-54 0 0,0 0-17 0 0,-12 0-5 0 0,-42 4-48 0 0,-19 28 31 0 0,11 13 105 0 0,62-42-206 0 0,0 1-1 0 0,1-1 1 0 0,0 0-1 0 0,0 0 1 0 0,0 0-1 0 0,0 0 1 0 0,0 0-1 0 0,0-1 1 0 0,1 1-1 0 0,0 0 1 0 0,-1 0-1 0 0,1-1 1 0 0,0 1-1 0 0,0-1 0 0 0,0 0 1 0 0,1 1-1 0 0,-1-1 1 0 0,0 0-1 0 0,1 0 1 0 0,0-1-1 0 0,-1 1 1 0 0,1-1-1 0 0,0 1 1 0 0,0-1-1 0 0,0 0 1 0 0,0 0-1 0 0,0 0 1 0 0,0 0-1 0 0,0 0 1 0 0,0-1-1 0 0,0 1 1 0 0,2-1 1 0 0,1 2-1 0 0,0-1 30 0 0,-1 0 0 0 0,1 1 1 0 0,-1 0-1 0 0,1 0 0 0 0,-1 0 1 0 0,0 0-1 0 0,0 1 0 0 0,0 0 1 0 0,0 0-1 0 0,0 0 0 0 0,-1 1 0 0 0,1 0 1 0 0,-1 0-1 0 0,0 0 0 0 0,0 0 1 0 0,0 0-1 0 0,-1 1 0 0 0,0 0 0 0 0,1 0 1 0 0,-2 0-1 0 0,1 0 0 0 0,-1 0 1 0 0,1 0-1 0 0,-1 1 0 0 0,-1-1 1 0 0,1 1-1 0 0,-1-1 0 0 0,0 5-29 0 0,0-5 36 0 0,-2 0 0 0 0,1-1 0 0 0,0 1 0 0 0,-1-1 0 0 0,0 1 0 0 0,0 0 0 0 0,0-1 0 0 0,-1 0 0 0 0,0 1 0 0 0,1-1 0 0 0,-2 0 0 0 0,1 0 0 0 0,0 0 0 0 0,-1 0 0 0 0,1 0 0 0 0,-1-1 0 0 0,0 1 0 0 0,-1-1 0 0 0,1 0 0 0 0,-1 0 0 0 0,1 0 0 0 0,-1 0 0 0 0,0 0-36 0 0,-7 3-24 0 0,-1 1 0 0 0,0-2 0 0 0,0 0-1 0 0,0 0 1 0 0,-1-1 0 0 0,1-1 0 0 0,-1 0 0 0 0,0-1-1 0 0,0 0 1 0 0,0-1 0 0 0,0 0 0 0 0,0-1 0 0 0,0-1-1 0 0,-9-1 25 0 0,-10 2-930 0 0,28-10-2056 0 0,10 2-3694 0 0,-2 4-5136 0 0</inkml:trace>
  <inkml:trace contextRef="#ctx0" brushRef="#br0" timeOffset="1998.851">2796 723 10034 0 0,'0'0'4416'0'0,"0"0"-2106"0"0,0 0-610 0 0,0 0-82 0 0,0 0-162 0 0,0 0-198 0 0,0 0-242 0 0,0 0-191 0 0,0 0-165 0 0,0 0-134 0 0,34-1-82 0 0,104-5-71 0 0,-76-6 154 0 0,-53 5-397 0 0,102-88 932 0 0,-106 89-1045 0 0,-1 1-1 0 0,1-1 0 0 0,-1 0 1 0 0,-1-1-1 0 0,1 1 0 0 0,-1 0 0 0 0,0-1 1 0 0,0 0-1 0 0,-1 0 0 0 0,0 0 1 0 0,0 0-1 0 0,-1 0 0 0 0,1 0 1 0 0,-2 0-1 0 0,1-1 0 0 0,-1 1 0 0 0,0 0 1 0 0,-1-6-17 0 0,-2 9-31 0 0,0 1 0 0 0,-1 0-1 0 0,1 1 1 0 0,-1-1 0 0 0,1 0 0 0 0,-1 1 0 0 0,0 0 0 0 0,0 0 0 0 0,0 0-1 0 0,0 0 1 0 0,0 1 0 0 0,-1 0 0 0 0,1 0 0 0 0,0 0 0 0 0,-1 0 0 0 0,1 0-1 0 0,0 1 1 0 0,-1 0 0 0 0,1 0 0 0 0,-1 0 0 0 0,1 1 0 0 0,-1-1 0 0 0,1 1 0 0 0,0 0-1 0 0,-1 0 1 0 0,-3 2 31 0 0,-7 3-93 0 0,0 0-1 0 0,1 0 0 0 0,0 2 1 0 0,0-1-1 0 0,0 2 1 0 0,1 0-1 0 0,0 1 0 0 0,1 0 1 0 0,0 1-1 0 0,1 0 1 0 0,0 0-1 0 0,1 2 0 0 0,0-1 1 0 0,1 1-1 0 0,0 1 1 0 0,-6 12 93 0 0,12-22-20 0 0,1 0 0 0 0,0 0 1 0 0,0-1-1 0 0,0 1 0 0 0,0 1 1 0 0,1-1-1 0 0,-1 0 0 0 0,1 0 1 0 0,0 0-1 0 0,0 1 0 0 0,1-1 1 0 0,-1 0-1 0 0,1 1 0 0 0,0-1 1 0 0,0 1-1 0 0,1-1 0 0 0,-1 0 1 0 0,1 1-1 0 0,0-1 0 0 0,0 0 1 0 0,1 0-1 0 0,-1 1 0 0 0,1-1 1 0 0,0 0-1 0 0,0 0 0 0 0,0-1 1 0 0,0 1-1 0 0,1 0 0 0 0,-1-1 0 0 0,1 1 1 0 0,0-1-1 0 0,2 2 20 0 0,8 1 3 0 0,1 0-1 0 0,0-1 0 0 0,0-1 1 0 0,0 0-1 0 0,0-1 0 0 0,0-1 1 0 0,1 0-1 0 0,-1 0 0 0 0,1-2 1 0 0,-1 0-1 0 0,1 0 0 0 0,0-2 1 0 0,6-1-3 0 0,10-3 95 0 0,0-1 0 0 0,0-2 0 0 0,-1-1 0 0 0,-1-1 0 0 0,0-1 0 0 0,0-2 0 0 0,-1-1 0 0 0,-1-1 0 0 0,-1-2 0 0 0,0 0 0 0 0,9-10-95 0 0,-1 0 224 0 0,-1-2 0 0 0,-1 0 0 0 0,-1-3 0 0 0,-2 0 0 0 0,-1-2-1 0 0,17-30-223 0 0,-44 65 12 0 0,1-1-1 0 0,-1 0 0 0 0,0-1 1 0 0,0 1-1 0 0,0 0 1 0 0,0 0-1 0 0,0 0 0 0 0,-1-1 1 0 0,1 1-1 0 0,0 0 1 0 0,0-1-1 0 0,-1 1 0 0 0,1 0 1 0 0,-1-1-1 0 0,0 1 0 0 0,1-1 1 0 0,-1 1-1 0 0,0-1 1 0 0,0 1-1 0 0,1-1 0 0 0,-1 1 1 0 0,-1-1-1 0 0,1 1 1 0 0,0-1-1 0 0,0 1 0 0 0,0-1 1 0 0,-1 1-1 0 0,1-1 0 0 0,-1 1 1 0 0,1-1-1 0 0,-1 1 1 0 0,0 0-1 0 0,1-1 0 0 0,-1 1 1 0 0,0 0-1 0 0,0 0 1 0 0,0-1-1 0 0,0 1 0 0 0,0 0 1 0 0,0 0-1 0 0,-1 0-11 0 0,-6 1-17 0 0,1 0-1 0 0,-1 1 1 0 0,1 1-1 0 0,-1-1 1 0 0,1 1 0 0 0,0 0-1 0 0,0 1 1 0 0,0-1-1 0 0,0 2 1 0 0,0-1-1 0 0,0 1 1 0 0,1 0 0 0 0,0 0-1 0 0,0 1 1 0 0,0-1-1 0 0,-2 3 18 0 0,8-6-2 0 0,-5 2-17 0 0,0 0 0 0 0,0 0-1 0 0,0 1 1 0 0,1-1 0 0 0,-1 1 0 0 0,1 1 0 0 0,0-1 0 0 0,0 0 0 0 0,1 1 0 0 0,-1 0 0 0 0,1 0-1 0 0,0 0 1 0 0,1 0 0 0 0,-1 0 0 0 0,1 1 0 0 0,0-1 0 0 0,0 1 0 0 0,1 0 0 0 0,-1-1-1 0 0,1 1 1 0 0,0 2 19 0 0,4-6 9 0 0,0-1 0 0 0,-1 1 0 0 0,1 0 0 0 0,0-1-1 0 0,0 1 1 0 0,0-1 0 0 0,0 0 0 0 0,0 0 0 0 0,0 0-1 0 0,0 0 1 0 0,0-1 0 0 0,0 1 0 0 0,1-1 0 0 0,-1 0-1 0 0,0 0 1 0 0,0 0 0 0 0,1 0 0 0 0,1-1-9 0 0,-2 1 4 0 0,18 0 90 0 0,-9-1-28 0 0,0 0 1 0 0,0 2 0 0 0,0-1-1 0 0,0 1 1 0 0,0 1 0 0 0,0 0-1 0 0,-1 1 1 0 0,1 0-1 0 0,-1 1 1 0 0,9 3-67 0 0,-16-2 33 0 0,0-1 0 0 0,0 0 0 0 0,-1 1 0 0 0,1 0 0 0 0,-1 0 1 0 0,0 0-1 0 0,0 0 0 0 0,-1 0 0 0 0,1 1 0 0 0,-1-1 0 0 0,-1 1 0 0 0,1 0 0 0 0,-1 0 0 0 0,0-1 0 0 0,0 1 0 0 0,0 0 0 0 0,-1 0 0 0 0,0 0 0 0 0,0 0 0 0 0,-1 0 0 0 0,1 0 1 0 0,-1-1-1 0 0,-1 1 0 0 0,0 1-33 0 0,-43 96-1109 0 0,30-90-297 0 0,13-12-3181 0 0,1 0-4422 0 0,1-1 8990 0 0,0 0-12019 0 0</inkml:trace>
  <inkml:trace contextRef="#ctx0" brushRef="#br0" timeOffset="2432.047">3987 362 7098 0 0,'0'0'5953'0'0,"0"0"-3010"0"0,0 0-924 0 0,0 0-269 0 0,0 0-292 0 0,0 0-297 0 0,0 0-295 0 0,0 0-172 0 0,0 0-21 0 0,0 0-8 0 0,0 0-58 0 0,0 0-56 0 0,0 0-82 0 0,5 21-70 0 0,26 102 193 0 0,51 153 299 0 0,-82-275-882 0 0,0-1 0 0 0,-1 1 1 0 0,1-1-1 0 0,0 1 0 0 0,0 0 1 0 0,0-1-1 0 0,0 1 0 0 0,0-1 1 0 0,0 1-1 0 0,0-1 0 0 0,0 1 1 0 0,0 0-1 0 0,0-1 0 0 0,0 1 1 0 0,0-1-1 0 0,0 1 0 0 0,1-1 1 0 0,-1 1-1 0 0,0 0 0 0 0,0-1 0 0 0,1 1 1 0 0,-1-1-1 0 0,0 1 0 0 0,1-1 1 0 0,-1 0-1 0 0,0 1 0 0 0,1-1 1 0 0,-1 1-1 0 0,1-1 0 0 0,-1 0 1 0 0,1 1-1 0 0,-1-1 0 0 0,1 0 1 0 0,-1 1-1 0 0,1-1 0 0 0,-1 0 1 0 0,1 0-1 0 0,-1 1 0 0 0,1-1 0 0 0,-1 0 1 0 0,1 0-1 0 0,0 0 0 0 0,-1 0 1 0 0,1 0-1 0 0,-1 0 0 0 0,1 0 1 0 0,-1 0-1 0 0,1 0 0 0 0,0 0 1 0 0,-1 0-1 0 0,1 0 0 0 0,-1 0 1 0 0,1-1-1 0 0,-1 1 0 0 0,1 0 1 0 0,-1 0-1 0 0,1-1 0 0 0,-1 1 0 0 0,1 0 1 0 0,-1-1-1 0 0,1 1 0 0 0,-1 0 1 0 0,1-1-1 0 0,-1 1 0 0 0,1-1 1 0 0,-1 1-1 0 0,0-1 0 0 0,1 1 1 0 0,-1-1-1 0 0,0 1-9 0 0,19-44 774 0 0,-18 39-809 0 0,88-244 588 0 0,-28 123-1469 0 0,-47 110-936 0 0,0 13-6154 0 0,-10 3-4183 0 0</inkml:trace>
  <inkml:trace contextRef="#ctx0" brushRef="#br0" timeOffset="3034.996">4523 624 6081 0 0,'0'0'2900'0'0,"0"0"-397"0"0,0 0-231 0 0,0 0-258 0 0,0 0-298 0 0,0 0-305 0 0,0 0-252 0 0,0 0-181 0 0,0 0-147 0 0,35-9-83 0 0,107-29-55 0 0,-139 37-659 0 0,95-37 1947 0 0,-90 32-1810 0 0,-4 4-99 0 0,-1-1 0 0 0,0 1 0 0 0,0 0 0 0 0,0-1 0 0 0,0 0 0 0 0,-1 0 0 0 0,1 0 0 0 0,-1 0 0 0 0,1 0 0 0 0,-1 0 0 0 0,0-1 0 0 0,-1 1 0 0 0,1-1 0 0 0,0 1 0 0 0,-1-1 0 0 0,0 0 0 0 0,0 0 0 0 0,0 1 0 0 0,0-1 0 0 0,-1 0 0 0 0,1 0 0 0 0,-1 0 0 0 0,0 0 0 0 0,0 0 0 0 0,-1 0 1 0 0,1-1-73 0 0,-4 2 11 0 0,0 0 0 0 0,0 0 0 0 0,1 0 0 0 0,-2 0 0 0 0,1 1 0 0 0,0-1 0 0 0,0 1 0 0 0,-1 0 0 0 0,1 1 0 0 0,-1-1 0 0 0,0 1 0 0 0,1 0 0 0 0,-1 0 0 0 0,0 0 0 0 0,0 1 0 0 0,0-1 0 0 0,0 1 0 0 0,0 0 0 0 0,1 1 1 0 0,-1-1-1 0 0,-4 2-11 0 0,-4 0-13 0 0,0 2 0 0 0,1-1 0 0 0,-1 1 1 0 0,1 1-1 0 0,0 1 0 0 0,0-1 0 0 0,1 2 1 0 0,0-1-1 0 0,0 2 0 0 0,0-1 1 0 0,1 2-1 0 0,0-1 0 0 0,1 1 0 0 0,0 1 1 0 0,0 0-1 0 0,1 0 0 0 0,0 0 0 0 0,1 1 1 0 0,0 0-1 0 0,1 1 0 0 0,0 0 1 0 0,1 0-1 0 0,0 0 0 0 0,-3 12 13 0 0,7-20-1 0 0,-1 0 1 0 0,1 0-1 0 0,0 0 0 0 0,0 0 1 0 0,0 1-1 0 0,0-1 0 0 0,1 0 1 0 0,0 0-1 0 0,0 0 0 0 0,0 1 0 0 0,0-1 1 0 0,1 0-1 0 0,0 0 0 0 0,-1 1 1 0 0,2-1-1 0 0,-1 0 0 0 0,0 0 1 0 0,1 0-1 0 0,0-1 0 0 0,0 1 0 0 0,0 0 1 0 0,0 0-1 0 0,0-1 0 0 0,1 0 1 0 0,0 1-1 0 0,-1-1 0 0 0,1 0 0 0 0,1 0 1 0 0,-1 0-1 0 0,0-1 0 0 0,1 1 1 0 0,-1-1-1 0 0,1 0 0 0 0,0 0 1 0 0,0 0-1 0 0,2 0 1 0 0,14 4-56 0 0,0-2 0 0 0,0 0 1 0 0,1-1-1 0 0,-1-1 0 0 0,1-1 1 0 0,-1-1-1 0 0,1-1 0 0 0,19-3 56 0 0,-12-2-492 0 0,-1-1 0 0 0,1-1 0 0 0,-1-1 0 0 0,-1-2 0 0 0,0 0 0 0 0,0-2 0 0 0,10-7 492 0 0,-32 17-134 0 0,61-35-2843 0 0,-34 18-379 0 0,0 2-3630 0 0,-15 10-2937 0 0</inkml:trace>
  <inkml:trace contextRef="#ctx0" brushRef="#br0" timeOffset="3516.829">5241 440 9114 0 0,'0'0'5250'0'0,"0"0"-2420"0"0,0 0-992 0 0,0 0-339 0 0,0 0-253 0 0,0 0-217 0 0,0 0-194 0 0,0 0-215 0 0,0 0-205 0 0,0 0-95 0 0,0 0-88 0 0,0 0-55 0 0,0 0-17 0 0,-31 29-36 0 0,-90 88-27 0 0,92-75-20 0 0,32-36-49 0 0,1 0-1 0 0,-1 0 1 0 0,1 0 0 0 0,1-1 0 0 0,-1 1 0 0 0,1-1 0 0 0,0 0-1 0 0,0-1 1 0 0,0 1 0 0 0,1-1 0 0 0,-1 0 0 0 0,1 0-1 0 0,0-1 1 0 0,0 0 0 0 0,1 0 0 0 0,-1 0 0 0 0,1-1 0 0 0,-1 1-1 0 0,1-2 1 0 0,0 1 0 0 0,2-1-28 0 0,6 3 146 0 0,1-1 0 0 0,-1-1 0 0 0,1-1 0 0 0,0 0 0 0 0,0-1 1 0 0,0-1-1 0 0,-1 0 0 0 0,1-1 0 0 0,0-1 0 0 0,-1 0 0 0 0,11-4-146 0 0,-8-4 94 0 0,0-1-1 0 0,-1-1 1 0 0,0 0-1 0 0,-1-1 1 0 0,0-1-1 0 0,-1 0 1 0 0,-1-1-1 0 0,-1 0 1 0 0,0-1-1 0 0,-1-1 1 0 0,-1 0 0 0 0,0-1-1 0 0,-2 0 1 0 0,0-1-1 0 0,-1 1 1 0 0,-1-2-1 0 0,-1 1 1 0 0,-1-1-1 0 0,0 0 1 0 0,-2 0-1 0 0,0-3-93 0 0,-1 10-61 0 0,-1 0-1 0 0,0 0 0 0 0,-1 0 1 0 0,-1 0-1 0 0,0 0 0 0 0,0 0 0 0 0,-2 0 1 0 0,0 1-1 0 0,0-1 0 0 0,-1 1 0 0 0,-1 0 1 0 0,0 0-1 0 0,-1 0 0 0 0,0 1 1 0 0,-1-1-1 0 0,-1 2 0 0 0,1-1 0 0 0,-2 1 1 0 0,0 0-1 0 0,0 1 0 0 0,-6-5 62 0 0,10 11-15 0 0,-1-1 0 0 0,0 1 0 0 0,-1 0 0 0 0,1 1 0 0 0,0 0 0 0 0,-1 0 1 0 0,0 0-1 0 0,0 1 0 0 0,0 0 0 0 0,0 0 0 0 0,0 0 0 0 0,0 1 0 0 0,-1 0 0 0 0,1 1 0 0 0,0 0 0 0 0,-1 0 0 0 0,1 0 0 0 0,0 1 0 0 0,-1 0 0 0 0,1 1 0 0 0,0-1 0 0 0,0 1 0 0 0,0 1 0 0 0,0-1 1 0 0,1 1-1 0 0,-1 1 0 0 0,1-1 0 0 0,-1 1 0 0 0,-4 4 15 0 0,4-3 37 0 0,0 0 0 0 0,0 1 1 0 0,1-1-1 0 0,-1 2 0 0 0,1-1 0 0 0,1 1 1 0 0,-1 0-1 0 0,1 0 0 0 0,1 0 1 0 0,-1 1-1 0 0,1-1 0 0 0,0 1 1 0 0,1 0-1 0 0,0 0 0 0 0,0 1 0 0 0,1-1 1 0 0,0 1-1 0 0,1-1 0 0 0,-1 1 1 0 0,2 0-1 0 0,-1-1 0 0 0,1 1 0 0 0,0 0 1 0 0,1 0-1 0 0,0-1 0 0 0,1 1 1 0 0,0-1-1 0 0,2 8-37 0 0,25 34 319 0 0,2 0 0 0 0,2-2 0 0 0,2-1 0 0 0,2-2-1 0 0,3-2 1 0 0,1-1 0 0 0,1-2 0 0 0,47 32-319 0 0,127 83 514 0 0,-181-137-564 0 0,-34-18-20 0 0,-1 0-33 0 0,-23-37-3711 0 0,17 30 872 0 0,0 0-4332 0 0,2 3-5742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8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220 652 6585 0 0,'0'0'1867'0'0,"0"0"-268"0"0,0 0-16 0 0,0 0 95 0 0,0 0 99 0 0,0 0-36 0 0,0 0-227 0 0,0 0-259 0 0,0 0-223 0 0,0 0-166 0 0,0 0-82 0 0,0 0-41 0 0,-2-2-66 0 0,-6-5-54 0 0,7 5-59 0 0,1 2-76 0 0,0 0-73 0 0,0 0-50 0 0,0 0-51 0 0,0 0-40 0 0,0 0-6 0 0,0 0-36 0 0,0 0-15 0 0,0 0-12 0 0,18-7 502 0 0,291-67 720 0 0,-257 70-84 0 0,-115-58-1053 0 0,-63-85-575 0 0,126 147 223 0 0,1 0 0 0 0,-1 0-1 0 0,1 1 1 0 0,-1-1 0 0 0,0 0 0 0 0,1 0 0 0 0,-1-1-1 0 0,0 1 1 0 0,1 0 0 0 0,-1 0 0 0 0,0 0 0 0 0,1 0 0 0 0,-1 0-1 0 0,0 0 1 0 0,1 0 0 0 0,-1 0 0 0 0,0-1 0 0 0,1 1-1 0 0,-1 0 1 0 0,0 0 0 0 0,1 0 0 0 0,-1-1 0 0 0,0 1-1 0 0,0 0 1 0 0,1-1 0 0 0,-1 1 0 0 0,0 0 0 0 0,0 0-1 0 0,0-1 1 0 0,1 1 0 0 0,-1 0 0 0 0,0-1 0 0 0,0 1 0 0 0,0 0-1 0 0,0-1 1 0 0,0 1 0 0 0,0 0 0 0 0,0-1 0 0 0,0 1-1 0 0,0-1 1 0 0,0 1 0 0 0,0 0 0 0 0,0-1 0 0 0,0 1-1 0 0,0 0 1 0 0,0-1 0 0 0,0 1 0 0 0,0 0 0 0 0,0-1 0 0 0,0 1-1 0 0,0 0 1 0 0,-1-1 0 0 0,1 1 0 0 0,0 0 0 0 0,0-1-1 0 0,0 1 1 0 0,-1 0 0 0 0,1 0 0 0 0,0-1 0 0 0,0 1-1 0 0,-1 0 1 0 0,1 0 0 0 0,0-1 0 0 0,-1 1 62 0 0,29 7-4343 0 0,-17 0-349 0 0,-2-3-6079 0 0</inkml:trace>
  <inkml:trace contextRef="#ctx0" brushRef="#br0" timeOffset="-1680.683">356 1043 6769 0 0,'0'0'2230'0'0,"0"0"-407"0"0,0 0-137 0 0,0 0 41 0 0,0 0 64 0 0,0 0-72 0 0,0 0-259 0 0,0 0-293 0 0,0 0-305 0 0,0 0-222 0 0,-2-3-159 0 0,-4-7-91 0 0,5 8-11 0 0,1 2-33 0 0,0 0-11 0 0,0 0-43 0 0,0 0-70 0 0,0 0-78 0 0,-2 8 109 0 0,-13 334 1701 0 0,-3-137-1275 0 0,4-234 1324 0 0,-11-115-1534 0 0,25 115-433 0 0,1 1 0 0 0,1-1 1 0 0,2 0-1 0 0,1 1 0 0 0,1 0 0 0 0,2-3-36 0 0,-3 9 2 0 0,2 0 0 0 0,0 0 0 0 0,1 0 0 0 0,1 1 0 0 0,1 1 0 0 0,1-1-1 0 0,1 2 1 0 0,1-1 0 0 0,0 2 0 0 0,2 0 0 0 0,0 0 0 0 0,1 2 0 0 0,0 0 0 0 0,1 0-1 0 0,11-6-1 0 0,12 0-28 0 0,-39 22 24 0 0,-1 0 8 0 0,0 0 2 0 0,0 0-12 0 0,0 0 1 0 0,0 0 10 0 0,-5 68 13 0 0,2-54-104 0 0,2-1 0 0 0,0 0 0 0 0,0 1 0 0 0,2-1 0 0 0,-1 1 0 0 0,2-1 0 0 0,0 1 0 0 0,2 6 86 0 0,8 15-2090 0 0,-5-25-1502 0 0,1 0-4237 0 0,-6-7-4251 0 0</inkml:trace>
  <inkml:trace contextRef="#ctx0" brushRef="#br0" timeOffset="-946.916">737 1492 4777 0 0,'0'0'3719'0'0,"0"0"-1014"0"0,0 0-476 0 0,0 0-229 0 0,0 0-197 0 0,0 0-272 0 0,0 0-395 0 0,0 0-374 0 0,0 0-275 0 0,0 0-154 0 0,0 0-49 0 0,0 0 71 0 0,0 0 71 0 0,0 5 53 0 0,-8 169 2379 0 0,18-239-1096 0 0,9 16-1753 0 0,-10 29-3 0 0,-15 31-5 0 0,-20 113-1081 0 0,26-124 456 0 0,0 0-250 0 0,9-3-8625 0 0,-7 2 1372 0 0</inkml:trace>
  <inkml:trace contextRef="#ctx0" brushRef="#br0" timeOffset="6173.89">1783 406 9946 0 0,'0'0'2370'0'0,"0"0"-454"0"0,0 0-165 0 0,0 0-58 0 0,0 0-40 0 0,0 0-147 0 0,0 0-242 0 0,0 0-274 0 0,0 0-218 0 0,0 0-160 0 0,0 0-142 0 0,0 0-58 0 0,0 0-24 0 0,3-2-29 0 0,29-10 128 0 0,1 1 0 0 0,0 2 1 0 0,0 1-1 0 0,1 2 0 0 0,0 1 1 0 0,30 1-488 0 0,-38 1 104 0 0,99 0 178 0 0,-125 3-269 0 0,0 0-13 0 0,0 0 36 0 0,0 0 1 0 0,0 0-11 0 0,0 0 15 0 0,0 0 2 0 0,0 0 7 0 0,0 0 20 0 0,0 0 6 0 0,0 0-12 0 0,0 0-11 0 0,0 0 4 0 0,-2-8-4 0 0,0 1-1 0 0,-1 0 1 0 0,0-1-1 0 0,0 1 1 0 0,-1 0-1 0 0,1 0 1 0 0,-2 1-1 0 0,1-1 1 0 0,-1 1-1 0 0,0 0 1 0 0,0 0-1 0 0,-1 1 1 0 0,1-1-1 0 0,-1 1 1 0 0,-1 0-1 0 0,1 1 1 0 0,-2-1-53 0 0,-17-16 45 0 0,-18-12-899 0 0,73 40-11003 0 0,-28-6 9891 0 0,6 2-10064 0 0</inkml:trace>
  <inkml:trace contextRef="#ctx0" brushRef="#br0" timeOffset="7106.151">3055 1109 5753 0 0,'0'0'2631'0'0,"0"0"-147"0"0,0 0-111 0 0,0 0-133 0 0,0 0-283 0 0,0 0-335 0 0,0 0-264 0 0,0 0-239 0 0,0 0-165 0 0,0 0-81 0 0,0 0-92 0 0,0 0-77 0 0,0 0-69 0 0,-2 2-61 0 0,-4 5-70 0 0,4-5-60 0 0,2-2-25 0 0,0 0-53 0 0,0 0-3 0 0,5 1 2662 0 0,19 5-2605 0 0,285-2 748 0 0,-259-8-1168 0 0,-56 3-1644 0 0,-17-1-8464 0 0,20 2-2641 0 0</inkml:trace>
  <inkml:trace contextRef="#ctx0" brushRef="#br0" timeOffset="1440.596">1505 947 0 0 0,'0'0'511'0'0,"0"0"717"0"0,0 0 407 0 0,0 0 239 0 0,0 0 192 0 0,0 0 7 0 0,0 0-156 0 0,0 0-217 0 0,0 0-262 0 0,0 0-234 0 0,0 0-141 0 0,0 0-94 0 0,0 0-71 0 0,1-3 2603 0 0,-12 30 4539 0 0,-29 18-8208 0 0,11-14 405 0 0,-210 240-185 0 0,196-219-17 0 0,22-62-3861 0 0,6-9-5680 0 0,12 15-1362 0 0</inkml:trace>
  <inkml:trace contextRef="#ctx0" brushRef="#br0" timeOffset="2420.171">1074 851 7778 0 0,'0'0'2370'0'0,"0"0"-542"0"0,0 0-260 0 0,0 0-3 0 0,0 0 40 0 0,0 0-27 0 0,0 0-172 0 0,0 0-242 0 0,0 0-232 0 0,0 0-191 0 0,0 0-100 0 0,0 0-67 0 0,0 0-4 0 0,0-3 4679 0 0,33 48-4976 0 0,9 15 25 0 0,-3 2 0 0 0,-2 2 0 0 0,7 20-298 0 0,59 134 380 0 0,-86-163-124 0 0,-17-55-248 0 0,0 0-3 0 0,0 0 37 0 0,0 0-1 0 0,0 0 8 0 0,0 0-25 0 0,0 0 16 0 0,0 0-6 0 0,0 0-30 0 0,0 0 10 0 0,0 0 12 0 0,0 0-12 0 0,0 0 12 0 0,0 0 8 0 0,0 0-30 0 0,0 0 6 0 0,-35 0-7474 0 0,27 0 1717 0 0,1 0-6516 0 0</inkml:trace>
  <inkml:trace contextRef="#ctx0" brushRef="#br0" timeOffset="4668.268">1783 807 4793 0 0,'0'0'1894'0'0,"0"0"-862"0"0,0 0-332 0 0,0 0 338 0 0,0 0 506 0 0,0 0 334 0 0,0 0 96 0 0,0 0-189 0 0,0 0-279 0 0,0 0-203 0 0,0 0-207 0 0,0 0-170 0 0,14 2-108 0 0,98 6 1152 0 0,-76-13-1566 0 0,-1-2-1 0 0,0-1 1 0 0,-1-2-1 0 0,1-1 1 0 0,-2-2-1 0 0,0-1 1 0 0,15-10-404 0 0,-41 21 74 0 0,0 1 0 0 0,0-1 0 0 0,0-1 0 0 0,-1 1 0 0 0,1-1 0 0 0,-1 0 0 0 0,0-1-1 0 0,0 1 1 0 0,-1-1 0 0 0,1-1 0 0 0,-1 1 0 0 0,0-1 0 0 0,0 1 0 0 0,-1-1 0 0 0,0-1 0 0 0,0 1 0 0 0,0-1 0 0 0,-1 1 0 0 0,0-1 0 0 0,0 0 0 0 0,-1 0 0 0 0,0 0 0 0 0,0-1 0 0 0,0-4-74 0 0,-2 11 14 0 0,0 0 1 0 0,0-1-1 0 0,0 1 1 0 0,0 0-1 0 0,-1 0 1 0 0,1 0 0 0 0,0-1-1 0 0,-1 1 1 0 0,1 0-1 0 0,-1 0 1 0 0,1 0-1 0 0,-1 0 1 0 0,0 0-1 0 0,1 0 1 0 0,-1 0-1 0 0,0 0 1 0 0,0 0-1 0 0,0 0 1 0 0,0 0-1 0 0,0 1 1 0 0,0-1-1 0 0,0 0 1 0 0,0 1 0 0 0,0-1-1 0 0,0 0 1 0 0,0 1-1 0 0,0-1 1 0 0,0 1-1 0 0,0 0 1 0 0,-1-1-1 0 0,1 1 1 0 0,0 0-1 0 0,0 0 1 0 0,0 0-1 0 0,-1 0 1 0 0,1 0-1 0 0,0 0 1 0 0,0 0-1 0 0,-1 0 1 0 0,1 0 0 0 0,0 1-1 0 0,0-1 1 0 0,0 0-1 0 0,-1 1-14 0 0,0-1-3 0 0,-52 59 15 0 0,36-26 6 0 0,2 1 0 0 0,1 1 0 0 0,2 0-1 0 0,2 1 1 0 0,1 0 0 0 0,2 1 0 0 0,1 0 0 0 0,2 0 0 0 0,1 1 0 0 0,2-1 0 0 0,3 25-18 0 0,-2-51 7 0 0,-20 430 100 0 0,19-429-98 0 0,2 13-10 0 0,-1 1 0 0 0,-1-1 0 0 0,-2 1 1 0 0,0-1-1 0 0,-2 0 0 0 0,0-1 1 0 0,-2 1-1 0 0,-1-1 0 0 0,0-1 0 0 0,-2 0 1 0 0,-1 0-1 0 0,-1-1 0 0 0,-1 0 0 0 0,0-2 1 0 0,-2 1-1 0 0,-6 5 1 0 0,11-17-20 0 0,0 1 0 0 0,-1-1 0 0 0,0-1 0 0 0,-1 0 0 0 0,0-1 0 0 0,0 0 0 0 0,-1-1 0 0 0,1 0 0 0 0,-1-1 0 0 0,0-1 0 0 0,-1 0 0 0 0,1-1 0 0 0,-1-1 0 0 0,0 0 0 0 0,-8 0 20 0 0,19-2-13 0 0,0-1-1 0 0,1 1 1 0 0,-1-1-1 0 0,1 0 1 0 0,-1 1-1 0 0,1-1 1 0 0,0-1-1 0 0,-1 1 1 0 0,1 0-1 0 0,0-1 1 0 0,0 0-1 0 0,0 0 1 0 0,0 0 0 0 0,0 0-1 0 0,0 0 1 0 0,0-1-1 0 0,1 1 1 0 0,-1-1-1 0 0,1 1 1 0 0,0-1-1 0 0,0 0 1 0 0,0 0-1 0 0,0 0 1 0 0,0 0-1 0 0,1-1 1 0 0,-1 1-1 0 0,1 0 1 0 0,0-1 0 0 0,0 1-1 0 0,0-1 14 0 0,-10-107-296 0 0,14 91 286 0 0,1 0 0 0 0,1 1 0 0 0,1-1 0 0 0,1 1-1 0 0,1 0 1 0 0,0 1 0 0 0,1 0 0 0 0,1 0 0 0 0,9-11 10 0 0,6-13 16 0 0,-16 25-7 0 0,1 1 1 0 0,1 0-1 0 0,0 1 0 0 0,2 0 1 0 0,-1 1-1 0 0,2 0 0 0 0,-1 1 1 0 0,2 0-1 0 0,0 2 0 0 0,0 0 1 0 0,1 0-1 0 0,1 1 0 0 0,8-3-9 0 0,11-3 65 0 0,-15 5-28 0 0,1 1 0 0 0,1 1-1 0 0,0 1 1 0 0,0 1 0 0 0,0 1 0 0 0,7 0-37 0 0,11 5 52 0 0,-41 1-79 0 0,0 0-9 0 0,0 0-53 0 0,0 0 13 0 0,0 0 12 0 0,-7 12-3272 0 0,7-1-1077 0 0,0-8-513 0 0,0 1-5975 0 0</inkml:trace>
  <inkml:trace contextRef="#ctx0" brushRef="#br0" timeOffset="4906.842">2396 1341 16251 0 0,'0'0'1473'0'0,"0"0"-421"0"0,0 0 46 0 0,0 0 226 0 0,0 0 88 0 0,0 0-132 0 0,0 0-239 0 0,0 0-247 0 0,0 0-189 0 0,0 0-140 0 0,0 0-140 0 0,0 0-88 0 0,2 32-64 0 0,10 98-60 0 0,-1-6-237 0 0,-19-110-968 0 0,3-13-1591 0 0,0 0-3340 0 0,1-1-5809 0 0</inkml:trace>
  <inkml:trace contextRef="#ctx0" brushRef="#br0" timeOffset="5335.769">2569 1378 12843 0 0,'0'0'2060'0'0,"0"0"-646"0"0,0 0-213 0 0,0 0 126 0 0,0 0 56 0 0,0 0-97 0 0,0 0-237 0 0,0 0-262 0 0,0 0-151 0 0,0 0-85 0 0,0 0-107 0 0,0 0-88 0 0,0 0-37 0 0,11 1-33 0 0,97 9 623 0 0,-106-10-886 0 0,-1-1-19 0 0,1 0-1 0 0,-1 0 1 0 0,1 1-1 0 0,-1-1 0 0 0,1 0 1 0 0,-1 1-1 0 0,1-1 0 0 0,-1 1 1 0 0,1 0-1 0 0,-1 0 1 0 0,1-1-1 0 0,-1 1 0 0 0,1 0 1 0 0,-1 0-1 0 0,1 1 1 0 0,0-1-1 0 0,-1 0 0 0 0,1 0 1 0 0,-1 1-1 0 0,1-1 0 0 0,-1 1 1 0 0,1-1-1 0 0,-1 1 1 0 0,1 0-1 0 0,-1-1 0 0 0,0 1 1 0 0,1 0-1 0 0,-1 0 1 0 0,0 0-1 0 0,0 0 0 0 0,0 0 1 0 0,0 0-1 0 0,0 1 0 0 0,0-1 1 0 0,0 0-1 0 0,0 1 1 0 0,0-1-1 0 0,0 0 0 0 0,-1 1 1 0 0,1-1-1 0 0,-1 1 0 0 0,1-1 1 0 0,-1 1-1 0 0,1-1 1 0 0,-1 1-1 0 0,0-1 0 0 0,0 1 1 0 0,0-1-1 0 0,0 1 1 0 0,0 0-1 0 0,0-1 0 0 0,0 1 1 0 0,0-1-1 0 0,0 1 0 0 0,-1 1-3 0 0,-55 66 175 0 0,47-61-145 0 0,1 1-1 0 0,-1 0 0 0 0,2 1 0 0 0,-1-1 0 0 0,2 1 1 0 0,-1 1-1 0 0,1-1 0 0 0,1 1 0 0 0,0 1 0 0 0,0-1 1 0 0,0 4-30 0 0,5-13 27 0 0,0 1 1 0 0,0 0-1 0 0,1-1 1 0 0,-1 1-1 0 0,1-1 1 0 0,-1 1-1 0 0,1-1 1 0 0,0 1-1 0 0,0-1 1 0 0,0 1 0 0 0,0-1-1 0 0,0 0 1 0 0,1 1-1 0 0,-1-1 1 0 0,1 0-1 0 0,-1 0 1 0 0,1 0-1 0 0,0 0 1 0 0,0-1-1 0 0,0 1 1 0 0,0 0-1 0 0,0-1 1 0 0,0 1 0 0 0,1-1-1 0 0,-1 0 1 0 0,0 0-1 0 0,1 1 1 0 0,-1-2-1 0 0,1 1 1 0 0,-1 0-1 0 0,1 0 1 0 0,-1-1-1 0 0,1 0 1 0 0,0 1 0 0 0,-1-1-1 0 0,1 0 1 0 0,-1 0-1 0 0,1 0 1 0 0,0-1-1 0 0,-1 1 1 0 0,1-1-1 0 0,-1 1 1 0 0,1-1-1 0 0,-1 0 1 0 0,1 0-1 0 0,1-1-27 0 0,97-34 518 0 0,-100 36-550 0 0,27-18-48 0 0,-34 3-2967 0 0,0 11 440 0 0,0 0-3690 0 0,-1 0-6012 0 0</inkml:trace>
  <inkml:trace contextRef="#ctx0" brushRef="#br0" timeOffset="9876.053">3552 453 6585 0 0,'0'0'2290'0'0,"0"0"-336"0"0,0 0-148 0 0,0 0 39 0 0,0 0-27 0 0,0 0-189 0 0,0 0-309 0 0,0 0-339 0 0,0 0-242 0 0,0 0-128 0 0,0 0-32 0 0,0 0 4 0 0,5-3 25 0 0,58-20 1428 0 0,75 2 194 0 0,-60 19-1625 0 0,136 11 45 0 0,-132 5-523 0 0,-72-10 903 0 0,-40-32-724 0 0,-114-87-195 0 0,99 83-42 0 0,50 53-6040 0 0,2-11 1121 0 0,-2-2-7007 0 0</inkml:trace>
  <inkml:trace contextRef="#ctx0" brushRef="#br0" timeOffset="11941.194">5407 582 4017 0 0,'0'0'2490'0'0,"0"0"-741"0"0,0 0-191 0 0,0 0 106 0 0,0 0 17 0 0,0 0-146 0 0,0 0-219 0 0,0 0-221 0 0,0 0-129 0 0,0 0-88 0 0,0 0-92 0 0,0 0-105 0 0,0 0-42 0 0,16 1-31 0 0,108 2 1562 0 0,3-36 595 0 0,-114 28-2633 0 0,0-1 1 0 0,0-1-1 0 0,0 0 1 0 0,-1 0-1 0 0,0-1 1 0 0,0-1-1 0 0,-1 0 0 0 0,0 0 1 0 0,-1-1-1 0 0,0 0 1 0 0,0-1-1 0 0,-1-1 1 0 0,-1 1-1 0 0,0-1 1 0 0,5-10-133 0 0,-8 5 299 0 0,-11 24 55 0 0,-41 165-332 0 0,32-72 5 0 0,5 2 0 0 0,4-1 1 0 0,4 1-1 0 0,5 9-27 0 0,-2 24 13 0 0,2-73-24 0 0,-3 0-1 0 0,-3 0 0 0 0,-3 0 0 0 0,-2 0 1 0 0,-3-1-1 0 0,-2-1 0 0 0,-4 0 0 0 0,-2 0 1 0 0,-2-2-1 0 0,-13 22 12 0 0,31-73-19 0 0,0 0-1 0 0,0-1 1 0 0,-1 1-1 0 0,0-1 1 0 0,0 0 0 0 0,-1 0-1 0 0,1 0 1 0 0,-1 0-1 0 0,0-1 1 0 0,-1 0 0 0 0,0 0-1 0 0,1 0 1 0 0,-2-1-1 0 0,1 0 1 0 0,0 0 0 0 0,-1 0-1 0 0,0-1 1 0 0,0 0-1 0 0,0 0 1 0 0,0-1 0 0 0,0 0-1 0 0,0 0 1 0 0,0-1-1 0 0,-6 1 20 0 0,8-2-48 0 0,0 0-1 0 0,-1-1 0 0 0,1 1 0 0 0,0-1 1 0 0,0 0-1 0 0,0 0 0 0 0,0-1 0 0 0,0 0 0 0 0,0 0 1 0 0,0 0-1 0 0,1 0 0 0 0,-1-1 0 0 0,1 1 1 0 0,-1-1-1 0 0,1-1 0 0 0,0 1 0 0 0,0 0 0 0 0,0-1 1 0 0,1 0-1 0 0,-1 0 0 0 0,1 0 0 0 0,0 0 1 0 0,0-1-1 0 0,1 1 0 0 0,-1-1 0 0 0,1 0 49 0 0,-10-21-103 0 0,1-2 1 0 0,2 1-1 0 0,1-1 0 0 0,1 0 0 0 0,1-1 0 0 0,2 0 0 0 0,1 0 1 0 0,1 0-1 0 0,1 0 0 0 0,2-12 103 0 0,1 25 14 0 0,1 0-1 0 0,1 1 1 0 0,0-1-1 0 0,1 1 1 0 0,0 0-1 0 0,1 1 1 0 0,1-1-1 0 0,1 1 1 0 0,0 0-1 0 0,0 1 1 0 0,1 0-1 0 0,1 0 1 0 0,1 1 0 0 0,-1 0-1 0 0,2 1 1 0 0,-1 0-1 0 0,2 1 1 0 0,-1 1-1 0 0,1-1 1 0 0,1 2-1 0 0,0 0 1 0 0,0 1-1 0 0,0 0 1 0 0,1 1 0 0 0,0 1-1 0 0,11-3-13 0 0,178-63 599 0 0,-24-17 85 0 0,-128 49-203 0 0,-52 38-439 0 0,0 1 16 0 0,0 0 13 0 0,0 0 0 0 0,0 0 1 0 0,-15 27 32 0 0,4-4-49 0 0,2 1-1 0 0,1 0 1 0 0,0 0 0 0 0,2 0-1 0 0,1 1 1 0 0,1 0 0 0 0,1 0-1 0 0,0 12-54 0 0,3-33-743 0 0,2 8 1133 0 0,0-10-4483 0 0,3-2-4704 0 0,-5 0-3665 0 0</inkml:trace>
  <inkml:trace contextRef="#ctx0" brushRef="#br0" timeOffset="12259.551">6136 1536 21589 0 0,'0'0'1131'0'0,"0"0"-185"0"0,0 0 83 0 0,0 0 82 0 0,0 0-87 0 0,0 0-229 0 0,0 0-289 0 0,0 0-204 0 0,0 0-100 0 0,0 0-47 0 0,0 0 15 0 0,0 0-16 0 0,0 0 14 0 0,5 3 4 0 0,-4-2-159 0 0,1 0 0 0 0,0 1 0 0 0,-1-1-1 0 0,1 0 1 0 0,0 1 0 0 0,-1-1 0 0 0,0 1-1 0 0,1 0 1 0 0,-1-1 0 0 0,0 1 0 0 0,0 0 0 0 0,0 0-1 0 0,0 0 1 0 0,0 0 0 0 0,0 0 0 0 0,-1 0-1 0 0,1 0 1 0 0,-1 0 0 0 0,1 0 0 0 0,-1 0-1 0 0,0 0 1 0 0,0 0 0 0 0,0 0 0 0 0,0 1 0 0 0,0-1-1 0 0,0 0-12 0 0,-9 86 192 0 0,-2-50-265 0 0,9-31-5939 0 0,2-1-6313 0 0,0-6 757 0 0</inkml:trace>
  <inkml:trace contextRef="#ctx0" brushRef="#br0" timeOffset="12696.909">6322 1529 8954 0 0,'0'0'3946'0'0,"0"0"-1485"0"0,0 0-554 0 0,0 0-47 0 0,0 0-161 0 0,0 0-315 0 0,0 0-341 0 0,0 0-303 0 0,0 0-159 0 0,0 0-29 0 0,0 0-35 0 0,0 0-47 0 0,0 0-32 0 0,14-2-36 0 0,104-8 1019 0 0,-117 10-1411 0 0,0 0 0 0 0,0-1 0 0 0,0 1 0 0 0,0 0 1 0 0,0 0-1 0 0,0 0 0 0 0,0 0 0 0 0,0 0 0 0 0,0 0 0 0 0,0 0 0 0 0,0 0 0 0 0,0 0 0 0 0,0 0 0 0 0,0 0 0 0 0,0 1 0 0 0,0-1 0 0 0,-1 0 0 0 0,1 1 0 0 0,0-1 0 0 0,0 1 0 0 0,0-1 0 0 0,0 1 0 0 0,0-1 0 0 0,-1 1 0 0 0,1-1 0 0 0,0 1 0 0 0,0 0 0 0 0,-1 0 0 0 0,1-1 0 0 0,-1 1 0 0 0,1 0 0 0 0,0 0 0 0 0,-1 0 0 0 0,1 0 0 0 0,-1-1 0 0 0,0 1 0 0 0,1 0 0 0 0,-1 0 0 0 0,0 0 0 0 0,0 0 0 0 0,1 0 0 0 0,-1 0 0 0 0,0 0 0 0 0,0 0 0 0 0,0 0 0 0 0,0 0 0 0 0,0 0 1 0 0,-1 0-1 0 0,1 0 0 0 0,0 0 0 0 0,0 0 0 0 0,0 0 0 0 0,-1 0 0 0 0,1 0 0 0 0,-1 0 0 0 0,1-1 0 0 0,-1 1 0 0 0,1 0 0 0 0,-1 0 0 0 0,1 0 0 0 0,-1 0 0 0 0,0 0-10 0 0,-77 94 305 0 0,76-93-299 0 0,1 0-1 0 0,0 0 0 0 0,0 0 1 0 0,0 0-1 0 0,0 0 1 0 0,0 1-1 0 0,0-1 0 0 0,0 0 1 0 0,1 1-1 0 0,-1-1 0 0 0,1 0 1 0 0,0 1-1 0 0,0-1 1 0 0,0 0-1 0 0,0 1 0 0 0,0-1 1 0 0,0 1-1 0 0,0-1 0 0 0,1 0 1 0 0,-1 1-1 0 0,1-1 1 0 0,0 0-1 0 0,0 0 0 0 0,0 0 1 0 0,0 1-1 0 0,0-1 0 0 0,0 0 1 0 0,1 0-1 0 0,-1 0 1 0 0,0-1-1 0 0,1 2-5 0 0,6 1 55 0 0,-1 0-1 0 0,1 0 1 0 0,0 0-1 0 0,0-1 1 0 0,0-1-1 0 0,0 1 1 0 0,1-1-1 0 0,-1 0 1 0 0,1-1-1 0 0,-1 0 1 0 0,1-1-1 0 0,-1 1 1 0 0,1-1 0 0 0,-1-1-1 0 0,4 0-54 0 0,14 0 79 0 0,-24-11-1730 0 0,-2 2-7353 0 0,-2 7-3481 0 0</inkml:trace>
  <inkml:trace contextRef="#ctx0" brushRef="#br0" timeOffset="8286.161">3725 958 9842 0 0,'0'0'2613'0'0,"0"0"-816"0"0,0 0-411 0 0,0 0 68 0 0,0 0 123 0 0,0 0-15 0 0,0 0-244 0 0,0 0-362 0 0,0 0-333 0 0,0 0-202 0 0,0 0-130 0 0,0 0-27 0 0,2 0 77 0 0,2 3-209 0 0,0 0 0 0 0,0 0 0 0 0,0 0 0 0 0,0 0 0 0 0,-1 1 0 0 0,1 0 0 0 0,-1 0-1 0 0,0 0 1 0 0,0 0 0 0 0,0 0 0 0 0,-1 1 0 0 0,0-1 0 0 0,0 1 0 0 0,0-1 0 0 0,0 1 0 0 0,-1 0 0 0 0,1 0-1 0 0,-1 0 1 0 0,0 0 0 0 0,-1 0 0 0 0,1 0 0 0 0,-1 2-132 0 0,3 8 182 0 0,3 21-6 0 0,-1 0 1 0 0,-2 1 0 0 0,-2 0 0 0 0,-1-1 0 0 0,-3 12-177 0 0,2-20 38 0 0,-18 132 276 0 0,6-218 1461 0 0,12 14-1752 0 0,2 1-1 0 0,2-1 1 0 0,2 0 0 0 0,2 1 0 0 0,2 0 0 0 0,2 1-1 0 0,1 0 1 0 0,3 1 0 0 0,1 0 0 0 0,19-35-23 0 0,-24 56 14 0 0,0 1-1 0 0,2 1 1 0 0,0 0 0 0 0,1 1 0 0 0,0 0-1 0 0,1 1 1 0 0,1 0 0 0 0,1 2 0 0 0,0 0-1 0 0,3 0-13 0 0,56-2-13 0 0,-74 17 15 0 0,0 0 0 0 0,0 0 0 0 0,-1 0 0 0 0,1 0 0 0 0,0 1-1 0 0,-1-1 1 0 0,0 1 0 0 0,1-1 0 0 0,-1 1 0 0 0,0 0 0 0 0,0 0 0 0 0,1-1 0 0 0,-1 1 0 0 0,-1 0 0 0 0,1 0 0 0 0,0 0-1 0 0,0 0 1 0 0,-1 0 0 0 0,1 0 0 0 0,-1 0 0 0 0,0 0 0 0 0,1 0 0 0 0,-1 0 0 0 0,0 1 0 0 0,0-1 0 0 0,-1 1-2 0 0,4 12 1 0 0,5 12-13 0 0,-7-20 2 0 0,0-1 1 0 0,0 0-1 0 0,1 0 0 0 0,0 0 0 0 0,1 0 1 0 0,-1-1-1 0 0,1 1 0 0 0,0-1 0 0 0,0 1 1 0 0,1-1-1 0 0,-1 0 0 0 0,1 0 0 0 0,1-1 1 0 0,2 4 9 0 0,27 20-906 0 0,-20-16-3387 0 0,-3-4-3474 0 0,-5-4-4469 0 0</inkml:trace>
  <inkml:trace contextRef="#ctx0" brushRef="#br0" timeOffset="8773.288">4170 1363 17772 0 0,'0'0'1483'0'0,"0"0"-474"0"0,0 0-128 0 0,0 0 12 0 0,0 0-5 0 0,0 0-86 0 0,0 0-151 0 0,0 0-109 0 0,0 0-38 0 0,0 0-30 0 0,0 0-55 0 0,0 0-61 0 0,0 0-82 0 0,20-1-37 0 0,102-5 191 0 0,-44 5 206 0 0,-76 2-627 0 0,0 0 1 0 0,-1 0 0 0 0,1 0 0 0 0,-1 0 0 0 0,1 0-1 0 0,0 0 1 0 0,-1 0 0 0 0,0 0 0 0 0,1 1 0 0 0,-1-1-1 0 0,0 1 1 0 0,0-1 0 0 0,0 1 0 0 0,0-1 0 0 0,0 1-1 0 0,0 0 1 0 0,0-1 0 0 0,0 1 0 0 0,-1 0 0 0 0,1 0-1 0 0,-1-1 1 0 0,1 1 0 0 0,-1 0 0 0 0,0 0-1 0 0,1 0 1 0 0,-1 0 0 0 0,0 0 0 0 0,0-1 0 0 0,0 1-1 0 0,-1 0 1 0 0,1 0 0 0 0,0 0 0 0 0,-1 0 0 0 0,1-1-1 0 0,-1 1 1 0 0,0 0 0 0 0,0 0 0 0 0,1-1 0 0 0,-1 1-1 0 0,0 0 1 0 0,-1 0-10 0 0,-126 137 487 0 0,127-138-473 0 0,-1 0-1 0 0,1 0 1 0 0,0 0 0 0 0,0 0-1 0 0,-1 0 1 0 0,1 0 0 0 0,0 0-1 0 0,0 0 1 0 0,0 0 0 0 0,0 1-1 0 0,1-1 1 0 0,-1 0 0 0 0,0 1 0 0 0,1-1-1 0 0,-1 1 1 0 0,0-1 0 0 0,1 1-1 0 0,0-1 1 0 0,-1 1 0 0 0,1-1-1 0 0,0 1 1 0 0,0-1 0 0 0,0 1-1 0 0,0 0 1 0 0,0-1 0 0 0,0 1 0 0 0,0-1-1 0 0,0 1 1 0 0,1-1 0 0 0,-1 1-1 0 0,1-1 1 0 0,-1 1 0 0 0,1-1-1 0 0,0 1 1 0 0,-1-1 0 0 0,1 0-1 0 0,0 1 1 0 0,0-1 0 0 0,0 0-1 0 0,0 0 1 0 0,0 1 0 0 0,0-1 0 0 0,0 0-1 0 0,1 0 1 0 0,-1 0 0 0 0,0-1-1 0 0,0 1 1 0 0,1 0 0 0 0,-1 0-14 0 0,11 1 51 0 0,1-1 0 0 0,-1 0 0 0 0,0 0 0 0 0,0-2 0 0 0,0 1 0 0 0,1-2 0 0 0,-1 1 0 0 0,0-2 0 0 0,0 1 0 0 0,-1-2 0 0 0,11-3-51 0 0,17-20-1517 0 0,-20 3-7329 0 0,-15 19-30 0 0</inkml:trace>
  <inkml:trace contextRef="#ctx0" brushRef="#br0" timeOffset="10377.213">5067 899 4569 0 0,'0'0'2040'0'0,"0"0"-341"0"0,0 0-8 0 0,0 0 161 0 0,0 0 12 0 0,0 0-141 0 0,0 0-256 0 0,0 0-280 0 0,0 0-194 0 0,0 0-100 0 0,0 0-63 0 0,0 0-21 0 0,0 0 3 0 0,8-2-32 0 0,35-7 658 0 0,-52 35 2361 0 0,-68 92-2524 0 0,-109 91-851 0 0,101-121-455 0 0,30-36-934 0 0,54-54-5071 0 0,0-13-886 0 0,1 14 4030 0 0,0-7-8743 0 0</inkml:trace>
  <inkml:trace contextRef="#ctx0" brushRef="#br0" timeOffset="10653.794">4654 869 15643 0 0,'0'0'2019'0'0,"0"0"-476"0"0,0 0-397 0 0,0 0-139 0 0,0 0-60 0 0,0 0 16 0 0,0 0-73 0 0,0 0-80 0 0,0 0-58 0 0,0 0-104 0 0,0 0-84 0 0,0 0-55 0 0,0 0-45 0 0,19 28-54 0 0,61 87-4 0 0,124 151 1055 0 0,-113-115-1450 0 0,-84-143-2667 0 0,-6-19-6276 0 0,-1 7 6028 0 0,0-4-9212 0 0</inkml:trace>
  <inkml:trace contextRef="#ctx0" brushRef="#br0" timeOffset="13843.503">5300 233 7858 0 0,'0'0'2257'0'0,"0"0"-372"0"0,0 0-186 0 0,0 0 21 0 0,0 0 58 0 0,0 0-80 0 0,0 0-215 0 0,0 0-290 0 0,0 0-277 0 0,0 0-183 0 0,0 0-116 0 0,0 0-82 0 0,-2-5-19 0 0,-10-16 914 0 0,32 18 175 0 0,172-20 448 0 0,-60 11-1429 0 0,0 6 0 0 0,13 6-624 0 0,-127 0 219 0 0,-45-33-27 0 0,-38-69-346 0 0,54 79-539 0 0,10 19-250 0 0,1 4-2974 0 0,0 0-4196 0 0,0 0 8087 0 0,0 0-12722 0 0</inkml:trace>
  <inkml:trace contextRef="#ctx0" brushRef="#br0" timeOffset="24897.055">477 2714 3985 0 0,'0'0'2611'0'0,"0"0"-659"0"0,0 0-267 0 0,0 0 33 0 0,0 0 153 0 0,0 0 25 0 0,0 0-126 0 0,0 0-250 0 0,0 0-289 0 0,0 0-227 0 0,0 0-158 0 0,0 0-117 0 0,0 0-75 0 0,-8-4-74 0 0,-25-10-65 0 0,25 10-79 0 0,8 4-67 0 0,0 0-60 0 0,0 0-63 0 0,0 0-46 0 0,0 0-43 0 0,0 0-43 0 0,0 16 255 0 0,6 88 235 0 0,-5 1 0 0 0,-4 0 0 0 0,-14 80-604 0 0,10-134 163 0 0,-4-76 1035 0 0,7-8-1164 0 0,1 0 0 0 0,1-1-1 0 0,3 1 1 0 0,0 0 0 0 0,2 0 0 0 0,1 0 0 0 0,2 0 0 0 0,2 1 0 0 0,0 0 0 0 0,2 0 0 0 0,2 1-1 0 0,2-4-33 0 0,-7 16 4 0 0,1 0-1 0 0,1 1 0 0 0,1 0 0 0 0,0 1 0 0 0,2 0 0 0 0,-1 0 0 0 0,2 1 0 0 0,0 1 0 0 0,14-12-3 0 0,-26 25 2 0 0,0 1-1 0 0,1-1 0 0 0,-1 1 1 0 0,0-1-1 0 0,1 1 0 0 0,-1 0 0 0 0,1 0 1 0 0,0 0-1 0 0,-1 0 0 0 0,1 0 1 0 0,0 0-1 0 0,0 0 0 0 0,0 0 0 0 0,-1 1 1 0 0,1-1-1 0 0,0 1 0 0 0,0-1 0 0 0,0 1 1 0 0,0 0-1 0 0,0 0 0 0 0,0 0 1 0 0,0 0-1 0 0,0 0 0 0 0,0 0 0 0 0,0 0 1 0 0,0 1-1 0 0,0-1 0 0 0,0 1 1 0 0,-1 0-1 0 0,1-1 0 0 0,0 1 0 0 0,0 0 1 0 0,0 0-1 0 0,-1 0 0 0 0,1 0 0 0 0,-1 0 1 0 0,1 0-1 0 0,-1 1 0 0 0,1-1 1 0 0,-1 1-1 0 0,0-1 0 0 0,1 1 0 0 0,-1-1 1 0 0,0 1-1 0 0,0 0 0 0 0,0-1 1 0 0,0 1-1 0 0,0 0-1 0 0,34 175 72 0 0,-35-176-136 0 0,0 0 1 0 0,1-1 0 0 0,-1 1-1 0 0,0 0 1 0 0,1-1-1 0 0,-1 1 1 0 0,0-1-1 0 0,1 1 1 0 0,-1 0-1 0 0,1-1 1 0 0,-1 1 0 0 0,1-1-1 0 0,-1 1 1 0 0,1-1-1 0 0,-1 1 1 0 0,1-1-1 0 0,-1 0 1 0 0,1 1-1 0 0,0-1 1 0 0,-1 0-1 0 0,1 1 1 0 0,0-1 0 0 0,-1 0-1 0 0,1 0 1 0 0,0 1-1 0 0,0-1 1 0 0,-1 0-1 0 0,1 0 1 0 0,0 0-1 0 0,-1 0 1 0 0,1 0 0 0 0,0 0-1 0 0,0 0 1 0 0,-1 0-1 0 0,1-1 1 0 0,0 1-1 0 0,-1 0 1 0 0,1 0-1 0 0,0-1 1 0 0,-1 1 0 0 0,1 0-1 0 0,0-1 64 0 0,25-6-6302 0 0,-17 4-667 0 0,-3 0-5250 0 0</inkml:trace>
  <inkml:trace contextRef="#ctx0" brushRef="#br0" timeOffset="25241.498">880 3171 17364 0 0,'0'0'1781'0'0,"0"0"-520"0"0,0 0-234 0 0,0 0 18 0 0,0 0 7 0 0,0 0-79 0 0,0 0-213 0 0,0 0-235 0 0,0 0-93 0 0,0 0-49 0 0,0 0-22 0 0,0 0-19 0 0,2 13-58 0 0,9 107 457 0 0,-12-55-469 0 0,1-65-316 0 0,0 0-25 0 0,0 0 1 0 0,0 0-44 0 0,0 0-89 0 0,0 0-111 0 0,0-15-5681 0 0,0 9 717 0 0,0 2-6195 0 0</inkml:trace>
  <inkml:trace contextRef="#ctx0" brushRef="#br0" timeOffset="25983.303">1221 3034 1856 0 0,'0'0'2432'0'0,"0"0"-51"0"0,0 0-67 0 0,0 0-77 0 0,0 0-127 0 0,0 0-170 0 0,0 0-241 0 0,0 0-212 0 0,0 0-177 0 0,0 0-165 0 0,0 0-107 0 0,0 0-133 0 0,0 0-127 0 0,-5 2-99 0 0,-8 0-594 0 0,18 1 3093 0 0,5-2-2847 0 0,16 2 15 0 0,1-2 1 0 0,0-1-1 0 0,0-1 0 0 0,0-1 1 0 0,0-1-1 0 0,9-4-346 0 0,-25 5 47 0 0,32 2 43 0 0,-42 0-125 0 0,-1 0-25 0 0,0 0 0 0 0,0 0-16 0 0,0 0-73 0 0,0 0-111 0 0,0 0-131 0 0,0 0-155 0 0,0-1 534 0 0,0-1-3921 0 0,1 1-5139 0 0,1 1-2933 0 0</inkml:trace>
  <inkml:trace contextRef="#ctx0" brushRef="#br0" timeOffset="26631.818">1891 2729 16876 0 0,'0'0'1929'0'0,"0"0"-535"0"0,0 0-239 0 0,0 0-15 0 0,0 0-41 0 0,0 0-125 0 0,0 0-224 0 0,0 0-253 0 0,0 0-161 0 0,0 0-96 0 0,0 0-40 0 0,0 0 25 0 0,0 0 19 0 0,-1 10 23 0 0,-3 80 390 0 0,-2 109 87 0 0,-14 28-636 0 0,20-227-113 0 0,0 0 5 0 0,0-3 388 0 0,0-32-229 0 0,-1 11-116 0 0,1-1 1 0 0,1 1-1 0 0,1 0 0 0 0,1-1 1 0 0,2 1-1 0 0,2-9-43 0 0,11-26 15 0 0,1 0 1 0 0,4 1-1 0 0,2 1 1 0 0,2 1-1 0 0,3 2 1 0 0,2 1-1 0 0,5-3-15 0 0,-28 45 2 0 0,0 0 0 0 0,1 0 0 0 0,0 1 0 0 0,1 1 0 0 0,0 0 0 0 0,0 0 0 0 0,1 1 0 0 0,12-6-2 0 0,-22 15 3 0 0,-1-1 0 0 0,1 1 0 0 0,0 0 0 0 0,0 0 0 0 0,-1 1 0 0 0,1-1 0 0 0,-1 0 0 0 0,1 1 0 0 0,-1-1 0 0 0,0 0 0 0 0,1 1 0 0 0,-1 0 0 0 0,0-1 0 0 0,0 1 0 0 0,0 0 0 0 0,0-1 0 0 0,0 1 0 0 0,-1 0 0 0 0,1 0 0 0 0,-1 0 0 0 0,1 0 0 0 0,-1 0 0 0 0,1 1-3 0 0,0 0-4 0 0,16 85-42 0 0,-17-77 46 0 0,1-1-1 0 0,0 1 1 0 0,1-1-1 0 0,0 1 1 0 0,1-1-1 0 0,0 0 1 0 0,1 0 0 0 0,0 0-1 0 0,0 0 1 0 0,6 9 0 0 0,9 8-588 0 0,-16-22-4330 0 0,-2-1-4941 0 0,-1-4-2408 0 0</inkml:trace>
  <inkml:trace contextRef="#ctx0" brushRef="#br0" timeOffset="27108.736">2274 3068 16796 0 0,'0'0'2025'0'0,"0"0"-770"0"0,0 0-312 0 0,0 0 95 0 0,0 0 67 0 0,0 0-67 0 0,0 0-206 0 0,0 0-255 0 0,0 0-207 0 0,0 0-113 0 0,0 0-37 0 0,0 0-46 0 0,0 0 32 0 0,3 0 60 0 0,108 11 1382 0 0,-109-11-1641 0 0,0 0 0 0 0,0 0 0 0 0,0 0 0 0 0,0 1 0 0 0,0-1 0 0 0,0 0-1 0 0,-1 1 1 0 0,1-1 0 0 0,0 1 0 0 0,0 0 0 0 0,0 0 0 0 0,0-1 0 0 0,-1 1 0 0 0,1 0 0 0 0,0 1 0 0 0,-1-1 0 0 0,1 0-1 0 0,-1 0 1 0 0,1 1 0 0 0,-1-1 0 0 0,0 1 0 0 0,0-1 0 0 0,1 1 0 0 0,-1 0 0 0 0,0-1 0 0 0,0 1 0 0 0,-1 0 0 0 0,1 0-1 0 0,0-1 1 0 0,-1 1 0 0 0,1 0 0 0 0,-1 0 0 0 0,1 0 0 0 0,-1 0 0 0 0,0 0 0 0 0,0 0 0 0 0,0 0 0 0 0,0 0 0 0 0,0 0-1 0 0,0 0 1 0 0,0 0 0 0 0,-1 0 0 0 0,1 0 0 0 0,-1 0 0 0 0,0-1 0 0 0,1 1 0 0 0,-1 0 0 0 0,0 0 0 0 0,0-1 0 0 0,0 1-7 0 0,-152 145 449 0 0,152-146-442 0 0,0 0 1 0 0,0 0-1 0 0,0 0 1 0 0,0 0-1 0 0,0 0 0 0 0,1 1 1 0 0,-1-1-1 0 0,0 0 1 0 0,1 0-1 0 0,-1 0 0 0 0,1 1 1 0 0,-1-1-1 0 0,1 0 1 0 0,-1 1-1 0 0,1-1 0 0 0,0 0 1 0 0,0 1-1 0 0,0-1 1 0 0,0 0-1 0 0,0 1 1 0 0,0-1-1 0 0,0 0 0 0 0,0 1 1 0 0,0-1-1 0 0,1 0 1 0 0,-1 1-1 0 0,0-1 0 0 0,1 0 1 0 0,-1 1-1 0 0,1-1 1 0 0,0 0-1 0 0,-1 0 0 0 0,1 0 1 0 0,0 0-1 0 0,0 0 1 0 0,0 0-1 0 0,0 0 0 0 0,0 0 1 0 0,0 0-1 0 0,0 0 1 0 0,0 0-1 0 0,0 0 0 0 0,0-1 1 0 0,0 1-1 0 0,0 0 1 0 0,1-1-1 0 0,-1 1 0 0 0,0-1 1 0 0,1 1-1 0 0,-1-1 1 0 0,0 0-1 0 0,1 0 0 0 0,-1 1 1 0 0,0-1-1 0 0,1 0 1 0 0,0 0-8 0 0,10 1 45 0 0,0 0-1 0 0,0-1 1 0 0,0 0 0 0 0,0-1 0 0 0,0 0-1 0 0,0-1 1 0 0,0 0 0 0 0,0-1 0 0 0,0 0-1 0 0,6-3-44 0 0,-5 2-32 0 0,10-15-2553 0 0,-20 9-1795 0 0,-1 0-3981 0 0,-2 5-3951 0 0</inkml:trace>
  <inkml:trace contextRef="#ctx0" brushRef="#br0" timeOffset="27772.344">1829 2353 9178 0 0,'0'0'2230'0'0,"0"0"-284"0"0,0 0-149 0 0,0 0-79 0 0,0 0-110 0 0,0 0-198 0 0,0 0-179 0 0,0 0-143 0 0,0 0-132 0 0,0 0-121 0 0,0 0-132 0 0,0 0-110 0 0,-7 0-84 0 0,-14 0 125 0 0,33 0 847 0 0,424 0 1011 0 0,-378 8-2416 0 0,-67-9 663 0 0,-40-57-676 0 0,-22-34-5204 0 0,67 88 3509 0 0,2 2-727 0 0,-1-1-4110 0 0,1-3-6048 0 0</inkml:trace>
  <inkml:trace contextRef="#ctx0" brushRef="#br0" timeOffset="28748.82">315 2324 4361 0 0,'0'0'1443'0'0,"0"0"-169"0"0,0 0 43 0 0,0 0 225 0 0,0 0 241 0 0,0 0 75 0 0,0 0-121 0 0,0 0-198 0 0,0 0-245 0 0,0 0-187 0 0,0 0-106 0 0,0 0-102 0 0,0 0-67 0 0,-8-1-55 0 0,-33-2 1955 0 0,510-1 1912 0 0,-515-32-4357 0 0,-86-129-872 0 0,119 153-608 0 0,11 11-4013 0 0,2 2-5136 0 0,0 3-1607 0 0</inkml:trace>
  <inkml:trace contextRef="#ctx0" brushRef="#br0" timeOffset="29293">210 2070 4433 0 0,'0'0'2092'0'0,"0"0"-374"0"0,0 0-78 0 0,0 0 194 0 0,0 0 201 0 0,0 0 80 0 0,0 0-210 0 0,0 0-385 0 0,0 0-354 0 0,0 0-319 0 0,0 0-187 0 0,0 0-98 0 0,4-5-43 0 0,9-8 90 0 0,-23 31 376 0 0,-21 36-446 0 0,2 0-1 0 0,2 2 1 0 0,3 1 0 0 0,2 1 0 0 0,3 1 0 0 0,2 1-1 0 0,1 9-538 0 0,6-25 118 0 0,2 1 0 0 0,2 0-1 0 0,1 1 1 0 0,3 0-1 0 0,2-1 1 0 0,2 1-1 0 0,1 0 1 0 0,3-1-1 0 0,1 0 1 0 0,3 0-1 0 0,2-1 1 0 0,1 0 0 0 0,2-1-1 0 0,16 28-117 0 0,-17-46 48 0 0,1 0 0 0 0,1-1 0 0 0,1-1 0 0 0,2-1 0 0 0,0 0 0 0 0,1-1 0 0 0,1-1 0 0 0,1-2 0 0 0,1 0 0 0 0,0-1 0 0 0,1-1 0 0 0,1-1 0 0 0,17 7-48 0 0,-33-18 2 0 0,0 1-8 0 0,0 0 0 0 0,1 0-1 0 0,0-1 1 0 0,0 0 0 0 0,0-1 0 0 0,0 0 0 0 0,1-1 0 0 0,-1 0-1 0 0,1-1 1 0 0,5 1 6 0 0,4-32-1093 0 0,14-8-2033 0 0,-7 17-6951 0 0,-18 14-2335 0 0</inkml:trace>
  <inkml:trace contextRef="#ctx0" brushRef="#br0" timeOffset="29862.864">2651 2342 8018 0 0,'0'0'3038'0'0,"0"0"-744"0"0,0 0-418 0 0,0 0-70 0 0,0 0-38 0 0,0 0-121 0 0,0 0-216 0 0,0 0-252 0 0,0 0-192 0 0,0 0-188 0 0,0 0-157 0 0,0 0-109 0 0,-6-4-108 0 0,-18-13-70 0 0,18 12-55 0 0,6 24 409 0 0,45 86 891 0 0,-30-80-1365 0 0,10 13-125 0 0,-3 1-1 0 0,-1 1 0 0 0,-1 0 0 0 0,-3 2 0 0 0,-1 0 1 0 0,-3 1-1 0 0,-1 1 0 0 0,-2 0 0 0 0,-2 0 1 0 0,-1 7-110 0 0,-7-30 9 0 0,0-1 1 0 0,-2 1 0 0 0,0-1 0 0 0,-1 1 0 0 0,-1-1-1 0 0,-1 0 1 0 0,-1 0 0 0 0,-1-1 0 0 0,0 0 0 0 0,-1 0 0 0 0,-2 0-1 0 0,0-1 1 0 0,0-1 0 0 0,-10 11-10 0 0,-110 118-129 0 0,120-136-853 0 0,-45 35 1389 0 0,35-37-4969 0 0,-3-4-5921 0 0,19-4-2199 0 0</inkml:trace>
  <inkml:trace contextRef="#ctx0" brushRef="#br0" timeOffset="30525.918">3684 2729 6625 0 0,'0'0'4212'0'0,"0"0"-1557"0"0,0 0-749 0 0,0 0-124 0 0,0 0-61 0 0,0 0-131 0 0,0 0-212 0 0,0 0-291 0 0,0 0-218 0 0,0 0-178 0 0,0 0-175 0 0,0 0-99 0 0,0 0-63 0 0,-13 8-29 0 0,-44 31-18 0 0,-6 43 536 0 0,-7 41-282 0 0,-57 81-378 0 0,75-145-896 0 0,50-60 432 0 0,1 0 1 0 0,0 0 0 0 0,0 0-1 0 0,0 0 1 0 0,0-1 0 0 0,0 1-1 0 0,0 0 1 0 0,0 0 0 0 0,0-1-1 0 0,0 1 1 0 0,0-1 0 0 0,1 1-1 0 0,-1 0 1 0 0,1-1 0 0 0,-1 1-1 0 0,1-1 1 0 0,-1 1 0 0 0,1-1-1 0 0,0 0 1 0 0,0 1 0 0 0,0-1 0 0 0,0 1-1 0 0,0-1 1 0 0,0 1 0 0 0,0-1-1 0 0,1-1 281 0 0,-1 2-453 0 0,0-28-9429 0 0,0 17 197 0 0</inkml:trace>
  <inkml:trace contextRef="#ctx0" brushRef="#br0" timeOffset="30878.231">3307 2677 10330 0 0,'0'0'2779'0'0,"0"0"-547"0"0,0 0-449 0 0,0 0-159 0 0,0 0-110 0 0,0 0-179 0 0,0 0-234 0 0,0 0-242 0 0,0 0-196 0 0,0 0-151 0 0,0 0-117 0 0,0 0-117 0 0,0 0-52 0 0,0-10 261 0 0,2 24-155 0 0,1 1 1 0 0,0-1-1 0 0,1 0 1 0 0,1 0-1 0 0,0 0 1 0 0,1-1 0 0 0,1 0-1 0 0,0 0 1 0 0,2 2-333 0 0,8 18 351 0 0,126 181 910 0 0,-123-186-1210 0 0,-3 0 1 0 0,0 2 0 0 0,-2 0 0 0 0,-1 0 0 0 0,-1 2-1 0 0,2 11-51 0 0,-15-38-3162 0 0,0-6-1348 0 0,0-3-4223 0 0,0 4-3823 0 0</inkml:trace>
  <inkml:trace contextRef="#ctx0" brushRef="#br0" timeOffset="32228.407">4154 2552 12731 0 0,'0'0'2363'0'0,"0"0"-584"0"0,0 0-339 0 0,0 0-65 0 0,0 0-37 0 0,0 0-118 0 0,0 0-216 0 0,0 0-246 0 0,0 0-218 0 0,0 0-148 0 0,0 0-64 0 0,0 0-7 0 0,-1 3 40 0 0,20 71 2755 0 0,7-90-2337 0 0,151-49-612 0 0,-149 55-139 0 0,-8 4 4 0 0,0 0 0 0 0,-1-1-1 0 0,0-2 1 0 0,-1 0 0 0 0,1 0-1 0 0,-2-2 1 0 0,1 0 0 0 0,-2-1 0 0 0,0-1-1 0 0,0 0 1 0 0,8-11-32 0 0,-22 22 7 0 0,1 0-1 0 0,-1 0 1 0 0,0 0-1 0 0,0-1 0 0 0,0 1 1 0 0,0-1-1 0 0,0 1 1 0 0,-1-1-1 0 0,1 0 1 0 0,-1 0-1 0 0,0 0 1 0 0,0 0-1 0 0,0 0 1 0 0,0 0-1 0 0,0 0 1 0 0,-1 0-1 0 0,1 0 0 0 0,-1 0 1 0 0,0 0-1 0 0,0-1 1 0 0,0 1-1 0 0,0 0 1 0 0,-1 0-1 0 0,1 0 1 0 0,-1 0-1 0 0,0 0 1 0 0,0 0-1 0 0,0 0 1 0 0,0 0-1 0 0,0 0 0 0 0,-1 0 1 0 0,1 0-1 0 0,-1 1 1 0 0,0-1-1 0 0,0 0 1 0 0,0 1-1 0 0,0 0 1 0 0,0-1-1 0 0,-3 0-6 0 0,-51 9-117 0 0,51 2 121 0 0,1 1 0 0 0,-1-1 0 0 0,2 1 0 0 0,-1 0 0 0 0,1 1 0 0 0,1-1 0 0 0,0 0 0 0 0,0 1 0 0 0,0 0 1 0 0,2-1-1 0 0,-1 1 0 0 0,1 0 0 0 0,0 1-4 0 0,-1 24 15 0 0,-8 160 113 0 0,7-106-129 0 0,-4-1 0 0 0,-3 1 0 0 0,-10 31 1 0 0,12-91 25 0 0,-1 20-34 0 0,-3 0 0 0 0,-1 0-1 0 0,-3-1 1 0 0,-2 0 0 0 0,-2-2-1 0 0,-2 0 1 0 0,-2-1 0 0 0,-11 13 9 0 0,-69 49-140 0 0,100-105-1 0 0,0 0 0 0 0,0 0-1 0 0,0 0 1 0 0,0-1 0 0 0,-1 0 0 0 0,1 0 0 0 0,-1 0 0 0 0,1 0 0 0 0,-1 0 0 0 0,1 0-1 0 0,-1-1 1 0 0,0 0 0 0 0,1 0 0 0 0,-1 0 0 0 0,1 0 0 0 0,-1-1 0 0 0,0 1-1 0 0,1-1 1 0 0,-1 0 0 0 0,1 0 0 0 0,-1 0 0 0 0,1 0 0 0 0,0-1 0 0 0,0 1-1 0 0,-1-1 1 0 0,1 0 0 0 0,0 0 0 0 0,0 0 0 0 0,1-1 0 0 0,-1 1 0 0 0,0-1 0 0 0,1 1-1 0 0,-1-1 1 0 0,1 0 0 0 0,-1-1 141 0 0,-4-5-637 0 0,1-1-1 0 0,0 0 0 0 0,0 0 1 0 0,1-1-1 0 0,0 0 1 0 0,1 0-1 0 0,0 0 1 0 0,0 0-1 0 0,-1-11 638 0 0,-9-174-72 0 0,13 173 318 0 0,0 18-148 0 0,1-1 0 0 0,-1 0 0 0 0,1 0 0 0 0,1 1 0 0 0,-1-1 1 0 0,1 0-1 0 0,0 1 0 0 0,0-1 0 0 0,0 1 0 0 0,1-1 0 0 0,0 1 0 0 0,0 0 0 0 0,2-4-98 0 0,1 6 200 0 0,0 1 0 0 0,-1 0 0 0 0,1 0 0 0 0,0 0 0 0 0,0 0 0 0 0,0 1 0 0 0,0 0 0 0 0,0 0 0 0 0,0 0 0 0 0,0 1 0 0 0,1 0 0 0 0,-1 0 0 0 0,0 0 0 0 0,0 0 0 0 0,0 1 0 0 0,1 0-200 0 0,13 0 478 0 0,40-6 163 0 0,0-3 0 0 0,0-2 0 0 0,0-2 0 0 0,-2-3 0 0 0,24-11-641 0 0,-75 24 25 0 0,203-82 487 0 0,-198 75-498 0 0,-11 9 10 0 0,0 1-1 0 0,0-1 0 0 0,0 0 1 0 0,-1 1-1 0 0,1-1 0 0 0,0 0 1 0 0,0 0-1 0 0,0 1 0 0 0,0-1 1 0 0,0 0-1 0 0,0 1 0 0 0,0-1 1 0 0,0 0-1 0 0,0 1 0 0 0,0-1 1 0 0,0 1-1 0 0,0-1 0 0 0,0 0 1 0 0,0 1-1 0 0,0-1 1 0 0,0 0-1 0 0,0 0 0 0 0,1 1 1 0 0,-1-1-1 0 0,0 0 0 0 0,0 1 1 0 0,0-1-1 0 0,0 0 0 0 0,1 1 1 0 0,-1-1-1 0 0,0 0 0 0 0,0 0 1 0 0,1 1-1 0 0,-1-1 0 0 0,0 0 1 0 0,0 0-1 0 0,1 0 0 0 0,-1 0 1 0 0,0 1-1 0 0,1-1 0 0 0,-1 0 1 0 0,0 0-1 0 0,0 0 0 0 0,1 0 1 0 0,-1 0-1 0 0,0 0 0 0 0,1 0 1 0 0,-1 0-1 0 0,1 0 0 0 0,-1 0 1 0 0,0 0-1 0 0,1 0 0 0 0,-1 0-23 0 0,-28 181 1183 0 0,25-134-1621 0 0,17-42-2630 0 0,-6-6-2030 0 0,-4 1-2146 0 0,1 0-5708 0 0</inkml:trace>
  <inkml:trace contextRef="#ctx0" brushRef="#br0" timeOffset="32725.729">4792 3399 11314 0 0,'0'0'2428'0'0,"0"0"-448"0"0,0 0-149 0 0,0 0-48 0 0,0 0-149 0 0,0 0-198 0 0,0 0-196 0 0,0 0-207 0 0,0 0-153 0 0,0 0-136 0 0,0 0-125 0 0,0 0-76 0 0,0 0-43 0 0,3-5-62 0 0,-2 0-376 0 0,0 5-12 0 0,-1 0-1 0 0,0 0 1 0 0,0 1-1 0 0,1-1 1 0 0,-1 0-1 0 0,0 0 1 0 0,1 0-1 0 0,-1 0 1 0 0,0 0-1 0 0,1 0 1 0 0,-1 0-1 0 0,0 0 1 0 0,1 0-1 0 0,-1 0 1 0 0,0 0-1 0 0,1 0 1 0 0,-1 0 0 0 0,0 0-1 0 0,0 0 1 0 0,1 0-1 0 0,-1 0 1 0 0,0 0-1 0 0,1 0 1 0 0,-1 0-1 0 0,0 0 1 0 0,1 0-1 0 0,-1-1 1 0 0,0 1-50 0 0,-16 153 1037 0 0,-3-57-1001 0 0,16-78 187 0 0,1-12-2534 0 0,2-22-6026 0 0,0 9 129 0 0,2 3-4084 0 0</inkml:trace>
  <inkml:trace contextRef="#ctx0" brushRef="#br0" timeOffset="33281.568">4962 3461 11034 0 0,'0'0'2544'0'0,"0"0"-468"0"0,0 0-184 0 0,0 0-109 0 0,0 0-165 0 0,0 0-244 0 0,0 0-286 0 0,0 0-228 0 0,0 0-180 0 0,0 0-104 0 0,0 0-55 0 0,0 0-39 0 0,4-4-4 0 0,52-39 946 0 0,-44 38-1302 0 0,-1 0-1 0 0,1 0 0 0 0,0 1 1 0 0,1 1-1 0 0,-1 0 1 0 0,0 1-1 0 0,1 0 1 0 0,0 1-1 0 0,-1 0 1 0 0,1 1-1 0 0,0 0 1 0 0,6 2-122 0 0,-17-1 3 0 0,-1 1-1 0 0,1-1 1 0 0,0 1 0 0 0,-1 0 0 0 0,0-1 0 0 0,1 1 0 0 0,-1 0 0 0 0,0 0-1 0 0,0 0 1 0 0,0 0 0 0 0,0 0 0 0 0,0 0 0 0 0,-1 0 0 0 0,1 0 0 0 0,-1 0 0 0 0,1 0-1 0 0,-1 1 1 0 0,0-1 0 0 0,0 0 0 0 0,0 0 0 0 0,0 0 0 0 0,0 1 0 0 0,0-1-1 0 0,-1 0 1 0 0,1 0 0 0 0,-1 0 0 0 0,1 0 0 0 0,-1 0 0 0 0,0 0 0 0 0,0 0-1 0 0,0 0 1 0 0,0 0 0 0 0,0 0 0 0 0,0 0 0 0 0,-1 0 0 0 0,1 0 0 0 0,0-1 0 0 0,-1 1-1 0 0,0-1 1 0 0,1 1 0 0 0,-1-1-3 0 0,-165 142 55 0 0,165-142-53 0 0,0-1 0 0 0,1 1 1 0 0,-1-1-1 0 0,1 1 1 0 0,-1 0-1 0 0,1 0 0 0 0,-1 0 1 0 0,1 0-1 0 0,0 0 0 0 0,-1 0 1 0 0,1 0-1 0 0,0 0 0 0 0,0 0 1 0 0,0 1-1 0 0,0-1 1 0 0,0 0-1 0 0,0 1 0 0 0,0-1 1 0 0,0 1-1 0 0,1-1 0 0 0,-1 1 1 0 0,0-1-1 0 0,1 1 0 0 0,-1 0 1 0 0,1-1-1 0 0,0 1 0 0 0,0 0 1 0 0,-1-1-1 0 0,1 1 1 0 0,0 0-1 0 0,0-1 0 0 0,1 1 1 0 0,-1 0-1 0 0,0-1 0 0 0,0 1 1 0 0,1 0-1 0 0,-1-1 0 0 0,1 1 1 0 0,0-1-1 0 0,-1 1 0 0 0,1-1 1 0 0,0 1-1 0 0,0-1 1 0 0,0 1-1 0 0,0-1 0 0 0,0 0 1 0 0,0 0-1 0 0,0 1 0 0 0,1-1 1 0 0,-1 0-1 0 0,0 0 0 0 0,2 1-2 0 0,121 1 311 0 0,-24-21-353 0 0,-75-8-2115 0 0,-23 19-2043 0 0,-1 0-3444 0 0,-1 3-5093 0 0</inkml:trace>
  <inkml:trace contextRef="#ctx0" brushRef="#br0" timeOffset="34044.174">4078 2202 5729 0 0,'0'0'2395'0'0,"0"0"-255"0"0,0 0-100 0 0,0 0-6 0 0,0 0-95 0 0,0 0-179 0 0,0 0-226 0 0,0 0-242 0 0,0 0-216 0 0,0 0-151 0 0,0 0-100 0 0,0 0-95 0 0,0 0-41 0 0,-20-4-69 0 0,-78-17 291 0 0,185 20 1436 0 0,250-9-724 0 0,-235 9-1485 0 0,-112 1 651 0 0,-135-109-621 0 0,-15-17-623 0 0,152 111-412 0 0,8 11-7196 0 0,3 4-4598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0 0 0,'0'0'784'0'0,"0"0"692"0"0,0 0 434 0 0,0 0 385 0 0,0 0 387 0 0,0 0 178 0 0,0 0-148 0 0,0 0-391 0 0,0 0-518 0 0,0 0-470 0 0,0 0-316 0 0,4 0-188 0 0,11-3-130 0 0,-11 26 1363 0 0,-8 722 398 0 0,4-472-2872 0 0,0-273 155 0 0,0 0-133 0 0,0 0-151 0 0,0-5-1321 0 0,-2-55-6647 0 0,0 33 1776 0 0,0 9-1806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11362 0 0,'0'0'1798'0'0,"0"0"-223"0"0,0 0-113 0 0,0 0 55 0 0,0 0 36 0 0,0 0-76 0 0,0 0-230 0 0,0 0-254 0 0,1-34-195 0 0,5-104-172 0 0,-7 134-594 0 0,1 1 0 0 0,0 0 0 0 0,0 0 1 0 0,1 0-1 0 0,-1 0 0 0 0,0 0 0 0 0,1 0 0 0 0,0 0 1 0 0,0 1-1 0 0,0-1 0 0 0,0 0 0 0 0,0 0 0 0 0,0 0 1 0 0,1 1-1 0 0,0-1 0 0 0,-1 1 0 0 0,1-1 0 0 0,0 1 1 0 0,0 0-1 0 0,0 0 0 0 0,0 0 0 0 0,1 0 0 0 0,-1 0 1 0 0,1 0-1 0 0,0 0-32 0 0,7-5 156 0 0,15-10 27 0 0,1 1-1 0 0,1 1 0 0 0,0 2 0 0 0,1 0 1 0 0,0 2-1 0 0,1 1 0 0 0,1 2 1 0 0,-1 0-1 0 0,1 2 0 0 0,0 1 0 0 0,1 2 1 0 0,23 0-183 0 0,-44 2 10 0 0,0 1 0 0 0,0 0 0 0 0,0 1 1 0 0,1 0-1 0 0,-1 0 0 0 0,0 1 1 0 0,-1 1-1 0 0,1-1 0 0 0,0 2 1 0 0,-1-1-1 0 0,1 1 0 0 0,-1 1 0 0 0,0 0 1 0 0,-1 0-1 0 0,1 1 0 0 0,-1-1 1 0 0,0 2-1 0 0,0-1 0 0 0,-1 1 1 0 0,0 1-1 0 0,0-1 0 0 0,-1 1 0 0 0,0 0 1 0 0,0 1-1 0 0,-1-1 0 0 0,0 1 1 0 0,0 0-1 0 0,-1 1 0 0 0,0-1 1 0 0,-1 1-1 0 0,0-1 0 0 0,-1 1 0 0 0,0 0 1 0 0,0 0-1 0 0,-1 0 0 0 0,0 1-10 0 0,-2 3 18 0 0,0 1-1 0 0,0-1 0 0 0,-1 0 1 0 0,-1 0-1 0 0,-1 0 0 0 0,0 0 1 0 0,0 0-1 0 0,-2-1 0 0 0,1 1 1 0 0,-2-2-1 0 0,0 1 0 0 0,0-1 1 0 0,-1 0-1 0 0,-1 0 0 0 0,-6 7-17 0 0,-12 10 9 0 0,-2-1-1 0 0,0 0 0 0 0,-2-3 0 0 0,-1 0 0 0 0,-1-2 1 0 0,-1-2-1 0 0,0-1 0 0 0,-2-1 0 0 0,0-2 1 0 0,-2-2-1 0 0,1-1 0 0 0,-15 1-8 0 0,37-11 29 0 0,16-4-30 0 0,-1 0 1 0 0,0 0 0 0 0,1 0 0 0 0,-1 0 0 0 0,0 0 0 0 0,1 1-1 0 0,-1-1 1 0 0,0 0 0 0 0,0 0 0 0 0,1 0 0 0 0,-1 1 0 0 0,0-1-1 0 0,0 0 1 0 0,0 0 0 0 0,1 1 0 0 0,-1-1 0 0 0,0 0 0 0 0,0 0 0 0 0,0 1-1 0 0,0-1 1 0 0,1 0 0 0 0,-1 1 0 0 0,0-1 0 0 0,0 0 0 0 0,0 1-1 0 0,0-1 1 0 0,0 0 0 0 0,0 0 0 0 0,0 1 0 0 0,0-1 0 0 0,0 0-1 0 0,0 1 1 0 0,0-1 0 0 0,0 0 0 0 0,0 1 0 0 0,0-1 0 0 0,0 0 0 0 0,-1 1-1 0 0,1-1 1 0 0,0 0 0 0 0,0 1 0 0 0,0-1 0 0 0,0 0 0 0 0,0 0-1 0 0,-1 1 1 0 0,44 25 2 0 0,3 0 237 0 0,-2 3-1 0 0,0 2 0 0 0,-2 1 0 0 0,25 26-238 0 0,-47-38 189 0 0,-1 0-1 0 0,-1 1 0 0 0,0 1 0 0 0,-2 0 1 0 0,-1 1-1 0 0,7 14-188 0 0,-2-11 111 0 0,-20-25-141 0 0,0-1 0 0 0,0 0-20 0 0,0 0-29 0 0,0 0-33 0 0,0 0-68 0 0,0 0-110 0 0,18-4-8700 0 0,-14 4 4984 0 0,0 0-7913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66 264 1880 0 0,'0'0'857'0'0,"0"0"-177"0"0,0 0 87 0 0,0 0 367 0 0,0 0 380 0 0,0 0 174 0 0,0 0-89 0 0,0 0-261 0 0,0 0-228 0 0,0 0-91 0 0,0 0-14 0 0,-3-2 14 0 0,-9-5-24 0 0,9 5-107 0 0,3 2-109 0 0,0 0-144 0 0,0 0-106 0 0,19 5 2222 0 0,95 12 605 0 0,-101-17-3229 0 0,0-2 0 0 0,-1 0 1 0 0,1 0-1 0 0,-1-1 0 0 0,1 0 0 0 0,-1-1 1 0 0,0-1-1 0 0,-1 0 0 0 0,1-1 0 0 0,-1 0 1 0 0,0 0-1 0 0,5-5-127 0 0,-10 6 36 0 0,-1 1 1 0 0,0-1-1 0 0,0 0 1 0 0,0 0-1 0 0,-1-1 1 0 0,0 0-1 0 0,0 1 1 0 0,0-1-1 0 0,-1 0 1 0 0,0-1-1 0 0,0 1 1 0 0,0-1-1 0 0,-1 1 1 0 0,0-1-1 0 0,0 0 1 0 0,-1 1-1 0 0,0-1 1 0 0,0 0-1 0 0,0 0 1 0 0,-1 0-1 0 0,0 0 1 0 0,-1-6-37 0 0,0 10 1 0 0,1-1 1 0 0,-1 1-1 0 0,0 0 1 0 0,0 0 0 0 0,0-1-1 0 0,0 1 1 0 0,0 0 0 0 0,-1 0-1 0 0,1 0 1 0 0,-1 1-1 0 0,0-1 1 0 0,0 0 0 0 0,0 0-1 0 0,0 1 1 0 0,0 0 0 0 0,-1-1-1 0 0,1 1 1 0 0,-1 0-1 0 0,1 0 1 0 0,-1 0 0 0 0,0 0-1 0 0,0 1 1 0 0,0-1 0 0 0,0 1-1 0 0,0 0 1 0 0,0 0-1 0 0,0 0 1 0 0,-1 0 0 0 0,1 0-1 0 0,0 1 1 0 0,-4-1-2 0 0,-1 0-16 0 0,0 0 0 0 0,0 1-1 0 0,0 0 1 0 0,0 0 0 0 0,0 1 0 0 0,0 0 0 0 0,0 0-1 0 0,1 1 1 0 0,-1 0 0 0 0,0 0 0 0 0,1 1 0 0 0,-6 2 16 0 0,-4 3-8 0 0,1 0-1 0 0,1 1 1 0 0,0 1 0 0 0,0 1 0 0 0,1 0 0 0 0,0 0 0 0 0,1 1 0 0 0,0 1 0 0 0,1 1 0 0 0,1-1 0 0 0,0 2 0 0 0,1 0 0 0 0,0 0-1 0 0,1 0 1 0 0,1 1 0 0 0,0 1 0 0 0,-3 12 8 0 0,10-24 4 0 0,0 1 0 0 0,1-1-1 0 0,0 1 1 0 0,0-1 0 0 0,0 1-1 0 0,1-1 1 0 0,-1 0 0 0 0,1 1-1 0 0,1-1 1 0 0,-1 0 0 0 0,1 0-1 0 0,0 0 1 0 0,0 1 0 0 0,0-2-1 0 0,1 1 1 0 0,-1 0 0 0 0,1-1-1 0 0,0 1 1 0 0,1-1 0 0 0,-1 0-1 0 0,1 0 1 0 0,0 0 0 0 0,0 0-1 0 0,0-1 1 0 0,0 1 0 0 0,1-1-1 0 0,-1 0 1 0 0,1-1 0 0 0,0 1 0 0 0,0-1-1 0 0,0 0 1 0 0,0 0 0 0 0,0-1-1 0 0,1 1 1 0 0,-1-1 0 0 0,0 0-1 0 0,1 0 1 0 0,-1-1 0 0 0,1 0-1 0 0,-1 0 1 0 0,1 0-4 0 0,183 3 41 0 0,-119-25-1278 0 0,-56 15-3305 0 0,0 0-4171 0 0,-11 7-3474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8986 0 0,'0'0'2652'0'0,"0"0"-356"0"0,0 0-313 0 0,0 0-179 0 0,0 0-216 0 0,0 0-289 0 0,0 0-237 0 0,0 0-210 0 0,0 0-121 0 0,0 0-58 0 0,0 0-36 0 0,0 0-28 0 0,0 0-49 0 0,5-16-61 0 0,34-105 812 0 0,-32 97-1184 0 0,1 0 0 0 0,1 0 0 0 0,1 2 0 0 0,2-1 0 0 0,0 1-1 0 0,1 1 1 0 0,1 0 0 0 0,1 1 0 0 0,0 0 0 0 0,2 1 0 0 0,2 0-127 0 0,24-19 46 0 0,-42 37-38 0 0,-1 1-23 0 0,2 15-2 0 0,13 165 98 0 0,-15-178-81 0 0,0 0 1 0 0,0 0 0 0 0,1 1-1 0 0,-1-1 1 0 0,1 0-1 0 0,-1 0 1 0 0,1 0-1 0 0,0-1 1 0 0,-1 1-1 0 0,1 0 1 0 0,0 0-1 0 0,1 0 1 0 0,-1-1 0 0 0,0 1-1 0 0,0 0 1 0 0,1-1-1 0 0,-1 1 1 0 0,1-1-1 0 0,-1 1 1 0 0,1-1-1 0 0,0 0 1 0 0,-1 0-1 0 0,1 0 1 0 0,0 0-1 0 0,0 0 1 0 0,0 0 0 0 0,0 0-1 0 0,0-1 1 0 0,0 1-1 0 0,0-1 1 0 0,0 1-1 0 0,0-1 1 0 0,0 0-1 0 0,0 0 1 0 0,0 0-1 0 0,0 0 1 0 0,0 0 0 0 0,0 0-1 0 0,0-1 1 0 0,0 1-1 0 0,0 0 1 0 0,0-1-1 0 0,0 0 1 0 0,1 0-1 0 0,162-152 165 0 0,-63 76-81 0 0,-102 77-84 0 0,1-1-1 0 0,0 1 1 0 0,-1-1 0 0 0,1 1-1 0 0,0 0 1 0 0,0-1-1 0 0,0 1 1 0 0,-1 0 0 0 0,1 0-1 0 0,0 0 1 0 0,0-1-1 0 0,0 1 1 0 0,-1 0-1 0 0,1 0 1 0 0,0 0 0 0 0,0 0-1 0 0,0 0 1 0 0,0 1-1 0 0,-1-1 1 0 0,1 0-1 0 0,0 0 1 0 0,0 1 0 0 0,0-1-1 0 0,-1 0 1 0 0,1 1-1 0 0,0-1 1 0 0,-1 0 0 0 0,1 1-1 0 0,0-1 1 0 0,-1 1-1 0 0,1-1 1 0 0,0 1-1 0 0,-1 0 1 0 0,1-1 0 0 0,-1 1-1 0 0,1 0 1 0 0,-1-1-1 0 0,1 1 1 0 0,-1 0 0 0 0,0 0-1 0 0,1-1 1 0 0,-1 1-1 0 0,0 0 1 0 0,0 0-1 0 0,1-1 1 0 0,-1 1 0 0 0,0 0-1 0 0,0 0 1 0 0,0 0-1 0 0,0 0 1 0 0,0-1 0 0 0,0 1-1 0 0,0 0 1 0 0,0 0-1 0 0,0 0 1 0 0,-1-1-1 0 0,1 2 1 0 0,2 6-4 0 0,3 145 46 0 0,-2-76-3259 0 0,5-69-583 0 0,-1-8-6239 0 0,-5 0-1601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50 123 10394 0 0,'0'0'3469'0'0,"0"0"-1159"0"0,0 0-663 0 0,0 0-326 0 0,0 0-270 0 0,0 0-240 0 0,0 0-264 0 0,0 0-179 0 0,0 0-60 0 0,0 0-19 0 0,0 0-14 0 0,0 0-36 0 0,0 0-42 0 0,-8 26-30 0 0,-22 82-59 0 0,28-106-94 0 0,1 1 1 0 0,-1-1-1 0 0,1 0 0 0 0,0 0 0 0 0,0 1 1 0 0,0-1-1 0 0,1 1 0 0 0,-1-1 1 0 0,1 1-1 0 0,-1-1 0 0 0,1 1 0 0 0,0-1 1 0 0,-1 1-1 0 0,2 0 0 0 0,-1-1 1 0 0,0 1-1 0 0,0-1 0 0 0,1 1 0 0 0,-1-1 1 0 0,1 1-1 0 0,0-1 0 0 0,0 1 1 0 0,0-1-1 0 0,0 0 0 0 0,0 1 0 0 0,0-1 1 0 0,1 0-1 0 0,-1 0 0 0 0,1 0 1 0 0,0 0-1 0 0,-1 0 0 0 0,1 0 0 0 0,0-1 1 0 0,0 1-1 0 0,0 0 0 0 0,0-1 1 0 0,0 0-1 0 0,1 1 0 0 0,-1-1-14 0 0,1 1 47 0 0,6 1 85 0 0,-1-1 1 0 0,0 1-1 0 0,1-1 0 0 0,0-1 0 0 0,-1 0 1 0 0,1 0-1 0 0,0-1 0 0 0,-1 0 0 0 0,1 0 1 0 0,0-1-1 0 0,0 0 0 0 0,-1 0 0 0 0,1-1 0 0 0,-1-1 1 0 0,0 1-1 0 0,1-1 0 0 0,-1-1 0 0 0,0 1 1 0 0,4-4-133 0 0,-3 2 89 0 0,0 1 1 0 0,-1-1 0 0 0,0-1-1 0 0,0 0 1 0 0,-1 0 0 0 0,1 0-1 0 0,-1-1 1 0 0,-1 0 0 0 0,1-1-1 0 0,-1 1 1 0 0,0-1 0 0 0,-1 0-1 0 0,0-1 1 0 0,0 1 0 0 0,-1-1-1 0 0,0 0 1 0 0,-1 0 0 0 0,0 0-1 0 0,0-1 1 0 0,-1 1 0 0 0,0-1-1 0 0,0 1 1 0 0,-1-1 0 0 0,-1 0-1 0 0,0 1 1 0 0,0-9-90 0 0,-3 11-38 0 0,0 0 0 0 0,0 1 0 0 0,0-1-1 0 0,-1 1 1 0 0,0 0 0 0 0,0 0 0 0 0,-1 1 0 0 0,1-1 0 0 0,-1 1 0 0 0,0 0 0 0 0,-1 0 0 0 0,1 0 0 0 0,-1 1-1 0 0,0 0 1 0 0,0 0 0 0 0,0 0 0 0 0,-1 1 0 0 0,0 0 0 0 0,1 0 0 0 0,-1 1 0 0 0,0 0 0 0 0,0 0 0 0 0,0 0 0 0 0,0 1-1 0 0,0 0 1 0 0,-1 1 0 0 0,1-1 0 0 0,0 1 0 0 0,0 1 0 0 0,-4 0 38 0 0,-55 17-2606 0 0,46-8-750 0 0,0 1-3562 0 0,6-3-5511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13499 0 0,'0'0'3455'0'0,"0"0"-1444"0"0,0 0-625 0 0,0 0-202 0 0,0 0-152 0 0,0 0-214 0 0,0 0-247 0 0,0 0-200 0 0,0 0-134 0 0,0 0-37 0 0,0 0 95 0 0,0 0 78 0 0,0 0 33 0 0,1 5 30 0 0,46 68 1301 0 0,59 147-1106 0 0,-106-219-621 0 0,0 0 0 0 0,0 0-1 0 0,0-1 1 0 0,0 1 0 0 0,0 0 0 0 0,0-1 0 0 0,0 1-1 0 0,0 0 1 0 0,1 0 0 0 0,-1-1 0 0 0,0 1 0 0 0,0 0-1 0 0,1-1 1 0 0,-1 1 0 0 0,1-1 0 0 0,-1 1 0 0 0,0 0-1 0 0,1-1 1 0 0,-1 1 0 0 0,1-1 0 0 0,-1 1-1 0 0,1-1 1 0 0,0 1 0 0 0,-1-1 0 0 0,1 0 0 0 0,-1 1-1 0 0,1-1 1 0 0,0 0 0 0 0,-1 1 0 0 0,1-1 0 0 0,0 0-1 0 0,-1 0 1 0 0,1 0 0 0 0,0 0 0 0 0,0 1 0 0 0,-1-1-1 0 0,1 0 1 0 0,0 0 0 0 0,-1 0 0 0 0,1 0-1 0 0,0-1 1 0 0,0 1 0 0 0,-1 0 0 0 0,1 0 0 0 0,0 0-1 0 0,-1-1 1 0 0,1 1 0 0 0,0 0 0 0 0,-1 0 0 0 0,1-1-1 0 0,0 1 1 0 0,-1-1 0 0 0,1 1-10 0 0,38-88 883 0 0,21-55-302 0 0,-40 99-1029 0 0,-12 43-2114 0 0,-7 1-1185 0 0,0 1-3404 0 0,0 2-5437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19 293 13931 0 0,'0'0'2786'0'0,"0"0"-866"0"0,0 0-246 0 0,0 0-56 0 0,0 0-141 0 0,0 0-164 0 0,0 0-258 0 0,0 0-273 0 0,33-14-210 0 0,103-45-157 0 0,-64 14 248 0 0,-58 33-457 0 0,-5 6-121 0 0,-1-1-1 0 0,0 0 1 0 0,0 0-1 0 0,0-1 1 0 0,-1 0-1 0 0,0 0 1 0 0,-1-1-1 0 0,1 0 1 0 0,-2 0-1 0 0,1-1 1 0 0,-1 1-1 0 0,-1-2-84 0 0,-3 9 6 0 0,-1 0 0 0 0,0 0-1 0 0,1 1 1 0 0,-1-1-1 0 0,0 0 1 0 0,0 0 0 0 0,0 0-1 0 0,0 1 1 0 0,-1-1 0 0 0,1 0-1 0 0,0 0 1 0 0,-1 0 0 0 0,1 1-1 0 0,-1-1 1 0 0,0 0 0 0 0,1 1-1 0 0,-1-1 1 0 0,0 0-1 0 0,0 1 1 0 0,0-1 0 0 0,0 1-1 0 0,-1 0 1 0 0,1-1 0 0 0,0 1-1 0 0,0 0 1 0 0,-1 0 0 0 0,1-1-1 0 0,-1 1 1 0 0,1 0-1 0 0,-1 1 1 0 0,0-1 0 0 0,1 0-1 0 0,-1 0 1 0 0,0 1 0 0 0,1-1-1 0 0,-1 1 1 0 0,0-1 0 0 0,0 1-1 0 0,0 0 1 0 0,1 0-6 0 0,-77-2-68 0 0,63 7 48 0 0,1 0-1 0 0,-1 1 1 0 0,1 0 0 0 0,0 1 0 0 0,1 0 0 0 0,0 2 0 0 0,0-1 0 0 0,0 2 0 0 0,1-1 0 0 0,1 2 0 0 0,0 0 0 0 0,0 0 0 0 0,1 1 0 0 0,0 0-1 0 0,1 0 1 0 0,1 1 0 0 0,0 1 0 0 0,-2 4 20 0 0,7-12-1 0 0,0 0 0 0 0,0 0 0 0 0,0 0 0 0 0,1 1 0 0 0,-1 0 0 0 0,2-1 0 0 0,-1 1 0 0 0,1 0 1 0 0,0 0-1 0 0,0 0 0 0 0,1 0 0 0 0,0 0 0 0 0,0 0 0 0 0,1 0 0 0 0,0 0 0 0 0,0-1 0 0 0,1 1 0 0 0,-1 0 0 0 0,2 0 0 0 0,-1-1 0 0 0,1 1 0 0 0,-1-1 0 0 0,2 0 0 0 0,-1 0 0 0 0,1 0 0 0 0,0 0 0 0 0,0-1 0 0 0,1 0 0 0 0,-1 1 0 0 0,1-1 0 0 0,0-1 0 0 0,1 1 0 0 0,2 1 1 0 0,19 8-76 0 0,0-1-1 0 0,1-1 1 0 0,0-2 0 0 0,1-1-1 0 0,0-1 1 0 0,0-1-1 0 0,1-2 1 0 0,0 0-1 0 0,0-3 1 0 0,0 0 0 0 0,0-2-1 0 0,0-1 1 0 0,20-4 76 0 0,-2-2-2317 0 0,-33 2-1043 0 0,2 0-3629 0 0,-2 1-6085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184 633 5817 0 0,'0'0'3045'0'0,"0"0"-886"0"0,0 0-365 0 0,0 0-55 0 0,0 0-38 0 0,0 0-156 0 0,0 0-249 0 0,0 0-258 0 0,0 0-229 0 0,0 0-183 0 0,0 0-165 0 0,0 0-129 0 0,-28 23-76 0 0,-85 72-60 0 0,110-93-184 0 0,0 0 0 0 0,0 0 0 0 0,0 0 0 0 0,1 0 0 0 0,-1 1 0 0 0,1-1 0 0 0,-1 1 0 0 0,1 0 1 0 0,0 0-1 0 0,0 0 0 0 0,0 0 0 0 0,0 0 0 0 0,1 0 0 0 0,-1 0 0 0 0,1 0 0 0 0,0 1 0 0 0,0-1 0 0 0,0 0 0 0 0,0 1 0 0 0,0 2-12 0 0,0 6 45 0 0,2 96 247 0 0,-1-105-270 0 0,1 1-1 0 0,0-1 0 0 0,0 1 0 0 0,0-1 1 0 0,0 0-1 0 0,1 0 0 0 0,-1 0 1 0 0,1 0-1 0 0,0 0 0 0 0,0 0 1 0 0,0 0-1 0 0,1 0 0 0 0,-1-1 1 0 0,0 1-1 0 0,1-1 0 0 0,0 1 1 0 0,0-1-1 0 0,-1 0 0 0 0,1 0 1 0 0,0-1-1 0 0,1 1 0 0 0,-1-1 1 0 0,0 1-1 0 0,0-1 0 0 0,1 0 1 0 0,-1 0-1 0 0,0 0 0 0 0,1-1 0 0 0,1 1-21 0 0,1 0 70 0 0,-1-1 0 0 0,1 0 0 0 0,0 0 0 0 0,0 0 0 0 0,0-1 0 0 0,-1 1 0 0 0,1-2-1 0 0,0 1 1 0 0,-1 0 0 0 0,1-1 0 0 0,-1 0 0 0 0,0-1 0 0 0,1 1 0 0 0,-1-1 0 0 0,0 0-1 0 0,0 0 1 0 0,-1 0 0 0 0,1-1 0 0 0,-1 0 0 0 0,0 0 0 0 0,1 0 0 0 0,-2 0 0 0 0,1-1-1 0 0,0 1 1 0 0,-1-1 0 0 0,0 0 0 0 0,0 0 0 0 0,1-3-70 0 0,1-4 17 0 0,0 1 0 0 0,-1-1 0 0 0,0 0-1 0 0,0 0 1 0 0,-2 0 0 0 0,1-1 0 0 0,-2 1 0 0 0,1 0 0 0 0,-2-1 0 0 0,0 0 0 0 0,0 1 0 0 0,-1-3-17 0 0,-1 9-124 0 0,1 1 1 0 0,-1-1-1 0 0,0 1 0 0 0,0-1 1 0 0,-1 1-1 0 0,1 0 1 0 0,-1 0-1 0 0,-1 0 1 0 0,1 0-1 0 0,0 1 1 0 0,-1-1-1 0 0,0 1 1 0 0,0 0-1 0 0,-1 0 0 0 0,1 0 1 0 0,-1 1-1 0 0,1 0 1 0 0,-1 0-1 0 0,0 0 1 0 0,-1 0-1 0 0,1 1 1 0 0,-5-2 123 0 0,10 4-54 0 0,0 0 1 0 0,0 0-1 0 0,0 0 1 0 0,1 0-1 0 0,-1 0 1 0 0,0 1-1 0 0,0-1 1 0 0,0 0-1 0 0,0 0 1 0 0,0 1-1 0 0,1-1 1 0 0,-1 0-1 0 0,0 0 1 0 0,0 0-1 0 0,0 1 1 0 0,0-1-1 0 0,0 0 1 0 0,0 0-1 0 0,0 1 1 0 0,0-1-1 0 0,0 0 1 0 0,0 0-1 0 0,0 1 1 0 0,0-1-1 0 0,0 0 1 0 0,0 0-1 0 0,0 1 1 0 0,0-1-1 0 0,0 0 1 0 0,0 0-1 0 0,0 1 1 0 0,0-1-1 0 0,-1 0 1 0 0,1 0-1 0 0,0 0 1 0 0,0 1-1 0 0,0-1 1 0 0,0 0-1 0 0,0 0 1 0 0,-1 0-1 0 0,1 1 1 0 0,0-1 0 0 0,0 0-1 0 0,0 0 1 0 0,-1 0-1 0 0,1 0 1 0 0,0 0-1 0 0,0 1 1 0 0,-1-1-1 0 0,1 0 1 0 0,0 0-1 0 0,0 0 1 0 0,0 0-1 0 0,-1 0 54 0 0,9 2 112 0 0,1-1 0 0 0,-1 0 0 0 0,1-1 1 0 0,-1 0-1 0 0,1 0 0 0 0,-1 0 0 0 0,1-1 0 0 0,-1-1 0 0 0,1 1 0 0 0,-1-1 0 0 0,0-1 0 0 0,0 1 1 0 0,0-2-1 0 0,0 1 0 0 0,1-1-112 0 0,17-7 186 0 0,0 0 0 0 0,-1-2 0 0 0,-1 0 0 0 0,0-2 0 0 0,-1-1 0 0 0,0 0 0 0 0,-1-2 0 0 0,-1-1 0 0 0,-1 0 0 0 0,-1-1 0 0 0,0-2 0 0 0,-2 0 0 0 0,0 0 0 0 0,-2-2 0 0 0,-1 0 0 0 0,0 0 0 0 0,-2-2 0 0 0,-1 1 0 0 0,-1-2 1 0 0,2-10-187 0 0,-4 10 2 0 0,-2-1 0 0 0,-1-1 0 0 0,-1 1 0 0 0,-1 0 1 0 0,-2-1-1 0 0,-1-26-2 0 0,-1 56-1 0 0,1 0 0 0 0,0 0 0 0 0,-1-1 0 0 0,1 1 0 0 0,0 0 0 0 0,-1-1 0 0 0,1 1 0 0 0,-1 0 0 0 0,1 0 0 0 0,-1-1 0 0 0,0 1 0 0 0,1-1 0 0 0,-1 1 0 0 0,1-1 0 0 0,-1 1 0 0 0,0-1 0 0 0,0 1 0 0 0,1-1 0 0 0,-1 1 0 0 0,0-1 0 0 0,0 0 0 0 0,1 0 0 0 0,-1 1 0 0 0,0-1 0 0 0,0 0 0 0 0,0 0 0 0 0,0 0 0 0 0,1 0 0 0 0,-1 0 0 0 0,0 0 0 0 0,0 0 0 0 0,0 0 0 0 0,0 0 0 0 0,1 0 0 0 0,-1 0 0 0 0,0-1 0 0 0,0 1 0 0 0,0 0 0 0 0,1-1 0 0 0,-1 1 0 0 0,0 0 0 0 0,0-1 0 0 0,1 1 0 0 0,-1-1 0 0 0,0 1 0 0 0,1-1 0 0 0,-1 0 0 0 0,1 1 0 0 0,-1-1 0 0 0,1 1 0 0 0,-1-1 0 0 0,1 0 0 0 0,-1 0 0 0 0,1 1 0 0 0,-1-1 0 0 0,1 0 0 0 0,0 0 0 0 0,-1 1 0 0 0,1-1 0 0 0,0 0 0 0 0,0 0 0 0 0,0 0 0 0 0,0 0 0 0 0,0 1 0 0 0,0-1 0 0 0,0 0 0 0 0,0 0 1 0 0,-18 43-2 0 0,2 1 0 0 0,2 0 0 0 0,2 1-1 0 0,-3 20 3 0 0,4-17 13 0 0,2-8 17 0 0,1 0-1 0 0,3 1 1 0 0,0 0 0 0 0,3-1-1 0 0,1 1 1 0 0,2 0-1 0 0,2 0 1 0 0,1 0 0 0 0,3-1-1 0 0,1 1 1 0 0,1-2-1 0 0,3 1 1 0 0,1-2-1 0 0,1 1 1 0 0,2-2 0 0 0,9 12-30 0 0,-21-39 23 0 0,0-1 1 0 0,1 0-1 0 0,0 0 1 0 0,0-1-1 0 0,1 0 0 0 0,0 1 1 0 0,1-2-1 0 0,-1 1 1 0 0,1-1-1 0 0,0 0 1 0 0,1 0-1 0 0,0-1 1 0 0,-1 0-1 0 0,2-1 1 0 0,-1 0-1 0 0,0 0 1 0 0,1 0-1 0 0,0-1 1 0 0,0 0-1 0 0,0-1 1 0 0,0 0-1 0 0,0-1 0 0 0,0 0 1 0 0,1 0-1 0 0,4-1-23 0 0,-5-4 66 0 0,-1-1 0 0 0,1 0-1 0 0,-1 0 1 0 0,-1-1 0 0 0,1 0-1 0 0,-1-1 1 0 0,0 0 0 0 0,0 0-1 0 0,-1 0 1 0 0,0-1 0 0 0,0 0-1 0 0,-1 0 1 0 0,0 0 0 0 0,0-1-1 0 0,-1 1 1 0 0,0-1-1 0 0,-1 0 1 0 0,0-1 0 0 0,0 1-1 0 0,-1-1 1 0 0,0 1 0 0 0,0-5-66 0 0,1 3-4 0 0,0 0 0 0 0,-1 0-1 0 0,0 0 1 0 0,-1 0 0 0 0,0 0 0 0 0,-1-1 0 0 0,0 1 0 0 0,0 0 0 0 0,-1 0 0 0 0,-1 0 0 0 0,0 0-1 0 0,-1 0 1 0 0,0 0 0 0 0,0 0 0 0 0,-1 1 0 0 0,-1-1 0 0 0,0 1 0 0 0,0 0 0 0 0,-1 1 0 0 0,0-1-1 0 0,0 1 1 0 0,-1 0 0 0 0,-1 1 0 0 0,1 0 0 0 0,-1 0 0 0 0,-1 0 0 0 0,0 1 0 0 0,0 1 0 0 0,0-1-1 0 0,0 1 1 0 0,-1 1 0 0 0,0 0 0 0 0,-1 0 0 0 0,1 1 0 0 0,-1 0 0 0 0,1 1 0 0 0,-5-1 4 0 0,-93 9-1747 0 0,75 8-1246 0 0,1 6-3350 0 0,19-8-5586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10202 0 0,'0'0'2218'0'0,"0"0"-587"0"0,0 0-185 0 0,0 0 74 0 0,0 0 7 0 0,0 0-191 0 0,0 0-280 0 0,0 0-217 0 0,0 0-132 0 0,0 0-69 0 0,0 0-44 0 0,0 0-52 0 0,0 0-45 0 0,19-8-69 0 0,55-26-86 0 0,-16 0 59 0 0,-55 31-361 0 0,0 0 0 0 0,0 0 0 0 0,1 1 0 0 0,-1-1 0 0 0,0 1 0 0 0,1 0 0 0 0,-1 0 0 0 0,1 0 0 0 0,0 1 1 0 0,-1-1-1 0 0,1 1 0 0 0,0 0 0 0 0,0 0 0 0 0,0 0 0 0 0,0 1 0 0 0,0-1 0 0 0,0 1 0 0 0,0 0 0 0 0,0 0 0 0 0,0 1 0 0 0,1-1 0 0 0,-1 1 0 0 0,0-1 0 0 0,-1 1 0 0 0,1 1 1 0 0,0-1-1 0 0,0 0 0 0 0,0 1 0 0 0,-1 0 0 0 0,3 2-40 0 0,6 6 20 0 0,-1 1 0 0 0,0 1 0 0 0,-1 0 1 0 0,0 0-1 0 0,-1 1 0 0 0,-1 1 0 0 0,0-1 0 0 0,-1 1 0 0 0,0 0 1 0 0,-1 1-1 0 0,-1 0 0 0 0,0 0 0 0 0,-1 0 0 0 0,0 0 1 0 0,0 16-21 0 0,4 6 9 0 0,-2 1 0 0 0,-1 0 1 0 0,-2 0-1 0 0,-2 1 0 0 0,-1-1 1 0 0,-3 0-1 0 0,-5 31-9 0 0,8-66-1 0 0,-3 29 18 0 0,-1 0 0 0 0,-2-1 0 0 0,-1 1-1 0 0,-2-2 1 0 0,0 1 0 0 0,-2-1 0 0 0,-2 0 0 0 0,0-1-1 0 0,-2-1 1 0 0,-1 0 0 0 0,-18 22-17 0 0,32-47 14 0 0,1 0 0 0 0,-1 0 0 0 0,0-1 0 0 0,0 1 0 0 0,0-1 0 0 0,0 1 0 0 0,0-1 0 0 0,0 1 0 0 0,-1-1 1 0 0,1 0-1 0 0,-1 0 0 0 0,0 0 0 0 0,1-1 0 0 0,-1 1 0 0 0,0-1 0 0 0,0 1 0 0 0,0-1 0 0 0,0 0 0 0 0,0 0 0 0 0,-1 0 0 0 0,1-1 0 0 0,0 1 0 0 0,0-1 0 0 0,-1 0 0 0 0,1 0 0 0 0,0 0 1 0 0,0 0-1 0 0,-1 0 0 0 0,1-1 0 0 0,0 1 0 0 0,0-1 0 0 0,0 0 0 0 0,0 0 0 0 0,0 0 0 0 0,0 0 0 0 0,0-1 0 0 0,0 1 0 0 0,0-1 0 0 0,0 0 0 0 0,1 0 0 0 0,-1 0 0 0 0,1 0 1 0 0,-1 0-1 0 0,1-1 0 0 0,0 1 0 0 0,-1-1-14 0 0,-4-12 22 0 0,1-1-1 0 0,1 0 1 0 0,0 0 0 0 0,0 0 0 0 0,2-1 0 0 0,0 1 0 0 0,1-1 0 0 0,1 0 0 0 0,0 0-1 0 0,1 0 1 0 0,1 1 0 0 0,1-1 0 0 0,0 0 0 0 0,1 1 0 0 0,3-9-22 0 0,0 7-139 0 0,0 1-1 0 0,2-1 1 0 0,0 1 0 0 0,1 0-1 0 0,0 1 1 0 0,1 0 0 0 0,1 0-1 0 0,1 1 1 0 0,8-8 139 0 0,-15 20-524 0 0,1-3-3652 0 0,-5 1-5684 0 0,-1 4-2139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4921 0 0,'0'0'2358'0'0,"0"0"-306"0"0,0 0-89 0 0,0 0 34 0 0,0 0-67 0 0,0 0-259 0 0,0 0-367 0 0,0 0-365 0 0,0 0-267 0 0,0 0-137 0 0,0 0-55 0 0,0 0-7 0 0,0 0 110 0 0,5 0 65 0 0,390-15 4965 0 0,-69-11-4667 0 0,85-10-289 0 0,552-41 42 0 0,-941 76-760 0 0,14-1 262 0 0,-29 1-680 0 0,-16 1-802 0 0,-43 10-6031 0 0,41-6 2916 0 0,0 0-7140 0 0</inkml:trace>
  <inkml:trace contextRef="#ctx0" brushRef="#br0" timeOffset="935.839">566 247 0 0 0,'0'0'531'0'0,"0"0"313"0"0,0 0 299 0 0,0 0 241 0 0,-22 5 86 0 0,-102 20 1222 0 0,86-18-1462 0 0,-119 0 13306 0 0,66 19-12331 0 0,68-15 770 0 0,44-10-2336 0 0,117 9 341 0 0,60-19-535 0 0,-1-10-1 0 0,114-27-444 0 0,-76 10 185 0 0,41 2 68 0 0,1 12 1 0 0,55 12-254 0 0,-315 9 8 0 0,0 1 0 0 0,0 1 1 0 0,0 1-1 0 0,0 0 0 0 0,0 1 1 0 0,0 1-1 0 0,-1 0 0 0 0,12 6-8 0 0,-33-6-453 0 0,5-4 414 0 0,-27 0-793 0 0,-21 18-2127 0 0,40-14 316 0 0,3-1-817 0 0,1-2-3163 0 0,2-1-5371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13923 0 0,'0'0'4449'0'0,"0"0"-2937"0"0,0 0-287 0 0,0 0-129 0 0,0 0-128 0 0,0 0-192 0 0,0 0-264 0 0,0 0-296 0 0,0 0-200 0 0,0 0-136 0 0,0 0-64 0 0,0 0-48 0 0,0 0-176 0 0,-17-11-424 0 0,30 14-1377 0 0,-7-3-4240 0 0,1 4-6514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11 236 8 0 0,'0'0'1700'0'0,"0"0"121"0"0,0 0 366 0 0,0 0 348 0 0,0 0 79 0 0,0 0-145 0 0,0 0-301 0 0,0 0-342 0 0,0 0-279 0 0,0 0-238 0 0,34-4-184 0 0,105-15-179 0 0,-77-3 262 0 0,-54 15-909 0 0,-2 4-140 0 0,0-1 0 0 0,-1 0 0 0 0,0 0-1 0 0,0 0 1 0 0,0-1 0 0 0,0 0 0 0 0,0 0-1 0 0,-1 0 1 0 0,0 0 0 0 0,0-1 0 0 0,-1 1-1 0 0,1-1 1 0 0,-1 0 0 0 0,-1 0 0 0 0,1 0 0 0 0,-1-1-1 0 0,0 1 1 0 0,0-1 0 0 0,-1 1 0 0 0,0-1-1 0 0,0 0 1 0 0,0 1 0 0 0,-1-1 0 0 0,0-6-159 0 0,-3 10 17 0 0,1-1 1 0 0,-1 1-1 0 0,0 1 1 0 0,0-1-1 0 0,0 0 1 0 0,0 1-1 0 0,-1-1 1 0 0,1 1-1 0 0,-1 0 1 0 0,1 0-1 0 0,-1 0 1 0 0,0 1-1 0 0,0-1 1 0 0,1 1-1 0 0,-1 0 1 0 0,0 0-1 0 0,0 1 1 0 0,0-1-1 0 0,-1 1 1 0 0,1-1-1 0 0,0 1 1 0 0,0 1-1 0 0,0-1 1 0 0,0 0-1 0 0,0 1 1 0 0,0 0-1 0 0,0 0 1 0 0,0 0-1 0 0,0 1 1 0 0,-2 0-18 0 0,-8 4-7 0 0,0 1 0 0 0,0 0 0 0 0,1 1 1 0 0,-1 0-1 0 0,2 1 0 0 0,0 0 0 0 0,0 1 0 0 0,0 1 0 0 0,1-1 1 0 0,1 2-1 0 0,0 0 0 0 0,0 0 0 0 0,2 1 0 0 0,-1 0 0 0 0,1 0 1 0 0,-3 10 6 0 0,7-16-1 0 0,1 0 0 0 0,0 0 0 0 0,0 0 0 0 0,1 1 0 0 0,0-1 0 0 0,0 1 0 0 0,0-1 0 0 0,1 1 0 0 0,1-1 0 0 0,-1 1 0 0 0,1 0 0 0 0,0 0 0 0 0,1-1 0 0 0,0 1 0 0 0,0-1 0 0 0,1 1 0 0 0,-1 0 0 0 0,2-1 0 0 0,-1 0 0 0 0,1 0 0 0 0,0 0 0 0 0,1 0 0 0 0,0 0 1 0 0,7 2-38 0 0,0 0 0 0 0,1-1 0 0 0,0 0 0 0 0,1-1 0 0 0,-1 0 1 0 0,2-1-1 0 0,-1-1 0 0 0,0 0 0 0 0,1 0 0 0 0,0-2 0 0 0,0 1 0 0 0,0-2 0 0 0,1 0 0 0 0,-1-1 0 0 0,1 0 1 0 0,-1-1-1 0 0,0-1 0 0 0,1 0 0 0 0,7-2 38 0 0,-12 1-279 0 0,-1 1 0 0 0,1-1-1 0 0,-1-1 1 0 0,1 0 0 0 0,-1 0 0 0 0,0-1 0 0 0,0 0 0 0 0,0 0 0 0 0,0-1-1 0 0,1-2 280 0 0,21-14-4382 0 0,-3-1-4561 0 0,-16 11-2186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 5417 0 0,'0'0'3678'0'0,"0"0"-825"0"0,0 0-411 0 0,0 0-206 0 0,0 0-242 0 0,0 0-288 0 0,0 0-307 0 0,0 0-263 0 0,0 0-260 0 0,0 0-182 0 0,0 0-136 0 0,0 0-95 0 0,-18-5-60 0 0,-56-15-44 0 0,73 19-343 0 0,-1 1 0 0 0,1-1 0 0 0,-1 1 0 0 0,1 0 0 0 0,-1 0 0 0 0,1-1 0 0 0,-1 1 0 0 0,1 0 0 0 0,-1 0 0 0 0,0 1 0 0 0,1-1 0 0 0,-1 0-1 0 0,1 0 1 0 0,-1 1 0 0 0,1-1 0 0 0,-1 1 0 0 0,1-1 0 0 0,0 1 0 0 0,-1 0 0 0 0,1 0 0 0 0,0 0 0 0 0,-1-1 0 0 0,1 1 0 0 0,0 0 0 0 0,0 0 0 0 0,0 1 0 0 0,0-1 0 0 0,0 0 0 0 0,0 0 0 0 0,0 0 0 0 0,0 2-16 0 0,-4 3 82 0 0,-4 3-32 0 0,1 0-1 0 0,0 1 1 0 0,1 0 0 0 0,0 0-1 0 0,0 0 1 0 0,1 1 0 0 0,1 0-1 0 0,0 1 1 0 0,0-1 0 0 0,1 1 0 0 0,0 0-1 0 0,1 0 1 0 0,1 0 0 0 0,0 0-1 0 0,1 1 1 0 0,-1 10-50 0 0,2-18 3 0 0,0 1 0 0 0,0 0 1 0 0,0 0-1 0 0,1-1 0 0 0,0 1 1 0 0,0 0-1 0 0,0-1 0 0 0,1 1 0 0 0,0 0 1 0 0,0-1-1 0 0,0 0 0 0 0,1 0 1 0 0,-1 1-1 0 0,1-2 0 0 0,1 1 0 0 0,-1 0 1 0 0,1-1-1 0 0,-1 1 0 0 0,1-1 0 0 0,1 0 1 0 0,-1 0-1 0 0,0 0 0 0 0,1-1 1 0 0,3 2-4 0 0,2 0-56 0 0,1 0 1 0 0,0 0 0 0 0,0-1 0 0 0,0-1 0 0 0,1 0-1 0 0,-1 0 1 0 0,1-1 0 0 0,0-1 0 0 0,-1 0 0 0 0,1 0-1 0 0,0-1 1 0 0,0-1 0 0 0,0 0 0 0 0,-1-1-1 0 0,1 0 1 0 0,-1 0 0 0 0,10-4 55 0 0,59-42-7290 0 0,-69 37 598 0 0,-3 3-5020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17628 0 0,'0'0'1673'0'0,"0"0"-386"0"0,0 0-130 0 0,0 0-33 0 0,0 0-52 0 0,0 0-109 0 0,0 0-182 0 0,0 0-114 0 0,0 0-85 0 0,0 0-86 0 0,0 0-60 0 0,-1 36-63 0 0,-3 115-47 0 0,-8-40 166 0 0,5-50-308 0 0,-2-1-234 0 0,3 0-1 0 0,3 1 1 0 0,2 0-1 0 0,3 0 1 0 0,4 13 50 0 0,7-23-2458 0 0,-11-54-10519 0 0,-2-1 1343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15475 0 0,'0'0'2263'0'0,"0"0"-686"0"0,0 0-328 0 0,0 0-63 0 0,0 0-119 0 0,0 0-171 0 0,0 0-204 0 0,0 0-178 0 0,0 0-110 0 0,35 2-102 0 0,107 3-69 0 0,110-9-783 0 0,-207 0-3299 0 0,5-1-3492 0 0,-36 4-4633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 10914 0 0,'0'0'3444'0'0,"0"0"-1512"0"0,0 0-574 0 0,0 0-125 0 0,0 0-144 0 0,0 0-180 0 0,0 0-257 0 0,0 0-269 0 0,0 0-162 0 0,0 0-47 0 0,0 0 2 0 0,0 0 44 0 0,0 0 57 0 0,-6 1 29 0 0,-30 5 783 0 0,36-6-707 0 0,-17-4 2927 0 0,-4-3-3147 0 0,5 7-64 0 0,10-1-75 0 0,1 0-1 0 0,-1 1 1 0 0,1 0-1 0 0,-1 0 1 0 0,0 1-1 0 0,1-1 0 0 0,-1 1 1 0 0,1 0-1 0 0,0 1 1 0 0,-1-1-1 0 0,1 1 1 0 0,0 0-1 0 0,0 0 1 0 0,0 1-1 0 0,0 0 0 0 0,0 0-22 0 0,4 0 4 0 0,1 0-1 0 0,-1 0 1 0 0,1 0-1 0 0,0 0 1 0 0,0 1-1 0 0,0-1 0 0 0,0 0 1 0 0,0 0-1 0 0,1 1 1 0 0,-1-1-1 0 0,1 0 0 0 0,0 0 1 0 0,0 0-1 0 0,0 0 1 0 0,1 0-1 0 0,-1 0 0 0 0,1 0 1 0 0,-1-1-1 0 0,1 1 1 0 0,0 0-1 0 0,0-1 0 0 0,0 1 1 0 0,0-1-1 0 0,1 0 1 0 0,-1 0-1 0 0,1 0 0 0 0,1 2-3 0 0,62 46 181 0 0,44 21 316 0 0,-105-68-464 0 0,0 0 1 0 0,0 0-1 0 0,-1 1 0 0 0,1-1 1 0 0,-1 1-1 0 0,0 0 0 0 0,0 0 1 0 0,0 1-1 0 0,-1-1 0 0 0,0 1 1 0 0,1 0-1 0 0,-2-1 0 0 0,1 2 1 0 0,-1-1-1 0 0,1 0 0 0 0,-1 0 1 0 0,-1 1-1 0 0,1-1 0 0 0,-1 1 1 0 0,0-1-1 0 0,0 1 0 0 0,0 0 1 0 0,-1-1-1 0 0,0 1 0 0 0,-1 5-33 0 0,-1-8 29 0 0,0-1 0 0 0,0 0 0 0 0,0 1 0 0 0,-1-1 0 0 0,1 0 0 0 0,0-1-1 0 0,-1 1 1 0 0,0 0 0 0 0,1-1 0 0 0,-1 1 0 0 0,0-1 0 0 0,0 0 0 0 0,0 0-1 0 0,0 0 1 0 0,0 0 0 0 0,0 0 0 0 0,0-1 0 0 0,0 0 0 0 0,0 1-1 0 0,-3-1-28 0 0,-3 1 24 0 0,-20 4 1 0 0,-1-2 1 0 0,1-1-1 0 0,-1-1 1 0 0,1-1 0 0 0,-18-4-26 0 0,-18-17-1811 0 0,59 12-837 0 0,5 5-2333 0 0,1 2 1505 0 0,-1-2-9442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69 0 0 0,'0'0'2268'0'0,"0"0"-970"0"0,0 0-28 0 0,0 0 415 0 0,0 0 431 0 0,0 0 199 0 0,0 0-94 0 0,0 0-292 0 0,0 0-330 0 0,0 0-219 0 0,0 0-192 0 0,0 0-142 0 0,0 0-116 0 0,8-9-138 0 0,21-29-140 0 0,-28 38-629 0 0,-1 0-1 0 0,0-1 1 0 0,1 1 0 0 0,-1-1-1 0 0,0 1 1 0 0,1 0 0 0 0,-1-1-1 0 0,0 1 1 0 0,0-1 0 0 0,1 1 0 0 0,-1-1-1 0 0,0 1 1 0 0,0-1 0 0 0,0 1-1 0 0,0-1 1 0 0,1 1 0 0 0,-1-1-1 0 0,0 1 1 0 0,0-1 0 0 0,0 1 0 0 0,0-1-1 0 0,0 1 1 0 0,0-1 0 0 0,0 1-1 0 0,-1-1 1 0 0,1 1 0 0 0,0-1-1 0 0,0 1 1 0 0,0-1 0 0 0,0 1 0 0 0,-1-1-1 0 0,1 1 1 0 0,0-1 0 0 0,0 1-1 0 0,-1 0 1 0 0,1-1 0 0 0,0 1-1 0 0,-1-1 1 0 0,1 1 0 0 0,-1 0 0 0 0,1-1-1 0 0,0 1 1 0 0,-1 0 0 0 0,1 0-1 0 0,-1-1 1 0 0,1 1 0 0 0,-1 0-1 0 0,1 0 1 0 0,-1-1 0 0 0,1 1 0 0 0,-1 0-1 0 0,1 0 1 0 0,-1 0 0 0 0,1 0-1 0 0,-1 0 1 0 0,1 0 0 0 0,-1 0-1 0 0,1 0 1 0 0,-1 0 0 0 0,1 0 0 0 0,-1 0-1 0 0,1 0 1 0 0,-1 0 0 0 0,1 1-1 0 0,-1-1 1 0 0,1 0-23 0 0,-4 0 192 0 0,-13-1-74 0 0,-1 0 1 0 0,0 1 0 0 0,0 1 0 0 0,0 1 0 0 0,0 1 0 0 0,1 0 0 0 0,-1 1 0 0 0,1 1-1 0 0,-9 4-118 0 0,-51 11 147 0 0,-99 21 978 0 0,286-38-127 0 0,-67-3-929 0 0,-17-2-31 0 0,-1 2 0 0 0,1 1-1 0 0,0 0 1 0 0,0 3 0 0 0,-1 0 0 0 0,0 1-1 0 0,14 5-37 0 0,-37-10 5 0 0,0 1-1 0 0,0-1 0 0 0,0 1 1 0 0,-1-1-1 0 0,1 1 0 0 0,0-1 1 0 0,0 1-1 0 0,0 0 0 0 0,-1 0 1 0 0,1 0-1 0 0,0 0 0 0 0,-1 0 1 0 0,1 0-1 0 0,-1 1 0 0 0,1-1 1 0 0,-1 0-1 0 0,0 1 0 0 0,0-1 1 0 0,1 1-1 0 0,-1 0 0 0 0,0-1 1 0 0,0 1-1 0 0,-1 0 0 0 0,1-1 1 0 0,0 1-1 0 0,0 0 0 0 0,-1 0 1 0 0,1 0-1 0 0,-1 0 0 0 0,0 0 1 0 0,0 0-1 0 0,1 0 0 0 0,-1-1 1 0 0,0 1-1 0 0,0 0 0 0 0,-1 0 1 0 0,1 0-1 0 0,0 0 0 0 0,-1 0 1 0 0,1 0-1 0 0,-1 0 0 0 0,0-1 1 0 0,1 1-1 0 0,-1 0 0 0 0,0 0 1 0 0,0-1-1 0 0,0 1 0 0 0,-1 1-4 0 0,-26 23 82 0 0,-2-1 0 0 0,0-2 0 0 0,-1 0-1 0 0,-2-3 1 0 0,-16 9-82 0 0,15-11 21 0 0,2 3 1 0 0,0 0-1 0 0,1 3 0 0 0,1 0 0 0 0,-10 12-21 0 0,38-35 2 0 0,1 0 1 0 0,-1 1-1 0 0,0-1 0 0 0,1 1 0 0 0,-1-1 0 0 0,1 1 1 0 0,-1 0-1 0 0,1 0 0 0 0,0 0 0 0 0,-1-1 0 0 0,1 1 1 0 0,0 0-1 0 0,0 0 0 0 0,1 0 0 0 0,-1 1 1 0 0,0-1-1 0 0,1 0 0 0 0,-1 0 0 0 0,1 0 0 0 0,0 1 1 0 0,0-1-1 0 0,0 0 0 0 0,0 0 0 0 0,0 0 0 0 0,0 1 1 0 0,0-1-1 0 0,1 0 0 0 0,-1 0 0 0 0,1 0 1 0 0,0 0-1 0 0,-1 0 0 0 0,1 1 0 0 0,0-1 0 0 0,0-1 1 0 0,1 1-1 0 0,-1 0 0 0 0,0 0 0 0 0,0 0 0 0 0,1-1 1 0 0,0 1-1 0 0,-1 0 0 0 0,1-1 0 0 0,0 0 0 0 0,-1 1 1 0 0,1-1-1 0 0,0 0 0 0 0,1 1-2 0 0,13 5 34 0 0,1-1 1 0 0,-1 0-1 0 0,1-1 0 0 0,0-1 1 0 0,0 0-1 0 0,1-1 0 0 0,-1-1 1 0 0,1-1-1 0 0,-1-1 0 0 0,1 0 1 0 0,-1-1-1 0 0,13-3-34 0 0,-12 3 10 0 0,5 0-8 0 0,1-1 0 0 0,-1-1 0 0 0,1-1 0 0 0,-1-1 1 0 0,-1-2-1 0 0,8-2-2 0 0,-42-32-3010 0 0,9 37 2498 0 0,-2-4-494 0 0,-12-24-3194 0 0,5 10-3946 0 0,7 14-3325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13827 0 0,'0'0'2131'0'0,"0"0"-493"0"0,0 0-347 0 0,0 0-119 0 0,0 0-52 0 0,0 0-30 0 0,0 0-78 0 0,0 0-80 0 0,0 0-86 0 0,0 0-89 0 0,0 0-146 0 0,-3 37-106 0 0,-8 119-39 0 0,16 142 1061 0 0,4-159-1260 0 0,-9-113-260 0 0,4 52-21 0 0,-3 0 1 0 0,-4 1-1 0 0,-4-1 1 0 0,-7 30 13 0 0,3-71-85 0 0,1 2-1313 0 0,7-15-9567 0 0,3-23-1163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4 321 3633 0 0,'0'0'1776'0'0,"0"0"-161"0"0,0 0-164 0 0,0 0 3 0 0,0 0 142 0 0,0 0 86 0 0,4 33-109 0 0,13 104-262 0 0,-22-40 1123 0 0,-11-45 1710 0 0,16-51-3464 0 0,0-1 53 0 0,0 0 90 0 0,0 0-12 0 0,-4-66 1368 0 0,10-67-1599 0 0,7 95-529 0 0,1 1 0 0 0,3 0-1 0 0,1 1 1 0 0,1 1 0 0 0,2 0-1 0 0,1 2 1 0 0,2 1 0 0 0,2 0 0 0 0,0 2-1 0 0,2 1 1 0 0,1 1 0 0 0,19-12-51 0 0,-48 82-1647 0 0,-18 29-597 0 0,2-16-3038 0 0,10-18-5246 0 0,6-28 1145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2961 0 0,'0'0'1880'0'0,"0"0"119"0"0,0 0 279 0 0,0 0 233 0 0,0 0 31 0 0,0 0-151 0 0,0 0-317 0 0,0 0-364 0 0,32 7-314 0 0,103 17-270 0 0,-132-23-1054 0 0,1 0 1 0 0,-1 0 0 0 0,1-1-1 0 0,-1 1 1 0 0,1-1 0 0 0,0 0 0 0 0,-1 0-1 0 0,1-1 1 0 0,0 1 0 0 0,-1-1-1 0 0,1 0 1 0 0,-1 1 0 0 0,1-2 0 0 0,-1 1-1 0 0,1 0 1 0 0,-1-1 0 0 0,0 1-1 0 0,0-1 1 0 0,1-1-73 0 0,6-3 291 0 0,-1 2-150 0 0,0-1-1 0 0,0-1 1 0 0,0 1 0 0 0,-1-1-1 0 0,0-1 1 0 0,0 1 0 0 0,-1-1-1 0 0,0-1 1 0 0,0 1 0 0 0,0-1 0 0 0,-1 0-1 0 0,-1-1 1 0 0,1 0 0 0 0,-1 0-1 0 0,-1 0 1 0 0,0 0 0 0 0,0-1-1 0 0,0 1 1 0 0,-2-1 0 0 0,1 0 0 0 0,-1 0-1 0 0,0 0 1 0 0,-1 0 0 0 0,0-8-141 0 0,-3 14 15 0 0,-1 0 0 0 0,1 1 0 0 0,0-1 0 0 0,-1 0 0 0 0,0 1 0 0 0,0-1 0 0 0,0 1 0 0 0,-1 0 0 0 0,1 0 0 0 0,-1 0 0 0 0,1 1 1 0 0,-1-1-1 0 0,0 1 0 0 0,0 0 0 0 0,0 0 0 0 0,0 0 0 0 0,-1 1 0 0 0,1-1 0 0 0,0 1 0 0 0,-1 0 0 0 0,1 0 0 0 0,-1 1 0 0 0,1-1 0 0 0,-1 1 1 0 0,1 0-1 0 0,-1 0 0 0 0,1 0 0 0 0,-1 1 0 0 0,1 0 0 0 0,-1 0 0 0 0,1 0 0 0 0,0 0 0 0 0,-1 1 0 0 0,1-1 0 0 0,0 1 0 0 0,0 0-15 0 0,-12 6-18 0 0,1-1-1 0 0,1 2 1 0 0,-1 0-1 0 0,1 1 0 0 0,1 0 1 0 0,0 1-1 0 0,0 0 0 0 0,1 1 1 0 0,1 0-1 0 0,0 1 1 0 0,1 1-1 0 0,0 0 0 0 0,1 0 1 0 0,0 1-1 0 0,1 0 1 0 0,1 0-1 0 0,0 1 0 0 0,2 0 1 0 0,-1 0-1 0 0,2 0 0 0 0,0 1 1 0 0,1-1-1 0 0,1 1 1 0 0,1 0-1 0 0,0 0 0 0 0,1 8 19 0 0,1-20-16 0 0,-1-1 0 0 0,2 0 0 0 0,-1 0 0 0 0,0 0 0 0 0,1 0 0 0 0,-1 0 0 0 0,1 0-1 0 0,0 0 1 0 0,1-1 0 0 0,-1 1 0 0 0,1-1 0 0 0,-1 1 0 0 0,1-1 0 0 0,0 0 0 0 0,0 0 0 0 0,1 0-1 0 0,-1-1 1 0 0,0 1 0 0 0,1-1 0 0 0,0 0 0 0 0,-1 0 0 0 0,1 0 0 0 0,0 0 0 0 0,0 0 0 0 0,0-1-1 0 0,0 0 1 0 0,1 0 0 0 0,-1 0 0 0 0,0 0 0 0 0,3-1 16 0 0,7 2-145 0 0,-1-1 0 0 0,0 0 0 0 0,1-1 0 0 0,-1-1 0 0 0,0 0 0 0 0,1-1 0 0 0,-1 0 0 0 0,0-1 0 0 0,5-2 145 0 0,141-63-6165 0 0,-118 48 43 0 0,-17 9-5305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107 345 15771 0 0,'0'0'1817'0'0,"0"0"-438"0"0,0 0-163 0 0,0 0 95 0 0,0 0 35 0 0,0 0-153 0 0,0 0-251 0 0,0 0-250 0 0,0 0-137 0 0,0 0-86 0 0,0 0-28 0 0,3 0-12 0 0,18 0 1091 0 0,-21 0-1291 0 0,0 0-10 0 0,0 0-62 0 0,0 0-39 0 0,0 0 8 0 0,10 19 508 0 0,-3-8-554 0 0,-1 0 1 0 0,-1 1-1 0 0,0 0 1 0 0,0 0-1 0 0,-1 0 1 0 0,-1 0-1 0 0,0 1 1 0 0,-1-1-1 0 0,0 1 1 0 0,-1 0-1 0 0,0 5-80 0 0,1 83 136 0 0,-5 1 0 0 0,-12 70-136 0 0,-1-106-2107 0 0,11-156-3617 0 0,1 52-1142 0 0,3 31 4576 0 0,0-9-9139 0 0</inkml:trace>
  <inkml:trace contextRef="#ctx0" brushRef="#br0" timeOffset="525.383">1 353 11698 0 0,'0'0'4207'0'0,"0"0"-1756"0"0,0 0-756 0 0,0 0-167 0 0,0 0-125 0 0,0 0-206 0 0,0 0-225 0 0,0 0-244 0 0,0 0-149 0 0,0 0-87 0 0,0 0-81 0 0,0 0-41 0 0,5-18-18 0 0,22-55-17 0 0,-26 72-315 0 0,-1-1-1 0 0,1 0 0 0 0,0 0 1 0 0,0 1-1 0 0,0-1 1 0 0,0 1-1 0 0,0-1 1 0 0,0 1-1 0 0,0-1 1 0 0,1 1-1 0 0,-1 0 1 0 0,0 0-1 0 0,1-1 1 0 0,-1 1-1 0 0,1 0 1 0 0,-1 0-1 0 0,1 0 0 0 0,0 1 1 0 0,-1-1-1 0 0,1 0 1 0 0,0 1-1 0 0,0-1 1 0 0,0 1-1 0 0,-1-1 1 0 0,2 1-20 0 0,6-2 103 0 0,35-8 148 0 0,1 2 1 0 0,0 2-1 0 0,0 2 1 0 0,0 2-1 0 0,12 3-251 0 0,-49-1 8 0 0,-1 0 0 0 0,0 1 1 0 0,0 0-1 0 0,0 0 0 0 0,1 1 0 0 0,-1 0 0 0 0,0 0 0 0 0,-1 0 0 0 0,1 1 0 0 0,0 0 0 0 0,-1 1 1 0 0,0-1-1 0 0,0 1 0 0 0,0 1 0 0 0,0-1 0 0 0,0 1 0 0 0,-1 0 0 0 0,0 0 0 0 0,0 0 1 0 0,0 1-1 0 0,-1 0 0 0 0,2 2-8 0 0,-5-4-3 0 0,1 1 1 0 0,-1 0-1 0 0,1-1 1 0 0,-1 1-1 0 0,-1 0 0 0 0,1 0 1 0 0,-1-1-1 0 0,0 1 1 0 0,0 0-1 0 0,0 0 1 0 0,0 0-1 0 0,-1 0 1 0 0,0-1-1 0 0,0 1 0 0 0,0 0 1 0 0,-1-1-1 0 0,0 1 1 0 0,0-1-1 0 0,0 1 1 0 0,0-1-1 0 0,0 0 1 0 0,-1 0-1 0 0,-1 1 3 0 0,-77 82 47 0 0,-29 1-20 0 0,154-80-134 0 0,139 15 187 0 0,-166-16-86 0 0,-1 0 1 0 0,-1 2-1 0 0,1-1 1 0 0,-1 2-1 0 0,-1 0 1 0 0,0 1-1 0 0,0 0 1 0 0,2 5 5 0 0,-13-14 7 0 0,0 1 0 0 0,-1 0 0 0 0,0 0 0 0 0,1 0 0 0 0,-1 1 0 0 0,0-1 0 0 0,0 1 0 0 0,-1-1 0 0 0,1 1 0 0 0,-1-1 0 0 0,0 1 0 0 0,0 0 0 0 0,0 0-1 0 0,0 0 1 0 0,-1-1 0 0 0,1 1 0 0 0,-1 0 0 0 0,0 0 0 0 0,0 0 0 0 0,-1 0 0 0 0,1 0 0 0 0,-1 0 0 0 0,0 0 0 0 0,0-1 0 0 0,0 1 0 0 0,0 0 0 0 0,-1-1 0 0 0,1 1 0 0 0,-1-1 0 0 0,0 1 0 0 0,0-1 0 0 0,0 0 0 0 0,-1 0 0 0 0,1 0 0 0 0,-1 0 0 0 0,0 0 0 0 0,1 0 0 0 0,-1-1 0 0 0,-4 3-7 0 0,-17 11 14 0 0,0 0-1 0 0,-2-2 1 0 0,0-1-1 0 0,0-1 1 0 0,-1-1 0 0 0,-1-1-1 0 0,1-2 1 0 0,-2-1 0 0 0,1-1-1 0 0,-1-1 1 0 0,0-1 0 0 0,0-2-1 0 0,-14-1-13 0 0,42-2-96 0 0,0 0 1 0 0,1 0-1 0 0,-1 0 0 0 0,1 0 0 0 0,0 0 0 0 0,-1 0 0 0 0,1 0 1 0 0,0-1-1 0 0,-1 1 0 0 0,1 0 0 0 0,0 0 0 0 0,0 0 0 0 0,0 0 1 0 0,0-1-1 0 0,0 1 0 0 0,0 0 0 0 0,1 0 0 0 0,-1 0 1 0 0,0 0-1 0 0,1 0 0 0 0,-1 0 0 0 0,0-1 0 0 0,1 1 0 0 0,-1 0 1 0 0,1 0-1 0 0,0 0 0 0 0,-1 0 0 0 0,1 0 0 0 0,0 1 0 0 0,0-1 1 0 0,-1 0-1 0 0,1 0 0 0 0,0 0 0 0 0,0 1 0 0 0,0-1 0 0 0,0 0 1 0 0,0 1-1 0 0,0-1 0 0 0,0 1 0 0 0,0-1 0 0 0,0 1 0 0 0,0-1 96 0 0,32-19-3493 0 0,-12 9-4211 0 0,-18 9 6216 0 0,8-5-10839 0 0</inkml:trace>
  <inkml:trace contextRef="#ctx0" brushRef="#br0" timeOffset="1357.988">873 636 12491 0 0,'0'0'5484'0'0,"0"0"-3151"0"0,0 0-1139 0 0,0 0-190 0 0,0 0-92 0 0,0 0-141 0 0,0 0-149 0 0,0 0-153 0 0,0 0-114 0 0,0 0-43 0 0,0 0-52 0 0,0 0-48 0 0,0 0-57 0 0,0 17-42 0 0,-2 114 226 0 0,2-128-310 0 0,-1 1 0 0 0,1-1 0 0 0,0 1 1 0 0,-1-1-1 0 0,2 0 0 0 0,-1 1 0 0 0,0-1 1 0 0,1 1-1 0 0,-1-1 0 0 0,1 0 0 0 0,0 1 0 0 0,0-1 1 0 0,1 0-1 0 0,-1 0 0 0 0,0 0 0 0 0,1 0 1 0 0,0 0-1 0 0,0 0 0 0 0,0 0 0 0 0,0 0 1 0 0,0-1-1 0 0,1 1 0 0 0,-1-1 0 0 0,1 0 0 0 0,-1 1 1 0 0,1-1-1 0 0,0-1 0 0 0,0 1 0 0 0,0 0 1 0 0,0-1-1 0 0,0 1 0 0 0,1-1 0 0 0,-1 0 0 0 0,0 0 1 0 0,3 0-30 0 0,8-2 116 0 0,-1-1 1 0 0,0 0-1 0 0,0-1 1 0 0,0-1-1 0 0,0 0 1 0 0,0-1-1 0 0,-1 0 1 0 0,0-1 0 0 0,0-1-1 0 0,0 0 1 0 0,-1 0-1 0 0,0-1 1 0 0,0 0-1 0 0,-1-1 1 0 0,0 0-1 0 0,-1-1 1 0 0,0 0-1 0 0,4-7-116 0 0,133-156 453 0 0,-152 185-525 0 0,0-1 0 0 0,1 2 0 0 0,1-1 0 0 0,0 1 0 0 0,0-1 0 0 0,2 1 0 0 0,-1 0 0 0 0,2 0 1 0 0,0 0-1 0 0,0 5 72 0 0,3-12 0 0 0,0 0 1 0 0,0 0 0 0 0,0 0 0 0 0,1 0 0 0 0,-1-1-1 0 0,1 0 1 0 0,1 1 0 0 0,-1-1 0 0 0,1 0-1 0 0,0 0 1 0 0,0-1 0 0 0,1 1 0 0 0,-1-1-1 0 0,1 0 1 0 0,0 0 0 0 0,0-1 0 0 0,0 0 0 0 0,0 1-1 0 0,1-1 1 0 0,-1-1 0 0 0,1 1 0 0 0,0-1-1 0 0,0 0 1 0 0,0-1 0 0 0,0 1 0 0 0,0-1-1 0 0,0 0 1 0 0,0-1 0 0 0,1 0 0 0 0,-1 0 0 0 0,0 0-1 0 0,0 0 1 0 0,5-2-1 0 0,0 2 29 0 0,-1-1 0 0 0,1-1 0 0 0,-1 1 0 0 0,1-2 0 0 0,-1 1 0 0 0,0-2 0 0 0,0 1 0 0 0,0-1 0 0 0,0-1 0 0 0,0 0 0 0 0,-1 0 0 0 0,0-1 0 0 0,0 0-1 0 0,1-2-28 0 0,9-6 89 0 0,-1 0-1 0 0,-1-2 0 0 0,-1 0 0 0 0,0 0 0 0 0,-1-2 1 0 0,0 0-1 0 0,-2-1 0 0 0,10-16-88 0 0,-12 15 10 0 0,10-10 27 0 0,-2-1 0 0 0,-1 0 0 0 0,-2-2 0 0 0,-1 0 0 0 0,-1-1 0 0 0,-2 0 0 0 0,-1-1 0 0 0,-2 0 0 0 0,-2-1 0 0 0,3-35-37 0 0,-9 57 2 0 0,0 3 5 0 0,0 0 0 0 0,0 0 0 0 0,-1 0 0 0 0,0 1 0 0 0,-1-1 0 0 0,-1 0 0 0 0,1 0 1 0 0,-2 1-1 0 0,1-1 0 0 0,-2 1 0 0 0,1 0 0 0 0,-1 0 0 0 0,-1 0 0 0 0,0 0 0 0 0,-3-5-7 0 0,6 15 3 0 0,1 0-1 0 0,-1 0 1 0 0,0 0-1 0 0,1 0 1 0 0,-1 0-1 0 0,1 1 1 0 0,-1-1-1 0 0,0 0 1 0 0,1 1 0 0 0,-1-1-1 0 0,1 1 1 0 0,-1 0-1 0 0,1-1 1 0 0,0 1-1 0 0,-1 0 1 0 0,1 0-1 0 0,0 0 1 0 0,-1 0-1 0 0,1 0 1 0 0,0 0 0 0 0,0 0-1 0 0,0 0 1 0 0,0 0-1 0 0,0 1 1 0 0,0-1-1 0 0,0 0 1 0 0,1 1-1 0 0,-1-1 1 0 0,0 1-1 0 0,1-1 1 0 0,-1 1 0 0 0,1-1-1 0 0,-1 2-2 0 0,-10 29 11 0 0,2 0 1 0 0,0 1-1 0 0,3 0 1 0 0,0 0-1 0 0,3 1 1 0 0,0-1-1 0 0,2 1 0 0 0,2 0 1 0 0,2 16-12 0 0,1-21 9 0 0,0 1 0 0 0,2-1 0 0 0,1 0-1 0 0,2 0 1 0 0,1 0 0 0 0,1-2 0 0 0,3 6-9 0 0,23 63 2 0 0,-21-29-2033 0 0,-45-137-2630 0 0,19 46 2672 0 0,2 2-820 0 0,1 6-2281 0 0,0 1-6404 0 0</inkml:trace>
  <inkml:trace contextRef="#ctx0" brushRef="#br0" timeOffset="1603.39">1462 294 17020 0 0,'0'0'2027'0'0,"0"0"-402"0"0,0 0-356 0 0,0 0-185 0 0,0 0-33 0 0,0 0-68 0 0,0 0-44 0 0,0 0-106 0 0,0 0-191 0 0,0 0-137 0 0,33 5-85 0 0,104 14-88 0 0,31-14 374 0 0,4-11-468 0 0,37-1-1351 0 0,-71 20-9874 0 0,-120-9-1618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13483 0 0,'0'0'2507'0'0,"0"0"-548"0"0,0 0-328 0 0,0 0-134 0 0,0 0-145 0 0,-35 16-188 0 0,-110 51-213 0 0,-5 19 1090 0 0,140-79-1934 0 0,-42 50 463 0 0,51-55-566 0 0,0-1-1 0 0,0 1 0 0 0,0-1 0 0 0,0 1 0 0 0,0 0 0 0 0,0-1 0 0 0,0 1 0 0 0,1 0 0 0 0,-1 0 0 0 0,1-1 0 0 0,0 1 1 0 0,-1 0-1 0 0,1 0 0 0 0,0 0 0 0 0,0 0 0 0 0,0-1 0 0 0,0 1 0 0 0,0 0 0 0 0,1 0 0 0 0,-1 0 0 0 0,0 0 1 0 0,1-1-1 0 0,-1 1 0 0 0,1 0 0 0 0,0 0 0 0 0,0-1 0 0 0,0 1 0 0 0,0-1 0 0 0,0 1 0 0 0,0-1 0 0 0,0 1 0 0 0,0-1 1 0 0,0 1-1 0 0,1-1 0 0 0,-1 0 0 0 0,1 0 0 0 0,-1 0 0 0 0,1 0 0 0 0,-1 0-3 0 0,11 5 0 0 0,-1-1 0 0 0,1 0 0 0 0,0-1-1 0 0,0-1 1 0 0,1 0 0 0 0,-1 0 0 0 0,1-1-1 0 0,-1-1 1 0 0,4 0 0 0 0,-5-1 0 0 0,1 1-1 0 0,-1 0 1 0 0,0 1 0 0 0,-1 1-1 0 0,1-1 1 0 0,0 2-1 0 0,-1-1 1 0 0,1 1 0 0 0,-1 1-1 0 0,0 0 1 0 0,0 0 0 0 0,0 2 0 0 0,-8-5 3 0 0,0 0 1 0 0,0 0 0 0 0,0 1 0 0 0,0-1 0 0 0,0 1 0 0 0,0-1 0 0 0,-1 1-1 0 0,1 0 1 0 0,-1 0 0 0 0,0 0 0 0 0,0-1 0 0 0,0 1 0 0 0,0 0-1 0 0,0 1 1 0 0,-1-1 0 0 0,1 0 0 0 0,-1 0 0 0 0,0 0 0 0 0,0 0 0 0 0,0 0-1 0 0,0 0 1 0 0,0 1 0 0 0,-1-1 0 0 0,0 0 0 0 0,1 0 0 0 0,-1 0 0 0 0,0 0-1 0 0,-1 0 1 0 0,1-1 0 0 0,0 1 0 0 0,-1 0 0 0 0,0 0 0 0 0,1-1 0 0 0,-1 1-1 0 0,0-1 1 0 0,0 0 0 0 0,-1 1 0 0 0,1-1 0 0 0,0 0 0 0 0,-1 0 0 0 0,1 0-1 0 0,-1-1 1 0 0,0 1 0 0 0,1-1 0 0 0,-1 1 0 0 0,-2 0-4 0 0,-14 10-85 0 0,0-1 0 0 0,-1-1-1 0 0,0-1 1 0 0,-1-1 0 0 0,1 0 0 0 0,-2-2 0 0 0,1 0 0 0 0,-1-1 0 0 0,1-1-1 0 0,-1-2 1 0 0,-1 0 0 0 0,1-1 0 0 0,-8-1 85 0 0,22-4-2589 0 0,8-2-5219 0 0,0 5 6241 0 0,0-3-10307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77 3441 0 0,'0'0'1823'0'0,"0"0"-588"0"0,0 0 13 0 0,0 0 354 0 0,0 0 374 0 0,0 0 181 0 0,0 0-245 0 0,0 0-334 0 0,0 0-278 0 0,0 0-175 0 0,0 0-102 0 0,0 0-92 0 0,18 14-83 0 0,60 46-75 0 0,-8-29 835 0 0,-54-30-1200 0 0,-4 2-213 0 0,0-1 1 0 0,0-1-1 0 0,0 0 1 0 0,0 0-1 0 0,0-1 0 0 0,0-1 1 0 0,1 0-1 0 0,-2-1 1 0 0,1 0-1 0 0,0-1 1 0 0,0 0-1 0 0,-1-1 0 0 0,1 0 1 0 0,-1-1-1 0 0,0 0 1 0 0,-1 0-1 0 0,2-2-195 0 0,-10 5 19 0 0,0 0 1 0 0,0 0-1 0 0,0-1 0 0 0,0 1 1 0 0,0 0-1 0 0,-1-1 0 0 0,1 0 0 0 0,-1 1 1 0 0,1-1-1 0 0,-1 0 0 0 0,0 1 1 0 0,0-1-1 0 0,0 0 0 0 0,-1 0 1 0 0,1 0-1 0 0,0 0 0 0 0,-1 0 0 0 0,0 0 1 0 0,0 0-1 0 0,0 0 0 0 0,0 0 1 0 0,-1 0-1 0 0,1 0 0 0 0,-1 0 1 0 0,1 0-1 0 0,-1 0 0 0 0,0 0 1 0 0,0 0-1 0 0,-1 0 0 0 0,1 1 0 0 0,0-1 1 0 0,-1 1-1 0 0,0-1 0 0 0,0 1 1 0 0,1-1-1 0 0,-1 1 0 0 0,-1 0 1 0 0,0-2-20 0 0,-7-2-12 0 0,-1 1 0 0 0,1-1 0 0 0,-1 1 0 0 0,0 1 0 0 0,-1 0 0 0 0,1 1 0 0 0,0 0 0 0 0,-1 1 0 0 0,0 0 0 0 0,0 0 0 0 0,0 2 0 0 0,1-1 0 0 0,-1 2 0 0 0,0-1 0 0 0,0 2 0 0 0,0-1 0 0 0,1 2 0 0 0,-1-1 1 0 0,1 2-1 0 0,-1-1 0 0 0,1 2 0 0 0,0-1 0 0 0,1 2 0 0 0,-3 0 12 0 0,1 1-16 0 0,1 0 0 0 0,-1 0 0 0 0,1 1 0 0 0,0 1 0 0 0,1 0 0 0 0,0 0 1 0 0,0 1-1 0 0,1 0 0 0 0,0 1 0 0 0,1 0 0 0 0,1 0 0 0 0,-1 1 0 0 0,2 0 0 0 0,-1 0 0 0 0,2 0 1 0 0,0 1-1 0 0,0 0 0 0 0,1 0 0 0 0,1 1 0 0 0,0-1 0 0 0,1 0 0 0 0,0 1 0 0 0,1 7 16 0 0,1-18-5 0 0,0 1-1 0 0,1-1 0 0 0,-1 1 0 0 0,1-1 0 0 0,0 1 1 0 0,0-1-1 0 0,0 0 0 0 0,0 1 0 0 0,1-1 0 0 0,-1 0 0 0 0,1 0 1 0 0,0 0-1 0 0,0 0 0 0 0,0 0 0 0 0,0-1 0 0 0,0 1 1 0 0,1-1-1 0 0,-1 1 0 0 0,1-1 0 0 0,0 0 0 0 0,-1 0 0 0 0,1 0 1 0 0,0 0-1 0 0,0 0 0 0 0,1-1 0 0 0,-1 1 0 0 0,0-1 1 0 0,0 0-1 0 0,1 0 0 0 0,-1 0 0 0 0,3 0 6 0 0,115 9-474 0 0,-105-10 322 0 0,132-28-3642 0 0,-109 17-640 0 0,-14 6-4985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2833 0 0,'0'0'1480'0'0,"0"0"111"0"0,0 0 253 0 0,0 0 269 0 0,0 0 89 0 0,0 0-175 0 0,0 0-286 0 0,0 0-296 0 0,0 0-250 0 0,0 0-211 0 0,0 0-139 0 0,-9 0 438 0 0,7 1 1829 0 0,3 59-381 0 0,-12 130-1156 0 0,-42 173-887 0 0,20-141-525 0 0,27-164-162 0 0,6-57-14 0 0,0-1 6 0 0,0 0 7 0 0,0 0-13 0 0,0 0 13 0 0,0 0-3 0 0,0 0 6 0 0,0 0-15 0 0,0 0-28 0 0,0 0 0 0 0,0 0 2 0 0,0 0-19 0 0,0-23-1418 0 0,0-18-1716 0 0,0 27-977 0 0,0 0-4435 0 0,0 7-2825 0 0</inkml:trace>
  <inkml:trace contextRef="#ctx0" brushRef="#br0" timeOffset="268.868">0 475 13083 0 0,'0'0'3032'0'0,"0"0"-791"0"0,0 0-542 0 0,0 0-168 0 0,0 0-156 0 0,0 0-203 0 0,0 0-202 0 0,0 0-226 0 0,0 0-215 0 0,0 0-131 0 0,0 0-60 0 0,0 0-24 0 0,4 0 409 0 0,165-11 1693 0 0,111-40-1833 0 0,-228 54-1142 0 0,-32 4-2311 0 0,-16-6 1246 0 0,0 2-6120 0 0,-3-2-4982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50 254 8194 0 0,'0'0'1620'0'0,"0"0"-97"0"0,0 0 52 0 0,0 0 121 0 0,0 0 90 0 0,0 0-109 0 0,0 0-300 0 0,0 0-243 0 0,0 0-215 0 0,0 0-139 0 0,0 0-57 0 0,0 0-89 0 0,0 0-88 0 0,-10-6-81 0 0,-29-19-73 0 0,75 19 1773 0 0,163 13-748 0 0,-69 0-1158 0 0,-98-6 943 0 0,-40-23-948 0 0,-80-77-39 0 0,2-5-308 0 0,139 98-9483 0 0,-39 9 3108 0 0,-1 0-5403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80 221 15227 0 0,'0'0'1353'0'0,"0"0"-333"0"0,0 0-224 0 0,0 0 77 0 0,0 0 136 0 0,0 0 20 0 0,0 0-214 0 0,0 0-313 0 0,0 0-240 0 0,0 0-158 0 0,0 0-13 0 0,0 4 57 0 0,3 42 202 0 0,-2 0 1 0 0,-2 0-1 0 0,-2-1 1 0 0,-1 1-1 0 0,-3-1 1 0 0,-2 0-1 0 0,-2 0 1 0 0,-2-1-1 0 0,-2 0-350 0 0,-5 1 199 0 0,20-117 2381 0 0,6 16-2446 0 0,2 0 0 0 0,2 1 0 0 0,17-48-134 0 0,-21 81 25 0 0,4-17-6 0 0,2 1-1 0 0,2 1 1 0 0,1 0 0 0 0,2 1-1 0 0,20-31-18 0 0,-33 58 2 0 0,2 1-1 0 0,-1 0 1 0 0,1-1-1 0 0,0 2 0 0 0,1-1 1 0 0,0 1-1 0 0,0 0 1 0 0,0 0-1 0 0,1 1 1 0 0,0 0-1 0 0,1 1 0 0 0,-1-1 1 0 0,1 1-1 0 0,3 0-1 0 0,-9 6-2 0 0,-1 0 0 0 0,1 0 0 0 0,-1 0 0 0 0,0 1 0 0 0,1-1 0 0 0,-1 1 0 0 0,0 0 0 0 0,0 0 0 0 0,0 0 0 0 0,0 0 0 0 0,0 0 0 0 0,-1 0 0 0 0,1 0 0 0 0,0 1 0 0 0,-1-1 0 0 0,0 0 0 0 0,0 1 0 0 0,0-1 0 0 0,0 1 0 0 0,0 0 0 0 0,0-1 0 0 0,0 1 0 0 0,-1 0 0 0 0,1 0 0 0 0,-1-1 0 0 0,0 1 0 0 0,0 0-1 0 0,0 0 1 0 0,0-1 0 0 0,-1 1 0 0 0,1 0 0 0 0,-1 2 2 0 0,2 6 3 0 0,24 97-1852 0 0,-18-92-870 0 0,-3-4-3589 0 0,-2-8 1120 0 0,-2 0-6756 0 0</inkml:trace>
  <inkml:trace contextRef="#ctx0" brushRef="#br0" timeOffset="501.933">365 585 10330 0 0,'0'0'4224'0'0,"0"0"-2080"0"0,0 0-977 0 0,0 0-119 0 0,0 0 58 0 0,0 0 18 0 0,0 0-114 0 0,0 0-197 0 0,0 0-183 0 0,0 0-150 0 0,0 0-101 0 0,0 0-51 0 0,0 0-35 0 0,23-1-18 0 0,119-5 412 0 0,-140 7-661 0 0,-1 0 0 0 0,0 0 0 0 0,1 0 1 0 0,-1 0-1 0 0,0 0 0 0 0,0 0 1 0 0,1 1-1 0 0,-1-1 0 0 0,0 0 0 0 0,0 1 1 0 0,0-1-1 0 0,-1 1 0 0 0,1-1 1 0 0,0 1-1 0 0,-1-1 0 0 0,1 1 0 0 0,0 0 1 0 0,-1-1-1 0 0,0 1 0 0 0,1 0 1 0 0,-1-1-1 0 0,0 1 0 0 0,0 0 0 0 0,0 0 1 0 0,0-1-1 0 0,0 1 0 0 0,-1 0 1 0 0,1-1-1 0 0,0 1 0 0 0,-1 0 0 0 0,1-1 1 0 0,-1 1-1 0 0,0 0 0 0 0,1-1 1 0 0,-1 1-1 0 0,0-1 0 0 0,0 0 0 0 0,0 1 1 0 0,0-1-1 0 0,0 1 0 0 0,-1-1 1 0 0,1 0-1 0 0,0 0 0 0 0,0 0 0 0 0,-1 0-26 0 0,-137 187 517 0 0,137-186-497 0 0,1 0 0 0 0,-1 0 1 0 0,1 0-1 0 0,0 0 1 0 0,0 0-1 0 0,0 0 1 0 0,0 0-1 0 0,0 0 0 0 0,0 1 1 0 0,1-1-1 0 0,-1 0 1 0 0,1 1-1 0 0,-1-1 1 0 0,1 0-1 0 0,0 1 0 0 0,0-1 1 0 0,0 1-1 0 0,0-1 1 0 0,1 0-1 0 0,-1 1 0 0 0,1-1 1 0 0,-1 0-1 0 0,1 0 1 0 0,0 1-1 0 0,0-1 1 0 0,0 0-1 0 0,0 0 0 0 0,0 0 1 0 0,0 0-1 0 0,1 0 1 0 0,-1 0-1 0 0,1 0 1 0 0,-1 0-1 0 0,1-1 0 0 0,1 2-20 0 0,7-1 57 0 0,0 0 0 0 0,0 0 0 0 0,1-1-1 0 0,-1 0 1 0 0,1-1 0 0 0,-1 0-1 0 0,0-1 1 0 0,1 0 0 0 0,-1-1 0 0 0,0 0-1 0 0,0 0 1 0 0,0-1 0 0 0,0 0 0 0 0,0-1-1 0 0,2-1-56 0 0,8-19-1622 0 0,-17 12-1472 0 0,2-3-4432 0 0,-5 10-4309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8906 0 0,'0'0'5522'0'0,"0"0"-2749"0"0,0 0-1070 0 0,0 0-169 0 0,0 0-141 0 0,0 0-226 0 0,0 0-299 0 0,0 0-258 0 0,0 0-201 0 0,0 0-139 0 0,0 0-70 0 0,0 0-20 0 0,0 0-2 0 0,-16 15-15 0 0,-48 48-17 0 0,54-53-114 0 0,0 0 0 0 0,1 1 0 0 0,0 0 0 0 0,1 1 0 0 0,0 0 0 0 0,1 0 0 0 0,0 1 0 0 0,1-1 0 0 0,-3 10-32 0 0,8-19 9 0 0,-1 0 0 0 0,1 1 0 0 0,0-1 0 0 0,0 0 0 0 0,0 1 0 0 0,1-1 0 0 0,-1 0 0 0 0,1 1 0 0 0,0-1 0 0 0,0 1 1 0 0,0-1-1 0 0,0 0 0 0 0,1 1 0 0 0,-1-1 0 0 0,1 0 0 0 0,0 1 0 0 0,0-1 0 0 0,0 0 0 0 0,1 0 0 0 0,-1 0 0 0 0,1 0 1 0 0,-1 0-1 0 0,1 0 0 0 0,0 0 0 0 0,0 0 0 0 0,0-1 0 0 0,1 1 0 0 0,-1-1 0 0 0,1 1 0 0 0,-1-1 0 0 0,1 0 0 0 0,0 0 1 0 0,0 0-1 0 0,0-1 0 0 0,0 1 0 0 0,0-1 0 0 0,0 1 0 0 0,0-1 0 0 0,0 0 0 0 0,1 0 0 0 0,-1-1 0 0 0,0 1 0 0 0,1 0-9 0 0,6 0 59 0 0,-1 0-1 0 0,1 0 0 0 0,0-1 1 0 0,-1 0-1 0 0,1-1 0 0 0,0 0 1 0 0,-1 0-1 0 0,1-1 0 0 0,-1 0 1 0 0,0-1-1 0 0,1 0 0 0 0,-1 0 1 0 0,0-1-1 0 0,-1 0 0 0 0,1-1 1 0 0,-1 0-1 0 0,0 0 0 0 0,0-1 1 0 0,0 0-1 0 0,-1 0 0 0 0,0-1 1 0 0,0 0-1 0 0,-1 0 0 0 0,0-1 1 0 0,0 0-1 0 0,-1 0 0 0 0,1 0 1 0 0,-2 0-1 0 0,1-1 1 0 0,-1 0-1 0 0,-1 0 0 0 0,0 0 1 0 0,0 0-1 0 0,-1-1 0 0 0,0 1 1 0 0,0-1-1 0 0,-1 1 0 0 0,0-1 1 0 0,-1-2-59 0 0,-2 7-64 0 0,1 0 0 0 0,-1 1 0 0 0,0-1 0 0 0,-1 0 0 0 0,1 1 0 0 0,-1 0 1 0 0,0 0-1 0 0,0 0 0 0 0,0 0 0 0 0,-1 0 0 0 0,1 0 0 0 0,-1 1 1 0 0,0 0-1 0 0,0 0 0 0 0,0 0 0 0 0,-3-2 64 0 0,-45-21-3844 0 0,36 22-1447 0 0,4 3-6783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8162 0 0,'0'0'2226'0'0,"0"0"-606"0"0,0 0-265 0 0,0 0 50 0 0,0 0 97 0 0,0 0-38 0 0,0 0-195 0 0,0 0-236 0 0,0 0-183 0 0,0 0-105 0 0,0 0-77 0 0,0 0-65 0 0,28-6-80 0 0,88-19-82 0 0,-24 19 521 0 0,-69 8-668 0 0,-34 7 249 0 0,-198 40 163 0 0,191-47-272 0 0,27-1 71 0 0,29-5-150 0 0,162-7 371 0 0,-199 11-779 0 0,-1 0-26 0 0,0 0-33 0 0,0 0-93 0 0,0 0-112 0 0,0 0-165 0 0,0 0-206 0 0,0 0-331 0 0,0 0-552 0 0,0 0-1282 0 0,0 0-3475 0 0,2 0-5531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10434 0 0,'0'0'2390'0'0,"0"0"-173"0"0,0 0-78 0 0,0 0-140 0 0,0 0-256 0 0,0 0-370 0 0,0 0-354 0 0,0 0-257 0 0,0 0-157 0 0,0 0-75 0 0,0 0-24 0 0,0 0-7 0 0,9-2-20 0 0,234-29 2030 0 0,-31 46-1764 0 0,-135-8-613 0 0,-77-7-97 0 0,-11 2 1197 0 0,5-7-1266 0 0,-1-1-1 0 0,1 0 1 0 0,0-1 0 0 0,1 0-1 0 0,0 0 1 0 0,0 0 0 0 0,0 0-1 0 0,1-1 1 0 0,0 0-1 0 0,0 0 1 0 0,1 0 0 0 0,0 0-1 0 0,1 0 1 0 0,-1-1 0 0 0,2 1-1 0 0,-1-1 1 0 0,1 0 0 0 0,1 1-1 0 0,-1-1 1 0 0,1 0 0 0 0,1-5 34 0 0,10-53-2562 0 0,2 26-5583 0 0,-7 31-4341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4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73 191 10394 0 0,'0'0'6192'0'0,"0"0"-3631"0"0,0 0-1298 0 0,0 0-104 0 0,0 0-104 0 0,0 0-182 0 0,0 0-249 0 0,0 0-240 0 0,0 0-124 0 0,0 0-16 0 0,0 0 20 0 0,0 0 15 0 0,0 0-24 0 0,1 21-34 0 0,5 135 262 0 0,-7-127-436 0 0,-2 0 1 0 0,0-1-1 0 0,-2 1 0 0 0,-1-1 1 0 0,-2 0-1 0 0,-5 14-47 0 0,-22 54 663 0 0,30-137 350 0 0,8 8-897 0 0,2 0 0 0 0,2 0 0 0 0,1 0 0 0 0,1 1 0 0 0,2 0 0 0 0,1 1 0 0 0,1 1 0 0 0,3-3-116 0 0,-4 8 57 0 0,85-151 260 0 0,-84 159-287 0 0,0 0-1 0 0,1 1 1 0 0,0 1-1 0 0,1 0 1 0 0,1 1-1 0 0,0 0 1 0 0,1 2-1 0 0,2-1-29 0 0,-18 12 1 0 0,-1 0 1 0 0,1 1-1 0 0,-1-1 0 0 0,1 0 1 0 0,-1 0-1 0 0,1 1 1 0 0,0-1-1 0 0,-1 0 0 0 0,1 1 1 0 0,0-1-1 0 0,0 1 0 0 0,-1-1 1 0 0,1 1-1 0 0,0-1 0 0 0,0 1 1 0 0,0 0-1 0 0,0-1 0 0 0,0 1 1 0 0,-1 0-1 0 0,1 0 1 0 0,0-1-1 0 0,0 1 0 0 0,0 0 1 0 0,0 0-1 0 0,0 0 0 0 0,0 0 1 0 0,0 0-1 0 0,0 0 0 0 0,0 1 1 0 0,0-1-1 0 0,0 0 0 0 0,-1 0 1 0 0,1 1-1 0 0,0-1 0 0 0,0 0 1 0 0,0 1-1 0 0,0-1 1 0 0,-1 1-1 0 0,1-1 0 0 0,0 1 1 0 0,0 0-1 0 0,-1-1 0 0 0,1 1 1 0 0,0 0-1 0 0,-1-1 0 0 0,1 1 1 0 0,-1 0-1 0 0,1 0 0 0 0,-1-1 1 0 0,1 1-1 0 0,-1 0 0 0 0,1 0 1 0 0,-1 0-1 0 0,0 0 1 0 0,0 0-1 0 0,1 0 0 0 0,-1-1 1 0 0,0 1-1 0 0,0 0 0 0 0,0 0 1 0 0,0 0-1 0 0,0 0 0 0 0,0 0 1 0 0,0 0-1 0 0,0 0 0 0 0,-1 0 1 0 0,1 0-1 0 0,0 0-1 0 0,-13 139 84 0 0,12-134-147 0 0,0-1-67 0 0,0-1 0 0 0,0 1 0 0 0,1-1 0 0 0,-1 1 0 0 0,1-1 1 0 0,0 1-1 0 0,0-1 0 0 0,1 1 0 0 0,0-1 0 0 0,-1 1 0 0 0,1-1 0 0 0,1 0 0 0 0,-1 1 0 0 0,1-1 0 0 0,-1 0 0 0 0,1 0 0 0 0,0 0 0 0 0,1 1 130 0 0,0-3-793 0 0,6 7-3077 0 0,-1-4-4782 0 0,-6-4-3568 0 0</inkml:trace>
  <inkml:trace contextRef="#ctx0" brushRef="#br0" timeOffset="434.503">312 563 17604 0 0,'0'0'1923'0'0,"0"0"-595"0"0,0 0-266 0 0,0 0-83 0 0,0 0-127 0 0,0 0-187 0 0,0 0-183 0 0,0 0-133 0 0,0 0-52 0 0,0 0 17 0 0,0 0-25 0 0,0 0-31 0 0,17 0-29 0 0,124 0 539 0 0,-139 1-758 0 0,-1-1-1 0 0,0 1 0 0 0,1 0 1 0 0,-1 0-1 0 0,0 0 1 0 0,0-1-1 0 0,0 1 0 0 0,1 0 1 0 0,-1 1-1 0 0,0-1 1 0 0,0 0-1 0 0,-1 0 0 0 0,1 0 1 0 0,0 1-1 0 0,0-1 1 0 0,0 0-1 0 0,-1 1 0 0 0,1-1 1 0 0,-1 0-1 0 0,1 1 1 0 0,-1-1-1 0 0,0 1 0 0 0,1-1 1 0 0,-1 1-1 0 0,0-1 0 0 0,0 1 1 0 0,0-1-1 0 0,0 1 1 0 0,0-1-1 0 0,0 1 0 0 0,-1-1 1 0 0,1 1-1 0 0,0-1 1 0 0,-1 1-1 0 0,1-1 0 0 0,-1 0 1 0 0,0 1-1 0 0,1-1 1 0 0,-1 0-1 0 0,0 1 0 0 0,0-1 1 0 0,0 0-1 0 0,0 0 1 0 0,0 1-10 0 0,-141 133 574 0 0,141-135-567 0 0,1 0 0 0 0,-1 1 0 0 0,0-1 0 0 0,0 1-1 0 0,1-1 1 0 0,-1 1 0 0 0,0-1 0 0 0,1 1 0 0 0,-1-1-1 0 0,1 1 1 0 0,-1 0 0 0 0,1-1 0 0 0,-1 1-1 0 0,1 0 1 0 0,-1-1 0 0 0,1 1 0 0 0,0 0 0 0 0,-1 0-1 0 0,1-1 1 0 0,0 1 0 0 0,0 0 0 0 0,-1 0 0 0 0,1 0-1 0 0,0 0 1 0 0,0-1 0 0 0,0 1 0 0 0,0 0 0 0 0,0 0-1 0 0,0 0 1 0 0,0 0 0 0 0,0-1 0 0 0,1 1-1 0 0,-1 0 1 0 0,0 0 0 0 0,0 0 0 0 0,1-1 0 0 0,-1 1-1 0 0,1 0 1 0 0,-1 0 0 0 0,0-1 0 0 0,1 1 0 0 0,-1 0-1 0 0,1-1 1 0 0,0 1 0 0 0,-1 0 0 0 0,1-1 0 0 0,-1 1-1 0 0,1-1 1 0 0,0 1 0 0 0,0-1 0 0 0,-1 1 0 0 0,1-1-1 0 0,0 0 1 0 0,0 1 0 0 0,-1-1 0 0 0,1 0-1 0 0,0 0 1 0 0,0 0 0 0 0,0 1-7 0 0,51 6 453 0 0,-35-7-371 0 0,-7 1-91 0 0,0-1 0 0 0,1 0-1 0 0,-1 0 1 0 0,0-1 0 0 0,0 0 0 0 0,0-1 0 0 0,0 0 0 0 0,0-1-1 0 0,-1 0 1 0 0,1 0 0 0 0,-1-1 0 0 0,2-1 9 0 0,6-5-693 0 0,2-3-1988 0 0,-6 0-5253 0 0,-9 9-4082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16235 0 0,'0'0'1929'0'0,"0"0"-604"0"0,0 0-358 0 0,0 0-9 0 0,0 0-6 0 0,0 0-134 0 0,0 0-225 0 0,0 0-135 0 0,0 0-60 0 0,0 0 12 0 0,0 0 14 0 0,0 0-47 0 0,0 0-51 0 0,-1 27-25 0 0,-7 83-9 0 0,-3 102 1007 0 0,-29-5-639 0 0,36-130-1347 0 0,4-62-1500 0 0,-9-30-6565 0 0,4 8 1195 0 0,2 0-1982 0 0</inkml:trace>
  <inkml:trace contextRef="#ctx0" brushRef="#br0" timeOffset="240.636">0 273 17604 0 0,'0'0'1383'0'0,"0"0"-434"0"0,0 0-15 0 0,0 0 86 0 0,0 0-17 0 0,0 0-130 0 0,0 0-164 0 0,32-3-121 0 0,100-7-90 0 0,231-10 516 0 0,-335 25-2404 0 0,-16-1-3102 0 0,-5-2-2517 0 0,-2 1-4963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0 0 0,'0'0'2434'0'0,"0"0"-1053"0"0,0 0-334 0 0,0 0 248 0 0,0 0 350 0 0,0 0 144 0 0,0 0-103 0 0,0 0-287 0 0,0 0-273 0 0,0 0-62 0 0,0 0-9 0 0,4 0-6 0 0,2 0-682 0 0,-1 0 0 0 0,0-1 0 0 0,1 0-1 0 0,-1 0 1 0 0,0 0 0 0 0,0-1 0 0 0,1 0 0 0 0,-1 0 0 0 0,-1 0-1 0 0,1 0 1 0 0,0-1 0 0 0,0 0 0 0 0,-1 0 0 0 0,0 0-1 0 0,0-1 1 0 0,0 1 0 0 0,0-1 0 0 0,0 0 0 0 0,-1 0-1 0 0,1-1 1 0 0,-1 1 0 0 0,0-1 0 0 0,0 1 0 0 0,0-2-367 0 0,142-288 2249 0 0,-132 264-1859 0 0,-13 30-304 0 0,0 0 8 0 0,0 0-18 0 0,0 0-20 0 0,0 0-35 0 0,-7 22-45 0 0,-5 129 330 0 0,13-114-200 0 0,-8 305 840 0 0,-14 84-550 0 0,3-374-1812 0 0,18-106-5480 0 0,0 32-4688 0 0,0 14 1004 0 0</inkml:trace>
  <inkml:trace contextRef="#ctx0" brushRef="#br0" timeOffset="1010.391">595 284 9170 0 0,'0'0'1576'0'0,"0"0"-198"0"0,0 0-26 0 0,0 0 218 0 0,0 0 140 0 0,0 0-85 0 0,0 0-259 0 0,0 0-314 0 0,0 0-244 0 0,0 0-201 0 0,0 0-107 0 0,0 0-54 0 0,0 0-1 0 0,-7 1 3 0 0,-24 4 2 0 0,23-4-8 0 0,8-1-48 0 0,0 0-30 0 0,-18 59 2485 0 0,-44 26-2722 0 0,50-70 114 0 0,-147 150 61 0 0,231-153 668 0 0,-59-8-905 0 0,0 0 0 0 0,-1 1 0 0 0,1 1 1 0 0,-2-1-1 0 0,1 2 0 0 0,0 0 0 0 0,-1 0 1 0 0,-1 1-1 0 0,1 1 0 0 0,-1 0 0 0 0,-1 0 1 0 0,9 10-66 0 0,-10-9 61 0 0,-1 1 1 0 0,-1-1 0 0 0,0 1-1 0 0,-1 0 1 0 0,0 1 0 0 0,0-1-1 0 0,-1 1 1 0 0,-1 0 0 0 0,0 0-1 0 0,0 0 1 0 0,-1 1 0 0 0,-1-1-1 0 0,0 6-61 0 0,7 35 224 0 0,11-19 195 0 0,-18-34-416 0 0,-1 0 19 0 0,0 0 4 0 0,0 0 19 0 0,0 0-9 0 0,0 0-8 0 0,0 0-23 0 0,0 0-19 0 0,0 0 31 0 0,0 0-5 0 0,0 0 0 0 0,0 0 7 0 0,0 0-33 0 0,0 0 5 0 0,0 0 36 0 0,0 0 13 0 0,0 0-10 0 0,0 0 17 0 0,0 0-47 0 0,0 0 9 0 0,0 0-13 0 0,0 0 6 0 0,0-11-3121 0 0,0 3-6228 0 0,0 5-2767 0 0</inkml:trace>
  <inkml:trace contextRef="#ctx0" brushRef="#br0" timeOffset="5059.178">969 741 11402 0 0,'0'0'2873'0'0,"0"0"-977"0"0,0 0-433 0 0,0 0-85 0 0,0 0-35 0 0,0 0-151 0 0,0 0-266 0 0,0 0-250 0 0,0 0-137 0 0,0 0-8 0 0,0 0 25 0 0,0 0 13 0 0,3 8 3 0 0,20 90 1887 0 0,-52 24-1254 0 0,20-86-1014 0 0,1-6-466 0 0,4-34-3569 0 0,-1-22-699 0 0,1 9-4005 0 0,0 9-2933 0 0</inkml:trace>
  <inkml:trace contextRef="#ctx0" brushRef="#br0" timeOffset="5294.322">1011 361 15771 0 0,'0'0'2046'0'0,"0"0"-474"0"0,0 0-309 0 0,0 0-118 0 0,0 0-78 0 0,0 0-170 0 0,0 0-241 0 0,0 0-218 0 0,0 0-186 0 0,0 0-164 0 0,0 0-142 0 0,0 0-71 0 0,-16 6-87 0 0,-50 17-167 0 0,65-23 329 0 0,1 0 0 0 0,-1 1-1 0 0,0-1 1 0 0,1 0 0 0 0,-1 0 0 0 0,1 1-1 0 0,-1-1 1 0 0,1 0 0 0 0,-1 1 0 0 0,1-1-1 0 0,-1 0 1 0 0,1 1 0 0 0,-1-1-1 0 0,1 1 1 0 0,-1-1 0 0 0,1 1 0 0 0,0-1-1 0 0,-1 1 1 0 0,1-1 0 0 0,0 1 0 0 0,0-1-1 0 0,-1 1 1 0 0,1 0 0 0 0,0-1-1 0 0,0 1 1 0 0,0-1 0 0 0,0 1 0 0 0,-1 0-1 0 0,1-1 1 0 0,0 1 0 0 0,0-1 0 0 0,0 1-1 0 0,0 0 1 0 0,1-1 0 0 0,-1 1 0 0 0,0 0-1 0 0,0-1 1 0 0,0 1 0 0 0,0-1-1 0 0,1 1 1 0 0,-1-1 0 0 0,0 1 0 0 0,0 0-1 0 0,1-1 1 0 0,-1 1 0 0 0,0-1 0 0 0,1 1-1 0 0,-1-1 1 0 0,1 0 0 0 0,-1 1-1 0 0,1-1 1 0 0,-1 1 0 0 0,1-1 0 0 0,-1 0-1 0 0,1 1 1 0 0,-1-1 0 0 0,1 0 0 0 0,-1 0-1 0 0,1 1 1 0 0,0-1 0 0 0,-1 0 50 0 0,9 6-6241 0 0,-9-6 5994 0 0,6 4-11143 0 0</inkml:trace>
  <inkml:trace contextRef="#ctx0" brushRef="#br0" timeOffset="5898.432">1171 1120 7098 0 0,'0'0'4186'0'0,"0"0"-1587"0"0,0 0-773 0 0,0 0-306 0 0,0 0-186 0 0,0 0-133 0 0,0 0-175 0 0,0 0-173 0 0,0 0-110 0 0,0 0-69 0 0,0 0-37 0 0,0 0 27 0 0,0 0-44 0 0,5-15-48 0 0,32-96 829 0 0,46-146 794 0 0,-77 242-2168 0 0,-6 13-26 0 0,1-1-1 0 0,-1 1 1 0 0,1 0 0 0 0,0 0-1 0 0,0-1 1 0 0,0 1 0 0 0,0 0-1 0 0,0 0 1 0 0,0 0 0 0 0,0 0-1 0 0,1 0 1 0 0,-1 0 0 0 0,1 0-1 0 0,-1 1 1 0 0,1-1-1 0 0,0 1 1 0 0,0-1 0 0 0,0 1-1 0 0,-1-1 1 0 0,1 1 0 0 0,1 0-1 0 0,-1 0 1 0 0,0 0 0 0 0,0 0-1 0 0,17 46-55 0 0,-13-21 40 0 0,-2-8 20 0 0,-1 0 0 0 0,2 0 0 0 0,0-1 0 0 0,1 0 0 0 0,1 0 0 0 0,0-1 0 0 0,1 1 0 0 0,0-2 0 0 0,1 1 0 0 0,1-1 0 0 0,8 9-5 0 0,-10-14 4 0 0,-4-4 17 0 0,-1 0-1 0 0,1-1 1 0 0,0 1 0 0 0,0-1-1 0 0,0 1 1 0 0,0-1 0 0 0,1-1 0 0 0,-1 1-1 0 0,1 0 1 0 0,0-1 0 0 0,0 0-1 0 0,0 0 1 0 0,0-1 0 0 0,0 1 0 0 0,0-1-1 0 0,0 0 1 0 0,4 0-21 0 0,-1-4 100 0 0,0-1-1 0 0,0 1 1 0 0,0-1 0 0 0,0 0 0 0 0,-1-1 0 0 0,0 0-1 0 0,0 0 1 0 0,0-1 0 0 0,0 0 0 0 0,-1 0-1 0 0,0 0 1 0 0,0-1 0 0 0,-1 0 0 0 0,0 0-1 0 0,0 0 1 0 0,-1-1 0 0 0,1 0 0 0 0,-2 1-1 0 0,1-1 1 0 0,2-9-100 0 0,0 1 59 0 0,1 0 0 0 0,-2 0 1 0 0,0-1-1 0 0,-1 1 0 0 0,-1-1 0 0 0,0 0 0 0 0,-2-1 0 0 0,0 1 1 0 0,0 0-1 0 0,-2 0 0 0 0,-1-8-59 0 0,-26-27-718 0 0,25 52 134 0 0,2 0-6767 0 0,1 0-2660 0 0</inkml:trace>
  <inkml:trace contextRef="#ctx0" brushRef="#br0" timeOffset="9003.56">1948 880 3449 0 0,'0'0'1629'0'0,"0"0"-443"0"0,0 0-2 0 0,0 0 281 0 0,0 0 230 0 0,0 0-36 0 0,0 0-210 0 0,0 0-227 0 0,0 0-185 0 0,0 0-94 0 0,0 0-73 0 0,0 0-54 0 0,0 0-56 0 0,12 0-85 0 0,94-4 2290 0 0,-87 1-2536 0 0,0-2 0 0 0,0 0 0 0 0,-1-1 1 0 0,0-1-1 0 0,0-1 0 0 0,-1 0 0 0 0,7-5-429 0 0,-21 11 82 0 0,0 0 0 0 0,0 0 0 0 0,0 0 0 0 0,0 0 0 0 0,0-1 0 0 0,-1 1 0 0 0,1-1 0 0 0,-1 0 0 0 0,0 0 0 0 0,1 0-1 0 0,-1 0 1 0 0,0 0 0 0 0,-1 0 0 0 0,1 0 0 0 0,-1-1 0 0 0,1 1 0 0 0,-1-1 0 0 0,0 1 0 0 0,0-1 0 0 0,-1 0 0 0 0,1 1 0 0 0,-1-1 0 0 0,0 1 0 0 0,0-1-1 0 0,0 0 1 0 0,0 0 0 0 0,0 1 0 0 0,-1-1 0 0 0,0 1 0 0 0,0-3-82 0 0,-2 2 24 0 0,1 0-1 0 0,-1 0 1 0 0,0 1-1 0 0,0-1 1 0 0,-1 1-1 0 0,1-1 1 0 0,-1 1 0 0 0,1 0-1 0 0,-1 1 1 0 0,0-1-1 0 0,0 0 1 0 0,-1 1-1 0 0,1 0 1 0 0,0 0-1 0 0,-3 0-23 0 0,1-1 9 0 0,0 1-1 0 0,0 1 1 0 0,0-1-1 0 0,0 1 0 0 0,0 0 1 0 0,-1 0-1 0 0,1 1 1 0 0,0-1-1 0 0,0 1 0 0 0,-1 1 1 0 0,1-1-1 0 0,0 1 1 0 0,0 1-1 0 0,0-1 0 0 0,-1 1 1 0 0,2 0-1 0 0,-1 0 1 0 0,0 0-1 0 0,0 1 0 0 0,1 0 1 0 0,-1 0-1 0 0,1 1 0 0 0,0 0 1 0 0,-1 0-9 0 0,-6 8 13 0 0,1 0 0 0 0,0 1 0 0 0,1 0 1 0 0,1 0-1 0 0,0 1 0 0 0,1 0 0 0 0,0 1 0 0 0,1 0 1 0 0,1 0-1 0 0,-5 15-13 0 0,8-23 13 0 0,0 0 0 0 0,1-1 0 0 0,-1 1 0 0 0,1 1 1 0 0,1-1-1 0 0,-1 0 0 0 0,1 0 0 0 0,1 1 0 0 0,-1-1 0 0 0,1 0 0 0 0,0 1 0 0 0,1-1 0 0 0,0 0 1 0 0,0 1-1 0 0,1-1 0 0 0,-1 0 0 0 0,2 0 0 0 0,-1 0 0 0 0,1 0 0 0 0,0 0 0 0 0,0-1 1 0 0,1 1-1 0 0,0-1 0 0 0,0 0 0 0 0,0 0-13 0 0,4 0 34 0 0,0 0 0 0 0,0-1 0 0 0,1 0 0 0 0,-1 0 0 0 0,1 0 0 0 0,0-2 0 0 0,0 1 0 0 0,0-1 0 0 0,1 0 0 0 0,-1-1 0 0 0,1 0 0 0 0,0-1 0 0 0,0 1 0 0 0,-1-2 0 0 0,1 0 0 0 0,0 0 0 0 0,0-1 0 0 0,-1 0 0 0 0,1 0 0 0 0,8-3-34 0 0,-1 0 63 0 0,-1-1 0 0 0,0 0 1 0 0,0-1-1 0 0,0-1 0 0 0,-1 0 1 0 0,0-1-1 0 0,0-1 0 0 0,-1 0 1 0 0,0-1-1 0 0,-1-1 0 0 0,10-9-63 0 0,-4 0 68 0 0,-1-1-1 0 0,-1-1 0 0 0,-1 0 0 0 0,0-2 1 0 0,-2 1-1 0 0,-1-2 0 0 0,-1 1 0 0 0,-1-2 1 0 0,5-21-68 0 0,65-180 53 0 0,-78 219-50 0 0,8-27 27 0 0,0 0 0 0 0,-3 0 0 0 0,0-1 0 0 0,-3 0 0 0 0,-1 0 0 0 0,-1-5-30 0 0,-12 12 136 0 0,8 29-137 0 0,1-1 1 0 0,-1 1-1 0 0,0 0 1 0 0,0 0-1 0 0,1 0 1 0 0,-1 0-1 0 0,0 0 1 0 0,0 0-1 0 0,0 0 1 0 0,1 0-1 0 0,-1 1 1 0 0,0-1-1 0 0,1 0 1 0 0,-1 0-1 0 0,0 1 1 0 0,0-1-1 0 0,1 0 1 0 0,-1 1-1 0 0,1-1 0 0 0,-1 1 1 0 0,0-1-1 0 0,1 1 1 0 0,-1-1-1 0 0,1 1 1 0 0,-1-1-1 0 0,1 1 1 0 0,-1-1-1 0 0,1 1 1 0 0,-1 0-1 0 0,1-1 1 0 0,0 1-1 0 0,-1 0 1 0 0,1 0-1 0 0,0-1 1 0 0,0 1-1 0 0,0 0 1 0 0,-1-1-1 0 0,1 1 1 0 0,0 0-1 0 0,0 0 1 0 0,0-1-1 0 0,0 1 1 0 0,0 0-1 0 0,0 0 1 0 0,0-1-1 0 0,0 1 1 0 0,1 0 0 0 0,-2 3-3 0 0,-8 23 19 0 0,2 0-1 0 0,0 0 1 0 0,2 1 0 0 0,2-1-1 0 0,0 1 1 0 0,1 20-16 0 0,0-5-31 0 0,2 148 139 0 0,44 25-87 0 0,-28-76 22 0 0,-16-140-59 0 0,0 0 1 0 0,0 0-1 0 0,0-1 0 0 0,0 1 1 0 0,0 0-1 0 0,0-1 0 0 0,0 1 1 0 0,0 0-1 0 0,0 0 0 0 0,0-1 1 0 0,0 1-1 0 0,0 0 0 0 0,0-1 1 0 0,0 1-1 0 0,0 0 0 0 0,0 0 1 0 0,1-1-1 0 0,-1 1 0 0 0,0 0 1 0 0,0 0-1 0 0,0-1 0 0 0,0 1 1 0 0,1 0-1 0 0,-1 0 0 0 0,0 0 1 0 0,0-1-1 0 0,0 1 0 0 0,1 0 1 0 0,-1 0-1 0 0,0 0 0 0 0,0 0 1 0 0,1-1-1 0 0,-1 1 0 0 0,0 0 1 0 0,1 0-1 0 0,-1 0 0 0 0,0 0 1 0 0,0 0-1 0 0,1 0 0 0 0,-1 0 1 0 0,0 0-1 0 0,1 0 0 0 0,-1 0 1 0 0,0 0-1 0 0,0 0 0 0 0,1 0 1 0 0,-1 0-1 0 0,0 0 0 0 0,1 0 1 0 0,-1 0-1 0 0,0 1 16 0 0,2-70-2658 0 0,-1 33-1785 0 0,0 1-7980 0 0,-1 28 815 0 0</inkml:trace>
  <inkml:trace contextRef="#ctx0" brushRef="#br0" timeOffset="9361.765">2311 545 11939 0 0,'0'0'2229'0'0,"0"0"-408"0"0,0 0-276 0 0,0 0-18 0 0,0 0 48 0 0,0 0-122 0 0,0 0-236 0 0,0 0-228 0 0,0 0-241 0 0,0 0-142 0 0,0 0-103 0 0,0 0-57 0 0,0-2-76 0 0,0 1-332 0 0,1 0 0 0 0,-1 0 0 0 0,0 1-1 0 0,1-1 1 0 0,-1 0 0 0 0,1 0 0 0 0,-1 1 0 0 0,1-1-1 0 0,-1 0 1 0 0,1 0 0 0 0,-1 1 0 0 0,1-1-1 0 0,0 1 1 0 0,0-1 0 0 0,-1 1 0 0 0,1-1-1 0 0,0 1 1 0 0,0-1 0 0 0,-1 1 0 0 0,1-1-1 0 0,0 1 1 0 0,0 0 0 0 0,0 0 0 0 0,0-1 0 0 0,0 1-1 0 0,-1 0 1 0 0,1 0 0 0 0,0 0 0 0 0,0 0-1 0 0,0 0 1 0 0,0 0 0 0 0,0 0 0 0 0,0 0-1 0 0,0 1 1 0 0,-1-1 0 0 0,1 0 0 0 0,0 0-1 0 0,0 1 1 0 0,0-1 0 0 0,0 1 0 0 0,0-1-38 0 0,23 4 394 0 0,1 1-256 0 0,0-1 0 0 0,0-1 0 0 0,1-1 0 0 0,-1-1-1 0 0,1-1 1 0 0,-1-1 0 0 0,1-1 0 0 0,-1-2 0 0 0,0-1 0 0 0,0 0-1 0 0,0-2 1 0 0,3-2-138 0 0,33-16-1728 0 0,-40 21-2006 0 0,1 3-4055 0 0,-17 1-3780 0 0</inkml:trace>
  <inkml:trace contextRef="#ctx0" brushRef="#br0" timeOffset="10249.909">3042 781 10042 0 0,'0'0'2750'0'0,"0"0"-545"0"0,0 0-364 0 0,0 0-170 0 0,0 0-181 0 0,0 0-212 0 0,0 0-206 0 0,0 0-225 0 0,0 0-191 0 0,0 0-123 0 0,0 0-101 0 0,0 0-40 0 0,0 30 1459 0 0,-17 120-904 0 0,17-150-961 0 0,0-3-2862 0 0,0-10-1245 0 0,0 8-3 0 0,0 1-7291 0 0</inkml:trace>
  <inkml:trace contextRef="#ctx0" brushRef="#br0" timeOffset="10451.7">3075 398 16051 0 0,'0'0'1426'0'0,"0"0"-232"0"0,0 0-110 0 0,0 0-35 0 0,0 0-116 0 0,0 0-279 0 0,0 0-305 0 0,0 0-251 0 0,0 0-166 0 0,0 0-46 0 0,0 0-36 0 0,0 0-59 0 0,0 0-77 0 0,0 6-103 0 0,0-3-45 0 0,4 29 128 0 0,1-21-2621 0 0,5 0-3618 0 0,-5-8-4177 0 0</inkml:trace>
  <inkml:trace contextRef="#ctx0" brushRef="#br0" timeOffset="11166.748">3561 689 936 0 0,'0'0'2545'0'0,"0"0"-163"0"0,0 0-198 0 0,0 0-177 0 0,0 0-216 0 0,0 0-242 0 0,0 0-179 0 0,0 0-159 0 0,0 0-84 0 0,0 0-52 0 0,0 0-91 0 0,0 0-79 0 0,0 0-91 0 0,8 4 5369 0 0,-116 6-3789 0 0,96-6-2358 0 0,0 1 0 0 0,0 1 1 0 0,0 0-1 0 0,1 0 0 0 0,-1 1 0 0 0,2 0 0 0 0,-1 1 1 0 0,1 0-1 0 0,0 1 0 0 0,1 0 0 0 0,0 1 1 0 0,0 0-1 0 0,1 0 0 0 0,0 1 0 0 0,1 0 0 0 0,0 0 1 0 0,1 0-1 0 0,0 1 0 0 0,1 0 0 0 0,1 0 0 0 0,-1 1 1 0 0,2 0-1 0 0,0-1 0 0 0,0 1 0 0 0,2 0 1 0 0,-1 11-38 0 0,1-21 9 0 0,2 0 0 0 0,-1 1-1 0 0,0-1 1 0 0,1 0-1 0 0,-1 0 1 0 0,1 1-1 0 0,0-1 1 0 0,0 0 0 0 0,0 0-1 0 0,1 0 1 0 0,-1 0-1 0 0,1 0 1 0 0,-1 0 0 0 0,1 0-1 0 0,0-1 1 0 0,0 1-1 0 0,1-1 1 0 0,-1 1-1 0 0,0-1 1 0 0,1 0 0 0 0,-1 0-1 0 0,1 0 1 0 0,0 0-1 0 0,0 0 1 0 0,0 0-1 0 0,-1-1 1 0 0,2 0 0 0 0,-1 1-1 0 0,0-1 1 0 0,0 0-1 0 0,1 0-7 0 0,6 2 37 0 0,0-1 0 0 0,0 1 0 0 0,-1-2 0 0 0,2 1 0 0 0,-1-1 0 0 0,0-1 0 0 0,0 0 0 0 0,0 0 0 0 0,0-1 0 0 0,0 0 0 0 0,0-1 0 0 0,0 0 0 0 0,0 0 0 0 0,-1-1 0 0 0,1-1 0 0 0,3-1-37 0 0,38-17-1682 0 0,-33 16-2722 0 0,0 0-4822 0 0,-13 3-3030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29:50.97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1" units="cm"/>
      <inkml:brushProperty name="height" value="0.1" units="cm"/>
      <inkml:brushProperty name="color" value="#66CC00"/>
    </inkml:brush>
    <inkml:brush xml:id="br2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58 299 0 0 0,'0'0'655'0'0,"0"0"180"0"0,0 0 213 0 0,0 0 379 0 0,0 0 344 0 0,0 0 181 0 0,0 0-14 0 0,0 0-198 0 0,0 0-202 0 0,0 0-131 0 0,0 0-137 0 0,0-5-213 0 0,0-23 1975 0 0,0 28-2279 0 0,0 0-63 0 0,0 0-114 0 0,0 0-115 0 0,0 0-89 0 0,0 0-62 0 0,0 0-41 0 0,0 0-41 0 0,0 0-33 0 0,0 0-46 0 0,0 0-28 0 0,0 0-19 0 0,0 0-29 0 0,0 0-21 0 0,0 8 87 0 0,-17 79 509 0 0,-23 370 923 0 0,43-130-916 0 0,25-120-318 0 0,-5-97-97 0 0,-5 0-1 0 0,-4 1 1 0 0,-3 77-240 0 0,-33 62 279 0 0,13 18 3 0 0,42 98-3 0 0,-42-143-83 0 0,7-38-37 0 0,19-23-48 0 0,-3 66 43 0 0,16 68-4 0 0,-15-91-77 0 0,-15 1 7 0 0,5-150 7 0 0,14 50-53 0 0,-5-98 38 0 0,-14-8-50 0 0,0 0-5 0 0,0 0-8 0 0,0 0 2 0 0,0 0 2 0 0,0 0-22 0 0,0 0 13 0 0,0 0-15 0 0,0 0-5 0 0,24 0 70 0 0,137-29 49 0 0,-94 13-36 0 0,15-3-64 0 0,205-31 73 0 0,-48 42-65 0 0,-11-10 64 0 0,195-12 14 0 0,-132 56-64 0 0,376-26 39 0 0,-437-18 24 0 0,26 15-92 0 0,-81 24 14 0 0,12-14 36 0 0,596-7 160 0 0,-433 23-196 0 0,252-23 185 0 0,-507 7 42 0 0,18-6-130 0 0,-75-6 94 0 0,23 2-189 0 0,-61 3-5 0 0,0 0-22 0 0,0 0 10 0 0,0 0 18 0 0,0 0-10 0 0,0 0 8 0 0,0 0-27 0 0,0 0-2 0 0,0 0 24 0 0,0 0-6 0 0,0 0 8 0 0,0 0-8 0 0,0 0 6 0 0,0 0-20 0 0,0 0-26 0 0,0 0-24 0 0,0 0-24 0 0,-9-6-3486 0 0,4 1-2369 0 0,2 1-2013 0 0,-2 0-4934 0 0</inkml:trace>
  <inkml:trace contextRef="#ctx0" brushRef="#br0" timeOffset="3510.779">249 4290 0 0 0,'0'0'133'0'0,"0"0"427"0"0,0 0 194 0 0,0 0 41 0 0,0 0-14 0 0,0 0 25 0 0,-8 0 1424 0 0,6 0 2351 0 0,1 0 4502 0 0,70-36-6118 0 0,314-182-706 0 0,-228 136-1858 0 0,26-17 39 0 0,93-36-125 0 0,-52 4-70 0 0,72-33 143 0 0,14 2 87 0 0,-99 66-283 0 0,-30 15 36 0 0,74-49 263 0 0,-92 39-144 0 0,-87 48-191 0 0,2 4 0 0 0,67-25-156 0 0,-138 62 1 0 0,143-64 189 0 0,5 7 3 0 0,-121 48-142 0 0,-7 0 161 0 0,36-22-138 0 0,14-3 1 0 0,-28 7 21 0 0,-4 6-51 0 0,-14 5 10 0 0,51-26-34 0 0,-36 18 65 0 0,-31 22 695 0 0,-14 4-777 0 0,1 0-20 0 0,0 0 6 0 0,0 0 6 0 0,0 0 12 0 0,0 0-12 0 0,0 0 0 0 0,0 0 21 0 0,0 0 20 0 0,0 0-17 0 0,0 0-26 0 0,0 0-49 0 0,0 0 46 0 0,0 0 1 0 0,0 0 41 0 0,0 0-36 0 0,0 0 14 0 0,0 0 5 0 0,0 0-33 0 0,-22 3-2739 0 0,-9 4-2223 0 0,13 2-2015 0 0,12-7 3412 0 0,-3 3-8610 0 0</inkml:trace>
  <inkml:trace contextRef="#ctx0" brushRef="#br0" timeOffset="5148.166">269 4157 0 0 0,'0'0'144'0'0,"0"0"400"0"0,0 0 167 0 0,0 0 50 0 0,0 0 40 0 0,0 0 12 0 0,0 0 26 0 0,0 0 35 0 0,0 0 62 0 0,0 0 25 0 0,0 0-39 0 0,0 0-67 0 0,0 0-131 0 0,0 0-129 0 0,0 0-111 0 0,5 8 6992 0 0,0 17-2622 0 0,-5-25-4743 0 0,1-15 5834 0 0,0-31-6451 0 0,-2 34 987 0 0,24-136-301 0 0,10 83-121 0 0,-11 71-109 0 0,-9 6 60 0 0,56 47 44 0 0,45 41 25 0 0,-59-64-96 0 0,36 27 70 0 0,-54-19 4 0 0,-38-45-37 0 0,1 1-1 0 0,-1 1 0 0 0,0-1 1 0 0,1 0-1 0 0,-1 0 0 0 0,1 0 1 0 0,-1 0-1 0 0,0 0 0 0 0,1 1 1 0 0,-1-1-1 0 0,0 0 1 0 0,1 0-1 0 0,-1 1 0 0 0,1-1 1 0 0,-1 0-1 0 0,1 1 0 0 0,-1-1 1 0 0,1 1-1 0 0,-1-1 0 0 0,1 1 1 0 0,-1-1-1 0 0,1 1 0 0 0,0-1 1 0 0,-1 1-1 0 0,1-1 0 0 0,0 1 1 0 0,-1 0-1 0 0,1-1 0 0 0,0 1 1 0 0,0-1-1 0 0,0 1 1 0 0,0 0-1 0 0,-1-1 0 0 0,1 1 1 0 0,0 0-1 0 0,0-1 0 0 0,0 1 1 0 0,0 0-1 0 0,0-1 0 0 0,0 1 1 0 0,1-1-1 0 0,-1 1 0 0 0,0 0 1 0 0,0-1-1 0 0,0 1 0 0 0,1 0 1 0 0,-1-1-1 0 0,0 1 0 0 0,1-1 1 0 0,-1 1-1 0 0,0-1 1 0 0,1 1-1 0 0,-1-1 0 0 0,1 1 1 0 0,-1-1-1 0 0,0 1 0 0 0,1-1 1 0 0,0 1-1 0 0,-1-1 0 0 0,1 0 1 0 0,-1 1-1 0 0,1-1 0 0 0,0 0-19 0 0,-124-15 70 0 0,-116-28-12 0 0,206 29-160 0 0,33 13 50 0 0,0 1-14 0 0,0 0-40 0 0,0 0-36 0 0,-2-3-5477 0 0,14-8 1335 0 0,-4 8-2087 0 0,-1 2-5479 0 0</inkml:trace>
  <inkml:trace contextRef="#ctx0" brushRef="#br0" timeOffset="6235.062">2699 3590 8250 0 0,'0'0'2746'0'0,"0"0"-543"0"0,0 0-260 0 0,0 0 4 0 0,0 0-39 0 0,0 0-209 0 0,0 0-290 0 0,0 0-277 0 0,0 0-260 0 0,0 0-166 0 0,0 0-137 0 0,0 0-115 0 0,0 0-65 0 0,-1-4-62 0 0,-5-10-3 0 0,5 22 185 0 0,50 148 397 0 0,-29-63-438 0 0,-20-92-431 0 0,0-1 2 0 0,0 0-3 0 0,0 0 7 0 0,0 0-6 0 0,0 0 12 0 0,0 0 17 0 0,0 0-1 0 0,0 0 26 0 0,0 0 9 0 0,0 0-3 0 0,0 0 22 0 0,0 0-2 0 0,0 0 11 0 0,-5-78 687 0 0,5 61-807 0 0,0-1 1 0 0,1 1 0 0 0,2 0-1 0 0,-1-1 1 0 0,2 1 0 0 0,0 0-1 0 0,1 1 1 0 0,1-1-1 0 0,0 1 1 0 0,1 0 0 0 0,1 1-1 0 0,1-1 1 0 0,0 1 0 0 0,1 1-1 0 0,10-12-8 0 0,106-117 106 0 0,-78 120-101 0 0,-48 23 4 0 0,0 0 7 0 0,0 0-8 0 0,0 0 26 0 0,0 0-37 0 0,0 0-4 0 0,6 23 6 0 0,79 123 40 0 0,-82-142-2017 0 0,-11-15-1326 0 0,6 7-3140 0 0,1 1-5563 0 0</inkml:trace>
  <inkml:trace contextRef="#ctx0" brushRef="#br0" timeOffset="6861.409">3193 3719 11466 0 0,'0'0'1710'0'0,"0"0"-511"0"0,0 0-51 0 0,0 0 162 0 0,0 0 97 0 0,0 0-116 0 0,0 0-310 0 0,0 0-322 0 0,0 0-167 0 0,0 0-42 0 0,0 0 22 0 0,0 0 44 0 0,22 4 2056 0 0,18 15-1182 0 0,-36-17-1344 0 0,-1 0 0 0 0,0 0 0 0 0,0 0 1 0 0,0 0-1 0 0,0 1 0 0 0,0-1 0 0 0,-1 1 0 0 0,1 0 0 0 0,-1 0 0 0 0,0 0 0 0 0,0 0 1 0 0,0 0-1 0 0,0 1 0 0 0,0-1 0 0 0,-1 0 0 0 0,1 1 0 0 0,-1-1 0 0 0,0 1 0 0 0,0 0 1 0 0,-1-1-1 0 0,1 1 0 0 0,-1 0 0 0 0,1 0 0 0 0,-1-1 0 0 0,0 1 0 0 0,-1 0 0 0 0,1 0 1 0 0,-1-1-1 0 0,1 1 0 0 0,-1 0 0 0 0,0-1 0 0 0,0 1 0 0 0,-1-1 0 0 0,1 1 0 0 0,-1-1 0 0 0,-1 2-46 0 0,-54 79 466 0 0,38-61-194 0 0,19-20-259 0 0,24-3 194 0 0,62-23 470 0 0,-64 19-527 0 0,1-1-252 0 0,-6 4-3076 0 0,-9-8-4200 0 0,-5 5 451 0 0,2 2-5124 0 0</inkml:trace>
  <inkml:trace contextRef="#ctx0" brushRef="#br0" timeOffset="7825.505">2786 3123 0 0 0,'0'0'476'0'0,"0"0"404"0"0,0 0 430 0 0,0 0 408 0 0,0 0 266 0 0,0 0 62 0 0,0 0-68 0 0,0 0-133 0 0,0 0-92 0 0,0 0-94 0 0,0 0-144 0 0,0 0-160 0 0,0 0-199 0 0,-11-1-155 0 0,-1 0-634 0 0,-8-1-17 0 0,-1 2 3225 0 0,184 4 274 0 0,95-34-2929 0 0,-234 32-710 0 0,-33-4 954 0 0,-3 0-1157 0 0,0-1 0 0 0,-1 1 0 0 0,1-2 0 0 0,0 0 0 0 0,0 0 0 0 0,1-1 0 0 0,-1 0 0 0 0,1-1 0 0 0,0-1 0 0 0,1 0 0 0 0,-4-3-7 0 0,13 9-65 0 0,0 0 0 0 0,0 0-1 0 0,-1 0 1 0 0,1 0 0 0 0,0-1 0 0 0,1 1-1 0 0,-1 0 1 0 0,0-1 0 0 0,0 1 0 0 0,0 0-1 0 0,1-1 1 0 0,-1 1 0 0 0,1-1 0 0 0,-1 1-1 0 0,1-1 1 0 0,0 1 0 0 0,0-1 0 0 0,-1 0-1 0 0,1 1 1 0 0,0-1 0 0 0,0 1 0 0 0,0-1-1 0 0,1 0 1 0 0,-1 1 0 0 0,0-1 0 0 0,1 1 0 0 0,-1-1-1 0 0,1 1 1 0 0,-1-1 0 0 0,1 1 0 0 0,0-1-1 0 0,-1 1 1 0 0,1 0 0 0 0,0-1 0 0 0,0 1-1 0 0,0 0 1 0 0,0 0 0 0 0,0 0 0 0 0,1 0-1 0 0,-1-1 66 0 0,16-13-4756 0 0,1 3-5078 0 0,-12 8-2130 0 0</inkml:trace>
  <inkml:trace contextRef="#ctx0" brushRef="#br0" timeOffset="8665.502">2171 3778 1528 0 0,'0'0'1923'0'0,"0"0"70"0"0,0 0 113 0 0,0 0-25 0 0,0 0-184 0 0,0 0-252 0 0,0 0-255 0 0,0 0-192 0 0,0 0-123 0 0,0 0-101 0 0,0 0-93 0 0,0 0-68 0 0,0 0-65 0 0,11-5-46 0 0,34-15-29 0 0,-35 17 4447 0 0,-19 9-4266 0 0,-93 19-82 0 0,188-47-744 0 0,120 1-30 0 0,-307 32 865 0 0,46-8-592 0 0,-1 1-2724 0 0,64 10-3107 0 0,-3-9-2192 0 0,-1-2-3984 0 0</inkml:trace>
  <inkml:trace contextRef="#ctx0" brushRef="#br0" timeOffset="9557.336">3178 3741 0 0 0,'0'0'596'0'0,"0"0"112"0"0,0 0 15 0 0,0 0-76 0 0,0 0-120 0 0,0 0-101 0 0,3-2-68 0 0,5-5-98 0 0,12-6 4096 0 0,-20 13-3656 0 0,-4-2 9060 0 0,-6 1-4736 0 0,-53-3-2659 0 0,48 19-2446 0 0,15-15-143 0 0,0-1-1 0 0,0 1 0 0 0,0 0 0 0 0,0 0 0 0 0,0-1 1 0 0,0 1-1 0 0,-1 0 0 0 0,1-1 0 0 0,0 1 0 0 0,0 0 1 0 0,0-1-1 0 0,0 1 0 0 0,-1 0 0 0 0,1 0 1 0 0,0-1-1 0 0,0 1 0 0 0,-1 0 0 0 0,1 0 0 0 0,0 0 1 0 0,0-1-1 0 0,-1 1 0 0 0,1 0 0 0 0,0 0 0 0 0,-1 0 1 0 0,1 0-1 0 0,0 0 0 0 0,0 0 0 0 0,-1-1 0 0 0,1 1 1 0 0,-1 0 224 0 0,3-5-6405 0 0,0 2-5240 0 0</inkml:trace>
  <inkml:trace contextRef="#ctx0" brushRef="#br0" timeOffset="14182.054">2410 814 0 0 0,'0'0'55'0'0,"0"0"179"0"0,0 0 13 0 0,0 0-52 0 0,0 0-71 0 0,0 0-59 0 0,0 0-51 0 0,0 0-58 0 0,0 0-52 0 0,0 0-79 0 0,0 0-68 0 0,-3 11-133 0 0,3-7 376 0 0</inkml:trace>
  <inkml:trace contextRef="#ctx0" brushRef="#br0" timeOffset="15500.514">2410 814 0 0 0,'-6'19'60'0'0,"5"-16"301"0"0,1-2 2470 0 0,0 3 12723 0 0,0-3-13982 0 0,0 0-3977 0 0,0 0 2539 0 0,-20 32 355 0 0,-70 103 240 0 0,-6 19-336 0 0,-17 69-195 0 0,29-69-150 0 0,7 7 64 0 0,-90 65-50 0 0,57-82-44 0 0,-6 24 32 0 0,12-30 64 0 0,-22 16 169 0 0,17 16 191 0 0,-8 16 14 0 0,-79 101 33 0 0,68-124-366 0 0,30-23-90 0 0,54-54-49 0 0,-53 69 23 0 0,-7 42-10 0 0,-29 45 174 0 0,50-122 136 0 0,38-61-65 0 0,-14 24 142 0 0,49-66-406 0 0,4-25-3070 0 0,11-15-4417 0 0,-3 11-3410 0 0</inkml:trace>
  <inkml:trace contextRef="#ctx0" brushRef="#br0" timeOffset="16819.301">2423 810 0 0 0,'0'0'269'0'0,"0"0"353"0"0,0 0 122 0 0,0 0-30 0 0,0 0-98 0 0,0 0-75 0 0,0 0-42 0 0,0 0-23 0 0,3-8 17 0 0,9-24 84 0 0,-27 14 4238 0 0,10 18 6582 0 0,-55 32-9286 0 0,-37-2-1541 0 0,14-10 107 0 0,-1-4 1 0 0,-1-4-1 0 0,-26-2-677 0 0,59-5 816 0 0,178 72-711 0 0,-20 62-36 0 0,-66-79-34 0 0,121 175 22 0 0,-84-161-29 0 0,-43-37-1 0 0,-30-27-35 0 0,-4-9 26 0 0,0-1 18 0 0,0 0 26 0 0,0 0 19 0 0,0 0 23 0 0,0 0 24 0 0,0 0 17 0 0,0 0-7 0 0,0 0-8 0 0,0 0 0 0 0,0 0-17 0 0,0 0 8 0 0,0 0-8 0 0,0 0-15 0 0,0 0-6 0 0,0 0-17 0 0,0 0-10 0 0,0 0 2 0 0,0 0 9 0 0,-14-19 179 0 0,8 10-245 0 0,0 0 1 0 0,1 0-1 0 0,0-1 1 0 0,1 1-1 0 0,0-1 1 0 0,0 0 0 0 0,1 0-1 0 0,0-1 1 0 0,1 1-1 0 0,0-1 1 0 0,1 1-1 0 0,0-1 1 0 0,0-7-11 0 0,12-144 53 0 0,-4 3-63 0 0,-65-5-1303 0 0,48 145 387 0 0,-1-4-2179 0 0,8 6-5942 0 0,3 9-3337 0 0</inkml:trace>
  <inkml:trace contextRef="#ctx0" brushRef="#br1" timeOffset="20101.564">4268 2526 0 0 0,'0'0'723'0'0,"0"0"496"0"0,0 0 141 0 0,0 0-24 0 0,0 0-91 0 0,0 0-88 0 0,0 0-61 0 0,0 3 757 0 0,-2 1 5138 0 0,-19-19-2702 0 0,-19-1-2350 0 0,9 4-1202 0 0,-11-6 160 0 0,27 12-620 0 0,0 0-1 0 0,0-1 0 0 0,0-1 0 0 0,1 0 0 0 0,1-1 0 0 0,-1-1 0 0 0,1 0 0 0 0,-3-4-276 0 0,-61-85 955 0 0,48 84 309 0 0,15 12-4534 0 0,7 0-1997 0 0,2-3-3391 0 0,2 3-3009 0 0</inkml:trace>
  <inkml:trace contextRef="#ctx0" brushRef="#br1" timeOffset="20583.581">3585 1970 2024 0 0,'0'0'1571'0'0,"0"0"-454"0"0,0 0-140 0 0,0 0 190 0 0,0 0 267 0 0,0 0 197 0 0,0 0-55 0 0,0 0-297 0 0,0 0-336 0 0,0 0-243 0 0,0 0-70 0 0,0 0 32 0 0,0 0 97 0 0,0-5 61 0 0,-1-3-876 0 0,2 6 322 0 0,-1 0 0 0 0,0 0 0 0 0,0 0 0 0 0,0 0 1 0 0,0 0-1 0 0,0 0 0 0 0,0 0 0 0 0,-1 0 0 0 0,1 0 0 0 0,-1 0 0 0 0,1 0 1 0 0,-1 0-1 0 0,0 0 0 0 0,0 0 0 0 0,0 0 0 0 0,0 1 0 0 0,0-1 1 0 0,0 0-1 0 0,0 1 0 0 0,-1-1 0 0 0,1 1 0 0 0,-1-1 0 0 0,1 1 0 0 0,-1-1 1 0 0,1 1-1 0 0,-1 0 0 0 0,-1-1-266 0 0,-9-5 259 0 0,0 0 0 0 0,0-1 0 0 0,1 0-1 0 0,0-1 1 0 0,1 0 0 0 0,0-1 0 0 0,1 0 0 0 0,0 0 0 0 0,0-1 0 0 0,1-1-259 0 0,-51-53 318 0 0,12 29-1010 0 0,47 36 55 0 0,0 0-333 0 0,0-2-440 0 0,0-2-11679 0 0,0 3 9139 0 0,0 1-2629 0 0</inkml:trace>
  <inkml:trace contextRef="#ctx0" brushRef="#br1" timeOffset="21018.296">3058 1355 0 0 0,'0'0'241'0'0,"0"0"540"0"0,0 0 256 0 0,0 0 214 0 0,0 0 137 0 0,0 0 55 0 0,0 0-36 0 0,0 0-133 0 0,0 0-99 0 0,0 0-116 0 0,0 0-91 0 0,0 0 8 0 0,0 0 20 0 0,-7-8-25 0 0,-24-24-36 0 0,5-5 5256 0 0,-4 4-4386 0 0,-30-22-1486 0 0,13 10-355 0 0,24 12-2430 0 0,21 18-2541 0 0,2 2-4578 0 0,0 8 2462 0 0</inkml:trace>
  <inkml:trace contextRef="#ctx0" brushRef="#br1" timeOffset="21454.09">2607 877 608 0 0,'0'0'782'0'0,"0"0"-26"0"0,0 0 89 0 0,0 0 184 0 0,0 0 233 0 0,0 0 172 0 0,0 0-12 0 0,0 0-127 0 0,0 0-155 0 0,0 0-169 0 0,0 0-139 0 0,0 0-55 0 0,0 0-79 0 0,-6-10-49 0 0,-33-50 1137 0 0,-44 12 2422 0 0,-111-85-2241 0 0,185 127-2516 0 0,8 6 384 0 0,0 0 1 0 0,0-1-1 0 0,0 1 0 0 0,0 0 0 0 0,0 0 0 0 0,0-1 0 0 0,0 1 0 0 0,0-1 0 0 0,0 1 0 0 0,0-1 0 0 0,0 1 1 0 0,0-1-1 0 0,0 0 0 0 0,0 0 0 0 0,0 1 0 0 0,1-1 0 0 0,-1 0 0 0 0,0 0 0 0 0,1 0 0 0 0,-1 0 0 0 0,0 0 1 0 0,1 1-1 0 0,-1-1 0 0 0,1 0 0 0 0,0 0 0 0 0,-1-1 0 0 0,1 1 0 0 0,0 0 0 0 0,-1 0 0 0 0,1 0 0 0 0,0 0 1 0 0,0 0-1 0 0,0 0 0 0 0,0 0 0 0 0,0 0 0 0 0,0 0 0 0 0,0-1 0 0 0,1 1 0 0 0,-1 0 0 0 0,0 0 1 0 0,0 0-1 0 0,1 0 0 0 0,-1 0 0 0 0,1 0 0 0 0,-1 0 0 0 0,1 0 0 0 0,0 0 0 0 0,-1 0 0 0 0,1 0 165 0 0,11-9-7679 0 0,-7 9 1526 0 0</inkml:trace>
  <inkml:trace contextRef="#ctx0" brushRef="#br1" timeOffset="21870.247">2142 321 0 0 0,'0'0'428'0'0,"0"0"-34"0"0,0 0 66 0 0,0 0 149 0 0,0 0 194 0 0,0 0 173 0 0,0 0 132 0 0,0 0 106 0 0,0 0 72 0 0,0 0-9 0 0,0 0-45 0 0,0 0-75 0 0,-23-12-56 0 0,-67-36-6 0 0,44 10 2653 0 0,42 28-2891 0 0,-7-12 582 0 0,8 14-1208 0 0,-1-1 0 0 0,0 1 1 0 0,-1-1-1 0 0,0 1 0 0 0,0 1 0 0 0,-1-1 0 0 0,1 1 0 0 0,-2 0 1 0 0,1 0-1 0 0,-1 0 0 0 0,0 1 0 0 0,-3-2-231 0 0,-108-50-560 0 0,100 49 34 0 0,2 1-2350 0 0,5 6-5453 0 0,11 2-1338 0 0</inkml:trace>
  <inkml:trace contextRef="#ctx0" brushRef="#br1" timeOffset="23054.271">4450 2662 0 0 0,'0'0'576'0'0,"0"0"384"0"0,0 0 97 0 0,0 0 13 0 0,0 0 75 0 0,0 0 84 0 0,0 0 74 0 0,0 0 48 0 0,-2-4-20 0 0,2 2-751 0 0,-6-12-292 0 0,-4 9 4147 0 0,10 5-3661 0 0,0 0-85 0 0,0 0-88 0 0,0 0-42 0 0,0 0-11 0 0,0 0-15 0 0,4 2 2443 0 0,16 11-2029 0 0,0 2-530 0 0,0 0 1 0 0,0 2-1 0 0,-2 0 1 0 0,0 1-1 0 0,-1 1 1 0 0,-1 0-1 0 0,13 21-417 0 0,44 50 538 0 0,12 16-51 0 0,-83-103-478 0 0,1 0 1 0 0,-1-1-1 0 0,1 1 1 0 0,-1-1-1 0 0,1 1 1 0 0,0-1-1 0 0,0 0 0 0 0,0 0 1 0 0,0 0-1 0 0,0 0 1 0 0,1-1-1 0 0,-1 0 0 0 0,0 1 1 0 0,1-1-1 0 0,-1 0 1 0 0,1 0-1 0 0,2 0-9 0 0,33 23-4895 0 0,-23 3-8280 0 0,-14-19 4186 0 0</inkml:trace>
  <inkml:trace contextRef="#ctx0" brushRef="#br1" timeOffset="23406.327">5105 3502 0 0 0,'0'0'942'0'0,"0"0"363"0"0,0 0 339 0 0,0 0 238 0 0,0 0 65 0 0,0 0-109 0 0,0 0-135 0 0,0 0-169 0 0,0 0-179 0 0,0 0-140 0 0,0 0-136 0 0,0 0-133 0 0,10 6-85 0 0,42 25 703 0 0,-14 28 3516 0 0,71 63-3587 0 0,-38-61-2277 0 0,-67-56-2648 0 0,-4-2-9151 0 0,0-3 2994 0 0</inkml:trace>
  <inkml:trace contextRef="#ctx0" brushRef="#br0" timeOffset="39438.062">512 1878 9842 0 0,'0'0'1680'0'0,"0"0"-309"0"0,0 0-285 0 0,0 0-59 0 0,0 0 104 0 0,0 0 13 0 0,0 0-162 0 0,0 0-193 0 0,0 0-221 0 0,0 0-174 0 0,0 0-68 0 0,-4-7-34 0 0,-12-23 6 0 0,34 30 1850 0 0,-1 23-1933 0 0,0-1 0 0 0,-2 2-1 0 0,0 0 1 0 0,-2 1 0 0 0,0 1 0 0 0,-2 0-1 0 0,-1 0 1 0 0,-2 1 0 0 0,0 0-1 0 0,-1 0 1 0 0,1 20-215 0 0,13 75 213 0 0,-23-178 1260 0 0,-8-7-1372 0 0,-10-63 11 0 0,5-1 0 0 0,3-75-112 0 0,23-51 122 0 0,-11 252-122 0 0,-1 0 1 0 0,1 0 0 0 0,0 0 0 0 0,0 0 0 0 0,0 0-1 0 0,0 0 1 0 0,1 0 0 0 0,-1 0 0 0 0,0 0 0 0 0,0 0-1 0 0,1 0 1 0 0,-1 0 0 0 0,0 0 0 0 0,1 0 0 0 0,-1 0-1 0 0,1 0 1 0 0,-1 0 0 0 0,1 0 0 0 0,0 1 0 0 0,-1-1-1 0 0,1 0 1 0 0,0 0 0 0 0,0 1 0 0 0,-1-1 0 0 0,1 0-1 0 0,0 1 1 0 0,0-1 0 0 0,0 1 0 0 0,0-1 0 0 0,0 1-1 0 0,0-1 1 0 0,0 1 0 0 0,0 0 0 0 0,0-1 0 0 0,0 1-1 0 0,0 0 1 0 0,0 0 0 0 0,0 0 0 0 0,0 0 0 0 0,0 0-1 0 0,0 0 1 0 0,0 0 0 0 0,0 0 0 0 0,0 0 0 0 0,0 1-1 0 0,0-1 1 0 0,0 0 0 0 0,0 0 0 0 0,0 1-1 0 0,0-1 1 0 0,0 1 0 0 0,0-1 0 0 0,0 1 0 0 0,0 0-1 0 0,-1-1 1 0 0,1 1 0 0 0,0 0 0 0 0,0-1 0 0 0,-1 1-1 0 0,1 0 1 0 0,0 0 0 0 0,0 0-1 0 0,45 51 187 0 0,61 77-318 0 0,-74-110-1777 0 0,-21-18-3141 0 0,-1-6-5670 0 0,-7 1 717 0 0</inkml:trace>
  <inkml:trace contextRef="#ctx0" brushRef="#br0" timeOffset="39948.537">1092 1874 17644 0 0,'0'0'1172'0'0,"0"0"-294"0"0,0 0-33 0 0,0 0 34 0 0,0 0-26 0 0,0 0-131 0 0,0 0-237 0 0,0 0-201 0 0,0 0-52 0 0,0 0-9 0 0,0 0 20 0 0,0 0 18 0 0,0 0-45 0 0,5 9-34 0 0,29 62 283 0 0,-34-71-449 0 0,0 0-1 0 0,0 0 0 0 0,0-1 1 0 0,0 1-1 0 0,1 0 0 0 0,-1 0 1 0 0,0 0-1 0 0,0-1 1 0 0,0 1-1 0 0,0 0 0 0 0,0 0 1 0 0,1 0-1 0 0,-1 0 0 0 0,0-1 1 0 0,0 1-16 0 0,-28-91-362 0 0,21 43 430 0 0,7 265 253 0 0,7-184-1067 0 0,-7-33 289 0 0,0 0-1486 0 0,2 0 2771 0 0,-2 0-6023 0 0,0 0-5602 0 0,0 0 3265 0 0</inkml:trace>
  <inkml:trace contextRef="#ctx0" brushRef="#br0" timeOffset="41006.883">257 1204 6497 0 0,'0'0'4520'0'0,"0"0"-2344"0"0,0 0-835 0 0,0 0-84 0 0,0 0 12 0 0,0 0-30 0 0,0 0-178 0 0,0 0-239 0 0,0 0-182 0 0,0 0-79 0 0,0 0 38 0 0,0 0 52 0 0,0 0 18 0 0,6-4-31 0 0,153-87 2546 0 0,-54 53-2701 0 0,-72 28 48 0 0,-10-12-378 0 0,63-33 65 0 0,-152 45 2965 0 0,-47-56-3346 0 0,105 60 295 0 0,-28-27-570 0 0,29 0-3227 0 0,8 18 856 0 0,1 5-2567 0 0,2 2-7052 0 0</inkml:trace>
  <inkml:trace contextRef="#ctx0" brushRef="#br2" timeOffset="48411.318">2445 799 0 0 0,'-4'0'40'0'0,"3"0"188"0"0,1 0 157 0 0,0 0 52 0 0,0 0 8 0 0,0 0-4 0 0,0 0 0 0 0,0 0-4 0 0,0 0-12 0 0,0 0-7 0 0,0 0-3 0 0,0 0-6 0 0,0 0 0 0 0,0 0 7 0 0,0 0 6 0 0,0 0-5 0 0,0 0-1 0 0,0 0 0 0 0,0 0 6 0 0,0 0 38 0 0,0 0 88 0 0,0 0 86 0 0,0 0 80 0 0,0 0 57 0 0,0 0 23 0 0,0 0-11 0 0,0 0-30 0 0,0 0-57 0 0,0 0-58 0 0,0 0-35 0 0,0 0-18 0 0,0 0-12 0 0,0 0-27 0 0,0 0-66 0 0,0 0-97 0 0,0 0-70 0 0,0 0-23 0 0,0 0 0 0 0,0 0 38 0 0,0 0 12 0 0,0 0-4 0 0,0 0 18 0 0,0 0 6 0 0,0 0 29 0 0,0 0 23 0 0,0 0 5 0 0,0 0-4 0 0,0 0-12 0 0,0 0-14 0 0,0 0-31 0 0,0 0-21 0 0,0 0-30 0 0,0 0-49 0 0,0 0-25 0 0,0 0-28 0 0,0 0-43 0 0,0 0-19 0 0,0 0-22 0 0,0 0-23 0 0,0 0 4 0 0,0 0-5 0 0,5 7 2341 0 0,-5-6-2423 0 0,0-1-6 0 0,0 0-10 0 0,0 0 3 0 0,0 0-20 0 0,19 110 142 0 0,9 93-105 0 0,-12-115-2 0 0,-2-111 229 0 0,20-58-56 0 0,106-154-152 0 0,-80 135 52 0 0,-14 50-80 0 0,-26 31-24 0 0,24-18 41 0 0,-97 48 602 0 0,-13 11-690 0 0,56-17 66 0 0,-1-1-1 0 0,1 0 1 0 0,-1 0-1 0 0,0-1 1 0 0,0-1-1 0 0,0 0 1 0 0,0 0-1 0 0,0-1 0 0 0,-1 0 1 0 0,1-1-1 0 0,0-1 1 0 0,-10-1-3 0 0,-87-23-20 0 0,102 26-2032 0 0,12 3-8087 0 0,4 2 2496 0 0,-6-2-1084 0 0</inkml:trace>
  <inkml:trace contextRef="#ctx0" brushRef="#br2" timeOffset="50315.064">2675 862 0 0 0,'0'0'125'0'0,"0"0"434"0"0,0 0 229 0 0,0 0 113 0 0,0 0 127 0 0,0 0 145 0 0,0 0 33 0 0,0 0 29 0 0,-7-7-34 0 0,-36-33 2419 0 0,7 18 3745 0 0,29 18-5457 0 0,3 0 4301 0 0,25 23-5984 0 0,130 130 653 0 0,11 25-217 0 0,-64-78-415 0 0,-33 3 2 0 0,-49-83-212 0 0,33 35 22 0 0,-15-3 69 0 0,3 10-3 0 0,78 112 289 0 0,-76-118-279 0 0,26 21 58 0 0,-49-63-160 0 0,0 1 1 0 0,-1 1-1 0 0,0 0 1 0 0,-1 1-1 0 0,0 1 1 0 0,-1 0-1 0 0,0 1 1 0 0,9 16-33 0 0,32 25 79 0 0,-8 6 23 0 0,1 0 6 0 0,-14-17-58 0 0,-3-8 15 0 0,40 62 35 0 0,-7-25-108 0 0,-49-59 12 0 0,23 21 4 0 0,-8 1 13 0 0,-12-23-7 0 0,-17-13-20 0 0,1 0 12 0 0,0 1-1 0 0,-1-1-12 0 0,0-1-3 0 0,0 0 14 0 0,0 0 6 0 0,0 0 6 0 0,0 0-18 0 0,0 0-6 0 0,0 0 2 0 0,0 0 9 0 0,0 0-10 0 0,0 0-7 0 0,0 0-14 0 0,0 0-50 0 0,0 0-28 0 0,0 0-76 0 0,-9-21-4493 0 0,3 4 819 0 0,3 4-2919 0 0,3 1-5787 0 0</inkml:trace>
  <inkml:trace contextRef="#ctx0" brushRef="#br2" timeOffset="53979.348">3896 446 5489 0 0,'0'0'2003'0'0,"0"0"-452"0"0,0 0-136 0 0,0 0 152 0 0,0 0 188 0 0,0 0-1 0 0,0 0-240 0 0,0 0-335 0 0,0 0-283 0 0,0 0-168 0 0,0 0-95 0 0,5-4 3256 0 0,-16 6-3698 0 0,0 1 1 0 0,0 0-1 0 0,1 1 0 0 0,-1 0 0 0 0,1 1 1 0 0,0 0-1 0 0,0 0 0 0 0,1 1 0 0 0,-1 0 0 0 0,1 1 1 0 0,1 0-1 0 0,-1 0 0 0 0,1 1 0 0 0,0 0 0 0 0,1 1 1 0 0,-4 5-192 0 0,-11 9 233 0 0,8-8-169 0 0,0 0-1 0 0,2 0 1 0 0,0 2 0 0 0,0-1 0 0 0,2 2 0 0 0,0-1-1 0 0,1 1 1 0 0,1 1 0 0 0,1-1 0 0 0,0 1-1 0 0,1 1 1 0 0,2-1 0 0 0,0 1 0 0 0,0 0 0 0 0,2 0-1 0 0,1 0 1 0 0,0 4-64 0 0,1-12 56 0 0,0 0-1 0 0,0 1 1 0 0,1-1-1 0 0,1 1 1 0 0,0-1-1 0 0,1 0 1 0 0,0 0-1 0 0,1 0 1 0 0,0 0-1 0 0,1-1 1 0 0,0 0-1 0 0,1 0 1 0 0,0 0 0 0 0,1 0-1 0 0,0-1 1 0 0,0 0-1 0 0,1-1 1 0 0,1 1-1 0 0,0-2 1 0 0,0 1-1 0 0,0-1 1 0 0,5 2-56 0 0,100 60 848 0 0,-81-45-592 0 0,-28-20-152 0 0,-6-5-141 0 0,1 0-41 0 0,-3-8-5924 0 0,0-2-7579 0 0,3 9 2099 0 0</inkml:trace>
  <inkml:trace contextRef="#ctx0" brushRef="#br2" timeOffset="54631.58">4167 696 10986 0 0,'0'0'2820'0'0,"0"0"-1125"0"0,0 0-571 0 0,0 0-48 0 0,0 0 31 0 0,0 0-72 0 0,0 0-191 0 0,0 0-238 0 0,0 0-146 0 0,0 0-39 0 0,0 0 7 0 0,0 0 19 0 0,0 0-11 0 0,2 11-19 0 0,25 196 1411 0 0,-27 24-1400 0 0,3-225 857 0 0,0-34-602 0 0,0-18-643 0 0,1 0 0 0 0,3 0 0 0 0,2 1 0 0 0,2 0 0 0 0,2 1 0 0 0,10-22-40 0 0,-17 45 4 0 0,2-1 1 0 0,1 1-1 0 0,0 0 0 0 0,1 1 0 0 0,1 0 1 0 0,1 1-1 0 0,1 0 0 0 0,1 1 0 0 0,0 0 1 0 0,13-11-5 0 0,-26 28 0 0 0,1-1-1 0 0,-1 1 1 0 0,0 0 0 0 0,0 0 0 0 0,1 0 0 0 0,-1 0 0 0 0,1 0-1 0 0,-1 0 1 0 0,1 0 0 0 0,-1 1 0 0 0,1-1 0 0 0,0 0 0 0 0,-1 1-1 0 0,1-1 1 0 0,0 1 0 0 0,-1 0 0 0 0,1-1 0 0 0,0 1 0 0 0,-1 0-1 0 0,1 0 1 0 0,0 0 0 0 0,0 0 0 0 0,-1 1 0 0 0,1-1 0 0 0,0 0 0 0 0,-1 1-1 0 0,1-1 1 0 0,0 1 0 0 0,-1 0 0 0 0,1-1 0 0 0,-1 1 0 0 0,1 0-1 0 0,0 1 1 0 0,19 97 82 0 0,-28 43-2429 0 0,6-134-1157 0 0,1-4-710 0 0,0 0-4812 0 0</inkml:trace>
  <inkml:trace contextRef="#ctx0" brushRef="#br2" timeOffset="57215.366">4651 1068 1952 0 0,'0'0'2126'0'0,"0"0"147"0"0,0 0 158 0 0,0 0 57 0 0,0 0-144 0 0,0 0-403 0 0,0 0-415 0 0,0 0-316 0 0,0 0-233 0 0,0 0-121 0 0,0 0-96 0 0,0 0-93 0 0,0 0-81 0 0,-8-7 2108 0 0,-6 143-1329 0 0,-7-37-1313 0 0,21-99-168 0 0,0 0-33 0 0,0 0-84 0 0,0 0-134 0 0,0 0-175 0 0,0 0-322 0 0,0 0-355 0 0,0-8-9238 0 0,0 2-716 0 0</inkml:trace>
  <inkml:trace contextRef="#ctx0" brushRef="#br2" timeOffset="58362.034">4172 258 1768 0 0,'0'0'1783'0'0,"0"0"-89"0"0,0 0 48 0 0,0 0 122 0 0,0 0 50 0 0,0 0-84 0 0,0 0-226 0 0,0 0-298 0 0,0 0-305 0 0,0 0-271 0 0,0 0-153 0 0,0 0-47 0 0,0 0 0 0 0,-1-4-14 0 0,-2-13-41 0 0,31 12 1923 0 0,87 16-539 0 0,85 1-701 0 0,-142-13-829 0 0,-57 1-218 0 0,-1 0 22 0 0,0 0 34 0 0,0 0 22 0 0,0 0-3 0 0,0 0 39 0 0,0 0 0 0 0,0 0-10 0 0,-26-18 256 0 0,-126-137-190 0 0,147 150-1395 0 0,5 5 888 0 0,0 0-1 0 0,1 0 1 0 0,-1 0-1 0 0,0 0 1 0 0,0-1 0 0 0,1 1-1 0 0,-1 0 1 0 0,0 0-1 0 0,0 0 1 0 0,0-1 0 0 0,1 1-1 0 0,-1 0 1 0 0,0 0-1 0 0,0-1 1 0 0,0 1 0 0 0,0 0-1 0 0,1 0 1 0 0,-1-1-1 0 0,0 1 1 0 0,0 0 0 0 0,0 0-1 0 0,0-1 1 0 0,0 1-1 0 0,0 0 1 0 0,0-1 0 0 0,0 1-1 0 0,0 0 1 0 0,0-1-1 0 0,0 1 1 0 0,0 0 0 0 0,0 0-1 0 0,0-1 1 0 0,0 1-1 0 0,0 0 1 0 0,0-1 0 0 0,-1 1-1 0 0,1 0 1 0 0,0 0-1 0 0,0-1 1 0 0,0 1 0 0 0,0 0-1 0 0,-1 0 1 0 0,1-1-1 0 0,0 1 1 0 0,0 0 0 0 0,0 0-1 0 0,-1-1 1 0 0,1 1-1 0 0,0 0 1 0 0,0 0 0 0 0,-1 0-1 0 0,1 0 1 0 0,0 0-1 0 0,0-1 1 0 0,-1 1 0 0 0,1 0-1 0 0,0 0 1 0 0,-1 0 0 0 0,1 0-1 0 0,0 0 1 0 0,-1 0 226 0 0,8 0-11351 0 0</inkml:trace>
  <inkml:trace contextRef="#ctx0" brushRef="#br2" timeOffset="58730.184">4886 755 9554 0 0,'0'0'1819'0'0,"0"0"-475"0"0,0 0-118 0 0,0 0 74 0 0,0 0 3 0 0,0 0-105 0 0,0 0-195 0 0,0 0-203 0 0,0 0-187 0 0,0 0-138 0 0,0 0-142 0 0,0 0-112 0 0,32 0-72 0 0,94 1-88 0 0,-63 6-544 0 0,-52-6-742 0 0,-6 1-1054 0 0,1-2-4197 0 0,-6 0-3924 0 0</inkml:trace>
  <inkml:trace contextRef="#ctx0" brushRef="#br2" timeOffset="59280.038">5293 612 13235 0 0,'0'0'1375'0'0,"0"0"-594"0"0,0 0-138 0 0,0 0 247 0 0,0 0 210 0 0,0 0-27 0 0,0 0-254 0 0,0 0-273 0 0,0 0-194 0 0,0 0-123 0 0,0 0-37 0 0,0 0-44 0 0,6 31-36 0 0,16 98-32 0 0,-13-71-88 0 0,-2 0-1 0 0,-4 1 1 0 0,-2 37 8 0 0,-1-53 39 0 0,11-17 537 0 0,-7-100 772 0 0,-1 19-1170 0 0,3-1 0 0 0,3 1 0 0 0,2 0 0 0 0,2 1 0 0 0,15-38-178 0 0,-21 73 6 0 0,1-1 0 0 0,1 1 0 0 0,1 1 0 0 0,0 0 0 0 0,1 0 0 0 0,1 1 0 0 0,1 0 0 0 0,0 1 0 0 0,1 1 0 0 0,1 0 0 0 0,0 1 0 0 0,12-8-6 0 0,-25 21-1 0 0,0-1 1 0 0,0 1 0 0 0,0 0 0 0 0,0 0 0 0 0,1 0 0 0 0,-1 1-1 0 0,0-1 1 0 0,1 1 0 0 0,-1-1 0 0 0,0 1 0 0 0,1 0 0 0 0,-1-1 0 0 0,1 1-1 0 0,-1 1 1 0 0,0-1 0 0 0,1 0 0 0 0,-1 0 0 0 0,1 1 0 0 0,-1 0-1 0 0,0-1 1 0 0,0 1 0 0 0,1 0 0 0 0,-1 0 0 0 0,0 0 0 0 0,0 0 0 0 0,2 1 0 0 0,28 108 50 0 0,-18-30-2296 0 0,-10-66-6369 0 0,-3-13-2108 0 0</inkml:trace>
  <inkml:trace contextRef="#ctx0" brushRef="#br2" timeOffset="59778.97">5695 965 12947 0 0,'0'0'2212'0'0,"0"0"-1184"0"0,0 0-451 0 0,0 0 76 0 0,0 0 150 0 0,0 0 54 0 0,0 0-51 0 0,0 0-166 0 0,0 0-148 0 0,0 0-100 0 0,0 0-109 0 0,0 0-64 0 0,0 0-6 0 0,14 1 20 0 0,106 2 848 0 0,-118-4-1067 0 0,0 1 0 0 0,0-1-1 0 0,0 1 1 0 0,0 0 0 0 0,0 0 0 0 0,-1 0 0 0 0,1 0 0 0 0,0 0 0 0 0,0 0 0 0 0,0 1 0 0 0,0-1 0 0 0,0 0 0 0 0,0 1 0 0 0,0 0-1 0 0,-1-1 1 0 0,1 1 0 0 0,0 0 0 0 0,-1 0 0 0 0,1 0 0 0 0,0 0 0 0 0,-1 0 0 0 0,1 0 0 0 0,-1 1 0 0 0,1-1 0 0 0,-1 0 0 0 0,0 1-1 0 0,0-1 1 0 0,0 1 0 0 0,1-1 0 0 0,-1 1 0 0 0,-1 0 0 0 0,1-1 0 0 0,0 1 0 0 0,0 0 0 0 0,-1 0 0 0 0,1 0 0 0 0,-1 0 0 0 0,1-1-1 0 0,-1 2-13 0 0,-1 2 33 0 0,0 0-1 0 0,-1 1 1 0 0,1-1 0 0 0,-1 0-1 0 0,-1 1 1 0 0,1-1-1 0 0,-1-1 1 0 0,1 1-1 0 0,-1 0 1 0 0,-1-1-1 0 0,1 1 1 0 0,-1-1-1 0 0,0 0 1 0 0,0 0-1 0 0,-3 2-32 0 0,-14 18 83 0 0,-1 3 0 0 0,16-22-68 0 0,1 1 0 0 0,-1 0 0 0 0,1 0 0 0 0,1 0 0 0 0,-1 0 0 0 0,1 1 1 0 0,0 0-1 0 0,1 0 0 0 0,0 0 0 0 0,0 0 0 0 0,0 0 0 0 0,1 1 0 0 0,0-1 1 0 0,1 1-1 0 0,-1 4-15 0 0,3-9 14 0 0,0-1 1 0 0,0 0 0 0 0,0 0 0 0 0,0 0-1 0 0,1 0 1 0 0,-1 0 0 0 0,1-1-1 0 0,-1 1 1 0 0,1 0 0 0 0,0-1 0 0 0,0 1-1 0 0,0-1 1 0 0,-1 1 0 0 0,1-1 0 0 0,1 0-1 0 0,-1 0 1 0 0,0 0 0 0 0,0 0-1 0 0,0 0 1 0 0,1 0 0 0 0,-1-1 0 0 0,0 1-1 0 0,1-1 1 0 0,-1 0 0 0 0,0 0 0 0 0,1 1-1 0 0,-1-1 1 0 0,0-1 0 0 0,1 1-1 0 0,-1 0 1 0 0,0-1 0 0 0,1 1 0 0 0,-1-1-1 0 0,1 0-14 0 0,6 1 129 0 0,5 1 9 0 0,0-1 0 0 0,0-1-1 0 0,0 0 1 0 0,1 0 0 0 0,-1-2 0 0 0,-1 0-1 0 0,1 0 1 0 0,0-1 0 0 0,-1-1 0 0 0,9-4-138 0 0,-9-1-842 0 0,-9 2-6143 0 0,-1 3 770 0 0,-3 2-5409 0 0</inkml:trace>
  <inkml:trace contextRef="#ctx0" brushRef="#br2" timeOffset="60529.276">5293 126 6273 0 0,'0'0'2409'0'0,"0"0"-531"0"0,0 0-183 0 0,0 0 76 0 0,0 0 45 0 0,0 0-170 0 0,0 0-311 0 0,0 0-387 0 0,0 0-328 0 0,0 0-191 0 0,0 0-95 0 0,0 0-26 0 0,0 0 13 0 0,18-4 840 0 0,269 5 1612 0 0,-147-2-2595 0 0,-139 1-163 0 0,-1 0 1 0 0,0 0 4 0 0,0 0 22 0 0,0 0 37 0 0,0 0 34 0 0,0 0 41 0 0,-20-8 420 0 0,-81-83-438 0 0,98 87-1016 0 0,-7-10 2233 0 0,10 11-4548 0 0,1 1-4671 0 0,5 2-1420 0 0</inkml:trace>
  <inkml:trace contextRef="#ctx0" brushRef="#br2" timeOffset="65264.09">6140 236 0 0 0,'0'0'125'0'0,"0"0"474"0"0,-1-7 147 0 0,-2-22 145 0 0,2 16 1846 0 0,1-1 3559 0 0,2 15 2736 0 0,6 7-7516 0 0,94 115-133 0 0,-85-102-1311 0 0,0 0 0 0 0,-1 1 0 0 0,-1 1 0 0 0,-1 0 0 0 0,-1 1 0 0 0,-2 0 0 0 0,0 1 0 0 0,-1 0 0 0 0,-2 1 0 0 0,-1 0 0 0 0,2 13-72 0 0,-3 4 100 0 0,-1 0-1 0 0,-3 0 0 0 0,-2 0 1 0 0,-3 36-100 0 0,2-67 20 0 0,-1 1 0 0 0,0-1 0 0 0,-1 0 0 0 0,0 0 0 0 0,0 0 0 0 0,-2 0 0 0 0,1 0 0 0 0,-1-1 0 0 0,-1 0 0 0 0,0 0 0 0 0,-1 0 0 0 0,0-1 0 0 0,-1 0 0 0 0,0 0 0 0 0,0-1 0 0 0,-1 0 0 0 0,0 0 0 0 0,0-1 0 0 0,-5 2-20 0 0,-4 5 93 0 0,17-14-86 0 0,-31 64 828 0 0,33-65-1124 0 0,-1 0 1 0 0,0 0 0 0 0,1 0 0 0 0,-1 0 0 0 0,0 0 0 0 0,0 0 0 0 0,1 1 0 0 0,-1-1 0 0 0,0 0 0 0 0,0 0 0 0 0,1 0 0 0 0,-1 0 0 0 0,0 0-1 0 0,0 0 1 0 0,1 1 0 0 0,-1-1 288 0 0,14-16-10082 0 0,-6 9-1056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11242 0 0,'0'0'2361'0'0,"0"0"-1114"0"0,0 0-448 0 0,0 0 193 0 0,0 0 363 0 0,0 0 201 0 0,0 0-132 0 0,0 0-317 0 0,0 0-288 0 0,0 0-187 0 0,0 0-98 0 0,0 0-61 0 0,0 0-43 0 0,26-3-32 0 0,83-10-58 0 0,23-12 569 0 0,-118 22-367 0 0,-1 0-2072 0 0,-5 2-10162 0 0,-8 1-430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1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24 175 11506 0 0,'0'0'1884'0'0,"0"0"-213"0"0,0 0-159 0 0,0 0 19 0 0,0 0 41 0 0,0 0-99 0 0,0 0-271 0 0,0 0-337 0 0,0 0-280 0 0,0 0-209 0 0,0 0-116 0 0,-4-2-21 0 0,-12-6-8 0 0,12 7-15 0 0,4 1-15 0 0,0 0-14 0 0,11 15 769 0 0,1 18-661 0 0,-2-1 0 0 0,-2 2 0 0 0,-1 0 0 0 0,-1 0 1 0 0,-2 0-1 0 0,-2 0 0 0 0,-1 28-295 0 0,-1 202 197 0 0,-2-237-156 0 0,2-27-50 0 0,0 0 16 0 0,0 0 14 0 0,0 0 11 0 0,0 0 39 0 0,0 0 38 0 0,0 0 30 0 0,0-15 364 0 0,5-43-454 0 0,2 1 0 0 0,2 0 0 0 0,3 0-1 0 0,3 1 1 0 0,2 1 0 0 0,14-29-49 0 0,-18 45 29 0 0,-1 4-17 0 0,2 0-1 0 0,1 1 0 0 0,2 1 0 0 0,1 0 1 0 0,2 1-1 0 0,1 1 0 0 0,14-15-11 0 0,-34 45 0 0 0,0 0 0 0 0,0 0 0 0 0,0 0 0 0 0,0 1-1 0 0,0-1 1 0 0,0 0 0 0 0,0 1 0 0 0,0-1 0 0 0,0 1 0 0 0,0-1 0 0 0,0 1-1 0 0,0-1 1 0 0,1 1 0 0 0,-1 0 0 0 0,0 0 0 0 0,0-1 0 0 0,0 1 0 0 0,1 0-1 0 0,-1 0 1 0 0,0 0 0 0 0,0 0 0 0 0,1 1 0 0 0,-1-1 0 0 0,0 0 0 0 0,0 0 0 0 0,0 1-1 0 0,0-1 1 0 0,1 1 0 0 0,-1-1 0 0 0,0 1 0 0 0,0-1 0 0 0,0 1 0 0 0,0 0-1 0 0,0 0 1 0 0,0-1 0 0 0,0 1 0 0 0,-1 0 0 0 0,1 0 0 0 0,0 0 0 0 0,0 0-1 0 0,0 0 1 0 0,-1 0 0 0 0,1 0 0 0 0,-1 0 0 0 0,1 0 0 0 0,29 50 145 0 0,21 73 71 0 0,-39-90-398 0 0,-12-34 69 0 0,5 3-3321 0 0,-3-2-6544 0 0,-1-1-2426 0 0</inkml:trace>
  <inkml:trace contextRef="#ctx0" brushRef="#br0" timeOffset="6127.635">527 720 4241 0 0,'0'0'2267'0'0,"0"0"-276"0"0,0 0-172 0 0,0 0 30 0 0,0 0 32 0 0,0 0-135 0 0,0 0-248 0 0,0 0-321 0 0,0 0-317 0 0,0 0-245 0 0,0 0-129 0 0,6-8 4341 0 0,10 45-2503 0 0,-14-21-2167 0 0,-1 0 0 0 0,-1 1 0 0 0,0-1 0 0 0,-1 0 0 0 0,-1 0 0 0 0,-1 0 0 0 0,0 0 0 0 0,-2 3-157 0 0,-13 53 88 0 0,10-35-220 0 0,8-36 66 0 0,0-1-34 0 0,0 0-41 0 0,0 0-135 0 0,5-16-2265 0 0,9-3-1322 0 0,1 0-6230 0 0,-10 10-1620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15 181 4225 0 0,'0'0'2400'0'0,"0"0"-150"0"0,0 0-112 0 0,0 0 2 0 0,0 0-114 0 0,0 0-275 0 0,0 0-244 0 0,0 0-294 0 0,0 0-260 0 0,0 0-199 0 0,0 0-141 0 0,0 0-66 0 0,-3-3-14 0 0,-6-6-19 0 0,6 6-49 0 0,3 3-50 0 0,0 0-55 0 0,11 0 906 0 0,216-18 1796 0 0,-100 18-2730 0 0,-113 6-263 0 0,-14-5-73 0 0,0-1 7 0 0,0 0-5 0 0,0 0 16 0 0,0 0 11 0 0,0 0 18 0 0,0 0 27 0 0,0 0 25 0 0,0 0 17 0 0,0 0 17 0 0,0 0 19 0 0,-15-8 307 0 0,-126-123-272 0 0,133 117-2475 0 0,21 12-7213 0 0,-6 2 5048 0 0,-3 0-8005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21 166 0 0 0,'0'0'449'0'0,"0"0"873"0"0,0 0 530 0 0,0 0 346 0 0,0 0 168 0 0,0 0-28 0 0,0 0-171 0 0,0 0-260 0 0,0 0-268 0 0,0 0-267 0 0,0 0-243 0 0,0 0-208 0 0,0 0-187 0 0,-5-1-162 0 0,0-1-483 0 0,-5-3 420 0 0,25 2 801 0 0,150-19 2664 0 0,161 4-2065 0 0,-326 18-1893 0 0,-16 4 1315 0 0,3-7-1297 0 0,-1 1 0 0 0,1-2 0 0 0,0 0 0 0 0,0 0 1 0 0,0-1-1 0 0,0-1 0 0 0,1 0 0 0 0,-7-5-34 0 0,-46-44 112 0 0,64 41-1807 0 0,2 12-2430 0 0,0 0-3387 0 0,3 2-4740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50 224 15027 0 0,'0'0'1306'0'0,"0"0"-414"0"0,0 0-72 0 0,0 0 195 0 0,0 0 160 0 0,0 0-61 0 0,0 0-281 0 0,0 0-266 0 0,0 0-147 0 0,0 0-44 0 0,0 0-27 0 0,0 0-39 0 0,0 0-49 0 0,1 19-26 0 0,2 58-20 0 0,-15 63 279 0 0,-3-34-399 0 0,-6 23-27 0 0,15-100 574 0 0,8-54-507 0 0,2 0 0 0 0,0-1 0 0 0,2 2 0 0 0,1-1 0 0 0,1 1 0 0 0,0 0 0 0 0,7-11-135 0 0,12-37 203 0 0,-3 4-61 0 0,2 0 0 0 0,3 1 0 0 0,3 2 0 0 0,14-16-142 0 0,-42 73 37 0 0,0 0 0 0 0,1 0 0 0 0,0 1 0 0 0,0 0 0 0 0,1 0 0 0 0,0 0 0 0 0,1 1 0 0 0,-1 0 0 0 0,1 0 1 0 0,0 1-1 0 0,0 0 0 0 0,1 0 0 0 0,0 0 0 0 0,1 0-37 0 0,-5 6 8 0 0,0-1 0 0 0,0 1 1 0 0,-1 0-1 0 0,1 0 0 0 0,0 0 1 0 0,-1 0-1 0 0,1 1 0 0 0,-1 0 1 0 0,0-1-1 0 0,1 1 0 0 0,-1 1 1 0 0,0-1-1 0 0,0 0 0 0 0,0 1 1 0 0,-1-1-1 0 0,1 1 0 0 0,0 0 1 0 0,-1 0-1 0 0,0 0 0 0 0,0 0 1 0 0,0 0-1 0 0,0 1 0 0 0,0-1 1 0 0,-1 1-1 0 0,1-1 0 0 0,-1 1 1 0 0,0 0-9 0 0,10 15 51 0 0,35 54-82 0 0,-46-49-3664 0 0,-2-17-1200 0 0,0-1-3338 0 0,-1-2-3638 0 0</inkml:trace>
  <inkml:trace contextRef="#ctx0" brushRef="#br0" timeOffset="466.9">471 578 13275 0 0,'0'0'2210'0'0,"0"0"-997"0"0,0 0-375 0 0,0 0 113 0 0,0 0 208 0 0,0 0 47 0 0,0 0-163 0 0,0 0-249 0 0,0 0-211 0 0,0 0-131 0 0,0 0-67 0 0,0 0-42 0 0,0 0-19 0 0,24-7-23 0 0,103-26 246 0 0,-126 32-515 0 0,1 0-1 0 0,-1 0 1 0 0,0 0 0 0 0,1 1-1 0 0,-1-1 1 0 0,1 0 0 0 0,-1 1-1 0 0,1 0 1 0 0,-1-1 0 0 0,1 1-1 0 0,-1 0 1 0 0,1-1-1 0 0,-1 1 1 0 0,1 0 0 0 0,-1 0-1 0 0,1 1 1 0 0,-1-1 0 0 0,1 0-1 0 0,-1 0 1 0 0,1 1 0 0 0,-1-1-1 0 0,1 1 1 0 0,-1-1-1 0 0,1 1 1 0 0,-1-1 0 0 0,1 1-1 0 0,-1 0 1 0 0,0 0 0 0 0,0 0-1 0 0,1 0 1 0 0,-1 0 0 0 0,0 0-1 0 0,0 0 1 0 0,0 0 0 0 0,0 0-1 0 0,0 1 1 0 0,0-1-1 0 0,0 0 1 0 0,-1 1 0 0 0,1-1-1 0 0,0 0 1 0 0,-1 1 0 0 0,1-1-1 0 0,-1 1 1 0 0,0-1 0 0 0,1 1-1 0 0,-1-1 1 0 0,0 1-1 0 0,0-1 1 0 0,0 1 0 0 0,0 0-1 0 0,0-1 1 0 0,0 1 0 0 0,0-1-1 0 0,-1 1 1 0 0,1-1 0 0 0,0 1-1 0 0,-1 0-31 0 0,-63 95 306 0 0,59-90-300 0 0,3-5-4 0 0,0 0 0 0 0,0 0 0 0 0,1 1 0 0 0,-1-1 0 0 0,1 1 1 0 0,-1-1-1 0 0,1 1 0 0 0,0 0 0 0 0,0-1 0 0 0,0 1 0 0 0,0 0 1 0 0,0 0-1 0 0,1-1 0 0 0,-1 1 0 0 0,1 0 0 0 0,0 0 0 0 0,0 0 1 0 0,0 0-1 0 0,0 0 0 0 0,1 1-2 0 0,0-3 13 0 0,2 1 0 0 0,-1 0-1 0 0,0 0 1 0 0,0-1 0 0 0,0 1 0 0 0,1-1 0 0 0,-1 0 0 0 0,1 0-1 0 0,-1 0 1 0 0,1 0 0 0 0,0 0 0 0 0,-1-1 0 0 0,1 1-1 0 0,0-1 1 0 0,-1 1 0 0 0,1-1 0 0 0,0 0 0 0 0,-1 0 0 0 0,1 0-1 0 0,0-1 1 0 0,0 1 0 0 0,-1-1 0 0 0,1 1 0 0 0,0-1-13 0 0,9 0 119 0 0,82-13 573 0 0,-65-1-1288 0 0,-25 5-3391 0 0,0-2-5108 0 0,-3 8-2679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8018 0 0,'0'0'1927'0'0,"0"0"-184"0"0,0 0-81 0 0,0 0 145 0 0,0 0 124 0 0,0 0-67 0 0,0 0-254 0 0,0 0-375 0 0,0 0-359 0 0,0 0-228 0 0,0 0-119 0 0,-2-3-39 0 0,-4-12-45 0 0,5 11-31 0 0,1 28 1549 0 0,17 117-434 0 0,-5 29-1158 0 0,-21-178-4258 0 0,5-12-1334 0 0,2 8-1761 0 0,1 4-4718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16171 0 0,'0'0'1433'0'0,"0"0"-393"0"0,0 0-152 0 0,0 0 32 0 0,0 0 25 0 0,0 0-57 0 0,0 0-272 0 0,0 0-400 0 0,0 0-208 0 0,0 0-96 0 0,0 0-32 0 0,0 0 32 0 0,0 0-104 0 0,0 0-136 0 0,-10 48-304 0 0,27-40-785 0 0,-2-1-2223 0 0,-8-3-8931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8266 0 0,'0'0'2326'0'0,"0"0"-349"0"0,0 0-158 0 0,0 0-70 0 0,0 0-141 0 0,0 0-184 0 0,0 0-275 0 0,0 0-269 0 0,0 0-192 0 0,0 0-135 0 0,0 0-84 0 0,0 0-53 0 0,-10 0-23 0 0,-33-2-40 0 0,39 2-296 0 0,1 0 0 0 0,0 1-1 0 0,0 0 1 0 0,-1 0 0 0 0,1 0-1 0 0,0 0 1 0 0,0 0-1 0 0,0 0 1 0 0,0 1 0 0 0,0 0-1 0 0,0-1 1 0 0,0 1 0 0 0,0 0-1 0 0,1 0 1 0 0,-1 1-1 0 0,1-1 1 0 0,0 1 0 0 0,-1-1-1 0 0,1 1 1 0 0,0-1-1 0 0,1 1 1 0 0,-1 1-57 0 0,-1-1 4 0 0,0 1 1 0 0,0 0-1 0 0,1 0 1 0 0,0 1-1 0 0,0-1 0 0 0,0 0 1 0 0,0 1-1 0 0,1-1 0 0 0,-1 1 1 0 0,1 0-1 0 0,1-1 1 0 0,-1 1-1 0 0,0 0 0 0 0,1 0 1 0 0,0-1-1 0 0,0 1 0 0 0,1 0 1 0 0,-1 0-1 0 0,1-1 0 0 0,0 1 1 0 0,0 0-1 0 0,1-1 1 0 0,-1 1-1 0 0,1-1 0 0 0,0 0 1 0 0,0 1-1 0 0,1-1 0 0 0,-1 0 1 0 0,3 2-5 0 0,118 72 324 0 0,-118-76-287 0 0,-1 1 1 0 0,0-1-1 0 0,0 1 1 0 0,0 0-1 0 0,0 0 1 0 0,-1 1-1 0 0,1-1 1 0 0,-1 1-1 0 0,0-1 1 0 0,0 1-1 0 0,0 0 1 0 0,0 1-1 0 0,-1-1 1 0 0,0 0-1 0 0,0 1 1 0 0,0-1-1 0 0,0 1 1 0 0,-1-1 0 0 0,1 1-1 0 0,-1 0 1 0 0,0 0-1 0 0,-1 0 1 0 0,1-1-1 0 0,-1 2-37 0 0,-1 1 46 0 0,0 1 1 0 0,0-1-1 0 0,-1 0 0 0 0,0 0 0 0 0,-1 1 1 0 0,1-2-1 0 0,-1 1 0 0 0,-1 0 0 0 0,1-1 1 0 0,-1 1-1 0 0,0-1 0 0 0,-1 0 0 0 0,0 0 1 0 0,1-1-1 0 0,-2 1 0 0 0,1-1 0 0 0,-1 0 1 0 0,0 0-1 0 0,0-1 0 0 0,0 0 0 0 0,0 0 1 0 0,-1-1-1 0 0,1 1 0 0 0,-1-1 0 0 0,-5 1-46 0 0,9-2-57 0 0,1-1 0 0 0,-1 0-1 0 0,0 1 1 0 0,1-1 0 0 0,-1 0-1 0 0,0-1 1 0 0,0 1 0 0 0,0 0-1 0 0,1-1 1 0 0,-1 0 0 0 0,0 1 0 0 0,0-1-1 0 0,0 0 1 0 0,0 0 0 0 0,0-1-1 0 0,0 1 1 0 0,1-1 0 0 0,-1 1-1 0 0,0-1 1 0 0,0 0 0 0 0,1 0-1 0 0,-1 0 1 0 0,0-1 0 0 0,1 1 0 0 0,-1 0-1 0 0,1-1 1 0 0,0 0 0 0 0,-1 0-1 0 0,1 1 1 0 0,0-1 0 0 0,0-1-1 0 0,0 1 1 0 0,0 0 0 0 0,1 0-1 0 0,-1-1 1 0 0,0 1 57 0 0,0-14-1727 0 0,0 3-2779 0 0,0 5-4515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11450 0 0,'0'0'2121'0'0,"0"0"-968"0"0,0 0-318 0 0,0 0 295 0 0,0 0 341 0 0,0 0 137 0 0,0 0-182 0 0,0 0-342 0 0,0 0-249 0 0,0 0-170 0 0,0 0-112 0 0,0 0-77 0 0,6 33-82 0 0,16 103-74 0 0,-13-2 429 0 0,-9-102-1480 0 0,-8-32-2867 0 0,5 0-2626 0 0,-1-3-5204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0 0 0,'0'0'540'0'0,"0"0"214"0"0,0 0-82 0 0,0 0-183 0 0,0 0-95 0 0,0 0 39 0 0,4 0 8635 0 0,7 0-4590 0 0,23 0-1809 0 0,-17-2-2336 0 0,0 0 0 0 0,-1-1-1 0 0,1-1 1 0 0,0-1-1 0 0,-1 0 1 0 0,0-1-1 0 0,0-1 1 0 0,-1 0 0 0 0,0-1-1 0 0,0-1 1 0 0,-1 0-1 0 0,0-1 1 0 0,0-1 0 0 0,-1 0-1 0 0,-1 0 1 0 0,9-12-333 0 0,-19 21 46 0 0,0 0 1 0 0,0 0 0 0 0,0 0-1 0 0,0-1 1 0 0,-1 1 0 0 0,1-1-1 0 0,-1 0 1 0 0,0 1 0 0 0,0-1-1 0 0,0 0 1 0 0,0 0 0 0 0,0 1-1 0 0,0-1 1 0 0,-1 0 0 0 0,0 0-1 0 0,1 0 1 0 0,-1 0 0 0 0,0 0-1 0 0,0 0 1 0 0,-1 0 0 0 0,1 0 0 0 0,-1 0-1 0 0,1 0 1 0 0,-1 1 0 0 0,0-1-1 0 0,0 0 1 0 0,0 0 0 0 0,-1 1-1 0 0,1-1 1 0 0,0 1 0 0 0,-1-1-1 0 0,0 1 1 0 0,0-1 0 0 0,1 1-1 0 0,-1 0 1 0 0,-1 0 0 0 0,1 0-1 0 0,-2-2-46 0 0,-6 2 0 0 0,1 1 0 0 0,-1 0 0 0 0,1 0-1 0 0,-1 1 1 0 0,1 0 0 0 0,-1 1-1 0 0,1 0 1 0 0,-1 1 0 0 0,1-1 0 0 0,-1 2-1 0 0,1-1 1 0 0,0 1 0 0 0,0 1 0 0 0,0 0-1 0 0,1 0 1 0 0,0 1 0 0 0,-1 0 0 0 0,1 0-1 0 0,1 1 1 0 0,-1 0 0 0 0,1 0-1 0 0,-4 5 1 0 0,-2-2-2 0 0,5-3 21 0 0,2 0-1 0 0,-1 0 1 0 0,0 1-1 0 0,1 0 1 0 0,1 0-1 0 0,-1 1 1 0 0,1-1-1 0 0,0 1 1 0 0,1 0-1 0 0,-1 0 1 0 0,2 1-1 0 0,-1-1 1 0 0,1 1-1 0 0,1 0 1 0 0,-1 0-1 0 0,2 0 1 0 0,-1 0-1 0 0,1 0 1 0 0,0 0-1 0 0,1 1 1 0 0,0-1-1 0 0,1 0 1 0 0,0 4-19 0 0,1-5 51 0 0,0 0 1 0 0,0 0 0 0 0,0-1-1 0 0,1 1 1 0 0,0 0 0 0 0,1-1 0 0 0,-1 0-1 0 0,2 1 1 0 0,-1-2 0 0 0,1 1-1 0 0,0 0 1 0 0,5 5-52 0 0,-4-6 77 0 0,0 0 0 0 0,0 0 1 0 0,1-1-1 0 0,-1 0 0 0 0,1 0 1 0 0,0 0-1 0 0,0-1 0 0 0,1 0 0 0 0,-1-1 1 0 0,1 1-1 0 0,0-1 0 0 0,0-1 1 0 0,0 0-1 0 0,0 0 0 0 0,0 0 0 0 0,1-1 1 0 0,-1 0-1 0 0,1-1 0 0 0,-1 0 1 0 0,4-1-78 0 0,-7 2 59 0 0,-1-1 0 0 0,1 0 0 0 0,-1 0 0 0 0,0 0 0 0 0,1 0 0 0 0,-1-1 0 0 0,0 0 0 0 0,1 0 0 0 0,-1 0 0 0 0,0 0 0 0 0,0-1 0 0 0,0 0 1 0 0,0 1-1 0 0,0-1 0 0 0,0-1 0 0 0,0 1 0 0 0,2-3-59 0 0,-3 1-1176 0 0,-4 2-4117 0 0,1-1-5725 0 0,0 0-1107 0 0</inkml:trace>
  <inkml:trace contextRef="#ctx0" brushRef="#br0" timeOffset="829.038">781 20 4433 0 0,'0'0'3659'0'0,"0"0"-1183"0"0,0 0-581 0 0,0 0-88 0 0,0 0-8 0 0,0 0-94 0 0,0 0-219 0 0,0 0-300 0 0,0 0-243 0 0,0 0-190 0 0,0 0-135 0 0,0 0-85 0 0,0 0-46 0 0,1-3-27 0 0,-4-7 832 0 0,-11 33-929 0 0,2-4-182 0 0,-164 280 483 0 0,119-201-638 0 0,45-81-47 0 0,16-26 311 0 0,130-164 209 0 0,27-24-419 0 0,-121 153 1 0 0,-41 83 74 0 0,-8 141-19 0 0,10-163-133 0 0,0 0-1 0 0,2 0 1 0 0,0 0 0 0 0,1-1-1 0 0,1 1 1 0 0,0-1 0 0 0,6 11-3 0 0,-8-24 23 0 0,-1-1 0 0 0,1 1 0 0 0,0-1 0 0 0,0 0 0 0 0,0 0 0 0 0,0 0 0 0 0,0 0 0 0 0,0-1 1 0 0,0 1-1 0 0,1-1 0 0 0,-1 0 0 0 0,1 0 0 0 0,-1 0 0 0 0,1 0 0 0 0,-1 0 0 0 0,1-1 0 0 0,-1 0 0 0 0,1 1 0 0 0,0-1 1 0 0,-1-1-1 0 0,1 1 0 0 0,-1-1 0 0 0,1 1 0 0 0,0-1 0 0 0,-1 0 0 0 0,1 0 0 0 0,-1 0 0 0 0,0-1 0 0 0,1 1 1 0 0,-1-1-1 0 0,0 0 0 0 0,0 0 0 0 0,0 0 0 0 0,0 0 0 0 0,-1-1 0 0 0,1 1 0 0 0,0-1 0 0 0,-1 1 0 0 0,0-1 0 0 0,1 0 1 0 0,0-2-24 0 0,12-8 98 0 0,-1 0 1 0 0,0-1 0 0 0,-1-1 0 0 0,-1 0-1 0 0,0-1 1 0 0,-1 0 0 0 0,0-1 0 0 0,-2 0 0 0 0,0-1-1 0 0,0 0 1 0 0,-2 0 0 0 0,-1-1 0 0 0,0 0-1 0 0,1-10-98 0 0,-5-40 131 0 0,-2 68-266 0 0,0 1-1 0 0,0-1 1 0 0,-1 1-1 0 0,1 0 1 0 0,0-1 0 0 0,0 1-1 0 0,-1 0 1 0 0,1-1-1 0 0,0 1 1 0 0,-1 0-1 0 0,1-1 1 0 0,0 1-1 0 0,-1 0 1 0 0,1-1 0 0 0,-1 1-1 0 0,1 0 1 0 0,0 0-1 0 0,-1 0 1 0 0,1-1-1 0 0,-1 1 1 0 0,1 0 0 0 0,-1 0-1 0 0,1 0 1 0 0,-1 0-1 0 0,1 0 1 0 0,0 0-1 0 0,-1 0 1 0 0,1 0-1 0 0,-1 0 1 0 0,1 0 0 0 0,-1 0-1 0 0,1 0 1 0 0,-1 0-1 0 0,1 0 1 0 0,-1 0-1 0 0,1 1 1 0 0,-1-1 0 0 0,1 0-1 0 0,0 0 1 0 0,-1 1-1 0 0,1-1 1 0 0,-1 0-1 0 0,1 0 1 0 0,0 1 0 0 0,-1-1-1 0 0,1 0 1 0 0,0 1-1 0 0,0-1 1 0 0,-1 1-1 0 0,1-1 1 0 0,0 0-1 0 0,0 1 1 0 0,-1-1 0 0 0,1 1 135 0 0,-2 5-5435 0 0,0-2-6385 0 0</inkml:trace>
  <inkml:trace contextRef="#ctx0" brushRef="#br0" timeOffset="1696.997">1357 222 4393 0 0,'0'0'1238'0'0,"0"0"-13"0"0,0 0 291 0 0,0 0 301 0 0,0 0 35 0 0,0 0-187 0 0,0 0-305 0 0,0 0-237 0 0,0 0-110 0 0,0 0-63 0 0,0 0-65 0 0,0 0-48 0 0,0 0-63 0 0,14 12-64 0 0,42 35-49 0 0,-54-45-553 0 0,0 0 0 0 0,1 0 0 0 0,-1 0 0 0 0,1-1 0 0 0,-1 1 0 0 0,1-1 0 0 0,0 0 0 0 0,0 0 0 0 0,-1 0 0 0 0,1 0 0 0 0,0 0 0 0 0,0-1 0 0 0,0 1 0 0 0,0-1 0 0 0,0 0 0 0 0,0 0 0 0 0,0 0 0 0 0,0 0 0 0 0,0 0 0 0 0,0-1 0 0 0,1 1-108 0 0,10-2 500 0 0,-6 0-347 0 0,0 0 1 0 0,0-1 0 0 0,0 0 0 0 0,0 0 0 0 0,0-1 0 0 0,-1 0-1 0 0,0-1 1 0 0,0 1 0 0 0,0-1 0 0 0,0-1 0 0 0,-1 1 0 0 0,1-1-1 0 0,-2 0 1 0 0,1-1 0 0 0,-1 1 0 0 0,0-1 0 0 0,4-7-154 0 0,-3 6 61 0 0,-1 0 1 0 0,-1-1-1 0 0,1 0 1 0 0,-1 0-1 0 0,-1 0 0 0 0,0 0 1 0 0,0-1-1 0 0,-1 1 1 0 0,0-1-1 0 0,0 0 1 0 0,-1 1-1 0 0,-1-1 1 0 0,0 0-1 0 0,0 0 0 0 0,-1-6-61 0 0,-1 14-3 0 0,1-1 0 0 0,-1 0 0 0 0,0 1 0 0 0,0-1 0 0 0,0 1 0 0 0,0 0 0 0 0,-1 0 0 0 0,1 0 0 0 0,-1 0 0 0 0,1 0 0 0 0,-1 0 0 0 0,0 1 0 0 0,1-1 0 0 0,-1 1 0 0 0,0 0 0 0 0,0-1 0 0 0,0 2 0 0 0,0-1 0 0 0,0 0 0 0 0,0 0 0 0 0,0 1 0 0 0,-1 0 0 0 0,1 0 0 0 0,0-1 0 0 0,0 2 0 0 0,0-1 0 0 0,0 0 0 0 0,0 1-1 0 0,0-1 1 0 0,0 1 0 0 0,0 0 0 0 0,0 0 0 0 0,-2 1 3 0 0,-16 9-45 0 0,1 1 0 0 0,1 0-1 0 0,0 2 1 0 0,1 0 0 0 0,0 1-1 0 0,1 1 1 0 0,-3 4 45 0 0,9-11-11 0 0,0 1 0 0 0,1 0 0 0 0,0 0 0 0 0,0 1-1 0 0,1 1 1 0 0,1 0 0 0 0,0 0 0 0 0,0 1 0 0 0,2-1 0 0 0,-1 2 0 0 0,2-1 0 0 0,-1 1-1 0 0,2-1 1 0 0,0 1 0 0 0,1 1 0 0 0,0-1 0 0 0,1 0 0 0 0,0 2 11 0 0,5-10 2 0 0,0 1 1 0 0,1-1-1 0 0,-1 0 1 0 0,1 0-1 0 0,1 0 0 0 0,-1 0 1 0 0,1-1-1 0 0,0 1 1 0 0,0-1-1 0 0,0-1 0 0 0,1 1 1 0 0,0-1-1 0 0,0 0 1 0 0,0 0-1 0 0,0 0 0 0 0,1-1 1 0 0,-1 0-1 0 0,1 0 1 0 0,0-1-1 0 0,0 0 1 0 0,0 0-1 0 0,0-1 0 0 0,0 0 1 0 0,0 0-1 0 0,0 0 1 0 0,1-1-3 0 0,16 3 98 0 0,0-2 0 0 0,0 0 0 0 0,0-1 0 0 0,0-2 0 0 0,0 0 0 0 0,0-2 0 0 0,-1 0 0 0 0,1-2 0 0 0,-1-1 0 0 0,0 0 0 0 0,-1-2 0 0 0,0 0 0 0 0,0-2 0 0 0,-1 0 0 0 0,-1-2 0 0 0,1 0 1 0 0,-2-1-1 0 0,0-1 0 0 0,-1-1 0 0 0,0 0 0 0 0,2-6-98 0 0,87-158 433 0 0,-105 178-432 0 0,0-1 0 0 0,0 1 0 0 0,-1-1 0 0 0,1 0 0 0 0,-1 1 0 0 0,0-1 0 0 0,1 0 0 0 0,-1 0 0 0 0,0 0 0 0 0,-1 0 0 0 0,1 1 0 0 0,-1-1 0 0 0,1 0 0 0 0,-1-1 0 0 0,0 1 0 0 0,0 0 0 0 0,0 0 0 0 0,0 0 0 0 0,-1 0 0 0 0,1 0 0 0 0,-1 0 0 0 0,0 0 0 0 0,0 1 0 0 0,0-1 0 0 0,0 0 0 0 0,0 0 0 0 0,0 0 0 0 0,-1 1 0 0 0,0-1 0 0 0,1 1 0 0 0,-1-1 0 0 0,0 1 0 0 0,0 0 0 0 0,0 0 0 0 0,-1 0 0 0 0,1 0 0 0 0,0 0 0 0 0,-1 0 0 0 0,0 0 0 0 0,1 1 0 0 0,-1 0 0 0 0,0-1 0 0 0,1 1 0 0 0,-1 0 0 0 0,0 0 0 0 0,0 0 0 0 0,0 1 0 0 0,0-1 0 0 0,0 1 0 0 0,0 0 0 0 0,0-1 0 0 0,-3 2-1 0 0,3-2-15 0 0,0 1 0 0 0,1 0 0 0 0,-1 0 0 0 0,0 0 0 0 0,0 0 0 0 0,0 0 0 0 0,1 1 0 0 0,-1-1 0 0 0,0 1 0 0 0,0 0 0 0 0,1 0 0 0 0,-1 0 0 0 0,0 0 0 0 0,1 0-1 0 0,-1 1 1 0 0,1-1 0 0 0,0 1 0 0 0,-1 0 0 0 0,1-1 0 0 0,0 1 0 0 0,0 0 0 0 0,0 0 0 0 0,0 0 0 0 0,1 1 0 0 0,-1-1 0 0 0,0 0 0 0 0,1 1 0 0 0,0-1 0 0 0,-1 1 0 0 0,1-1 0 0 0,0 1 0 0 0,0 2 15 0 0,2-2-8 0 0,1-1 0 0 0,0 1 0 0 0,0-1 1 0 0,0 0-1 0 0,0 0 0 0 0,0 0 0 0 0,0 0 1 0 0,1 0-1 0 0,-1-1 0 0 0,0 1 0 0 0,1-1 1 0 0,0 1-1 0 0,-1-1 0 0 0,1 0 0 0 0,0 0 1 0 0,0 0-1 0 0,-1 0 0 0 0,1-1 0 0 0,0 1 1 0 0,0-1-1 0 0,0 0 0 0 0,0 1 0 0 0,0-1 1 0 0,3-1 7 0 0,3 3-8 0 0,37 4 11 0 0,-33-5-1 0 0,0 0 0 0 0,1 1 0 0 0,-1 0 0 0 0,-1 1 0 0 0,1 0 0 0 0,0 1 0 0 0,-1 0 0 0 0,0 1 0 0 0,0 1 0 0 0,0 0 0 0 0,0 0 0 0 0,-1 1 0 0 0,0 1 0 0 0,7 6-2 0 0,-15-9 10 0 0,0 1 0 0 0,0 0 0 0 0,-1 0 0 0 0,1 0 1 0 0,-1 0-1 0 0,-1 1 0 0 0,1-1 0 0 0,-1 1 0 0 0,0-1 0 0 0,0 1 0 0 0,-1-1 0 0 0,0 1 0 0 0,0-1 1 0 0,-1 1-1 0 0,0-1 0 0 0,0 1 0 0 0,0-1 0 0 0,-1 1 0 0 0,0-1 0 0 0,0 0 0 0 0,0 0 0 0 0,-1 0 1 0 0,0 0-1 0 0,-3 4-10 0 0,-64 115 73 0 0,70-124-117 0 0,0-1 0 0 0,0 1-1 0 0,-1-1 1 0 0,1 1 0 0 0,0 0 0 0 0,0-1 0 0 0,0 1-1 0 0,0-1 1 0 0,0 1 0 0 0,0-1 0 0 0,0 1-1 0 0,0-1 1 0 0,0 1 0 0 0,0 0 0 0 0,0-1 0 0 0,0 1-1 0 0,0-1 1 0 0,0 1 0 0 0,0-1 0 0 0,1 1-1 0 0,-1-1 1 0 0,0 1 0 0 0,0-1 0 0 0,1 1-1 0 0,-1-1 1 0 0,0 1 0 0 0,1-1 0 0 0,-1 1 0 0 0,0-1-1 0 0,1 0 1 0 0,-1 1 0 0 0,1-1 0 0 0,-1 0-1 0 0,1 1 1 0 0,-1-1 0 0 0,1 0 0 0 0,-1 0 0 0 0,1 1-1 0 0,-1-1 1 0 0,1 0 0 0 0,-1 0 0 0 0,1 0-1 0 0,-1 0 1 0 0,1 1 0 0 0,-1-1 0 0 0,1 0 0 0 0,-1 0-1 0 0,1 0 1 0 0,0 0 0 0 0,-1 0 0 0 0,1-1-1 0 0,-1 1 1 0 0,1 0 0 0 0,-1 0 0 0 0,1 0 44 0 0,20-11-10080 0 0,-17 8-1936 0 0</inkml:trace>
  <inkml:trace contextRef="#ctx0" brushRef="#br0" timeOffset="3783.752">2802 164 3513 0 0,'0'0'3143'0'0,"0"0"-798"0"0,0 0-433 0 0,0 0-146 0 0,0 0-127 0 0,0 0-163 0 0,0 0-154 0 0,0 0-138 0 0,0 0-116 0 0,0 0-148 0 0,0 0-134 0 0,0 0-153 0 0,0 0-134 0 0,-28-5-65 0 0,-85-11-65 0 0,64 24 169 0 0,44-3-411 0 0,-6 4 6 0 0,0 0 0 0 0,0 1 0 0 0,1 0 0 0 0,0 1 0 0 0,1 0 0 0 0,0 0 0 0 0,1 1 0 0 0,0 0 0 0 0,1 0 0 0 0,1 1 0 0 0,-1 0 0 0 0,2 0 0 0 0,0 1 0 0 0,1 0-1 0 0,0-1 1 0 0,1 1 0 0 0,0 1 0 0 0,1-1 0 0 0,1 6-133 0 0,0-18 14 0 0,1 1 0 0 0,0-1-1 0 0,0 1 1 0 0,0-1-1 0 0,0 1 1 0 0,0-1 0 0 0,1 1-1 0 0,-1-1 1 0 0,1 1-1 0 0,-1-1 1 0 0,1 0 0 0 0,0 1-1 0 0,0-1 1 0 0,0 0 0 0 0,0 1-1 0 0,1-1 1 0 0,-1 0-1 0 0,0 0 1 0 0,1 0 0 0 0,0 0-1 0 0,-1-1 1 0 0,1 1 0 0 0,0 0-1 0 0,0-1 1 0 0,0 1-1 0 0,0-1 1 0 0,0 1 0 0 0,0-1-1 0 0,0 0 1 0 0,1 0 0 0 0,-1 0-1 0 0,0 0 1 0 0,1-1-1 0 0,-1 1 1 0 0,1 0 0 0 0,-1-1-1 0 0,1 0 1 0 0,-1 0 0 0 0,1 1-1 0 0,-1-1 1 0 0,1-1-1 0 0,1 1-13 0 0,10-3 126 0 0,1-1 0 0 0,-1 0-1 0 0,0-1 1 0 0,0 0-1 0 0,-1-1 1 0 0,1-1 0 0 0,-1 0-1 0 0,-1-1 1 0 0,0 0-1 0 0,0-1 1 0 0,0 0 0 0 0,-1-1-1 0 0,0-1 1 0 0,-1 1 0 0 0,0-2-1 0 0,-1 0-125 0 0,108-159 652 0 0,-78 109-68 0 0,-29 124-82 0 0,1-37-468 0 0,-2 0 0 0 0,-2 1 0 0 0,0 0 1 0 0,-1 1-1 0 0,-2-1 0 0 0,0 1 0 0 0,-2 0 0 0 0,-1 6-34 0 0,2 64 12 0 0,2-11 24 0 0,-3 0-1 0 0,-5 0 0 0 0,-3 0 1 0 0,-6 14-36 0 0,6-69 5 0 0,-2 0 1 0 0,0-1 0 0 0,-3 0-1 0 0,0 0 1 0 0,-2-1 0 0 0,0 0-1 0 0,-3-1 1 0 0,0-1-6 0 0,15-26-2 0 0,-1 0-1 0 0,1 0 1 0 0,-1 0 0 0 0,1 0-1 0 0,0 0 1 0 0,-1 0-1 0 0,1-1 1 0 0,-1 1 0 0 0,0-1-1 0 0,1 1 1 0 0,-1-1 0 0 0,1 1-1 0 0,-1-1 1 0 0,0 0 0 0 0,1 0-1 0 0,-1 0 1 0 0,0 0-1 0 0,1 0 1 0 0,-1 0 0 0 0,0 0-1 0 0,1-1 1 0 0,-1 1 0 0 0,0-1-1 0 0,1 1 1 0 0,-1-1 0 0 0,1 1-1 0 0,-1-1 1 0 0,1 0-1 0 0,-1 0 1 0 0,1 0 0 0 0,0 0-1 0 0,-1 0 1 0 0,1 0 0 0 0,0 0-1 0 0,0 0 1 0 0,0-1 0 0 0,0 1-1 0 0,0 0 1 0 0,0-1 0 0 0,0 1-1 0 0,0 0 1 0 0,0-1-1 0 0,1 0 1 0 0,-1 1 0 0 0,1-1-1 0 0,-1 1 1 0 0,1-1 0 0 0,-1-1 2 0 0,-5-15-19 0 0,0 0 1 0 0,1-1 0 0 0,1 1 0 0 0,0-1 0 0 0,2 0 0 0 0,0 0 0 0 0,1 0-1 0 0,1 0 1 0 0,1 0 0 0 0,3-19 18 0 0,2 7-26 0 0,1 1 0 0 0,2-1 0 0 0,0 1-1 0 0,2 1 1 0 0,2-1 0 0 0,0 2 0 0 0,2 0-1 0 0,1 1 1 0 0,5-5 26 0 0,28-37-42 0 0,4 2-1 0 0,1 2 0 0 0,33-26 43 0 0,-62 65 2 0 0,-1 0-1 0 0,-1-2 1 0 0,-2 0 0 0 0,-1-2-1 0 0,14-26-1 0 0,-19-18 56 0 0,-49 75-83 0 0,32 0 28 0 0,-1 1-1 0 0,1-1 0 0 0,0 1 0 0 0,-1 0 0 0 0,1 0 0 0 0,0 0 0 0 0,0 0 0 0 0,0 0 0 0 0,1 0 0 0 0,-1 0 0 0 0,0 1 0 0 0,1-1 0 0 0,-1 0 0 0 0,1 1 0 0 0,0 0 0 0 0,0-1 0 0 0,0 1 0 0 0,0 0 0 0 0,0-1 0 0 0,1 1 0 0 0,-1 0 0 0 0,1 0 0 0 0,0 0 0 0 0,0 0 0 0 0,0-1 0 0 0,0 1 0 0 0,0 0 0 0 0,1 0 1 0 0,-1 0-1 0 0,1 0 0 0 0,0-1 0 0 0,-1 1 0 0 0,1 0 0 0 0,1-1 0 0 0,-1 1 0 0 0,0-1 0 0 0,1 1 0 0 0,-1-1 0 0 0,2 2 0 0 0,3 2 4 0 0,-1 1-1 0 0,1 0 1 0 0,-1 0 0 0 0,-1 0-1 0 0,1 0 1 0 0,-1 1 0 0 0,-1 0-1 0 0,1 0 1 0 0,-1 0 0 0 0,-1 0-1 0 0,1 1 1 0 0,-1-1 0 0 0,-1 1-1 0 0,0-1 1 0 0,0 1 0 0 0,-1-1 0 0 0,0 3-4 0 0,19 91-6 0 0,-17-100 9 0 0,0 0-1 0 0,0 0 1 0 0,0 0-1 0 0,1 0 1 0 0,-1 0-1 0 0,0-1 1 0 0,1 1-1 0 0,-1-1 0 0 0,1 1 1 0 0,-1-1-1 0 0,1 0 1 0 0,0 0-1 0 0,0-1 1 0 0,-1 1-1 0 0,1 0 1 0 0,0-1-1 0 0,0 0 1 0 0,0 1-1 0 0,0-1 1 0 0,0 0-1 0 0,-1-1 1 0 0,1 1-1 0 0,0 0 1 0 0,0-1-1 0 0,0 0 1 0 0,-1 0-1 0 0,1 1 1 0 0,0-1-1 0 0,0-1 0 0 0,-1 1 1 0 0,1 0-1 0 0,-1-1 1 0 0,0 1-1 0 0,1-1 1 0 0,-1 0-1 0 0,0 0 1 0 0,0 0-1 0 0,0 0 1 0 0,0 0-1 0 0,0 0 1 0 0,0-1-1 0 0,-1 1-2 0 0,161-322 98 0 0,-138 277-18 0 0,-28 78-53 0 0,1 1 0 0 0,2 0 1 0 0,1 0-1 0 0,1 0 1 0 0,2 0-1 0 0,1-1 1 0 0,4 9-28 0 0,15 83 38 0 0,-5 0 0 0 0,-5 1 1 0 0,-6 0-1 0 0,-8 120-38 0 0,1-226 0 0 0,-1-1 0 0 0,-1 0 1 0 0,0 0-1 0 0,-1 0 0 0 0,-1 0 0 0 0,0-1 0 0 0,-2 1 1 0 0,0-1-1 0 0,0 0 0 0 0,-2-1 0 0 0,0 0 0 0 0,-1 0 1 0 0,-8 12-1 0 0,15-25 1 0 0,-1 0 0 0 0,1 0 1 0 0,0 0-1 0 0,0 0 1 0 0,-1-1-1 0 0,1 1 0 0 0,-1-1 1 0 0,0 1-1 0 0,1-1 1 0 0,-1 0-1 0 0,0 0 0 0 0,0 0 1 0 0,0 0-1 0 0,0-1 0 0 0,1 1 1 0 0,-1-1-1 0 0,0 0 1 0 0,0 0-1 0 0,0 0 0 0 0,0 0 1 0 0,0 0-1 0 0,0-1 1 0 0,0 1-1 0 0,0-1 0 0 0,0 0 1 0 0,0 0-1 0 0,1 0 0 0 0,-1 0 1 0 0,0 0-1 0 0,1-1 1 0 0,-1 1-1 0 0,1-1 0 0 0,-1 1 1 0 0,1-1-1 0 0,0 0 1 0 0,-1 0-1 0 0,1 0 0 0 0,0-1 1 0 0,1 1-1 0 0,-1 0 0 0 0,0-1 1 0 0,0 1-1 0 0,1-1 1 0 0,0 1-1 0 0,-1-1 0 0 0,1 0 1 0 0,0 0-1 0 0,1 0 1 0 0,-1 1-1 0 0,0-2-1 0 0,-4-17-3 0 0,1 0 0 0 0,1 0 0 0 0,0 0 0 0 0,2-1 0 0 0,0 1 0 0 0,2-1 0 0 0,0 1 0 0 0,2-1 0 0 0,0 1 0 0 0,1 0 0 0 0,1 0 0 0 0,1 1 0 0 0,1-1 0 0 0,1 1 0 0 0,1 1-1 0 0,0-1 1 0 0,1 2 0 0 0,2-1 0 0 0,0 1 0 0 0,0 1 0 0 0,2 0 0 0 0,13-13 3 0 0,55-67 48 0 0,-46 57-54 0 0,-2-1 1 0 0,-1-1-1 0 0,-3-2 1 0 0,-2-1-1 0 0,5-13 6 0 0,-27 44-41 0 0,0 1 0 0 0,0-1 0 0 0,-2 0 0 0 0,0 0 0 0 0,0 0 0 0 0,-2-1 0 0 0,1 1 0 0 0,-2-1 0 0 0,0 1 0 0 0,-1-10 41 0 0,-11 8-4144 0 0,6 13-5054 0 0,5 2-3706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15923 0 0,'0'0'1849'0'0,"0"0"-553"0"0,0 0-312 0 0,0 0-224 0 0,0 0-215 0 0,0 0-393 0 0,0 0-208 0 0,0 0-96 0 0,0 0-40 0 0,0 0 39 0 0,0 0-303 0 0,0 0-880 0 0,0 0-3409 0 0,31 133-7618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13619 0 0,'0'0'3563'0'0,"0"0"-2081"0"0,0 0-643 0 0,0 0 153 0 0,0 0 147 0 0,0 0-17 0 0,0 0-184 0 0,0 0-248 0 0,16-34-181 0 0,53-105-107 0 0,14-4 675 0 0,-44 113-1057 0 0,-26 70-133 0 0,-3 19 122 0 0,-9-51-13 0 0,-1 0 1 0 0,1 0-1 0 0,0 0 1 0 0,0 0-1 0 0,1 0 1 0 0,0 0 0 0 0,0-1-1 0 0,1 1 1 0 0,0-1-1 0 0,1 1 1 0 0,0-1-1 0 0,0 0 1 0 0,0 0 0 0 0,1-1-1 0 0,0 0 1 0 0,0 1-1 0 0,0-1 1 0 0,1-1-1 0 0,0 1 1 0 0,3 1 3 0 0,-5-4 30 0 0,-1-1-1 0 0,1 0 1 0 0,-1 0-1 0 0,1 0 1 0 0,0 0-1 0 0,0-1 1 0 0,0 0 0 0 0,0 0-1 0 0,0 0 1 0 0,0 0-1 0 0,0 0 1 0 0,0-1 0 0 0,0 0-1 0 0,0 0 1 0 0,0 0-1 0 0,0 0 1 0 0,0-1 0 0 0,0 1-1 0 0,0-1 1 0 0,0 0-1 0 0,0 0 1 0 0,0-1-1 0 0,0 1 1 0 0,0-1 0 0 0,-1 0-1 0 0,1 0 1 0 0,-1 0-1 0 0,1 0 1 0 0,-1-1 0 0 0,0 0-1 0 0,0 1 1 0 0,2-3-30 0 0,9-11 177 0 0,-1 0 0 0 0,-1-2 0 0 0,0 0 0 0 0,-2 0 0 0 0,1-1 0 0 0,-2 0 0 0 0,-1 0 0 0 0,0-1 0 0 0,-2-1 0 0 0,0 1 0 0 0,-1-1 0 0 0,0-6-177 0 0,-2-36-789 0 0,-4 41-5401 0 0,1 18-3782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3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52 0 0 0,'0'0'169'0'0,"0"0"484"0"0,0 0 413 0 0,0 0 348 0 0,0 0 160 0 0,0 0-118 0 0,0 0-310 0 0,0 0-250 0 0,0 0-76 0 0,0 0 75 0 0,0 0 124 0 0,9-6 98 0 0,12-7-636 0 0,21-13 3627 0 0,-43 24 2323 0 0,-6 1-3288 0 0,-52-2-2839 0 0,45 3-234 0 0,0 1 0 0 0,0 0 0 0 0,0 2 0 0 0,0-1 0 0 0,1 2 0 0 0,-1 0 0 0 0,1 0 0 0 0,0 1 0 0 0,0 1 0 0 0,0 0 0 0 0,-6 5-70 0 0,18-8 6 0 0,0-1-1 0 0,0 0 1 0 0,0 1 0 0 0,1-1-1 0 0,-1 0 1 0 0,1 1 0 0 0,0-1-1 0 0,-1 1 1 0 0,1-1 0 0 0,0 1-1 0 0,1-1 1 0 0,-1 1 0 0 0,0-1-1 0 0,1 0 1 0 0,-1 1 0 0 0,1-1-1 0 0,0 1 1 0 0,-1-1 0 0 0,1 0-1 0 0,1 0 1 0 0,-1 1 0 0 0,0-1-1 0 0,0 0 1 0 0,1 0-6 0 0,19 20 90 0 0,1-1 0 0 0,1-1 1 0 0,1-1-1 0 0,1-1 0 0 0,0-1 0 0 0,22 11-90 0 0,-44-27 23 0 0,0 1-1 0 0,0 0 1 0 0,0 0-1 0 0,-1 0 1 0 0,1 0 0 0 0,0 1-1 0 0,-1-1 1 0 0,0 1-1 0 0,1-1 1 0 0,-1 1-1 0 0,0 0 1 0 0,0 0-1 0 0,-1 0 1 0 0,1 0-1 0 0,-1 0 1 0 0,1 0-1 0 0,-1 1 1 0 0,0-1-1 0 0,0 0 1 0 0,-1 1-1 0 0,1-1 1 0 0,-1 0-1 0 0,1 1 1 0 0,-1-1 0 0 0,0 1-1 0 0,0-1 1 0 0,-1 1-1 0 0,1-1 1 0 0,-1 1-1 0 0,1-1 1 0 0,-1 0-1 0 0,0 1 1 0 0,-1-1-1 0 0,1 0 1 0 0,0 0-1 0 0,-1 0 1 0 0,0 1-23 0 0,-7 11 72 0 0,8-11-37 0 0,-2 1 0 0 0,1 0 0 0 0,-1-1 0 0 0,1 1 0 0 0,-1-1 0 0 0,-1 0 0 0 0,1 0 0 0 0,0 0 0 0 0,-1-1 0 0 0,0 1 0 0 0,0-1 0 0 0,0 1 0 0 0,0-1 0 0 0,0-1 0 0 0,-1 1 0 0 0,0-1 0 0 0,1 1 0 0 0,-1-1 0 0 0,-1 0-35 0 0,-13 4 48 0 0,-1-1-1 0 0,1-1 1 0 0,-1-1-1 0 0,0 0 1 0 0,0-1-1 0 0,0-2 1 0 0,0 0-1 0 0,-13-2-47 0 0,29 2-36 0 0,1 0 0 0 0,0-1 0 0 0,-1 1 0 0 0,1-1 0 0 0,0 0 0 0 0,-1 0 0 0 0,1 0-1 0 0,0-1 1 0 0,0 1 0 0 0,0-1 0 0 0,0 1 0 0 0,0-1 0 0 0,1 0 0 0 0,-1 0 0 0 0,0-1-1 0 0,1 1 1 0 0,-1 0 0 0 0,1-1 0 0 0,0 1 0 0 0,0-1 0 0 0,0 0 0 0 0,0 0 0 0 0,1 0-1 0 0,-1 0 1 0 0,1 0 0 0 0,-1 0 0 0 0,1 0 0 0 0,0-1 0 0 0,1 1 0 0 0,-1 0 0 0 0,0-1-1 0 0,1 1 1 0 0,0 0 0 0 0,-1-1 36 0 0,30-28-4050 0 0,-5 19-5971 0 0,-15 11-2385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12635 0 0,'0'0'2524'0'0,"0"0"-539"0"0,0 0-180 0 0,0 0-38 0 0,0 0-169 0 0,0 0-250 0 0,0 0-269 0 0,0 0-228 0 0,0 0-148 0 0,33-6-128 0 0,101-17-99 0 0,-73 0 293 0 0,-51 16-600 0 0,-2-1 0 0 0,1 0-1 0 0,-1 0 1 0 0,0-1 0 0 0,0 0 0 0 0,-1 0-1 0 0,-1-1 1 0 0,1 0 0 0 0,-2 0-1 0 0,3-5-168 0 0,-2 3 63 0 0,18-71 148 0 0,-25 81-210 0 0,-1 1 0 0 0,1-1-1 0 0,-1 0 1 0 0,1 0 0 0 0,-1 1 0 0 0,0-1 0 0 0,1 0 0 0 0,-1 1 0 0 0,0 0 0 0 0,0 0 0 0 0,0-1-1 0 0,-1 1 1 0 0,1 0 0 0 0,0 0 0 0 0,0 1 0 0 0,0-1 0 0 0,-1 0 0 0 0,1 1 0 0 0,0 0 0 0 0,-1-1-1 0 0,1 1 1 0 0,0 0 0 0 0,-1 0 0 0 0,1 0 0 0 0,0 1 0 0 0,-1-1 0 0 0,1 0 0 0 0,0 1 0 0 0,-1 0-1 0 0,-1 0 0 0 0,-12 6-13 0 0,0 0-1 0 0,1 1 1 0 0,0 0-1 0 0,0 2 0 0 0,0 0 1 0 0,1 0-1 0 0,1 1 1 0 0,0 1-1 0 0,1 0 0 0 0,-3 5 14 0 0,7-11-4 0 0,1 1-1 0 0,0 0 0 0 0,1 0 0 0 0,0 1 1 0 0,0 0-1 0 0,0 0 0 0 0,1 1 0 0 0,0-1 0 0 0,1 1 1 0 0,0 0-1 0 0,0 0 0 0 0,1 1 0 0 0,0-1 1 0 0,1 1-1 0 0,0-1 0 0 0,1 1 0 0 0,-1 0 0 0 0,2 0 1 0 0,0 3 4 0 0,2-6 0 0 0,1-1 0 0 0,0-1 0 0 0,0 1 0 0 0,1 0 0 0 0,0-1 0 0 0,0 1 0 0 0,0-1 0 0 0,1 0 0 0 0,0-1 0 0 0,0 1 0 0 0,0-1 0 0 0,0 0 0 0 0,0 0 1 0 0,1 0-1 0 0,0-1 0 0 0,0 0 0 0 0,0 0 0 0 0,0-1 0 0 0,0 1 0 0 0,1-1 0 0 0,-1-1 0 0 0,1 1 0 0 0,0-1 0 0 0,190 11-313 0 0,-132-18-848 0 0,-23-3-6013 0 0,-27 5-5429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45 8874 0 0,'0'0'2219'0'0,"0"0"-592"0"0,0 0-69 0 0,0 0 246 0 0,0 0 65 0 0,0 0-148 0 0,0 0-359 0 0,0 0-367 0 0,0 0-216 0 0,0 0-133 0 0,0 0-90 0 0,0 0-63 0 0,-2-7-44 0 0,2 3-406 0 0,0 3-3 0 0,-1-1-1 0 0,1 1 0 0 0,0 0 1 0 0,0-1-1 0 0,-1 1 1 0 0,1-1-1 0 0,0 1 0 0 0,-1 0 1 0 0,1-1-1 0 0,-1 1 1 0 0,0 0-1 0 0,0-1 0 0 0,1 1 1 0 0,-1 0-1 0 0,0 0 1 0 0,0 0-1 0 0,0 0 0 0 0,0 0 1 0 0,0 0-1 0 0,0 0 1 0 0,0 0-1 0 0,-1 0 0 0 0,1 0 1 0 0,0 1-1 0 0,0-1 1 0 0,-1 0-1 0 0,1 1 0 0 0,-1-1 1 0 0,1 1-1 0 0,0 0 1 0 0,-1-1-1 0 0,1 1 0 0 0,-1 0 1 0 0,1 0-1 0 0,-1 0 1 0 0,1 0-40 0 0,-19 2 209 0 0,0 0 0 0 0,0 2 1 0 0,0 0-1 0 0,0 1 1 0 0,1 1-1 0 0,0 1 0 0 0,0 1 1 0 0,1 0-1 0 0,0 2 0 0 0,-1 1-209 0 0,4-2 24 0 0,0 1 0 0 0,1 0-1 0 0,0 2 1 0 0,1-1-1 0 0,0 2 1 0 0,1-1 0 0 0,0 2-1 0 0,1 0 1 0 0,1 0-1 0 0,0 1 1 0 0,0 0 0 0 0,2 1-1 0 0,-2 5-23 0 0,6-12 1 0 0,0 0-1 0 0,2 0 1 0 0,-1 0 0 0 0,1 0-1 0 0,0 0 1 0 0,1 0-1 0 0,0 1 1 0 0,0-1 0 0 0,1 1-1 0 0,0-1 1 0 0,1 0 0 0 0,0 1-1 0 0,1 0 0 0 0,-1-8 3 0 0,0 0 0 0 0,0 1 0 0 0,0-1 0 0 0,0 0 0 0 0,0 0 0 0 0,0 0 0 0 0,1 0 0 0 0,-1 0 0 0 0,1-1 0 0 0,0 1 0 0 0,-1 0 0 0 0,1-1 0 0 0,0 1 0 0 0,0-1 0 0 0,0 1 0 0 0,0-1 0 0 0,0 0 0 0 0,0 0 0 0 0,0 0 0 0 0,1 0 0 0 0,-1 0 0 0 0,0-1 0 0 0,1 1 0 0 0,-1-1 0 0 0,0 1 0 0 0,1-1 0 0 0,-1 0 0 0 0,1 0 0 0 0,-1 0 0 0 0,0 0 0 0 0,1 0 0 0 0,-1-1 0 0 0,1 1 0 0 0,0-1-3 0 0,77-33 138 0 0,88-121 229 0 0,-61 50-111 0 0,-24 50-141 0 0,-76 92-162 0 0,-7 33 176 0 0,-1-54-131 0 0,1 0 0 0 0,0 0 1 0 0,1 0-1 0 0,0-1 0 0 0,2 1 1 0 0,0 0-1 0 0,0-1 0 0 0,1 0 1 0 0,1 0-1 0 0,1 1 2 0 0,-4-13-108 0 0,0-1-1 0 0,0 1 1 0 0,0-1 0 0 0,0 1 0 0 0,0-1-1 0 0,1 0 1 0 0,-1 0 0 0 0,1 0-1 0 0,-1 0 1 0 0,1 0 0 0 0,0 0 0 0 0,0-1-1 0 0,0 0 1 0 0,0 1 0 0 0,0-1-1 0 0,0 0 1 0 0,0 0 0 0 0,0-1-1 0 0,0 1 1 0 0,0-1 0 0 0,4 1 108 0 0,8-1-4119 0 0,0-3-3323 0 0,-9 0-5211 0 0</inkml:trace>
  <inkml:trace contextRef="#ctx0" brushRef="#br0" timeOffset="700.064">767 387 8322 0 0,'0'0'2863'0'0,"0"0"-769"0"0,0 0-295 0 0,0 0-35 0 0,0 0-107 0 0,0 0-244 0 0,0 0-315 0 0,0 0-214 0 0,0 0-101 0 0,0 0-47 0 0,0 0-21 0 0,0 0-66 0 0,0 0-71 0 0,11-22-69 0 0,48-103 343 0 0,-57 119-696 0 0,1-1-68 0 0,-1 0 1 0 0,1-1-1 0 0,0 1 1 0 0,1 0-1 0 0,-1 0 0 0 0,1 1 1 0 0,1-1-1 0 0,-1 1 1 0 0,1 0-1 0 0,0 0 1 0 0,1 1-1 0 0,-1-1 1 0 0,1 1-1 0 0,0 0 1 0 0,1 1-1 0 0,-1-1 0 0 0,1 1 1 0 0,0 1-1 0 0,0-1 1 0 0,0 1-1 0 0,0 0 1 0 0,0 1-1 0 0,5-1-88 0 0,-10 5 1 0 0,1 0 0 0 0,-1 1 0 0 0,0-1 0 0 0,0 1 0 0 0,0 0 0 0 0,0 0 1 0 0,-1-1-1 0 0,1 1 0 0 0,-1 0 0 0 0,0 1 0 0 0,1-1 0 0 0,-2 0 0 0 0,1 0 0 0 0,0 0 0 0 0,0 1 0 0 0,-1-1 0 0 0,0 0 0 0 0,0 1 0 0 0,0 2-1 0 0,6 97 27 0 0,-5-103-28 0 0,-1 1 0 0 0,1 0 0 0 0,-1-1 1 0 0,1 1-1 0 0,0-1 0 0 0,-1 1 0 0 0,1-1 0 0 0,0 1 0 0 0,-1-1 0 0 0,1 1 1 0 0,0-1-1 0 0,-1 0 0 0 0,1 1 0 0 0,0-1 0 0 0,0 0 0 0 0,0 0 1 0 0,-1 1-1 0 0,1-1 0 0 0,0 0 0 0 0,0 0 0 0 0,0 0 0 0 0,0 0 1 0 0,-1 0-1 0 0,1 0 0 0 0,0 0 0 0 0,0 0 0 0 0,0-1 0 0 0,-1 1 1 0 0,1 0-1 0 0,0 0 0 0 0,0-1 0 0 0,-1 1 0 0 0,1 0 0 0 0,0-1 1 0 0,0 1-1 0 0,-1-1 0 0 0,1 1 0 0 0,0-1 0 0 0,-1 1 0 0 0,1-1 0 0 0,-1 0 1 0 0,1 1-1 0 0,0-1 1 0 0,159-157 193 0 0,-127 135-185 0 0,-20 14 0 0 0,-1 0 0 0 0,1 1 0 0 0,1 0 1 0 0,-1 1-1 0 0,1 0 0 0 0,1 1 0 0 0,-1 1 1 0 0,4-1-9 0 0,-16 6 2 0 0,-1 0 0 0 0,1 0 0 0 0,-1 0 0 0 0,1 1 0 0 0,-1-1 0 0 0,1 0 0 0 0,-1 0 1 0 0,1 1-1 0 0,-1-1 0 0 0,1 1 0 0 0,-1 0 0 0 0,0-1 0 0 0,1 1 0 0 0,-1 0 0 0 0,0 0 0 0 0,1 0 1 0 0,-1 0-1 0 0,0 0 0 0 0,0 0 0 0 0,0 0 0 0 0,0 0 0 0 0,0 0 0 0 0,0 1 0 0 0,0-1 1 0 0,0 0-1 0 0,-1 1 0 0 0,1-1 0 0 0,0 0 0 0 0,-1 1 0 0 0,1-1 0 0 0,-1 1 0 0 0,0-1 1 0 0,1 1-1 0 0,-1-1 0 0 0,0 1 0 0 0,0-1 0 0 0,0 1 0 0 0,0 0 0 0 0,0-1 0 0 0,0 1 0 0 0,-1-1 1 0 0,1 1-1 0 0,0-1 0 0 0,-1 1 0 0 0,1-1 0 0 0,-1 1 0 0 0,1-1 0 0 0,-1 0 0 0 0,-1 2-2 0 0,2 8 37 0 0,-31 121 203 0 0,25-77-252 0 0,6-54-24 0 0,0-1-20 0 0,7-2-861 0 0,8-3-1569 0 0,-10-7-6342 0 0,-4 9-3416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332 571 4313 0 0,'0'0'1626'0'0,"0"0"-159"0"0,0 0 272 0 0,0 0 436 0 0,0 0 169 0 0,0 0-207 0 0,0 0-517 0 0,0 0-485 0 0,0 0-272 0 0,0 0-151 0 0,0 0-63 0 0,0-7-19 0 0,-4-22-50 0 0,-39 22 1410 0 0,-22 47-1506 0 0,41-20-455 0 0,1 0 0 0 0,1 2 0 0 0,1 0 0 0 0,1 1 0 0 0,1 1 0 0 0,0 1 0 0 0,2 1 0 0 0,2 0 0 0 0,-4 8-29 0 0,16-26-2 0 0,-1 0 0 0 0,1 0 0 0 0,1 0-1 0 0,-1 0 1 0 0,1 1 0 0 0,1-1 0 0 0,0 1 0 0 0,0-1-1 0 0,0 1 1 0 0,1-1 0 0 0,0 1 0 0 0,2 6 2 0 0,1-10 14 0 0,0 0 0 0 0,0 0 0 0 0,1-1 0 0 0,0 1 0 0 0,0-1 0 0 0,0 0 0 0 0,0 0 0 0 0,1 0 0 0 0,0 0 1 0 0,-1-1-1 0 0,1 0 0 0 0,0 0 0 0 0,1 0 0 0 0,-1-1 0 0 0,0 0 0 0 0,1 0 0 0 0,0 0 0 0 0,-1 0 0 0 0,1-1 1 0 0,0 0-1 0 0,0 0 0 0 0,0-1 0 0 0,-1 0 0 0 0,1 0 0 0 0,0 0 0 0 0,0-1 0 0 0,0 1 0 0 0,2-2-14 0 0,16-1 133 0 0,1-1 0 0 0,-1-2-1 0 0,0 0 1 0 0,0-2-1 0 0,-1 0 1 0 0,0-2 0 0 0,0 0-1 0 0,-1-2 1 0 0,0 0-1 0 0,-1-2 1 0 0,-1 0 0 0 0,0-1-1 0 0,-1-1 1 0 0,6-8-133 0 0,2 1 62 0 0,-1-1 0 0 0,-1-2 0 0 0,-1 0-1 0 0,-2-1 1 0 0,-1-2 0 0 0,-1 0 0 0 0,-1-1 0 0 0,-1-1 0 0 0,-2-1 0 0 0,-2 0 0 0 0,-1-1 0 0 0,-1-1 0 0 0,-2 0 0 0 0,-1 0-62 0 0,-6 17-4 0 0,0 1 1 0 0,-2-1-1 0 0,0 0 1 0 0,0 1 0 0 0,-2-1-1 0 0,0 0 1 0 0,-1 1-1 0 0,-1-1 1 0 0,0 1 0 0 0,-1 0-1 0 0,-1 0 1 0 0,-1 0-1 0 0,0 0 1 0 0,-1 1-1 0 0,0 0 1 0 0,-2 0 0 0 0,1 1-1 0 0,-3-2 4 0 0,4 8-31 0 0,0 1-1 0 0,-1 0 1 0 0,1 1-1 0 0,-1 0 1 0 0,0 0-1 0 0,-1 1 0 0 0,1 0 1 0 0,-1 0-1 0 0,0 1 1 0 0,0 0-1 0 0,-1 0 1 0 0,1 1-1 0 0,-1 0 1 0 0,0 1-1 0 0,0 0 1 0 0,1 1-1 0 0,-1 0 1 0 0,0 0-1 0 0,0 1 0 0 0,-8 1 32 0 0,12 0-13 0 0,0 0 0 0 0,0 1 0 0 0,1-1 0 0 0,-1 1 0 0 0,0 0 0 0 0,1 1 0 0 0,0-1 0 0 0,-1 1 0 0 0,1 0 0 0 0,0 1 0 0 0,0-1-1 0 0,1 1 1 0 0,-1 0 0 0 0,1 0 0 0 0,0 0 0 0 0,0 1 0 0 0,0-1 0 0 0,0 1 0 0 0,1 0 0 0 0,0 0 0 0 0,0 0 0 0 0,0 1 0 0 0,1-1 0 0 0,0 1-1 0 0,0 0 1 0 0,-1 2 13 0 0,-3 13 27 0 0,0 0 0 0 0,2 0-1 0 0,0 1 1 0 0,1-1 0 0 0,1 1-1 0 0,2 16-26 0 0,0-21 57 0 0,1 0-1 0 0,2 0 0 0 0,-1-1 0 0 0,2 1 0 0 0,0-1 1 0 0,1 1-1 0 0,5 10-56 0 0,101 169 869 0 0,-84-154-635 0 0,132 198 1033 0 0,-79-171-978 0 0,-78-76-3519 0 0,-4 1-1000 0 0,1 4-1623 0 0,1-4-6206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11450 0 0,'0'0'4751'0'0,"0"0"-2773"0"0,0 0-969 0 0,0 0-61 0 0,0 0 39 0 0,0 0-59 0 0,0 0-191 0 0,0 0-269 0 0,0 0-218 0 0,0 0-123 0 0,0 0-71 0 0,0 0-36 0 0,1 30-51 0 0,4 131-987 0 0,-5-152-1053 0 0,0-4-6562 0 0,0-4-2899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12379 0 0,'0'0'1752'0'0,"0"0"-300"0"0,0 0 17 0 0,0 0 66 0 0,0 0-106 0 0,0 0-303 0 0,0 0-418 0 0,0 0-309 0 0,0 0-175 0 0,0 0-85 0 0,0 0-57 0 0,0 0-39 0 0,-3 32-31 0 0,-8 93-48 0 0,8-90-68 0 0,7-28-519 0 0,1-7-2226 0 0,-5 0-2805 0 0,0 0-5653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18132 0 0,'0'0'1336'0'0,"0"0"-608"0"0,0 0-360 0 0,0 0-184 0 0,0 0-208 0 0,0 0-144 0 0,0 0-72 0 0,0 0-80 0 0,0 0-184 0 0,0 0-824 0 0,0 0-3889 0 0,0 0-6938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57 140 11787 0 0,'0'0'2735'0'0,"0"0"-934"0"0,0 0-386 0 0,0 0-205 0 0,0 0-244 0 0,0 0-292 0 0,0 0-262 0 0,0 0-142 0 0,0 0-89 0 0,0 0-57 0 0,0 0-36 0 0,0 0-29 0 0,0 0-24 0 0,-9 25-33 0 0,-31 78 1 0 0,33-59-15 0 0,9-41 64 0 0,1 0 0 0 0,-1-1-1 0 0,1 1 1 0 0,0-1 0 0 0,0 0 0 0 0,0 0 0 0 0,0 0-1 0 0,1 0 1 0 0,-1-1 0 0 0,0 1 0 0 0,1-1 0 0 0,-1 0 0 0 0,1 0-1 0 0,0 0 1 0 0,-1-1 0 0 0,1 1 0 0 0,-1-1 0 0 0,1 0-1 0 0,0 0 1 0 0,0 0 0 0 0,-1 0 0 0 0,1-1 0 0 0,0 1-1 0 0,-1-1 1 0 0,1 0 0 0 0,-1 0 0 0 0,4-2-52 0 0,2 0 185 0 0,0-1 1 0 0,0 0-1 0 0,0-1 1 0 0,0 0-1 0 0,-1 0 1 0 0,0-1-1 0 0,0 0 1 0 0,-1 0-1 0 0,1-1 1 0 0,-1 0-1 0 0,-1 0 1 0 0,1-1-1 0 0,-1 0 1 0 0,-1 0-1 0 0,0-1 0 0 0,0 1 1 0 0,0-1-1 0 0,-1 0 1 0 0,0 0-1 0 0,-1 0 1 0 0,0-1-1 0 0,0 0 1 0 0,-1 1-1 0 0,-1-1 1 0 0,0 0-1 0 0,0 0 1 0 0,0-8-186 0 0,-1 14-2 0 0,1-1 1 0 0,-1 1-1 0 0,1 0 1 0 0,-1 0-1 0 0,-1 0 1 0 0,1-1 0 0 0,-1 1-1 0 0,1 0 1 0 0,-1 0-1 0 0,0 0 1 0 0,-1 0-1 0 0,1 0 1 0 0,-1 0-1 0 0,1 0 1 0 0,-1 0 0 0 0,0 1-1 0 0,-1-1 1 0 0,1 1-1 0 0,-1-1 1 0 0,1 1-1 0 0,-1 0 1 0 0,0 0-1 0 0,0 0 1 0 0,0 0 0 0 0,-1 1-1 0 0,1-1 1 0 0,-1 1-1 0 0,1 0 1 0 0,-1 0-1 0 0,0 0 1 0 0,0 1-1 0 0,0-1 1 0 0,0 1 0 0 0,0 0-1 0 0,0 0 1 0 0,-1 0 1 0 0,-48 9-2527 0 0,22 9-6277 0 0,19-9-3417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461 140 9074 0 0,'0'0'2335'0'0,"0"0"-405"0"0,0 0-198 0 0,0 0-206 0 0,0 0-262 0 0,0 0-249 0 0,0 0-253 0 0,0 0-148 0 0,0 0-56 0 0,0 0-34 0 0,0 0-55 0 0,0 0 7 0 0,0 0-30 0 0,-7 16-69 0 0,-39 101 491 0 0,16-47-607 0 0,-3-1-1 0 0,-3-1 0 0 0,-19 23-260 0 0,8-20-463 0 0,67-89-9549 0 0,-8 3 3328 0 0,-12 15 6351 0 0,7-8-6926 0 0</inkml:trace>
  <inkml:trace contextRef="#ctx0" brushRef="#br0" timeOffset="504.057">422 140 1272 0 0,'0'0'2377'0'0,"0"0"77"0"0,0 0 53 0 0,0 0-105 0 0,0 0-322 0 0,0 0-498 0 0,0 0-545 0 0,0 0-377 0 0,0 0-97 0 0,0 0 19 0 0,0 0 83 0 0,0 0 78 0 0,0 9-25 0 0,-1 3-634 0 0,11 107 3592 0 0,4-89-3408 0 0,-1 1 0 0 0,-1 0 0 0 0,-2 1 0 0 0,-2 0 0 0 0,0 1-1 0 0,1 28-267 0 0,-9-53 5 0 0,0 0 0 0 0,1 0 0 0 0,0 0 1 0 0,0 0-1 0 0,0 0 0 0 0,1 0 0 0 0,1-1 0 0 0,-1 1 0 0 0,1-1 0 0 0,0 1 0 0 0,1-1 0 0 0,0 0 0 0 0,0 0 0 0 0,1 1-5 0 0,-2-8 60 0 0,-1 0 1 0 0,1 0-1 0 0,-1 0 1 0 0,1 0-1 0 0,-1 0 1 0 0,1 0-1 0 0,-1-1 1 0 0,1 1-1 0 0,-1-1 0 0 0,1 0 1 0 0,-1 0-1 0 0,0 0 1 0 0,1 0-1 0 0,-1 0 1 0 0,0 0-1 0 0,0-1 0 0 0,0 1 1 0 0,0-1-1 0 0,0 1 1 0 0,0-1-1 0 0,0 0 1 0 0,-1 0-1 0 0,1 0 1 0 0,-1 0-1 0 0,1 0 0 0 0,-1 0 1 0 0,0 0-1 0 0,1 0 1 0 0,-1-1-1 0 0,0 1 1 0 0,-1 0-1 0 0,1-1 1 0 0,0 1-1 0 0,-1-1 0 0 0,1 1 1 0 0,-1-3-61 0 0,7-7 45 0 0,133-282 1148 0 0,-47 83-778 0 0,-89 186-690 0 0,-15 40-2029 0 0,2 11-1737 0 0,6-13-3898 0 0,1-5-4283 0 0</inkml:trace>
  <inkml:trace contextRef="#ctx0" brushRef="#br0" timeOffset="935.471">1072 214 5817 0 0,'0'0'1998'0'0,"0"0"-376"0"0,0 0-145 0 0,0 0-31 0 0,0 0-100 0 0,0 0-155 0 0,0 0-205 0 0,0 0-216 0 0,0 0-147 0 0,0 0-99 0 0,0 0-61 0 0,0 0-5 0 0,0 0-7 0 0,-23 22-8 0 0,-72 70-23 0 0,56-29 345 0 0,21 61 272 0 0,18-119-1013 0 0,1-1-1 0 0,-1 1 0 0 0,1 0 1 0 0,0-1-1 0 0,0 1 1 0 0,1-1-1 0 0,-1 0 0 0 0,1 1 1 0 0,0-1-1 0 0,0 0 1 0 0,1 0-1 0 0,-1 0 0 0 0,1 0 1 0 0,-1 0-1 0 0,1-1 1 0 0,1 1-1 0 0,-1-1 0 0 0,0 0 1 0 0,1 0-1 0 0,0 0 1 0 0,-1 0-1 0 0,1-1 0 0 0,0 0 1 0 0,0 1-1 0 0,2-1-23 0 0,9 1 208 0 0,0 0 0 0 0,0-1 0 0 0,0-1 0 0 0,0 0 0 0 0,1-2 0 0 0,-1 1 0 0 0,0-2 0 0 0,0 0 1 0 0,0 0-1 0 0,0-2 0 0 0,0 0 0 0 0,-1-1 0 0 0,0 0 0 0 0,1-1 0 0 0,-2 0 0 0 0,1-1 0 0 0,-1-1 0 0 0,0 0 0 0 0,-1-1 0 0 0,0-1 0 0 0,0 1 0 0 0,-1-2 0 0 0,0 0 0 0 0,-1 0 0 0 0,0-1 0 0 0,-1 0 0 0 0,4-7-208 0 0,-6 8 50 0 0,-1-1 0 0 0,1 1 0 0 0,-2-2 0 0 0,0 1 0 0 0,0 0 0 0 0,-1-1 0 0 0,-1 0 0 0 0,0 0 0 0 0,-1 0 0 0 0,0 0 0 0 0,-1 0-1 0 0,0-1 1 0 0,-1 1 0 0 0,-1 0 0 0 0,0-1 0 0 0,-3-12-50 0 0,2 18-19 0 0,-1-1 1 0 0,0 0-1 0 0,0 1 0 0 0,-1 0 1 0 0,0 0-1 0 0,-1 0 0 0 0,1 1 0 0 0,-2-1 1 0 0,1 1-1 0 0,-1 0 0 0 0,0 0 0 0 0,0 1 1 0 0,-1 0-1 0 0,1 0 0 0 0,-1 1 1 0 0,-1-1-1 0 0,1 2 0 0 0,-1-1 0 0 0,0 1 1 0 0,0 0-1 0 0,0 0 0 0 0,-1 1 0 0 0,-7-2 19 0 0,8 3-194 0 0,0 0 0 0 0,0 0 0 0 0,0 1 0 0 0,-1 0 0 0 0,1 1 0 0 0,0 0 0 0 0,0 0 0 0 0,0 0 0 0 0,0 1 0 0 0,0 0 0 0 0,0 1-1 0 0,0 0 1 0 0,0 0 0 0 0,0 1 0 0 0,0 0 0 0 0,1 0 0 0 0,-3 2 194 0 0,-23 16-3263 0 0,12-6-3225 0 0,5-1-5684 0 0</inkml:trace>
  <inkml:trace contextRef="#ctx0" brushRef="#br0" timeOffset="1422.268">1696 85 5833 0 0,'0'0'4016'0'0,"0"0"-1169"0"0,0 0-597 0 0,0 0-215 0 0,0 0-220 0 0,0 0-259 0 0,0 0-338 0 0,0 0-333 0 0,0 0-226 0 0,0 0-123 0 0,0 0-60 0 0,0 0 3 0 0,0 0 24 0 0,-3 12-27 0 0,-30 95 704 0 0,-36 256-211 0 0,54-306-1063 0 0,14-55-4359 0 0,8-26 1040 0 0,2-11-3035 0 0,-5 10-838 0 0,-4 14 1247 0 0</inkml:trace>
  <inkml:trace contextRef="#ctx0" brushRef="#br0" timeOffset="1665.807">1383 34 9970 0 0,'0'0'1810'0'0,"0"0"-415"0"0,0 0 68 0 0,0 0 312 0 0,0 0 115 0 0,0 0-114 0 0,0 0-250 0 0,0 0-282 0 0,0 0-248 0 0,0 0-172 0 0,37 5-176 0 0,117 17-131 0 0,-36-20 252 0 0,147-56-280 0 0,-222 47-1058 0 0,-15 6-3633 0 0,-22 1-2056 0 0,-3 3-5764 0 0</inkml:trace>
  <inkml:trace contextRef="#ctx0" brushRef="#br0" timeOffset="2489.334">1 851 0 0 0,'0'0'915'0'0,"0"0"868"0"0,0 0 308 0 0,0 0-12 0 0,0 0-128 0 0,0 0-214 0 0,0 0-222 0 0,0 0-166 0 0,0 0-99 0 0,0 0-77 0 0,0 0-62 0 0,31-3-96 0 0,98-9-103 0 0,30 1 2538 0 0,45 4-1441 0 0,506-49-937 0 0,-511 24-993 0 0,-45 6 11 0 0,-65 15-628 0 0,-89 11 498 0 0,0 0 25 0 0,0 0 4 0 0,0 0 7 0 0,-6 7-233 0 0,-4-3-292 0 0,5-2-4097 0 0,-1-1-6536 0 0,5-1 2743 0 0</inkml:trace>
  <inkml:trace contextRef="#ctx0" brushRef="#br0" timeOffset="3673.398">39 1020 0 0 0,'0'0'593'0'0,"0"0"920"0"0,0 0 266 0 0,0 0-132 0 0,0 0-206 0 0,0 0-159 0 0,0 0-80 0 0,0 0-85 0 0,0 0-179 0 0,0 0-167 0 0,0 0-126 0 0,0 0-14 0 0,-5 15 4641 0 0,66-3-1149 0 0,-31-10-3655 0 0,0-1 0 0 0,0-2 0 0 0,0-1 0 0 0,0-1 0 0 0,0-1 0 0 0,12-5-468 0 0,28-2 444 0 0,164-22 540 0 0,325 4-537 0 0,-349-4-181 0 0,-147 18-156 0 0,55 8 46 0 0,-15 3 22 0 0,-90 1-326 0 0,-17-2-3118 0 0,-1 0-2275 0 0,4 4 2443 0 0,0 0-8835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8730 0 0,'0'0'2544'0'0,"0"0"-348"0"0,0 0-87 0 0,0 0-80 0 0,0 0-264 0 0,0 0-279 0 0,0 0-256 0 0,0 0-241 0 0,0 0-162 0 0,0 0-157 0 0,0 0-140 0 0,30-33-104 0 0,95-103-43 0 0,-65 69 191 0 0,3 9-24 0 0,-63 94-746 0 0,-2-27 195 0 0,0-3-7 0 0,1 0 0 0 0,-1 0 0 0 0,1 0 1 0 0,0 0-1 0 0,0 0 0 0 0,0 0 0 0 0,1 0 1 0 0,0 0-1 0 0,0 0 0 0 0,1 0 0 0 0,0 1 1 0 0,0-1-1 0 0,0 0 0 0 0,1-1 0 0 0,0 1 1 0 0,0 0-1 0 0,0 0 0 0 0,1-1 0 0 0,0 1 1 0 0,0-1-1 0 0,0 0 0 0 0,0 0 0 0 0,1 0 1 0 0,0 0-1 0 0,2 1 8 0 0,3-1 79 0 0,0 0-1 0 0,0-1 1 0 0,0 0 0 0 0,1-1-1 0 0,-1 0 1 0 0,1 0 0 0 0,0-1-1 0 0,0 0 1 0 0,0-1 0 0 0,0 0 0 0 0,0-1-1 0 0,0 0 1 0 0,0 0 0 0 0,0-1-1 0 0,0 0 1 0 0,0-1 0 0 0,0 0-1 0 0,0-1 1 0 0,-1 0 0 0 0,1 0-1 0 0,-1-1 1 0 0,0-1 0 0 0,0 1-1 0 0,0-1 1 0 0,-1-1 0 0 0,1 0-1 0 0,-1 0 1 0 0,-1 0 0 0 0,1-1 0 0 0,-1 0-1 0 0,0-1 1 0 0,-1 1 0 0 0,4-6-79 0 0,37-76 218 0 0,-43 68-4322 0 0,-3-2-4296 0 0,-1 15-4661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266 483 0 0 0,'0'0'1092'0'0,"0"0"167"0"0,0 0 324 0 0,0 0 392 0 0,0 0 178 0 0,0 0-84 0 0,0 0-321 0 0,0 0-327 0 0,0 0-170 0 0,0 0-112 0 0,0 0-59 0 0,0 0-32 0 0,0 0-74 0 0,6-9-47 0 0,20-28-62 0 0,-22 7 3328 0 0,-43 25-2704 0 0,32 5-1361 0 0,-4 2-56 0 0,0 0 0 0 0,0 0 0 0 0,0 1 0 0 0,0 1 0 0 0,0 0 0 0 0,1 0 0 0 0,-1 1 0 0 0,1 0 0 0 0,0 1 0 0 0,1 0 0 0 0,-4 3-72 0 0,-11 6 89 0 0,18-12-70 0 0,-1 0-1 0 0,0 1 1 0 0,1 0-1 0 0,0 0 0 0 0,0 1 1 0 0,0-1-1 0 0,1 1 1 0 0,-1 1-1 0 0,1-1 1 0 0,1 1-1 0 0,-1 0 1 0 0,1 0-1 0 0,0 0 1 0 0,0 1-1 0 0,0-1 0 0 0,1 1 1 0 0,0 0-1 0 0,1 0 1 0 0,0 0-1 0 0,0 0 1 0 0,0 1-1 0 0,1-1 1 0 0,0 1-1 0 0,0-1 1 0 0,1 2-19 0 0,0 1 37 0 0,1 0 0 0 0,0 0 0 0 0,0 0 0 0 0,1 0 1 0 0,1 0-1 0 0,0-1 0 0 0,0 1 0 0 0,1-1 0 0 0,0 0 1 0 0,1 0-1 0 0,-1 0 0 0 0,2 0 0 0 0,-1-1 0 0 0,1 0 1 0 0,1 0-1 0 0,-1-1 0 0 0,1 1 0 0 0,1-1 0 0 0,-1-1 1 0 0,1 0-1 0 0,0 0 0 0 0,1 0 0 0 0,-1-1 0 0 0,1 0 1 0 0,0-1-1 0 0,1 0 0 0 0,-1 0 0 0 0,9 1-37 0 0,-5-3 60 0 0,-1 0 0 0 0,1-1 0 0 0,0 0 0 0 0,0-1 0 0 0,0 0 0 0 0,0-2 0 0 0,0 1 0 0 0,0-1 0 0 0,0-1 0 0 0,-1 0 0 0 0,1-1 0 0 0,10-5-60 0 0,-9 3-216 0 0,16-8-231 0 0,-13 1-4255 0 0,-14 9-1024 0 0,-3 0-6552 0 0</inkml:trace>
  <inkml:trace contextRef="#ctx0" brushRef="#br0" timeOffset="446.337">882 1 11298 0 0,'0'0'2469'0'0,"0"0"-518"0"0,0 0-203 0 0,0 0-6 0 0,0 0-67 0 0,0 0-175 0 0,0 0-338 0 0,0 0-375 0 0,0 0-243 0 0,0 0-77 0 0,0 0-11 0 0,0 0-21 0 0,0 0 1 0 0,-4 19-34 0 0,-12 60-32 0 0,14-67-212 0 0,1-1 0 0 0,0 1 1 0 0,0 0-1 0 0,1 0 0 0 0,1 0 0 0 0,0 0 1 0 0,0-1-1 0 0,1 1 0 0 0,3 8-158 0 0,3 22 302 0 0,9 108 231 0 0,-30 78-308 0 0,5-70-207 0 0,8-157-60 0 0,0-1 1 0 0,0 0-10 0 0,0 0-14 0 0,0 0 2 0 0,0 0-19 0 0,0 0-42 0 0,0 0-50 0 0,0 0-15 0 0,0-19-1462 0 0,2-17-1135 0 0,0-1-5973 0 0,-2 25-2925 0 0</inkml:trace>
  <inkml:trace contextRef="#ctx0" brushRef="#br0" timeOffset="686.686">590 421 11586 0 0,'0'0'2034'0'0,"0"0"-723"0"0,0 0-213 0 0,0 0 259 0 0,0 0 300 0 0,0 0 79 0 0,0 0-301 0 0,0 0-355 0 0,0 0-237 0 0,0 0-133 0 0,34-1-85 0 0,108-1-42 0 0,168 5 1568 0 0,-292-2-2231 0 0,0 1 0 0 0,0 0 0 0 0,0 2 0 0 0,-1 0 0 0 0,1 1 0 0 0,-1 0 0 0 0,9 5 80 0 0,-6 5-1211 0 0,-15-9-2418 0 0,-4 1-4689 0 0,-1-6-4026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11106 0 0,'0'0'657'0'0,"0"0"-1506"0"0,0 0-223 0 0,0 0-24 0 0,0 0 496 0 0,0 0 232 0 0,0 0-1025 0 0,0 0-4992 0 0</inkml:trace>
  <inkml:trace contextRef="#ctx0" brushRef="#br0" timeOffset="1381.244">209 52 4681 0 0,'0'0'3698'0'0,"0"0"-1401"0"0,0 0-585 0 0,0 0-60 0 0,0 0-26 0 0,0 0-111 0 0,0 0-224 0 0,0 0-295 0 0,0 0-260 0 0,0 0-136 0 0,0 0-118 0 0,0 0-54 0 0,0 0-32 0 0,-22 12-72 0 0,-62 41-73 0 0,66-38 128 0 0,34-18-271 0 0,-15 2-12 0 0,128-101 1129 0 0,-130 103-1382 0 0,-32 32-377 0 0,10-5-6851 0 0,17-20-4047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10690 0 0,'0'0'2349'0'0,"0"0"-285"0"0,0 0-127 0 0,0 0-110 0 0,0 0-272 0 0,0 0-364 0 0,0 0-359 0 0,0 0-215 0 0,0 0-5 0 0,0 0-2 0 0,0 0-21 0 0,0 0-58 0 0,0 0-55 0 0,7-22-42 0 0,34-101 300 0 0,-31 89-261 0 0,0-4-216 0 0,1 1 1 0 0,2 1 0 0 0,1 0 0 0 0,2 1 0 0 0,2 1 0 0 0,8-12-258 0 0,20-2 32 0 0,-45 48-41 0 0,-1-1 1 0 0,0 1 0 0 0,1 0 0 0 0,-1 0 0 0 0,1-1 0 0 0,-1 1 0 0 0,1 0 0 0 0,-1 0 0 0 0,1 0 0 0 0,-1 0 0 0 0,1 0 0 0 0,-1 0 0 0 0,1 0 0 0 0,-1 0 0 0 0,1 0 0 0 0,0 0 0 0 0,-1 0 0 0 0,1 0 0 0 0,-1 0 0 0 0,1 0-1 0 0,-1 0 1 0 0,1 0 0 0 0,-1 1 0 0 0,1-1 0 0 0,-1 0 0 0 0,0 0 0 0 0,1 1 0 0 0,-1-1 0 0 0,1 0 0 0 0,-1 1 0 0 0,1-1 0 0 0,-1 0 0 0 0,0 1 0 0 0,1-1 0 0 0,-1 1 0 0 0,0-1 0 0 0,0 0 0 0 0,1 1 0 0 0,-1-1 0 0 0,0 1-1 0 0,0-1 1 0 0,1 1 0 0 0,-1-1 0 0 0,0 1 0 0 0,0-1 0 0 0,0 1 0 0 0,0-1 0 0 0,0 1 0 0 0,0-1 0 0 0,0 1 0 0 0,0-1 0 0 0,0 1 0 0 0,0-1 0 0 0,0 1 0 0 0,0 0 0 0 0,0-1 0 0 0,0 1 0 0 0,-1-1 0 0 0,1 1 8 0 0,2 42-821 0 0,-2-39 583 0 0,0 9-577 0 0,0 15-1544 0 0,3-11-5112 0 0,-2-13-4129 0 0</inkml:trace>
  <inkml:trace contextRef="#ctx0" brushRef="#br0" timeOffset="389.58">392 212 1144 0 0,'0'0'2910'0'0,"0"0"59"0"0,0 0-125 0 0,0 0-216 0 0,0 0-233 0 0,0 0-291 0 0,0 0-321 0 0,0 0-273 0 0,0 0-256 0 0,0 0-198 0 0,0 0-149 0 0,33 0-124 0 0,103-4-94 0 0,-66-14 528 0 0,-57 8-832 0 0,-4 4-239 0 0,0 0 1 0 0,0 0-1 0 0,-1 0 1 0 0,0-1-1 0 0,0 0 1 0 0,-1-1-1 0 0,0 0 1 0 0,0 0-1 0 0,-1-1 1 0 0,0 1-1 0 0,0-1 1 0 0,-1 0-1 0 0,3-8-146 0 0,-8 15 15 0 0,1 1 1 0 0,0-1-1 0 0,-1 0 0 0 0,1 0 1 0 0,-1 1-1 0 0,1-1 0 0 0,-1 0 0 0 0,0 0 1 0 0,0 0-1 0 0,1 0 0 0 0,-2 1 1 0 0,1-1-1 0 0,0 0 0 0 0,0 0 0 0 0,0 0 1 0 0,-1 0-1 0 0,1 1 0 0 0,-1-1 1 0 0,0 0-1 0 0,1 0 0 0 0,-1 1 1 0 0,0-1-1 0 0,0 1 0 0 0,0-1 0 0 0,0 1 1 0 0,0-1-1 0 0,0 1 0 0 0,-1-1 1 0 0,1 1-1 0 0,0 0 0 0 0,-1 0 1 0 0,1 0-1 0 0,-1-1 0 0 0,0 1 0 0 0,1 1 1 0 0,-1-1-1 0 0,0 0 0 0 0,1 0 1 0 0,-1 1-1 0 0,0-1 0 0 0,0 1 0 0 0,1-1 1 0 0,-1 1-16 0 0,-82 7-111 0 0,63 1 95 0 0,0 1 1 0 0,1 1-1 0 0,0 1 0 0 0,0 1 1 0 0,1 1-1 0 0,1 0 0 0 0,0 2 1 0 0,1 0-1 0 0,0 1 0 0 0,2 0 0 0 0,0 1 1 0 0,0 1-1 0 0,2 0 0 0 0,0 1 1 0 0,1 1-1 0 0,-5 13 16 0 0,15-30-7 0 0,0 1-1 0 0,0-1 0 0 0,1 1 1 0 0,0-1-1 0 0,-1 1 0 0 0,1 0 1 0 0,0-1-1 0 0,1 1 0 0 0,-1 0 1 0 0,1 0-1 0 0,0-1 0 0 0,0 1 1 0 0,0 0-1 0 0,0 0 1 0 0,0 0-1 0 0,1-1 0 0 0,0 1 1 0 0,0 0-1 0 0,0-1 0 0 0,0 1 1 0 0,1 0-1 0 0,-1-1 0 0 0,1 0 1 0 0,0 1-1 0 0,0-1 1 0 0,0 0-1 0 0,0 0 0 0 0,1 0 1 0 0,-1 0-1 0 0,1 0 0 0 0,0-1 1 0 0,0 1-1 0 0,2 1 8 0 0,16 4-29 0 0,0-1-1 0 0,1 0 0 0 0,0-2 1 0 0,0-1-1 0 0,0 0 1 0 0,1-2-1 0 0,-1 0 1 0 0,1-2-1 0 0,-1 0 0 0 0,1-2 1 0 0,6-1 29 0 0,-14 2-87 0 0,84-17-1683 0 0,-67 8-1918 0 0,-1-2-4514 0 0,-14 5-4316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4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37 0 0 0,'0'0'1639'0'0,"0"0"-91"0"0,0 0 201 0 0,0 0 327 0 0,0 0 186 0 0,0 0-92 0 0,0 0-327 0 0,0 0-359 0 0,0 0-321 0 0,0 0-220 0 0,0 0-124 0 0,0 0-140 0 0,0 0-91 0 0,-12-3-72 0 0,-38-12-95 0 0,47 15-364 0 0,1 0-1 0 0,-1-1 0 0 0,1 1 0 0 0,-1 0 1 0 0,1 0-1 0 0,-1 0 0 0 0,1 1 0 0 0,-1-1 1 0 0,1 1-1 0 0,-1-1 0 0 0,1 1 0 0 0,-1 0 1 0 0,1 0-1 0 0,0 0 0 0 0,0 0 1 0 0,-1 0-1 0 0,1 1 0 0 0,0-1 0 0 0,0 1 1 0 0,0-1-1 0 0,0 1 0 0 0,1 0 0 0 0,-1-1 1 0 0,0 1-1 0 0,1 0 0 0 0,-1 0-56 0 0,-7 8 222 0 0,-6 0-110 0 0,0 2 1 0 0,1 0-1 0 0,0 1 1 0 0,1 0 0 0 0,0 1-1 0 0,1 1 1 0 0,1 0-1 0 0,0 0 1 0 0,1 1-1 0 0,1 1 1 0 0,0-1 0 0 0,1 1-1 0 0,1 1 1 0 0,1 0-1 0 0,0 0 1 0 0,2 0 0 0 0,0 0-1 0 0,1 1 1 0 0,0 2-113 0 0,3-19 9 0 0,0 0 0 0 0,0 0 0 0 0,1 0 0 0 0,-1 0 0 0 0,0 1 0 0 0,1-1 0 0 0,0 0 0 0 0,-1 0 0 0 0,1 0 0 0 0,0-1 0 0 0,0 1 0 0 0,0 0 0 0 0,0 0 0 0 0,1 0 1 0 0,-1-1-1 0 0,0 1 0 0 0,1-1 0 0 0,-1 1 0 0 0,1-1 0 0 0,-1 1 0 0 0,1-1 0 0 0,0 0 0 0 0,0 0 0 0 0,-1 0 0 0 0,1 0 0 0 0,0 0 0 0 0,0 0 0 0 0,0 0 0 0 0,0-1 0 0 0,0 1 0 0 0,0-1 0 0 0,0 1 1 0 0,0-1-1 0 0,1 0 0 0 0,-1 0 0 0 0,0 0 0 0 0,0 0 0 0 0,1 0-9 0 0,83-20 943 0 0,-58 2-772 0 0,-2-2 1 0 0,0-1 0 0 0,-1-1 0 0 0,-1-1-1 0 0,0-2 1 0 0,-3 0 0 0 0,0-1 0 0 0,-1-1-1 0 0,3-7-171 0 0,23-41 167 0 0,-46 75-162 0 0,6-2-191 0 0,-6 12 167 0 0,0 3 23 0 0,2 0 0 0 0,-1 0 0 0 0,2 0 0 0 0,-1-1 0 0 0,2 1 0 0 0,0-1 0 0 0,0 0 1 0 0,1 0-1 0 0,1 0 0 0 0,0-1 0 0 0,0 1 0 0 0,1-2 0 0 0,1 1 0 0 0,0-1 0 0 0,0 0 0 0 0,1 0 0 0 0,0-1 0 0 0,1-1 0 0 0,0 1 0 0 0,5 2-4 0 0,-8-5 3 0 0,1 1-1 0 0,0-2 0 0 0,0 1 0 0 0,1-1 0 0 0,0 0 1 0 0,0-1-1 0 0,0 0 0 0 0,0-1 0 0 0,0 0 1 0 0,1 0-1 0 0,0-1 0 0 0,-1 0 0 0 0,1 0 0 0 0,0-1 1 0 0,5-1-3 0 0,-6 1 23 0 0,1-1 0 0 0,0 0 0 0 0,0-1 0 0 0,-1 0 0 0 0,1-1 0 0 0,-1 0 0 0 0,1 0 0 0 0,-1-1 0 0 0,0 0 1 0 0,0-1-1 0 0,0 0 0 0 0,0-1 0 0 0,-1 1 0 0 0,1-1 0 0 0,-1-1 0 0 0,5-4-23 0 0,162-167 399 0 0,-41 38-222 0 0,-133 138-177 0 0,1-1 0 0 0,-1 1 1 0 0,1 0-1 0 0,0-1 0 0 0,0 1 0 0 0,0 0 0 0 0,0 0 0 0 0,0 0 0 0 0,0 0 0 0 0,0 1 0 0 0,0-1 1 0 0,0 0-1 0 0,0 1 0 0 0,0 0 0 0 0,0-1 0 0 0,0 1 0 0 0,1 0 0 0 0,-1 0 0 0 0,0 0 1 0 0,0 0-1 0 0,0 1 0 0 0,0-1 0 0 0,0 0 0 0 0,1 1 0 0 0,-1 0 0 0 0,0-1 0 0 0,0 1 0 0 0,0 0 1 0 0,0 0-1 0 0,-1 0 0 0 0,1 0 0 0 0,0 1 0 0 0,0-1 0 0 0,-1 0 0 0 0,2 2 0 0 0,46 69 118 0 0,-34-45-41 0 0,-8-19-40 0 0,-1 1-1 0 0,-1 1 1 0 0,0-1 0 0 0,0 1 0 0 0,-1 0-1 0 0,0 0 1 0 0,0 0 0 0 0,-1 1-1 0 0,-1-1 1 0 0,0 1 0 0 0,0-1 0 0 0,-1 1-1 0 0,0 0 1 0 0,-1 0 0 0 0,-1 3-37 0 0,-2-8 33 0 0,0 1 0 0 0,-1-1 0 0 0,0 0 0 0 0,-1 0 1 0 0,1-1-1 0 0,-1 1 0 0 0,0-1 0 0 0,0 0 0 0 0,-1 0 0 0 0,1 0 1 0 0,-1-1-1 0 0,0 0 0 0 0,-1 0 0 0 0,1-1 0 0 0,-1 1 0 0 0,0-1-33 0 0,-1 2 10 0 0,-159 79-9 0 0,207-80-202 0 0,7-5 251 0 0,0-1 1 0 0,-1-3-1 0 0,1-2 0 0 0,-2-1 1 0 0,22-9-51 0 0,-50 13-41 0 0,-15 5 15 0 0,0-1 1 0 0,0 0 0 0 0,0 0 0 0 0,0-1-1 0 0,0 1 1 0 0,0 0 0 0 0,0-1 0 0 0,0 1 0 0 0,0-1-1 0 0,0 1 1 0 0,0-1 0 0 0,0 0 0 0 0,0 0 0 0 0,-1 0-1 0 0,1 0 1 0 0,0 0 0 0 0,-1 0 0 0 0,1-1 0 0 0,-1 1-1 0 0,1-1 1 0 0,-1 1 0 0 0,0-1 0 0 0,1 1-1 0 0,-1-1 1 0 0,0 0 0 0 0,0 1 0 0 0,0-1 0 0 0,0 0-1 0 0,-1 0 1 0 0,1 0 0 0 0,0 0 25 0 0,-1-10-2554 0 0,0 6-3039 0 0,0 5-6704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16 164 4217 0 0,'0'0'1640'0'0,"0"0"-261"0"0,0 0-39 0 0,0 0 230 0 0,0 0 233 0 0,0 0-20 0 0,0 0-260 0 0,0 0-389 0 0,0 0-385 0 0,0 0-214 0 0,0 0-76 0 0,-3-2-4 0 0,-5-8 760 0 0,32 8 1054 0 0,-4 1-1584 0 0,26-4 164 0 0,-1-1 0 0 0,-1-3 0 0 0,1-1 0 0 0,23-10-849 0 0,-41 11 120 0 0,-1-2 0 0 0,0 0 0 0 0,-1-2-1 0 0,0 0 1 0 0,0-2 0 0 0,-1-1-120 0 0,-11 5 318 0 0,-20 15 172 0 0,-21 17-314 0 0,15-9-182 0 0,5-6 1 0 0,1 0-1 0 0,0 0 1 0 0,1 1 0 0 0,-1 0 0 0 0,1 0 0 0 0,1 1 0 0 0,-1 0 0 0 0,1-1-1 0 0,1 2 1 0 0,-1-1 0 0 0,1 1 0 0 0,1-1 0 0 0,-2 5 5 0 0,-4 40 5 0 0,2 0-1 0 0,3 1 1 0 0,2-1-1 0 0,2 3-4 0 0,-12 165 14 0 0,7-180-19 0 0,-2-1 0 0 0,-2 0 0 0 0,-2-1 0 0 0,-1 0 0 0 0,-2-1 0 0 0,-2 0-1 0 0,-1-1 1 0 0,-2-1 0 0 0,-1-1 0 0 0,-5 4 5 0 0,21-33-1 0 0,0-1 0 0 0,-1 0 0 0 0,0 0-1 0 0,0 0 1 0 0,0-1 0 0 0,0 1 0 0 0,0-1 0 0 0,-1 0-1 0 0,0-1 1 0 0,0 0 0 0 0,0 0 0 0 0,0 0 0 0 0,-1 0-1 0 0,1-1 1 0 0,0 0 0 0 0,-1-1 0 0 0,0 1 0 0 0,1-1-1 0 0,-1 0 1 0 0,0-1 0 0 0,-4 0 1 0 0,8-1-3 0 0,0-1 0 0 0,0 0 0 0 0,0 0 0 0 0,1 0 0 0 0,-1-1 0 0 0,1 1 0 0 0,0-1 0 0 0,0 1 0 0 0,0-1 0 0 0,0 0 0 0 0,0 0 0 0 0,0 0 0 0 0,1 0 0 0 0,-1 0 0 0 0,1 0 0 0 0,0 0 0 0 0,0 0 0 0 0,0 0 0 0 0,0-1 0 0 0,1 1 0 0 0,-1 0 0 0 0,1-1 1 0 0,0 1-1 0 0,0 0 0 0 0,0-1 0 0 0,1-1 3 0 0,-2-14-2 0 0,2-1 1 0 0,0 1 0 0 0,1-1 0 0 0,1 1 0 0 0,1 0 0 0 0,0 0 0 0 0,2 0 0 0 0,0 1 0 0 0,1 0 0 0 0,1 0 0 0 0,1 0-1 0 0,0 1 1 0 0,1 0 0 0 0,1 1 0 0 0,1 0 0 0 0,0 1 0 0 0,6-5 1 0 0,-7 11 7 0 0,1 1 0 0 0,1 0 1 0 0,-1 1-1 0 0,1 0 0 0 0,0 1 0 0 0,1 0 1 0 0,0 1-1 0 0,0 0 0 0 0,0 2 0 0 0,0-1 0 0 0,0 2 1 0 0,1 0-1 0 0,5 0-7 0 0,52-12 111 0 0,-14 2-34 0 0,-44 11-36 0 0,1-2 0 0 0,-1 0 1 0 0,0 0-1 0 0,-1-2 0 0 0,1 1 0 0 0,-1-2 1 0 0,1 0-1 0 0,1-2-41 0 0,-18 37 822 0 0,-15 151-492 0 0,18-179-363 0 0,0 0-1 0 0,0-1 1 0 0,0 1-1 0 0,0 0 0 0 0,0 0 1 0 0,0-1-1 0 0,1 1 1 0 0,-1 0-1 0 0,0 0 1 0 0,1-1-1 0 0,-1 1 1 0 0,0-1-1 0 0,1 1 0 0 0,-1 0 1 0 0,1-1-1 0 0,-1 1 1 0 0,1-1-1 0 0,-1 1 1 0 0,1-1-1 0 0,-1 1 0 0 0,1-1 1 0 0,0 1-1 0 0,-1-1 1 0 0,1 1-1 0 0,0-1 1 0 0,-1 0-1 0 0,1 0 1 0 0,0 1-1 0 0,-1-1 0 0 0,1 0 1 0 0,0 0-1 0 0,0 0 1 0 0,-1 0-1 0 0,1 0 1 0 0,0 1-1 0 0,0-2 0 0 0,-1 1 1 0 0,1 0-1 0 0,0 0 1 0 0,0 0-1 0 0,-1 0 1 0 0,1 0-1 0 0,0-1 0 0 0,0 1 1 0 0,-1 0-1 0 0,1 0 1 0 0,0-1-1 0 0,-1 1 1 0 0,1-1-1 0 0,0 1 1 0 0,-1-1-1 0 0,1 1 0 0 0,-1-1 1 0 0,1 1-1 0 0,-1-1 1 0 0,1 1-1 0 0,-1-1 1 0 0,1 1-1 0 0,-1-1 0 0 0,0 0 1 0 0,1 1-1 0 0,-1-1 1 0 0,0 0-1 0 0,1 0 1 0 0,-1 1-1 0 0,0-2 34 0 0,15-20-4447 0 0,-10 12-3811 0 0,-2 2-4276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9002 0 0,'0'0'2168'0'0,"0"0"-407"0"0,0 0-45 0 0,0 0 122 0 0,0 0-4 0 0,0 0-209 0 0,0 0-331 0 0,0 0-311 0 0,0 0-194 0 0,0 0-87 0 0,0 0-73 0 0,0 0-54 0 0,0 0-55 0 0,15 5 1411 0 0,68 1-1253 0 0,235-6 226 0 0,-133 0-560 0 0,-184 0-327 0 0,-1 0-2 0 0,0 0-6 0 0,0 0-1 0 0,0 0-2 0 0,0 0-12 0 0,0 0 2 0 0,0 0 12 0 0,0 0-8 0 0,0 0 11 0 0,0 0-2 0 0,0 0-1 0 0,-14-26 1762 0 0,-131-136-1631 0 0,109 115-127 0 0,36 46-121 0 0,0 0 0 0 0,0 1 0 0 0,0-1 0 0 0,0 1 0 0 0,1-1 0 0 0,-1 1 0 0 0,0-1 0 0 0,0 1 0 0 0,0-1 0 0 0,1 1 1 0 0,-1-1-1 0 0,0 1 0 0 0,0-1 0 0 0,1 1 0 0 0,-1-1 0 0 0,0 1 0 0 0,1-1 0 0 0,-1 1 0 0 0,1-1 0 0 0,-1 1 0 0 0,1 0 0 0 0,-1-1 1 0 0,1 1-1 0 0,-1 0 0 0 0,1 0 0 0 0,-1-1 0 0 0,1 1 0 0 0,-1 0 0 0 0,1 0 0 0 0,-1 0 0 0 0,1-1 0 0 0,-1 1 0 0 0,1 0 0 0 0,0 0 0 0 0,-1 0 1 0 0,1 0-1 0 0,-1 0 0 0 0,1 0 0 0 0,-1 0 0 0 0,1 0 0 0 0,0 1 0 0 0,-1-1 0 0 0,1 0 0 0 0,-1 0 0 0 0,1 0 0 0 0,-1 1 0 0 0,1-1 1 0 0,-1 0-1 0 0,1 0 0 0 0,-1 1 0 0 0,1-1 0 0 0,-1 1 0 0 0,0-1 0 0 0,1 0 0 0 0,-1 1 0 0 0,1-1 0 0 0,-1 1 0 0 0,0-1 109 0 0,9 4-6974 0 0,-2 0-5892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1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13467 0 0,'0'0'3509'0'0,"0"0"-1494"0"0,0 0-626 0 0,0 0-48 0 0,0 0-62 0 0,0 0-146 0 0,0 0-259 0 0,0 0-258 0 0,0 0-128 0 0,0 0 13 0 0,0 0 1 0 0,0 0-26 0 0,0 0-60 0 0,5 10-116 0 0,12 31-77 0 0,-11 41 438 0 0,-6-74-675 0 0,-1 1-1 0 0,-1-1 1 0 0,1 0-1 0 0,-1 0 0 0 0,0 0 1 0 0,-1 0-1 0 0,0 0 1 0 0,0-1-1 0 0,-1 1 1 0 0,0-1-1 0 0,-4 5 15 0 0,6-7-192 0 0,2-3-3585 0 0,0-1-3967 0 0,0-1-4460 0 0</inkml:trace>
  <inkml:trace contextRef="#ctx0" brushRef="#br0" timeOffset="498.11">227 41 8410 0 0,'0'0'4529'0'0,"0"0"-2015"0"0,0 0-863 0 0,0 0-128 0 0,0 0-96 0 0,0 0-155 0 0,0 0-256 0 0,0 0-266 0 0,0 0-198 0 0,0 0-91 0 0,0 0 34 0 0,0 0 25 0 0,3 2 13 0 0,104 14 1683 0 0,-20-8-1959 0 0,-86-7-253 0 0,0 0 0 0 0,0 0 0 0 0,0 0 0 0 0,-1-1 0 0 0,1 1 1 0 0,0 0-1 0 0,-1 0 0 0 0,1 0 0 0 0,-1 0 0 0 0,1 0 0 0 0,-1 0 0 0 0,1 0 0 0 0,-1 0 0 0 0,0 0 0 0 0,1 1 0 0 0,-1-1 0 0 0,0 0 1 0 0,0 0-1 0 0,0 0 0 0 0,0 0 0 0 0,0 0 0 0 0,0 0 0 0 0,0 1 0 0 0,0-1 0 0 0,-1 0 0 0 0,1 0 0 0 0,0 0 0 0 0,-1 0 0 0 0,1 0 1 0 0,-1 0-1 0 0,1 0 0 0 0,-1 0-4 0 0,-87 94 149 0 0,83-88-142 0 0,1 0-1 0 0,1 1 1 0 0,-1-1-1 0 0,1 1 1 0 0,0 0-1 0 0,1 0 1 0 0,0 0 0 0 0,0 0-1 0 0,1 1 1 0 0,0-1-1 0 0,0 0 1 0 0,1 1-1 0 0,0 4-6 0 0,2-11 40 0 0,-1 0-1 0 0,1-1 1 0 0,0 1-1 0 0,-1-1 0 0 0,1 0 1 0 0,0 1-1 0 0,0-1 0 0 0,0 0 1 0 0,0 0-1 0 0,0 0 0 0 0,0 0 1 0 0,1-1-1 0 0,-1 1 1 0 0,0 0-1 0 0,0-1 0 0 0,0 0 1 0 0,1 1-1 0 0,-1-1 0 0 0,0 0 1 0 0,0 0-1 0 0,1 0 0 0 0,-1-1 1 0 0,0 1-1 0 0,1 0 1 0 0,-1-1-1 0 0,0 0 0 0 0,0 1-39 0 0,120-51 314 0 0,-120 32-3864 0 0,-6 9-6032 0 0,1 9-3401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13 3705 0 0,'0'0'1847'0'0,"0"0"-484"0"0,0 0-207 0 0,0 0 119 0 0,0 0 153 0 0,0 0-30 0 0,0 0-255 0 0,0 0-346 0 0,0 0-254 0 0,0 0-117 0 0,0 0 36 0 0,27 3 3505 0 0,-14 4 652 0 0,-13-6-4407 0 0,0-1-26 0 0,0 0 6 0 0,0 0 37 0 0,0 0 10 0 0,0 0 21 0 0,0 0 14 0 0,0 0 21 0 0,0 0 19 0 0,0 0 19 0 0,0 0 4 0 0,0 0-24 0 0,0 0-25 0 0,0 0-2 0 0,-13 0 352 0 0,-72-15-437 0 0,35 10-151 0 0,0 2 0 0 0,0 2-1 0 0,0 3 1 0 0,0 1 0 0 0,0 3 0 0 0,-6 4-50 0 0,-158 44 359 0 0,35 20 306 0 0,73-16-279 0 0,181-20 47 0 0,-14-23-357 0 0,1-2 1 0 0,0-3-1 0 0,0-3 0 0 0,21-2-76 0 0,-61-3 14 0 0,91 20 95 0 0,-112-22-107 0 0,-1 0 0 0 0,1 0-1 0 0,0 0 1 0 0,-1 0 0 0 0,1 0 0 0 0,0 0 0 0 0,0 0 0 0 0,-1 0-1 0 0,1 0 1 0 0,0 1 0 0 0,0-1 0 0 0,-1 0 0 0 0,1 1-1 0 0,0-1 1 0 0,-1 0 0 0 0,1 1 0 0 0,-1-1 0 0 0,1 1-1 0 0,0-1 1 0 0,-1 1 0 0 0,1-1 0 0 0,-1 1 0 0 0,1-1-1 0 0,-1 1 1 0 0,0-1 0 0 0,1 1 0 0 0,-1 0 0 0 0,0-1 0 0 0,1 1-1 0 0,-1 0 1 0 0,0 0 0 0 0,0-1 0 0 0,1 1 0 0 0,-1 0-1 0 0,0-1 1 0 0,0 1 0 0 0,0 0 0 0 0,0 0 0 0 0,0-1-1 0 0,0 1 1 0 0,0 0 0 0 0,0 0 0 0 0,0-1 0 0 0,-1 1-1 0 0,1 0 1 0 0,0-1 0 0 0,0 1 0 0 0,-1 0 0 0 0,1-1 0 0 0,0 1-1 0 0,-1 0 1 0 0,1-1 0 0 0,0 1 0 0 0,-1 0 0 0 0,1-1-1 0 0,-1 1 1 0 0,1-1 0 0 0,-1 1 0 0 0,0-1 0 0 0,1 1-1 0 0,-1-1 1 0 0,1 0 0 0 0,-1 1 0 0 0,0-1 0 0 0,1 0 0 0 0,-1 1-1 0 0,0-1-1 0 0,-161 77 155 0 0,-55 18-155 0 0,137-64 18 0 0,2 3 0 0 0,1 4-1 0 0,-10 10-17 0 0,5 7 22 0 0,76-50-13 0 0,4-5-10 0 0,1 1 0 0 0,-1 0 1 0 0,0 0-1 0 0,1 1 0 0 0,-1-1 1 0 0,1 0-1 0 0,-1 0 0 0 0,1 1 1 0 0,0-1-1 0 0,-1 1 1 0 0,1-1-1 0 0,0 1 0 0 0,0 0 1 0 0,0-1-1 0 0,0 1 0 0 0,1 0 1 0 0,-1 0-1 0 0,0 0 0 0 0,1 0 1 0 0,-1-1-1 0 0,1 1 0 0 0,0 0 1 0 0,-1 0-1 0 0,1 0 0 0 0,0 0 1 0 0,0 0-1 0 0,0 0 0 0 0,1 0 1 0 0,-1-1-28 0 0,0-1 32 0 0,0 0-14 0 0,0 0 34 0 0,0 0-11 0 0,0 0-22 0 0,0 0 17 0 0,0 0-23 0 0,0 0 2 0 0,0 0 13 0 0,37 15 85 0 0,98-3 2 0 0,-95-13-55 0 0,349-29 199 0 0,20 23 31 0 0,-409 7-267 0 0,0 0 29 0 0,0 0 7 0 0,0 0-13 0 0,0 0-22 0 0,0 0 15 0 0,0 0 6 0 0,0 0 11 0 0,0 0 18 0 0,0 0-12 0 0,0 0 13 0 0,0 0-19 0 0,0 0-31 0 0,0 0 14 0 0,0 0 4 0 0,0 0-6 0 0,0 0-4 0 0,0 0-13 0 0,0 0-4 0 0,0 0 31 0 0,0 0-7 0 0,0 0 0 0 0,0 0 9 0 0,0 0-17 0 0,0 0 12 0 0,0 0-4 0 0,0 0-1 0 0,0 0-18 0 0,0 0-17 0 0,0 0-1 0 0,0 0 42 0 0,0 0 2 0 0,0 0-3 0 0,0 0-4 0 0,0 0-5 0 0,0 0 23 0 0,0 0-48 0 0,0 0-6 0 0,0 0 53 0 0,0 0-8 0 0,0 0-30 0 0,0 0-2 0 0,0 0 13 0 0,0 0-17 0 0,0 0 43 0 0,0 0-33 0 0,0 0-7 0 0,0 0 32 0 0,0 0-26 0 0,0 0-8 0 0,0 0-13 0 0,0 0 35 0 0,0 0 24 0 0,0 0-43 0 0,0 0 27 0 0,-21 4-1353 0 0,-12 1-546 0 0,-2 1-3915 0 0,25-6-1348 0 0,2 0-5565 0 0</inkml:trace>
  <inkml:trace contextRef="#ctx0" brushRef="#br0" timeOffset="3070.636">264 1183 4865 0 0,'0'0'4925'0'0,"0"0"-2343"0"0,0 0-944 0 0,0 0-218 0 0,0 0-25 0 0,0 0-45 0 0,0 0-204 0 0,0 0-281 0 0,0 0-249 0 0,0 0-163 0 0,0 0-79 0 0,0 0-16 0 0,19 20 3438 0 0,-17-15-3628 0 0,-1 0 0 0 0,1 1 1 0 0,-1-1-1 0 0,0 0 0 0 0,-1 1 1 0 0,1-1-1 0 0,-1 0 0 0 0,0 1 0 0 0,0-1 1 0 0,-1 1-1 0 0,1-1 0 0 0,-1 0 1 0 0,0 1-1 0 0,-1-1 0 0 0,1 0 0 0 0,-2 2-168 0 0,-12 72 320 0 0,17-78-380 0 0,2 0-24 0 0,-2 1-3294 0 0,-2-8-1509 0 0,0 1-3415 0 0,0 2-3614 0 0</inkml:trace>
  <inkml:trace contextRef="#ctx0" brushRef="#br0" timeOffset="3498.822">280 1010 7066 0 0,'0'0'2628'0'0,"0"0"-578"0"0,0 0-231 0 0,0 0-105 0 0,0 0-149 0 0,0 0-255 0 0,0 0-358 0 0,0 0-274 0 0,0 0-181 0 0,0 0-88 0 0,0 0-22 0 0,0 0 13 0 0,0 0-42 0 0,-3 3-62 0 0,-9 10-43 0 0,9-10-66 0 0,3-3-31 0 0,0 0-5 0 0,0 0-9 0 0,0 0-6 0 0,0 0 16 0 0,0 0-10 0 0,0 0-20 0 0,0 0 14 0 0,25-33 1510 0 0,-24 33-1485 0 0,-1 0 26 0 0,0 0 25 0 0,0 0-18 0 0,0 0-17 0 0,-30 14 334 0 0,-3 4-159 0 0,33-17-316 0 0,0-1-55 0 0,0 0 4 0 0,11-8-98 0 0,36-22 161 0 0,-27 15-3468 0 0,-8 6-2336 0 0,-4 4-6510 0 0</inkml:trace>
  <inkml:trace contextRef="#ctx0" brushRef="#br0" timeOffset="5252.489">1849 68 0 0 0,'0'0'827'0'0,"0"0"226"0"0,0 0 176 0 0,0 0 150 0 0,0 0 92 0 0,0 0 41 0 0,0 0 15 0 0,1-3-55 0 0,-1 2-756 0 0,4-9-781 0 0,2 5 7216 0 0,-6 5-6716 0 0,0 0-81 0 0,25-4 2370 0 0,58-11-929 0 0,-7 12-496 0 0,-86 14 1879 0 0,-87 11-2744 0 0,-275 74-63 0 0,277-60 5 0 0,103 6-184 0 0,-1-35-162 0 0,0 0 0 0 0,1 0-1 0 0,0-1 1 0 0,0 0 0 0 0,0 0-1 0 0,0-1 1 0 0,1 0 0 0 0,0 0 0 0 0,0-1-1 0 0,1 0 1 0 0,-1-1 0 0 0,1 0-1 0 0,-1-1 1 0 0,1 0 0 0 0,0 0-1 0 0,0-1 1 0 0,0 0 0 0 0,0-1-1 0 0,0 0 1 0 0,0 0 0 0 0,0-1-1 0 0,0-1 1 0 0,6-1-30 0 0,19 2 81 0 0,10 1 10 0 0,174 15 40 0 0,-211-14-88 0 0,-5 12 82 0 0,-45 14 59 0 0,-224 121-47 0 0,-87 28-58 0 0,316-118-110 0 0,37-55 33 0 0,-1 1-1 0 0,0-1 1 0 0,1 1-1 0 0,0-1 1 0 0,0 1 0 0 0,0 0-1 0 0,1-1 1 0 0,-1 1-1 0 0,1-1 1 0 0,0 0-1 0 0,-1 1 1 0 0,2-1-1 0 0,-1 1 1 0 0,0-1-1 0 0,1 0 1 0 0,-1 0 0 0 0,1 0-1 0 0,0 0 1 0 0,0 0-2 0 0,1 1 3 0 0,1 0-1 0 0,-1 0 1 0 0,1-1 0 0 0,-1 1 0 0 0,1-1 0 0 0,0 0 0 0 0,0 0 0 0 0,1-1 0 0 0,-1 1 0 0 0,0-1 0 0 0,1 0 0 0 0,0 0 0 0 0,-1 0 0 0 0,1-1 0 0 0,2 1-3 0 0,24 4 66 0 0,0-1 0 0 0,0-2 0 0 0,0-1 0 0 0,0-1 0 0 0,0-2 1 0 0,1-1-1 0 0,-1-1 0 0 0,24-7-66 0 0,-21 5 60 0 0,197-28 157 0 0,-192 30-209 0 0,-39 3-1 0 0,0 0 1 0 0,0 0-19 0 0,0 0 6 0 0,0 0-52 0 0,-20 0-1287 0 0,-9 0-1811 0 0,11 0-5584 0 0,12 0-4245 0 0</inkml:trace>
  <inkml:trace contextRef="#ctx0" brushRef="#br0" timeOffset="6070.397">1359 1316 8042 0 0,'0'0'2839'0'0,"0"0"-771"0"0,0 0-426 0 0,0 0-70 0 0,0 0-1 0 0,0 0-156 0 0,0 0-254 0 0,0 0-228 0 0,0 0-151 0 0,0 0-97 0 0,0 0-110 0 0,0 0-67 0 0,0 0-60 0 0,15-4-25 0 0,75-22 388 0 0,-85 24-726 0 0,1 0 0 0 0,-1 0 0 0 0,1 0 1 0 0,0 0-1 0 0,0 1 0 0 0,0 0 0 0 0,0 0 0 0 0,0 1 1 0 0,0-1-1 0 0,0 1 0 0 0,0 0 0 0 0,0 1 1 0 0,0 0-1 0 0,0 0 0 0 0,-1 0 0 0 0,1 1 0 0 0,0-1 1 0 0,0 2-1 0 0,-1-1 0 0 0,1 0 0 0 0,-1 1 0 0 0,0 0 1 0 0,0 0-1 0 0,0 1 0 0 0,0-1 0 0 0,0 1 1 0 0,-1 0-1 0 0,0 1 0 0 0,4 3-85 0 0,0 12 96 0 0,-1 0 0 0 0,0 0 0 0 0,-1 1 0 0 0,-2 0 0 0 0,0 0 0 0 0,-1 0 0 0 0,-1 1 0 0 0,-1-1 0 0 0,-1 10-96 0 0,1-5 27 0 0,1-16-10 0 0,0 0-1 0 0,-1 0 1 0 0,0 0-1 0 0,0 0 1 0 0,-1 0-1 0 0,-1 0 1 0 0,1 0-1 0 0,-2 0 1 0 0,1-1-1 0 0,-1 1 1 0 0,-1 0-1 0 0,0 0 1 0 0,0-1-1 0 0,-1 0 1 0 0,0 0-1 0 0,-1 0 1 0 0,0 0-1 0 0,0-1 1 0 0,-1 1-1 0 0,0-1 1 0 0,0-1-1 0 0,-1 1 1 0 0,-7 6-17 0 0,6-10 12 0 0,-1 0 1 0 0,0-1-1 0 0,0 0 0 0 0,0 0 0 0 0,0-1 1 0 0,-1 0-1 0 0,1-1 0 0 0,0 0 1 0 0,-1 0-1 0 0,1-1 0 0 0,-1 0 1 0 0,1-1-1 0 0,-8-1-12 0 0,15 2 0 0 0,1-1 0 0 0,-1 0 0 0 0,0 1 1 0 0,1-1-1 0 0,-1 0 0 0 0,0 0 0 0 0,1 0 0 0 0,-1 0 1 0 0,1 0-1 0 0,0-1 0 0 0,-1 1 0 0 0,1 0 0 0 0,0-1 1 0 0,0 1-1 0 0,0 0 0 0 0,0-1 0 0 0,0 1 0 0 0,0-1 0 0 0,0 0 1 0 0,1 1-1 0 0,-1-1 0 0 0,0 0 0 0 0,1 1 0 0 0,-1-1 1 0 0,1 0-1 0 0,0 0 0 0 0,0 0 0 0 0,-1 1 0 0 0,1-1 1 0 0,1 0-1 0 0,-1 0 0 0 0,0 0 0 0 0,0 1 0 0 0,0-1 0 0 0,1-1 0 0 0,15-62-34 0 0,-4-7-1205 0 0,-12 41-4537 0 0,0 20 1990 0 0,0 7-5392 0 0</inkml:trace>
  <inkml:trace contextRef="#ctx0" brushRef="#br0" timeOffset="6631.822">1501 1069 2184 0 0,'0'0'3791'0'0,"0"0"-1498"0"0,0 0-512 0 0,0 0 106 0 0,0 0 135 0 0,0 0-94 0 0,0 0-385 0 0,0 0-505 0 0,0 0-352 0 0,0 0-169 0 0,0 0-57 0 0,0 0-22 0 0,-6 8 2390 0 0,-16-5-233 0 0,24-5-2116 0 0,16-11-1898 0 0,-5 7-4070 0 0,-7 5-3631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9706 0 0,'0'0'2951'0'0,"0"0"-638"0"0,0 0-407 0 0,0 0-203 0 0,0 0-144 0 0,0 0-244 0 0,0 0-303 0 0,0 0-236 0 0,0 0-191 0 0,0 0-78 0 0,0 0 0 0 0,0 0 38 0 0,0 0-10 0 0,9 0-33 0 0,297-15 2322 0 0,-194 19-2585 0 0,-112-4-224 0 0,0 0 25 0 0,0 0 26 0 0,0 0 8 0 0,0 0 8 0 0,0 0 14 0 0,0 0-10 0 0,0 0 2 0 0,0 0 10 0 0,0 0 13 0 0,-23-5 327 0 0,13-3-433 0 0,1-1 0 0 0,0 0 0 0 0,1 0 0 0 0,0-1 0 0 0,1 0 0 0 0,0 0 0 0 0,0-1 0 0 0,1 0 0 0 0,0 0 0 0 0,1-1 0 0 0,1 1 0 0 0,0-1 0 0 0,0 0 0 0 0,1-1-5 0 0,-14-34 10 0 0,16 20-1146 0 0,16 21-8669 0 0,-8 6-2699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82 295 10362 0 0,'0'0'1981'0'0,"0"0"-488"0"0,0 0-182 0 0,0 0 100 0 0,0 0 131 0 0,0 0-18 0 0,0 0-230 0 0,0 0-306 0 0,0 0-241 0 0,0 0-112 0 0,0 0-38 0 0,1 6-11 0 0,14 205 2845 0 0,-15-210-3441 0 0,0 0 0 0 0,0 0 0 0 0,0 1-1 0 0,0-1 1 0 0,0 0 0 0 0,-1 0 0 0 0,1 1 0 0 0,0-1 0 0 0,-1 0-1 0 0,1 0 1 0 0,-1 0 0 0 0,0 1 0 0 0,1-1 0 0 0,-1 0 0 0 0,0 0 0 0 0,0 0-1 0 0,1 0 1 0 0,-1 0 0 0 0,0-1 0 0 0,0 1 0 0 0,0 0 0 0 0,0 0-1 0 0,0 0 1 0 0,0-1 0 0 0,-1 1 0 0 0,1-1 0 0 0,0 1 0 0 0,0-1 0 0 0,0 1-1 0 0,-1-1 1 0 0,1 1 10 0 0,-12-30-6547 0 0,13 18-1677 0 0,0 6-3088 0 0</inkml:trace>
  <inkml:trace contextRef="#ctx0" brushRef="#br0" timeOffset="187.283">1 0 10810 0 0,'0'0'4724'0'0,"0"0"-2524"0"0,0 0-887 0 0,0 0-69 0 0,0 0-68 0 0,0 0-194 0 0,0 0-302 0 0,0 0-343 0 0,0 0-277 0 0,0 0-116 0 0,0 0-46 0 0,0 0-30 0 0,0 0-34 0 0,0 3-134 0 0,17 23-1448 0 0,-4-18-1533 0 0,0-1-2868 0 0,-6-3-5203 0 0</inkml:trace>
  <inkml:trace contextRef="#ctx0" brushRef="#br0" timeOffset="752.016">570 144 7762 0 0,'0'0'2995'0'0,"0"0"-1131"0"0,0 0-451 0 0,0 0 72 0 0,0 0 33 0 0,0 0-106 0 0,0 0-285 0 0,0 0-356 0 0,0 0-218 0 0,0 0-95 0 0,0 0-9 0 0,0 0 7 0 0,0 0-19 0 0,9 4 725 0 0,-56 40 723 0 0,-49 47-688 0 0,95-91-1194 0 0,1 1-1 0 0,-1 0 0 0 0,1-1 0 0 0,-1 1 0 0 0,1 0 0 0 0,0 0 1 0 0,-1-1-1 0 0,1 1 0 0 0,0 0 0 0 0,0 0 0 0 0,0 0 0 0 0,0-1 1 0 0,-1 1-1 0 0,1 0 0 0 0,0 0 0 0 0,0 0 0 0 0,1 0 0 0 0,-1-1 1 0 0,0 1-1 0 0,0 0 0 0 0,0 0 0 0 0,0 0 0 0 0,1-1 0 0 0,-1 1 1 0 0,0 0-1 0 0,1 0 0 0 0,-1-1 0 0 0,1 1 0 0 0,-1 0 0 0 0,1-1 1 0 0,-1 1-1 0 0,1 0 0 0 0,-1-1 0 0 0,1 1 0 0 0,-1-1 0 0 0,1 1 1 0 0,0-1-1 0 0,0 1 0 0 0,-1-1 0 0 0,1 1 0 0 0,0-1 0 0 0,0 1-2 0 0,1 0 29 0 0,43 27 70 0 0,-14-5-76 0 0,-24-18-10 0 0,-1-1 1 0 0,1 1 0 0 0,-1 0-1 0 0,0 1 1 0 0,0-1-1 0 0,0 1 1 0 0,-1 0-1 0 0,0 1 1 0 0,0-1-1 0 0,0 1 1 0 0,-1 0-1 0 0,0 0 1 0 0,0 1-1 0 0,1 3-13 0 0,-4-8 37 0 0,0-1 0 0 0,1 1 0 0 0,-1 0-1 0 0,0 0 1 0 0,0 0 0 0 0,-1 0 0 0 0,1 0-1 0 0,0 0 1 0 0,-1 0 0 0 0,0 0 0 0 0,0 0 0 0 0,0 0-1 0 0,0 0 1 0 0,0 0 0 0 0,-1 0 0 0 0,1 0-1 0 0,-1 0 1 0 0,0 0 0 0 0,0 0 0 0 0,0 0 0 0 0,0-1-1 0 0,0 1 1 0 0,-1 0 0 0 0,1-1 0 0 0,-1 1-1 0 0,0 0 1 0 0,0-1 0 0 0,0 0 0 0 0,0 0 0 0 0,0 1-1 0 0,0-1 1 0 0,-1 0 0 0 0,1-1 0 0 0,-1 1-1 0 0,1 0 1 0 0,-1-1 0 0 0,0 1 0 0 0,-1 0-37 0 0,-9 3 49 0 0,0 0 0 0 0,0-1 0 0 0,0 0 1 0 0,-1 0-1 0 0,1-2 0 0 0,-1 0 0 0 0,1 0 1 0 0,-1-1-1 0 0,0-1 0 0 0,-12-1-49 0 0,24 1-20 0 0,0-1 1 0 0,0 1 0 0 0,0-1-1 0 0,0 1 1 0 0,1-1-1 0 0,-1 1 1 0 0,0-1-1 0 0,0 0 1 0 0,0 0-1 0 0,1 0 1 0 0,-1 0-1 0 0,0 0 1 0 0,1-1-1 0 0,-1 1 1 0 0,1 0-1 0 0,-1-1 1 0 0,1 1-1 0 0,0-1 1 0 0,0 0 0 0 0,-1 1-1 0 0,1-1 1 0 0,0 0-1 0 0,0 0 1 0 0,1 1-1 0 0,-1-1 1 0 0,0 0-1 0 0,1 0 1 0 0,-1 0-1 0 0,1 0 1 0 0,0 0-1 0 0,-1 0 1 0 0,1 0-1 0 0,0 0 1 0 0,0 0 0 0 0,0-1 19 0 0,17-41-4127 0 0,-7 33-1265 0 0,-1 3-6728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3897 0 0,'0'0'2132'0'0,"0"0"-1038"0"0,0 0-281 0 0,0 0 432 0 0,0 0 464 0 0,0 0 233 0 0,0 0-54 0 0,0 0-250 0 0,0 0-230 0 0,0 0-175 0 0,0 0-142 0 0,0 0-145 0 0,0 0-100 0 0,25 2-78 0 0,116 4 526 0 0,95-6 2033 0 0,-58 26-2608 0 0,-93-8-467 0 0,-85-18-237 0 0,0 0 14 0 0,0 0 7 0 0,-48-48 1663 0 0,-83-70-1771 0 0,97 83-892 0 0,34 33 180 0 0,26-1-5969 0 0,-11 0-1309 0 0,-3 2-4444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1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319 365 0 0 0,'0'0'1055'0'0,"0"0"751"0"0,0 0 407 0 0,0 0 147 0 0,0 0-40 0 0,0 0-183 0 0,0 0-260 0 0,0 0-220 0 0,0 0-190 0 0,0 0-118 0 0,0 0-108 0 0,0 0-111 0 0,0 0-111 0 0,4-1-143 0 0,12-7-90 0 0,-12 6-117 0 0,-4 2-78 0 0,0 0-73 0 0,0 0-74 0 0,0 0-39 0 0,0 0-55 0 0,0 0-24 0 0,0 22 1027 0 0,-3-2-1255 0 0,-1-1 0 0 0,-1 0 1 0 0,0 0-1 0 0,-2-1 0 0 0,0 0 1 0 0,-1 0-1 0 0,-1 0 0 0 0,0-1 0 0 0,-2 0 1 0 0,0-1-1 0 0,0-1 0 0 0,-2 1 1 0 0,-12 11-99 0 0,7-4 31 0 0,-117 121 16 0 0,89-107-211 0 0,40-34-1386 0 0,6-9-6035 0 0,0-2 4509 0 0,0 1-3393 0 0,0 3-3992 0 0</inkml:trace>
  <inkml:trace contextRef="#ctx0" brushRef="#br0" timeOffset="285.741">1 358 6129 0 0,'0'0'3548'0'0,"0"0"-944"0"0,0 0-467 0 0,0 0-147 0 0,0 0-161 0 0,0 0-348 0 0,0 0-441 0 0,0 0-363 0 0,0 0-190 0 0,0 0 5 0 0,0 0 96 0 0,0 0 107 0 0,0 0 31 0 0,2 13-34 0 0,34 92 1012 0 0,88 111 758 0 0,-58-42-2311 0 0,-59-152-1025 0 0,-1-18-7194 0 0,-4-4-1364 0 0</inkml:trace>
  <inkml:trace contextRef="#ctx0" brushRef="#br0" timeOffset="1099.562">610 75 3569 0 0,'0'0'3022'0'0,"0"0"-402"0"0,0 0-136 0 0,0 0-120 0 0,0 0-333 0 0,0 0-392 0 0,0 0-371 0 0,0 0-237 0 0,0 0-113 0 0,0 0-73 0 0,0 0-77 0 0,0 0-75 0 0,21-4-60 0 0,64-10-43 0 0,12 13 1638 0 0,-94 2-2180 0 0,-1-1 0 0 0,1 0 0 0 0,0 0 1 0 0,0 0-1 0 0,0 0 0 0 0,0-1 0 0 0,0 1 0 0 0,0-1 0 0 0,0 1 0 0 0,-1-1 0 0 0,1 0 0 0 0,0 0 1 0 0,0-1-1 0 0,-1 1 0 0 0,1 0 0 0 0,-1-1 0 0 0,1 0 0 0 0,-1 1 0 0 0,0-1 0 0 0,0 0 1 0 0,0 0-1 0 0,0 0 0 0 0,0-1 0 0 0,0 1 0 0 0,1-1-48 0 0,11-22 651 0 0,-14 24-521 0 0,0 1-12 0 0,0 0-21 0 0,0 0-37 0 0,0 0-25 0 0,-14 23-60 0 0,3 7 22 0 0,2-1 0 0 0,2 1 0 0 0,1 1 0 0 0,1-1 0 0 0,1 1 0 0 0,2 0 0 0 0,1 0 0 0 0,1 0 0 0 0,2 0 0 0 0,1 1 3 0 0,-2-20-5 0 0,22 234 8 0 0,-20-211 5 0 0,-1-1 0 0 0,-2 0 0 0 0,-1 1 0 0 0,-2-1 0 0 0,-2 0 0 0 0,-1 0 0 0 0,-4 13-8 0 0,7-34-50 0 0,0 0 1 0 0,0 0-1 0 0,-1 0 1 0 0,-1 0-1 0 0,0-1 1 0 0,-1 0-1 0 0,0 0 1 0 0,-1 0 0 0 0,-1-1-1 0 0,1 0 1 0 0,-2-1-1 0 0,1 1 1 0 0,-1-2-1 0 0,-1 1 1 0 0,0-1-1 0 0,0-1 1 0 0,-1 1 0 0 0,0-2-1 0 0,0 0 1 0 0,-1 0-1 0 0,0-1 1 0 0,0 0-1 0 0,-1-1 1 0 0,1-1-1 0 0,-1 0 1 0 0,0 0 0 0 0,-4-1 49 0 0,13-2-9 0 0,1-1 0 0 0,-1 1 0 0 0,0-1 0 0 0,1 0 1 0 0,-1 0-1 0 0,1 0 0 0 0,-1-1 0 0 0,1 1 0 0 0,-1-1 0 0 0,1 0 1 0 0,-1 0-1 0 0,1 0 0 0 0,-1 0 0 0 0,1-1 0 0 0,0 0 1 0 0,0 1-1 0 0,0-1 0 0 0,0 0 0 0 0,0 0 0 0 0,0-1 1 0 0,1 1-1 0 0,-1 0 0 0 0,1-1 0 0 0,-1 0 0 0 0,1 1 1 0 0,0-1-1 0 0,0 0 0 0 0,0 0 0 0 0,0-1 0 0 0,1 1 1 0 0,-1 0-1 0 0,1 0 0 0 0,0-1 0 0 0,0 1 0 0 0,0-1 0 0 0,0 1 1 0 0,1-1-1 0 0,-1-1 9 0 0,0-10 34 0 0,0 1 0 0 0,0-1-1 0 0,1 0 1 0 0,1 0 0 0 0,1 1 0 0 0,0-1 0 0 0,1 0 0 0 0,0 1 0 0 0,1 0 0 0 0,1-1-1 0 0,0 2 1 0 0,1-1 0 0 0,0 1 0 0 0,1 0 0 0 0,8-12-34 0 0,8-8 134 0 0,1 0 1 0 0,1 1-1 0 0,2 2 1 0 0,1 1-1 0 0,10-7-134 0 0,104-60 715 0 0,-43 92-454 0 0,-36 1-217 0 0,-61 1-2586 0 0,-11 0-10811 0 0,5 2 914 0 0</inkml:trace>
  <inkml:trace contextRef="#ctx0" brushRef="#br0" timeOffset="1648.952">1131 815 9762 0 0,'0'0'2746'0'0,"0"0"-784"0"0,0 0-258 0 0,0 0 53 0 0,0 0-29 0 0,0 0-238 0 0,0 0-394 0 0,0 0-376 0 0,0 0-272 0 0,0 0-115 0 0,0 0-23 0 0,0 0 17 0 0,0 0 41 0 0,-5 22 1300 0 0,8 86 1398 0 0,-6-71-2299 0 0,0-22-1804 0 0,2-24-5745 0 0,1 5 1377 0 0,0 0-6430 0 0</inkml:trace>
  <inkml:trace contextRef="#ctx0" brushRef="#br0" timeOffset="3798.243">1300 815 3553 0 0,'0'0'2500'0'0,"0"0"-237"0"0,0 0-70 0 0,0 0-115 0 0,0 0-195 0 0,0 0-279 0 0,0 0-364 0 0,0 0-331 0 0,0 0-232 0 0,0 0-152 0 0,0 0-95 0 0,0 0-10 0 0,0 0-7 0 0,6 0 5364 0 0,14 0-4599 0 0,-20 0-1155 0 0,0 0 12 0 0,0 0-1 0 0,0 0 0 0 0,0 0-26 0 0,0 0-19 0 0,0 0 26 0 0,0 0 5 0 0,0 0 1 0 0,0 0-20 0 0,22 4 1958 0 0,-23-2-2013 0 0,0-1 18 0 0,-2 6 265 0 0,41-36-169 0 0,-38 29-71 0 0,0 0 13 0 0,0 0-13 0 0,0 0-18 0 0,0 0 10 0 0,8 8 208 0 0,-23 117 69 0 0,11-90-244 0 0,1 1 1 0 0,1-1 0 0 0,2 1 0 0 0,2-1-1 0 0,1 1 1 0 0,5 16-15 0 0,-4-27-3 0 0,11 148 51 0 0,-16-166-49 0 0,-2-1-1 0 0,1 1 0 0 0,-1-1 1 0 0,0 1-1 0 0,0-1 0 0 0,0 0 1 0 0,-1 0-1 0 0,0 0 0 0 0,0-1 1 0 0,-1 1-1 0 0,0-1 0 0 0,0 0 1 0 0,0 0-1 0 0,0-1 0 0 0,-1 0 1 0 0,0 0-1 0 0,0 0 0 0 0,0 0 1 0 0,0-1-1 0 0,0 0 0 0 0,-1 0 1 0 0,1-1-1 0 0,-1 0 0 0 0,0 0 1 0 0,0 0-1 0 0,0-1 0 0 0,0 0 1 0 0,0-1-1 0 0,0 1 0 0 0,0-1 1 0 0,0-1-1 0 0,-4 0 2 0 0,7-2 0 0 0,1 0-1 0 0,-1 0 1 0 0,0 0 0 0 0,1-1 0 0 0,-1 0 0 0 0,1 1-1 0 0,0-1 1 0 0,0 0 0 0 0,1-1 0 0 0,-1 1-1 0 0,1 0 1 0 0,0-1 0 0 0,0 1 0 0 0,1-1-1 0 0,-1 0 1 0 0,1 0 0 0 0,0 1 0 0 0,0-1 0 0 0,1 0-1 0 0,-1 0 1 0 0,1 0 0 0 0,0 0 0 0 0,0 0-1 0 0,1 0 1 0 0,-1 0 0 0 0,2-4 0 0 0,-2 2-15 0 0,2-2 9 0 0,-1-1 0 0 0,1 1 1 0 0,1 0-1 0 0,-1 0 0 0 0,2 0 1 0 0,-1 0-1 0 0,1 1 0 0 0,1-1 1 0 0,-1 1-1 0 0,1 0 0 0 0,1 0 1 0 0,-1 1-1 0 0,6-6 6 0 0,-6 10-3 0 0,0 0 0 0 0,0 0-1 0 0,0 0 1 0 0,1 0 0 0 0,-1 1-1 0 0,1 0 1 0 0,-1 0 0 0 0,1 1 0 0 0,0-1-1 0 0,0 1 1 0 0,-1 1 0 0 0,1-1 0 0 0,0 1-1 0 0,0 0 1 0 0,0 0 0 0 0,0 0-1 0 0,0 1 1 0 0,3 1 3 0 0,16-1 34 0 0,40 6 0 0 0,-22 0-22 0 0,-42-7-36 0 0,-1 0 22 0 0,0 0-8 0 0,0 0-19 0 0,0 0-15 0 0,0 0-28 0 0,0 0-49 0 0,0 0-111 0 0,-17-11-5117 0 0,9 3 503 0 0,5 5 84 0 0,-1 0-7296 0 0</inkml:trace>
  <inkml:trace contextRef="#ctx0" brushRef="#br0" timeOffset="4366.58">1100 524 5097 0 0,'0'0'1739'0'0,"0"0"-348"0"0,0 0 211 0 0,0 0 417 0 0,0 0 165 0 0,0 0-193 0 0,0 0-438 0 0,0 0-392 0 0,0 0-219 0 0,0 0-98 0 0,0 0-68 0 0,0 0-90 0 0,5 3 1411 0 0,-25 16 1230 0 0,28-21-2765 0 0,-5 3-2228 0 0,-3 7-9656 0 0,0-8-1036 0 0</inkml:trace>
  <inkml:trace contextRef="#ctx0" brushRef="#br0" timeOffset="4816.605">1380 476 11138 0 0,'0'0'2562'0'0,"0"0"-576"0"0,0 0-154 0 0,0 0 23 0 0,0 0-109 0 0,0 0-330 0 0,0 0-386 0 0,0 0-286 0 0,0 0-158 0 0,0 0-88 0 0,0 0-31 0 0,0 0-24 0 0,0 0-58 0 0,0 0-21 0 0,-17 15 674 0 0,-5 18-363 0 0,44-44-100 0 0,-25 20-1445 0 0,8-8-7784 0 0,-5-8-3472 0 0</inkml:trace>
  <inkml:trace contextRef="#ctx0" brushRef="#br0" timeOffset="5736.188">1118 469 0 0 0,'0'0'1123'0'0,"0"0"456"0"0,0 0 228 0 0,0 0 29 0 0,0 0-79 0 0,0 0-109 0 0,0 0-65 0 0,0 0-15 0 0,0 0-73 0 0,0 0-129 0 0,0 0-158 0 0,3 0-182 0 0,13 10 4186 0 0,-16-9-4943 0 0,0-1-38 0 0,0 0-22 0 0,0 0-33 0 0,0 0-10 0 0,0 0-17 0 0,5 11 2809 0 0,6-12-2218 0 0,-11 2-675 0 0,0-1-17 0 0,0 0-8 0 0,0 0 10 0 0,0 0-26 0 0,0 0 16 0 0,0 0-7 0 0,0 0-28 0 0,0 0 14 0 0,0 0 8 0 0,0 0 2 0 0,0 0-29 0 0,0 0-4 0 0,1-5-1836 0 0,0 3-2487 0 0,-1 1-4629 0 0,0-2-3459 0 0</inkml:trace>
  <inkml:trace contextRef="#ctx0" brushRef="#br0" timeOffset="7601.031">1608 167 9930 0 0,'0'0'2093'0'0,"0"0"-963"0"0,0 0-391 0 0,0 0 123 0 0,0 0 206 0 0,0 0 80 0 0,0 0-155 0 0,0 0-207 0 0,0 0-56 0 0,0 0 57 0 0,0 0 94 0 0,0 0 6 0 0,0 0-59 0 0,5 3-78 0 0,60 24 2578 0 0,16-13-1380 0 0,-20-6-1343 0 0,55-1-65 0 0,-54-4-367 0 0,-62-3-174 0 0,0 0 16 0 0,0 0-27 0 0,0 0 21 0 0,0 0-17 0 0,0 0-23 0 0,0 0 2 0 0,0 0-32 0 0,0 0-15 0 0,0 0-43 0 0,0 0-38 0 0,0 0-107 0 0,-14 3-12804 0 0,13-2 1649 0 0</inkml:trace>
  <inkml:trace contextRef="#ctx0" brushRef="#br0" timeOffset="8423.713">1674 465 0 0 0,'0'0'1468'0'0,"0"0"-261"0"0,0 0 31 0 0,0 0 282 0 0,0 0 266 0 0,0 0 93 0 0,0 0-117 0 0,0 0-217 0 0,0 0-203 0 0,0 0-108 0 0,0 0-50 0 0,0 0-40 0 0,0 0-54 0 0,-1 4-110 0 0,-5 13-112 0 0,4-12-112 0 0,4 20 5707 0 0,25-11-4779 0 0,60-9-130 0 0,152-2-713 0 0,-189-10-702 0 0,-47 1-3877 0 0,-6 4 2354 0 0,-1-1-5135 0 0,2-1-6010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1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8098 0 0,'0'0'2111'0'0,"0"0"-754"0"0,0 0-468 0 0,0 0-24 0 0,0 0 177 0 0,0 0 102 0 0,0 0-137 0 0,0 0-308 0 0,0 0-269 0 0,0 0-111 0 0,0 0 16 0 0,4 4 68 0 0,9 10 243 0 0,-2-4-319 0 0,0 1-1 0 0,-1 0 0 0 0,0 0 1 0 0,-1 1-1 0 0,0 0 0 0 0,-1 1 1 0 0,0 0-1 0 0,-1 0 1 0 0,0 1-1 0 0,-1-1 0 0 0,-1 2 1 0 0,0-1-1 0 0,-1 0 0 0 0,-1 2-326 0 0,5 171 793 0 0,-7-171 1023 0 0,-8-36-997 0 0,2-82-182 0 0,7 79-553 0 0,1 1 0 0 0,1-1-1 0 0,1 1 1 0 0,1 1-1 0 0,1-1 1 0 0,1 1 0 0 0,1 0-1 0 0,1 1 1 0 0,1 0-1 0 0,10-15-83 0 0,-13 22 28 0 0,1 1-1 0 0,0 1 1 0 0,0 0-1 0 0,1 0 1 0 0,1 0-1 0 0,0 2 1 0 0,0-1-1 0 0,1 1 0 0 0,0 1 1 0 0,1 0-1 0 0,0 1 1 0 0,0 0-1 0 0,0 1 1 0 0,4-1-28 0 0,-15 7 3 0 0,0-1 1 0 0,0 1 0 0 0,0-1-1 0 0,0 1 1 0 0,1 0 0 0 0,-1-1-1 0 0,0 1 1 0 0,0 1 0 0 0,0-1-1 0 0,1 0 1 0 0,-1 0 0 0 0,0 1 0 0 0,0-1-1 0 0,0 1 1 0 0,0 0 0 0 0,0-1-1 0 0,0 1 1 0 0,0 0 0 0 0,0 0-1 0 0,0 0 1 0 0,0 1 0 0 0,0-1-1 0 0,-1 0 1 0 0,1 1 0 0 0,0-1-1 0 0,-1 1 1 0 0,1 0 0 0 0,-1-1 0 0 0,0 1-1 0 0,1 0 1 0 0,-1 0 0 0 0,0 0-1 0 0,0 0 1 0 0,0 0 0 0 0,-1 0-1 0 0,1 0 1 0 0,0 0 0 0 0,-1 0-1 0 0,1 2-3 0 0,11 87 282 0 0,-12 8-6 0 0,0-99-273 0 0,0 0 11 0 0,0 0 1 0 0,0 0-10 0 0,0 0-15 0 0,0 0-5 0 0,0 0-16 0 0,0 0 7 0 0,0 0-17 0 0,0 0-38 0 0,-4-26-4640 0 0,2 17-368 0 0,1 4-462 0 0,1 1-6810 0 0</inkml:trace>
  <inkml:trace contextRef="#ctx0" brushRef="#br0" timeOffset="1147.907">568 569 7826 0 0,'0'0'2355'0'0,"0"0"-471"0"0,0 0-99 0 0,0 0 72 0 0,0 0-87 0 0,0 0-279 0 0,0 0-413 0 0,0 0-361 0 0,0 0-203 0 0,0 0-74 0 0,0 0-40 0 0,0 0-8 0 0,0 0-13 0 0,-11 52 2145 0 0,-20 54-1425 0 0,12-43-823 0 0,19-62-287 0 0,0-1-1 0 0,0 1 1 0 0,0 0-1 0 0,0-1 1 0 0,0 1-1 0 0,0 0 1 0 0,0-1 0 0 0,0 1-1 0 0,0 0 1 0 0,0-1-1 0 0,1 1 1 0 0,-1-1-1 0 0,0 1 1 0 0,0 0 0 0 0,1-1-1 0 0,-1 1 1 0 0,0-1-1 0 0,1 1 1 0 0,-1-1-1 0 0,1 1 1 0 0,-1-1 0 0 0,0 1-1 0 0,1-1 1 0 0,-1 1-1 0 0,1-1 1 0 0,-1 0-1 0 0,1 1 1 0 0,0-1 0 0 0,-1 0-1 0 0,1 1 1 0 0,-1-1-1 0 0,1 0 1 0 0,0 0-1 0 0,-1 0 1 0 0,1 1 0 0 0,-1-1-1 0 0,1 0 1 0 0,0 0-1 0 0,-1 0 1 0 0,1 0-1 0 0,0 0 1 0 0,-1 0 0 0 0,1 0-1 0 0,0 0 1 0 0,-1-1-1 0 0,1 1 1 0 0,-1 0-1 0 0,1 0 1 0 0,0 0-1 0 0,-1-1 1 0 0,1 1 0 0 0,-1 0-1 0 0,1-1 12 0 0,7 1-2125 0 0,-6-7-7628 0 0,-2 7-1613 0 0</inkml:trace>
  <inkml:trace contextRef="#ctx0" brushRef="#br0" timeOffset="1583.087">713 323 5233 0 0,'0'0'2618'0'0,"0"0"-586"0"0,0 0-315 0 0,0 0-17 0 0,0 0 31 0 0,0 0-81 0 0,0 0-224 0 0,0 0-241 0 0,0 0-194 0 0,0 0-145 0 0,0 0-84 0 0,0 0-58 0 0,-9 3-65 0 0,-26 9-97 0 0,26-9-97 0 0,9-3-126 0 0,0 0-99 0 0,0 0-48 0 0,0 0-45 0 0,0 0-21 0 0,0 0-4 0 0,0 0-17 0 0,0 0-22 0 0,0 0-3 0 0,0 0-14 0 0,0 0-20 0 0,0 0-20 0 0,0 0-12 0 0,0 0 12 0 0,-7-10 1016 0 0,-14 19-961 0 0,21-8-50 0 0,0-1 0 0 0,0 0-13 0 0,0 0 5 0 0,0 0-6 0 0,0 0 6 0 0,0 0-12 0 0,0 0-26 0 0,13-15-1357 0 0,0 6-1425 0 0,-5 4-4082 0 0,-5 1-5039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2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336 501 2769 0 0,'0'0'2165'0'0,"0"0"-219"0"0,0 0 15 0 0,0 0 72 0 0,0 0-10 0 0,0 0-166 0 0,0 0-365 0 0,0 0-429 0 0,0 0-337 0 0,0 0-246 0 0,0 0-151 0 0,-2 0-64 0 0,-4 5 660 0 0,14 10 63 0 0,-1 10-283 0 0,-1 1 0 0 0,-1 0 0 0 0,-1 0 0 0 0,-1 1 0 0 0,-2 26-705 0 0,-33 223 1088 0 0,21-215-837 0 0,-7 28-15 0 0,4-38 1141 0 0,6-135-875 0 0,11 45-489 0 0,1 0 0 0 0,3 1 0 0 0,0-1 0 0 0,3 1 0 0 0,1 1 0 0 0,2 0 0 0 0,1 0 0 0 0,2 2 0 0 0,2 0 0 0 0,11-18-13 0 0,-7 17 8 0 0,0 0 0 0 0,3 1 0 0 0,0 2 0 0 0,2 0 0 0 0,2 2 0 0 0,25-22-8 0 0,-23 34-66 0 0,-31 42 74 0 0,0 149 300 0 0,2-166-377 0 0,0 1-1 0 0,1-1 1 0 0,0 0 0 0 0,0 0 0 0 0,0 0 0 0 0,1 0 0 0 0,0-1-1 0 0,0 1 1 0 0,0-1 0 0 0,1 0 0 0 0,0 0 0 0 0,0-1 0 0 0,0 1-1 0 0,0-1 1 0 0,1 0 0 0 0,0 0 0 0 0,0-1 0 0 0,0 0 0 0 0,0 0-1 0 0,0 0 1 0 0,1-1 0 0 0,5 2 69 0 0,-1-1-930 0 0,18 8-1972 0 0,-11-4-5790 0 0,-12-3-3290 0 0</inkml:trace>
  <inkml:trace contextRef="#ctx0" brushRef="#br0" timeOffset="335.282">868 1031 5473 0 0,'0'0'4626'0'0,"0"0"-2377"0"0,0 0-1122 0 0,0 0-63 0 0,0 0 218 0 0,0 0 93 0 0,0 0-106 0 0,0 0-151 0 0,0 0-121 0 0,0 0-40 0 0,0 0 21 0 0,0 0-80 0 0,6 13-126 0 0,29 91 863 0 0,-20 55-623 0 0,-17-177-8195 0 0,2 8 1074 0 0,0 5-5255 0 0</inkml:trace>
  <inkml:trace contextRef="#ctx0" brushRef="#br0" timeOffset="3763.89">314 74 0 0 0,'0'0'421'0'0,"0"0"241"0"0,0 0 237 0 0,0 0 412 0 0,0 0 425 0 0,0 0 235 0 0,0 0-85 0 0,0 0-307 0 0,0 0-280 0 0,0 0-155 0 0,0 0-78 0 0,0 0 1 0 0,3-6 19 0 0,10-19-20 0 0,-10 19-64 0 0,-3 6-101 0 0,0 0-117 0 0,0 0-106 0 0,0 0-58 0 0,0 0-59 0 0,0 0-51 0 0,0 0-33 0 0,-16 21 1114 0 0,-17 21-1329 0 0,2 2-1 0 0,2 0 1 0 0,2 2-1 0 0,2 1 1 0 0,2 1-1 0 0,2 1 1 0 0,3 1-1 0 0,1 1 1 0 0,1 8-262 0 0,-3 3 188 0 0,2 0-1 0 0,4 1 1 0 0,2 1-1 0 0,2 0 1 0 0,4 0 0 0 0,2 50-188 0 0,5-92 73 0 0,0-1 0 0 0,2 1 0 0 0,0-1 0 0 0,2 0 1 0 0,0 0-1 0 0,1-1 0 0 0,1 0 0 0 0,1 0 0 0 0,1 0 0 0 0,0-2 1 0 0,2 1-1 0 0,0-1 0 0 0,1-1 0 0 0,1 0 0 0 0,0-1 1 0 0,1 0-1 0 0,1-1 0 0 0,1-1 0 0 0,0-1 0 0 0,0 0 1 0 0,1-1-1 0 0,1-1 0 0 0,0-1 0 0 0,1 0 0 0 0,4 0-73 0 0,41 10 119 0 0,-75-47-880 0 0,-2-10-905 0 0,6 15-1511 0 0,-2 1-6218 0 0,4 13-2782 0 0</inkml:trace>
  <inkml:trace contextRef="#ctx0" brushRef="#br0" timeOffset="4598.304">384 284 2625 0 0,'0'0'1603'0'0,"0"0"-151"0"0,0 0 130 0 0,0 0 263 0 0,0 0 126 0 0,0 0-138 0 0,0 0-293 0 0,0 0-329 0 0,0 0-289 0 0,0 0-138 0 0,0 0-37 0 0,0 0-10 0 0,0 0-7 0 0,-12 0 2328 0 0,88-7 1235 0 0,45 3-3112 0 0,-21 40-857 0 0,-39-28-24 0 0,-61-8-284 0 0,0 0 15 0 0,1 0-13 0 0,1 0 18 0 0,-1 0 7 0 0,-1 0-9 0 0,0 0 12 0 0,0 0-7 0 0,0 0 2 0 0,0 0-9 0 0,0 0 14 0 0,0 0 0 0 0,0 0-24 0 0,0 0 11 0 0,0 0-1 0 0,0 0-5 0 0,0 0-1 0 0,0 0-14 0 0,0 0-6 0 0,0 0-4 0 0,0 0 29 0 0,0 0 1 0 0,0 0-7 0 0,0 0-1 0 0,0 0 0 0 0,0 0 7 0 0,0 0 28 0 0,0 0 7 0 0,0 0-12 0 0,-20-37 684 0 0,-15-45-703 0 0,-10-67-1651 0 0,46 120-1504 0 0,7 13-6811 0 0,-5 12-2334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4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4065 0 0,'0'0'1988'0'0,"0"0"21"0"0,0 0 153 0 0,0 0 65 0 0,0 0-150 0 0,0 0-364 0 0,0 0-428 0 0,0 0-351 0 0,0 0-209 0 0,0 0-115 0 0,0 0-42 0 0,0 0 57 0 0,0 0 56 0 0,4 0 43 0 0,213 4 3485 0 0,-18 4-3607 0 0,-72-2-225 0 0,-131-28 255 0 0,-121-98-264 0 0,1 20-636 0 0,118 82-2022 0 0,19 9-6697 0 0,-6 6-1280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1249 96 760 0 0,'0'0'742'0'0,"0"0"-94"0"0,0 0 223 0 0,0 0 425 0 0,0 0 408 0 0,0 0 174 0 0,0 0-67 0 0,0 0-211 0 0,0 0-263 0 0,0 0-152 0 0,0 0-104 0 0,0 0-72 0 0,0 0-57 0 0,-4-9-62 0 0,-12-25-87 0 0,14 32-726 0 0,0 1 0 0 0,0 0 0 0 0,0 0 0 0 0,0 0 0 0 0,0 0 0 0 0,0 0 0 0 0,-1 1 0 0 0,1-1 0 0 0,0 1 0 0 0,0-1 0 0 0,-1 1 1 0 0,1 0-1 0 0,0 0 0 0 0,-1 0 0 0 0,1 0 0 0 0,0 0 0 0 0,-1 0 0 0 0,1 1 0 0 0,0-1 0 0 0,0 1 0 0 0,-1 0 0 0 0,1-1 0 0 0,0 1 0 0 0,-2 1-77 0 0,-28 12 257 0 0,0 1 0 0 0,1 2 0 0 0,0 0 0 0 0,1 3 0 0 0,2 0 0 0 0,0 2 0 0 0,1 1 0 0 0,1 1 0 0 0,1 1 0 0 0,1 1 0 0 0,2 1 0 0 0,0 1 0 0 0,2 1 0 0 0,-3 10-257 0 0,9-16 71 0 0,1 0-1 0 0,1 2 0 0 0,1-1 0 0 0,1 2 0 0 0,2-1 0 0 0,0 1 1 0 0,2 0-1 0 0,1 1 0 0 0,1 0 0 0 0,1-1 0 0 0,1 1 0 0 0,2 0 1 0 0,0 1-71 0 0,1-19 37 0 0,0 0 1 0 0,1 0 0 0 0,0 0-1 0 0,0 0 1 0 0,1-1 0 0 0,0 1-1 0 0,0-1 1 0 0,1 1 0 0 0,1-1 0 0 0,-1 0-1 0 0,1-1 1 0 0,0 1 0 0 0,1-1-1 0 0,0 0 1 0 0,0 0 0 0 0,0-1-1 0 0,1 0 1 0 0,0 0 0 0 0,0 0-1 0 0,1-1 1 0 0,-1 0 0 0 0,5 1-38 0 0,6 4 141 0 0,1-2 0 0 0,0 0 0 0 0,1-1 0 0 0,-1-1 0 0 0,1-1 0 0 0,1 0-1 0 0,-1-2 1 0 0,1 0 0 0 0,9-1-141 0 0,17 1 277 0 0,0-2-1 0 0,1-2 0 0 0,-1-2 0 0 0,0-2 0 0 0,0-2 1 0 0,-1-3-1 0 0,0-1 0 0 0,-1-2 0 0 0,1-3-276 0 0,-29 11 35 0 0,1 0 0 0 0,-2-1-1 0 0,1-1 1 0 0,-1 0-1 0 0,0-2 1 0 0,0 0 0 0 0,-1 0-1 0 0,0-2 1 0 0,-1 1-1 0 0,0-2 1 0 0,-1 0 0 0 0,0-1-1 0 0,-1 0 1 0 0,0-1 0 0 0,-1 0-1 0 0,-1-1 1 0 0,0 0-1 0 0,-1 0 1 0 0,-1-1 0 0 0,-1-1-1 0 0,0 1 1 0 0,3-11-35 0 0,-7 7-71 0 0,0 0-1 0 0,-2 0 1 0 0,0 0 0 0 0,-1-1-1 0 0,-1 1 1 0 0,-1 0 0 0 0,0 0-1 0 0,-2 0 1 0 0,0 1 0 0 0,-2-1 0 0 0,0 1-1 0 0,-1 0 1 0 0,-1 0 0 0 0,0 1-1 0 0,-2 0 1 0 0,0 1 0 0 0,-1 0 0 0 0,-11-13 71 0 0,4 8-472 0 0,-1 0 0 0 0,-1 2 0 0 0,0 0 0 0 0,-2 2 1 0 0,0 0-1 0 0,-1 1 0 0 0,-1 2 0 0 0,-1 0 1 0 0,0 2-1 0 0,0 0 0 0 0,-2 2 0 0 0,1 1 1 0 0,-6-1 471 0 0,-68-12-4107 0 0,33 12-2402 0 0,10 3-5291 0 0</inkml:trace>
  <inkml:trace contextRef="#ctx0" brushRef="#br0" timeOffset="629.016">1 453 12099 0 0,'0'0'2095'0'0,"0"0"-132"0"0,0 0-28 0 0,0 0-32 0 0,0 0-180 0 0,34 7-257 0 0,108 23-226 0 0,-21-18 1878 0 0,-86-13-1981 0 0,324 1 1153 0 0,-78-15-1776 0 0,981 5 361 0 0,-953 24-745 0 0,-308-14-115 0 0,-1 0 10 0 0,0 0 29 0 0,0 0-20 0 0,-17-5 88 0 0,-7-5-257 0 0,16 8-2943 0 0,-1 0-7202 0 0,4 2-2820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3:2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6313 0 0,'0'0'2418'0'0,"0"0"-915"0"0,0 0-265 0 0,0 0 230 0 0,0 0 212 0 0,0 0-27 0 0,0 0-214 0 0,0 0-210 0 0,0 0-140 0 0,0 0-92 0 0,0 0-67 0 0,0 0-86 0 0,0 0-77 0 0,28-3-75 0 0,92-13-60 0 0,84-28 1768 0 0,-49 34-1945 0 0,-155 10-461 0 0,1 0 0 0 0,-1 0 0 0 0,0 0 1 0 0,1 1-1 0 0,-1-1 0 0 0,0 0 0 0 0,1 0 0 0 0,-1 1 0 0 0,0-1 0 0 0,1 0 0 0 0,-1 1 0 0 0,0-1 0 0 0,0 0 0 0 0,1 1 0 0 0,-1-1 0 0 0,0 0 0 0 0,0 1 0 0 0,0-1 1 0 0,1 0-1 0 0,-1 1 0 0 0,0-1 0 0 0,0 1 0 0 0,0-1 0 0 0,0 1 0 0 0,0-1 0 0 0,0 0 0 0 0,0 1 0 0 0,0-1 0 0 0,0 1 0 0 0,0-1 0 0 0,0 0 0 0 0,0 1 1 0 0,0-1-1 0 0,-1 1 0 0 0,1-1 0 0 0,0 0 0 0 0,0 1 0 0 0,0-1 0 0 0,0 1 0 0 0,-1-1 0 0 0,1 0 0 0 0,0 1 0 0 0,0-1 0 0 0,-1 0 0 0 0,1 0 0 0 0,0 1 0 0 0,-1-1 1 0 0,1 0-1 0 0,0 1 0 0 0,-1-1 0 0 0,1 0 0 0 0,0 0 0 0 0,-1 0 0 0 0,1 0 0 0 0,-1 1 0 0 0,1-1 0 0 0,0 0 0 0 0,-1 0 0 0 0,1 0 0 0 0,-1 0 0 0 0,1 0 1 0 0,0 0-1 0 0,-1 0 0 0 0,1 0 0 0 0,-1 0 0 0 0,1 0 0 0 0,-1 0 0 0 0,1 0 6 0 0,0 0-54 0 0,-21 8-2024 0 0,14-7-1461 0 0,2-3-3778 0 0,4-1-4566 0 0</inkml:trace>
  <inkml:trace contextRef="#ctx0" brushRef="#br0" timeOffset="563.899">676 627 9922 0 0,'0'0'2166'0'0,"0"0"-915"0"0,0 0-332 0 0,0 0 164 0 0,0 0 85 0 0,0 0-127 0 0,0 0-142 0 0,0 0-125 0 0,0 0 7 0 0,0 0 85 0 0,0 0-42 0 0,0 0-51 0 0,3 14-62 0 0,14 101 946 0 0,-15 355-126 0 0,5-435-1183 0 0,-3-58 461 0 0,18-114-503 0 0,6 1-1 0 0,9-13-305 0 0,-32 130 13 0 0,1 0 0 0 0,0 1 1 0 0,2 0-1 0 0,0 0 0 0 0,1 1 0 0 0,0 0 1 0 0,1 0-1 0 0,2 1 0 0 0,-1 0 0 0 0,2 1 1 0 0,0 1-1 0 0,0 0 0 0 0,2 1 0 0 0,7-6-13 0 0,-21 17 3 0 0,1 1 0 0 0,0 0-1 0 0,-1-1 1 0 0,1 1-1 0 0,0 0 1 0 0,-1 0 0 0 0,1 0-1 0 0,0 0 1 0 0,0 0-1 0 0,0 1 1 0 0,0-1 0 0 0,0 0-1 0 0,0 1 1 0 0,0 0-1 0 0,0-1 1 0 0,0 1 0 0 0,0 0-1 0 0,1 0 1 0 0,-1 0-1 0 0,0 0 1 0 0,0 1 0 0 0,0-1-1 0 0,0 0 1 0 0,0 1-1 0 0,0-1 1 0 0,0 1 0 0 0,0 0-1 0 0,0 0 1 0 0,0 0-1 0 0,-1 0 1 0 0,1 0 0 0 0,0 0-1 0 0,0 0 1 0 0,-1 1 0 0 0,1-1-1 0 0,-1 1 1 0 0,1-1-1 0 0,-1 1 1 0 0,0-1 0 0 0,0 1-1 0 0,1 0 1 0 0,-1 0-3 0 0,4 8 30 0 0,-1 0 0 0 0,1 1 0 0 0,-1-1 0 0 0,-1 1 0 0 0,0 0 0 0 0,-1 0 0 0 0,0 1 0 0 0,-1-1 0 0 0,0 0 0 0 0,0 1-30 0 0,6 44 24 0 0,18-25-235 0 0,-11-22-3603 0 0,-8-5-235 0 0,-4-3-4155 0 0,-2-1-4271 0 0</inkml:trace>
  <inkml:trace contextRef="#ctx0" brushRef="#br0" timeOffset="1053.97">1134 1088 9442 0 0,'0'0'4529'0'0,"0"0"-2315"0"0,0 0-839 0 0,0 0 9 0 0,0 0-5 0 0,0 0-205 0 0,0 0-276 0 0,0 0-315 0 0,0 0-247 0 0,0 0-114 0 0,0 0 0 0 0,0 0 57 0 0,0 0 104 0 0,3 0 124 0 0,154 6 1997 0 0,-115 13-2400 0 0,-53 18 334 0 0,-106 88-28 0 0,116-124-406 0 0,0 0 0 0 0,1 0-1 0 0,-1 1 1 0 0,0-1-1 0 0,1 0 1 0 0,-1 1-1 0 0,1-1 1 0 0,-1 1 0 0 0,1-1-1 0 0,0 1 1 0 0,0-1-1 0 0,0 0 1 0 0,0 1 0 0 0,0-1-1 0 0,0 1 1 0 0,0-1-1 0 0,0 1 1 0 0,0-1-1 0 0,1 1 1 0 0,-1-1 0 0 0,1 1-1 0 0,-1-1 1 0 0,1 0-1 0 0,-1 1 1 0 0,1-1 0 0 0,0 0-1 0 0,0 0 1 0 0,-1 1-1 0 0,1-1 1 0 0,0 0-1 0 0,0 0 1 0 0,0 0 0 0 0,0 0-1 0 0,1 0 1 0 0,-1 0-1 0 0,0-1 1 0 0,0 1 0 0 0,1 0-1 0 0,-1 0 1 0 0,0-1-1 0 0,1 1 1 0 0,-1-1-1 0 0,0 1 1 0 0,1-1 0 0 0,-1 0-1 0 0,1 1 1 0 0,-1-1-1 0 0,1 0 1 0 0,-1 0-1 0 0,1 0 1 0 0,-1 0 0 0 0,1 0-4 0 0,82-5 642 0 0,-18-18-356 0 0,-52-9-3125 0 0,-13 17-8699 0 0,-1 12-878 0 0</inkml:trace>
  <inkml:trace contextRef="#ctx0" brushRef="#br0" timeOffset="1658.21">649 347 6705 0 0,'0'0'2444'0'0,"0"0"-425"0"0,0 0-39 0 0,0 0 65 0 0,0 0-104 0 0,0 0-267 0 0,0 0-375 0 0,0 0-333 0 0,0 0-225 0 0,0 0-130 0 0,0 0-38 0 0,0 0-3 0 0,0 0-17 0 0,-6-1-1 0 0,-1 0-626 0 0,-6-2 1199 0 0,32 1 373 0 0,409-16 1260 0 0,-428 18-2740 0 0,0 0 13 0 0,0 0 28 0 0,0 0 9 0 0,0 0 0 0 0,0 0 32 0 0,0 0 0 0 0,0 0 7 0 0,0 0 11 0 0,-18-4 90 0 0,-3-22-2 0 0,-6-117-328 0 0,4 47-756 0 0,0 63-3353 0 0,23 33 3616 0 0,-2-2 187 0 0,2 0-6877 0 0,0 2-4778 0 0</inkml:trace>
  <inkml:trace contextRef="#ctx0" brushRef="#br0" timeOffset="2148.48">1387 263 3801 0 0,'0'0'2198'0'0,"0"0"-563"0"0,0 0 2 0 0,0 0 262 0 0,0 0 124 0 0,0 0-150 0 0,0 0-370 0 0,0 0-314 0 0,0 0-216 0 0,0 0-114 0 0,0 0-57 0 0,0 0-53 0 0,14-6-16 0 0,44-18-10 0 0,-57 24-668 0 0,0 0-1 0 0,0-1 1 0 0,0 1 0 0 0,0 0 0 0 0,0 0-1 0 0,1 0 1 0 0,-1 0 0 0 0,0 0 0 0 0,0 0 0 0 0,0 0-1 0 0,0 0 1 0 0,0 1 0 0 0,0-1 0 0 0,0 0-1 0 0,0 0 1 0 0,0 1 0 0 0,0-1 0 0 0,0 1-1 0 0,-1-1 1 0 0,1 1 0 0 0,0-1 0 0 0,0 1 0 0 0,0 0-1 0 0,0-1 1 0 0,-1 1 0 0 0,1 0 0 0 0,0 0-1 0 0,-1-1 1 0 0,1 1 0 0 0,0 0 0 0 0,-1 0 0 0 0,1 0-1 0 0,-1 0 1 0 0,0 0 0 0 0,1 0 0 0 0,-1 0-1 0 0,0 0 1 0 0,1 0 0 0 0,-1 0 0 0 0,0 0-1 0 0,0 0 1 0 0,0 0 0 0 0,0 0 0 0 0,0 0 0 0 0,0 0-55 0 0,1 3 233 0 0,103 238 3748 0 0,-70-173-3760 0 0,-3 1 0 0 0,-4 1 1 0 0,-2 2-1 0 0,2 25-221 0 0,-20-76 18 0 0,-2 1 0 0 0,-1 0 0 0 0,0-1 0 0 0,-2 1 0 0 0,-1 1 0 0 0,-1-1 0 0 0,0 0 0 0 0,-2 0 0 0 0,-1 0 0 0 0,-1 0 0 0 0,0-1 0 0 0,-2 1 0 0 0,-1-1 0 0 0,0 0-1 0 0,-10 17-16 0 0,2-15-17 0 0,0-1 0 0 0,-2-1 1 0 0,-1-1-1 0 0,-1 0 0 0 0,0-1 1 0 0,-2-1-1 0 0,0-1 1 0 0,-1 0-1 0 0,-1-2 0 0 0,-19 10 16 0 0,-96 47-270 0 0,15-43-1993 0 0,116-52-6255 0 0,8 18 2951 0 0,-1-4-6753 0 0</inkml:trace>
  <inkml:trace contextRef="#ctx0" brushRef="#br0" timeOffset="4869.506">2331 546 1368 0 0,'0'0'1957'0'0,"0"0"64"0"0,0 0 243 0 0,0 0 215 0 0,0 0 29 0 0,0 0-214 0 0,0 0-396 0 0,0 0-415 0 0,0 0-335 0 0,0 0-174 0 0,0 0-106 0 0,0 0-52 0 0,0 0-53 0 0,0 3-100 0 0,-38 64 2297 0 0,17-41-2405 0 0,-39 74 360 0 0,37-59-742 0 0,-1-2-1 0 0,-2 0 1 0 0,-2-2 0 0 0,-16 16-173 0 0,-105 90 117 0 0,160-168-5254 0 0,2-1 1062 0 0,0 1-6430 0 0,-9 17 1480 0 0</inkml:trace>
  <inkml:trace contextRef="#ctx0" brushRef="#br0" timeOffset="5201.723">1924 561 7874 0 0,'0'0'2722'0'0,"0"0"-547"0"0,0 0-294 0 0,0 0-84 0 0,0 0-118 0 0,0 0-203 0 0,0 0-233 0 0,0 0-213 0 0,0 0-155 0 0,0 0-138 0 0,0 0-152 0 0,0 0-118 0 0,-7-3-97 0 0,-21-7-58 0 0,27 11-244 0 0,1 1 0 0 0,-1 0 0 0 0,1-1 0 0 0,0 1 0 0 0,0 0 0 0 0,-1-1 0 0 0,1 1 0 0 0,0 0 0 0 0,1 0 0 0 0,-1-1 0 0 0,0 1 0 0 0,0 0 0 0 0,1 0 0 0 0,-1-1 0 0 0,1 1 0 0 0,-1 0 0 0 0,1-1 0 0 0,0 1 0 0 0,0-1 0 0 0,-1 1 0 0 0,1-1 0 0 0,0 1 0 0 0,1-1 0 0 0,-1 0 0 0 0,0 1 0 0 0,0-1-68 0 0,125 143 2531 0 0,-84-85-2289 0 0,-3 2 0 0 0,-3 2-1 0 0,-2 1 1 0 0,-3 2 0 0 0,3 17-242 0 0,-34-81-68 0 0,1 0 1 0 0,-1-1 0 0 0,1 1 0 0 0,-1 0 0 0 0,1-1 0 0 0,0 1 0 0 0,0 0 0 0 0,0-1 0 0 0,0 1 0 0 0,0-1 0 0 0,0 1-1 0 0,0-1 1 0 0,0 0 0 0 0,1 1 0 0 0,-1-1 0 0 0,0 0 0 0 0,1 0 0 0 0,-1 0 0 0 0,1 0 0 0 0,0 0 0 0 0,-1 0 0 0 0,1-1-1 0 0,0 1 1 0 0,-1 0 0 0 0,1-1 0 0 0,1 1 67 0 0,-1-15-9295 0 0,-2 9-2866 0 0</inkml:trace>
  <inkml:trace contextRef="#ctx0" brushRef="#br0" timeOffset="11288.892">2657 289 8202 0 0,'0'0'1252'0'0,"0"0"-349"0"0,0 0 38 0 0,0 0 278 0 0,0 0 183 0 0,0 0-80 0 0,0 0-304 0 0,0 0-181 0 0,0 0-113 0 0,0 0-43 0 0,0 0 7 0 0,15-4-99 0 0,123-29 1100 0 0,-110 21-1398 0 0,0-1-1 0 0,-1-1 0 0 0,0-1 1 0 0,-1-1-1 0 0,0-2 0 0 0,-2 0 1 0 0,16-17-291 0 0,-36 32 45 0 0,0-1-1 0 0,-1 0 1 0 0,1 0 0 0 0,-1 0 0 0 0,0 0 0 0 0,-1-1 0 0 0,1 1 0 0 0,-1-1 0 0 0,1 1-1 0 0,-1-1 1 0 0,-1 0 0 0 0,1 0 0 0 0,-1 0 0 0 0,0 0 0 0 0,0 0 0 0 0,0 0 0 0 0,0-2-45 0 0,-2 5 21 0 0,0 0 1 0 0,0 1 0 0 0,0-1 0 0 0,0 0 0 0 0,0 1 0 0 0,0-1 0 0 0,-1 1 0 0 0,1 0 0 0 0,0-1-1 0 0,-1 1 1 0 0,1 0 0 0 0,-1 0 0 0 0,1 0 0 0 0,-1 0 0 0 0,0 0 0 0 0,1 0 0 0 0,-1 0 0 0 0,0 0 0 0 0,0 1-1 0 0,0-1 1 0 0,0 1 0 0 0,1-1 0 0 0,-1 1 0 0 0,0 0 0 0 0,0 0 0 0 0,0 0 0 0 0,0 0 0 0 0,0 0-1 0 0,0 0 1 0 0,0 0 0 0 0,0 1 0 0 0,1-1 0 0 0,-1 1 0 0 0,0-1 0 0 0,0 1 0 0 0,0 0 0 0 0,1 0 0 0 0,-1 0-1 0 0,0 0 1 0 0,1 0 0 0 0,-1 0 0 0 0,1 0 0 0 0,-2 1-22 0 0,-6 7 9 0 0,0 1-1 0 0,0 0 1 0 0,1 0 0 0 0,1 1-1 0 0,0 0 1 0 0,0 0 0 0 0,1 1-1 0 0,0-1 1 0 0,1 2 0 0 0,0-1 0 0 0,1 0-1 0 0,0 1 1 0 0,1 0 0 0 0,1 0-1 0 0,0 0 1 0 0,1 0 0 0 0,0 0-1 0 0,1 9-8 0 0,0-21 1 0 0,-7 112 180 0 0,4 1-1 0 0,8 40-180 0 0,-1 30 161 0 0,-4-88-47 0 0,-4 1 0 0 0,-15 89-114 0 0,-6-68 245 0 0,-4-2-1 0 0,-41 99-244 0 0,27-109 231 0 0,16-152 1999 0 0,-4 31-2098 0 0,29-22-6987 0 0,2 26 2655 0 0,0 1-3616 0 0,0 5-2506 0 0</inkml:trace>
  <inkml:trace contextRef="#ctx0" brushRef="#br0" timeOffset="11856.63">2462 1036 4969 0 0,'0'0'2706'0'0,"0"0"-304"0"0,0 0-164 0 0,0 0-101 0 0,0 0-262 0 0,0 0-389 0 0,0 0-422 0 0,0 0-373 0 0,0 0-149 0 0,0 0-6 0 0,0 0 53 0 0,0 0 74 0 0,0 0 25 0 0,9-2-58 0 0,155-33 1443 0 0,-141 29-1937 0 0,5 1-50 0 0,0-1-1 0 0,0-1 1 0 0,-1-2-1 0 0,0-1 1 0 0,0-1-1 0 0,-1-1 1 0 0,0-1-1 0 0,-2-1 1 0 0,1-2-1 0 0,-2 0 1 0 0,10-10-86 0 0,4-10 308 0 0,-34 65 289 0 0,11 44 227 0 0,-3 63 307 0 0,0-125-2386 0 0,2-9-2683 0 0,-6 0-2645 0 0,-3-2-5514 0 0</inkml:trace>
  <inkml:trace contextRef="#ctx0" brushRef="#br0" timeOffset="12208.54">3185 1319 14283 0 0,'0'0'1678'0'0,"0"0"-302"0"0,0 0 64 0 0,0 0 134 0 0,0 0-72 0 0,0 0-271 0 0,0 0-354 0 0,0 0-266 0 0,0 0-166 0 0,0 0-109 0 0,0 0-32 0 0,0 0 18 0 0,0 0 29 0 0,1 6 21 0 0,-8 209 973 0 0,7-213-3076 0 0,-3 5 4513 0 0,2-3-6732 0 0,0-3-2646 0 0,1 0-4364 0 0,0-1 3368 0 0</inkml:trace>
  <inkml:trace contextRef="#ctx0" brushRef="#br0" timeOffset="12593.141">3292 1342 10986 0 0,'0'0'2155'0'0,"0"0"-457"0"0,0 0-67 0 0,0 0-6 0 0,0 0-161 0 0,0 0-269 0 0,0 0-319 0 0,0 0-231 0 0,0 0-111 0 0,0 0-42 0 0,0 0-36 0 0,0 0-2 0 0,0 0 15 0 0,6-3-16 0 0,192-42 1446 0 0,-197 45-1898 0 0,0 0-1 0 0,-1-1 0 0 0,1 1 0 0 0,0 0 0 0 0,-1-1 0 0 0,1 1 0 0 0,0 0 0 0 0,0 0 0 0 0,-1 0 0 0 0,1 0 0 0 0,0 0 1 0 0,0-1-1 0 0,-1 1 0 0 0,1 1 0 0 0,0-1 0 0 0,0 0 0 0 0,-1 0 0 0 0,1 0 0 0 0,0 0 0 0 0,0 0 0 0 0,-1 1 1 0 0,1-1-1 0 0,0 0 0 0 0,-1 1 0 0 0,1-1 0 0 0,0 1 0 0 0,-1-1 0 0 0,1 0 0 0 0,0 1 0 0 0,-1-1 0 0 0,1 1 1 0 0,-1 0-1 0 0,1-1 0 0 0,-1 1 0 0 0,1-1 0 0 0,-1 1 0 0 0,0 0 0 0 0,1-1 0 0 0,-1 1 0 0 0,0 0 0 0 0,0 0 0 0 0,1-1 1 0 0,-1 1-1 0 0,0 0 0 0 0,0 0 0 0 0,-17 34 118 0 0,1-18-4 0 0,11-12-98 0 0,0 0 0 0 0,1-1 0 0 0,-1 1-1 0 0,1 1 1 0 0,0-1 0 0 0,0 1-1 0 0,0 0 1 0 0,1-1 0 0 0,0 1 0 0 0,0 1-1 0 0,1-1 1 0 0,-1 0 0 0 0,1 1-1 0 0,1-1 1 0 0,-1 1 0 0 0,1 0 0 0 0,0 5-16 0 0,3-9 10 0 0,0 0 0 0 0,0-1 0 0 0,0 0 0 0 0,1 0 1 0 0,-1 1-1 0 0,0-1 0 0 0,1 0 0 0 0,0-1 0 0 0,-1 1 1 0 0,1 0-1 0 0,0-1 0 0 0,0 0 0 0 0,0 0 0 0 0,0 0 1 0 0,0 0-1 0 0,0 0 0 0 0,0 0 0 0 0,1-1 0 0 0,-1 1 1 0 0,0-1-1 0 0,0 0 0 0 0,0 0 0 0 0,0 0 1 0 0,1-1-1 0 0,-1 1 0 0 0,2-1-10 0 0,67-7-149 0 0,-69-12-3989 0 0,-3 15-2349 0 0,0 1-5724 0 0</inkml:trace>
  <inkml:trace contextRef="#ctx0" brushRef="#br0" timeOffset="13902.756">3513 583 8002 0 0,'0'0'2390'0'0,"0"0"-683"0"0,0 0-411 0 0,0 0-61 0 0,0 0 16 0 0,0 0 17 0 0,0 0-37 0 0,0 0-72 0 0,0 0-32 0 0,0 0-68 0 0,0 0-124 0 0,0 0-111 0 0,17 1-99 0 0,122-5 1457 0 0,-5 4-301 0 0,-60 3-1662 0 0,94-14-31 0 0,-93-7-392 0 0,-76 18 73 0 0,1 0 0 0 0,0 0 0 0 0,0 0 0 0 0,-1 0-1 0 0,1 0 1 0 0,0 0 0 0 0,0 0 0 0 0,-1 0-1 0 0,1-1 1 0 0,0 1 0 0 0,0 0 0 0 0,0 0 0 0 0,0 0-1 0 0,-1 0 1 0 0,1-1 0 0 0,0 1 0 0 0,0 0 0 0 0,0 0-1 0 0,0 0 1 0 0,-1-1 0 0 0,1 1 0 0 0,0 0-1 0 0,0 0 1 0 0,0 0 0 0 0,0-1 0 0 0,0 1 0 0 0,0 0-1 0 0,0 0 1 0 0,0-1 0 0 0,0 1 0 0 0,0 0 0 0 0,0 0-1 0 0,0-1 1 0 0,0 1 0 0 0,0 0 0 0 0,0 0-1 0 0,0 0 1 0 0,0-1 0 0 0,0 1 0 0 0,0 0 0 0 0,0 0-1 0 0,0-1 1 0 0,0 1 0 0 0,1 0 0 0 0,-1 0 0 0 0,0 0-1 0 0,0-1 1 0 0,0 1 0 0 0,0 0 131 0 0,-15-2-4319 0 0,4 2-3698 0 0,3 0-1693 0 0</inkml:trace>
  <inkml:trace contextRef="#ctx0" brushRef="#br0" timeOffset="14172.963">3601 845 13307 0 0,'0'0'1496'0'0,"0"0"-592"0"0,0 0 98 0 0,0 0 344 0 0,0 0 191 0 0,0 0-72 0 0,0 0-300 0 0,0 0-265 0 0,0 0-140 0 0,0 0-109 0 0,0 0-91 0 0,0 0-65 0 0,31 3-84 0 0,96 9-55 0 0,54-13 464 0 0,-85-16-1488 0 0,-59 5-4161 0 0,-30 8-960 0 0,0 0-6019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1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2441 0 0,'0'0'1809'0'0,"0"0"-198"0"0,0 0-62 0 0,0 0 162 0 0,0 0 228 0 0,0 0 45 0 0,0 0-213 0 0,0 0-377 0 0,0 0-374 0 0,0 0-241 0 0,0 0-122 0 0,2 0-23 0 0,8 0 21 0 0,-7 0-13 0 0,-3 0-48 0 0,0 0-75 0 0,0 0-62 0 0,0 0-70 0 0,15 11 1603 0 0,12-2-1608 0 0,-1-1 0 0 0,1-1 0 0 0,1-2 0 0 0,-1 0 1 0 0,1-2-1 0 0,0-1 0 0 0,0-2 0 0 0,0 0 1 0 0,0-2-1 0 0,0-1-382 0 0,14 2 238 0 0,297-32 699 0 0,-81 22-551 0 0,-178 26-278 0 0,-67-10 7 0 0,-11-3-968 0 0,-15-2-1974 0 0,-17 0-2651 0 0,11 4-3256 0 0,8-1-3019 0 0</inkml:trace>
  <inkml:trace contextRef="#ctx0" brushRef="#br0" timeOffset="970.64">179 640 1776 0 0,'0'0'2882'0'0,"0"0"-727"0"0,0 0-253 0 0,0 0 117 0 0,0 0 56 0 0,0 0-140 0 0,0 0-300 0 0,0 0-389 0 0,0 0-304 0 0,0 0-184 0 0,0 0-97 0 0,0 0-61 0 0,0 0-25 0 0,-4 2-29 0 0,-27 21 2206 0 0,31-22-2475 0 0,0-1-25 0 0,0 0-11 0 0,0 0 2 0 0,0 0 13 0 0,0 0 12 0 0,0 0-2 0 0,0 0-4 0 0,0 0-10 0 0,0 0-20 0 0,0 0 0 0 0,0 0-22 0 0,0 0-23 0 0,0 0-10 0 0,0 0-1 0 0,0 0 3 0 0,0 0 11 0 0,0 0 2 0 0,0 0-30 0 0,0 0-30 0 0,0 0-13 0 0,0 0-10 0 0,0 0 10 0 0,0 0 2 0 0,0 0-22 0 0,0 0-15 0 0,0 0 0 0 0,0 0-14 0 0,0 0-15 0 0,0 0 1 0 0,0 0-20 0 0,0 0-5 0 0,0 0 14 0 0,0 0-14 0 0,0 0 1 0 0,0 0 5 0 0,0 0-2 0 0,0 0 3 0 0,0 0 0 0 0,0 0-13 0 0,0 0-8 0 0,0 0-1 0 0,0 0 4 0 0,29 7 405 0 0,308-3 296 0 0,-28-4-373 0 0,-175-7-152 0 0,-133 7-183 0 0,-1 0-6 0 0,0 0 20 0 0,0 0-39 0 0,0 0-10 0 0,0 0 22 0 0,0 0 39 0 0,0 0-15 0 0,0 0-7 0 0,0 0-23 0 0,0 0-14 0 0,0 0 30 0 0,0 0 20 0 0,0 0-5 0 0,0 0-26 0 0,0 0-11 0 0,0 0-8 0 0,0 0 22 0 0,0 0-7 0 0,0 0 14 0 0,0 0-2 0 0,0 0-7 0 0,0 0 20 0 0,0 0 7 0 0,0 0-28 0 0,0 0-48 0 0,0 0 44 0 0,0 0 51 0 0,0 0-38 0 0,0 0-6 0 0,0 0-2 0 0,0 0 8 0 0,-18-5-2338 0 0,5 1 122 0 0,-5-2-3093 0 0,7 2-2780 0 0,4 1-4395 0 0</inkml:trace>
  <inkml:trace contextRef="#ctx0" brushRef="#br0" timeOffset="2024.888">698 3 4905 0 0,'0'0'2327'0'0,"0"0"-233"0"0,0 0-79 0 0,0 0-28 0 0,0 0-42 0 0,0 0-164 0 0,0 0-290 0 0,0 0-293 0 0,0 0-225 0 0,0 0-146 0 0,0 0-83 0 0,0 0-43 0 0,-17 0-57 0 0,-48-3-67 0 0,47 6 845 0 0,18-3-1074 0 0,6 16 1627 0 0,176 160 244 0 0,6-1-1773 0 0,-75-86-330 0 0,-94-74 636 0 0,-62 35-580 0 0,-346 283 299 0 0,245-185-309 0 0,124-119-92 0 0,20-44-2439 0 0,4 7-886 0 0,-1 2-2549 0 0,-1-2-7400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322 184 9106 0 0,'0'0'1378'0'0,"0"0"-458"0"0,0 0-260 0 0,0 0 132 0 0,0 0 311 0 0,0 0 213 0 0,0 0 46 0 0,0 0-114 0 0,0 0-161 0 0,0 0-112 0 0,0 0-102 0 0,1 9-96 0 0,2 4-485 0 0,-1 0 1 0 0,-1-1 0 0 0,0 2-1 0 0,0-1 1 0 0,-2 0 0 0 0,1 0-1 0 0,-2 0 1 0 0,0-1 0 0 0,-3 11-293 0 0,-24 54 152 0 0,-3-2 1 0 0,-4-1-1 0 0,-3-2 1 0 0,-3-2-1 0 0,-38 48-152 0 0,17-28 83 0 0,102-146 85 0 0,-2-1-1 0 0,-3-1 1 0 0,-2-2 0 0 0,-3-2-1 0 0,4-19-167 0 0,-9 26 56 0 0,77-232 94 0 0,-88 239 20 0 0,-9 81 51 0 0,20 203 524 0 0,36-24-387 0 0,-57-194-354 0 0,-1 0 2 0 0,2 0-1 0 0,-1 0 0 0 0,2-1 1 0 0,1 1-1 0 0,0-1 1 0 0,1 0-1 0 0,0-1 1 0 0,2 0-1 0 0,0 0 1 0 0,8 10-6 0 0,-15-24 13 0 0,0 0 0 0 0,1 0 0 0 0,0 0 0 0 0,-1 0 0 0 0,1 0 0 0 0,0 0 0 0 0,0-1 0 0 0,0 0 0 0 0,0 1 0 0 0,0-1 0 0 0,0 0 0 0 0,1-1 0 0 0,-1 1 0 0 0,0 0 0 0 0,1-1 1 0 0,-1 0-1 0 0,0 0 0 0 0,1 0 0 0 0,-1 0 0 0 0,0 0 0 0 0,0-1 0 0 0,1 1 0 0 0,-1-1 0 0 0,0 0 0 0 0,0 0 0 0 0,0 0 0 0 0,0 0 0 0 0,0-1 0 0 0,3-1-13 0 0,9-12 111 0 0,0-1 0 0 0,-1-1 0 0 0,-1-1 0 0 0,-1 0-1 0 0,0 0 1 0 0,-1-1 0 0 0,-1-1 0 0 0,-1 0 0 0 0,-1 0-1 0 0,0 0 1 0 0,-1-4-111 0 0,0 4 47 0 0,85-283 196 0 0,-80 261-234 0 0,-3 0 0 0 0,-1-1 0 0 0,-2 0 0 0 0,-1 0 0 0 0,-2-36-9 0 0,-4 80-34 0 0,1-1 1 0 0,-1 0-1 0 0,1 1 1 0 0,-1-1-1 0 0,1 0 1 0 0,-1 0-1 0 0,0 1 0 0 0,1-1 1 0 0,-1 0-1 0 0,1 0 1 0 0,-1 0-1 0 0,1 0 1 0 0,-1 0-1 0 0,0 0 0 0 0,1 0 1 0 0,-1 0-1 0 0,1 0 1 0 0,-1 0-1 0 0,1 0 0 0 0,-1 0 1 0 0,0 0-1 0 0,1 0 1 0 0,-1 0-1 0 0,1-1 1 0 0,-1 1-1 0 0,1 0 0 0 0,-1 0 1 0 0,1-1-1 0 0,-1 1 1 0 0,1 0-1 0 0,-1-1 1 0 0,1 1-1 0 0,-1 0 0 0 0,1-1 1 0 0,-1 1-1 0 0,1-1 1 0 0,0 1-1 0 0,-1-1 1 0 0,1 1-1 0 0,0-1 0 0 0,-1 1 1 0 0,1-1-1 0 0,0 1 1 0 0,0-1-1 0 0,0 1 1 0 0,0-1-1 0 0,-1 0 0 0 0,1 1 1 0 0,0-1-1 0 0,0 1 1 0 0,0-1 33 0 0,-6 27-1672 0 0,0 9-5549 0 0,4-16-5090 0 0</inkml:trace>
  <inkml:trace contextRef="#ctx0" brushRef="#br0" timeOffset="417.227">1257 464 14379 0 0,'0'0'1828'0'0,"0"0"-469"0"0,0 0-121 0 0,0 0 54 0 0,0 0-33 0 0,0 0-193 0 0,0 0-310 0 0,0 0-291 0 0,0 0-174 0 0,0 0-107 0 0,0 0-77 0 0,0 0-10 0 0,-10 14-11 0 0,-31 44 2 0 0,35-49-45 0 0,1 1 0 0 0,0 0 0 0 0,0 0 0 0 0,1 0 0 0 0,1 1 0 0 0,-1-1 0 0 0,2 1 0 0 0,0 0 0 0 0,0 0 0 0 0,1 0 0 0 0,0 0 0 0 0,0 0 0 0 0,2 0 0 0 0,0 2-43 0 0,-1-2 63 0 0,1-7 11 0 0,1 1 0 0 0,-1-1 1 0 0,1 0-1 0 0,1 0 0 0 0,-1 0 0 0 0,0 0 0 0 0,1-1 0 0 0,0 1 1 0 0,0-1-1 0 0,0 1 0 0 0,0-1 0 0 0,1 0 0 0 0,-1 0 0 0 0,1 0 1 0 0,0-1-1 0 0,0 1 0 0 0,0-1 0 0 0,0 0 0 0 0,0 0 0 0 0,0-1 1 0 0,0 1-1 0 0,1-1 0 0 0,-1 0 0 0 0,1 0 0 0 0,-1 0 0 0 0,1 0 1 0 0,-1-1-1 0 0,1 0 0 0 0,-1 0 0 0 0,1 0 0 0 0,-1-1 0 0 0,1 1 1 0 0,-1-1-1 0 0,1 0 0 0 0,-1 0 0 0 0,1-1 0 0 0,-1 0 0 0 0,0 1 1 0 0,3-3-75 0 0,1 1 74 0 0,0-1-1 0 0,0 0 1 0 0,-1-1 0 0 0,1 0 0 0 0,-1 0 0 0 0,0-1 0 0 0,-1 1 0 0 0,1-2 0 0 0,-1 1-1 0 0,0-1 1 0 0,-1 0 0 0 0,1 0 0 0 0,-1 0 0 0 0,-1-1 0 0 0,0 1 0 0 0,0-1 0 0 0,0 0 0 0 0,-1-1-1 0 0,0 1 1 0 0,0-1 0 0 0,-1 1 0 0 0,0-1 0 0 0,-1 0 0 0 0,0 0 0 0 0,0-6-74 0 0,-1 8-30 0 0,-1 0 1 0 0,1 0-1 0 0,-1 0 0 0 0,-1-1 1 0 0,1 1-1 0 0,-1 1 0 0 0,0-1 1 0 0,-1 0-1 0 0,0 0 1 0 0,0 1-1 0 0,0 0 0 0 0,-1-1 1 0 0,0 1-1 0 0,0 1 1 0 0,0-1-1 0 0,-1 0 0 0 0,0 1 1 0 0,0 0-1 0 0,0 0 1 0 0,-1 1-1 0 0,1-1 0 0 0,-1 1 1 0 0,0 0-1 0 0,-1 1 1 0 0,1 0-1 0 0,0 0 0 0 0,-1 0 1 0 0,0 1-1 0 0,0-1 1 0 0,0 2-1 0 0,0-1 0 0 0,0 1 1 0 0,0 0-1 0 0,0 0 0 0 0,-6 1 31 0 0,-42 11-2556 0 0,39-2-1001 0 0,-1 3-3632 0 0,9-7-5208 0 0</inkml:trace>
  <inkml:trace contextRef="#ctx0" brushRef="#br0" timeOffset="932.773">1619 460 12843 0 0,'0'0'2095'0'0,"0"0"-355"0"0,0 0-98 0 0,0 0-118 0 0,0 0-242 0 0,0 0-341 0 0,0 0-284 0 0,0 0-153 0 0,0 0-31 0 0,0 0-12 0 0,0 0-47 0 0,0 0-35 0 0,-5 19-26 0 0,-16 59-42 0 0,16-21 464 0 0,6-54-726 0 0,0 1 1 0 0,0-1 0 0 0,-1-1-1 0 0,2 1 1 0 0,-1 0-1 0 0,0 0 1 0 0,1 0 0 0 0,-1 0-1 0 0,1-1 1 0 0,0 1-1 0 0,0-1 1 0 0,0 0 0 0 0,0 1-1 0 0,0-1 1 0 0,0 0 0 0 0,1 0-1 0 0,-1 0 1 0 0,1 0-1 0 0,-1-1 1 0 0,1 1 0 0 0,0-1-1 0 0,0 1 1 0 0,-1-1 0 0 0,1 0-1 0 0,0 0 1 0 0,0 0-1 0 0,0-1 1 0 0,0 1 0 0 0,1-1-1 0 0,-1 0 1 0 0,0 0 0 0 0,1 0-50 0 0,103-12 1207 0 0,-92 6-1118 0 0,0-1 0 0 0,0 0 0 0 0,-1-2 0 0 0,0 1 0 0 0,0-2 0 0 0,-1 0 0 0 0,0 0 0 0 0,-1-2 0 0 0,8-8-89 0 0,38-53 275 0 0,-68 132-419 0 0,9-54 142 0 0,0-1 0 0 0,1 0 0 0 0,-1 1-1 0 0,1-1 1 0 0,0 0 0 0 0,0 1 0 0 0,1-1 0 0 0,-1 0 0 0 0,1 1-1 0 0,0-1 1 0 0,0 0 0 0 0,0 0 0 0 0,1 0 0 0 0,0 0 0 0 0,-1 0-1 0 0,1 0 1 0 0,1 0 0 0 0,-1 0 0 0 0,0-1 0 0 0,1 1-1 0 0,0-1 1 0 0,0 0 0 0 0,0 0 0 0 0,0 0 0 0 0,1 0 0 0 0,-1 0-1 0 0,1-1 1 0 0,-1 1 0 0 0,1-1 0 0 0,0 0 0 0 0,0 0 0 0 0,0-1-1 0 0,0 1 1 0 0,0-1 0 0 0,1 0 2 0 0,8 3 22 0 0,0-1 1 0 0,0-1-1 0 0,0 0 1 0 0,0 0-1 0 0,1-1 0 0 0,-1-1 1 0 0,1-1-1 0 0,-1 0 0 0 0,0 0 1 0 0,1-1-1 0 0,-1-1 0 0 0,0 0 1 0 0,0-1-1 0 0,-1-1 0 0 0,1 0 1 0 0,-1 0-1 0 0,0-1 0 0 0,0-1 1 0 0,-1 0-1 0 0,0 0 1 0 0,10-9-23 0 0,-17 12 28 0 0,3-1 26 0 0,0 1 0 0 0,-1-1 0 0 0,0 0 0 0 0,0 0 0 0 0,0-1 1 0 0,0 0-1 0 0,-1 0 0 0 0,0 0 0 0 0,0-1 0 0 0,-1 0 0 0 0,0 1 0 0 0,0-2 0 0 0,-1 1 1 0 0,1 0-1 0 0,-2-1 0 0 0,1 1 0 0 0,-1-1 0 0 0,0 0 0 0 0,-1 0 0 0 0,1 0 0 0 0,-2 0 0 0 0,1-5-54 0 0,-23-3-1786 0 0,10 11-6252 0 0,9 4-4701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13123 0 0,'0'0'1746'0'0,"0"0"-352"0"0,0 0-95 0 0,0 0 19 0 0,0 0-38 0 0,0 0-167 0 0,0 0-276 0 0,0 0-237 0 0,0 0-168 0 0,0 0-53 0 0,0 0 14 0 0,0 0 30 0 0,0 0 17 0 0,-2 12-16 0 0,2-10-410 0 0,-3 24 229 0 0,0-1 0 0 0,2 0 0 0 0,1 0 0 0 0,1 1 0 0 0,1-1 0 0 0,1 0 0 0 0,1 0 0 0 0,5 15-243 0 0,-6-34 61 0 0,0 0 0 0 0,1 0 0 0 0,-1-1 0 0 0,1 1 0 0 0,0-1 0 0 0,0 0 0 0 0,1-1 0 0 0,-1 1 0 0 0,1-1-1 0 0,0 1 1 0 0,0-2 0 0 0,1 1 0 0 0,-1 0 0 0 0,1-1 0 0 0,0 0 0 0 0,0-1 0 0 0,0 1 0 0 0,0-1 0 0 0,0 0 0 0 0,1 0 0 0 0,-1-1 0 0 0,1 0 0 0 0,-1 0-1 0 0,1-1 1 0 0,-1 1 0 0 0,1-1 0 0 0,-1-1 0 0 0,1 1 0 0 0,4-2-61 0 0,-4-1 48 0 0,0 0-1 0 0,-1 0 1 0 0,1 0 0 0 0,-1-1-1 0 0,0 0 1 0 0,0 0-1 0 0,0 0 1 0 0,0-1-1 0 0,-1 0 1 0 0,0 0 0 0 0,0 0-1 0 0,0-1 1 0 0,0 0-1 0 0,-1 0 1 0 0,0-1-48 0 0,5-4 17 0 0,40-65 58 0 0,-33 145-278 0 0,-16-63 207 0 0,0 0 1 0 0,1 0-1 0 0,0 0 1 0 0,0 0-1 0 0,1 0 1 0 0,-1 0-1 0 0,1 0 1 0 0,0-1-1 0 0,1 1 0 0 0,-1-1 1 0 0,1 1-1 0 0,1-1 1 0 0,-1 0-1 0 0,0 0 1 0 0,1-1-1 0 0,0 1 1 0 0,0-1-1 0 0,1 1 0 0 0,-1-1 1 0 0,1-1-1 0 0,0 1 1 0 0,0-1-1 0 0,0 1 1 0 0,1-1-1 0 0,-1-1 1 0 0,1 1-1 0 0,-1-1 0 0 0,1 0 1 0 0,0 0-1 0 0,0-1 1 0 0,0 0-1 0 0,0 0 1 0 0,4 0-5 0 0,3-4 68 0 0,1-1 0 0 0,-1 0 0 0 0,-1-1-1 0 0,1 0 1 0 0,-1-1 0 0 0,0-1 0 0 0,0 0 0 0 0,-1 0 0 0 0,0-1 0 0 0,0-1 0 0 0,-1 0 0 0 0,0 0 0 0 0,0-1 0 0 0,-1 0 0 0 0,0-1 0 0 0,-1 0 0 0 0,-1 0 0 0 0,0-1 0 0 0,0 0 0 0 0,-1 0 0 0 0,0 0 0 0 0,-1-2-68 0 0,0 2 25 0 0,0 0 0 0 0,-1 0 0 0 0,-1 0 0 0 0,0-1 0 0 0,-1 1 0 0 0,0-1 0 0 0,-1 0 0 0 0,0 0 0 0 0,-1 0-25 0 0,-4 12 46 0 0,3 9-6500 0 0,6-6 4373 0 0,0 0-5989 0 0,-1 1-4166 0 0</inkml:trace>
  <inkml:trace contextRef="#ctx0" brushRef="#br0" timeOffset="399.178">1098 334 14243 0 0,'0'0'2020'0'0,"0"0"-276"0"0,0 0-113 0 0,0 0-134 0 0,0 0-210 0 0,0 0-229 0 0,0 0-219 0 0,0 0-177 0 0,0 0-108 0 0,31-13-90 0 0,100-42-85 0 0,-74 18 97 0 0,-50 27-356 0 0,5-4 77 0 0,-5 7-140 0 0,0 0 0 0 0,-1 0-1 0 0,0 0 1 0 0,0-1 0 0 0,0 0 0 0 0,-1 0 0 0 0,0-1 0 0 0,-1 1 0 0 0,0-1 0 0 0,0 0 0 0 0,-1 0 0 0 0,0-1-1 0 0,-1 1 1 0 0,0-1 0 0 0,0 1 0 0 0,-1-1 0 0 0,0-7-57 0 0,-3 14 7 0 0,0 0-1 0 0,0 0 1 0 0,-1 0-1 0 0,1 0 1 0 0,-1 0-1 0 0,0 1 1 0 0,1-1-1 0 0,-1 1 1 0 0,0 0-1 0 0,-1 0 1 0 0,1 0-1 0 0,0 0 1 0 0,0 0-1 0 0,-1 1 1 0 0,1-1-1 0 0,-1 1 1 0 0,0 0-1 0 0,1 0 1 0 0,-1 0 0 0 0,0 1-1 0 0,0-1 1 0 0,1 1-1 0 0,-1 0 1 0 0,0 0-1 0 0,0 0 1 0 0,1 1-1 0 0,-1-1 1 0 0,-1 1-7 0 0,-9 3-13 0 0,0 0 0 0 0,1 0 0 0 0,0 1 0 0 0,-1 1 0 0 0,2 0 0 0 0,-1 1 0 0 0,1 1 0 0 0,0 0 0 0 0,0 0 0 0 0,1 1 0 0 0,0 0 0 0 0,1 1 0 0 0,0 0 0 0 0,1 1 0 0 0,0 0 0 0 0,0 1 0 0 0,1 0 0 0 0,0 2 13 0 0,3-8 4 0 0,1 0 0 0 0,0 1 0 0 0,0-1-1 0 0,1 1 1 0 0,0 0 0 0 0,0 0 0 0 0,0 0 0 0 0,1 1-1 0 0,0-1 1 0 0,1 1 0 0 0,0-1 0 0 0,0 1-1 0 0,0-1 1 0 0,1 1 0 0 0,0-1 0 0 0,0 1-1 0 0,1 0 1 0 0,0-1 0 0 0,1 1 0 0 0,-1-1 0 0 0,2 0-1 0 0,-1 1 1 0 0,1-1 0 0 0,0 0 0 0 0,0-1-1 0 0,1 1 1 0 0,-1 0 0 0 0,2-1 0 0 0,2 5-4 0 0,9-1 27 0 0,0 0 0 0 0,1 0-1 0 0,0-2 1 0 0,1 0 0 0 0,-1-1 0 0 0,1 0 0 0 0,1-2 0 0 0,-1 0 0 0 0,1-1 0 0 0,0-1 0 0 0,0-1 0 0 0,0 0 0 0 0,0-2 0 0 0,0 0-1 0 0,0-1 1 0 0,6-1-27 0 0,-1 1-76 0 0,36-8-890 0 0,-41 2-2058 0 0,-1-2-3985 0 0,-8 5-5558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342 569 0 0 0,'0'0'950'0'0,"0"0"438"0"0,0 0 81 0 0,0 0-155 0 0,0 0-142 0 0,0 0-83 0 0,0 0-65 0 0,0 0-20 0 0,0-2 32 0 0,0-8 23 0 0,0 8-21 0 0,0 2-101 0 0,0 0-105 0 0,0 0-77 0 0,0 0-81 0 0,0 0-57 0 0,0 0-62 0 0,0 0-28 0 0,0 0-24 0 0,0 0-21 0 0,0 0 12 0 0,0 0-10 0 0,-25 0 1416 0 0,8 0-1198 0 0,3-1-405 0 0,1 0 0 0 0,0 2 0 0 0,-1 0 0 0 0,1 0-1 0 0,0 1 1 0 0,0 0 0 0 0,0 2 0 0 0,0-1 0 0 0,0 2-1 0 0,-9 4-296 0 0,13-6 82 0 0,-1 2 0 0 0,1-1 0 0 0,0 2 0 0 0,0-1 0 0 0,1 1 0 0 0,-1 0 0 0 0,1 1 0 0 0,1 0 0 0 0,-1 0 0 0 0,1 1 0 0 0,1 0 0 0 0,-1 0 0 0 0,1 0 0 0 0,1 1 0 0 0,0 0 0 0 0,0 0 0 0 0,0 0-1 0 0,1 1 1 0 0,1 0 0 0 0,-1 1-82 0 0,3-2 54 0 0,0 0-1 0 0,1 1 0 0 0,0-1 1 0 0,0 0-1 0 0,1 0 0 0 0,0 1 0 0 0,1-1 1 0 0,0 0-1 0 0,0 0 0 0 0,1 0 1 0 0,0-1-1 0 0,1 1 0 0 0,0-1 0 0 0,0 1 1 0 0,1-1-1 0 0,0-1 0 0 0,0 1 1 0 0,1-1-1 0 0,0 0 0 0 0,0 0 1 0 0,1 0-1 0 0,0-1 0 0 0,0 0 0 0 0,0 0 1 0 0,1-1-1 0 0,0 0 0 0 0,1 0-53 0 0,2 2 46 0 0,0-2 0 0 0,0 0 0 0 0,0 0 0 0 0,0-1 0 0 0,1 0 0 0 0,-1-1-1 0 0,1 0 1 0 0,0-1 0 0 0,0-1 0 0 0,0 0 0 0 0,1 0 0 0 0,-1-1 0 0 0,0-1-1 0 0,0 0 1 0 0,0 0 0 0 0,0-1 0 0 0,0-1 0 0 0,0 0 0 0 0,-1-1 0 0 0,1 0 0 0 0,-1-1-1 0 0,0 0 1 0 0,2-2-46 0 0,89-45-3643 0 0,-84 47 1143 0 0,-7 1-463 0 0,0 2-4273 0 0,-3-2-4632 0 0</inkml:trace>
  <inkml:trace contextRef="#ctx0" brushRef="#br0" timeOffset="370.509">1001 639 5089 0 0,'0'0'1592'0'0,"0"0"-69"0"0,0 0 103 0 0,0 0 100 0 0,0 0-39 0 0,0 0-180 0 0,0 0-252 0 0,0 0-219 0 0,0 0-126 0 0,0 0-96 0 0,0 0-110 0 0,0 0-63 0 0,0 0-83 0 0,-26 23-87 0 0,-76 69-75 0 0,100-91-375 0 0,-1 1 0 0 0,1-1 0 0 0,-1 1 0 0 0,1 0 0 0 0,0 0 0 0 0,0 0 0 0 0,0 0 0 0 0,0 1 0 0 0,0-1 0 0 0,0 0 0 0 0,0 1 0 0 0,1-1 0 0 0,0 1 0 0 0,-1 0 0 0 0,1-1 0 0 0,0 1 0 0 0,0 0 0 0 0,0 0 0 0 0,1 0 0 0 0,-1 0 0 0 0,1 2-20 0 0,-1 3 69 0 0,0-3-30 0 0,1 0 0 0 0,-1-1 0 0 0,1 1 0 0 0,0 0-1 0 0,0-1 1 0 0,1 1 0 0 0,-1 0 0 0 0,1 0-1 0 0,0-1 1 0 0,0 1 0 0 0,1-1 0 0 0,-1 1 0 0 0,1-1-1 0 0,0 1 1 0 0,0-1 0 0 0,0 0 0 0 0,1 0-1 0 0,0 0 1 0 0,-1 0 0 0 0,1-1 0 0 0,1 1 0 0 0,-1-1-1 0 0,0 0 1 0 0,1 1 0 0 0,0-2 0 0 0,0 1-1 0 0,0 0 1 0 0,0-1 0 0 0,0 0 0 0 0,0 0 0 0 0,1 0-1 0 0,-1 0 1 0 0,1-1 0 0 0,-1 1 0 0 0,2-1-40 0 0,5 3 144 0 0,0-1 0 0 0,0 0 1 0 0,1-1-1 0 0,-1 0 1 0 0,1-1-1 0 0,-1 0 1 0 0,1 0-1 0 0,-1-2 0 0 0,1 1 1 0 0,0-2-1 0 0,-1 1 1 0 0,0-1-1 0 0,1-1 0 0 0,-1 0 1 0 0,0-1-1 0 0,0 0 1 0 0,-1-1-1 0 0,1 0 0 0 0,-1 0 1 0 0,0-1-1 0 0,0-1 1 0 0,-1 0-1 0 0,0 0 1 0 0,0 0-1 0 0,-1-1 0 0 0,0-1 1 0 0,0 1-1 0 0,4-8-144 0 0,-5 5 82 0 0,-1 0 0 0 0,0 0 0 0 0,-1-1 0 0 0,0 0 0 0 0,-1 0-1 0 0,0-1 1 0 0,-1 1 0 0 0,-1-1 0 0 0,0 1 0 0 0,0-1 0 0 0,-1 0 0 0 0,-1 0-1 0 0,0-1-81 0 0,-2 7-26 0 0,-1 1-1 0 0,1-1 1 0 0,-1 1-1 0 0,0 0 1 0 0,-1 0-1 0 0,0 0 1 0 0,0 0-1 0 0,0 1 1 0 0,0 0-1 0 0,-1-1 1 0 0,0 1-1 0 0,0 1 1 0 0,0-1 0 0 0,-1 1-1 0 0,1 0 1 0 0,-1 0-1 0 0,0 1 1 0 0,0 0-1 0 0,-1 0 1 0 0,1 0-1 0 0,-1 1 1 0 0,1 0-1 0 0,-1 0 1 0 0,0 0-1 0 0,1 1 1 0 0,-1 0-1 0 0,0 0 1 0 0,0 1-1 0 0,0 0 1 0 0,-5 1 26 0 0,-62 18-2889 0 0,51-6-1088 0 0,4 2-3849 0 0,6-3-4451 0 0</inkml:trace>
  <inkml:trace contextRef="#ctx0" brushRef="#br0" timeOffset="904.502">1418 930 2937 0 0,'0'0'3846'0'0,"0"0"-1068"0"0,0 0-402 0 0,0 0-121 0 0,0 0-274 0 0,0 0-369 0 0,0 0-385 0 0,0 0-320 0 0,0 0-171 0 0,0 0-17 0 0,0 0 16 0 0,0 0 29 0 0,0 0-7 0 0,17-17-6 0 0,54-55-43 0 0,-42 42-31 0 0,-1-1 0 0 0,-1-1 0 0 0,-2-2 0 0 0,-2 0 0 0 0,0-3-677 0 0,8-11 288 0 0,-49 115-436 0 0,16-63 147 0 0,1 0 1 0 0,0 0-1 0 0,0 0 0 0 0,0 1 0 0 0,0-1 1 0 0,1 0-1 0 0,-1 1 0 0 0,1-1 0 0 0,0 0 1 0 0,1 1-1 0 0,-1-1 0 0 0,1 1 1 0 0,0-1-1 0 0,0 0 0 0 0,0 0 0 0 0,0 1 1 0 0,1-1-1 0 0,0 0 0 0 0,0 0 0 0 0,0-1 1 0 0,0 1-1 0 0,1 0 0 0 0,-1-1 0 0 0,1 1 1 0 0,0-1-1 0 0,0 0 0 0 0,0 0 0 0 0,0 0 1 0 0,1 0-1 0 0,-1 0 0 0 0,1-1 1 0 0,0 0-1 0 0,0 0 0 0 0,-1 0 0 0 0,1 0 1 0 0,1 0-1 0 0,-1-1 0 0 0,1 1 1 0 0,3-1 30 0 0,-1 1 0 0 0,0-1 0 0 0,0 0 0 0 0,0-1 0 0 0,1 0 0 0 0,-1 0 0 0 0,0 0 0 0 0,0-1 0 0 0,0 0 0 0 0,1-1 0 0 0,-1 1 0 0 0,0-2 0 0 0,-1 1 0 0 0,1-1 0 0 0,0 1 0 0 0,-1-2 0 0 0,1 1 0 0 0,-1-1 0 0 0,0 0 0 0 0,0 0 0 0 0,-1-1 0 0 0,1 0 0 0 0,-1 0 0 0 0,0 0 0 0 0,1-1-30 0 0,3-3 74 0 0,0 1 0 0 0,-1-1 0 0 0,0 0 0 0 0,0-1 0 0 0,-1 0 0 0 0,0 0 0 0 0,-1-1 0 0 0,0 0 0 0 0,-1 0 0 0 0,0 0 0 0 0,-1 0 0 0 0,0-1 0 0 0,-1 0 0 0 0,0 0 0 0 0,0 0 0 0 0,-1-8-74 0 0,-2 19-88 0 0,-1 0 0 0 0,1 1-1 0 0,-1-1 1 0 0,1 0 0 0 0,-1 0 0 0 0,1 0 0 0 0,-1 0 0 0 0,0 0-1 0 0,1 1 1 0 0,-1-1 0 0 0,0 0 0 0 0,0 1 0 0 0,0-1 0 0 0,1 1-1 0 0,-1-1 1 0 0,0 1 0 0 0,0-1 0 0 0,0 1 0 0 0,0-1 0 0 0,0 1-1 0 0,0 0 1 0 0,0-1 0 0 0,0 1 0 0 0,0 0 0 0 0,0 0 0 0 0,0 0-1 0 0,0 0 1 0 0,0 0 0 0 0,0 0 0 0 0,0 0 0 0 0,0 0 0 0 0,0 0-1 0 0,0 1 1 0 0,0-1 0 0 0,0 0 0 0 0,0 1 0 0 0,0-1 0 0 0,0 1-1 0 0,0-1 1 0 0,0 1 0 0 0,0-1 0 0 0,0 1 0 0 0,1 0-1 0 0,-1-1 1 0 0,0 1 88 0 0,-3 3-1180 0 0,-1 2-2846 0 0,2-1-2079 0 0,1 2-6663 0 0</inkml:trace>
  <inkml:trace contextRef="#ctx0" brushRef="#br0" timeOffset="1389.117">2482 573 14307 0 0,'0'0'1895'0'0,"0"0"-589"0"0,0 0-27 0 0,0 0 145 0 0,0 0 4 0 0,0 0-153 0 0,0 0-335 0 0,0 0-281 0 0,0 0-188 0 0,0 0-150 0 0,0 0-58 0 0,0 0-60 0 0,0 0-30 0 0,-11-6-29 0 0,-36-18-34 0 0,45 23-100 0 0,0 1-1 0 0,0-1 1 0 0,0 1 0 0 0,0 0 0 0 0,0-1 0 0 0,0 1 0 0 0,0 0 0 0 0,0 0 0 0 0,0 0 0 0 0,0 0 0 0 0,0 1 0 0 0,0-1 0 0 0,0 0-1 0 0,1 1 1 0 0,-1-1 0 0 0,0 1 0 0 0,0 0 0 0 0,0 0 0 0 0,0 0 0 0 0,1 0 0 0 0,-1 0 0 0 0,0 0 0 0 0,1 0 0 0 0,-1 0 0 0 0,1 1 0 0 0,-1-1-1 0 0,1 1-9 0 0,-7 4 54 0 0,5-5-49 0 0,0 1 0 0 0,1 0 0 0 0,-1 0 1 0 0,0 0-1 0 0,1 0 0 0 0,-1 0 0 0 0,1 1 0 0 0,0-1 0 0 0,-1 1 0 0 0,1 0 1 0 0,1-1-1 0 0,-1 1 0 0 0,0 0 0 0 0,1 0 0 0 0,-1 0 0 0 0,1 1 0 0 0,0-1 1 0 0,0 0-1 0 0,0 0 0 0 0,0 1 0 0 0,1-1 0 0 0,0 0 0 0 0,-1 1 0 0 0,1-1 1 0 0,0 0-1 0 0,0 1 0 0 0,1-1 0 0 0,0 3-5 0 0,57 53 84 0 0,-24-33-20 0 0,-31-23-23 0 0,1-1-1 0 0,-1 1 1 0 0,0 0 0 0 0,0 1-1 0 0,0-1 1 0 0,-1 0 0 0 0,1 1-1 0 0,-1 0 1 0 0,0 0 0 0 0,0-1-1 0 0,0 1 1 0 0,0 0 0 0 0,-1 0 0 0 0,0 1-1 0 0,0-1 1 0 0,0 0 0 0 0,0 0-1 0 0,0 1 1 0 0,-1-1 0 0 0,0 0-1 0 0,0 1 1 0 0,0-1 0 0 0,-1 0-1 0 0,1 1 1 0 0,-1-1 0 0 0,0 0-1 0 0,0 0 1 0 0,0 1 0 0 0,-1-1-1 0 0,0 0 1 0 0,0 0 0 0 0,0-1-1 0 0,0 1 1 0 0,0 0 0 0 0,-1-1-1 0 0,-1 3-40 0 0,-9 4 68 0 0,0 1-1 0 0,-1-2 0 0 0,0 0 0 0 0,-1-1 1 0 0,0 0-1 0 0,0-1 0 0 0,-1-1 1 0 0,0 0-1 0 0,-13 3-67 0 0,-51-5-284 0 0,79-4 178 0 0,0 0-1 0 0,1 0 1 0 0,-1-1 0 0 0,0 1 0 0 0,1 0 0 0 0,-1-1 0 0 0,1 1 0 0 0,-1-1 0 0 0,1 1-1 0 0,-1-1 1 0 0,1 1 0 0 0,-1-1 0 0 0,1 1 0 0 0,-1-1 0 0 0,1 0 0 0 0,0 1-1 0 0,-1-1 1 0 0,1 1 0 0 0,0-1 0 0 0,-1 0 0 0 0,1 1 0 0 0,0-1 0 0 0,0 0-1 0 0,0 1 1 0 0,0-1 0 0 0,0 0 0 0 0,0 0 0 0 0,0 1 0 0 0,0-1 0 0 0,0 0-1 0 0,0 1 1 0 0,0-1 0 0 0,0 0 0 0 0,0 1 0 0 0,1-1 0 0 0,-1 0 0 0 0,0 1-1 0 0,0-1 1 0 0,1 0 0 0 0,-1 1 0 0 0,0-1 0 0 0,1 1 0 0 0,-1-1 0 0 0,1 0 106 0 0,7-17-10439 0 0,-3 11-1585 0 0</inkml:trace>
  <inkml:trace contextRef="#ctx0" brushRef="#br0" timeOffset="2072.487">2514 824 2505 0 0,'0'0'2987'0'0,"0"0"-448"0"0,0 0-161 0 0,0 0-84 0 0,0 0-189 0 0,0 0-224 0 0,0 0-286 0 0,0 0-273 0 0,0 0-198 0 0,0 0-159 0 0,0 0-137 0 0,31-2-137 0 0,97-4-105 0 0,-63-13 278 0 0,-59 16-758 0 0,0-1 0 0 0,-1 0-1 0 0,1 0 1 0 0,-1 0 0 0 0,0-1 0 0 0,0 1 0 0 0,0-1-1 0 0,0-1 1 0 0,-1 1 0 0 0,0-1 0 0 0,0 1 0 0 0,-1-1-1 0 0,0 0 1 0 0,0 0 0 0 0,0-1 0 0 0,0 1 0 0 0,-1-1-1 0 0,0 1 1 0 0,-1-1 0 0 0,1 0 0 0 0,-1-4-106 0 0,-1 8 4 0 0,1 1 1 0 0,-1 0-1 0 0,0 0 0 0 0,0 0 1 0 0,0 0-1 0 0,-1 0 0 0 0,1 0 1 0 0,-1 0-1 0 0,1 0 1 0 0,-1 0-1 0 0,1 0 0 0 0,-1 0 1 0 0,0 0-1 0 0,0 0 0 0 0,0 0 1 0 0,0 0-1 0 0,-1 1 1 0 0,1-1-1 0 0,0 0 0 0 0,-1 1 1 0 0,1-1-1 0 0,-1 1 1 0 0,1-1-1 0 0,-1 1 0 0 0,0 0 1 0 0,1 0-1 0 0,-1 0 0 0 0,0 0 1 0 0,0 0-1 0 0,0 0 1 0 0,0 0-1 0 0,0 1 0 0 0,0-1 1 0 0,0 1-1 0 0,0-1 1 0 0,0 1-1 0 0,0 0 0 0 0,-1 0 1 0 0,1 0-1 0 0,0 0 0 0 0,0 0 1 0 0,-1 0-5 0 0,-7 2-89 0 0,-1 1 0 0 0,1 0 1 0 0,-1 1-1 0 0,1-1 0 0 0,0 2 1 0 0,0 0-1 0 0,0 0 1 0 0,1 0-1 0 0,0 2 0 0 0,0-1 1 0 0,1 1-1 0 0,-1 0 0 0 0,1 0 1 0 0,1 1-1 0 0,0 1 0 0 0,0-1 1 0 0,0 1-1 0 0,1 0 0 0 0,0 0 1 0 0,1 1-1 0 0,0 0 0 0 0,1 0 1 0 0,0 0-1 0 0,0 0 0 0 0,-1 7 89 0 0,4-13-25 0 0,-1 0 0 0 0,1 0 0 0 0,0 0 0 0 0,0 0 0 0 0,1 1-1 0 0,-1-1 1 0 0,1 0 0 0 0,0 0 0 0 0,0 1 0 0 0,0-1 0 0 0,1 0-1 0 0,-1 0 1 0 0,1 0 0 0 0,0 1 0 0 0,0-1 0 0 0,1 0 0 0 0,-1 0 0 0 0,1 0-1 0 0,0-1 1 0 0,0 1 0 0 0,0 0 0 0 0,0-1 0 0 0,1 1 0 0 0,0-1-1 0 0,-1 0 1 0 0,1 0 0 0 0,0 0 0 0 0,1 0 0 0 0,-1 0 0 0 0,0-1 0 0 0,1 1-1 0 0,0-1 1 0 0,-1 0 0 0 0,1 0 0 0 0,0-1 0 0 0,2 2 25 0 0,10 2 48 0 0,1-1 1 0 0,0-1-1 0 0,1 0 1 0 0,-1-1-1 0 0,0-1 1 0 0,1 0-1 0 0,-1-2 0 0 0,1 0 1 0 0,-1 0-1 0 0,0-2 1 0 0,0 0-1 0 0,0-1 1 0 0,0-1-1 0 0,0-1 1 0 0,-1 0-1 0 0,0-1 1 0 0,-1-1-1 0 0,2-1-48 0 0,9-5 191 0 0,-1-1-1 0 0,-1-1 1 0 0,0-1-1 0 0,-1-1 1 0 0,-1-2 0 0 0,-1 0-1 0 0,0-1 1 0 0,-2-1-1 0 0,-1 0 1 0 0,0-2 0 0 0,-2 0-1 0 0,10-19-190 0 0,-12 20 123 0 0,-10 17-100 0 0,1 0 0 0 0,-2 0 0 0 0,1-1 0 0 0,-1 1-1 0 0,1-1 1 0 0,-2 0 0 0 0,1 1 0 0 0,-1-1 0 0 0,0 0 0 0 0,-1-1 0 0 0,1 1-1 0 0,-1 0 1 0 0,-1-3-23 0 0,-1 7-3 0 0,-1 1 0 0 0,0 0 0 0 0,-1-1 0 0 0,1 1 0 0 0,0 0 0 0 0,-1 0 0 0 0,1 0 0 0 0,-1 1 0 0 0,0-1 0 0 0,1 1 0 0 0,-1-1 0 0 0,0 1 0 0 0,0 0 0 0 0,0 0 0 0 0,0 0 0 0 0,0 0 0 0 0,0 1 0 0 0,0-1 0 0 0,0 1 0 0 0,0 0 0 0 0,-1 0 0 0 0,1 0 0 0 0,0 0 0 0 0,0 1 0 0 0,0-1 0 0 0,0 1 0 0 0,0 0 0 0 0,0-1 0 0 0,0 1 0 0 0,0 1 0 0 0,0-1 0 0 0,0 0 3 0 0,-93 65-421 0 0,94-65 407 0 0,0 0 0 0 0,0 0 0 0 0,0 0 1 0 0,1 1-1 0 0,-1-1 0 0 0,1 0 0 0 0,-1 1 1 0 0,1 0-1 0 0,-1-1 0 0 0,1 1 0 0 0,0 0 1 0 0,0-1-1 0 0,0 1 0 0 0,0 0 0 0 0,0 0 0 0 0,0 0 1 0 0,0 0-1 0 0,0 0 0 0 0,1 0 0 0 0,-1 0 1 0 0,1 0-1 0 0,0 0 0 0 0,0 0 0 0 0,-1 0 1 0 0,1 1-1 0 0,1-1 0 0 0,-1 0 0 0 0,0 0 0 0 0,0 0 1 0 0,1 0-1 0 0,-1 0 0 0 0,1 0 0 0 0,0 0 1 0 0,0 0-1 0 0,-1 0 0 0 0,1 0 0 0 0,1 1 14 0 0,11 2 13 0 0,0-1 0 0 0,0-1 0 0 0,1 0 0 0 0,-1 0 0 0 0,1-2 0 0 0,-1 1 0 0 0,1-2 0 0 0,0 0 0 0 0,3-1-13 0 0,69 6 103 0 0,-82-4-97 0 0,0-2 9 0 0,0 1 1 0 0,0 0-1 0 0,0 0 1 0 0,0 1-1 0 0,-1-1 1 0 0,1 1 0 0 0,0 0-1 0 0,0 0 1 0 0,0 0-1 0 0,-1 0 1 0 0,1 1 0 0 0,0-1-1 0 0,-1 1 1 0 0,0 0-1 0 0,1 0 1 0 0,-1 0-1 0 0,0 1 1 0 0,0-1 0 0 0,0 1-1 0 0,0 0 1 0 0,-1 0-1 0 0,1 0 1 0 0,-1 0-1 0 0,1 0 1 0 0,-1 0 0 0 0,0 1-1 0 0,-1-1 1 0 0,1 1-1 0 0,0-1 1 0 0,-1 1-1 0 0,1 1-15 0 0,-3 4 17 0 0,0 0-1 0 0,0-1 0 0 0,-1 1 1 0 0,0-1-1 0 0,-1 1 0 0 0,0-1 1 0 0,0 0-1 0 0,0 0 0 0 0,-1 0 0 0 0,-1-1 1 0 0,1 1-1 0 0,-2 0-16 0 0,-14 28-221 0 0,15-27-69 0 0,-1 0-845 0 0,5 0-8102 0 0,1-6-2475 0 0</inkml:trace>
  <inkml:trace contextRef="#ctx0" brushRef="#br0" timeOffset="2455.478">3539 500 14563 0 0,'0'0'1931'0'0,"0"0"-684"0"0,0 0-245 0 0,0 0 33 0 0,0 0 62 0 0,0 0-25 0 0,0 0-178 0 0,0 0-233 0 0,0 0-143 0 0,0 0-71 0 0,0 0-65 0 0,0 0-72 0 0,0 0-86 0 0,7 29-76 0 0,19 92-36 0 0,35 63 223 0 0,-28-147-201 0 0,-18-62 813 0 0,100-321 452 0 0,-113 342-5161 0 0,-2 11-6339 0 0,1-3-2510 0 0</inkml:trace>
  <inkml:trace contextRef="#ctx0" brushRef="#br0" timeOffset="3141.167">4056 776 4761 0 0,'0'0'3511'0'0,"0"0"-882"0"0,0 0-270 0 0,0 0-58 0 0,0 0-257 0 0,0 0-334 0 0,0 0-366 0 0,0 0-292 0 0,0 0-186 0 0,0 0-121 0 0,0 0-85 0 0,0 0-115 0 0,30-13-96 0 0,89-41-82 0 0,-114 52-324 0 0,0 1 0 0 0,0-1 0 0 0,-1 0 1 0 0,1 0-1 0 0,-1-1 0 0 0,1 1 0 0 0,-1-1 1 0 0,0 0-1 0 0,0 0 0 0 0,0-1 0 0 0,-1 1 1 0 0,1-1-1 0 0,-1 0 0 0 0,0 0 0 0 0,0 0 1 0 0,0 0-1 0 0,1-2-43 0 0,6-11 208 0 0,-8 15-194 0 0,-1 1 1 0 0,1-1 0 0 0,0 0-1 0 0,-1 0 1 0 0,0 0 0 0 0,1 0-1 0 0,-1 0 1 0 0,0 0 0 0 0,0 0 0 0 0,0 0-1 0 0,0 0 1 0 0,0-1 0 0 0,-1 1-1 0 0,1 0 1 0 0,-1-1 0 0 0,1 1-1 0 0,-1 0 1 0 0,0-1 0 0 0,0 1 0 0 0,0-1-1 0 0,0 1 1 0 0,0 0 0 0 0,-1-1-1 0 0,1 1 1 0 0,-1 0 0 0 0,1-1-1 0 0,-1 1 1 0 0,0 0 0 0 0,0 0 0 0 0,0 0-1 0 0,0 0 1 0 0,0-1 0 0 0,-1 2-1 0 0,1-1 1 0 0,-1 0 0 0 0,1 0-1 0 0,-1 0 1 0 0,0 1 0 0 0,0-1-1 0 0,1 1 1 0 0,-1-1 0 0 0,0 1 0 0 0,0 0-1 0 0,0-1 1 0 0,-1 1 0 0 0,1 0-1 0 0,0 1 1 0 0,-2-2-15 0 0,-5 1-7 0 0,-1-1 0 0 0,1 1 0 0 0,0 1 0 0 0,0 0 1 0 0,0 0-1 0 0,-1 1 0 0 0,1 0 0 0 0,0 1 0 0 0,0 0 0 0 0,0 0 0 0 0,0 1 0 0 0,1 0 0 0 0,-1 0 0 0 0,1 1 1 0 0,-1 0-1 0 0,1 1 0 0 0,1 0 0 0 0,-1 0 0 0 0,1 1 0 0 0,-1 0 0 0 0,2 0 0 0 0,-1 0 0 0 0,1 1 0 0 0,0 0 1 0 0,0 0-1 0 0,1 1 0 0 0,0 0 0 0 0,0 0 0 0 0,1 0 0 0 0,0 0 0 0 0,0 1 0 0 0,1-1 0 0 0,0 1 0 0 0,1 0 1 0 0,0 0-1 0 0,0 0 0 0 0,1 0 0 0 0,0 0 0 0 0,0 1 0 0 0,2 7 7 0 0,2-10 20 0 0,0-1-1 0 0,0 0 1 0 0,1 0 0 0 0,0 0 0 0 0,0 0-1 0 0,0 0 1 0 0,1-1 0 0 0,0 0-1 0 0,0 0 1 0 0,0 0 0 0 0,1-1 0 0 0,0 0-1 0 0,0 0 1 0 0,0 0 0 0 0,0-1-1 0 0,0 0 1 0 0,1 0 0 0 0,-1 0 0 0 0,1-1-1 0 0,0 0 1 0 0,0 0 0 0 0,0-1-1 0 0,1 0-19 0 0,144 15 78 0 0,-141-17-231 0 0,0 0-1 0 0,0-1 1 0 0,0-1 0 0 0,0 0-1 0 0,-1 0 1 0 0,1-1 0 0 0,-1 0-1 0 0,0-1 1 0 0,7-4 153 0 0,18-12-4159 0 0,-4 0-5157 0 0,-22 13-2131 0 0</inkml:trace>
  <inkml:trace contextRef="#ctx0" brushRef="#br0" timeOffset="3657.106">4758 536 8786 0 0,'0'0'3886'0'0,"0"0"-1559"0"0,0 0-697 0 0,0 0-182 0 0,0 0-98 0 0,0 0-111 0 0,0 0-155 0 0,0 0-192 0 0,0 0-226 0 0,0 0-165 0 0,-33 18-130 0 0,-103 58-130 0 0,61-19 23 0 0,65-45-228 0 0,1-3-23 0 0,0 0 0 0 0,1 0 0 0 0,0 1 0 0 0,0 0-1 0 0,1 0 1 0 0,1 1 0 0 0,0 0 0 0 0,0 0 0 0 0,1 0-1 0 0,0 1 1 0 0,1 0 0 0 0,0 0 0 0 0,1 0 0 0 0,1 0 0 0 0,0 0-1 0 0,0 1 1 0 0,1-1 0 0 0,1 6-13 0 0,3-13 20 0 0,0 0 1 0 0,0 0-1 0 0,1-1 0 0 0,-1 1 0 0 0,1-1 1 0 0,0 0-1 0 0,0 0 0 0 0,1 0 1 0 0,-1 0-1 0 0,1-1 0 0 0,0 0 0 0 0,0 0 1 0 0,0 0-1 0 0,0 0 0 0 0,0-1 0 0 0,1 0 1 0 0,-1 0-1 0 0,1 0 0 0 0,-1-1 1 0 0,1 0-1 0 0,0 0 0 0 0,-1-1 0 0 0,1 1 1 0 0,0-1-1 0 0,0 0 0 0 0,0-1 1 0 0,-1 1-1 0 0,1-1 0 0 0,5-2-20 0 0,18-3 198 0 0,0-1 0 0 0,0-1 0 0 0,-1-2 0 0 0,0 0 0 0 0,-1-2 0 0 0,0-1 0 0 0,-1-2 0 0 0,0 0 1 0 0,-1-2-1 0 0,-1 0 0 0 0,-1-2 0 0 0,-1-1 0 0 0,0 0 0 0 0,-1-2 0 0 0,-2 0 0 0 0,12-18-198 0 0,8-5 170 0 0,-1-2-1 0 0,-3-1 1 0 0,-2-2 0 0 0,2-9-170 0 0,-25 40 5 0 0,0-1 0 0 0,-1-1 0 0 0,-1 0 1 0 0,-1 0-1 0 0,-1-1 0 0 0,-1 0 0 0 0,0 0 0 0 0,-2 0 1 0 0,-1 0-1 0 0,0-1 0 0 0,-2 1 0 0 0,-2-15-5 0 0,2 29-5 0 0,-1 1 0 0 0,-1-1 0 0 0,1 1 0 0 0,-1-1 0 0 0,-1 1 0 0 0,1 0-1 0 0,-1 0 1 0 0,0 0 0 0 0,-1 0 0 0 0,0 0 0 0 0,0 1 0 0 0,0 0 0 0 0,-1 0 0 0 0,0 0-1 0 0,0 0 1 0 0,-1 1 0 0 0,1-1 0 0 0,-1 1 0 0 0,0 1 0 0 0,0-1 0 0 0,-1 1 0 0 0,0 0-1 0 0,1 1 1 0 0,-1 0 0 0 0,0 0 0 0 0,-1 0 0 0 0,1 1 0 0 0,0 0 0 0 0,-1 0 0 0 0,1 1-1 0 0,-1 0 1 0 0,0 0 0 0 0,1 1 0 0 0,-1 0 0 0 0,0 0 0 0 0,1 1 0 0 0,-1 0 0 0 0,0 0 5 0 0,-9 5-8 0 0,2 0 0 0 0,-1 1 0 0 0,1 0 0 0 0,0 1 0 0 0,1 1 0 0 0,0 0 0 0 0,0 1 0 0 0,1 1 0 0 0,0 0 0 0 0,1 1 1 0 0,0 0-1 0 0,1 1 0 0 0,0 0 0 0 0,1 0 0 0 0,-3 7 8 0 0,5-8 3 0 0,1 1-1 0 0,0 0 1 0 0,0 0-1 0 0,2 0 1 0 0,-1 1 0 0 0,2-1-1 0 0,0 1 1 0 0,0 1-1 0 0,2-1 1 0 0,-1 0 0 0 0,2 1-1 0 0,0-1 1 0 0,1 1-1 0 0,0-1 1 0 0,1 1 0 0 0,1-1-1 0 0,0 1 1 0 0,1-1 0 0 0,0 0-1 0 0,1 0 1 0 0,1 0-1 0 0,1 0 1 0 0,-1-1 0 0 0,7 9-3 0 0,10 12 95 0 0,1 0 0 0 0,2-2 1 0 0,2 0-1 0 0,0-2 1 0 0,2-1-1 0 0,2-2 0 0 0,0 0 1 0 0,2-2-1 0 0,0-2 1 0 0,2-1-1 0 0,25 11-95 0 0,91 23 450 0 0,-144-56-1124 0 0,-26-3-5070 0 0,12 3-1680 0 0,1 0-5392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 6249 0 0,'0'0'2286'0'0,"0"0"-372"0"0,0 0-116 0 0,0 0 26 0 0,0 0-69 0 0,0 0-193 0 0,0 0-265 0 0,0 0-230 0 0,0 0-171 0 0,0 0-117 0 0,0 0-71 0 0,0 0-70 0 0,-7-3-55 0 0,-34-15 441 0 0,-25 10 1835 0 0,46 9-2740 0 0,1 2-1 0 0,0 0 1 0 0,-1 1 0 0 0,1 1-1 0 0,1 1 1 0 0,-1 0-1 0 0,1 2 1 0 0,0 0 0 0 0,1 1-1 0 0,0 1 1 0 0,0 0-1 0 0,1 1 1 0 0,1 1-1 0 0,-7 6-117 0 0,17-12 29 0 0,1 0 1 0 0,0-1-1 0 0,1 1 1 0 0,-1 0-1 0 0,1 1 1 0 0,0-1 0 0 0,1 1-1 0 0,-1-1 1 0 0,2 1-1 0 0,-1 0 1 0 0,0 0-1 0 0,1 0 1 0 0,1 0 0 0 0,-1 0-1 0 0,1 0 1 0 0,0 0-1 0 0,0-1 1 0 0,1 1-1 0 0,0 0 1 0 0,1 0 0 0 0,-1 0-1 0 0,1 0 1 0 0,0-1-1 0 0,1 1 1 0 0,0-1-1 0 0,0 1 1 0 0,0-1-31 0 0,4 7 47 0 0,1-1 0 0 0,0 1 0 0 0,1-2 1 0 0,1 1-1 0 0,-1-1 0 0 0,2-1 0 0 0,-1 1 0 0 0,2-2 0 0 0,-1 0 0 0 0,1 0 0 0 0,0-1 0 0 0,9 4-47 0 0,-7-5 46 0 0,1 0-1 0 0,0-2 0 0 0,0 1 0 0 0,1-2 1 0 0,-1 0-1 0 0,1-1 0 0 0,0 0 0 0 0,0-1 1 0 0,0-1-1 0 0,0-1 0 0 0,0 0 0 0 0,12-2-45 0 0,-23 1-129 0 0,0 0 0 0 0,1 0-1 0 0,-1 0 1 0 0,0-1 0 0 0,0 0 0 0 0,0 0-1 0 0,0 0 1 0 0,0-1 0 0 0,0 1-1 0 0,0-1 1 0 0,-1 0 0 0 0,0-1 0 0 0,1 1-1 0 0,-1-1 1 0 0,-1 0 0 0 0,1 0-1 0 0,0 0 1 0 0,2-4 129 0 0,-4 4-1003 0 0,2 0-1928 0 0,-3 0-2341 0 0,-1 0-7067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 0 0,'0'0'2467'0'0,"0"0"-947"0"0,0 0-326 0 0,0 0 62 0 0,0 0 59 0 0,0 0-75 0 0,0 0-265 0 0,0 0-315 0 0,0 0-205 0 0,0 0-131 0 0,0 0-32 0 0,0 0 26 0 0,-6 14 0 0 0,-20 44 12 0 0,13 43 519 0 0,14-71-649 0 0,-2-24-144 0 0,1 0-1 0 0,-1 0 1 0 0,1 0-1 0 0,0 1 1 0 0,1-1-1 0 0,-1 0 0 0 0,1 0 1 0 0,0 1-1 0 0,1-1 1 0 0,0 0-1 0 0,0 0 1 0 0,0-1-1 0 0,0 1 1 0 0,1 0-1 0 0,0-1 1 0 0,0 1-1 0 0,1-1 1 0 0,0 0-1 0 0,0 0 1 0 0,0 0-1 0 0,0-1 0 0 0,1 0 1 0 0,-1 1-1 0 0,1-2 1 0 0,0 1-1 0 0,0 0 1 0 0,1-1-1 0 0,-1 0 1 0 0,1 0-1 0 0,0-1 1 0 0,-1 0-1 0 0,1 0 1 0 0,0 0-1 0 0,3 0-55 0 0,4-5 74 0 0,0 0 0 0 0,0-2 1 0 0,-1 1-1 0 0,1-2 0 0 0,-1 1 1 0 0,0-2-1 0 0,-1 0 0 0 0,1 0 0 0 0,-1-1 1 0 0,-1 0-1 0 0,0-1 0 0 0,0 0 0 0 0,0-1 1 0 0,-1 0-1 0 0,-1 0 0 0 0,0-1 0 0 0,0-1-74 0 0,7-5 41 0 0,64-67 51 0 0,-77 85-93 0 0,-1-1 0 0 0,1 1 0 0 0,-1-1-1 0 0,1 1 1 0 0,-1 0 0 0 0,1 0 0 0 0,-1 0 0 0 0,1 0 0 0 0,-1 0-1 0 0,0 0 1 0 0,0 0 0 0 0,1 0 0 0 0,-1 1 0 0 0,0-1 0 0 0,0 0 0 0 0,0 1-1 0 0,-1-1 1 0 0,1 0 0 0 0,0 1 0 0 0,0-1 0 0 0,-1 1 0 0 0,1 0-1 0 0,-1-1 1 0 0,1 1 0 0 0,-1-1 0 0 0,0 1 0 0 0,0 0 0 0 0,1-1 0 0 0,-1 1-1 0 0,0 0 1 0 0,-1-1 0 0 0,1 1 0 0 0,0 0 0 0 0,0-1 0 0 0,-1 1 0 0 0,1 0-1 0 0,-1-1 1 0 0,1 1 0 0 0,-1-1 0 0 0,0 1 1 0 0,3 17 10 0 0,-2-9-7 0 0,1 1 1 0 0,0-1-1 0 0,1 0 1 0 0,0 0-1 0 0,0 0 1 0 0,1 0-1 0 0,1 0 1 0 0,0 0-1 0 0,0-1 1 0 0,0 1-1 0 0,2-1 1 0 0,-1-1-1 0 0,1 1 1 0 0,0-1-1 0 0,1 0 0 0 0,0 0 1 0 0,0 0-1 0 0,0-1 1 0 0,1 0-1 0 0,8 5-3 0 0,-10-9 35 0 0,-1 0-1 0 0,1 0 0 0 0,0-1 1 0 0,0 0-1 0 0,0 0 1 0 0,0 0-1 0 0,0-1 0 0 0,0 0 1 0 0,1 0-1 0 0,-1 0 1 0 0,0-1-1 0 0,1 0 0 0 0,-1 0 1 0 0,0-1-1 0 0,0 0 1 0 0,1 0-1 0 0,-1 0 0 0 0,0-1 1 0 0,0 0-1 0 0,0 0 1 0 0,0 0-1 0 0,0-1 0 0 0,-1 0 1 0 0,1 0-1 0 0,-1 0 1 0 0,0-1-1 0 0,0 0 0 0 0,0 0 1 0 0,0 0-1 0 0,-1-1 1 0 0,0 1-1 0 0,0-1 0 0 0,0 0 1 0 0,3-5-35 0 0,4-9 66 0 0,-2-1 0 0 0,0 1 0 0 0,0-2 0 0 0,-2 1 0 0 0,-1-1 1 0 0,0 0-1 0 0,1-18-66 0 0,-5-89-16 0 0,-20 101-1370 0 0,18 53-3588 0 0,2-10 936 0 0,0-7-2899 0 0,1-1-5399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18 512 7586 0 0,'0'0'4410'0'0,"0"0"-2447"0"0,0 0-636 0 0,0 0 207 0 0,0 0 123 0 0,0 0-123 0 0,0 0-296 0 0,0 0-258 0 0,0 0-147 0 0,0 0-58 0 0,0 0-53 0 0,0 0-84 0 0,0 0-77 0 0,-2 6-24 0 0,-7 21-30 0 0,7-20-11 0 0,-2-36 1647 0 0,4-5-2017 0 0,0 0 0 0 0,3 0 0 0 0,1 0 0 0 0,1 0 0 0 0,2 1 0 0 0,1 0 0 0 0,2 0 0 0 0,1 1 0 0 0,1 0 0 0 0,7-10-126 0 0,-15 32 3 0 0,1 0-1 0 0,0 0 1 0 0,0 0-1 0 0,1 1 0 0 0,0 0 1 0 0,1 0-1 0 0,0 0 1 0 0,0 1-1 0 0,1 0 1 0 0,0 1-1 0 0,0 0 1 0 0,1 0-1 0 0,0 1 0 0 0,0 0 1 0 0,0 0-1 0 0,1 1 1 0 0,0 0-1 0 0,5-1-2 0 0,-12 7-2 0 0,0 0-1 0 0,-1 1 1 0 0,1-1-1 0 0,-1 1 1 0 0,0 0-1 0 0,1 0 0 0 0,-1 0 1 0 0,0 0-1 0 0,0 0 1 0 0,0 0-1 0 0,-1 1 1 0 0,1-1-1 0 0,0 0 1 0 0,-1 1-1 0 0,0 0 1 0 0,1-1-1 0 0,-1 1 1 0 0,0 0-1 0 0,0 0 0 0 0,-1-1 1 0 0,1 1-1 0 0,0 0 1 0 0,-1 0-1 0 0,0 0 1 0 0,0 1 2 0 0,3 4-3 0 0,21 147-73 0 0,-21-108-2289 0 0,-2-47 1325 0 0,-1 0-506 0 0,0 0-749 0 0,0 0-2071 0 0,0 0-4384 0 0,0 0-1491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78 692 16596 0 0,'0'0'1512'0'0,"0"0"-608"0"0,0 0-24 0 0,0 0-48 0 0,0 0-119 0 0,0 0-177 0 0,0 0-232 0 0,0 0-168 0 0,0 0-56 0 0,0 0-40 0 0,0 0-56 0 0,0 0-72 0 0,0 0-192 0 0,0 0-304 0 0,44 181-681 0 0,-41-181-1951 0 0,1 0-9411 0 0</inkml:trace>
  <inkml:trace contextRef="#ctx0" brushRef="#br0" timeOffset="148.192">0 302 21597 0 0,'0'0'976'0'0,"0"0"-344"0"0,0 0 32 0 0,0 0-40 0 0,0 0-120 0 0,0 0-160 0 0,0 0-280 0 0,0 0-160 0 0,0 0-80 0 0,0 0-64 0 0,0 0-40 0 0,0 0-192 0 0,0 0-392 0 0,0-48-832 0 0,13 52-2385 0 0,-4-4-8970 0 0</inkml:trace>
  <inkml:trace contextRef="#ctx0" brushRef="#br0" timeOffset="429.013">560 0 19412 0 0,'0'0'1519'0'0,"0"0"-293"0"0,0 0-109 0 0,0 0-163 0 0,0 0-167 0 0,0 0-178 0 0,0 0-150 0 0,0 0-36 0 0,0 0 7 0 0,0 0-27 0 0,0 0-61 0 0,0 0-69 0 0,0 0-38 0 0,8 24-45 0 0,24 77-19 0 0,-13 47 239 0 0,-8 338-769 0 0,-5-455-346 0 0,-5-26-3770 0 0,-1-4-4466 0 0,0-1-2410 0 0</inkml:trace>
  <inkml:trace contextRef="#ctx0" brushRef="#br0" timeOffset="668.014">348 523 14435 0 0,'0'0'1799'0'0,"0"0"-528"0"0,0 0-160 0 0,0 0 13 0 0,0 0-125 0 0,0 0-229 0 0,0 0-229 0 0,34-1-160 0 0,110-5-91 0 0,208-13-2073 0 0,-301 19-242 0 0,-18 0-4297 0 0,-19 0-4517 0 0</inkml:trace>
  <inkml:trace contextRef="#ctx0" brushRef="#br0" timeOffset="964.348">1121 527 5337 0 0,'0'0'2406'0'0,"0"0"-607"0"0,0 0-91 0 0,0 0 77 0 0,0 0 10 0 0,0 0-40 0 0,0 0-100 0 0,0 0-124 0 0,0 0-145 0 0,0 0-148 0 0,0 0-151 0 0,0 0-153 0 0,32 5-134 0 0,99 16-132 0 0,-73-30 93 0 0,-50 3-576 0 0,-1 3-109 0 0,-1-1 0 0 0,0 1 0 0 0,1-1 0 0 0,-1-1 0 0 0,-1 1 0 0 0,1-1-1 0 0,-1 0 1 0 0,1 0 0 0 0,-2 0 0 0 0,1-1 0 0 0,0 0 0 0 0,-1 0 0 0 0,0 0 0 0 0,-1 0 0 0 0,1-1 0 0 0,-1 0 0 0 0,0 1 0 0 0,-1-1 0 0 0,0 0 0 0 0,0 0 0 0 0,0 0 0 0 0,-1-1 0 0 0,0 1 0 0 0,0 0 0 0 0,-1-1 0 0 0,0-3-76 0 0,-4 8 5 0 0,1 1-1 0 0,0-1 1 0 0,-1 1 0 0 0,0-1 0 0 0,1 1-1 0 0,-1 0 1 0 0,0 0 0 0 0,0 1 0 0 0,0-1 0 0 0,-1 1-1 0 0,1 0 1 0 0,0 0 0 0 0,0 0 0 0 0,-1 1 0 0 0,1-1-1 0 0,0 1 1 0 0,-1 0 0 0 0,1 1 0 0 0,0-1-1 0 0,-1 1 1 0 0,1-1 0 0 0,0 1 0 0 0,0 1 0 0 0,-2 0-5 0 0,-8 2-20 0 0,0 1 0 0 0,1 1 1 0 0,0 0-1 0 0,0 1 0 0 0,1 0 1 0 0,0 1-1 0 0,0 0 0 0 0,1 1 1 0 0,0 1-1 0 0,0 0 0 0 0,1 0 1 0 0,1 1-1 0 0,0 0 0 0 0,0 0 1 0 0,1 1-1 0 0,0 0 0 0 0,1 1 1 0 0,1 0-1 0 0,-3 7 20 0 0,5-12 3 0 0,1 1-1 0 0,0 0 1 0 0,0-1-1 0 0,1 1 1 0 0,0 0 0 0 0,0 0-1 0 0,1 1 1 0 0,1-1-1 0 0,0 0 1 0 0,0 0 0 0 0,0 0-1 0 0,1 0 1 0 0,0 1-1 0 0,1-1 1 0 0,0 0 0 0 0,1-1-1 0 0,2 6-2 0 0,3-1 27 0 0,2 0 0 0 0,-1-1 0 0 0,2 0 0 0 0,0-1 0 0 0,0 0 1 0 0,1-1-1 0 0,0 0 0 0 0,0-1 0 0 0,1 0 0 0 0,1-1 0 0 0,0 0 0 0 0,0-1 0 0 0,0-1 0 0 0,8 3-27 0 0,13 2-343 0 0,0 0 0 0 0,0-2 1 0 0,1-2-1 0 0,0-1 0 0 0,28 0 343 0 0,-30-6-4020 0 0,-26 0 564 0 0,1 0-8985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55 10682 0 0,'0'0'1999'0'0,"0"0"-341"0"0,0 0-14 0 0,0 0 51 0 0,0 0-81 0 0,0 0-231 0 0,0 0-301 0 0,0 0-205 0 0,0 0-119 0 0,0 0-84 0 0,0 0-61 0 0,0 0-51 0 0,0-8-60 0 0,-4-24-51 0 0,4 31-419 0 0,-1 0 1 0 0,1 0 0 0 0,-1 0 0 0 0,0 0 0 0 0,1 0 0 0 0,-1 0-1 0 0,0 1 1 0 0,0-1 0 0 0,0 0 0 0 0,1 1 0 0 0,-1-1 0 0 0,0 0-1 0 0,0 1 1 0 0,0-1 0 0 0,0 1 0 0 0,0-1 0 0 0,0 1 0 0 0,0 0 0 0 0,-1-1-1 0 0,1 1 1 0 0,0 0 0 0 0,0 0 0 0 0,0 0 0 0 0,0 0 0 0 0,0 0-1 0 0,0 0 1 0 0,0 0 0 0 0,0 0 0 0 0,-1 0 0 0 0,1 1 0 0 0,0-1-1 0 0,0 0 1 0 0,-1 1-33 0 0,-3 0 138 0 0,-12 0-52 0 0,0 2 0 0 0,1 0-1 0 0,-1 1 1 0 0,1 1 0 0 0,0 0-1 0 0,1 1 1 0 0,-1 1 0 0 0,1 1 0 0 0,0 0-1 0 0,1 0 1 0 0,0 2 0 0 0,0 0-1 0 0,1 0 1 0 0,0 1 0 0 0,-9 11-86 0 0,14-13 11 0 0,1 0 0 0 0,0 1 1 0 0,0 0-1 0 0,1 0 0 0 0,0 1 1 0 0,0-1-1 0 0,2 1 0 0 0,-1 1 1 0 0,1-1-1 0 0,1 0 0 0 0,0 1 0 0 0,0 0 1 0 0,2 0-1 0 0,-1 0 0 0 0,1 0 1 0 0,1 0-1 0 0,0 0 0 0 0,1 0 1 0 0,1 6-12 0 0,-1-15 8 0 0,0 0 1 0 0,0 0 0 0 0,0 0 0 0 0,0 0 0 0 0,1 0-1 0 0,-1-1 1 0 0,1 1 0 0 0,0 0 0 0 0,0-1 0 0 0,0 0-1 0 0,0 1 1 0 0,0-1 0 0 0,0 0 0 0 0,1 0 0 0 0,-1 0-1 0 0,1 0 1 0 0,-1-1 0 0 0,1 1 0 0 0,0-1 0 0 0,0 1-1 0 0,-1-1 1 0 0,1 0 0 0 0,0 0 0 0 0,0 0 0 0 0,0-1-1 0 0,0 1 1 0 0,1-1 0 0 0,-1 1 0 0 0,2-1-9 0 0,93-15 570 0 0,-72 0-519 0 0,-1 0 0 0 0,-1-2 0 0 0,-1 0 0 0 0,0-2 0 0 0,-1-1 0 0 0,-1 0 0 0 0,3-6-51 0 0,28-25 38 0 0,14 2 0 0 0,-65 49-64 0 0,-1 30-156 0 0,-1-10 126 0 0,0-16-48 0 0,1 1 0 0 0,-1 0 0 0 0,1 0 0 0 0,0 0 0 0 0,0 0 0 0 0,0 0 0 0 0,1 0-1 0 0,-1-1 1 0 0,1 1 0 0 0,1 0 0 0 0,-1 0 0 0 0,1-1 0 0 0,-1 1 0 0 0,1-1 0 0 0,1 1 0 0 0,-1-1 0 0 0,0 0 0 0 0,1 0 0 0 0,0 0 0 0 0,0 0 0 0 0,1 0 104 0 0,16 11-1697 0 0,4 3-1309 0 0,-8-7-4549 0 0,-9-7-4519 0 0</inkml:trace>
  <inkml:trace contextRef="#ctx0" brushRef="#br0" timeOffset="464.952">773 442 11346 0 0,'0'0'2497'0'0,"0"0"-726"0"0,0 0-261 0 0,0 0-37 0 0,0 0-96 0 0,0 0-208 0 0,0 0-219 0 0,0 0-170 0 0,0 0-45 0 0,0 0-3 0 0,0 0-47 0 0,0 0-69 0 0,0 0-65 0 0,9-10-49 0 0,67-84 945 0 0,-16 3-611 0 0,51-41-587 0 0,-78 109-287 0 0,-33 23 10 0 0,0 0-18 0 0,0 19-64 0 0,-16 168-40 0 0,19-182 165 0 0,0 1-1 0 0,0-1 1 0 0,0 0 0 0 0,1 0-1 0 0,0 0 1 0 0,0 0-1 0 0,0-1 1 0 0,1 1-1 0 0,-1-1 1 0 0,1 0 0 0 0,0 0-1 0 0,0-1 1 0 0,1 0-1 0 0,-1 1 1 0 0,1-2 0 0 0,-1 1-1 0 0,1-1 1 0 0,0 0-1 0 0,0 0 1 0 0,0 0-1 0 0,0-1 1 0 0,0 0 0 0 0,1 0-1 0 0,-1-1 1 0 0,0 0-1 0 0,0 0 1 0 0,1 0 0 0 0,-1-1-1 0 0,0 0 1 0 0,0 0-1 0 0,0 0 1 0 0,0-1-15 0 0,4 0 46 0 0,0 0-1 0 0,0 0 1 0 0,-1-1-1 0 0,1-1 1 0 0,-1 0 0 0 0,0 0-1 0 0,0 0 1 0 0,0-1 0 0 0,-1-1-1 0 0,0 1 1 0 0,0-1 0 0 0,0-1-1 0 0,-1 1 1 0 0,0-1-1 0 0,0-1 1 0 0,0 1 0 0 0,-1-1-1 0 0,0 0 1 0 0,-1-1 0 0 0,0 1-1 0 0,0-1 1 0 0,-1 0-1 0 0,0-1-45 0 0,23-79-3270 0 0,-24 70-1806 0 0,-1-1-3936 0 0,-2 12-4000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6929 0 0,'0'0'1820'0'0,"0"0"-212"0"0,0 0-20 0 0,0 0 105 0 0,0 0 38 0 0,0 0-162 0 0,0 0-358 0 0,0 0-396 0 0,0 0-272 0 0,0 0-86 0 0,0 0 10 0 0,0 0 85 0 0,0 0 51 0 0,11 0-35 0 0,205 0 1983 0 0,32-7 130 0 0,-301-19-2042 0 0,42 22-660 0 0,0 0 0 0 0,0-1 1 0 0,0 0-1 0 0,1-1 0 0 0,0 0 0 0 0,0-1 1 0 0,1 0-1 0 0,0 0 0 0 0,0-1 1 0 0,1 0-1 0 0,0-1 0 0 0,0 0 0 0 0,1 0 1 0 0,0 0-1 0 0,0-1 0 0 0,1 0 1 0 0,1-1-1 0 0,0 1 0 0 0,-4-11 21 0 0,8-1-1858 0 0,7 11-5368 0 0,-2 11-2831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0 0 0,'0'0'1020'0'0,"0"0"287"0"0,0 0 452 0 0,0 0 468 0 0,0 0 255 0 0,0 0-109 0 0,0 0-364 0 0,0 0-415 0 0,0 0-331 0 0,0 0-197 0 0,0 0-79 0 0,3-3-75 0 0,8-9-79 0 0,-8 9-81 0 0,1 19 3844 0 0,-16 35-3870 0 0,6-32-630 0 0,1 1 0 0 0,1-1 1 0 0,0 1-1 0 0,2 0 1 0 0,0 0-1 0 0,1 0 0 0 0,2 10-96 0 0,-1-31-42 0 0,0 1-1 0 0,0-1 0 0 0,0 1 1 0 0,1-1-1 0 0,-1 1 0 0 0,0-1 0 0 0,1 1 1 0 0,-1-1-1 0 0,1 1 0 0 0,-1-1 1 0 0,0 1-1 0 0,1-1 0 0 0,-1 1 1 0 0,1 0-1 0 0,-1-1 0 0 0,1 1 1 0 0,-1 0-1 0 0,1-1 0 0 0,0 1 0 0 0,-1 0 1 0 0,1 0-1 0 0,-1 0 0 0 0,1-1 1 0 0,-1 1-1 0 0,1 0 0 0 0,0 0 1 0 0,-1 0-1 0 0,1 0 0 0 0,0 0 0 0 0,-1 0 1 0 0,1 0-1 0 0,-1 0 0 0 0,1 0 1 0 0,0 0-1 0 0,-1 1 0 0 0,1-1 1 0 0,-1 0-1 0 0,1 0 0 0 0,-1 1 1 0 0,1-1-1 0 0,0 0 0 0 0,-1 0 0 0 0,1 1 1 0 0,-1-1-1 0 0,0 1 0 0 0,1-1 1 0 0,-1 0-1 0 0,1 1 0 0 0,-1-1 1 0 0,1 1-1 0 0,-1-1 0 0 0,0 1 0 0 0,1-1 1 0 0,-1 1-1 0 0,0 0 0 0 0,0-1 1 0 0,0 1-1 0 0,1-1 0 0 0,-1 1 1 0 0,0 0-1 0 0,0-1 0 0 0,0 1 1 0 0,0-1-1 0 0,0 1 43 0 0,2-22-8357 0 0,-2 17 3540 0 0,0-4-5857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8 4393 0 0,'0'0'1496'0'0,"0"0"-357"0"0,0 0-33 0 0,0 0 365 0 0,0 0 349 0 0,0 0 49 0 0,0 0-248 0 0,0 0-390 0 0,0 0-332 0 0,0 0-198 0 0,0 0-108 0 0,6-1-60 0 0,7 0-410 0 0,21-2 2139 0 0,-10 0 2683 0 0,-73 8-2074 0 0,-57 9-2832 0 0,-460 170 249 0 0,544-176-270 0 0,-87 47 58 0 0,108-54-69 0 0,-1 1-1 0 0,1-1 1 0 0,0 1 0 0 0,0-1-1 0 0,-1 1 1 0 0,1-1-1 0 0,0 1 1 0 0,0 0 0 0 0,0 0-1 0 0,1-1 1 0 0,-1 1-1 0 0,0 0 1 0 0,1 0 0 0 0,-1 0-1 0 0,1 0 1 0 0,0 0-1 0 0,-1 0 1 0 0,1 0 0 0 0,0 0-1 0 0,0 0 1 0 0,1 0-1 0 0,-1 0 1 0 0,0 0 0 0 0,0 0-1 0 0,1 0 1 0 0,-1-1-1 0 0,1 1 1 0 0,0 0 0 0 0,0 0-1 0 0,0 0 1 0 0,-1-1-1 0 0,2 1 1 0 0,-1 0 0 0 0,0-1-1 0 0,0 1 1 0 0,0-1-1 0 0,1 1 1 0 0,-1-1 0 0 0,1 0-1 0 0,-1 1 1 0 0,1-1-1 0 0,-1 0 1 0 0,1 0 0 0 0,0 0-1 0 0,0 0 1 0 0,-1-1-1 0 0,1 1 1 0 0,0 0-1 0 0,0-1 1 0 0,0 1 0 0 0,0-1-1 0 0,0 0 1 0 0,0 1-1 0 0,0-1 1 0 0,1 0-7 0 0,517 29 772 0 0,-426-18-766 0 0,-93-10-4 0 0,-1 0 0 0 0,1 0-1 0 0,-1-1 1 0 0,1 1 0 0 0,0 0 0 0 0,-1 0 0 0 0,0 0 0 0 0,1 0 0 0 0,-1 0 0 0 0,1 0 0 0 0,-1 0 0 0 0,0 0 0 0 0,0 0 0 0 0,0 0 0 0 0,0 0 0 0 0,0 0 0 0 0,0 0 0 0 0,0 0 0 0 0,0 0 0 0 0,0 0 0 0 0,0 0 0 0 0,0 0 0 0 0,0 0 0 0 0,-1 0 0 0 0,1 0 0 0 0,0 0 0 0 0,-1 0 0 0 0,1 0 0 0 0,-1 0 0 0 0,1 0 0 0 0,-1-1 0 0 0,0 1 0 0 0,1 0 0 0 0,-1 0 0 0 0,0-1 0 0 0,1 1 0 0 0,-1 0 0 0 0,0-1 0 0 0,0 1 0 0 0,0 0 0 0 0,0-1 0 0 0,0 1 0 0 0,0-1-2 0 0,-23 21 22 0 0,-1-2 0 0 0,0-1 1 0 0,-1-1-1 0 0,-1-1 0 0 0,-16 7-22 0 0,-59 36 24 0 0,-364 224-79 0 0,161-91 35 0 0,300-189 27 0 0,2-2-4 0 0,-1 1-1 0 0,0 0 1 0 0,1 0 0 0 0,0 0-1 0 0,-1 0 1 0 0,1 1-1 0 0,0 0 1 0 0,0-1-1 0 0,0 1 1 0 0,0 0-1 0 0,1 0 1 0 0,-1 1-1 0 0,1-1 1 0 0,0 0 0 0 0,0 1-1 0 0,0-1 1 0 0,0 1-1 0 0,0 3-2 0 0,29 4-73 0 0,13-8 129 0 0,-1-1-1 0 0,1-2 1 0 0,0-2 0 0 0,0-1 0 0 0,-1-2-1 0 0,6-3-55 0 0,20-1 105 0 0,318-39 337 0 0,-180 34-323 0 0,-163 9-531 0 0,-52 1-3493 0 0,12 1-1182 0 0,-1-1-4430 0 0,1 1-3282 0 0</inkml:trace>
  <inkml:trace contextRef="#ctx0" brushRef="#br0" timeOffset="345.794">1652 269 18388 0 0,'0'0'1327'0'0,"0"0"-539"0"0,0 0-162 0 0,0 0 226 0 0,0 0 225 0 0,0 0 62 0 0,0 0-176 0 0,0 0-309 0 0,0 0-196 0 0,0 0-60 0 0,0 0-37 0 0,0 0-3 0 0,0 0-10 0 0,-8 28-26 0 0,-27 90-15 0 0,-34 218 863 0 0,34-112-1169 0 0,38-296-4006 0 0,24-24-1247 0 0,-14 53-2555 0 0,-8 23-3418 0 0</inkml:trace>
  <inkml:trace contextRef="#ctx0" brushRef="#br0" timeOffset="591.531">1538 269 9810 0 0,'0'0'2279'0'0,"0"0"-332"0"0,0 0-93 0 0,0 0 25 0 0,0 0-149 0 0,0 0-309 0 0,0 0-300 0 0,0 0-222 0 0,31-10-158 0 0,99-31-114 0 0,114-18 1715 0 0,-83 44-2181 0 0,-161 15-185 0 0,1 0-1 0 0,-1 0 1 0 0,1 0 0 0 0,-1 0-1 0 0,1 0 1 0 0,-1 0-1 0 0,0 0 1 0 0,1 0 0 0 0,-1 0-1 0 0,1 0 1 0 0,-1 0 0 0 0,0 1-1 0 0,1-1 1 0 0,-1 0-1 0 0,1 0 1 0 0,-1 0 0 0 0,0 1-1 0 0,1-1 1 0 0,-1 0 0 0 0,0 0-1 0 0,1 1 1 0 0,-1-1-1 0 0,0 0 1 0 0,1 1 0 0 0,-1-1-1 0 0,0 0 1 0 0,0 1 0 0 0,0-1-1 0 0,1 0 1 0 0,-1 1-1 0 0,0-1 1 0 0,0 1 0 0 0,0-1-1 0 0,0 0 1 0 0,0 1 0 0 0,1-1-1 0 0,-1 1 1 0 0,0-1-1 0 0,0 1 1 0 0,0-1 0 0 0,0 0-1 0 0,0 1 1 0 0,-1-1 0 0 0,1 1-1 0 0,0-1 1 0 0,0 1-1 0 0,0-1 1 0 0,0 0 0 0 0,0 1-1 0 0,0-1 1 0 0,-1 1 0 0 0,1-1-1 0 0,0 0 1 0 0,0 1-1 0 0,-1-1 1 0 0,1 0 0 0 0,0 1-1 0 0,-1-1 1 0 0,1 0 0 0 0,0 0-1 0 0,-1 1 1 0 0,1-1-1 0 0,0 0 1 0 0,-1 0 0 0 0,1 1-1 0 0,0-1 1 0 0,-1 0 0 0 0,1 0 24 0 0,-24 24-2075 0 0,23-23 1937 0 0,-31 21-3449 0 0,8-8-3970 0 0,13-6-3600 0 0</inkml:trace>
  <inkml:trace contextRef="#ctx0" brushRef="#br0" timeOffset="795.985">1455 597 11987 0 0,'0'0'2808'0'0,"0"0"-957"0"0,0 0-316 0 0,0 0 102 0 0,0 0-21 0 0,0 0-206 0 0,0 0-226 0 0,0 0-263 0 0,0 0-202 0 0,0 0-151 0 0,0 0-108 0 0,36 0-84 0 0,113-1-62 0 0,-53-12 163 0 0,68-25-1137 0 0,-120 27-3067 0 0,-31 8-3312 0 0,-5-1-5581 0 0</inkml:trace>
  <inkml:trace contextRef="#ctx0" brushRef="#br0" timeOffset="2628.447">2269 936 3449 0 0,'0'0'1447'0'0,"0"0"-14"0"0,0 0 268 0 0,0 0 315 0 0,0 0 95 0 0,0 0-258 0 0,0 0-505 0 0,0 0-408 0 0,0 0-213 0 0,0 0-72 0 0,0 0 5 0 0,0 0-4 0 0,0 0-44 0 0,-1 3-64 0 0,-49 103 3056 0 0,45-92-3464 0 0,-1 0 0 0 0,2 0 0 0 0,0 0 0 0 0,0 0 1 0 0,1 1-1 0 0,1-1 0 0 0,1 1 0 0 0,0 0 0 0 0,1 0-140 0 0,0-15-10 0 0,3 12-4756 0 0,5-23-6548 0 0,-6 11 2383 0 0</inkml:trace>
  <inkml:trace contextRef="#ctx0" brushRef="#br0" timeOffset="3070.692">2425 586 14707 0 0,'0'0'1596'0'0,"0"0"-465"0"0,0 0-90 0 0,0 0 147 0 0,0 0 125 0 0,0 0-94 0 0,0 0-376 0 0,0 0-395 0 0,0 0-245 0 0,0 0-126 0 0,0 0-42 0 0,0 0 4 0 0,-3 3-17 0 0,-19 19 44 0 0,39-25-197 0 0,2-8 622 0 0,-14 6 449 0 0,-15 7-274 0 0,-49 41-14 0 0,66-40-2729 0 0,4-6-2104 0 0,-7 0-2496 0 0,-2 3-5222 0 0</inkml:trace>
  <inkml:trace contextRef="#ctx0" brushRef="#br0" timeOffset="8027.071">321 1256 6153 0 0,'0'0'3608'0'0,"0"0"-1541"0"0,0 0-459 0 0,0 0 161 0 0,0 0 126 0 0,0 0-112 0 0,0 0-394 0 0,0 0-466 0 0,0 0-341 0 0,0 0-182 0 0,0 0-80 0 0,0 0-25 0 0,-3 3 7 0 0,-29 30 1191 0 0,32-32-1449 0 0,0-1-28 0 0,0 0 0 0 0,42-15 504 0 0,-27 3-491 0 0,-13 8-3282 0 0,-7 9-6102 0 0,1-1-2473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4913 0 0,'0'0'2040'0'0,"0"0"-171"0"0,0 0 62 0 0,0 0 149 0 0,0 0 16 0 0,0 0-248 0 0,0 0-444 0 0,0 0-416 0 0,0 0-299 0 0,0 0-165 0 0,0 0-54 0 0,7 10 4019 0 0,-2-5-1099 0 0,-4-5-3348 0 0,-1 0-8 0 0,0 0 4 0 0,0 0-5 0 0,0 0-1 0 0,0 0 0 0 0,0 0-2 0 0,0 0-10 0 0,0 0 4 0 0,0 0 2 0 0,44 4 845 0 0,101-4-632 0 0,-70-9-169 0 0,89-23 139 0 0,-145 25-184 0 0,-19 7-12 0 0,0 0-1 0 0,0 0 11 0 0,0 0 1 0 0,0 0-21 0 0,0 0 9 0 0,0 0-2 0 0,0 0-26 0 0,-26 0-2068 0 0,-2 14-4343 0 0,19-6-1377 0 0,6-4-3881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12283 0 0,'0'0'2349'0'0,"0"0"-549"0"0,0 0-356 0 0,0 0-25 0 0,0 0 10 0 0,0 0-58 0 0,0 0-165 0 0,0 0-208 0 0,0 0-136 0 0,0 0-116 0 0,0 0-111 0 0,0 0-93 0 0,0 0-65 0 0,29 0-79 0 0,96-1-72 0 0,-9-13 358 0 0,35-2-464 0 0,-85 14-2729 0 0,-49 2 255 0 0,-6 0-3240 0 0,0 0-6789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10082 0 0,'0'0'5369'0'0,"0"0"-3259"0"0,0 0-1162 0 0,0 0-81 0 0,0 0 168 0 0,0 0 164 0 0,0 0 15 0 0,0 0-189 0 0,0 0-247 0 0,0 0-210 0 0,0 0-146 0 0,0 0-55 0 0,0 0-60 0 0,-10 21-23 0 0,-47 101 213 0 0,46-57 138 0 0,12-68-5597 0 0,8-17-6022 0 0,-5 12-777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 8786 0 0,'0'0'2562'0'0,"0"0"-834"0"0,0 0-85 0 0,0 0 150 0 0,0 0 47 0 0,0 0-172 0 0,0 0-373 0 0,0 0-333 0 0,0 0-206 0 0,0 0-128 0 0,0 0-81 0 0,0 0-15 0 0,0-10-35 0 0,0-30-13 0 0,0 39-459 0 0,0 1-1 0 0,0-1 0 0 0,0 0 0 0 0,-1 0 0 0 0,1 1 0 0 0,0-1 0 0 0,-1 0 0 0 0,1 0 0 0 0,-1 1 1 0 0,1-1-1 0 0,-1 0 0 0 0,1 1 0 0 0,-1-1 0 0 0,1 1 0 0 0,-1-1 0 0 0,0 1 0 0 0,1-1 0 0 0,-1 1 0 0 0,0-1 1 0 0,1 1-1 0 0,-1 0 0 0 0,0-1 0 0 0,0 1 0 0 0,1 0 0 0 0,-1-1 0 0 0,0 1 0 0 0,0 0 0 0 0,1 0 0 0 0,-1 0 1 0 0,0 0-1 0 0,0 0 0 0 0,0 0 0 0 0,0 0 0 0 0,1 0 0 0 0,-1 0 0 0 0,0 0 0 0 0,0 0 0 0 0,0 1 1 0 0,1-1-1 0 0,-1 0 0 0 0,0 1-24 0 0,-4-1 169 0 0,-14 2-74 0 0,1 1 1 0 0,-1 1-1 0 0,1 1 0 0 0,0 0 1 0 0,0 1-1 0 0,1 1 1 0 0,0 0-1 0 0,0 2 0 0 0,1 0 1 0 0,0 1-1 0 0,1 0 0 0 0,0 1 1 0 0,0 1-1 0 0,1 0 0 0 0,1 1 1 0 0,0 1-1 0 0,0 0 0 0 0,0 3-95 0 0,6-8-9 0 0,-1 0 0 0 0,2 0-1 0 0,-1 1 1 0 0,1 0-1 0 0,1 0 1 0 0,0 1 0 0 0,0 0-1 0 0,1-1 1 0 0,1 2-1 0 0,0-1 1 0 0,0 0-1 0 0,1 1 1 0 0,0-1 0 0 0,1 1-1 0 0,1-1 1 0 0,0 7 9 0 0,0-14-4 0 0,1-1 0 0 0,0 0 0 0 0,0 1 1 0 0,0-1-1 0 0,0 0 0 0 0,1 0 0 0 0,-1 0 0 0 0,1 0 1 0 0,0 0-1 0 0,-1-1 0 0 0,1 1 0 0 0,1 0 0 0 0,-1-1 1 0 0,0 0-1 0 0,1 1 0 0 0,-1-1 0 0 0,1 0 1 0 0,0 0-1 0 0,-1 0 0 0 0,1-1 0 0 0,0 1 0 0 0,0-1 1 0 0,0 1-1 0 0,1-1 0 0 0,-1 0 0 0 0,0 0 0 0 0,0-1 1 0 0,1 1-1 0 0,-1 0 0 0 0,0-1 0 0 0,1 0 0 0 0,-1 0 4 0 0,111-14 59 0 0,-92 3-27 0 0,-2-2-1 0 0,1 0 1 0 0,-2-1 0 0 0,0-1 0 0 0,0-1-1 0 0,-2 0 1 0 0,0-2 0 0 0,-1 0-1 0 0,0 0 1 0 0,-2-2 0 0 0,0 0-1 0 0,-2 0 1 0 0,7-14-32 0 0,22-28 128 0 0,-20 24 126 0 0,-21 38-193 0 0,0 0-4 0 0,0 0-5 0 0,-1 5-13 0 0,-45 133 21 0 0,44-125-92 0 0,1 1 0 0 0,1 0-1 0 0,0-1 1 0 0,1 1 0 0 0,0 0 0 0 0,1-1-1 0 0,1 1 1 0 0,0-1 0 0 0,1 0 0 0 0,0 0 0 0 0,1 0-1 0 0,0-1 1 0 0,2 3 32 0 0,-4-11-97 0 0,36 59-961 0 0,-4-31-3772 0 0,-27-28 923 0 0,-1-4-4623 0 0,-3 0-2074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18388 0 0,'0'0'1354'0'0,"0"0"-209"0"0,0 0-14 0 0,0 0-5 0 0,0 0-61 0 0,0 0-205 0 0,0 0-293 0 0,0 0-216 0 0,0 0-156 0 0,0 0-98 0 0,-4 32-49 0 0,-11 100-35 0 0,14-83-109 0 0,3-46-3427 0 0,0-9-7069 0 0,-2 2-1217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18220 0 0,'0'0'943'0'0,"0"0"-147"0"0,0 0 41 0 0,0 0 54 0 0,0 0-23 0 0,0 0-223 0 0,0 0-320 0 0,0 0-196 0 0,0 0-65 0 0,0 0-30 0 0,0 0 2 0 0,0 0-11 0 0,0 0-29 0 0,3 1 4 0 0,13 9-91 0 0,-22-8 2773 0 0,7-2-2680 0 0,-1 0 0 0 0,0 0 0 0 0,0-1 0 0 0,1 1 0 0 0,-1 0 0 0 0,0 0-1 0 0,0 0 1 0 0,1 0 0 0 0,-1-1 0 0 0,0 1 0 0 0,0 0 0 0 0,0 0 0 0 0,1 0 0 0 0,-1-1 0 0 0,0 1 0 0 0,0 0 0 0 0,0 0-1 0 0,0-1 1 0 0,0 1 0 0 0,1 0 0 0 0,-1 0 0 0 0,0-1 0 0 0,0 1 0 0 0,0 0 0 0 0,0-1 0 0 0,0 1 0 0 0,0 0 0 0 0,0-1 0 0 0,0 1-1 0 0,0 0 1 0 0,0 0 0 0 0,0-1 0 0 0,0 1 0 0 0,0 0 0 0 0,0-1 0 0 0,-1 1 0 0 0,1 0 0 0 0,0 0 0 0 0,0-1 0 0 0,0 1 0 0 0,0 0-1 0 0,0 0 1 0 0,-1-1 0 0 0,1 1 0 0 0,0 0 0 0 0,0 0 0 0 0,0 0 0 0 0,-1-1 0 0 0,1 1 0 0 0,0 0 0 0 0,0 0 0 0 0,-1 0 0 0 0,1 0-1 0 0,0 0 1 0 0,0-1 0 0 0,-1 1 0 0 0,1 0 0 0 0,0 0 0 0 0,0 0 0 0 0,-1 0-2 0 0,7-2-560 0 0,-9 1-2248 0 0,-5 0-5462 0 0,5 1-3718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9826 0 0,'0'0'4310'0'0,"0"0"-1905"0"0,0 0-634 0 0,0 0-108 0 0,0 0-135 0 0,0 0-226 0 0,0 0-309 0 0,0 0-267 0 0,0 0-157 0 0,0 0-73 0 0,0 0-67 0 0,0 0-11 0 0,0 0-40 0 0,21-4-33 0 0,131-25 586 0 0,110 18 244 0 0,-249 15-1158 0 0,-12-3-15 0 0,0-1 0 0 0,0 1 0 0 0,0-1 0 0 0,0 1 0 0 0,0-1 0 0 0,0 1 1 0 0,0-1-1 0 0,0 0 0 0 0,0 0 0 0 0,0 1 0 0 0,0-1 0 0 0,0 0 0 0 0,0 0 0 0 0,0 0 0 0 0,0 0 0 0 0,0 0 0 0 0,0 0 1 0 0,0 0-1 0 0,0 0 0 0 0,0-1 0 0 0,0 1 0 0 0,1 0 0 0 0,-1-1 0 0 0,-1 1 0 0 0,1 0 0 0 0,0-1 0 0 0,0 0 0 0 0,0 1 0 0 0,0-1 1 0 0,0 1-1 0 0,0-1 0 0 0,0 0 0 0 0,-1 0 0 0 0,1 0-2 0 0,0-1 19 0 0,0 1 0 0 0,0-1-1 0 0,0 0 1 0 0,-1 0 0 0 0,1 0 0 0 0,-1 0 0 0 0,1 0-1 0 0,-1 0 1 0 0,0 0 0 0 0,0 0 0 0 0,0 0 0 0 0,0 0-1 0 0,0 0 1 0 0,0 0 0 0 0,-1 0 0 0 0,1 0 0 0 0,0 0-1 0 0,-1 0 1 0 0,0 0 0 0 0,1 0 0 0 0,-1 1 0 0 0,0-1-1 0 0,0 0 1 0 0,0 0 0 0 0,0 1 0 0 0,-1-1 0 0 0,1 0-1 0 0,0 1 1 0 0,-1-1 0 0 0,0 0-19 0 0,-99-91-367 0 0,88 60-1370 0 0,12 18-6921 0 0,1 8-3744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4 8794 0 0,'0'0'3626'0'0,"0"0"-1160"0"0,0 0-595 0 0,0 0-144 0 0,0 0-73 0 0,0 0-161 0 0,0 0-259 0 0,0 0-291 0 0,0 0-230 0 0,0 0-166 0 0,0 0-107 0 0,0 0-60 0 0,0 0-37 0 0,7-4 1188 0 0,-2 4-1622 0 0,11 1 886 0 0,-29 3 65 0 0,-589 98-356 0 0,516-76-325 0 0,84-24-177 0 0,1-1-1 0 0,0 1 1 0 0,0 0-1 0 0,0 0 1 0 0,1 0 0 0 0,-1 0-1 0 0,0 0 1 0 0,1 0-1 0 0,0 0 1 0 0,-1 0-1 0 0,1 1 1 0 0,0-1 0 0 0,0 0-1 0 0,0 0 1 0 0,0 0-1 0 0,0 0 1 0 0,0 0-1 0 0,1 0 1 0 0,-1 0 0 0 0,1 0-1 0 0,0 0 1 0 0,-1 0-1 0 0,1 0 1 0 0,0 0-1 0 0,0 0 1 0 0,0 0 0 0 0,0 0-1 0 0,1 0-1 0 0,54 36 159 0 0,160-26 127 0 0,-153-13-241 0 0,68 12 79 0 0,-129-11-125 0 0,-1 0 1 0 0,0 0 0 0 0,1 0 0 0 0,-1 0-1 0 0,0 0 1 0 0,0 0 0 0 0,1 1 0 0 0,-1-1-1 0 0,0 1 1 0 0,0-1 0 0 0,0 1 0 0 0,0-1-1 0 0,0 1 1 0 0,1 0 0 0 0,-1-1 0 0 0,0 1 0 0 0,0 0-1 0 0,-1 0 1 0 0,1 0 0 0 0,0 0 0 0 0,0-1-1 0 0,0 1 1 0 0,0 1 0 0 0,-1-1 0 0 0,1 0-1 0 0,-1 0 1 0 0,1 0 0 0 0,-1 0 0 0 0,1 0-1 0 0,-1 1 1 0 0,1-1 0 0 0,-1 0 0 0 0,0 0 0 0 0,0 0-1 0 0,0 1 1 0 0,0-1 0 0 0,0 0 0 0 0,0 1-1 0 0,0-1 1 0 0,0 0 0 0 0,0 0 0 0 0,0 1-1 0 0,-1-1 1 0 0,1 0 0 0 0,-1 1 0 0 0,-58 47 146 0 0,48-43-140 0 0,-214 116 15 0 0,162-89-9 0 0,-1 0 15 0 0,2 2 1 0 0,2 3 0 0 0,-25 22-28 0 0,-14 42-104 0 0,98-100 104 0 0,0-1 1 0 0,1 1-1 0 0,-1-1 0 0 0,0 1 0 0 0,1 0 1 0 0,-1-1-1 0 0,1 1 0 0 0,-1 0 1 0 0,1-1-1 0 0,0 1 0 0 0,0 0 1 0 0,0-1-1 0 0,0 1 0 0 0,0 0 1 0 0,0 0-1 0 0,0-1 0 0 0,1 1 1 0 0,-1 0-1 0 0,0-1 0 0 0,1 1 0 0 0,0 0 1 0 0,-1-1-1 0 0,1 1 0 0 0,0-1 1 0 0,0 1-1 0 0,0-1 0 0 0,0 1 1 0 0,0-1-1 0 0,0 0 0 0 0,0 1 1 0 0,0-1-1 0 0,0 0 0 0 0,1 0 0 0 0,-1 0 1 0 0,1 0-1 0 0,-1 0 0 0 0,1 0 1 0 0,-1 0-1 0 0,1-1 0 0 0,-1 1 1 0 0,1-1-1 0 0,0 1 0 0 0,-1-1 0 0 0,17 5 18 0 0,0-1 0 0 0,1 0-1 0 0,-1-2 1 0 0,1 0 0 0 0,-1-1 0 0 0,1-1-1 0 0,-1-1 1 0 0,1 0 0 0 0,6-3-18 0 0,-7 3 16 0 0,446-55 467 0 0,-358 53-352 0 0,-92 7 3 0 0,2 0-3719 0 0,-6-8-5140 0 0,-7 0-3809 0 0</inkml:trace>
  <inkml:trace contextRef="#ctx0" brushRef="#br0" timeOffset="614.745">231 1171 14427 0 0,'0'0'1456'0'0,"0"0"-255"0"0,0 0-49 0 0,0 0 71 0 0,0 0 20 0 0,0 0-130 0 0,0 0-234 0 0,0 0-204 0 0,0 0-192 0 0,0 0-122 0 0,0 0-94 0 0,0 0-80 0 0,0 0-65 0 0,-9 9-47 0 0,-26 25-36 0 0,35-34-40 0 0,0 0 0 0 0,1 0 0 0 0,-1-1 1 0 0,0 1-1 0 0,0 0 0 0 0,1 0 0 0 0,-1 0 0 0 0,0 0 1 0 0,0-1-1 0 0,1 1 0 0 0,-1 0 0 0 0,0 0 0 0 0,0 0 1 0 0,1 0-1 0 0,-1 0 0 0 0,0 0 0 0 0,0 0 1 0 0,1 0-1 0 0,-1 0 0 0 0,0 0 0 0 0,1 0 0 0 0,-1 0 1 0 0,0 0-1 0 0,0 0 0 0 0,1 0 0 0 0,-1 0 1 0 0,0 0-1 0 0,1 0 0 0 0,-1 0 0 0 0,0 0 0 0 0,0 1 1 0 0,1-1-1 0 0,-1 0 0 0 0,0 0 0 0 0,0 0 1 0 0,1 0-1 0 0,-1 1 0 0 0,0-1 0 0 0,0 0 0 0 0,0 0 1 0 0,0 0-1 0 0,1 1 0 0 0,-1-1 0 0 0,0 0 0 0 0,0 0 1 0 0,0 1-1 0 0,0-1 0 0 0,0 0 0 0 0,1 0 1 0 0,-1 1-1 0 0,0-1 0 0 0,0 0 0 0 0,0 1 0 0 0,0-1 1 0 0,0 0-1 0 0,0 0 0 0 0,0 1 0 0 0,0-1 1 0 0,16-15-58 0 0,17-21-2847 0 0,-26 29-7064 0 0,-5 6-1716 0 0</inkml:trace>
  <inkml:trace contextRef="#ctx0" brushRef="#br0" timeOffset="1400.815">1045 1031 10010 0 0,'0'0'2153'0'0,"0"0"-242"0"0,0 0 2 0 0,0 0 41 0 0,0 0-63 0 0,0 0-240 0 0,0 0-312 0 0,0 0-252 0 0,0 0-231 0 0,0 0-189 0 0,0 0-127 0 0,0 0-62 0 0,0 0-32 0 0,2-14-31 0 0,32-101 513 0 0,94-119 227 0 0,-117 214-1140 0 0,1 1 0 0 0,1 1 0 0 0,1 0 0 0 0,1 1 0 0 0,0 0 0 0 0,1 1 0 0 0,1 1 0 0 0,0 0-1 0 0,1 1 1 0 0,1 2 0 0 0,17-10-15 0 0,-35 22-1 0 0,0 0-1 0 0,1 0 0 0 0,-1 0 1 0 0,0 1-1 0 0,0-1 1 0 0,1 0-1 0 0,-1 1 0 0 0,0-1 1 0 0,0 1-1 0 0,1-1 1 0 0,-1 1-1 0 0,0 0 0 0 0,0-1 1 0 0,0 1-1 0 0,0 0 1 0 0,0 0-1 0 0,0 0 0 0 0,0 0 1 0 0,0 0-1 0 0,0 0 0 0 0,-1 0 1 0 0,1 0-1 0 0,0 0 1 0 0,0 0-1 0 0,-1 1 0 0 0,1-1 1 0 0,-1 0-1 0 0,1 0 1 0 0,-1 0-1 0 0,0 1 0 0 0,1-1 1 0 0,-1 0-1 0 0,0 1 1 0 0,0-1-1 0 0,0 0 0 0 0,0 1 1 0 0,0-1-1 0 0,0 0 0 0 0,-1 1 1 0 0,1-1-1 0 0,0 0 1 0 0,0 1-1 0 0,-1-1 0 0 0,1 0 1 0 0,-1 0-1 0 0,1 0 1 0 0,-1 1-1 0 0,0-1 0 0 0,0 0 1 0 0,1 0-1 0 0,-2 1 2 0 0,1 9 56 0 0,-21 110-71 0 0,20-98 10 0 0,0-16-2 0 0,1-1 0 0 0,0 0 0 0 0,0 1 0 0 0,1-1 0 0 0,0 1 0 0 0,0 0 0 0 0,1-1-1 0 0,-1 1 1 0 0,1-1 0 0 0,1 0 0 0 0,-1 1 0 0 0,1-1 0 0 0,0 0 0 0 0,2 3 7 0 0,-1-7-2 0 0,0-1-1 0 0,0 1 1 0 0,1-1 0 0 0,-1 1 0 0 0,0-1-1 0 0,1 0 1 0 0,-1 0 0 0 0,1-1-1 0 0,-1 1 1 0 0,1-1 0 0 0,-1 0 0 0 0,1 0-1 0 0,-1 0 1 0 0,1 0 0 0 0,-1 0-1 0 0,1-1 1 0 0,-1 0 0 0 0,1 1-1 0 0,-1-1 1 0 0,0-1 0 0 0,1 1 0 0 0,-1 0-1 0 0,0-1 1 0 0,0 0 0 0 0,0 1-1 0 0,0-1 1 0 0,0 0 0 0 0,1-2 2 0 0,18-16 13 0 0,-1 0 0 0 0,0-2-1 0 0,-2 0 1 0 0,-1-1 0 0 0,14-24-13 0 0,18-22 16 0 0,-34 51-32 0 0,1 1 0 0 0,1 1-1 0 0,0 0 1 0 0,1 1 0 0 0,0 1 0 0 0,11-5 16 0 0,-30 19 2 0 0,1-1 1 0 0,-1 1-1 0 0,1-1 1 0 0,0 1-1 0 0,-1-1 0 0 0,1 1 1 0 0,0-1-1 0 0,0 1 1 0 0,-1-1-1 0 0,1 1 1 0 0,0 0-1 0 0,0 0 1 0 0,-1-1-1 0 0,1 1 1 0 0,0 0-1 0 0,0 0 1 0 0,0 0-1 0 0,0 0 1 0 0,-1 0-1 0 0,1 0 1 0 0,0 0-1 0 0,0 0 1 0 0,0 0-1 0 0,-1 0 0 0 0,1 0 1 0 0,0 1-1 0 0,0-1 1 0 0,0 0-1 0 0,-1 1 1 0 0,1-1-1 0 0,0 0 1 0 0,0 1-1 0 0,-1-1 1 0 0,1 1-1 0 0,0-1 1 0 0,-1 1-1 0 0,1-1 1 0 0,-1 1-1 0 0,1 0 1 0 0,-1-1-1 0 0,1 1 1 0 0,-1 0-1 0 0,1-1 0 0 0,-1 1 1 0 0,0 0-1 0 0,1 0 1 0 0,-1-1-1 0 0,0 1 1 0 0,1 0-1 0 0,-1 0 1 0 0,0 0-1 0 0,0 0-2 0 0,6 52 118 0 0,-6-39-94 0 0,0 13 5 0 0,-2-1 0 0 0,-1 1 0 0 0,0 0-1 0 0,-2-1 1 0 0,-2 0 0 0 0,-1 4-29 0 0,-20 116-357 0 0,27-142-301 0 0,0 30 604 0 0,3-23-3445 0 0,1-2-4619 0 0,-1-5-4266 0 0</inkml:trace>
  <inkml:trace contextRef="#ctx0" brushRef="#br0" timeOffset="2132.49">2070 913 9466 0 0,'0'0'3474'0'0,"0"0"-1313"0"0,0 0-486 0 0,0 0-95 0 0,0 0-53 0 0,0 0-97 0 0,0 0-261 0 0,0 0-254 0 0,0 0-196 0 0,0 0-155 0 0,0 0-125 0 0,0 0-85 0 0,0 0-48 0 0,-7 20-81 0 0,-22 58-33 0 0,8 28-134 0 0,21-97-421 0 0,0-8-224 0 0,2-3-2931 0 0,1-1 909 0 0,-2 1-1896 0 0,1-2-6982 0 0</inkml:trace>
  <inkml:trace contextRef="#ctx0" brushRef="#br0" timeOffset="2385.719">2133 615 14291 0 0,'0'0'2281'0'0,"0"0"-577"0"0,0 0-272 0 0,0 0-200 0 0,0 0-215 0 0,0 0-289 0 0,0 0-296 0 0,0 0-248 0 0,0 0-136 0 0,0 0-80 0 0,0 0-112 0 0,0 0-176 0 0,0 0-376 0 0,0 0-1025 0 0,-33 22-3904 0 0,33-18-7130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0 0 0,'0'0'489'0'0,"0"0"633"0"0,0 0 394 0 0,0 0 259 0 0,0 0 119 0 0,0 0-61 0 0,0 0-173 0 0,0 0-237 0 0,0 0-232 0 0,0 0-143 0 0,0 0-101 0 0,0 0-19 0 0,-1 3 517 0 0,0 11 9844 0 0,1-12-10732 0 0,152 16-174 0 0,-114-11-294 0 0,-39 4 131 0 0,-78 16 101 0 0,-281 115-250 0 0,151-42-44 0 0,253-85 19 0 0,141-11 133 0 0,116-4-81 0 0,-299 0-98 0 0,9 0 3 0 0,0 1 1 0 0,0 0 0 0 0,0 0-1 0 0,-1 1 1 0 0,1 1 0 0 0,0 0 0 0 0,-1 0-1 0 0,0 1 1 0 0,8 3-4 0 0,-18-6 2 0 0,1 0 0 0 0,-1 0 0 0 0,1 0 0 0 0,-1 0 0 0 0,0 0 0 0 0,0 0 0 0 0,0 0 0 0 0,1 0 0 0 0,-1 0 0 0 0,0 0 0 0 0,0 1 0 0 0,0-1 0 0 0,0 0 0 0 0,-1 0 0 0 0,1 0 0 0 0,0 0 0 0 0,0 0 0 0 0,-1 0 0 0 0,1 0 0 0 0,0 0 1 0 0,-1 0-1 0 0,1 0 0 0 0,-1 0 0 0 0,1-1 0 0 0,-1 1 0 0 0,0 0 0 0 0,1 0 0 0 0,-1 0 0 0 0,0-1 0 0 0,0 1 0 0 0,1 0 0 0 0,-1-1 0 0 0,0 1 0 0 0,0 0 0 0 0,0-1 0 0 0,0 1 0 0 0,0-1 0 0 0,0 0 0 0 0,0 1 0 0 0,0-1 0 0 0,0 0-2 0 0,-2 2 13 0 0,-138 83 18 0 0,-8 3 0 0 0,48-31-22 0 0,3 5 0 0 0,-63 54-9 0 0,157-114-2 0 0,1 0 0 0 0,0 1 0 0 0,0-1 1 0 0,0 1-1 0 0,1-1 0 0 0,-1 1 0 0 0,1 0 0 0 0,-1 0 1 0 0,1 0-1 0 0,0 0 0 0 0,0 1 0 0 0,0-1 0 0 0,1 0 1 0 0,-1 1-1 0 0,1 0 0 0 0,0-1 0 0 0,0 1 0 0 0,0 0 0 0 0,0-1 1 0 0,0 1-1 0 0,1 0 0 0 0,0 0 0 0 0,0 0 0 0 0,0-1 1 0 0,0 2 1 0 0,50 29 54 0 0,-23-31-11 0 0,0-1-1 0 0,0 0 1 0 0,0-2-1 0 0,0-2 1 0 0,0 0-1 0 0,0-2 1 0 0,0 0-1 0 0,-1-2 1 0 0,21-8-43 0 0,8 1 68 0 0,-45 11-59 0 0,66-16-42 0 0,0 4 1 0 0,1 2 0 0 0,12 4 32 0 0,-156 40-6098 0 0,46-17-3757 0 0,9-7-2835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13651 0 0,'0'0'1600'0'0,"0"0"-601"0"0,0 0-199 0 0,0 0 207 0 0,0 0 253 0 0,0 0 119 0 0,0 0-138 0 0,0 0-276 0 0,0 0-235 0 0,0 0-173 0 0,0 0-93 0 0,0 0-24 0 0,0 0-33 0 0,-6 11-17 0 0,-28 55 300 0 0,15 18 600 0 0,19-83-1307 0 0,0-1-21 0 0,0 0-35 0 0,0 0-48 0 0,0 0-54 0 0,15-26-3090 0 0,-10 18 1320 0 0,1-2-5508 0 0,-3 2-4569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7690 0 0,'0'0'2980'0'0,"0"0"-1074"0"0,0 0-503 0 0,0 0 9 0 0,0 0 55 0 0,0 0-56 0 0,0 0-180 0 0,0 0-257 0 0,0 0-214 0 0,0 0-153 0 0,0 0-83 0 0,0 0-53 0 0,0 0-43 0 0,-10-1-14 0 0,-64-2 1291 0 0,47 14-1110 0 0,28-11-566 0 0,-1 0-1 0 0,0 1 1 0 0,1-1 0 0 0,-1 0 0 0 0,0 0 0 0 0,1 0 0 0 0,-1 0 0 0 0,0 0 0 0 0,0 0 0 0 0,1 0 0 0 0,-1 1 0 0 0,0-1 0 0 0,0 0 0 0 0,1 0 0 0 0,-1 0 0 0 0,0 0 0 0 0,0 1 0 0 0,0-1 0 0 0,1 0 0 0 0,-1 0 0 0 0,0 1-1 0 0,0-1 1 0 0,0 0 0 0 0,0 0 0 0 0,1 1 0 0 0,-1-1 0 0 0,0 0 0 0 0,0 1 0 0 0,0-1 0 0 0,0 0 0 0 0,0 1 0 0 0,0-1 0 0 0,0 0 0 0 0,0 0 0 0 0,0 1 0 0 0,0-1 0 0 0,0 0 0 0 0,0 1 0 0 0,0-1 0 0 0,0 0 0 0 0,0 0-1 0 0,0 1 1 0 0,-1-1 0 0 0,1 0 0 0 0,0 1 0 0 0,0-1 0 0 0,0 0 0 0 0,0 0-29 0 0,46-3 487 0 0,-45 3-442 0 0,-1 0 23 0 0,0 0 14 0 0,0 0 7 0 0,0 0-16 0 0,-11 0 74 0 0,10 0-3138 0 0,7 0 148 0 0,-1 0-3224 0 0,-1 0-6197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5017 0 0,'0'0'3558'0'0,"0"0"-1208"0"0,0 0-471 0 0,0 0-49 0 0,0 0-59 0 0,0 0-144 0 0,0 0-252 0 0,0 0-288 0 0,0 0-186 0 0,0 0-77 0 0,0 0-57 0 0,0 0-59 0 0,0 0-47 0 0,26-4-64 0 0,81-14-73 0 0,100 4 882 0 0,-89 10-1170 0 0,-123-7 743 0 0,-84-52-633 0 0,87 63-384 0 0,1-1 0 0 0,-1 0-1 0 0,1 1 1 0 0,0-1-1 0 0,-1 0 1 0 0,1 0-1 0 0,0 0 1 0 0,0 0-1 0 0,0 0 1 0 0,0 0-1 0 0,0-1 1 0 0,0 1 0 0 0,0 0-1 0 0,0 0 1 0 0,0-1-1 0 0,0 1 1 0 0,1-1-1 0 0,-1 1 1 0 0,1 0-1 0 0,-1-1 1 0 0,1 1-1 0 0,-1-1 1 0 0,1 1 0 0 0,0-1-1 0 0,0 0 1 0 0,0 1-1 0 0,0-1 1 0 0,0 1-1 0 0,0-1 1 0 0,0 1-1 0 0,0-1 1 0 0,1 1-1 0 0,-1-1 1 0 0,0 1 0 0 0,1-1-1 0 0,0 1 1 0 0,-1-1-1 0 0,1 1 1 0 0,0 0-1 0 0,0-1 1 0 0,-1 1-1 0 0,1 0 1 0 0,0 0 0 0 0,0-1-1 0 0,1 1 1 0 0,-1 0-1 0 0,0 0 1 0 0,1 0 38 0 0,42-6-5095 0 0,-36 6 1901 0 0,7-2-8738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0,'3'6,"-1"0,0-1,0 1,0 0,-1 0,0 1,0-1,0 0,-1 0,0 0,-1 1,1-1,-1 0,0 0,0 0,-2 3,0 11,-18 101,-4-1,-7-1,-7 8,-24 90,-24 78,87-295,-2 2,1 0,-1 0,1 0,0 1,0-1,0 0,0 1,1-1,-1 0,0 1,1-1,0 1,-1-1,1 1,0-1,0 1,1-1,-1 1,0-1,1 1,0-1,-1 0,1 1,0-1,0 0,1 1,-1-1,0 0,1 0,-1 0,1 0,-1-1,1 1,0 0,2 1,2-5,-1-1,1 1,0-1,-1 0,0-1,0 1,0-1,0 0,0 0,-1-1,0 1,0-1,0 0,0 0,-1-1,3-1,37-52,-25 32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14523 0 0,'0'0'1667'0'0,"0"0"-463"0"0,0 0-62 0 0,0 0 132 0 0,0 0 63 0 0,0 0-107 0 0,0 0-269 0 0,0 0-258 0 0,0 0-215 0 0,0 0-162 0 0,0 0-105 0 0,0 0-89 0 0,0 0-49 0 0,-9 27-50 0 0,-25 79-17 0 0,31-71-252 0 0,7-37 19 0 0,14-14-1785 0 0,-8 2-5348 0 0,-5 7-4152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6721 0 0,'0'0'4668'0'0,"0"0"-2033"0"0,0 0-740 0 0,0 0-121 0 0,0 0-92 0 0,0 0-145 0 0,0 0-251 0 0,0 0-304 0 0,0 0-258 0 0,0 0-223 0 0,0 0-175 0 0,0 0-73 0 0,0 0 11 0 0,10 3 874 0 0,78 5 87 0 0,260-19-237 0 0,-259 0-946 0 0,-89 11-28 0 0,0 0 0 0 0,-1 0 1 0 0,1-1-1 0 0,0 1 0 0 0,0 0 1 0 0,0 0-1 0 0,-1-1 0 0 0,1 1 1 0 0,0 0-1 0 0,0 0 0 0 0,0-1 0 0 0,0 1 1 0 0,0 0-1 0 0,-1-1 0 0 0,1 1 1 0 0,0 0-1 0 0,0-1 0 0 0,0 1 1 0 0,0 0-1 0 0,0-1 0 0 0,0 1 0 0 0,0 0 1 0 0,0-1-1 0 0,0 1 0 0 0,0 0 1 0 0,0-1-1 0 0,0 1 0 0 0,0 0 1 0 0,1-1-1 0 0,-1 1 0 0 0,0 0 0 0 0,0 0 1 0 0,0-1-1 0 0,0 1 0 0 0,0 0 1 0 0,1-1-1 0 0,-1 1 0 0 0,0 0 1 0 0,0 0-1 0 0,1-1 0 0 0,-1 1 0 0 0,0 0 1 0 0,0 0-1 0 0,1 0 0 0 0,-1-1 1 0 0,0 1-1 0 0,0 0 0 0 0,1 0 1 0 0,-1 0-1 0 0,0 0 0 0 0,1 0 1 0 0,-1 0-15 0 0,-9-6-52 0 0,-5-5 82 0 0,6 6-23 0 0,1 0 0 0 0,0 0-1 0 0,0-1 1 0 0,0 0 0 0 0,1 0-1 0 0,-1 0 1 0 0,2-1 0 0 0,-1 0 0 0 0,1-1-1 0 0,0 1 1 0 0,0-1 0 0 0,1 0-1 0 0,0 0 1 0 0,0 0-7 0 0,2 1-177 0 0,0-1 1 0 0,0 0-1 0 0,0 0 0 0 0,1 0 1 0 0,0 0-1 0 0,0 0 0 0 0,1 0 1 0 0,0 0-1 0 0,1 0 0 0 0,0 0 1 0 0,0 0-1 0 0,1-3 177 0 0,14-33-10587 0 0,-10 36-1698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 0 0,'0'0'2888'0'0,"0"0"-608"0"0,0 0-368 0 0,0 0-68 0 0,0 0-61 0 0,0 0-183 0 0,0 0-278 0 0,0 0-308 0 0,0 0-233 0 0,0 0-132 0 0,0 0-71 0 0,0 0-57 0 0,0 0-40 0 0,13 22 2448 0 0,-10-19-2799 0 0,0 0 1 0 0,0 0-1 0 0,0-1 0 0 0,1 1 1 0 0,-1-1-1 0 0,1 0 1 0 0,-1 0-1 0 0,1-1 0 0 0,0 1 1 0 0,0-1-1 0 0,0 1 0 0 0,0-1 1 0 0,0 0-1 0 0,0-1 0 0 0,0 1 1 0 0,0-1-1 0 0,0 0 1 0 0,3 0-132 0 0,3 1 148 0 0,263 2 1120 0 0,-272-3-1242 0 0,-1 0-10 0 0,0 0 2 0 0,0 0 3 0 0,0 0-4 0 0,0 0 19 0 0,0 0-6 0 0,0 0-32 0 0,0 0 29 0 0,0 0-8 0 0,0 0-3 0 0,0 0 18 0 0,0 0-1 0 0,0 0-5 0 0,0 0-3 0 0,0 0-21 0 0,0 0 3 0 0,0 0-18 0 0,0 0-10 0 0,0 0-10 0 0,0 0-28 0 0,0 0 2 0 0,0 0-22 0 0,-34-3-4974 0 0,30 3 2656 0 0,-2 0-3626 0 0,2 0-6140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10866 0 0,'0'0'2035'0'0,"0"0"-508"0"0,0 0-130 0 0,0 0 84 0 0,0 0 25 0 0,0 0-151 0 0,0 0-316 0 0,0 0-271 0 0,0 0-137 0 0,0 0-22 0 0,0 0 9 0 0,0 0 11 0 0,0 0-11 0 0,4 5-64 0 0,-2-2-408 0 0,1 0 0 0 0,0-1-1 0 0,0 1 1 0 0,0-1-1 0 0,1 1 1 0 0,-1-1 0 0 0,0 0-1 0 0,1 0 1 0 0,0 0-1 0 0,-1-1 1 0 0,1 1-1 0 0,0-1 1 0 0,0 0 0 0 0,0 0-1 0 0,0 0 1 0 0,0 0-1 0 0,0-1 1 0 0,0 0-1 0 0,3 0-145 0 0,253-4 1431 0 0,-259 4-1420 0 0,-1 0-26 0 0,0 0-23 0 0,0 0-22 0 0,0 0-36 0 0,0 0-55 0 0,0 0-112 0 0,0 0-129 0 0,0 0-176 0 0,0 0-277 0 0,0 0-473 0 0,0 0-1032 0 0,0 0-3335 0 0,0 0-6502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78 16796 0 0,'0'0'1241'0'0,"0"0"-439"0"0,0 0-181 0 0,0 0 171 0 0,0 0 225 0 0,0 0 121 0 0,0 0-64 0 0,0 0-188 0 0,0 0-178 0 0,0 0-120 0 0,0 0-92 0 0,0 0-79 0 0,0 0-37 0 0,1 25-23 0 0,-2 156 375 0 0,1 139-36 0 0,-3-295-725 0 0,-1 0 0 0 0,-1 0 1 0 0,0-1-1 0 0,-2 1 0 0 0,-1-2 1 0 0,-5 10 28 0 0,11-29 432 0 0,-6 12-2270 0 0,4-25-1401 0 0,35-92-8413 0 0,-26 82 5805 0 0,2 3-578 0 0</inkml:trace>
  <inkml:trace contextRef="#ctx0" brushRef="#br0" timeOffset="266.658">30 89 9874 0 0,'0'0'2151'0'0,"0"0"-436"0"0,0 0-152 0 0,0 0 40 0 0,0 0 16 0 0,0 0-134 0 0,0 0-273 0 0,0 0-253 0 0,0 0-127 0 0,0 0-97 0 0,0 0-96 0 0,0 0-81 0 0,0 0-92 0 0,30-8-41 0 0,97-22-46 0 0,60-13 847 0 0,-50 36-1133 0 0,-135 7-137 0 0,-1 0 0 0 0,0 0 0 0 0,1 0 0 0 0,-1 0 0 0 0,0 0 0 0 0,1 1 0 0 0,-1-1 0 0 0,0 1 0 0 0,1-1 0 0 0,-1 1 0 0 0,0-1-1 0 0,0 1 1 0 0,0-1 0 0 0,1 1 0 0 0,-1 0 0 0 0,0 0 0 0 0,0 0 0 0 0,0 0 0 0 0,0 0 0 0 0,0 0 0 0 0,-1 0 0 0 0,1 0 0 0 0,0 0 0 0 0,0 0 0 0 0,-1 0 0 0 0,1 1 0 0 0,0-1 0 0 0,-1 0 0 0 0,1 0 0 0 0,-1 1 0 0 0,0-1 0 0 0,1 0 0 0 0,-1 1 0 0 0,0-1 0 0 0,0 0 0 0 0,0 1 0 0 0,0-1 0 0 0,0 0 0 0 0,0 1 0 0 0,0-1-1 0 0,-1 1 45 0 0,-26 46-6149 0 0,14-35-346 0 0,2-2-5205 0 0</inkml:trace>
  <inkml:trace contextRef="#ctx0" brushRef="#br0" timeOffset="478.442">30 435 11931 0 0,'0'0'2785'0'0,"0"0"-1227"0"0,0 0-466 0 0,0 0 87 0 0,0 0 151 0 0,0 0 18 0 0,0 0-186 0 0,0 0-257 0 0,0 0-229 0 0,0 0-119 0 0,0 0-104 0 0,0 0-76 0 0,0 0-45 0 0,35-10-71 0 0,111-28-48 0 0,-4 2 68 0 0,-64 31-1850 0 0,-54 5-4538 0 0,-20 0-3527 0 0</inkml:trace>
  <inkml:trace contextRef="#ctx0" brushRef="#br0" timeOffset="1117.976">757 479 16724 0 0,'0'0'1224'0'0,"0"0"-427"0"0,0 0-115 0 0,0 0 123 0 0,0 0 80 0 0,0 0-15 0 0,0 0-141 0 0,0 0-217 0 0,0 0-158 0 0,0 0-99 0 0,0 0-90 0 0,0 0-62 0 0,0 0-29 0 0,-13 12-14 0 0,-37 38 2 0 0,50-51-48 0 0,1 1-1 0 0,-1-1 0 0 0,0 1 1 0 0,1-1-1 0 0,-1 1 0 0 0,1-1 1 0 0,-1 1-1 0 0,0-1 0 0 0,1 1 1 0 0,-1 0-1 0 0,1-1 0 0 0,-1 1 1 0 0,1 0-1 0 0,0-1 0 0 0,-1 1 1 0 0,1 0-1 0 0,-1 0 0 0 0,1-1 1 0 0,-1 1-1 0 0,1 0 0 0 0,0 0 1 0 0,-1 0-1 0 0,1 0 0 0 0,0 0 1 0 0,-1 0-1 0 0,1 0 0 0 0,-1 0 1 0 0,1 0-1 0 0,0 0 0 0 0,-1 0 1 0 0,1 1-1 0 0,-1-1 0 0 0,1 0 1 0 0,0 0-1 0 0,-1 0 0 0 0,1 1 1 0 0,-1-1-1 0 0,1 0 0 0 0,-1 1 1 0 0,1-1-1 0 0,-1 1 0 0 0,1-1 1 0 0,-1 0-1 0 0,1 1 0 0 0,-1-1 1 0 0,0 1-1 0 0,1-1 0 0 0,-1 1 1 0 0,0-1-1 0 0,1 1 0 0 0,-1-1 1 0 0,0 1-1 0 0,0 0 0 0 0,0-1 1 0 0,1 1-1 0 0,-1-1 0 0 0,0 1 1 0 0,0 0-1 0 0,0-1 0 0 0,0 1 1 0 0,0 0-1 0 0,0-1 0 0 0,0 1 1 0 0,0-1-1 0 0,0 1 0 0 0,0 0 1 0 0,-1-1-1 0 0,1 1-13 0 0,1-1 61 0 0,-38 0-49 0 0,24 4-438 0 0,-2 1-2035 0 0,9 1-9103 0 0,6-6 734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8682 0 0,'0'0'2330'0'0,"0"0"-547"0"0,0 0-140 0 0,0 0 114 0 0,0 0 77 0 0,0 0-107 0 0,0 0-320 0 0,0 0-301 0 0,0 0-243 0 0,0 0-191 0 0,0 0-112 0 0,0 0-61 0 0,0 0-38 0 0,-5 8-11 0 0,-128 234 2223 0 0,-20-21-3314 0 0,143-210-263 0 0,3-22-7246 0 0,7-3-1648 0 0,0 10 844 0 0</inkml:trace>
  <inkml:trace contextRef="#ctx0" brushRef="#br0" timeOffset="282.012">8 1 11362 0 0,'0'0'3064'0'0,"0"0"-874"0"0,0 0-621 0 0,0 0-232 0 0,0 0-168 0 0,0 0-182 0 0,0 0-144 0 0,0 0-114 0 0,0 0-59 0 0,0 0-14 0 0,0 0-63 0 0,0 0-71 0 0,0 0-54 0 0,5 22-11 0 0,18 73-19 0 0,-16-70-153 0 0,2-1 0 0 0,1 0 0 0 0,1-1 0 0 0,1 0 0 0 0,1-1 0 0 0,1-1 1 0 0,0 0-1 0 0,2 0 0 0 0,9 8-285 0 0,62 94 541 0 0,22 82-582 0 0,-107-198-392 0 0,-6-10-12345 0 0,1 2 958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46 244 9866 0 0,'0'0'2743'0'0,"0"0"-1221"0"0,0 0-507 0 0,0 0 128 0 0,0 0 206 0 0,0 0 86 0 0,0 0-132 0 0,0 0-245 0 0,0 0-246 0 0,0 0-181 0 0,0 0-115 0 0,-4 33-108 0 0,-10 104-75 0 0,1 65 1080 0 0,0-107-718 0 0,11-136 1406 0 0,15-16-2013 0 0,2 0 0 0 0,2 2 0 0 0,3 0 0 0 0,22-42-88 0 0,-16 36-2 0 0,100-185 0 0 0,-87 205 6 0 0,-35 64-8 0 0,-4 152 175 0 0,0-170-254 0 0,0 0 0 0 0,0 0-1 0 0,1 0 1 0 0,-1-1 0 0 0,1 1 0 0 0,1 0-1 0 0,-1 0 1 0 0,0-1 0 0 0,1 1 0 0 0,0-1 0 0 0,0 1-1 0 0,1-1 1 0 0,-1 0 0 0 0,1 0 0 0 0,0 0-1 0 0,0 0 1 0 0,0 0 0 0 0,0-1 0 0 0,1 1-1 0 0,0-1 1 0 0,-1 0 0 0 0,1 0 0 0 0,0-1-1 0 0,4 3 84 0 0,2 2-1399 0 0,-1-1-1523 0 0,-1-1-4331 0 0,-4-1-5196 0 0</inkml:trace>
  <inkml:trace contextRef="#ctx0" brushRef="#br0" timeOffset="293.07">477 763 14299 0 0,'0'0'1456'0'0,"0"0"-330"0"0,0 0 18 0 0,0 0 115 0 0,0 0 35 0 0,0 0-117 0 0,0 0-252 0 0,0 0-231 0 0,0 0-178 0 0,0 0-123 0 0,0 0-107 0 0,0 0-70 0 0,0 0-37 0 0,-6 20-43 0 0,-16 60-24 0 0,17-16 79 0 0,5-62-218 0 0,0-2-29 0 0,0 0-39 0 0,0 0-67 0 0,0 0-96 0 0,0 0-156 0 0,7-14-3791 0 0,-4 9-1310 0 0,1-2-5939 0 0</inkml:trace>
  <inkml:trace contextRef="#ctx0" brushRef="#br0" timeOffset="680.384">731 358 13075 0 0,'0'0'1994'0'0,"0"0"-772"0"0,0 0-197 0 0,0 0 99 0 0,0 0 67 0 0,0 0-60 0 0,0 0-252 0 0,0 0-262 0 0,0 0-203 0 0,0 0-138 0 0,0 0-96 0 0,0 0-44 0 0,-7 4-31 0 0,-20 14-20 0 0,50-47 351 0 0,-23 29-354 0 0,0 0 32 0 0,0 0 15 0 0,-15 8 168 0 0,-42 43-114 0 0,81-56-3436 0 0,-17 0-1309 0 0,-3 4-6013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470 513 0 0 0,'0'0'465'0'0,"0"0"792"0"0,0 0 419 0 0,0 0 206 0 0,0 0 41 0 0,0 0-104 0 0,0 0-129 0 0,0 0-153 0 0,0 0-142 0 0,0 0-105 0 0,10-4-115 0 0,30-8-98 0 0,-22 0 6294 0 0,-32 1-4577 0 0,6 6-3150 0 0,-3-1 423 0 0,0 1-1 0 0,0 0 0 0 0,-1 0 1 0 0,0 1-1 0 0,1 1 1 0 0,-1 0-1 0 0,-1 0 1 0 0,1 1-1 0 0,0 1 1 0 0,0 0-1 0 0,-1 1 1 0 0,-5 1-67 0 0,-11-2 81 0 0,0 1 0 0 0,1 2 1 0 0,-1 1-1 0 0,1 2 0 0 0,-1 0 1 0 0,1 2-1 0 0,1 1 0 0 0,-1 1 1 0 0,2 2-1 0 0,-20 10-81 0 0,43-20 7 0 0,1 1 1 0 0,0 0-1 0 0,0 0 1 0 0,0 1-1 0 0,0-1 0 0 0,0 0 1 0 0,1 1-1 0 0,-1-1 0 0 0,1 1 1 0 0,-1-1-1 0 0,1 1 1 0 0,0 0-1 0 0,0 0 0 0 0,0 0 1 0 0,1-1-1 0 0,-1 1 0 0 0,1 0 1 0 0,-1 0-1 0 0,1 0 1 0 0,0 0-1 0 0,0 0 0 0 0,0 0 1 0 0,0 0-1 0 0,1 0 0 0 0,-1 0 1 0 0,1-1-1 0 0,0 1 1 0 0,0 0-1 0 0,0 0 0 0 0,0 0 1 0 0,0-1-1 0 0,1 1 0 0 0,-1-1 1 0 0,1 1-1 0 0,0-1 1 0 0,-1 1-1 0 0,1-1 0 0 0,0 0 1 0 0,1 0-1 0 0,-1 0 0 0 0,0 0 1 0 0,0 0-1 0 0,1-1 1 0 0,-1 1-1 0 0,1-1 0 0 0,0 0 1 0 0,-1 1-1 0 0,1-1 0 0 0,1 0-6 0 0,19 10 47 0 0,0 0 1 0 0,2-2 0 0 0,-1 0 0 0 0,1-2-1 0 0,0-1 1 0 0,1 0 0 0 0,-1-2 0 0 0,1-2-1 0 0,0 0 1 0 0,0-1 0 0 0,0-2 0 0 0,0 0 0 0 0,0-2-50 0 0,39 2 70 0 0,-74 12 178 0 0,-124 55-20 0 0,129-64-222 0 0,-28 10 5 0 0,1 2 0 0 0,0 0 0 0 0,1 2 0 0 0,1 2 0 0 0,1 0 0 0 0,0 2 1 0 0,1 1-1 0 0,2 1 0 0 0,-15 16-10 0 0,38-35 5 0 0,0 0 0 0 0,0 0-1 0 0,0 0 1 0 0,0 0 0 0 0,0 1 0 0 0,1-1 0 0 0,-1 1 0 0 0,1-1 0 0 0,0 1 0 0 0,0 0-1 0 0,0-1 1 0 0,1 1 0 0 0,-1 0 0 0 0,1 0 0 0 0,0 0 0 0 0,0-1 0 0 0,0 1-1 0 0,1 0 1 0 0,-1 0 0 0 0,1-1 0 0 0,0 1 0 0 0,0 0 0 0 0,0-1 0 0 0,1 1 0 0 0,-1-1-1 0 0,1 1 1 0 0,0-1 0 0 0,0 0 0 0 0,0 0 0 0 0,0 0 0 0 0,0 0 0 0 0,1 0 0 0 0,-1 0-1 0 0,1 0 1 0 0,0-1 0 0 0,0 0 0 0 0,1 2-5 0 0,5 3 27 0 0,-1-1 0 0 0,1 1 0 0 0,1-2 0 0 0,-1 1 0 0 0,1-1 0 0 0,0-1 0 0 0,0 1 0 0 0,0-2 0 0 0,0 1 0 0 0,1-2 0 0 0,0 1 0 0 0,6 0-27 0 0,146-15 93 0 0,-160 12-153 0 0,-1 0 0 0 0,1-1 0 0 0,-1 1 0 0 0,0 0 0 0 0,1-1-1 0 0,-1 0 1 0 0,0 1 0 0 0,0-1 0 0 0,0 0 0 0 0,1 0 0 0 0,-1 0 0 0 0,0-1 0 0 0,0 1-1 0 0,0 0 1 0 0,-1-1 0 0 0,1 1 0 0 0,0-1 0 0 0,-1 0 0 0 0,1 0 0 0 0,0 1-1 0 0,-1-1 1 0 0,0 0 0 0 0,0 0 0 0 0,1 0 0 0 0,-1-1 0 0 0,0 1 0 0 0,-1 0-1 0 0,1 0 1 0 0,0-1 0 0 0,-1 1 0 0 0,1 0 0 0 0,-1 0 0 0 0,0-1 60 0 0,-2-27-4056 0 0,-6 12-5179 0 0,4 10-3334 0 0</inkml:trace>
  <inkml:trace contextRef="#ctx0" brushRef="#br0" timeOffset="548.433">141 1 11594 0 0,'0'0'3412'0'0,"0"0"-1970"0"0,0 0-580 0 0,0 0 89 0 0,0 0 213 0 0,0 0 157 0 0,0 0-32 0 0,0 0-246 0 0,0 0-261 0 0,0 0-161 0 0,0 0-69 0 0,0 0 0 0 0,0 0-17 0 0,1 5-31 0 0,37 152 2234 0 0,-25 30-1142 0 0,-10 169-1596 0 0,-5-186 119 0 0,3 362 153 0 0,15-429-186 0 0,-71-89-189 0 0,54-14 38 0 0,0 1 0 0 0,1-1 0 0 0,-1 0 0 0 0,0 0 0 0 0,0 0 1 0 0,1 0-1 0 0,-1 0 0 0 0,0 0 0 0 0,0 0 0 0 0,1 0 0 0 0,-1 0 0 0 0,0 0 0 0 0,0 0 0 0 0,1-1 0 0 0,-1 1 0 0 0,0 0 1 0 0,1-1-1 0 0,-1 1 0 0 0,0 0 0 0 0,1-1 0 0 0,-1 1 0 0 0,0 0 0 0 0,1-1 0 0 0,-1 1 0 0 0,1-1 0 0 0,-1 1 1 0 0,1-1-1 0 0,-1 0 0 0 0,1 1 0 0 0,-1-1 0 0 0,1 1 0 0 0,0-1 0 0 0,-1 0 0 0 0,1 0 0 0 0,0 1 0 0 0,0-1 0 0 0,-1 0 1 0 0,1 1-1 0 0,0-1 0 0 0,0 0 0 0 0,0 0 0 0 0,0 1 0 0 0,0-1 0 0 0,0 0 0 0 0,0 0 0 0 0,0 1 0 0 0,0-1 0 0 0,0 0 1 0 0,0 1-1 0 0,1-1 0 0 0,-1 0 0 0 0,0 0 0 0 0,0 1 0 0 0,1-1 0 0 0,-1 0 0 0 0,0 1 0 0 0,1-1 0 0 0,-1 1 0 0 0,1-1 1 0 0,-1 0-1 0 0,1 1 0 0 0,0-1 65 0 0,18-24-8716 0 0,-14 20-3435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3 332 13395 0 0,'0'0'2252'0'0,"0"0"-450"0"0,0 0-196 0 0,0 0-93 0 0,0 0-119 0 0,0 0-162 0 0,0 0-194 0 0,0 0-175 0 0,0 0-144 0 0,0 0-141 0 0,0 0-118 0 0,0 0-72 0 0,0 0-66 0 0,-2-5-30 0 0,2 3-269 0 0,0 1 1 0 0,-1-1-1 0 0,1 1 0 0 0,0-1 1 0 0,0 1-1 0 0,0-1 0 0 0,0 1 0 0 0,0 0 1 0 0,1-1-1 0 0,-1 1 0 0 0,0-1 1 0 0,1 1-1 0 0,-1-1 0 0 0,1 1 1 0 0,-1-1-1 0 0,1 1 0 0 0,0 0 1 0 0,-1 0-1 0 0,1-1 0 0 0,0 1 1 0 0,0 0-1 0 0,0 0 0 0 0,0 0 0 0 0,0 0 1 0 0,0 0-1 0 0,0 0 0 0 0,1 0 1 0 0,-1 0-1 0 0,0 0 0 0 0,1 1 1 0 0,-1-1-1 0 0,0 0 0 0 0,1 1 1 0 0,-1-1-1 0 0,1 1 0 0 0,-1-1 0 0 0,0 1 1 0 0,1 0-1 0 0,-1 0 0 0 0,1 0 1 0 0,-1 0-1 0 0,1 0 0 0 0,-1 0 1 0 0,1 0-1 0 0,0 0-23 0 0,0 0 11 0 0,191-30 1174 0 0,-166 27-1130 0 0,197 3 181 0 0,-232-11 765 0 0,-69-114-1239 0 0,64 50-1598 0 0,14 43-4833 0 0,0 24-5889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3633 0 0,'0'0'1839'0'0,"0"0"-244"0"0,0 0 64 0 0,0 0 301 0 0,0 0 241 0 0,0 0 11 0 0,0 0-257 0 0,0 0-378 0 0,0 0-324 0 0,0 0-237 0 0,0 0-146 0 0,2-3-79 0 0,5-7-70 0 0,-5 8-66 0 0,-2 2-71 0 0,0 0-72 0 0,-6 19 1042 0 0,-81 113-651 0 0,44-69-807 0 0,-2-1 1 0 0,-4-2-1 0 0,-2-2 0 0 0,-29 23-96 0 0,-10 3-152 0 0,85-77-422 0 0,5-9-7172 0 0,4-3 4907 0 0,0 2-2468 0 0,-2-1-4838 0 0</inkml:trace>
  <inkml:trace contextRef="#ctx0" brushRef="#br0" timeOffset="294.989">88 38 7066 0 0,'0'0'2633'0'0,"0"0"-313"0"0,0 0-212 0 0,0 0-92 0 0,0 0-95 0 0,0 0-217 0 0,0 0-319 0 0,0 0-277 0 0,0 0-247 0 0,0 0-225 0 0,0 0-114 0 0,0 0-81 0 0,0 0-53 0 0,-3-7 26 0 0,-7-12 6 0 0,14 38 467 0 0,8 8-531 0 0,1-1-1 0 0,1-1 1 0 0,1-1 0 0 0,2 0 0 0 0,0-1 0 0 0,1 0 0 0 0,10 7-356 0 0,25 34 299 0 0,68 115-107 0 0,-104-157-331 0 0,5 5-1346 0 0,-4-14-5104 0 0,-15-13-259 0 0,-2 0-5278 0 0</inkml:trace>
  <inkml:trace contextRef="#ctx0" brushRef="#br0" timeOffset="1053.831">557 689 8186 0 0,'0'0'1372'0'0,"0"0"-108"0"0,0 0 283 0 0,0 0 291 0 0,0 0 29 0 0,0 0-211 0 0,0 0-273 0 0,0 0-213 0 0,0 0-148 0 0,0 0-93 0 0,0 0-97 0 0,0 0-69 0 0,4 1-56 0 0,-3-1-642 0 0,1 0 0 0 0,-1 0 0 0 0,0-1 0 0 0,1 1 0 0 0,-1 0 0 0 0,1-1 0 0 0,-1 1-1 0 0,0-1 1 0 0,0 1 0 0 0,1-1 0 0 0,-1 0 0 0 0,0 0 0 0 0,0 1 0 0 0,0-1 0 0 0,1 0 0 0 0,-1 0 0 0 0,0 0 0 0 0,0 0 0 0 0,-1 0 0 0 0,1 0 0 0 0,0-1 0 0 0,0 1 0 0 0,0 0 0 0 0,-1 0-1 0 0,1 0 1 0 0,-1-1 0 0 0,1 1 0 0 0,-1 0 0 0 0,1-1 0 0 0,-1 1 0 0 0,0-1 0 0 0,1 1 0 0 0,-1 0 0 0 0,0-1 0 0 0,0 1 0 0 0,0-2-65 0 0,1-2 70 0 0,90-385 2274 0 0,-87 377-2312 0 0,0 0 1 0 0,1 0-1 0 0,1 0 1 0 0,0 1 0 0 0,1 0-1 0 0,0 0 1 0 0,1 0 0 0 0,0 1-1 0 0,1 0 1 0 0,0 1-1 0 0,6-5-32 0 0,-13 13 5 0 0,0 1 1 0 0,0-1-1 0 0,0 1 0 0 0,0 0 0 0 0,0-1 0 0 0,0 1 0 0 0,0 0 0 0 0,0 0 0 0 0,0 0 0 0 0,1 1 0 0 0,-1-1 0 0 0,0 1 1 0 0,1-1-1 0 0,-1 1 0 0 0,0 0 0 0 0,1 0 0 0 0,-1-1 0 0 0,1 2 0 0 0,-1-1 0 0 0,0 0 0 0 0,1 0 0 0 0,-1 1 1 0 0,0 0-1 0 0,0-1 0 0 0,1 1 0 0 0,-1 0 0 0 0,0 0 0 0 0,2 1-5 0 0,4 13 16 0 0,0 0 0 0 0,-1 0-1 0 0,-1 0 1 0 0,0 1 0 0 0,-1 0-1 0 0,-1 1 1 0 0,0-1 0 0 0,-1 1 0 0 0,-1 0-1 0 0,-1 0 1 0 0,0 13-16 0 0,10 62-17 0 0,-10-81-2 0 0,-1-8 20 0 0,1 0 0 0 0,-1 1 0 0 0,0-1 0 0 0,1 0 1 0 0,-1 0-1 0 0,1 0 0 0 0,0 0 0 0 0,0 1 0 0 0,1-1 0 0 0,-1-1 0 0 0,0 1 1 0 0,1 0-1 0 0,0 0 0 0 0,0 0 0 0 0,0-1 0 0 0,0 1 0 0 0,0-1 1 0 0,0 1-1 0 0,1-1-1 0 0,0-2-1 0 0,1 0 1 0 0,-1-1-1 0 0,0 1 1 0 0,0-1-1 0 0,0 0 1 0 0,0 0 0 0 0,0 0-1 0 0,0 0 1 0 0,0 0-1 0 0,0-1 1 0 0,-1 0-1 0 0,1 1 1 0 0,0-1-1 0 0,-1 0 1 0 0,0 0 0 0 0,1 0-1 0 0,-1-1 1 0 0,0 1-1 0 0,0 0 1 0 0,0-1-1 0 0,0 0 1 0 0,-1 1-1 0 0,1-1 1 0 0,-1 0 0 0 0,1 0-1 0 0,0-2 1 0 0,4-4 2 0 0,131-212 41 0 0,-119 195-46 0 0,-13 17 2 0 0,1 0-1 0 0,0 1 0 0 0,0 0 1 0 0,0 0-1 0 0,1 0 1 0 0,1 1-1 0 0,-1 0 1 0 0,1 0-1 0 0,0 1 1 0 0,1 0-1 0 0,4-2 2 0 0,-12 9-1 0 0,0-1 0 0 0,1 1 0 0 0,-1 0 0 0 0,0 0-1 0 0,0 0 1 0 0,0-1 0 0 0,1 1 0 0 0,-1 0 0 0 0,0 1 0 0 0,0-1 0 0 0,0 0 0 0 0,-1 0-1 0 0,1 0 1 0 0,0 1 0 0 0,0-1 0 0 0,-1 0 0 0 0,1 1 0 0 0,0-1 0 0 0,-1 0 0 0 0,0 1-1 0 0,1-1 1 0 0,-1 1 0 0 0,0-1 0 0 0,0 1 0 0 0,1-1 0 0 0,-1 1 0 0 0,0-1-1 0 0,-1 1 1 0 0,1-1 0 0 0,0 1 0 0 0,0-1 0 0 0,-1 0 0 0 0,1 1 0 0 0,0-1 0 0 0,-1 1-1 0 0,0 0 2 0 0,1 3 0 0 0,2 303 21 0 0,-2-306-64 0 0,0 1 0 0 0,1-1 0 0 0,-1 1 0 0 0,1-1 0 0 0,-1 1-1 0 0,1-1 1 0 0,0 0 0 0 0,0 1 0 0 0,0-1 0 0 0,1 0 0 0 0,-1 0 0 0 0,0 1 0 0 0,1-1 0 0 0,-1 0 0 0 0,1-1-1 0 0,0 1 1 0 0,0 0 0 0 0,0 0 0 0 0,0-1 0 0 0,0 1 0 0 0,0-1 0 0 0,0 1 0 0 0,0-1 0 0 0,2 1 43 0 0,36-17-4450 0 0,-30 5 1270 0 0,-4 3-2058 0 0,-2-1-6552 0 0</inkml:trace>
  <inkml:trace contextRef="#ctx0" brushRef="#br0" timeOffset="1625.206">1881 56 12547 0 0,'0'0'1989'0'0,"0"0"-659"0"0,0 0-160 0 0,0 0 151 0 0,0 0 29 0 0,0 0-114 0 0,0 0-240 0 0,0 0-230 0 0,0 0-125 0 0,0 0-34 0 0,0 0-24 0 0,0 0-27 0 0,0 0-21 0 0,3-4-55 0 0,11-11-64 0 0,-37-6 979 0 0,15 20-1343 0 0,0 0 0 0 0,-1 1 0 0 0,1 0-1 0 0,0 0 1 0 0,0 1 0 0 0,0-1 0 0 0,0 2 0 0 0,0-1 0 0 0,0 2 0 0 0,0-1-1 0 0,0 1 1 0 0,1 0 0 0 0,-1 0 0 0 0,1 1 0 0 0,0 0 0 0 0,0 0 0 0 0,0 1-1 0 0,0 0 1 0 0,1 0 0 0 0,0 0 0 0 0,-5 7-52 0 0,-10 9 4 0 0,1 2 1 0 0,2 0-1 0 0,0 1 0 0 0,2 1 1 0 0,-6 12-5 0 0,17-27 0 0 0,0-1-1 0 0,1 1 1 0 0,0 1 0 0 0,1-1 0 0 0,0 1 0 0 0,0-1-1 0 0,1 1 1 0 0,1 0 0 0 0,0-1 0 0 0,0 1-1 0 0,1 0 1 0 0,1 8 0 0 0,-1-17 2 0 0,1 1-1 0 0,-1-1 0 0 0,1 0 1 0 0,0 1-1 0 0,0-1 1 0 0,0 1-1 0 0,0-1 0 0 0,0 0 1 0 0,1 0-1 0 0,-1 0 0 0 0,1 0 1 0 0,-1 0-1 0 0,1 0 1 0 0,0 0-1 0 0,0 0 0 0 0,-1-1 1 0 0,1 1-1 0 0,1-1 1 0 0,-1 1-1 0 0,0-1 0 0 0,0 0 1 0 0,0 0-1 0 0,1 0 0 0 0,-1 0 1 0 0,0 0-1 0 0,1-1 1 0 0,-1 1-1 0 0,1 0 0 0 0,-1-1 1 0 0,1 0-1 0 0,-1 0-1 0 0,81-5 285 0 0,-69-2-244 0 0,-1 0-1 0 0,1-1 1 0 0,-2 0 0 0 0,1-1-1 0 0,-1-1 1 0 0,0 0-1 0 0,-1-1 1 0 0,0 0-1 0 0,-1 0 1 0 0,0-1 0 0 0,4-7-41 0 0,40-42 89 0 0,5-1-25 0 0,-51 99-94 0 0,-6 153 14 0 0,41-58-1839 0 0,-19-110-1447 0 0,-14-18-413 0 0,0-3-3597 0 0,-4-1-4492 0 0</inkml:trace>
  <inkml:trace contextRef="#ctx0" brushRef="#br0" timeOffset="1908.022">2271 531 15339 0 0,'0'0'3272'0'0,"0"0"-1667"0"0,0 0-607 0 0,0 0 82 0 0,0 0 60 0 0,0 0-70 0 0,0 0-206 0 0,0 0-250 0 0,0 0-197 0 0,0 0-132 0 0,0 0-74 0 0,0 0-76 0 0,0 0-46 0 0,-3 19-16 0 0,-10 59-51 0 0,-8-25-681 0 0,17-52-1234 0 0,3-1-6345 0 0,1 0-3353 0 0</inkml:trace>
  <inkml:trace contextRef="#ctx0" brushRef="#br0" timeOffset="2109.623">2337 126 16564 0 0,'0'0'2083'0'0,"0"0"-680"0"0,0 0-384 0 0,0 0-185 0 0,0 0-203 0 0,0 0-191 0 0,0 0-178 0 0,0 0-148 0 0,0 0-87 0 0,0 0-40 0 0,0 0-51 0 0,0 0-64 0 0,-8 7-104 0 0,-24 23-165 0 0,24-16-313 0 0,9-13-7562 0 0,-1-1 6874 0 0,1 0-9749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6889 0 0,'0'0'2606'0'0,"0"0"-709"0"0,0 0-254 0 0,0 0 76 0 0,0 0 33 0 0,0 0-115 0 0,0 0-280 0 0,0 0-291 0 0,0 0-255 0 0,0 0-145 0 0,0 0-107 0 0,-7 9-99 0 0,-52 77 1118 0 0,48-27-1206 0 0,38-65-7232 0 0,-24 1 118 0 0,-2 2-4668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734 130 0 0 0,'0'0'859'0'0,"0"0"184"0"0,0 0 101 0 0,0 0 31 0 0,0 0-7 0 0,0 0 19 0 0,0 0 44 0 0,0 0 71 0 0,0 0 67 0 0,0 0 62 0 0,31-1 15 0 0,136-2 1286 0 0,-137 3 2874 0 0,-30 0-4872 0 0,0 0-52 0 0,0 0-55 0 0,0 0-66 0 0,0 0-38 0 0,-19 0 963 0 0,-140 60-757 0 0,-7 6-557 0 0,-21 7 264 0 0,73-11 32 0 0,113-61-463 0 0,0-1 0 0 0,0 1 0 0 0,0 0 0 0 0,0 0-1 0 0,0-1 1 0 0,0 1 0 0 0,1 0 0 0 0,-1 0 0 0 0,0 0 0 0 0,0 0-1 0 0,1 0 1 0 0,-1 0 0 0 0,1 0 0 0 0,-1 0 0 0 0,1 0-1 0 0,-1 0 1 0 0,1 0 0 0 0,-1 0 0 0 0,1 1 0 0 0,0-1 0 0 0,0 0-1 0 0,0 0 1 0 0,0 0 0 0 0,0 0 0 0 0,0 1 0 0 0,0-1-1 0 0,0 0 1 0 0,0 0 0 0 0,0 0 0 0 0,0 0 0 0 0,1 1 0 0 0,-1-1-1 0 0,1 0 1 0 0,-1 0 0 0 0,1 0 0 0 0,-1 0 0 0 0,1 0-1 0 0,0 0 1 0 0,-1 0 0 0 0,1 0 0 0 0,0 0 0 0 0,0 0 0 0 0,-1-1-1 0 0,1 1 1 0 0,0 0 0 0 0,0 0 0 0 0,0-1 0 0 0,0 1-1 0 0,0-1 1 0 0,0 1 0 0 0,0-1 0 0 0,1 1 0 0 0,-1-1 0 0 0,0 1-1 0 0,0-1 1 0 0,0 0 0 0 0,0 0 0 0 0,0 0 0 0 0,1 0-1 0 0,-1 0 1 0 0,0 0 0 0 0,1 0-5 0 0,24 7 95 0 0,0-1 1 0 0,0-2-1 0 0,1-1 0 0 0,-1 0 1 0 0,1-2-1 0 0,-1-1 0 0 0,18-3-95 0 0,22 1 112 0 0,-47 2-89 0 0,-4-1-7 0 0,1 1 0 0 0,-1 0 0 0 0,1 1 0 0 0,-1 1 0 0 0,0 0 0 0 0,1 1 0 0 0,-2 1 0 0 0,1 0 0 0 0,0 1 0 0 0,0 1-16 0 0,-15-6 2 0 0,1 1 0 0 0,0-1 1 0 0,0 1-1 0 0,0-1 1 0 0,0 1-1 0 0,-1-1 0 0 0,1 1 1 0 0,0 0-1 0 0,0-1 1 0 0,-1 1-1 0 0,1 0 0 0 0,0 0 1 0 0,-1-1-1 0 0,1 1 1 0 0,-1 0-1 0 0,1 0 0 0 0,-1 0 1 0 0,0 0-1 0 0,1 0 1 0 0,-1-1-1 0 0,0 1 0 0 0,1 0 1 0 0,-1 0-1 0 0,0 0 1 0 0,0 0-1 0 0,0 0 0 0 0,0 0 1 0 0,0 0-1 0 0,0 0 1 0 0,0 0-1 0 0,0 0 0 0 0,0 0 1 0 0,-1 0-1 0 0,1 0 1 0 0,0 0-1 0 0,-1 0 0 0 0,1 0 1 0 0,0 0-1 0 0,-1-1 1 0 0,1 1-1 0 0,-1 0 0 0 0,0 0 1 0 0,1 0-1 0 0,-1-1 1 0 0,0 1-1 0 0,1 0 0 0 0,-1-1 1 0 0,0 1-3 0 0,-35 30 61 0 0,-76 38 40 0 0,-184 128-70 0 0,27 19-19 0 0,172-131-76 0 0,96-84 64 0 0,1-1 0 0 0,-1 1 0 0 0,0 0 0 0 0,1-1 1 0 0,-1 1-1 0 0,1 0 0 0 0,-1 0 0 0 0,1 0 1 0 0,0-1-1 0 0,-1 1 0 0 0,1 0 0 0 0,0 0 0 0 0,-1 0 1 0 0,1 0-1 0 0,0 0 0 0 0,0 0 0 0 0,0 0 0 0 0,0-1 1 0 0,0 1-1 0 0,0 0 0 0 0,0 0 0 0 0,0 0 0 0 0,0 0 1 0 0,0 0-1 0 0,0 0 0 0 0,1 0 0 0 0,-1 0 0 0 0,0 0 1 0 0,1-1-1 0 0,-1 1 0 0 0,1 0 0 0 0,-1 0 0 0 0,1 0 1 0 0,-1-1-1 0 0,1 1 0 0 0,-1 0 0 0 0,1-1 1 0 0,0 1-1 0 0,-1 0 0 0 0,1-1 0 0 0,0 1 0 0 0,0-1 1 0 0,0 1-1 0 0,-1-1 0 0 0,1 1 0 0 0,0-1 0 0 0,0 0 1 0 0,0 1-1 0 0,0-1 0 0 0,0 0 0 0 0,0 0 0 0 0,-1 0 1 0 0,2 0-1 0 0,51 7 33 0 0,231-38 289 0 0,-131 8-223 0 0,112 7 218 0 0,-265 16-317 0 0,0 0 11 0 0,0 0 0 0 0,0 0 2 0 0,0 0-7 0 0,0 0-12 0 0,0 0 24 0 0,0 0 8 0 0,0 0 1 0 0,0 0-38 0 0,-4-8-3149 0 0,1 2-6368 0 0,3 5-2832 0 0</inkml:trace>
  <inkml:trace contextRef="#ctx0" brushRef="#br0" timeOffset="629.766">1214 674 9282 0 0,'0'0'2439'0'0,"0"0"-1161"0"0,0 0-511 0 0,0 0 118 0 0,0 0 259 0 0,0 0 166 0 0,0 0-52 0 0,0 0-222 0 0,0 0-244 0 0,0 0-148 0 0,0 0-105 0 0,0 0-79 0 0,0 0-35 0 0,-6 23-43 0 0,-18 70-29 0 0,17-3 830 0 0,7-76-1018 0 0,-1 3 10 0 0,1 0-1 0 0,-2 1 1 0 0,0-1 0 0 0,-1 0-1 0 0,-1 0 1 0 0,-1-1-1 0 0,0 1 1 0 0,-1-1-175 0 0,2 1 774 0 0,3-22 764 0 0,1 4-1532 0 0,4-31 105 0 0,0 0 1 0 0,2 1 0 0 0,2 0-1 0 0,1 0 1 0 0,1 0 0 0 0,1 1-1 0 0,9-14-111 0 0,-10 20 22 0 0,21-43 32 0 0,4 1 0 0 0,2 1 1 0 0,3 3-1 0 0,8-5-54 0 0,-35 48 9 0 0,26-16 21 0 0,-38 35-28 0 0,0-1 0 0 0,0 1 1 0 0,0 0-1 0 0,0-1 0 0 0,0 1 0 0 0,0 0 1 0 0,0 0-1 0 0,1 0 0 0 0,-1 0 0 0 0,0 0 1 0 0,0 0-1 0 0,0 0 0 0 0,0 0 0 0 0,0 0 1 0 0,0 1-1 0 0,0-1 0 0 0,0 0 0 0 0,0 1 1 0 0,0-1-1 0 0,0 1 0 0 0,0-1 0 0 0,0 1 0 0 0,0-1 1 0 0,-1 1-1 0 0,1 0 0 0 0,0-1 0 0 0,0 1 1 0 0,0 0-1 0 0,-1 0 0 0 0,1 0 0 0 0,-1-1 1 0 0,1 1-1 0 0,0 0 0 0 0,-1 0 0 0 0,1 0 1 0 0,-1 0-1 0 0,0 0 0 0 0,1 0 0 0 0,-1 0 1 0 0,0 0-1 0 0,0 0 0 0 0,1 0 0 0 0,-1 0 1 0 0,0 0-1 0 0,0 1-2 0 0,18 54 144 0 0,12 35-395 0 0,-19-86-159 0 0,-7-4-2090 0 0,1 1-5421 0 0,-2 1-4293 0 0</inkml:trace>
  <inkml:trace contextRef="#ctx0" brushRef="#br0" timeOffset="1011.364">1662 1057 12259 0 0,'0'0'4090'0'0,"0"0"-2403"0"0,0 0-847 0 0,0 0 55 0 0,0 0 173 0 0,0 0 130 0 0,0 0-47 0 0,0 0-221 0 0,0 0-245 0 0,0 0-148 0 0,0 0-137 0 0,0 0-98 0 0,0 0-56 0 0,-3 18-92 0 0,-15 82 36 0 0,11-68-212 0 0,7-32-7050 0 0,-2-5 1561 0 0,2 4-6123 0 0</inkml:trace>
  <inkml:trace contextRef="#ctx0" brushRef="#br0" timeOffset="1276.248">1846 715 14075 0 0,'0'0'1856'0'0,"0"0"-802"0"0,0 0-302 0 0,0 0 108 0 0,0 0 143 0 0,0 0 48 0 0,0 0-129 0 0,0 0-218 0 0,0 0-192 0 0,0 0-139 0 0,0 0-83 0 0,0 0-88 0 0,0 0-47 0 0,-9 12-31 0 0,-27 34-36 0 0,27-34-11 0 0,9-12-7 0 0,27-1 359 0 0,-23-26-1105 0 0,-12 11-3226 0 0,5 12-1208 0 0,2 0-6102 0 0</inkml:trace>
  <inkml:trace contextRef="#ctx0" brushRef="#br0" timeOffset="1851.97">1279 181 5537 0 0,'0'0'3390'0'0,"0"0"-1085"0"0,0 0-453 0 0,0 0-23 0 0,0 0-57 0 0,0 0-145 0 0,0 0-239 0 0,0 0-236 0 0,0 0-190 0 0,0 0-147 0 0,0 0-146 0 0,0 0-143 0 0,0 0-93 0 0,-7-1-66 0 0,-18-2-36 0 0,50-5 1302 0 0,156-24 452 0 0,55 28-1702 0 0,-228 7-21 0 0,-37-3-170 0 0,21-2-204 0 0,0 1-1 0 0,1-1 1 0 0,-1-1-1 0 0,1 0 1 0 0,0 0-1 0 0,0 0 0 0 0,0-1 1 0 0,0 0-1 0 0,0 0 1 0 0,1 0-1 0 0,0-1 1 0 0,0 0-1 0 0,0 0 1 0 0,0-1-1 0 0,1 0 1 0 0,0 0-1 0 0,0 0 0 0 0,1-1 1 0 0,0 1-1 0 0,0-1 1 0 0,0 0-1 0 0,0-3 13 0 0,4-6-3041 0 0,7 9-6106 0 0,0 4-3414 0 0</inkml:trace>
  <inkml:trace contextRef="#ctx0" brushRef="#br0" timeOffset="9514.208">439 1308 5297 0 0,'0'0'3961'0'0,"0"0"-1347"0"0,0 0-594 0 0,0 0-123 0 0,0 0-177 0 0,0 0-274 0 0,0 0-325 0 0,0 0-283 0 0,0 0-201 0 0,0 0-99 0 0,0 0-76 0 0,0 0-69 0 0,0 0-44 0 0,-1 0 1954 0 0,18-26-1608 0 0,-6 22-503 0 0,-4 1-718 0 0,4-2-2461 0 0,-2-1-3860 0 0,-4 2-5611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322 184 9106 0 0,'0'0'1378'0'0,"0"0"-458"0"0,0 0-260 0 0,0 0 132 0 0,0 0 311 0 0,0 0 213 0 0,0 0 46 0 0,0 0-114 0 0,0 0-161 0 0,0 0-112 0 0,0 0-102 0 0,1 9-96 0 0,2 4-485 0 0,-1 0 1 0 0,-1-1 0 0 0,0 2-1 0 0,0-1 1 0 0,-2 0 0 0 0,1 0-1 0 0,-2 0 1 0 0,0-1 0 0 0,-3 11-293 0 0,-24 54 152 0 0,-3-2 1 0 0,-4-1-1 0 0,-3-2 1 0 0,-3-2-1 0 0,-38 48-152 0 0,17-28 83 0 0,102-146 85 0 0,-2-1-1 0 0,-3-1 1 0 0,-2-2 0 0 0,-3-2-1 0 0,4-19-167 0 0,-9 26 56 0 0,77-232 94 0 0,-88 239 20 0 0,-9 81 51 0 0,20 203 524 0 0,36-24-387 0 0,-57-194-354 0 0,-1 0 2 0 0,2 0-1 0 0,-1 0 0 0 0,2-1 1 0 0,1 1-1 0 0,0-1 1 0 0,1 0-1 0 0,0-1 1 0 0,2 0-1 0 0,0 0 1 0 0,8 10-6 0 0,-15-24 13 0 0,0 0 0 0 0,1 0 0 0 0,0 0 0 0 0,-1 0 0 0 0,1 0 0 0 0,0 0 0 0 0,0-1 0 0 0,0 0 0 0 0,0 1 0 0 0,0-1 0 0 0,0 0 0 0 0,1-1 0 0 0,-1 1 0 0 0,0 0 0 0 0,1-1 1 0 0,-1 0-1 0 0,0 0 0 0 0,1 0 0 0 0,-1 0 0 0 0,0 0 0 0 0,0-1 0 0 0,1 1 0 0 0,-1-1 0 0 0,0 0 0 0 0,0 0 0 0 0,0 0 0 0 0,0 0 0 0 0,0-1 0 0 0,3-1-13 0 0,9-12 111 0 0,0-1 0 0 0,-1-1 0 0 0,-1-1 0 0 0,-1 0-1 0 0,0 0 1 0 0,-1-1 0 0 0,-1-1 0 0 0,-1 0 0 0 0,-1 0-1 0 0,0 0 1 0 0,-1-4-111 0 0,0 4 47 0 0,85-283 196 0 0,-80 261-234 0 0,-3 0 0 0 0,-1-1 0 0 0,-2 0 0 0 0,-1 0 0 0 0,-2-36-9 0 0,-4 80-34 0 0,1-1 1 0 0,-1 0-1 0 0,1 1 1 0 0,-1-1-1 0 0,1 0 1 0 0,-1 0-1 0 0,0 1 0 0 0,1-1 1 0 0,-1 0-1 0 0,1 0 1 0 0,-1 0-1 0 0,1 0 1 0 0,-1 0-1 0 0,0 0 0 0 0,1 0 1 0 0,-1 0-1 0 0,1 0 1 0 0,-1 0-1 0 0,1 0 0 0 0,-1 0 1 0 0,0 0-1 0 0,1 0 1 0 0,-1 0-1 0 0,1-1 1 0 0,-1 1-1 0 0,1 0 0 0 0,-1 0 1 0 0,1-1-1 0 0,-1 1 1 0 0,1 0-1 0 0,-1-1 1 0 0,1 1-1 0 0,-1 0 0 0 0,1-1 1 0 0,-1 1-1 0 0,1-1 1 0 0,0 1-1 0 0,-1-1 1 0 0,1 1-1 0 0,0-1 0 0 0,-1 1 1 0 0,1-1-1 0 0,0 1 1 0 0,0-1-1 0 0,0 1 1 0 0,0-1-1 0 0,-1 0 0 0 0,1 1 1 0 0,0-1-1 0 0,0 1 1 0 0,0-1 33 0 0,-6 27-1672 0 0,0 9-5549 0 0,4-16-5090 0 0</inkml:trace>
  <inkml:trace contextRef="#ctx0" brushRef="#br0" timeOffset="417.227">1257 464 14379 0 0,'0'0'1828'0'0,"0"0"-469"0"0,0 0-121 0 0,0 0 54 0 0,0 0-33 0 0,0 0-193 0 0,0 0-310 0 0,0 0-291 0 0,0 0-174 0 0,0 0-107 0 0,0 0-77 0 0,0 0-10 0 0,-10 14-11 0 0,-31 44 2 0 0,35-49-45 0 0,1 1 0 0 0,0 0 0 0 0,0 0 0 0 0,1 0 0 0 0,1 1 0 0 0,-1-1 0 0 0,2 1 0 0 0,0 0 0 0 0,0 0 0 0 0,1 0 0 0 0,0 0 0 0 0,0 0 0 0 0,2 0 0 0 0,0 2-43 0 0,-1-2 63 0 0,1-7 11 0 0,1 1 0 0 0,-1-1 1 0 0,1 0-1 0 0,1 0 0 0 0,-1 0 0 0 0,0 0 0 0 0,1-1 0 0 0,0 1 1 0 0,0-1-1 0 0,0 1 0 0 0,0-1 0 0 0,1 0 0 0 0,-1 0 0 0 0,1 0 1 0 0,0-1-1 0 0,0 1 0 0 0,0-1 0 0 0,0 0 0 0 0,0 0 0 0 0,0-1 1 0 0,0 1-1 0 0,1-1 0 0 0,-1 0 0 0 0,1 0 0 0 0,-1 0 0 0 0,1 0 1 0 0,-1-1-1 0 0,1 0 0 0 0,-1 0 0 0 0,1 0 0 0 0,-1-1 0 0 0,1 1 1 0 0,-1-1-1 0 0,1 0 0 0 0,-1 0 0 0 0,1-1 0 0 0,-1 0 0 0 0,0 1 1 0 0,3-3-75 0 0,1 1 74 0 0,0-1-1 0 0,0 0 1 0 0,-1-1 0 0 0,1 0 0 0 0,-1 0 0 0 0,0-1 0 0 0,-1 1 0 0 0,1-2 0 0 0,-1 1-1 0 0,0-1 1 0 0,-1 0 0 0 0,1 0 0 0 0,-1 0 0 0 0,-1-1 0 0 0,0 1 0 0 0,0-1 0 0 0,0 0 0 0 0,-1-1-1 0 0,0 1 1 0 0,0-1 0 0 0,-1 1 0 0 0,0-1 0 0 0,-1 0 0 0 0,0 0 0 0 0,0-6-74 0 0,-1 8-30 0 0,-1 0 1 0 0,1 0-1 0 0,-1 0 0 0 0,-1-1 1 0 0,1 1-1 0 0,-1 1 0 0 0,0-1 1 0 0,-1 0-1 0 0,0 0 1 0 0,0 1-1 0 0,0 0 0 0 0,-1-1 1 0 0,0 1-1 0 0,0 1 1 0 0,0-1-1 0 0,-1 0 0 0 0,0 1 1 0 0,0 0-1 0 0,0 0 1 0 0,-1 1-1 0 0,1-1 0 0 0,-1 1 1 0 0,0 0-1 0 0,-1 1 1 0 0,1 0-1 0 0,0 0 0 0 0,-1 0 1 0 0,0 1-1 0 0,0-1 1 0 0,0 2-1 0 0,0-1 0 0 0,0 1 1 0 0,0 0-1 0 0,0 0 0 0 0,-6 1 31 0 0,-42 11-2556 0 0,39-2-1001 0 0,-1 3-3632 0 0,9-7-5208 0 0</inkml:trace>
  <inkml:trace contextRef="#ctx0" brushRef="#br0" timeOffset="932.773">1619 460 12843 0 0,'0'0'2095'0'0,"0"0"-355"0"0,0 0-98 0 0,0 0-118 0 0,0 0-242 0 0,0 0-341 0 0,0 0-284 0 0,0 0-153 0 0,0 0-31 0 0,0 0-12 0 0,0 0-47 0 0,0 0-35 0 0,-5 19-26 0 0,-16 59-42 0 0,16-21 464 0 0,6-54-726 0 0,0 1 1 0 0,0-1 0 0 0,-1-1-1 0 0,2 1 1 0 0,-1 0-1 0 0,0 0 1 0 0,1 0 0 0 0,-1 0-1 0 0,1-1 1 0 0,0 1-1 0 0,0-1 1 0 0,0 0 0 0 0,0 1-1 0 0,0-1 1 0 0,0 0 0 0 0,1 0-1 0 0,-1 0 1 0 0,1 0-1 0 0,-1-1 1 0 0,1 1 0 0 0,0-1-1 0 0,0 1 1 0 0,-1-1 0 0 0,1 0-1 0 0,0 0 1 0 0,0 0-1 0 0,0-1 1 0 0,0 1 0 0 0,1-1-1 0 0,-1 0 1 0 0,0 0 0 0 0,1 0-50 0 0,103-12 1207 0 0,-92 6-1118 0 0,0-1 0 0 0,0 0 0 0 0,-1-2 0 0 0,0 1 0 0 0,0-2 0 0 0,-1 0 0 0 0,0 0 0 0 0,-1-2 0 0 0,8-8-89 0 0,38-53 275 0 0,-68 132-419 0 0,9-54 142 0 0,0-1 0 0 0,1 0 0 0 0,-1 1-1 0 0,1-1 1 0 0,0 0 0 0 0,0 1 0 0 0,1-1 0 0 0,-1 0 0 0 0,1 1-1 0 0,0-1 1 0 0,0 0 0 0 0,0 0 0 0 0,1 0 0 0 0,0 0 0 0 0,-1 0-1 0 0,1 0 1 0 0,1 0 0 0 0,-1 0 0 0 0,0-1 0 0 0,1 1-1 0 0,0-1 1 0 0,0 0 0 0 0,0 0 0 0 0,0 0 0 0 0,1 0 0 0 0,-1 0-1 0 0,1-1 1 0 0,-1 1 0 0 0,1-1 0 0 0,0 0 0 0 0,0 0 0 0 0,0-1-1 0 0,0 1 1 0 0,0-1 0 0 0,1 0 2 0 0,8 3 22 0 0,0-1 1 0 0,0-1-1 0 0,0 0 1 0 0,0 0-1 0 0,1-1 0 0 0,-1-1 1 0 0,1-1-1 0 0,-1 0 0 0 0,0 0 1 0 0,1-1-1 0 0,-1-1 0 0 0,0 0 1 0 0,0-1-1 0 0,-1-1 0 0 0,1 0 1 0 0,-1 0-1 0 0,0-1 0 0 0,0-1 1 0 0,-1 0-1 0 0,0 0 1 0 0,10-9-23 0 0,-17 12 28 0 0,3-1 26 0 0,0 1 0 0 0,-1-1 0 0 0,0 0 0 0 0,0 0 0 0 0,0-1 1 0 0,0 0-1 0 0,-1 0 0 0 0,0 0 0 0 0,0-1 0 0 0,-1 0 0 0 0,0 1 0 0 0,0-2 0 0 0,-1 1 1 0 0,1 0-1 0 0,-2-1 0 0 0,1 1 0 0 0,-1-1 0 0 0,0 0 0 0 0,-1 0 0 0 0,1 0 0 0 0,-2 0 0 0 0,1-5-54 0 0,-23-3-1786 0 0,10 11-6252 0 0,9 4-4701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13123 0 0,'0'0'1746'0'0,"0"0"-352"0"0,0 0-95 0 0,0 0 19 0 0,0 0-38 0 0,0 0-167 0 0,0 0-276 0 0,0 0-237 0 0,0 0-168 0 0,0 0-53 0 0,0 0 14 0 0,0 0 30 0 0,0 0 17 0 0,-2 12-16 0 0,2-10-410 0 0,-3 24 229 0 0,0-1 0 0 0,2 0 0 0 0,1 0 0 0 0,1 1 0 0 0,1-1 0 0 0,1 0 0 0 0,1 0 0 0 0,5 15-243 0 0,-6-34 61 0 0,0 0 0 0 0,1 0 0 0 0,-1-1 0 0 0,1 1 0 0 0,0-1 0 0 0,0 0 0 0 0,1-1 0 0 0,-1 1 0 0 0,1-1-1 0 0,0 1 1 0 0,0-2 0 0 0,1 1 0 0 0,-1 0 0 0 0,1-1 0 0 0,0 0 0 0 0,0-1 0 0 0,0 1 0 0 0,0-1 0 0 0,0 0 0 0 0,1 0 0 0 0,-1-1 0 0 0,1 0 0 0 0,-1 0-1 0 0,1-1 1 0 0,-1 1 0 0 0,1-1 0 0 0,-1-1 0 0 0,1 1 0 0 0,4-2-61 0 0,-4-1 48 0 0,0 0-1 0 0,-1 0 1 0 0,1 0 0 0 0,-1-1-1 0 0,0 0 1 0 0,0 0-1 0 0,0 0 1 0 0,0-1-1 0 0,-1 0 1 0 0,0 0 0 0 0,0 0-1 0 0,0-1 1 0 0,0 0-1 0 0,-1 0 1 0 0,0-1-48 0 0,5-4 17 0 0,40-65 58 0 0,-33 145-278 0 0,-16-63 207 0 0,0 0 1 0 0,1 0-1 0 0,0 0 1 0 0,0 0-1 0 0,1 0 1 0 0,-1 0-1 0 0,1 0 1 0 0,0-1-1 0 0,1 1 0 0 0,-1-1 1 0 0,1 1-1 0 0,1-1 1 0 0,-1 0-1 0 0,0 0 1 0 0,1-1-1 0 0,0 1 1 0 0,0-1-1 0 0,1 1 0 0 0,-1-1 1 0 0,1-1-1 0 0,0 1 1 0 0,0-1-1 0 0,0 1 1 0 0,1-1-1 0 0,-1-1 1 0 0,1 1-1 0 0,-1-1 0 0 0,1 0 1 0 0,0 0-1 0 0,0-1 1 0 0,0 0-1 0 0,0 0 1 0 0,4 0-5 0 0,3-4 68 0 0,1-1 0 0 0,-1 0 0 0 0,-1-1-1 0 0,1 0 1 0 0,-1-1 0 0 0,0-1 0 0 0,0 0 0 0 0,-1 0 0 0 0,0-1 0 0 0,0-1 0 0 0,-1 0 0 0 0,0 0 0 0 0,0-1 0 0 0,-1 0 0 0 0,0-1 0 0 0,-1 0 0 0 0,-1 0 0 0 0,0-1 0 0 0,0 0 0 0 0,-1 0 0 0 0,0 0 0 0 0,-1-2-68 0 0,0 2 25 0 0,0 0 0 0 0,-1 0 0 0 0,-1 0 0 0 0,0-1 0 0 0,-1 1 0 0 0,0-1 0 0 0,-1 0 0 0 0,0 0 0 0 0,-1 0-25 0 0,-4 12 46 0 0,3 9-6500 0 0,6-6 4373 0 0,0 0-5989 0 0,-1 1-4166 0 0</inkml:trace>
  <inkml:trace contextRef="#ctx0" brushRef="#br0" timeOffset="399.178">1098 334 14243 0 0,'0'0'2020'0'0,"0"0"-276"0"0,0 0-113 0 0,0 0-134 0 0,0 0-210 0 0,0 0-229 0 0,0 0-219 0 0,0 0-177 0 0,0 0-108 0 0,31-13-90 0 0,100-42-85 0 0,-74 18 97 0 0,-50 27-356 0 0,5-4 77 0 0,-5 7-140 0 0,0 0 0 0 0,-1 0-1 0 0,0 0 1 0 0,0-1 0 0 0,0 0 0 0 0,-1 0 0 0 0,0-1 0 0 0,-1 1 0 0 0,0-1 0 0 0,0 0 0 0 0,-1 0 0 0 0,0-1-1 0 0,-1 1 1 0 0,0-1 0 0 0,0 1 0 0 0,-1-1 0 0 0,0-7-57 0 0,-3 14 7 0 0,0 0-1 0 0,0 0 1 0 0,-1 0-1 0 0,1 0 1 0 0,-1 0-1 0 0,0 1 1 0 0,1-1-1 0 0,-1 1 1 0 0,0 0-1 0 0,-1 0 1 0 0,1 0-1 0 0,0 0 1 0 0,0 0-1 0 0,-1 1 1 0 0,1-1-1 0 0,-1 1 1 0 0,0 0-1 0 0,1 0 1 0 0,-1 0 0 0 0,0 1-1 0 0,0-1 1 0 0,1 1-1 0 0,-1 0 1 0 0,0 0-1 0 0,0 0 1 0 0,1 1-1 0 0,-1-1 1 0 0,-1 1-7 0 0,-9 3-13 0 0,0 0 0 0 0,1 0 0 0 0,0 1 0 0 0,-1 1 0 0 0,2 0 0 0 0,-1 1 0 0 0,1 1 0 0 0,0 0 0 0 0,0 0 0 0 0,1 1 0 0 0,0 0 0 0 0,1 1 0 0 0,0 0 0 0 0,1 1 0 0 0,0 0 0 0 0,0 1 0 0 0,1 0 0 0 0,0 2 13 0 0,3-8 4 0 0,1 0 0 0 0,0 1 0 0 0,0-1-1 0 0,1 1 1 0 0,0 0 0 0 0,0 0 0 0 0,0 0 0 0 0,1 1-1 0 0,0-1 1 0 0,1 1 0 0 0,0-1 0 0 0,0 1-1 0 0,0-1 1 0 0,1 1 0 0 0,0-1 0 0 0,0 1-1 0 0,1 0 1 0 0,0-1 0 0 0,1 1 0 0 0,-1-1 0 0 0,2 0-1 0 0,-1 1 1 0 0,1-1 0 0 0,0 0 0 0 0,0-1-1 0 0,1 1 1 0 0,-1 0 0 0 0,2-1 0 0 0,2 5-4 0 0,9-1 27 0 0,0 0 0 0 0,1 0-1 0 0,0-2 1 0 0,1 0 0 0 0,-1-1 0 0 0,1 0 0 0 0,1-2 0 0 0,-1 0 0 0 0,1-1 0 0 0,0-1 0 0 0,0-1 0 0 0,0 0 0 0 0,0-2 0 0 0,0 0-1 0 0,0-1 1 0 0,6-1-27 0 0,-1 1-76 0 0,36-8-890 0 0,-41 2-2058 0 0,-1-2-3985 0 0,-8 5-5558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 6249 0 0,'0'0'2286'0'0,"0"0"-372"0"0,0 0-116 0 0,0 0 26 0 0,0 0-69 0 0,0 0-193 0 0,0 0-265 0 0,0 0-230 0 0,0 0-171 0 0,0 0-117 0 0,0 0-71 0 0,0 0-70 0 0,-7-3-55 0 0,-34-15 441 0 0,-25 10 1835 0 0,46 9-2740 0 0,1 2-1 0 0,0 0 1 0 0,-1 1 0 0 0,1 1-1 0 0,1 1 1 0 0,-1 0-1 0 0,1 2 1 0 0,0 0 0 0 0,1 1-1 0 0,0 1 1 0 0,0 0-1 0 0,1 1 1 0 0,1 1-1 0 0,-7 6-117 0 0,17-12 29 0 0,1 0 1 0 0,0-1-1 0 0,1 1 1 0 0,-1 0-1 0 0,1 1 1 0 0,0-1 0 0 0,1 1-1 0 0,-1-1 1 0 0,2 1-1 0 0,-1 0 1 0 0,0 0-1 0 0,1 0 1 0 0,1 0 0 0 0,-1 0-1 0 0,1 0 1 0 0,0 0-1 0 0,0-1 1 0 0,1 1-1 0 0,0 0 1 0 0,1 0 0 0 0,-1 0-1 0 0,1 0 1 0 0,0-1-1 0 0,1 1 1 0 0,0-1-1 0 0,0 1 1 0 0,0-1-31 0 0,4 7 47 0 0,1-1 0 0 0,0 1 0 0 0,1-2 1 0 0,1 1-1 0 0,-1-1 0 0 0,2-1 0 0 0,-1 1 0 0 0,2-2 0 0 0,-1 0 0 0 0,1 0 0 0 0,0-1 0 0 0,9 4-47 0 0,-7-5 46 0 0,1 0-1 0 0,0-2 0 0 0,0 1 0 0 0,1-2 1 0 0,-1 0-1 0 0,1-1 0 0 0,0 0 0 0 0,0-1 1 0 0,0-1-1 0 0,0-1 0 0 0,0 0 0 0 0,12-2-45 0 0,-23 1-129 0 0,0 0 0 0 0,1 0-1 0 0,-1 0 1 0 0,0-1 0 0 0,0 0 0 0 0,0 0-1 0 0,0 0 1 0 0,0-1 0 0 0,0 1-1 0 0,0-1 1 0 0,-1 0 0 0 0,0-1 0 0 0,1 1-1 0 0,-1-1 1 0 0,-1 0 0 0 0,1 0-1 0 0,0 0 1 0 0,2-4 129 0 0,-4 4-1003 0 0,2 0-1928 0 0,-3 0-2341 0 0,-1 0-7067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 0 0,'0'0'2467'0'0,"0"0"-947"0"0,0 0-326 0 0,0 0 62 0 0,0 0 59 0 0,0 0-75 0 0,0 0-265 0 0,0 0-315 0 0,0 0-205 0 0,0 0-131 0 0,0 0-32 0 0,0 0 26 0 0,-6 14 0 0 0,-20 44 12 0 0,13 43 519 0 0,14-71-649 0 0,-2-24-144 0 0,1 0-1 0 0,-1 0 1 0 0,1 0-1 0 0,0 1 1 0 0,1-1-1 0 0,-1 0 0 0 0,1 0 1 0 0,0 1-1 0 0,1-1 1 0 0,0 0-1 0 0,0 0 1 0 0,0-1-1 0 0,0 1 1 0 0,1 0-1 0 0,0-1 1 0 0,0 1-1 0 0,1-1 1 0 0,0 0-1 0 0,0 0 1 0 0,0 0-1 0 0,0-1 0 0 0,1 0 1 0 0,-1 1-1 0 0,1-2 1 0 0,0 1-1 0 0,0 0 1 0 0,1-1-1 0 0,-1 0 1 0 0,1 0-1 0 0,0-1 1 0 0,-1 0-1 0 0,1 0 1 0 0,0 0-1 0 0,3 0-55 0 0,4-5 74 0 0,0 0 0 0 0,0-2 1 0 0,-1 1-1 0 0,1-2 0 0 0,-1 1 1 0 0,0-2-1 0 0,-1 0 0 0 0,1 0 0 0 0,-1-1 1 0 0,-1 0-1 0 0,0-1 0 0 0,0 0 0 0 0,0-1 1 0 0,-1 0-1 0 0,-1 0 0 0 0,0-1 0 0 0,0-1-74 0 0,7-5 41 0 0,64-67 51 0 0,-77 85-93 0 0,-1-1 0 0 0,1 1 0 0 0,-1-1-1 0 0,1 1 1 0 0,-1 0 0 0 0,1 0 0 0 0,-1 0 0 0 0,1 0 0 0 0,-1 0-1 0 0,0 0 1 0 0,0 0 0 0 0,1 0 0 0 0,-1 1 0 0 0,0-1 0 0 0,0 0 0 0 0,0 1-1 0 0,-1-1 1 0 0,1 0 0 0 0,0 1 0 0 0,0-1 0 0 0,-1 1 0 0 0,1 0-1 0 0,-1-1 1 0 0,1 1 0 0 0,-1-1 0 0 0,0 1 0 0 0,0 0 0 0 0,1-1 0 0 0,-1 1-1 0 0,0 0 1 0 0,-1-1 0 0 0,1 1 0 0 0,0 0 0 0 0,0-1 0 0 0,-1 1 0 0 0,1 0-1 0 0,-1-1 1 0 0,1 1 0 0 0,-1-1 0 0 0,0 1 1 0 0,3 17 10 0 0,-2-9-7 0 0,1 1 1 0 0,0-1-1 0 0,1 0 1 0 0,0 0-1 0 0,0 0 1 0 0,1 0-1 0 0,1 0 1 0 0,0 0-1 0 0,0-1 1 0 0,0 1-1 0 0,2-1 1 0 0,-1-1-1 0 0,1 1 1 0 0,0-1-1 0 0,1 0 0 0 0,0 0 1 0 0,0 0-1 0 0,0-1 1 0 0,1 0-1 0 0,8 5-3 0 0,-10-9 35 0 0,-1 0-1 0 0,1 0 0 0 0,0-1 1 0 0,0 0-1 0 0,0 0 1 0 0,0 0-1 0 0,0-1 0 0 0,0 0 1 0 0,1 0-1 0 0,-1 0 1 0 0,0-1-1 0 0,1 0 0 0 0,-1 0 1 0 0,0-1-1 0 0,0 0 1 0 0,1 0-1 0 0,-1 0 0 0 0,0-1 1 0 0,0 0-1 0 0,0 0 1 0 0,0 0-1 0 0,0-1 0 0 0,-1 0 1 0 0,1 0-1 0 0,-1 0 1 0 0,0-1-1 0 0,0 0 0 0 0,0 0 1 0 0,0 0-1 0 0,-1-1 1 0 0,0 1-1 0 0,0-1 0 0 0,0 0 1 0 0,3-5-35 0 0,4-9 66 0 0,-2-1 0 0 0,0 1 0 0 0,0-2 0 0 0,-2 1 0 0 0,-1-1 1 0 0,0 0-1 0 0,1-18-66 0 0,-5-89-16 0 0,-20 101-1370 0 0,18 53-3588 0 0,2-10 936 0 0,0-7-2899 0 0,1-1-5399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18 512 7586 0 0,'0'0'4410'0'0,"0"0"-2447"0"0,0 0-636 0 0,0 0 207 0 0,0 0 123 0 0,0 0-123 0 0,0 0-296 0 0,0 0-258 0 0,0 0-147 0 0,0 0-58 0 0,0 0-53 0 0,0 0-84 0 0,0 0-77 0 0,-2 6-24 0 0,-7 21-30 0 0,7-20-11 0 0,-2-36 1647 0 0,4-5-2017 0 0,0 0 0 0 0,3 0 0 0 0,1 0 0 0 0,1 0 0 0 0,2 1 0 0 0,1 0 0 0 0,2 0 0 0 0,1 1 0 0 0,1 0 0 0 0,7-10-126 0 0,-15 32 3 0 0,1 0-1 0 0,0 0 1 0 0,0 0-1 0 0,1 1 0 0 0,0 0 1 0 0,1 0-1 0 0,0 0 1 0 0,0 1-1 0 0,1 0 1 0 0,0 1-1 0 0,0 0 1 0 0,1 0-1 0 0,0 1 0 0 0,0 0 1 0 0,0 0-1 0 0,1 1 1 0 0,0 0-1 0 0,5-1-2 0 0,-12 7-2 0 0,0 0-1 0 0,-1 1 1 0 0,1-1-1 0 0,-1 1 1 0 0,0 0-1 0 0,1 0 0 0 0,-1 0 1 0 0,0 0-1 0 0,0 0 1 0 0,0 0-1 0 0,-1 1 1 0 0,1-1-1 0 0,0 0 1 0 0,-1 1-1 0 0,0 0 1 0 0,1-1-1 0 0,-1 1 1 0 0,0 0-1 0 0,0 0 0 0 0,-1-1 1 0 0,1 1-1 0 0,0 0 1 0 0,-1 0-1 0 0,0 0 1 0 0,0 1 2 0 0,3 4-3 0 0,21 147-73 0 0,-21-108-2289 0 0,-2-47 1325 0 0,-1 0-506 0 0,0 0-749 0 0,0 0-2071 0 0,0 0-4384 0 0,0 0-1491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78 692 16596 0 0,'0'0'1512'0'0,"0"0"-608"0"0,0 0-24 0 0,0 0-48 0 0,0 0-119 0 0,0 0-177 0 0,0 0-232 0 0,0 0-168 0 0,0 0-56 0 0,0 0-40 0 0,0 0-56 0 0,0 0-72 0 0,0 0-192 0 0,0 0-304 0 0,44 181-681 0 0,-41-181-1951 0 0,1 0-9411 0 0</inkml:trace>
  <inkml:trace contextRef="#ctx0" brushRef="#br0" timeOffset="148.192">0 302 21597 0 0,'0'0'976'0'0,"0"0"-344"0"0,0 0 32 0 0,0 0-40 0 0,0 0-120 0 0,0 0-160 0 0,0 0-280 0 0,0 0-160 0 0,0 0-80 0 0,0 0-64 0 0,0 0-40 0 0,0 0-192 0 0,0 0-392 0 0,0-48-832 0 0,13 52-2385 0 0,-4-4-8970 0 0</inkml:trace>
  <inkml:trace contextRef="#ctx0" brushRef="#br0" timeOffset="429.013">560 0 19412 0 0,'0'0'1519'0'0,"0"0"-293"0"0,0 0-109 0 0,0 0-163 0 0,0 0-167 0 0,0 0-178 0 0,0 0-150 0 0,0 0-36 0 0,0 0 7 0 0,0 0-27 0 0,0 0-61 0 0,0 0-69 0 0,0 0-38 0 0,8 24-45 0 0,24 77-19 0 0,-13 47 239 0 0,-8 338-769 0 0,-5-455-346 0 0,-5-26-3770 0 0,-1-4-4466 0 0,0-1-2410 0 0</inkml:trace>
  <inkml:trace contextRef="#ctx0" brushRef="#br0" timeOffset="668.014">348 523 14435 0 0,'0'0'1799'0'0,"0"0"-528"0"0,0 0-160 0 0,0 0 13 0 0,0 0-125 0 0,0 0-229 0 0,0 0-229 0 0,34-1-160 0 0,110-5-91 0 0,208-13-2073 0 0,-301 19-242 0 0,-18 0-4297 0 0,-19 0-4517 0 0</inkml:trace>
  <inkml:trace contextRef="#ctx0" brushRef="#br0" timeOffset="964.348">1121 527 5337 0 0,'0'0'2406'0'0,"0"0"-607"0"0,0 0-91 0 0,0 0 77 0 0,0 0 10 0 0,0 0-40 0 0,0 0-100 0 0,0 0-124 0 0,0 0-145 0 0,0 0-148 0 0,0 0-151 0 0,0 0-153 0 0,32 5-134 0 0,99 16-132 0 0,-73-30 93 0 0,-50 3-576 0 0,-1 3-109 0 0,-1-1 0 0 0,0 1 0 0 0,1-1 0 0 0,-1-1 0 0 0,-1 1 0 0 0,1-1-1 0 0,-1 0 1 0 0,1 0 0 0 0,-2 0 0 0 0,1-1 0 0 0,0 0 0 0 0,-1 0 0 0 0,0 0 0 0 0,-1 0 0 0 0,1-1 0 0 0,-1 0 0 0 0,0 1 0 0 0,-1-1 0 0 0,0 0 0 0 0,0 0 0 0 0,0 0 0 0 0,-1-1 0 0 0,0 1 0 0 0,0 0 0 0 0,-1-1 0 0 0,0-3-76 0 0,-4 8 5 0 0,1 1-1 0 0,0-1 1 0 0,-1 1 0 0 0,0-1 0 0 0,1 1-1 0 0,-1 0 1 0 0,0 0 0 0 0,0 1 0 0 0,0-1 0 0 0,-1 1-1 0 0,1 0 1 0 0,0 0 0 0 0,0 0 0 0 0,-1 1 0 0 0,1-1-1 0 0,0 1 1 0 0,-1 0 0 0 0,1 1 0 0 0,0-1-1 0 0,-1 1 1 0 0,1-1 0 0 0,0 1 0 0 0,0 1 0 0 0,-2 0-5 0 0,-8 2-20 0 0,0 1 0 0 0,1 1 1 0 0,0 0-1 0 0,0 1 0 0 0,1 0 1 0 0,0 1-1 0 0,0 0 0 0 0,1 1 1 0 0,0 1-1 0 0,0 0 0 0 0,1 0 1 0 0,1 1-1 0 0,0 0 0 0 0,0 0 1 0 0,1 1-1 0 0,0 0 0 0 0,1 1 1 0 0,1 0-1 0 0,-3 7 20 0 0,5-12 3 0 0,1 1-1 0 0,0 0 1 0 0,0-1-1 0 0,1 1 1 0 0,0 0 0 0 0,0 0-1 0 0,1 1 1 0 0,1-1-1 0 0,0 0 1 0 0,0 0 0 0 0,0 0-1 0 0,1 0 1 0 0,0 1-1 0 0,1-1 1 0 0,0 0 0 0 0,1-1-1 0 0,2 6-2 0 0,3-1 27 0 0,2 0 0 0 0,-1-1 0 0 0,2 0 0 0 0,0-1 0 0 0,0 0 1 0 0,1-1-1 0 0,0 0 0 0 0,0-1 0 0 0,1 0 0 0 0,1-1 0 0 0,0 0 0 0 0,0-1 0 0 0,0-1 0 0 0,8 3-27 0 0,13 2-343 0 0,0 0 0 0 0,0-2 1 0 0,1-2-1 0 0,0-1 0 0 0,28 0 343 0 0,-30-6-4020 0 0,-26 0 564 0 0,1 0-8985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55 10682 0 0,'0'0'1999'0'0,"0"0"-341"0"0,0 0-14 0 0,0 0 51 0 0,0 0-81 0 0,0 0-231 0 0,0 0-301 0 0,0 0-205 0 0,0 0-119 0 0,0 0-84 0 0,0 0-61 0 0,0 0-51 0 0,0-8-60 0 0,-4-24-51 0 0,4 31-419 0 0,-1 0 1 0 0,1 0 0 0 0,-1 0 0 0 0,0 0 0 0 0,1 0 0 0 0,-1 0-1 0 0,0 1 1 0 0,0-1 0 0 0,0 0 0 0 0,1 1 0 0 0,-1-1 0 0 0,0 0-1 0 0,0 1 1 0 0,0-1 0 0 0,0 1 0 0 0,0-1 0 0 0,0 1 0 0 0,0 0 0 0 0,-1-1-1 0 0,1 1 1 0 0,0 0 0 0 0,0 0 0 0 0,0 0 0 0 0,0 0 0 0 0,0 0-1 0 0,0 0 1 0 0,0 0 0 0 0,0 0 0 0 0,-1 0 0 0 0,1 1 0 0 0,0-1-1 0 0,0 0 1 0 0,-1 1-33 0 0,-3 0 138 0 0,-12 0-52 0 0,0 2 0 0 0,1 0-1 0 0,-1 1 1 0 0,1 1 0 0 0,0 0-1 0 0,1 1 1 0 0,-1 1 0 0 0,1 1 0 0 0,0 0-1 0 0,1 0 1 0 0,0 2 0 0 0,0 0-1 0 0,1 0 1 0 0,0 1 0 0 0,-9 11-86 0 0,14-13 11 0 0,1 0 0 0 0,0 1 1 0 0,0 0-1 0 0,1 0 0 0 0,0 1 1 0 0,0-1-1 0 0,2 1 0 0 0,-1 1 1 0 0,1-1-1 0 0,1 0 0 0 0,0 1 0 0 0,0 0 1 0 0,2 0-1 0 0,-1 0 0 0 0,1 0 1 0 0,1 0-1 0 0,0 0 0 0 0,1 0 1 0 0,1 6-12 0 0,-1-15 8 0 0,0 0 1 0 0,0 0 0 0 0,0 0 0 0 0,0 0 0 0 0,1 0-1 0 0,-1-1 1 0 0,1 1 0 0 0,0 0 0 0 0,0-1 0 0 0,0 0-1 0 0,0 1 1 0 0,0-1 0 0 0,0 0 0 0 0,1 0 0 0 0,-1 0-1 0 0,1 0 1 0 0,-1-1 0 0 0,1 1 0 0 0,0-1 0 0 0,0 1-1 0 0,-1-1 1 0 0,1 0 0 0 0,0 0 0 0 0,0 0 0 0 0,0-1-1 0 0,0 1 1 0 0,1-1 0 0 0,-1 1 0 0 0,2-1-9 0 0,93-15 570 0 0,-72 0-519 0 0,-1 0 0 0 0,-1-2 0 0 0,-1 0 0 0 0,0-2 0 0 0,-1-1 0 0 0,-1 0 0 0 0,3-6-51 0 0,28-25 38 0 0,14 2 0 0 0,-65 49-64 0 0,-1 30-156 0 0,-1-10 126 0 0,0-16-48 0 0,1 1 0 0 0,-1 0 0 0 0,1 0 0 0 0,0 0 0 0 0,0 0 0 0 0,0 0 0 0 0,1 0-1 0 0,-1-1 1 0 0,1 1 0 0 0,1 0 0 0 0,-1 0 0 0 0,1-1 0 0 0,-1 1 0 0 0,1-1 0 0 0,1 1 0 0 0,-1-1 0 0 0,0 0 0 0 0,1 0 0 0 0,0 0 0 0 0,0 0 0 0 0,1 0 104 0 0,16 11-1697 0 0,4 3-1309 0 0,-8-7-4549 0 0,-9-7-4519 0 0</inkml:trace>
  <inkml:trace contextRef="#ctx0" brushRef="#br0" timeOffset="464.952">773 442 11346 0 0,'0'0'2497'0'0,"0"0"-726"0"0,0 0-261 0 0,0 0-37 0 0,0 0-96 0 0,0 0-208 0 0,0 0-219 0 0,0 0-170 0 0,0 0-45 0 0,0 0-3 0 0,0 0-47 0 0,0 0-69 0 0,0 0-65 0 0,9-10-49 0 0,67-84 945 0 0,-16 3-611 0 0,51-41-587 0 0,-78 109-287 0 0,-33 23 10 0 0,0 0-18 0 0,0 19-64 0 0,-16 168-40 0 0,19-182 165 0 0,0 1-1 0 0,0-1 1 0 0,0 0 0 0 0,1 0-1 0 0,0 0 1 0 0,0 0-1 0 0,0-1 1 0 0,1 1-1 0 0,-1-1 1 0 0,1 0 0 0 0,0 0-1 0 0,0-1 1 0 0,1 0-1 0 0,-1 1 1 0 0,1-2 0 0 0,-1 1-1 0 0,1-1 1 0 0,0 0-1 0 0,0 0 1 0 0,0 0-1 0 0,0-1 1 0 0,0 0 0 0 0,1 0-1 0 0,-1-1 1 0 0,0 0-1 0 0,0 0 1 0 0,1 0 0 0 0,-1-1-1 0 0,0 0 1 0 0,0 0-1 0 0,0 0 1 0 0,0-1-15 0 0,4 0 46 0 0,0 0-1 0 0,0 0 1 0 0,-1-1-1 0 0,1-1 1 0 0,-1 0 0 0 0,0 0-1 0 0,0 0 1 0 0,0-1 0 0 0,-1-1-1 0 0,0 1 1 0 0,0-1 0 0 0,0-1-1 0 0,-1 1 1 0 0,0-1-1 0 0,0-1 1 0 0,0 1 0 0 0,-1-1-1 0 0,0 0 1 0 0,-1-1 0 0 0,0 1-1 0 0,0-1 1 0 0,-1 0-1 0 0,0-1-45 0 0,23-79-3270 0 0,-24 70-1806 0 0,-1-1-3936 0 0,-2 12-4000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6929 0 0,'0'0'1820'0'0,"0"0"-212"0"0,0 0-20 0 0,0 0 105 0 0,0 0 38 0 0,0 0-162 0 0,0 0-358 0 0,0 0-396 0 0,0 0-272 0 0,0 0-86 0 0,0 0 10 0 0,0 0 85 0 0,0 0 51 0 0,11 0-35 0 0,205 0 1983 0 0,32-7 130 0 0,-301-19-2042 0 0,42 22-660 0 0,0 0 0 0 0,0-1 1 0 0,0 0-1 0 0,1-1 0 0 0,0 0 0 0 0,0-1 1 0 0,1 0-1 0 0,0 0 0 0 0,0-1 1 0 0,1 0-1 0 0,0-1 0 0 0,0 0 0 0 0,1 0 1 0 0,0 0-1 0 0,0-1 0 0 0,1 0 1 0 0,1-1-1 0 0,0 1 0 0 0,-4-11 21 0 0,8-1-1858 0 0,7 11-5368 0 0,-2 11-2831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0 0 0,'0'0'1020'0'0,"0"0"287"0"0,0 0 452 0 0,0 0 468 0 0,0 0 255 0 0,0 0-109 0 0,0 0-364 0 0,0 0-415 0 0,0 0-331 0 0,0 0-197 0 0,0 0-79 0 0,3-3-75 0 0,8-9-79 0 0,-8 9-81 0 0,1 19 3844 0 0,-16 35-3870 0 0,6-32-630 0 0,1 1 0 0 0,1-1 1 0 0,0 1-1 0 0,2 0 1 0 0,0 0-1 0 0,1 0 0 0 0,2 10-96 0 0,-1-31-42 0 0,0 1-1 0 0,0-1 0 0 0,0 1 1 0 0,1-1-1 0 0,-1 1 0 0 0,0-1 0 0 0,1 1 1 0 0,-1-1-1 0 0,1 1 0 0 0,-1-1 1 0 0,0 1-1 0 0,1-1 0 0 0,-1 1 1 0 0,1 0-1 0 0,-1-1 0 0 0,1 1 1 0 0,-1 0-1 0 0,1-1 0 0 0,0 1 0 0 0,-1 0 1 0 0,1 0-1 0 0,-1 0 0 0 0,1-1 1 0 0,-1 1-1 0 0,1 0 0 0 0,0 0 1 0 0,-1 0-1 0 0,1 0 0 0 0,0 0 0 0 0,-1 0 1 0 0,1 0-1 0 0,-1 0 0 0 0,1 0 1 0 0,0 0-1 0 0,-1 1 0 0 0,1-1 1 0 0,-1 0-1 0 0,1 0 0 0 0,-1 1 1 0 0,1-1-1 0 0,0 0 0 0 0,-1 0 0 0 0,1 1 1 0 0,-1-1-1 0 0,0 1 0 0 0,1-1 1 0 0,-1 0-1 0 0,1 1 0 0 0,-1-1 1 0 0,1 1-1 0 0,-1-1 0 0 0,0 1 0 0 0,1-1 1 0 0,-1 1-1 0 0,0 0 0 0 0,0-1 1 0 0,0 1-1 0 0,1-1 0 0 0,-1 1 1 0 0,0 0-1 0 0,0-1 0 0 0,0 1 1 0 0,0-1-1 0 0,0 1 43 0 0,2-22-8357 0 0,-2 17 3540 0 0,0-4-5857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8 4393 0 0,'0'0'1496'0'0,"0"0"-357"0"0,0 0-33 0 0,0 0 365 0 0,0 0 349 0 0,0 0 49 0 0,0 0-248 0 0,0 0-390 0 0,0 0-332 0 0,0 0-198 0 0,0 0-108 0 0,6-1-60 0 0,7 0-410 0 0,21-2 2139 0 0,-10 0 2683 0 0,-73 8-2074 0 0,-57 9-2832 0 0,-460 170 249 0 0,544-176-270 0 0,-87 47 58 0 0,108-54-69 0 0,-1 1-1 0 0,1-1 1 0 0,0 1 0 0 0,0-1-1 0 0,-1 1 1 0 0,1-1-1 0 0,0 1 1 0 0,0 0 0 0 0,0 0-1 0 0,1-1 1 0 0,-1 1-1 0 0,0 0 1 0 0,1 0 0 0 0,-1 0-1 0 0,1 0 1 0 0,0 0-1 0 0,-1 0 1 0 0,1 0 0 0 0,0 0-1 0 0,0 0 1 0 0,1 0-1 0 0,-1 0 1 0 0,0 0 0 0 0,0 0-1 0 0,1 0 1 0 0,-1-1-1 0 0,1 1 1 0 0,0 0 0 0 0,0 0-1 0 0,0 0 1 0 0,-1-1-1 0 0,2 1 1 0 0,-1 0 0 0 0,0-1-1 0 0,0 1 1 0 0,0-1-1 0 0,1 1 1 0 0,-1-1 0 0 0,1 0-1 0 0,-1 1 1 0 0,1-1-1 0 0,-1 0 1 0 0,1 0 0 0 0,0 0-1 0 0,0 0 1 0 0,-1-1-1 0 0,1 1 1 0 0,0 0-1 0 0,0-1 1 0 0,0 1 0 0 0,0-1-1 0 0,0 0 1 0 0,0 1-1 0 0,0-1 1 0 0,1 0-7 0 0,517 29 772 0 0,-426-18-766 0 0,-93-10-4 0 0,-1 0 0 0 0,1 0-1 0 0,-1-1 1 0 0,1 1 0 0 0,0 0 0 0 0,-1 0 0 0 0,0 0 0 0 0,1 0 0 0 0,-1 0 0 0 0,1 0 0 0 0,-1 0 0 0 0,0 0 0 0 0,0 0 0 0 0,0 0 0 0 0,0 0 0 0 0,0 0 0 0 0,0 0 0 0 0,0 0 0 0 0,0 0 0 0 0,0 0 0 0 0,0 0 0 0 0,0 0 0 0 0,0 0 0 0 0,-1 0 0 0 0,1 0 0 0 0,0 0 0 0 0,-1 0 0 0 0,1 0 0 0 0,-1 0 0 0 0,1 0 0 0 0,-1-1 0 0 0,0 1 0 0 0,1 0 0 0 0,-1 0 0 0 0,0-1 0 0 0,1 1 0 0 0,-1 0 0 0 0,0-1 0 0 0,0 1 0 0 0,0 0 0 0 0,0-1 0 0 0,0 1 0 0 0,0-1-2 0 0,-23 21 22 0 0,-1-2 0 0 0,0-1 1 0 0,-1-1-1 0 0,-1-1 0 0 0,-16 7-22 0 0,-59 36 24 0 0,-364 224-79 0 0,161-91 35 0 0,300-189 27 0 0,2-2-4 0 0,-1 1-1 0 0,0 0 1 0 0,1 0 0 0 0,0 0-1 0 0,-1 0 1 0 0,1 1-1 0 0,0 0 1 0 0,0-1-1 0 0,0 1 1 0 0,0 0-1 0 0,1 0 1 0 0,-1 1-1 0 0,1-1 1 0 0,0 0 0 0 0,0 1-1 0 0,0-1 1 0 0,0 1-1 0 0,0 3-2 0 0,29 4-73 0 0,13-8 129 0 0,-1-1-1 0 0,1-2 1 0 0,0-2 0 0 0,0-1 0 0 0,-1-2-1 0 0,6-3-55 0 0,20-1 105 0 0,318-39 337 0 0,-180 34-323 0 0,-163 9-531 0 0,-52 1-3493 0 0,12 1-1182 0 0,-1-1-4430 0 0,1 1-3282 0 0</inkml:trace>
  <inkml:trace contextRef="#ctx0" brushRef="#br0" timeOffset="345.794">1652 269 18388 0 0,'0'0'1327'0'0,"0"0"-539"0"0,0 0-162 0 0,0 0 226 0 0,0 0 225 0 0,0 0 62 0 0,0 0-176 0 0,0 0-309 0 0,0 0-196 0 0,0 0-60 0 0,0 0-37 0 0,0 0-3 0 0,0 0-10 0 0,-8 28-26 0 0,-27 90-15 0 0,-34 218 863 0 0,34-112-1169 0 0,38-296-4006 0 0,24-24-1247 0 0,-14 53-2555 0 0,-8 23-3418 0 0</inkml:trace>
  <inkml:trace contextRef="#ctx0" brushRef="#br0" timeOffset="591.531">1538 269 9810 0 0,'0'0'2279'0'0,"0"0"-332"0"0,0 0-93 0 0,0 0 25 0 0,0 0-149 0 0,0 0-309 0 0,0 0-300 0 0,0 0-222 0 0,31-10-158 0 0,99-31-114 0 0,114-18 1715 0 0,-83 44-2181 0 0,-161 15-185 0 0,1 0-1 0 0,-1 0 1 0 0,1 0 0 0 0,-1 0-1 0 0,1 0 1 0 0,-1 0-1 0 0,0 0 1 0 0,1 0 0 0 0,-1 0-1 0 0,1 0 1 0 0,-1 0 0 0 0,0 1-1 0 0,1-1 1 0 0,-1 0-1 0 0,1 0 1 0 0,-1 0 0 0 0,0 1-1 0 0,1-1 1 0 0,-1 0 0 0 0,0 0-1 0 0,1 1 1 0 0,-1-1-1 0 0,0 0 1 0 0,1 1 0 0 0,-1-1-1 0 0,0 0 1 0 0,0 1 0 0 0,0-1-1 0 0,1 0 1 0 0,-1 1-1 0 0,0-1 1 0 0,0 1 0 0 0,0-1-1 0 0,0 0 1 0 0,0 1 0 0 0,1-1-1 0 0,-1 1 1 0 0,0-1-1 0 0,0 1 1 0 0,0-1 0 0 0,0 0-1 0 0,0 1 1 0 0,-1-1 0 0 0,1 1-1 0 0,0-1 1 0 0,0 1-1 0 0,0-1 1 0 0,0 0 0 0 0,0 1-1 0 0,0-1 1 0 0,-1 1 0 0 0,1-1-1 0 0,0 0 1 0 0,0 1-1 0 0,-1-1 1 0 0,1 0 0 0 0,0 1-1 0 0,-1-1 1 0 0,1 0 0 0 0,0 0-1 0 0,-1 1 1 0 0,1-1-1 0 0,0 0 1 0 0,-1 0 0 0 0,1 1-1 0 0,0-1 1 0 0,-1 0 0 0 0,1 0 24 0 0,-24 24-2075 0 0,23-23 1937 0 0,-31 21-3449 0 0,8-8-3970 0 0,13-6-3600 0 0</inkml:trace>
  <inkml:trace contextRef="#ctx0" brushRef="#br0" timeOffset="795.985">1455 597 11987 0 0,'0'0'2808'0'0,"0"0"-957"0"0,0 0-316 0 0,0 0 102 0 0,0 0-21 0 0,0 0-206 0 0,0 0-226 0 0,0 0-263 0 0,0 0-202 0 0,0 0-151 0 0,0 0-108 0 0,36 0-84 0 0,113-1-62 0 0,-53-12 163 0 0,68-25-1137 0 0,-120 27-3067 0 0,-31 8-3312 0 0,-5-1-5581 0 0</inkml:trace>
  <inkml:trace contextRef="#ctx0" brushRef="#br0" timeOffset="2628.447">2269 936 3449 0 0,'0'0'1447'0'0,"0"0"-14"0"0,0 0 268 0 0,0 0 315 0 0,0 0 95 0 0,0 0-258 0 0,0 0-505 0 0,0 0-408 0 0,0 0-213 0 0,0 0-72 0 0,0 0 5 0 0,0 0-4 0 0,0 0-44 0 0,-1 3-64 0 0,-49 103 3056 0 0,45-92-3464 0 0,-1 0 0 0 0,2 0 0 0 0,0 0 0 0 0,0 0 1 0 0,1 1-1 0 0,1-1 0 0 0,1 1 0 0 0,0 0 0 0 0,1 0-140 0 0,0-15-10 0 0,3 12-4756 0 0,5-23-6548 0 0,-6 11 2383 0 0</inkml:trace>
  <inkml:trace contextRef="#ctx0" brushRef="#br0" timeOffset="3070.692">2425 586 14707 0 0,'0'0'1596'0'0,"0"0"-465"0"0,0 0-90 0 0,0 0 147 0 0,0 0 125 0 0,0 0-94 0 0,0 0-376 0 0,0 0-395 0 0,0 0-245 0 0,0 0-126 0 0,0 0-42 0 0,0 0 4 0 0,-3 3-17 0 0,-19 19 44 0 0,39-25-197 0 0,2-8 622 0 0,-14 6 449 0 0,-15 7-274 0 0,-49 41-14 0 0,66-40-2729 0 0,4-6-2104 0 0,-7 0-2496 0 0,-2 3-5222 0 0</inkml:trace>
  <inkml:trace contextRef="#ctx0" brushRef="#br0" timeOffset="8027.071">321 1256 6153 0 0,'0'0'3608'0'0,"0"0"-1541"0"0,0 0-459 0 0,0 0 161 0 0,0 0 126 0 0,0 0-112 0 0,0 0-394 0 0,0 0-466 0 0,0 0-341 0 0,0 0-182 0 0,0 0-80 0 0,0 0-25 0 0,-3 3 7 0 0,-29 30 1191 0 0,32-32-1449 0 0,0-1-28 0 0,0 0 0 0 0,42-15 504 0 0,-27 3-491 0 0,-13 8-3282 0 0,-7 9-6102 0 0,1-1-2473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4913 0 0,'0'0'2040'0'0,"0"0"-171"0"0,0 0 62 0 0,0 0 149 0 0,0 0 16 0 0,0 0-248 0 0,0 0-444 0 0,0 0-416 0 0,0 0-299 0 0,0 0-165 0 0,0 0-54 0 0,7 10 4019 0 0,-2-5-1099 0 0,-4-5-3348 0 0,-1 0-8 0 0,0 0 4 0 0,0 0-5 0 0,0 0-1 0 0,0 0 0 0 0,0 0-2 0 0,0 0-10 0 0,0 0 4 0 0,0 0 2 0 0,44 4 845 0 0,101-4-632 0 0,-70-9-169 0 0,89-23 139 0 0,-145 25-184 0 0,-19 7-12 0 0,0 0-1 0 0,0 0 11 0 0,0 0 1 0 0,0 0-21 0 0,0 0 9 0 0,0 0-2 0 0,0 0-26 0 0,-26 0-2068 0 0,-2 14-4343 0 0,19-6-1377 0 0,6-4-3881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12283 0 0,'0'0'2349'0'0,"0"0"-549"0"0,0 0-356 0 0,0 0-25 0 0,0 0 10 0 0,0 0-58 0 0,0 0-165 0 0,0 0-208 0 0,0 0-136 0 0,0 0-116 0 0,0 0-111 0 0,0 0-93 0 0,0 0-65 0 0,29 0-79 0 0,96-1-72 0 0,-9-13 358 0 0,35-2-464 0 0,-85 14-2729 0 0,-49 2 255 0 0,-6 0-3240 0 0,0 0-6789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10082 0 0,'0'0'5369'0'0,"0"0"-3259"0"0,0 0-1162 0 0,0 0-81 0 0,0 0 168 0 0,0 0 164 0 0,0 0 15 0 0,0 0-189 0 0,0 0-247 0 0,0 0-210 0 0,0 0-146 0 0,0 0-55 0 0,0 0-60 0 0,-10 21-23 0 0,-47 101 213 0 0,46-57 138 0 0,12-68-5597 0 0,8-17-6022 0 0,-5 12-777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 8786 0 0,'0'0'2562'0'0,"0"0"-834"0"0,0 0-85 0 0,0 0 150 0 0,0 0 47 0 0,0 0-172 0 0,0 0-373 0 0,0 0-333 0 0,0 0-206 0 0,0 0-128 0 0,0 0-81 0 0,0 0-15 0 0,0-10-35 0 0,0-30-13 0 0,0 39-459 0 0,0 1-1 0 0,0-1 0 0 0,0 0 0 0 0,-1 0 0 0 0,1 1 0 0 0,0-1 0 0 0,-1 0 0 0 0,1 0 0 0 0,-1 1 1 0 0,1-1-1 0 0,-1 0 0 0 0,1 1 0 0 0,-1-1 0 0 0,1 1 0 0 0,-1-1 0 0 0,0 1 0 0 0,1-1 0 0 0,-1 1 0 0 0,0-1 1 0 0,1 1-1 0 0,-1 0 0 0 0,0-1 0 0 0,0 1 0 0 0,1 0 0 0 0,-1-1 0 0 0,0 1 0 0 0,0 0 0 0 0,1 0 0 0 0,-1 0 1 0 0,0 0-1 0 0,0 0 0 0 0,0 0 0 0 0,0 0 0 0 0,1 0 0 0 0,-1 0 0 0 0,0 0 0 0 0,0 0 0 0 0,0 1 1 0 0,1-1-1 0 0,-1 0 0 0 0,0 1-24 0 0,-4-1 169 0 0,-14 2-74 0 0,1 1 1 0 0,-1 1-1 0 0,1 1 0 0 0,0 0 1 0 0,0 1-1 0 0,1 1 1 0 0,0 0-1 0 0,0 2 0 0 0,1 0 1 0 0,0 1-1 0 0,1 0 0 0 0,0 1 1 0 0,0 1-1 0 0,1 0 0 0 0,1 1 1 0 0,0 1-1 0 0,0 0 0 0 0,0 3-95 0 0,6-8-9 0 0,-1 0 0 0 0,2 0-1 0 0,-1 1 1 0 0,1 0-1 0 0,1 0 1 0 0,0 1 0 0 0,0 0-1 0 0,1-1 1 0 0,1 2-1 0 0,0-1 1 0 0,0 0-1 0 0,1 1 1 0 0,0-1 0 0 0,1 1-1 0 0,1-1 1 0 0,0 7 9 0 0,0-14-4 0 0,1-1 0 0 0,0 0 0 0 0,0 1 1 0 0,0-1-1 0 0,0 0 0 0 0,1 0 0 0 0,-1 0 0 0 0,1 0 1 0 0,0 0-1 0 0,-1-1 0 0 0,1 1 0 0 0,1 0 0 0 0,-1-1 1 0 0,0 0-1 0 0,1 1 0 0 0,-1-1 0 0 0,1 0 1 0 0,0 0-1 0 0,-1 0 0 0 0,1-1 0 0 0,0 1 0 0 0,0-1 1 0 0,0 1-1 0 0,1-1 0 0 0,-1 0 0 0 0,0 0 0 0 0,0-1 1 0 0,1 1-1 0 0,-1 0 0 0 0,0-1 0 0 0,1 0 0 0 0,-1 0 4 0 0,111-14 59 0 0,-92 3-27 0 0,-2-2-1 0 0,1 0 1 0 0,-2-1 0 0 0,0-1 0 0 0,0-1-1 0 0,-2 0 1 0 0,0-2 0 0 0,-1 0-1 0 0,0 0 1 0 0,-2-2 0 0 0,0 0-1 0 0,-2 0 1 0 0,7-14-32 0 0,22-28 128 0 0,-20 24 126 0 0,-21 38-193 0 0,0 0-4 0 0,0 0-5 0 0,-1 5-13 0 0,-45 133 21 0 0,44-125-92 0 0,1 1 0 0 0,1 0-1 0 0,0-1 1 0 0,1 1 0 0 0,0 0 0 0 0,1-1-1 0 0,1 1 1 0 0,0-1 0 0 0,1 0 0 0 0,0 0 0 0 0,1 0-1 0 0,0-1 1 0 0,2 3 32 0 0,-4-11-97 0 0,36 59-961 0 0,-4-31-3772 0 0,-27-28 923 0 0,-1-4-4623 0 0,-3 0-2074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18388 0 0,'0'0'1354'0'0,"0"0"-209"0"0,0 0-14 0 0,0 0-5 0 0,0 0-61 0 0,0 0-205 0 0,0 0-293 0 0,0 0-216 0 0,0 0-156 0 0,0 0-98 0 0,-4 32-49 0 0,-11 100-35 0 0,14-83-109 0 0,3-46-3427 0 0,0-9-7069 0 0,-2 2-1217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18220 0 0,'0'0'943'0'0,"0"0"-147"0"0,0 0 41 0 0,0 0 54 0 0,0 0-23 0 0,0 0-223 0 0,0 0-320 0 0,0 0-196 0 0,0 0-65 0 0,0 0-30 0 0,0 0 2 0 0,0 0-11 0 0,0 0-29 0 0,3 1 4 0 0,13 9-91 0 0,-22-8 2773 0 0,7-2-2680 0 0,-1 0 0 0 0,0 0 0 0 0,0-1 0 0 0,1 1 0 0 0,-1 0 0 0 0,0 0-1 0 0,0 0 1 0 0,1 0 0 0 0,-1-1 0 0 0,0 1 0 0 0,0 0 0 0 0,0 0 0 0 0,1 0 0 0 0,-1-1 0 0 0,0 1 0 0 0,0 0 0 0 0,0 0-1 0 0,0-1 1 0 0,0 1 0 0 0,1 0 0 0 0,-1 0 0 0 0,0-1 0 0 0,0 1 0 0 0,0 0 0 0 0,0-1 0 0 0,0 1 0 0 0,0 0 0 0 0,0-1 0 0 0,0 1-1 0 0,0 0 1 0 0,0 0 0 0 0,0-1 0 0 0,0 1 0 0 0,0 0 0 0 0,0-1 0 0 0,-1 1 0 0 0,1 0 0 0 0,0 0 0 0 0,0-1 0 0 0,0 1 0 0 0,0 0-1 0 0,0 0 1 0 0,-1-1 0 0 0,1 1 0 0 0,0 0 0 0 0,0 0 0 0 0,0 0 0 0 0,-1-1 0 0 0,1 1 0 0 0,0 0 0 0 0,0 0 0 0 0,-1 0 0 0 0,1 0-1 0 0,0 0 1 0 0,0-1 0 0 0,-1 1 0 0 0,1 0 0 0 0,0 0 0 0 0,0 0 0 0 0,-1 0-2 0 0,7-2-560 0 0,-9 1-2248 0 0,-5 0-5462 0 0,5 1-3718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9826 0 0,'0'0'4310'0'0,"0"0"-1905"0"0,0 0-634 0 0,0 0-108 0 0,0 0-135 0 0,0 0-226 0 0,0 0-309 0 0,0 0-267 0 0,0 0-157 0 0,0 0-73 0 0,0 0-67 0 0,0 0-11 0 0,0 0-40 0 0,21-4-33 0 0,131-25 586 0 0,110 18 244 0 0,-249 15-1158 0 0,-12-3-15 0 0,0-1 0 0 0,0 1 0 0 0,0-1 0 0 0,0 1 0 0 0,0-1 0 0 0,0 1 1 0 0,0-1-1 0 0,0 0 0 0 0,0 0 0 0 0,0 1 0 0 0,0-1 0 0 0,0 0 0 0 0,0 0 0 0 0,0 0 0 0 0,0 0 0 0 0,0 0 0 0 0,0 0 1 0 0,0 0-1 0 0,0 0 0 0 0,0-1 0 0 0,0 1 0 0 0,1 0 0 0 0,-1-1 0 0 0,-1 1 0 0 0,1 0 0 0 0,0-1 0 0 0,0 0 0 0 0,0 1 0 0 0,0-1 1 0 0,0 1-1 0 0,0-1 0 0 0,0 0 0 0 0,-1 0 0 0 0,1 0-2 0 0,0-1 19 0 0,0 1 0 0 0,0-1-1 0 0,0 0 1 0 0,-1 0 0 0 0,1 0 0 0 0,-1 0 0 0 0,1 0-1 0 0,-1 0 1 0 0,0 0 0 0 0,0 0 0 0 0,0 0 0 0 0,0 0-1 0 0,0 0 1 0 0,0 0 0 0 0,-1 0 0 0 0,1 0 0 0 0,0 0-1 0 0,-1 0 1 0 0,0 0 0 0 0,1 0 0 0 0,-1 1 0 0 0,0-1-1 0 0,0 0 1 0 0,0 0 0 0 0,0 1 0 0 0,-1-1 0 0 0,1 0-1 0 0,0 1 1 0 0,-1-1 0 0 0,0 0-19 0 0,-99-91-367 0 0,88 60-1370 0 0,12 18-6921 0 0,1 8-3744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4 8794 0 0,'0'0'3626'0'0,"0"0"-1160"0"0,0 0-595 0 0,0 0-144 0 0,0 0-73 0 0,0 0-161 0 0,0 0-259 0 0,0 0-291 0 0,0 0-230 0 0,0 0-166 0 0,0 0-107 0 0,0 0-60 0 0,0 0-37 0 0,7-4 1188 0 0,-2 4-1622 0 0,11 1 886 0 0,-29 3 65 0 0,-589 98-356 0 0,516-76-325 0 0,84-24-177 0 0,1-1-1 0 0,0 1 1 0 0,0 0-1 0 0,0 0 1 0 0,1 0 0 0 0,-1 0-1 0 0,0 0 1 0 0,1 0-1 0 0,0 0 1 0 0,-1 0-1 0 0,1 1 1 0 0,0-1 0 0 0,0 0-1 0 0,0 0 1 0 0,0 0-1 0 0,0 0 1 0 0,0 0-1 0 0,1 0 1 0 0,-1 0 0 0 0,1 0-1 0 0,0 0 1 0 0,-1 0-1 0 0,1 0 1 0 0,0 0-1 0 0,0 0 1 0 0,0 0 0 0 0,0 0-1 0 0,1 0-1 0 0,54 36 159 0 0,160-26 127 0 0,-153-13-241 0 0,68 12 79 0 0,-129-11-125 0 0,-1 0 1 0 0,0 0 0 0 0,1 0 0 0 0,-1 0-1 0 0,0 0 1 0 0,0 0 0 0 0,1 1 0 0 0,-1-1-1 0 0,0 1 1 0 0,0-1 0 0 0,0 1 0 0 0,0-1-1 0 0,0 1 1 0 0,1 0 0 0 0,-1-1 0 0 0,0 1 0 0 0,0 0-1 0 0,-1 0 1 0 0,1 0 0 0 0,0 0 0 0 0,0-1-1 0 0,0 1 1 0 0,0 1 0 0 0,-1-1 0 0 0,1 0-1 0 0,-1 0 1 0 0,1 0 0 0 0,-1 0 0 0 0,1 0-1 0 0,-1 1 1 0 0,1-1 0 0 0,-1 0 0 0 0,0 0 0 0 0,0 0-1 0 0,0 1 1 0 0,0-1 0 0 0,0 0 0 0 0,0 1-1 0 0,0-1 1 0 0,0 0 0 0 0,0 0 0 0 0,0 1-1 0 0,-1-1 1 0 0,1 0 0 0 0,-1 1 0 0 0,-58 47 146 0 0,48-43-140 0 0,-214 116 15 0 0,162-89-9 0 0,-1 0 15 0 0,2 2 1 0 0,2 3 0 0 0,-25 22-28 0 0,-14 42-104 0 0,98-100 104 0 0,0-1 1 0 0,1 1-1 0 0,-1-1 0 0 0,0 1 0 0 0,1 0 1 0 0,-1-1-1 0 0,1 1 0 0 0,-1 0 1 0 0,1-1-1 0 0,0 1 0 0 0,0 0 1 0 0,0-1-1 0 0,0 1 0 0 0,0 0 1 0 0,0 0-1 0 0,0-1 0 0 0,1 1 1 0 0,-1 0-1 0 0,0-1 0 0 0,1 1 0 0 0,0 0 1 0 0,-1-1-1 0 0,1 1 0 0 0,0-1 1 0 0,0 1-1 0 0,0-1 0 0 0,0 1 1 0 0,0-1-1 0 0,0 0 0 0 0,0 1 1 0 0,0-1-1 0 0,0 0 0 0 0,1 0 0 0 0,-1 0 1 0 0,1 0-1 0 0,-1 0 0 0 0,1 0 1 0 0,-1 0-1 0 0,1-1 0 0 0,-1 1 1 0 0,1-1-1 0 0,0 1 0 0 0,-1-1 0 0 0,17 5 18 0 0,0-1 0 0 0,1 0-1 0 0,-1-2 1 0 0,1 0 0 0 0,-1-1 0 0 0,1-1-1 0 0,-1-1 1 0 0,1 0 0 0 0,6-3-18 0 0,-7 3 16 0 0,446-55 467 0 0,-358 53-352 0 0,-92 7 3 0 0,2 0-3719 0 0,-6-8-5140 0 0,-7 0-3809 0 0</inkml:trace>
  <inkml:trace contextRef="#ctx0" brushRef="#br0" timeOffset="614.745">231 1171 14427 0 0,'0'0'1456'0'0,"0"0"-255"0"0,0 0-49 0 0,0 0 71 0 0,0 0 20 0 0,0 0-130 0 0,0 0-234 0 0,0 0-204 0 0,0 0-192 0 0,0 0-122 0 0,0 0-94 0 0,0 0-80 0 0,0 0-65 0 0,-9 9-47 0 0,-26 25-36 0 0,35-34-40 0 0,0 0 0 0 0,1 0 0 0 0,-1-1 1 0 0,0 1-1 0 0,0 0 0 0 0,1 0 0 0 0,-1 0 0 0 0,0 0 1 0 0,0-1-1 0 0,1 1 0 0 0,-1 0 0 0 0,0 0 0 0 0,0 0 1 0 0,1 0-1 0 0,-1 0 0 0 0,0 0 0 0 0,0 0 1 0 0,1 0-1 0 0,-1 0 0 0 0,0 0 0 0 0,1 0 0 0 0,-1 0 1 0 0,0 0-1 0 0,0 0 0 0 0,1 0 0 0 0,-1 0 1 0 0,0 0-1 0 0,1 0 0 0 0,-1 0 0 0 0,0 0 0 0 0,0 1 1 0 0,1-1-1 0 0,-1 0 0 0 0,0 0 0 0 0,0 0 1 0 0,1 0-1 0 0,-1 1 0 0 0,0-1 0 0 0,0 0 0 0 0,0 0 1 0 0,0 0-1 0 0,1 1 0 0 0,-1-1 0 0 0,0 0 0 0 0,0 0 1 0 0,0 1-1 0 0,0-1 0 0 0,0 0 0 0 0,1 0 1 0 0,-1 1-1 0 0,0-1 0 0 0,0 0 0 0 0,0 1 0 0 0,0-1 1 0 0,0 0-1 0 0,0 0 0 0 0,0 1 0 0 0,0-1 1 0 0,16-15-58 0 0,17-21-2847 0 0,-26 29-7064 0 0,-5 6-1716 0 0</inkml:trace>
  <inkml:trace contextRef="#ctx0" brushRef="#br0" timeOffset="1400.815">1045 1031 10010 0 0,'0'0'2153'0'0,"0"0"-242"0"0,0 0 2 0 0,0 0 41 0 0,0 0-63 0 0,0 0-240 0 0,0 0-312 0 0,0 0-252 0 0,0 0-231 0 0,0 0-189 0 0,0 0-127 0 0,0 0-62 0 0,0 0-32 0 0,2-14-31 0 0,32-101 513 0 0,94-119 227 0 0,-117 214-1140 0 0,1 1 0 0 0,1 1 0 0 0,1 0 0 0 0,1 1 0 0 0,0 0 0 0 0,1 1 0 0 0,1 1 0 0 0,0 0-1 0 0,1 1 1 0 0,1 2 0 0 0,17-10-15 0 0,-35 22-1 0 0,0 0-1 0 0,1 0 0 0 0,-1 0 1 0 0,0 1-1 0 0,0-1 1 0 0,1 0-1 0 0,-1 1 0 0 0,0-1 1 0 0,0 1-1 0 0,1-1 1 0 0,-1 1-1 0 0,0 0 0 0 0,0-1 1 0 0,0 1-1 0 0,0 0 1 0 0,0 0-1 0 0,0 0 0 0 0,0 0 1 0 0,0 0-1 0 0,0 0 0 0 0,-1 0 1 0 0,1 0-1 0 0,0 0 1 0 0,0 0-1 0 0,-1 1 0 0 0,1-1 1 0 0,-1 0-1 0 0,1 0 1 0 0,-1 0-1 0 0,0 1 0 0 0,1-1 1 0 0,-1 0-1 0 0,0 1 1 0 0,0-1-1 0 0,0 0 0 0 0,0 1 1 0 0,0-1-1 0 0,0 0 0 0 0,-1 1 1 0 0,1-1-1 0 0,0 0 1 0 0,0 1-1 0 0,-1-1 0 0 0,1 0 1 0 0,-1 0-1 0 0,1 0 1 0 0,-1 1-1 0 0,0-1 0 0 0,0 0 1 0 0,1 0-1 0 0,-2 1 2 0 0,1 9 56 0 0,-21 110-71 0 0,20-98 10 0 0,0-16-2 0 0,1-1 0 0 0,0 0 0 0 0,0 1 0 0 0,1-1 0 0 0,0 1 0 0 0,0 0 0 0 0,1-1-1 0 0,-1 1 1 0 0,1-1 0 0 0,1 0 0 0 0,-1 1 0 0 0,1-1 0 0 0,0 0 0 0 0,2 3 7 0 0,-1-7-2 0 0,0-1-1 0 0,0 1 1 0 0,1-1 0 0 0,-1 1 0 0 0,0-1-1 0 0,1 0 1 0 0,-1 0 0 0 0,1-1-1 0 0,-1 1 1 0 0,1-1 0 0 0,-1 0 0 0 0,1 0-1 0 0,-1 0 1 0 0,1 0 0 0 0,-1 0-1 0 0,1-1 1 0 0,-1 0 0 0 0,1 1-1 0 0,-1-1 1 0 0,0-1 0 0 0,1 1 0 0 0,-1 0-1 0 0,0-1 1 0 0,0 0 0 0 0,0 1-1 0 0,0-1 1 0 0,0 0 0 0 0,1-2 2 0 0,18-16 13 0 0,-1 0 0 0 0,0-2-1 0 0,-2 0 1 0 0,-1-1 0 0 0,14-24-13 0 0,18-22 16 0 0,-34 51-32 0 0,1 1 0 0 0,1 1-1 0 0,0 0 1 0 0,1 1 0 0 0,0 1 0 0 0,11-5 16 0 0,-30 19 2 0 0,1-1 1 0 0,-1 1-1 0 0,1-1 1 0 0,0 1-1 0 0,-1-1 0 0 0,1 1 1 0 0,0-1-1 0 0,0 1 1 0 0,-1-1-1 0 0,1 1 1 0 0,0 0-1 0 0,0 0 1 0 0,-1-1-1 0 0,1 1 1 0 0,0 0-1 0 0,0 0 1 0 0,0 0-1 0 0,0 0 1 0 0,-1 0-1 0 0,1 0 1 0 0,0 0-1 0 0,0 0 1 0 0,0 0-1 0 0,-1 0 0 0 0,1 0 1 0 0,0 1-1 0 0,0-1 1 0 0,0 0-1 0 0,-1 1 1 0 0,1-1-1 0 0,0 0 1 0 0,0 1-1 0 0,-1-1 1 0 0,1 1-1 0 0,0-1 1 0 0,-1 1-1 0 0,1-1 1 0 0,-1 1-1 0 0,1 0 1 0 0,-1-1-1 0 0,1 1 1 0 0,-1 0-1 0 0,1-1 0 0 0,-1 1 1 0 0,0 0-1 0 0,1 0 1 0 0,-1-1-1 0 0,0 1 1 0 0,1 0-1 0 0,-1 0 1 0 0,0 0-1 0 0,0 0-2 0 0,6 52 118 0 0,-6-39-94 0 0,0 13 5 0 0,-2-1 0 0 0,-1 1 0 0 0,0 0-1 0 0,-2-1 1 0 0,-2 0 0 0 0,-1 4-29 0 0,-20 116-357 0 0,27-142-301 0 0,0 30 604 0 0,3-23-3445 0 0,1-2-4619 0 0,-1-5-4266 0 0</inkml:trace>
  <inkml:trace contextRef="#ctx0" brushRef="#br0" timeOffset="2132.49">2070 913 9466 0 0,'0'0'3474'0'0,"0"0"-1313"0"0,0 0-486 0 0,0 0-95 0 0,0 0-53 0 0,0 0-97 0 0,0 0-261 0 0,0 0-254 0 0,0 0-196 0 0,0 0-155 0 0,0 0-125 0 0,0 0-85 0 0,0 0-48 0 0,-7 20-81 0 0,-22 58-33 0 0,8 28-134 0 0,21-97-421 0 0,0-8-224 0 0,2-3-2931 0 0,1-1 909 0 0,-2 1-1896 0 0,1-2-6982 0 0</inkml:trace>
  <inkml:trace contextRef="#ctx0" brushRef="#br0" timeOffset="2385.719">2133 615 14291 0 0,'0'0'2281'0'0,"0"0"-577"0"0,0 0-272 0 0,0 0-200 0 0,0 0-215 0 0,0 0-289 0 0,0 0-296 0 0,0 0-248 0 0,0 0-136 0 0,0 0-80 0 0,0 0-112 0 0,0 0-176 0 0,0 0-376 0 0,0 0-1025 0 0,-33 22-3904 0 0,33-18-7130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0 0 0,'0'0'489'0'0,"0"0"633"0"0,0 0 394 0 0,0 0 259 0 0,0 0 119 0 0,0 0-61 0 0,0 0-173 0 0,0 0-237 0 0,0 0-232 0 0,0 0-143 0 0,0 0-101 0 0,0 0-19 0 0,-1 3 517 0 0,0 11 9844 0 0,1-12-10732 0 0,152 16-174 0 0,-114-11-294 0 0,-39 4 131 0 0,-78 16 101 0 0,-281 115-250 0 0,151-42-44 0 0,253-85 19 0 0,141-11 133 0 0,116-4-81 0 0,-299 0-98 0 0,9 0 3 0 0,0 1 1 0 0,0 0 0 0 0,0 0-1 0 0,-1 1 1 0 0,1 1 0 0 0,0 0 0 0 0,-1 0-1 0 0,0 1 1 0 0,8 3-4 0 0,-18-6 2 0 0,1 0 0 0 0,-1 0 0 0 0,1 0 0 0 0,-1 0 0 0 0,0 0 0 0 0,0 0 0 0 0,0 0 0 0 0,1 0 0 0 0,-1 0 0 0 0,0 0 0 0 0,0 1 0 0 0,0-1 0 0 0,0 0 0 0 0,-1 0 0 0 0,1 0 0 0 0,0 0 0 0 0,0 0 0 0 0,-1 0 0 0 0,1 0 0 0 0,0 0 1 0 0,-1 0-1 0 0,1 0 0 0 0,-1 0 0 0 0,1-1 0 0 0,-1 1 0 0 0,0 0 0 0 0,1 0 0 0 0,-1 0 0 0 0,0-1 0 0 0,0 1 0 0 0,1 0 0 0 0,-1-1 0 0 0,0 1 0 0 0,0 0 0 0 0,0-1 0 0 0,0 1 0 0 0,0-1 0 0 0,0 0 0 0 0,0 1 0 0 0,0-1 0 0 0,0 0-2 0 0,-2 2 13 0 0,-138 83 18 0 0,-8 3 0 0 0,48-31-22 0 0,3 5 0 0 0,-63 54-9 0 0,157-114-2 0 0,1 0 0 0 0,0 1 0 0 0,0-1 1 0 0,0 1-1 0 0,1-1 0 0 0,-1 1 0 0 0,1 0 0 0 0,-1 0 1 0 0,1 0-1 0 0,0 0 0 0 0,0 1 0 0 0,0-1 0 0 0,1 0 1 0 0,-1 1-1 0 0,1 0 0 0 0,0-1 0 0 0,0 1 0 0 0,0 0 0 0 0,0-1 1 0 0,0 1-1 0 0,1 0 0 0 0,0 0 0 0 0,0 0 0 0 0,0-1 1 0 0,0 2 1 0 0,50 29 54 0 0,-23-31-11 0 0,0-1-1 0 0,0 0 1 0 0,0-2-1 0 0,0-2 1 0 0,0 0-1 0 0,0-2 1 0 0,0 0-1 0 0,-1-2 1 0 0,21-8-43 0 0,8 1 68 0 0,-45 11-59 0 0,66-16-42 0 0,0 4 1 0 0,1 2 0 0 0,12 4 32 0 0,-156 40-6098 0 0,46-17-3757 0 0,9-7-2835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13651 0 0,'0'0'1600'0'0,"0"0"-601"0"0,0 0-199 0 0,0 0 207 0 0,0 0 253 0 0,0 0 119 0 0,0 0-138 0 0,0 0-276 0 0,0 0-235 0 0,0 0-173 0 0,0 0-93 0 0,0 0-24 0 0,0 0-33 0 0,-6 11-17 0 0,-28 55 300 0 0,15 18 600 0 0,19-83-1307 0 0,0-1-21 0 0,0 0-35 0 0,0 0-48 0 0,0 0-54 0 0,15-26-3090 0 0,-10 18 1320 0 0,1-2-5508 0 0,-3 2-4569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7690 0 0,'0'0'2980'0'0,"0"0"-1074"0"0,0 0-503 0 0,0 0 9 0 0,0 0 55 0 0,0 0-56 0 0,0 0-180 0 0,0 0-257 0 0,0 0-214 0 0,0 0-153 0 0,0 0-83 0 0,0 0-53 0 0,0 0-43 0 0,-10-1-14 0 0,-64-2 1291 0 0,47 14-1110 0 0,28-11-566 0 0,-1 0-1 0 0,0 1 1 0 0,1-1 0 0 0,-1 0 0 0 0,0 0 0 0 0,1 0 0 0 0,-1 0 0 0 0,0 0 0 0 0,0 0 0 0 0,1 0 0 0 0,-1 1 0 0 0,0-1 0 0 0,0 0 0 0 0,1 0 0 0 0,-1 0 0 0 0,0 0 0 0 0,0 1 0 0 0,0-1 0 0 0,1 0 0 0 0,-1 0 0 0 0,0 1-1 0 0,0-1 1 0 0,0 0 0 0 0,0 0 0 0 0,1 1 0 0 0,-1-1 0 0 0,0 0 0 0 0,0 1 0 0 0,0-1 0 0 0,0 0 0 0 0,0 1 0 0 0,0-1 0 0 0,0 0 0 0 0,0 0 0 0 0,0 1 0 0 0,0-1 0 0 0,0 0 0 0 0,0 1 0 0 0,0-1 0 0 0,0 0 0 0 0,0 0-1 0 0,0 1 1 0 0,-1-1 0 0 0,1 0 0 0 0,0 1 0 0 0,0-1 0 0 0,0 0 0 0 0,0 0-29 0 0,46-3 487 0 0,-45 3-442 0 0,-1 0 23 0 0,0 0 14 0 0,0 0 7 0 0,0 0-16 0 0,-11 0 74 0 0,10 0-3138 0 0,7 0 148 0 0,-1 0-3224 0 0,-1 0-6197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5017 0 0,'0'0'3558'0'0,"0"0"-1208"0"0,0 0-471 0 0,0 0-49 0 0,0 0-59 0 0,0 0-144 0 0,0 0-252 0 0,0 0-288 0 0,0 0-186 0 0,0 0-77 0 0,0 0-57 0 0,0 0-59 0 0,0 0-47 0 0,26-4-64 0 0,81-14-73 0 0,100 4 882 0 0,-89 10-1170 0 0,-123-7 743 0 0,-84-52-633 0 0,87 63-384 0 0,1-1 0 0 0,-1 0-1 0 0,1 1 1 0 0,0-1-1 0 0,-1 0 1 0 0,1 0-1 0 0,0 0 1 0 0,0 0-1 0 0,0 0 1 0 0,0 0-1 0 0,0-1 1 0 0,0 1 0 0 0,0 0-1 0 0,0 0 1 0 0,0-1-1 0 0,0 1 1 0 0,1-1-1 0 0,-1 1 1 0 0,1 0-1 0 0,-1-1 1 0 0,1 1-1 0 0,-1-1 1 0 0,1 1 0 0 0,0-1-1 0 0,0 0 1 0 0,0 1-1 0 0,0-1 1 0 0,0 1-1 0 0,0-1 1 0 0,0 1-1 0 0,0-1 1 0 0,1 1-1 0 0,-1-1 1 0 0,0 1 0 0 0,1-1-1 0 0,0 1 1 0 0,-1-1-1 0 0,1 1 1 0 0,0 0-1 0 0,0-1 1 0 0,-1 1-1 0 0,1 0 1 0 0,0 0 0 0 0,0-1-1 0 0,1 1 1 0 0,-1 0-1 0 0,0 0 1 0 0,1 0 38 0 0,42-6-5095 0 0,-36 6 1901 0 0,7-2-8738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14523 0 0,'0'0'1667'0'0,"0"0"-463"0"0,0 0-62 0 0,0 0 132 0 0,0 0 63 0 0,0 0-107 0 0,0 0-269 0 0,0 0-258 0 0,0 0-215 0 0,0 0-162 0 0,0 0-105 0 0,0 0-89 0 0,0 0-49 0 0,-9 27-50 0 0,-25 79-17 0 0,31-71-252 0 0,7-37 19 0 0,14-14-1785 0 0,-8 2-5348 0 0,-5 7-4152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6721 0 0,'0'0'4668'0'0,"0"0"-2033"0"0,0 0-740 0 0,0 0-121 0 0,0 0-92 0 0,0 0-145 0 0,0 0-251 0 0,0 0-304 0 0,0 0-258 0 0,0 0-223 0 0,0 0-175 0 0,0 0-73 0 0,0 0 11 0 0,10 3 874 0 0,78 5 87 0 0,260-19-237 0 0,-259 0-946 0 0,-89 11-28 0 0,0 0 0 0 0,-1 0 1 0 0,1-1-1 0 0,0 1 0 0 0,0 0 1 0 0,0 0-1 0 0,-1-1 0 0 0,1 1 1 0 0,0 0-1 0 0,0 0 0 0 0,0-1 0 0 0,0 1 1 0 0,0 0-1 0 0,-1-1 0 0 0,1 1 1 0 0,0 0-1 0 0,0-1 0 0 0,0 1 1 0 0,0 0-1 0 0,0-1 0 0 0,0 1 0 0 0,0 0 1 0 0,0-1-1 0 0,0 1 0 0 0,0 0 1 0 0,0-1-1 0 0,0 1 0 0 0,0 0 1 0 0,1-1-1 0 0,-1 1 0 0 0,0 0 0 0 0,0 0 1 0 0,0-1-1 0 0,0 1 0 0 0,0 0 1 0 0,1-1-1 0 0,-1 1 0 0 0,0 0 1 0 0,0 0-1 0 0,1-1 0 0 0,-1 1 0 0 0,0 0 1 0 0,0 0-1 0 0,1 0 0 0 0,-1-1 1 0 0,0 1-1 0 0,0 0 0 0 0,1 0 1 0 0,-1 0-1 0 0,0 0 0 0 0,1 0 1 0 0,-1 0-15 0 0,-9-6-52 0 0,-5-5 82 0 0,6 6-23 0 0,1 0 0 0 0,0 0-1 0 0,0-1 1 0 0,0 0 0 0 0,1 0-1 0 0,-1 0 1 0 0,2-1 0 0 0,-1 0 0 0 0,1-1-1 0 0,0 1 1 0 0,0-1 0 0 0,1 0-1 0 0,0 0 1 0 0,0 0-7 0 0,2 1-177 0 0,0-1 1 0 0,0 0-1 0 0,0 0 0 0 0,1 0 1 0 0,0 0-1 0 0,0 0 0 0 0,1 0 1 0 0,0 0-1 0 0,1 0 0 0 0,0 0 1 0 0,0 0-1 0 0,1-3 177 0 0,14-33-10587 0 0,-10 36-1698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 0 0,'0'0'2888'0'0,"0"0"-608"0"0,0 0-368 0 0,0 0-68 0 0,0 0-61 0 0,0 0-183 0 0,0 0-278 0 0,0 0-308 0 0,0 0-233 0 0,0 0-132 0 0,0 0-71 0 0,0 0-57 0 0,0 0-40 0 0,13 22 2448 0 0,-10-19-2799 0 0,0 0 1 0 0,0 0-1 0 0,0-1 0 0 0,1 1 1 0 0,-1-1-1 0 0,1 0 1 0 0,-1 0-1 0 0,1-1 0 0 0,0 1 1 0 0,0-1-1 0 0,0 1 0 0 0,0-1 1 0 0,0 0-1 0 0,0-1 0 0 0,0 1 1 0 0,0-1-1 0 0,0 0 1 0 0,3 0-132 0 0,3 1 148 0 0,263 2 1120 0 0,-272-3-1242 0 0,-1 0-10 0 0,0 0 2 0 0,0 0 3 0 0,0 0-4 0 0,0 0 19 0 0,0 0-6 0 0,0 0-32 0 0,0 0 29 0 0,0 0-8 0 0,0 0-3 0 0,0 0 18 0 0,0 0-1 0 0,0 0-5 0 0,0 0-3 0 0,0 0-21 0 0,0 0 3 0 0,0 0-18 0 0,0 0-10 0 0,0 0-10 0 0,0 0-28 0 0,0 0 2 0 0,0 0-22 0 0,-34-3-4974 0 0,30 3 2656 0 0,-2 0-3626 0 0,2 0-6140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10866 0 0,'0'0'2035'0'0,"0"0"-508"0"0,0 0-130 0 0,0 0 84 0 0,0 0 25 0 0,0 0-151 0 0,0 0-316 0 0,0 0-271 0 0,0 0-137 0 0,0 0-22 0 0,0 0 9 0 0,0 0 11 0 0,0 0-11 0 0,4 5-64 0 0,-2-2-408 0 0,1 0 0 0 0,0-1-1 0 0,0 1 1 0 0,0-1-1 0 0,1 1 1 0 0,-1-1 0 0 0,0 0-1 0 0,1 0 1 0 0,0 0-1 0 0,-1-1 1 0 0,1 1-1 0 0,0-1 1 0 0,0 0 0 0 0,0 0-1 0 0,0 0 1 0 0,0 0-1 0 0,0-1 1 0 0,0 0-1 0 0,3 0-145 0 0,253-4 1431 0 0,-259 4-1420 0 0,-1 0-26 0 0,0 0-23 0 0,0 0-22 0 0,0 0-36 0 0,0 0-55 0 0,0 0-112 0 0,0 0-129 0 0,0 0-176 0 0,0 0-277 0 0,0 0-473 0 0,0 0-1032 0 0,0 0-3335 0 0,0 0-6502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78 16796 0 0,'0'0'1241'0'0,"0"0"-439"0"0,0 0-181 0 0,0 0 171 0 0,0 0 225 0 0,0 0 121 0 0,0 0-64 0 0,0 0-188 0 0,0 0-178 0 0,0 0-120 0 0,0 0-92 0 0,0 0-79 0 0,0 0-37 0 0,1 25-23 0 0,-2 156 375 0 0,1 139-36 0 0,-3-295-725 0 0,-1 0 0 0 0,-1 0 1 0 0,0-1-1 0 0,-2 1 0 0 0,-1-2 1 0 0,-5 10 28 0 0,11-29 432 0 0,-6 12-2270 0 0,4-25-1401 0 0,35-92-8413 0 0,-26 82 5805 0 0,2 3-578 0 0</inkml:trace>
  <inkml:trace contextRef="#ctx0" brushRef="#br0" timeOffset="266.658">30 89 9874 0 0,'0'0'2151'0'0,"0"0"-436"0"0,0 0-152 0 0,0 0 40 0 0,0 0 16 0 0,0 0-134 0 0,0 0-273 0 0,0 0-253 0 0,0 0-127 0 0,0 0-97 0 0,0 0-96 0 0,0 0-81 0 0,0 0-92 0 0,30-8-41 0 0,97-22-46 0 0,60-13 847 0 0,-50 36-1133 0 0,-135 7-137 0 0,-1 0 0 0 0,0 0 0 0 0,1 0 0 0 0,-1 0 0 0 0,0 0 0 0 0,1 1 0 0 0,-1-1 0 0 0,0 1 0 0 0,1-1 0 0 0,-1 1 0 0 0,0-1-1 0 0,0 1 1 0 0,0-1 0 0 0,1 1 0 0 0,-1 0 0 0 0,0 0 0 0 0,0 0 0 0 0,0 0 0 0 0,0 0 0 0 0,0 0 0 0 0,-1 0 0 0 0,1 0 0 0 0,0 0 0 0 0,0 0 0 0 0,-1 0 0 0 0,1 1 0 0 0,0-1 0 0 0,-1 0 0 0 0,1 0 0 0 0,-1 1 0 0 0,0-1 0 0 0,1 0 0 0 0,-1 1 0 0 0,0-1 0 0 0,0 0 0 0 0,0 1 0 0 0,0-1 0 0 0,0 0 0 0 0,0 1 0 0 0,0-1-1 0 0,-1 1 45 0 0,-26 46-6149 0 0,14-35-346 0 0,2-2-5205 0 0</inkml:trace>
  <inkml:trace contextRef="#ctx0" brushRef="#br0" timeOffset="478.442">30 435 11931 0 0,'0'0'2785'0'0,"0"0"-1227"0"0,0 0-466 0 0,0 0 87 0 0,0 0 151 0 0,0 0 18 0 0,0 0-186 0 0,0 0-257 0 0,0 0-229 0 0,0 0-119 0 0,0 0-104 0 0,0 0-76 0 0,0 0-45 0 0,35-10-71 0 0,111-28-48 0 0,-4 2 68 0 0,-64 31-1850 0 0,-54 5-4538 0 0,-20 0-3527 0 0</inkml:trace>
  <inkml:trace contextRef="#ctx0" brushRef="#br0" timeOffset="1117.976">757 479 16724 0 0,'0'0'1224'0'0,"0"0"-427"0"0,0 0-115 0 0,0 0 123 0 0,0 0 80 0 0,0 0-15 0 0,0 0-141 0 0,0 0-217 0 0,0 0-158 0 0,0 0-99 0 0,0 0-90 0 0,0 0-62 0 0,0 0-29 0 0,-13 12-14 0 0,-37 38 2 0 0,50-51-48 0 0,1 1-1 0 0,-1-1 0 0 0,0 1 1 0 0,1-1-1 0 0,-1 1 0 0 0,1-1 1 0 0,-1 1-1 0 0,0-1 0 0 0,1 1 1 0 0,-1 0-1 0 0,1-1 0 0 0,-1 1 1 0 0,1 0-1 0 0,0-1 0 0 0,-1 1 1 0 0,1 0-1 0 0,-1 0 0 0 0,1-1 1 0 0,-1 1-1 0 0,1 0 0 0 0,0 0 1 0 0,-1 0-1 0 0,1 0 0 0 0,0 0 1 0 0,-1 0-1 0 0,1 0 0 0 0,-1 0 1 0 0,1 0-1 0 0,0 0 0 0 0,-1 0 1 0 0,1 1-1 0 0,-1-1 0 0 0,1 0 1 0 0,0 0-1 0 0,-1 0 0 0 0,1 1 1 0 0,-1-1-1 0 0,1 0 0 0 0,-1 1 1 0 0,1-1-1 0 0,-1 1 0 0 0,1-1 1 0 0,-1 0-1 0 0,1 1 0 0 0,-1-1 1 0 0,0 1-1 0 0,1-1 0 0 0,-1 1 1 0 0,0-1-1 0 0,1 1 0 0 0,-1-1 1 0 0,0 1-1 0 0,0 0 0 0 0,0-1 1 0 0,1 1-1 0 0,-1-1 0 0 0,0 1 1 0 0,0 0-1 0 0,0-1 0 0 0,0 1 1 0 0,0 0-1 0 0,0-1 0 0 0,0 1 1 0 0,0-1-1 0 0,0 1 0 0 0,0 0 1 0 0,-1-1-1 0 0,1 1-13 0 0,1-1 61 0 0,-38 0-49 0 0,24 4-438 0 0,-2 1-2035 0 0,9 1-9103 0 0,6-6 734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8682 0 0,'0'0'2330'0'0,"0"0"-547"0"0,0 0-140 0 0,0 0 114 0 0,0 0 77 0 0,0 0-107 0 0,0 0-320 0 0,0 0-301 0 0,0 0-243 0 0,0 0-191 0 0,0 0-112 0 0,0 0-61 0 0,0 0-38 0 0,-5 8-11 0 0,-128 234 2223 0 0,-20-21-3314 0 0,143-210-263 0 0,3-22-7246 0 0,7-3-1648 0 0,0 10 844 0 0</inkml:trace>
  <inkml:trace contextRef="#ctx0" brushRef="#br0" timeOffset="282.012">8 1 11362 0 0,'0'0'3064'0'0,"0"0"-874"0"0,0 0-621 0 0,0 0-232 0 0,0 0-168 0 0,0 0-182 0 0,0 0-144 0 0,0 0-114 0 0,0 0-59 0 0,0 0-14 0 0,0 0-63 0 0,0 0-71 0 0,0 0-54 0 0,5 22-11 0 0,18 73-19 0 0,-16-70-153 0 0,2-1 0 0 0,1 0 0 0 0,1-1 0 0 0,1 0 0 0 0,1-1 0 0 0,1-1 1 0 0,0 0-1 0 0,2 0 0 0 0,9 8-285 0 0,62 94 541 0 0,22 82-582 0 0,-107-198-392 0 0,-6-10-12345 0 0,1 2 958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46 244 9866 0 0,'0'0'2743'0'0,"0"0"-1221"0"0,0 0-507 0 0,0 0 128 0 0,0 0 206 0 0,0 0 86 0 0,0 0-132 0 0,0 0-245 0 0,0 0-246 0 0,0 0-181 0 0,0 0-115 0 0,-4 33-108 0 0,-10 104-75 0 0,1 65 1080 0 0,0-107-718 0 0,11-136 1406 0 0,15-16-2013 0 0,2 0 0 0 0,2 2 0 0 0,3 0 0 0 0,22-42-88 0 0,-16 36-2 0 0,100-185 0 0 0,-87 205 6 0 0,-35 64-8 0 0,-4 152 175 0 0,0-170-254 0 0,0 0 0 0 0,0 0-1 0 0,1 0 1 0 0,-1-1 0 0 0,1 1 0 0 0,1 0-1 0 0,-1 0 1 0 0,0-1 0 0 0,1 1 0 0 0,0-1 0 0 0,0 1-1 0 0,1-1 1 0 0,-1 0 0 0 0,1 0 0 0 0,0 0-1 0 0,0 0 1 0 0,0 0 0 0 0,0-1 0 0 0,1 1-1 0 0,0-1 1 0 0,-1 0 0 0 0,1 0 0 0 0,0-1-1 0 0,4 3 84 0 0,2 2-1399 0 0,-1-1-1523 0 0,-1-1-4331 0 0,-4-1-5196 0 0</inkml:trace>
  <inkml:trace contextRef="#ctx0" brushRef="#br0" timeOffset="293.07">477 763 14299 0 0,'0'0'1456'0'0,"0"0"-330"0"0,0 0 18 0 0,0 0 115 0 0,0 0 35 0 0,0 0-117 0 0,0 0-252 0 0,0 0-231 0 0,0 0-178 0 0,0 0-123 0 0,0 0-107 0 0,0 0-70 0 0,0 0-37 0 0,-6 20-43 0 0,-16 60-24 0 0,17-16 79 0 0,5-62-218 0 0,0-2-29 0 0,0 0-39 0 0,0 0-67 0 0,0 0-96 0 0,0 0-156 0 0,7-14-3791 0 0,-4 9-1310 0 0,1-2-5939 0 0</inkml:trace>
  <inkml:trace contextRef="#ctx0" brushRef="#br0" timeOffset="680.384">731 358 13075 0 0,'0'0'1994'0'0,"0"0"-772"0"0,0 0-197 0 0,0 0 99 0 0,0 0 67 0 0,0 0-60 0 0,0 0-252 0 0,0 0-262 0 0,0 0-203 0 0,0 0-138 0 0,0 0-96 0 0,0 0-44 0 0,-7 4-31 0 0,-20 14-20 0 0,50-47 351 0 0,-23 29-354 0 0,0 0 32 0 0,0 0 15 0 0,-15 8 168 0 0,-42 43-114 0 0,81-56-3436 0 0,-17 0-1309 0 0,-3 4-6013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470 513 0 0 0,'0'0'465'0'0,"0"0"792"0"0,0 0 419 0 0,0 0 206 0 0,0 0 41 0 0,0 0-104 0 0,0 0-129 0 0,0 0-153 0 0,0 0-142 0 0,0 0-105 0 0,10-4-115 0 0,30-8-98 0 0,-22 0 6294 0 0,-32 1-4577 0 0,6 6-3150 0 0,-3-1 423 0 0,0 1-1 0 0,0 0 0 0 0,-1 0 1 0 0,0 1-1 0 0,1 1 1 0 0,-1 0-1 0 0,-1 0 1 0 0,1 1-1 0 0,0 1 1 0 0,0 0-1 0 0,-1 1 1 0 0,-5 1-67 0 0,-11-2 81 0 0,0 1 0 0 0,1 2 1 0 0,-1 1-1 0 0,1 2 0 0 0,-1 0 1 0 0,1 2-1 0 0,1 1 0 0 0,-1 1 1 0 0,2 2-1 0 0,-20 10-81 0 0,43-20 7 0 0,1 1 1 0 0,0 0-1 0 0,0 0 1 0 0,0 1-1 0 0,0-1 0 0 0,0 0 1 0 0,1 1-1 0 0,-1-1 0 0 0,1 1 1 0 0,-1-1-1 0 0,1 1 1 0 0,0 0-1 0 0,0 0 0 0 0,0 0 1 0 0,1-1-1 0 0,-1 1 0 0 0,1 0 1 0 0,-1 0-1 0 0,1 0 1 0 0,0 0-1 0 0,0 0 0 0 0,0 0 1 0 0,0 0-1 0 0,1 0 0 0 0,-1 0 1 0 0,1-1-1 0 0,0 1 1 0 0,0 0-1 0 0,0 0 0 0 0,0 0 1 0 0,0-1-1 0 0,1 1 0 0 0,-1-1 1 0 0,1 1-1 0 0,0-1 1 0 0,-1 1-1 0 0,1-1 0 0 0,0 0 1 0 0,1 0-1 0 0,-1 0 0 0 0,0 0 1 0 0,0 0-1 0 0,1-1 1 0 0,-1 1-1 0 0,1-1 0 0 0,0 0 1 0 0,-1 1-1 0 0,1-1 0 0 0,1 0-6 0 0,19 10 47 0 0,0 0 1 0 0,2-2 0 0 0,-1 0 0 0 0,1-2-1 0 0,0-1 1 0 0,1 0 0 0 0,-1-2 0 0 0,1-2-1 0 0,0 0 1 0 0,0-1 0 0 0,0-2 0 0 0,0 0 0 0 0,0-2-50 0 0,39 2 70 0 0,-74 12 178 0 0,-124 55-20 0 0,129-64-222 0 0,-28 10 5 0 0,1 2 0 0 0,0 0 0 0 0,1 2 0 0 0,1 2 0 0 0,1 0 0 0 0,0 2 1 0 0,1 1-1 0 0,2 1 0 0 0,-15 16-10 0 0,38-35 5 0 0,0 0 0 0 0,0 0-1 0 0,0 0 1 0 0,0 0 0 0 0,0 1 0 0 0,1-1 0 0 0,-1 1 0 0 0,1-1 0 0 0,0 1 0 0 0,0 0-1 0 0,0-1 1 0 0,1 1 0 0 0,-1 0 0 0 0,1 0 0 0 0,0 0 0 0 0,0-1 0 0 0,0 1-1 0 0,1 0 1 0 0,-1 0 0 0 0,1-1 0 0 0,0 1 0 0 0,0 0 0 0 0,0-1 0 0 0,1 1 0 0 0,-1-1-1 0 0,1 1 1 0 0,0-1 0 0 0,0 0 0 0 0,0 0 0 0 0,0 0 0 0 0,0 0 0 0 0,1 0 0 0 0,-1 0-1 0 0,1 0 1 0 0,0-1 0 0 0,0 0 0 0 0,1 2-5 0 0,5 3 27 0 0,-1-1 0 0 0,1 1 0 0 0,1-2 0 0 0,-1 1 0 0 0,1-1 0 0 0,0-1 0 0 0,0 1 0 0 0,0-2 0 0 0,0 1 0 0 0,1-2 0 0 0,0 1 0 0 0,6 0-27 0 0,146-15 93 0 0,-160 12-153 0 0,-1 0 0 0 0,1-1 0 0 0,-1 1 0 0 0,0 0 0 0 0,1-1-1 0 0,-1 0 1 0 0,0 1 0 0 0,0-1 0 0 0,0 0 0 0 0,1 0 0 0 0,-1 0 0 0 0,0-1 0 0 0,0 1-1 0 0,0 0 1 0 0,-1-1 0 0 0,1 1 0 0 0,0-1 0 0 0,-1 0 0 0 0,1 0 0 0 0,0 1-1 0 0,-1-1 1 0 0,0 0 0 0 0,0 0 0 0 0,1 0 0 0 0,-1-1 0 0 0,0 1 0 0 0,-1 0-1 0 0,1 0 1 0 0,0-1 0 0 0,-1 1 0 0 0,1 0 0 0 0,-1 0 0 0 0,0-1 60 0 0,-2-27-4056 0 0,-6 12-5179 0 0,4 10-3334 0 0</inkml:trace>
  <inkml:trace contextRef="#ctx0" brushRef="#br0" timeOffset="548.433">141 1 11594 0 0,'0'0'3412'0'0,"0"0"-1970"0"0,0 0-580 0 0,0 0 89 0 0,0 0 213 0 0,0 0 157 0 0,0 0-32 0 0,0 0-246 0 0,0 0-261 0 0,0 0-161 0 0,0 0-69 0 0,0 0 0 0 0,0 0-17 0 0,1 5-31 0 0,37 152 2234 0 0,-25 30-1142 0 0,-10 169-1596 0 0,-5-186 119 0 0,3 362 153 0 0,15-429-186 0 0,-71-89-189 0 0,54-14 38 0 0,0 1 0 0 0,1-1 0 0 0,-1 0 0 0 0,0 0 0 0 0,0 0 1 0 0,1 0-1 0 0,-1 0 0 0 0,0 0 0 0 0,0 0 0 0 0,1 0 0 0 0,-1 0 0 0 0,0 0 0 0 0,0 0 0 0 0,1-1 0 0 0,-1 1 0 0 0,0 0 1 0 0,1-1-1 0 0,-1 1 0 0 0,0 0 0 0 0,1-1 0 0 0,-1 1 0 0 0,0 0 0 0 0,1-1 0 0 0,-1 1 0 0 0,1-1 0 0 0,-1 1 1 0 0,1-1-1 0 0,-1 0 0 0 0,1 1 0 0 0,-1-1 0 0 0,1 1 0 0 0,0-1 0 0 0,-1 0 0 0 0,1 0 0 0 0,0 1 0 0 0,0-1 0 0 0,-1 0 1 0 0,1 1-1 0 0,0-1 0 0 0,0 0 0 0 0,0 0 0 0 0,0 1 0 0 0,0-1 0 0 0,0 0 0 0 0,0 0 0 0 0,0 1 0 0 0,0-1 0 0 0,0 0 1 0 0,0 1-1 0 0,1-1 0 0 0,-1 0 0 0 0,0 0 0 0 0,0 1 0 0 0,1-1 0 0 0,-1 0 0 0 0,0 1 0 0 0,1-1 0 0 0,-1 1 0 0 0,1-1 1 0 0,-1 0-1 0 0,1 1 0 0 0,0-1 65 0 0,18-24-8716 0 0,-14 20-3435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3 332 13395 0 0,'0'0'2252'0'0,"0"0"-450"0"0,0 0-196 0 0,0 0-93 0 0,0 0-119 0 0,0 0-162 0 0,0 0-194 0 0,0 0-175 0 0,0 0-144 0 0,0 0-141 0 0,0 0-118 0 0,0 0-72 0 0,0 0-66 0 0,-2-5-30 0 0,2 3-269 0 0,0 1 1 0 0,-1-1-1 0 0,1 1 0 0 0,0-1 1 0 0,0 1-1 0 0,0-1 0 0 0,0 1 0 0 0,0 0 1 0 0,1-1-1 0 0,-1 1 0 0 0,0-1 1 0 0,1 1-1 0 0,-1-1 0 0 0,1 1 1 0 0,-1-1-1 0 0,1 1 0 0 0,0 0 1 0 0,-1 0-1 0 0,1-1 0 0 0,0 1 1 0 0,0 0-1 0 0,0 0 0 0 0,0 0 0 0 0,0 0 1 0 0,0 0-1 0 0,0 0 0 0 0,1 0 1 0 0,-1 0-1 0 0,0 0 0 0 0,1 1 1 0 0,-1-1-1 0 0,0 0 0 0 0,1 1 1 0 0,-1-1-1 0 0,1 1 0 0 0,-1-1 0 0 0,0 1 1 0 0,1 0-1 0 0,-1 0 0 0 0,1 0 1 0 0,-1 0-1 0 0,1 0 0 0 0,-1 0 1 0 0,1 0-1 0 0,0 0-23 0 0,0 0 11 0 0,191-30 1174 0 0,-166 27-1130 0 0,197 3 181 0 0,-232-11 765 0 0,-69-114-1239 0 0,64 50-1598 0 0,14 43-4833 0 0,0 24-5889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3633 0 0,'0'0'1839'0'0,"0"0"-244"0"0,0 0 64 0 0,0 0 301 0 0,0 0 241 0 0,0 0 11 0 0,0 0-257 0 0,0 0-378 0 0,0 0-324 0 0,0 0-237 0 0,0 0-146 0 0,2-3-79 0 0,5-7-70 0 0,-5 8-66 0 0,-2 2-71 0 0,0 0-72 0 0,-6 19 1042 0 0,-81 113-651 0 0,44-69-807 0 0,-2-1 1 0 0,-4-2-1 0 0,-2-2 0 0 0,-29 23-96 0 0,-10 3-152 0 0,85-77-422 0 0,5-9-7172 0 0,4-3 4907 0 0,0 2-2468 0 0,-2-1-4838 0 0</inkml:trace>
  <inkml:trace contextRef="#ctx0" brushRef="#br0" timeOffset="294.989">88 38 7066 0 0,'0'0'2633'0'0,"0"0"-313"0"0,0 0-212 0 0,0 0-92 0 0,0 0-95 0 0,0 0-217 0 0,0 0-319 0 0,0 0-277 0 0,0 0-247 0 0,0 0-225 0 0,0 0-114 0 0,0 0-81 0 0,0 0-53 0 0,-3-7 26 0 0,-7-12 6 0 0,14 38 467 0 0,8 8-531 0 0,1-1-1 0 0,1-1 1 0 0,1-1 0 0 0,2 0 0 0 0,0-1 0 0 0,1 0 0 0 0,10 7-356 0 0,25 34 299 0 0,68 115-107 0 0,-104-157-331 0 0,5 5-1346 0 0,-4-14-5104 0 0,-15-13-259 0 0,-2 0-5278 0 0</inkml:trace>
  <inkml:trace contextRef="#ctx0" brushRef="#br0" timeOffset="1053.831">557 689 8186 0 0,'0'0'1372'0'0,"0"0"-108"0"0,0 0 283 0 0,0 0 291 0 0,0 0 29 0 0,0 0-211 0 0,0 0-273 0 0,0 0-213 0 0,0 0-148 0 0,0 0-93 0 0,0 0-97 0 0,0 0-69 0 0,4 1-56 0 0,-3-1-642 0 0,1 0 0 0 0,-1 0 0 0 0,0-1 0 0 0,1 1 0 0 0,-1 0 0 0 0,1-1 0 0 0,-1 1-1 0 0,0-1 1 0 0,0 1 0 0 0,1-1 0 0 0,-1 0 0 0 0,0 0 0 0 0,0 1 0 0 0,0-1 0 0 0,1 0 0 0 0,-1 0 0 0 0,0 0 0 0 0,0 0 0 0 0,-1 0 0 0 0,1 0 0 0 0,0-1 0 0 0,0 1 0 0 0,0 0 0 0 0,-1 0-1 0 0,1 0 1 0 0,-1-1 0 0 0,1 1 0 0 0,-1 0 0 0 0,1-1 0 0 0,-1 1 0 0 0,0-1 0 0 0,1 1 0 0 0,-1 0 0 0 0,0-1 0 0 0,0 1 0 0 0,0-2-65 0 0,1-2 70 0 0,90-385 2274 0 0,-87 377-2312 0 0,0 0 1 0 0,1 0-1 0 0,1 0 1 0 0,0 1 0 0 0,1 0-1 0 0,0 0 1 0 0,1 0 0 0 0,0 1-1 0 0,1 0 1 0 0,0 1-1 0 0,6-5-32 0 0,-13 13 5 0 0,0 1 1 0 0,0-1-1 0 0,0 1 0 0 0,0 0 0 0 0,0-1 0 0 0,0 1 0 0 0,0 0 0 0 0,0 0 0 0 0,0 0 0 0 0,1 1 0 0 0,-1-1 0 0 0,0 1 1 0 0,1-1-1 0 0,-1 1 0 0 0,0 0 0 0 0,1 0 0 0 0,-1-1 0 0 0,1 2 0 0 0,-1-1 0 0 0,0 0 0 0 0,1 0 0 0 0,-1 1 1 0 0,0 0-1 0 0,0-1 0 0 0,1 1 0 0 0,-1 0 0 0 0,0 0 0 0 0,2 1-5 0 0,4 13 16 0 0,0 0 0 0 0,-1 0-1 0 0,-1 0 1 0 0,0 1 0 0 0,-1 0-1 0 0,-1 1 1 0 0,0-1 0 0 0,-1 1 0 0 0,-1 0-1 0 0,-1 0 1 0 0,0 13-16 0 0,10 62-17 0 0,-10-81-2 0 0,-1-8 20 0 0,1 0 0 0 0,-1 1 0 0 0,0-1 0 0 0,1 0 1 0 0,-1 0-1 0 0,1 0 0 0 0,0 0 0 0 0,0 1 0 0 0,1-1 0 0 0,-1-1 0 0 0,0 1 1 0 0,1 0-1 0 0,0 0 0 0 0,0 0 0 0 0,0-1 0 0 0,0 1 0 0 0,0-1 1 0 0,0 1-1 0 0,1-1-1 0 0,0-2-1 0 0,1 0 1 0 0,-1-1-1 0 0,0 1 1 0 0,0-1-1 0 0,0 0 1 0 0,0 0 0 0 0,0 0-1 0 0,0 0 1 0 0,0 0-1 0 0,0-1 1 0 0,-1 0-1 0 0,1 1 1 0 0,0-1-1 0 0,-1 0 1 0 0,0 0 0 0 0,1 0-1 0 0,-1-1 1 0 0,0 1-1 0 0,0 0 1 0 0,0-1-1 0 0,0 0 1 0 0,-1 1-1 0 0,1-1 1 0 0,-1 0 0 0 0,1 0-1 0 0,0-2 1 0 0,4-4 2 0 0,131-212 41 0 0,-119 195-46 0 0,-13 17 2 0 0,1 0-1 0 0,0 1 0 0 0,0 0 1 0 0,0 0-1 0 0,1 0 1 0 0,1 1-1 0 0,-1 0 1 0 0,1 0-1 0 0,0 1 1 0 0,1 0-1 0 0,4-2 2 0 0,-12 9-1 0 0,0-1 0 0 0,1 1 0 0 0,-1 0 0 0 0,0 0-1 0 0,0 0 1 0 0,0-1 0 0 0,1 1 0 0 0,-1 0 0 0 0,0 1 0 0 0,0-1 0 0 0,0 0 0 0 0,-1 0-1 0 0,1 0 1 0 0,0 1 0 0 0,0-1 0 0 0,-1 0 0 0 0,1 1 0 0 0,0-1 0 0 0,-1 0 0 0 0,0 1-1 0 0,1-1 1 0 0,-1 1 0 0 0,0-1 0 0 0,0 1 0 0 0,1-1 0 0 0,-1 1 0 0 0,0-1-1 0 0,-1 1 1 0 0,1-1 0 0 0,0 1 0 0 0,0-1 0 0 0,-1 0 0 0 0,1 1 0 0 0,0-1 0 0 0,-1 1-1 0 0,0 0 2 0 0,1 3 0 0 0,2 303 21 0 0,-2-306-64 0 0,0 1 0 0 0,1-1 0 0 0,-1 1 0 0 0,1-1 0 0 0,-1 1-1 0 0,1-1 1 0 0,0 0 0 0 0,0 1 0 0 0,0-1 0 0 0,1 0 0 0 0,-1 0 0 0 0,0 1 0 0 0,1-1 0 0 0,-1 0 0 0 0,1-1-1 0 0,0 1 1 0 0,0 0 0 0 0,0 0 0 0 0,0-1 0 0 0,0 1 0 0 0,0-1 0 0 0,0 1 0 0 0,0-1 0 0 0,2 1 43 0 0,36-17-4450 0 0,-30 5 1270 0 0,-4 3-2058 0 0,-2-1-6552 0 0</inkml:trace>
  <inkml:trace contextRef="#ctx0" brushRef="#br0" timeOffset="1625.206">1881 56 12547 0 0,'0'0'1989'0'0,"0"0"-659"0"0,0 0-160 0 0,0 0 151 0 0,0 0 29 0 0,0 0-114 0 0,0 0-240 0 0,0 0-230 0 0,0 0-125 0 0,0 0-34 0 0,0 0-24 0 0,0 0-27 0 0,0 0-21 0 0,3-4-55 0 0,11-11-64 0 0,-37-6 979 0 0,15 20-1343 0 0,0 0 0 0 0,-1 1 0 0 0,1 0-1 0 0,0 0 1 0 0,0 1 0 0 0,0-1 0 0 0,0 2 0 0 0,0-1 0 0 0,0 2 0 0 0,0-1-1 0 0,0 1 1 0 0,1 0 0 0 0,-1 0 0 0 0,1 1 0 0 0,0 0 0 0 0,0 0 0 0 0,0 1-1 0 0,0 0 1 0 0,1 0 0 0 0,0 0 0 0 0,-5 7-52 0 0,-10 9 4 0 0,1 2 1 0 0,2 0-1 0 0,0 1 0 0 0,2 1 1 0 0,-6 12-5 0 0,17-27 0 0 0,0-1-1 0 0,1 1 1 0 0,0 1 0 0 0,1-1 0 0 0,0 1 0 0 0,0-1-1 0 0,1 1 1 0 0,1 0 0 0 0,0-1 0 0 0,0 1-1 0 0,1 0 1 0 0,1 8 0 0 0,-1-17 2 0 0,1 1-1 0 0,-1-1 0 0 0,1 0 1 0 0,0 1-1 0 0,0-1 1 0 0,0 1-1 0 0,0-1 0 0 0,0 0 1 0 0,1 0-1 0 0,-1 0 0 0 0,1 0 1 0 0,-1 0-1 0 0,1 0 1 0 0,0 0-1 0 0,0 0 0 0 0,-1-1 1 0 0,1 1-1 0 0,1-1 1 0 0,-1 1-1 0 0,0-1 0 0 0,0 0 1 0 0,0 0-1 0 0,1 0 0 0 0,-1 0 1 0 0,0 0-1 0 0,1-1 1 0 0,-1 1-1 0 0,1 0 0 0 0,-1-1 1 0 0,1 0-1 0 0,-1 0-1 0 0,81-5 285 0 0,-69-2-244 0 0,-1 0-1 0 0,1-1 1 0 0,-2 0 0 0 0,1-1-1 0 0,-1-1 1 0 0,0 0-1 0 0,-1-1 1 0 0,0 0-1 0 0,-1 0 1 0 0,0-1 0 0 0,4-7-41 0 0,40-42 89 0 0,5-1-25 0 0,-51 99-94 0 0,-6 153 14 0 0,41-58-1839 0 0,-19-110-1447 0 0,-14-18-413 0 0,0-3-3597 0 0,-4-1-4492 0 0</inkml:trace>
  <inkml:trace contextRef="#ctx0" brushRef="#br0" timeOffset="1908.022">2271 531 15339 0 0,'0'0'3272'0'0,"0"0"-1667"0"0,0 0-607 0 0,0 0 82 0 0,0 0 60 0 0,0 0-70 0 0,0 0-206 0 0,0 0-250 0 0,0 0-197 0 0,0 0-132 0 0,0 0-74 0 0,0 0-76 0 0,0 0-46 0 0,-3 19-16 0 0,-10 59-51 0 0,-8-25-681 0 0,17-52-1234 0 0,3-1-6345 0 0,1 0-3353 0 0</inkml:trace>
  <inkml:trace contextRef="#ctx0" brushRef="#br0" timeOffset="2109.623">2337 126 16564 0 0,'0'0'2083'0'0,"0"0"-680"0"0,0 0-384 0 0,0 0-185 0 0,0 0-203 0 0,0 0-191 0 0,0 0-178 0 0,0 0-148 0 0,0 0-87 0 0,0 0-40 0 0,0 0-51 0 0,0 0-64 0 0,-8 7-104 0 0,-24 23-165 0 0,24-16-313 0 0,9-13-7562 0 0,-1-1 6874 0 0,1 0-9749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6889 0 0,'0'0'2606'0'0,"0"0"-709"0"0,0 0-254 0 0,0 0 76 0 0,0 0 33 0 0,0 0-115 0 0,0 0-280 0 0,0 0-291 0 0,0 0-255 0 0,0 0-145 0 0,0 0-107 0 0,-7 9-99 0 0,-52 77 1118 0 0,48-27-1206 0 0,38-65-7232 0 0,-24 1 118 0 0,-2 2-4668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734 130 0 0 0,'0'0'859'0'0,"0"0"184"0"0,0 0 101 0 0,0 0 31 0 0,0 0-7 0 0,0 0 19 0 0,0 0 44 0 0,0 0 71 0 0,0 0 67 0 0,0 0 62 0 0,31-1 15 0 0,136-2 1286 0 0,-137 3 2874 0 0,-30 0-4872 0 0,0 0-52 0 0,0 0-55 0 0,0 0-66 0 0,0 0-38 0 0,-19 0 963 0 0,-140 60-757 0 0,-7 6-557 0 0,-21 7 264 0 0,73-11 32 0 0,113-61-463 0 0,0-1 0 0 0,0 1 0 0 0,0 0 0 0 0,0 0-1 0 0,0-1 1 0 0,0 1 0 0 0,1 0 0 0 0,-1 0 0 0 0,0 0 0 0 0,0 0-1 0 0,1 0 1 0 0,-1 0 0 0 0,1 0 0 0 0,-1 0 0 0 0,1 0-1 0 0,-1 0 1 0 0,1 0 0 0 0,-1 0 0 0 0,1 1 0 0 0,0-1 0 0 0,0 0-1 0 0,0 0 1 0 0,0 0 0 0 0,0 0 0 0 0,0 1 0 0 0,0-1-1 0 0,0 0 1 0 0,0 0 0 0 0,0 0 0 0 0,0 0 0 0 0,1 1 0 0 0,-1-1-1 0 0,1 0 1 0 0,-1 0 0 0 0,1 0 0 0 0,-1 0 0 0 0,1 0-1 0 0,0 0 1 0 0,-1 0 0 0 0,1 0 0 0 0,0 0 0 0 0,0 0 0 0 0,-1-1-1 0 0,1 1 1 0 0,0 0 0 0 0,0 0 0 0 0,0-1 0 0 0,0 1-1 0 0,0-1 1 0 0,0 1 0 0 0,0-1 0 0 0,1 1 0 0 0,-1-1 0 0 0,0 1-1 0 0,0-1 1 0 0,0 0 0 0 0,0 0 0 0 0,0 0 0 0 0,1 0-1 0 0,-1 0 1 0 0,0 0 0 0 0,1 0-5 0 0,24 7 95 0 0,0-1 1 0 0,0-2-1 0 0,1-1 0 0 0,-1 0 1 0 0,1-2-1 0 0,-1-1 0 0 0,18-3-95 0 0,22 1 112 0 0,-47 2-89 0 0,-4-1-7 0 0,1 1 0 0 0,-1 0 0 0 0,1 1 0 0 0,-1 1 0 0 0,0 0 0 0 0,1 1 0 0 0,-2 1 0 0 0,1 0 0 0 0,0 1 0 0 0,0 1-16 0 0,-15-6 2 0 0,1 1 0 0 0,0-1 1 0 0,0 1-1 0 0,0-1 1 0 0,0 1-1 0 0,-1-1 0 0 0,1 1 1 0 0,0 0-1 0 0,0-1 1 0 0,-1 1-1 0 0,1 0 0 0 0,0 0 1 0 0,-1-1-1 0 0,1 1 1 0 0,-1 0-1 0 0,1 0 0 0 0,-1 0 1 0 0,0 0-1 0 0,1 0 1 0 0,-1-1-1 0 0,0 1 0 0 0,1 0 1 0 0,-1 0-1 0 0,0 0 1 0 0,0 0-1 0 0,0 0 0 0 0,0 0 1 0 0,0 0-1 0 0,0 0 1 0 0,0 0-1 0 0,0 0 0 0 0,0 0 1 0 0,-1 0-1 0 0,1 0 1 0 0,0 0-1 0 0,-1 0 0 0 0,1 0 1 0 0,0 0-1 0 0,-1-1 1 0 0,1 1-1 0 0,-1 0 0 0 0,0 0 1 0 0,1 0-1 0 0,-1-1 1 0 0,0 1-1 0 0,1 0 0 0 0,-1-1 1 0 0,0 1-3 0 0,-35 30 61 0 0,-76 38 40 0 0,-184 128-70 0 0,27 19-19 0 0,172-131-76 0 0,96-84 64 0 0,1-1 0 0 0,-1 1 0 0 0,0 0 0 0 0,1-1 1 0 0,-1 1-1 0 0,1 0 0 0 0,-1 0 0 0 0,1 0 1 0 0,0-1-1 0 0,-1 1 0 0 0,1 0 0 0 0,0 0 0 0 0,-1 0 1 0 0,1 0-1 0 0,0 0 0 0 0,0 0 0 0 0,0 0 0 0 0,0-1 1 0 0,0 1-1 0 0,0 0 0 0 0,0 0 0 0 0,0 0 0 0 0,0 0 1 0 0,0 0-1 0 0,0 0 0 0 0,1 0 0 0 0,-1 0 0 0 0,0 0 1 0 0,1-1-1 0 0,-1 1 0 0 0,1 0 0 0 0,-1 0 0 0 0,1 0 1 0 0,-1-1-1 0 0,1 1 0 0 0,-1 0 0 0 0,1-1 1 0 0,0 1-1 0 0,-1 0 0 0 0,1-1 0 0 0,0 1 0 0 0,0-1 1 0 0,0 1-1 0 0,-1-1 0 0 0,1 1 0 0 0,0-1 0 0 0,0 0 1 0 0,0 1-1 0 0,0-1 0 0 0,0 0 0 0 0,0 0 0 0 0,-1 0 1 0 0,2 0-1 0 0,51 7 33 0 0,231-38 289 0 0,-131 8-223 0 0,112 7 218 0 0,-265 16-317 0 0,0 0 11 0 0,0 0 0 0 0,0 0 2 0 0,0 0-7 0 0,0 0-12 0 0,0 0 24 0 0,0 0 8 0 0,0 0 1 0 0,0 0-38 0 0,-4-8-3149 0 0,1 2-6368 0 0,3 5-2832 0 0</inkml:trace>
  <inkml:trace contextRef="#ctx0" brushRef="#br0" timeOffset="629.766">1214 674 9282 0 0,'0'0'2439'0'0,"0"0"-1161"0"0,0 0-511 0 0,0 0 118 0 0,0 0 259 0 0,0 0 166 0 0,0 0-52 0 0,0 0-222 0 0,0 0-244 0 0,0 0-148 0 0,0 0-105 0 0,0 0-79 0 0,0 0-35 0 0,-6 23-43 0 0,-18 70-29 0 0,17-3 830 0 0,7-76-1018 0 0,-1 3 10 0 0,1 0-1 0 0,-2 1 1 0 0,0-1 0 0 0,-1 0-1 0 0,-1 0 1 0 0,-1-1-1 0 0,0 1 1 0 0,-1-1-175 0 0,2 1 774 0 0,3-22 764 0 0,1 4-1532 0 0,4-31 105 0 0,0 0 1 0 0,2 1 0 0 0,2 0-1 0 0,1 0 1 0 0,1 0 0 0 0,1 1-1 0 0,9-14-111 0 0,-10 20 22 0 0,21-43 32 0 0,4 1 0 0 0,2 1 1 0 0,3 3-1 0 0,8-5-54 0 0,-35 48 9 0 0,26-16 21 0 0,-38 35-28 0 0,0-1 0 0 0,0 1 1 0 0,0 0-1 0 0,0-1 0 0 0,0 1 0 0 0,0 0 1 0 0,0 0-1 0 0,1 0 0 0 0,-1 0 0 0 0,0 0 1 0 0,0 0-1 0 0,0 0 0 0 0,0 0 0 0 0,0 0 1 0 0,0 1-1 0 0,0-1 0 0 0,0 0 0 0 0,0 1 1 0 0,0-1-1 0 0,0 1 0 0 0,0-1 0 0 0,0 1 0 0 0,0-1 1 0 0,-1 1-1 0 0,1 0 0 0 0,0-1 0 0 0,0 1 1 0 0,0 0-1 0 0,-1 0 0 0 0,1 0 0 0 0,-1-1 1 0 0,1 1-1 0 0,0 0 0 0 0,-1 0 0 0 0,1 0 1 0 0,-1 0-1 0 0,0 0 0 0 0,1 0 0 0 0,-1 0 1 0 0,0 0-1 0 0,0 0 0 0 0,1 0 0 0 0,-1 0 1 0 0,0 0-1 0 0,0 1-2 0 0,18 54 144 0 0,12 35-395 0 0,-19-86-159 0 0,-7-4-2090 0 0,1 1-5421 0 0,-2 1-4293 0 0</inkml:trace>
  <inkml:trace contextRef="#ctx0" brushRef="#br0" timeOffset="1011.364">1662 1057 12259 0 0,'0'0'4090'0'0,"0"0"-2403"0"0,0 0-847 0 0,0 0 55 0 0,0 0 173 0 0,0 0 130 0 0,0 0-47 0 0,0 0-221 0 0,0 0-245 0 0,0 0-148 0 0,0 0-137 0 0,0 0-98 0 0,0 0-56 0 0,-3 18-92 0 0,-15 82 36 0 0,11-68-212 0 0,7-32-7050 0 0,-2-5 1561 0 0,2 4-6123 0 0</inkml:trace>
  <inkml:trace contextRef="#ctx0" brushRef="#br0" timeOffset="1276.248">1846 715 14075 0 0,'0'0'1856'0'0,"0"0"-802"0"0,0 0-302 0 0,0 0 108 0 0,0 0 143 0 0,0 0 48 0 0,0 0-129 0 0,0 0-218 0 0,0 0-192 0 0,0 0-139 0 0,0 0-83 0 0,0 0-88 0 0,0 0-47 0 0,-9 12-31 0 0,-27 34-36 0 0,27-34-11 0 0,9-12-7 0 0,27-1 359 0 0,-23-26-1105 0 0,-12 11-3226 0 0,5 12-1208 0 0,2 0-6102 0 0</inkml:trace>
  <inkml:trace contextRef="#ctx0" brushRef="#br0" timeOffset="1851.97">1279 181 5537 0 0,'0'0'3390'0'0,"0"0"-1085"0"0,0 0-453 0 0,0 0-23 0 0,0 0-57 0 0,0 0-145 0 0,0 0-239 0 0,0 0-236 0 0,0 0-190 0 0,0 0-147 0 0,0 0-146 0 0,0 0-143 0 0,0 0-93 0 0,-7-1-66 0 0,-18-2-36 0 0,50-5 1302 0 0,156-24 452 0 0,55 28-1702 0 0,-228 7-21 0 0,-37-3-170 0 0,21-2-204 0 0,0 1-1 0 0,1-1 1 0 0,-1-1-1 0 0,1 0 1 0 0,0 0-1 0 0,0 0 0 0 0,0-1 1 0 0,0 0-1 0 0,0 0 1 0 0,1 0-1 0 0,0-1 1 0 0,0 0-1 0 0,0 0 1 0 0,0-1-1 0 0,1 0 1 0 0,0 0-1 0 0,0 0 0 0 0,1-1 1 0 0,0 1-1 0 0,0-1 1 0 0,0 0-1 0 0,0-3 13 0 0,4-6-3041 0 0,7 9-6106 0 0,0 4-3414 0 0</inkml:trace>
  <inkml:trace contextRef="#ctx0" brushRef="#br0" timeOffset="9514.208">439 1308 5297 0 0,'0'0'3961'0'0,"0"0"-1347"0"0,0 0-594 0 0,0 0-123 0 0,0 0-177 0 0,0 0-274 0 0,0 0-325 0 0,0 0-283 0 0,0 0-201 0 0,0 0-99 0 0,0 0-76 0 0,0 0-69 0 0,0 0-44 0 0,-1 0 1954 0 0,18-26-1608 0 0,-6 22-503 0 0,-4 1-718 0 0,4-2-2461 0 0,-2-1-3860 0 0,-4 2-5611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154 369 11747 0 0,'0'0'2591'0'0,"0"0"-764"0"0,0 0-511 0 0,0 0-42 0 0,0 0 85 0 0,0 0-68 0 0,0 0-266 0 0,0 0-346 0 0,0 0-283 0 0,0 0-161 0 0,0 0-22 0 0,1 5 57 0 0,3 21 162 0 0,13 71 654 0 0,-5 1 0 0 0,0 73-1086 0 0,-12-114 53 0 0,1 42 78 0 0,-5 0 0 0 0,-9 51-131 0 0,3-76-276 0 0,8-101-8307 0 0,11-1-985 0 0,-5 17 853 0 0</inkml:trace>
  <inkml:trace contextRef="#ctx0" brushRef="#br0" timeOffset="546.118">1 402 12243 0 0,'0'0'2219'0'0,"0"0"-374"0"0,0 0-213 0 0,0 0-65 0 0,0 0-151 0 0,0 0-249 0 0,0 0-300 0 0,0 0-274 0 0,0 0-157 0 0,0 0-78 0 0,0 0-38 0 0,0 0-6 0 0,19-19-16 0 0,63-60-16 0 0,4 32 263 0 0,-65 39-425 0 0,2-3-28 0 0,0 1 0 0 0,1 1 0 0 0,0 1 0 0 0,1 1 0 0 0,0 1 1 0 0,0 1-1 0 0,0 1 0 0 0,0 2 0 0 0,17 0-92 0 0,-40 2 0 0 0,0 1-1 0 0,1 0 1 0 0,-1-1 0 0 0,0 1-1 0 0,0 0 1 0 0,0 0-1 0 0,0 0 1 0 0,0 0 0 0 0,0 1-1 0 0,0-1 1 0 0,0 0-1 0 0,0 1 1 0 0,-1 0 0 0 0,1-1-1 0 0,-1 1 1 0 0,1 0 0 0 0,-1 0-1 0 0,1 0 1 0 0,-1-1-1 0 0,0 1 1 0 0,0 1 0 0 0,0-1-1 0 0,0 0 1 0 0,0 0-1 0 0,-1 0 1 0 0,1 1 0 0 0,-1-1-1 0 0,1 0 1 0 0,-1 0 0 0 0,0 1-1 0 0,0-1 1 0 0,0 2 0 0 0,-12 76 27 0 0,0-57-22 0 0,-2 0 0 0 0,0 0 1 0 0,-1-2-1 0 0,-2 0 0 0 0,0 0 1 0 0,-6 3-6 0 0,-67 92 2 0 0,89-116-5 0 0,1 1-1 0 0,-1 0 0 0 0,1-1 0 0 0,0 1 1 0 0,-1 0-1 0 0,1 0 0 0 0,0 0 0 0 0,0 0 1 0 0,-1-1-1 0 0,1 1 0 0 0,0 0 0 0 0,0 0 1 0 0,0 0-1 0 0,0 0 0 0 0,0 0 0 0 0,0-1 1 0 0,0 1-1 0 0,0 0 0 0 0,1 0 0 0 0,-1 0 1 0 0,0 0-1 0 0,0-1 0 0 0,1 1 0 0 0,-1 0 1 0 0,1 0-1 0 0,-1-1 0 0 0,0 1 0 0 0,1 0 0 0 0,0 0 1 0 0,-1-1-1 0 0,1 1 0 0 0,-1-1 0 0 0,1 1 1 0 0,0 0-1 0 0,-1-1 0 0 0,1 1 0 0 0,0-1 1 0 0,-1 0-1 0 0,1 1 0 0 0,0-1 0 0 0,0 1 1 0 0,0-1-1 0 0,-1 0 0 0 0,1 0 0 0 0,0 0 1 0 0,0 1-1 0 0,0-1 4 0 0,50 9 3 0 0,-41-8 1 0 0,35 4 30 0 0,117 26-33 0 0,-155-28 3 0 0,0 0 0 0 0,0 0-1 0 0,0 0 1 0 0,0 1-1 0 0,0 0 1 0 0,-1 1-1 0 0,1-1 1 0 0,-1 1-1 0 0,-1 0 1 0 0,1 1-1 0 0,-1 0 1 0 0,1-1 0 0 0,-2 2-1 0 0,1-1 1 0 0,-1 0-1 0 0,0 1 1 0 0,0 0-1 0 0,-1 0 1 0 0,2 5-4 0 0,-3-5 17 0 0,0 0 0 0 0,0 1 1 0 0,-1-1-1 0 0,0 0 0 0 0,-1 1 0 0 0,0-1 1 0 0,0 1-1 0 0,0-1 0 0 0,-1 1 1 0 0,0-1-1 0 0,-1 1 0 0 0,1-1 0 0 0,-1 0 1 0 0,-1 0-1 0 0,0 0 0 0 0,0 0 1 0 0,0 0-1 0 0,0-1 0 0 0,-1 1 0 0 0,0-1 1 0 0,-1 0-1 0 0,0 0 0 0 0,0 0-17 0 0,-13 15 76 0 0,-1-2 0 0 0,0 0 0 0 0,-2-1 0 0 0,0-1 0 0 0,-19 11-76 0 0,21-15 23 0 0,-1-1-1 0 0,0-1 0 0 0,-1-1 0 0 0,-1-1 0 0 0,1-1 1 0 0,-1 0-1 0 0,-1-2 0 0 0,1-1 0 0 0,-12 1-22 0 0,-48 1-776 0 0,81-7 627 0 0,1-1 1 0 0,0 0-1 0 0,-1 1 0 0 0,1-1 0 0 0,-1 0 0 0 0,1 1 1 0 0,0-1-1 0 0,0 0 0 0 0,-1 1 0 0 0,1-1 0 0 0,0 0 1 0 0,0 0-1 0 0,0 1 0 0 0,0-1 0 0 0,0 0 0 0 0,0 0 0 0 0,0 0 1 0 0,0 1-1 0 0,0-1 0 0 0,0 0 0 0 0,0 0 0 0 0,0 1 1 0 0,1-1-1 0 0,-1 0 0 0 0,0 1 0 0 0,1-1 0 0 0,-1 0 1 0 0,0 1-1 0 0,1-1 0 0 0,-1 0 0 0 0,1 1 0 0 0,-1-1 1 0 0,1 1-1 0 0,-1-1 0 0 0,1 0 0 0 0,-1 1 0 0 0,1 0 1 0 0,0-1-1 0 0,-1 1 0 0 0,1-1 0 0 0,0 1 0 0 0,0 0 149 0 0,14-15-10055 0 0,-2 10-875 0 0</inkml:trace>
  <inkml:trace contextRef="#ctx0" brushRef="#br0" timeOffset="1352.266">921 851 16796 0 0,'0'0'1828'0'0,"0"0"-829"0"0,0 0-359 0 0,0 0 51 0 0,0 0 105 0 0,0 0-1 0 0,0 0-142 0 0,0 0-173 0 0,0 0-125 0 0,0 0-43 0 0,0 0-26 0 0,0 0-42 0 0,0 0-50 0 0,6 16-19 0 0,18 49-39 0 0,14-14 499 0 0,-31-49-535 0 0,-1 0-1 0 0,1 0 1 0 0,-1-1 0 0 0,1 0-1 0 0,0 0 1 0 0,0 0 0 0 0,-1-1-1 0 0,1 0 1 0 0,0-1 0 0 0,0 1-1 0 0,-1-1 1 0 0,1 0 0 0 0,0-1-1 0 0,-1 0 1 0 0,5-1-100 0 0,2-3 81 0 0,0-1 1 0 0,-1 0-1 0 0,0-1 0 0 0,0 0 0 0 0,0-1 1 0 0,-1 0-1 0 0,0-1 0 0 0,-1 0 1 0 0,0 0-1 0 0,-1-1 0 0 0,0-1-81 0 0,1 2 26 0 0,82-100 278 0 0,-93 111-305 0 0,1-1 0 0 0,0 1 0 0 0,0-1 0 0 0,0 1 0 0 0,0-1 0 0 0,0 1-1 0 0,0-1 1 0 0,0 1 0 0 0,0 0 0 0 0,0-1 0 0 0,0 1 0 0 0,0-1 0 0 0,0 1 0 0 0,0-1 0 0 0,0 1 0 0 0,0-1 0 0 0,1 1-1 0 0,-1-1 1 0 0,0 1 0 0 0,0-1 0 0 0,1 0 0 0 0,-1 1 0 0 0,0-1 0 0 0,1 1 0 0 0,-1-1 0 0 0,0 1 0 0 0,1-1 0 0 0,-1 0-1 0 0,0 1 1 0 0,1-1 0 0 0,-1 0 0 0 0,1 0 0 0 0,-1 1 0 0 0,1-1 0 0 0,-1 0 0 0 0,1 0 0 0 0,-1 1 0 0 0,1-1-1 0 0,-1 0 1 0 0,1 0 0 0 0,-1 0 0 0 0,1 0 0 0 0,-1 0 0 0 0,1 0 0 0 0,-1 0 0 0 0,1 0 0 0 0,-1 0 0 0 0,1 0 0 0 0,-1 0-1 0 0,1 0 1 0 0,-1 0 0 0 0,1-1 0 0 0,-1 1 0 0 0,1 0 0 0 0,-1 0 0 0 0,1-1 0 0 0,-1 1 0 0 0,1 0 1 0 0,3 25-32 0 0,0-18 32 0 0,1 1 0 0 0,-1-1-1 0 0,1 0 1 0 0,1 0-1 0 0,-1-1 1 0 0,1 0 0 0 0,0 0-1 0 0,0 0 1 0 0,1 0-1 0 0,0-1 1 0 0,0 0 0 0 0,0-1-1 0 0,1 1 1 0 0,-1-2-1 0 0,1 1 1 0 0,0-1 0 0 0,0 0-1 0 0,1 0 1 0 0,-1-1-1 0 0,7 1 1 0 0,-6-1 9 0 0,1 1-1 0 0,0-2 1 0 0,-1 1-1 0 0,1-1 1 0 0,0-1-1 0 0,0 0 1 0 0,0 0-1 0 0,0-1 1 0 0,-1 0-1 0 0,1 0 1 0 0,0-1-1 0 0,-1-1 1 0 0,1 0-1 0 0,-1 0 1 0 0,0-1-1 0 0,0 0 0 0 0,1-1-8 0 0,76-61 202 0 0,-64 37-146 0 0,-1-1 0 0 0,-1-1 0 0 0,-2 0 0 0 0,-1-2 1 0 0,-1 0-1 0 0,-2 0 0 0 0,-1-2 0 0 0,-2 1 0 0 0,-2-2 0 0 0,-1 1 0 0 0,3-33-56 0 0,-4 23-18 0 0,-2-1-1 0 0,-3 1 0 0 0,-1-1 1 0 0,-4-28 18 0 0,2 65 6 0 0,1 0 0 0 0,-2 0 0 0 0,1 0 1 0 0,-1 1-1 0 0,0-1 0 0 0,-1 1 0 0 0,0 0 0 0 0,-1-1 1 0 0,1 1-1 0 0,-2 1 0 0 0,1-1 0 0 0,-1 1 1 0 0,0-1-1 0 0,0 1 0 0 0,-4-3-6 0 0,7 10-6 0 0,1 0-1 0 0,-1-1 1 0 0,1 1 0 0 0,-1 0-1 0 0,0 1 1 0 0,1-1 0 0 0,-1 0 0 0 0,1 0-1 0 0,-1 1 1 0 0,1-1 0 0 0,-1 1-1 0 0,1-1 1 0 0,-1 1 0 0 0,1-1-1 0 0,0 1 1 0 0,-1 0 0 0 0,1 0-1 0 0,0 0 1 0 0,-1 0 0 0 0,1 0 0 0 0,0 0-1 0 0,0 0 1 0 0,0 0 0 0 0,0 0-1 0 0,0 1 1 0 0,0-1 0 0 0,0 0-1 0 0,1 1 1 0 0,-1-1 0 0 0,0 1-1 0 0,1-1 1 0 0,-1 0 0 0 0,1 1 0 0 0,-1-1-1 0 0,1 1 1 0 0,0 0 0 0 0,0-1-1 0 0,0 1 1 0 0,-1-1 0 0 0,2 1-1 0 0,-1-1 1 0 0,0 1 0 0 0,0-1-1 0 0,0 1 7 0 0,-2 7 25 0 0,-6 29-21 0 0,1 1 1 0 0,2 0-1 0 0,2 0 0 0 0,1 1 1 0 0,3-1-1 0 0,3 28-4 0 0,3-5 37 0 0,2-1 1 0 0,3 0-1 0 0,11 29-37 0 0,20 111 142 0 0,-41-76-130 0 0,-2-121-69 0 0,-1 0 0 0 0,0-1 1 0 0,0 1-1 0 0,0 0 0 0 0,0-1 0 0 0,-1 1 1 0 0,1-1-1 0 0,-1 1 0 0 0,0-1 1 0 0,0 1-1 0 0,0-1 0 0 0,-1 0 1 0 0,1 0-1 0 0,-1 0 0 0 0,1-1 0 0 0,-1 1 1 0 0,0-1-1 0 0,0 1 0 0 0,0-1 1 0 0,-1 0-1 0 0,1 0 0 0 0,0 0 0 0 0,-1-1 1 0 0,0 1-1 0 0,1-1 0 0 0,-1 0 1 0 0,-3 1 56 0 0,5-3-172 0 0,0 0 0 0 0,0-1 1 0 0,0 1-1 0 0,0-1 0 0 0,0 1 1 0 0,0-1-1 0 0,0 0 1 0 0,1 0-1 0 0,-1 0 0 0 0,1 0 1 0 0,0 0-1 0 0,-1 0 0 0 0,1 0 1 0 0,0 0-1 0 0,0 0 0 0 0,0-1 1 0 0,1 1-1 0 0,-1 0 1 0 0,0-1-1 0 0,1 1 0 0 0,0-1 1 0 0,-1 1-1 0 0,1-1 172 0 0,-1-2-476 0 0,-6-30-3072 0 0,4 10-4178 0 0,1 9-3801 0 0</inkml:trace>
  <inkml:trace contextRef="#ctx0" brushRef="#br0" timeOffset="1610.62">1547 438 14803 0 0,'0'0'2550'0'0,"0"0"-903"0"0,0 0-297 0 0,0 0 129 0 0,0 0 96 0 0,0 0-163 0 0,0 0-298 0 0,0 0-296 0 0,33 2-201 0 0,103 6-124 0 0,29-19 455 0 0,-105 2-708 0 0,-28 5-811 0 0,115-8 1674 0 0,-99 12-3976 0 0,1 5-4081 0 0,-38-2-5635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10266 0 0,'0'0'1953'0'0,"0"0"-282"0"0,0 0-258 0 0,0 0 84 0 0,0 0 131 0 0,0 0-45 0 0,0 0-231 0 0,0 0-322 0 0,0 0-303 0 0,0 0-223 0 0,0-3 1477 0 0,-11 375-48 0 0,-13-145-1557 0 0,11-113-23 0 0,13-114-311 0 0,0 0 19 0 0,0 0-5 0 0,0 0 12 0 0,0 0-5 0 0,193 0 1349 0 0,46-22-1091 0 0,-154 11-263 0 0,-84 11-38 0 0,-1 0 12 0 0,0 0 4 0 0,0 0-5 0 0,0 0 13 0 0,0 0 2 0 0,0 0 0 0 0,0 0 6 0 0,0 0-26 0 0,0 0 0 0 0,0 0-13 0 0,0 0-2 0 0,0 0-17 0 0,0 0-3 0 0,0 0 12 0 0,0 0-18 0 0,0 0 31 0 0,0 0 8 0 0,0 0-25 0 0,0 0-9 0 0,0 0-6 0 0,-1-13-2423 0 0,1-11-1858 0 0,2 10-5450 0 0,0 6-2223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11258 0 0,'0'0'2040'0'0,"0"0"-296"0"0,0 0-201 0 0,0 0-51 0 0,0 0-43 0 0,0 0-100 0 0,0 0-183 0 0,0 0-209 0 0,0 0-182 0 0,0 0-147 0 0,0 0-118 0 0,0 0-84 0 0,0 0-40 0 0,-3-3-51 0 0,-2-14 305 0 0,39 8 155 0 0,-28 8-749 0 0,194-28 1355 0 0,-21 21-864 0 0,-179 8-517 0 0,0 0-11 0 0,0 0-31 0 0,0 0 46 0 0,0 0 33 0 0,0 0 10 0 0,0 0 33 0 0,0 0-3 0 0,0 0-2 0 0,0 0 26 0 0,0 0 34 0 0,-30-26 448 0 0,-101-95-522 0 0,93 74-868 0 0,38 46 299 0 0,54 27-7486 0 0,-41-16 1558 0 0,-1-2-5858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9642 0 0,'0'0'2671'0'0,"0"0"-582"0"0,0 0-381 0 0,0 0-33 0 0,0 0-47 0 0,0 0-113 0 0,0 0-228 0 0,0 0-236 0 0,0 0-237 0 0,0 0-182 0 0,0 0-133 0 0,0 0-95 0 0,-12 2-21 0 0,-34 4-41 0 0,27 15 193 0 0,7 106 241 0 0,12-95-958 0 0,6-24-917 0 0,-4-9-9098 0 0,-2-2-1223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15171 0 0,'0'0'1559'0'0,"0"0"-253"0"0,0 0-19 0 0,0 0 61 0 0,0 0-41 0 0,0 0-196 0 0,0 0-284 0 0,0 0-243 0 0,0 0-163 0 0,0 0-114 0 0,0 0-64 0 0,0 0-46 0 0,0 0-47 0 0,-4 0 1083 0 0,-39 1-846 0 0,35 13-1146 0 0,39-14-5154 0 0,-18 0-1145 0 0,-4 0-4770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12611 0 0,'0'0'2700'0'0,"0"0"-1283"0"0,0 0-503 0 0,0 0 25 0 0,0 0 80 0 0,0 0-16 0 0,0 0-103 0 0,0 0-156 0 0,0 0-119 0 0,0 0-59 0 0,0 0-74 0 0,0 0-65 0 0,0 0-51 0 0,-2 12-49 0 0,-5 75 709 0 0,2-82-3448 0 0,2-13-6644 0 0,3 4-2395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14379 0 0,'0'0'1904'0'0,"0"0"-519"0"0,0 0-274 0 0,0 0-15 0 0,0 0-20 0 0,0 0-122 0 0,0 0-193 0 0,0 0-163 0 0,0 0-125 0 0,0 0-73 0 0,0 0-41 0 0,0 0-64 0 0,0 0-45 0 0,-7 3-36 0 0,-23 12-68 0 0,23-11-40 0 0,7-4-54 0 0,0 0-44 0 0,0 0-39 0 0,0 0-24 0 0,21 0-566 0 0,2-3-1167 0 0,-9-3-4866 0 0,-8 0-4803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10450 0 0,'0'0'2603'0'0,"0"0"-438"0"0,0 0-254 0 0,0 0-128 0 0,0 0-132 0 0,0 0-199 0 0,0 0-243 0 0,0 0-194 0 0,0 0-170 0 0,0 0-118 0 0,0 0-106 0 0,0 0-79 0 0,0 0-59 0 0,-7-7-70 0 0,-21-23-60 0 0,21 23-77 0 0,17 3 514 0 0,52-11-209 0 0,-3 0-390 0 0,1 2 0 0 0,0 3 1 0 0,1 3-1 0 0,28 1-191 0 0,-73 6 83 0 0,-15 1-62 0 0,1 0 0 0 0,-1 0 0 0 0,0-1-1 0 0,0 1 1 0 0,0 0 0 0 0,0-1-1 0 0,1 0 1 0 0,-1 1 0 0 0,0-1-1 0 0,0 1 1 0 0,1-1 0 0 0,-1 0-1 0 0,0 0 1 0 0,1 0 0 0 0,-1 0-1 0 0,0 0 1 0 0,1 0 0 0 0,-1 0-1 0 0,0 0 1 0 0,1-1 0 0 0,-1 1-1 0 0,0 0 1 0 0,0-1 0 0 0,1 1-1 0 0,-1-1 1 0 0,0 1 0 0 0,0-1-1 0 0,0 0 1 0 0,0 0 0 0 0,0 1-1 0 0,0-1 1 0 0,0 0 0 0 0,0 0-1 0 0,0 0 1 0 0,0 0 0 0 0,0 0-1 0 0,0 0 1 0 0,0-1-21 0 0,-12-6-77 0 0,1-1 0 0 0,0 0 0 0 0,0-1 0 0 0,1 0 0 0 0,1 0-1 0 0,-1-1 1 0 0,2 0 0 0 0,-1 0 0 0 0,2-1 0 0 0,-1 0 0 0 0,2 0 0 0 0,-1 0 0 0 0,2-1 0 0 0,0 0 0 0 0,0 0 0 0 0,1 0-1 0 0,1 0 1 0 0,0-1 0 0 0,1 1 0 0 0,0-1 0 0 0,2-11 77 0 0,16-2-2825 0 0,-3 14-4225 0 0,-9 8-5326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13699 0 0,'0'0'2047'0'0,"0"0"-576"0"0,0 0-213 0 0,0 0 102 0 0,0 0 35 0 0,0 0-136 0 0,0 0-295 0 0,0 0-348 0 0,0 0-245 0 0,0 0-130 0 0,0 0-30 0 0,0 0 32 0 0,4 2 50 0 0,9 11-64 0 0,-1-1 0 0 0,0 2 0 0 0,0-1 0 0 0,-2 2 0 0 0,0-1 0 0 0,0 1 0 0 0,-1 1 0 0 0,-1 0 0 0 0,-1 0 0 0 0,0 1 0 0 0,0 4-229 0 0,70 192 392 0 0,-39-128-341 0 0,-24-107 1365 0 0,73-199-1064 0 0,63-132-416 0 0,-144 350-3146 0 0,-8 27-979 0 0,2-19 1260 0 0,-2 6-9147 0 0</inkml:trace>
  <inkml:trace contextRef="#ctx0" brushRef="#br0" timeOffset="330.662">733 603 13515 0 0,'0'0'5344'0'0,"0"0"-3341"0"0,0 0-1094 0 0,0 0-27 0 0,0 0 71 0 0,0 0 2 0 0,0 0-121 0 0,0 0-231 0 0,0 0-229 0 0,0 0-143 0 0,0 0-40 0 0,0 0-18 0 0,0 0 2 0 0,-3 12-4 0 0,-32 93 267 0 0,20-50-726 0 0,15-54-47 0 0,23-23-7619 0 0,-18 15 1336 0 0,2-1-5130 0 0</inkml:trace>
  <inkml:trace contextRef="#ctx0" brushRef="#br0" timeOffset="585.843">873 227 16692 0 0,'0'0'1585'0'0,"0"0"-467"0"0,0 0-201 0 0,0 0 26 0 0,0 0 16 0 0,0 0-56 0 0,0 0-172 0 0,0 0-202 0 0,0 0-134 0 0,0 0-102 0 0,0 0-73 0 0,0 0-56 0 0,0 0-61 0 0,-8 12-42 0 0,-27 35-42 0 0,36-47-152 0 0,-1 0-1 0 0,0 0 1 0 0,1 0 0 0 0,-1 0-1 0 0,0 0 1 0 0,1 0-1 0 0,-1 0 1 0 0,1 0 0 0 0,-1 0-1 0 0,0 0 1 0 0,1 0 0 0 0,-1 0-1 0 0,0 0 1 0 0,1 0-1 0 0,-1 1 1 0 0,0-1 0 0 0,1 0-1 0 0,-1 0 1 0 0,0 0 0 0 0,1 0-1 0 0,-1 1 1 0 0,0-1-1 0 0,1 0 1 0 0,-1 0 0 0 0,0 1-1 0 0,0-1 1 0 0,1 0-1 0 0,-1 1 1 0 0,0-1 0 0 0,0 0-1 0 0,0 1 1 0 0,1-1 0 0 0,-1 0-1 0 0,0 1 1 0 0,0-1-1 0 0,0 0 1 0 0,0 1 0 0 0,0-1-1 0 0,0 0 1 0 0,0 1 0 0 0,0-1-1 0 0,0 0 1 0 0,0 1 133 0 0,1-2-1144 0 0,6-3-5305 0 0,-3 0-5087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73 13859 0 0,'0'0'2633'0'0,"0"0"-1066"0"0,0 0-411 0 0,0 0 3 0 0,0 0 6 0 0,0 0-74 0 0,0 0-207 0 0,0 0-227 0 0,0 0-123 0 0,0 0-31 0 0,0 0 8 0 0,0 0 0 0 0,0 0-42 0 0,9 3-60 0 0,146 24 1927 0 0,34-27-1430 0 0,-188 0-900 0 0,-1 0-6 0 0,0 0 13 0 0,0 0-16 0 0,0 0-1 0 0,0 0 7 0 0,0 0-30 0 0,0 0 6 0 0,0 0-6 0 0,0 0-18 0 0,0 0-16 0 0,0 0-39 0 0,-15 4-5293 0 0,13-2 4496 0 0,-2 2-971 0 0,1 1-4851 0 0,-1 2-5391 0 0</inkml:trace>
  <inkml:trace contextRef="#ctx0" brushRef="#br0" timeOffset="603.876">1 452 16524 0 0,'0'0'2399'0'0,"0"0"-890"0"0,0 0-392 0 0,0 0 56 0 0,0 0 61 0 0,0 0-95 0 0,0 0-226 0 0,0 0-289 0 0,0 0-220 0 0,0 0-113 0 0,0 0-41 0 0,0 0 11 0 0,0 0 44 0 0,6 2 39 0 0,181 18 2097 0 0,-33-5-2000 0 0,-148-13-430 0 0,2-7-3112 0 0,-8 4 2620 0 0,0 1-85 0 0,0 0-47 0 0,4-13-4579 0 0,-1 9-372 0 0,1 3-5762 0 0</inkml:trace>
  <inkml:trace contextRef="#ctx0" brushRef="#br0" timeOffset="2504.265">695 692 8746 0 0,'0'0'3930'0'0,"0"0"-1575"0"0,0 0-685 0 0,0 0-86 0 0,0 0 61 0 0,0 0-33 0 0,0 0-201 0 0,0 0-260 0 0,0 0-258 0 0,0 0-189 0 0,0 0-115 0 0,-6-12-107 0 0,-16-37-68 0 0,20 44-316 0 0,1-1-1 0 0,0 1 1 0 0,-1-1 0 0 0,2 0 0 0 0,-1 1-1 0 0,1-1 1 0 0,0 1 0 0 0,0-1 0 0 0,0 0 0 0 0,1 1-1 0 0,0-1 1 0 0,0 0 0 0 0,0 1 0 0 0,2-5-98 0 0,0 0 132 0 0,5-16 15 0 0,2-1 0 0 0,1 1 0 0 0,1 1-1 0 0,1 0 1 0 0,1 1 0 0 0,1 0-1 0 0,1 1 1 0 0,6-4-147 0 0,-14 15 24 0 0,1 1 0 0 0,0 0-1 0 0,1 0 1 0 0,0 1 0 0 0,1 1-1 0 0,0 0 1 0 0,1 0 0 0 0,-1 1 0 0 0,2 0-1 0 0,11-5-23 0 0,-23 13-1 0 0,0 0-1 0 0,0 0 0 0 0,0-1 1 0 0,0 1-1 0 0,0 0 0 0 0,0 0 1 0 0,0 0-1 0 0,1 1 0 0 0,-1-1 1 0 0,0 0-1 0 0,0 0 0 0 0,0 1 1 0 0,0-1-1 0 0,0 0 0 0 0,0 1 0 0 0,0-1 1 0 0,0 1-1 0 0,0-1 0 0 0,-1 1 1 0 0,1 0-1 0 0,0-1 0 0 0,0 1 1 0 0,0 0-1 0 0,0 0 0 0 0,-1-1 1 0 0,1 1-1 0 0,0 0 0 0 0,-1 0 1 0 0,1 0-1 0 0,-1 0 0 0 0,1 0 0 0 0,-1 0 1 0 0,1 0 1 0 0,18 66 5 0 0,-18-61-32 0 0,4 53 32 0 0,16 50 93 0 0,-21-109-97 0 0,1 1 0 0 0,-1 0 0 0 0,0 0 0 0 0,0 0 0 0 0,1-1-1 0 0,-1 1 1 0 0,0 0 0 0 0,1-1 0 0 0,-1 1 0 0 0,1 0 0 0 0,-1-1 0 0 0,1 1 0 0 0,-1 0 0 0 0,1-1 0 0 0,0 1 0 0 0,-1-1 0 0 0,1 1 0 0 0,0-1 0 0 0,-1 1 0 0 0,1-1 0 0 0,0 0 0 0 0,0 1 0 0 0,-1-1 0 0 0,1 0 0 0 0,0 0 0 0 0,0 1-1 0 0,-1-1 1 0 0,1 0 0 0 0,0 0 0 0 0,0 0 0 0 0,0 0 0 0 0,0 0 0 0 0,-1 0 0 0 0,1 0 0 0 0,0 0 0 0 0,0 0 0 0 0,0-1 0 0 0,-1 1 0 0 0,1 0 0 0 0,0 0 0 0 0,0-1 0 0 0,-1 1 0 0 0,1 0 0 0 0,0-1 0 0 0,-1 1 0 0 0,1-1 0 0 0,0 1 0 0 0,-1-1-1 0 0,1 1 1 0 0,-1-1 0 0 0,1 0 0 0 0,0 1 0 0 0,-1-1 0 0 0,0 0 0 0 0,1 1 0 0 0,-1-1 0 0 0,1 0 0 0 0,-1 0 0 0 0,0 1 0 0 0,1-1 0 0 0,-1 0 0 0 0,0 0 0 0 0,0 1 0 0 0,0-1 0 0 0,0 0 0 0 0,0 0-1 0 0,10-11 10 0 0,231-278 14 0 0,-201 249-22 0 0,-30 29-3 0 0,0 0-1 0 0,1 1 1 0 0,0 0 0 0 0,1 1 0 0 0,0 0-1 0 0,1 1 1 0 0,0 0 0 0 0,0 1 0 0 0,1 1-1 0 0,0 0 2 0 0,-12 8 0 0 0,-1-1-1 0 0,1 1 1 0 0,-1 0-1 0 0,0 0 1 0 0,1 0 0 0 0,-1-1-1 0 0,0 1 1 0 0,1 1-1 0 0,-1-1 1 0 0,0 0-1 0 0,0 0 1 0 0,0 0-1 0 0,0 1 1 0 0,0-1-1 0 0,-1 0 1 0 0,1 1-1 0 0,0-1 1 0 0,-1 1-1 0 0,1-1 1 0 0,0 1-1 0 0,-1-1 1 0 0,0 1-1 0 0,1-1 1 0 0,-1 1-1 0 0,0-1 1 0 0,0 1-1 0 0,0 0 1 0 0,0-1-1 0 0,0 1 1 0 0,0-1-1 0 0,0 1 1 0 0,-1-1-1 0 0,1 1 1 0 0,-1-1-1 0 0,0 2 1 0 0,1 1 8 0 0,-14 201 157 0 0,12 16-207 0 0,5-214-1350 0 0,0-7-1503 0 0,1 0-3282 0 0,-3 0 4248 0 0,1 0-10145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10138 0 0,'0'0'2318'0'0,"0"0"-476"0"0,0 0-305 0 0,0 0-44 0 0,0 0-8 0 0,0 0-128 0 0,0 0-240 0 0,0 0-263 0 0,0 0-233 0 0,0 0-163 0 0,0 0-105 0 0,27 4 2061 0 0,115-11-312 0 0,-46 10-1630 0 0,-61 0-367 0 0,-1-2 0 0 0,1-1 0 0 0,-1-2 0 0 0,0-1 0 0 0,6-3-105 0 0,-36 5-184 0 0,46-11 432 0 0,-46 10-4026 0 0,-25 20-1558 0 0,14-11-981 0 0,2-2-5162 0 0</inkml:trace>
  <inkml:trace contextRef="#ctx0" brushRef="#br0" timeOffset="329.151">8 586 10954 0 0,'0'0'2027'0'0,"0"0"-409"0"0,0 0-212 0 0,0 0 71 0 0,0 0 32 0 0,0 0-138 0 0,0 0-304 0 0,0 0-289 0 0,0 0-216 0 0,0 0-126 0 0,0 0-60 0 0,0 0-40 0 0,0 0-13 0 0,8 7 772 0 0,18-4-620 0 0,0-1 1 0 0,0-1-1 0 0,0-1 0 0 0,0-1 1 0 0,0-2-1 0 0,0 0 1 0 0,22-7-476 0 0,104-8 349 0 0,-82 18-691 0 0,-74 11-2172 0 0,-14-5-1154 0 0,5-4-5498 0 0,6 1-2532 0 0</inkml:trace>
  <inkml:trace contextRef="#ctx0" brushRef="#br0" timeOffset="898.677">277 38 8138 0 0,'0'0'2298'0'0,"0"0"-286"0"0,0 0-201 0 0,0 0-45 0 0,0 0-66 0 0,0 0-138 0 0,0 0-210 0 0,0 0-222 0 0,0 0-211 0 0,0 0-179 0 0,0 0-143 0 0,0 0-82 0 0,0 0-54 0 0,-6-6-33 0 0,-16-19-43 0 0,17 19-55 0 0,5 6-71 0 0,0 0-66 0 0,0 0-51 0 0,0 0-29 0 0,0 0-21 0 0,15 15 330 0 0,111 80 963 0 0,-57-50-1114 0 0,-39-24-212 0 0,-1 1-1 0 0,-1 1 1 0 0,-1 2 0 0 0,-1 1-1 0 0,5 7-58 0 0,-16-15 23 0 0,-12-16-20 0 0,-1 1 0 0 0,1 0 0 0 0,0 0 0 0 0,-1 1 0 0 0,1-1 0 0 0,-1 0 0 0 0,0 1 0 0 0,0-1 0 0 0,-1 1 0 0 0,1 0 0 0 0,-1 0 0 0 0,0 0 0 0 0,0-1 0 0 0,0 1 0 0 0,0 0 0 0 0,-1 0 0 0 0,1 4-3 0 0,-2-2 19 0 0,0-1 0 0 0,-1 1 1 0 0,1-1-1 0 0,-1 0 0 0 0,-1 1 0 0 0,1-1 1 0 0,-1 0-1 0 0,1 0 0 0 0,-1-1 1 0 0,-1 1-1 0 0,1 0 0 0 0,-1-1 0 0 0,0 0 1 0 0,0 0-1 0 0,0 0 0 0 0,0-1 1 0 0,-1 1-1 0 0,-2 1-19 0 0,-19 19 22 0 0,-191 168 129 0 0,116-82-138 0 0,70-67-54 0 0,29-36-717 0 0,-1 6-585 0 0,6-10-2516 0 0,2-2-3333 0 0,-1-1-4911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10210 0 0,'0'0'3077'0'0,"0"0"-1003"0"0,0 0-454 0 0,0 0-4 0 0,0 0-74 0 0,0 0-200 0 0,0 0-292 0 0,0 0-284 0 0,0 0-206 0 0,0 0-90 0 0,0 0-45 0 0,0 0-20 0 0,0 0 31 0 0,2 2 26 0 0,5 1-250 0 0,0-1 0 0 0,0 1-1 0 0,0-1 1 0 0,1 0 0 0 0,-1 0 0 0 0,1-1 0 0 0,-1 0 0 0 0,1-1-1 0 0,-1 1 1 0 0,1-2 0 0 0,0 1 0 0 0,-1-1 0 0 0,4 0-212 0 0,20-1 265 0 0,135-12 330 0 0,-99 7-594 0 0,-61 4-1998 0 0,-13 5-900 0 0,-13 5-5737 0 0,14-3-3059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11546 0 0,'0'0'2352'0'0,"0"0"-365"0"0,0 0-131 0 0,0 0-109 0 0,0 0-245 0 0,0 0-318 0 0,0 0-309 0 0,0 0-215 0 0,0 0-114 0 0,0 0-76 0 0,0 0-11 0 0,0 0 16 0 0,0 0 30 0 0,3 3 25 0 0,5 1-366 0 0,0-1 0 0 0,0 1 1 0 0,1-2-1 0 0,-1 1 0 0 0,1-1 0 0 0,-1 0 1 0 0,1-1-1 0 0,0 0 0 0 0,-1 0 0 0 0,1-1 1 0 0,0 0-1 0 0,0 0 0 0 0,-1-1 0 0 0,1 0 1 0 0,0-1-1 0 0,-1 0 0 0 0,1-1-164 0 0,187-33 875 0 0,-153 29-1662 0 0,-45 8-344 0 0,-3 1-3983 0 0,2-1-6595 0 0,2-1 177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43 384 4105 0 0,'0'0'2231'0'0,"0"0"-491"0"0,0 0-105 0 0,0 0 160 0 0,0 0 90 0 0,0 0-49 0 0,0 0-129 0 0,0 0-262 0 0,0 0-213 0 0,0 0-171 0 0,0 0-187 0 0,0 0-129 0 0,0 0-100 0 0,-9-1-83 0 0,-1-1-807 0 0,-14-3 1908 0 0,47 2 12 0 0,152 18-327 0 0,3 1-764 0 0,222-6 842 0 0,-421-39-1222 0 0,-29-17-1447 0 0,-54-66-4845 0 0,101 104 686 0 0,2 4-6449 0 0</inkml:trace>
  <inkml:trace contextRef="#ctx0" brushRef="#br0" timeOffset="916.971">286 35 2184 0 0,'0'0'1187'0'0,"0"0"14"0"0,0 0 168 0 0,0 0 228 0 0,0 0 215 0 0,0 0-33 0 0,0 0-195 0 0,0 0-274 0 0,0 0-250 0 0,0 0-156 0 0,0 0-91 0 0,0 0-36 0 0,0 0-26 0 0,-15-4 1768 0 0,-7 48-1397 0 0,19-32-821 0 0,4 38 999 0 0,23-68 925 0 0,-20 14-2170 0 0,-1 0 0 0 0,0 0 1 0 0,0-1-1 0 0,0 1 0 0 0,-1-1 0 0 0,0 0 1 0 0,1 0-1 0 0,-2 0 0 0 0,1 0 0 0 0,-1 0 0 0 0,1 0 1 0 0,-1-1-1 0 0,-1 1 0 0 0,1 0 0 0 0,-1-1 1 0 0,0 1-1 0 0,0 0 0 0 0,-1-1 0 0 0,0-1-55 0 0,0 5-4 0 0,0 1-1 0 0,0-1 1 0 0,-1 1 0 0 0,1 0-1 0 0,-1 0 1 0 0,1 0-1 0 0,-1 0 1 0 0,1 0-1 0 0,-1 0 1 0 0,1 0-1 0 0,-1 0 1 0 0,0 0-1 0 0,0 1 1 0 0,1-1-1 0 0,-1 1 1 0 0,0 0-1 0 0,0-1 1 0 0,0 1-1 0 0,1 0 1 0 0,-1 0 0 0 0,0 0-1 0 0,0 0 1 0 0,0 0-1 0 0,0 0 1 0 0,1 1-1 0 0,-1-1 1 0 0,0 1-1 0 0,0-1 1 0 0,1 1-1 0 0,-1 0 1 0 0,0 0-1 0 0,1-1 1 0 0,-1 1-1 0 0,0 0 1 0 0,1 0 0 0 0,-1 1-1 0 0,1-1 5 0 0,-3 1-3 0 0,1 1-1 0 0,-1 0 1 0 0,1 0-1 0 0,-1 0 1 0 0,1 0-1 0 0,0 0 1 0 0,1 1-1 0 0,-1-1 1 0 0,0 1-1 0 0,1 0 1 0 0,0 0-1 0 0,0 0 1 0 0,0 0 0 0 0,0 0-1 0 0,1 0 1 0 0,0 0-1 0 0,-1 1 1 0 0,2-1-1 0 0,-1 0 1 0 0,0 1-1 0 0,1-1 1 0 0,0 1-1 0 0,0-1 1 0 0,0 1-1 0 0,1-1 4 0 0,39 30 326 0 0,17-26 714 0 0,-57-8-901 0 0,0 0 9 0 0,0 0-4 0 0,0-62 226 0 0,-20 73-1182 0 0,0 16-4869 0 0,16-19 2040 0 0,0 0-8383 0 0</inkml:trace>
  <inkml:trace contextRef="#ctx0" brushRef="#br0" timeOffset="-839.606">255 558 912 0 0,'0'0'2117'0'0,"0"0"-402"0"0,0 0-39 0 0,0 0 303 0 0,0 0 220 0 0,0 0 23 0 0,0 0-179 0 0,0 0-312 0 0,0 0-260 0 0,0 0-199 0 0,0 0-126 0 0,0 0-114 0 0,0 0-140 0 0,2-12-133 0 0,7-43 703 0 0,12 112 344 0 0,-16-27-1612 0 0,-1 0 0 0 0,-1 0 1 0 0,-2 0-1 0 0,-1 1 0 0 0,-2-1 0 0 0,-1 0 1 0 0,-1 0-1 0 0,-1 0 0 0 0,-2 0 1 0 0,-4 9-195 0 0,-84 241 446 0 0,89-254-443 0 0,-6 36 89 0 0,12-61-102 0 0,0-1 8 0 0,0 0-10 0 0,0 0 0 0 0,0 0 22 0 0,0 0 22 0 0,0 0-3 0 0,20 0 107 0 0,288-23 479 0 0,-170 17-417 0 0,-138 6-176 0 0,0 0 14 0 0,0 0-18 0 0,0 0 13 0 0,0 0 14 0 0,0 0 5 0 0,0 0 0 0 0,0 0-7 0 0,0 0 13 0 0,0 0-23 0 0,0 0 25 0 0,0 0 7 0 0,0 0-21 0 0,0 0-12 0 0,0 0-17 0 0,0 0-35 0 0,0 0 21 0 0,0 0-14 0 0,0 0-3 0 0,0 0 45 0 0,0 0-7 0 0,0 0-14 0 0,0 0-28 0 0,0 0 10 0 0,0 0 17 0 0,0 0 8 0 0,0 0-1 0 0,0 0-7 0 0,0 0-15 0 0,0 0-7 0 0,0 0 25 0 0,0 0 0 0 0,0 0-27 0 0,0 0-26 0 0,0 0 26 0 0,0 0 30 0 0,0 0 19 0 0,0 0 7 0 0,-9-4-2106 0 0,-2-5-1300 0 0,8 4-634 0 0,0 1-4219 0 0,2 0-3829 0 0</inkml:trace>
  <inkml:trace contextRef="#ctx0" brushRef="#br0" timeOffset="1422.797">888 1198 12755 0 0,'0'0'2122'0'0,"0"0"-676"0"0,0 0-291 0 0,0 0 79 0 0,0 0 48 0 0,0 0-141 0 0,0 0-257 0 0,0 0-266 0 0,0 0-147 0 0,0 0-25 0 0,0 0 18 0 0,0 0-5 0 0,-10 12-4 0 0,-31 36-24 0 0,37-44-329 0 0,1-1 0 0 0,0 1 1 0 0,0 0-1 0 0,1 0 0 0 0,-1 0 0 0 0,1 1 1 0 0,0-1-1 0 0,0 0 0 0 0,0 1 1 0 0,1-1-1 0 0,-1 1 0 0 0,1 0 0 0 0,0 0 1 0 0,1-1-1 0 0,-1 1 0 0 0,1 0 1 0 0,0 0-1 0 0,0 3-102 0 0,0-1 80 0 0,0-6-94 0 0,0-1-29 0 0,0 0 10 0 0,0 0-19 0 0,0 0-38 0 0,0 0-32 0 0,0 0-100 0 0,0 0-119 0 0,0 0-179 0 0,-4-5-5472 0 0,2 3 836 0 0,-1 1-6678 0 0</inkml:trace>
  <inkml:trace contextRef="#ctx0" brushRef="#br0" timeOffset="1803.753">897 845 11258 0 0,'0'0'4173'0'0,"0"0"-2098"0"0,0 0-769 0 0,0 0-62 0 0,0 0 5 0 0,0 0-91 0 0,0 0-249 0 0,0 0-311 0 0,0 0-219 0 0,0 0-133 0 0,0 0-34 0 0,0 0 8 0 0,0 0 20 0 0,-1 3-8 0 0,-3 7 365 0 0,6-24 854 0 0,-41 21-905 0 0,39-6-584 0 0,0-1-20 0 0,0 0 8 0 0,0 0-40 0 0,0 0-37 0 0,0 0-28 0 0,19-1-2203 0 0,-14 0 1656 0 0,7-1-2269 0 0,-3-1-4218 0 0,-4-1-4661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2 610 0 0 0,'0'0'1056'0'0,"0"0"144"0"0,0 0 278 0 0,0 0 327 0 0,0 0 198 0 0,0 0 18 0 0,0 0-170 0 0,0 0-273 0 0,0 0-215 0 0,0 0-140 0 0,0 7-61 0 0,0 1-2302 0 0,0 6 5171 0 0,0-30 2653 0 0,0-16-6004 0 0,-1 8-502 0 0,0 1 0 0 0,2-1-1 0 0,1 1 1 0 0,1-1 0 0 0,1 1-1 0 0,1 0 1 0 0,1 0 0 0 0,3-6-178 0 0,-1 9 22 0 0,1 1 0 0 0,1 0 0 0 0,1 0 0 0 0,1 1 0 0 0,0 1-1 0 0,2 0 1 0 0,0 0 0 0 0,0 1 0 0 0,2 1 0 0 0,0 1 0 0 0,0 0 0 0 0,1 1 0 0 0,5-2-22 0 0,-17 12-3 0 0,0 0 1 0 0,-1-1-1 0 0,1 1 0 0 0,1 1 1 0 0,-1-1-1 0 0,0 1 0 0 0,1 0 1 0 0,-1 0-1 0 0,1 1 0 0 0,-1 0 1 0 0,1 0-1 0 0,0 0 0 0 0,0 0 1 0 0,0 1-1 0 0,-1 0 3 0 0,-1 3 0 0 0,0-1 0 0 0,0 1 0 0 0,0 0 0 0 0,-1 1-1 0 0,1-1 1 0 0,-1 1 0 0 0,0-1 0 0 0,0 1 0 0 0,0 0 0 0 0,-1 0-1 0 0,0 0 1 0 0,1 0 0 0 0,-1 1 0 0 0,-1-1 0 0 0,1 1 0 0 0,-1-1-1 0 0,1 1 1 0 0,-1 0 0 0 0,-1-1 0 0 0,1 1 0 0 0,-1 0 0 0 0,1 0 0 0 0,-1-1-1 0 0,-1 1 1 0 0,1 0 0 0 0,-1 0 0 0 0,0 1 0 0 0,1-2 0 0 0,-7 202 47 0 0,2-179-28 0 0,5-20-25 0 0,13-26 3 0 0,21-35-4 0 0,3 1 0 0 0,2 2 0 0 0,2 2 0 0 0,2 1-1 0 0,2 3 1 0 0,2 1 0 0 0,42-28 7 0 0,-21 33-86 0 0,-67 40 85 0 0,1-1 0 0 0,-1 1-1 0 0,1 0 1 0 0,-1-1-1 0 0,1 1 1 0 0,-1 0-1 0 0,0 0 1 0 0,0 0-1 0 0,1 0 1 0 0,-1 0-1 0 0,0 0 1 0 0,0 1-1 0 0,0-1 1 0 0,0 0-1 0 0,0 0 1 0 0,0 1-1 0 0,-1-1 1 0 0,1 1 0 0 0,0-1-1 0 0,-1 1 1 0 0,1-1-1 0 0,-1 1 1 0 0,1-1-1 0 0,-1 1 1 0 0,0 0-1 0 0,0-1 1 0 0,1 1-1 0 0,-1-1 1 0 0,0 1-1 0 0,-1 0 1 0 0,1-1-1 0 0,0 1 1 0 0,0-1 0 0 0,-1 1-1 0 0,1 0 1 0 0,-1-1-1 0 0,1 1 1 0 0,-1-1-1 0 0,0 0 1 0 0,1 1 1 0 0,-1 6-6 0 0,-34 150 53 0 0,28-137-39 0 0,-1 0-25 0 0,1 1 0 0 0,2 0 0 0 0,0 0 0 0 0,1 0 0 0 0,1 1 0 0 0,2-1 0 0 0,0 1 0 0 0,1-1 0 0 0,2 15 17 0 0,8-15-3730 0 0,-6-17-638 0 0,-1 2-3808 0 0,-1-4-3671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15315 0 0,'0'0'1729'0'0,"0"0"-716"0"0,0 0-305 0 0,0 0 113 0 0,0 0 109 0 0,0 0-40 0 0,0 0-186 0 0,0 0-281 0 0,0 0-202 0 0,0 0-114 0 0,0 0-54 0 0,0 0-21 0 0,0 12-13 0 0,0 35-14 0 0,1-34-241 0 0,-1-11-5884 0 0,-1-2 4066 0 0,-3 0-7849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12459 0 0,'0'0'2520'0'0,"0"0"-571"0"0,0 0-389 0 0,0 0-168 0 0,0 0-169 0 0,0 0-229 0 0,0 0-289 0 0,0 0-249 0 0,0 0-169 0 0,0 0-120 0 0,0 0-81 0 0,0 0-44 0 0,-11 3-30 0 0,-35 11-12 0 0,45-14-37 0 0,0 0 1 0 0,0 1-1 0 0,-1-1 0 0 0,1 1 1 0 0,0-1-1 0 0,0 1 1 0 0,0-1-1 0 0,0 1 0 0 0,0-1 1 0 0,0 1-1 0 0,0 0 1 0 0,1 0-1 0 0,-1-1 1 0 0,0 1-1 0 0,0 0 0 0 0,0 0 1 0 0,1 0-1 0 0,-1 0 1 0 0,1 0-1 0 0,-1 0 0 0 0,0 0 1 0 0,1 0-1 0 0,0 0 1 0 0,-1 0-1 0 0,1 0 0 0 0,0 1 1 0 0,-1-1-1 0 0,1 0 1 0 0,0 0-1 0 0,0 0 1 0 0,0 0-1 0 0,0 1 0 0 0,0-1 1 0 0,0 0-1 0 0,0 0 1 0 0,1 0-1 0 0,-1 0 0 0 0,0 0 1 0 0,1 1-1 0 0,-1-1 1 0 0,1 0-1 0 0,-1 0 0 0 0,1 0 1 0 0,-1 0-1 0 0,1 0 1 0 0,0 0-1 0 0,-1 0 1 0 0,1-1-1 0 0,0 1 0 0 0,0 0 1 0 0,0 0-1 0 0,0 0 1 0 0,0-1-1 0 0,0 1 0 0 0,0 0 1 0 0,0-1-1 0 0,0 1 1 0 0,0-1-1 0 0,0 0 0 0 0,0 1 1 0 0,0-1-1 0 0,1 1 37 0 0,4-1-910 0 0,8-1-1330 0 0,-4-2-3622 0 0,-1-1-5117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12339 0 0,'0'0'2184'0'0,"0"0"-605"0"0,0 0-241 0 0,0 0 50 0 0,0 0 2 0 0,0 0-114 0 0,0 0-219 0 0,0 0-244 0 0,0 0-165 0 0,0 0-101 0 0,0 0-55 0 0,0 0-52 0 0,0 0-28 0 0,-10-4-36 0 0,-33-11-40 0 0,37 14-259 0 0,0-1 0 0 0,1 1 0 0 0,-1 0 0 0 0,0 0-1 0 0,0 1 1 0 0,0 0 0 0 0,0 0 0 0 0,0 0 0 0 0,0 1 0 0 0,1 0 0 0 0,-1 0-1 0 0,0 0 1 0 0,0 1 0 0 0,-4 1-77 0 0,-3 3 12 0 0,-1-1 0 0 0,1 2 0 0 0,1 0 0 0 0,-1 0 0 0 0,1 1 0 0 0,0 1 0 0 0,1 0 0 0 0,0 0 0 0 0,1 1 0 0 0,0 0 0 0 0,0 1 0 0 0,1 0 0 0 0,0 1 0 0 0,1 0-1 0 0,1 0 1 0 0,0 1 0 0 0,0 0 0 0 0,1 0 0 0 0,1 1 0 0 0,0-1 0 0 0,1 1 0 0 0,1 0 0 0 0,0 0 0 0 0,1 1 0 0 0,-1 12-12 0 0,3-24 1 0 0,1-1 0 0 0,-1 1-1 0 0,1-1 1 0 0,-1 1 0 0 0,1-1 0 0 0,0 1 0 0 0,0-1-1 0 0,0 0 1 0 0,0 1 0 0 0,1-1 0 0 0,-1 0 0 0 0,0 0-1 0 0,1 0 1 0 0,0 0 0 0 0,-1 0 0 0 0,1 0 0 0 0,0 0-1 0 0,0-1 1 0 0,0 1 0 0 0,0-1 0 0 0,1 1 0 0 0,-1-1-1 0 0,0 0 1 0 0,0 0 0 0 0,1 0 0 0 0,-1 0 0 0 0,1 0-1 0 0,-1-1 1 0 0,1 1 0 0 0,-1-1 0 0 0,1 1 0 0 0,-1-1-1 0 0,1 0 1 0 0,0 0-1 0 0,90-11 318 0 0,-70 0-232 0 0,0-2 0 0 0,0 0 0 0 0,-1-1 0 0 0,-1-2 0 0 0,0 0 0 0 0,-2-1 1 0 0,0-1-1 0 0,0-1 0 0 0,-2 0 0 0 0,0-1 0 0 0,-2-1 0 0 0,7-13-86 0 0,27-39 328 0 0,-49 72-290 0 0,0 1-3 0 0,0 0-24 0 0,0 16-53 0 0,-24 149 90 0 0,24-163-83 0 0,-2 11-44 0 0,1 0 0 0 0,0 1 0 0 0,1-1 0 0 0,1 1-1 0 0,0-1 1 0 0,1 0 0 0 0,0 0 0 0 0,1 1 0 0 0,3 6 79 0 0,32 25-4664 0 0,-22-41-4900 0 0,-11-4-2430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18644 0 0,'0'0'1770'0'0,"0"0"-578"0"0,0 0-148 0 0,0 0 80 0 0,0 0 2 0 0,0 0-155 0 0,0 0-288 0 0,0 0-257 0 0,0 0-160 0 0,0 0-105 0 0,0 0-78 0 0,0 0-34 0 0,0 0-25 0 0,-9 24-38 0 0,-30 75 11 0 0,28-60-1164 0 0,22-52-7653 0 0,-9 10 1961 0 0,4-3-3841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17532 0 0,'0'0'1808'0'0,"0"0"-521"0"0,0 0-305 0 0,0 0-153 0 0,0 0-170 0 0,0 0-172 0 0,0 0-170 0 0,0 0-145 0 0,0 0-103 0 0,0 0-20 0 0,0 0-23 0 0,-5 6 0 0 0,-16 22-38 0 0,21-28 5 0 0,0 0 1 0 0,1 0 0 0 0,-1 0-1 0 0,1 0 1 0 0,-1 0 0 0 0,0 0-1 0 0,1 0 1 0 0,-1 0 0 0 0,1 0 0 0 0,-1 0-1 0 0,0 0 1 0 0,1 1 0 0 0,-1-1-1 0 0,0 0 1 0 0,1 0 0 0 0,-1 0 0 0 0,0 0-1 0 0,1 1 1 0 0,-1-1 0 0 0,0 0-1 0 0,0 0 1 0 0,1 1 0 0 0,-1-1 0 0 0,0 0-1 0 0,0 1 1 0 0,1-1 0 0 0,-1 0-1 0 0,0 1 1 0 0,0-1 0 0 0,0 0-1 0 0,1 1 1 0 0,-1-1 0 0 0,0 0 0 0 0,0 1-1 0 0,0-1 1 0 0,0 0 0 0 0,0 1-1 0 0,0-1 1 0 0,0 1 0 0 0,0-1 0 0 0,0 0-1 0 0,0 1 1 0 0,0-1 0 0 0,0 0-1 0 0,0 1 1 0 0,0-1 0 0 0,0 1 0 0 0,-1-1-1 0 0,1 0 1 0 0,0 1 0 0 0,0-1-1 0 0,0 0 1 0 0,0 1 0 0 0,-1-1 0 0 0,1 0-1 0 0,0 0 1 0 0,0 1 0 0 0,-1-1-1 0 0,1 0 1 0 0,0 0 0 0 0,-1 1-1 0 0,1-1 1 0 0,0 0 0 0 0,-1 0 0 0 0,1 1-1 0 0,0-1 7 0 0,6-4-3620 0 0,-4 1 48 0 0,-1 0-3277 0 0,0 2-2925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8610 0 0,'0'0'2447'0'0,"0"0"-303"0"0,0 0-223 0 0,0 0-33 0 0,0 0-90 0 0,0 0-179 0 0,0 0-273 0 0,0 0-278 0 0,0 0-221 0 0,0 0-168 0 0,0 0-95 0 0,0 0-46 0 0,0 0-21 0 0,-8 0-13 0 0,-17-1 1328 0 0,49-6-1527 0 0,0 0 1 0 0,1 2-1 0 0,-1 0 1 0 0,1 2-1 0 0,25 0-305 0 0,17-3 273 0 0,203 2 50 0 0,-238 9-107 0 0,-31-5-205 0 0,-1 1 1 0 0,1 0-1 0 0,-1-1 1 0 0,1 1-1 0 0,0 0 1 0 0,-1-1-1 0 0,1 1 1 0 0,0-1-1 0 0,-1 1 1 0 0,1-1-1 0 0,0 0 0 0 0,-1 1 1 0 0,1-1-1 0 0,0 0 1 0 0,0 1-1 0 0,0-1 1 0 0,-1 0-1 0 0,1 0 1 0 0,0 1-1 0 0,0-1 1 0 0,0 0-1 0 0,0 0 1 0 0,0 0-1 0 0,-1 0 1 0 0,1 0-1 0 0,0-1 1 0 0,0 1-1 0 0,0 0 1 0 0,0 0-1 0 0,-1 0 1 0 0,1-1-1 0 0,0 1 1 0 0,0 0-1 0 0,-1-1 1 0 0,1 1-1 0 0,0-1 0 0 0,0 1 1 0 0,-1-1-1 0 0,1 1 1 0 0,-1-1-1 0 0,1 0 1 0 0,0 1-1 0 0,-1-1 1 0 0,1 0-1 0 0,-1 1 1 0 0,1-1-1 0 0,-1 0 1 0 0,0 1-1 0 0,1-1 1 0 0,-1 0-12 0 0,-3-3-20 0 0,-11-10-81 0 0,1 0 0 0 0,1-1 1 0 0,0-1-1 0 0,1 0 1 0 0,1-1-1 0 0,1 0 0 0 0,0 0 1 0 0,1-1-1 0 0,0 0 0 0 0,2 0 1 0 0,-4-19 100 0 0,9 3-3670 0 0,2 20-3792 0 0,-1 6-5317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322 184 9106 0 0,'0'0'1378'0'0,"0"0"-458"0"0,0 0-260 0 0,0 0 132 0 0,0 0 311 0 0,0 0 213 0 0,0 0 46 0 0,0 0-114 0 0,0 0-161 0 0,0 0-112 0 0,0 0-102 0 0,1 9-96 0 0,2 4-485 0 0,-1 0 1 0 0,-1-1 0 0 0,0 2-1 0 0,0-1 1 0 0,-2 0 0 0 0,1 0-1 0 0,-2 0 1 0 0,0-1 0 0 0,-3 11-293 0 0,-24 54 152 0 0,-3-2 1 0 0,-4-1-1 0 0,-3-2 1 0 0,-3-2-1 0 0,-38 48-152 0 0,17-28 83 0 0,102-146 85 0 0,-2-1-1 0 0,-3-1 1 0 0,-2-2 0 0 0,-3-2-1 0 0,4-19-167 0 0,-9 26 56 0 0,77-232 94 0 0,-88 239 20 0 0,-9 81 51 0 0,20 203 524 0 0,36-24-387 0 0,-57-194-354 0 0,-1 0 2 0 0,2 0-1 0 0,-1 0 0 0 0,2-1 1 0 0,1 1-1 0 0,0-1 1 0 0,1 0-1 0 0,0-1 1 0 0,2 0-1 0 0,0 0 1 0 0,8 10-6 0 0,-15-24 13 0 0,0 0 0 0 0,1 0 0 0 0,0 0 0 0 0,-1 0 0 0 0,1 0 0 0 0,0 0 0 0 0,0-1 0 0 0,0 0 0 0 0,0 1 0 0 0,0-1 0 0 0,0 0 0 0 0,1-1 0 0 0,-1 1 0 0 0,0 0 0 0 0,1-1 1 0 0,-1 0-1 0 0,0 0 0 0 0,1 0 0 0 0,-1 0 0 0 0,0 0 0 0 0,0-1 0 0 0,1 1 0 0 0,-1-1 0 0 0,0 0 0 0 0,0 0 0 0 0,0 0 0 0 0,0 0 0 0 0,0-1 0 0 0,3-1-13 0 0,9-12 111 0 0,0-1 0 0 0,-1-1 0 0 0,-1-1 0 0 0,-1 0-1 0 0,0 0 1 0 0,-1-1 0 0 0,-1-1 0 0 0,-1 0 0 0 0,-1 0-1 0 0,0 0 1 0 0,-1-4-111 0 0,0 4 47 0 0,85-283 196 0 0,-80 261-234 0 0,-3 0 0 0 0,-1-1 0 0 0,-2 0 0 0 0,-1 0 0 0 0,-2-36-9 0 0,-4 80-34 0 0,1-1 1 0 0,-1 0-1 0 0,1 1 1 0 0,-1-1-1 0 0,1 0 1 0 0,-1 0-1 0 0,0 1 0 0 0,1-1 1 0 0,-1 0-1 0 0,1 0 1 0 0,-1 0-1 0 0,1 0 1 0 0,-1 0-1 0 0,0 0 0 0 0,1 0 1 0 0,-1 0-1 0 0,1 0 1 0 0,-1 0-1 0 0,1 0 0 0 0,-1 0 1 0 0,0 0-1 0 0,1 0 1 0 0,-1 0-1 0 0,1-1 1 0 0,-1 1-1 0 0,1 0 0 0 0,-1 0 1 0 0,1-1-1 0 0,-1 1 1 0 0,1 0-1 0 0,-1-1 1 0 0,1 1-1 0 0,-1 0 0 0 0,1-1 1 0 0,-1 1-1 0 0,1-1 1 0 0,0 1-1 0 0,-1-1 1 0 0,1 1-1 0 0,0-1 0 0 0,-1 1 1 0 0,1-1-1 0 0,0 1 1 0 0,0-1-1 0 0,0 1 1 0 0,0-1-1 0 0,-1 0 0 0 0,1 1 1 0 0,0-1-1 0 0,0 1 1 0 0,0-1 33 0 0,-6 27-1672 0 0,0 9-5549 0 0,4-16-5090 0 0</inkml:trace>
  <inkml:trace contextRef="#ctx0" brushRef="#br0" timeOffset="417.227">1257 464 14379 0 0,'0'0'1828'0'0,"0"0"-469"0"0,0 0-121 0 0,0 0 54 0 0,0 0-33 0 0,0 0-193 0 0,0 0-310 0 0,0 0-291 0 0,0 0-174 0 0,0 0-107 0 0,0 0-77 0 0,0 0-10 0 0,-10 14-11 0 0,-31 44 2 0 0,35-49-45 0 0,1 1 0 0 0,0 0 0 0 0,0 0 0 0 0,1 0 0 0 0,1 1 0 0 0,-1-1 0 0 0,2 1 0 0 0,0 0 0 0 0,0 0 0 0 0,1 0 0 0 0,0 0 0 0 0,0 0 0 0 0,2 0 0 0 0,0 2-43 0 0,-1-2 63 0 0,1-7 11 0 0,1 1 0 0 0,-1-1 1 0 0,1 0-1 0 0,1 0 0 0 0,-1 0 0 0 0,0 0 0 0 0,1-1 0 0 0,0 1 1 0 0,0-1-1 0 0,0 1 0 0 0,0-1 0 0 0,1 0 0 0 0,-1 0 0 0 0,1 0 1 0 0,0-1-1 0 0,0 1 0 0 0,0-1 0 0 0,0 0 0 0 0,0 0 0 0 0,0-1 1 0 0,0 1-1 0 0,1-1 0 0 0,-1 0 0 0 0,1 0 0 0 0,-1 0 0 0 0,1 0 1 0 0,-1-1-1 0 0,1 0 0 0 0,-1 0 0 0 0,1 0 0 0 0,-1-1 0 0 0,1 1 1 0 0,-1-1-1 0 0,1 0 0 0 0,-1 0 0 0 0,1-1 0 0 0,-1 0 0 0 0,0 1 1 0 0,3-3-75 0 0,1 1 74 0 0,0-1-1 0 0,0 0 1 0 0,-1-1 0 0 0,1 0 0 0 0,-1 0 0 0 0,0-1 0 0 0,-1 1 0 0 0,1-2 0 0 0,-1 1-1 0 0,0-1 1 0 0,-1 0 0 0 0,1 0 0 0 0,-1 0 0 0 0,-1-1 0 0 0,0 1 0 0 0,0-1 0 0 0,0 0 0 0 0,-1-1-1 0 0,0 1 1 0 0,0-1 0 0 0,-1 1 0 0 0,0-1 0 0 0,-1 0 0 0 0,0 0 0 0 0,0-6-74 0 0,-1 8-30 0 0,-1 0 1 0 0,1 0-1 0 0,-1 0 0 0 0,-1-1 1 0 0,1 1-1 0 0,-1 1 0 0 0,0-1 1 0 0,-1 0-1 0 0,0 0 1 0 0,0 1-1 0 0,0 0 0 0 0,-1-1 1 0 0,0 1-1 0 0,0 1 1 0 0,0-1-1 0 0,-1 0 0 0 0,0 1 1 0 0,0 0-1 0 0,0 0 1 0 0,-1 1-1 0 0,1-1 0 0 0,-1 1 1 0 0,0 0-1 0 0,-1 1 1 0 0,1 0-1 0 0,0 0 0 0 0,-1 0 1 0 0,0 1-1 0 0,0-1 1 0 0,0 2-1 0 0,0-1 0 0 0,0 1 1 0 0,0 0-1 0 0,0 0 0 0 0,-6 1 31 0 0,-42 11-2556 0 0,39-2-1001 0 0,-1 3-3632 0 0,9-7-5208 0 0</inkml:trace>
  <inkml:trace contextRef="#ctx0" brushRef="#br0" timeOffset="932.773">1619 460 12843 0 0,'0'0'2095'0'0,"0"0"-355"0"0,0 0-98 0 0,0 0-118 0 0,0 0-242 0 0,0 0-341 0 0,0 0-284 0 0,0 0-153 0 0,0 0-31 0 0,0 0-12 0 0,0 0-47 0 0,0 0-35 0 0,-5 19-26 0 0,-16 59-42 0 0,16-21 464 0 0,6-54-726 0 0,0 1 1 0 0,0-1 0 0 0,-1-1-1 0 0,2 1 1 0 0,-1 0-1 0 0,0 0 1 0 0,1 0 0 0 0,-1 0-1 0 0,1-1 1 0 0,0 1-1 0 0,0-1 1 0 0,0 0 0 0 0,0 1-1 0 0,0-1 1 0 0,0 0 0 0 0,1 0-1 0 0,-1 0 1 0 0,1 0-1 0 0,-1-1 1 0 0,1 1 0 0 0,0-1-1 0 0,0 1 1 0 0,-1-1 0 0 0,1 0-1 0 0,0 0 1 0 0,0 0-1 0 0,0-1 1 0 0,0 1 0 0 0,1-1-1 0 0,-1 0 1 0 0,0 0 0 0 0,1 0-50 0 0,103-12 1207 0 0,-92 6-1118 0 0,0-1 0 0 0,0 0 0 0 0,-1-2 0 0 0,0 1 0 0 0,0-2 0 0 0,-1 0 0 0 0,0 0 0 0 0,-1-2 0 0 0,8-8-89 0 0,38-53 275 0 0,-68 132-419 0 0,9-54 142 0 0,0-1 0 0 0,1 0 0 0 0,-1 1-1 0 0,1-1 1 0 0,0 0 0 0 0,0 1 0 0 0,1-1 0 0 0,-1 0 0 0 0,1 1-1 0 0,0-1 1 0 0,0 0 0 0 0,0 0 0 0 0,1 0 0 0 0,0 0 0 0 0,-1 0-1 0 0,1 0 1 0 0,1 0 0 0 0,-1 0 0 0 0,0-1 0 0 0,1 1-1 0 0,0-1 1 0 0,0 0 0 0 0,0 0 0 0 0,0 0 0 0 0,1 0 0 0 0,-1 0-1 0 0,1-1 1 0 0,-1 1 0 0 0,1-1 0 0 0,0 0 0 0 0,0 0 0 0 0,0-1-1 0 0,0 1 1 0 0,0-1 0 0 0,1 0 2 0 0,8 3 22 0 0,0-1 1 0 0,0-1-1 0 0,0 0 1 0 0,0 0-1 0 0,1-1 0 0 0,-1-1 1 0 0,1-1-1 0 0,-1 0 0 0 0,0 0 1 0 0,1-1-1 0 0,-1-1 0 0 0,0 0 1 0 0,0-1-1 0 0,-1-1 0 0 0,1 0 1 0 0,-1 0-1 0 0,0-1 0 0 0,0-1 1 0 0,-1 0-1 0 0,0 0 1 0 0,10-9-23 0 0,-17 12 28 0 0,3-1 26 0 0,0 1 0 0 0,-1-1 0 0 0,0 0 0 0 0,0 0 0 0 0,0-1 1 0 0,0 0-1 0 0,-1 0 0 0 0,0 0 0 0 0,0-1 0 0 0,-1 0 0 0 0,0 1 0 0 0,0-2 0 0 0,-1 1 1 0 0,1 0-1 0 0,-2-1 0 0 0,1 1 0 0 0,-1-1 0 0 0,0 0 0 0 0,-1 0 0 0 0,1 0 0 0 0,-2 0 0 0 0,1-5-54 0 0,-23-3-1786 0 0,10 11-6252 0 0,9 4-4701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13123 0 0,'0'0'1746'0'0,"0"0"-352"0"0,0 0-95 0 0,0 0 19 0 0,0 0-38 0 0,0 0-167 0 0,0 0-276 0 0,0 0-237 0 0,0 0-168 0 0,0 0-53 0 0,0 0 14 0 0,0 0 30 0 0,0 0 17 0 0,-2 12-16 0 0,2-10-410 0 0,-3 24 229 0 0,0-1 0 0 0,2 0 0 0 0,1 0 0 0 0,1 1 0 0 0,1-1 0 0 0,1 0 0 0 0,1 0 0 0 0,5 15-243 0 0,-6-34 61 0 0,0 0 0 0 0,1 0 0 0 0,-1-1 0 0 0,1 1 0 0 0,0-1 0 0 0,0 0 0 0 0,1-1 0 0 0,-1 1 0 0 0,1-1-1 0 0,0 1 1 0 0,0-2 0 0 0,1 1 0 0 0,-1 0 0 0 0,1-1 0 0 0,0 0 0 0 0,0-1 0 0 0,0 1 0 0 0,0-1 0 0 0,0 0 0 0 0,1 0 0 0 0,-1-1 0 0 0,1 0 0 0 0,-1 0-1 0 0,1-1 1 0 0,-1 1 0 0 0,1-1 0 0 0,-1-1 0 0 0,1 1 0 0 0,4-2-61 0 0,-4-1 48 0 0,0 0-1 0 0,-1 0 1 0 0,1 0 0 0 0,-1-1-1 0 0,0 0 1 0 0,0 0-1 0 0,0 0 1 0 0,0-1-1 0 0,-1 0 1 0 0,0 0 0 0 0,0 0-1 0 0,0-1 1 0 0,0 0-1 0 0,-1 0 1 0 0,0-1-48 0 0,5-4 17 0 0,40-65 58 0 0,-33 145-278 0 0,-16-63 207 0 0,0 0 1 0 0,1 0-1 0 0,0 0 1 0 0,0 0-1 0 0,1 0 1 0 0,-1 0-1 0 0,1 0 1 0 0,0-1-1 0 0,1 1 0 0 0,-1-1 1 0 0,1 1-1 0 0,1-1 1 0 0,-1 0-1 0 0,0 0 1 0 0,1-1-1 0 0,0 1 1 0 0,0-1-1 0 0,1 1 0 0 0,-1-1 1 0 0,1-1-1 0 0,0 1 1 0 0,0-1-1 0 0,0 1 1 0 0,1-1-1 0 0,-1-1 1 0 0,1 1-1 0 0,-1-1 0 0 0,1 0 1 0 0,0 0-1 0 0,0-1 1 0 0,0 0-1 0 0,0 0 1 0 0,4 0-5 0 0,3-4 68 0 0,1-1 0 0 0,-1 0 0 0 0,-1-1-1 0 0,1 0 1 0 0,-1-1 0 0 0,0-1 0 0 0,0 0 0 0 0,-1 0 0 0 0,0-1 0 0 0,0-1 0 0 0,-1 0 0 0 0,0 0 0 0 0,0-1 0 0 0,-1 0 0 0 0,0-1 0 0 0,-1 0 0 0 0,-1 0 0 0 0,0-1 0 0 0,0 0 0 0 0,-1 0 0 0 0,0 0 0 0 0,-1-2-68 0 0,0 2 25 0 0,0 0 0 0 0,-1 0 0 0 0,-1 0 0 0 0,0-1 0 0 0,-1 1 0 0 0,0-1 0 0 0,-1 0 0 0 0,0 0 0 0 0,-1 0-25 0 0,-4 12 46 0 0,3 9-6500 0 0,6-6 4373 0 0,0 0-5989 0 0,-1 1-4166 0 0</inkml:trace>
  <inkml:trace contextRef="#ctx0" brushRef="#br0" timeOffset="399.178">1098 334 14243 0 0,'0'0'2020'0'0,"0"0"-276"0"0,0 0-113 0 0,0 0-134 0 0,0 0-210 0 0,0 0-229 0 0,0 0-219 0 0,0 0-177 0 0,0 0-108 0 0,31-13-90 0 0,100-42-85 0 0,-74 18 97 0 0,-50 27-356 0 0,5-4 77 0 0,-5 7-140 0 0,0 0 0 0 0,-1 0-1 0 0,0 0 1 0 0,0-1 0 0 0,0 0 0 0 0,-1 0 0 0 0,0-1 0 0 0,-1 1 0 0 0,0-1 0 0 0,0 0 0 0 0,-1 0 0 0 0,0-1-1 0 0,-1 1 1 0 0,0-1 0 0 0,0 1 0 0 0,-1-1 0 0 0,0-7-57 0 0,-3 14 7 0 0,0 0-1 0 0,0 0 1 0 0,-1 0-1 0 0,1 0 1 0 0,-1 0-1 0 0,0 1 1 0 0,1-1-1 0 0,-1 1 1 0 0,0 0-1 0 0,-1 0 1 0 0,1 0-1 0 0,0 0 1 0 0,0 0-1 0 0,-1 1 1 0 0,1-1-1 0 0,-1 1 1 0 0,0 0-1 0 0,1 0 1 0 0,-1 0 0 0 0,0 1-1 0 0,0-1 1 0 0,1 1-1 0 0,-1 0 1 0 0,0 0-1 0 0,0 0 1 0 0,1 1-1 0 0,-1-1 1 0 0,-1 1-7 0 0,-9 3-13 0 0,0 0 0 0 0,1 0 0 0 0,0 1 0 0 0,-1 1 0 0 0,2 0 0 0 0,-1 1 0 0 0,1 1 0 0 0,0 0 0 0 0,0 0 0 0 0,1 1 0 0 0,0 0 0 0 0,1 1 0 0 0,0 0 0 0 0,1 1 0 0 0,0 0 0 0 0,0 1 0 0 0,1 0 0 0 0,0 2 13 0 0,3-8 4 0 0,1 0 0 0 0,0 1 0 0 0,0-1-1 0 0,1 1 1 0 0,0 0 0 0 0,0 0 0 0 0,0 0 0 0 0,1 1-1 0 0,0-1 1 0 0,1 1 0 0 0,0-1 0 0 0,0 1-1 0 0,0-1 1 0 0,1 1 0 0 0,0-1 0 0 0,0 1-1 0 0,1 0 1 0 0,0-1 0 0 0,1 1 0 0 0,-1-1 0 0 0,2 0-1 0 0,-1 1 1 0 0,1-1 0 0 0,0 0 0 0 0,0-1-1 0 0,1 1 1 0 0,-1 0 0 0 0,2-1 0 0 0,2 5-4 0 0,9-1 27 0 0,0 0 0 0 0,1 0-1 0 0,0-2 1 0 0,1 0 0 0 0,-1-1 0 0 0,1 0 0 0 0,1-2 0 0 0,-1 0 0 0 0,1-1 0 0 0,0-1 0 0 0,0-1 0 0 0,0 0 0 0 0,0-2 0 0 0,0 0-1 0 0,0-1 1 0 0,6-1-27 0 0,-1 1-76 0 0,36-8-890 0 0,-41 2-2058 0 0,-1-2-3985 0 0,-8 5-5558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 6249 0 0,'0'0'2286'0'0,"0"0"-372"0"0,0 0-116 0 0,0 0 26 0 0,0 0-69 0 0,0 0-193 0 0,0 0-265 0 0,0 0-230 0 0,0 0-171 0 0,0 0-117 0 0,0 0-71 0 0,0 0-70 0 0,-7-3-55 0 0,-34-15 441 0 0,-25 10 1835 0 0,46 9-2740 0 0,1 2-1 0 0,0 0 1 0 0,-1 1 0 0 0,1 1-1 0 0,1 1 1 0 0,-1 0-1 0 0,1 2 1 0 0,0 0 0 0 0,1 1-1 0 0,0 1 1 0 0,0 0-1 0 0,1 1 1 0 0,1 1-1 0 0,-7 6-117 0 0,17-12 29 0 0,1 0 1 0 0,0-1-1 0 0,1 1 1 0 0,-1 0-1 0 0,1 1 1 0 0,0-1 0 0 0,1 1-1 0 0,-1-1 1 0 0,2 1-1 0 0,-1 0 1 0 0,0 0-1 0 0,1 0 1 0 0,1 0 0 0 0,-1 0-1 0 0,1 0 1 0 0,0 0-1 0 0,0-1 1 0 0,1 1-1 0 0,0 0 1 0 0,1 0 0 0 0,-1 0-1 0 0,1 0 1 0 0,0-1-1 0 0,1 1 1 0 0,0-1-1 0 0,0 1 1 0 0,0-1-31 0 0,4 7 47 0 0,1-1 0 0 0,0 1 0 0 0,1-2 1 0 0,1 1-1 0 0,-1-1 0 0 0,2-1 0 0 0,-1 1 0 0 0,2-2 0 0 0,-1 0 0 0 0,1 0 0 0 0,0-1 0 0 0,9 4-47 0 0,-7-5 46 0 0,1 0-1 0 0,0-2 0 0 0,0 1 0 0 0,1-2 1 0 0,-1 0-1 0 0,1-1 0 0 0,0 0 0 0 0,0-1 1 0 0,0-1-1 0 0,0-1 0 0 0,0 0 0 0 0,12-2-45 0 0,-23 1-129 0 0,0 0 0 0 0,1 0-1 0 0,-1 0 1 0 0,0-1 0 0 0,0 0 0 0 0,0 0-1 0 0,0 0 1 0 0,0-1 0 0 0,0 1-1 0 0,0-1 1 0 0,-1 0 0 0 0,0-1 0 0 0,1 1-1 0 0,-1-1 1 0 0,-1 0 0 0 0,1 0-1 0 0,0 0 1 0 0,2-4 129 0 0,-4 4-1003 0 0,2 0-1928 0 0,-3 0-2341 0 0,-1 0-7067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 0 0,'0'0'2467'0'0,"0"0"-947"0"0,0 0-326 0 0,0 0 62 0 0,0 0 59 0 0,0 0-75 0 0,0 0-265 0 0,0 0-315 0 0,0 0-205 0 0,0 0-131 0 0,0 0-32 0 0,0 0 26 0 0,-6 14 0 0 0,-20 44 12 0 0,13 43 519 0 0,14-71-649 0 0,-2-24-144 0 0,1 0-1 0 0,-1 0 1 0 0,1 0-1 0 0,0 1 1 0 0,1-1-1 0 0,-1 0 0 0 0,1 0 1 0 0,0 1-1 0 0,1-1 1 0 0,0 0-1 0 0,0 0 1 0 0,0-1-1 0 0,0 1 1 0 0,1 0-1 0 0,0-1 1 0 0,0 1-1 0 0,1-1 1 0 0,0 0-1 0 0,0 0 1 0 0,0 0-1 0 0,0-1 0 0 0,1 0 1 0 0,-1 1-1 0 0,1-2 1 0 0,0 1-1 0 0,0 0 1 0 0,1-1-1 0 0,-1 0 1 0 0,1 0-1 0 0,0-1 1 0 0,-1 0-1 0 0,1 0 1 0 0,0 0-1 0 0,3 0-55 0 0,4-5 74 0 0,0 0 0 0 0,0-2 1 0 0,-1 1-1 0 0,1-2 0 0 0,-1 1 1 0 0,0-2-1 0 0,-1 0 0 0 0,1 0 0 0 0,-1-1 1 0 0,-1 0-1 0 0,0-1 0 0 0,0 0 0 0 0,0-1 1 0 0,-1 0-1 0 0,-1 0 0 0 0,0-1 0 0 0,0-1-74 0 0,7-5 41 0 0,64-67 51 0 0,-77 85-93 0 0,-1-1 0 0 0,1 1 0 0 0,-1-1-1 0 0,1 1 1 0 0,-1 0 0 0 0,1 0 0 0 0,-1 0 0 0 0,1 0 0 0 0,-1 0-1 0 0,0 0 1 0 0,0 0 0 0 0,1 0 0 0 0,-1 1 0 0 0,0-1 0 0 0,0 0 0 0 0,0 1-1 0 0,-1-1 1 0 0,1 0 0 0 0,0 1 0 0 0,0-1 0 0 0,-1 1 0 0 0,1 0-1 0 0,-1-1 1 0 0,1 1 0 0 0,-1-1 0 0 0,0 1 0 0 0,0 0 0 0 0,1-1 0 0 0,-1 1-1 0 0,0 0 1 0 0,-1-1 0 0 0,1 1 0 0 0,0 0 0 0 0,0-1 0 0 0,-1 1 0 0 0,1 0-1 0 0,-1-1 1 0 0,1 1 0 0 0,-1-1 0 0 0,0 1 1 0 0,3 17 10 0 0,-2-9-7 0 0,1 1 1 0 0,0-1-1 0 0,1 0 1 0 0,0 0-1 0 0,0 0 1 0 0,1 0-1 0 0,1 0 1 0 0,0 0-1 0 0,0-1 1 0 0,0 1-1 0 0,2-1 1 0 0,-1-1-1 0 0,1 1 1 0 0,0-1-1 0 0,1 0 0 0 0,0 0 1 0 0,0 0-1 0 0,0-1 1 0 0,1 0-1 0 0,8 5-3 0 0,-10-9 35 0 0,-1 0-1 0 0,1 0 0 0 0,0-1 1 0 0,0 0-1 0 0,0 0 1 0 0,0 0-1 0 0,0-1 0 0 0,0 0 1 0 0,1 0-1 0 0,-1 0 1 0 0,0-1-1 0 0,1 0 0 0 0,-1 0 1 0 0,0-1-1 0 0,0 0 1 0 0,1 0-1 0 0,-1 0 0 0 0,0-1 1 0 0,0 0-1 0 0,0 0 1 0 0,0 0-1 0 0,0-1 0 0 0,-1 0 1 0 0,1 0-1 0 0,-1 0 1 0 0,0-1-1 0 0,0 0 0 0 0,0 0 1 0 0,0 0-1 0 0,-1-1 1 0 0,0 1-1 0 0,0-1 0 0 0,0 0 1 0 0,3-5-35 0 0,4-9 66 0 0,-2-1 0 0 0,0 1 0 0 0,0-2 0 0 0,-2 1 0 0 0,-1-1 1 0 0,0 0-1 0 0,1-18-66 0 0,-5-89-16 0 0,-20 101-1370 0 0,18 53-3588 0 0,2-10 936 0 0,0-7-2899 0 0,1-1-5399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18 512 7586 0 0,'0'0'4410'0'0,"0"0"-2447"0"0,0 0-636 0 0,0 0 207 0 0,0 0 123 0 0,0 0-123 0 0,0 0-296 0 0,0 0-258 0 0,0 0-147 0 0,0 0-58 0 0,0 0-53 0 0,0 0-84 0 0,0 0-77 0 0,-2 6-24 0 0,-7 21-30 0 0,7-20-11 0 0,-2-36 1647 0 0,4-5-2017 0 0,0 0 0 0 0,3 0 0 0 0,1 0 0 0 0,1 0 0 0 0,2 1 0 0 0,1 0 0 0 0,2 0 0 0 0,1 1 0 0 0,1 0 0 0 0,7-10-126 0 0,-15 32 3 0 0,1 0-1 0 0,0 0 1 0 0,0 0-1 0 0,1 1 0 0 0,0 0 1 0 0,1 0-1 0 0,0 0 1 0 0,0 1-1 0 0,1 0 1 0 0,0 1-1 0 0,0 0 1 0 0,1 0-1 0 0,0 1 0 0 0,0 0 1 0 0,0 0-1 0 0,1 1 1 0 0,0 0-1 0 0,5-1-2 0 0,-12 7-2 0 0,0 0-1 0 0,-1 1 1 0 0,1-1-1 0 0,-1 1 1 0 0,0 0-1 0 0,1 0 0 0 0,-1 0 1 0 0,0 0-1 0 0,0 0 1 0 0,0 0-1 0 0,-1 1 1 0 0,1-1-1 0 0,0 0 1 0 0,-1 1-1 0 0,0 0 1 0 0,1-1-1 0 0,-1 1 1 0 0,0 0-1 0 0,0 0 0 0 0,-1-1 1 0 0,1 1-1 0 0,0 0 1 0 0,-1 0-1 0 0,0 0 1 0 0,0 1 2 0 0,3 4-3 0 0,21 147-73 0 0,-21-108-2289 0 0,-2-47 1325 0 0,-1 0-506 0 0,0 0-749 0 0,0 0-2071 0 0,0 0-4384 0 0,0 0-1491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78 692 16596 0 0,'0'0'1512'0'0,"0"0"-608"0"0,0 0-24 0 0,0 0-48 0 0,0 0-119 0 0,0 0-177 0 0,0 0-232 0 0,0 0-168 0 0,0 0-56 0 0,0 0-40 0 0,0 0-56 0 0,0 0-72 0 0,0 0-192 0 0,0 0-304 0 0,44 181-681 0 0,-41-181-1951 0 0,1 0-9411 0 0</inkml:trace>
  <inkml:trace contextRef="#ctx0" brushRef="#br0" timeOffset="148.192">0 302 21597 0 0,'0'0'976'0'0,"0"0"-344"0"0,0 0 32 0 0,0 0-40 0 0,0 0-120 0 0,0 0-160 0 0,0 0-280 0 0,0 0-160 0 0,0 0-80 0 0,0 0-64 0 0,0 0-40 0 0,0 0-192 0 0,0 0-392 0 0,0-48-832 0 0,13 52-2385 0 0,-4-4-8970 0 0</inkml:trace>
  <inkml:trace contextRef="#ctx0" brushRef="#br0" timeOffset="429.013">560 0 19412 0 0,'0'0'1519'0'0,"0"0"-293"0"0,0 0-109 0 0,0 0-163 0 0,0 0-167 0 0,0 0-178 0 0,0 0-150 0 0,0 0-36 0 0,0 0 7 0 0,0 0-27 0 0,0 0-61 0 0,0 0-69 0 0,0 0-38 0 0,8 24-45 0 0,24 77-19 0 0,-13 47 239 0 0,-8 338-769 0 0,-5-455-346 0 0,-5-26-3770 0 0,-1-4-4466 0 0,0-1-2410 0 0</inkml:trace>
  <inkml:trace contextRef="#ctx0" brushRef="#br0" timeOffset="668.014">348 523 14435 0 0,'0'0'1799'0'0,"0"0"-528"0"0,0 0-160 0 0,0 0 13 0 0,0 0-125 0 0,0 0-229 0 0,0 0-229 0 0,34-1-160 0 0,110-5-91 0 0,208-13-2073 0 0,-301 19-242 0 0,-18 0-4297 0 0,-19 0-4517 0 0</inkml:trace>
  <inkml:trace contextRef="#ctx0" brushRef="#br0" timeOffset="964.348">1121 527 5337 0 0,'0'0'2406'0'0,"0"0"-607"0"0,0 0-91 0 0,0 0 77 0 0,0 0 10 0 0,0 0-40 0 0,0 0-100 0 0,0 0-124 0 0,0 0-145 0 0,0 0-148 0 0,0 0-151 0 0,0 0-153 0 0,32 5-134 0 0,99 16-132 0 0,-73-30 93 0 0,-50 3-576 0 0,-1 3-109 0 0,-1-1 0 0 0,0 1 0 0 0,1-1 0 0 0,-1-1 0 0 0,-1 1 0 0 0,1-1-1 0 0,-1 0 1 0 0,1 0 0 0 0,-2 0 0 0 0,1-1 0 0 0,0 0 0 0 0,-1 0 0 0 0,0 0 0 0 0,-1 0 0 0 0,1-1 0 0 0,-1 0 0 0 0,0 1 0 0 0,-1-1 0 0 0,0 0 0 0 0,0 0 0 0 0,0 0 0 0 0,-1-1 0 0 0,0 1 0 0 0,0 0 0 0 0,-1-1 0 0 0,0-3-76 0 0,-4 8 5 0 0,1 1-1 0 0,0-1 1 0 0,-1 1 0 0 0,0-1 0 0 0,1 1-1 0 0,-1 0 1 0 0,0 0 0 0 0,0 1 0 0 0,0-1 0 0 0,-1 1-1 0 0,1 0 1 0 0,0 0 0 0 0,0 0 0 0 0,-1 1 0 0 0,1-1-1 0 0,0 1 1 0 0,-1 0 0 0 0,1 1 0 0 0,0-1-1 0 0,-1 1 1 0 0,1-1 0 0 0,0 1 0 0 0,0 1 0 0 0,-2 0-5 0 0,-8 2-20 0 0,0 1 0 0 0,1 1 1 0 0,0 0-1 0 0,0 1 0 0 0,1 0 1 0 0,0 1-1 0 0,0 0 0 0 0,1 1 1 0 0,0 1-1 0 0,0 0 0 0 0,1 0 1 0 0,1 1-1 0 0,0 0 0 0 0,0 0 1 0 0,1 1-1 0 0,0 0 0 0 0,1 1 1 0 0,1 0-1 0 0,-3 7 20 0 0,5-12 3 0 0,1 1-1 0 0,0 0 1 0 0,0-1-1 0 0,1 1 1 0 0,0 0 0 0 0,0 0-1 0 0,1 1 1 0 0,1-1-1 0 0,0 0 1 0 0,0 0 0 0 0,0 0-1 0 0,1 0 1 0 0,0 1-1 0 0,1-1 1 0 0,0 0 0 0 0,1-1-1 0 0,2 6-2 0 0,3-1 27 0 0,2 0 0 0 0,-1-1 0 0 0,2 0 0 0 0,0-1 0 0 0,0 0 1 0 0,1-1-1 0 0,0 0 0 0 0,0-1 0 0 0,1 0 0 0 0,1-1 0 0 0,0 0 0 0 0,0-1 0 0 0,0-1 0 0 0,8 3-27 0 0,13 2-343 0 0,0 0 0 0 0,0-2 1 0 0,1-2-1 0 0,0-1 0 0 0,28 0 343 0 0,-30-6-4020 0 0,-26 0 564 0 0,1 0-8985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55 10682 0 0,'0'0'1999'0'0,"0"0"-341"0"0,0 0-14 0 0,0 0 51 0 0,0 0-81 0 0,0 0-231 0 0,0 0-301 0 0,0 0-205 0 0,0 0-119 0 0,0 0-84 0 0,0 0-61 0 0,0 0-51 0 0,0-8-60 0 0,-4-24-51 0 0,4 31-419 0 0,-1 0 1 0 0,1 0 0 0 0,-1 0 0 0 0,0 0 0 0 0,1 0 0 0 0,-1 0-1 0 0,0 1 1 0 0,0-1 0 0 0,0 0 0 0 0,1 1 0 0 0,-1-1 0 0 0,0 0-1 0 0,0 1 1 0 0,0-1 0 0 0,0 1 0 0 0,0-1 0 0 0,0 1 0 0 0,0 0 0 0 0,-1-1-1 0 0,1 1 1 0 0,0 0 0 0 0,0 0 0 0 0,0 0 0 0 0,0 0 0 0 0,0 0-1 0 0,0 0 1 0 0,0 0 0 0 0,0 0 0 0 0,-1 0 0 0 0,1 1 0 0 0,0-1-1 0 0,0 0 1 0 0,-1 1-33 0 0,-3 0 138 0 0,-12 0-52 0 0,0 2 0 0 0,1 0-1 0 0,-1 1 1 0 0,1 1 0 0 0,0 0-1 0 0,1 1 1 0 0,-1 1 0 0 0,1 1 0 0 0,0 0-1 0 0,1 0 1 0 0,0 2 0 0 0,0 0-1 0 0,1 0 1 0 0,0 1 0 0 0,-9 11-86 0 0,14-13 11 0 0,1 0 0 0 0,0 1 1 0 0,0 0-1 0 0,1 0 0 0 0,0 1 1 0 0,0-1-1 0 0,2 1 0 0 0,-1 1 1 0 0,1-1-1 0 0,1 0 0 0 0,0 1 0 0 0,0 0 1 0 0,2 0-1 0 0,-1 0 0 0 0,1 0 1 0 0,1 0-1 0 0,0 0 0 0 0,1 0 1 0 0,1 6-12 0 0,-1-15 8 0 0,0 0 1 0 0,0 0 0 0 0,0 0 0 0 0,0 0 0 0 0,1 0-1 0 0,-1-1 1 0 0,1 1 0 0 0,0 0 0 0 0,0-1 0 0 0,0 0-1 0 0,0 1 1 0 0,0-1 0 0 0,0 0 0 0 0,1 0 0 0 0,-1 0-1 0 0,1 0 1 0 0,-1-1 0 0 0,1 1 0 0 0,0-1 0 0 0,0 1-1 0 0,-1-1 1 0 0,1 0 0 0 0,0 0 0 0 0,0 0 0 0 0,0-1-1 0 0,0 1 1 0 0,1-1 0 0 0,-1 1 0 0 0,2-1-9 0 0,93-15 570 0 0,-72 0-519 0 0,-1 0 0 0 0,-1-2 0 0 0,-1 0 0 0 0,0-2 0 0 0,-1-1 0 0 0,-1 0 0 0 0,3-6-51 0 0,28-25 38 0 0,14 2 0 0 0,-65 49-64 0 0,-1 30-156 0 0,-1-10 126 0 0,0-16-48 0 0,1 1 0 0 0,-1 0 0 0 0,1 0 0 0 0,0 0 0 0 0,0 0 0 0 0,0 0 0 0 0,1 0-1 0 0,-1-1 1 0 0,1 1 0 0 0,1 0 0 0 0,-1 0 0 0 0,1-1 0 0 0,-1 1 0 0 0,1-1 0 0 0,1 1 0 0 0,-1-1 0 0 0,0 0 0 0 0,1 0 0 0 0,0 0 0 0 0,0 0 0 0 0,1 0 104 0 0,16 11-1697 0 0,4 3-1309 0 0,-8-7-4549 0 0,-9-7-4519 0 0</inkml:trace>
  <inkml:trace contextRef="#ctx0" brushRef="#br0" timeOffset="464.952">773 442 11346 0 0,'0'0'2497'0'0,"0"0"-726"0"0,0 0-261 0 0,0 0-37 0 0,0 0-96 0 0,0 0-208 0 0,0 0-219 0 0,0 0-170 0 0,0 0-45 0 0,0 0-3 0 0,0 0-47 0 0,0 0-69 0 0,0 0-65 0 0,9-10-49 0 0,67-84 945 0 0,-16 3-611 0 0,51-41-587 0 0,-78 109-287 0 0,-33 23 10 0 0,0 0-18 0 0,0 19-64 0 0,-16 168-40 0 0,19-182 165 0 0,0 1-1 0 0,0-1 1 0 0,0 0 0 0 0,1 0-1 0 0,0 0 1 0 0,0 0-1 0 0,0-1 1 0 0,1 1-1 0 0,-1-1 1 0 0,1 0 0 0 0,0 0-1 0 0,0-1 1 0 0,1 0-1 0 0,-1 1 1 0 0,1-2 0 0 0,-1 1-1 0 0,1-1 1 0 0,0 0-1 0 0,0 0 1 0 0,0 0-1 0 0,0-1 1 0 0,0 0 0 0 0,1 0-1 0 0,-1-1 1 0 0,0 0-1 0 0,0 0 1 0 0,1 0 0 0 0,-1-1-1 0 0,0 0 1 0 0,0 0-1 0 0,0 0 1 0 0,0-1-15 0 0,4 0 46 0 0,0 0-1 0 0,0 0 1 0 0,-1-1-1 0 0,1-1 1 0 0,-1 0 0 0 0,0 0-1 0 0,0 0 1 0 0,0-1 0 0 0,-1-1-1 0 0,0 1 1 0 0,0-1 0 0 0,0-1-1 0 0,-1 1 1 0 0,0-1-1 0 0,0-1 1 0 0,0 1 0 0 0,-1-1-1 0 0,0 0 1 0 0,-1-1 0 0 0,0 1-1 0 0,0-1 1 0 0,-1 0-1 0 0,0-1-45 0 0,23-79-3270 0 0,-24 70-1806 0 0,-1-1-3936 0 0,-2 12-4000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6929 0 0,'0'0'1820'0'0,"0"0"-212"0"0,0 0-20 0 0,0 0 105 0 0,0 0 38 0 0,0 0-162 0 0,0 0-358 0 0,0 0-396 0 0,0 0-272 0 0,0 0-86 0 0,0 0 10 0 0,0 0 85 0 0,0 0 51 0 0,11 0-35 0 0,205 0 1983 0 0,32-7 130 0 0,-301-19-2042 0 0,42 22-660 0 0,0 0 0 0 0,0-1 1 0 0,0 0-1 0 0,1-1 0 0 0,0 0 0 0 0,0-1 1 0 0,1 0-1 0 0,0 0 0 0 0,0-1 1 0 0,1 0-1 0 0,0-1 0 0 0,0 0 0 0 0,1 0 1 0 0,0 0-1 0 0,0-1 0 0 0,1 0 1 0 0,1-1-1 0 0,0 1 0 0 0,-4-11 21 0 0,8-1-1858 0 0,7 11-5368 0 0,-2 11-2831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0 0 0,'0'0'1020'0'0,"0"0"287"0"0,0 0 452 0 0,0 0 468 0 0,0 0 255 0 0,0 0-109 0 0,0 0-364 0 0,0 0-415 0 0,0 0-331 0 0,0 0-197 0 0,0 0-79 0 0,3-3-75 0 0,8-9-79 0 0,-8 9-81 0 0,1 19 3844 0 0,-16 35-3870 0 0,6-32-630 0 0,1 1 0 0 0,1-1 1 0 0,0 1-1 0 0,2 0 1 0 0,0 0-1 0 0,1 0 0 0 0,2 10-96 0 0,-1-31-42 0 0,0 1-1 0 0,0-1 0 0 0,0 1 1 0 0,1-1-1 0 0,-1 1 0 0 0,0-1 0 0 0,1 1 1 0 0,-1-1-1 0 0,1 1 0 0 0,-1-1 1 0 0,0 1-1 0 0,1-1 0 0 0,-1 1 1 0 0,1 0-1 0 0,-1-1 0 0 0,1 1 1 0 0,-1 0-1 0 0,1-1 0 0 0,0 1 0 0 0,-1 0 1 0 0,1 0-1 0 0,-1 0 0 0 0,1-1 1 0 0,-1 1-1 0 0,1 0 0 0 0,0 0 1 0 0,-1 0-1 0 0,1 0 0 0 0,0 0 0 0 0,-1 0 1 0 0,1 0-1 0 0,-1 0 0 0 0,1 0 1 0 0,0 0-1 0 0,-1 1 0 0 0,1-1 1 0 0,-1 0-1 0 0,1 0 0 0 0,-1 1 1 0 0,1-1-1 0 0,0 0 0 0 0,-1 0 0 0 0,1 1 1 0 0,-1-1-1 0 0,0 1 0 0 0,1-1 1 0 0,-1 0-1 0 0,1 1 0 0 0,-1-1 1 0 0,1 1-1 0 0,-1-1 0 0 0,0 1 0 0 0,1-1 1 0 0,-1 1-1 0 0,0 0 0 0 0,0-1 1 0 0,0 1-1 0 0,1-1 0 0 0,-1 1 1 0 0,0 0-1 0 0,0-1 0 0 0,0 1 1 0 0,0-1-1 0 0,0 1 43 0 0,2-22-8357 0 0,-2 17 3540 0 0,0-4-5857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8 4393 0 0,'0'0'1496'0'0,"0"0"-357"0"0,0 0-33 0 0,0 0 365 0 0,0 0 349 0 0,0 0 49 0 0,0 0-248 0 0,0 0-390 0 0,0 0-332 0 0,0 0-198 0 0,0 0-108 0 0,6-1-60 0 0,7 0-410 0 0,21-2 2139 0 0,-10 0 2683 0 0,-73 8-2074 0 0,-57 9-2832 0 0,-460 170 249 0 0,544-176-270 0 0,-87 47 58 0 0,108-54-69 0 0,-1 1-1 0 0,1-1 1 0 0,0 1 0 0 0,0-1-1 0 0,-1 1 1 0 0,1-1-1 0 0,0 1 1 0 0,0 0 0 0 0,0 0-1 0 0,1-1 1 0 0,-1 1-1 0 0,0 0 1 0 0,1 0 0 0 0,-1 0-1 0 0,1 0 1 0 0,0 0-1 0 0,-1 0 1 0 0,1 0 0 0 0,0 0-1 0 0,0 0 1 0 0,1 0-1 0 0,-1 0 1 0 0,0 0 0 0 0,0 0-1 0 0,1 0 1 0 0,-1-1-1 0 0,1 1 1 0 0,0 0 0 0 0,0 0-1 0 0,0 0 1 0 0,-1-1-1 0 0,2 1 1 0 0,-1 0 0 0 0,0-1-1 0 0,0 1 1 0 0,0-1-1 0 0,1 1 1 0 0,-1-1 0 0 0,1 0-1 0 0,-1 1 1 0 0,1-1-1 0 0,-1 0 1 0 0,1 0 0 0 0,0 0-1 0 0,0 0 1 0 0,-1-1-1 0 0,1 1 1 0 0,0 0-1 0 0,0-1 1 0 0,0 1 0 0 0,0-1-1 0 0,0 0 1 0 0,0 1-1 0 0,0-1 1 0 0,1 0-7 0 0,517 29 772 0 0,-426-18-766 0 0,-93-10-4 0 0,-1 0 0 0 0,1 0-1 0 0,-1-1 1 0 0,1 1 0 0 0,0 0 0 0 0,-1 0 0 0 0,0 0 0 0 0,1 0 0 0 0,-1 0 0 0 0,1 0 0 0 0,-1 0 0 0 0,0 0 0 0 0,0 0 0 0 0,0 0 0 0 0,0 0 0 0 0,0 0 0 0 0,0 0 0 0 0,0 0 0 0 0,0 0 0 0 0,0 0 0 0 0,0 0 0 0 0,0 0 0 0 0,0 0 0 0 0,-1 0 0 0 0,1 0 0 0 0,0 0 0 0 0,-1 0 0 0 0,1 0 0 0 0,-1 0 0 0 0,1 0 0 0 0,-1-1 0 0 0,0 1 0 0 0,1 0 0 0 0,-1 0 0 0 0,0-1 0 0 0,1 1 0 0 0,-1 0 0 0 0,0-1 0 0 0,0 1 0 0 0,0 0 0 0 0,0-1 0 0 0,0 1 0 0 0,0-1-2 0 0,-23 21 22 0 0,-1-2 0 0 0,0-1 1 0 0,-1-1-1 0 0,-1-1 0 0 0,-16 7-22 0 0,-59 36 24 0 0,-364 224-79 0 0,161-91 35 0 0,300-189 27 0 0,2-2-4 0 0,-1 1-1 0 0,0 0 1 0 0,1 0 0 0 0,0 0-1 0 0,-1 0 1 0 0,1 1-1 0 0,0 0 1 0 0,0-1-1 0 0,0 1 1 0 0,0 0-1 0 0,1 0 1 0 0,-1 1-1 0 0,1-1 1 0 0,0 0 0 0 0,0 1-1 0 0,0-1 1 0 0,0 1-1 0 0,0 3-2 0 0,29 4-73 0 0,13-8 129 0 0,-1-1-1 0 0,1-2 1 0 0,0-2 0 0 0,0-1 0 0 0,-1-2-1 0 0,6-3-55 0 0,20-1 105 0 0,318-39 337 0 0,-180 34-323 0 0,-163 9-531 0 0,-52 1-3493 0 0,12 1-1182 0 0,-1-1-4430 0 0,1 1-3282 0 0</inkml:trace>
  <inkml:trace contextRef="#ctx0" brushRef="#br0" timeOffset="345.794">1652 269 18388 0 0,'0'0'1327'0'0,"0"0"-539"0"0,0 0-162 0 0,0 0 226 0 0,0 0 225 0 0,0 0 62 0 0,0 0-176 0 0,0 0-309 0 0,0 0-196 0 0,0 0-60 0 0,0 0-37 0 0,0 0-3 0 0,0 0-10 0 0,-8 28-26 0 0,-27 90-15 0 0,-34 218 863 0 0,34-112-1169 0 0,38-296-4006 0 0,24-24-1247 0 0,-14 53-2555 0 0,-8 23-3418 0 0</inkml:trace>
  <inkml:trace contextRef="#ctx0" brushRef="#br0" timeOffset="591.531">1538 269 9810 0 0,'0'0'2279'0'0,"0"0"-332"0"0,0 0-93 0 0,0 0 25 0 0,0 0-149 0 0,0 0-309 0 0,0 0-300 0 0,0 0-222 0 0,31-10-158 0 0,99-31-114 0 0,114-18 1715 0 0,-83 44-2181 0 0,-161 15-185 0 0,1 0-1 0 0,-1 0 1 0 0,1 0 0 0 0,-1 0-1 0 0,1 0 1 0 0,-1 0-1 0 0,0 0 1 0 0,1 0 0 0 0,-1 0-1 0 0,1 0 1 0 0,-1 0 0 0 0,0 1-1 0 0,1-1 1 0 0,-1 0-1 0 0,1 0 1 0 0,-1 0 0 0 0,0 1-1 0 0,1-1 1 0 0,-1 0 0 0 0,0 0-1 0 0,1 1 1 0 0,-1-1-1 0 0,0 0 1 0 0,1 1 0 0 0,-1-1-1 0 0,0 0 1 0 0,0 1 0 0 0,0-1-1 0 0,1 0 1 0 0,-1 1-1 0 0,0-1 1 0 0,0 1 0 0 0,0-1-1 0 0,0 0 1 0 0,0 1 0 0 0,1-1-1 0 0,-1 1 1 0 0,0-1-1 0 0,0 1 1 0 0,0-1 0 0 0,0 0-1 0 0,0 1 1 0 0,-1-1 0 0 0,1 1-1 0 0,0-1 1 0 0,0 1-1 0 0,0-1 1 0 0,0 0 0 0 0,0 1-1 0 0,0-1 1 0 0,-1 1 0 0 0,1-1-1 0 0,0 0 1 0 0,0 1-1 0 0,-1-1 1 0 0,1 0 0 0 0,0 1-1 0 0,-1-1 1 0 0,1 0 0 0 0,0 0-1 0 0,-1 1 1 0 0,1-1-1 0 0,0 0 1 0 0,-1 0 0 0 0,1 1-1 0 0,0-1 1 0 0,-1 0 0 0 0,1 0 24 0 0,-24 24-2075 0 0,23-23 1937 0 0,-31 21-3449 0 0,8-8-3970 0 0,13-6-3600 0 0</inkml:trace>
  <inkml:trace contextRef="#ctx0" brushRef="#br0" timeOffset="795.985">1455 597 11987 0 0,'0'0'2808'0'0,"0"0"-957"0"0,0 0-316 0 0,0 0 102 0 0,0 0-21 0 0,0 0-206 0 0,0 0-226 0 0,0 0-263 0 0,0 0-202 0 0,0 0-151 0 0,0 0-108 0 0,36 0-84 0 0,113-1-62 0 0,-53-12 163 0 0,68-25-1137 0 0,-120 27-3067 0 0,-31 8-3312 0 0,-5-1-5581 0 0</inkml:trace>
  <inkml:trace contextRef="#ctx0" brushRef="#br0" timeOffset="2628.447">2269 936 3449 0 0,'0'0'1447'0'0,"0"0"-14"0"0,0 0 268 0 0,0 0 315 0 0,0 0 95 0 0,0 0-258 0 0,0 0-505 0 0,0 0-408 0 0,0 0-213 0 0,0 0-72 0 0,0 0 5 0 0,0 0-4 0 0,0 0-44 0 0,-1 3-64 0 0,-49 103 3056 0 0,45-92-3464 0 0,-1 0 0 0 0,2 0 0 0 0,0 0 0 0 0,0 0 1 0 0,1 1-1 0 0,1-1 0 0 0,1 1 0 0 0,0 0 0 0 0,1 0-140 0 0,0-15-10 0 0,3 12-4756 0 0,5-23-6548 0 0,-6 11 2383 0 0</inkml:trace>
  <inkml:trace contextRef="#ctx0" brushRef="#br0" timeOffset="3070.692">2425 586 14707 0 0,'0'0'1596'0'0,"0"0"-465"0"0,0 0-90 0 0,0 0 147 0 0,0 0 125 0 0,0 0-94 0 0,0 0-376 0 0,0 0-395 0 0,0 0-245 0 0,0 0-126 0 0,0 0-42 0 0,0 0 4 0 0,-3 3-17 0 0,-19 19 44 0 0,39-25-197 0 0,2-8 622 0 0,-14 6 449 0 0,-15 7-274 0 0,-49 41-14 0 0,66-40-2729 0 0,4-6-2104 0 0,-7 0-2496 0 0,-2 3-5222 0 0</inkml:trace>
  <inkml:trace contextRef="#ctx0" brushRef="#br0" timeOffset="8027.071">321 1256 6153 0 0,'0'0'3608'0'0,"0"0"-1541"0"0,0 0-459 0 0,0 0 161 0 0,0 0 126 0 0,0 0-112 0 0,0 0-394 0 0,0 0-466 0 0,0 0-341 0 0,0 0-182 0 0,0 0-80 0 0,0 0-25 0 0,-3 3 7 0 0,-29 30 1191 0 0,32-32-1449 0 0,0-1-28 0 0,0 0 0 0 0,42-15 504 0 0,-27 3-491 0 0,-13 8-3282 0 0,-7 9-6102 0 0,1-1-2473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4913 0 0,'0'0'2040'0'0,"0"0"-171"0"0,0 0 62 0 0,0 0 149 0 0,0 0 16 0 0,0 0-248 0 0,0 0-444 0 0,0 0-416 0 0,0 0-299 0 0,0 0-165 0 0,0 0-54 0 0,7 10 4019 0 0,-2-5-1099 0 0,-4-5-3348 0 0,-1 0-8 0 0,0 0 4 0 0,0 0-5 0 0,0 0-1 0 0,0 0 0 0 0,0 0-2 0 0,0 0-10 0 0,0 0 4 0 0,0 0 2 0 0,44 4 845 0 0,101-4-632 0 0,-70-9-169 0 0,89-23 139 0 0,-145 25-184 0 0,-19 7-12 0 0,0 0-1 0 0,0 0 11 0 0,0 0 1 0 0,0 0-21 0 0,0 0 9 0 0,0 0-2 0 0,0 0-26 0 0,-26 0-2068 0 0,-2 14-4343 0 0,19-6-1377 0 0,6-4-3881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12283 0 0,'0'0'2349'0'0,"0"0"-549"0"0,0 0-356 0 0,0 0-25 0 0,0 0 10 0 0,0 0-58 0 0,0 0-165 0 0,0 0-208 0 0,0 0-136 0 0,0 0-116 0 0,0 0-111 0 0,0 0-93 0 0,0 0-65 0 0,29 0-79 0 0,96-1-72 0 0,-9-13 358 0 0,35-2-464 0 0,-85 14-2729 0 0,-49 2 255 0 0,-6 0-3240 0 0,0 0-6789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10082 0 0,'0'0'5369'0'0,"0"0"-3259"0"0,0 0-1162 0 0,0 0-81 0 0,0 0 168 0 0,0 0 164 0 0,0 0 15 0 0,0 0-189 0 0,0 0-247 0 0,0 0-210 0 0,0 0-146 0 0,0 0-55 0 0,0 0-60 0 0,-10 21-23 0 0,-47 101 213 0 0,46-57 138 0 0,12-68-5597 0 0,8-17-6022 0 0,-5 12-777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 8786 0 0,'0'0'2562'0'0,"0"0"-834"0"0,0 0-85 0 0,0 0 150 0 0,0 0 47 0 0,0 0-172 0 0,0 0-373 0 0,0 0-333 0 0,0 0-206 0 0,0 0-128 0 0,0 0-81 0 0,0 0-15 0 0,0-10-35 0 0,0-30-13 0 0,0 39-459 0 0,0 1-1 0 0,0-1 0 0 0,0 0 0 0 0,-1 0 0 0 0,1 1 0 0 0,0-1 0 0 0,-1 0 0 0 0,1 0 0 0 0,-1 1 1 0 0,1-1-1 0 0,-1 0 0 0 0,1 1 0 0 0,-1-1 0 0 0,1 1 0 0 0,-1-1 0 0 0,0 1 0 0 0,1-1 0 0 0,-1 1 0 0 0,0-1 1 0 0,1 1-1 0 0,-1 0 0 0 0,0-1 0 0 0,0 1 0 0 0,1 0 0 0 0,-1-1 0 0 0,0 1 0 0 0,0 0 0 0 0,1 0 0 0 0,-1 0 1 0 0,0 0-1 0 0,0 0 0 0 0,0 0 0 0 0,0 0 0 0 0,1 0 0 0 0,-1 0 0 0 0,0 0 0 0 0,0 0 0 0 0,0 1 1 0 0,1-1-1 0 0,-1 0 0 0 0,0 1-24 0 0,-4-1 169 0 0,-14 2-74 0 0,1 1 1 0 0,-1 1-1 0 0,1 1 0 0 0,0 0 1 0 0,0 1-1 0 0,1 1 1 0 0,0 0-1 0 0,0 2 0 0 0,1 0 1 0 0,0 1-1 0 0,1 0 0 0 0,0 1 1 0 0,0 1-1 0 0,1 0 0 0 0,1 1 1 0 0,0 1-1 0 0,0 0 0 0 0,0 3-95 0 0,6-8-9 0 0,-1 0 0 0 0,2 0-1 0 0,-1 1 1 0 0,1 0-1 0 0,1 0 1 0 0,0 1 0 0 0,0 0-1 0 0,1-1 1 0 0,1 2-1 0 0,0-1 1 0 0,0 0-1 0 0,1 1 1 0 0,0-1 0 0 0,1 1-1 0 0,1-1 1 0 0,0 7 9 0 0,0-14-4 0 0,1-1 0 0 0,0 0 0 0 0,0 1 1 0 0,0-1-1 0 0,0 0 0 0 0,1 0 0 0 0,-1 0 0 0 0,1 0 1 0 0,0 0-1 0 0,-1-1 0 0 0,1 1 0 0 0,1 0 0 0 0,-1-1 1 0 0,0 0-1 0 0,1 1 0 0 0,-1-1 0 0 0,1 0 1 0 0,0 0-1 0 0,-1 0 0 0 0,1-1 0 0 0,0 1 0 0 0,0-1 1 0 0,0 1-1 0 0,1-1 0 0 0,-1 0 0 0 0,0 0 0 0 0,0-1 1 0 0,1 1-1 0 0,-1 0 0 0 0,0-1 0 0 0,1 0 0 0 0,-1 0 4 0 0,111-14 59 0 0,-92 3-27 0 0,-2-2-1 0 0,1 0 1 0 0,-2-1 0 0 0,0-1 0 0 0,0-1-1 0 0,-2 0 1 0 0,0-2 0 0 0,-1 0-1 0 0,0 0 1 0 0,-2-2 0 0 0,0 0-1 0 0,-2 0 1 0 0,7-14-32 0 0,22-28 128 0 0,-20 24 126 0 0,-21 38-193 0 0,0 0-4 0 0,0 0-5 0 0,-1 5-13 0 0,-45 133 21 0 0,44-125-92 0 0,1 1 0 0 0,1 0-1 0 0,0-1 1 0 0,1 1 0 0 0,0 0 0 0 0,1-1-1 0 0,1 1 1 0 0,0-1 0 0 0,1 0 0 0 0,0 0 0 0 0,1 0-1 0 0,0-1 1 0 0,2 3 32 0 0,-4-11-97 0 0,36 59-961 0 0,-4-31-3772 0 0,-27-28 923 0 0,-1-4-4623 0 0,-3 0-2074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18388 0 0,'0'0'1354'0'0,"0"0"-209"0"0,0 0-14 0 0,0 0-5 0 0,0 0-61 0 0,0 0-205 0 0,0 0-293 0 0,0 0-216 0 0,0 0-156 0 0,0 0-98 0 0,-4 32-49 0 0,-11 100-35 0 0,14-83-109 0 0,3-46-3427 0 0,0-9-7069 0 0,-2 2-1217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18220 0 0,'0'0'943'0'0,"0"0"-147"0"0,0 0 41 0 0,0 0 54 0 0,0 0-23 0 0,0 0-223 0 0,0 0-320 0 0,0 0-196 0 0,0 0-65 0 0,0 0-30 0 0,0 0 2 0 0,0 0-11 0 0,0 0-29 0 0,3 1 4 0 0,13 9-91 0 0,-22-8 2773 0 0,7-2-2680 0 0,-1 0 0 0 0,0 0 0 0 0,0-1 0 0 0,1 1 0 0 0,-1 0 0 0 0,0 0-1 0 0,0 0 1 0 0,1 0 0 0 0,-1-1 0 0 0,0 1 0 0 0,0 0 0 0 0,0 0 0 0 0,1 0 0 0 0,-1-1 0 0 0,0 1 0 0 0,0 0 0 0 0,0 0-1 0 0,0-1 1 0 0,0 1 0 0 0,1 0 0 0 0,-1 0 0 0 0,0-1 0 0 0,0 1 0 0 0,0 0 0 0 0,0-1 0 0 0,0 1 0 0 0,0 0 0 0 0,0-1 0 0 0,0 1-1 0 0,0 0 1 0 0,0 0 0 0 0,0-1 0 0 0,0 1 0 0 0,0 0 0 0 0,0-1 0 0 0,-1 1 0 0 0,1 0 0 0 0,0 0 0 0 0,0-1 0 0 0,0 1 0 0 0,0 0-1 0 0,0 0 1 0 0,-1-1 0 0 0,1 1 0 0 0,0 0 0 0 0,0 0 0 0 0,0 0 0 0 0,-1-1 0 0 0,1 1 0 0 0,0 0 0 0 0,0 0 0 0 0,-1 0 0 0 0,1 0-1 0 0,0 0 1 0 0,0-1 0 0 0,-1 1 0 0 0,1 0 0 0 0,0 0 0 0 0,0 0 0 0 0,-1 0-2 0 0,7-2-560 0 0,-9 1-2248 0 0,-5 0-5462 0 0,5 1-3718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9826 0 0,'0'0'4310'0'0,"0"0"-1905"0"0,0 0-634 0 0,0 0-108 0 0,0 0-135 0 0,0 0-226 0 0,0 0-309 0 0,0 0-267 0 0,0 0-157 0 0,0 0-73 0 0,0 0-67 0 0,0 0-11 0 0,0 0-40 0 0,21-4-33 0 0,131-25 586 0 0,110 18 244 0 0,-249 15-1158 0 0,-12-3-15 0 0,0-1 0 0 0,0 1 0 0 0,0-1 0 0 0,0 1 0 0 0,0-1 0 0 0,0 1 1 0 0,0-1-1 0 0,0 0 0 0 0,0 0 0 0 0,0 1 0 0 0,0-1 0 0 0,0 0 0 0 0,0 0 0 0 0,0 0 0 0 0,0 0 0 0 0,0 0 0 0 0,0 0 1 0 0,0 0-1 0 0,0 0 0 0 0,0-1 0 0 0,0 1 0 0 0,1 0 0 0 0,-1-1 0 0 0,-1 1 0 0 0,1 0 0 0 0,0-1 0 0 0,0 0 0 0 0,0 1 0 0 0,0-1 1 0 0,0 1-1 0 0,0-1 0 0 0,0 0 0 0 0,-1 0 0 0 0,1 0-2 0 0,0-1 19 0 0,0 1 0 0 0,0-1-1 0 0,0 0 1 0 0,-1 0 0 0 0,1 0 0 0 0,-1 0 0 0 0,1 0-1 0 0,-1 0 1 0 0,0 0 0 0 0,0 0 0 0 0,0 0 0 0 0,0 0-1 0 0,0 0 1 0 0,0 0 0 0 0,-1 0 0 0 0,1 0 0 0 0,0 0-1 0 0,-1 0 1 0 0,0 0 0 0 0,1 0 0 0 0,-1 1 0 0 0,0-1-1 0 0,0 0 1 0 0,0 0 0 0 0,0 1 0 0 0,-1-1 0 0 0,1 0-1 0 0,0 1 1 0 0,-1-1 0 0 0,0 0-19 0 0,-99-91-367 0 0,88 60-1370 0 0,12 18-6921 0 0,1 8-3744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4 8794 0 0,'0'0'3626'0'0,"0"0"-1160"0"0,0 0-595 0 0,0 0-144 0 0,0 0-73 0 0,0 0-161 0 0,0 0-259 0 0,0 0-291 0 0,0 0-230 0 0,0 0-166 0 0,0 0-107 0 0,0 0-60 0 0,0 0-37 0 0,7-4 1188 0 0,-2 4-1622 0 0,11 1 886 0 0,-29 3 65 0 0,-589 98-356 0 0,516-76-325 0 0,84-24-177 0 0,1-1-1 0 0,0 1 1 0 0,0 0-1 0 0,0 0 1 0 0,1 0 0 0 0,-1 0-1 0 0,0 0 1 0 0,1 0-1 0 0,0 0 1 0 0,-1 0-1 0 0,1 1 1 0 0,0-1 0 0 0,0 0-1 0 0,0 0 1 0 0,0 0-1 0 0,0 0 1 0 0,0 0-1 0 0,1 0 1 0 0,-1 0 0 0 0,1 0-1 0 0,0 0 1 0 0,-1 0-1 0 0,1 0 1 0 0,0 0-1 0 0,0 0 1 0 0,0 0 0 0 0,0 0-1 0 0,1 0-1 0 0,54 36 159 0 0,160-26 127 0 0,-153-13-241 0 0,68 12 79 0 0,-129-11-125 0 0,-1 0 1 0 0,0 0 0 0 0,1 0 0 0 0,-1 0-1 0 0,0 0 1 0 0,0 0 0 0 0,1 1 0 0 0,-1-1-1 0 0,0 1 1 0 0,0-1 0 0 0,0 1 0 0 0,0-1-1 0 0,0 1 1 0 0,1 0 0 0 0,-1-1 0 0 0,0 1 0 0 0,0 0-1 0 0,-1 0 1 0 0,1 0 0 0 0,0 0 0 0 0,0-1-1 0 0,0 1 1 0 0,0 1 0 0 0,-1-1 0 0 0,1 0-1 0 0,-1 0 1 0 0,1 0 0 0 0,-1 0 0 0 0,1 0-1 0 0,-1 1 1 0 0,1-1 0 0 0,-1 0 0 0 0,0 0 0 0 0,0 0-1 0 0,0 1 1 0 0,0-1 0 0 0,0 0 0 0 0,0 1-1 0 0,0-1 1 0 0,0 0 0 0 0,0 0 0 0 0,0 1-1 0 0,-1-1 1 0 0,1 0 0 0 0,-1 1 0 0 0,-58 47 146 0 0,48-43-140 0 0,-214 116 15 0 0,162-89-9 0 0,-1 0 15 0 0,2 2 1 0 0,2 3 0 0 0,-25 22-28 0 0,-14 42-104 0 0,98-100 104 0 0,0-1 1 0 0,1 1-1 0 0,-1-1 0 0 0,0 1 0 0 0,1 0 1 0 0,-1-1-1 0 0,1 1 0 0 0,-1 0 1 0 0,1-1-1 0 0,0 1 0 0 0,0 0 1 0 0,0-1-1 0 0,0 1 0 0 0,0 0 1 0 0,0 0-1 0 0,0-1 0 0 0,1 1 1 0 0,-1 0-1 0 0,0-1 0 0 0,1 1 0 0 0,0 0 1 0 0,-1-1-1 0 0,1 1 0 0 0,0-1 1 0 0,0 1-1 0 0,0-1 0 0 0,0 1 1 0 0,0-1-1 0 0,0 0 0 0 0,0 1 1 0 0,0-1-1 0 0,0 0 0 0 0,1 0 0 0 0,-1 0 1 0 0,1 0-1 0 0,-1 0 0 0 0,1 0 1 0 0,-1 0-1 0 0,1-1 0 0 0,-1 1 1 0 0,1-1-1 0 0,0 1 0 0 0,-1-1 0 0 0,17 5 18 0 0,0-1 0 0 0,1 0-1 0 0,-1-2 1 0 0,1 0 0 0 0,-1-1 0 0 0,1-1-1 0 0,-1-1 1 0 0,1 0 0 0 0,6-3-18 0 0,-7 3 16 0 0,446-55 467 0 0,-358 53-352 0 0,-92 7 3 0 0,2 0-3719 0 0,-6-8-5140 0 0,-7 0-3809 0 0</inkml:trace>
  <inkml:trace contextRef="#ctx0" brushRef="#br0" timeOffset="614.745">231 1171 14427 0 0,'0'0'1456'0'0,"0"0"-255"0"0,0 0-49 0 0,0 0 71 0 0,0 0 20 0 0,0 0-130 0 0,0 0-234 0 0,0 0-204 0 0,0 0-192 0 0,0 0-122 0 0,0 0-94 0 0,0 0-80 0 0,0 0-65 0 0,-9 9-47 0 0,-26 25-36 0 0,35-34-40 0 0,0 0 0 0 0,1 0 0 0 0,-1-1 1 0 0,0 1-1 0 0,0 0 0 0 0,1 0 0 0 0,-1 0 0 0 0,0 0 1 0 0,0-1-1 0 0,1 1 0 0 0,-1 0 0 0 0,0 0 0 0 0,0 0 1 0 0,1 0-1 0 0,-1 0 0 0 0,0 0 0 0 0,0 0 1 0 0,1 0-1 0 0,-1 0 0 0 0,0 0 0 0 0,1 0 0 0 0,-1 0 1 0 0,0 0-1 0 0,0 0 0 0 0,1 0 0 0 0,-1 0 1 0 0,0 0-1 0 0,1 0 0 0 0,-1 0 0 0 0,0 0 0 0 0,0 1 1 0 0,1-1-1 0 0,-1 0 0 0 0,0 0 0 0 0,0 0 1 0 0,1 0-1 0 0,-1 1 0 0 0,0-1 0 0 0,0 0 0 0 0,0 0 1 0 0,0 0-1 0 0,1 1 0 0 0,-1-1 0 0 0,0 0 0 0 0,0 0 1 0 0,0 1-1 0 0,0-1 0 0 0,0 0 0 0 0,1 0 1 0 0,-1 1-1 0 0,0-1 0 0 0,0 0 0 0 0,0 1 0 0 0,0-1 1 0 0,0 0-1 0 0,0 0 0 0 0,0 1 0 0 0,0-1 1 0 0,16-15-58 0 0,17-21-2847 0 0,-26 29-7064 0 0,-5 6-1716 0 0</inkml:trace>
  <inkml:trace contextRef="#ctx0" brushRef="#br0" timeOffset="1400.815">1045 1031 10010 0 0,'0'0'2153'0'0,"0"0"-242"0"0,0 0 2 0 0,0 0 41 0 0,0 0-63 0 0,0 0-240 0 0,0 0-312 0 0,0 0-252 0 0,0 0-231 0 0,0 0-189 0 0,0 0-127 0 0,0 0-62 0 0,0 0-32 0 0,2-14-31 0 0,32-101 513 0 0,94-119 227 0 0,-117 214-1140 0 0,1 1 0 0 0,1 1 0 0 0,1 0 0 0 0,1 1 0 0 0,0 0 0 0 0,1 1 0 0 0,1 1 0 0 0,0 0-1 0 0,1 1 1 0 0,1 2 0 0 0,17-10-15 0 0,-35 22-1 0 0,0 0-1 0 0,1 0 0 0 0,-1 0 1 0 0,0 1-1 0 0,0-1 1 0 0,1 0-1 0 0,-1 1 0 0 0,0-1 1 0 0,0 1-1 0 0,1-1 1 0 0,-1 1-1 0 0,0 0 0 0 0,0-1 1 0 0,0 1-1 0 0,0 0 1 0 0,0 0-1 0 0,0 0 0 0 0,0 0 1 0 0,0 0-1 0 0,0 0 0 0 0,-1 0 1 0 0,1 0-1 0 0,0 0 1 0 0,0 0-1 0 0,-1 1 0 0 0,1-1 1 0 0,-1 0-1 0 0,1 0 1 0 0,-1 0-1 0 0,0 1 0 0 0,1-1 1 0 0,-1 0-1 0 0,0 1 1 0 0,0-1-1 0 0,0 0 0 0 0,0 1 1 0 0,0-1-1 0 0,0 0 0 0 0,-1 1 1 0 0,1-1-1 0 0,0 0 1 0 0,0 1-1 0 0,-1-1 0 0 0,1 0 1 0 0,-1 0-1 0 0,1 0 1 0 0,-1 1-1 0 0,0-1 0 0 0,0 0 1 0 0,1 0-1 0 0,-2 1 2 0 0,1 9 56 0 0,-21 110-71 0 0,20-98 10 0 0,0-16-2 0 0,1-1 0 0 0,0 0 0 0 0,0 1 0 0 0,1-1 0 0 0,0 1 0 0 0,0 0 0 0 0,1-1-1 0 0,-1 1 1 0 0,1-1 0 0 0,1 0 0 0 0,-1 1 0 0 0,1-1 0 0 0,0 0 0 0 0,2 3 7 0 0,-1-7-2 0 0,0-1-1 0 0,0 1 1 0 0,1-1 0 0 0,-1 1 0 0 0,0-1-1 0 0,1 0 1 0 0,-1 0 0 0 0,1-1-1 0 0,-1 1 1 0 0,1-1 0 0 0,-1 0 0 0 0,1 0-1 0 0,-1 0 1 0 0,1 0 0 0 0,-1 0-1 0 0,1-1 1 0 0,-1 0 0 0 0,1 1-1 0 0,-1-1 1 0 0,0-1 0 0 0,1 1 0 0 0,-1 0-1 0 0,0-1 1 0 0,0 0 0 0 0,0 1-1 0 0,0-1 1 0 0,0 0 0 0 0,1-2 2 0 0,18-16 13 0 0,-1 0 0 0 0,0-2-1 0 0,-2 0 1 0 0,-1-1 0 0 0,14-24-13 0 0,18-22 16 0 0,-34 51-32 0 0,1 1 0 0 0,1 1-1 0 0,0 0 1 0 0,1 1 0 0 0,0 1 0 0 0,11-5 16 0 0,-30 19 2 0 0,1-1 1 0 0,-1 1-1 0 0,1-1 1 0 0,0 1-1 0 0,-1-1 0 0 0,1 1 1 0 0,0-1-1 0 0,0 1 1 0 0,-1-1-1 0 0,1 1 1 0 0,0 0-1 0 0,0 0 1 0 0,-1-1-1 0 0,1 1 1 0 0,0 0-1 0 0,0 0 1 0 0,0 0-1 0 0,0 0 1 0 0,-1 0-1 0 0,1 0 1 0 0,0 0-1 0 0,0 0 1 0 0,0 0-1 0 0,-1 0 0 0 0,1 0 1 0 0,0 1-1 0 0,0-1 1 0 0,0 0-1 0 0,-1 1 1 0 0,1-1-1 0 0,0 0 1 0 0,0 1-1 0 0,-1-1 1 0 0,1 1-1 0 0,0-1 1 0 0,-1 1-1 0 0,1-1 1 0 0,-1 1-1 0 0,1 0 1 0 0,-1-1-1 0 0,1 1 1 0 0,-1 0-1 0 0,1-1 0 0 0,-1 1 1 0 0,0 0-1 0 0,1 0 1 0 0,-1-1-1 0 0,0 1 1 0 0,1 0-1 0 0,-1 0 1 0 0,0 0-1 0 0,0 0-2 0 0,6 52 118 0 0,-6-39-94 0 0,0 13 5 0 0,-2-1 0 0 0,-1 1 0 0 0,0 0-1 0 0,-2-1 1 0 0,-2 0 0 0 0,-1 4-29 0 0,-20 116-357 0 0,27-142-301 0 0,0 30 604 0 0,3-23-3445 0 0,1-2-4619 0 0,-1-5-4266 0 0</inkml:trace>
  <inkml:trace contextRef="#ctx0" brushRef="#br0" timeOffset="2132.49">2070 913 9466 0 0,'0'0'3474'0'0,"0"0"-1313"0"0,0 0-486 0 0,0 0-95 0 0,0 0-53 0 0,0 0-97 0 0,0 0-261 0 0,0 0-254 0 0,0 0-196 0 0,0 0-155 0 0,0 0-125 0 0,0 0-85 0 0,0 0-48 0 0,-7 20-81 0 0,-22 58-33 0 0,8 28-134 0 0,21-97-421 0 0,0-8-224 0 0,2-3-2931 0 0,1-1 909 0 0,-2 1-1896 0 0,1-2-6982 0 0</inkml:trace>
  <inkml:trace contextRef="#ctx0" brushRef="#br0" timeOffset="2385.719">2133 615 14291 0 0,'0'0'2281'0'0,"0"0"-577"0"0,0 0-272 0 0,0 0-200 0 0,0 0-215 0 0,0 0-289 0 0,0 0-296 0 0,0 0-248 0 0,0 0-136 0 0,0 0-80 0 0,0 0-112 0 0,0 0-176 0 0,0 0-376 0 0,0 0-1025 0 0,-33 22-3904 0 0,33-18-7130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0 0 0,'0'0'489'0'0,"0"0"633"0"0,0 0 394 0 0,0 0 259 0 0,0 0 119 0 0,0 0-61 0 0,0 0-173 0 0,0 0-237 0 0,0 0-232 0 0,0 0-143 0 0,0 0-101 0 0,0 0-19 0 0,-1 3 517 0 0,0 11 9844 0 0,1-12-10732 0 0,152 16-174 0 0,-114-11-294 0 0,-39 4 131 0 0,-78 16 101 0 0,-281 115-250 0 0,151-42-44 0 0,253-85 19 0 0,141-11 133 0 0,116-4-81 0 0,-299 0-98 0 0,9 0 3 0 0,0 1 1 0 0,0 0 0 0 0,0 0-1 0 0,-1 1 1 0 0,1 1 0 0 0,0 0 0 0 0,-1 0-1 0 0,0 1 1 0 0,8 3-4 0 0,-18-6 2 0 0,1 0 0 0 0,-1 0 0 0 0,1 0 0 0 0,-1 0 0 0 0,0 0 0 0 0,0 0 0 0 0,0 0 0 0 0,1 0 0 0 0,-1 0 0 0 0,0 0 0 0 0,0 1 0 0 0,0-1 0 0 0,0 0 0 0 0,-1 0 0 0 0,1 0 0 0 0,0 0 0 0 0,0 0 0 0 0,-1 0 0 0 0,1 0 0 0 0,0 0 1 0 0,-1 0-1 0 0,1 0 0 0 0,-1 0 0 0 0,1-1 0 0 0,-1 1 0 0 0,0 0 0 0 0,1 0 0 0 0,-1 0 0 0 0,0-1 0 0 0,0 1 0 0 0,1 0 0 0 0,-1-1 0 0 0,0 1 0 0 0,0 0 0 0 0,0-1 0 0 0,0 1 0 0 0,0-1 0 0 0,0 0 0 0 0,0 1 0 0 0,0-1 0 0 0,0 0-2 0 0,-2 2 13 0 0,-138 83 18 0 0,-8 3 0 0 0,48-31-22 0 0,3 5 0 0 0,-63 54-9 0 0,157-114-2 0 0,1 0 0 0 0,0 1 0 0 0,0-1 1 0 0,0 1-1 0 0,1-1 0 0 0,-1 1 0 0 0,1 0 0 0 0,-1 0 1 0 0,1 0-1 0 0,0 0 0 0 0,0 1 0 0 0,0-1 0 0 0,1 0 1 0 0,-1 1-1 0 0,1 0 0 0 0,0-1 0 0 0,0 1 0 0 0,0 0 0 0 0,0-1 1 0 0,0 1-1 0 0,1 0 0 0 0,0 0 0 0 0,0 0 0 0 0,0-1 1 0 0,0 2 1 0 0,50 29 54 0 0,-23-31-11 0 0,0-1-1 0 0,0 0 1 0 0,0-2-1 0 0,0-2 1 0 0,0 0-1 0 0,0-2 1 0 0,0 0-1 0 0,-1-2 1 0 0,21-8-43 0 0,8 1 68 0 0,-45 11-59 0 0,66-16-42 0 0,0 4 1 0 0,1 2 0 0 0,12 4 32 0 0,-156 40-6098 0 0,46-17-3757 0 0,9-7-2835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13651 0 0,'0'0'1600'0'0,"0"0"-601"0"0,0 0-199 0 0,0 0 207 0 0,0 0 253 0 0,0 0 119 0 0,0 0-138 0 0,0 0-276 0 0,0 0-235 0 0,0 0-173 0 0,0 0-93 0 0,0 0-24 0 0,0 0-33 0 0,-6 11-17 0 0,-28 55 300 0 0,15 18 600 0 0,19-83-1307 0 0,0-1-21 0 0,0 0-35 0 0,0 0-48 0 0,0 0-54 0 0,15-26-3090 0 0,-10 18 1320 0 0,1-2-5508 0 0,-3 2-4569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7690 0 0,'0'0'2980'0'0,"0"0"-1074"0"0,0 0-503 0 0,0 0 9 0 0,0 0 55 0 0,0 0-56 0 0,0 0-180 0 0,0 0-257 0 0,0 0-214 0 0,0 0-153 0 0,0 0-83 0 0,0 0-53 0 0,0 0-43 0 0,-10-1-14 0 0,-64-2 1291 0 0,47 14-1110 0 0,28-11-566 0 0,-1 0-1 0 0,0 1 1 0 0,1-1 0 0 0,-1 0 0 0 0,0 0 0 0 0,1 0 0 0 0,-1 0 0 0 0,0 0 0 0 0,0 0 0 0 0,1 0 0 0 0,-1 1 0 0 0,0-1 0 0 0,0 0 0 0 0,1 0 0 0 0,-1 0 0 0 0,0 0 0 0 0,0 1 0 0 0,0-1 0 0 0,1 0 0 0 0,-1 0 0 0 0,0 1-1 0 0,0-1 1 0 0,0 0 0 0 0,0 0 0 0 0,1 1 0 0 0,-1-1 0 0 0,0 0 0 0 0,0 1 0 0 0,0-1 0 0 0,0 0 0 0 0,0 1 0 0 0,0-1 0 0 0,0 0 0 0 0,0 0 0 0 0,0 1 0 0 0,0-1 0 0 0,0 0 0 0 0,0 1 0 0 0,0-1 0 0 0,0 0 0 0 0,0 0-1 0 0,0 1 1 0 0,-1-1 0 0 0,1 0 0 0 0,0 1 0 0 0,0-1 0 0 0,0 0 0 0 0,0 0-29 0 0,46-3 487 0 0,-45 3-442 0 0,-1 0 23 0 0,0 0 14 0 0,0 0 7 0 0,0 0-16 0 0,-11 0 74 0 0,10 0-3138 0 0,7 0 148 0 0,-1 0-3224 0 0,-1 0-6197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5017 0 0,'0'0'3558'0'0,"0"0"-1208"0"0,0 0-471 0 0,0 0-49 0 0,0 0-59 0 0,0 0-144 0 0,0 0-252 0 0,0 0-288 0 0,0 0-186 0 0,0 0-77 0 0,0 0-57 0 0,0 0-59 0 0,0 0-47 0 0,26-4-64 0 0,81-14-73 0 0,100 4 882 0 0,-89 10-1170 0 0,-123-7 743 0 0,-84-52-633 0 0,87 63-384 0 0,1-1 0 0 0,-1 0-1 0 0,1 1 1 0 0,0-1-1 0 0,-1 0 1 0 0,1 0-1 0 0,0 0 1 0 0,0 0-1 0 0,0 0 1 0 0,0 0-1 0 0,0-1 1 0 0,0 1 0 0 0,0 0-1 0 0,0 0 1 0 0,0-1-1 0 0,0 1 1 0 0,1-1-1 0 0,-1 1 1 0 0,1 0-1 0 0,-1-1 1 0 0,1 1-1 0 0,-1-1 1 0 0,1 1 0 0 0,0-1-1 0 0,0 0 1 0 0,0 1-1 0 0,0-1 1 0 0,0 1-1 0 0,0-1 1 0 0,0 1-1 0 0,0-1 1 0 0,1 1-1 0 0,-1-1 1 0 0,0 1 0 0 0,1-1-1 0 0,0 1 1 0 0,-1-1-1 0 0,1 1 1 0 0,0 0-1 0 0,0-1 1 0 0,-1 1-1 0 0,1 0 1 0 0,0 0 0 0 0,0-1-1 0 0,1 1 1 0 0,-1 0-1 0 0,0 0 1 0 0,1 0 38 0 0,42-6-5095 0 0,-36 6 1901 0 0,7-2-8738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14523 0 0,'0'0'1667'0'0,"0"0"-463"0"0,0 0-62 0 0,0 0 132 0 0,0 0 63 0 0,0 0-107 0 0,0 0-269 0 0,0 0-258 0 0,0 0-215 0 0,0 0-162 0 0,0 0-105 0 0,0 0-89 0 0,0 0-49 0 0,-9 27-50 0 0,-25 79-17 0 0,31-71-252 0 0,7-37 19 0 0,14-14-1785 0 0,-8 2-5348 0 0,-5 7-4152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89 320 0 0,'0'0'1824'0'0,"0"0"-46"0"0,0 0 109 0 0,0 0 272 0 0,0 0 173 0 0,0 0-61 0 0,0 0-359 0 0,0 0-516 0 0,0 0-411 0 0,0 0-263 0 0,0 0-108 0 0,1-3 2 0 0,-81 119 4300 0 0,-86 224-2598 0 0,53-98-2178 0 0,70-150-95 0 0,42-91-46 0 0,1-1 13 0 0,0 0 0 0 0,0 0-11 0 0,8-16 107 0 0,320-571 407 0 0,-190 314-283 0 0,-131 294-131 0 0,25 152 406 0 0,5 34-46 0 0,25 114-306 0 0,-46-278-132 0 0,-16-43 6 0 0,0 0 10 0 0,0 0 31 0 0,0 0 36 0 0,0 0 42 0 0,0 0 39 0 0,-2 0-154 0 0,-1 0 0 0 0,1 0 1 0 0,-1 0-1 0 0,1-1 1 0 0,-1 1-1 0 0,1-1 0 0 0,-1 0 1 0 0,1 1-1 0 0,0-1 1 0 0,-1 0-1 0 0,1 0 0 0 0,0-1 1 0 0,0 1-1 0 0,0 0 1 0 0,0-1-1 0 0,0 0 0 0 0,0 1 1 0 0,0-1-1 0 0,0 0 1 0 0,1 0-1 0 0,-1 0 0 0 0,0-1-33 0 0,-53-45 140 0 0,-124-55-97 0 0,44 33-26 0 0,128 67 601 0 0,-3-2-3580 0 0,19 2-8066 0 0,-5 3-809 0 0</inkml:trace>
  <inkml:trace contextRef="#ctx0" brushRef="#br0" timeOffset="6718.032">1092 166 0 0 0,'0'0'1090'0'0,"0"0"342"0"0,0 0 130 0 0,0 0-98 0 0,0 0-167 0 0,0 0-152 0 0,0 0-78 0 0,0 0-25 0 0,0 0-17 0 0,-1-10 35 0 0,-3-24-306 0 0,4 31 8934 0 0,-38 265-5966 0 0,-32 62-3204 0 0,44-222-433 0 0,14-44-121 0 0,12-57-32 0 0,0-1-36 0 0,12-19-245 0 0,13-30 60 0 0,-3 0 1 0 0,-2-1 0 0 0,-2-1-1 0 0,-2-1 1 0 0,-2-1-1 0 0,-3 0 1 0 0,-2-1 288 0 0,11-43-1134 0 0,3-80 1307 0 0,-42 181 1164 0 0,5 44 340 0 0,16-19-1492 0 0,2 0 1 0 0,1-1-1 0 0,1 1 0 0 0,1-1 0 0 0,2-1 0 0 0,2 3-185 0 0,5 20 119 0 0,-2-5-26 0 0,-1 2-64 0 0,2 0 1 0 0,2-1-1 0 0,3-1 1 0 0,11 20-30 0 0,-29-62 6 0 0,-2-2-5 0 0,0-1 0 0 0,0 1 1 0 0,0 0-1 0 0,0-1 1 0 0,0 1-1 0 0,0 0 1 0 0,0 0-1 0 0,0-1 0 0 0,0 1 1 0 0,0 0-1 0 0,1-1 1 0 0,-1 1-1 0 0,0 0 1 0 0,0-1-1 0 0,1 1 0 0 0,-1 0 1 0 0,1-1-1 0 0,-1 1 1 0 0,0 0-1 0 0,1-1 0 0 0,-1 1 1 0 0,1-1-1 0 0,-1 1 1 0 0,1-1-1 0 0,0 1 1 0 0,-1-1-1 0 0,1 0 0 0 0,-1 1 1 0 0,1-1-1 0 0,0 0 1 0 0,-1 1-1 0 0,1-1 1 0 0,0 0-1 0 0,0 0 0 0 0,-1 1 1 0 0,1-1-1 0 0,0 0 1 0 0,-1 0-1 0 0,1 0 1 0 0,0 0-1 0 0,0 0 0 0 0,-1 0 1 0 0,1 0-1 0 0,0 0 1 0 0,-1-1-1 0 0,1 1 1 0 0,0 0-1 0 0,0 0 0 0 0,-1-1 1 0 0,1 1-1 0 0,0 0-1 0 0,29-78 313 0 0,69-219 34 0 0,-84 236-249 0 0,-3 0 0 0 0,-2 0 1 0 0,-3-1-1 0 0,-2-24-98 0 0,-5 85-89 0 0,0 0 1 0 0,0 0 0 0 0,0 1 0 0 0,0-1 0 0 0,0 0-1 0 0,0 0 1 0 0,1 0 0 0 0,-1 0 0 0 0,0 1 0 0 0,0-1 0 0 0,1 0-1 0 0,-1 0 1 0 0,1 1 0 0 0,-1-1 0 0 0,0 0 0 0 0,1 1-1 0 0,-1-1 1 0 0,1 0 0 0 0,0 1 0 0 0,-1-1 0 0 0,1 1 0 0 0,-1-1-1 0 0,1 1 1 0 0,0-1 0 0 0,0 1 0 0 0,-1-1 0 0 0,1 1-1 0 0,0-1 1 0 0,0 1 0 0 0,-1 0 0 0 0,1 0 0 0 0,0-1-1 0 0,0 1 1 0 0,0 0 0 0 0,-1 0 0 0 0,1 0 0 0 0,0 0 0 0 0,0 0-1 0 0,0 0 1 0 0,0 0 0 0 0,-1 0 0 0 0,1 0 0 0 0,0 1-1 0 0,0-1 1 0 0,0 0 0 0 0,-1 0 0 0 0,1 1 0 0 0,0-1 0 0 0,0 1-1 0 0,-1-1 1 0 0,1 0 0 0 0,0 1 0 0 0,-1-1 0 0 0,1 1-1 0 0,0 0 1 0 0,-1-1 0 0 0,1 1 88 0 0,16 12-5906 0 0,-16-12 838 0 0,1-1-5715 0 0</inkml:trace>
  <inkml:trace contextRef="#ctx0" brushRef="#br0" timeOffset="7065.504">1720 107 12315 0 0,'0'0'2297'0'0,"0"0"-487"0"0,0 0-179 0 0,0 0-60 0 0,0 0-140 0 0,0 0-305 0 0,0 0-381 0 0,0 0-233 0 0,0 0-61 0 0,0 0 11 0 0,0 0 2 0 0,0 0-28 0 0,0 0-26 0 0,5 26-43 0 0,16 86-55 0 0,-6 91 457 0 0,-16-157-704 0 0,0-23-102 0 0,-1-1-1 0 0,-1 0 1 0 0,-1 0 0 0 0,-1 0 0 0 0,-1 0 0 0 0,0 0 0 0 0,-2-1-1 0 0,-5 8 38 0 0,15-60-11865 0 0,0 25 5326 0 0,-2 0-1933 0 0</inkml:trace>
  <inkml:trace contextRef="#ctx0" brushRef="#br0" timeOffset="7448.971">1700 162 7770 0 0,'0'0'2546'0'0,"0"0"-374"0"0,0 0-209 0 0,0 0-131 0 0,0 0-222 0 0,0 0-304 0 0,0 0-410 0 0,0 0-317 0 0,0 0-159 0 0,0 0-12 0 0,0 0 53 0 0,0 0 71 0 0,0 0 25 0 0,10-3-7 0 0,83-12 855 0 0,-81 14-1295 0 0,-1 1 0 0 0,1 0 1 0 0,-1 1-1 0 0,1 1 0 0 0,-1 0 0 0 0,0 0 1 0 0,1 1-1 0 0,-1 0 0 0 0,0 1 1 0 0,-1 0-1 0 0,1 1 0 0 0,-1 0 0 0 0,0 1 1 0 0,0 0-1 0 0,-1 0 0 0 0,1 1 1 0 0,-1 1-1 0 0,-1-1 0 0 0,0 1 0 0 0,5 7-110 0 0,-2 1 47 0 0,-1 1 0 0 0,-1 0 0 0 0,0 1 0 0 0,-1 0 0 0 0,-1 1 0 0 0,-1-1 0 0 0,-1 1 0 0 0,-1 1 0 0 0,0-1 0 0 0,-1 0 0 0 0,-1 1 0 0 0,-1 0 0 0 0,-1-1 0 0 0,-1 1 0 0 0,-2 17-47 0 0,-1-24 21 0 0,0 1 1 0 0,-1-1-1 0 0,0 0 1 0 0,-1 0 0 0 0,0-1-1 0 0,-1 0 1 0 0,0 0 0 0 0,-1 0-1 0 0,-1-1 1 0 0,1 0-1 0 0,-2-1 1 0 0,0 0 0 0 0,0 0-1 0 0,-1-1 1 0 0,0 0 0 0 0,0-1-1 0 0,-1 0 1 0 0,0-1-1 0 0,-6 2-21 0 0,7-4-10 0 0,1-1-1 0 0,-1 0 0 0 0,-1-1 0 0 0,1 0 1 0 0,0 0-1 0 0,-1-2 0 0 0,1 1 0 0 0,-1-1 0 0 0,0-1 1 0 0,1 0-1 0 0,-1-1 0 0 0,0 0 0 0 0,-2-1 11 0 0,4-1-176 0 0,0 0-1 0 0,0 0 0 0 0,0-1 0 0 0,1 0 0 0 0,0-1 1 0 0,-1 0-1 0 0,2 0 0 0 0,-1-1 0 0 0,1 0 1 0 0,0 0-1 0 0,0-1 177 0 0,-28-30-7840 0 0,30 29-3850 0 0</inkml:trace>
  <inkml:trace contextRef="#ctx0" brushRef="#br0" timeOffset="8084.099">70 1145 0 0 0,'0'0'1063'0'0,"0"0"997"0"0,0 0 400 0 0,0 0-35 0 0,0 0-180 0 0,0 0-230 0 0,0 0-281 0 0,0 0-319 0 0,0 0-272 0 0,0 0-259 0 0,0 0-227 0 0,0 0-151 0 0,-2-2-102 0 0,2 2-364 0 0,0 0 0 0 0,1 0 0 0 0,-1 0 1 0 0,1 0-1 0 0,-1 0 0 0 0,1 0 0 0 0,-1 0 1 0 0,0 0-1 0 0,1 0 0 0 0,-1 0 0 0 0,1 0 0 0 0,-1-1 1 0 0,0 1-1 0 0,1 0 0 0 0,-1 0 0 0 0,1 0 1 0 0,-1-1-1 0 0,0 1 0 0 0,1 0 0 0 0,-1 0 1 0 0,0-1-1 0 0,0 1 0 0 0,1 0 0 0 0,-1-1 0 0 0,0 1 1 0 0,1 0-1 0 0,-1-1 0 0 0,0 1 0 0 0,0 0 1 0 0,0-1-1 0 0,0 1 0 0 0,1 0 0 0 0,-1-1 0 0 0,0 1 1 0 0,0-1-1 0 0,0 1 0 0 0,0-1 0 0 0,0 1 1 0 0,0 0-1 0 0,0-1 0 0 0,0 1 0 0 0,0-1 1 0 0,0 1-1 0 0,0 0 0 0 0,0-1 0 0 0,0 1 0 0 0,0-1 1 0 0,-1 1-1 0 0,1 0 0 0 0,0-1 0 0 0,0 1 1 0 0,0-1-1 0 0,0 1 0 0 0,-1 0 0 0 0,1-1 0 0 0,0 1 1 0 0,-1 0-1 0 0,1-1 0 0 0,0 1-40 0 0,15-3 730 0 0,219-21 3969 0 0,-138 19-4006 0 0,273-27 709 0 0,17-1-714 0 0,40 17-688 0 0,-196 16 18 0 0,-154 3-258 0 0,-90-20-3465 0 0,-16 15-1936 0 0,17 3-657 0 0,5-1-4975 0 0</inkml:trace>
  <inkml:trace contextRef="#ctx0" brushRef="#br0" timeOffset="9015.97">289 1322 0 0 0,'0'0'874'0'0,"0"0"638"0"0,0 0 278 0 0,0 0 129 0 0,0 0 66 0 0,0 0-55 0 0,0 0-172 0 0,0 0-208 0 0,0 0-202 0 0,0 0-113 0 0,0 0-59 0 0,0 0-81 0 0,-10 4-100 0 0,-30 10-132 0 0,30-10-169 0 0,10-4-143 0 0,0 0-108 0 0,0 0-75 0 0,13-7 1567 0 0,83-1 902 0 0,35 9-1672 0 0,40 0-422 0 0,-57-3-467 0 0,438-63 476 0 0,-202 38-592 0 0,-193 10 88 0 0,-113 9-206 0 0,-10 8-14 0 0,-34 0-20 0 0,0 0 10 0 0,0 0 14 0 0,0 0-17 0 0,0 0-27 0 0,0 0-12 0 0,0 0 0 0 0,0 0 25 0 0,0 0 9 0 0,0 0 3 0 0,0 0-6 0 0,0 0-9 0 0,0 0 14 0 0,0 0 6 0 0,0 0 3 0 0,0 0-10 0 0,0 0-19 0 0,0 0 24 0 0,0 0-11 0 0,0 0 16 0 0,0 0-11 0 0,0 0-10 0 0,0 0 17 0 0,0 0-3 0 0,0 0-18 0 0,0 0 0 0 0,0 0 14 0 0,0 0 5 0 0,0 0 18 0 0,0 0-6 0 0,0 0-28 0 0,0 0-9 0 0,0 0-3 0 0,0 0 6 0 0,0 0 10 0 0,0 0-10 0 0,0 0-1 0 0,0 0 27 0 0,0 0 10 0 0,0 0-5 0 0,0 0-8 0 0,0 0-9 0 0,0 0-14 0 0,0 0-2 0 0,0 0 14 0 0,0 0-15 0 0,0 0 2 0 0,0 0 24 0 0,0 0-19 0 0,0 0 8 0 0,0 0-10 0 0,0 0 17 0 0,0 0 8 0 0,0 0-7 0 0,0 0 3 0 0,0 0-13 0 0,0 0 9 0 0,0 0-21 0 0,0 0-7 0 0,0 0 1 0 0,0 0 10 0 0,0 0 18 0 0,0 0 3 0 0,0 0-21 0 0,0 0 10 0 0,0 0 3 0 0,0 0-23 0 0,0 0 3 0 0,0 0-4 0 0,0 0-6 0 0,0 0-2 0 0,0 0-12 0 0,0 0-54 0 0,0 0-37 0 0,0 0-45 0 0,0 0-130 0 0,0 0-193 0 0,0 0-309 0 0,0 0-651 0 0,0 0-1794 0 0,0 0-4601 0 0,0 0-5056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6721 0 0,'0'0'4668'0'0,"0"0"-2033"0"0,0 0-740 0 0,0 0-121 0 0,0 0-92 0 0,0 0-145 0 0,0 0-251 0 0,0 0-304 0 0,0 0-258 0 0,0 0-223 0 0,0 0-175 0 0,0 0-73 0 0,0 0 11 0 0,10 3 874 0 0,78 5 87 0 0,260-19-237 0 0,-259 0-946 0 0,-89 11-28 0 0,0 0 0 0 0,-1 0 1 0 0,1-1-1 0 0,0 1 0 0 0,0 0 1 0 0,0 0-1 0 0,-1-1 0 0 0,1 1 1 0 0,0 0-1 0 0,0 0 0 0 0,0-1 0 0 0,0 1 1 0 0,0 0-1 0 0,-1-1 0 0 0,1 1 1 0 0,0 0-1 0 0,0-1 0 0 0,0 1 1 0 0,0 0-1 0 0,0-1 0 0 0,0 1 0 0 0,0 0 1 0 0,0-1-1 0 0,0 1 0 0 0,0 0 1 0 0,0-1-1 0 0,0 1 0 0 0,0 0 1 0 0,1-1-1 0 0,-1 1 0 0 0,0 0 0 0 0,0 0 1 0 0,0-1-1 0 0,0 1 0 0 0,0 0 1 0 0,1-1-1 0 0,-1 1 0 0 0,0 0 1 0 0,0 0-1 0 0,1-1 0 0 0,-1 1 0 0 0,0 0 1 0 0,0 0-1 0 0,1 0 0 0 0,-1-1 1 0 0,0 1-1 0 0,0 0 0 0 0,1 0 1 0 0,-1 0-1 0 0,0 0 0 0 0,1 0 1 0 0,-1 0-15 0 0,-9-6-52 0 0,-5-5 82 0 0,6 6-23 0 0,1 0 0 0 0,0 0-1 0 0,0-1 1 0 0,0 0 0 0 0,1 0-1 0 0,-1 0 1 0 0,2-1 0 0 0,-1 0 0 0 0,1-1-1 0 0,0 1 1 0 0,0-1 0 0 0,1 0-1 0 0,0 0 1 0 0,0 0-7 0 0,2 1-177 0 0,0-1 1 0 0,0 0-1 0 0,0 0 0 0 0,1 0 1 0 0,0 0-1 0 0,0 0 0 0 0,1 0 1 0 0,0 0-1 0 0,1 0 0 0 0,0 0 1 0 0,0 0-1 0 0,1-3 177 0 0,14-33-10587 0 0,-10 36-1698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 0 0,'0'0'2888'0'0,"0"0"-608"0"0,0 0-368 0 0,0 0-68 0 0,0 0-61 0 0,0 0-183 0 0,0 0-278 0 0,0 0-308 0 0,0 0-233 0 0,0 0-132 0 0,0 0-71 0 0,0 0-57 0 0,0 0-40 0 0,13 22 2448 0 0,-10-19-2799 0 0,0 0 1 0 0,0 0-1 0 0,0-1 0 0 0,1 1 1 0 0,-1-1-1 0 0,1 0 1 0 0,-1 0-1 0 0,1-1 0 0 0,0 1 1 0 0,0-1-1 0 0,0 1 0 0 0,0-1 1 0 0,0 0-1 0 0,0-1 0 0 0,0 1 1 0 0,0-1-1 0 0,0 0 1 0 0,3 0-132 0 0,3 1 148 0 0,263 2 1120 0 0,-272-3-1242 0 0,-1 0-10 0 0,0 0 2 0 0,0 0 3 0 0,0 0-4 0 0,0 0 19 0 0,0 0-6 0 0,0 0-32 0 0,0 0 29 0 0,0 0-8 0 0,0 0-3 0 0,0 0 18 0 0,0 0-1 0 0,0 0-5 0 0,0 0-3 0 0,0 0-21 0 0,0 0 3 0 0,0 0-18 0 0,0 0-10 0 0,0 0-10 0 0,0 0-28 0 0,0 0 2 0 0,0 0-22 0 0,-34-3-4974 0 0,30 3 2656 0 0,-2 0-3626 0 0,2 0-6140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10866 0 0,'0'0'2035'0'0,"0"0"-508"0"0,0 0-130 0 0,0 0 84 0 0,0 0 25 0 0,0 0-151 0 0,0 0-316 0 0,0 0-271 0 0,0 0-137 0 0,0 0-22 0 0,0 0 9 0 0,0 0 11 0 0,0 0-11 0 0,4 5-64 0 0,-2-2-408 0 0,1 0 0 0 0,0-1-1 0 0,0 1 1 0 0,0-1-1 0 0,1 1 1 0 0,-1-1 0 0 0,0 0-1 0 0,1 0 1 0 0,0 0-1 0 0,-1-1 1 0 0,1 1-1 0 0,0-1 1 0 0,0 0 0 0 0,0 0-1 0 0,0 0 1 0 0,0 0-1 0 0,0-1 1 0 0,0 0-1 0 0,3 0-145 0 0,253-4 1431 0 0,-259 4-1420 0 0,-1 0-26 0 0,0 0-23 0 0,0 0-22 0 0,0 0-36 0 0,0 0-55 0 0,0 0-112 0 0,0 0-129 0 0,0 0-176 0 0,0 0-277 0 0,0 0-473 0 0,0 0-1032 0 0,0 0-3335 0 0,0 0-6502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78 16796 0 0,'0'0'1241'0'0,"0"0"-439"0"0,0 0-181 0 0,0 0 171 0 0,0 0 225 0 0,0 0 121 0 0,0 0-64 0 0,0 0-188 0 0,0 0-178 0 0,0 0-120 0 0,0 0-92 0 0,0 0-79 0 0,0 0-37 0 0,1 25-23 0 0,-2 156 375 0 0,1 139-36 0 0,-3-295-725 0 0,-1 0 0 0 0,-1 0 1 0 0,0-1-1 0 0,-2 1 0 0 0,-1-2 1 0 0,-5 10 28 0 0,11-29 432 0 0,-6 12-2270 0 0,4-25-1401 0 0,35-92-8413 0 0,-26 82 5805 0 0,2 3-578 0 0</inkml:trace>
  <inkml:trace contextRef="#ctx0" brushRef="#br0" timeOffset="266.658">30 89 9874 0 0,'0'0'2151'0'0,"0"0"-436"0"0,0 0-152 0 0,0 0 40 0 0,0 0 16 0 0,0 0-134 0 0,0 0-273 0 0,0 0-253 0 0,0 0-127 0 0,0 0-97 0 0,0 0-96 0 0,0 0-81 0 0,0 0-92 0 0,30-8-41 0 0,97-22-46 0 0,60-13 847 0 0,-50 36-1133 0 0,-135 7-137 0 0,-1 0 0 0 0,0 0 0 0 0,1 0 0 0 0,-1 0 0 0 0,0 0 0 0 0,1 1 0 0 0,-1-1 0 0 0,0 1 0 0 0,1-1 0 0 0,-1 1 0 0 0,0-1-1 0 0,0 1 1 0 0,0-1 0 0 0,1 1 0 0 0,-1 0 0 0 0,0 0 0 0 0,0 0 0 0 0,0 0 0 0 0,0 0 0 0 0,0 0 0 0 0,-1 0 0 0 0,1 0 0 0 0,0 0 0 0 0,0 0 0 0 0,-1 0 0 0 0,1 1 0 0 0,0-1 0 0 0,-1 0 0 0 0,1 0 0 0 0,-1 1 0 0 0,0-1 0 0 0,1 0 0 0 0,-1 1 0 0 0,0-1 0 0 0,0 0 0 0 0,0 1 0 0 0,0-1 0 0 0,0 0 0 0 0,0 1 0 0 0,0-1-1 0 0,-1 1 45 0 0,-26 46-6149 0 0,14-35-346 0 0,2-2-5205 0 0</inkml:trace>
  <inkml:trace contextRef="#ctx0" brushRef="#br0" timeOffset="478.442">30 435 11931 0 0,'0'0'2785'0'0,"0"0"-1227"0"0,0 0-466 0 0,0 0 87 0 0,0 0 151 0 0,0 0 18 0 0,0 0-186 0 0,0 0-257 0 0,0 0-229 0 0,0 0-119 0 0,0 0-104 0 0,0 0-76 0 0,0 0-45 0 0,35-10-71 0 0,111-28-48 0 0,-4 2 68 0 0,-64 31-1850 0 0,-54 5-4538 0 0,-20 0-3527 0 0</inkml:trace>
  <inkml:trace contextRef="#ctx0" brushRef="#br0" timeOffset="1117.976">757 479 16724 0 0,'0'0'1224'0'0,"0"0"-427"0"0,0 0-115 0 0,0 0 123 0 0,0 0 80 0 0,0 0-15 0 0,0 0-141 0 0,0 0-217 0 0,0 0-158 0 0,0 0-99 0 0,0 0-90 0 0,0 0-62 0 0,0 0-29 0 0,-13 12-14 0 0,-37 38 2 0 0,50-51-48 0 0,1 1-1 0 0,-1-1 0 0 0,0 1 1 0 0,1-1-1 0 0,-1 1 0 0 0,1-1 1 0 0,-1 1-1 0 0,0-1 0 0 0,1 1 1 0 0,-1 0-1 0 0,1-1 0 0 0,-1 1 1 0 0,1 0-1 0 0,0-1 0 0 0,-1 1 1 0 0,1 0-1 0 0,-1 0 0 0 0,1-1 1 0 0,-1 1-1 0 0,1 0 0 0 0,0 0 1 0 0,-1 0-1 0 0,1 0 0 0 0,0 0 1 0 0,-1 0-1 0 0,1 0 0 0 0,-1 0 1 0 0,1 0-1 0 0,0 0 0 0 0,-1 0 1 0 0,1 1-1 0 0,-1-1 0 0 0,1 0 1 0 0,0 0-1 0 0,-1 0 0 0 0,1 1 1 0 0,-1-1-1 0 0,1 0 0 0 0,-1 1 1 0 0,1-1-1 0 0,-1 1 0 0 0,1-1 1 0 0,-1 0-1 0 0,1 1 0 0 0,-1-1 1 0 0,0 1-1 0 0,1-1 0 0 0,-1 1 1 0 0,0-1-1 0 0,1 1 0 0 0,-1-1 1 0 0,0 1-1 0 0,0 0 0 0 0,0-1 1 0 0,1 1-1 0 0,-1-1 0 0 0,0 1 1 0 0,0 0-1 0 0,0-1 0 0 0,0 1 1 0 0,0 0-1 0 0,0-1 0 0 0,0 1 1 0 0,0-1-1 0 0,0 1 0 0 0,0 0 1 0 0,-1-1-1 0 0,1 1-13 0 0,1-1 61 0 0,-38 0-49 0 0,24 4-438 0 0,-2 1-2035 0 0,9 1-9103 0 0,6-6 734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8682 0 0,'0'0'2330'0'0,"0"0"-547"0"0,0 0-140 0 0,0 0 114 0 0,0 0 77 0 0,0 0-107 0 0,0 0-320 0 0,0 0-301 0 0,0 0-243 0 0,0 0-191 0 0,0 0-112 0 0,0 0-61 0 0,0 0-38 0 0,-5 8-11 0 0,-128 234 2223 0 0,-20-21-3314 0 0,143-210-263 0 0,3-22-7246 0 0,7-3-1648 0 0,0 10 844 0 0</inkml:trace>
  <inkml:trace contextRef="#ctx0" brushRef="#br0" timeOffset="282.012">8 1 11362 0 0,'0'0'3064'0'0,"0"0"-874"0"0,0 0-621 0 0,0 0-232 0 0,0 0-168 0 0,0 0-182 0 0,0 0-144 0 0,0 0-114 0 0,0 0-59 0 0,0 0-14 0 0,0 0-63 0 0,0 0-71 0 0,0 0-54 0 0,5 22-11 0 0,18 73-19 0 0,-16-70-153 0 0,2-1 0 0 0,1 0 0 0 0,1-1 0 0 0,1 0 0 0 0,1-1 0 0 0,1-1 1 0 0,0 0-1 0 0,2 0 0 0 0,9 8-285 0 0,62 94 541 0 0,22 82-582 0 0,-107-198-392 0 0,-6-10-12345 0 0,1 2 958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46 244 9866 0 0,'0'0'2743'0'0,"0"0"-1221"0"0,0 0-507 0 0,0 0 128 0 0,0 0 206 0 0,0 0 86 0 0,0 0-132 0 0,0 0-245 0 0,0 0-246 0 0,0 0-181 0 0,0 0-115 0 0,-4 33-108 0 0,-10 104-75 0 0,1 65 1080 0 0,0-107-718 0 0,11-136 1406 0 0,15-16-2013 0 0,2 0 0 0 0,2 2 0 0 0,3 0 0 0 0,22-42-88 0 0,-16 36-2 0 0,100-185 0 0 0,-87 205 6 0 0,-35 64-8 0 0,-4 152 175 0 0,0-170-254 0 0,0 0 0 0 0,0 0-1 0 0,1 0 1 0 0,-1-1 0 0 0,1 1 0 0 0,1 0-1 0 0,-1 0 1 0 0,0-1 0 0 0,1 1 0 0 0,0-1 0 0 0,0 1-1 0 0,1-1 1 0 0,-1 0 0 0 0,1 0 0 0 0,0 0-1 0 0,0 0 1 0 0,0 0 0 0 0,0-1 0 0 0,1 1-1 0 0,0-1 1 0 0,-1 0 0 0 0,1 0 0 0 0,0-1-1 0 0,4 3 84 0 0,2 2-1399 0 0,-1-1-1523 0 0,-1-1-4331 0 0,-4-1-5196 0 0</inkml:trace>
  <inkml:trace contextRef="#ctx0" brushRef="#br0" timeOffset="293.07">477 763 14299 0 0,'0'0'1456'0'0,"0"0"-330"0"0,0 0 18 0 0,0 0 115 0 0,0 0 35 0 0,0 0-117 0 0,0 0-252 0 0,0 0-231 0 0,0 0-178 0 0,0 0-123 0 0,0 0-107 0 0,0 0-70 0 0,0 0-37 0 0,-6 20-43 0 0,-16 60-24 0 0,17-16 79 0 0,5-62-218 0 0,0-2-29 0 0,0 0-39 0 0,0 0-67 0 0,0 0-96 0 0,0 0-156 0 0,7-14-3791 0 0,-4 9-1310 0 0,1-2-5939 0 0</inkml:trace>
  <inkml:trace contextRef="#ctx0" brushRef="#br0" timeOffset="680.384">731 358 13075 0 0,'0'0'1994'0'0,"0"0"-772"0"0,0 0-197 0 0,0 0 99 0 0,0 0 67 0 0,0 0-60 0 0,0 0-252 0 0,0 0-262 0 0,0 0-203 0 0,0 0-138 0 0,0 0-96 0 0,0 0-44 0 0,-7 4-31 0 0,-20 14-20 0 0,50-47 351 0 0,-23 29-354 0 0,0 0 32 0 0,0 0 15 0 0,-15 8 168 0 0,-42 43-114 0 0,81-56-3436 0 0,-17 0-1309 0 0,-3 4-6013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470 513 0 0 0,'0'0'465'0'0,"0"0"792"0"0,0 0 419 0 0,0 0 206 0 0,0 0 41 0 0,0 0-104 0 0,0 0-129 0 0,0 0-153 0 0,0 0-142 0 0,0 0-105 0 0,10-4-115 0 0,30-8-98 0 0,-22 0 6294 0 0,-32 1-4577 0 0,6 6-3150 0 0,-3-1 423 0 0,0 1-1 0 0,0 0 0 0 0,-1 0 1 0 0,0 1-1 0 0,1 1 1 0 0,-1 0-1 0 0,-1 0 1 0 0,1 1-1 0 0,0 1 1 0 0,0 0-1 0 0,-1 1 1 0 0,-5 1-67 0 0,-11-2 81 0 0,0 1 0 0 0,1 2 1 0 0,-1 1-1 0 0,1 2 0 0 0,-1 0 1 0 0,1 2-1 0 0,1 1 0 0 0,-1 1 1 0 0,2 2-1 0 0,-20 10-81 0 0,43-20 7 0 0,1 1 1 0 0,0 0-1 0 0,0 0 1 0 0,0 1-1 0 0,0-1 0 0 0,0 0 1 0 0,1 1-1 0 0,-1-1 0 0 0,1 1 1 0 0,-1-1-1 0 0,1 1 1 0 0,0 0-1 0 0,0 0 0 0 0,0 0 1 0 0,1-1-1 0 0,-1 1 0 0 0,1 0 1 0 0,-1 0-1 0 0,1 0 1 0 0,0 0-1 0 0,0 0 0 0 0,0 0 1 0 0,0 0-1 0 0,1 0 0 0 0,-1 0 1 0 0,1-1-1 0 0,0 1 1 0 0,0 0-1 0 0,0 0 0 0 0,0 0 1 0 0,0-1-1 0 0,1 1 0 0 0,-1-1 1 0 0,1 1-1 0 0,0-1 1 0 0,-1 1-1 0 0,1-1 0 0 0,0 0 1 0 0,1 0-1 0 0,-1 0 0 0 0,0 0 1 0 0,0 0-1 0 0,1-1 1 0 0,-1 1-1 0 0,1-1 0 0 0,0 0 1 0 0,-1 1-1 0 0,1-1 0 0 0,1 0-6 0 0,19 10 47 0 0,0 0 1 0 0,2-2 0 0 0,-1 0 0 0 0,1-2-1 0 0,0-1 1 0 0,1 0 0 0 0,-1-2 0 0 0,1-2-1 0 0,0 0 1 0 0,0-1 0 0 0,0-2 0 0 0,0 0 0 0 0,0-2-50 0 0,39 2 70 0 0,-74 12 178 0 0,-124 55-20 0 0,129-64-222 0 0,-28 10 5 0 0,1 2 0 0 0,0 0 0 0 0,1 2 0 0 0,1 2 0 0 0,1 0 0 0 0,0 2 1 0 0,1 1-1 0 0,2 1 0 0 0,-15 16-10 0 0,38-35 5 0 0,0 0 0 0 0,0 0-1 0 0,0 0 1 0 0,0 0 0 0 0,0 1 0 0 0,1-1 0 0 0,-1 1 0 0 0,1-1 0 0 0,0 1 0 0 0,0 0-1 0 0,0-1 1 0 0,1 1 0 0 0,-1 0 0 0 0,1 0 0 0 0,0 0 0 0 0,0-1 0 0 0,0 1-1 0 0,1 0 1 0 0,-1 0 0 0 0,1-1 0 0 0,0 1 0 0 0,0 0 0 0 0,0-1 0 0 0,1 1 0 0 0,-1-1-1 0 0,1 1 1 0 0,0-1 0 0 0,0 0 0 0 0,0 0 0 0 0,0 0 0 0 0,0 0 0 0 0,1 0 0 0 0,-1 0-1 0 0,1 0 1 0 0,0-1 0 0 0,0 0 0 0 0,1 2-5 0 0,5 3 27 0 0,-1-1 0 0 0,1 1 0 0 0,1-2 0 0 0,-1 1 0 0 0,1-1 0 0 0,0-1 0 0 0,0 1 0 0 0,0-2 0 0 0,0 1 0 0 0,1-2 0 0 0,0 1 0 0 0,6 0-27 0 0,146-15 93 0 0,-160 12-153 0 0,-1 0 0 0 0,1-1 0 0 0,-1 1 0 0 0,0 0 0 0 0,1-1-1 0 0,-1 0 1 0 0,0 1 0 0 0,0-1 0 0 0,0 0 0 0 0,1 0 0 0 0,-1 0 0 0 0,0-1 0 0 0,0 1-1 0 0,0 0 1 0 0,-1-1 0 0 0,1 1 0 0 0,0-1 0 0 0,-1 0 0 0 0,1 0 0 0 0,0 1-1 0 0,-1-1 1 0 0,0 0 0 0 0,0 0 0 0 0,1 0 0 0 0,-1-1 0 0 0,0 1 0 0 0,-1 0-1 0 0,1 0 1 0 0,0-1 0 0 0,-1 1 0 0 0,1 0 0 0 0,-1 0 0 0 0,0-1 60 0 0,-2-27-4056 0 0,-6 12-5179 0 0,4 10-3334 0 0</inkml:trace>
  <inkml:trace contextRef="#ctx0" brushRef="#br0" timeOffset="548.433">141 1 11594 0 0,'0'0'3412'0'0,"0"0"-1970"0"0,0 0-580 0 0,0 0 89 0 0,0 0 213 0 0,0 0 157 0 0,0 0-32 0 0,0 0-246 0 0,0 0-261 0 0,0 0-161 0 0,0 0-69 0 0,0 0 0 0 0,0 0-17 0 0,1 5-31 0 0,37 152 2234 0 0,-25 30-1142 0 0,-10 169-1596 0 0,-5-186 119 0 0,3 362 153 0 0,15-429-186 0 0,-71-89-189 0 0,54-14 38 0 0,0 1 0 0 0,1-1 0 0 0,-1 0 0 0 0,0 0 0 0 0,0 0 1 0 0,1 0-1 0 0,-1 0 0 0 0,0 0 0 0 0,0 0 0 0 0,1 0 0 0 0,-1 0 0 0 0,0 0 0 0 0,0 0 0 0 0,1-1 0 0 0,-1 1 0 0 0,0 0 1 0 0,1-1-1 0 0,-1 1 0 0 0,0 0 0 0 0,1-1 0 0 0,-1 1 0 0 0,0 0 0 0 0,1-1 0 0 0,-1 1 0 0 0,1-1 0 0 0,-1 1 1 0 0,1-1-1 0 0,-1 0 0 0 0,1 1 0 0 0,-1-1 0 0 0,1 1 0 0 0,0-1 0 0 0,-1 0 0 0 0,1 0 0 0 0,0 1 0 0 0,0-1 0 0 0,-1 0 1 0 0,1 1-1 0 0,0-1 0 0 0,0 0 0 0 0,0 0 0 0 0,0 1 0 0 0,0-1 0 0 0,0 0 0 0 0,0 0 0 0 0,0 1 0 0 0,0-1 0 0 0,0 0 1 0 0,0 1-1 0 0,1-1 0 0 0,-1 0 0 0 0,0 0 0 0 0,0 1 0 0 0,1-1 0 0 0,-1 0 0 0 0,0 1 0 0 0,1-1 0 0 0,-1 1 0 0 0,1-1 1 0 0,-1 0-1 0 0,1 1 0 0 0,0-1 65 0 0,18-24-8716 0 0,-14 20-3435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3 332 13395 0 0,'0'0'2252'0'0,"0"0"-450"0"0,0 0-196 0 0,0 0-93 0 0,0 0-119 0 0,0 0-162 0 0,0 0-194 0 0,0 0-175 0 0,0 0-144 0 0,0 0-141 0 0,0 0-118 0 0,0 0-72 0 0,0 0-66 0 0,-2-5-30 0 0,2 3-269 0 0,0 1 1 0 0,-1-1-1 0 0,1 1 0 0 0,0-1 1 0 0,0 1-1 0 0,0-1 0 0 0,0 1 0 0 0,0 0 1 0 0,1-1-1 0 0,-1 1 0 0 0,0-1 1 0 0,1 1-1 0 0,-1-1 0 0 0,1 1 1 0 0,-1-1-1 0 0,1 1 0 0 0,0 0 1 0 0,-1 0-1 0 0,1-1 0 0 0,0 1 1 0 0,0 0-1 0 0,0 0 0 0 0,0 0 0 0 0,0 0 1 0 0,0 0-1 0 0,0 0 0 0 0,1 0 1 0 0,-1 0-1 0 0,0 0 0 0 0,1 1 1 0 0,-1-1-1 0 0,0 0 0 0 0,1 1 1 0 0,-1-1-1 0 0,1 1 0 0 0,-1-1 0 0 0,0 1 1 0 0,1 0-1 0 0,-1 0 0 0 0,1 0 1 0 0,-1 0-1 0 0,1 0 0 0 0,-1 0 1 0 0,1 0-1 0 0,0 0-23 0 0,0 0 11 0 0,191-30 1174 0 0,-166 27-1130 0 0,197 3 181 0 0,-232-11 765 0 0,-69-114-1239 0 0,64 50-1598 0 0,14 43-4833 0 0,0 24-5889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3633 0 0,'0'0'1839'0'0,"0"0"-244"0"0,0 0 64 0 0,0 0 301 0 0,0 0 241 0 0,0 0 11 0 0,0 0-257 0 0,0 0-378 0 0,0 0-324 0 0,0 0-237 0 0,0 0-146 0 0,2-3-79 0 0,5-7-70 0 0,-5 8-66 0 0,-2 2-71 0 0,0 0-72 0 0,-6 19 1042 0 0,-81 113-651 0 0,44-69-807 0 0,-2-1 1 0 0,-4-2-1 0 0,-2-2 0 0 0,-29 23-96 0 0,-10 3-152 0 0,85-77-422 0 0,5-9-7172 0 0,4-3 4907 0 0,0 2-2468 0 0,-2-1-4838 0 0</inkml:trace>
  <inkml:trace contextRef="#ctx0" brushRef="#br0" timeOffset="294.989">88 38 7066 0 0,'0'0'2633'0'0,"0"0"-313"0"0,0 0-212 0 0,0 0-92 0 0,0 0-95 0 0,0 0-217 0 0,0 0-319 0 0,0 0-277 0 0,0 0-247 0 0,0 0-225 0 0,0 0-114 0 0,0 0-81 0 0,0 0-53 0 0,-3-7 26 0 0,-7-12 6 0 0,14 38 467 0 0,8 8-531 0 0,1-1-1 0 0,1-1 1 0 0,1-1 0 0 0,2 0 0 0 0,0-1 0 0 0,1 0 0 0 0,10 7-356 0 0,25 34 299 0 0,68 115-107 0 0,-104-157-331 0 0,5 5-1346 0 0,-4-14-5104 0 0,-15-13-259 0 0,-2 0-5278 0 0</inkml:trace>
  <inkml:trace contextRef="#ctx0" brushRef="#br0" timeOffset="1053.831">557 689 8186 0 0,'0'0'1372'0'0,"0"0"-108"0"0,0 0 283 0 0,0 0 291 0 0,0 0 29 0 0,0 0-211 0 0,0 0-273 0 0,0 0-213 0 0,0 0-148 0 0,0 0-93 0 0,0 0-97 0 0,0 0-69 0 0,4 1-56 0 0,-3-1-642 0 0,1 0 0 0 0,-1 0 0 0 0,0-1 0 0 0,1 1 0 0 0,-1 0 0 0 0,1-1 0 0 0,-1 1-1 0 0,0-1 1 0 0,0 1 0 0 0,1-1 0 0 0,-1 0 0 0 0,0 0 0 0 0,0 1 0 0 0,0-1 0 0 0,1 0 0 0 0,-1 0 0 0 0,0 0 0 0 0,0 0 0 0 0,-1 0 0 0 0,1 0 0 0 0,0-1 0 0 0,0 1 0 0 0,0 0 0 0 0,-1 0-1 0 0,1 0 1 0 0,-1-1 0 0 0,1 1 0 0 0,-1 0 0 0 0,1-1 0 0 0,-1 1 0 0 0,0-1 0 0 0,1 1 0 0 0,-1 0 0 0 0,0-1 0 0 0,0 1 0 0 0,0-2-65 0 0,1-2 70 0 0,90-385 2274 0 0,-87 377-2312 0 0,0 0 1 0 0,1 0-1 0 0,1 0 1 0 0,0 1 0 0 0,1 0-1 0 0,0 0 1 0 0,1 0 0 0 0,0 1-1 0 0,1 0 1 0 0,0 1-1 0 0,6-5-32 0 0,-13 13 5 0 0,0 1 1 0 0,0-1-1 0 0,0 1 0 0 0,0 0 0 0 0,0-1 0 0 0,0 1 0 0 0,0 0 0 0 0,0 0 0 0 0,0 0 0 0 0,1 1 0 0 0,-1-1 0 0 0,0 1 1 0 0,1-1-1 0 0,-1 1 0 0 0,0 0 0 0 0,1 0 0 0 0,-1-1 0 0 0,1 2 0 0 0,-1-1 0 0 0,0 0 0 0 0,1 0 0 0 0,-1 1 1 0 0,0 0-1 0 0,0-1 0 0 0,1 1 0 0 0,-1 0 0 0 0,0 0 0 0 0,2 1-5 0 0,4 13 16 0 0,0 0 0 0 0,-1 0-1 0 0,-1 0 1 0 0,0 1 0 0 0,-1 0-1 0 0,-1 1 1 0 0,0-1 0 0 0,-1 1 0 0 0,-1 0-1 0 0,-1 0 1 0 0,0 13-16 0 0,10 62-17 0 0,-10-81-2 0 0,-1-8 20 0 0,1 0 0 0 0,-1 1 0 0 0,0-1 0 0 0,1 0 1 0 0,-1 0-1 0 0,1 0 0 0 0,0 0 0 0 0,0 1 0 0 0,1-1 0 0 0,-1-1 0 0 0,0 1 1 0 0,1 0-1 0 0,0 0 0 0 0,0 0 0 0 0,0-1 0 0 0,0 1 0 0 0,0-1 1 0 0,0 1-1 0 0,1-1-1 0 0,0-2-1 0 0,1 0 1 0 0,-1-1-1 0 0,0 1 1 0 0,0-1-1 0 0,0 0 1 0 0,0 0 0 0 0,0 0-1 0 0,0 0 1 0 0,0 0-1 0 0,0-1 1 0 0,-1 0-1 0 0,1 1 1 0 0,0-1-1 0 0,-1 0 1 0 0,0 0 0 0 0,1 0-1 0 0,-1-1 1 0 0,0 1-1 0 0,0 0 1 0 0,0-1-1 0 0,0 0 1 0 0,-1 1-1 0 0,1-1 1 0 0,-1 0 0 0 0,1 0-1 0 0,0-2 1 0 0,4-4 2 0 0,131-212 41 0 0,-119 195-46 0 0,-13 17 2 0 0,1 0-1 0 0,0 1 0 0 0,0 0 1 0 0,0 0-1 0 0,1 0 1 0 0,1 1-1 0 0,-1 0 1 0 0,1 0-1 0 0,0 1 1 0 0,1 0-1 0 0,4-2 2 0 0,-12 9-1 0 0,0-1 0 0 0,1 1 0 0 0,-1 0 0 0 0,0 0-1 0 0,0 0 1 0 0,0-1 0 0 0,1 1 0 0 0,-1 0 0 0 0,0 1 0 0 0,0-1 0 0 0,0 0 0 0 0,-1 0-1 0 0,1 0 1 0 0,0 1 0 0 0,0-1 0 0 0,-1 0 0 0 0,1 1 0 0 0,0-1 0 0 0,-1 0 0 0 0,0 1-1 0 0,1-1 1 0 0,-1 1 0 0 0,0-1 0 0 0,0 1 0 0 0,1-1 0 0 0,-1 1 0 0 0,0-1-1 0 0,-1 1 1 0 0,1-1 0 0 0,0 1 0 0 0,0-1 0 0 0,-1 0 0 0 0,1 1 0 0 0,0-1 0 0 0,-1 1-1 0 0,0 0 2 0 0,1 3 0 0 0,2 303 21 0 0,-2-306-64 0 0,0 1 0 0 0,1-1 0 0 0,-1 1 0 0 0,1-1 0 0 0,-1 1-1 0 0,1-1 1 0 0,0 0 0 0 0,0 1 0 0 0,0-1 0 0 0,1 0 0 0 0,-1 0 0 0 0,0 1 0 0 0,1-1 0 0 0,-1 0 0 0 0,1-1-1 0 0,0 1 1 0 0,0 0 0 0 0,0 0 0 0 0,0-1 0 0 0,0 1 0 0 0,0-1 0 0 0,0 1 0 0 0,0-1 0 0 0,2 1 43 0 0,36-17-4450 0 0,-30 5 1270 0 0,-4 3-2058 0 0,-2-1-6552 0 0</inkml:trace>
  <inkml:trace contextRef="#ctx0" brushRef="#br0" timeOffset="1625.206">1881 56 12547 0 0,'0'0'1989'0'0,"0"0"-659"0"0,0 0-160 0 0,0 0 151 0 0,0 0 29 0 0,0 0-114 0 0,0 0-240 0 0,0 0-230 0 0,0 0-125 0 0,0 0-34 0 0,0 0-24 0 0,0 0-27 0 0,0 0-21 0 0,3-4-55 0 0,11-11-64 0 0,-37-6 979 0 0,15 20-1343 0 0,0 0 0 0 0,-1 1 0 0 0,1 0-1 0 0,0 0 1 0 0,0 1 0 0 0,0-1 0 0 0,0 2 0 0 0,0-1 0 0 0,0 2 0 0 0,0-1-1 0 0,0 1 1 0 0,1 0 0 0 0,-1 0 0 0 0,1 1 0 0 0,0 0 0 0 0,0 0 0 0 0,0 1-1 0 0,0 0 1 0 0,1 0 0 0 0,0 0 0 0 0,-5 7-52 0 0,-10 9 4 0 0,1 2 1 0 0,2 0-1 0 0,0 1 0 0 0,2 1 1 0 0,-6 12-5 0 0,17-27 0 0 0,0-1-1 0 0,1 1 1 0 0,0 1 0 0 0,1-1 0 0 0,0 1 0 0 0,0-1-1 0 0,1 1 1 0 0,1 0 0 0 0,0-1 0 0 0,0 1-1 0 0,1 0 1 0 0,1 8 0 0 0,-1-17 2 0 0,1 1-1 0 0,-1-1 0 0 0,1 0 1 0 0,0 1-1 0 0,0-1 1 0 0,0 1-1 0 0,0-1 0 0 0,0 0 1 0 0,1 0-1 0 0,-1 0 0 0 0,1 0 1 0 0,-1 0-1 0 0,1 0 1 0 0,0 0-1 0 0,0 0 0 0 0,-1-1 1 0 0,1 1-1 0 0,1-1 1 0 0,-1 1-1 0 0,0-1 0 0 0,0 0 1 0 0,0 0-1 0 0,1 0 0 0 0,-1 0 1 0 0,0 0-1 0 0,1-1 1 0 0,-1 1-1 0 0,1 0 0 0 0,-1-1 1 0 0,1 0-1 0 0,-1 0-1 0 0,81-5 285 0 0,-69-2-244 0 0,-1 0-1 0 0,1-1 1 0 0,-2 0 0 0 0,1-1-1 0 0,-1-1 1 0 0,0 0-1 0 0,-1-1 1 0 0,0 0-1 0 0,-1 0 1 0 0,0-1 0 0 0,4-7-41 0 0,40-42 89 0 0,5-1-25 0 0,-51 99-94 0 0,-6 153 14 0 0,41-58-1839 0 0,-19-110-1447 0 0,-14-18-413 0 0,0-3-3597 0 0,-4-1-4492 0 0</inkml:trace>
  <inkml:trace contextRef="#ctx0" brushRef="#br0" timeOffset="1908.022">2271 531 15339 0 0,'0'0'3272'0'0,"0"0"-1667"0"0,0 0-607 0 0,0 0 82 0 0,0 0 60 0 0,0 0-70 0 0,0 0-206 0 0,0 0-250 0 0,0 0-197 0 0,0 0-132 0 0,0 0-74 0 0,0 0-76 0 0,0 0-46 0 0,-3 19-16 0 0,-10 59-51 0 0,-8-25-681 0 0,17-52-1234 0 0,3-1-6345 0 0,1 0-3353 0 0</inkml:trace>
  <inkml:trace contextRef="#ctx0" brushRef="#br0" timeOffset="2109.623">2337 126 16564 0 0,'0'0'2083'0'0,"0"0"-680"0"0,0 0-384 0 0,0 0-185 0 0,0 0-203 0 0,0 0-191 0 0,0 0-178 0 0,0 0-148 0 0,0 0-87 0 0,0 0-40 0 0,0 0-51 0 0,0 0-64 0 0,-8 7-104 0 0,-24 23-165 0 0,24-16-313 0 0,9-13-7562 0 0,-1-1 6874 0 0,1 0-9749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6889 0 0,'0'0'2606'0'0,"0"0"-709"0"0,0 0-254 0 0,0 0 76 0 0,0 0 33 0 0,0 0-115 0 0,0 0-280 0 0,0 0-291 0 0,0 0-255 0 0,0 0-145 0 0,0 0-107 0 0,-7 9-99 0 0,-52 77 1118 0 0,48-27-1206 0 0,38-65-7232 0 0,-24 1 118 0 0,-2 2-4668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6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1,'-33'95,"5"1,3 1,-4 61,2 69,-24 90,49-204,8-89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1 295 176 0 0,'0'0'1646'0'0,"0"0"179"0"0,0 0 335 0 0,0 0 273 0 0,0 0-3 0 0,0 0-291 0 0,0 0-461 0 0,0 0-468 0 0,0 0-319 0 0,0 0-197 0 0,0 0-108 0 0,23 4 2090 0 0,-15-5-2351 0 0,0 0 0 0 0,0 0 0 0 0,1-1 0 0 0,-1 0 0 0 0,0 0 0 0 0,0-1 0 0 0,-1 0 0 0 0,1 0 0 0 0,-1-1 0 0 0,1 0 0 0 0,-1-1-1 0 0,0 1-324 0 0,8-7 153 0 0,0-1 0 0 0,-1 0-1 0 0,0 0 1 0 0,-1-2-1 0 0,0 0 1 0 0,-2 0 0 0 0,1-1-1 0 0,-1-1-152 0 0,-5 7 132 0 0,-1 0 0 0 0,0-1 1 0 0,-1 1-1 0 0,0-1 0 0 0,0 0 0 0 0,-1 0 0 0 0,-1-1 0 0 0,0 1 0 0 0,0-1 0 0 0,-1 1 1 0 0,0-1-1 0 0,0 1 0 0 0,-1-3-132 0 0,0 12 188 0 0,-21 43 427 0 0,8 3-552 0 0,2 1 1 0 0,3 1-1 0 0,1-1 0 0 0,2 1 1 0 0,3 1-1 0 0,1-1 1 0 0,4 24-64 0 0,32 337 352 0 0,-32-366-306 0 0,-1 1 0 0 0,-3 0 1 0 0,-1-1-1 0 0,-2 1 0 0 0,-3-1 1 0 0,0 0-1 0 0,-6 10-46 0 0,-26 26 163 0 0,32-122 18 0 0,7 25-854 0 0,2 0 0 0 0,0 0 0 0 0,1 0 0 0 0,1 1 0 0 0,0-1 0 0 0,2 1 0 0 0,0 0 0 0 0,7-13 673 0 0,-4 9-1598 0 0,5-11-1692 0 0,-4 12-2556 0 0,-2 5-5477 0 0</inkml:trace>
  <inkml:trace contextRef="#ctx0" brushRef="#br0" timeOffset="728.954">529 394 3721 0 0,'0'0'2020'0'0,"0"0"-417"0"0,0 0 23 0 0,0 0 338 0 0,0 0 211 0 0,0 0-49 0 0,0 0-351 0 0,0 0-482 0 0,0 0-373 0 0,0 0-228 0 0,0 0-120 0 0,0 0-75 0 0,0 0-31 0 0,5-12-26 0 0,21-49 271 0 0,-26 112 3442 0 0,-73 75-3140 0 0,-81 69-687 0 0,150-192-318 0 0,1 1 0 0 0,0 0 0 0 0,0 1 0 0 0,1-1 1 0 0,-1 0-1 0 0,1 1 0 0 0,0-1 0 0 0,0 1 0 0 0,1 0 0 0 0,-1 0 1 0 0,1-1-1 0 0,0 1 0 0 0,1 0 0 0 0,-1 0 0 0 0,1 1-8 0 0,0-6 8 0 0,22 8 144 0 0,98 3 502 0 0,-99-12-565 0 0,-15 0-59 0 0,0 0 1 0 0,0 1-1 0 0,0 0 1 0 0,0 0-1 0 0,0 0 1 0 0,0 0-1 0 0,0 1 1 0 0,0 0-1 0 0,0 0 1 0 0,-1 1-1 0 0,1 0 1 0 0,0 0-1 0 0,0 0 1 0 0,-1 1-1 0 0,0-1 1 0 0,1 1-1 0 0,-1 1 1 0 0,0-1-1 0 0,0 1 1 0 0,-1 0-1 0 0,1 0 1 0 0,0 1-31 0 0,3 7 59 0 0,0 1-1 0 0,-1 0 0 0 0,-1 0 1 0 0,0 0-1 0 0,0 1 1 0 0,-1 0-1 0 0,-1 0 1 0 0,-1 0-1 0 0,0 1 1 0 0,-1-1-1 0 0,0 1 1 0 0,-1 0-1 0 0,-1-1 1 0 0,-1 15-59 0 0,1-29 3 0 0,0 4 12 0 0,-1-1 1 0 0,1 1-1 0 0,0-1 1 0 0,-1 1 0 0 0,2-1-1 0 0,-1 1 1 0 0,0-1 0 0 0,1 1-1 0 0,-1-1 1 0 0,1 1-1 0 0,0-1 1 0 0,0 1 0 0 0,1-1-1 0 0,-1 0 1 0 0,1 1 0 0 0,0-1-1 0 0,-1 0 1 0 0,1 0 0 0 0,0 0-1 0 0,1-1 1 0 0,-1 1-1 0 0,1 0 1 0 0,-1-1 0 0 0,1 0-1 0 0,2 2-15 0 0,3-7-207 0 0,-8-13-811 0 0,19-19-4287 0 0,-13 27 333 0 0,-4 3-7109 0 0</inkml:trace>
  <inkml:trace contextRef="#ctx0" brushRef="#br0" timeOffset="976.063">1048 895 9722 0 0,'0'0'2001'0'0,"0"0"-253"0"0,0 0 140 0 0,0 0 295 0 0,0 0-41 0 0,0 0-316 0 0,0 0-440 0 0,0 0-396 0 0,0 0-248 0 0,0 0-154 0 0,0 0-89 0 0,0 0-68 0 0,2 22-70 0 0,5 69-69 0 0,-16-24 300 0 0,-7-23-577 0 0,11-54-7604 0 0,5 7 3654 0 0,-1-2-7810 0 0</inkml:trace>
  <inkml:trace contextRef="#ctx0" brushRef="#br0" timeOffset="1127.717">951 380 11186 0 0,'0'0'2497'0'0,"0"0"-361"0"0,0 0-367 0 0,0 0-289 0 0,0 0-328 0 0,0 0-432 0 0,0 0-471 0 0,0 0-394 0 0,0 0-175 0 0,0 0-160 0 0,0 0-160 0 0,0 0-736 0 0,0 0-4457 0 0,0 0-6266 0 0</inkml:trace>
  <inkml:trace contextRef="#ctx0" brushRef="#br0" timeOffset="1611.69">1203 1226 11122 0 0,'0'0'2608'0'0,"0"0"-952"0"0,0 0-293 0 0,0 0 25 0 0,0 0 10 0 0,0 0-130 0 0,0 0-266 0 0,0 0-262 0 0,0 0-141 0 0,0 0-73 0 0,0 0-13 0 0,10-30-39 0 0,30-97-50 0 0,-6 9 926 0 0,1 4-215 0 0,-34 113-1132 0 0,-1 1 3 0 0,0 0 0 0 0,0 0-37 0 0,0 0-14 0 0,4 12-106 0 0,21 77 137 0 0,6 8 13 0 0,-29-95 16 0 0,1 1-1 0 0,-1-1 1 0 0,1 0-1 0 0,-1 0 1 0 0,1 0-1 0 0,0 0 1 0 0,0 0-1 0 0,0-1 1 0 0,0 1-1 0 0,0-1 1 0 0,0 0-1 0 0,0 0 1 0 0,0 0-1 0 0,1 0 1 0 0,-1 0-1 0 0,0-1 1 0 0,0 0-1 0 0,1 0 1 0 0,-1 1-1 0 0,1-2 1 0 0,-1 1-1 0 0,0 0 1 0 0,0-1-1 0 0,1 1 1 0 0,-1-1-1 0 0,0 0 1 0 0,0 0-1 0 0,0-1 1 0 0,1 1-1 0 0,-1-1 1 0 0,-1 1-1 0 0,1-1 1 0 0,0 0-1 0 0,0 0 1 0 0,-1 0-1 0 0,1 0 1 0 0,-1-1-1 0 0,0 1 1 0 0,1-1-1 0 0,-1 1 1 0 0,0-2-15 0 0,15-16 238 0 0,0-1 1 0 0,-2 0-1 0 0,0-1 1 0 0,-2-1-1 0 0,0-1 0 0 0,-2 0 1 0 0,0 0-1 0 0,0-5-238 0 0,2-33 492 0 0,-13 61-531 0 0,0 1-119 0 0,-15 43-3340 0 0,12-22-809 0 0,1-9-1962 0 0,2-3-6120 0 0</inkml:trace>
  <inkml:trace contextRef="#ctx0" brushRef="#br0" timeOffset="2326.966">1724 961 1032 0 0,'0'0'3024'0'0,"0"0"-348"0"0,0 0-65 0 0,0 0-106 0 0,0 0-238 0 0,0 0-284 0 0,0 0-291 0 0,0 0-263 0 0,0 0-201 0 0,0 0-149 0 0,0 0-159 0 0,31-5-106 0 0,96-15-106 0 0,-62-4 504 0 0,-55 14-923 0 0,-6 7-199 0 0,0 0-1 0 0,-1 0 1 0 0,1 0-1 0 0,-1-1 0 0 0,0 0 1 0 0,0 0-1 0 0,-1 1 1 0 0,1-2-1 0 0,-1 1 1 0 0,0 0-1 0 0,0 0 0 0 0,0-1 1 0 0,-1 1-1 0 0,1-1 1 0 0,-1 0-1 0 0,0 1 0 0 0,0-1 1 0 0,-1 0-1 0 0,0 1 1 0 0,1-1-1 0 0,-2 0 0 0 0,1 0 1 0 0,0 1-1 0 0,-1-2-89 0 0,-1 4 3 0 0,1-1-1 0 0,-1 1 0 0 0,0 0 0 0 0,0-1 1 0 0,0 1-1 0 0,-1 0 0 0 0,1 0 1 0 0,0 0-1 0 0,-1 1 0 0 0,1-1 0 0 0,-1 0 1 0 0,0 1-1 0 0,1 0 0 0 0,-1 0 1 0 0,0 0-1 0 0,0 0 0 0 0,0 0 0 0 0,0 0 1 0 0,0 1-1 0 0,0-1 0 0 0,0 1 1 0 0,0 0-1 0 0,0 0 0 0 0,0 0 0 0 0,0 0 1 0 0,0 1-1 0 0,0-1 0 0 0,0 1 1 0 0,1 0-1 0 0,-1-1 0 0 0,0 2 0 0 0,0-1 1 0 0,0 0-1 0 0,1 0 0 0 0,-2 2-2 0 0,-3 1-16 0 0,0 0 1 0 0,1 1-1 0 0,-1 0 0 0 0,1 0 0 0 0,0 1 0 0 0,1 0 1 0 0,0 0-1 0 0,-1 0 0 0 0,2 1 0 0 0,-1-1 0 0 0,1 1 1 0 0,0 0-1 0 0,1 1 0 0 0,-1-1 0 0 0,1 0 0 0 0,1 1 1 0 0,-1 0-1 0 0,2 0 0 0 0,-1 0 0 0 0,1 0 0 0 0,0 0 1 0 0,0 0-1 0 0,1 0 0 0 0,0 0 0 0 0,1 0 0 0 0,0 0 0 0 0,0 1 16 0 0,1-4-2 0 0,-1-1 0 0 0,1 0 0 0 0,0 0 0 0 0,1 0 0 0 0,-1 0-1 0 0,1-1 1 0 0,-1 1 0 0 0,1 0 0 0 0,0-1 0 0 0,0 0-1 0 0,1 0 1 0 0,-1 0 0 0 0,1 0 0 0 0,-1 0 0 0 0,1-1 0 0 0,0 0-1 0 0,0 0 1 0 0,0 0 0 0 0,0 0 0 0 0,1 0 0 0 0,-1-1-1 0 0,0 0 1 0 0,2 1 2 0 0,104 11 93 0 0,-94-13-68 0 0,-1-1-1 0 0,1 0 0 0 0,0-1 1 0 0,-1 0-1 0 0,0-1 1 0 0,0-1-1 0 0,0-1 0 0 0,0 0 1 0 0,0-1-1 0 0,-1 0 1 0 0,0-1-1 0 0,-1-1 1 0 0,14-9-25 0 0,12-15 133 0 0,0-2 1 0 0,-3-2 0 0 0,0-2-1 0 0,-3-1 1 0 0,-1-1 0 0 0,-2-2-1 0 0,-2-1 1 0 0,-1-2-134 0 0,-10 17 11 0 0,-1 0 0 0 0,-2-1 0 0 0,0-1 0 0 0,-2-1 0 0 0,-1 0-1 0 0,-2 0 1 0 0,-1-1 0 0 0,-1 0 0 0 0,-2 0 0 0 0,-1 0 0 0 0,-2-1 0 0 0,-1 0 0 0 0,-2-17-12 0 0,2 47 4 0 0,-1 0-1 0 0,1-1 0 0 0,-1 1 1 0 0,0 0-1 0 0,0-1 0 0 0,0 1 1 0 0,-1 0-1 0 0,1 0 0 0 0,-1-1 1 0 0,1 1-1 0 0,-1 0 0 0 0,0 0 0 0 0,0 0 1 0 0,-1 0-1 0 0,1 0 0 0 0,-1 0 1 0 0,1 0-1 0 0,-1 0 0 0 0,0 0 1 0 0,0 1-1 0 0,0-1 0 0 0,-1 1 1 0 0,1 0-1 0 0,0-1 0 0 0,-1 1 0 0 0,0 0 1 0 0,1 1-1 0 0,-1-1 0 0 0,0 0 1 0 0,0 1-1 0 0,0-1 0 0 0,0 1 1 0 0,0 0-1 0 0,0 0 0 0 0,0 0 1 0 0,-1 0-1 0 0,1 1 0 0 0,0 0 0 0 0,0-1 1 0 0,-1 1-1 0 0,1 0 0 0 0,0 0 1 0 0,-1 1-1 0 0,1-1 0 0 0,0 1 1 0 0,0-1-1 0 0,-1 1 0 0 0,-1 1-2 0 0,-3 5 2 0 0,0-1 0 0 0,0 1 0 0 0,0 1 0 0 0,1-1 0 0 0,1 1-1 0 0,-1 0 1 0 0,1 1 0 0 0,1 0 0 0 0,-1 0 0 0 0,1 0 0 0 0,1 0 0 0 0,0 1 0 0 0,0 0 0 0 0,1 0-1 0 0,0 0 1 0 0,1 0 0 0 0,-1 8-2 0 0,-2 180 48 0 0,10-160 45 0 0,2 0 0 0 0,1-1-1 0 0,2 0 1 0 0,11 25-93 0 0,17 69 193 0 0,-26-78-123 0 0,-3 0-1 0 0,-2 1 0 0 0,-2 0 1 0 0,-3 4-70 0 0,-1-58-73 0 0,-1 0 0 0 0,0 0 1 0 0,1 0-1 0 0,-1 0 0 0 0,0 0 0 0 0,1 0 1 0 0,-1 0-1 0 0,1 0 0 0 0,-1 0 0 0 0,0 0 1 0 0,1 0-1 0 0,-1 0 0 0 0,0 1 1 0 0,1-1-1 0 0,-1 0 73 0 0,-5-63-4323 0 0,1 38-1161 0 0,2 15 2019 0 0,0 1-7915 0 0</inkml:trace>
  <inkml:trace contextRef="#ctx0" brushRef="#br0" timeOffset="2613.245">2274 560 12235 0 0,'0'0'2443'0'0,"0"0"-313"0"0,0 0-237 0 0,0 0-151 0 0,0 0-180 0 0,0 0-307 0 0,0 0-328 0 0,0 0-259 0 0,0 0-183 0 0,0 0-105 0 0,0 0-46 0 0,0 0-46 0 0,0 0-26 0 0,19 1 873 0 0,194 1 1260 0 0,-29-9-2074 0 0,-182 7-377 0 0,-1 0 0 0 0,1 0 1 0 0,0 0-1 0 0,-1 1 0 0 0,1-1 1 0 0,0 0-1 0 0,-1 1 0 0 0,1-1 1 0 0,0 1-1 0 0,-1-1 0 0 0,1 1 1 0 0,-1 0-1 0 0,1 0 0 0 0,-1 0 1 0 0,1 0-1 0 0,-1 0 0 0 0,0 0 1 0 0,1 0-1 0 0,-1 0 0 0 0,0 0 1 0 0,0 1-1 0 0,0-1 0 0 0,0 0 1 0 0,0 1-1 0 0,0-1 0 0 0,0 1 1 0 0,0-1 55 0 0,3 20-8957 0 0,-4-17-3588 0 0</inkml:trace>
  <inkml:trace contextRef="#ctx0" brushRef="#br0" timeOffset="2949.359">2994 862 20244 0 0,'0'0'1003'0'0,"0"0"-376"0"0,0 0-94 0 0,0 0 40 0 0,0 0 3 0 0,0 0-40 0 0,0 0-168 0 0,0 0-183 0 0,0 0-103 0 0,0 0-48 0 0,0 0-26 0 0,0 0-20 0 0,0 0-18 0 0,5 17-65 0 0,16 49-57 0 0,-14-109-5897 0 0,-10-6 165 0 0,-5 2 3481 0 0,-25-44 4831 0 0,-80-97 10731 0 0,112 180-13603 0 0,14 17-3683 0 0,-5-3-1264 0 0,0-2-6569 0 0</inkml:trace>
  <inkml:trace contextRef="#ctx0" brushRef="#br0" timeOffset="3311.867">3344 608 15883 0 0,'0'0'1954'0'0,"0"0"-217"0"0,0 0-198 0 0,0 0-177 0 0,0 0-207 0 0,0 0-248 0 0,0 0-189 0 0,0 0-167 0 0,0 0-103 0 0,0 0-60 0 0,0 0-71 0 0,0 0-78 0 0,0 0-60 0 0,-18 1 9 0 0,14 4-187 0 0,-6 2 8 0 0,1 0 0 0 0,0 1 0 0 0,1 1 0 0 0,0-1 0 0 0,0 1 1 0 0,1 1-1 0 0,0-1 0 0 0,1 1 0 0 0,0 1 0 0 0,0-1 0 0 0,1 1 0 0 0,1 0 1 0 0,0 0-1 0 0,0 0 0 0 0,1 0 0 0 0,0 1 0 0 0,1 0 0 0 0,0-1 0 0 0,1 5-9 0 0,4-10 50 0 0,-1 0-1 0 0,1 0 0 0 0,0 0 1 0 0,1-1-1 0 0,-1 1 1 0 0,1-1-1 0 0,0 0 0 0 0,1 0 1 0 0,-1-1-1 0 0,1 1 1 0 0,0-1-1 0 0,0 0 0 0 0,0 0 1 0 0,1 0-1 0 0,-1-1 0 0 0,1 0 1 0 0,0 0-1 0 0,0-1 1 0 0,0 1-1 0 0,0-1 0 0 0,0 0 1 0 0,1-1-1 0 0,-1 0 1 0 0,0 0-1 0 0,1 0 0 0 0,-1-1 1 0 0,1 0-1 0 0,-1 0 1 0 0,1 0-1 0 0,2-2-49 0 0,6 3 146 0 0,-12 0-127 0 0,1 0 0 0 0,-1-1 0 0 0,1 0 0 0 0,0 1 0 0 0,-1-1 0 0 0,1 0 0 0 0,0-1 0 0 0,-1 1 0 0 0,1-1-1 0 0,-1 0 1 0 0,1 1 0 0 0,-1-2 0 0 0,1 1 0 0 0,-1 0 0 0 0,1-1 0 0 0,-1 1 0 0 0,0-1 0 0 0,1-1-19 0 0,1 0-41 0 0,-3 3-3518 0 0,0 0-3768 0 0,-2 0-5509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734 130 0 0 0,'0'0'859'0'0,"0"0"184"0"0,0 0 101 0 0,0 0 31 0 0,0 0-7 0 0,0 0 19 0 0,0 0 44 0 0,0 0 71 0 0,0 0 67 0 0,0 0 62 0 0,31-1 15 0 0,136-2 1286 0 0,-137 3 2874 0 0,-30 0-4872 0 0,0 0-52 0 0,0 0-55 0 0,0 0-66 0 0,0 0-38 0 0,-19 0 963 0 0,-140 60-757 0 0,-7 6-557 0 0,-21 7 264 0 0,73-11 32 0 0,113-61-463 0 0,0-1 0 0 0,0 1 0 0 0,0 0 0 0 0,0 0-1 0 0,0-1 1 0 0,0 1 0 0 0,1 0 0 0 0,-1 0 0 0 0,0 0 0 0 0,0 0-1 0 0,1 0 1 0 0,-1 0 0 0 0,1 0 0 0 0,-1 0 0 0 0,1 0-1 0 0,-1 0 1 0 0,1 0 0 0 0,-1 0 0 0 0,1 1 0 0 0,0-1 0 0 0,0 0-1 0 0,0 0 1 0 0,0 0 0 0 0,0 0 0 0 0,0 1 0 0 0,0-1-1 0 0,0 0 1 0 0,0 0 0 0 0,0 0 0 0 0,0 0 0 0 0,1 1 0 0 0,-1-1-1 0 0,1 0 1 0 0,-1 0 0 0 0,1 0 0 0 0,-1 0 0 0 0,1 0-1 0 0,0 0 1 0 0,-1 0 0 0 0,1 0 0 0 0,0 0 0 0 0,0 0 0 0 0,-1-1-1 0 0,1 1 1 0 0,0 0 0 0 0,0 0 0 0 0,0-1 0 0 0,0 1-1 0 0,0-1 1 0 0,0 1 0 0 0,0-1 0 0 0,1 1 0 0 0,-1-1 0 0 0,0 1-1 0 0,0-1 1 0 0,0 0 0 0 0,0 0 0 0 0,0 0 0 0 0,1 0-1 0 0,-1 0 1 0 0,0 0 0 0 0,1 0-5 0 0,24 7 95 0 0,0-1 1 0 0,0-2-1 0 0,1-1 0 0 0,-1 0 1 0 0,1-2-1 0 0,-1-1 0 0 0,18-3-95 0 0,22 1 112 0 0,-47 2-89 0 0,-4-1-7 0 0,1 1 0 0 0,-1 0 0 0 0,1 1 0 0 0,-1 1 0 0 0,0 0 0 0 0,1 1 0 0 0,-2 1 0 0 0,1 0 0 0 0,0 1 0 0 0,0 1-16 0 0,-15-6 2 0 0,1 1 0 0 0,0-1 1 0 0,0 1-1 0 0,0-1 1 0 0,0 1-1 0 0,-1-1 0 0 0,1 1 1 0 0,0 0-1 0 0,0-1 1 0 0,-1 1-1 0 0,1 0 0 0 0,0 0 1 0 0,-1-1-1 0 0,1 1 1 0 0,-1 0-1 0 0,1 0 0 0 0,-1 0 1 0 0,0 0-1 0 0,1 0 1 0 0,-1-1-1 0 0,0 1 0 0 0,1 0 1 0 0,-1 0-1 0 0,0 0 1 0 0,0 0-1 0 0,0 0 0 0 0,0 0 1 0 0,0 0-1 0 0,0 0 1 0 0,0 0-1 0 0,0 0 0 0 0,0 0 1 0 0,-1 0-1 0 0,1 0 1 0 0,0 0-1 0 0,-1 0 0 0 0,1 0 1 0 0,0 0-1 0 0,-1-1 1 0 0,1 1-1 0 0,-1 0 0 0 0,0 0 1 0 0,1 0-1 0 0,-1-1 1 0 0,0 1-1 0 0,1 0 0 0 0,-1-1 1 0 0,0 1-3 0 0,-35 30 61 0 0,-76 38 40 0 0,-184 128-70 0 0,27 19-19 0 0,172-131-76 0 0,96-84 64 0 0,1-1 0 0 0,-1 1 0 0 0,0 0 0 0 0,1-1 1 0 0,-1 1-1 0 0,1 0 0 0 0,-1 0 0 0 0,1 0 1 0 0,0-1-1 0 0,-1 1 0 0 0,1 0 0 0 0,0 0 0 0 0,-1 0 1 0 0,1 0-1 0 0,0 0 0 0 0,0 0 0 0 0,0 0 0 0 0,0-1 1 0 0,0 1-1 0 0,0 0 0 0 0,0 0 0 0 0,0 0 0 0 0,0 0 1 0 0,0 0-1 0 0,0 0 0 0 0,1 0 0 0 0,-1 0 0 0 0,0 0 1 0 0,1-1-1 0 0,-1 1 0 0 0,1 0 0 0 0,-1 0 0 0 0,1 0 1 0 0,-1-1-1 0 0,1 1 0 0 0,-1 0 0 0 0,1-1 1 0 0,0 1-1 0 0,-1 0 0 0 0,1-1 0 0 0,0 1 0 0 0,0-1 1 0 0,0 1-1 0 0,-1-1 0 0 0,1 1 0 0 0,0-1 0 0 0,0 0 1 0 0,0 1-1 0 0,0-1 0 0 0,0 0 0 0 0,0 0 0 0 0,-1 0 1 0 0,2 0-1 0 0,51 7 33 0 0,231-38 289 0 0,-131 8-223 0 0,112 7 218 0 0,-265 16-317 0 0,0 0 11 0 0,0 0 0 0 0,0 0 2 0 0,0 0-7 0 0,0 0-12 0 0,0 0 24 0 0,0 0 8 0 0,0 0 1 0 0,0 0-38 0 0,-4-8-3149 0 0,1 2-6368 0 0,3 5-2832 0 0</inkml:trace>
  <inkml:trace contextRef="#ctx0" brushRef="#br0" timeOffset="629.766">1214 674 9282 0 0,'0'0'2439'0'0,"0"0"-1161"0"0,0 0-511 0 0,0 0 118 0 0,0 0 259 0 0,0 0 166 0 0,0 0-52 0 0,0 0-222 0 0,0 0-244 0 0,0 0-148 0 0,0 0-105 0 0,0 0-79 0 0,0 0-35 0 0,-6 23-43 0 0,-18 70-29 0 0,17-3 830 0 0,7-76-1018 0 0,-1 3 10 0 0,1 0-1 0 0,-2 1 1 0 0,0-1 0 0 0,-1 0-1 0 0,-1 0 1 0 0,-1-1-1 0 0,0 1 1 0 0,-1-1-175 0 0,2 1 774 0 0,3-22 764 0 0,1 4-1532 0 0,4-31 105 0 0,0 0 1 0 0,2 1 0 0 0,2 0-1 0 0,1 0 1 0 0,1 0 0 0 0,1 1-1 0 0,9-14-111 0 0,-10 20 22 0 0,21-43 32 0 0,4 1 0 0 0,2 1 1 0 0,3 3-1 0 0,8-5-54 0 0,-35 48 9 0 0,26-16 21 0 0,-38 35-28 0 0,0-1 0 0 0,0 1 1 0 0,0 0-1 0 0,0-1 0 0 0,0 1 0 0 0,0 0 1 0 0,0 0-1 0 0,1 0 0 0 0,-1 0 0 0 0,0 0 1 0 0,0 0-1 0 0,0 0 0 0 0,0 0 0 0 0,0 0 1 0 0,0 1-1 0 0,0-1 0 0 0,0 0 0 0 0,0 1 1 0 0,0-1-1 0 0,0 1 0 0 0,0-1 0 0 0,0 1 0 0 0,0-1 1 0 0,-1 1-1 0 0,1 0 0 0 0,0-1 0 0 0,0 1 1 0 0,0 0-1 0 0,-1 0 0 0 0,1 0 0 0 0,-1-1 1 0 0,1 1-1 0 0,0 0 0 0 0,-1 0 0 0 0,1 0 1 0 0,-1 0-1 0 0,0 0 0 0 0,1 0 0 0 0,-1 0 1 0 0,0 0-1 0 0,0 0 0 0 0,1 0 0 0 0,-1 0 1 0 0,0 0-1 0 0,0 1-2 0 0,18 54 144 0 0,12 35-395 0 0,-19-86-159 0 0,-7-4-2090 0 0,1 1-5421 0 0,-2 1-4293 0 0</inkml:trace>
  <inkml:trace contextRef="#ctx0" brushRef="#br0" timeOffset="1011.364">1662 1057 12259 0 0,'0'0'4090'0'0,"0"0"-2403"0"0,0 0-847 0 0,0 0 55 0 0,0 0 173 0 0,0 0 130 0 0,0 0-47 0 0,0 0-221 0 0,0 0-245 0 0,0 0-148 0 0,0 0-137 0 0,0 0-98 0 0,0 0-56 0 0,-3 18-92 0 0,-15 82 36 0 0,11-68-212 0 0,7-32-7050 0 0,-2-5 1561 0 0,2 4-6123 0 0</inkml:trace>
  <inkml:trace contextRef="#ctx0" brushRef="#br0" timeOffset="1276.248">1846 715 14075 0 0,'0'0'1856'0'0,"0"0"-802"0"0,0 0-302 0 0,0 0 108 0 0,0 0 143 0 0,0 0 48 0 0,0 0-129 0 0,0 0-218 0 0,0 0-192 0 0,0 0-139 0 0,0 0-83 0 0,0 0-88 0 0,0 0-47 0 0,-9 12-31 0 0,-27 34-36 0 0,27-34-11 0 0,9-12-7 0 0,27-1 359 0 0,-23-26-1105 0 0,-12 11-3226 0 0,5 12-1208 0 0,2 0-6102 0 0</inkml:trace>
  <inkml:trace contextRef="#ctx0" brushRef="#br0" timeOffset="1851.97">1279 181 5537 0 0,'0'0'3390'0'0,"0"0"-1085"0"0,0 0-453 0 0,0 0-23 0 0,0 0-57 0 0,0 0-145 0 0,0 0-239 0 0,0 0-236 0 0,0 0-190 0 0,0 0-147 0 0,0 0-146 0 0,0 0-143 0 0,0 0-93 0 0,-7-1-66 0 0,-18-2-36 0 0,50-5 1302 0 0,156-24 452 0 0,55 28-1702 0 0,-228 7-21 0 0,-37-3-170 0 0,21-2-204 0 0,0 1-1 0 0,1-1 1 0 0,-1-1-1 0 0,1 0 1 0 0,0 0-1 0 0,0 0 0 0 0,0-1 1 0 0,0 0-1 0 0,0 0 1 0 0,1 0-1 0 0,0-1 1 0 0,0 0-1 0 0,0 0 1 0 0,0-1-1 0 0,1 0 1 0 0,0 0-1 0 0,0 0 0 0 0,1-1 1 0 0,0 1-1 0 0,0-1 1 0 0,0 0-1 0 0,0-3 13 0 0,4-6-3041 0 0,7 9-6106 0 0,0 4-3414 0 0</inkml:trace>
  <inkml:trace contextRef="#ctx0" brushRef="#br0" timeOffset="9514.208">439 1308 5297 0 0,'0'0'3961'0'0,"0"0"-1347"0"0,0 0-594 0 0,0 0-123 0 0,0 0-177 0 0,0 0-274 0 0,0 0-325 0 0,0 0-283 0 0,0 0-201 0 0,0 0-99 0 0,0 0-76 0 0,0 0-69 0 0,0 0-44 0 0,-1 0 1954 0 0,18-26-1608 0 0,-6 22-503 0 0,-4 1-718 0 0,4-2-2461 0 0,-2-1-3860 0 0,-4 2-5611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154 369 11747 0 0,'0'0'2591'0'0,"0"0"-764"0"0,0 0-511 0 0,0 0-42 0 0,0 0 85 0 0,0 0-68 0 0,0 0-266 0 0,0 0-346 0 0,0 0-283 0 0,0 0-161 0 0,0 0-22 0 0,1 5 57 0 0,3 21 162 0 0,13 71 654 0 0,-5 1 0 0 0,0 73-1086 0 0,-12-114 53 0 0,1 42 78 0 0,-5 0 0 0 0,-9 51-131 0 0,3-76-276 0 0,8-101-8307 0 0,11-1-985 0 0,-5 17 853 0 0</inkml:trace>
  <inkml:trace contextRef="#ctx0" brushRef="#br0" timeOffset="546.118">1 402 12243 0 0,'0'0'2219'0'0,"0"0"-374"0"0,0 0-213 0 0,0 0-65 0 0,0 0-151 0 0,0 0-249 0 0,0 0-300 0 0,0 0-274 0 0,0 0-157 0 0,0 0-78 0 0,0 0-38 0 0,0 0-6 0 0,19-19-16 0 0,63-60-16 0 0,4 32 263 0 0,-65 39-425 0 0,2-3-28 0 0,0 1 0 0 0,1 1 0 0 0,0 1 0 0 0,1 1 0 0 0,0 1 1 0 0,0 1-1 0 0,0 1 0 0 0,0 2 0 0 0,17 0-92 0 0,-40 2 0 0 0,0 1-1 0 0,1 0 1 0 0,-1-1 0 0 0,0 1-1 0 0,0 0 1 0 0,0 0-1 0 0,0 0 1 0 0,0 0 0 0 0,0 1-1 0 0,0-1 1 0 0,0 0-1 0 0,0 1 1 0 0,-1 0 0 0 0,1-1-1 0 0,-1 1 1 0 0,1 0 0 0 0,-1 0-1 0 0,1 0 1 0 0,-1-1-1 0 0,0 1 1 0 0,0 1 0 0 0,0-1-1 0 0,0 0 1 0 0,0 0-1 0 0,-1 0 1 0 0,1 1 0 0 0,-1-1-1 0 0,1 0 1 0 0,-1 0 0 0 0,0 1-1 0 0,0-1 1 0 0,0 2 0 0 0,-12 76 27 0 0,0-57-22 0 0,-2 0 0 0 0,0 0 1 0 0,-1-2-1 0 0,-2 0 0 0 0,0 0 1 0 0,-6 3-6 0 0,-67 92 2 0 0,89-116-5 0 0,1 1-1 0 0,-1 0 0 0 0,1-1 0 0 0,0 1 1 0 0,-1 0-1 0 0,1 0 0 0 0,0 0 0 0 0,0 0 1 0 0,-1-1-1 0 0,1 1 0 0 0,0 0 0 0 0,0 0 1 0 0,0 0-1 0 0,0 0 0 0 0,0 0 0 0 0,0-1 1 0 0,0 1-1 0 0,0 0 0 0 0,1 0 0 0 0,-1 0 1 0 0,0 0-1 0 0,0-1 0 0 0,1 1 0 0 0,-1 0 1 0 0,1 0-1 0 0,-1-1 0 0 0,0 1 0 0 0,1 0 0 0 0,0 0 1 0 0,-1-1-1 0 0,1 1 0 0 0,-1-1 0 0 0,1 1 1 0 0,0 0-1 0 0,-1-1 0 0 0,1 1 0 0 0,0-1 1 0 0,-1 0-1 0 0,1 1 0 0 0,0-1 0 0 0,0 1 1 0 0,0-1-1 0 0,-1 0 0 0 0,1 0 0 0 0,0 0 1 0 0,0 1-1 0 0,0-1 4 0 0,50 9 3 0 0,-41-8 1 0 0,35 4 30 0 0,117 26-33 0 0,-155-28 3 0 0,0 0 0 0 0,0 0-1 0 0,0 0 1 0 0,0 1-1 0 0,0 0 1 0 0,-1 1-1 0 0,1-1 1 0 0,-1 1-1 0 0,-1 0 1 0 0,1 1-1 0 0,-1 0 1 0 0,1-1 0 0 0,-2 2-1 0 0,1-1 1 0 0,-1 0-1 0 0,0 1 1 0 0,0 0-1 0 0,-1 0 1 0 0,2 5-4 0 0,-3-5 17 0 0,0 0 0 0 0,0 1 1 0 0,-1-1-1 0 0,0 0 0 0 0,-1 1 0 0 0,0-1 1 0 0,0 1-1 0 0,0-1 0 0 0,-1 1 1 0 0,0-1-1 0 0,-1 1 0 0 0,1-1 0 0 0,-1 0 1 0 0,-1 0-1 0 0,0 0 0 0 0,0 0 1 0 0,0 0-1 0 0,0-1 0 0 0,-1 1 0 0 0,0-1 1 0 0,-1 0-1 0 0,0 0 0 0 0,0 0-17 0 0,-13 15 76 0 0,-1-2 0 0 0,0 0 0 0 0,-2-1 0 0 0,0-1 0 0 0,-19 11-76 0 0,21-15 23 0 0,-1-1-1 0 0,0-1 0 0 0,-1-1 0 0 0,-1-1 0 0 0,1-1 1 0 0,-1 0-1 0 0,-1-2 0 0 0,1-1 0 0 0,-12 1-22 0 0,-48 1-776 0 0,81-7 627 0 0,1-1 1 0 0,0 0-1 0 0,-1 1 0 0 0,1-1 0 0 0,-1 0 0 0 0,1 1 1 0 0,0-1-1 0 0,0 0 0 0 0,-1 1 0 0 0,1-1 0 0 0,0 0 1 0 0,0 0-1 0 0,0 1 0 0 0,0-1 0 0 0,0 0 0 0 0,0 0 0 0 0,0 0 1 0 0,0 1-1 0 0,0-1 0 0 0,0 0 0 0 0,0 0 0 0 0,0 1 1 0 0,1-1-1 0 0,-1 0 0 0 0,0 1 0 0 0,1-1 0 0 0,-1 0 1 0 0,0 1-1 0 0,1-1 0 0 0,-1 0 0 0 0,1 1 0 0 0,-1-1 1 0 0,1 1-1 0 0,-1-1 0 0 0,1 0 0 0 0,-1 1 0 0 0,1 0 1 0 0,0-1-1 0 0,-1 1 0 0 0,1-1 0 0 0,0 1 0 0 0,0 0 149 0 0,14-15-10055 0 0,-2 10-875 0 0</inkml:trace>
  <inkml:trace contextRef="#ctx0" brushRef="#br0" timeOffset="1352.266">921 851 16796 0 0,'0'0'1828'0'0,"0"0"-829"0"0,0 0-359 0 0,0 0 51 0 0,0 0 105 0 0,0 0-1 0 0,0 0-142 0 0,0 0-173 0 0,0 0-125 0 0,0 0-43 0 0,0 0-26 0 0,0 0-42 0 0,0 0-50 0 0,6 16-19 0 0,18 49-39 0 0,14-14 499 0 0,-31-49-535 0 0,-1 0-1 0 0,1 0 1 0 0,-1-1 0 0 0,1 0-1 0 0,0 0 1 0 0,0 0 0 0 0,-1-1-1 0 0,1 0 1 0 0,0-1 0 0 0,0 1-1 0 0,-1-1 1 0 0,1 0 0 0 0,0-1-1 0 0,-1 0 1 0 0,5-1-100 0 0,2-3 81 0 0,0-1 1 0 0,-1 0-1 0 0,0-1 0 0 0,0 0 0 0 0,0-1 1 0 0,-1 0-1 0 0,0-1 0 0 0,-1 0 1 0 0,0 0-1 0 0,-1-1 0 0 0,0-1-81 0 0,1 2 26 0 0,82-100 278 0 0,-93 111-305 0 0,1-1 0 0 0,0 1 0 0 0,0-1 0 0 0,0 1 0 0 0,0-1 0 0 0,0 1-1 0 0,0-1 1 0 0,0 1 0 0 0,0 0 0 0 0,0-1 0 0 0,0 1 0 0 0,0-1 0 0 0,0 1 0 0 0,0-1 0 0 0,0 1 0 0 0,0-1 0 0 0,1 1-1 0 0,-1-1 1 0 0,0 1 0 0 0,0-1 0 0 0,1 0 0 0 0,-1 1 0 0 0,0-1 0 0 0,1 1 0 0 0,-1-1 0 0 0,0 1 0 0 0,1-1 0 0 0,-1 0-1 0 0,0 1 1 0 0,1-1 0 0 0,-1 0 0 0 0,1 0 0 0 0,-1 1 0 0 0,1-1 0 0 0,-1 0 0 0 0,1 0 0 0 0,-1 1 0 0 0,1-1-1 0 0,-1 0 1 0 0,1 0 0 0 0,-1 0 0 0 0,1 0 0 0 0,-1 0 0 0 0,1 0 0 0 0,-1 0 0 0 0,1 0 0 0 0,-1 0 0 0 0,1 0 0 0 0,-1 0-1 0 0,1 0 1 0 0,-1 0 0 0 0,1-1 0 0 0,-1 1 0 0 0,1 0 0 0 0,-1 0 0 0 0,1-1 0 0 0,-1 1 0 0 0,1 0 1 0 0,3 25-32 0 0,0-18 32 0 0,1 1 0 0 0,-1-1-1 0 0,1 0 1 0 0,1 0-1 0 0,-1-1 1 0 0,1 0 0 0 0,0 0-1 0 0,0 0 1 0 0,1 0-1 0 0,0-1 1 0 0,0 0 0 0 0,0-1-1 0 0,1 1 1 0 0,-1-2-1 0 0,1 1 1 0 0,0-1 0 0 0,0 0-1 0 0,1 0 1 0 0,-1-1-1 0 0,7 1 1 0 0,-6-1 9 0 0,1 1-1 0 0,0-2 1 0 0,-1 1-1 0 0,1-1 1 0 0,0-1-1 0 0,0 0 1 0 0,0 0-1 0 0,0-1 1 0 0,-1 0-1 0 0,1 0 1 0 0,0-1-1 0 0,-1-1 1 0 0,1 0-1 0 0,-1 0 1 0 0,0-1-1 0 0,0 0 0 0 0,1-1-8 0 0,76-61 202 0 0,-64 37-146 0 0,-1-1 0 0 0,-1-1 0 0 0,-2 0 0 0 0,-1-2 1 0 0,-1 0-1 0 0,-2 0 0 0 0,-1-2 0 0 0,-2 1 0 0 0,-2-2 0 0 0,-1 1 0 0 0,3-33-56 0 0,-4 23-18 0 0,-2-1-1 0 0,-3 1 0 0 0,-1-1 1 0 0,-4-28 18 0 0,2 65 6 0 0,1 0 0 0 0,-2 0 0 0 0,1 0 1 0 0,-1 1-1 0 0,0-1 0 0 0,-1 1 0 0 0,0 0 0 0 0,-1-1 1 0 0,1 1-1 0 0,-2 1 0 0 0,1-1 0 0 0,-1 1 1 0 0,0-1-1 0 0,0 1 0 0 0,-4-3-6 0 0,7 10-6 0 0,1 0-1 0 0,-1-1 1 0 0,1 1 0 0 0,-1 0-1 0 0,0 1 1 0 0,1-1 0 0 0,-1 0 0 0 0,1 0-1 0 0,-1 1 1 0 0,1-1 0 0 0,-1 1-1 0 0,1-1 1 0 0,-1 1 0 0 0,1-1-1 0 0,0 1 1 0 0,-1 0 0 0 0,1 0-1 0 0,0 0 1 0 0,-1 0 0 0 0,1 0 0 0 0,0 0-1 0 0,0 0 1 0 0,0 0 0 0 0,0 0-1 0 0,0 1 1 0 0,0-1 0 0 0,0 0-1 0 0,1 1 1 0 0,-1-1 0 0 0,0 1-1 0 0,1-1 1 0 0,-1 0 0 0 0,1 1 0 0 0,-1-1-1 0 0,1 1 1 0 0,0 0 0 0 0,0-1-1 0 0,0 1 1 0 0,-1-1 0 0 0,2 1-1 0 0,-1-1 1 0 0,0 1 0 0 0,0-1-1 0 0,0 1 7 0 0,-2 7 25 0 0,-6 29-21 0 0,1 1 1 0 0,2 0-1 0 0,2 0 0 0 0,1 1 1 0 0,3-1-1 0 0,3 28-4 0 0,3-5 37 0 0,2-1 1 0 0,3 0-1 0 0,11 29-37 0 0,20 111 142 0 0,-41-76-130 0 0,-2-121-69 0 0,-1 0 0 0 0,0-1 1 0 0,0 1-1 0 0,0 0 0 0 0,0-1 0 0 0,-1 1 1 0 0,1-1-1 0 0,-1 1 0 0 0,0-1 1 0 0,0 1-1 0 0,0-1 0 0 0,-1 0 1 0 0,1 0-1 0 0,-1 0 0 0 0,1-1 0 0 0,-1 1 1 0 0,0-1-1 0 0,0 1 0 0 0,0-1 1 0 0,-1 0-1 0 0,1 0 0 0 0,0 0 0 0 0,-1-1 1 0 0,0 1-1 0 0,1-1 0 0 0,-1 0 1 0 0,-3 1 56 0 0,5-3-172 0 0,0 0 0 0 0,0-1 1 0 0,0 1-1 0 0,0-1 0 0 0,0 1 1 0 0,0-1-1 0 0,0 0 1 0 0,1 0-1 0 0,-1 0 0 0 0,1 0 1 0 0,0 0-1 0 0,-1 0 0 0 0,1 0 1 0 0,0 0-1 0 0,0 0 0 0 0,0-1 1 0 0,1 1-1 0 0,-1 0 1 0 0,0-1-1 0 0,1 1 0 0 0,0-1 1 0 0,-1 1-1 0 0,1-1 172 0 0,-1-2-476 0 0,-6-30-3072 0 0,4 10-4178 0 0,1 9-3801 0 0</inkml:trace>
  <inkml:trace contextRef="#ctx0" brushRef="#br0" timeOffset="1610.62">1547 438 14803 0 0,'0'0'2550'0'0,"0"0"-903"0"0,0 0-297 0 0,0 0 129 0 0,0 0 96 0 0,0 0-163 0 0,0 0-298 0 0,0 0-296 0 0,33 2-201 0 0,103 6-124 0 0,29-19 455 0 0,-105 2-708 0 0,-28 5-811 0 0,115-8 1674 0 0,-99 12-3976 0 0,1 5-4081 0 0,-38-2-5635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10266 0 0,'0'0'1953'0'0,"0"0"-282"0"0,0 0-258 0 0,0 0 84 0 0,0 0 131 0 0,0 0-45 0 0,0 0-231 0 0,0 0-322 0 0,0 0-303 0 0,0 0-223 0 0,0-3 1477 0 0,-11 375-48 0 0,-13-145-1557 0 0,11-113-23 0 0,13-114-311 0 0,0 0 19 0 0,0 0-5 0 0,0 0 12 0 0,0 0-5 0 0,193 0 1349 0 0,46-22-1091 0 0,-154 11-263 0 0,-84 11-38 0 0,-1 0 12 0 0,0 0 4 0 0,0 0-5 0 0,0 0 13 0 0,0 0 2 0 0,0 0 0 0 0,0 0 6 0 0,0 0-26 0 0,0 0 0 0 0,0 0-13 0 0,0 0-2 0 0,0 0-17 0 0,0 0-3 0 0,0 0 12 0 0,0 0-18 0 0,0 0 31 0 0,0 0 8 0 0,0 0-25 0 0,0 0-9 0 0,0 0-6 0 0,-1-13-2423 0 0,1-11-1858 0 0,2 10-5450 0 0,0 6-2223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11258 0 0,'0'0'2040'0'0,"0"0"-296"0"0,0 0-201 0 0,0 0-51 0 0,0 0-43 0 0,0 0-100 0 0,0 0-183 0 0,0 0-209 0 0,0 0-182 0 0,0 0-147 0 0,0 0-118 0 0,0 0-84 0 0,0 0-40 0 0,-3-3-51 0 0,-2-14 305 0 0,39 8 155 0 0,-28 8-749 0 0,194-28 1355 0 0,-21 21-864 0 0,-179 8-517 0 0,0 0-11 0 0,0 0-31 0 0,0 0 46 0 0,0 0 33 0 0,0 0 10 0 0,0 0 33 0 0,0 0-3 0 0,0 0-2 0 0,0 0 26 0 0,0 0 34 0 0,-30-26 448 0 0,-101-95-522 0 0,93 74-868 0 0,38 46 299 0 0,54 27-7486 0 0,-41-16 1558 0 0,-1-2-5858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9642 0 0,'0'0'2671'0'0,"0"0"-582"0"0,0 0-381 0 0,0 0-33 0 0,0 0-47 0 0,0 0-113 0 0,0 0-228 0 0,0 0-236 0 0,0 0-237 0 0,0 0-182 0 0,0 0-133 0 0,0 0-95 0 0,-12 2-21 0 0,-34 4-41 0 0,27 15 193 0 0,7 106 241 0 0,12-95-958 0 0,6-24-917 0 0,-4-9-9098 0 0,-2-2-1223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15171 0 0,'0'0'1559'0'0,"0"0"-253"0"0,0 0-19 0 0,0 0 61 0 0,0 0-41 0 0,0 0-196 0 0,0 0-284 0 0,0 0-243 0 0,0 0-163 0 0,0 0-114 0 0,0 0-64 0 0,0 0-46 0 0,0 0-47 0 0,-4 0 1083 0 0,-39 1-846 0 0,35 13-1146 0 0,39-14-5154 0 0,-18 0-1145 0 0,-4 0-4770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12611 0 0,'0'0'2700'0'0,"0"0"-1283"0"0,0 0-503 0 0,0 0 25 0 0,0 0 80 0 0,0 0-16 0 0,0 0-103 0 0,0 0-156 0 0,0 0-119 0 0,0 0-59 0 0,0 0-74 0 0,0 0-65 0 0,0 0-51 0 0,-2 12-49 0 0,-5 75 709 0 0,2-82-3448 0 0,2-13-6644 0 0,3 4-2395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14379 0 0,'0'0'1904'0'0,"0"0"-519"0"0,0 0-274 0 0,0 0-15 0 0,0 0-20 0 0,0 0-122 0 0,0 0-193 0 0,0 0-163 0 0,0 0-125 0 0,0 0-73 0 0,0 0-41 0 0,0 0-64 0 0,0 0-45 0 0,-7 3-36 0 0,-23 12-68 0 0,23-11-40 0 0,7-4-54 0 0,0 0-44 0 0,0 0-39 0 0,0 0-24 0 0,21 0-566 0 0,2-3-1167 0 0,-9-3-4866 0 0,-8 0-4803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10450 0 0,'0'0'2603'0'0,"0"0"-438"0"0,0 0-254 0 0,0 0-128 0 0,0 0-132 0 0,0 0-199 0 0,0 0-243 0 0,0 0-194 0 0,0 0-170 0 0,0 0-118 0 0,0 0-106 0 0,0 0-79 0 0,0 0-59 0 0,-7-7-70 0 0,-21-23-60 0 0,21 23-77 0 0,17 3 514 0 0,52-11-209 0 0,-3 0-390 0 0,1 2 0 0 0,0 3 1 0 0,1 3-1 0 0,28 1-191 0 0,-73 6 83 0 0,-15 1-62 0 0,1 0 0 0 0,-1 0 0 0 0,0-1-1 0 0,0 1 1 0 0,0 0 0 0 0,0-1-1 0 0,1 0 1 0 0,-1 1 0 0 0,0-1-1 0 0,0 1 1 0 0,1-1 0 0 0,-1 0-1 0 0,0 0 1 0 0,1 0 0 0 0,-1 0-1 0 0,0 0 1 0 0,1 0 0 0 0,-1 0-1 0 0,0 0 1 0 0,1-1 0 0 0,-1 1-1 0 0,0 0 1 0 0,0-1 0 0 0,1 1-1 0 0,-1-1 1 0 0,0 1 0 0 0,0-1-1 0 0,0 0 1 0 0,0 0 0 0 0,0 1-1 0 0,0-1 1 0 0,0 0 0 0 0,0 0-1 0 0,0 0 1 0 0,0 0 0 0 0,0 0-1 0 0,0 0 1 0 0,0-1-21 0 0,-12-6-77 0 0,1-1 0 0 0,0 0 0 0 0,0-1 0 0 0,1 0 0 0 0,1 0-1 0 0,-1-1 1 0 0,2 0 0 0 0,-1 0 0 0 0,2-1 0 0 0,-1 0 0 0 0,2 0 0 0 0,-1 0 0 0 0,2-1 0 0 0,0 0 0 0 0,0 0 0 0 0,1 0-1 0 0,1 0 1 0 0,0-1 0 0 0,1 1 0 0 0,0-1 0 0 0,2-11 77 0 0,16-2-2825 0 0,-3 14-4225 0 0,-9 8-5326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13699 0 0,'0'0'2047'0'0,"0"0"-576"0"0,0 0-213 0 0,0 0 102 0 0,0 0 35 0 0,0 0-136 0 0,0 0-295 0 0,0 0-348 0 0,0 0-245 0 0,0 0-130 0 0,0 0-30 0 0,0 0 32 0 0,4 2 50 0 0,9 11-64 0 0,-1-1 0 0 0,0 2 0 0 0,0-1 0 0 0,-2 2 0 0 0,0-1 0 0 0,0 1 0 0 0,-1 1 0 0 0,-1 0 0 0 0,-1 0 0 0 0,0 1 0 0 0,0 4-229 0 0,70 192 392 0 0,-39-128-341 0 0,-24-107 1365 0 0,73-199-1064 0 0,63-132-416 0 0,-144 350-3146 0 0,-8 27-979 0 0,2-19 1260 0 0,-2 6-9147 0 0</inkml:trace>
  <inkml:trace contextRef="#ctx0" brushRef="#br0" timeOffset="330.662">733 603 13515 0 0,'0'0'5344'0'0,"0"0"-3341"0"0,0 0-1094 0 0,0 0-27 0 0,0 0 71 0 0,0 0 2 0 0,0 0-121 0 0,0 0-231 0 0,0 0-229 0 0,0 0-143 0 0,0 0-40 0 0,0 0-18 0 0,0 0 2 0 0,-3 12-4 0 0,-32 93 267 0 0,20-50-726 0 0,15-54-47 0 0,23-23-7619 0 0,-18 15 1336 0 0,2-1-5130 0 0</inkml:trace>
  <inkml:trace contextRef="#ctx0" brushRef="#br0" timeOffset="585.843">873 227 16692 0 0,'0'0'1585'0'0,"0"0"-467"0"0,0 0-201 0 0,0 0 26 0 0,0 0 16 0 0,0 0-56 0 0,0 0-172 0 0,0 0-202 0 0,0 0-134 0 0,0 0-102 0 0,0 0-73 0 0,0 0-56 0 0,0 0-61 0 0,-8 12-42 0 0,-27 35-42 0 0,36-47-152 0 0,-1 0-1 0 0,0 0 1 0 0,1 0 0 0 0,-1 0-1 0 0,0 0 1 0 0,1 0-1 0 0,-1 0 1 0 0,1 0 0 0 0,-1 0-1 0 0,0 0 1 0 0,1 0 0 0 0,-1 0-1 0 0,0 0 1 0 0,1 0-1 0 0,-1 1 1 0 0,0-1 0 0 0,1 0-1 0 0,-1 0 1 0 0,0 0 0 0 0,1 0-1 0 0,-1 1 1 0 0,0-1-1 0 0,1 0 1 0 0,-1 0 0 0 0,0 1-1 0 0,0-1 1 0 0,1 0-1 0 0,-1 1 1 0 0,0-1 0 0 0,0 0-1 0 0,0 1 1 0 0,1-1 0 0 0,-1 0-1 0 0,0 1 1 0 0,0-1-1 0 0,0 0 1 0 0,0 1 0 0 0,0-1-1 0 0,0 0 1 0 0,0 1 0 0 0,0-1-1 0 0,0 0 1 0 0,0 1 133 0 0,1-2-1144 0 0,6-3-5305 0 0,-3 0-5087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89 376 3657 0 0,'0'0'2063'0'0,"0"0"-133"0"0,0 0-42 0 0,0 0-42 0 0,0 0-87 0 0,0 0-216 0 0,0 0-352 0 0,0 0-392 0 0,0 0-302 0 0,0 0-188 0 0,0 0 53 0 0,3 2 163 0 0,5 2-221 0 0,-1-1 1 0 0,1 1-1 0 0,0-1 0 0 0,-1-1 0 0 0,1 0 0 0 0,0 0 1 0 0,1 0-1 0 0,-1-1 0 0 0,0 0 0 0 0,0-1 0 0 0,1 0 1 0 0,-1 0-1 0 0,0 0 0 0 0,0-1 0 0 0,1-1 0 0 0,-1 1 1 0 0,0-2-1 0 0,0 1 0 0 0,-1-1 0 0 0,1 0-304 0 0,0 1 99 0 0,1-2-1 0 0,-1 1 0 0 0,-1-1 0 0 0,1 0 1 0 0,-1 0-1 0 0,1-1 0 0 0,-1 0 0 0 0,0 0 1 0 0,-1-1-1 0 0,0 0 0 0 0,0 0 1 0 0,0-1-1 0 0,0 1 0 0 0,-1-1 0 0 0,0 0 1 0 0,-1-1-1 0 0,1 1 0 0 0,-1-1 1 0 0,-1 0-1 0 0,0 0 0 0 0,0 0 0 0 0,0-1 1 0 0,-1-2-99 0 0,-1 8 7 0 0,0-1 0 0 0,0 0 0 0 0,-1 0 0 0 0,0 1 0 0 0,1-1 0 0 0,-2 0 0 0 0,1 0 0 0 0,0 0 0 0 0,-1 1 0 0 0,1-1 0 0 0,-1 0 0 0 0,0 1 1 0 0,-1-1-1 0 0,1 1 0 0 0,0-1 0 0 0,-1 1 0 0 0,0-1 0 0 0,0 1 0 0 0,0 0 0 0 0,0 0 0 0 0,0 0 0 0 0,-1 0 0 0 0,0 0 0 0 0,1 1 0 0 0,-1-1 0 0 0,0 1 0 0 0,0-1 1 0 0,0 1-1 0 0,0 0 0 0 0,-1 0 0 0 0,1 1 0 0 0,-1-1 0 0 0,1 1 0 0 0,-1 0 0 0 0,1 0 0 0 0,-1 0 0 0 0,-1 0-7 0 0,-8 0-12 0 0,0 1-1 0 0,-1 1 0 0 0,1 0 1 0 0,0 1-1 0 0,-1 0 1 0 0,1 1-1 0 0,0 0 1 0 0,1 1-1 0 0,-1 1 0 0 0,1 0 1 0 0,0 1-1 0 0,0 0 1 0 0,0 1-1 0 0,1 0 0 0 0,0 1 1 0 0,0 0-1 0 0,1 0 1 0 0,0 1-1 0 0,1 1 1 0 0,-1 0-1 0 0,2 0 0 0 0,0 1 1 0 0,0 0-1 0 0,1 0 1 0 0,0 0-1 0 0,1 1 1 0 0,0 0-1 0 0,1 1 0 0 0,1-1 1 0 0,0 1-1 0 0,0 0 1 0 0,1 0-1 0 0,1 0 1 0 0,0 1-1 0 0,1-1 13 0 0,1-4 8 0 0,0-1 1 0 0,1 0-1 0 0,-1 0 1 0 0,2 0-1 0 0,-1 0 0 0 0,1 0 1 0 0,1 0-1 0 0,-1 0 0 0 0,1 0 1 0 0,1-1-1 0 0,-1 1 1 0 0,1-1-1 0 0,1 0 0 0 0,-1 0 1 0 0,1 0-1 0 0,0-1 1 0 0,1 0-1 0 0,0 0 0 0 0,-1 0 1 0 0,2-1-1 0 0,2 2-8 0 0,4 3 43 0 0,1-2 0 0 0,-1 0 0 0 0,2-1 0 0 0,-1 0 0 0 0,1-1 0 0 0,0-1 0 0 0,0 0 0 0 0,1-1 0 0 0,-1 0 0 0 0,1-2 0 0 0,0 0 0 0 0,0 0 0 0 0,0-2 0 0 0,0 0 0 0 0,0 0 0 0 0,10-3-43 0 0,-9 0-11 0 0,0-1-1 0 0,0 0 0 0 0,-1-1 1 0 0,0-1-1 0 0,0-1 0 0 0,0 0 1 0 0,-1-1-1 0 0,0 0 0 0 0,0-1 1 0 0,-1-1-1 0 0,10-9 12 0 0,-2 2-537 0 0,4-3-2108 0 0,-11 5-6790 0 0,-11 11-2498 0 0</inkml:trace>
  <inkml:trace contextRef="#ctx0" brushRef="#br0" timeOffset="486.945">603 689 11090 0 0,'0'0'2561'0'0,"0"0"-514"0"0,0 0-297 0 0,0 0-239 0 0,0 0-191 0 0,0 0-181 0 0,0 0-192 0 0,0 0-147 0 0,0 0-95 0 0,0 0-55 0 0,0 0-73 0 0,0 0-70 0 0,19-33-60 0 0,59-103-64 0 0,-26 40 390 0 0,60-95 37 0 0,-99 168-789 0 0,-13 35-202 0 0,-30 142 73 0 0,30-147 108 0 0,-1 0 0 0 0,1 0 1 0 0,1 1-1 0 0,-1-1 0 0 0,1 0 1 0 0,0 0-1 0 0,1 0 1 0 0,0 0-1 0 0,0 0 0 0 0,0 0 1 0 0,1 0-1 0 0,0 0 0 0 0,1-1 1 0 0,-1 0-1 0 0,1 1 0 0 0,0-1 1 0 0,1-1-1 0 0,-1 1 0 0 0,1-1 1 0 0,0 1-1 0 0,1-1 1 0 0,3 2-1 0 0,-5-4 31 0 0,0 0 1 0 0,0 0 0 0 0,1-1 0 0 0,-1 1-1 0 0,1-1 1 0 0,-1 0 0 0 0,1-1 0 0 0,0 1-1 0 0,0-1 1 0 0,0 0 0 0 0,0 0 0 0 0,0 0-1 0 0,0-1 1 0 0,0 0 0 0 0,0 0 0 0 0,0 0-1 0 0,0 0 1 0 0,0-1 0 0 0,0 0 0 0 0,0 0-1 0 0,0 0 1 0 0,-1-1 0 0 0,1 0 0 0 0,0 0 0 0 0,-1 0-1 0 0,1 0 1 0 0,-1-1 0 0 0,0 1 0 0 0,1-1-1 0 0,-1 0 1 0 0,-1-1 0 0 0,2 0-32 0 0,7-6 51 0 0,0 0 0 0 0,0-1 1 0 0,-1-1-1 0 0,0 0 0 0 0,-1 0 0 0 0,-1-1 1 0 0,0 0-1 0 0,-1-1 0 0 0,0 0 1 0 0,-1 0-1 0 0,-1-1 0 0 0,0 0 0 0 0,-1 0 1 0 0,0 0-1 0 0,-1 0 0 0 0,-1-1 1 0 0,-1 0-1 0 0,0 0 0 0 0,-1 0 0 0 0,-1-3-51 0 0,0 18-389 0 0,-3 21-6317 0 0,3-10-1939 0 0,0-3-3653 0 0</inkml:trace>
  <inkml:trace contextRef="#ctx0" brushRef="#br0" timeOffset="1254.737">1422 384 4641 0 0,'0'0'3267'0'0,"0"0"-542"0"0,0 0-490 0 0,0 0-432 0 0,0 0-288 0 0,0 0-204 0 0,0 0-147 0 0,0 0-71 0 0,0 0-97 0 0,0 0-91 0 0,0 0-83 0 0,0 0-89 0 0,0 0-70 0 0,31-2-69 0 0,95-4-72 0 0,-75-9 305 0 0,-45 12-725 0 0,-2 0-1 0 0,1-1 1 0 0,0 0 0 0 0,-1 0-1 0 0,1 0 1 0 0,-1 0 0 0 0,0-1-1 0 0,-1 0 1 0 0,1 0-1 0 0,-1 0 1 0 0,0 0 0 0 0,0 0-1 0 0,-1-1 1 0 0,1 1 0 0 0,-1-1-1 0 0,-1 0 1 0 0,1 0-1 0 0,-1 1 1 0 0,0-1 0 0 0,0 0-1 0 0,0 0 1 0 0,-1 0-1 0 0,0 0 1 0 0,0 0 0 0 0,-1-4-102 0 0,-1 7-8 0 0,0-1 1 0 0,0 1 0 0 0,0-1 0 0 0,0 1-1 0 0,-1 0 1 0 0,1 0 0 0 0,-1 0 0 0 0,0 0-1 0 0,0 0 1 0 0,0 1 0 0 0,0-1-1 0 0,0 1 1 0 0,0 0 0 0 0,-1 0 0 0 0,1 0-1 0 0,-1 0 1 0 0,0 1 0 0 0,1-1 0 0 0,-1 1-1 0 0,0 0 1 0 0,0 0 0 0 0,0 1-1 0 0,0-1 1 0 0,0 1 0 0 0,0 0 0 0 0,0 0-1 0 0,0 0 1 0 0,0 0 0 0 0,0 1 0 0 0,0-1-1 0 0,-1 2 8 0 0,-5 0-27 0 0,-1 1 0 0 0,1 1 0 0 0,1 0 0 0 0,-1 0 0 0 0,1 1 0 0 0,-1 0-1 0 0,2 0 1 0 0,-1 1 0 0 0,0 1 0 0 0,1-1 0 0 0,0 1 0 0 0,1 1 0 0 0,0-1-1 0 0,0 1 1 0 0,0 1 0 0 0,1-1 0 0 0,0 1 0 0 0,1 0 0 0 0,0 0 0 0 0,-2 6 27 0 0,3-8-2 0 0,-1 1 1 0 0,1 1-1 0 0,1-1 1 0 0,0 1-1 0 0,0-1 0 0 0,0 1 1 0 0,1 0-1 0 0,1 0 1 0 0,-1 0-1 0 0,2 0 1 0 0,-1 0-1 0 0,1 0 1 0 0,0 0-1 0 0,1 1 1 0 0,0-1-1 0 0,1 0 1 0 0,0-1-1 0 0,0 1 1 0 0,0 0-1 0 0,2 0 1 0 0,-1-1-1 0 0,1 0 1 0 0,0 1-1 0 0,0-2 1 0 0,1 1-1 0 0,0 0 1 0 0,1-1-1 0 0,0 0 1 0 0,0 0-1 0 0,0-1 1 0 0,1 1-1 0 0,0-2 1 0 0,0 1-1 0 0,0-1 1 0 0,1 0-1 0 0,0 0 1 0 0,2 0 1 0 0,4 0 46 0 0,0-1 0 0 0,0 0 0 0 0,1-2 1 0 0,-1 1-1 0 0,1-2 0 0 0,0 0 0 0 0,-1 0 1 0 0,1-2-1 0 0,0 0 0 0 0,-1 0 0 0 0,1-1 1 0 0,-1-1-1 0 0,1-1 0 0 0,-1 0 0 0 0,0-1 1 0 0,0 0-1 0 0,12-7-46 0 0,1-2 123 0 0,0-1 1 0 0,-2-1-1 0 0,1-2 1 0 0,-2 0-1 0 0,0-2 0 0 0,-2 0 1 0 0,0-2-1 0 0,2-4-123 0 0,-8 5 48 0 0,-1-1 1 0 0,0-1-1 0 0,-2 0 0 0 0,-1-1 0 0 0,-1-1 0 0 0,0 0 0 0 0,-2 0 0 0 0,-1-1 0 0 0,-2 0 1 0 0,0 0-1 0 0,1-18-48 0 0,-6 40 0 0 0,1 1 0 0 0,-1 0 0 0 0,0-1 0 0 0,0 1 1 0 0,0-1-1 0 0,-1 1 0 0 0,1-1 0 0 0,-1 0 0 0 0,0 1 1 0 0,0-1-1 0 0,0 1 0 0 0,-1-1 0 0 0,1 0 0 0 0,-1 1 0 0 0,0-1 1 0 0,0 1-1 0 0,0 0 0 0 0,0-1 0 0 0,0 1 0 0 0,-1 0 0 0 0,0-1 1 0 0,1 1-1 0 0,-1 0 0 0 0,0 0 0 0 0,-1 0 0 0 0,1 1 1 0 0,0-1-1 0 0,-1 1 0 0 0,0-1 0 0 0,0 1 0 0 0,1 0 0 0 0,-1 0 1 0 0,0 0-1 0 0,-1 0 0 0 0,1 0 0 0 0,0 1 0 0 0,-3-1 0 0 0,-3 4-20 0 0,1 0-1 0 0,-1 1 1 0 0,1 0-1 0 0,-1 1 0 0 0,1 0 1 0 0,0 0-1 0 0,1 1 1 0 0,-1 0-1 0 0,1 0 0 0 0,0 1 1 0 0,0 0-1 0 0,0 0 1 0 0,1 1-1 0 0,0 0 0 0 0,0 0 1 0 0,1 0-1 0 0,0 0 0 0 0,0 1 1 0 0,1 0-1 0 0,-3 7 21 0 0,5-13-5 0 0,0 1 0 0 0,1-1-1 0 0,0 1 1 0 0,0-1 0 0 0,0 1 0 0 0,0-1-1 0 0,0 1 1 0 0,0 0 0 0 0,0 0 0 0 0,1-1-1 0 0,0 1 1 0 0,-1 0 0 0 0,1 0-1 0 0,0 0 1 0 0,0-1 0 0 0,1 1 0 0 0,-1 0-1 0 0,1 0 1 0 0,-1-1 0 0 0,1 1 0 0 0,0 0-1 0 0,0-1 1 0 0,0 1 0 0 0,0 0 0 0 0,0-1-1 0 0,1 0 1 0 0,-1 1 0 0 0,1-1-1 0 0,0 0 1 0 0,-1 0 0 0 0,1 1 0 0 0,0-2-1 0 0,0 1 1 0 0,0 0 0 0 0,1 0 0 0 0,-1-1-1 0 0,0 1 1 0 0,1-1 0 0 0,-1 1-1 0 0,1-1 1 0 0,-1 0 0 0 0,1 0 5 0 0,177 44 16 0 0,-176-43-10 0 0,0 0 1 0 0,-1 0-1 0 0,1 1 0 0 0,-1-1 1 0 0,0 1-1 0 0,1-1 0 0 0,-1 1 1 0 0,0 0-1 0 0,-1 0 0 0 0,1 1 1 0 0,0-1-1 0 0,-1 1 1 0 0,0-1-1 0 0,0 1 0 0 0,0 0 1 0 0,0-1-1 0 0,0 1 0 0 0,-1 0 1 0 0,0 0-1 0 0,0 0 0 0 0,0 1 1 0 0,0-1-1 0 0,-1 0 0 0 0,1 0 1 0 0,-1 0-1 0 0,0 1 1 0 0,-1-1-1 0 0,1 3-6 0 0,-28 117 198 0 0,-12-27-199 0 0,42-75-1967 0 0,14-19-8779 0 0,-9-3-1225 0 0</inkml:trace>
  <inkml:trace contextRef="#ctx0" brushRef="#br0" timeOffset="1898.037">2622 255 12011 0 0,'0'0'2180'0'0,"0"0"-336"0"0,0 0-243 0 0,0 0-214 0 0,0 0-144 0 0,0 0-134 0 0,0 0-185 0 0,0 0-134 0 0,0 0-158 0 0,0 0-150 0 0,0 0-88 0 0,0 0-83 0 0,0 0-59 0 0,-34 7-33 0 0,-106 25-30 0 0,76-2 7 0 0,57-21-160 0 0,-3 0-37 0 0,0 1-1 0 0,1 1 1 0 0,0 0 0 0 0,1 0-1 0 0,0 0 1 0 0,1 1-1 0 0,0 0 1 0 0,1 1-1 0 0,0 0 1 0 0,1 0 0 0 0,1 0-1 0 0,0 0 1 0 0,0 1-1 0 0,2-1 1 0 0,0 1 0 0 0,0 0-1 0 0,1 14 2 0 0,1-27-1 0 0,0 1-1 0 0,0 0 1 0 0,1 0-1 0 0,-1-1 1 0 0,0 1 0 0 0,1 0-1 0 0,0-1 1 0 0,-1 1-1 0 0,1-1 1 0 0,0 1 0 0 0,0-1-1 0 0,0 1 1 0 0,0-1-1 0 0,0 1 1 0 0,0-1-1 0 0,0 0 1 0 0,0 0 0 0 0,1 1-1 0 0,-1-1 1 0 0,1 0-1 0 0,-1 0 1 0 0,0 0-1 0 0,1-1 1 0 0,0 1 0 0 0,-1 0-1 0 0,1 0 1 0 0,-1-1-1 0 0,1 1 1 0 0,0-1-1 0 0,0 0 1 0 0,-1 1 0 0 0,1-1-1 0 0,0 0 1 0 0,-1 0-1 0 0,1 0 1 0 0,0 0-1 0 0,0 0 1 0 0,-1-1 0 0 0,2 1 1 0 0,67-23 273 0 0,-34-5 112 0 0,-1-1 1 0 0,-2-1 0 0 0,-1-2 0 0 0,-1-1 0 0 0,19-29-386 0 0,-11 16 282 0 0,12-9 207 0 0,-50 55-484 0 0,0 1 0 0 0,0-1-1 0 0,0 0 1 0 0,0 1 0 0 0,0 0 0 0 0,0-1 0 0 0,0 1-1 0 0,0-1 1 0 0,0 1 0 0 0,0 0 0 0 0,0 0-1 0 0,-1 0 1 0 0,1-1 0 0 0,0 1 0 0 0,0 0-1 0 0,-1 0 1 0 0,1 0 0 0 0,-1 0 0 0 0,1 0 0 0 0,-1 0-1 0 0,1 0 1 0 0,-1 0 0 0 0,1 0 0 0 0,-1 1-1 0 0,0-1 1 0 0,0 0 0 0 0,0 0 0 0 0,1 0-1 0 0,-1 0 1 0 0,0 0 0 0 0,-1 1 0 0 0,1-1 0 0 0,0 1-5 0 0,0-1 9 0 0,17 114 155 0 0,27 499-271 0 0,-44-581 98 0 0,-1 0 0 0 0,-1 1 0 0 0,-2-1 0 0 0,-1 0 0 0 0,-1-1 0 0 0,-7 17 9 0 0,11-41 4 0 0,-1 0 1 0 0,0 0-1 0 0,-1 0 1 0 0,0 0-1 0 0,0 0 0 0 0,-1-1 1 0 0,0 0-1 0 0,0 0 1 0 0,0 0-1 0 0,-1 0 1 0 0,0-1-1 0 0,0 0 0 0 0,-1 0 1 0 0,0-1-1 0 0,0 0 1 0 0,0 0-1 0 0,-1 0 1 0 0,1-1-1 0 0,-1 0 1 0 0,0-1-1 0 0,-1 0 0 0 0,1 0 1 0 0,0-1-1 0 0,-1 0 1 0 0,1 0-1 0 0,-1-1 1 0 0,-1 0-5 0 0,6 0-1 0 0,-1 0 1 0 0,0 0 0 0 0,0 0 0 0 0,0-1 0 0 0,0 0 0 0 0,1 0 0 0 0,-1 0 0 0 0,0-1 0 0 0,0 0-1 0 0,0 1 1 0 0,1-2 0 0 0,-1 1 0 0 0,0-1 0 0 0,1 1 0 0 0,-1-1 0 0 0,1 0 0 0 0,0-1 0 0 0,-1 1-1 0 0,1-1 1 0 0,0 0 0 0 0,1 0 0 0 0,-1 0 0 0 0,0 0 0 0 0,1-1 0 0 0,0 1 0 0 0,0-1 0 0 0,0 0 0 0 0,0 0-1 0 0,1 0 1 0 0,-1-1 0 0 0,1 1 0 0 0,0 0 0 0 0,0-1 0 0 0,1 0 0 0 0,-1 1 0 0 0,1-1 0 0 0,0 0 0 0 0,2-14-6 0 0,1 0 0 0 0,1 0 0 0 0,0 0 0 0 0,2 1 0 0 0,0-1 0 0 0,1 1 0 0 0,0 0 0 0 0,2 1 0 0 0,0 0 0 0 0,1 0 1 0 0,1 0-1 0 0,0 1 0 0 0,1 1 0 0 0,1 0 0 0 0,6-6 6 0 0,16-26-44 0 0,210-299-2861 0 0,-239 334 1595 0 0,-4 7-1914 0 0,-1 1-3930 0 0,0 3-4675 0 0</inkml:trace>
  <inkml:trace contextRef="#ctx0" brushRef="#br0" timeOffset="2705.357">3023 321 6481 0 0,'0'0'3192'0'0,"0"0"-900"0"0,0 0-343 0 0,0 0-101 0 0,0 0-173 0 0,0 0-192 0 0,0 0-220 0 0,0 0-248 0 0,0 0-194 0 0,0 0-160 0 0,0 0-155 0 0,0 0-78 0 0,0 0-49 0 0,0-4-59 0 0,0 4-286 0 0,-1 0 0 0 0,1 0 0 0 0,0 0 0 0 0,-1 0 0 0 0,1 0 1 0 0,0 0-1 0 0,-1 0 0 0 0,1 0 0 0 0,0 0 0 0 0,-1 0 0 0 0,1 0 0 0 0,0 0 0 0 0,-1 0 0 0 0,1 0 0 0 0,0 0 0 0 0,0 0 0 0 0,-1-1 0 0 0,1 1 0 0 0,0 0 0 0 0,-1 0 0 0 0,1 0 0 0 0,0 0 0 0 0,-1-1 0 0 0,1 1 0 0 0,0 0 1 0 0,0 0-1 0 0,0-1 0 0 0,-1 1 0 0 0,1 0 0 0 0,0 0-34 0 0,-16 118 425 0 0,14-4-366 0 0,3-112-46 0 0,-1 1 1 0 0,0 0-1 0 0,1 0 1 0 0,-1 0-1 0 0,1 0 1 0 0,0 0-1 0 0,0-1 1 0 0,0 1-1 0 0,1 0 0 0 0,-1-1 1 0 0,0 1-1 0 0,1-1 1 0 0,0 0-1 0 0,0 1 1 0 0,-1-1-1 0 0,1 0 1 0 0,0 0-1 0 0,1 0 1 0 0,-1 0-1 0 0,0 0 0 0 0,1-1 1 0 0,-1 1-1 0 0,1-1 1 0 0,-1 1-1 0 0,1-1 1 0 0,0 0-1 0 0,-1 0 1 0 0,1 0-1 0 0,0-1 1 0 0,0 1-1 0 0,0 0 0 0 0,0-1 1 0 0,0 0-1 0 0,-1 0 1 0 0,1 0-1 0 0,0 0 1 0 0,0 0-1 0 0,0-1 1 0 0,0 1-1 0 0,0-1 1 0 0,0 0-1 0 0,-1 0 0 0 0,1 0 1 0 0,1 0-14 0 0,10-9 188 0 0,0 0 0 0 0,-1-1 0 0 0,0 0 0 0 0,0-1 0 0 0,-1 0 0 0 0,-1-1 0 0 0,0 0-1 0 0,-1-1 1 0 0,-1 0 0 0 0,0-1 0 0 0,0 0 0 0 0,2-9-188 0 0,73-100 607 0 0,27 28-340 0 0,-109 97-268 0 0,0-1 0 0 0,0 0 0 0 0,0 1 0 0 0,0 0-1 0 0,0-1 1 0 0,0 1 0 0 0,-1 0 0 0 0,1 0 0 0 0,0 0 0 0 0,0 0 0 0 0,-1 0 0 0 0,1 0 0 0 0,0 0 0 0 0,-1 1 0 0 0,0-1 0 0 0,1 1 0 0 0,-1-1 0 0 0,0 1 0 0 0,1-1 0 0 0,-1 1 0 0 0,0 0 0 0 0,0 0 0 0 0,-1-1 0 0 0,1 1 0 0 0,0 0 0 0 0,0 0 0 0 0,-1 0 0 0 0,1 0 0 0 0,-1 0 0 0 0,0 0 0 0 0,0 2 1 0 0,9 25 15 0 0,-2 1-1 0 0,-2-1 1 0 0,0 2 0 0 0,-2-1 0 0 0,-2 13-15 0 0,1-18 0 0 0,1 24-11 0 0,-2 0 0 0 0,-2 1 0 0 0,-3-1-1 0 0,-1 0 1 0 0,-3 0 0 0 0,-2-1 0 0 0,-9 28 11 0 0,10-46-7 0 0,-1 0 0 0 0,-1-1 1 0 0,-1 0-1 0 0,-2-1 0 0 0,0 0 1 0 0,-15 18 6 0 0,25-40 4 0 0,0-1 1 0 0,0 0-1 0 0,-1-1 0 0 0,1 1 1 0 0,-1-1-1 0 0,-1 0 1 0 0,1 0-1 0 0,0 0 1 0 0,-1-1-1 0 0,0 0 1 0 0,0 0-1 0 0,0 0 1 0 0,0-1-1 0 0,0 0 1 0 0,-1 0-1 0 0,1 0 1 0 0,-1-1-1 0 0,1 0 0 0 0,-1 0 1 0 0,1-1-1 0 0,-1 0 1 0 0,1 0-1 0 0,-1 0-4 0 0,4-2 1 0 0,-1-1 0 0 0,1 1 0 0 0,0 0 0 0 0,1-1 0 0 0,-1 1-1 0 0,0-1 1 0 0,1 0 0 0 0,-1 0 0 0 0,1 0 0 0 0,0 0 0 0 0,0 0 0 0 0,0-1 0 0 0,1 1-1 0 0,-1 0 1 0 0,1-1 0 0 0,-1 0 0 0 0,1 1 0 0 0,0-1 0 0 0,1 0 0 0 0,-1 1-1 0 0,1-1 1 0 0,-1 0 0 0 0,1 0 0 0 0,0 1 0 0 0,1-1 0 0 0,-1 0 0 0 0,1 0-1 0 0,0-2 0 0 0,-1 3 0 0 0,2-31 4 0 0,1 1 1 0 0,2 0-1 0 0,1-1 0 0 0,1 2 0 0 0,2-1 0 0 0,2 1 0 0 0,1 0 0 0 0,1 1 1 0 0,1 1-1 0 0,18-28-4 0 0,-26 49-6 0 0,-1 0 0 0 0,1 1 0 0 0,1-1 0 0 0,0 1 0 0 0,0 0 0 0 0,1 1 0 0 0,0-1 0 0 0,0 2 0 0 0,0-1 0 0 0,1 1 0 0 0,0 0 0 0 0,0 1 0 0 0,1 0 0 0 0,-1 1 1 0 0,1 0-1 0 0,0 0 0 0 0,0 1 0 0 0,1 0 0 0 0,-1 1 0 0 0,1 0 0 0 0,-1 1 0 0 0,8 0 6 0 0,41 5-814 0 0,-21 6-3242 0 0,-29-7-1516 0 0,0-2-6710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73 13859 0 0,'0'0'2633'0'0,"0"0"-1066"0"0,0 0-411 0 0,0 0 3 0 0,0 0 6 0 0,0 0-74 0 0,0 0-207 0 0,0 0-227 0 0,0 0-123 0 0,0 0-31 0 0,0 0 8 0 0,0 0 0 0 0,0 0-42 0 0,9 3-60 0 0,146 24 1927 0 0,34-27-1430 0 0,-188 0-900 0 0,-1 0-6 0 0,0 0 13 0 0,0 0-16 0 0,0 0-1 0 0,0 0 7 0 0,0 0-30 0 0,0 0 6 0 0,0 0-6 0 0,0 0-18 0 0,0 0-16 0 0,0 0-39 0 0,-15 4-5293 0 0,13-2 4496 0 0,-2 2-971 0 0,1 1-4851 0 0,-1 2-5391 0 0</inkml:trace>
  <inkml:trace contextRef="#ctx0" brushRef="#br0" timeOffset="603.876">1 452 16524 0 0,'0'0'2399'0'0,"0"0"-890"0"0,0 0-392 0 0,0 0 56 0 0,0 0 61 0 0,0 0-95 0 0,0 0-226 0 0,0 0-289 0 0,0 0-220 0 0,0 0-113 0 0,0 0-41 0 0,0 0 11 0 0,0 0 44 0 0,6 2 39 0 0,181 18 2097 0 0,-33-5-2000 0 0,-148-13-430 0 0,2-7-3112 0 0,-8 4 2620 0 0,0 1-85 0 0,0 0-47 0 0,4-13-4579 0 0,-1 9-372 0 0,1 3-5762 0 0</inkml:trace>
  <inkml:trace contextRef="#ctx0" brushRef="#br0" timeOffset="2504.265">695 692 8746 0 0,'0'0'3930'0'0,"0"0"-1575"0"0,0 0-685 0 0,0 0-86 0 0,0 0 61 0 0,0 0-33 0 0,0 0-201 0 0,0 0-260 0 0,0 0-258 0 0,0 0-189 0 0,0 0-115 0 0,-6-12-107 0 0,-16-37-68 0 0,20 44-316 0 0,1-1-1 0 0,0 1 1 0 0,-1-1 0 0 0,2 0 0 0 0,-1 1-1 0 0,1-1 1 0 0,0 1 0 0 0,0-1 0 0 0,0 0 0 0 0,1 1-1 0 0,0-1 1 0 0,0 0 0 0 0,0 1 0 0 0,2-5-98 0 0,0 0 132 0 0,5-16 15 0 0,2-1 0 0 0,1 1 0 0 0,1 1-1 0 0,1 0 1 0 0,1 1 0 0 0,1 0-1 0 0,1 1 1 0 0,6-4-147 0 0,-14 15 24 0 0,1 1 0 0 0,0 0-1 0 0,1 0 1 0 0,0 1 0 0 0,1 1-1 0 0,0 0 1 0 0,1 0 0 0 0,-1 1 0 0 0,2 0-1 0 0,11-5-23 0 0,-23 13-1 0 0,0 0-1 0 0,0 0 0 0 0,0-1 1 0 0,0 1-1 0 0,0 0 0 0 0,0 0 1 0 0,0 0-1 0 0,1 1 0 0 0,-1-1 1 0 0,0 0-1 0 0,0 0 0 0 0,0 1 1 0 0,0-1-1 0 0,0 0 0 0 0,0 1 0 0 0,0-1 1 0 0,0 1-1 0 0,0-1 0 0 0,-1 1 1 0 0,1 0-1 0 0,0-1 0 0 0,0 1 1 0 0,0 0-1 0 0,0 0 0 0 0,-1-1 1 0 0,1 1-1 0 0,0 0 0 0 0,-1 0 1 0 0,1 0-1 0 0,-1 0 0 0 0,1 0 0 0 0,-1 0 1 0 0,1 0 1 0 0,18 66 5 0 0,-18-61-32 0 0,4 53 32 0 0,16 50 93 0 0,-21-109-97 0 0,1 1 0 0 0,-1 0 0 0 0,0 0 0 0 0,0 0 0 0 0,1-1-1 0 0,-1 1 1 0 0,0 0 0 0 0,1-1 0 0 0,-1 1 0 0 0,1 0 0 0 0,-1-1 0 0 0,1 1 0 0 0,-1 0 0 0 0,1-1 0 0 0,0 1 0 0 0,-1-1 0 0 0,1 1 0 0 0,0-1 0 0 0,-1 1 0 0 0,1-1 0 0 0,0 0 0 0 0,0 1 0 0 0,-1-1 0 0 0,1 0 0 0 0,0 0 0 0 0,0 1-1 0 0,-1-1 1 0 0,1 0 0 0 0,0 0 0 0 0,0 0 0 0 0,0 0 0 0 0,0 0 0 0 0,-1 0 0 0 0,1 0 0 0 0,0 0 0 0 0,0 0 0 0 0,0-1 0 0 0,-1 1 0 0 0,1 0 0 0 0,0 0 0 0 0,0-1 0 0 0,-1 1 0 0 0,1 0 0 0 0,0-1 0 0 0,-1 1 0 0 0,1-1 0 0 0,0 1 0 0 0,-1-1-1 0 0,1 1 1 0 0,-1-1 0 0 0,1 0 0 0 0,0 1 0 0 0,-1-1 0 0 0,0 0 0 0 0,1 1 0 0 0,-1-1 0 0 0,1 0 0 0 0,-1 0 0 0 0,0 1 0 0 0,1-1 0 0 0,-1 0 0 0 0,0 0 0 0 0,0 1 0 0 0,0-1 0 0 0,0 0 0 0 0,0 0-1 0 0,10-11 10 0 0,231-278 14 0 0,-201 249-22 0 0,-30 29-3 0 0,0 0-1 0 0,1 1 1 0 0,0 0 0 0 0,1 1 0 0 0,0 0-1 0 0,1 1 1 0 0,0 0 0 0 0,0 1 0 0 0,1 1-1 0 0,0 0 2 0 0,-12 8 0 0 0,-1-1-1 0 0,1 1 1 0 0,-1 0-1 0 0,0 0 1 0 0,1 0 0 0 0,-1-1-1 0 0,0 1 1 0 0,1 1-1 0 0,-1-1 1 0 0,0 0-1 0 0,0 0 1 0 0,0 0-1 0 0,0 1 1 0 0,0-1-1 0 0,-1 0 1 0 0,1 1-1 0 0,0-1 1 0 0,-1 1-1 0 0,1-1 1 0 0,0 1-1 0 0,-1-1 1 0 0,0 1-1 0 0,1-1 1 0 0,-1 1-1 0 0,0-1 1 0 0,0 1-1 0 0,0 0 1 0 0,0-1-1 0 0,0 1 1 0 0,0-1-1 0 0,0 1 1 0 0,-1-1-1 0 0,1 1 1 0 0,-1-1-1 0 0,0 2 1 0 0,1 1 8 0 0,-14 201 157 0 0,12 16-207 0 0,5-214-1350 0 0,0-7-1503 0 0,1 0-3282 0 0,-3 0 4248 0 0,1 0-10145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10138 0 0,'0'0'2318'0'0,"0"0"-476"0"0,0 0-305 0 0,0 0-44 0 0,0 0-8 0 0,0 0-128 0 0,0 0-240 0 0,0 0-263 0 0,0 0-233 0 0,0 0-163 0 0,0 0-105 0 0,27 4 2061 0 0,115-11-312 0 0,-46 10-1630 0 0,-61 0-367 0 0,-1-2 0 0 0,1-1 0 0 0,-1-2 0 0 0,0-1 0 0 0,6-3-105 0 0,-36 5-184 0 0,46-11 432 0 0,-46 10-4026 0 0,-25 20-1558 0 0,14-11-981 0 0,2-2-5162 0 0</inkml:trace>
  <inkml:trace contextRef="#ctx0" brushRef="#br0" timeOffset="329.151">8 586 10954 0 0,'0'0'2027'0'0,"0"0"-409"0"0,0 0-212 0 0,0 0 71 0 0,0 0 32 0 0,0 0-138 0 0,0 0-304 0 0,0 0-289 0 0,0 0-216 0 0,0 0-126 0 0,0 0-60 0 0,0 0-40 0 0,0 0-13 0 0,8 7 772 0 0,18-4-620 0 0,0-1 1 0 0,0-1-1 0 0,0-1 0 0 0,0-1 1 0 0,0-2-1 0 0,0 0 1 0 0,22-7-476 0 0,104-8 349 0 0,-82 18-691 0 0,-74 11-2172 0 0,-14-5-1154 0 0,5-4-5498 0 0,6 1-2532 0 0</inkml:trace>
  <inkml:trace contextRef="#ctx0" brushRef="#br0" timeOffset="898.677">277 38 8138 0 0,'0'0'2298'0'0,"0"0"-286"0"0,0 0-201 0 0,0 0-45 0 0,0 0-66 0 0,0 0-138 0 0,0 0-210 0 0,0 0-222 0 0,0 0-211 0 0,0 0-179 0 0,0 0-143 0 0,0 0-82 0 0,0 0-54 0 0,-6-6-33 0 0,-16-19-43 0 0,17 19-55 0 0,5 6-71 0 0,0 0-66 0 0,0 0-51 0 0,0 0-29 0 0,0 0-21 0 0,15 15 330 0 0,111 80 963 0 0,-57-50-1114 0 0,-39-24-212 0 0,-1 1-1 0 0,-1 1 1 0 0,-1 2 0 0 0,-1 1-1 0 0,5 7-58 0 0,-16-15 23 0 0,-12-16-20 0 0,-1 1 0 0 0,1 0 0 0 0,0 0 0 0 0,-1 1 0 0 0,1-1 0 0 0,-1 0 0 0 0,0 1 0 0 0,0-1 0 0 0,-1 1 0 0 0,1 0 0 0 0,-1 0 0 0 0,0 0 0 0 0,0-1 0 0 0,0 1 0 0 0,0 0 0 0 0,-1 0 0 0 0,1 4-3 0 0,-2-2 19 0 0,0-1 0 0 0,-1 1 1 0 0,1-1-1 0 0,-1 0 0 0 0,-1 1 0 0 0,1-1 1 0 0,-1 0-1 0 0,1 0 0 0 0,-1-1 1 0 0,-1 1-1 0 0,1 0 0 0 0,-1-1 0 0 0,0 0 1 0 0,0 0-1 0 0,0 0 0 0 0,0-1 1 0 0,-1 1-1 0 0,-2 1-19 0 0,-19 19 22 0 0,-191 168 129 0 0,116-82-138 0 0,70-67-54 0 0,29-36-717 0 0,-1 6-585 0 0,6-10-2516 0 0,2-2-3333 0 0,-1-1-4911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10210 0 0,'0'0'3077'0'0,"0"0"-1003"0"0,0 0-454 0 0,0 0-4 0 0,0 0-74 0 0,0 0-200 0 0,0 0-292 0 0,0 0-284 0 0,0 0-206 0 0,0 0-90 0 0,0 0-45 0 0,0 0-20 0 0,0 0 31 0 0,2 2 26 0 0,5 1-250 0 0,0-1 0 0 0,0 1-1 0 0,0-1 1 0 0,1 0 0 0 0,-1 0 0 0 0,1-1 0 0 0,-1 0 0 0 0,1-1-1 0 0,-1 1 1 0 0,1-2 0 0 0,0 1 0 0 0,-1-1 0 0 0,4 0-212 0 0,20-1 265 0 0,135-12 330 0 0,-99 7-594 0 0,-61 4-1998 0 0,-13 5-900 0 0,-13 5-5737 0 0,14-3-3059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11546 0 0,'0'0'2352'0'0,"0"0"-365"0"0,0 0-131 0 0,0 0-109 0 0,0 0-245 0 0,0 0-318 0 0,0 0-309 0 0,0 0-215 0 0,0 0-114 0 0,0 0-76 0 0,0 0-11 0 0,0 0 16 0 0,0 0 30 0 0,3 3 25 0 0,5 1-366 0 0,0-1 0 0 0,0 1 1 0 0,1-2-1 0 0,-1 1 0 0 0,1-1 0 0 0,-1 0 1 0 0,1-1-1 0 0,0 0 0 0 0,-1 0 0 0 0,1-1 1 0 0,0 0-1 0 0,0 0 0 0 0,-1-1 0 0 0,1 0 1 0 0,0-1-1 0 0,-1 0 0 0 0,1-1-164 0 0,187-33 875 0 0,-153 29-1662 0 0,-45 8-344 0 0,-3 1-3983 0 0,2-1-6595 0 0,2-1 177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43 384 4105 0 0,'0'0'2231'0'0,"0"0"-491"0"0,0 0-105 0 0,0 0 160 0 0,0 0 90 0 0,0 0-49 0 0,0 0-129 0 0,0 0-262 0 0,0 0-213 0 0,0 0-171 0 0,0 0-187 0 0,0 0-129 0 0,0 0-100 0 0,-9-1-83 0 0,-1-1-807 0 0,-14-3 1908 0 0,47 2 12 0 0,152 18-327 0 0,3 1-764 0 0,222-6 842 0 0,-421-39-1222 0 0,-29-17-1447 0 0,-54-66-4845 0 0,101 104 686 0 0,2 4-6449 0 0</inkml:trace>
  <inkml:trace contextRef="#ctx0" brushRef="#br0" timeOffset="916.971">286 35 2184 0 0,'0'0'1187'0'0,"0"0"14"0"0,0 0 168 0 0,0 0 228 0 0,0 0 215 0 0,0 0-33 0 0,0 0-195 0 0,0 0-274 0 0,0 0-250 0 0,0 0-156 0 0,0 0-91 0 0,0 0-36 0 0,0 0-26 0 0,-15-4 1768 0 0,-7 48-1397 0 0,19-32-821 0 0,4 38 999 0 0,23-68 925 0 0,-20 14-2170 0 0,-1 0 0 0 0,0 0 1 0 0,0-1-1 0 0,0 1 0 0 0,-1-1 0 0 0,0 0 1 0 0,1 0-1 0 0,-2 0 0 0 0,1 0 0 0 0,-1 0 0 0 0,1 0 1 0 0,-1-1-1 0 0,-1 1 0 0 0,1 0 0 0 0,-1-1 1 0 0,0 1-1 0 0,0 0 0 0 0,-1-1 0 0 0,0-1-55 0 0,0 5-4 0 0,0 1-1 0 0,0-1 1 0 0,-1 1 0 0 0,1 0-1 0 0,-1 0 1 0 0,1 0-1 0 0,-1 0 1 0 0,1 0-1 0 0,-1 0 1 0 0,1 0-1 0 0,-1 0 1 0 0,0 0-1 0 0,0 1 1 0 0,1-1-1 0 0,-1 1 1 0 0,0 0-1 0 0,0-1 1 0 0,0 1-1 0 0,1 0 1 0 0,-1 0 0 0 0,0 0-1 0 0,0 0 1 0 0,0 0-1 0 0,0 0 1 0 0,1 1-1 0 0,-1-1 1 0 0,0 1-1 0 0,0-1 1 0 0,1 1-1 0 0,-1 0 1 0 0,0 0-1 0 0,1-1 1 0 0,-1 1-1 0 0,0 0 1 0 0,1 0 0 0 0,-1 1-1 0 0,1-1 5 0 0,-3 1-3 0 0,1 1-1 0 0,-1 0 1 0 0,1 0-1 0 0,-1 0 1 0 0,1 0-1 0 0,0 0 1 0 0,1 1-1 0 0,-1-1 1 0 0,0 1-1 0 0,1 0 1 0 0,0 0-1 0 0,0 0 1 0 0,0 0 0 0 0,0 0-1 0 0,1 0 1 0 0,0 0-1 0 0,-1 1 1 0 0,2-1-1 0 0,-1 0 1 0 0,0 1-1 0 0,1-1 1 0 0,0 1-1 0 0,0-1 1 0 0,0 1-1 0 0,1-1 4 0 0,39 30 326 0 0,17-26 714 0 0,-57-8-901 0 0,0 0 9 0 0,0 0-4 0 0,0-62 226 0 0,-20 73-1182 0 0,0 16-4869 0 0,16-19 2040 0 0,0 0-8383 0 0</inkml:trace>
  <inkml:trace contextRef="#ctx0" brushRef="#br0" timeOffset="-839.606">255 558 912 0 0,'0'0'2117'0'0,"0"0"-402"0"0,0 0-39 0 0,0 0 303 0 0,0 0 220 0 0,0 0 23 0 0,0 0-179 0 0,0 0-312 0 0,0 0-260 0 0,0 0-199 0 0,0 0-126 0 0,0 0-114 0 0,0 0-140 0 0,2-12-133 0 0,7-43 703 0 0,12 112 344 0 0,-16-27-1612 0 0,-1 0 0 0 0,-1 0 1 0 0,-2 0-1 0 0,-1 1 0 0 0,-2-1 0 0 0,-1 0 1 0 0,-1 0-1 0 0,-1 0 0 0 0,-2 0 1 0 0,-4 9-195 0 0,-84 241 446 0 0,89-254-443 0 0,-6 36 89 0 0,12-61-102 0 0,0-1 8 0 0,0 0-10 0 0,0 0 0 0 0,0 0 22 0 0,0 0 22 0 0,0 0-3 0 0,20 0 107 0 0,288-23 479 0 0,-170 17-417 0 0,-138 6-176 0 0,0 0 14 0 0,0 0-18 0 0,0 0 13 0 0,0 0 14 0 0,0 0 5 0 0,0 0 0 0 0,0 0-7 0 0,0 0 13 0 0,0 0-23 0 0,0 0 25 0 0,0 0 7 0 0,0 0-21 0 0,0 0-12 0 0,0 0-17 0 0,0 0-35 0 0,0 0 21 0 0,0 0-14 0 0,0 0-3 0 0,0 0 45 0 0,0 0-7 0 0,0 0-14 0 0,0 0-28 0 0,0 0 10 0 0,0 0 17 0 0,0 0 8 0 0,0 0-1 0 0,0 0-7 0 0,0 0-15 0 0,0 0-7 0 0,0 0 25 0 0,0 0 0 0 0,0 0-27 0 0,0 0-26 0 0,0 0 26 0 0,0 0 30 0 0,0 0 19 0 0,0 0 7 0 0,-9-4-2106 0 0,-2-5-1300 0 0,8 4-634 0 0,0 1-4219 0 0,2 0-3829 0 0</inkml:trace>
  <inkml:trace contextRef="#ctx0" brushRef="#br0" timeOffset="1422.797">888 1198 12755 0 0,'0'0'2122'0'0,"0"0"-676"0"0,0 0-291 0 0,0 0 79 0 0,0 0 48 0 0,0 0-141 0 0,0 0-257 0 0,0 0-266 0 0,0 0-147 0 0,0 0-25 0 0,0 0 18 0 0,0 0-5 0 0,-10 12-4 0 0,-31 36-24 0 0,37-44-329 0 0,1-1 0 0 0,0 1 1 0 0,0 0-1 0 0,1 0 0 0 0,-1 0 0 0 0,1 1 1 0 0,0-1-1 0 0,0 0 0 0 0,0 1 1 0 0,1-1-1 0 0,-1 1 0 0 0,1 0 0 0 0,0 0 1 0 0,1-1-1 0 0,-1 1 0 0 0,1 0 1 0 0,0 0-1 0 0,0 3-102 0 0,0-1 80 0 0,0-6-94 0 0,0-1-29 0 0,0 0 10 0 0,0 0-19 0 0,0 0-38 0 0,0 0-32 0 0,0 0-100 0 0,0 0-119 0 0,0 0-179 0 0,-4-5-5472 0 0,2 3 836 0 0,-1 1-6678 0 0</inkml:trace>
  <inkml:trace contextRef="#ctx0" brushRef="#br0" timeOffset="1803.753">897 845 11258 0 0,'0'0'4173'0'0,"0"0"-2098"0"0,0 0-769 0 0,0 0-62 0 0,0 0 5 0 0,0 0-91 0 0,0 0-249 0 0,0 0-311 0 0,0 0-219 0 0,0 0-133 0 0,0 0-34 0 0,0 0 8 0 0,0 0 20 0 0,-1 3-8 0 0,-3 7 365 0 0,6-24 854 0 0,-41 21-905 0 0,39-6-584 0 0,0-1-20 0 0,0 0 8 0 0,0 0-40 0 0,0 0-37 0 0,0 0-28 0 0,19-1-2203 0 0,-14 0 1656 0 0,7-1-2269 0 0,-3-1-4218 0 0,-4-1-4661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2 610 0 0 0,'0'0'1056'0'0,"0"0"144"0"0,0 0 278 0 0,0 0 327 0 0,0 0 198 0 0,0 0 18 0 0,0 0-170 0 0,0 0-273 0 0,0 0-215 0 0,0 0-140 0 0,0 7-61 0 0,0 1-2302 0 0,0 6 5171 0 0,0-30 2653 0 0,0-16-6004 0 0,-1 8-502 0 0,0 1 0 0 0,2-1-1 0 0,1 1 1 0 0,1-1 0 0 0,1 1-1 0 0,1 0 1 0 0,1 0 0 0 0,3-6-178 0 0,-1 9 22 0 0,1 1 0 0 0,1 0 0 0 0,1 0 0 0 0,1 1 0 0 0,0 1-1 0 0,2 0 1 0 0,0 0 0 0 0,0 1 0 0 0,2 1 0 0 0,0 1 0 0 0,0 0 0 0 0,1 1 0 0 0,5-2-22 0 0,-17 12-3 0 0,0 0 1 0 0,-1-1-1 0 0,1 1 0 0 0,1 1 1 0 0,-1-1-1 0 0,0 1 0 0 0,1 0 1 0 0,-1 0-1 0 0,1 1 0 0 0,-1 0 1 0 0,1 0-1 0 0,0 0 0 0 0,0 0 1 0 0,0 1-1 0 0,-1 0 3 0 0,-1 3 0 0 0,0-1 0 0 0,0 1 0 0 0,0 0 0 0 0,-1 1-1 0 0,1-1 1 0 0,-1 1 0 0 0,0-1 0 0 0,0 1 0 0 0,0 0 0 0 0,-1 0-1 0 0,0 0 1 0 0,1 0 0 0 0,-1 1 0 0 0,-1-1 0 0 0,1 1 0 0 0,-1-1-1 0 0,1 1 1 0 0,-1 0 0 0 0,-1-1 0 0 0,1 1 0 0 0,-1 0 0 0 0,1 0 0 0 0,-1-1-1 0 0,-1 1 1 0 0,1 0 0 0 0,-1 0 0 0 0,0 1 0 0 0,1-2 0 0 0,-7 202 47 0 0,2-179-28 0 0,5-20-25 0 0,13-26 3 0 0,21-35-4 0 0,3 1 0 0 0,2 2 0 0 0,2 2 0 0 0,2 1-1 0 0,2 3 1 0 0,2 1 0 0 0,42-28 7 0 0,-21 33-86 0 0,-67 40 85 0 0,1-1 0 0 0,-1 1-1 0 0,1 0 1 0 0,-1-1-1 0 0,1 1 1 0 0,-1 0-1 0 0,0 0 1 0 0,0 0-1 0 0,1 0 1 0 0,-1 0-1 0 0,0 0 1 0 0,0 1-1 0 0,0-1 1 0 0,0 0-1 0 0,0 0 1 0 0,0 1-1 0 0,-1-1 1 0 0,1 1 0 0 0,0-1-1 0 0,-1 1 1 0 0,1-1-1 0 0,-1 1 1 0 0,1-1-1 0 0,-1 1 1 0 0,0 0-1 0 0,0-1 1 0 0,1 1-1 0 0,-1-1 1 0 0,0 1-1 0 0,-1 0 1 0 0,1-1-1 0 0,0 1 1 0 0,0-1 0 0 0,-1 1-1 0 0,1 0 1 0 0,-1-1-1 0 0,1 1 1 0 0,-1-1-1 0 0,0 0 1 0 0,1 1 1 0 0,-1 6-6 0 0,-34 150 53 0 0,28-137-39 0 0,-1 0-25 0 0,1 1 0 0 0,2 0 0 0 0,0 0 0 0 0,1 0 0 0 0,1 1 0 0 0,2-1 0 0 0,0 1 0 0 0,1-1 0 0 0,2 15 17 0 0,8-15-3730 0 0,-6-17-638 0 0,-1 2-3808 0 0,-1-4-3671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15315 0 0,'0'0'1729'0'0,"0"0"-716"0"0,0 0-305 0 0,0 0 113 0 0,0 0 109 0 0,0 0-40 0 0,0 0-186 0 0,0 0-281 0 0,0 0-202 0 0,0 0-114 0 0,0 0-54 0 0,0 0-21 0 0,0 12-13 0 0,0 35-14 0 0,1-34-241 0 0,-1-11-5884 0 0,-1-2 4066 0 0,-3 0-7849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12459 0 0,'0'0'2520'0'0,"0"0"-571"0"0,0 0-389 0 0,0 0-168 0 0,0 0-169 0 0,0 0-229 0 0,0 0-289 0 0,0 0-249 0 0,0 0-169 0 0,0 0-120 0 0,0 0-81 0 0,0 0-44 0 0,-11 3-30 0 0,-35 11-12 0 0,45-14-37 0 0,0 0 1 0 0,0 1-1 0 0,-1-1 0 0 0,1 1 1 0 0,0-1-1 0 0,0 1 1 0 0,0-1-1 0 0,0 1 0 0 0,0-1 1 0 0,0 1-1 0 0,0 0 1 0 0,1 0-1 0 0,-1-1 1 0 0,0 1-1 0 0,0 0 0 0 0,0 0 1 0 0,1 0-1 0 0,-1 0 1 0 0,1 0-1 0 0,-1 0 0 0 0,0 0 1 0 0,1 0-1 0 0,0 0 1 0 0,-1 0-1 0 0,1 0 0 0 0,0 1 1 0 0,-1-1-1 0 0,1 0 1 0 0,0 0-1 0 0,0 0 1 0 0,0 0-1 0 0,0 1 0 0 0,0-1 1 0 0,0 0-1 0 0,0 0 1 0 0,1 0-1 0 0,-1 0 0 0 0,0 0 1 0 0,1 1-1 0 0,-1-1 1 0 0,1 0-1 0 0,-1 0 0 0 0,1 0 1 0 0,-1 0-1 0 0,1 0 1 0 0,0 0-1 0 0,-1 0 1 0 0,1-1-1 0 0,0 1 0 0 0,0 0 1 0 0,0 0-1 0 0,0 0 1 0 0,0-1-1 0 0,0 1 0 0 0,0 0 1 0 0,0-1-1 0 0,0 1 1 0 0,0-1-1 0 0,0 0 0 0 0,0 1 1 0 0,0-1-1 0 0,1 1 37 0 0,4-1-910 0 0,8-1-1330 0 0,-4-2-3622 0 0,-1-1-5117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12339 0 0,'0'0'2184'0'0,"0"0"-605"0"0,0 0-241 0 0,0 0 50 0 0,0 0 2 0 0,0 0-114 0 0,0 0-219 0 0,0 0-244 0 0,0 0-165 0 0,0 0-101 0 0,0 0-55 0 0,0 0-52 0 0,0 0-28 0 0,-10-4-36 0 0,-33-11-40 0 0,37 14-259 0 0,0-1 0 0 0,1 1 0 0 0,-1 0 0 0 0,0 0-1 0 0,0 1 1 0 0,0 0 0 0 0,0 0 0 0 0,0 0 0 0 0,0 1 0 0 0,1 0 0 0 0,-1 0-1 0 0,0 0 1 0 0,0 1 0 0 0,-4 1-77 0 0,-3 3 12 0 0,-1-1 0 0 0,1 2 0 0 0,1 0 0 0 0,-1 0 0 0 0,1 1 0 0 0,0 1 0 0 0,1 0 0 0 0,0 0 0 0 0,1 1 0 0 0,0 0 0 0 0,0 1 0 0 0,1 0 0 0 0,0 1 0 0 0,1 0-1 0 0,1 0 1 0 0,0 1 0 0 0,0 0 0 0 0,1 0 0 0 0,1 1 0 0 0,0-1 0 0 0,1 1 0 0 0,1 0 0 0 0,0 0 0 0 0,1 1 0 0 0,-1 12-12 0 0,3-24 1 0 0,1-1 0 0 0,-1 1-1 0 0,1-1 1 0 0,-1 1 0 0 0,1-1 0 0 0,0 1 0 0 0,0-1-1 0 0,0 0 1 0 0,0 1 0 0 0,1-1 0 0 0,-1 0 0 0 0,0 0-1 0 0,1 0 1 0 0,0 0 0 0 0,-1 0 0 0 0,1 0 0 0 0,0 0-1 0 0,0-1 1 0 0,0 1 0 0 0,0-1 0 0 0,1 1 0 0 0,-1-1-1 0 0,0 0 1 0 0,0 0 0 0 0,1 0 0 0 0,-1 0 0 0 0,1 0-1 0 0,-1-1 1 0 0,1 1 0 0 0,-1-1 0 0 0,1 1 0 0 0,-1-1-1 0 0,1 0 1 0 0,0 0-1 0 0,90-11 318 0 0,-70 0-232 0 0,0-2 0 0 0,0 0 0 0 0,-1-1 0 0 0,-1-2 0 0 0,0 0 0 0 0,-2-1 1 0 0,0-1-1 0 0,0-1 0 0 0,-2 0 0 0 0,0-1 0 0 0,-2-1 0 0 0,7-13-86 0 0,27-39 328 0 0,-49 72-290 0 0,0 1-3 0 0,0 0-24 0 0,0 16-53 0 0,-24 149 90 0 0,24-163-83 0 0,-2 11-44 0 0,1 0 0 0 0,0 1 0 0 0,1-1 0 0 0,1 1-1 0 0,0-1 1 0 0,1 0 0 0 0,0 0 0 0 0,1 1 0 0 0,3 6 79 0 0,32 25-4664 0 0,-22-41-4900 0 0,-11-4-2430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18644 0 0,'0'0'1770'0'0,"0"0"-578"0"0,0 0-148 0 0,0 0 80 0 0,0 0 2 0 0,0 0-155 0 0,0 0-288 0 0,0 0-257 0 0,0 0-160 0 0,0 0-105 0 0,0 0-78 0 0,0 0-34 0 0,0 0-25 0 0,-9 24-38 0 0,-30 75 11 0 0,28-60-1164 0 0,22-52-7653 0 0,-9 10 1961 0 0,4-3-3841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13435 0 0,'0'0'2215'0'0,"0"0"-396"0"0,0 0-127 0 0,0 0-37 0 0,0 0-128 0 0,0 0-261 0 0,0 0-326 0 0,0 0-252 0 0,0 0-185 0 0,0 0-112 0 0,0 0-70 0 0,0 0-47 0 0,0 0-14 0 0,0-3 541 0 0,-31 241 806 0 0,29-216-1683 0 0,5-26-831 0 0,-1-10 119 0 0,6-38-2509 0 0,-6 17-6977 0 0,-2 23-1778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17532 0 0,'0'0'1808'0'0,"0"0"-521"0"0,0 0-305 0 0,0 0-153 0 0,0 0-170 0 0,0 0-172 0 0,0 0-170 0 0,0 0-145 0 0,0 0-103 0 0,0 0-20 0 0,0 0-23 0 0,-5 6 0 0 0,-16 22-38 0 0,21-28 5 0 0,0 0 1 0 0,1 0 0 0 0,-1 0-1 0 0,1 0 1 0 0,-1 0 0 0 0,0 0-1 0 0,1 0 1 0 0,-1 0 0 0 0,1 0 0 0 0,-1 0-1 0 0,0 0 1 0 0,1 1 0 0 0,-1-1-1 0 0,0 0 1 0 0,1 0 0 0 0,-1 0 0 0 0,0 0-1 0 0,1 1 1 0 0,-1-1 0 0 0,0 0-1 0 0,0 0 1 0 0,1 1 0 0 0,-1-1 0 0 0,0 0-1 0 0,0 1 1 0 0,1-1 0 0 0,-1 0-1 0 0,0 1 1 0 0,0-1 0 0 0,0 0-1 0 0,1 1 1 0 0,-1-1 0 0 0,0 0 0 0 0,0 1-1 0 0,0-1 1 0 0,0 0 0 0 0,0 1-1 0 0,0-1 1 0 0,0 1 0 0 0,0-1 0 0 0,0 0-1 0 0,0 1 1 0 0,0-1 0 0 0,0 0-1 0 0,0 1 1 0 0,0-1 0 0 0,0 1 0 0 0,-1-1-1 0 0,1 0 1 0 0,0 1 0 0 0,0-1-1 0 0,0 0 1 0 0,0 1 0 0 0,-1-1 0 0 0,1 0-1 0 0,0 0 1 0 0,0 1 0 0 0,-1-1-1 0 0,1 0 1 0 0,0 0 0 0 0,-1 1-1 0 0,1-1 1 0 0,0 0 0 0 0,-1 0 0 0 0,1 1-1 0 0,0-1 7 0 0,6-4-3620 0 0,-4 1 48 0 0,-1 0-3277 0 0,0 2-2925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8610 0 0,'0'0'2447'0'0,"0"0"-303"0"0,0 0-223 0 0,0 0-33 0 0,0 0-90 0 0,0 0-179 0 0,0 0-273 0 0,0 0-278 0 0,0 0-221 0 0,0 0-168 0 0,0 0-95 0 0,0 0-46 0 0,0 0-21 0 0,-8 0-13 0 0,-17-1 1328 0 0,49-6-1527 0 0,0 0 1 0 0,1 2-1 0 0,-1 0 1 0 0,1 2-1 0 0,25 0-305 0 0,17-3 273 0 0,203 2 50 0 0,-238 9-107 0 0,-31-5-205 0 0,-1 1 1 0 0,1 0-1 0 0,-1-1 1 0 0,1 1-1 0 0,0 0 1 0 0,-1-1-1 0 0,1 1 1 0 0,0-1-1 0 0,-1 1 1 0 0,1-1-1 0 0,0 0 0 0 0,-1 1 1 0 0,1-1-1 0 0,0 0 1 0 0,0 1-1 0 0,0-1 1 0 0,-1 0-1 0 0,1 0 1 0 0,0 1-1 0 0,0-1 1 0 0,0 0-1 0 0,0 0 1 0 0,0 0-1 0 0,-1 0 1 0 0,1 0-1 0 0,0-1 1 0 0,0 1-1 0 0,0 0 1 0 0,0 0-1 0 0,-1 0 1 0 0,1-1-1 0 0,0 1 1 0 0,0 0-1 0 0,-1-1 1 0 0,1 1-1 0 0,0-1 0 0 0,0 1 1 0 0,-1-1-1 0 0,1 1 1 0 0,-1-1-1 0 0,1 0 1 0 0,0 1-1 0 0,-1-1 1 0 0,1 0-1 0 0,-1 1 1 0 0,1-1-1 0 0,-1 0 1 0 0,0 1-1 0 0,1-1 1 0 0,-1 0-12 0 0,-3-3-20 0 0,-11-10-81 0 0,1 0 0 0 0,1-1 1 0 0,0-1-1 0 0,1 0 1 0 0,1-1-1 0 0,1 0 0 0 0,0 0 1 0 0,1-1-1 0 0,0 0 0 0 0,2 0 1 0 0,-4-19 100 0 0,9 3-3670 0 0,2 20-3792 0 0,-1 6-5317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617 420 11362 0 0,'0'0'1709'0'0,"0"0"-468"0"0,0 0-94 0 0,0 0 144 0 0,0 0 84 0 0,0 0-120 0 0,0 0-257 0 0,0 0-239 0 0,0 0-141 0 0,0 0-104 0 0,0 0-82 0 0,-7-7-27 0 0,-23-23-42 0 0,-31 10 1119 0 0,48 19-1245 0 0,-17-1 27 0 0,0 1-1 0 0,0 2 1 0 0,0 1-1 0 0,0 1 1 0 0,0 2-1 0 0,1 1 1 0 0,0 1-1 0 0,-9 5-263 0 0,32-12 25 0 0,0 1 0 0 0,1 0 0 0 0,-1 1-1 0 0,1 0 1 0 0,-1 0 0 0 0,1 0 0 0 0,0 0-1 0 0,0 1 1 0 0,0 0 0 0 0,0 0-1 0 0,0 0 1 0 0,1 1 0 0 0,-1-1 0 0 0,1 1-1 0 0,0 0 1 0 0,0 0 0 0 0,0 1-1 0 0,1-1 1 0 0,0 1 0 0 0,-1 0 0 0 0,2 0-1 0 0,-1 0 1 0 0,0 0 0 0 0,1 0-1 0 0,0 1 1 0 0,1-1 0 0 0,-1 1 0 0 0,1-1-1 0 0,0 1 1 0 0,0 1-25 0 0,3-3 18 0 0,1 0 0 0 0,-1-1 1 0 0,1 1-1 0 0,0-1 0 0 0,0 1 0 0 0,0-1 0 0 0,0 0 1 0 0,1 0-1 0 0,-1 0 0 0 0,1 0 0 0 0,0-1 0 0 0,-1 0 0 0 0,1 1 1 0 0,1-2-1 0 0,-1 1 0 0 0,0 0 0 0 0,3 0-18 0 0,-5-1 8 0 0,118 17 328 0 0,-35-10-249 0 0,-51-1 44 0 0,-47 11 150 0 0,-119 56 67 0 0,100-60-334 0 0,2 3-1 0 0,0 0 1 0 0,0 2 0 0 0,2 1-1 0 0,-21 19-13 0 0,43-34 1 0 0,0 0-1 0 0,0 1 1 0 0,0 0-1 0 0,1 0 1 0 0,-1 1-1 0 0,1-1 1 0 0,1 1-1 0 0,0 0 1 0 0,0 0-1 0 0,0 1 1 0 0,1-1-1 0 0,0 1 1 0 0,0 0-1 0 0,1 0 1 0 0,0 0-1 0 0,0 0 1 0 0,1 0-1 0 0,0 0 1 0 0,0 0-1 0 0,1 0 1 0 0,0 1-1 0 0,1-1 1 0 0,0 0-1 0 0,0 1 0 0 0,4-2 27 0 0,0 0-1 0 0,0-1 0 0 0,1 1 0 0 0,0-1 0 0 0,0 0 0 0 0,1 0 1 0 0,-1-1-1 0 0,1 0 0 0 0,0 0 0 0 0,1-1 0 0 0,-1 0 0 0 0,1 0 1 0 0,0-1-1 0 0,0 0 0 0 0,0 0 0 0 0,0 0 0 0 0,0-1 0 0 0,1-1 1 0 0,-1 1-1 0 0,1-2 0 0 0,-1 1 0 0 0,1-1 0 0 0,-1 0 0 0 0,7-1-26 0 0,161-14 693 0 0,-62-14-535 0 0,-102 9-1373 0 0,-12 4-3024 0 0,0 7-689 0 0,0 6-4265 0 0</inkml:trace>
  <inkml:trace contextRef="#ctx0" brushRef="#br0" timeOffset="703.663">359 1 10466 0 0,'0'0'3180'0'0,"0"0"-1257"0"0,0 0-611 0 0,0 0-18 0 0,0 0 46 0 0,0 0-69 0 0,0 0-231 0 0,0 0-269 0 0,0 0-150 0 0,0 0-27 0 0,0 0 21 0 0,0 0-11 0 0,0 9-39 0 0,-22 166 2676 0 0,20-116-2848 0 0,-2 64-85 0 0,-5-1-1 0 0,-5 0 1 0 0,-17 56-308 0 0,-33 98 104 0 0,-4-8-104 0 0,40-134 135 0 0,9-55-3 0 0,12-46 16 0 0,7-32-127 0 0,-2-9-1081 0 0,7-21-3367 0 0,4 11-5316 0 0,-5 10-2863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1231 5329 0 0,'0'0'1877'0'0,"0"0"-253"0"0,0 0-108 0 0,0 0-45 0 0,0 0-189 0 0,0 0-310 0 0,0 0-300 0 0,0 0-220 0 0,0 0-144 0 0,0 0-72 0 0,0 0-13 0 0,0 0 1 0 0,-16 13 31 0 0,-52 41 24 0 0,34-1 356 0 0,32-41-465 0 0,0-9-85 0 0,0 0 0 0 0,1 0 0 0 0,-1 0 1 0 0,1 1-1 0 0,0-1 0 0 0,0 0 0 0 0,1 1 0 0 0,-1-1 0 0 0,1 0 0 0 0,-1 1 0 0 0,1-1 0 0 0,0 1 0 0 0,0-1 1 0 0,0 0-1 0 0,1 1 0 0 0,0-1 0 0 0,-1 0 0 0 0,1 1 0 0 0,0-1 0 0 0,0 0 0 0 0,1 0 0 0 0,-1 1 0 0 0,1-1 1 0 0,-1 0-1 0 0,1-1 0 0 0,0 1 0 0 0,0 0 0 0 0,0 0 0 0 0,1-1 0 0 0,-1 1 0 0 0,1-1 0 0 0,-1 0 0 0 0,1 0 1 0 0,0 0-1 0 0,0 0 0 0 0,0 0 0 0 0,0-1 0 0 0,0 1 0 0 0,0-1 0 0 0,0 0 0 0 0,0 0 0 0 0,1 0 1 0 0,0 0-86 0 0,1-1 179 0 0,0 0-1 0 0,0 0 1 0 0,0 0 0 0 0,0-1 0 0 0,0 0 0 0 0,0 0 0 0 0,0 0 0 0 0,0-1 0 0 0,0 1 0 0 0,-1-1 0 0 0,1-1 0 0 0,-1 1 0 0 0,1 0 0 0 0,-1-1 0 0 0,0 0 0 0 0,0 0 0 0 0,0 0 0 0 0,0-1 0 0 0,-1 1 0 0 0,1-1 0 0 0,-1 0 0 0 0,0 0 0 0 0,0 0 0 0 0,0-1-179 0 0,2-2 87 0 0,-1 1 0 0 0,0-2 0 0 0,-1 1 0 0 0,0 0 0 0 0,0-1 0 0 0,0 0 0 0 0,-1 1-1 0 0,0-1 1 0 0,-1 0 0 0 0,1 0 0 0 0,-2 0 0 0 0,1-1 0 0 0,-1 1 0 0 0,0 0 0 0 0,-1 0 0 0 0,0 0 0 0 0,-1-7-87 0 0,1 12-78 0 0,0 0 0 0 0,-1 0-1 0 0,1-1 1 0 0,-1 1 0 0 0,1 0 0 0 0,-1 0 0 0 0,0 1 0 0 0,0-1 0 0 0,0 0 0 0 0,0 1 0 0 0,-1-1 0 0 0,1 1-1 0 0,-1 0 1 0 0,0 0 0 0 0,1 0 0 0 0,-1 0 0 0 0,0 0 0 0 0,0 0 0 0 0,0 1 0 0 0,0 0 0 0 0,0-1-1 0 0,-1 1 1 0 0,1 0 0 0 0,0 0 0 0 0,-1 1 0 0 0,1-1 0 0 0,0 1 0 0 0,-1 0 0 0 0,1 0 0 0 0,-1 0 0 0 0,1 0-1 0 0,0 0 1 0 0,-1 1 0 0 0,1 0 0 0 0,0-1 0 0 0,-1 1 0 0 0,1 1 0 0 0,0-1 0 0 0,-3 2 78 0 0,-15 19-4640 0 0,10-5-3480 0 0,6-8-3032 0 0</inkml:trace>
  <inkml:trace contextRef="#ctx0" brushRef="#br0" timeOffset="338.689">1405 1385 11506 0 0,'0'0'2936'0'0,"0"0"-993"0"0,0 0-484 0 0,0 0-155 0 0,0 0-176 0 0,0 0-213 0 0,0 0-283 0 0,0 0-213 0 0,0 0-91 0 0,0 0-57 0 0,0 0-35 0 0,0 0-45 0 0,0 0-51 0 0,-4 17-31 0 0,-21 106 218 0 0,25-120-1239 0 0,-2 6 1616 0 0,1-9-5386 0 0,-2-1-5158 0 0,1-2 726 0 0</inkml:trace>
  <inkml:trace contextRef="#ctx0" brushRef="#br0" timeOffset="698.363">1401 1054 12595 0 0,'0'0'1863'0'0,"0"0"-487"0"0,0 0-254 0 0,0 0-78 0 0,0 0-79 0 0,0 0-156 0 0,0 0-289 0 0,0 0-263 0 0,0 0-140 0 0,0 0-53 0 0,0 0-12 0 0,0 0-12 0 0,-2 0 3834 0 0,-10 4-3549 0 0,-49 21-189 0 0,70-35-2555 0 0,-4 3-683 0 0,-1 2-4608 0 0,2 2-4090 0 0</inkml:trace>
  <inkml:trace contextRef="#ctx0" brushRef="#br0" timeOffset="-1117.962">334 373 5721 0 0,'0'0'1998'0'0,"0"0"-239"0"0,0 0-79 0 0,0 0-21 0 0,0 0-22 0 0,0 0-112 0 0,0 0-288 0 0,0 0-316 0 0,0 0-305 0 0,0 0-274 0 0,0 0-146 0 0,8 31 1676 0 0,5 6-1323 0 0,-2 1 1 0 0,-2 0-1 0 0,-2 1 0 0 0,-1 0 0 0 0,-2 1 0 0 0,-2-1 1 0 0,-2 0-1 0 0,-3 39-549 0 0,2-65 78 0 0,-12 175 490 0 0,-1-5-323 0 0,14 46-42 0 0,11-193-287 0 0,-11-35 92 0 0,0-17-1167 0 0,-1-30-4175 0 0,-3 17-6246 0 0,3 24 3078 0 0</inkml:trace>
  <inkml:trace contextRef="#ctx0" brushRef="#br0" timeOffset="-518.242">676 531 5537 0 0,'0'0'2386'0'0,"0"0"-671"0"0,0 0-275 0 0,0 0 106 0 0,0 0 154 0 0,0 0 34 0 0,0 0-180 0 0,0 0-318 0 0,0 0-332 0 0,0 0-228 0 0,0 0-149 0 0,0 0-99 0 0,0 0-48 0 0,2-13-52 0 0,5-36 641 0 0,-23 134 376 0 0,45 162 332 0 0,-17-182-1479 0 0,44 347 468 0 0,-40-283-565 0 0,-16-163 1239 0 0,-73-175-1304 0 0,66 193-36 0 0,1 0 0 0 0,-2 1 0 0 0,0 0 0 0 0,-1 0 0 0 0,-1 0 0 0 0,0 1 0 0 0,-1 1 0 0 0,-1 0-1 0 0,0 0 1 0 0,0 1 0 0 0,-1 1 0 0 0,-1 0 0 0 0,-3 0-55 0 0,0 2 0 0 0,-1 0 0 0 0,0 1 0 0 0,0 1-1 0 0,-1 1 1 0 0,0 0 0 0 0,0 2 0 0 0,-1 0 0 0 0,1 1 0 0 0,-1 1 0 0 0,1 0 0 0 0,-6 2 55 0 0,22 0-87 0 0,1 0 0 0 0,0 0 0 0 0,0 0 1 0 0,0 0-1 0 0,0 0 0 0 0,0 1 0 0 0,0-1 1 0 0,0 1-1 0 0,0-1 0 0 0,0 1 0 0 0,0 0 1 0 0,0 0-1 0 0,0 0 0 0 0,0 0 0 0 0,0 0 1 0 0,0 0-1 0 0,1 1 0 0 0,-1-1 0 0 0,1 0 1 0 0,-1 1-1 0 0,1-1 0 0 0,-1 1 0 0 0,1 0 1 0 0,0 0-1 0 0,0-1 0 0 0,-1 1 0 0 0,2 0 1 0 0,-1 0-1 0 0,-1 2 87 0 0,-3 17-4464 0 0,4 2-4509 0 0,1-15-2355 0 0</inkml:trace>
  <inkml:trace contextRef="#ctx0" brushRef="#br0" timeOffset="1940.737">0 248 8298 0 0,'0'0'1876'0'0,"0"0"-250"0"0,0 0 33 0 0,0 0 83 0 0,0 0-38 0 0,0 0-249 0 0,0 0-416 0 0,0 0-384 0 0,0 0-199 0 0,0 0-63 0 0,0 0-7 0 0,0 0 80 0 0,0 0 52 0 0,5 0 17 0 0,48-8 1084 0 0,96-10 338 0 0,236-4-439 0 0,-153 18 466 0 0,-285-14-1954 0 0,-46-19 22 0 0,-14-42 34 0 0,62 37-38 0 0,33 24-1073 0 0,18 17 78 0 0,0 1-703 0 0,0 0-1550 0 0,1 0-3998 0 0,2 0-5395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0 0 0,'0'0'624'0'0,"0"0"467"0"0,0 0 213 0 0,0 0 129 0 0,0 0 23 0 0,0 0-56 0 0,0 0-58 0 0,-8 1 5687 0 0,1 10-6251 0 0,7-11-655 0 0,-1 1 0 0 0,1-1 0 0 0,-1 0 0 0 0,1 1-1 0 0,-1-1 1 0 0,1 0 0 0 0,0 1 0 0 0,-1-1 0 0 0,1 0-1 0 0,0 1 1 0 0,-1-1 0 0 0,1 1 0 0 0,0-1 0 0 0,-1 1-1 0 0,1-1 1 0 0,0 1 0 0 0,0-1 0 0 0,0 1 0 0 0,0-1-1 0 0,0 1 1 0 0,-1-1 0 0 0,1 1 0 0 0,0 0 0 0 0,0-1-1 0 0,0 1 1 0 0,0-1 0 0 0,0 1 0 0 0,1-1 0 0 0,-1 1-1 0 0,0-1 1 0 0,0 1 0 0 0,0-1 0 0 0,0 1 0 0 0,1-1-1 0 0,-1 1 1 0 0,0-1 0 0 0,0 1 0 0 0,1-1 0 0 0,-1 1-1 0 0,0-1 1 0 0,1 1 0 0 0,-1-1 0 0 0,0 0 0 0 0,1 1-1 0 0,-1-1 1 0 0,1 0 0 0 0,-1 1 0 0 0,1-1 0 0 0,-1 0-1 0 0,1 0 1 0 0,-1 1 0 0 0,1-1 0 0 0,-1 0 0 0 0,1 0-1 0 0,-1 0 1 0 0,1 0 0 0 0,-1 0 0 0 0,1 0 0 0 0,-1 1-1 0 0,1-1 1 0 0,-1 0 0 0 0,1-1 0 0 0,0 1-1 0 0,-1 0 1 0 0,1 0 0 0 0,-1 0 0 0 0,1 0 0 0 0,-1 0-1 0 0,1 0 1 0 0,0-1-123 0 0,149 12 2720 0 0,120-11-1515 0 0,-270 0-1189 0 0,0 0 4 0 0,-5 0-6162 0 0,-4 0-6581 0 0,7 0 2574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9218 0 0,'0'0'4080'0'0,"0"0"-2252"0"0,0 0-923 0 0,0 0 32 0 0,0 0 267 0 0,0 0 211 0 0,0 0-10 0 0,0 0-218 0 0,0 0-253 0 0,0 0-234 0 0,0 0-117 0 0,0 0-60 0 0,0 0-30 0 0,33-9 9 0 0,107-28-50 0 0,0 19 913 0 0,-101 20-1085 0 0,37-2-480 0 0,-71-2-132 0 0,2 0-1430 0 0,-6 2-10299 0 0,-1 0 5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11538 0 0,'0'0'2080'0'0,"0"0"-383"0"0,0 0-180 0 0,0 0-20 0 0,0 0-59 0 0,0 0-152 0 0,0 0-302 0 0,0 0-316 0 0,0 0-193 0 0,0 0-9 0 0,0 0 25 0 0,0 0 64 0 0,0 0 49 0 0,11-2-76 0 0,95-18 924 0 0,216-24 529 0 0,-209 48-926 0 0,-149-45-830 0 0,-108-113-115 0 0,103 110-328 0 0,37 37-77 0 0,5 6-9132 0 0,-1 1-2926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31 328 10122 0 0,'0'0'2381'0'0,"0"0"-494"0"0,0 0-371 0 0,0 0-138 0 0,0 0-77 0 0,0 0-151 0 0,0 0-225 0 0,0 0-276 0 0,0 0-265 0 0,0 0-164 0 0,0 0-111 0 0,0 0-49 0 0,0 0-4 0 0,-2 2 59 0 0,0 2-35 0 0,0 0-1 0 0,0 0 1 0 0,0 0 0 0 0,0 0 0 0 0,1 1 0 0 0,0-1 0 0 0,0 0 0 0 0,0 1 0 0 0,1-1-1 0 0,-1 1 1 0 0,1 0 0 0 0,0-1 0 0 0,0 1 0 0 0,1-1 0 0 0,-1 1 0 0 0,1-1-1 0 0,0 1 1 0 0,1 3-80 0 0,1 18 256 0 0,-3 209 933 0 0,-22-81-724 0 0,22-153-404 0 0,0-1 44 0 0,0 0 55 0 0,0 0 85 0 0,0 0 75 0 0,0 0 43 0 0,1-62-147 0 0,2 1 0 0 0,3 0-1 0 0,2 0 1 0 0,3 1 0 0 0,3 0 0 0 0,2 1 0 0 0,3 0 0 0 0,3 2 0 0 0,13-24-216 0 0,-21 45-7 0 0,-10 22 17 0 0,1 1 0 0 0,0 0 0 0 0,1 0 0 0 0,0 1 0 0 0,1 0 0 0 0,0 0 0 0 0,1 0 0 0 0,0 1 0 0 0,1 0 0 0 0,0 1 0 0 0,0-1 0 0 0,1 2 0 0 0,7-5-10 0 0,-15 13 1 0 0,0 0 0 0 0,0 0 0 0 0,0 0 0 0 0,0 0 0 0 0,0 0 1 0 0,0 1-1 0 0,1-1 0 0 0,-1 1 0 0 0,0-1 0 0 0,0 1 0 0 0,0 0 1 0 0,1 0-1 0 0,-1 0 0 0 0,0 0 0 0 0,0 0 0 0 0,1 1 1 0 0,-1-1-1 0 0,0 1 0 0 0,0-1 0 0 0,0 1 0 0 0,0 0 0 0 0,0 0 1 0 0,0 0-1 0 0,0 0 0 0 0,0 0 0 0 0,0 1 0 0 0,0-1 1 0 0,0 0-1 0 0,-1 1 0 0 0,1-1 0 0 0,0 1 0 0 0,-1 0 0 0 0,0-1 1 0 0,1 1-1 0 0,-1 0 0 0 0,0 0 0 0 0,0 0 0 0 0,0 0 1 0 0,0 0-1 0 0,0 0 0 0 0,-1 0 0 0 0,1 1 0 0 0,0 0-1 0 0,21 97 151 0 0,-27 31-1111 0 0,3-103-1989 0 0,2-16-3701 0 0,0-9 3145 0 0,0 5-8887 0 0</inkml:trace>
  <inkml:trace contextRef="#ctx0" brushRef="#br0" timeOffset="327.479">460 733 15387 0 0,'0'0'808'0'0,"0"0"-445"0"0,0 0-41 0 0,0 0 295 0 0,0 0 283 0 0,0 0 80 0 0,0 0-67 0 0,0 0-181 0 0,0 0-169 0 0,0 0-86 0 0,0 0-41 0 0,0 0-12 0 0,0 0 11 0 0,0 24-40 0 0,0 71-71 0 0,-16-29 684 0 0,8-67-4391 0 0,1-16-7265 0 0,7 17 9178 0 0,-2-5-8113 0 0</inkml:trace>
  <inkml:trace contextRef="#ctx0" brushRef="#br0" timeOffset="676.88">644 387 7562 0 0,'0'0'4052'0'0,"0"0"-1478"0"0,0 0-892 0 0,0 0-464 0 0,0 0-253 0 0,0 0-170 0 0,0 0-83 0 0,0 0-37 0 0,0 0-44 0 0,0 0-31 0 0,0 0-49 0 0,0 0-33 0 0,0 0-37 0 0,-9 6-73 0 0,-31 16-78 0 0,33-17 2806 0 0,-10 3-1484 0 0,11-5-4193 0 0,4-2-8213 0 0,4-1-996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10690 0 0,'0'0'3748'0'0,"0"0"-2143"0"0,0 0-927 0 0,0 0-85 0 0,0 0 149 0 0,0 0 147 0 0,0 0 30 0 0,0 0-105 0 0,0 0-151 0 0,0 0-67 0 0,0 0-31 0 0,0 0-30 0 0,0 0-7 0 0,-3 13-5 0 0,-19 66 418 0 0,18 13 1893 0 0,-23-84-4116 0 0,9-5-3750 0 0,13-3-1280 0 0,1 0-5604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25 239 5865 0 0,'0'0'2805'0'0,"0"0"-413"0"0,0 0-290 0 0,0 0-160 0 0,0 0-171 0 0,0 0-252 0 0,0 0-247 0 0,0 0-221 0 0,0 0-145 0 0,0 0-117 0 0,0 0-93 0 0,0 0-82 0 0,-4-1-62 0 0,-12-7-61 0 0,12 6-77 0 0,4 2-54 0 0,0 0-49 0 0,0 0-51 0 0,21 0 1082 0 0,240-40 293 0 0,-56 18-512 0 0,-292-27-822 0 0,6-41-477 0 0,76 70-1535 0 0,6 14-9143 0 0,2 5-1501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13291 0 0,'0'0'2458'0'0,"0"0"-391"0"0,0 0-288 0 0,0 0-180 0 0,0 0-210 0 0,0 0-275 0 0,0 0-332 0 0,0 0-274 0 0,0 0-168 0 0,0 0-99 0 0,0 0-74 0 0,0 0-44 0 0,0 0-33 0 0,-11 11-39 0 0,-33 35-11 0 0,42-44-43 0 0,1-1 1 0 0,0 1-1 0 0,0 0 1 0 0,-1 0-1 0 0,1 0 1 0 0,0-1-1 0 0,0 1 0 0 0,1 0 1 0 0,-1 0-1 0 0,0 0 1 0 0,1 1-1 0 0,-1-1 1 0 0,1 0-1 0 0,0 0 0 0 0,-1 0 1 0 0,1 0-1 0 0,0 0 1 0 0,1 0-1 0 0,-1 1 1 0 0,0-1-1 0 0,0 0 1 0 0,1 0-1 0 0,-1 0 0 0 0,1 0 1 0 0,0 0-1 0 0,0 1 3 0 0,0-1-17 0 0,22 32-1128 0 0,-4-17-6873 0 0,-13-13-3893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9106 0 0,'0'0'2494'0'0,"0"0"-742"0"0,0 0-389 0 0,0 0 8 0 0,0 0 25 0 0,0 0-21 0 0,0 0-126 0 0,0 0-253 0 0,0 0-199 0 0,0 0-154 0 0,0 0-133 0 0,0 0-100 0 0,7-5-50 0 0,21-17-36 0 0,-20 16-21 0 0,13 32 1771 0 0,5 38-1239 0 0,47 152 64 0 0,-48-26-617 0 0,-16-163 1396 0 0,-9-27-1643 0 0,13-23 360 0 0,29-73-322 0 0,99-237 59 0 0,-123 292-129 0 0,-18 40-13 0 0,0 1 22 0 0,0 0-6 0 0,0 0 12 0 0,-2 2-3131 0 0,0 1-7942 0 0,2 0-1257 0 0</inkml:trace>
  <inkml:trace contextRef="#ctx0" brushRef="#br0" timeOffset="899.808">632 321 10066 0 0,'0'0'3373'0'0,"0"0"-1254"0"0,0 0-521 0 0,0 0-93 0 0,0 0-60 0 0,0 0-158 0 0,0 0-251 0 0,0 0-259 0 0,0 0-153 0 0,0 0-91 0 0,0 0-67 0 0,0 0-47 0 0,0 0-39 0 0,-3 1-45 0 0,-25 20 513 0 0,27-21-815 0 0,1 0-5 0 0,0 0 7 0 0,0 0-15 0 0,0 0-29 0 0,21-18 250 0 0,-4 3 155 0 0,-24 19 370 0 0,-8 2-921 0 0,22-12-2005 0 0,-3 4 1623 0 0,6-3-2710 0 0,-3 1-2670 0 0,-3 0-6027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18 488 0 0,'0'0'2043'0'0,"0"0"-574"0"0,0 0-157 0 0,0 0 91 0 0,0 0 97 0 0,0 0 154 0 0,0 0-47 0 0,0 0-295 0 0,0 0-286 0 0,0 0-362 0 0,0 0-264 0 0,-2-3-97 0 0,-2-6-846 0 0,4 6 3723 0 0,0 0 2639 0 0,-38 91-3832 0 0,26-69-1772 0 0,-158 216 548 0 0,7 12-551 0 0,144-218-203 0 0,18-28-22 0 0,1-1 33 0 0,0 0-22 0 0,0 0-18 0 0,0 0-32 0 0,0 0-40 0 0,0 0-2 0 0,0 0-29 0 0,0-24-3258 0 0,0 23 3274 0 0,2-42-6446 0 0,4 15-3402 0 0,-1 17 3504 0 0</inkml:trace>
  <inkml:trace contextRef="#ctx0" brushRef="#br0" timeOffset="421.287">19 85 5169 0 0,'0'0'2177'0'0,"0"0"-185"0"0,0 0-132 0 0,0 0-2 0 0,0 0 8 0 0,0 0-99 0 0,0 0-221 0 0,0 0-342 0 0,0 0-288 0 0,0 0-237 0 0,0 0-147 0 0,0 0-25 0 0,0 0-14 0 0,-3-5 2 0 0,-7-12-3 0 0,8 13-23 0 0,45 17 2891 0 0,45 62-2549 0 0,-24 7-402 0 0,19 51-6 0 0,-37-57-296 0 0,51 90 3 0 0,-95-164-75 0 0,-1-1-1165 0 0,1-16-6214 0 0,2 9 1331 0 0,-1 2-5660 0 0</inkml:trace>
  <inkml:trace contextRef="#ctx0" brushRef="#br0" timeOffset="1236.7">619 685 7210 0 0,'0'0'2946'0'0,"0"0"-885"0"0,0 0-403 0 0,0 0 85 0 0,0 0 75 0 0,0 0-117 0 0,0 0-358 0 0,0 0-408 0 0,0 0-237 0 0,0 0-71 0 0,0 0 46 0 0,0 0 7 0 0,0 0-42 0 0,3-13-69 0 0,17-87 674 0 0,2 6-443 0 0,5 2-1 0 0,23-50-799 0 0,26 10 383 0 0,-75 131-383 0 0,-1 1 0 0 0,0-1 1 0 0,0 0-1 0 0,1 1 0 0 0,-1-1 0 0 0,1 1 1 0 0,-1-1-1 0 0,0 1 0 0 0,1 0 0 0 0,-1-1 1 0 0,1 1-1 0 0,-1-1 0 0 0,1 1 1 0 0,-1 0-1 0 0,1-1 0 0 0,-1 1 0 0 0,1 0 1 0 0,0 0-1 0 0,-1-1 0 0 0,1 1 0 0 0,-1 0 1 0 0,1 0-1 0 0,0 0 0 0 0,-1 0 0 0 0,1 0 1 0 0,-1 0-1 0 0,1 0 0 0 0,0 0 1 0 0,-1 0-1 0 0,1 0 0 0 0,0 0 0 0 0,-1 0 1 0 0,1 0-1 0 0,-1 0 0 0 0,1 1 0 0 0,-1-1 1 0 0,1 0-1 0 0,0 0 0 0 0,-1 1 1 0 0,1-1-1 0 0,-1 0 0 0 0,1 1 0 0 0,-1-1 1 0 0,1 1-1 0 0,-1-1 0 0 0,0 0 0 0 0,1 1 1 0 0,-1-1-1 0 0,1 1 0 0 0,-1-1 1 0 0,0 1-1 0 0,1 0 0 0 0,-1-1 0 0 0,0 1 1 0 0,0-1-1 0 0,1 1 0 0 0,19 41 29 0 0,-17-34-20 0 0,75 249 130 0 0,-78-257-139 0 0,0 1 0 0 0,0-1 0 0 0,0 1 0 0 0,0-1 0 0 0,0 1 0 0 0,0-1 0 0 0,1 1 0 0 0,-1-1 0 0 0,0 0 0 0 0,0 1 0 0 0,0-1 0 0 0,1 1 0 0 0,-1-1 0 0 0,0 1 0 0 0,0-1 0 0 0,1 0 0 0 0,-1 1 0 0 0,0-1 0 0 0,1 0 0 0 0,-1 1 0 0 0,0-1 0 0 0,1 0 0 0 0,-1 1 0 0 0,0-1 0 0 0,1 0 0 0 0,-1 0 0 0 0,1 0 0 0 0,-1 1 0 0 0,1-1 0 0 0,-1 0 0 0 0,0 0 0 0 0,1 0 0 0 0,-1 0 0 0 0,1 0 0 0 0,-1 0 0 0 0,1 0 0 0 0,-1 0 0 0 0,1 0 0 0 0,-1 0 0 0 0,1 0 0 0 0,-1 0 0 0 0,1 0 0 0 0,-1 0 0 0 0,1 0 0 0 0,-1 0 0 0 0,0-1 0 0 0,1 1 0 0 0,-1 0 0 0 0,1 0 0 0 0,-1 0 0 0 0,0-1 0 0 0,1 1 0 0 0,-1 0 0 0 0,1-1 0 0 0,-1 1 0 0 0,0 0 0 0 0,1-1 0 0 0,20-29 130 0 0,-12 15-97 0 0,190-253 61 0 0,-103 170-115 0 0,-95 97 19 0 0,0 0 0 0 0,0 0 0 0 0,0 0 0 0 0,1 0 0 0 0,-1 0 0 0 0,0 0 0 0 0,1 1 1 0 0,-1-1-1 0 0,1 0 0 0 0,-1 1 0 0 0,1-1 0 0 0,-1 1 0 0 0,1-1 0 0 0,-1 1 0 0 0,1 0 0 0 0,-1 0 0 0 0,1 0 0 0 0,-1 0 0 0 0,1 0 1 0 0,0 0-1 0 0,-1 0 0 0 0,1 0 0 0 0,-1 1 0 0 0,1-1 0 0 0,-1 1 0 0 0,1-1 0 0 0,-1 1 0 0 0,0-1 0 0 0,1 1 0 0 0,-1 0 1 0 0,1 0-1 0 0,-1-1 0 0 0,0 1 0 0 0,0 0 0 0 0,0 0 0 0 0,1 1 0 0 0,-1-1 0 0 0,0 0 0 0 0,0 0 0 0 0,0 0 0 0 0,-1 1 0 0 0,1-1 1 0 0,0 0-1 0 0,0 1 0 0 0,-1-1 0 0 0,1 2 2 0 0,6 10 14 0 0,-2 1-1 0 0,1 0 1 0 0,-2 0 0 0 0,0 0 0 0 0,0 0-1 0 0,-1 1 1 0 0,-1 0 0 0 0,-1-1-1 0 0,0 1 1 0 0,-1 4-14 0 0,-5 254 106 0 0,5-271-164 0 0,0 0 0 0 0,0-1 1 0 0,0 1-1 0 0,1 0 1 0 0,-1 0-1 0 0,0 0 1 0 0,1-1-1 0 0,-1 1 1 0 0,1 0-1 0 0,0-1 1 0 0,0 1-1 0 0,0 0 1 0 0,0-1-1 0 0,0 1 1 0 0,0-1-1 0 0,0 1 1 0 0,0-1-1 0 0,0 0 0 0 0,1 0 1 0 0,-1 1-1 0 0,1-1 1 0 0,-1 0-1 0 0,1 0 1 0 0,-1 0-1 0 0,1 0 1 0 0,-1-1-1 0 0,1 1 1 0 0,0 0 57 0 0,15 1-4535 0 0,1-8-5163 0 0,-13 2-2166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0 0 0,'0'0'922'0'0,"0"0"342"0"0,0 0 304 0 0,0 0 182 0 0,0 0 20 0 0,0 0-57 0 0,0 0-108 0 0,0 0-73 0 0,0 0-61 0 0,0 0-116 0 0,0 0-99 0 0,0 0-120 0 0,0 14 2106 0 0,1-10 1429 0 0,68 7-2240 0 0,152-22-807 0 0,-13-4-969 0 0,-208 15-650 0 0,0 0-6 0 0,0 0 4 0 0,0 0-17 0 0,0 0-20 0 0,0 0 38 0 0,0 0-16 0 0,0 0-7 0 0,0 0 26 0 0,0 0-45 0 0,7-5-622 0 0,-6 4-2721 0 0,-1 0-3371 0 0,-3 1 82 0 0,2 0-4917 0 0</inkml:trace>
  <inkml:trace contextRef="#ctx0" brushRef="#br0" timeOffset="389.125">46 589 12787 0 0,'0'0'1561'0'0,"0"0"-696"0"0,0 0-253 0 0,0 0 165 0 0,0 0 253 0 0,0 0 135 0 0,0 0-107 0 0,0 0-223 0 0,0 0-130 0 0,0 0-55 0 0,0 0 5 0 0,0 0 39 0 0,0 0-68 0 0,6 3-61 0 0,110 20 2500 0 0,112-48-1691 0 0,-202 22-2704 0 0,20-1 4261 0 0,-24 2-3104 0 0,-5 0-3751 0 0,-6 1-10565 0 0,-13 1 2450 0 0</inkml:trace>
  <inkml:trace contextRef="#ctx0" brushRef="#br0" timeOffset="1160.395">229 0 5041 0 0,'0'0'3517'0'0,"0"0"-1149"0"0,0 0-573 0 0,0 0-64 0 0,0 0 68 0 0,0 0-22 0 0,0 0-229 0 0,0 0-376 0 0,0 0-369 0 0,0 0-265 0 0,0 0-133 0 0,0 0-51 0 0,0 0-32 0 0,-6 8 1109 0 0,15 5-1064 0 0,1-1 0 0 0,0 0 0 0 0,1 0 0 0 0,0-2 0 0 0,0 1 0 0 0,1-1 0 0 0,1-1-1 0 0,0 0 1 0 0,13 7-367 0 0,176 105 440 0 0,-197-119-432 0 0,0 1 0 0 0,-1 0 0 0 0,1 1-1 0 0,-1-1 1 0 0,1 1 0 0 0,-1 0-1 0 0,0 0 1 0 0,0 0 0 0 0,-1 1-1 0 0,1-1 1 0 0,-1 1 0 0 0,0 0 0 0 0,0 0-1 0 0,-1 0 1 0 0,0 0 0 0 0,1 0-1 0 0,-2 0 1 0 0,1 1-8 0 0,5 45 263 0 0,-56 9 118 0 0,-121 138 53 0 0,51-58-2 0 0,75-84-226 0 0,39-49-227 0 0,-4 0-1986 0 0,8-21-9258 0 0,1 10-1039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10 207 2881 0 0,'0'0'2225'0'0,"0"0"-133"0"0,0 0-92 0 0,0 0-72 0 0,0 0-99 0 0,0 0-201 0 0,0 0-193 0 0,0 0-225 0 0,0 0-198 0 0,0 0-173 0 0,0 0-156 0 0,0 0-79 0 0,0 0-31 0 0,-4-1 11 0 0,-2 0-539 0 0,6 1 25 0 0,0 0 0 0 0,1 0 0 0 0,-1 0 0 0 0,0 0-1 0 0,0-1 1 0 0,0 1 0 0 0,0 0 0 0 0,0 0 0 0 0,0 0 0 0 0,1 0 0 0 0,-1-1 0 0 0,0 1 0 0 0,0 0 0 0 0,0 0-1 0 0,0-1 1 0 0,0 1 0 0 0,0 0 0 0 0,0 0 0 0 0,0 0 0 0 0,0-1 0 0 0,0 1 0 0 0,0 0 0 0 0,0 0 0 0 0,0 0 0 0 0,0-1-1 0 0,0 1 1 0 0,0 0 0 0 0,0 0 0 0 0,0 0 0 0 0,-1-1-70 0 0,110-9 2679 0 0,151-6-1422 0 0,-90 5-1084 0 0,-170 12-155 0 0,0-1 0 0 0,1 0 0 0 0,-1 0 0 0 0,1 1 0 0 0,-1-1 0 0 0,1 0 0 0 0,-1 0 1 0 0,1 0-1 0 0,-1 0 0 0 0,1 0 0 0 0,-1 0 0 0 0,0 0 0 0 0,1 0 0 0 0,-1 0 0 0 0,1 0 0 0 0,-1 0 0 0 0,1 0 0 0 0,-1 0 0 0 0,1 0 1 0 0,-1 0-1 0 0,1 0 0 0 0,-1-1 0 0 0,1 1 0 0 0,-1 0 0 0 0,0 0 0 0 0,1 0 0 0 0,-1-1 0 0 0,1 1 0 0 0,-1 0 0 0 0,0-1 0 0 0,1 1 0 0 0,-1 0 1 0 0,0-1-1 0 0,1 1 0 0 0,-1 0 0 0 0,0-1 0 0 0,0 1 0 0 0,1-1 0 0 0,-1 1 0 0 0,0-1 0 0 0,0 1 0 0 0,0 0 0 0 0,1-1 0 0 0,-1 1 1 0 0,0-1-1 0 0,0 1 0 0 0,0-1 0 0 0,0 1 0 0 0,0-1 0 0 0,0 1 0 0 0,0-1 0 0 0,0 1 0 0 0,0-1 0 0 0,0 1 0 0 0,-1-1 0 0 0,1 1 0 0 0,0-1 1 0 0,0 1-1 0 0,0-1-18 0 0,-23-25 249 0 0,12 14-231 0 0,-106-86-122 0 0,117 98 14 0 0,1 0 0 0 0,-1 0 1 0 0,0 0-1 0 0,1 0 0 0 0,-1 0 1 0 0,0 0-1 0 0,0 0 0 0 0,1 0 1 0 0,-1 0-1 0 0,0 0 0 0 0,0-1 1 0 0,1 1-1 0 0,-1 0 0 0 0,0 0 1 0 0,0 0-1 0 0,0 0 0 0 0,1-1 1 0 0,-1 1-1 0 0,0 0 0 0 0,0 0 1 0 0,0 0-1 0 0,0-1 0 0 0,1 1 1 0 0,-1 0-1 0 0,0 0 0 0 0,0 0 1 0 0,0-1-1 0 0,0 1 0 0 0,0 0 1 0 0,0 0-1 0 0,0-1 0 0 0,0 1 1 0 0,0 0-1 0 0,1 0 0 0 0,-1-1 1 0 0,0 1-1 0 0,0 0 0 0 0,0-1 1 0 0,-1 1-1 0 0,1 0 0 0 0,0 0 1 0 0,0-1-1 0 0,0 1 1 0 0,0 0-1 0 0,0 0 0 0 0,0-1 1 0 0,0 1-1 0 0,0 0 0 0 0,0 0 1 0 0,-1 0-1 0 0,1-1 0 0 0,0 1 1 0 0,0 0-1 0 0,0 0 0 0 0,0 0 1 0 0,-1-1-1 0 0,1 1 0 0 0,0 0 90 0 0,27 3-7892 0 0,-24-2 4977 0 0,6 2-9049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4513 0 0,'0'0'2444'0'0,"0"0"-656"0"0,0 0-145 0 0,0 0 137 0 0,0 0 182 0 0,0 0 10 0 0,0 0-244 0 0,0 0-246 0 0,0 0-251 0 0,0 0-221 0 0,0 0-160 0 0,0 0-83 0 0,0 0-93 0 0,6 18 5008 0 0,17-13-5475 0 0,-1-1 1 0 0,1-2-1 0 0,-1 0 0 0 0,1-1 0 0 0,0-1 0 0 0,0-1 0 0 0,8-3-207 0 0,-24 4 36 0 0,195-16 569 0 0,-202 16-598 0 0,0 0-22 0 0,0 0 15 0 0,0 0 30 0 0,0 0-41 0 0,0 0 34 0 0,0 0-13 0 0,0 0-31 0 0,0 0 26 0 0,0 0 6 0 0,0 0 6 0 0,0 0 2 0 0,0 0-42 0 0,0 0-7 0 0,0 0 22 0 0,0 0-23 0 0,0 0-6 0 0,-2-5-1577 0 0,0 4-3928 0 0,-1 4 1650 0 0,1 0-2552 0 0,0 1-5667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 0 0,'0'0'2017'0'0,"0"0"-664"0"0,0 0-277 0 0,0 0-5 0 0,0 0 14 0 0,0 0-56 0 0,0 0-188 0 0,0 0-225 0 0,0 0-152 0 0,0 0-62 0 0,0 0-6 0 0,0 0 31 0 0,0 0 63 0 0,0 22 2503 0 0,4-20-2820 0 0,0 0 0 0 0,0 0-1 0 0,1 0 1 0 0,-1 0 0 0 0,1-1-1 0 0,-1 1 1 0 0,1-1 0 0 0,0 0 0 0 0,-1-1-1 0 0,1 1 1 0 0,0-1 0 0 0,0 0-1 0 0,-1 0 1 0 0,1-1 0 0 0,1 1-173 0 0,6-1 200 0 0,150-13 774 0 0,-152 13-1828 0 0,11-1 2130 0 0,-14 1-5524 0 0,-1 1-4845 0 0,-6 0-3591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85 4257 0 0,'0'0'2954'0'0,"0"0"-635"0"0,0 0-409 0 0,0 0-76 0 0,0 0 99 0 0,0 0-59 0 0,0 0-242 0 0,0 0-335 0 0,0 0-331 0 0,0 0-220 0 0,0 0-133 0 0,6 1 1323 0 0,-4 104 68 0 0,0-42-1391 0 0,-2 1 0 0 0,-3-1 0 0 0,-7 28-613 0 0,-33 134 397 0 0,-36 13-295 0 0,39-132-176 0 0,40-106-26 0 0,0-1-1 0 0,0 1 1 0 0,0 0 0 0 0,1-1-1 0 0,-1 1 1 0 0,0 0-1 0 0,0 0 1 0 0,0-1-1 0 0,0 1 1 0 0,0 0-1 0 0,1-1 1 0 0,-1 1-1 0 0,0 0 1 0 0,0 0-1 0 0,0-1 1 0 0,1 1-1 0 0,-1 0 1 0 0,0 0-1 0 0,0 0 1 0 0,1-1-1 0 0,-1 1 1 0 0,0 0 0 0 0,1 0-1 0 0,-1 0 1 0 0,0 0-1 0 0,0 0 1 0 0,1 0-1 0 0,-1 0 1 0 0,0-1-1 0 0,1 1 1 0 0,-1 0-1 0 0,0 0 1 0 0,1 0-1 0 0,-1 0 1 0 0,0 0-1 0 0,1 0 1 0 0,-1 1-1 0 0,0-1 1 0 0,1 0-1 0 0,-1 0 1 0 0,0 0 0 0 0,1 0-1 0 0,-1 0 1 0 0,0 0-1 0 0,0 0 1 0 0,1 1-1 0 0,-1-1 1 0 0,0 0-1 0 0,0 0 1 0 0,1 0-1 0 0,-1 1 1 0 0,0-1-1 0 0,0 0 101 0 0,24-31-5813 0 0,-10 9-3081 0 0,-6 10 387 0 0</inkml:trace>
  <inkml:trace contextRef="#ctx0" brushRef="#br0" timeOffset="510.729">539 0 8506 0 0,'0'0'3611'0'0,"0"0"-1322"0"0,0 0-676 0 0,0 0-176 0 0,0 0-16 0 0,0 0-60 0 0,0 0-224 0 0,0 0-345 0 0,0 0-330 0 0,0 0-151 0 0,0 0 9 0 0,0 0 48 0 0,0 0 65 0 0,-1 22 5 0 0,-5 145 699 0 0,17 82 698 0 0,9 123-1357 0 0,-34-303-418 0 0,13-68-60 0 0,1-1 1 0 0,0 0-12 0 0,0 0 13 0 0,0 0 40 0 0,0 0 10 0 0,0 0 31 0 0,0 0 12 0 0,-4-15 437 0 0,-46-132-339 0 0,46 137-199 0 0,1 0-1 0 0,-2 1 1 0 0,1 0-1 0 0,-1 0 0 0 0,0 0 1 0 0,-1 0-1 0 0,0 1 1 0 0,-1 0-1 0 0,1 0 1 0 0,-1 1-1 0 0,-1 0 1 0 0,0 0-1 0 0,0 0 0 0 0,0 1 1 0 0,0 1-1 0 0,-1-1 1 0 0,0 1-1 0 0,0 1 1 0 0,-1 0-1 0 0,1 0 1 0 0,-1 0-1 0 0,0 2 0 0 0,-9-3 7 0 0,12 5-79 0 0,0 1-1 0 0,1 0 0 0 0,-1 0 1 0 0,0 0-1 0 0,1 1 0 0 0,0 0 0 0 0,-1 0 1 0 0,1 1-1 0 0,0-1 0 0 0,0 1 0 0 0,0 1 1 0 0,0-1-1 0 0,1 1 0 0 0,-1 0 0 0 0,1 0 1 0 0,0 1-1 0 0,1 0 0 0 0,-1-1 1 0 0,-1 4 79 0 0,-14 30-3716 0 0,21-26-1549 0 0,9-4-4976 0 0,-6-7 2130 0 0</inkml:trace>
  <inkml:trace contextRef="#ctx0" brushRef="#br0" timeOffset="915.918">845 726 15419 0 0,'0'0'1754'0'0,"0"0"-591"0"0,0 0-350 0 0,0 0-79 0 0,0 0-17 0 0,0 0-22 0 0,0 0-47 0 0,0 0-106 0 0,0 0-103 0 0,0 0-106 0 0,0 0-102 0 0,0 0-51 0 0,-18 22-47 0 0,-50 68-32 0 0,49-47 12 0 0,20-36-78 0 0,1-3 11 0 0,-1-1 1 0 0,0 1-1 0 0,1 0 0 0 0,0 0 0 0 0,-1 0 0 0 0,2-1 0 0 0,-1 1 0 0 0,0-1 0 0 0,1 0 0 0 0,-1 0 0 0 0,1 0 0 0 0,0 0 0 0 0,0 0 0 0 0,0 0 0 0 0,1-1 0 0 0,-1 1 0 0 0,0-1 0 0 0,1 0 0 0 0,0 0 0 0 0,-1 0 0 0 0,1-1 0 0 0,0 1 0 0 0,0-1 0 0 0,0 0 0 0 0,0 0 0 0 0,0-1 0 0 0,0 1 0 0 0,0-1 0 0 0,1 0 0 0 0,-1 0 0 0 0,0 0 0 0 0,0 0 0 0 0,0-1 0 0 0,0 1 0 0 0,0-1 0 0 0,0 0 0 0 0,0-1 0 0 0,0 1 0 0 0,0-1 1 0 0,-1 1-1 0 0,1-1 0 0 0,0 0 0 0 0,2-2-46 0 0,2 0 70 0 0,1-1 0 0 0,-1 1 1 0 0,0-1-1 0 0,0-1 1 0 0,0 1-1 0 0,-1-1 0 0 0,0-1 1 0 0,0 1-1 0 0,-1-1 0 0 0,0 0 1 0 0,0-1-1 0 0,0 0 1 0 0,-1 1-1 0 0,0-2 0 0 0,-1 1 1 0 0,0-1-1 0 0,0 1 1 0 0,-1-1-1 0 0,0 0 0 0 0,0 0 1 0 0,-1 0-1 0 0,0-1 1 0 0,-1-2-71 0 0,-1 6 18 0 0,1 3-20 0 0,0 0 1 0 0,0-1 0 0 0,-1 1-1 0 0,0 0 1 0 0,0-1-1 0 0,0 1 1 0 0,0 0 0 0 0,0-1-1 0 0,-1 1 1 0 0,1 0-1 0 0,-1 0 1 0 0,0-1 0 0 0,0 1-1 0 0,0 0 1 0 0,-1 0-1 0 0,1 0 1 0 0,-1 0 0 0 0,1 0-1 0 0,-1 0 1 0 0,0 1-1 0 0,0-1 1 0 0,-1 0 0 0 0,1 1-1 0 0,0 0 1 0 0,-1-1-1 0 0,1 1 1 0 0,-1 0 0 0 0,0 0-1 0 0,0 1 1 0 0,1-1-1 0 0,-1 1 1 0 0,-3-2 1 0 0,-85-6-1964 0 0,61 15-1498 0 0,4 4-3795 0 0,15-3-4665 0 0</inkml:trace>
  <inkml:trace contextRef="#ctx0" brushRef="#br0" timeOffset="1227.055">1159 906 12715 0 0,'0'0'1517'0'0,"0"0"-382"0"0,0 0-14 0 0,0 0 179 0 0,0 0 109 0 0,0 0-115 0 0,0 0-271 0 0,0 0-286 0 0,0 0-210 0 0,0 0-159 0 0,0 0-113 0 0,0 0-79 0 0,0 0-65 0 0,-7 17-35 0 0,-21 49-15 0 0,21-43 11 0 0,7-22-68 0 0,0-1-48 0 0,0 0-71 0 0,0 0-81 0 0,0 0-85 0 0,11-5-2218 0 0,1-8-6292 0 0,-7 9-2448 0 0</inkml:trace>
  <inkml:trace contextRef="#ctx0" brushRef="#br0" timeOffset="1512.099">1296 508 14091 0 0,'0'0'2160'0'0,"0"0"-777"0"0,0 0-490 0 0,0 0-184 0 0,0 0-118 0 0,0 0-34 0 0,0 0-31 0 0,0 0-82 0 0,0 0-103 0 0,0 0-90 0 0,0 0-95 0 0,0 0-45 0 0,0 0-17 0 0,-15 17-39 0 0,-41 49-22 0 0,57-66-20 0 0,-1 0-1 0 0,1 0 1 0 0,-1 0-1 0 0,1 0 0 0 0,-1 0 1 0 0,1 1-1 0 0,-1-1 0 0 0,1 0 1 0 0,-1 0-1 0 0,1 0 1 0 0,-1 0-1 0 0,1 1 0 0 0,-1-1 1 0 0,1 0-1 0 0,-1 1 0 0 0,0-1 1 0 0,1 0-1 0 0,-1 1 0 0 0,1-1 1 0 0,-1 0-1 0 0,0 1 1 0 0,1-1-1 0 0,-1 1 0 0 0,0-1 1 0 0,0 1-1 0 0,1-1 0 0 0,-1 1 1 0 0,0-1-1 0 0,0 1 1 0 0,0-1-1 0 0,0 1 0 0 0,1-1 1 0 0,-1 1-1 0 0,0-1 0 0 0,0 1 1 0 0,0-1-1 0 0,0 1 0 0 0,0-1 1 0 0,0 1-1 0 0,0-1 1 0 0,0 1-1 0 0,-1-1 0 0 0,1 1 1 0 0,0-1-1 0 0,0 1 0 0 0,0-1 1 0 0,-1 1-1 0 0,1-1 1 0 0,0 1-1 0 0,0-1 0 0 0,-1 1-12 0 0,5-2 50 0 0,1-1 0 0 0,-1 1 0 0 0,0-1 1 0 0,0 1-1 0 0,0-1 0 0 0,0-1 0 0 0,-1 1 0 0 0,1 0 0 0 0,-1-1 0 0 0,1 0 0 0 0,-1 0 0 0 0,0 0 0 0 0,0 0 0 0 0,0 0 0 0 0,0-1 0 0 0,-1 1 1 0 0,1-1-1 0 0,-1 0 0 0 0,0 0 0 0 0,0-1-50 0 0,-1 5 97 0 0,-1 0 5 0 0,-18 8-169 0 0,-17 17-215 0 0,-6 4-3146 0 0,39-29 2086 0 0,-1 1-5581 0 0,2 2-4038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41 10218 0 0,'0'0'2143'0'0,"0"0"-490"0"0,0 0-298 0 0,0 0-182 0 0,0 0-77 0 0,0 0-118 0 0,0 0-154 0 0,0 0-117 0 0,0 0-66 0 0,0 0-52 0 0,0 0-51 0 0,-17 14 9 0 0,-53 45-27 0 0,29-9 1236 0 0,32-32-1218 0 0,-86 153 1253 0 0,76-142-1720 0 0,-1 0-1 0 0,-1-2 1 0 0,-2-1 0 0 0,-1-1 0 0 0,-18 16-71 0 0,31-38-1985 0 0,10-17-7799 0 0,2 4 2278 0 0,-1 6-640 0 0</inkml:trace>
  <inkml:trace contextRef="#ctx0" brushRef="#br0" timeOffset="551.239">33 15 4649 0 0,'0'0'3527'0'0,"0"0"-1051"0"0,0 0-604 0 0,0 0-157 0 0,0 0-61 0 0,0 0-27 0 0,0 0-119 0 0,0 0-210 0 0,0 0-198 0 0,0 0-188 0 0,0 0-122 0 0,0 0-80 0 0,0 0-41 0 0,-5-2-39 0 0,-17-8-88 0 0,16 8-62 0 0,30 5 1838 0 0,-11 6-2163 0 0,0 0 1 0 0,0 1 0 0 0,-1 1-1 0 0,-1 0 1 0 0,0 0-1 0 0,0 1 1 0 0,-1 0-1 0 0,-1 1 1 0 0,0 0 0 0 0,0 1-1 0 0,-2 0 1 0 0,2 3-156 0 0,22 34 244 0 0,132 239 241 0 0,-104-201-343 0 0,-48-71-1143 0 0,-30-32-4456 0 0,3 9-4590 0 0,16 5 9185 0 0,-5-3-11658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357 807 2841 0 0,'0'0'3186'0'0,"0"0"-855"0"0,0 0-311 0 0,0 0 37 0 0,0 0 119 0 0,0 0-103 0 0,0 0-382 0 0,0 0-450 0 0,0 0-403 0 0,0 0-321 0 0,0 0-203 0 0,0 0-110 0 0,0 0-64 0 0,2-7 380 0 0,34 72 2124 0 0,-27-34-2388 0 0,-1 1-1 0 0,-1-1 1 0 0,-2 1-1 0 0,-1 0 1 0 0,-2 0-1 0 0,-1 0 1 0 0,-3 32-256 0 0,2-15 106 0 0,-11-6 146 0 0,-19-63 1594 0 0,26 12-1818 0 0,0-1 0 0 0,1 0 1 0 0,0 0-1 0 0,0 0 0 0 0,1 0 0 0 0,0-1 0 0 0,1 1 1 0 0,0-1-1 0 0,0 1 0 0 0,1-1 0 0 0,1 1 0 0 0,0-7-28 0 0,-1-3 22 0 0,2-12 2 0 0,1-1-1 0 0,2 1 0 0 0,1 0 1 0 0,2 0-1 0 0,1 1 0 0 0,1 0 1 0 0,1 0-1 0 0,2 1 0 0 0,1 1 1 0 0,15-24-24 0 0,-24 45-1 0 0,0 0-1 0 0,0 0 1 0 0,0 0 0 0 0,0 1 0 0 0,1 0 0 0 0,0 0 0 0 0,1 1 0 0 0,-1-1 0 0 0,1 1 0 0 0,0 1 0 0 0,1-1 1 0 0,-5 5 1 0 0,1 0 1 0 0,-1 0-1 0 0,0 0 1 0 0,0 1-1 0 0,1-1 1 0 0,-1 1-1 0 0,0 0 1 0 0,0 0-1 0 0,0 0 1 0 0,0 0-1 0 0,0 0 1 0 0,0 1 0 0 0,0-1-1 0 0,0 1 1 0 0,-1 0-1 0 0,1 0 1 0 0,0 0-1 0 0,-1 0 1 0 0,0 0-1 0 0,1 1 1 0 0,-1-1-1 0 0,0 1 1 0 0,0 0-1 0 0,-1-1 1 0 0,1 1-1 0 0,0 0 1 0 0,-1 0-1 0 0,0 0 1 0 0,0 0 0 0 0,1 1-2 0 0,12 16-61 0 0,5 31-1677 0 0,-18-48 827 0 0,3 8-639 0 0,-4-2-6959 0 0,0-2-3951 0 0</inkml:trace>
  <inkml:trace contextRef="#ctx0" brushRef="#br0" timeOffset="324.4">808 1293 12915 0 0,'0'0'1404'0'0,"0"0"-762"0"0,0 0-182 0 0,0 0 226 0 0,0 0 239 0 0,0 0 136 0 0,0 0-79 0 0,0 0-245 0 0,0 0-194 0 0,0 0-116 0 0,0 0-92 0 0,0 0-79 0 0,0 0-26 0 0,0 17-48 0 0,-2 86 230 0 0,2-102-402 0 0,0-1-31 0 0,0 0-20 0 0,0 0-27 0 0,0 0-48 0 0,0 0-104 0 0,0 0-278 0 0,0-8-3459 0 0,0 1-4123 0 0,0 4-1126 0 0</inkml:trace>
  <inkml:trace contextRef="#ctx0" brushRef="#br0" timeOffset="659.144">970 954 9634 0 0,'0'0'2725'0'0,"0"0"-668"0"0,0 0-491 0 0,0 0-298 0 0,0 0-261 0 0,0 0-277 0 0,0 0-209 0 0,0 0-142 0 0,0 0-84 0 0,0 0-33 0 0,0 0 26 0 0,0 0 8 0 0,-8 6 2 0 0,-26 19-14 0 0,25-16 809 0 0,25-19-90 0 0,-2 0-201 0 0,-19 19 22 0 0,-5 28-1797 0 0,25-36-2658 0 0,-10-2-1740 0 0,-2-3-5393 0 0</inkml:trace>
  <inkml:trace contextRef="#ctx0" brushRef="#br0" timeOffset="11978.586">812 1234 0 0 0,'0'0'431'0'0,"0"0"280"0"0,0 0 51 0 0,0 0-40 0 0,0 0-45 0 0,0 0-51 0 0,0 0-37 0 0,0 0 34 0 0,0 0 116 0 0,0 0 158 0 0,0 0 93 0 0,-5-6 2835 0 0,4 5 566 0 0,1 0 3464 0 0,4 57-5071 0 0,-26 87-1953 0 0,22-96-689 0 0,0-46-132 0 0,0-1 20 0 0,24 0 806 0 0,67-26-2 0 0,-85 23-1306 0 0,-6 3 192 0 0,0 0-143 0 0,0 0-258 0 0,0 0-390 0 0,0 0-699 0 0,0 0-1752 0 0,0 0-4056 0 0,0 0-4730 0 0</inkml:trace>
  <inkml:trace contextRef="#ctx0" brushRef="#br0" timeOffset="1474.06">287 490 3289 0 0,'0'0'1980'0'0,"0"0"-150"0"0,0 0-51 0 0,0 0 51 0 0,0 0 42 0 0,0 0-45 0 0,0 0-151 0 0,0 0-194 0 0,0 0-228 0 0,0 0-234 0 0,0 0-187 0 0,0 0-148 0 0,0 0-69 0 0,-11-3-40 0 0,-30-6-16 0 0,93-16 3426 0 0,-18 16-3735 0 0,0 2 0 0 0,1 1 0 0 0,0 2 0 0 0,-1 1 0 0 0,1 2 0 0 0,0 2-1 0 0,5 1-250 0 0,32-1 122 0 0,198 7-14 0 0,-225-5-111 0 0,-44-3 14 0 0,-1 0 18 0 0,0 0 2 0 0,0 0-3 0 0,0 0 23 0 0,0 0 51 0 0,0 0 5 0 0,0 0 29 0 0,0 0 29 0 0,0 0-13 0 0,-2-8-125 0 0,-1 0 0 0 0,1 0 0 0 0,-2 0 0 0 0,1 1 0 0 0,-1-1 0 0 0,0 1 0 0 0,-1-1 0 0 0,1 1-1 0 0,-2 1 1 0 0,1-1 0 0 0,-1 1 0 0 0,0-1-27 0 0,-16-14-352 0 0,-1 1 0 0 0,-1 1 0 0 0,-1 1 0 0 0,0 1 0 0 0,-2 1 0 0 0,-3-1 352 0 0,-25-4-4874 0 0,36 15-3338 0 0,10 2-4178 0 0</inkml:trace>
  <inkml:trace contextRef="#ctx0" brushRef="#br0" timeOffset="9687.503">359 100 0 0 0,'0'0'411'0'0,"0"0"226"0"0,0 0 186 0 0,0 0 176 0 0,0 0 25 0 0,3 1-4 0 0,0-1-1128 0 0,31 13 7042 0 0,-34-13-6495 0 0,0 0 33 0 0,0 0-31 0 0,0 0-37 0 0,0 0-20 0 0,-2 8 7633 0 0,0-5-7941 0 0,-2-2 13 0 0,0 1-1 0 0,0-1 1 0 0,0 1 0 0 0,1 0 0 0 0,-1 0 0 0 0,1 1-1 0 0,-1-1 1 0 0,1 1 0 0 0,0 0 0 0 0,-1 0 0 0 0,2 0-1 0 0,-1 0 1 0 0,0 0 0 0 0,0 1 0 0 0,1-1 0 0 0,0 1-1 0 0,0-1 1 0 0,0 1 0 0 0,0 0 0 0 0,1 0 0 0 0,-1 0-1 0 0,0 3-88 0 0,5-5 57 0 0,-1-1 0 0 0,1 0 0 0 0,-1 0 0 0 0,1 0 0 0 0,0 0 0 0 0,-1-1 0 0 0,1 1-1 0 0,0-1 1 0 0,0 1 0 0 0,-1-1 0 0 0,1 0 0 0 0,0 0 0 0 0,0 0 0 0 0,-1-1 0 0 0,1 1 0 0 0,0-1-1 0 0,0 1 1 0 0,-1-1 0 0 0,1 0 0 0 0,1-1-57 0 0,1 1 77 0 0,1 0 0 0 0,-1-1 0 0 0,1 0 0 0 0,-1 0 0 0 0,0-1 0 0 0,0 1 1 0 0,0-1-1 0 0,0 0 0 0 0,0-1 0 0 0,-1 1 0 0 0,1-1 0 0 0,-1 0 0 0 0,0 0 0 0 0,0 0 0 0 0,-1 0 0 0 0,1-1 0 0 0,-1 0 0 0 0,0 0 0 0 0,0 1 0 0 0,0-2 1 0 0,-1 1-1 0 0,0 0 0 0 0,0 0 0 0 0,1-3-77 0 0,-5 6 23 0 0,0 0 1 0 0,0 0 0 0 0,0 1-1 0 0,0-1 1 0 0,0 0-1 0 0,0 1 1 0 0,0 0 0 0 0,0-1-1 0 0,0 1 1 0 0,-1 0-1 0 0,1 0 1 0 0,0 0 0 0 0,-1 1-1 0 0,1-1 1 0 0,-1 0 0 0 0,1 1-1 0 0,-1 0 1 0 0,1-1-1 0 0,-1 1 1 0 0,1 0 0 0 0,-1 0-1 0 0,1 1 1 0 0,-1-1-1 0 0,1 1 1 0 0,-1-1 0 0 0,1 1-1 0 0,-1 0-23 0 0,-4 0 0 0 0,0 1 0 0 0,0 0-1 0 0,0 0 1 0 0,0 1-1 0 0,0 0 1 0 0,1 0 0 0 0,0 1-1 0 0,-1-1 1 0 0,1 1 0 0 0,0 1-1 0 0,1-1 1 0 0,-1 1 0 0 0,1 0-1 0 0,0 1 1 0 0,-1 0 0 0 0,6-5 7 0 0,0 0 1 0 0,0 0-1 0 0,0-1 0 0 0,0 1 1 0 0,0 0-1 0 0,0 0 1 0 0,0-1-1 0 0,0 1 0 0 0,0 0 1 0 0,1 0-1 0 0,-1-1 1 0 0,0 1-1 0 0,0 0 0 0 0,1-1 1 0 0,-1 1-1 0 0,0 0 1 0 0,1-1-1 0 0,-1 1 0 0 0,1-1 1 0 0,-1 1-1 0 0,1-1 1 0 0,-1 1-1 0 0,1 0 0 0 0,0-1 1 0 0,-1 0-1 0 0,1 1 1 0 0,-1-1-1 0 0,1 1 0 0 0,0-1 1 0 0,-1 0-1 0 0,1 0 1 0 0,0 1-1 0 0,-1-1 0 0 0,1 0 1 0 0,0 0-1 0 0,0 0 0 0 0,-1 0 1 0 0,1 0-1 0 0,0 0 1 0 0,0 0-1 0 0,-1 0 0 0 0,1 0 1 0 0,0 0-1 0 0,0 0 1 0 0,-1 0-1 0 0,1 0 0 0 0,0-1 1 0 0,-1 1-1 0 0,1 0-7 0 0,47-2 647 0 0,-43 1-587 0 0,-3 1-23 0 0,1-1 1 0 0,-1 1 0 0 0,0 0 0 0 0,0-1-1 0 0,0 1 1 0 0,1-1 0 0 0,-1 0 0 0 0,0 1-1 0 0,0-1 1 0 0,0 0 0 0 0,0-1 0 0 0,0 1 0 0 0,0 0-1 0 0,0 0 1 0 0,-1-1 0 0 0,1 1 0 0 0,0-1-1 0 0,-1 1 1 0 0,1-1 0 0 0,-1 0 0 0 0,0 0-1 0 0,1 0 1 0 0,-1 0 0 0 0,0 0 0 0 0,0 0 0 0 0,0 0-1 0 0,0 0 1 0 0,-1 0 0 0 0,1 0 0 0 0,0-1-38 0 0,-49-12 157 0 0,0 29-221 0 0,31 2-336 0 0,32-9-3549 0 0,-6-7-1905 0 0,-3 0-6710 0 0</inkml:trace>
  <inkml:trace contextRef="#ctx0" brushRef="#br0" timeOffset="19065.423">289 0 0 0 0,'0'0'1711'0'0,"0"0"-179"0"0,0 0 213 0 0,0 0 363 0 0,0 0 254 0 0,0 0-16 0 0,0 0-326 0 0,0 0-434 0 0,0 0-404 0 0,0 0-237 0 0,0 0-126 0 0,0 0-94 0 0,0 0-80 0 0,-3 0-124 0 0,-6 3-338 0 0,1 1 0 0 0,-1-1-1 0 0,1 1 1 0 0,0 1 0 0 0,1 0 0 0 0,-1 0 0 0 0,1 0-1 0 0,0 1 1 0 0,0 0 0 0 0,1 0 0 0 0,0 1-1 0 0,0 0 1 0 0,0 0 0 0 0,1 0 0 0 0,0 1 0 0 0,-2 4-183 0 0,-11 15 349 0 0,2 1 0 0 0,0 0 0 0 0,2 1-1 0 0,2 1 1 0 0,0 0 0 0 0,2 1-349 0 0,-10 46 304 0 0,4 1 0 0 0,3 0-1 0 0,3 1 1 0 0,4 1 0 0 0,3-1 0 0 0,4 1-1 0 0,3 8-303 0 0,3-51 165 0 0,2 0 0 0 0,1 0-1 0 0,2-2 1 0 0,1 1 0 0 0,2-1-1 0 0,1-1 1 0 0,2-1 0 0 0,1 0 0 0 0,1-2-1 0 0,2 0 1 0 0,1-1 0 0 0,23 21-165 0 0,98 64 754 0 0,-121-107-2457 0 0,3-8-2765 0 0,-10 3-5040 0 0,-8-3-2735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1259 272 0 0,'0'0'1682'0'0,"0"0"-267"0"0,0 0 45 0 0,0 0 276 0 0,0 0 274 0 0,0 0 72 0 0,0 0-174 0 0,0 0-298 0 0,0 0-280 0 0,0 0-131 0 0,0 0-47 0 0,0 0-53 0 0,-3 1-36 0 0,-10 4-105 0 0,10-3-139 0 0,3-2-79 0 0,0-23 1916 0 0,0 14-2389 0 0,-1-9 15 0 0,1-1 1 0 0,1 1-1 0 0,1 0 1 0 0,0-1-1 0 0,1 1 1 0 0,1 0-1 0 0,1 0 1 0 0,3-8-283 0 0,29-52 325 0 0,3 2-1 0 0,42-59-324 0 0,-77 127 14 0 0,-2 4 4 0 0,-3 4-16 0 0,0 1 0 0 0,0-1-1 0 0,0 0 1 0 0,1 0 0 0 0,-1 0 0 0 0,0 0-1 0 0,1 0 1 0 0,-1 0 0 0 0,0 0 0 0 0,0 0-1 0 0,1 0 1 0 0,-1 0 0 0 0,0 0 0 0 0,0 0-1 0 0,1 0 1 0 0,-1 0 0 0 0,0 0-1 0 0,1 0 1 0 0,-1 0 0 0 0,0 0 0 0 0,0 0-1 0 0,1 0 1 0 0,-1 0 0 0 0,0 0 0 0 0,0-1-1 0 0,1 1 1 0 0,-1 0 0 0 0,0 0 0 0 0,0 0-1 0 0,0 0 1 0 0,1-1 0 0 0,-1 1-1 0 0,0 0 1 0 0,0 0 0 0 0,0 0 0 0 0,1-1-1 0 0,-1 1 1 0 0,0 0 0 0 0,0 0 0 0 0,0-1-1 0 0,0 1-1 0 0,1 7-27 0 0,30 125 69 0 0,-10 12-20 0 0,-21-143-22 0 0,0 0-1 0 0,0 0 0 0 0,0 0 0 0 0,0 0 0 0 0,0-1 1 0 0,0 1-1 0 0,0 0 0 0 0,0 0 0 0 0,1 0 1 0 0,-1 0-1 0 0,0 0 0 0 0,1-1 0 0 0,-1 1 0 0 0,1 0 1 0 0,-1 0-1 0 0,1 0 0 0 0,-1-1 0 0 0,1 1 0 0 0,-1 0 1 0 0,1-1-1 0 0,0 1 0 0 0,-1 0 0 0 0,1-1 0 0 0,0 1 1 0 0,0-1-1 0 0,-1 1 0 0 0,1-1 0 0 0,0 0 0 0 0,0 1 1 0 0,0-1-1 0 0,0 0 0 0 0,-1 1 0 0 0,1-1 1 0 0,0 0-1 0 0,0 0 0 0 0,0 0 0 0 0,0 0 0 0 0,0 0 1 0 0,0 0-1 0 0,0 0 0 0 0,0 0 0 0 0,-1 0 0 0 0,1 0 1 0 0,0-1-1 0 0,0 1 0 0 0,0 0 0 0 0,0-1 0 0 0,0 1 1 0 0,-1 0-1 0 0,1-1 0 0 0,0 1 0 0 0,0-1 1 0 0,-1 1-1 0 0,1-1 0 0 0,0 0 0 0 0,-1 1 0 0 0,1-1 1 0 0,0 0-1 0 0,-1 1 0 0 0,1-1 0 0 0,-1 0 0 0 0,1 0 1 0 0,-1 1-1 0 0,1-2 1 0 0,185-242 65 0 0,-73 121-108 0 0,-96 112 5 0 0,-16 11 24 0 0,-1 0-8 0 0,8 22 3 0 0,17 60 147 0 0,9 68 161 0 0,-20 4-275 0 0,-14-154-38 0 0,0 0-24 0 0,0 0-58 0 0,0 0-26 0 0,0 0-81 0 0,0 0-75 0 0,0 0-132 0 0,0 0-183 0 0,0 0-294 0 0,-1-3-1756 0 0,2-3-3963 0 0,-1 4 348 0 0,0-1-4281 0 0</inkml:trace>
  <inkml:trace contextRef="#ctx0" brushRef="#br0" timeOffset="1119.994">887 563 11434 0 0,'0'0'2922'0'0,"0"0"-802"0"0,0 0-483 0 0,0 0-127 0 0,0 0-85 0 0,0 0-128 0 0,0 0-200 0 0,0 0-196 0 0,0 0-156 0 0,0 0-161 0 0,0 0-133 0 0,0 0-99 0 0,0 0-36 0 0,-4 0-36 0 0,-12 0-28 0 0,12 0 0 0 0,4 0-53 0 0,0 0-12 0 0,0 0-1 0 0,0 0-39 0 0,0 0-20 0 0,7 19 275 0 0,45 132 516 0 0,10 121-507 0 0,-31-179-335 0 0,-31-93-60 0 0,0-1 1 0 0,0 1-1 0 0,0 0 1 0 0,0-1-1 0 0,0 1 0 0 0,0 0 1 0 0,0-1-1 0 0,0 1 1 0 0,0 0-1 0 0,1-1 1 0 0,-1 1-1 0 0,0 0 1 0 0,0 0-1 0 0,0-1 1 0 0,0 1-1 0 0,0 0 0 0 0,1 0 1 0 0,-1-1-1 0 0,0 1 1 0 0,0 0-1 0 0,0 0 1 0 0,1-1-1 0 0,-1 1 1 0 0,0 0-1 0 0,0 0 0 0 0,1 0 1 0 0,-1 0-1 0 0,0-1 1 0 0,0 1-1 0 0,1 0 1 0 0,-1 0-1 0 0,0 0 1 0 0,1 0-1 0 0,-1 0 0 0 0,0 0 1 0 0,1 0-1 0 0,-1 0 1 0 0,0 0-1 0 0,0 0 1 0 0,1 0-1 0 0,-1 0 1 0 0,0 0-1 0 0,1 0 1 0 0,-1 0-1 0 0,0 0 0 0 0,1 0 1 0 0,-1 0-1 0 0,0 0 1 0 0,0 1-1 0 0,1-1 1 0 0,-1 0-1 0 0,0 0 1 0 0,0 0-1 0 0,1 0 0 0 0,-1 1 1 0 0,0-1-1 0 0,0 0 1 0 0,1 0-1 0 0,-1 0 1 0 0,0 1-1 0 0,0-1 1 0 0,0 0-1 0 0,0 1-16 0 0,33-86 137 0 0,104-231-35 0 0,-91 221-72 0 0,-35 64-28 0 0,-22 42-3591 0 0,1 12-1982 0 0,4-10-3418 0 0,3-8-3397 0 0</inkml:trace>
  <inkml:trace contextRef="#ctx0" brushRef="#br0" timeOffset="1555.82">1422 1182 15819 0 0,'0'0'1723'0'0,"0"0"-596"0"0,0 0-254 0 0,0 0 21 0 0,0 0 81 0 0,0 0 23 0 0,0 0-107 0 0,0 0-175 0 0,0 0-133 0 0,0 0-95 0 0,0 0-83 0 0,0 0-57 0 0,0 0-41 0 0,0 12-56 0 0,0 35-46 0 0,-16 7 790 0 0,-4-68-848 0 0,8-29-552 0 0,9 26-1744 0 0,-1 1-3486 0 0,3 11-3025 0 0,0 2-2236 0 0</inkml:trace>
  <inkml:trace contextRef="#ctx0" brushRef="#br0" timeOffset="2118.311">1538 839 9250 0 0,'0'0'3018'0'0,"0"0"-870"0"0,0 0-495 0 0,0 0-72 0 0,0 0-24 0 0,0 0-133 0 0,0 0-256 0 0,0 0-291 0 0,0 0-213 0 0,0 0-132 0 0,0 0-19 0 0,0 0-23 0 0,-14 4 2078 0 0,64-30-2336 0 0,-103 48 1109 0 0,33-17-2354 0 0,17-6-3811 0 0,-2 1-4281 0 0,3 0-3161 0 0</inkml:trace>
  <inkml:trace contextRef="#ctx0" brushRef="#br0" timeOffset="2805.343">831 328 7001 0 0,'0'0'2340'0'0,"0"0"-271"0"0,0 0-164 0 0,0 0-66 0 0,0 0-77 0 0,0 0-174 0 0,0 0-216 0 0,0 0-229 0 0,0 0-199 0 0,0 0-154 0 0,0 0-117 0 0,0 0-73 0 0,0 0-55 0 0,-10-4-33 0 0,-33-11-54 0 0,109 1 2767 0 0,195 14-2266 0 0,-91-4-535 0 0,-216-33-189 0 0,-53-80-381 0 0,35 29-811 0 0,64 86 791 0 0,-1 1-1 0 0,0 0 1 0 0,1 0 0 0 0,-1 0 0 0 0,1 0-1 0 0,-1 0 1 0 0,1 0 0 0 0,0 0-1 0 0,-1-1 1 0 0,1 1 0 0 0,0 0 0 0 0,0 0-1 0 0,0 0 1 0 0,0-1 0 0 0,0 1-1 0 0,0 0 1 0 0,0 0 0 0 0,1-1 0 0 0,-1 1-1 0 0,0 0 1 0 0,1 0 0 0 0,-1 0-1 0 0,0 0 1 0 0,1 0 0 0 0,0-1 0 0 0,-1 1-1 0 0,1 0 1 0 0,0 0 0 0 0,-1 0-1 0 0,1 1 1 0 0,0-1 0 0 0,0 0 0 0 0,0 0 166 0 0,24-9-11739 0 0,-15 9-92 0 0</inkml:trace>
  <inkml:trace contextRef="#ctx0" brushRef="#br0" timeOffset="3239.862">1667 195 9138 0 0,'0'0'1748'0'0,"0"0"-422"0"0,0 0-152 0 0,0 0 159 0 0,0 0 147 0 0,0 0-21 0 0,0 0-180 0 0,0 0-233 0 0,0 0-165 0 0,0 0-58 0 0,0 0-75 0 0,0 0-89 0 0,0 0-49 0 0,11 19-34 0 0,76 129 911 0 0,-56-86-833 0 0,-1-7-421 0 0,-2 0 0 0 0,-4 2 0 0 0,-1 0-1 0 0,-3 2 1 0 0,-3 0 0 0 0,0 11-233 0 0,-13-50 6 0 0,-2-1 1 0 0,0 0-1 0 0,-1 1 1 0 0,0-1-1 0 0,-2 1 1 0 0,-1-1-1 0 0,0 0 0 0 0,-1 1 1 0 0,-1-1-1 0 0,-1 0 1 0 0,-1-1-1 0 0,0 1 1 0 0,-1-1-1 0 0,-1 0 0 0 0,-1-1 1 0 0,-1 0-1 0 0,-1 1-6 0 0,-6 5-150 0 0,-2-1 0 0 0,0 0 0 0 0,-1-2 0 0 0,-1 0 0 0 0,-1-2 0 0 0,-1 0 0 0 0,0-1 0 0 0,-1-1 0 0 0,-11 3 150 0 0,-54 24-3889 0 0,-5-9-4911 0 0,68-26-2776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4489 0 0,'0'0'2363'0'0,"0"0"-74"0"0,0 0-126 0 0,0 0-168 0 0,0 0-231 0 0,0 0-255 0 0,0 0-236 0 0,0 0-185 0 0,0 0-146 0 0,0 0-141 0 0,0 0-96 0 0,0 0-63 0 0,0 0-68 0 0,-10 2-51 0 0,-47 7 399 0 0,27-3 204 0 0,19-5-942 0 0,0 1-1 0 0,1 0 1 0 0,-1 1-1 0 0,1 0 1 0 0,0 0-1 0 0,0 1 1 0 0,0 1-1 0 0,0 0 1 0 0,1 0-1 0 0,-1 1-183 0 0,10-6 8 0 0,-1 1-1 0 0,0-1 1 0 0,0 1 0 0 0,0-1-1 0 0,0 1 1 0 0,0 0-1 0 0,1 0 1 0 0,-1-1-1 0 0,0 1 1 0 0,1 0 0 0 0,-1 0-1 0 0,0 0 1 0 0,1 0-1 0 0,-1 0 1 0 0,1 0 0 0 0,-1 0-1 0 0,1 0 1 0 0,0 0-1 0 0,0 0 1 0 0,-1 0 0 0 0,1 0-1 0 0,0 0 1 0 0,0 0-1 0 0,0 0 1 0 0,0 0 0 0 0,0 0-1 0 0,0 0 1 0 0,0 0-1 0 0,0 0 1 0 0,0 0 0 0 0,1 0-1 0 0,-1 0 1 0 0,0 0-8 0 0,92 105 65 0 0,-86-99-35 0 0,-1 0 0 0 0,1 0 0 0 0,-1 1 0 0 0,0-1 0 0 0,-1 1 0 0 0,0 1 0 0 0,0-1 0 0 0,-1 0 0 0 0,0 1 0 0 0,0 0 0 0 0,-1 0 0 0 0,0 0 0 0 0,-1 0 0 0 0,0 0 0 0 0,0 0 0 0 0,-1 0 0 0 0,0 0 0 0 0,-1 0 0 0 0,0 1-30 0 0,-1-7 42 0 0,-1 1 1 0 0,0-1 0 0 0,0-1 0 0 0,-1 1-1 0 0,1 0 1 0 0,0-1 0 0 0,-1 1 0 0 0,0-1-1 0 0,1 0 1 0 0,-1 0 0 0 0,0-1-1 0 0,0 1 1 0 0,0-1 0 0 0,0 0 0 0 0,0 0-1 0 0,0 0 1 0 0,-1-1 0 0 0,-2 1-43 0 0,7-1 1 0 0,-156 7 352 0 0,154-7-386 0 0,-1 0 0 0 0,1 0 1 0 0,0 0-1 0 0,0-1 1 0 0,0 1-1 0 0,0 0 0 0 0,0-1 1 0 0,-1 0-1 0 0,1 1 1 0 0,0-1-1 0 0,0 0 0 0 0,0 0 1 0 0,1 0-1 0 0,-1 0 1 0 0,0 0-1 0 0,0-1 0 0 0,0 1 1 0 0,1-1-1 0 0,-1 1 1 0 0,1-1-1 0 0,-1 1 0 0 0,1-1 1 0 0,0 0-1 0 0,0 0 1 0 0,-1 1-1 0 0,1-1 0 0 0,0-1 33 0 0,6-26-3674 0 0,4 12-6632 0 0,-4 9-2485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9 265 5305 0 0,'0'0'2333'0'0,"0"0"-344"0"0,0 0-231 0 0,0 0-38 0 0,0 0-3 0 0,0 0-157 0 0,0 0-266 0 0,0 0-319 0 0,0 0-275 0 0,0 0-157 0 0,0 0-113 0 0,-9 0 1637 0 0,45-1 1492 0 0,44-5-2226 0 0,110-9-103 0 0,-102 11-1284 0 0,-130 4-2980 0 0,22 0-269 0 0,7 0-4716 0 0,11 0-3355 0 0</inkml:trace>
  <inkml:trace contextRef="#ctx0" brushRef="#br0" timeOffset="354.608">164 0 10354 0 0,'0'0'2321'0'0,"0"0"-609"0"0,0 0-397 0 0,0 0-85 0 0,0 0-18 0 0,0 0-69 0 0,0 0-123 0 0,0 0-142 0 0,0 0-113 0 0,0 0-54 0 0,0 0-44 0 0,0 0-37 0 0,0 0-43 0 0,1 20-69 0 0,3 61-78 0 0,12-12 629 0 0,-12-48-968 0 0,-1-1-1 0 0,-1 1 0 0 0,-1 0 0 0 0,0 0 1 0 0,-2 0-1 0 0,-1 0 0 0 0,0 0 1 0 0,-1 0-1 0 0,-2-1 0 0 0,-4 14-100 0 0,-1 32-1811 0 0,24-65-11001 0 0,-14-1 10620 0 0,4 0-8568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265 122 7674 0 0,'0'0'3888'0'0,"0"0"-1815"0"0,0 0-759 0 0,0 0 32 0 0,0 0 109 0 0,0 0-6 0 0,0 0-212 0 0,0 0-332 0 0,0 0-249 0 0,0 0-148 0 0,0 0-61 0 0,0 0 29 0 0,0 0 10 0 0,6 16 1595 0 0,-9-4-1854 0 0,0 0 0 0 0,-1 0 0 0 0,-1 0 0 0 0,1 0 0 0 0,-2 0 0 0 0,0-1 0 0 0,0 0 0 0 0,-1 0-1 0 0,-2 1-226 0 0,-20 39 314 0 0,12-20-339 0 0,-2-1 0 0 0,0-1 0 0 0,-2-1 0 0 0,-1-1 0 0 0,-1-1 0 0 0,-21 17 25 0 0,41-38-571 0 0,-13 11-857 0 0,13-16-3293 0 0,1-6-4184 0 0,2 2-2135 0 0</inkml:trace>
  <inkml:trace contextRef="#ctx0" brushRef="#br0" timeOffset="595.863">9 1 13907 0 0,'0'0'2330'0'0,"0"0"-452"0"0,0 0-165 0 0,0 0-103 0 0,0 0-191 0 0,0 0-299 0 0,0 0-328 0 0,0 0-233 0 0,0 0-144 0 0,0 0 17 0 0,0 0 53 0 0,0 0 41 0 0,4 8 15 0 0,35 57 788 0 0,-23-47-1020 0 0,17 18 58 0 0,-2 1-1 0 0,-1 1 0 0 0,-2 2 1 0 0,-1 1-1 0 0,12 29-366 0 0,38 77 206 0 0,-44-103-118 0 0,-35-47-5102 0 0,-2-1-397 0 0,1 1-3722 0 0,0 3-2800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330 129 4985 0 0,'0'0'2835'0'0,"0"0"-350"0"0,0 0-275 0 0,0 0-181 0 0,0 0-108 0 0,0 0-203 0 0,0 0-289 0 0,0 0-249 0 0,0 0-209 0 0,0 0-156 0 0,0 0-117 0 0,0 0-106 0 0,0 0-101 0 0,-8 0-82 0 0,5 0-381 0 0,-52 19 1275 0 0,35 2-1006 0 0,1 0 1 0 0,1 1-1 0 0,1 1 0 0 0,1 0 1 0 0,0 1-1 0 0,2 1 0 0 0,1 1 1 0 0,1 0-1 0 0,-7 25-297 0 0,-7 27 379 0 0,5 1 0 0 0,-11 70-379 0 0,24-103 125 0 0,2 1 0 0 0,2 1 0 0 0,2-1 0 0 0,2 0 0 0 0,3 18-125 0 0,2-40 78 0 0,1 0-1 0 0,0-1 0 0 0,2 0 0 0 0,1 0 0 0 0,1 0 0 0 0,1-1 1 0 0,3 3-78 0 0,14 21 152 0 0,-28-61-2277 0 0,0-26-2432 0 0,3 15-7839 0 0,0 17 623 0 0</inkml:trace>
  <inkml:trace contextRef="#ctx0" brushRef="#br0" timeOffset="542.509">378 726 10778 0 0,'0'0'3030'0'0,"0"0"-1535"0"0,0 0-785 0 0,0 0 70 0 0,0 0 285 0 0,0 0 212 0 0,0 0-6 0 0,0 0-262 0 0,0 0-259 0 0,0 0-165 0 0,0 0-118 0 0,0 0-46 0 0,0 0-37 0 0,-1 27-37 0 0,0 85-29 0 0,-10 154 1375 0 0,11-219-1349 0 0,0-47-281 0 0,0 0 20 0 0,0 0 5 0 0,0 0 16 0 0,7-11 1232 0 0,41-188-512 0 0,-33 155-779 0 0,22-73-10 0 0,5 3 1 0 0,26-43-36 0 0,-37 108 70 0 0,-22 85-25 0 0,8 101-68 0 0,-3-77-463 0 0,-5-32-2808 0 0,-4 1-6990 0 0,-4-21-2049 0 0</inkml:trace>
  <inkml:trace contextRef="#ctx0" brushRef="#br0" timeOffset="798.646">851 1116 18836 0 0,'0'0'1515'0'0,"0"0"-684"0"0,0 0-331 0 0,0 0 160 0 0,0 0 198 0 0,0 0 94 0 0,0 0-97 0 0,0 0-293 0 0,0 0-197 0 0,0 0-141 0 0,0 0-88 0 0,0 0-24 0 0,0 0-36 0 0,-1 14-28 0 0,-2 67-28 0 0,3-80-51 0 0,0-1-64 0 0,0 0-59 0 0,0 0-138 0 0,0 0-217 0 0,-2-3-3883 0 0,1 1-2590 0 0,0-1-4849 0 0</inkml:trace>
  <inkml:trace contextRef="#ctx0" brushRef="#br0" timeOffset="1152.701">980 685 13691 0 0,'0'0'1962'0'0,"0"0"-802"0"0,0 0-435 0 0,0 0 93 0 0,0 0 205 0 0,0 0 80 0 0,0 0-107 0 0,0 0-253 0 0,0 0-260 0 0,0 0-146 0 0,0 0-70 0 0,0 0-25 0 0,-5 14-24 0 0,-20 68 323 0 0,49-107 271 0 0,-24 24-780 0 0,0 1 22 0 0,0 0 40 0 0,0 0 16 0 0,-22 4 258 0 0,2 14-571 0 0,20-18 36 0 0,0 0-113 0 0,11 3-6943 0 0,-6-3-139 0 0,-3-3-3182 0 0</inkml:trace>
  <inkml:trace contextRef="#ctx0" brushRef="#br0" timeOffset="1722.62">448 258 6409 0 0,'0'0'3054'0'0,"0"0"-857"0"0,0 0-383 0 0,0 0-42 0 0,0 0-98 0 0,0 0-151 0 0,0 0-268 0 0,0 0-285 0 0,0 0-199 0 0,0 0-121 0 0,0 0-39 0 0,0 0-7 0 0,0 0 0 0 0,5-2-45 0 0,107-37 2577 0 0,59 33-2638 0 0,-106 19 10 0 0,-76-19-493 0 0,1 0 0 0 0,0-1 0 0 0,0-1 0 0 0,1 0 0 0 0,0 0 0 0 0,1-1 1 0 0,0 0-1 0 0,0 0 0 0 0,1-1 0 0 0,0 0 0 0 0,0 0 0 0 0,-2-8-15 0 0,-29-84-1963 0 0,56 98-7041 0 0,-15 4 5005 0 0,2 0-7985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5497 0 0,'0'0'1108'0'0,"0"0"-391"0"0,0 0 151 0 0,0 0 520 0 0,0 0 443 0 0,0 0 119 0 0,0 0-250 0 0,0 0-362 0 0,0 0-317 0 0,0 0-188 0 0,0 0-43 0 0,2 2-5 0 0,-2-2-686 0 0,0-1 1 0 0,-1 1 0 0 0,1 0-1 0 0,0-1 1 0 0,0 1-1 0 0,0 0 1 0 0,0-1 0 0 0,0 1-1 0 0,0-1 1 0 0,0 1 0 0 0,0 0-1 0 0,0-1 1 0 0,0 1 0 0 0,0 0-1 0 0,0-1 1 0 0,0 1 0 0 0,0-1-1 0 0,1 1 1 0 0,-1 0 0 0 0,0-1-1 0 0,0 1 1 0 0,0 0 0 0 0,1-1-1 0 0,-1 1 1 0 0,0 0-1 0 0,0 0 1 0 0,0-1 0 0 0,1 1-1 0 0,-1 0 1 0 0,0-1 0 0 0,1 1-1 0 0,-1 0 1 0 0,0 0 0 0 0,1 0-1 0 0,-1 0 1 0 0,0-1 0 0 0,1 1-1 0 0,-1 0 1 0 0,0 0 0 0 0,1 0-1 0 0,-1 0 1 0 0,0 0-1 0 0,1 0 1 0 0,-1 0 0 0 0,1 0-1 0 0,-1 0 1 0 0,0 0 0 0 0,1 0-1 0 0,-1 0 1 0 0,0 0 0 0 0,1 0-1 0 0,-1 0 1 0 0,0 0 0 0 0,1 0-1 0 0,-1 0 1 0 0,0 1 0 0 0,1-1-1 0 0,-1 0 1 0 0,0 0 0 0 0,1 0-1 0 0,-1 1 1 0 0,0-1-1 0 0,1 0 1 0 0,-1 0 0 0 0,0 1-1 0 0,0-1 1 0 0,1 0 0 0 0,-1 1-1 0 0,0-1 1 0 0,0 0-100 0 0,3-44-102 0 0,-2 28 606 0 0,1-17-365 0 0,2 1 0 0 0,2 0 0 0 0,1 0 0 0 0,1 1 0 0 0,2 0 0 0 0,1 0 0 0 0,1 1 0 0 0,1 0 0 0 0,2 1 0 0 0,1 1-1 0 0,18-23-138 0 0,43-11 134 0 0,-76 61-133 0 0,0 0 0 0 0,1 0 0 0 0,-1 0 1 0 0,0 0-1 0 0,1 0 0 0 0,-1 1 0 0 0,0-1 0 0 0,1 0 0 0 0,-1 1 1 0 0,1-1-1 0 0,-1 1 0 0 0,1 0 0 0 0,-1 0 0 0 0,1-1 0 0 0,0 1 1 0 0,-1 0-1 0 0,1 0 0 0 0,-1 0 0 0 0,1 1 0 0 0,-1-1 0 0 0,1 0 1 0 0,-1 0-1 0 0,1 1 0 0 0,-1-1 0 0 0,1 1 0 0 0,-1 0 1 0 0,1-1-1 0 0,-1 1 0 0 0,0 0 0 0 0,1 0 0 0 0,-1 0 0 0 0,0 0 1 0 0,0 0-1 0 0,0 0 0 0 0,1 0 0 0 0,-1 0 0 0 0,0 0 0 0 0,-1 0 1 0 0,1 1-1 0 0,0-1 0 0 0,0 0 0 0 0,0 1 0 0 0,-1-1 0 0 0,1 1 1 0 0,-1-1-1 0 0,1 1 0 0 0,-1-1-1 0 0,14 80 51 0 0,-13-74-50 0 0,9 273 56 0 0,-2-252-93 0 0,10-39-1 0 0,153-251 121 0 0,-159 246-83 0 0,100-105-14 0 0,-96 109-14 0 0,-15 12 39 0 0,-1 19-123 0 0,-19 300 258 0 0,25-239-274 0 0,-4-79-160 0 0,0 1-1 0 0,1-1 1 0 0,-1 0-1 0 0,0 0 1 0 0,1-1-1 0 0,-1 1 1 0 0,1 0-1 0 0,0-1 1 0 0,-1 0-1 0 0,1 1 1 0 0,-1-1 0 0 0,1 0-1 0 0,0 0 1 0 0,-1-1-1 0 0,1 1 1 0 0,-1 0-1 0 0,1-1 1 0 0,-1 0-1 0 0,1 1 1 0 0,-1-1-1 0 0,1 0 1 0 0,-1 0-1 0 0,0-1 1 0 0,1 1-1 0 0,-1 0 1 0 0,0-1-1 0 0,2-1 289 0 0,9-3-3489 0 0,-3 0-2900 0 0,0 0-4897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9954 0 0,'0'0'2954'0'0,"0"0"-892"0"0,0 0-475 0 0,0 0-108 0 0,0 0-102 0 0,0 0-182 0 0,0 0-240 0 0,0 0-208 0 0,0 0-169 0 0,0 0-92 0 0,0 0-55 0 0,0 0-71 0 0,0 0-21 0 0,-24 5-32 0 0,-78 13-50 0 0,92-17-164 0 0,1 1 1 0 0,-1 1-1 0 0,0 0 0 0 0,1 0 1 0 0,0 0-1 0 0,0 1 0 0 0,0 1 0 0 0,0 0 1 0 0,1 0-1 0 0,-5 4-93 0 0,-12 7 266 0 0,9-4-201 0 0,1 1 1 0 0,0 1-1 0 0,1 0 0 0 0,0 1 1 0 0,1 0-1 0 0,1 1 0 0 0,0 1 1 0 0,2 0-1 0 0,0 0 0 0 0,0 1 1 0 0,-3 11-66 0 0,9-20 4 0 0,0 1 1 0 0,1 0 0 0 0,0-1 0 0 0,0 1-1 0 0,1 1 1 0 0,0-1 0 0 0,1 0 0 0 0,0 0-1 0 0,1 1 1 0 0,0-1 0 0 0,1 6-5 0 0,1-13 20 0 0,0 0 0 0 0,0 0 0 0 0,0-1 0 0 0,0 1 0 0 0,0-1 0 0 0,1 1 0 0 0,-1-1 0 0 0,1 0 0 0 0,-1 0 0 0 0,1 0 0 0 0,0 0 0 0 0,0 0 0 0 0,0-1 0 0 0,0 1 0 0 0,0-1 0 0 0,0 0 0 0 0,0 0 1 0 0,1 0-1 0 0,-1 0 0 0 0,0-1 0 0 0,0 1 0 0 0,1-1 0 0 0,-1 0 0 0 0,1 0 0 0 0,-1 0 0 0 0,0 0 0 0 0,1-1 0 0 0,-1 1 0 0 0,0-1 0 0 0,0 0 0 0 0,1 0 0 0 0,-1 0 0 0 0,0-1 0 0 0,0 1 0 0 0,0-1 0 0 0,0 1 0 0 0,1-2-20 0 0,107-80 645 0 0,-84 59-548 0 0,21-21-15 0 0,-2-1 1 0 0,-1-2 0 0 0,20-32-83 0 0,-65 80 5 0 0,1 0 0 0 0,-1 0 0 0 0,0 1 0 0 0,1-1 0 0 0,-1 0 0 0 0,0 1 1 0 0,1-1-1 0 0,-1 0 0 0 0,0 0 0 0 0,1 0 0 0 0,-1 1 0 0 0,0-1 0 0 0,1 0 0 0 0,-1 0 0 0 0,1 0 0 0 0,-1 0 1 0 0,0 0-1 0 0,1 0 0 0 0,-1 0 0 0 0,1 0 0 0 0,-1 0 0 0 0,1 0 0 0 0,-1 0 0 0 0,0 0 0 0 0,1 0-5 0 0,-7 22 28 0 0,-14 142-4 0 0,19-153-119 0 0,1 1 1 0 0,0-1-1 0 0,0 0 1 0 0,1 1 0 0 0,1-1-1 0 0,0 0 1 0 0,0 0 0 0 0,1 0-1 0 0,1 0 1 0 0,0-1-1 0 0,0 1 1 0 0,1-1 0 0 0,0 0-1 0 0,1 0 1 0 0,0-1 0 0 0,1 0-1 0 0,7 9 95 0 0,4-13-2885 0 0,-10-5-771 0 0,-1-1-2828 0 0,-3 1-5409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39 255 7338 0 0,'0'0'2256'0'0,"0"0"-297"0"0,0 0-104 0 0,0 0-1 0 0,0 0-75 0 0,0 0-153 0 0,0 0-199 0 0,0 0-220 0 0,0 0-186 0 0,0 0-134 0 0,0 0-134 0 0,0 0-46 0 0,0 0-47 0 0,-8-3-65 0 0,-22-10-65 0 0,48-4 1339 0 0,93-13-715 0 0,77 30-639 0 0,-62 15-386 0 0,-117-8 290 0 0,-28-11 70 0 0,-83-80-531 0 0,96 78-126 0 0,1 1 1 0 0,-1-1 0 0 0,2 0 0 0 0,-1 0 0 0 0,1-1-1 0 0,0 0 1 0 0,0 1 0 0 0,0-2 0 0 0,1 1-1 0 0,0 0 1 0 0,1 0 0 0 0,0-1 0 0 0,-2-6 167 0 0,13-1-4780 0 0,2 8-3671 0 0,-3 4-3970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10 889 15115 0 0,'0'0'1897'0'0,"0"0"-785"0"0,0 0-364 0 0,0 0 27 0 0,0 0 121 0 0,0 0 16 0 0,0 0-116 0 0,0 0-199 0 0,0 0-232 0 0,0 0-114 0 0,0 0-45 0 0,0 0-32 0 0,0 14-13 0 0,-4 71 83 0 0,2-74 180 0 0,0 4-2749 0 0,1-22-8306 0 0,1 3-246 0 0</inkml:trace>
  <inkml:trace contextRef="#ctx0" brushRef="#br0" timeOffset="198.877">72 568 13723 0 0,'0'0'2188'0'0,"0"0"-626"0"0,0 0-308 0 0,0 0-147 0 0,0 0-151 0 0,0 0-159 0 0,0 0-218 0 0,0 0-178 0 0,0 0-100 0 0,0 0-87 0 0,0 0-31 0 0,0 0-28 0 0,0 0-51 0 0,-10 14-51 0 0,-33 41-32 0 0,43-56-33 0 0,1 1 0 0 0,-1 0 0 0 0,1 0 0 0 0,-1 0 0 0 0,1 0 0 0 0,-1 0 0 0 0,1 0 0 0 0,-1 0 0 0 0,1 0 0 0 0,-1 0 0 0 0,1 1 0 0 0,-1-1 0 0 0,1 0 0 0 0,-1 0 0 0 0,0 0 0 0 0,1 0 0 0 0,-1 1 0 0 0,1-1 0 0 0,-1 0 0 0 0,0 1 0 0 0,1-1 0 0 0,-1 0 0 0 0,1 1 0 0 0,-1-1 0 0 0,0 0 0 0 0,1 1 0 0 0,-1-1 0 0 0,0 0 0 0 0,0 1 0 0 0,1-1 0 0 0,-1 1 0 0 0,0-1 0 0 0,0 1 0 0 0,0-1 0 0 0,0 1 0 0 0,1-1 0 0 0,-1 1 0 0 0,0-1 0 0 0,0 0 0 0 0,0 1 0 0 0,0-1 0 0 0,0 1 0 0 0,0-1 0 0 0,0 1 0 0 0,0-1 0 0 0,-1 1 0 0 0,1-1 0 0 0,0 1 0 0 0,0-1 0 0 0,0 1 0 0 0,0-1 0 0 0,-1 1 0 0 0,1-1 0 0 0,0 0 0 0 0,0 1 0 0 0,-1-1 0 0 0,1 1 0 0 0,0-1 0 0 0,-1 0 0 0 0,1 1 0 0 0,0-1 0 0 0,-1 0 0 0 0,1 1 0 0 0,-1-1 0 0 0,1 0 0 0 0,0 0 0 0 0,-1 1 0 0 0,1-1 0 0 0,-1 0 12 0 0,27-5-2238 0 0,-12-5-6321 0 0,-8 5-2622 0 0</inkml:trace>
  <inkml:trace contextRef="#ctx0" brushRef="#br0" timeOffset="1850.717">113 9 3097 0 0,'0'0'2097'0'0,"0"0"79"0"0,0 0 72 0 0,0 0 79 0 0,0 0-132 0 0,0 0-285 0 0,0 0-271 0 0,0 0-283 0 0,0 0-226 0 0,0 0-147 0 0,0 0-135 0 0,0 0-130 0 0,0 0-108 0 0,-1-3-92 0 0,1 4-480 0 0,0-1 0 0 0,0 1 0 0 0,1-1 0 0 0,-1 1 0 0 0,0-1 0 0 0,0 0 0 0 0,1 1 0 0 0,-1-1 0 0 0,0 1 0 0 0,1-1 0 0 0,-1 0 0 0 0,1 1 0 0 0,-1-1 0 0 0,0 0 0 0 0,1 1 0 0 0,-1-1 0 0 0,1 0 0 0 0,-1 0 0 0 0,1 1 0 0 0,-1-1 0 0 0,1 0 0 0 0,-1 0 0 0 0,1 0 0 0 0,-1 0 0 0 0,1 0 0 0 0,-1 0 0 0 0,1 0 0 0 0,-1 0 0 0 0,1 0 0 0 0,-1 0 0 0 0,1 0 0 0 0,-1 0 0 0 0,1 0 0 0 0,-1 0 0 0 0,1 0 0 0 0,-1 0 0 0 0,1-1 0 0 0,-1 1 0 0 0,1 0 0 0 0,-1 0 0 0 0,0-1 0 0 0,1 1 0 0 0,-1 0 0 0 0,1-1 0 0 0,-1 1 0 0 0,0 0 0 0 0,1-1 0 0 0,-1 1 0 0 0,0-1 0 0 0,1 1 0 0 0,-1 0 0 0 0,0-1 0 0 0,1 1 0 0 0,-1-1 0 0 0,0 1 0 0 0,0-1 0 0 0,0 1 0 0 0,0-1 0 0 0,1 1 0 0 0,-1-1 0 0 0,0 1 0 0 0,0-1 0 0 0,0 1 0 0 0,0-1 0 0 0,0 1 0 0 0,0-1-38 0 0,44 27 1117 0 0,-24-10-1000 0 0,-1 2 1 0 0,0 0-1 0 0,-2 1 1 0 0,0 1 0 0 0,-1 0-1 0 0,-2 2 1 0 0,0-1 0 0 0,-1 2-1 0 0,-1 0 1 0 0,-1 0 0 0 0,-1 1-1 0 0,-1 1 1 0 0,-1-1-1 0 0,-1 1 1 0 0,-2 1 0 0 0,0-1-1 0 0,-2 1 1 0 0,0 0 0 0 0,-2 25-118 0 0,1-27 3 0 0,0 0 0 0 0,-1 0-1 0 0,-2 0 1 0 0,0 1 0 0 0,-2-1 0 0 0,0-1 0 0 0,-2 1 0 0 0,-1 0 0 0 0,0-1 0 0 0,-2 0 0 0 0,-1-1 0 0 0,0 0 0 0 0,-2 0 0 0 0,0-1 0 0 0,-2 0-1 0 0,0-1 1 0 0,-1-1 0 0 0,-1 0 0 0 0,-1-1 0 0 0,-1 0 0 0 0,-2 0-3 0 0,8-9-181 0 0,-1 0 1 0 0,0-1-1 0 0,0-1 0 0 0,-1 0 1 0 0,0 0-1 0 0,0-1 0 0 0,0-1 0 0 0,-13 3 181 0 0,9-11-2831 0 0,33-14-9720 0 0,-11 16 1278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322 184 9106 0 0,'0'0'1378'0'0,"0"0"-458"0"0,0 0-260 0 0,0 0 132 0 0,0 0 311 0 0,0 0 213 0 0,0 0 46 0 0,0 0-114 0 0,0 0-161 0 0,0 0-112 0 0,0 0-102 0 0,1 9-96 0 0,2 4-485 0 0,-1 0 1 0 0,-1-1 0 0 0,0 2-1 0 0,0-1 1 0 0,-2 0 0 0 0,1 0-1 0 0,-2 0 1 0 0,0-1 0 0 0,-3 11-293 0 0,-24 54 152 0 0,-3-2 1 0 0,-4-1-1 0 0,-3-2 1 0 0,-3-2-1 0 0,-38 48-152 0 0,17-28 83 0 0,102-146 85 0 0,-2-1-1 0 0,-3-1 1 0 0,-2-2 0 0 0,-3-2-1 0 0,4-19-167 0 0,-9 26 56 0 0,77-232 94 0 0,-88 239 20 0 0,-9 81 51 0 0,20 203 524 0 0,36-24-387 0 0,-57-194-354 0 0,-1 0 2 0 0,2 0-1 0 0,-1 0 0 0 0,2-1 1 0 0,1 1-1 0 0,0-1 1 0 0,1 0-1 0 0,0-1 1 0 0,2 0-1 0 0,0 0 1 0 0,8 10-6 0 0,-15-24 13 0 0,0 0 0 0 0,1 0 0 0 0,0 0 0 0 0,-1 0 0 0 0,1 0 0 0 0,0 0 0 0 0,0-1 0 0 0,0 0 0 0 0,0 1 0 0 0,0-1 0 0 0,0 0 0 0 0,1-1 0 0 0,-1 1 0 0 0,0 0 0 0 0,1-1 1 0 0,-1 0-1 0 0,0 0 0 0 0,1 0 0 0 0,-1 0 0 0 0,0 0 0 0 0,0-1 0 0 0,1 1 0 0 0,-1-1 0 0 0,0 0 0 0 0,0 0 0 0 0,0 0 0 0 0,0 0 0 0 0,0-1 0 0 0,3-1-13 0 0,9-12 111 0 0,0-1 0 0 0,-1-1 0 0 0,-1-1 0 0 0,-1 0-1 0 0,0 0 1 0 0,-1-1 0 0 0,-1-1 0 0 0,-1 0 0 0 0,-1 0-1 0 0,0 0 1 0 0,-1-4-111 0 0,0 4 47 0 0,85-283 196 0 0,-80 261-234 0 0,-3 0 0 0 0,-1-1 0 0 0,-2 0 0 0 0,-1 0 0 0 0,-2-36-9 0 0,-4 80-34 0 0,1-1 1 0 0,-1 0-1 0 0,1 1 1 0 0,-1-1-1 0 0,1 0 1 0 0,-1 0-1 0 0,0 1 0 0 0,1-1 1 0 0,-1 0-1 0 0,1 0 1 0 0,-1 0-1 0 0,1 0 1 0 0,-1 0-1 0 0,0 0 0 0 0,1 0 1 0 0,-1 0-1 0 0,1 0 1 0 0,-1 0-1 0 0,1 0 0 0 0,-1 0 1 0 0,0 0-1 0 0,1 0 1 0 0,-1 0-1 0 0,1-1 1 0 0,-1 1-1 0 0,1 0 0 0 0,-1 0 1 0 0,1-1-1 0 0,-1 1 1 0 0,1 0-1 0 0,-1-1 1 0 0,1 1-1 0 0,-1 0 0 0 0,1-1 1 0 0,-1 1-1 0 0,1-1 1 0 0,0 1-1 0 0,-1-1 1 0 0,1 1-1 0 0,0-1 0 0 0,-1 1 1 0 0,1-1-1 0 0,0 1 1 0 0,0-1-1 0 0,0 1 1 0 0,0-1-1 0 0,-1 0 0 0 0,1 1 1 0 0,0-1-1 0 0,0 1 1 0 0,0-1 33 0 0,-6 27-1672 0 0,0 9-5549 0 0,4-16-5090 0 0</inkml:trace>
  <inkml:trace contextRef="#ctx0" brushRef="#br0" timeOffset="417.227">1257 464 14379 0 0,'0'0'1828'0'0,"0"0"-469"0"0,0 0-121 0 0,0 0 54 0 0,0 0-33 0 0,0 0-193 0 0,0 0-310 0 0,0 0-291 0 0,0 0-174 0 0,0 0-107 0 0,0 0-77 0 0,0 0-10 0 0,-10 14-11 0 0,-31 44 2 0 0,35-49-45 0 0,1 1 0 0 0,0 0 0 0 0,0 0 0 0 0,1 0 0 0 0,1 1 0 0 0,-1-1 0 0 0,2 1 0 0 0,0 0 0 0 0,0 0 0 0 0,1 0 0 0 0,0 0 0 0 0,0 0 0 0 0,2 0 0 0 0,0 2-43 0 0,-1-2 63 0 0,1-7 11 0 0,1 1 0 0 0,-1-1 1 0 0,1 0-1 0 0,1 0 0 0 0,-1 0 0 0 0,0 0 0 0 0,1-1 0 0 0,0 1 1 0 0,0-1-1 0 0,0 1 0 0 0,0-1 0 0 0,1 0 0 0 0,-1 0 0 0 0,1 0 1 0 0,0-1-1 0 0,0 1 0 0 0,0-1 0 0 0,0 0 0 0 0,0 0 0 0 0,0-1 1 0 0,0 1-1 0 0,1-1 0 0 0,-1 0 0 0 0,1 0 0 0 0,-1 0 0 0 0,1 0 1 0 0,-1-1-1 0 0,1 0 0 0 0,-1 0 0 0 0,1 0 0 0 0,-1-1 0 0 0,1 1 1 0 0,-1-1-1 0 0,1 0 0 0 0,-1 0 0 0 0,1-1 0 0 0,-1 0 0 0 0,0 1 1 0 0,3-3-75 0 0,1 1 74 0 0,0-1-1 0 0,0 0 1 0 0,-1-1 0 0 0,1 0 0 0 0,-1 0 0 0 0,0-1 0 0 0,-1 1 0 0 0,1-2 0 0 0,-1 1-1 0 0,0-1 1 0 0,-1 0 0 0 0,1 0 0 0 0,-1 0 0 0 0,-1-1 0 0 0,0 1 0 0 0,0-1 0 0 0,0 0 0 0 0,-1-1-1 0 0,0 1 1 0 0,0-1 0 0 0,-1 1 0 0 0,0-1 0 0 0,-1 0 0 0 0,0 0 0 0 0,0-6-74 0 0,-1 8-30 0 0,-1 0 1 0 0,1 0-1 0 0,-1 0 0 0 0,-1-1 1 0 0,1 1-1 0 0,-1 1 0 0 0,0-1 1 0 0,-1 0-1 0 0,0 0 1 0 0,0 1-1 0 0,0 0 0 0 0,-1-1 1 0 0,0 1-1 0 0,0 1 1 0 0,0-1-1 0 0,-1 0 0 0 0,0 1 1 0 0,0 0-1 0 0,0 0 1 0 0,-1 1-1 0 0,1-1 0 0 0,-1 1 1 0 0,0 0-1 0 0,-1 1 1 0 0,1 0-1 0 0,0 0 0 0 0,-1 0 1 0 0,0 1-1 0 0,0-1 1 0 0,0 2-1 0 0,0-1 0 0 0,0 1 1 0 0,0 0-1 0 0,0 0 0 0 0,-6 1 31 0 0,-42 11-2556 0 0,39-2-1001 0 0,-1 3-3632 0 0,9-7-5208 0 0</inkml:trace>
  <inkml:trace contextRef="#ctx0" brushRef="#br0" timeOffset="932.773">1619 460 12843 0 0,'0'0'2095'0'0,"0"0"-355"0"0,0 0-98 0 0,0 0-118 0 0,0 0-242 0 0,0 0-341 0 0,0 0-284 0 0,0 0-153 0 0,0 0-31 0 0,0 0-12 0 0,0 0-47 0 0,0 0-35 0 0,-5 19-26 0 0,-16 59-42 0 0,16-21 464 0 0,6-54-726 0 0,0 1 1 0 0,0-1 0 0 0,-1-1-1 0 0,2 1 1 0 0,-1 0-1 0 0,0 0 1 0 0,1 0 0 0 0,-1 0-1 0 0,1-1 1 0 0,0 1-1 0 0,0-1 1 0 0,0 0 0 0 0,0 1-1 0 0,0-1 1 0 0,0 0 0 0 0,1 0-1 0 0,-1 0 1 0 0,1 0-1 0 0,-1-1 1 0 0,1 1 0 0 0,0-1-1 0 0,0 1 1 0 0,-1-1 0 0 0,1 0-1 0 0,0 0 1 0 0,0 0-1 0 0,0-1 1 0 0,0 1 0 0 0,1-1-1 0 0,-1 0 1 0 0,0 0 0 0 0,1 0-50 0 0,103-12 1207 0 0,-92 6-1118 0 0,0-1 0 0 0,0 0 0 0 0,-1-2 0 0 0,0 1 0 0 0,0-2 0 0 0,-1 0 0 0 0,0 0 0 0 0,-1-2 0 0 0,8-8-89 0 0,38-53 275 0 0,-68 132-419 0 0,9-54 142 0 0,0-1 0 0 0,1 0 0 0 0,-1 1-1 0 0,1-1 1 0 0,0 0 0 0 0,0 1 0 0 0,1-1 0 0 0,-1 0 0 0 0,1 1-1 0 0,0-1 1 0 0,0 0 0 0 0,0 0 0 0 0,1 0 0 0 0,0 0 0 0 0,-1 0-1 0 0,1 0 1 0 0,1 0 0 0 0,-1 0 0 0 0,0-1 0 0 0,1 1-1 0 0,0-1 1 0 0,0 0 0 0 0,0 0 0 0 0,0 0 0 0 0,1 0 0 0 0,-1 0-1 0 0,1-1 1 0 0,-1 1 0 0 0,1-1 0 0 0,0 0 0 0 0,0 0 0 0 0,0-1-1 0 0,0 1 1 0 0,0-1 0 0 0,1 0 2 0 0,8 3 22 0 0,0-1 1 0 0,0-1-1 0 0,0 0 1 0 0,0 0-1 0 0,1-1 0 0 0,-1-1 1 0 0,1-1-1 0 0,-1 0 0 0 0,0 0 1 0 0,1-1-1 0 0,-1-1 0 0 0,0 0 1 0 0,0-1-1 0 0,-1-1 0 0 0,1 0 1 0 0,-1 0-1 0 0,0-1 0 0 0,0-1 1 0 0,-1 0-1 0 0,0 0 1 0 0,10-9-23 0 0,-17 12 28 0 0,3-1 26 0 0,0 1 0 0 0,-1-1 0 0 0,0 0 0 0 0,0 0 0 0 0,0-1 1 0 0,0 0-1 0 0,-1 0 0 0 0,0 0 0 0 0,0-1 0 0 0,-1 0 0 0 0,0 1 0 0 0,0-2 0 0 0,-1 1 1 0 0,1 0-1 0 0,-2-1 0 0 0,1 1 0 0 0,-1-1 0 0 0,0 0 0 0 0,-1 0 0 0 0,1 0 0 0 0,-2 0 0 0 0,1-5-54 0 0,-23-3-1786 0 0,10 11-6252 0 0,9 4-4701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13123 0 0,'0'0'1746'0'0,"0"0"-352"0"0,0 0-95 0 0,0 0 19 0 0,0 0-38 0 0,0 0-167 0 0,0 0-276 0 0,0 0-237 0 0,0 0-168 0 0,0 0-53 0 0,0 0 14 0 0,0 0 30 0 0,0 0 17 0 0,-2 12-16 0 0,2-10-410 0 0,-3 24 229 0 0,0-1 0 0 0,2 0 0 0 0,1 0 0 0 0,1 1 0 0 0,1-1 0 0 0,1 0 0 0 0,1 0 0 0 0,5 15-243 0 0,-6-34 61 0 0,0 0 0 0 0,1 0 0 0 0,-1-1 0 0 0,1 1 0 0 0,0-1 0 0 0,0 0 0 0 0,1-1 0 0 0,-1 1 0 0 0,1-1-1 0 0,0 1 1 0 0,0-2 0 0 0,1 1 0 0 0,-1 0 0 0 0,1-1 0 0 0,0 0 0 0 0,0-1 0 0 0,0 1 0 0 0,0-1 0 0 0,0 0 0 0 0,1 0 0 0 0,-1-1 0 0 0,1 0 0 0 0,-1 0-1 0 0,1-1 1 0 0,-1 1 0 0 0,1-1 0 0 0,-1-1 0 0 0,1 1 0 0 0,4-2-61 0 0,-4-1 48 0 0,0 0-1 0 0,-1 0 1 0 0,1 0 0 0 0,-1-1-1 0 0,0 0 1 0 0,0 0-1 0 0,0 0 1 0 0,0-1-1 0 0,-1 0 1 0 0,0 0 0 0 0,0 0-1 0 0,0-1 1 0 0,0 0-1 0 0,-1 0 1 0 0,0-1-48 0 0,5-4 17 0 0,40-65 58 0 0,-33 145-278 0 0,-16-63 207 0 0,0 0 1 0 0,1 0-1 0 0,0 0 1 0 0,0 0-1 0 0,1 0 1 0 0,-1 0-1 0 0,1 0 1 0 0,0-1-1 0 0,1 1 0 0 0,-1-1 1 0 0,1 1-1 0 0,1-1 1 0 0,-1 0-1 0 0,0 0 1 0 0,1-1-1 0 0,0 1 1 0 0,0-1-1 0 0,1 1 0 0 0,-1-1 1 0 0,1-1-1 0 0,0 1 1 0 0,0-1-1 0 0,0 1 1 0 0,1-1-1 0 0,-1-1 1 0 0,1 1-1 0 0,-1-1 0 0 0,1 0 1 0 0,0 0-1 0 0,0-1 1 0 0,0 0-1 0 0,0 0 1 0 0,4 0-5 0 0,3-4 68 0 0,1-1 0 0 0,-1 0 0 0 0,-1-1-1 0 0,1 0 1 0 0,-1-1 0 0 0,0-1 0 0 0,0 0 0 0 0,-1 0 0 0 0,0-1 0 0 0,0-1 0 0 0,-1 0 0 0 0,0 0 0 0 0,0-1 0 0 0,-1 0 0 0 0,0-1 0 0 0,-1 0 0 0 0,-1 0 0 0 0,0-1 0 0 0,0 0 0 0 0,-1 0 0 0 0,0 0 0 0 0,-1-2-68 0 0,0 2 25 0 0,0 0 0 0 0,-1 0 0 0 0,-1 0 0 0 0,0-1 0 0 0,-1 1 0 0 0,0-1 0 0 0,-1 0 0 0 0,0 0 0 0 0,-1 0-25 0 0,-4 12 46 0 0,3 9-6500 0 0,6-6 4373 0 0,0 0-5989 0 0,-1 1-4166 0 0</inkml:trace>
  <inkml:trace contextRef="#ctx0" brushRef="#br0" timeOffset="399.178">1098 334 14243 0 0,'0'0'2020'0'0,"0"0"-276"0"0,0 0-113 0 0,0 0-134 0 0,0 0-210 0 0,0 0-229 0 0,0 0-219 0 0,0 0-177 0 0,0 0-108 0 0,31-13-90 0 0,100-42-85 0 0,-74 18 97 0 0,-50 27-356 0 0,5-4 77 0 0,-5 7-140 0 0,0 0 0 0 0,-1 0-1 0 0,0 0 1 0 0,0-1 0 0 0,0 0 0 0 0,-1 0 0 0 0,0-1 0 0 0,-1 1 0 0 0,0-1 0 0 0,0 0 0 0 0,-1 0 0 0 0,0-1-1 0 0,-1 1 1 0 0,0-1 0 0 0,0 1 0 0 0,-1-1 0 0 0,0-7-57 0 0,-3 14 7 0 0,0 0-1 0 0,0 0 1 0 0,-1 0-1 0 0,1 0 1 0 0,-1 0-1 0 0,0 1 1 0 0,1-1-1 0 0,-1 1 1 0 0,0 0-1 0 0,-1 0 1 0 0,1 0-1 0 0,0 0 1 0 0,0 0-1 0 0,-1 1 1 0 0,1-1-1 0 0,-1 1 1 0 0,0 0-1 0 0,1 0 1 0 0,-1 0 0 0 0,0 1-1 0 0,0-1 1 0 0,1 1-1 0 0,-1 0 1 0 0,0 0-1 0 0,0 0 1 0 0,1 1-1 0 0,-1-1 1 0 0,-1 1-7 0 0,-9 3-13 0 0,0 0 0 0 0,1 0 0 0 0,0 1 0 0 0,-1 1 0 0 0,2 0 0 0 0,-1 1 0 0 0,1 1 0 0 0,0 0 0 0 0,0 0 0 0 0,1 1 0 0 0,0 0 0 0 0,1 1 0 0 0,0 0 0 0 0,1 1 0 0 0,0 0 0 0 0,0 1 0 0 0,1 0 0 0 0,0 2 13 0 0,3-8 4 0 0,1 0 0 0 0,0 1 0 0 0,0-1-1 0 0,1 1 1 0 0,0 0 0 0 0,0 0 0 0 0,0 0 0 0 0,1 1-1 0 0,0-1 1 0 0,1 1 0 0 0,0-1 0 0 0,0 1-1 0 0,0-1 1 0 0,1 1 0 0 0,0-1 0 0 0,0 1-1 0 0,1 0 1 0 0,0-1 0 0 0,1 1 0 0 0,-1-1 0 0 0,2 0-1 0 0,-1 1 1 0 0,1-1 0 0 0,0 0 0 0 0,0-1-1 0 0,1 1 1 0 0,-1 0 0 0 0,2-1 0 0 0,2 5-4 0 0,9-1 27 0 0,0 0 0 0 0,1 0-1 0 0,0-2 1 0 0,1 0 0 0 0,-1-1 0 0 0,1 0 0 0 0,1-2 0 0 0,-1 0 0 0 0,1-1 0 0 0,0-1 0 0 0,0-1 0 0 0,0 0 0 0 0,0-2 0 0 0,0 0-1 0 0,0-1 1 0 0,6-1-27 0 0,-1 1-76 0 0,36-8-890 0 0,-41 2-2058 0 0,-1-2-3985 0 0,-8 5-5558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 6249 0 0,'0'0'2286'0'0,"0"0"-372"0"0,0 0-116 0 0,0 0 26 0 0,0 0-69 0 0,0 0-193 0 0,0 0-265 0 0,0 0-230 0 0,0 0-171 0 0,0 0-117 0 0,0 0-71 0 0,0 0-70 0 0,-7-3-55 0 0,-34-15 441 0 0,-25 10 1835 0 0,46 9-2740 0 0,1 2-1 0 0,0 0 1 0 0,-1 1 0 0 0,1 1-1 0 0,1 1 1 0 0,-1 0-1 0 0,1 2 1 0 0,0 0 0 0 0,1 1-1 0 0,0 1 1 0 0,0 0-1 0 0,1 1 1 0 0,1 1-1 0 0,-7 6-117 0 0,17-12 29 0 0,1 0 1 0 0,0-1-1 0 0,1 1 1 0 0,-1 0-1 0 0,1 1 1 0 0,0-1 0 0 0,1 1-1 0 0,-1-1 1 0 0,2 1-1 0 0,-1 0 1 0 0,0 0-1 0 0,1 0 1 0 0,1 0 0 0 0,-1 0-1 0 0,1 0 1 0 0,0 0-1 0 0,0-1 1 0 0,1 1-1 0 0,0 0 1 0 0,1 0 0 0 0,-1 0-1 0 0,1 0 1 0 0,0-1-1 0 0,1 1 1 0 0,0-1-1 0 0,0 1 1 0 0,0-1-31 0 0,4 7 47 0 0,1-1 0 0 0,0 1 0 0 0,1-2 1 0 0,1 1-1 0 0,-1-1 0 0 0,2-1 0 0 0,-1 1 0 0 0,2-2 0 0 0,-1 0 0 0 0,1 0 0 0 0,0-1 0 0 0,9 4-47 0 0,-7-5 46 0 0,1 0-1 0 0,0-2 0 0 0,0 1 0 0 0,1-2 1 0 0,-1 0-1 0 0,1-1 0 0 0,0 0 0 0 0,0-1 1 0 0,0-1-1 0 0,0-1 0 0 0,0 0 0 0 0,12-2-45 0 0,-23 1-129 0 0,0 0 0 0 0,1 0-1 0 0,-1 0 1 0 0,0-1 0 0 0,0 0 0 0 0,0 0-1 0 0,0 0 1 0 0,0-1 0 0 0,0 1-1 0 0,0-1 1 0 0,-1 0 0 0 0,0-1 0 0 0,1 1-1 0 0,-1-1 1 0 0,-1 0 0 0 0,1 0-1 0 0,0 0 1 0 0,2-4 129 0 0,-4 4-1003 0 0,2 0-1928 0 0,-3 0-2341 0 0,-1 0-7067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228 594 0 0 0,'0'0'866'0'0,"0"0"781"0"0,0 0 346 0 0,0 0 5 0 0,0 0-222 0 0,0 0-306 0 0,0 0-211 0 0,0 0-67 0 0,0 0 35 0 0,0 0 81 0 0,7-3 1000 0 0,-6 2 3229 0 0,-13 3-5229 0 0,1 0 0 0 0,0 1-1 0 0,1 0 1 0 0,-1 0 0 0 0,1 1 0 0 0,-1 0 0 0 0,1 1 0 0 0,0 1 0 0 0,1-1-1 0 0,-1 1 1 0 0,1 1 0 0 0,0 0 0 0 0,-5 6-308 0 0,5-5 53 0 0,1 0 0 0 0,0 1 0 0 0,1 0 0 0 0,0 0 0 0 0,0 0 1 0 0,1 1-1 0 0,0 0 0 0 0,1 1 0 0 0,0-1 0 0 0,-2 6-53 0 0,5-9 28 0 0,-1 1 1 0 0,1-1-1 0 0,0 1 1 0 0,0 0-1 0 0,1-1 1 0 0,0 1-1 0 0,1 0 1 0 0,-1 0-1 0 0,2 0 1 0 0,-1 0-1 0 0,1-1 1 0 0,0 1-1 0 0,1 0 1 0 0,-1-1-1 0 0,2 1 1 0 0,-1-1-1 0 0,1 1 1 0 0,0-1-1 0 0,0 0 1 0 0,1 0-1 0 0,0 0 1 0 0,1-1-1 0 0,-1 0 1 0 0,2 2-29 0 0,5 3 88 0 0,0 0-1 0 0,1 0 1 0 0,0-1-1 0 0,1-1 1 0 0,0 0-1 0 0,0-1 1 0 0,1 0 0 0 0,0-1-1 0 0,0-1 1 0 0,1 0-1 0 0,0-1 1 0 0,0-1-1 0 0,0 0 1 0 0,1-1 0 0 0,-1 0-1 0 0,1-2 1 0 0,-1 1-1 0 0,14-2-87 0 0,-25 0 12 0 0,1 1 0 0 0,0-1 0 0 0,0 0 0 0 0,0-1 0 0 0,-1 1 0 0 0,1-1 0 0 0,0 0 0 0 0,-1 0-1 0 0,1-1 1 0 0,0 1 0 0 0,-1-1 0 0 0,1 0 0 0 0,-1 0 0 0 0,0 0 0 0 0,0-1 0 0 0,0 0 0 0 0,0 1 0 0 0,0-1-1 0 0,-1-1 1 0 0,1 1 0 0 0,-1-1 0 0 0,0 1 0 0 0,0-1 0 0 0,0 0 0 0 0,0 0 0 0 0,-1 0 0 0 0,2-3-12 0 0,-1-13-1237 0 0,-1 5-1769 0 0,3 6-2927 0 0,-3 8-6273 0 0</inkml:trace>
  <inkml:trace contextRef="#ctx0" brushRef="#br0" timeOffset="405.229">902 705 8666 0 0,'0'0'2139'0'0,"0"0"-289"0"0,0 0-127 0 0,0 0-82 0 0,0 0-168 0 0,0 0-198 0 0,0 0-214 0 0,0 0-189 0 0,0 0-141 0 0,0 0-97 0 0,0 0-106 0 0,0 0-75 0 0,0 0-53 0 0,-33 16-69 0 0,-101 54-44 0 0,79-27 30 0 0,49-33-254 0 0,1-3-44 0 0,1 1 1 0 0,0 0-1 0 0,0 0 1 0 0,0 0-1 0 0,1 0 1 0 0,0 1-1 0 0,1-1 1 0 0,0 1-1 0 0,0 0 1 0 0,1 0-1 0 0,0 0 1 0 0,1 0-1 0 0,-1-1 1 0 0,2 1-1 0 0,-1 0 1 0 0,2 7-20 0 0,1-10 4 0 0,-1-1 1 0 0,1 1-1 0 0,0-1 0 0 0,0 0 1 0 0,1 1-1 0 0,0-2 0 0 0,0 1 1 0 0,0 0-1 0 0,0-1 0 0 0,1 1 0 0 0,-1-1 1 0 0,1-1-1 0 0,0 1 0 0 0,0-1 1 0 0,1 1-1 0 0,-1-2 0 0 0,1 1 1 0 0,0 0-1 0 0,-1-1 0 0 0,1 0 1 0 0,2 0-5 0 0,7 0 163 0 0,0 0 0 0 0,1-1 1 0 0,-1-1-1 0 0,1-1 1 0 0,-1 0-1 0 0,1 0 0 0 0,-1-2 1 0 0,0 0-1 0 0,0-1 1 0 0,0 0-1 0 0,0-1 0 0 0,-1-1 1 0 0,1 0-1 0 0,-1-1 1 0 0,-1-1-1 0 0,0 0 0 0 0,0 0 1 0 0,0-2-1 0 0,-1 1 1 0 0,-1-2-1 0 0,7-6-163 0 0,-10 10 60 0 0,1-1 1 0 0,-1 0-1 0 0,-1 0 0 0 0,0-1 1 0 0,0 0-1 0 0,0-1 0 0 0,-1 0 1 0 0,-1 1-1 0 0,0-2 0 0 0,0 1 1 0 0,-1-1-1 0 0,0 1 0 0 0,-1-1 1 0 0,0 0-1 0 0,-1 0 0 0 0,0-1 1 0 0,-1 1-1 0 0,0 0 0 0 0,0-1 1 0 0,-2 1-1 0 0,0-6-60 0 0,-1 11-53 0 0,0 1-1 0 0,0-1 1 0 0,0 1-1 0 0,-1 0 1 0 0,0 0-1 0 0,0 0 1 0 0,-1 0-1 0 0,1 1 1 0 0,-1-1-1 0 0,0 1 1 0 0,0 0 0 0 0,0 0-1 0 0,-1 0 1 0 0,1 1-1 0 0,-1-1 1 0 0,0 1-1 0 0,0 0 1 0 0,0 1-1 0 0,-1-1 1 0 0,1 1 0 0 0,-1 0-1 0 0,1 0 1 0 0,-1 1-1 0 0,0-1 1 0 0,1 1-1 0 0,-1 1 1 0 0,0-1-1 0 0,0 1 1 0 0,0 0-1 0 0,0 0 1 0 0,1 1 0 0 0,-1 0-1 0 0,0 0 1 0 0,0 0-1 0 0,1 1 1 0 0,-1-1-1 0 0,1 1 1 0 0,-1 1 53 0 0,4-2-157 0 0,-33 22-2014 0 0,15-4-2917 0 0,11-8-4768 0 0</inkml:trace>
  <inkml:trace contextRef="#ctx0" brushRef="#br0" timeOffset="1033.1">1197 1113 2176 0 0,'0'0'4552'0'0,"0"0"-780"0"0,0 0-449 0 0,0 0-574 0 0,0 0-605 0 0,0 0-472 0 0,0 0-306 0 0,0 0-216 0 0,0 0-173 0 0,0 0-130 0 0,0 0-120 0 0,0 0-95 0 0,0 0-81 0 0,22-17-62 0 0,69-55-81 0 0,-84 67-321 0 0,0 0 0 0 0,-1-1-1 0 0,0 0 1 0 0,1 0 0 0 0,-2-1-1 0 0,1 0 1 0 0,-1 0 0 0 0,0 0-1 0 0,-1 0 1 0 0,1-1 0 0 0,2-7-87 0 0,5-10 197 0 0,81-191 582 0 0,-82 183-789 0 0,-16 53-263 0 0,-9 96 205 0 0,13-109 67 0 0,0-1 0 0 0,1 1-1 0 0,0-1 1 0 0,0 1 0 0 0,1-1-1 0 0,-1 1 1 0 0,1-1 0 0 0,1 1-1 0 0,-1-1 1 0 0,1 0 0 0 0,1 1-1 0 0,-1-1 1 0 0,1 0 0 0 0,0-1-1 0 0,0 1 1 0 0,1 0 0 0 0,-1-1-1 0 0,1 0 1 0 0,0 0 0 0 0,1 0-1 0 0,-1 0 1 0 0,1-1 0 0 0,0 0-1 0 0,0 0 1 0 0,1 0 0 0 0,-1 0-1 0 0,1-1 1 0 0,0 0 1 0 0,0-1 16 0 0,0-1 1 0 0,0 1 0 0 0,0-1-1 0 0,0-1 1 0 0,1 1 0 0 0,-1-1-1 0 0,0 0 1 0 0,1-1-1 0 0,-1 1 1 0 0,0-1 0 0 0,0-1-1 0 0,0 1 1 0 0,0-1-1 0 0,0 0 1 0 0,0 0 0 0 0,0-1-1 0 0,0 1 1 0 0,-1-1-1 0 0,0-1 1 0 0,1 1 0 0 0,-1-1-17 0 0,99-90 760 0 0,-92 80-660 0 0,-1-1 0 0 0,0 0 0 0 0,-1-1-1 0 0,0 0 1 0 0,-1-1 0 0 0,-1 0 0 0 0,-1 0-1 0 0,-1 0 1 0 0,0-1 0 0 0,1-9-100 0 0,-5-27 216 0 0,-2 54-320 0 0,-1-1 0 0 0,0 1 1 0 0,1 0-1 0 0,-1 0 0 0 0,1 0 0 0 0,-1 0 0 0 0,0 0 0 0 0,1-1 0 0 0,-1 1 1 0 0,0 0-1 0 0,0 1 0 0 0,1-1 0 0 0,-1 0 0 0 0,1 0 0 0 0,-1 0 1 0 0,0 0-1 0 0,1 0 0 0 0,-1 1 0 0 0,0-1 0 0 0,1 0 0 0 0,-1 1 0 0 0,1-1 1 0 0,-1 0-1 0 0,0 1 0 0 0,1-1 0 0 0,-1 1 0 0 0,1-1 0 0 0,0 1 1 0 0,-1-1-1 0 0,1 1 0 0 0,-1-1 0 0 0,1 1 0 0 0,0-1 0 0 0,-1 1 0 0 0,1-1 1 0 0,0 1-1 0 0,-1 0 0 0 0,1-1 0 0 0,0 1 0 0 0,0 0 0 0 0,0-1 1 0 0,0 1-1 0 0,0 0 0 0 0,0-1 0 0 0,0 2 104 0 0,-5 10-3573 0 0,4-2-2581 0 0,-1 1-6389 0 0</inkml:trace>
  <inkml:trace contextRef="#ctx0" brushRef="#br0" timeOffset="1560.027">2373 649 9570 0 0,'0'0'3641'0'0,"0"0"-1149"0"0,0 0-531 0 0,0 0-176 0 0,0 0-195 0 0,0 0-231 0 0,0 0-263 0 0,0 0-229 0 0,0 0-175 0 0,0 0-129 0 0,0 0-60 0 0,0 0-71 0 0,0 0-47 0 0,0-6-39 0 0,0-19-57 0 0,0 24-253 0 0,-1 0-1 0 0,0 0 1 0 0,1 0-1 0 0,-1 0 0 0 0,0 0 1 0 0,1 1-1 0 0,-1-1 1 0 0,0 0-1 0 0,0 0 1 0 0,0 1-1 0 0,1-1 1 0 0,-1 0-1 0 0,0 1 1 0 0,0-1-1 0 0,0 1 0 0 0,0-1 1 0 0,0 1-1 0 0,-1 0 1 0 0,1-1-1 0 0,0 1 1 0 0,0 0-1 0 0,0 0 1 0 0,0 0-1 0 0,0 0 1 0 0,0 0-1 0 0,0 0 0 0 0,0 0 1 0 0,-1 0-1 0 0,1 0 1 0 0,0 0-1 0 0,0 0 1 0 0,-1 1-36 0 0,-1-1 81 0 0,-13 2-39 0 0,1 0 0 0 0,-1 2 0 0 0,1-1-1 0 0,0 2 1 0 0,0 0 0 0 0,1 1 0 0 0,0 0-1 0 0,0 1 1 0 0,0 1 0 0 0,-9 6-42 0 0,21-13-1 0 0,0 0 0 0 0,0 0-1 0 0,1 0 1 0 0,-1 0 0 0 0,0 0 0 0 0,1 1 0 0 0,-1-1 0 0 0,1 1-1 0 0,-1-1 1 0 0,1 1 0 0 0,0-1 0 0 0,0 1 0 0 0,-1 0-1 0 0,1-1 1 0 0,0 1 0 0 0,1 0 0 0 0,-1 0 0 0 0,0 0 0 0 0,0 0-1 0 0,1 0 1 0 0,-1 0 0 0 0,1 0 0 0 0,0 0 0 0 0,0 0 0 0 0,0 0-1 0 0,-1 0 1 0 0,2 0 0 0 0,-1 0 0 0 0,0 0 0 0 0,0 0-1 0 0,1 0 1 0 0,-1 0 0 0 0,1 0 0 0 0,0 0 0 0 0,-1 0 0 0 0,1 0-1 0 0,0 0 1 0 0,0 0 0 0 0,0-1 0 0 0,0 1 0 0 0,1 0 0 0 0,-1-1 1 0 0,119 114-50 0 0,-116-112 57 0 0,-1 1 1 0 0,0 0-1 0 0,1 0 0 0 0,-2 1 0 0 0,1-1 1 0 0,0 1-1 0 0,-1-1 0 0 0,0 1 0 0 0,0 0 0 0 0,0 0 1 0 0,-1 0-1 0 0,1 0 0 0 0,-1 0 0 0 0,-1 0 0 0 0,1 1 1 0 0,-1-1-1 0 0,1 0 0 0 0,-2 0 0 0 0,1 0 1 0 0,0 1-1 0 0,-1-1 0 0 0,0 0 0 0 0,0 0 0 0 0,-1 0 1 0 0,1 0-1 0 0,-1 0 0 0 0,0 0 0 0 0,-1-1 1 0 0,1 1-1 0 0,-1-1 0 0 0,0 1 0 0 0,0-1 0 0 0,0 0 1 0 0,-1 0-8 0 0,-2 4 30 0 0,0-1 0 0 0,-1-1 0 0 0,0 1 0 0 0,0-1 0 0 0,-1 0 1 0 0,0-1-1 0 0,0 0 0 0 0,0 0 0 0 0,-1-1 0 0 0,1 0 0 0 0,-1 0 0 0 0,0-1 1 0 0,0 0-1 0 0,0-1 0 0 0,-1 0 0 0 0,1 0 0 0 0,-1-1 0 0 0,-7 0-30 0 0,5-1-49 0 0,9 1 24 0 0,1 0 0 0 0,0 0 0 0 0,-1-1 0 0 0,1 1 0 0 0,0-1 0 0 0,-1 0 0 0 0,1 0 0 0 0,0 1 0 0 0,-1-2 0 0 0,1 1 0 0 0,0 0 1 0 0,-1 0-1 0 0,1-1 0 0 0,0 1 0 0 0,-1-1 0 0 0,1 0 0 0 0,0 0 0 0 0,0 0 0 0 0,0 0 0 0 0,0 0 0 0 0,0 0 0 0 0,0 0 0 0 0,0-1 1 0 0,0 1-1 0 0,0-1 0 0 0,0 0 0 0 0,1 1 0 0 0,-1-1 0 0 0,1 0 0 0 0,-1 0 0 0 0,1 0 0 0 0,0 0 0 0 0,0 0 0 0 0,0 0 0 0 0,0 0 1 0 0,0 0-1 0 0,0-1 0 0 0,0 1 0 0 0,0-2 25 0 0,13-32-3194 0 0,-1 25-2064 0 0,-3 3-1109 0 0,-2 0-6135 0 0</inkml:trace>
  <inkml:trace contextRef="#ctx0" brushRef="#br0" timeOffset="2294.267">2447 885 7354 0 0,'0'0'2096'0'0,"0"0"-37"0"0,0 0 178 0 0,0 0-124 0 0,0 0-275 0 0,0 0-304 0 0,0 0-293 0 0,0 0-183 0 0,0 0-118 0 0,0 0-86 0 0,0 0-69 0 0,32 1-91 0 0,101 0-110 0 0,-69-14 140 0 0,-54 6-564 0 0,-1 3-87 0 0,0 0 1 0 0,0-1-1 0 0,0 0 1 0 0,0 0-1 0 0,-1-1 1 0 0,0 0-1 0 0,0-1 1 0 0,0 0-1 0 0,-1 0 0 0 0,0-1 1 0 0,-1 1-1 0 0,0-1 1 0 0,0-1-1 0 0,0 1 1 0 0,-1-1-1 0 0,-1 0 1 0 0,1 0-1 0 0,-1-1 1 0 0,-1 1-1 0 0,0-1 0 0 0,0 0 1 0 0,-1 0-1 0 0,0 0 1 0 0,-1 0-1 0 0,0 0 1 0 0,-1-5-74 0 0,0 13-7 0 0,-1 0 0 0 0,0-1 0 0 0,1 1 0 0 0,-1 0 0 0 0,0 0 0 0 0,-1 0 0 0 0,1 0 0 0 0,0 0 0 0 0,0 1 0 0 0,-1-1 1 0 0,1 0-1 0 0,-1 1 0 0 0,1-1 0 0 0,-1 0 0 0 0,0 1 0 0 0,0 0 0 0 0,0-1 0 0 0,0 1 0 0 0,0 0 0 0 0,0 0 0 0 0,0 0 0 0 0,0 1 0 0 0,0-1 1 0 0,0 0-1 0 0,0 1 0 0 0,-1-1 0 0 0,1 1 0 0 0,0 0 0 0 0,0 0 0 0 0,-1-1 0 0 0,1 2 0 0 0,0-1 0 0 0,0 0 0 0 0,-1 0 0 0 0,-1 1 7 0 0,-77 27-235 0 0,68-20 206 0 0,-1 0 0 0 0,1 1 0 0 0,1 1 0 0 0,-1 0 0 0 0,2 1 0 0 0,-1 0 0 0 0,2 1 0 0 0,-1 0-1 0 0,2 1 1 0 0,0 0 0 0 0,0 0 0 0 0,1 1 0 0 0,1 0 0 0 0,0 0 0 0 0,1 1 0 0 0,0 0 0 0 0,2 0 0 0 0,-1 0 0 0 0,2 1 0 0 0,0-1-1 0 0,1 1 30 0 0,2-12-1 0 0,0 0 0 0 0,1 0 0 0 0,0 0-1 0 0,0 0 1 0 0,0 0 0 0 0,0 0-1 0 0,0 0 1 0 0,1 0 0 0 0,-1-1-1 0 0,1 1 1 0 0,0-1 0 0 0,0 1-1 0 0,1-1 1 0 0,-1 0 0 0 0,1 0-1 0 0,-1 0 1 0 0,1 0 0 0 0,0 0-1 0 0,0 0 1 0 0,0-1 0 0 0,1 1-1 0 0,-1-1 1 0 0,1 0 0 0 0,-1 0 0 0 0,1-1-1 0 0,0 1 1 0 0,-1-1 0 0 0,1 1-1 0 0,0-1 1 0 0,0 0 0 0 0,1 0 1 0 0,132 11 114 0 0,-130-12-96 0 0,18-2 54 0 0,1-2 0 0 0,-1-1 0 0 0,0-1 0 0 0,0-1-1 0 0,-1-1 1 0 0,0-1 0 0 0,0-1 0 0 0,-1-2-1 0 0,-1 0 1 0 0,0-1 0 0 0,11-9-72 0 0,8-6 151 0 0,-2-2 0 0 0,-2-1 1 0 0,-1-2-1 0 0,-1-1 0 0 0,1-5-151 0 0,-26 30 15 0 0,0 0-1 0 0,0-1 1 0 0,-1 1 0 0 0,-1-2-1 0 0,0 1 1 0 0,0-1 0 0 0,-1-1-1 0 0,0 1 1 0 0,-1-1 0 0 0,0 0 0 0 0,-1-1-1 0 0,-1 1 1 0 0,0-1 0 0 0,0 0-1 0 0,-1 0 1 0 0,-1 0 0 0 0,0 0-1 0 0,-1-10-14 0 0,-3 21-2 0 0,0 0 0 0 0,-1 1 0 0 0,1-1 0 0 0,-1 0 0 0 0,1 1 0 0 0,-1-1 0 0 0,0 1 0 0 0,1 0 0 0 0,-1 0 0 0 0,0 0 0 0 0,0 0-1 0 0,0 0 1 0 0,0 1 0 0 0,0-1 0 0 0,0 1 0 0 0,0 0 0 0 0,0 0 0 0 0,0 0 0 0 0,0 0 0 0 0,0 1 0 0 0,0-1 0 0 0,0 1 0 0 0,1-1 0 0 0,-1 1 0 0 0,0 0 0 0 0,0 0 0 0 0,0 1 0 0 0,1-1 0 0 0,-1 0-1 0 0,0 1 1 0 0,1 0 0 0 0,0 0 0 0 0,-1-1 0 0 0,1 1 0 0 0,0 1 2 0 0,0-2-3 0 0,-5 2-6 0 0,1 0-1 0 0,0 0 1 0 0,0 0 0 0 0,0 1-1 0 0,0 0 1 0 0,1 0 0 0 0,-1 1 0 0 0,1 0-1 0 0,0 0 1 0 0,0 0 0 0 0,1 0-1 0 0,0 1 1 0 0,0-1 0 0 0,0 1-1 0 0,0 0 1 0 0,1 0 0 0 0,0 1-1 0 0,1-1 1 0 0,-1 1 0 0 0,1-1-1 0 0,0 1 1 0 0,1 0 0 0 0,0 0-1 0 0,0 0 1 0 0,0 0 0 0 0,1-1-1 0 0,0 8 10 0 0,3-10 2 0 0,0-1-1 0 0,0 1 0 0 0,1-1 0 0 0,-1 0 0 0 0,1 0 0 0 0,-1 0 0 0 0,1 0 0 0 0,0-1 0 0 0,0 1 0 0 0,0-1 0 0 0,1 0 0 0 0,-1 0 0 0 0,1-1 0 0 0,3 2-1 0 0,2 1 7 0 0,187 54 53 0 0,-195-56-57 0 0,0 0 1 0 0,1-1-1 0 0,-1 1 1 0 0,0 0-1 0 0,0 0 1 0 0,0 0-1 0 0,0 0 1 0 0,-1 0-1 0 0,1 1 1 0 0,0-1-1 0 0,-1 1 1 0 0,0-1-1 0 0,1 1 1 0 0,-1-1-1 0 0,0 1 0 0 0,0 0 1 0 0,-1-1-1 0 0,1 1 1 0 0,0 0-1 0 0,-1 0 1 0 0,0-1-1 0 0,0 1 1 0 0,0 0-1 0 0,0 0 1 0 0,0 0-1 0 0,0 0 1 0 0,-1-1-1 0 0,1 1 1 0 0,-1 0-1 0 0,-1 2-3 0 0,-38 78 178 0 0,37-78-168 0 0,-36 67-280 0 0,39-71 113 0 0,0-1-80 0 0,14-8-1454 0 0,7-7-1568 0 0,-11 8-2307 0 0,-2 0-6238 0 0</inkml:trace>
  <inkml:trace contextRef="#ctx0" brushRef="#br0" timeOffset="2722.607">3621 539 12715 0 0,'0'0'1929'0'0,"0"0"-403"0"0,0 0-78 0 0,0 0-27 0 0,0 0-172 0 0,0 0-300 0 0,0 0-345 0 0,0 0-207 0 0,0 0-13 0 0,0 0 86 0 0,0 0 72 0 0,0 0-2 0 0,0 0-41 0 0,5 8-57 0 0,-3-3-415 0 0,57 141 2102 0 0,-42 92-1641 0 0,0-161-452 0 0,-17-76-15 0 0,1 0-1 0 0,0 0 1 0 0,0 0-1 0 0,0 0 1 0 0,0 0-1 0 0,0 0 0 0 0,0 0 1 0 0,0-1-1 0 0,1 1 1 0 0,-1 0-1 0 0,0-1 1 0 0,0 1-1 0 0,0-1 1 0 0,1 1-1 0 0,-1-1 0 0 0,0 0 1 0 0,1 1-1 0 0,-1-1 1 0 0,0 0-1 0 0,1 0 1 0 0,-1 0-1 0 0,0 0 1 0 0,1 0-1 0 0,-1 0 0 0 0,0-1 1 0 0,1 1-1 0 0,-1 0 1 0 0,0-1-1 0 0,0 1 1 0 0,1-1-1 0 0,-1 1 1 0 0,0-1-1 0 0,0 0 1 0 0,0 1-1 0 0,0-1 0 0 0,1 0 1 0 0,-1 0-1 0 0,0 0 1 0 0,-1 1-1 0 0,1-1 1 0 0,0 0-1 0 0,0-1 1 0 0,0 1-1 0 0,0 0 0 0 0,-1 0 1 0 0,1 0-1 0 0,-1 0 1 0 0,1-1-1 0 0,-1 1 1 0 0,1 0-1 0 0,-1 0 1 0 0,0-1-1 0 0,1 1 0 0 0,-1 0-19 0 0,133-241 1268 0 0,-97 168-1145 0 0,41-74-161 0 0,-74 143 84 0 0,-3 6-83 0 0,0-1-1 0 0,0 0 0 0 0,1 0 1 0 0,-1 1-1 0 0,0-1 0 0 0,1 0 1 0 0,-1 0-1 0 0,1 0 0 0 0,-1 1 1 0 0,0-1-1 0 0,1 0 0 0 0,-1 0 1 0 0,1 0-1 0 0,-1 0 0 0 0,0 0 1 0 0,1 0-1 0 0,-1 0 0 0 0,1 0 1 0 0,-1 0-1 0 0,0 0 0 0 0,1 0 1 0 0,-1 0-1 0 0,1 0 0 0 0,-1 0 1 0 0,0 0-1 0 0,1 0 0 0 0,-1 0 1 0 0,1-1-1 0 0,-1 1 0 0 0,0 0 1 0 0,1 0-1 0 0,-1 0 0 0 0,0-1 1 0 0,1 1-1 0 0,-1 0 0 0 0,0 0 1 0 0,1-1-1 0 0,-1 1 0 0 0,0 0 1 0 0,0-1-1 0 0,1 1 0 0 0,-1 0 1 0 0,0-1-1 0 0,0 1 0 0 0,0-1 1 0 0,0 1-1 0 0,1 0 0 0 0,-1-1 1 0 0,0 1-1 0 0,0-1 0 0 0,0 1 1 0 0,0 0-1 0 0,0-1 0 0 0,0 1 1 0 0,0-1-1 0 0,0 1 0 0 0,0 0 1 0 0,0-1-1 0 0,0 1 0 0 0,0-1 37 0 0,0 25-4445 0 0,0-16-806 0 0,0 0-7091 0 0</inkml:trace>
  <inkml:trace contextRef="#ctx0" brushRef="#br0" timeOffset="3761.022">4133 833 6673 0 0,'0'0'3380'0'0,"0"0"-840"0"0,0 0-304 0 0,0 0-185 0 0,0 0-236 0 0,0 0-204 0 0,0 0-240 0 0,0 0-238 0 0,0 0-205 0 0,32-4-155 0 0,99-18-103 0 0,-45-6 622 0 0,-72 19-1062 0 0,-7 6-147 0 0,0-1 1 0 0,0 0-1 0 0,0-1 0 0 0,-1 1 1 0 0,1-1-1 0 0,-1-1 1 0 0,0 1-1 0 0,0-1 0 0 0,-1 0 1 0 0,0 0-1 0 0,0-1 0 0 0,0 1 1 0 0,-1-1-1 0 0,0 0 0 0 0,0-1 1 0 0,-1 1-1 0 0,0 0 0 0 0,0-1 1 0 0,-1 0-1 0 0,0 0 0 0 0,0 0 1 0 0,-1 0-84 0 0,-3 5-3 0 0,0 0 1 0 0,-1 0-1 0 0,1 0 1 0 0,-1 0-1 0 0,0 1 1 0 0,0-1 0 0 0,1 1-1 0 0,-2 0 1 0 0,1 0-1 0 0,0 0 1 0 0,0 0-1 0 0,-1 1 1 0 0,1-1-1 0 0,-1 1 1 0 0,1 0-1 0 0,-1 0 1 0 0,1 0-1 0 0,-1 1 1 0 0,0-1 0 0 0,1 1-1 0 0,-1 0 1 0 0,0 0-1 0 0,0 0 1 0 0,1 0-1 0 0,-1 1 1 0 0,-1-1 2 0 0,-10 1-29 0 0,0 1-1 0 0,1 0 1 0 0,-1 1 0 0 0,1 1 0 0 0,-1 0 0 0 0,1 0-1 0 0,1 2 1 0 0,-1 0 0 0 0,1 0 0 0 0,0 1-1 0 0,0 1 1 0 0,1 0 0 0 0,0 1 0 0 0,0 0 0 0 0,1 1-1 0 0,0 0 1 0 0,1 1 0 0 0,0 0 0 0 0,1 0 0 0 0,-7 13 29 0 0,11-19-6 0 0,1 0 1 0 0,0 1-1 0 0,1 0 1 0 0,0-1-1 0 0,0 1 1 0 0,0 1-1 0 0,0-1 1 0 0,1 0-1 0 0,0 1 1 0 0,1-1 0 0 0,-1 1-1 0 0,1-1 1 0 0,0 1-1 0 0,1 0 1 0 0,0-1-1 0 0,0 1 1 0 0,0 0-1 0 0,1 0 1 0 0,0-1-1 0 0,0 1 1 0 0,1-1-1 0 0,-1 1 1 0 0,1-1-1 0 0,1 0 1 0 0,-1 1 0 0 0,1-1-1 0 0,1 0 1 0 0,-1-1-1 0 0,1 1 1 0 0,0-1-1 0 0,0 1 1 0 0,0-1-1 0 0,1 0 1 0 0,0-1-1 0 0,0 1 1 0 0,0-1-1 0 0,0 0 1 0 0,1 0 0 0 0,-1 0-1 0 0,1-1 1 0 0,6 3 5 0 0,6-1-10 0 0,1 0 1 0 0,0-1 0 0 0,-1-1 0 0 0,1 0 0 0 0,0-2 0 0 0,0 0 0 0 0,0-1 0 0 0,0-1 0 0 0,0-1 0 0 0,0 0 0 0 0,10-4 9 0 0,3-3-251 0 0,0-1 0 0 0,0-2 0 0 0,-2-1 1 0 0,1-2-1 0 0,-2-1 0 0 0,0-1 1 0 0,-1-1-1 0 0,0-2 0 0 0,-2-1 0 0 0,0-1 1 0 0,5-7 250 0 0,53-77-163 0 0,-85 106 187 0 0,1 0-1 0 0,0 0 1 0 0,-1 0 0 0 0,1 1 0 0 0,-1-1-1 0 0,1 0 1 0 0,0 0 0 0 0,-1 0 0 0 0,1 0-1 0 0,-1 0 1 0 0,1 0 0 0 0,-1 1 0 0 0,1-1-1 0 0,0 0 1 0 0,-1 0 0 0 0,1 0 0 0 0,-1-1-1 0 0,1 1 1 0 0,-1 0 0 0 0,1 0 0 0 0,0 0-1 0 0,-1 0 1 0 0,1 0 0 0 0,-1 0 0 0 0,1-1-1 0 0,0 1 1 0 0,-1 0 0 0 0,1 0-1 0 0,-1-1 1 0 0,1 1 0 0 0,0 0 0 0 0,-1 0-1 0 0,1-1 1 0 0,0 1 0 0 0,0 0 0 0 0,-1-1-1 0 0,1 1 1 0 0,0-1 0 0 0,0 1 0 0 0,-1 0-1 0 0,1-1 1 0 0,0 1 0 0 0,0-1 0 0 0,0 1-1 0 0,0 0 1 0 0,0-1 0 0 0,0 1 0 0 0,0-1-1 0 0,0 1 1 0 0,0-1 0 0 0,0 1 0 0 0,0-1-1 0 0,0 1 1 0 0,0 0 0 0 0,0-1 0 0 0,0 1-1 0 0,0-1 1 0 0,0 1 0 0 0,0 0 0 0 0,1-1-1 0 0,-1 1 1 0 0,0-1 0 0 0,0 1 0 0 0,0 0-1 0 0,1-1 1 0 0,-1 1 0 0 0,0 0-1 0 0,1-1-23 0 0,-35 16 114 0 0,17-4-77 0 0,0 1-1 0 0,1 0 1 0 0,0 2-1 0 0,1-1 1 0 0,1 2-1 0 0,0 0 1 0 0,1 1-1 0 0,0 0 1 0 0,1 1-1 0 0,1 1 1 0 0,1 0-37 0 0,7-14-2 0 0,1-1 0 0 0,0 1 1 0 0,0 0-1 0 0,0 0 0 0 0,1-1 1 0 0,-1 1-1 0 0,1 0 0 0 0,0 0 0 0 0,0 1 1 0 0,1-1-1 0 0,-1 0 0 0 0,1 0 1 0 0,0 0-1 0 0,0 0 0 0 0,0 1 1 0 0,0-1-1 0 0,1 0 0 0 0,0 0 1 0 0,0 0-1 0 0,0 0 0 0 0,0 0 0 0 0,1 0 1 0 0,-1 0-1 0 0,1 0 0 0 0,0-1 1 0 0,0 1-1 0 0,1 0 0 0 0,-1-1 1 0 0,1 0-1 0 0,-1 0 0 0 0,1 1 1 0 0,0-2-1 0 0,0 1 0 0 0,1 0 0 0 0,-1-1 1 0 0,1 1-1 0 0,0 0 2 0 0,8 0 52 0 0,0 1 0 0 0,0-2 1 0 0,0 0-1 0 0,0 0 0 0 0,1-1 0 0 0,-1 0 1 0 0,1-1-1 0 0,-1-1 0 0 0,0 0 0 0 0,1 0 0 0 0,-1-1 1 0 0,0-1-1 0 0,0 0 0 0 0,0-1 0 0 0,-1 0 1 0 0,1-1-1 0 0,-1 0 0 0 0,0-1 0 0 0,0 0 0 0 0,9-7-52 0 0,10-9 302 0 0,0-1-1 0 0,-2-1 0 0 0,-1-1 0 0 0,0-2 0 0 0,-2 0 0 0 0,8-15-301 0 0,6-6 146 0 0,-19 28-129 0 0,-1-2 1 0 0,-1 0 0 0 0,-1-1 0 0 0,-1-1 0 0 0,-1-1-1 0 0,-1 0 1 0 0,-2 0 0 0 0,0-2 0 0 0,-2 1-1 0 0,0-2 1 0 0,-2 1 0 0 0,-1-3-18 0 0,-5 10-24 0 0,0-1-1 0 0,-2 0 0 0 0,0 0 1 0 0,-1 1-1 0 0,-2-1 1 0 0,0 0-1 0 0,-1 1 1 0 0,0 0-1 0 0,-2 0 1 0 0,-5-11 24 0 0,7 20-15 0 0,0 1 0 0 0,-1 0 0 0 0,-1 0 0 0 0,0 0 0 0 0,0 1 0 0 0,0-1 1 0 0,-1 2-1 0 0,-1-1 0 0 0,0 1 0 0 0,0 0 0 0 0,0 0 0 0 0,-1 1 0 0 0,0 1 0 0 0,0-1 1 0 0,-1 1-1 0 0,0 1 0 0 0,0 0 0 0 0,0 0 0 0 0,-1 1 0 0 0,-1 0 15 0 0,5 2-4 0 0,-1 0 0 0 0,0 0 0 0 0,0 1-1 0 0,0 0 1 0 0,0 0 0 0 0,0 1 0 0 0,0 0-1 0 0,0 0 1 0 0,-1 1 0 0 0,1 0 0 0 0,1 1 0 0 0,-1 0-1 0 0,0 0 1 0 0,0 0 0 0 0,1 1 0 0 0,-1 0-1 0 0,1 1 1 0 0,0 0 0 0 0,0 0 0 0 0,0 0-1 0 0,0 1 1 0 0,1 0 0 0 0,0 0 0 0 0,0 1 0 0 0,0-1-1 0 0,1 2 1 0 0,0-1 0 0 0,0 0 0 0 0,-3 6 4 0 0,1 4 15 0 0,0 1 0 0 0,1 0 0 0 0,0 0 0 0 0,2 1 1 0 0,0 0-1 0 0,1 0 0 0 0,0 0 0 0 0,2 0 0 0 0,0 0 0 0 0,1 0 1 0 0,1 0-1 0 0,1 0 0 0 0,0 0 0 0 0,1 0 0 0 0,1 0 1 0 0,1 0-1 0 0,1-1 0 0 0,0 0 0 0 0,1 0 0 0 0,1-1 1 0 0,0 0-1 0 0,1 0 0 0 0,6 6-15 0 0,30 55 362 0 0,4-2 1 0 0,4-2-1 0 0,2-3 0 0 0,4-2 0 0 0,2-2 1 0 0,13 6-363 0 0,77 69 263 0 0,-128-112-333 0 0,-14-22-1011 0 0,-18-24-1385 0 0,2 9-1033 0 0,2 2-4577 0 0,2 4-4405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 0 0,'0'0'2467'0'0,"0"0"-947"0"0,0 0-326 0 0,0 0 62 0 0,0 0 59 0 0,0 0-75 0 0,0 0-265 0 0,0 0-315 0 0,0 0-205 0 0,0 0-131 0 0,0 0-32 0 0,0 0 26 0 0,-6 14 0 0 0,-20 44 12 0 0,13 43 519 0 0,14-71-649 0 0,-2-24-144 0 0,1 0-1 0 0,-1 0 1 0 0,1 0-1 0 0,0 1 1 0 0,1-1-1 0 0,-1 0 0 0 0,1 0 1 0 0,0 1-1 0 0,1-1 1 0 0,0 0-1 0 0,0 0 1 0 0,0-1-1 0 0,0 1 1 0 0,1 0-1 0 0,0-1 1 0 0,0 1-1 0 0,1-1 1 0 0,0 0-1 0 0,0 0 1 0 0,0 0-1 0 0,0-1 0 0 0,1 0 1 0 0,-1 1-1 0 0,1-2 1 0 0,0 1-1 0 0,0 0 1 0 0,1-1-1 0 0,-1 0 1 0 0,1 0-1 0 0,0-1 1 0 0,-1 0-1 0 0,1 0 1 0 0,0 0-1 0 0,3 0-55 0 0,4-5 74 0 0,0 0 0 0 0,0-2 1 0 0,-1 1-1 0 0,1-2 0 0 0,-1 1 1 0 0,0-2-1 0 0,-1 0 0 0 0,1 0 0 0 0,-1-1 1 0 0,-1 0-1 0 0,0-1 0 0 0,0 0 0 0 0,0-1 1 0 0,-1 0-1 0 0,-1 0 0 0 0,0-1 0 0 0,0-1-74 0 0,7-5 41 0 0,64-67 51 0 0,-77 85-93 0 0,-1-1 0 0 0,1 1 0 0 0,-1-1-1 0 0,1 1 1 0 0,-1 0 0 0 0,1 0 0 0 0,-1 0 0 0 0,1 0 0 0 0,-1 0-1 0 0,0 0 1 0 0,0 0 0 0 0,1 0 0 0 0,-1 1 0 0 0,0-1 0 0 0,0 0 0 0 0,0 1-1 0 0,-1-1 1 0 0,1 0 0 0 0,0 1 0 0 0,0-1 0 0 0,-1 1 0 0 0,1 0-1 0 0,-1-1 1 0 0,1 1 0 0 0,-1-1 0 0 0,0 1 0 0 0,0 0 0 0 0,1-1 0 0 0,-1 1-1 0 0,0 0 1 0 0,-1-1 0 0 0,1 1 0 0 0,0 0 0 0 0,0-1 0 0 0,-1 1 0 0 0,1 0-1 0 0,-1-1 1 0 0,1 1 0 0 0,-1-1 0 0 0,0 1 1 0 0,3 17 10 0 0,-2-9-7 0 0,1 1 1 0 0,0-1-1 0 0,1 0 1 0 0,0 0-1 0 0,0 0 1 0 0,1 0-1 0 0,1 0 1 0 0,0 0-1 0 0,0-1 1 0 0,0 1-1 0 0,2-1 1 0 0,-1-1-1 0 0,1 1 1 0 0,0-1-1 0 0,1 0 0 0 0,0 0 1 0 0,0 0-1 0 0,0-1 1 0 0,1 0-1 0 0,8 5-3 0 0,-10-9 35 0 0,-1 0-1 0 0,1 0 0 0 0,0-1 1 0 0,0 0-1 0 0,0 0 1 0 0,0 0-1 0 0,0-1 0 0 0,0 0 1 0 0,1 0-1 0 0,-1 0 1 0 0,0-1-1 0 0,1 0 0 0 0,-1 0 1 0 0,0-1-1 0 0,0 0 1 0 0,1 0-1 0 0,-1 0 0 0 0,0-1 1 0 0,0 0-1 0 0,0 0 1 0 0,0 0-1 0 0,0-1 0 0 0,-1 0 1 0 0,1 0-1 0 0,-1 0 1 0 0,0-1-1 0 0,0 0 0 0 0,0 0 1 0 0,0 0-1 0 0,-1-1 1 0 0,0 1-1 0 0,0-1 0 0 0,0 0 1 0 0,3-5-35 0 0,4-9 66 0 0,-2-1 0 0 0,0 1 0 0 0,0-2 0 0 0,-2 1 0 0 0,-1-1 1 0 0,0 0-1 0 0,1-18-66 0 0,-5-89-16 0 0,-20 101-1370 0 0,18 53-3588 0 0,2-10 936 0 0,0-7-2899 0 0,1-1-5399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18 512 7586 0 0,'0'0'4410'0'0,"0"0"-2447"0"0,0 0-636 0 0,0 0 207 0 0,0 0 123 0 0,0 0-123 0 0,0 0-296 0 0,0 0-258 0 0,0 0-147 0 0,0 0-58 0 0,0 0-53 0 0,0 0-84 0 0,0 0-77 0 0,-2 6-24 0 0,-7 21-30 0 0,7-20-11 0 0,-2-36 1647 0 0,4-5-2017 0 0,0 0 0 0 0,3 0 0 0 0,1 0 0 0 0,1 0 0 0 0,2 1 0 0 0,1 0 0 0 0,2 0 0 0 0,1 1 0 0 0,1 0 0 0 0,7-10-126 0 0,-15 32 3 0 0,1 0-1 0 0,0 0 1 0 0,0 0-1 0 0,1 1 0 0 0,0 0 1 0 0,1 0-1 0 0,0 0 1 0 0,0 1-1 0 0,1 0 1 0 0,0 1-1 0 0,0 0 1 0 0,1 0-1 0 0,0 1 0 0 0,0 0 1 0 0,0 0-1 0 0,1 1 1 0 0,0 0-1 0 0,5-1-2 0 0,-12 7-2 0 0,0 0-1 0 0,-1 1 1 0 0,1-1-1 0 0,-1 1 1 0 0,0 0-1 0 0,1 0 0 0 0,-1 0 1 0 0,0 0-1 0 0,0 0 1 0 0,0 0-1 0 0,-1 1 1 0 0,1-1-1 0 0,0 0 1 0 0,-1 1-1 0 0,0 0 1 0 0,1-1-1 0 0,-1 1 1 0 0,0 0-1 0 0,0 0 0 0 0,-1-1 1 0 0,1 1-1 0 0,0 0 1 0 0,-1 0-1 0 0,0 0 1 0 0,0 1 2 0 0,3 4-3 0 0,21 147-73 0 0,-21-108-2289 0 0,-2-47 1325 0 0,-1 0-506 0 0,0 0-749 0 0,0 0-2071 0 0,0 0-4384 0 0,0 0-1491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78 692 16596 0 0,'0'0'1512'0'0,"0"0"-608"0"0,0 0-24 0 0,0 0-48 0 0,0 0-119 0 0,0 0-177 0 0,0 0-232 0 0,0 0-168 0 0,0 0-56 0 0,0 0-40 0 0,0 0-56 0 0,0 0-72 0 0,0 0-192 0 0,0 0-304 0 0,44 181-681 0 0,-41-181-1951 0 0,1 0-9411 0 0</inkml:trace>
  <inkml:trace contextRef="#ctx0" brushRef="#br0" timeOffset="148.192">0 302 21597 0 0,'0'0'976'0'0,"0"0"-344"0"0,0 0 32 0 0,0 0-40 0 0,0 0-120 0 0,0 0-160 0 0,0 0-280 0 0,0 0-160 0 0,0 0-80 0 0,0 0-64 0 0,0 0-40 0 0,0 0-192 0 0,0 0-392 0 0,0-48-832 0 0,13 52-2385 0 0,-4-4-8970 0 0</inkml:trace>
  <inkml:trace contextRef="#ctx0" brushRef="#br0" timeOffset="429.013">560 0 19412 0 0,'0'0'1519'0'0,"0"0"-293"0"0,0 0-109 0 0,0 0-163 0 0,0 0-167 0 0,0 0-178 0 0,0 0-150 0 0,0 0-36 0 0,0 0 7 0 0,0 0-27 0 0,0 0-61 0 0,0 0-69 0 0,0 0-38 0 0,8 24-45 0 0,24 77-19 0 0,-13 47 239 0 0,-8 338-769 0 0,-5-455-346 0 0,-5-26-3770 0 0,-1-4-4466 0 0,0-1-2410 0 0</inkml:trace>
  <inkml:trace contextRef="#ctx0" brushRef="#br0" timeOffset="668.014">348 523 14435 0 0,'0'0'1799'0'0,"0"0"-528"0"0,0 0-160 0 0,0 0 13 0 0,0 0-125 0 0,0 0-229 0 0,0 0-229 0 0,34-1-160 0 0,110-5-91 0 0,208-13-2073 0 0,-301 19-242 0 0,-18 0-4297 0 0,-19 0-4517 0 0</inkml:trace>
  <inkml:trace contextRef="#ctx0" brushRef="#br0" timeOffset="964.348">1121 527 5337 0 0,'0'0'2406'0'0,"0"0"-607"0"0,0 0-91 0 0,0 0 77 0 0,0 0 10 0 0,0 0-40 0 0,0 0-100 0 0,0 0-124 0 0,0 0-145 0 0,0 0-148 0 0,0 0-151 0 0,0 0-153 0 0,32 5-134 0 0,99 16-132 0 0,-73-30 93 0 0,-50 3-576 0 0,-1 3-109 0 0,-1-1 0 0 0,0 1 0 0 0,1-1 0 0 0,-1-1 0 0 0,-1 1 0 0 0,1-1-1 0 0,-1 0 1 0 0,1 0 0 0 0,-2 0 0 0 0,1-1 0 0 0,0 0 0 0 0,-1 0 0 0 0,0 0 0 0 0,-1 0 0 0 0,1-1 0 0 0,-1 0 0 0 0,0 1 0 0 0,-1-1 0 0 0,0 0 0 0 0,0 0 0 0 0,0 0 0 0 0,-1-1 0 0 0,0 1 0 0 0,0 0 0 0 0,-1-1 0 0 0,0-3-76 0 0,-4 8 5 0 0,1 1-1 0 0,0-1 1 0 0,-1 1 0 0 0,0-1 0 0 0,1 1-1 0 0,-1 0 1 0 0,0 0 0 0 0,0 1 0 0 0,0-1 0 0 0,-1 1-1 0 0,1 0 1 0 0,0 0 0 0 0,0 0 0 0 0,-1 1 0 0 0,1-1-1 0 0,0 1 1 0 0,-1 0 0 0 0,1 1 0 0 0,0-1-1 0 0,-1 1 1 0 0,1-1 0 0 0,0 1 0 0 0,0 1 0 0 0,-2 0-5 0 0,-8 2-20 0 0,0 1 0 0 0,1 1 1 0 0,0 0-1 0 0,0 1 0 0 0,1 0 1 0 0,0 1-1 0 0,0 0 0 0 0,1 1 1 0 0,0 1-1 0 0,0 0 0 0 0,1 0 1 0 0,1 1-1 0 0,0 0 0 0 0,0 0 1 0 0,1 1-1 0 0,0 0 0 0 0,1 1 1 0 0,1 0-1 0 0,-3 7 20 0 0,5-12 3 0 0,1 1-1 0 0,0 0 1 0 0,0-1-1 0 0,1 1 1 0 0,0 0 0 0 0,0 0-1 0 0,1 1 1 0 0,1-1-1 0 0,0 0 1 0 0,0 0 0 0 0,0 0-1 0 0,1 0 1 0 0,0 1-1 0 0,1-1 1 0 0,0 0 0 0 0,1-1-1 0 0,2 6-2 0 0,3-1 27 0 0,2 0 0 0 0,-1-1 0 0 0,2 0 0 0 0,0-1 0 0 0,0 0 1 0 0,1-1-1 0 0,0 0 0 0 0,0-1 0 0 0,1 0 0 0 0,1-1 0 0 0,0 0 0 0 0,0-1 0 0 0,0-1 0 0 0,8 3-27 0 0,13 2-343 0 0,0 0 0 0 0,0-2 1 0 0,1-2-1 0 0,0-1 0 0 0,28 0 343 0 0,-30-6-4020 0 0,-26 0 564 0 0,1 0-8985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55 10682 0 0,'0'0'1999'0'0,"0"0"-341"0"0,0 0-14 0 0,0 0 51 0 0,0 0-81 0 0,0 0-231 0 0,0 0-301 0 0,0 0-205 0 0,0 0-119 0 0,0 0-84 0 0,0 0-61 0 0,0 0-51 0 0,0-8-60 0 0,-4-24-51 0 0,4 31-419 0 0,-1 0 1 0 0,1 0 0 0 0,-1 0 0 0 0,0 0 0 0 0,1 0 0 0 0,-1 0-1 0 0,0 1 1 0 0,0-1 0 0 0,0 0 0 0 0,1 1 0 0 0,-1-1 0 0 0,0 0-1 0 0,0 1 1 0 0,0-1 0 0 0,0 1 0 0 0,0-1 0 0 0,0 1 0 0 0,0 0 0 0 0,-1-1-1 0 0,1 1 1 0 0,0 0 0 0 0,0 0 0 0 0,0 0 0 0 0,0 0 0 0 0,0 0-1 0 0,0 0 1 0 0,0 0 0 0 0,0 0 0 0 0,-1 0 0 0 0,1 1 0 0 0,0-1-1 0 0,0 0 1 0 0,-1 1-33 0 0,-3 0 138 0 0,-12 0-52 0 0,0 2 0 0 0,1 0-1 0 0,-1 1 1 0 0,1 1 0 0 0,0 0-1 0 0,1 1 1 0 0,-1 1 0 0 0,1 1 0 0 0,0 0-1 0 0,1 0 1 0 0,0 2 0 0 0,0 0-1 0 0,1 0 1 0 0,0 1 0 0 0,-9 11-86 0 0,14-13 11 0 0,1 0 0 0 0,0 1 1 0 0,0 0-1 0 0,1 0 0 0 0,0 1 1 0 0,0-1-1 0 0,2 1 0 0 0,-1 1 1 0 0,1-1-1 0 0,1 0 0 0 0,0 1 0 0 0,0 0 1 0 0,2 0-1 0 0,-1 0 0 0 0,1 0 1 0 0,1 0-1 0 0,0 0 0 0 0,1 0 1 0 0,1 6-12 0 0,-1-15 8 0 0,0 0 1 0 0,0 0 0 0 0,0 0 0 0 0,0 0 0 0 0,1 0-1 0 0,-1-1 1 0 0,1 1 0 0 0,0 0 0 0 0,0-1 0 0 0,0 0-1 0 0,0 1 1 0 0,0-1 0 0 0,0 0 0 0 0,1 0 0 0 0,-1 0-1 0 0,1 0 1 0 0,-1-1 0 0 0,1 1 0 0 0,0-1 0 0 0,0 1-1 0 0,-1-1 1 0 0,1 0 0 0 0,0 0 0 0 0,0 0 0 0 0,0-1-1 0 0,0 1 1 0 0,1-1 0 0 0,-1 1 0 0 0,2-1-9 0 0,93-15 570 0 0,-72 0-519 0 0,-1 0 0 0 0,-1-2 0 0 0,-1 0 0 0 0,0-2 0 0 0,-1-1 0 0 0,-1 0 0 0 0,3-6-51 0 0,28-25 38 0 0,14 2 0 0 0,-65 49-64 0 0,-1 30-156 0 0,-1-10 126 0 0,0-16-48 0 0,1 1 0 0 0,-1 0 0 0 0,1 0 0 0 0,0 0 0 0 0,0 0 0 0 0,0 0 0 0 0,1 0-1 0 0,-1-1 1 0 0,1 1 0 0 0,1 0 0 0 0,-1 0 0 0 0,1-1 0 0 0,-1 1 0 0 0,1-1 0 0 0,1 1 0 0 0,-1-1 0 0 0,0 0 0 0 0,1 0 0 0 0,0 0 0 0 0,0 0 0 0 0,1 0 104 0 0,16 11-1697 0 0,4 3-1309 0 0,-8-7-4549 0 0,-9-7-4519 0 0</inkml:trace>
  <inkml:trace contextRef="#ctx0" brushRef="#br0" timeOffset="464.952">773 442 11346 0 0,'0'0'2497'0'0,"0"0"-726"0"0,0 0-261 0 0,0 0-37 0 0,0 0-96 0 0,0 0-208 0 0,0 0-219 0 0,0 0-170 0 0,0 0-45 0 0,0 0-3 0 0,0 0-47 0 0,0 0-69 0 0,0 0-65 0 0,9-10-49 0 0,67-84 945 0 0,-16 3-611 0 0,51-41-587 0 0,-78 109-287 0 0,-33 23 10 0 0,0 0-18 0 0,0 19-64 0 0,-16 168-40 0 0,19-182 165 0 0,0 1-1 0 0,0-1 1 0 0,0 0 0 0 0,1 0-1 0 0,0 0 1 0 0,0 0-1 0 0,0-1 1 0 0,1 1-1 0 0,-1-1 1 0 0,1 0 0 0 0,0 0-1 0 0,0-1 1 0 0,1 0-1 0 0,-1 1 1 0 0,1-2 0 0 0,-1 1-1 0 0,1-1 1 0 0,0 0-1 0 0,0 0 1 0 0,0 0-1 0 0,0-1 1 0 0,0 0 0 0 0,1 0-1 0 0,-1-1 1 0 0,0 0-1 0 0,0 0 1 0 0,1 0 0 0 0,-1-1-1 0 0,0 0 1 0 0,0 0-1 0 0,0 0 1 0 0,0-1-15 0 0,4 0 46 0 0,0 0-1 0 0,0 0 1 0 0,-1-1-1 0 0,1-1 1 0 0,-1 0 0 0 0,0 0-1 0 0,0 0 1 0 0,0-1 0 0 0,-1-1-1 0 0,0 1 1 0 0,0-1 0 0 0,0-1-1 0 0,-1 1 1 0 0,0-1-1 0 0,0-1 1 0 0,0 1 0 0 0,-1-1-1 0 0,0 0 1 0 0,-1-1 0 0 0,0 1-1 0 0,0-1 1 0 0,-1 0-1 0 0,0-1-45 0 0,23-79-3270 0 0,-24 70-1806 0 0,-1-1-3936 0 0,-2 12-4000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6929 0 0,'0'0'1820'0'0,"0"0"-212"0"0,0 0-20 0 0,0 0 105 0 0,0 0 38 0 0,0 0-162 0 0,0 0-358 0 0,0 0-396 0 0,0 0-272 0 0,0 0-86 0 0,0 0 10 0 0,0 0 85 0 0,0 0 51 0 0,11 0-35 0 0,205 0 1983 0 0,32-7 130 0 0,-301-19-2042 0 0,42 22-660 0 0,0 0 0 0 0,0-1 1 0 0,0 0-1 0 0,1-1 0 0 0,0 0 0 0 0,0-1 1 0 0,1 0-1 0 0,0 0 0 0 0,0-1 1 0 0,1 0-1 0 0,0-1 0 0 0,0 0 0 0 0,1 0 1 0 0,0 0-1 0 0,0-1 0 0 0,1 0 1 0 0,1-1-1 0 0,0 1 0 0 0,-4-11 21 0 0,8-1-1858 0 0,7 11-5368 0 0,-2 11-2831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0 0 0,'0'0'1020'0'0,"0"0"287"0"0,0 0 452 0 0,0 0 468 0 0,0 0 255 0 0,0 0-109 0 0,0 0-364 0 0,0 0-415 0 0,0 0-331 0 0,0 0-197 0 0,0 0-79 0 0,3-3-75 0 0,8-9-79 0 0,-8 9-81 0 0,1 19 3844 0 0,-16 35-3870 0 0,6-32-630 0 0,1 1 0 0 0,1-1 1 0 0,0 1-1 0 0,2 0 1 0 0,0 0-1 0 0,1 0 0 0 0,2 10-96 0 0,-1-31-42 0 0,0 1-1 0 0,0-1 0 0 0,0 1 1 0 0,1-1-1 0 0,-1 1 0 0 0,0-1 0 0 0,1 1 1 0 0,-1-1-1 0 0,1 1 0 0 0,-1-1 1 0 0,0 1-1 0 0,1-1 0 0 0,-1 1 1 0 0,1 0-1 0 0,-1-1 0 0 0,1 1 1 0 0,-1 0-1 0 0,1-1 0 0 0,0 1 0 0 0,-1 0 1 0 0,1 0-1 0 0,-1 0 0 0 0,1-1 1 0 0,-1 1-1 0 0,1 0 0 0 0,0 0 1 0 0,-1 0-1 0 0,1 0 0 0 0,0 0 0 0 0,-1 0 1 0 0,1 0-1 0 0,-1 0 0 0 0,1 0 1 0 0,0 0-1 0 0,-1 1 0 0 0,1-1 1 0 0,-1 0-1 0 0,1 0 0 0 0,-1 1 1 0 0,1-1-1 0 0,0 0 0 0 0,-1 0 0 0 0,1 1 1 0 0,-1-1-1 0 0,0 1 0 0 0,1-1 1 0 0,-1 0-1 0 0,1 1 0 0 0,-1-1 1 0 0,1 1-1 0 0,-1-1 0 0 0,0 1 0 0 0,1-1 1 0 0,-1 1-1 0 0,0 0 0 0 0,0-1 1 0 0,0 1-1 0 0,1-1 0 0 0,-1 1 1 0 0,0 0-1 0 0,0-1 0 0 0,0 1 1 0 0,0-1-1 0 0,0 1 43 0 0,2-22-8357 0 0,-2 17 3540 0 0,0-4-5857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8 4393 0 0,'0'0'1496'0'0,"0"0"-357"0"0,0 0-33 0 0,0 0 365 0 0,0 0 349 0 0,0 0 49 0 0,0 0-248 0 0,0 0-390 0 0,0 0-332 0 0,0 0-198 0 0,0 0-108 0 0,6-1-60 0 0,7 0-410 0 0,21-2 2139 0 0,-10 0 2683 0 0,-73 8-2074 0 0,-57 9-2832 0 0,-460 170 249 0 0,544-176-270 0 0,-87 47 58 0 0,108-54-69 0 0,-1 1-1 0 0,1-1 1 0 0,0 1 0 0 0,0-1-1 0 0,-1 1 1 0 0,1-1-1 0 0,0 1 1 0 0,0 0 0 0 0,0 0-1 0 0,1-1 1 0 0,-1 1-1 0 0,0 0 1 0 0,1 0 0 0 0,-1 0-1 0 0,1 0 1 0 0,0 0-1 0 0,-1 0 1 0 0,1 0 0 0 0,0 0-1 0 0,0 0 1 0 0,1 0-1 0 0,-1 0 1 0 0,0 0 0 0 0,0 0-1 0 0,1 0 1 0 0,-1-1-1 0 0,1 1 1 0 0,0 0 0 0 0,0 0-1 0 0,0 0 1 0 0,-1-1-1 0 0,2 1 1 0 0,-1 0 0 0 0,0-1-1 0 0,0 1 1 0 0,0-1-1 0 0,1 1 1 0 0,-1-1 0 0 0,1 0-1 0 0,-1 1 1 0 0,1-1-1 0 0,-1 0 1 0 0,1 0 0 0 0,0 0-1 0 0,0 0 1 0 0,-1-1-1 0 0,1 1 1 0 0,0 0-1 0 0,0-1 1 0 0,0 1 0 0 0,0-1-1 0 0,0 0 1 0 0,0 1-1 0 0,0-1 1 0 0,1 0-7 0 0,517 29 772 0 0,-426-18-766 0 0,-93-10-4 0 0,-1 0 0 0 0,1 0-1 0 0,-1-1 1 0 0,1 1 0 0 0,0 0 0 0 0,-1 0 0 0 0,0 0 0 0 0,1 0 0 0 0,-1 0 0 0 0,1 0 0 0 0,-1 0 0 0 0,0 0 0 0 0,0 0 0 0 0,0 0 0 0 0,0 0 0 0 0,0 0 0 0 0,0 0 0 0 0,0 0 0 0 0,0 0 0 0 0,0 0 0 0 0,0 0 0 0 0,0 0 0 0 0,0 0 0 0 0,-1 0 0 0 0,1 0 0 0 0,0 0 0 0 0,-1 0 0 0 0,1 0 0 0 0,-1 0 0 0 0,1 0 0 0 0,-1-1 0 0 0,0 1 0 0 0,1 0 0 0 0,-1 0 0 0 0,0-1 0 0 0,1 1 0 0 0,-1 0 0 0 0,0-1 0 0 0,0 1 0 0 0,0 0 0 0 0,0-1 0 0 0,0 1 0 0 0,0-1-2 0 0,-23 21 22 0 0,-1-2 0 0 0,0-1 1 0 0,-1-1-1 0 0,-1-1 0 0 0,-16 7-22 0 0,-59 36 24 0 0,-364 224-79 0 0,161-91 35 0 0,300-189 27 0 0,2-2-4 0 0,-1 1-1 0 0,0 0 1 0 0,1 0 0 0 0,0 0-1 0 0,-1 0 1 0 0,1 1-1 0 0,0 0 1 0 0,0-1-1 0 0,0 1 1 0 0,0 0-1 0 0,1 0 1 0 0,-1 1-1 0 0,1-1 1 0 0,0 0 0 0 0,0 1-1 0 0,0-1 1 0 0,0 1-1 0 0,0 3-2 0 0,29 4-73 0 0,13-8 129 0 0,-1-1-1 0 0,1-2 1 0 0,0-2 0 0 0,0-1 0 0 0,-1-2-1 0 0,6-3-55 0 0,20-1 105 0 0,318-39 337 0 0,-180 34-323 0 0,-163 9-531 0 0,-52 1-3493 0 0,12 1-1182 0 0,-1-1-4430 0 0,1 1-3282 0 0</inkml:trace>
  <inkml:trace contextRef="#ctx0" brushRef="#br0" timeOffset="345.794">1652 269 18388 0 0,'0'0'1327'0'0,"0"0"-539"0"0,0 0-162 0 0,0 0 226 0 0,0 0 225 0 0,0 0 62 0 0,0 0-176 0 0,0 0-309 0 0,0 0-196 0 0,0 0-60 0 0,0 0-37 0 0,0 0-3 0 0,0 0-10 0 0,-8 28-26 0 0,-27 90-15 0 0,-34 218 863 0 0,34-112-1169 0 0,38-296-4006 0 0,24-24-1247 0 0,-14 53-2555 0 0,-8 23-3418 0 0</inkml:trace>
  <inkml:trace contextRef="#ctx0" brushRef="#br0" timeOffset="591.531">1538 269 9810 0 0,'0'0'2279'0'0,"0"0"-332"0"0,0 0-93 0 0,0 0 25 0 0,0 0-149 0 0,0 0-309 0 0,0 0-300 0 0,0 0-222 0 0,31-10-158 0 0,99-31-114 0 0,114-18 1715 0 0,-83 44-2181 0 0,-161 15-185 0 0,1 0-1 0 0,-1 0 1 0 0,1 0 0 0 0,-1 0-1 0 0,1 0 1 0 0,-1 0-1 0 0,0 0 1 0 0,1 0 0 0 0,-1 0-1 0 0,1 0 1 0 0,-1 0 0 0 0,0 1-1 0 0,1-1 1 0 0,-1 0-1 0 0,1 0 1 0 0,-1 0 0 0 0,0 1-1 0 0,1-1 1 0 0,-1 0 0 0 0,0 0-1 0 0,1 1 1 0 0,-1-1-1 0 0,0 0 1 0 0,1 1 0 0 0,-1-1-1 0 0,0 0 1 0 0,0 1 0 0 0,0-1-1 0 0,1 0 1 0 0,-1 1-1 0 0,0-1 1 0 0,0 1 0 0 0,0-1-1 0 0,0 0 1 0 0,0 1 0 0 0,1-1-1 0 0,-1 1 1 0 0,0-1-1 0 0,0 1 1 0 0,0-1 0 0 0,0 0-1 0 0,0 1 1 0 0,-1-1 0 0 0,1 1-1 0 0,0-1 1 0 0,0 1-1 0 0,0-1 1 0 0,0 0 0 0 0,0 1-1 0 0,0-1 1 0 0,-1 1 0 0 0,1-1-1 0 0,0 0 1 0 0,0 1-1 0 0,-1-1 1 0 0,1 0 0 0 0,0 1-1 0 0,-1-1 1 0 0,1 0 0 0 0,0 0-1 0 0,-1 1 1 0 0,1-1-1 0 0,0 0 1 0 0,-1 0 0 0 0,1 1-1 0 0,0-1 1 0 0,-1 0 0 0 0,1 0 24 0 0,-24 24-2075 0 0,23-23 1937 0 0,-31 21-3449 0 0,8-8-3970 0 0,13-6-3600 0 0</inkml:trace>
  <inkml:trace contextRef="#ctx0" brushRef="#br0" timeOffset="795.985">1455 597 11987 0 0,'0'0'2808'0'0,"0"0"-957"0"0,0 0-316 0 0,0 0 102 0 0,0 0-21 0 0,0 0-206 0 0,0 0-226 0 0,0 0-263 0 0,0 0-202 0 0,0 0-151 0 0,0 0-108 0 0,36 0-84 0 0,113-1-62 0 0,-53-12 163 0 0,68-25-1137 0 0,-120 27-3067 0 0,-31 8-3312 0 0,-5-1-5581 0 0</inkml:trace>
  <inkml:trace contextRef="#ctx0" brushRef="#br0" timeOffset="2628.447">2269 936 3449 0 0,'0'0'1447'0'0,"0"0"-14"0"0,0 0 268 0 0,0 0 315 0 0,0 0 95 0 0,0 0-258 0 0,0 0-505 0 0,0 0-408 0 0,0 0-213 0 0,0 0-72 0 0,0 0 5 0 0,0 0-4 0 0,0 0-44 0 0,-1 3-64 0 0,-49 103 3056 0 0,45-92-3464 0 0,-1 0 0 0 0,2 0 0 0 0,0 0 0 0 0,0 0 1 0 0,1 1-1 0 0,1-1 0 0 0,1 1 0 0 0,0 0 0 0 0,1 0-140 0 0,0-15-10 0 0,3 12-4756 0 0,5-23-6548 0 0,-6 11 2383 0 0</inkml:trace>
  <inkml:trace contextRef="#ctx0" brushRef="#br0" timeOffset="3070.692">2425 586 14707 0 0,'0'0'1596'0'0,"0"0"-465"0"0,0 0-90 0 0,0 0 147 0 0,0 0 125 0 0,0 0-94 0 0,0 0-376 0 0,0 0-395 0 0,0 0-245 0 0,0 0-126 0 0,0 0-42 0 0,0 0 4 0 0,-3 3-17 0 0,-19 19 44 0 0,39-25-197 0 0,2-8 622 0 0,-14 6 449 0 0,-15 7-274 0 0,-49 41-14 0 0,66-40-2729 0 0,4-6-2104 0 0,-7 0-2496 0 0,-2 3-5222 0 0</inkml:trace>
  <inkml:trace contextRef="#ctx0" brushRef="#br0" timeOffset="8027.071">321 1256 6153 0 0,'0'0'3608'0'0,"0"0"-1541"0"0,0 0-459 0 0,0 0 161 0 0,0 0 126 0 0,0 0-112 0 0,0 0-394 0 0,0 0-466 0 0,0 0-341 0 0,0 0-182 0 0,0 0-80 0 0,0 0-25 0 0,-3 3 7 0 0,-29 30 1191 0 0,32-32-1449 0 0,0-1-28 0 0,0 0 0 0 0,42-15 504 0 0,-27 3-491 0 0,-13 8-3282 0 0,-7 9-6102 0 0,1-1-2473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4913 0 0,'0'0'2040'0'0,"0"0"-171"0"0,0 0 62 0 0,0 0 149 0 0,0 0 16 0 0,0 0-248 0 0,0 0-444 0 0,0 0-416 0 0,0 0-299 0 0,0 0-165 0 0,0 0-54 0 0,7 10 4019 0 0,-2-5-1099 0 0,-4-5-3348 0 0,-1 0-8 0 0,0 0 4 0 0,0 0-5 0 0,0 0-1 0 0,0 0 0 0 0,0 0-2 0 0,0 0-10 0 0,0 0 4 0 0,0 0 2 0 0,44 4 845 0 0,101-4-632 0 0,-70-9-169 0 0,89-23 139 0 0,-145 25-184 0 0,-19 7-12 0 0,0 0-1 0 0,0 0 11 0 0,0 0 1 0 0,0 0-21 0 0,0 0 9 0 0,0 0-2 0 0,0 0-26 0 0,-26 0-2068 0 0,-2 14-4343 0 0,19-6-1377 0 0,6-4-3881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12283 0 0,'0'0'2349'0'0,"0"0"-549"0"0,0 0-356 0 0,0 0-25 0 0,0 0 10 0 0,0 0-58 0 0,0 0-165 0 0,0 0-208 0 0,0 0-136 0 0,0 0-116 0 0,0 0-111 0 0,0 0-93 0 0,0 0-65 0 0,29 0-79 0 0,96-1-72 0 0,-9-13 358 0 0,35-2-464 0 0,-85 14-2729 0 0,-49 2 255 0 0,-6 0-3240 0 0,0 0-6789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10082 0 0,'0'0'5369'0'0,"0"0"-3259"0"0,0 0-1162 0 0,0 0-81 0 0,0 0 168 0 0,0 0 164 0 0,0 0 15 0 0,0 0-189 0 0,0 0-247 0 0,0 0-210 0 0,0 0-146 0 0,0 0-55 0 0,0 0-60 0 0,-10 21-23 0 0,-47 101 213 0 0,46-57 138 0 0,12-68-5597 0 0,8-17-6022 0 0,-5 12-777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20956 0 0,'0'0'1305'0'0,"0"0"-150"0"0,0 0-12 0 0,0 0-69 0 0,0 0-143 0 0,0 0-271 0 0,0 0-289 0 0,0 0-168 0 0,0 0-71 0 0,0 0-59 0 0,0 0-23 0 0,-20 8-9 0 0,-66 27-5 0 0,12 19-2 0 0,61-40-41 0 0,8-9 1 0 0,0 0 1 0 0,0 0 0 0 0,0 0 0 0 0,1 1 0 0 0,0 0-1 0 0,0 0 1 0 0,0 0 0 0 0,1 0 0 0 0,0 1 0 0 0,0-1-1 0 0,0 1 1 0 0,1 0 0 0 0,0 0 0 0 0,0 0 0 0 0,1 0-1 0 0,0 0 1 0 0,0 0 0 0 0,1 0 0 0 0,0 1 0 0 0,0-1-1 0 0,1 2 6 0 0,1-4-1 0 0,1-1 1 0 0,0 1-1 0 0,1 0 0 0 0,-1-1 0 0 0,1 0 0 0 0,0 0 0 0 0,0 0 1 0 0,0-1-1 0 0,1 1 0 0 0,-1-1 0 0 0,1 0 0 0 0,0 0 0 0 0,0 0 1 0 0,0-1-1 0 0,0 0 0 0 0,0 0 0 0 0,0 0 0 0 0,1 0 0 0 0,2-1 1 0 0,13 4 60 0 0,-1-1 0 0 0,1-1-1 0 0,0-1 1 0 0,0-1-1 0 0,0-1 1 0 0,0-1 0 0 0,0-1-1 0 0,-1 0 1 0 0,1-2 0 0 0,0 0-1 0 0,-1-2 1 0 0,0 0 0 0 0,0-1-1 0 0,15-8-59 0 0,-27 12-428 0 0,8-6 496 0 0,-5 1-6084 0 0,-8 6-6200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 8786 0 0,'0'0'2562'0'0,"0"0"-834"0"0,0 0-85 0 0,0 0 150 0 0,0 0 47 0 0,0 0-172 0 0,0 0-373 0 0,0 0-333 0 0,0 0-206 0 0,0 0-128 0 0,0 0-81 0 0,0 0-15 0 0,0-10-35 0 0,0-30-13 0 0,0 39-459 0 0,0 1-1 0 0,0-1 0 0 0,0 0 0 0 0,-1 0 0 0 0,1 1 0 0 0,0-1 0 0 0,-1 0 0 0 0,1 0 0 0 0,-1 1 1 0 0,1-1-1 0 0,-1 0 0 0 0,1 1 0 0 0,-1-1 0 0 0,1 1 0 0 0,-1-1 0 0 0,0 1 0 0 0,1-1 0 0 0,-1 1 0 0 0,0-1 1 0 0,1 1-1 0 0,-1 0 0 0 0,0-1 0 0 0,0 1 0 0 0,1 0 0 0 0,-1-1 0 0 0,0 1 0 0 0,0 0 0 0 0,1 0 0 0 0,-1 0 1 0 0,0 0-1 0 0,0 0 0 0 0,0 0 0 0 0,0 0 0 0 0,1 0 0 0 0,-1 0 0 0 0,0 0 0 0 0,0 0 0 0 0,0 1 1 0 0,1-1-1 0 0,-1 0 0 0 0,0 1-24 0 0,-4-1 169 0 0,-14 2-74 0 0,1 1 1 0 0,-1 1-1 0 0,1 1 0 0 0,0 0 1 0 0,0 1-1 0 0,1 1 1 0 0,0 0-1 0 0,0 2 0 0 0,1 0 1 0 0,0 1-1 0 0,1 0 0 0 0,0 1 1 0 0,0 1-1 0 0,1 0 0 0 0,1 1 1 0 0,0 1-1 0 0,0 0 0 0 0,0 3-95 0 0,6-8-9 0 0,-1 0 0 0 0,2 0-1 0 0,-1 1 1 0 0,1 0-1 0 0,1 0 1 0 0,0 1 0 0 0,0 0-1 0 0,1-1 1 0 0,1 2-1 0 0,0-1 1 0 0,0 0-1 0 0,1 1 1 0 0,0-1 0 0 0,1 1-1 0 0,1-1 1 0 0,0 7 9 0 0,0-14-4 0 0,1-1 0 0 0,0 0 0 0 0,0 1 1 0 0,0-1-1 0 0,0 0 0 0 0,1 0 0 0 0,-1 0 0 0 0,1 0 1 0 0,0 0-1 0 0,-1-1 0 0 0,1 1 0 0 0,1 0 0 0 0,-1-1 1 0 0,0 0-1 0 0,1 1 0 0 0,-1-1 0 0 0,1 0 1 0 0,0 0-1 0 0,-1 0 0 0 0,1-1 0 0 0,0 1 0 0 0,0-1 1 0 0,0 1-1 0 0,1-1 0 0 0,-1 0 0 0 0,0 0 0 0 0,0-1 1 0 0,1 1-1 0 0,-1 0 0 0 0,0-1 0 0 0,1 0 0 0 0,-1 0 4 0 0,111-14 59 0 0,-92 3-27 0 0,-2-2-1 0 0,1 0 1 0 0,-2-1 0 0 0,0-1 0 0 0,0-1-1 0 0,-2 0 1 0 0,0-2 0 0 0,-1 0-1 0 0,0 0 1 0 0,-2-2 0 0 0,0 0-1 0 0,-2 0 1 0 0,7-14-32 0 0,22-28 128 0 0,-20 24 126 0 0,-21 38-193 0 0,0 0-4 0 0,0 0-5 0 0,-1 5-13 0 0,-45 133 21 0 0,44-125-92 0 0,1 1 0 0 0,1 0-1 0 0,0-1 1 0 0,1 1 0 0 0,0 0 0 0 0,1-1-1 0 0,1 1 1 0 0,0-1 0 0 0,1 0 0 0 0,0 0 0 0 0,1 0-1 0 0,0-1 1 0 0,2 3 32 0 0,-4-11-97 0 0,36 59-961 0 0,-4-31-3772 0 0,-27-28 923 0 0,-1-4-4623 0 0,-3 0-2074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18388 0 0,'0'0'1354'0'0,"0"0"-209"0"0,0 0-14 0 0,0 0-5 0 0,0 0-61 0 0,0 0-205 0 0,0 0-293 0 0,0 0-216 0 0,0 0-156 0 0,0 0-98 0 0,-4 32-49 0 0,-11 100-35 0 0,14-83-109 0 0,3-46-3427 0 0,0-9-7069 0 0,-2 2-1217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18220 0 0,'0'0'943'0'0,"0"0"-147"0"0,0 0 41 0 0,0 0 54 0 0,0 0-23 0 0,0 0-223 0 0,0 0-320 0 0,0 0-196 0 0,0 0-65 0 0,0 0-30 0 0,0 0 2 0 0,0 0-11 0 0,0 0-29 0 0,3 1 4 0 0,13 9-91 0 0,-22-8 2773 0 0,7-2-2680 0 0,-1 0 0 0 0,0 0 0 0 0,0-1 0 0 0,1 1 0 0 0,-1 0 0 0 0,0 0-1 0 0,0 0 1 0 0,1 0 0 0 0,-1-1 0 0 0,0 1 0 0 0,0 0 0 0 0,0 0 0 0 0,1 0 0 0 0,-1-1 0 0 0,0 1 0 0 0,0 0 0 0 0,0 0-1 0 0,0-1 1 0 0,0 1 0 0 0,1 0 0 0 0,-1 0 0 0 0,0-1 0 0 0,0 1 0 0 0,0 0 0 0 0,0-1 0 0 0,0 1 0 0 0,0 0 0 0 0,0-1 0 0 0,0 1-1 0 0,0 0 1 0 0,0 0 0 0 0,0-1 0 0 0,0 1 0 0 0,0 0 0 0 0,0-1 0 0 0,-1 1 0 0 0,1 0 0 0 0,0 0 0 0 0,0-1 0 0 0,0 1 0 0 0,0 0-1 0 0,0 0 1 0 0,-1-1 0 0 0,1 1 0 0 0,0 0 0 0 0,0 0 0 0 0,0 0 0 0 0,-1-1 0 0 0,1 1 0 0 0,0 0 0 0 0,0 0 0 0 0,-1 0 0 0 0,1 0-1 0 0,0 0 1 0 0,0-1 0 0 0,-1 1 0 0 0,1 0 0 0 0,0 0 0 0 0,0 0 0 0 0,-1 0-2 0 0,7-2-560 0 0,-9 1-2248 0 0,-5 0-5462 0 0,5 1-3718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9826 0 0,'0'0'4310'0'0,"0"0"-1905"0"0,0 0-634 0 0,0 0-108 0 0,0 0-135 0 0,0 0-226 0 0,0 0-309 0 0,0 0-267 0 0,0 0-157 0 0,0 0-73 0 0,0 0-67 0 0,0 0-11 0 0,0 0-40 0 0,21-4-33 0 0,131-25 586 0 0,110 18 244 0 0,-249 15-1158 0 0,-12-3-15 0 0,0-1 0 0 0,0 1 0 0 0,0-1 0 0 0,0 1 0 0 0,0-1 0 0 0,0 1 1 0 0,0-1-1 0 0,0 0 0 0 0,0 0 0 0 0,0 1 0 0 0,0-1 0 0 0,0 0 0 0 0,0 0 0 0 0,0 0 0 0 0,0 0 0 0 0,0 0 0 0 0,0 0 1 0 0,0 0-1 0 0,0 0 0 0 0,0-1 0 0 0,0 1 0 0 0,1 0 0 0 0,-1-1 0 0 0,-1 1 0 0 0,1 0 0 0 0,0-1 0 0 0,0 0 0 0 0,0 1 0 0 0,0-1 1 0 0,0 1-1 0 0,0-1 0 0 0,0 0 0 0 0,-1 0 0 0 0,1 0-2 0 0,0-1 19 0 0,0 1 0 0 0,0-1-1 0 0,0 0 1 0 0,-1 0 0 0 0,1 0 0 0 0,-1 0 0 0 0,1 0-1 0 0,-1 0 1 0 0,0 0 0 0 0,0 0 0 0 0,0 0 0 0 0,0 0-1 0 0,0 0 1 0 0,0 0 0 0 0,-1 0 0 0 0,1 0 0 0 0,0 0-1 0 0,-1 0 1 0 0,0 0 0 0 0,1 0 0 0 0,-1 1 0 0 0,0-1-1 0 0,0 0 1 0 0,0 0 0 0 0,0 1 0 0 0,-1-1 0 0 0,1 0-1 0 0,0 1 1 0 0,-1-1 0 0 0,0 0-19 0 0,-99-91-367 0 0,88 60-1370 0 0,12 18-6921 0 0,1 8-3744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4 8794 0 0,'0'0'3626'0'0,"0"0"-1160"0"0,0 0-595 0 0,0 0-144 0 0,0 0-73 0 0,0 0-161 0 0,0 0-259 0 0,0 0-291 0 0,0 0-230 0 0,0 0-166 0 0,0 0-107 0 0,0 0-60 0 0,0 0-37 0 0,7-4 1188 0 0,-2 4-1622 0 0,11 1 886 0 0,-29 3 65 0 0,-589 98-356 0 0,516-76-325 0 0,84-24-177 0 0,1-1-1 0 0,0 1 1 0 0,0 0-1 0 0,0 0 1 0 0,1 0 0 0 0,-1 0-1 0 0,0 0 1 0 0,1 0-1 0 0,0 0 1 0 0,-1 0-1 0 0,1 1 1 0 0,0-1 0 0 0,0 0-1 0 0,0 0 1 0 0,0 0-1 0 0,0 0 1 0 0,0 0-1 0 0,1 0 1 0 0,-1 0 0 0 0,1 0-1 0 0,0 0 1 0 0,-1 0-1 0 0,1 0 1 0 0,0 0-1 0 0,0 0 1 0 0,0 0 0 0 0,0 0-1 0 0,1 0-1 0 0,54 36 159 0 0,160-26 127 0 0,-153-13-241 0 0,68 12 79 0 0,-129-11-125 0 0,-1 0 1 0 0,0 0 0 0 0,1 0 0 0 0,-1 0-1 0 0,0 0 1 0 0,0 0 0 0 0,1 1 0 0 0,-1-1-1 0 0,0 1 1 0 0,0-1 0 0 0,0 1 0 0 0,0-1-1 0 0,0 1 1 0 0,1 0 0 0 0,-1-1 0 0 0,0 1 0 0 0,0 0-1 0 0,-1 0 1 0 0,1 0 0 0 0,0 0 0 0 0,0-1-1 0 0,0 1 1 0 0,0 1 0 0 0,-1-1 0 0 0,1 0-1 0 0,-1 0 1 0 0,1 0 0 0 0,-1 0 0 0 0,1 0-1 0 0,-1 1 1 0 0,1-1 0 0 0,-1 0 0 0 0,0 0 0 0 0,0 0-1 0 0,0 1 1 0 0,0-1 0 0 0,0 0 0 0 0,0 1-1 0 0,0-1 1 0 0,0 0 0 0 0,0 0 0 0 0,0 1-1 0 0,-1-1 1 0 0,1 0 0 0 0,-1 1 0 0 0,-58 47 146 0 0,48-43-140 0 0,-214 116 15 0 0,162-89-9 0 0,-1 0 15 0 0,2 2 1 0 0,2 3 0 0 0,-25 22-28 0 0,-14 42-104 0 0,98-100 104 0 0,0-1 1 0 0,1 1-1 0 0,-1-1 0 0 0,0 1 0 0 0,1 0 1 0 0,-1-1-1 0 0,1 1 0 0 0,-1 0 1 0 0,1-1-1 0 0,0 1 0 0 0,0 0 1 0 0,0-1-1 0 0,0 1 0 0 0,0 0 1 0 0,0 0-1 0 0,0-1 0 0 0,1 1 1 0 0,-1 0-1 0 0,0-1 0 0 0,1 1 0 0 0,0 0 1 0 0,-1-1-1 0 0,1 1 0 0 0,0-1 1 0 0,0 1-1 0 0,0-1 0 0 0,0 1 1 0 0,0-1-1 0 0,0 0 0 0 0,0 1 1 0 0,0-1-1 0 0,0 0 0 0 0,1 0 0 0 0,-1 0 1 0 0,1 0-1 0 0,-1 0 0 0 0,1 0 1 0 0,-1 0-1 0 0,1-1 0 0 0,-1 1 1 0 0,1-1-1 0 0,0 1 0 0 0,-1-1 0 0 0,17 5 18 0 0,0-1 0 0 0,1 0-1 0 0,-1-2 1 0 0,1 0 0 0 0,-1-1 0 0 0,1-1-1 0 0,-1-1 1 0 0,1 0 0 0 0,6-3-18 0 0,-7 3 16 0 0,446-55 467 0 0,-358 53-352 0 0,-92 7 3 0 0,2 0-3719 0 0,-6-8-5140 0 0,-7 0-3809 0 0</inkml:trace>
  <inkml:trace contextRef="#ctx0" brushRef="#br0" timeOffset="614.745">231 1171 14427 0 0,'0'0'1456'0'0,"0"0"-255"0"0,0 0-49 0 0,0 0 71 0 0,0 0 20 0 0,0 0-130 0 0,0 0-234 0 0,0 0-204 0 0,0 0-192 0 0,0 0-122 0 0,0 0-94 0 0,0 0-80 0 0,0 0-65 0 0,-9 9-47 0 0,-26 25-36 0 0,35-34-40 0 0,0 0 0 0 0,1 0 0 0 0,-1-1 1 0 0,0 1-1 0 0,0 0 0 0 0,1 0 0 0 0,-1 0 0 0 0,0 0 1 0 0,0-1-1 0 0,1 1 0 0 0,-1 0 0 0 0,0 0 0 0 0,0 0 1 0 0,1 0-1 0 0,-1 0 0 0 0,0 0 0 0 0,0 0 1 0 0,1 0-1 0 0,-1 0 0 0 0,0 0 0 0 0,1 0 0 0 0,-1 0 1 0 0,0 0-1 0 0,0 0 0 0 0,1 0 0 0 0,-1 0 1 0 0,0 0-1 0 0,1 0 0 0 0,-1 0 0 0 0,0 0 0 0 0,0 1 1 0 0,1-1-1 0 0,-1 0 0 0 0,0 0 0 0 0,0 0 1 0 0,1 0-1 0 0,-1 1 0 0 0,0-1 0 0 0,0 0 0 0 0,0 0 1 0 0,0 0-1 0 0,1 1 0 0 0,-1-1 0 0 0,0 0 0 0 0,0 0 1 0 0,0 1-1 0 0,0-1 0 0 0,0 0 0 0 0,1 0 1 0 0,-1 1-1 0 0,0-1 0 0 0,0 0 0 0 0,0 1 0 0 0,0-1 1 0 0,0 0-1 0 0,0 0 0 0 0,0 1 0 0 0,0-1 1 0 0,16-15-58 0 0,17-21-2847 0 0,-26 29-7064 0 0,-5 6-1716 0 0</inkml:trace>
  <inkml:trace contextRef="#ctx0" brushRef="#br0" timeOffset="1400.815">1045 1031 10010 0 0,'0'0'2153'0'0,"0"0"-242"0"0,0 0 2 0 0,0 0 41 0 0,0 0-63 0 0,0 0-240 0 0,0 0-312 0 0,0 0-252 0 0,0 0-231 0 0,0 0-189 0 0,0 0-127 0 0,0 0-62 0 0,0 0-32 0 0,2-14-31 0 0,32-101 513 0 0,94-119 227 0 0,-117 214-1140 0 0,1 1 0 0 0,1 1 0 0 0,1 0 0 0 0,1 1 0 0 0,0 0 0 0 0,1 1 0 0 0,1 1 0 0 0,0 0-1 0 0,1 1 1 0 0,1 2 0 0 0,17-10-15 0 0,-35 22-1 0 0,0 0-1 0 0,1 0 0 0 0,-1 0 1 0 0,0 1-1 0 0,0-1 1 0 0,1 0-1 0 0,-1 1 0 0 0,0-1 1 0 0,0 1-1 0 0,1-1 1 0 0,-1 1-1 0 0,0 0 0 0 0,0-1 1 0 0,0 1-1 0 0,0 0 1 0 0,0 0-1 0 0,0 0 0 0 0,0 0 1 0 0,0 0-1 0 0,0 0 0 0 0,-1 0 1 0 0,1 0-1 0 0,0 0 1 0 0,0 0-1 0 0,-1 1 0 0 0,1-1 1 0 0,-1 0-1 0 0,1 0 1 0 0,-1 0-1 0 0,0 1 0 0 0,1-1 1 0 0,-1 0-1 0 0,0 1 1 0 0,0-1-1 0 0,0 0 0 0 0,0 1 1 0 0,0-1-1 0 0,0 0 0 0 0,-1 1 1 0 0,1-1-1 0 0,0 0 1 0 0,0 1-1 0 0,-1-1 0 0 0,1 0 1 0 0,-1 0-1 0 0,1 0 1 0 0,-1 1-1 0 0,0-1 0 0 0,0 0 1 0 0,1 0-1 0 0,-2 1 2 0 0,1 9 56 0 0,-21 110-71 0 0,20-98 10 0 0,0-16-2 0 0,1-1 0 0 0,0 0 0 0 0,0 1 0 0 0,1-1 0 0 0,0 1 0 0 0,0 0 0 0 0,1-1-1 0 0,-1 1 1 0 0,1-1 0 0 0,1 0 0 0 0,-1 1 0 0 0,1-1 0 0 0,0 0 0 0 0,2 3 7 0 0,-1-7-2 0 0,0-1-1 0 0,0 1 1 0 0,1-1 0 0 0,-1 1 0 0 0,0-1-1 0 0,1 0 1 0 0,-1 0 0 0 0,1-1-1 0 0,-1 1 1 0 0,1-1 0 0 0,-1 0 0 0 0,1 0-1 0 0,-1 0 1 0 0,1 0 0 0 0,-1 0-1 0 0,1-1 1 0 0,-1 0 0 0 0,1 1-1 0 0,-1-1 1 0 0,0-1 0 0 0,1 1 0 0 0,-1 0-1 0 0,0-1 1 0 0,0 0 0 0 0,0 1-1 0 0,0-1 1 0 0,0 0 0 0 0,1-2 2 0 0,18-16 13 0 0,-1 0 0 0 0,0-2-1 0 0,-2 0 1 0 0,-1-1 0 0 0,14-24-13 0 0,18-22 16 0 0,-34 51-32 0 0,1 1 0 0 0,1 1-1 0 0,0 0 1 0 0,1 1 0 0 0,0 1 0 0 0,11-5 16 0 0,-30 19 2 0 0,1-1 1 0 0,-1 1-1 0 0,1-1 1 0 0,0 1-1 0 0,-1-1 0 0 0,1 1 1 0 0,0-1-1 0 0,0 1 1 0 0,-1-1-1 0 0,1 1 1 0 0,0 0-1 0 0,0 0 1 0 0,-1-1-1 0 0,1 1 1 0 0,0 0-1 0 0,0 0 1 0 0,0 0-1 0 0,0 0 1 0 0,-1 0-1 0 0,1 0 1 0 0,0 0-1 0 0,0 0 1 0 0,0 0-1 0 0,-1 0 0 0 0,1 0 1 0 0,0 1-1 0 0,0-1 1 0 0,0 0-1 0 0,-1 1 1 0 0,1-1-1 0 0,0 0 1 0 0,0 1-1 0 0,-1-1 1 0 0,1 1-1 0 0,0-1 1 0 0,-1 1-1 0 0,1-1 1 0 0,-1 1-1 0 0,1 0 1 0 0,-1-1-1 0 0,1 1 1 0 0,-1 0-1 0 0,1-1 0 0 0,-1 1 1 0 0,0 0-1 0 0,1 0 1 0 0,-1-1-1 0 0,0 1 1 0 0,1 0-1 0 0,-1 0 1 0 0,0 0-1 0 0,0 0-2 0 0,6 52 118 0 0,-6-39-94 0 0,0 13 5 0 0,-2-1 0 0 0,-1 1 0 0 0,0 0-1 0 0,-2-1 1 0 0,-2 0 0 0 0,-1 4-29 0 0,-20 116-357 0 0,27-142-301 0 0,0 30 604 0 0,3-23-3445 0 0,1-2-4619 0 0,-1-5-4266 0 0</inkml:trace>
  <inkml:trace contextRef="#ctx0" brushRef="#br0" timeOffset="2132.49">2070 913 9466 0 0,'0'0'3474'0'0,"0"0"-1313"0"0,0 0-486 0 0,0 0-95 0 0,0 0-53 0 0,0 0-97 0 0,0 0-261 0 0,0 0-254 0 0,0 0-196 0 0,0 0-155 0 0,0 0-125 0 0,0 0-85 0 0,0 0-48 0 0,-7 20-81 0 0,-22 58-33 0 0,8 28-134 0 0,21-97-421 0 0,0-8-224 0 0,2-3-2931 0 0,1-1 909 0 0,-2 1-1896 0 0,1-2-6982 0 0</inkml:trace>
  <inkml:trace contextRef="#ctx0" brushRef="#br0" timeOffset="2385.719">2133 615 14291 0 0,'0'0'2281'0'0,"0"0"-577"0"0,0 0-272 0 0,0 0-200 0 0,0 0-215 0 0,0 0-289 0 0,0 0-296 0 0,0 0-248 0 0,0 0-136 0 0,0 0-80 0 0,0 0-112 0 0,0 0-176 0 0,0 0-376 0 0,0 0-1025 0 0,-33 22-3904 0 0,33-18-7130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0 0 0,'0'0'489'0'0,"0"0"633"0"0,0 0 394 0 0,0 0 259 0 0,0 0 119 0 0,0 0-61 0 0,0 0-173 0 0,0 0-237 0 0,0 0-232 0 0,0 0-143 0 0,0 0-101 0 0,0 0-19 0 0,-1 3 517 0 0,0 11 9844 0 0,1-12-10732 0 0,152 16-174 0 0,-114-11-294 0 0,-39 4 131 0 0,-78 16 101 0 0,-281 115-250 0 0,151-42-44 0 0,253-85 19 0 0,141-11 133 0 0,116-4-81 0 0,-299 0-98 0 0,9 0 3 0 0,0 1 1 0 0,0 0 0 0 0,0 0-1 0 0,-1 1 1 0 0,1 1 0 0 0,0 0 0 0 0,-1 0-1 0 0,0 1 1 0 0,8 3-4 0 0,-18-6 2 0 0,1 0 0 0 0,-1 0 0 0 0,1 0 0 0 0,-1 0 0 0 0,0 0 0 0 0,0 0 0 0 0,0 0 0 0 0,1 0 0 0 0,-1 0 0 0 0,0 0 0 0 0,0 1 0 0 0,0-1 0 0 0,0 0 0 0 0,-1 0 0 0 0,1 0 0 0 0,0 0 0 0 0,0 0 0 0 0,-1 0 0 0 0,1 0 0 0 0,0 0 1 0 0,-1 0-1 0 0,1 0 0 0 0,-1 0 0 0 0,1-1 0 0 0,-1 1 0 0 0,0 0 0 0 0,1 0 0 0 0,-1 0 0 0 0,0-1 0 0 0,0 1 0 0 0,1 0 0 0 0,-1-1 0 0 0,0 1 0 0 0,0 0 0 0 0,0-1 0 0 0,0 1 0 0 0,0-1 0 0 0,0 0 0 0 0,0 1 0 0 0,0-1 0 0 0,0 0-2 0 0,-2 2 13 0 0,-138 83 18 0 0,-8 3 0 0 0,48-31-22 0 0,3 5 0 0 0,-63 54-9 0 0,157-114-2 0 0,1 0 0 0 0,0 1 0 0 0,0-1 1 0 0,0 1-1 0 0,1-1 0 0 0,-1 1 0 0 0,1 0 0 0 0,-1 0 1 0 0,1 0-1 0 0,0 0 0 0 0,0 1 0 0 0,0-1 0 0 0,1 0 1 0 0,-1 1-1 0 0,1 0 0 0 0,0-1 0 0 0,0 1 0 0 0,0 0 0 0 0,0-1 1 0 0,0 1-1 0 0,1 0 0 0 0,0 0 0 0 0,0 0 0 0 0,0-1 1 0 0,0 2 1 0 0,50 29 54 0 0,-23-31-11 0 0,0-1-1 0 0,0 0 1 0 0,0-2-1 0 0,0-2 1 0 0,0 0-1 0 0,0-2 1 0 0,0 0-1 0 0,-1-2 1 0 0,21-8-43 0 0,8 1 68 0 0,-45 11-59 0 0,66-16-42 0 0,0 4 1 0 0,1 2 0 0 0,12 4 32 0 0,-156 40-6098 0 0,46-17-3757 0 0,9-7-2835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13651 0 0,'0'0'1600'0'0,"0"0"-601"0"0,0 0-199 0 0,0 0 207 0 0,0 0 253 0 0,0 0 119 0 0,0 0-138 0 0,0 0-276 0 0,0 0-235 0 0,0 0-173 0 0,0 0-93 0 0,0 0-24 0 0,0 0-33 0 0,-6 11-17 0 0,-28 55 300 0 0,15 18 600 0 0,19-83-1307 0 0,0-1-21 0 0,0 0-35 0 0,0 0-48 0 0,0 0-54 0 0,15-26-3090 0 0,-10 18 1320 0 0,1-2-5508 0 0,-3 2-4569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7690 0 0,'0'0'2980'0'0,"0"0"-1074"0"0,0 0-503 0 0,0 0 9 0 0,0 0 55 0 0,0 0-56 0 0,0 0-180 0 0,0 0-257 0 0,0 0-214 0 0,0 0-153 0 0,0 0-83 0 0,0 0-53 0 0,0 0-43 0 0,-10-1-14 0 0,-64-2 1291 0 0,47 14-1110 0 0,28-11-566 0 0,-1 0-1 0 0,0 1 1 0 0,1-1 0 0 0,-1 0 0 0 0,0 0 0 0 0,1 0 0 0 0,-1 0 0 0 0,0 0 0 0 0,0 0 0 0 0,1 0 0 0 0,-1 1 0 0 0,0-1 0 0 0,0 0 0 0 0,1 0 0 0 0,-1 0 0 0 0,0 0 0 0 0,0 1 0 0 0,0-1 0 0 0,1 0 0 0 0,-1 0 0 0 0,0 1-1 0 0,0-1 1 0 0,0 0 0 0 0,0 0 0 0 0,1 1 0 0 0,-1-1 0 0 0,0 0 0 0 0,0 1 0 0 0,0-1 0 0 0,0 0 0 0 0,0 1 0 0 0,0-1 0 0 0,0 0 0 0 0,0 0 0 0 0,0 1 0 0 0,0-1 0 0 0,0 0 0 0 0,0 1 0 0 0,0-1 0 0 0,0 0 0 0 0,0 0-1 0 0,0 1 1 0 0,-1-1 0 0 0,1 0 0 0 0,0 1 0 0 0,0-1 0 0 0,0 0 0 0 0,0 0-29 0 0,46-3 487 0 0,-45 3-442 0 0,-1 0 23 0 0,0 0 14 0 0,0 0 7 0 0,0 0-16 0 0,-11 0 74 0 0,10 0-3138 0 0,7 0 148 0 0,-1 0-3224 0 0,-1 0-6197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5017 0 0,'0'0'3558'0'0,"0"0"-1208"0"0,0 0-471 0 0,0 0-49 0 0,0 0-59 0 0,0 0-144 0 0,0 0-252 0 0,0 0-288 0 0,0 0-186 0 0,0 0-77 0 0,0 0-57 0 0,0 0-59 0 0,0 0-47 0 0,26-4-64 0 0,81-14-73 0 0,100 4 882 0 0,-89 10-1170 0 0,-123-7 743 0 0,-84-52-633 0 0,87 63-384 0 0,1-1 0 0 0,-1 0-1 0 0,1 1 1 0 0,0-1-1 0 0,-1 0 1 0 0,1 0-1 0 0,0 0 1 0 0,0 0-1 0 0,0 0 1 0 0,0 0-1 0 0,0-1 1 0 0,0 1 0 0 0,0 0-1 0 0,0 0 1 0 0,0-1-1 0 0,0 1 1 0 0,1-1-1 0 0,-1 1 1 0 0,1 0-1 0 0,-1-1 1 0 0,1 1-1 0 0,-1-1 1 0 0,1 1 0 0 0,0-1-1 0 0,0 0 1 0 0,0 1-1 0 0,0-1 1 0 0,0 1-1 0 0,0-1 1 0 0,0 1-1 0 0,0-1 1 0 0,1 1-1 0 0,-1-1 1 0 0,0 1 0 0 0,1-1-1 0 0,0 1 1 0 0,-1-1-1 0 0,1 1 1 0 0,0 0-1 0 0,0-1 1 0 0,-1 1-1 0 0,1 0 1 0 0,0 0 0 0 0,0-1-1 0 0,1 1 1 0 0,-1 0-1 0 0,0 0 1 0 0,1 0 38 0 0,42-6-5095 0 0,-36 6 1901 0 0,7-2-8738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14523 0 0,'0'0'1667'0'0,"0"0"-463"0"0,0 0-62 0 0,0 0 132 0 0,0 0 63 0 0,0 0-107 0 0,0 0-269 0 0,0 0-258 0 0,0 0-215 0 0,0 0-162 0 0,0 0-105 0 0,0 0-89 0 0,0 0-49 0 0,-9 27-50 0 0,-25 79-17 0 0,31-71-252 0 0,7-37 19 0 0,14-14-1785 0 0,-8 2-5348 0 0,-5 7-4152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0 940 136 0 0,'0'0'1831'0'0,"0"0"33"0"0,0 0 188 0 0,0 0 171 0 0,0 0 12 0 0,0 0-121 0 0,0 0-211 0 0,0 0-244 0 0,0 0-180 0 0,0 0-158 0 0,0 0-115 0 0,31 6-91 0 0,98 16-103 0 0,-82-27-97 0 0,-33-1-720 0 0,0 0 0 0 0,0-1 1 0 0,-1-1-1 0 0,0 0 0 0 0,-1-1 0 0 0,0-1 1 0 0,0 0-1 0 0,-1 0 0 0 0,0-1 0 0 0,-1 0 0 0 0,0-1 1 0 0,-1 0-1 0 0,0-1 0 0 0,-1 0 0 0 0,-1 0 1 0 0,0-1-1 0 0,0 1 0 0 0,-2-2 0 0 0,1 1 1 0 0,-2-1-1 0 0,0 1 0 0 0,-1-1 0 0 0,0-6-195 0 0,-3 18 8 0 0,0 0 0 0 0,0 0 0 0 0,0 0 0 0 0,-1 0-1 0 0,1 0 1 0 0,-1 0 0 0 0,0 0 0 0 0,0 1 0 0 0,0-1 0 0 0,0 0-1 0 0,0 0 1 0 0,-1 1 0 0 0,1-1 0 0 0,-1 1 0 0 0,0 0 0 0 0,0-1 0 0 0,0 1-1 0 0,0 0 1 0 0,0 0 0 0 0,0 0 0 0 0,0 0 0 0 0,-1 0 0 0 0,1 1-1 0 0,-1-1 1 0 0,0 1 0 0 0,1-1 0 0 0,-1 1 0 0 0,0 0 0 0 0,0 0-1 0 0,1 0 1 0 0,-1 1 0 0 0,0-1 0 0 0,0 1 0 0 0,-2-1-8 0 0,-3 0-12 0 0,0 1 0 0 0,0 0 1 0 0,1 0-1 0 0,-1 0 0 0 0,0 1 1 0 0,1 1-1 0 0,-1-1 0 0 0,1 1 1 0 0,-1 0-1 0 0,1 1 0 0 0,0-1 1 0 0,0 1-1 0 0,-2 2 12 0 0,-8 6-17 0 0,0 0 0 0 0,1 1 1 0 0,0 1-1 0 0,1 0 0 0 0,1 1 0 0 0,0 1 0 0 0,-9 13 17 0 0,12-14-9 0 0,1 0-1 0 0,0 2 0 0 0,0-1 1 0 0,2 1-1 0 0,0 0 0 0 0,1 1 0 0 0,0 0 1 0 0,2 0-1 0 0,0 1 0 0 0,1-1 0 0 0,0 1 1 0 0,2 0-1 0 0,-1 15 10 0 0,3-27 4 0 0,0 1 1 0 0,1 0-1 0 0,-1 0 1 0 0,2 0-1 0 0,-1 0 1 0 0,1-1-1 0 0,0 1 1 0 0,0-1-1 0 0,1 1 0 0 0,0-1 1 0 0,0 0-1 0 0,0 0 1 0 0,1 0-1 0 0,0 0 1 0 0,0-1-1 0 0,1 0 1 0 0,-1 1-1 0 0,1-2 1 0 0,0 1-1 0 0,0 0 0 0 0,1-1 1 0 0,0 0-1 0 0,-1-1 1 0 0,1 1-1 0 0,0-1 1 0 0,1 0-1 0 0,-1 0 1 0 0,1-1-1 0 0,0 0-4 0 0,18 6 111 0 0,0-2-1 0 0,1 0 1 0 0,0-2-1 0 0,0-1 1 0 0,1-1-1 0 0,-1-1 1 0 0,1-2-111 0 0,-18 1-3 0 0,0-1 0 0 0,0 0 0 0 0,0-1 0 0 0,0 0 1 0 0,0 0-1 0 0,0-1 0 0 0,-1 0 0 0 0,1 0 0 0 0,-1-1 0 0 0,0-1 1 0 0,0 1-1 0 0,0-1 0 0 0,-1 0 0 0 0,0-1 0 0 0,1 0 1 0 0,-2 0-1 0 0,1 0 0 0 0,-1-1 3 0 0,17-22-3354 0 0,-4-3-3302 0 0,-15 24-5475 0 0</inkml:trace>
  <inkml:trace contextRef="#ctx0" brushRef="#br0" timeOffset="401.28">873 93 12283 0 0,'0'0'2060'0'0,"0"0"-316"0"0,0 0-95 0 0,0 0 99 0 0,0 0 1 0 0,0 0-169 0 0,0 0-319 0 0,0 0-360 0 0,0 0-248 0 0,0 0-145 0 0,0 0-61 0 0,0 0-70 0 0,0 0-43 0 0,-4-10 109 0 0,-29 64 25 0 0,22-25-339 0 0,0 0 1 0 0,2 0 0 0 0,1 1 0 0 0,2 0-1 0 0,0 0 1 0 0,2 1 0 0 0,2 0-1 0 0,1 10-129 0 0,0-38 11 0 0,-1 251 220 0 0,5-171-197 0 0,-4-1 1 0 0,-4 1 0 0 0,-6 23-35 0 0,-9 15-72 0 0,20-122 33 0 0,0 1 1 0 0,0 0 0 0 0,0-1 0 0 0,0 1 0 0 0,0 0-1 0 0,1-1 1 0 0,-1 1 0 0 0,0 0 0 0 0,0 0 0 0 0,1-1-1 0 0,-1 1 1 0 0,0 0 0 0 0,0 0 0 0 0,1 0 0 0 0,-1-1-1 0 0,0 1 1 0 0,1 0 0 0 0,-1 0 0 0 0,0 0 0 0 0,1 0-1 0 0,-1 0 1 0 0,0-1 0 0 0,1 1 0 0 0,-1 0-1 0 0,0 0 1 0 0,1 0 0 0 0,-1 0 0 0 0,0 0 0 0 0,1 0-1 0 0,-1 0 1 0 0,1 0 0 0 0,-1 0 0 0 0,0 0 0 0 0,1 1-1 0 0,-1-1 1 0 0,0 0 0 0 0,1 0 0 0 0,-1 0 0 0 0,0 0-1 0 0,0 0 1 0 0,1 1 0 0 0,-1-1 0 0 0,0 0 0 0 0,1 0-1 0 0,-1 1 1 0 0,0-1 0 0 0,0 0 0 0 0,1 0 0 0 0,-1 1-1 0 0,0-1 1 0 0,0 0 0 0 0,0 1 0 0 0,0-1 0 0 0,1 0-1 0 0,-1 0 1 0 0,0 1 0 0 0,0-1 0 0 0,0 0-1 0 0,0 1 1 0 0,0-1 0 0 0,0 1 0 0 0,0-1 0 0 0,0 0-1 0 0,0 1 1 0 0,0-1 0 0 0,0 0 0 0 0,0 1 0 0 0,0-1 38 0 0,29-26-3077 0 0,-23 20 1175 0 0,9-6-4742 0 0,-3 1-5434 0 0</inkml:trace>
  <inkml:trace contextRef="#ctx0" brushRef="#br0" timeOffset="1583.497">1372 726 10554 0 0,'0'0'4671'0'0,"0"0"-2474"0"0,0 0-855 0 0,0 0-99 0 0,0 0-40 0 0,0 0-74 0 0,0 0-146 0 0,0 0-200 0 0,0 0-199 0 0,0 0-128 0 0,0 0-82 0 0,0 0-75 0 0,-32 7-33 0 0,-100 20-12 0 0,69-1 88 0 0,54-19-274 0 0,-1 2-57 0 0,-1 0-1 0 0,2 0 1 0 0,-1 1-1 0 0,1 0 0 0 0,1 0 1 0 0,-1 1-1 0 0,2 0 1 0 0,0 1-1 0 0,0 0 1 0 0,1 0-1 0 0,0 0 0 0 0,1 1 1 0 0,1 0-1 0 0,0 0 1 0 0,1 0-1 0 0,0 0 0 0 0,1 0 1 0 0,0 1-1 0 0,1-1 1 0 0,1 1-1 0 0,1 8-10 0 0,1-18 4 0 0,0 0-1 0 0,0 0 1 0 0,0 0-1 0 0,1-1 1 0 0,0 1-1 0 0,0-1 0 0 0,0 0 1 0 0,0 1-1 0 0,0-2 1 0 0,1 1-1 0 0,-1 0 1 0 0,1-1-1 0 0,0 1 1 0 0,-1-1-1 0 0,1 0 1 0 0,0 0-1 0 0,1-1 1 0 0,-1 1-1 0 0,0-1 1 0 0,0 0-1 0 0,1 0 1 0 0,-1 0-1 0 0,0-1 1 0 0,1 0-1 0 0,-1 1 1 0 0,1-2-1 0 0,-1 1 1 0 0,1 0-1 0 0,-1-1 1 0 0,0 0-1 0 0,1 0 1 0 0,-1 0-1 0 0,0 0 0 0 0,0-1 1 0 0,0 0-1 0 0,2-1-3 0 0,15-9 74 0 0,-1-1-1 0 0,-1 0 1 0 0,0-2-1 0 0,-1 0 1 0 0,0-1-1 0 0,-2-1 1 0 0,0-1-1 0 0,0 0 1 0 0,-2-1-1 0 0,0 0 1 0 0,6-15-74 0 0,59-127 270 0 0,-72 154-269 0 0,-6 23-30 0 0,-6 27-23 0 0,2-32 40 0 0,0 0 0 0 0,2 0 0 0 0,-1 1 0 0 0,1-1-1 0 0,1 0 1 0 0,0 1 0 0 0,1-1 0 0 0,0 1-1 0 0,1-1 1 0 0,0 0 0 0 0,1 0 0 0 0,0 0 0 0 0,1 1 12 0 0,-1-5-8 0 0,1 1 1 0 0,0-1-1 0 0,0 0 1 0 0,1-1-1 0 0,0 1 1 0 0,0-1-1 0 0,1 0 1 0 0,0 0-1 0 0,0-1 1 0 0,0 0-1 0 0,0 0 1 0 0,1 0-1 0 0,0-1 1 0 0,0 0-1 0 0,0 0 1 0 0,7 2 7 0 0,-2-1-1 0 0,1-1 1 0 0,1 0-1 0 0,-1-1 1 0 0,0-1-1 0 0,1 0 1 0 0,0-1-1 0 0,-1 0 0 0 0,1-1 1 0 0,0-1-1 0 0,-1 0 1 0 0,1-1-1 0 0,-1 0 1 0 0,5-2 0 0 0,-5-4 29 0 0,-1-1 0 0 0,0 0 1 0 0,0-1-1 0 0,-1 0 0 0 0,0 0 0 0 0,-1-1 1 0 0,0-1-1 0 0,-1 0 0 0 0,-1 0 0 0 0,1-1 0 0 0,-2 0 1 0 0,0 0-1 0 0,0-1 0 0 0,-1 0-29 0 0,-4 10 2 0 0,-1 2-2 0 0,7-17 11 0 0,0 1-1 0 0,1 0 0 0 0,1 1 0 0 0,1 0 0 0 0,1 0 0 0 0,0 1 0 0 0,1 1 0 0 0,0 0 0 0 0,2 1 0 0 0,-1 0 0 0 0,2 1 0 0 0,0 1 0 0 0,0 0 0 0 0,15-7-10 0 0,-28 18-4 0 0,-1 0 1 0 0,0 0-1 0 0,0 1 0 0 0,0-1 0 0 0,0 0 0 0 0,1 1 1 0 0,-1 0-1 0 0,0-1 0 0 0,1 1 0 0 0,-1 0 0 0 0,0 0 1 0 0,1 1-1 0 0,-1-1 0 0 0,0 0 0 0 0,0 1 1 0 0,1-1-1 0 0,-1 1 0 0 0,0 0 0 0 0,0 0 0 0 0,0-1 1 0 0,0 1-1 0 0,0 1 0 0 0,0-1 0 0 0,0 0 4 0 0,2 12 3 0 0,-2 0-1 0 0,1 0 0 0 0,-2 0 0 0 0,0 0 1 0 0,0 0-1 0 0,-2 0 0 0 0,1 0 1 0 0,-2 0-1 0 0,1 0 0 0 0,-2 0 0 0 0,0-1 1 0 0,0 1-1 0 0,-1-1 0 0 0,-1 1 1 0 0,0-1-1 0 0,-1 0 0 0 0,0-1 0 0 0,0 0 1 0 0,-2 0-1 0 0,1 0 0 0 0,-1-1 0 0 0,-1 0 1 0 0,0 0-1 0 0,-1-1-2 0 0,2 1-16 0 0,-1-1 1 0 0,0 0-1 0 0,0-1 0 0 0,-1 0 1 0 0,0-1-1 0 0,0 0 1 0 0,-1 0-1 0 0,0-1 0 0 0,0-1 1 0 0,-1 0-1 0 0,-8 3 16 0 0,88-26-1647 0 0,143 17 1756 0 0,-195-2-25 0 0,-1 0 0 0 0,0-1 0 0 0,0-1 0 0 0,0-1 0 0 0,-1 0 0 0 0,0-1 0 0 0,0 0 0 0 0,0-1 0 0 0,-1-1 0 0 0,0 0-84 0 0,8-5 165 0 0,-1-2-3 0 0,-1-1 1 0 0,-1 0 0 0 0,0-2 0 0 0,-1 0 0 0 0,-1-1 0 0 0,-1-1 0 0 0,-1-1 0 0 0,-1 1 0 0 0,0-2-1 0 0,-2 0 1 0 0,-1-1 0 0 0,7-23-163 0 0,7-7 111 0 0,-3 6-96 0 0,-2-2-1 0 0,-2 0 0 0 0,-3-2 0 0 0,-2 1 0 0 0,-2-1 0 0 0,-2-1 1 0 0,-3 0-1 0 0,-1-36-14 0 0,-27 10 18 0 0,22 77-20 0 0,1 1 0 0 0,-1 0 1 0 0,-1 0-1 0 0,1-1 0 0 0,0 1 0 0 0,0 0 0 0 0,0 0 0 0 0,-1 0 0 0 0,1 0 1 0 0,0 0-1 0 0,-1 0 0 0 0,1 1 0 0 0,-1-1 0 0 0,1 0 0 0 0,-1 1 0 0 0,1-1 1 0 0,-1 1-1 0 0,0-1 0 0 0,1 1 0 0 0,-1 0 0 0 0,1 0 0 0 0,-1 0 1 0 0,0 0-1 0 0,1 0 0 0 0,-1 0 0 0 0,0 0 0 0 0,1 0 0 0 0,-1 1 0 0 0,1-1 1 0 0,-1 1-1 0 0,0-1 0 0 0,1 1 0 0 0,-1-1 0 0 0,1 1 0 0 0,0 0 0 0 0,-1 0 1 0 0,1 0-1 0 0,-1 0 0 0 0,1 0 0 0 0,0 0 0 0 0,0 0 0 0 0,0 0 1 0 0,0 1-1 0 0,0-1 0 0 0,0 0 0 0 0,-1 2 2 0 0,-8 12 2 0 0,1 1 0 0 0,0 0 0 0 0,1 0 0 0 0,1 1 0 0 0,0 0 1 0 0,1 1-1 0 0,1-1 0 0 0,1 1 0 0 0,0 0 0 0 0,2 0 0 0 0,0 0 0 0 0,1 1 0 0 0,0-1 0 0 0,2 0 0 0 0,0 1 0 0 0,2 3-2 0 0,-3 9 2 0 0,0 35 53 0 0,3 1 1 0 0,3-1-1 0 0,5 19-55 0 0,45 183 31 0 0,-17-125-123 0 0,-38-142 27 0 0,-1-1 7 0 0,0 0-7 0 0,0 0 0 0 0,0 0-27 0 0,0 0-40 0 0,0 0-115 0 0,0-16-1922 0 0,-4-14-2219 0 0,-1 10-5876 0 0,3 12-1524 0 0</inkml:trace>
  <inkml:trace contextRef="#ctx0" brushRef="#br0" timeOffset="1852.168">2334 432 14067 0 0,'0'0'1592'0'0,"0"0"-434"0"0,0 0-42 0 0,0 0 111 0 0,0 0 129 0 0,0 0-25 0 0,0 0-264 0 0,0 0-272 0 0,0 0-116 0 0,0 0-20 0 0,0 0-6 0 0,0 0-39 0 0,0 0-36 0 0,17 12-61 0 0,54 38-95 0 0,-66-47-369 0 0,0-1-1 0 0,0 1 0 0 0,0-1 1 0 0,0 0-1 0 0,0-1 0 0 0,0 1 1 0 0,0-1-1 0 0,1 0 0 0 0,-1 0 1 0 0,1-1-1 0 0,-1 1 0 0 0,0-1 0 0 0,1 0 1 0 0,-1-1-1 0 0,5 0-52 0 0,14-1 158 0 0,181-9 357 0 0,-190 9-1470 0 0,84-8 2864 0 0,-66 8-5997 0 0,1 1-6834 0 0,-34 1-1750 0 0</inkml:trace>
  <inkml:trace contextRef="#ctx0" brushRef="#br0" timeOffset="2071.779">3067 719 17780 0 0,'0'0'2192'0'0,"0"0"-1744"0"0,0 0-32 0 0,0 0 169 0 0,0 0 143 0 0,0 0 24 0 0,0 0-168 0 0,24 184-264 0 0,-24-162-152 0 0,2 0-144 0 0,-2-7 0 0 0,0 7-72 0 0,0-11-136 0 0,0 0-256 0 0,0 0-696 0 0,0-7-1833 0 0,0 0-10010 0 0</inkml:trace>
  <inkml:trace contextRef="#ctx0" brushRef="#br0" timeOffset="2219.627">3065 373 19452 0 0,'0'0'1761'0'0,"0"0"-1009"0"0,0 0-216 0 0,0 0-144 0 0,0 0-136 0 0,0 0-200 0 0,0 0-184 0 0,0 0-152 0 0,0 0-192 0 0,0 0-136 0 0,0 0-1081 0 0,0 0-8129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6721 0 0,'0'0'4668'0'0,"0"0"-2033"0"0,0 0-740 0 0,0 0-121 0 0,0 0-92 0 0,0 0-145 0 0,0 0-251 0 0,0 0-304 0 0,0 0-258 0 0,0 0-223 0 0,0 0-175 0 0,0 0-73 0 0,0 0 11 0 0,10 3 874 0 0,78 5 87 0 0,260-19-237 0 0,-259 0-946 0 0,-89 11-28 0 0,0 0 0 0 0,-1 0 1 0 0,1-1-1 0 0,0 1 0 0 0,0 0 1 0 0,0 0-1 0 0,-1-1 0 0 0,1 1 1 0 0,0 0-1 0 0,0 0 0 0 0,0-1 0 0 0,0 1 1 0 0,0 0-1 0 0,-1-1 0 0 0,1 1 1 0 0,0 0-1 0 0,0-1 0 0 0,0 1 1 0 0,0 0-1 0 0,0-1 0 0 0,0 1 0 0 0,0 0 1 0 0,0-1-1 0 0,0 1 0 0 0,0 0 1 0 0,0-1-1 0 0,0 1 0 0 0,0 0 1 0 0,1-1-1 0 0,-1 1 0 0 0,0 0 0 0 0,0 0 1 0 0,0-1-1 0 0,0 1 0 0 0,0 0 1 0 0,1-1-1 0 0,-1 1 0 0 0,0 0 1 0 0,0 0-1 0 0,1-1 0 0 0,-1 1 0 0 0,0 0 1 0 0,0 0-1 0 0,1 0 0 0 0,-1-1 1 0 0,0 1-1 0 0,0 0 0 0 0,1 0 1 0 0,-1 0-1 0 0,0 0 0 0 0,1 0 1 0 0,-1 0-15 0 0,-9-6-52 0 0,-5-5 82 0 0,6 6-23 0 0,1 0 0 0 0,0 0-1 0 0,0-1 1 0 0,0 0 0 0 0,1 0-1 0 0,-1 0 1 0 0,2-1 0 0 0,-1 0 0 0 0,1-1-1 0 0,0 1 1 0 0,0-1 0 0 0,1 0-1 0 0,0 0 1 0 0,0 0-7 0 0,2 1-177 0 0,0-1 1 0 0,0 0-1 0 0,0 0 0 0 0,1 0 1 0 0,0 0-1 0 0,0 0 0 0 0,1 0 1 0 0,0 0-1 0 0,1 0 0 0 0,0 0 1 0 0,0 0-1 0 0,1-3 177 0 0,14-33-10587 0 0,-10 36-1698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 0 0,'0'0'2888'0'0,"0"0"-608"0"0,0 0-368 0 0,0 0-68 0 0,0 0-61 0 0,0 0-183 0 0,0 0-278 0 0,0 0-308 0 0,0 0-233 0 0,0 0-132 0 0,0 0-71 0 0,0 0-57 0 0,0 0-40 0 0,13 22 2448 0 0,-10-19-2799 0 0,0 0 1 0 0,0 0-1 0 0,0-1 0 0 0,1 1 1 0 0,-1-1-1 0 0,1 0 1 0 0,-1 0-1 0 0,1-1 0 0 0,0 1 1 0 0,0-1-1 0 0,0 1 0 0 0,0-1 1 0 0,0 0-1 0 0,0-1 0 0 0,0 1 1 0 0,0-1-1 0 0,0 0 1 0 0,3 0-132 0 0,3 1 148 0 0,263 2 1120 0 0,-272-3-1242 0 0,-1 0-10 0 0,0 0 2 0 0,0 0 3 0 0,0 0-4 0 0,0 0 19 0 0,0 0-6 0 0,0 0-32 0 0,0 0 29 0 0,0 0-8 0 0,0 0-3 0 0,0 0 18 0 0,0 0-1 0 0,0 0-5 0 0,0 0-3 0 0,0 0-21 0 0,0 0 3 0 0,0 0-18 0 0,0 0-10 0 0,0 0-10 0 0,0 0-28 0 0,0 0 2 0 0,0 0-22 0 0,-34-3-4974 0 0,30 3 2656 0 0,-2 0-3626 0 0,2 0-6140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10866 0 0,'0'0'2035'0'0,"0"0"-508"0"0,0 0-130 0 0,0 0 84 0 0,0 0 25 0 0,0 0-151 0 0,0 0-316 0 0,0 0-271 0 0,0 0-137 0 0,0 0-22 0 0,0 0 9 0 0,0 0 11 0 0,0 0-11 0 0,4 5-64 0 0,-2-2-408 0 0,1 0 0 0 0,0-1-1 0 0,0 1 1 0 0,0-1-1 0 0,1 1 1 0 0,-1-1 0 0 0,0 0-1 0 0,1 0 1 0 0,0 0-1 0 0,-1-1 1 0 0,1 1-1 0 0,0-1 1 0 0,0 0 0 0 0,0 0-1 0 0,0 0 1 0 0,0 0-1 0 0,0-1 1 0 0,0 0-1 0 0,3 0-145 0 0,253-4 1431 0 0,-259 4-1420 0 0,-1 0-26 0 0,0 0-23 0 0,0 0-22 0 0,0 0-36 0 0,0 0-55 0 0,0 0-112 0 0,0 0-129 0 0,0 0-176 0 0,0 0-277 0 0,0 0-473 0 0,0 0-1032 0 0,0 0-3335 0 0,0 0-6502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78 16796 0 0,'0'0'1241'0'0,"0"0"-439"0"0,0 0-181 0 0,0 0 171 0 0,0 0 225 0 0,0 0 121 0 0,0 0-64 0 0,0 0-188 0 0,0 0-178 0 0,0 0-120 0 0,0 0-92 0 0,0 0-79 0 0,0 0-37 0 0,1 25-23 0 0,-2 156 375 0 0,1 139-36 0 0,-3-295-725 0 0,-1 0 0 0 0,-1 0 1 0 0,0-1-1 0 0,-2 1 0 0 0,-1-2 1 0 0,-5 10 28 0 0,11-29 432 0 0,-6 12-2270 0 0,4-25-1401 0 0,35-92-8413 0 0,-26 82 5805 0 0,2 3-578 0 0</inkml:trace>
  <inkml:trace contextRef="#ctx0" brushRef="#br0" timeOffset="266.658">30 89 9874 0 0,'0'0'2151'0'0,"0"0"-436"0"0,0 0-152 0 0,0 0 40 0 0,0 0 16 0 0,0 0-134 0 0,0 0-273 0 0,0 0-253 0 0,0 0-127 0 0,0 0-97 0 0,0 0-96 0 0,0 0-81 0 0,0 0-92 0 0,30-8-41 0 0,97-22-46 0 0,60-13 847 0 0,-50 36-1133 0 0,-135 7-137 0 0,-1 0 0 0 0,0 0 0 0 0,1 0 0 0 0,-1 0 0 0 0,0 0 0 0 0,1 1 0 0 0,-1-1 0 0 0,0 1 0 0 0,1-1 0 0 0,-1 1 0 0 0,0-1-1 0 0,0 1 1 0 0,0-1 0 0 0,1 1 0 0 0,-1 0 0 0 0,0 0 0 0 0,0 0 0 0 0,0 0 0 0 0,0 0 0 0 0,0 0 0 0 0,-1 0 0 0 0,1 0 0 0 0,0 0 0 0 0,0 0 0 0 0,-1 0 0 0 0,1 1 0 0 0,0-1 0 0 0,-1 0 0 0 0,1 0 0 0 0,-1 1 0 0 0,0-1 0 0 0,1 0 0 0 0,-1 1 0 0 0,0-1 0 0 0,0 0 0 0 0,0 1 0 0 0,0-1 0 0 0,0 0 0 0 0,0 1 0 0 0,0-1-1 0 0,-1 1 45 0 0,-26 46-6149 0 0,14-35-346 0 0,2-2-5205 0 0</inkml:trace>
  <inkml:trace contextRef="#ctx0" brushRef="#br0" timeOffset="478.442">30 435 11931 0 0,'0'0'2785'0'0,"0"0"-1227"0"0,0 0-466 0 0,0 0 87 0 0,0 0 151 0 0,0 0 18 0 0,0 0-186 0 0,0 0-257 0 0,0 0-229 0 0,0 0-119 0 0,0 0-104 0 0,0 0-76 0 0,0 0-45 0 0,35-10-71 0 0,111-28-48 0 0,-4 2 68 0 0,-64 31-1850 0 0,-54 5-4538 0 0,-20 0-3527 0 0</inkml:trace>
  <inkml:trace contextRef="#ctx0" brushRef="#br0" timeOffset="1117.976">757 479 16724 0 0,'0'0'1224'0'0,"0"0"-427"0"0,0 0-115 0 0,0 0 123 0 0,0 0 80 0 0,0 0-15 0 0,0 0-141 0 0,0 0-217 0 0,0 0-158 0 0,0 0-99 0 0,0 0-90 0 0,0 0-62 0 0,0 0-29 0 0,-13 12-14 0 0,-37 38 2 0 0,50-51-48 0 0,1 1-1 0 0,-1-1 0 0 0,0 1 1 0 0,1-1-1 0 0,-1 1 0 0 0,1-1 1 0 0,-1 1-1 0 0,0-1 0 0 0,1 1 1 0 0,-1 0-1 0 0,1-1 0 0 0,-1 1 1 0 0,1 0-1 0 0,0-1 0 0 0,-1 1 1 0 0,1 0-1 0 0,-1 0 0 0 0,1-1 1 0 0,-1 1-1 0 0,1 0 0 0 0,0 0 1 0 0,-1 0-1 0 0,1 0 0 0 0,0 0 1 0 0,-1 0-1 0 0,1 0 0 0 0,-1 0 1 0 0,1 0-1 0 0,0 0 0 0 0,-1 0 1 0 0,1 1-1 0 0,-1-1 0 0 0,1 0 1 0 0,0 0-1 0 0,-1 0 0 0 0,1 1 1 0 0,-1-1-1 0 0,1 0 0 0 0,-1 1 1 0 0,1-1-1 0 0,-1 1 0 0 0,1-1 1 0 0,-1 0-1 0 0,1 1 0 0 0,-1-1 1 0 0,0 1-1 0 0,1-1 0 0 0,-1 1 1 0 0,0-1-1 0 0,1 1 0 0 0,-1-1 1 0 0,0 1-1 0 0,0 0 0 0 0,0-1 1 0 0,1 1-1 0 0,-1-1 0 0 0,0 1 1 0 0,0 0-1 0 0,0-1 0 0 0,0 1 1 0 0,0 0-1 0 0,0-1 0 0 0,0 1 1 0 0,0-1-1 0 0,0 1 0 0 0,0 0 1 0 0,-1-1-1 0 0,1 1-13 0 0,1-1 61 0 0,-38 0-49 0 0,24 4-438 0 0,-2 1-2035 0 0,9 1-9103 0 0,6-6 734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8682 0 0,'0'0'2330'0'0,"0"0"-547"0"0,0 0-140 0 0,0 0 114 0 0,0 0 77 0 0,0 0-107 0 0,0 0-320 0 0,0 0-301 0 0,0 0-243 0 0,0 0-191 0 0,0 0-112 0 0,0 0-61 0 0,0 0-38 0 0,-5 8-11 0 0,-128 234 2223 0 0,-20-21-3314 0 0,143-210-263 0 0,3-22-7246 0 0,7-3-1648 0 0,0 10 844 0 0</inkml:trace>
  <inkml:trace contextRef="#ctx0" brushRef="#br0" timeOffset="282.012">8 1 11362 0 0,'0'0'3064'0'0,"0"0"-874"0"0,0 0-621 0 0,0 0-232 0 0,0 0-168 0 0,0 0-182 0 0,0 0-144 0 0,0 0-114 0 0,0 0-59 0 0,0 0-14 0 0,0 0-63 0 0,0 0-71 0 0,0 0-54 0 0,5 22-11 0 0,18 73-19 0 0,-16-70-153 0 0,2-1 0 0 0,1 0 0 0 0,1-1 0 0 0,1 0 0 0 0,1-1 0 0 0,1-1 1 0 0,0 0-1 0 0,2 0 0 0 0,9 8-285 0 0,62 94 541 0 0,22 82-582 0 0,-107-198-392 0 0,-6-10-12345 0 0,1 2 958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46 244 9866 0 0,'0'0'2743'0'0,"0"0"-1221"0"0,0 0-507 0 0,0 0 128 0 0,0 0 206 0 0,0 0 86 0 0,0 0-132 0 0,0 0-245 0 0,0 0-246 0 0,0 0-181 0 0,0 0-115 0 0,-4 33-108 0 0,-10 104-75 0 0,1 65 1080 0 0,0-107-718 0 0,11-136 1406 0 0,15-16-2013 0 0,2 0 0 0 0,2 2 0 0 0,3 0 0 0 0,22-42-88 0 0,-16 36-2 0 0,100-185 0 0 0,-87 205 6 0 0,-35 64-8 0 0,-4 152 175 0 0,0-170-254 0 0,0 0 0 0 0,0 0-1 0 0,1 0 1 0 0,-1-1 0 0 0,1 1 0 0 0,1 0-1 0 0,-1 0 1 0 0,0-1 0 0 0,1 1 0 0 0,0-1 0 0 0,0 1-1 0 0,1-1 1 0 0,-1 0 0 0 0,1 0 0 0 0,0 0-1 0 0,0 0 1 0 0,0 0 0 0 0,0-1 0 0 0,1 1-1 0 0,0-1 1 0 0,-1 0 0 0 0,1 0 0 0 0,0-1-1 0 0,4 3 84 0 0,2 2-1399 0 0,-1-1-1523 0 0,-1-1-4331 0 0,-4-1-5196 0 0</inkml:trace>
  <inkml:trace contextRef="#ctx0" brushRef="#br0" timeOffset="293.07">477 763 14299 0 0,'0'0'1456'0'0,"0"0"-330"0"0,0 0 18 0 0,0 0 115 0 0,0 0 35 0 0,0 0-117 0 0,0 0-252 0 0,0 0-231 0 0,0 0-178 0 0,0 0-123 0 0,0 0-107 0 0,0 0-70 0 0,0 0-37 0 0,-6 20-43 0 0,-16 60-24 0 0,17-16 79 0 0,5-62-218 0 0,0-2-29 0 0,0 0-39 0 0,0 0-67 0 0,0 0-96 0 0,0 0-156 0 0,7-14-3791 0 0,-4 9-1310 0 0,1-2-5939 0 0</inkml:trace>
  <inkml:trace contextRef="#ctx0" brushRef="#br0" timeOffset="680.384">731 358 13075 0 0,'0'0'1994'0'0,"0"0"-772"0"0,0 0-197 0 0,0 0 99 0 0,0 0 67 0 0,0 0-60 0 0,0 0-252 0 0,0 0-262 0 0,0 0-203 0 0,0 0-138 0 0,0 0-96 0 0,0 0-44 0 0,-7 4-31 0 0,-20 14-20 0 0,50-47 351 0 0,-23 29-354 0 0,0 0 32 0 0,0 0 15 0 0,-15 8 168 0 0,-42 43-114 0 0,81-56-3436 0 0,-17 0-1309 0 0,-3 4-6013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470 513 0 0 0,'0'0'465'0'0,"0"0"792"0"0,0 0 419 0 0,0 0 206 0 0,0 0 41 0 0,0 0-104 0 0,0 0-129 0 0,0 0-153 0 0,0 0-142 0 0,0 0-105 0 0,10-4-115 0 0,30-8-98 0 0,-22 0 6294 0 0,-32 1-4577 0 0,6 6-3150 0 0,-3-1 423 0 0,0 1-1 0 0,0 0 0 0 0,-1 0 1 0 0,0 1-1 0 0,1 1 1 0 0,-1 0-1 0 0,-1 0 1 0 0,1 1-1 0 0,0 1 1 0 0,0 0-1 0 0,-1 1 1 0 0,-5 1-67 0 0,-11-2 81 0 0,0 1 0 0 0,1 2 1 0 0,-1 1-1 0 0,1 2 0 0 0,-1 0 1 0 0,1 2-1 0 0,1 1 0 0 0,-1 1 1 0 0,2 2-1 0 0,-20 10-81 0 0,43-20 7 0 0,1 1 1 0 0,0 0-1 0 0,0 0 1 0 0,0 1-1 0 0,0-1 0 0 0,0 0 1 0 0,1 1-1 0 0,-1-1 0 0 0,1 1 1 0 0,-1-1-1 0 0,1 1 1 0 0,0 0-1 0 0,0 0 0 0 0,0 0 1 0 0,1-1-1 0 0,-1 1 0 0 0,1 0 1 0 0,-1 0-1 0 0,1 0 1 0 0,0 0-1 0 0,0 0 0 0 0,0 0 1 0 0,0 0-1 0 0,1 0 0 0 0,-1 0 1 0 0,1-1-1 0 0,0 1 1 0 0,0 0-1 0 0,0 0 0 0 0,0 0 1 0 0,0-1-1 0 0,1 1 0 0 0,-1-1 1 0 0,1 1-1 0 0,0-1 1 0 0,-1 1-1 0 0,1-1 0 0 0,0 0 1 0 0,1 0-1 0 0,-1 0 0 0 0,0 0 1 0 0,0 0-1 0 0,1-1 1 0 0,-1 1-1 0 0,1-1 0 0 0,0 0 1 0 0,-1 1-1 0 0,1-1 0 0 0,1 0-6 0 0,19 10 47 0 0,0 0 1 0 0,2-2 0 0 0,-1 0 0 0 0,1-2-1 0 0,0-1 1 0 0,1 0 0 0 0,-1-2 0 0 0,1-2-1 0 0,0 0 1 0 0,0-1 0 0 0,0-2 0 0 0,0 0 0 0 0,0-2-50 0 0,39 2 70 0 0,-74 12 178 0 0,-124 55-20 0 0,129-64-222 0 0,-28 10 5 0 0,1 2 0 0 0,0 0 0 0 0,1 2 0 0 0,1 2 0 0 0,1 0 0 0 0,0 2 1 0 0,1 1-1 0 0,2 1 0 0 0,-15 16-10 0 0,38-35 5 0 0,0 0 0 0 0,0 0-1 0 0,0 0 1 0 0,0 0 0 0 0,0 1 0 0 0,1-1 0 0 0,-1 1 0 0 0,1-1 0 0 0,0 1 0 0 0,0 0-1 0 0,0-1 1 0 0,1 1 0 0 0,-1 0 0 0 0,1 0 0 0 0,0 0 0 0 0,0-1 0 0 0,0 1-1 0 0,1 0 1 0 0,-1 0 0 0 0,1-1 0 0 0,0 1 0 0 0,0 0 0 0 0,0-1 0 0 0,1 1 0 0 0,-1-1-1 0 0,1 1 1 0 0,0-1 0 0 0,0 0 0 0 0,0 0 0 0 0,0 0 0 0 0,0 0 0 0 0,1 0 0 0 0,-1 0-1 0 0,1 0 1 0 0,0-1 0 0 0,0 0 0 0 0,1 2-5 0 0,5 3 27 0 0,-1-1 0 0 0,1 1 0 0 0,1-2 0 0 0,-1 1 0 0 0,1-1 0 0 0,0-1 0 0 0,0 1 0 0 0,0-2 0 0 0,0 1 0 0 0,1-2 0 0 0,0 1 0 0 0,6 0-27 0 0,146-15 93 0 0,-160 12-153 0 0,-1 0 0 0 0,1-1 0 0 0,-1 1 0 0 0,0 0 0 0 0,1-1-1 0 0,-1 0 1 0 0,0 1 0 0 0,0-1 0 0 0,0 0 0 0 0,1 0 0 0 0,-1 0 0 0 0,0-1 0 0 0,0 1-1 0 0,0 0 1 0 0,-1-1 0 0 0,1 1 0 0 0,0-1 0 0 0,-1 0 0 0 0,1 0 0 0 0,0 1-1 0 0,-1-1 1 0 0,0 0 0 0 0,0 0 0 0 0,1 0 0 0 0,-1-1 0 0 0,0 1 0 0 0,-1 0-1 0 0,1 0 1 0 0,0-1 0 0 0,-1 1 0 0 0,1 0 0 0 0,-1 0 0 0 0,0-1 60 0 0,-2-27-4056 0 0,-6 12-5179 0 0,4 10-3334 0 0</inkml:trace>
  <inkml:trace contextRef="#ctx0" brushRef="#br0" timeOffset="548.433">141 1 11594 0 0,'0'0'3412'0'0,"0"0"-1970"0"0,0 0-580 0 0,0 0 89 0 0,0 0 213 0 0,0 0 157 0 0,0 0-32 0 0,0 0-246 0 0,0 0-261 0 0,0 0-161 0 0,0 0-69 0 0,0 0 0 0 0,0 0-17 0 0,1 5-31 0 0,37 152 2234 0 0,-25 30-1142 0 0,-10 169-1596 0 0,-5-186 119 0 0,3 362 153 0 0,15-429-186 0 0,-71-89-189 0 0,54-14 38 0 0,0 1 0 0 0,1-1 0 0 0,-1 0 0 0 0,0 0 0 0 0,0 0 1 0 0,1 0-1 0 0,-1 0 0 0 0,0 0 0 0 0,0 0 0 0 0,1 0 0 0 0,-1 0 0 0 0,0 0 0 0 0,0 0 0 0 0,1-1 0 0 0,-1 1 0 0 0,0 0 1 0 0,1-1-1 0 0,-1 1 0 0 0,0 0 0 0 0,1-1 0 0 0,-1 1 0 0 0,0 0 0 0 0,1-1 0 0 0,-1 1 0 0 0,1-1 0 0 0,-1 1 1 0 0,1-1-1 0 0,-1 0 0 0 0,1 1 0 0 0,-1-1 0 0 0,1 1 0 0 0,0-1 0 0 0,-1 0 0 0 0,1 0 0 0 0,0 1 0 0 0,0-1 0 0 0,-1 0 1 0 0,1 1-1 0 0,0-1 0 0 0,0 0 0 0 0,0 0 0 0 0,0 1 0 0 0,0-1 0 0 0,0 0 0 0 0,0 0 0 0 0,0 1 0 0 0,0-1 0 0 0,0 0 1 0 0,0 1-1 0 0,1-1 0 0 0,-1 0 0 0 0,0 0 0 0 0,0 1 0 0 0,1-1 0 0 0,-1 0 0 0 0,0 1 0 0 0,1-1 0 0 0,-1 1 0 0 0,1-1 1 0 0,-1 0-1 0 0,1 1 0 0 0,0-1 65 0 0,18-24-8716 0 0,-14 20-3435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3 332 13395 0 0,'0'0'2252'0'0,"0"0"-450"0"0,0 0-196 0 0,0 0-93 0 0,0 0-119 0 0,0 0-162 0 0,0 0-194 0 0,0 0-175 0 0,0 0-144 0 0,0 0-141 0 0,0 0-118 0 0,0 0-72 0 0,0 0-66 0 0,-2-5-30 0 0,2 3-269 0 0,0 1 1 0 0,-1-1-1 0 0,1 1 0 0 0,0-1 1 0 0,0 1-1 0 0,0-1 0 0 0,0 1 0 0 0,0 0 1 0 0,1-1-1 0 0,-1 1 0 0 0,0-1 1 0 0,1 1-1 0 0,-1-1 0 0 0,1 1 1 0 0,-1-1-1 0 0,1 1 0 0 0,0 0 1 0 0,-1 0-1 0 0,1-1 0 0 0,0 1 1 0 0,0 0-1 0 0,0 0 0 0 0,0 0 0 0 0,0 0 1 0 0,0 0-1 0 0,0 0 0 0 0,1 0 1 0 0,-1 0-1 0 0,0 0 0 0 0,1 1 1 0 0,-1-1-1 0 0,0 0 0 0 0,1 1 1 0 0,-1-1-1 0 0,1 1 0 0 0,-1-1 0 0 0,0 1 1 0 0,1 0-1 0 0,-1 0 0 0 0,1 0 1 0 0,-1 0-1 0 0,1 0 0 0 0,-1 0 1 0 0,1 0-1 0 0,0 0-23 0 0,0 0 11 0 0,191-30 1174 0 0,-166 27-1130 0 0,197 3 181 0 0,-232-11 765 0 0,-69-114-1239 0 0,64 50-1598 0 0,14 43-4833 0 0,0 24-5889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3633 0 0,'0'0'1839'0'0,"0"0"-244"0"0,0 0 64 0 0,0 0 301 0 0,0 0 241 0 0,0 0 11 0 0,0 0-257 0 0,0 0-378 0 0,0 0-324 0 0,0 0-237 0 0,0 0-146 0 0,2-3-79 0 0,5-7-70 0 0,-5 8-66 0 0,-2 2-71 0 0,0 0-72 0 0,-6 19 1042 0 0,-81 113-651 0 0,44-69-807 0 0,-2-1 1 0 0,-4-2-1 0 0,-2-2 0 0 0,-29 23-96 0 0,-10 3-152 0 0,85-77-422 0 0,5-9-7172 0 0,4-3 4907 0 0,0 2-2468 0 0,-2-1-4838 0 0</inkml:trace>
  <inkml:trace contextRef="#ctx0" brushRef="#br0" timeOffset="294.989">88 38 7066 0 0,'0'0'2633'0'0,"0"0"-313"0"0,0 0-212 0 0,0 0-92 0 0,0 0-95 0 0,0 0-217 0 0,0 0-319 0 0,0 0-277 0 0,0 0-247 0 0,0 0-225 0 0,0 0-114 0 0,0 0-81 0 0,0 0-53 0 0,-3-7 26 0 0,-7-12 6 0 0,14 38 467 0 0,8 8-531 0 0,1-1-1 0 0,1-1 1 0 0,1-1 0 0 0,2 0 0 0 0,0-1 0 0 0,1 0 0 0 0,10 7-356 0 0,25 34 299 0 0,68 115-107 0 0,-104-157-331 0 0,5 5-1346 0 0,-4-14-5104 0 0,-15-13-259 0 0,-2 0-5278 0 0</inkml:trace>
  <inkml:trace contextRef="#ctx0" brushRef="#br0" timeOffset="1053.831">557 689 8186 0 0,'0'0'1372'0'0,"0"0"-108"0"0,0 0 283 0 0,0 0 291 0 0,0 0 29 0 0,0 0-211 0 0,0 0-273 0 0,0 0-213 0 0,0 0-148 0 0,0 0-93 0 0,0 0-97 0 0,0 0-69 0 0,4 1-56 0 0,-3-1-642 0 0,1 0 0 0 0,-1 0 0 0 0,0-1 0 0 0,1 1 0 0 0,-1 0 0 0 0,1-1 0 0 0,-1 1-1 0 0,0-1 1 0 0,0 1 0 0 0,1-1 0 0 0,-1 0 0 0 0,0 0 0 0 0,0 1 0 0 0,0-1 0 0 0,1 0 0 0 0,-1 0 0 0 0,0 0 0 0 0,0 0 0 0 0,-1 0 0 0 0,1 0 0 0 0,0-1 0 0 0,0 1 0 0 0,0 0 0 0 0,-1 0-1 0 0,1 0 1 0 0,-1-1 0 0 0,1 1 0 0 0,-1 0 0 0 0,1-1 0 0 0,-1 1 0 0 0,0-1 0 0 0,1 1 0 0 0,-1 0 0 0 0,0-1 0 0 0,0 1 0 0 0,0-2-65 0 0,1-2 70 0 0,90-385 2274 0 0,-87 377-2312 0 0,0 0 1 0 0,1 0-1 0 0,1 0 1 0 0,0 1 0 0 0,1 0-1 0 0,0 0 1 0 0,1 0 0 0 0,0 1-1 0 0,1 0 1 0 0,0 1-1 0 0,6-5-32 0 0,-13 13 5 0 0,0 1 1 0 0,0-1-1 0 0,0 1 0 0 0,0 0 0 0 0,0-1 0 0 0,0 1 0 0 0,0 0 0 0 0,0 0 0 0 0,0 0 0 0 0,1 1 0 0 0,-1-1 0 0 0,0 1 1 0 0,1-1-1 0 0,-1 1 0 0 0,0 0 0 0 0,1 0 0 0 0,-1-1 0 0 0,1 2 0 0 0,-1-1 0 0 0,0 0 0 0 0,1 0 0 0 0,-1 1 1 0 0,0 0-1 0 0,0-1 0 0 0,1 1 0 0 0,-1 0 0 0 0,0 0 0 0 0,2 1-5 0 0,4 13 16 0 0,0 0 0 0 0,-1 0-1 0 0,-1 0 1 0 0,0 1 0 0 0,-1 0-1 0 0,-1 1 1 0 0,0-1 0 0 0,-1 1 0 0 0,-1 0-1 0 0,-1 0 1 0 0,0 13-16 0 0,10 62-17 0 0,-10-81-2 0 0,-1-8 20 0 0,1 0 0 0 0,-1 1 0 0 0,0-1 0 0 0,1 0 1 0 0,-1 0-1 0 0,1 0 0 0 0,0 0 0 0 0,0 1 0 0 0,1-1 0 0 0,-1-1 0 0 0,0 1 1 0 0,1 0-1 0 0,0 0 0 0 0,0 0 0 0 0,0-1 0 0 0,0 1 0 0 0,0-1 1 0 0,0 1-1 0 0,1-1-1 0 0,0-2-1 0 0,1 0 1 0 0,-1-1-1 0 0,0 1 1 0 0,0-1-1 0 0,0 0 1 0 0,0 0 0 0 0,0 0-1 0 0,0 0 1 0 0,0 0-1 0 0,0-1 1 0 0,-1 0-1 0 0,1 1 1 0 0,0-1-1 0 0,-1 0 1 0 0,0 0 0 0 0,1 0-1 0 0,-1-1 1 0 0,0 1-1 0 0,0 0 1 0 0,0-1-1 0 0,0 0 1 0 0,-1 1-1 0 0,1-1 1 0 0,-1 0 0 0 0,1 0-1 0 0,0-2 1 0 0,4-4 2 0 0,131-212 41 0 0,-119 195-46 0 0,-13 17 2 0 0,1 0-1 0 0,0 1 0 0 0,0 0 1 0 0,0 0-1 0 0,1 0 1 0 0,1 1-1 0 0,-1 0 1 0 0,1 0-1 0 0,0 1 1 0 0,1 0-1 0 0,4-2 2 0 0,-12 9-1 0 0,0-1 0 0 0,1 1 0 0 0,-1 0 0 0 0,0 0-1 0 0,0 0 1 0 0,0-1 0 0 0,1 1 0 0 0,-1 0 0 0 0,0 1 0 0 0,0-1 0 0 0,0 0 0 0 0,-1 0-1 0 0,1 0 1 0 0,0 1 0 0 0,0-1 0 0 0,-1 0 0 0 0,1 1 0 0 0,0-1 0 0 0,-1 0 0 0 0,0 1-1 0 0,1-1 1 0 0,-1 1 0 0 0,0-1 0 0 0,0 1 0 0 0,1-1 0 0 0,-1 1 0 0 0,0-1-1 0 0,-1 1 1 0 0,1-1 0 0 0,0 1 0 0 0,0-1 0 0 0,-1 0 0 0 0,1 1 0 0 0,0-1 0 0 0,-1 1-1 0 0,0 0 2 0 0,1 3 0 0 0,2 303 21 0 0,-2-306-64 0 0,0 1 0 0 0,1-1 0 0 0,-1 1 0 0 0,1-1 0 0 0,-1 1-1 0 0,1-1 1 0 0,0 0 0 0 0,0 1 0 0 0,0-1 0 0 0,1 0 0 0 0,-1 0 0 0 0,0 1 0 0 0,1-1 0 0 0,-1 0 0 0 0,1-1-1 0 0,0 1 1 0 0,0 0 0 0 0,0 0 0 0 0,0-1 0 0 0,0 1 0 0 0,0-1 0 0 0,0 1 0 0 0,0-1 0 0 0,2 1 43 0 0,36-17-4450 0 0,-30 5 1270 0 0,-4 3-2058 0 0,-2-1-6552 0 0</inkml:trace>
  <inkml:trace contextRef="#ctx0" brushRef="#br0" timeOffset="1625.206">1881 56 12547 0 0,'0'0'1989'0'0,"0"0"-659"0"0,0 0-160 0 0,0 0 151 0 0,0 0 29 0 0,0 0-114 0 0,0 0-240 0 0,0 0-230 0 0,0 0-125 0 0,0 0-34 0 0,0 0-24 0 0,0 0-27 0 0,0 0-21 0 0,3-4-55 0 0,11-11-64 0 0,-37-6 979 0 0,15 20-1343 0 0,0 0 0 0 0,-1 1 0 0 0,1 0-1 0 0,0 0 1 0 0,0 1 0 0 0,0-1 0 0 0,0 2 0 0 0,0-1 0 0 0,0 2 0 0 0,0-1-1 0 0,0 1 1 0 0,1 0 0 0 0,-1 0 0 0 0,1 1 0 0 0,0 0 0 0 0,0 0 0 0 0,0 1-1 0 0,0 0 1 0 0,1 0 0 0 0,0 0 0 0 0,-5 7-52 0 0,-10 9 4 0 0,1 2 1 0 0,2 0-1 0 0,0 1 0 0 0,2 1 1 0 0,-6 12-5 0 0,17-27 0 0 0,0-1-1 0 0,1 1 1 0 0,0 1 0 0 0,1-1 0 0 0,0 1 0 0 0,0-1-1 0 0,1 1 1 0 0,1 0 0 0 0,0-1 0 0 0,0 1-1 0 0,1 0 1 0 0,1 8 0 0 0,-1-17 2 0 0,1 1-1 0 0,-1-1 0 0 0,1 0 1 0 0,0 1-1 0 0,0-1 1 0 0,0 1-1 0 0,0-1 0 0 0,0 0 1 0 0,1 0-1 0 0,-1 0 0 0 0,1 0 1 0 0,-1 0-1 0 0,1 0 1 0 0,0 0-1 0 0,0 0 0 0 0,-1-1 1 0 0,1 1-1 0 0,1-1 1 0 0,-1 1-1 0 0,0-1 0 0 0,0 0 1 0 0,0 0-1 0 0,1 0 0 0 0,-1 0 1 0 0,0 0-1 0 0,1-1 1 0 0,-1 1-1 0 0,1 0 0 0 0,-1-1 1 0 0,1 0-1 0 0,-1 0-1 0 0,81-5 285 0 0,-69-2-244 0 0,-1 0-1 0 0,1-1 1 0 0,-2 0 0 0 0,1-1-1 0 0,-1-1 1 0 0,0 0-1 0 0,-1-1 1 0 0,0 0-1 0 0,-1 0 1 0 0,0-1 0 0 0,4-7-41 0 0,40-42 89 0 0,5-1-25 0 0,-51 99-94 0 0,-6 153 14 0 0,41-58-1839 0 0,-19-110-1447 0 0,-14-18-413 0 0,0-3-3597 0 0,-4-1-4492 0 0</inkml:trace>
  <inkml:trace contextRef="#ctx0" brushRef="#br0" timeOffset="1908.022">2271 531 15339 0 0,'0'0'3272'0'0,"0"0"-1667"0"0,0 0-607 0 0,0 0 82 0 0,0 0 60 0 0,0 0-70 0 0,0 0-206 0 0,0 0-250 0 0,0 0-197 0 0,0 0-132 0 0,0 0-74 0 0,0 0-76 0 0,0 0-46 0 0,-3 19-16 0 0,-10 59-51 0 0,-8-25-681 0 0,17-52-1234 0 0,3-1-6345 0 0,1 0-3353 0 0</inkml:trace>
  <inkml:trace contextRef="#ctx0" brushRef="#br0" timeOffset="2109.623">2337 126 16564 0 0,'0'0'2083'0'0,"0"0"-680"0"0,0 0-384 0 0,0 0-185 0 0,0 0-203 0 0,0 0-191 0 0,0 0-178 0 0,0 0-148 0 0,0 0-87 0 0,0 0-40 0 0,0 0-51 0 0,0 0-64 0 0,-8 7-104 0 0,-24 23-165 0 0,24-16-313 0 0,9-13-7562 0 0,-1-1 6874 0 0,1 0-9749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6889 0 0,'0'0'2606'0'0,"0"0"-709"0"0,0 0-254 0 0,0 0 76 0 0,0 0 33 0 0,0 0-115 0 0,0 0-280 0 0,0 0-291 0 0,0 0-255 0 0,0 0-145 0 0,0 0-107 0 0,-7 9-99 0 0,-52 77 1118 0 0,48-27-1206 0 0,38-65-7232 0 0,-24 1 118 0 0,-2 2-4668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363 108 0 0 0,'0'0'1218'0'0,"0"0"303"0"0,0 0 246 0 0,0 0 82 0 0,0 0 15 0 0,0 0-14 0 0,0 0-106 0 0,0-11-129 0 0,2-3-1056 0 0,-1-31 2983 0 0,-1 45-2355 0 0,0 0-93 0 0,0 0-112 0 0,0 0-124 0 0,0 0-139 0 0,0 0-90 0 0,0 0-83 0 0,-4 26 933 0 0,-93 239-254 0 0,-85 270-705 0 0,99-349-562 0 0,83-186-41 0 0,0 0-50 0 0,0 0-25 0 0,7-48-2018 0 0,13-26-1231 0 0,-8 24-5158 0 0,-9 35-2295 0 0</inkml:trace>
  <inkml:trace contextRef="#ctx0" brushRef="#br0" timeOffset="750.658">263 152 5809 0 0,'0'0'2059'0'0,"0"0"-262"0"0,0 0-17 0 0,0 0-2 0 0,0 0-14 0 0,0 0-159 0 0,0 0-347 0 0,0 0-320 0 0,0 0-291 0 0,0 0-142 0 0,0 0-91 0 0,0 0-58 0 0,0 0-12 0 0,-6-2-40 0 0,-20-5-73 0 0,20 5-54 0 0,6 2-46 0 0,20 15 1217 0 0,17 47 1019 0 0,-4 81-662 0 0,-1 87-904 0 0,-30-201-751 0 0,1-1 0 0 0,2 1 0 0 0,1-1 0 0 0,1 0 0 0 0,1 0 0 0 0,2-1-50 0 0,23 88 4 0 0,-16-5 140 0 0,-3-107 274 0 0,-3-31 13 0 0,-8 15-417 0 0,151-460 467 0 0,-137 427-494 0 0,-1 10 15 0 0,-2-1 1 0 0,-1 0-1 0 0,-2-2 0 0 0,-1 1 0 0 0,-2-1 0 0 0,-2 0 0 0 0,-2-1 0 0 0,-1 1 0 0 0,-2-1 0 0 0,-2-1-2 0 0,-17 11-436 0 0,14 49-597 0 0,-4 46-1251 0 0,5-21-4488 0 0,3-28-5123 0 0</inkml:trace>
  <inkml:trace contextRef="#ctx0" brushRef="#br0" timeOffset="1198.341">926 697 6721 0 0,'0'0'2269'0'0,"0"0"-705"0"0,0 0-59 0 0,0 0 267 0 0,0 0 150 0 0,0 0-101 0 0,0 0-291 0 0,0 0-332 0 0,0 0-235 0 0,0 0-137 0 0,0 0-97 0 0,0 0-67 0 0,-2-14-62 0 0,-6-43-73 0 0,8 58-510 0 0,0-1 0 0 0,0 1-1 0 0,0-1 1 0 0,0 1-1 0 0,0 0 1 0 0,0-1 0 0 0,0 1-1 0 0,-1-1 1 0 0,1 1 0 0 0,0-1-1 0 0,0 1 1 0 0,-1-1 0 0 0,1 1-1 0 0,0-1 1 0 0,-1 0 0 0 0,1 1-1 0 0,0-1 1 0 0,-1 1-1 0 0,1-1 1 0 0,0 0 0 0 0,-1 1-1 0 0,1-1 1 0 0,-1 0 0 0 0,1 1-1 0 0,-1-1 1 0 0,1 0 0 0 0,-1 0-1 0 0,1 0 1 0 0,-1 1-1 0 0,1-1 1 0 0,-1 0 0 0 0,1 0-1 0 0,-1 0 1 0 0,0 0 0 0 0,1 0-1 0 0,-1 0 1 0 0,1 0 0 0 0,-1 0-1 0 0,1 0 1 0 0,-1 0 0 0 0,1 0-1 0 0,-1 0 1 0 0,1-1-1 0 0,-1 1 1 0 0,1 0 0 0 0,-1 0-1 0 0,1-1 1 0 0,-1 1 0 0 0,1 0-1 0 0,-1 0 1 0 0,1-1 0 0 0,-1 1-1 0 0,1-1 1 0 0,0 1-1 0 0,-1 0 1 0 0,1-1 0 0 0,0 1-1 0 0,-1-1 1 0 0,1 1 0 0 0,0-1-1 0 0,-1 1 1 0 0,1-1 0 0 0,0 1-1 0 0,0-1 1 0 0,0 1 0 0 0,-1-1-1 0 0,1 1 1 0 0,0-1-17 0 0,0 1 10 0 0,-10 15 17 0 0,0 1-1 0 0,1 0 1 0 0,1 1 0 0 0,0 0-1 0 0,2 0 1 0 0,0 1 0 0 0,0-1-1 0 0,2 1 1 0 0,0 0 0 0 0,1 1-1 0 0,1-1 1 0 0,1 3-27 0 0,0-17-4 0 0,1 1-1 0 0,-1-1 1 0 0,1 1 0 0 0,0 0 0 0 0,1-1 0 0 0,-1 1-1 0 0,1-1 1 0 0,0 1 0 0 0,0-1 0 0 0,0 1 0 0 0,1-1-1 0 0,0 0 1 0 0,0 0 0 0 0,0 1 0 0 0,0-1-1 0 0,0 0 1 0 0,1-1 0 0 0,0 1 0 0 0,0 0 0 0 0,0-1-1 0 0,0 0 1 0 0,0 1 0 0 0,1-1 0 0 0,-1-1-1 0 0,1 1 1 0 0,0 0 0 0 0,0-1 0 0 0,0 0 0 0 0,0 0-1 0 0,0 0 1 0 0,5 1 4 0 0,2-1 60 0 0,1-1 0 0 0,0-1 1 0 0,-1 1-1 0 0,1-2 0 0 0,0 0 0 0 0,0 0 0 0 0,-1-1 0 0 0,1-1 0 0 0,-1 1 0 0 0,1-2 0 0 0,-1 0 1 0 0,0 0-1 0 0,-1-1 0 0 0,1 0 0 0 0,-1-1 0 0 0,0 0 0 0 0,0-1 0 0 0,-1 0 0 0 0,1-1 1 0 0,-2 0-1 0 0,1 0 0 0 0,-1 0 0 0 0,0-1 0 0 0,-1-1 0 0 0,0 1 0 0 0,4-9-60 0 0,-6 11 45 0 0,0 0 0 0 0,0 0-1 0 0,-1 0 1 0 0,0-1-1 0 0,-1 0 1 0 0,1 0 0 0 0,-1 0-1 0 0,-1 0 1 0 0,0 0 0 0 0,0 0-1 0 0,0-1 1 0 0,-1 1 0 0 0,0-1-1 0 0,-1 1 1 0 0,0-1 0 0 0,0 1-1 0 0,-1-1 1 0 0,0 0 0 0 0,-1 1-1 0 0,1 0 1 0 0,-2-1-1 0 0,1 1 1 0 0,-3-5-45 0 0,1 7-49 0 0,1 1 1 0 0,-1-1-1 0 0,0 1 0 0 0,-1 0 0 0 0,1 0 1 0 0,-1 1-1 0 0,0 0 0 0 0,0-1 0 0 0,0 1 0 0 0,-1 1 1 0 0,1-1-1 0 0,-1 1 0 0 0,0 0 0 0 0,0 1 1 0 0,0-1-1 0 0,0 1 0 0 0,0 0 0 0 0,-1 1 1 0 0,1-1-1 0 0,-1 1 0 0 0,1 1 0 0 0,-1-1 0 0 0,1 1 1 0 0,-1 0-1 0 0,1 1 0 0 0,-1-1 0 0 0,1 1 1 0 0,-1 0-1 0 0,1 1 0 0 0,-1 0 49 0 0,-38 26-2928 0 0,22-3-6404 0 0,15-17-2698 0 0</inkml:trace>
  <inkml:trace contextRef="#ctx0" brushRef="#br0" timeOffset="1835.529">1337 977 5585 0 0,'0'0'1990'0'0,"0"0"-495"0"0,0 0 37 0 0,0 0 283 0 0,0 0 150 0 0,0 0-168 0 0,0 0-411 0 0,0 0-371 0 0,0 0-220 0 0,0 0-16 0 0,0 0 58 0 0,0 0 29 0 0,0 0 11 0 0,16-8 1357 0 0,67-168 613 0 0,-55 95-2332 0 0,-19 130-958 0 0,3-8 464 0 0,-11-33-23 0 0,0-1 0 0 0,0 0 0 0 0,0 0 0 0 0,1 0 0 0 0,0 0 0 0 0,0 0-1 0 0,1 0 1 0 0,0 0 0 0 0,0-1 0 0 0,1 1 0 0 0,0-1 0 0 0,0 0-1 0 0,0 0 1 0 0,1 0 0 0 0,0-1 0 0 0,0 0 0 0 0,0 0 0 0 0,1 0-1 0 0,-1 0 1 0 0,1-1 0 0 0,0 0 0 0 0,1 0 0 0 0,-1-1 0 0 0,1 1 2 0 0,0-5 71 0 0,-1 0 1 0 0,1-1-1 0 0,-1 1 1 0 0,0-1-1 0 0,0-1 1 0 0,1 1-1 0 0,-2-1 1 0 0,1 0-1 0 0,0 0 1 0 0,0 0-1 0 0,-1-1 1 0 0,0 0-1 0 0,0 0 1 0 0,0-1-1 0 0,0 1 1 0 0,-1-1 0 0 0,0 0-1 0 0,0 0 1 0 0,3-5-72 0 0,2-1 111 0 0,-2 0 0 0 0,1 0 0 0 0,-1 0 0 0 0,-1-1 1 0 0,0 0-1 0 0,-1 0 0 0 0,0-1 0 0 0,-1 0 0 0 0,0 1 0 0 0,-1-2 1 0 0,0 1-1 0 0,-1 0 0 0 0,-1 0 0 0 0,0-1 0 0 0,-1 1 1 0 0,-1-6-112 0 0,-7 3-919 0 0,0 14-8237 0 0,6 2-3498 0 0</inkml:trace>
  <inkml:trace contextRef="#ctx0" brushRef="#br0" timeOffset="2399.042">1974 785 11162 0 0,'0'0'1721'0'0,"0"0"-642"0"0,0 0-118 0 0,0 0 218 0 0,0 0 173 0 0,0 0 87 0 0,0 0-80 0 0,0 0-194 0 0,0 0-144 0 0,0 0-141 0 0,0 0-166 0 0,0 0-121 0 0,0 0-51 0 0,21 6-76 0 0,68 16-63 0 0,19-17 839 0 0,-65-12-1214 0 0,-21 7-861 0 0,-13 0-5185 0 0,-7 0-5555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734 130 0 0 0,'0'0'859'0'0,"0"0"184"0"0,0 0 101 0 0,0 0 31 0 0,0 0-7 0 0,0 0 19 0 0,0 0 44 0 0,0 0 71 0 0,0 0 67 0 0,0 0 62 0 0,31-1 15 0 0,136-2 1286 0 0,-137 3 2874 0 0,-30 0-4872 0 0,0 0-52 0 0,0 0-55 0 0,0 0-66 0 0,0 0-38 0 0,-19 0 963 0 0,-140 60-757 0 0,-7 6-557 0 0,-21 7 264 0 0,73-11 32 0 0,113-61-463 0 0,0-1 0 0 0,0 1 0 0 0,0 0 0 0 0,0 0-1 0 0,0-1 1 0 0,0 1 0 0 0,1 0 0 0 0,-1 0 0 0 0,0 0 0 0 0,0 0-1 0 0,1 0 1 0 0,-1 0 0 0 0,1 0 0 0 0,-1 0 0 0 0,1 0-1 0 0,-1 0 1 0 0,1 0 0 0 0,-1 0 0 0 0,1 1 0 0 0,0-1 0 0 0,0 0-1 0 0,0 0 1 0 0,0 0 0 0 0,0 0 0 0 0,0 1 0 0 0,0-1-1 0 0,0 0 1 0 0,0 0 0 0 0,0 0 0 0 0,0 0 0 0 0,1 1 0 0 0,-1-1-1 0 0,1 0 1 0 0,-1 0 0 0 0,1 0 0 0 0,-1 0 0 0 0,1 0-1 0 0,0 0 1 0 0,-1 0 0 0 0,1 0 0 0 0,0 0 0 0 0,0 0 0 0 0,-1-1-1 0 0,1 1 1 0 0,0 0 0 0 0,0 0 0 0 0,0-1 0 0 0,0 1-1 0 0,0-1 1 0 0,0 1 0 0 0,0-1 0 0 0,1 1 0 0 0,-1-1 0 0 0,0 1-1 0 0,0-1 1 0 0,0 0 0 0 0,0 0 0 0 0,0 0 0 0 0,1 0-1 0 0,-1 0 1 0 0,0 0 0 0 0,1 0-5 0 0,24 7 95 0 0,0-1 1 0 0,0-2-1 0 0,1-1 0 0 0,-1 0 1 0 0,1-2-1 0 0,-1-1 0 0 0,18-3-95 0 0,22 1 112 0 0,-47 2-89 0 0,-4-1-7 0 0,1 1 0 0 0,-1 0 0 0 0,1 1 0 0 0,-1 1 0 0 0,0 0 0 0 0,1 1 0 0 0,-2 1 0 0 0,1 0 0 0 0,0 1 0 0 0,0 1-16 0 0,-15-6 2 0 0,1 1 0 0 0,0-1 1 0 0,0 1-1 0 0,0-1 1 0 0,0 1-1 0 0,-1-1 0 0 0,1 1 1 0 0,0 0-1 0 0,0-1 1 0 0,-1 1-1 0 0,1 0 0 0 0,0 0 1 0 0,-1-1-1 0 0,1 1 1 0 0,-1 0-1 0 0,1 0 0 0 0,-1 0 1 0 0,0 0-1 0 0,1 0 1 0 0,-1-1-1 0 0,0 1 0 0 0,1 0 1 0 0,-1 0-1 0 0,0 0 1 0 0,0 0-1 0 0,0 0 0 0 0,0 0 1 0 0,0 0-1 0 0,0 0 1 0 0,0 0-1 0 0,0 0 0 0 0,0 0 1 0 0,-1 0-1 0 0,1 0 1 0 0,0 0-1 0 0,-1 0 0 0 0,1 0 1 0 0,0 0-1 0 0,-1-1 1 0 0,1 1-1 0 0,-1 0 0 0 0,0 0 1 0 0,1 0-1 0 0,-1-1 1 0 0,0 1-1 0 0,1 0 0 0 0,-1-1 1 0 0,0 1-3 0 0,-35 30 61 0 0,-76 38 40 0 0,-184 128-70 0 0,27 19-19 0 0,172-131-76 0 0,96-84 64 0 0,1-1 0 0 0,-1 1 0 0 0,0 0 0 0 0,1-1 1 0 0,-1 1-1 0 0,1 0 0 0 0,-1 0 0 0 0,1 0 1 0 0,0-1-1 0 0,-1 1 0 0 0,1 0 0 0 0,0 0 0 0 0,-1 0 1 0 0,1 0-1 0 0,0 0 0 0 0,0 0 0 0 0,0 0 0 0 0,0-1 1 0 0,0 1-1 0 0,0 0 0 0 0,0 0 0 0 0,0 0 0 0 0,0 0 1 0 0,0 0-1 0 0,0 0 0 0 0,1 0 0 0 0,-1 0 0 0 0,0 0 1 0 0,1-1-1 0 0,-1 1 0 0 0,1 0 0 0 0,-1 0 0 0 0,1 0 1 0 0,-1-1-1 0 0,1 1 0 0 0,-1 0 0 0 0,1-1 1 0 0,0 1-1 0 0,-1 0 0 0 0,1-1 0 0 0,0 1 0 0 0,0-1 1 0 0,0 1-1 0 0,-1-1 0 0 0,1 1 0 0 0,0-1 0 0 0,0 0 1 0 0,0 1-1 0 0,0-1 0 0 0,0 0 0 0 0,0 0 0 0 0,-1 0 1 0 0,2 0-1 0 0,51 7 33 0 0,231-38 289 0 0,-131 8-223 0 0,112 7 218 0 0,-265 16-317 0 0,0 0 11 0 0,0 0 0 0 0,0 0 2 0 0,0 0-7 0 0,0 0-12 0 0,0 0 24 0 0,0 0 8 0 0,0 0 1 0 0,0 0-38 0 0,-4-8-3149 0 0,1 2-6368 0 0,3 5-2832 0 0</inkml:trace>
  <inkml:trace contextRef="#ctx0" brushRef="#br0" timeOffset="629.766">1214 674 9282 0 0,'0'0'2439'0'0,"0"0"-1161"0"0,0 0-511 0 0,0 0 118 0 0,0 0 259 0 0,0 0 166 0 0,0 0-52 0 0,0 0-222 0 0,0 0-244 0 0,0 0-148 0 0,0 0-105 0 0,0 0-79 0 0,0 0-35 0 0,-6 23-43 0 0,-18 70-29 0 0,17-3 830 0 0,7-76-1018 0 0,-1 3 10 0 0,1 0-1 0 0,-2 1 1 0 0,0-1 0 0 0,-1 0-1 0 0,-1 0 1 0 0,-1-1-1 0 0,0 1 1 0 0,-1-1-175 0 0,2 1 774 0 0,3-22 764 0 0,1 4-1532 0 0,4-31 105 0 0,0 0 1 0 0,2 1 0 0 0,2 0-1 0 0,1 0 1 0 0,1 0 0 0 0,1 1-1 0 0,9-14-111 0 0,-10 20 22 0 0,21-43 32 0 0,4 1 0 0 0,2 1 1 0 0,3 3-1 0 0,8-5-54 0 0,-35 48 9 0 0,26-16 21 0 0,-38 35-28 0 0,0-1 0 0 0,0 1 1 0 0,0 0-1 0 0,0-1 0 0 0,0 1 0 0 0,0 0 1 0 0,0 0-1 0 0,1 0 0 0 0,-1 0 0 0 0,0 0 1 0 0,0 0-1 0 0,0 0 0 0 0,0 0 0 0 0,0 0 1 0 0,0 1-1 0 0,0-1 0 0 0,0 0 0 0 0,0 1 1 0 0,0-1-1 0 0,0 1 0 0 0,0-1 0 0 0,0 1 0 0 0,0-1 1 0 0,-1 1-1 0 0,1 0 0 0 0,0-1 0 0 0,0 1 1 0 0,0 0-1 0 0,-1 0 0 0 0,1 0 0 0 0,-1-1 1 0 0,1 1-1 0 0,0 0 0 0 0,-1 0 0 0 0,1 0 1 0 0,-1 0-1 0 0,0 0 0 0 0,1 0 0 0 0,-1 0 1 0 0,0 0-1 0 0,0 0 0 0 0,1 0 0 0 0,-1 0 1 0 0,0 0-1 0 0,0 1-2 0 0,18 54 144 0 0,12 35-395 0 0,-19-86-159 0 0,-7-4-2090 0 0,1 1-5421 0 0,-2 1-4293 0 0</inkml:trace>
  <inkml:trace contextRef="#ctx0" brushRef="#br0" timeOffset="1011.364">1662 1057 12259 0 0,'0'0'4090'0'0,"0"0"-2403"0"0,0 0-847 0 0,0 0 55 0 0,0 0 173 0 0,0 0 130 0 0,0 0-47 0 0,0 0-221 0 0,0 0-245 0 0,0 0-148 0 0,0 0-137 0 0,0 0-98 0 0,0 0-56 0 0,-3 18-92 0 0,-15 82 36 0 0,11-68-212 0 0,7-32-7050 0 0,-2-5 1561 0 0,2 4-6123 0 0</inkml:trace>
  <inkml:trace contextRef="#ctx0" brushRef="#br0" timeOffset="1276.248">1846 715 14075 0 0,'0'0'1856'0'0,"0"0"-802"0"0,0 0-302 0 0,0 0 108 0 0,0 0 143 0 0,0 0 48 0 0,0 0-129 0 0,0 0-218 0 0,0 0-192 0 0,0 0-139 0 0,0 0-83 0 0,0 0-88 0 0,0 0-47 0 0,-9 12-31 0 0,-27 34-36 0 0,27-34-11 0 0,9-12-7 0 0,27-1 359 0 0,-23-26-1105 0 0,-12 11-3226 0 0,5 12-1208 0 0,2 0-6102 0 0</inkml:trace>
  <inkml:trace contextRef="#ctx0" brushRef="#br0" timeOffset="1851.97">1279 181 5537 0 0,'0'0'3390'0'0,"0"0"-1085"0"0,0 0-453 0 0,0 0-23 0 0,0 0-57 0 0,0 0-145 0 0,0 0-239 0 0,0 0-236 0 0,0 0-190 0 0,0 0-147 0 0,0 0-146 0 0,0 0-143 0 0,0 0-93 0 0,-7-1-66 0 0,-18-2-36 0 0,50-5 1302 0 0,156-24 452 0 0,55 28-1702 0 0,-228 7-21 0 0,-37-3-170 0 0,21-2-204 0 0,0 1-1 0 0,1-1 1 0 0,-1-1-1 0 0,1 0 1 0 0,0 0-1 0 0,0 0 0 0 0,0-1 1 0 0,0 0-1 0 0,0 0 1 0 0,1 0-1 0 0,0-1 1 0 0,0 0-1 0 0,0 0 1 0 0,0-1-1 0 0,1 0 1 0 0,0 0-1 0 0,0 0 0 0 0,1-1 1 0 0,0 1-1 0 0,0-1 1 0 0,0 0-1 0 0,0-3 13 0 0,4-6-3041 0 0,7 9-6106 0 0,0 4-3414 0 0</inkml:trace>
  <inkml:trace contextRef="#ctx0" brushRef="#br0" timeOffset="9514.208">439 1308 5297 0 0,'0'0'3961'0'0,"0"0"-1347"0"0,0 0-594 0 0,0 0-123 0 0,0 0-177 0 0,0 0-274 0 0,0 0-325 0 0,0 0-283 0 0,0 0-201 0 0,0 0-99 0 0,0 0-76 0 0,0 0-69 0 0,0 0-44 0 0,-1 0 1954 0 0,18-26-1608 0 0,-6 22-503 0 0,-4 1-718 0 0,4-2-2461 0 0,-2-1-3860 0 0,-4 2-5611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154 369 11747 0 0,'0'0'2591'0'0,"0"0"-764"0"0,0 0-511 0 0,0 0-42 0 0,0 0 85 0 0,0 0-68 0 0,0 0-266 0 0,0 0-346 0 0,0 0-283 0 0,0 0-161 0 0,0 0-22 0 0,1 5 57 0 0,3 21 162 0 0,13 71 654 0 0,-5 1 0 0 0,0 73-1086 0 0,-12-114 53 0 0,1 42 78 0 0,-5 0 0 0 0,-9 51-131 0 0,3-76-276 0 0,8-101-8307 0 0,11-1-985 0 0,-5 17 853 0 0</inkml:trace>
  <inkml:trace contextRef="#ctx0" brushRef="#br0" timeOffset="546.118">1 402 12243 0 0,'0'0'2219'0'0,"0"0"-374"0"0,0 0-213 0 0,0 0-65 0 0,0 0-151 0 0,0 0-249 0 0,0 0-300 0 0,0 0-274 0 0,0 0-157 0 0,0 0-78 0 0,0 0-38 0 0,0 0-6 0 0,19-19-16 0 0,63-60-16 0 0,4 32 263 0 0,-65 39-425 0 0,2-3-28 0 0,0 1 0 0 0,1 1 0 0 0,0 1 0 0 0,1 1 0 0 0,0 1 1 0 0,0 1-1 0 0,0 1 0 0 0,0 2 0 0 0,17 0-92 0 0,-40 2 0 0 0,0 1-1 0 0,1 0 1 0 0,-1-1 0 0 0,0 1-1 0 0,0 0 1 0 0,0 0-1 0 0,0 0 1 0 0,0 0 0 0 0,0 1-1 0 0,0-1 1 0 0,0 0-1 0 0,0 1 1 0 0,-1 0 0 0 0,1-1-1 0 0,-1 1 1 0 0,1 0 0 0 0,-1 0-1 0 0,1 0 1 0 0,-1-1-1 0 0,0 1 1 0 0,0 1 0 0 0,0-1-1 0 0,0 0 1 0 0,0 0-1 0 0,-1 0 1 0 0,1 1 0 0 0,-1-1-1 0 0,1 0 1 0 0,-1 0 0 0 0,0 1-1 0 0,0-1 1 0 0,0 2 0 0 0,-12 76 27 0 0,0-57-22 0 0,-2 0 0 0 0,0 0 1 0 0,-1-2-1 0 0,-2 0 0 0 0,0 0 1 0 0,-6 3-6 0 0,-67 92 2 0 0,89-116-5 0 0,1 1-1 0 0,-1 0 0 0 0,1-1 0 0 0,0 1 1 0 0,-1 0-1 0 0,1 0 0 0 0,0 0 0 0 0,0 0 1 0 0,-1-1-1 0 0,1 1 0 0 0,0 0 0 0 0,0 0 1 0 0,0 0-1 0 0,0 0 0 0 0,0 0 0 0 0,0-1 1 0 0,0 1-1 0 0,0 0 0 0 0,1 0 0 0 0,-1 0 1 0 0,0 0-1 0 0,0-1 0 0 0,1 1 0 0 0,-1 0 1 0 0,1 0-1 0 0,-1-1 0 0 0,0 1 0 0 0,1 0 0 0 0,0 0 1 0 0,-1-1-1 0 0,1 1 0 0 0,-1-1 0 0 0,1 1 1 0 0,0 0-1 0 0,-1-1 0 0 0,1 1 0 0 0,0-1 1 0 0,-1 0-1 0 0,1 1 0 0 0,0-1 0 0 0,0 1 1 0 0,0-1-1 0 0,-1 0 0 0 0,1 0 0 0 0,0 0 1 0 0,0 1-1 0 0,0-1 4 0 0,50 9 3 0 0,-41-8 1 0 0,35 4 30 0 0,117 26-33 0 0,-155-28 3 0 0,0 0 0 0 0,0 0-1 0 0,0 0 1 0 0,0 1-1 0 0,0 0 1 0 0,-1 1-1 0 0,1-1 1 0 0,-1 1-1 0 0,-1 0 1 0 0,1 1-1 0 0,-1 0 1 0 0,1-1 0 0 0,-2 2-1 0 0,1-1 1 0 0,-1 0-1 0 0,0 1 1 0 0,0 0-1 0 0,-1 0 1 0 0,2 5-4 0 0,-3-5 17 0 0,0 0 0 0 0,0 1 1 0 0,-1-1-1 0 0,0 0 0 0 0,-1 1 0 0 0,0-1 1 0 0,0 1-1 0 0,0-1 0 0 0,-1 1 1 0 0,0-1-1 0 0,-1 1 0 0 0,1-1 0 0 0,-1 0 1 0 0,-1 0-1 0 0,0 0 0 0 0,0 0 1 0 0,0 0-1 0 0,0-1 0 0 0,-1 1 0 0 0,0-1 1 0 0,-1 0-1 0 0,0 0 0 0 0,0 0-17 0 0,-13 15 76 0 0,-1-2 0 0 0,0 0 0 0 0,-2-1 0 0 0,0-1 0 0 0,-19 11-76 0 0,21-15 23 0 0,-1-1-1 0 0,0-1 0 0 0,-1-1 0 0 0,-1-1 0 0 0,1-1 1 0 0,-1 0-1 0 0,-1-2 0 0 0,1-1 0 0 0,-12 1-22 0 0,-48 1-776 0 0,81-7 627 0 0,1-1 1 0 0,0 0-1 0 0,-1 1 0 0 0,1-1 0 0 0,-1 0 0 0 0,1 1 1 0 0,0-1-1 0 0,0 0 0 0 0,-1 1 0 0 0,1-1 0 0 0,0 0 1 0 0,0 0-1 0 0,0 1 0 0 0,0-1 0 0 0,0 0 0 0 0,0 0 0 0 0,0 0 1 0 0,0 1-1 0 0,0-1 0 0 0,0 0 0 0 0,0 0 0 0 0,0 1 1 0 0,1-1-1 0 0,-1 0 0 0 0,0 1 0 0 0,1-1 0 0 0,-1 0 1 0 0,0 1-1 0 0,1-1 0 0 0,-1 0 0 0 0,1 1 0 0 0,-1-1 1 0 0,1 1-1 0 0,-1-1 0 0 0,1 0 0 0 0,-1 1 0 0 0,1 0 1 0 0,0-1-1 0 0,-1 1 0 0 0,1-1 0 0 0,0 1 0 0 0,0 0 149 0 0,14-15-10055 0 0,-2 10-875 0 0</inkml:trace>
  <inkml:trace contextRef="#ctx0" brushRef="#br0" timeOffset="1352.266">921 851 16796 0 0,'0'0'1828'0'0,"0"0"-829"0"0,0 0-359 0 0,0 0 51 0 0,0 0 105 0 0,0 0-1 0 0,0 0-142 0 0,0 0-173 0 0,0 0-125 0 0,0 0-43 0 0,0 0-26 0 0,0 0-42 0 0,0 0-50 0 0,6 16-19 0 0,18 49-39 0 0,14-14 499 0 0,-31-49-535 0 0,-1 0-1 0 0,1 0 1 0 0,-1-1 0 0 0,1 0-1 0 0,0 0 1 0 0,0 0 0 0 0,-1-1-1 0 0,1 0 1 0 0,0-1 0 0 0,0 1-1 0 0,-1-1 1 0 0,1 0 0 0 0,0-1-1 0 0,-1 0 1 0 0,5-1-100 0 0,2-3 81 0 0,0-1 1 0 0,-1 0-1 0 0,0-1 0 0 0,0 0 0 0 0,0-1 1 0 0,-1 0-1 0 0,0-1 0 0 0,-1 0 1 0 0,0 0-1 0 0,-1-1 0 0 0,0-1-81 0 0,1 2 26 0 0,82-100 278 0 0,-93 111-305 0 0,1-1 0 0 0,0 1 0 0 0,0-1 0 0 0,0 1 0 0 0,0-1 0 0 0,0 1-1 0 0,0-1 1 0 0,0 1 0 0 0,0 0 0 0 0,0-1 0 0 0,0 1 0 0 0,0-1 0 0 0,0 1 0 0 0,0-1 0 0 0,0 1 0 0 0,0-1 0 0 0,1 1-1 0 0,-1-1 1 0 0,0 1 0 0 0,0-1 0 0 0,1 0 0 0 0,-1 1 0 0 0,0-1 0 0 0,1 1 0 0 0,-1-1 0 0 0,0 1 0 0 0,1-1 0 0 0,-1 0-1 0 0,0 1 1 0 0,1-1 0 0 0,-1 0 0 0 0,1 0 0 0 0,-1 1 0 0 0,1-1 0 0 0,-1 0 0 0 0,1 0 0 0 0,-1 1 0 0 0,1-1-1 0 0,-1 0 1 0 0,1 0 0 0 0,-1 0 0 0 0,1 0 0 0 0,-1 0 0 0 0,1 0 0 0 0,-1 0 0 0 0,1 0 0 0 0,-1 0 0 0 0,1 0 0 0 0,-1 0-1 0 0,1 0 1 0 0,-1 0 0 0 0,1-1 0 0 0,-1 1 0 0 0,1 0 0 0 0,-1 0 0 0 0,1-1 0 0 0,-1 1 0 0 0,1 0 1 0 0,3 25-32 0 0,0-18 32 0 0,1 1 0 0 0,-1-1-1 0 0,1 0 1 0 0,1 0-1 0 0,-1-1 1 0 0,1 0 0 0 0,0 0-1 0 0,0 0 1 0 0,1 0-1 0 0,0-1 1 0 0,0 0 0 0 0,0-1-1 0 0,1 1 1 0 0,-1-2-1 0 0,1 1 1 0 0,0-1 0 0 0,0 0-1 0 0,1 0 1 0 0,-1-1-1 0 0,7 1 1 0 0,-6-1 9 0 0,1 1-1 0 0,0-2 1 0 0,-1 1-1 0 0,1-1 1 0 0,0-1-1 0 0,0 0 1 0 0,0 0-1 0 0,0-1 1 0 0,-1 0-1 0 0,1 0 1 0 0,0-1-1 0 0,-1-1 1 0 0,1 0-1 0 0,-1 0 1 0 0,0-1-1 0 0,0 0 0 0 0,1-1-8 0 0,76-61 202 0 0,-64 37-146 0 0,-1-1 0 0 0,-1-1 0 0 0,-2 0 0 0 0,-1-2 1 0 0,-1 0-1 0 0,-2 0 0 0 0,-1-2 0 0 0,-2 1 0 0 0,-2-2 0 0 0,-1 1 0 0 0,3-33-56 0 0,-4 23-18 0 0,-2-1-1 0 0,-3 1 0 0 0,-1-1 1 0 0,-4-28 18 0 0,2 65 6 0 0,1 0 0 0 0,-2 0 0 0 0,1 0 1 0 0,-1 1-1 0 0,0-1 0 0 0,-1 1 0 0 0,0 0 0 0 0,-1-1 1 0 0,1 1-1 0 0,-2 1 0 0 0,1-1 0 0 0,-1 1 1 0 0,0-1-1 0 0,0 1 0 0 0,-4-3-6 0 0,7 10-6 0 0,1 0-1 0 0,-1-1 1 0 0,1 1 0 0 0,-1 0-1 0 0,0 1 1 0 0,1-1 0 0 0,-1 0 0 0 0,1 0-1 0 0,-1 1 1 0 0,1-1 0 0 0,-1 1-1 0 0,1-1 1 0 0,-1 1 0 0 0,1-1-1 0 0,0 1 1 0 0,-1 0 0 0 0,1 0-1 0 0,0 0 1 0 0,-1 0 0 0 0,1 0 0 0 0,0 0-1 0 0,0 0 1 0 0,0 0 0 0 0,0 0-1 0 0,0 1 1 0 0,0-1 0 0 0,0 0-1 0 0,1 1 1 0 0,-1-1 0 0 0,0 1-1 0 0,1-1 1 0 0,-1 0 0 0 0,1 1 0 0 0,-1-1-1 0 0,1 1 1 0 0,0 0 0 0 0,0-1-1 0 0,0 1 1 0 0,-1-1 0 0 0,2 1-1 0 0,-1-1 1 0 0,0 1 0 0 0,0-1-1 0 0,0 1 7 0 0,-2 7 25 0 0,-6 29-21 0 0,1 1 1 0 0,2 0-1 0 0,2 0 0 0 0,1 1 1 0 0,3-1-1 0 0,3 28-4 0 0,3-5 37 0 0,2-1 1 0 0,3 0-1 0 0,11 29-37 0 0,20 111 142 0 0,-41-76-130 0 0,-2-121-69 0 0,-1 0 0 0 0,0-1 1 0 0,0 1-1 0 0,0 0 0 0 0,0-1 0 0 0,-1 1 1 0 0,1-1-1 0 0,-1 1 0 0 0,0-1 1 0 0,0 1-1 0 0,0-1 0 0 0,-1 0 1 0 0,1 0-1 0 0,-1 0 0 0 0,1-1 0 0 0,-1 1 1 0 0,0-1-1 0 0,0 1 0 0 0,0-1 1 0 0,-1 0-1 0 0,1 0 0 0 0,0 0 0 0 0,-1-1 1 0 0,0 1-1 0 0,1-1 0 0 0,-1 0 1 0 0,-3 1 56 0 0,5-3-172 0 0,0 0 0 0 0,0-1 1 0 0,0 1-1 0 0,0-1 0 0 0,0 1 1 0 0,0-1-1 0 0,0 0 1 0 0,1 0-1 0 0,-1 0 0 0 0,1 0 1 0 0,0 0-1 0 0,-1 0 0 0 0,1 0 1 0 0,0 0-1 0 0,0 0 0 0 0,0-1 1 0 0,1 1-1 0 0,-1 0 1 0 0,0-1-1 0 0,1 1 0 0 0,0-1 1 0 0,-1 1-1 0 0,1-1 172 0 0,-1-2-476 0 0,-6-30-3072 0 0,4 10-4178 0 0,1 9-3801 0 0</inkml:trace>
  <inkml:trace contextRef="#ctx0" brushRef="#br0" timeOffset="1610.62">1547 438 14803 0 0,'0'0'2550'0'0,"0"0"-903"0"0,0 0-297 0 0,0 0 129 0 0,0 0 96 0 0,0 0-163 0 0,0 0-298 0 0,0 0-296 0 0,33 2-201 0 0,103 6-124 0 0,29-19 455 0 0,-105 2-708 0 0,-28 5-811 0 0,115-8 1674 0 0,-99 12-3976 0 0,1 5-4081 0 0,-38-2-5635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10266 0 0,'0'0'1953'0'0,"0"0"-282"0"0,0 0-258 0 0,0 0 84 0 0,0 0 131 0 0,0 0-45 0 0,0 0-231 0 0,0 0-322 0 0,0 0-303 0 0,0 0-223 0 0,0-3 1477 0 0,-11 375-48 0 0,-13-145-1557 0 0,11-113-23 0 0,13-114-311 0 0,0 0 19 0 0,0 0-5 0 0,0 0 12 0 0,0 0-5 0 0,193 0 1349 0 0,46-22-1091 0 0,-154 11-263 0 0,-84 11-38 0 0,-1 0 12 0 0,0 0 4 0 0,0 0-5 0 0,0 0 13 0 0,0 0 2 0 0,0 0 0 0 0,0 0 6 0 0,0 0-26 0 0,0 0 0 0 0,0 0-13 0 0,0 0-2 0 0,0 0-17 0 0,0 0-3 0 0,0 0 12 0 0,0 0-18 0 0,0 0 31 0 0,0 0 8 0 0,0 0-25 0 0,0 0-9 0 0,0 0-6 0 0,-1-13-2423 0 0,1-11-1858 0 0,2 10-5450 0 0,0 6-2223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11258 0 0,'0'0'2040'0'0,"0"0"-296"0"0,0 0-201 0 0,0 0-51 0 0,0 0-43 0 0,0 0-100 0 0,0 0-183 0 0,0 0-209 0 0,0 0-182 0 0,0 0-147 0 0,0 0-118 0 0,0 0-84 0 0,0 0-40 0 0,-3-3-51 0 0,-2-14 305 0 0,39 8 155 0 0,-28 8-749 0 0,194-28 1355 0 0,-21 21-864 0 0,-179 8-517 0 0,0 0-11 0 0,0 0-31 0 0,0 0 46 0 0,0 0 33 0 0,0 0 10 0 0,0 0 33 0 0,0 0-3 0 0,0 0-2 0 0,0 0 26 0 0,0 0 34 0 0,-30-26 448 0 0,-101-95-522 0 0,93 74-868 0 0,38 46 299 0 0,54 27-7486 0 0,-41-16 1558 0 0,-1-2-5858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9642 0 0,'0'0'2671'0'0,"0"0"-582"0"0,0 0-381 0 0,0 0-33 0 0,0 0-47 0 0,0 0-113 0 0,0 0-228 0 0,0 0-236 0 0,0 0-237 0 0,0 0-182 0 0,0 0-133 0 0,0 0-95 0 0,-12 2-21 0 0,-34 4-41 0 0,27 15 193 0 0,7 106 241 0 0,12-95-958 0 0,6-24-917 0 0,-4-9-9098 0 0,-2-2-1223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15171 0 0,'0'0'1559'0'0,"0"0"-253"0"0,0 0-19 0 0,0 0 61 0 0,0 0-41 0 0,0 0-196 0 0,0 0-284 0 0,0 0-243 0 0,0 0-163 0 0,0 0-114 0 0,0 0-64 0 0,0 0-46 0 0,0 0-47 0 0,-4 0 1083 0 0,-39 1-846 0 0,35 13-1146 0 0,39-14-5154 0 0,-18 0-1145 0 0,-4 0-4770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12611 0 0,'0'0'2700'0'0,"0"0"-1283"0"0,0 0-503 0 0,0 0 25 0 0,0 0 80 0 0,0 0-16 0 0,0 0-103 0 0,0 0-156 0 0,0 0-119 0 0,0 0-59 0 0,0 0-74 0 0,0 0-65 0 0,0 0-51 0 0,-2 12-49 0 0,-5 75 709 0 0,2-82-3448 0 0,2-13-6644 0 0,3 4-2395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14379 0 0,'0'0'1904'0'0,"0"0"-519"0"0,0 0-274 0 0,0 0-15 0 0,0 0-20 0 0,0 0-122 0 0,0 0-193 0 0,0 0-163 0 0,0 0-125 0 0,0 0-73 0 0,0 0-41 0 0,0 0-64 0 0,0 0-45 0 0,-7 3-36 0 0,-23 12-68 0 0,23-11-40 0 0,7-4-54 0 0,0 0-44 0 0,0 0-39 0 0,0 0-24 0 0,21 0-566 0 0,2-3-1167 0 0,-9-3-4866 0 0,-8 0-4803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10450 0 0,'0'0'2603'0'0,"0"0"-438"0"0,0 0-254 0 0,0 0-128 0 0,0 0-132 0 0,0 0-199 0 0,0 0-243 0 0,0 0-194 0 0,0 0-170 0 0,0 0-118 0 0,0 0-106 0 0,0 0-79 0 0,0 0-59 0 0,-7-7-70 0 0,-21-23-60 0 0,21 23-77 0 0,17 3 514 0 0,52-11-209 0 0,-3 0-390 0 0,1 2 0 0 0,0 3 1 0 0,1 3-1 0 0,28 1-191 0 0,-73 6 83 0 0,-15 1-62 0 0,1 0 0 0 0,-1 0 0 0 0,0-1-1 0 0,0 1 1 0 0,0 0 0 0 0,0-1-1 0 0,1 0 1 0 0,-1 1 0 0 0,0-1-1 0 0,0 1 1 0 0,1-1 0 0 0,-1 0-1 0 0,0 0 1 0 0,1 0 0 0 0,-1 0-1 0 0,0 0 1 0 0,1 0 0 0 0,-1 0-1 0 0,0 0 1 0 0,1-1 0 0 0,-1 1-1 0 0,0 0 1 0 0,0-1 0 0 0,1 1-1 0 0,-1-1 1 0 0,0 1 0 0 0,0-1-1 0 0,0 0 1 0 0,0 0 0 0 0,0 1-1 0 0,0-1 1 0 0,0 0 0 0 0,0 0-1 0 0,0 0 1 0 0,0 0 0 0 0,0 0-1 0 0,0 0 1 0 0,0-1-21 0 0,-12-6-77 0 0,1-1 0 0 0,0 0 0 0 0,0-1 0 0 0,1 0 0 0 0,1 0-1 0 0,-1-1 1 0 0,2 0 0 0 0,-1 0 0 0 0,2-1 0 0 0,-1 0 0 0 0,2 0 0 0 0,-1 0 0 0 0,2-1 0 0 0,0 0 0 0 0,0 0 0 0 0,1 0-1 0 0,1 0 1 0 0,0-1 0 0 0,1 1 0 0 0,0-1 0 0 0,2-11 77 0 0,16-2-2825 0 0,-3 14-4225 0 0,-9 8-5326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13699 0 0,'0'0'2047'0'0,"0"0"-576"0"0,0 0-213 0 0,0 0 102 0 0,0 0 35 0 0,0 0-136 0 0,0 0-295 0 0,0 0-348 0 0,0 0-245 0 0,0 0-130 0 0,0 0-30 0 0,0 0 32 0 0,4 2 50 0 0,9 11-64 0 0,-1-1 0 0 0,0 2 0 0 0,0-1 0 0 0,-2 2 0 0 0,0-1 0 0 0,0 1 0 0 0,-1 1 0 0 0,-1 0 0 0 0,-1 0 0 0 0,0 1 0 0 0,0 4-229 0 0,70 192 392 0 0,-39-128-341 0 0,-24-107 1365 0 0,73-199-1064 0 0,63-132-416 0 0,-144 350-3146 0 0,-8 27-979 0 0,2-19 1260 0 0,-2 6-9147 0 0</inkml:trace>
  <inkml:trace contextRef="#ctx0" brushRef="#br0" timeOffset="330.662">733 603 13515 0 0,'0'0'5344'0'0,"0"0"-3341"0"0,0 0-1094 0 0,0 0-27 0 0,0 0 71 0 0,0 0 2 0 0,0 0-121 0 0,0 0-231 0 0,0 0-229 0 0,0 0-143 0 0,0 0-40 0 0,0 0-18 0 0,0 0 2 0 0,-3 12-4 0 0,-32 93 267 0 0,20-50-726 0 0,15-54-47 0 0,23-23-7619 0 0,-18 15 1336 0 0,2-1-5130 0 0</inkml:trace>
  <inkml:trace contextRef="#ctx0" brushRef="#br0" timeOffset="585.843">873 227 16692 0 0,'0'0'1585'0'0,"0"0"-467"0"0,0 0-201 0 0,0 0 26 0 0,0 0 16 0 0,0 0-56 0 0,0 0-172 0 0,0 0-202 0 0,0 0-134 0 0,0 0-102 0 0,0 0-73 0 0,0 0-56 0 0,0 0-61 0 0,-8 12-42 0 0,-27 35-42 0 0,36-47-152 0 0,-1 0-1 0 0,0 0 1 0 0,1 0 0 0 0,-1 0-1 0 0,0 0 1 0 0,1 0-1 0 0,-1 0 1 0 0,1 0 0 0 0,-1 0-1 0 0,0 0 1 0 0,1 0 0 0 0,-1 0-1 0 0,0 0 1 0 0,1 0-1 0 0,-1 1 1 0 0,0-1 0 0 0,1 0-1 0 0,-1 0 1 0 0,0 0 0 0 0,1 0-1 0 0,-1 1 1 0 0,0-1-1 0 0,1 0 1 0 0,-1 0 0 0 0,0 1-1 0 0,0-1 1 0 0,1 0-1 0 0,-1 1 1 0 0,0-1 0 0 0,0 0-1 0 0,0 1 1 0 0,1-1 0 0 0,-1 0-1 0 0,0 1 1 0 0,0-1-1 0 0,0 0 1 0 0,0 1 0 0 0,0-1-1 0 0,0 0 1 0 0,0 1 0 0 0,0-1-1 0 0,0 0 1 0 0,0 1 133 0 0,1-2-1144 0 0,6-3-5305 0 0,-3 0-5087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36 646 5889 0 0,'0'0'2997'0'0,"0"0"-1197"0"0,0 0-357 0 0,0 0 195 0 0,0 0 197 0 0,0 0 11 0 0,0 0-255 0 0,0 0-303 0 0,0 0-205 0 0,0 0-60 0 0,0 0-62 0 0,11 10 3098 0 0,-22 241-1364 0 0,0-158-2562 0 0,9-32-129 0 0,2-60 13 0 0,0-1-5 0 0,0 0-13 0 0,0 0-3 0 0,1-20-565 0 0,18-43-1315 0 0,-7 24-1363 0 0,-2 0-5077 0 0,-6 23-3416 0 0</inkml:trace>
  <inkml:trace contextRef="#ctx0" brushRef="#br0" timeOffset="251.742">82 241 7554 0 0,'0'0'3379'0'0,"0"0"-398"0"0,0 0-371 0 0,0 0-339 0 0,0 0-346 0 0,0 0-350 0 0,0 0-309 0 0,0 0-234 0 0,0 0-212 0 0,0 0-181 0 0,0 0-125 0 0,0 0-133 0 0,0 0-108 0 0,-14-6-67 0 0,-41-15-73 0 0,55 21-133 0 0,0 1 0 0 0,1-1 0 0 0,-1 0 0 0 0,1 1 0 0 0,-1-1 0 0 0,0 1 0 0 0,0-1 0 0 0,1 0 0 0 0,-1 1 0 0 0,0-1 0 0 0,0 1-1 0 0,1-1 1 0 0,-1 1 0 0 0,0-1 0 0 0,0 1 0 0 0,0-1 0 0 0,0 1 0 0 0,0-1 0 0 0,0 1 0 0 0,0-1 0 0 0,0 1 0 0 0,0-1 0 0 0,0 1 0 0 0,0-1 0 0 0,0 1 0 0 0,0-1 0 0 0,0 1 0 0 0,-1-1-1 0 0,1 1 1 0 0,0-1 0 0 0,0 1 0 0 0,0-1 0 0 0,-1 1 0 0 0,1-1 0 0 0,0 0 0 0 0,-1 1 0 0 0,1-1 0 0 0,0 0 0 0 0,-1 1 0 0 0,1-1 0 0 0,-1 0 0 0 0,1 1 0 0 0,0-1 0 0 0,-1 0-1 0 0,1 1 1 0 0,-1-1 0 0 0,1 0 0 0 0,-1 0 0 0 0,1 0 0 0 0,-1 0 0 0 0,1 1 0 0 0,-1-1 0 0 0,1 0 0 0 0,-1 0 0 0 0,1 0 0 0 0,-1 0 0 0 0,1 0 0 0 0,-1 0 0 0 0,1 0 0 0 0,-1 0 0 0 0,1-1-1 0 0,-1 1 1 0 0,1 0 0 0 0,-1 0 0 0 0,1 0 0 0 0,-1 0 0 0 0,52 7-2931 0 0,-41-7-40 0 0,-2 0-7472 0 0</inkml:trace>
  <inkml:trace contextRef="#ctx0" brushRef="#br0" timeOffset="1070.747">373 1209 3593 0 0,'0'0'2242'0'0,"0"0"-67"0"0,0 0 93 0 0,0 0 105 0 0,0 0-7 0 0,0 0-198 0 0,0 0-460 0 0,0 0-413 0 0,0 0-260 0 0,0 0-156 0 0,0 0-21 0 0,0 0-5 0 0,0 0-81 0 0,2-16-108 0 0,15-104 862 0 0,54-225 969 0 0,-67 333-2482 0 0,0 1 0 0 0,1 0 0 0 0,0 0 0 0 0,0 0-1 0 0,2 1 1 0 0,-1 0 0 0 0,1 0 0 0 0,1 1 0 0 0,-1-1-1 0 0,2 2 1 0 0,-1-1 0 0 0,1 1 0 0 0,4-2-13 0 0,-11 8 0 0 0,0 1 1 0 0,0-1-1 0 0,0 1 0 0 0,0 0 0 0 0,0-1 1 0 0,0 1-1 0 0,1 0 0 0 0,-1 1 0 0 0,0-1 1 0 0,1 0-1 0 0,-1 1 0 0 0,0-1 1 0 0,1 1-1 0 0,-1 0 0 0 0,1-1 0 0 0,-1 1 1 0 0,0 1-1 0 0,1-1 0 0 0,-1 0 1 0 0,1 0-1 0 0,-1 1 0 0 0,0 0 0 0 0,1-1 1 0 0,-1 1-1 0 0,0 0 0 0 0,0 0 0 0 0,0 0 1 0 0,1 0-1 0 0,-1 0 0 0 0,0 1 1 0 0,0-1-1 0 0,-1 1 0 0 0,1-1 0 0 0,0 1 1 0 0,0 0-1 0 0,-1 0 0 0 0,1 0 1 0 0,-1 0-1 0 0,0 0 0 0 0,1 0 0 0 0,-1 0 1 0 0,0 0-1 0 0,0 2 0 0 0,11 27 20 0 0,-1 0-1 0 0,-2 2 1 0 0,-2-1 0 0 0,-1 1 0 0 0,1 12-20 0 0,-9 139 10 0 0,2-184 1 0 0,0 0-10 0 0,0 0 13 0 0,0 0-1 0 0,0 0-32 0 0,4-11 42 0 0,154-188 32 0 0,-132 165-57 0 0,2 2 0 0 0,1 0 1 0 0,1 2-1 0 0,20-14 2 0 0,-49 43-3 0 0,-1-1 1 0 0,1 1-1 0 0,-1 0 1 0 0,1 0-1 0 0,0-1 1 0 0,0 1-1 0 0,-1 0 1 0 0,1 0-1 0 0,0 0 1 0 0,0 0-1 0 0,0 0 1 0 0,0 0-1 0 0,0 0 1 0 0,0 0-1 0 0,1 0 1 0 0,-1 0-1 0 0,0 1 1 0 0,0-1-1 0 0,1 1 1 0 0,-1-1-1 0 0,0 0 1 0 0,1 1-1 0 0,-1 0 1 0 0,0-1-1 0 0,1 1 0 0 0,-1 0 1 0 0,1 0-1 0 0,-1 0 1 0 0,0 0-1 0 0,1 0 1 0 0,-1 0-1 0 0,1 0 1 0 0,-1 1-1 0 0,0-1 1 0 0,1 0-1 0 0,-1 1 1 0 0,1-1-1 0 0,-1 1 1 0 0,0-1-1 0 0,0 1 1 0 0,1 0-1 0 0,-1-1 1 0 0,0 1-1 0 0,0 0 1 0 0,0 0-1 0 0,0 0 1 0 0,0 0-1 0 0,0 0 1 0 0,0 0-1 0 0,0 0 1 0 0,0 1-1 0 0,-1-1 0 0 0,1 0 1 0 0,0 1 2 0 0,-20 175 95 0 0,5-104-71 0 0,-4 108 40 0 0,17-180-75 0 0,1 1 1 0 0,0 0 0 0 0,0-1-1 0 0,-1 1 1 0 0,1 0 0 0 0,0 0-1 0 0,0 0 1 0 0,1-1 0 0 0,-1 1-1 0 0,0 0 1 0 0,1 0-1 0 0,-1-1 1 0 0,1 1 0 0 0,-1 0-1 0 0,1-1 1 0 0,0 1 0 0 0,0-1-1 0 0,0 1 1 0 0,-1-1 0 0 0,2 1-1 0 0,-1-1 1 0 0,0 0 0 0 0,0 1-1 0 0,0-1 1 0 0,1 0 0 0 0,-1 0-1 0 0,1 1 11 0 0,23 1-2462 0 0,-17-3 320 0 0,-3 0-3601 0 0,-2 0-6525 0 0</inkml:trace>
  <inkml:trace contextRef="#ctx0" brushRef="#br0" timeOffset="1767.791">1385 760 5217 0 0,'0'0'5211'0'0,"0"0"-2422"0"0,0 0-817 0 0,0 0-75 0 0,0 0-123 0 0,0 0-242 0 0,0 0-362 0 0,0 0-437 0 0,0 0-291 0 0,0 0-167 0 0,0 0-67 0 0,0 0 8 0 0,0 0 102 0 0,0-7 576 0 0,22 55 1010 0 0,-13-19-1716 0 0,-2 0 0 0 0,-1 0-1 0 0,-1 1 1 0 0,-2 0 0 0 0,-1 0-1 0 0,-1 0 1 0 0,-1 0-1 0 0,-2 0 1 0 0,-1-1 0 0 0,-3 9-188 0 0,-30 146 117 0 0,11-78-21 0 0,25-106-83 0 0,0-1 0 0 0,0 1 0 0 0,-1-1-1 0 0,1 1 1 0 0,0-1 0 0 0,0 0 0 0 0,0 1 0 0 0,0-1-1 0 0,0 1 1 0 0,-1-1 0 0 0,1 1 0 0 0,0-1 0 0 0,-1 1 0 0 0,1 0-1 0 0,0-1 1 0 0,-1 1 0 0 0,1-1 0 0 0,0 1 0 0 0,-1 0-1 0 0,1-1 1 0 0,-1 1 0 0 0,1 0 0 0 0,0-1 0 0 0,-1 1 0 0 0,1 0-1 0 0,-1 0 1 0 0,1-1 0 0 0,-1 1 0 0 0,1 0 0 0 0,-1 0-1 0 0,1 0 1 0 0,-1 0 0 0 0,0 0 0 0 0,1 0 0 0 0,-1 0 0 0 0,1 0-1 0 0,-1 0 1 0 0,1 0 0 0 0,-1 0 0 0 0,1 0 0 0 0,-1 0-1 0 0,1 0 1 0 0,-1 0 0 0 0,1 0 0 0 0,-1 1 0 0 0,1-1 0 0 0,-1 0-1 0 0,1 0 1 0 0,-1 1 0 0 0,1-1 0 0 0,-1 0 0 0 0,1 1-1 0 0,0-1 1 0 0,-1 0 0 0 0,1 1 0 0 0,-1-1 0 0 0,1 1 0 0 0,0-1-1 0 0,0 1 1 0 0,-1-1 0 0 0,1 1 0 0 0,0-1 0 0 0,0 1-1 0 0,-1-1 1 0 0,1 1 0 0 0,0-1 0 0 0,0 1 0 0 0,0-1 0 0 0,0 1-13 0 0,-11-44 151 0 0,26-119-21 0 0,57-76-82 0 0,-67 226-44 0 0,5-16-1 0 0,0 0 0 0 0,2 1-1 0 0,1 0 1 0 0,2 1 0 0 0,0 0 0 0 0,1 1 0 0 0,2 1 0 0 0,1 1 0 0 0,0 1 0 0 0,2 0 0 0 0,0 1-1 0 0,15-9-2 0 0,-33 27 0 0 0,1 0-1 0 0,-1 0 0 0 0,1 0 0 0 0,0 1 1 0 0,0 0-1 0 0,0 0 0 0 0,0 0 0 0 0,1 0 0 0 0,-1 0 1 0 0,0 1-1 0 0,1 0 0 0 0,-1 0 0 0 0,1 0 1 0 0,0 1-1 0 0,-1-1 0 0 0,1 1 0 0 0,-1 0 0 0 0,1 1 1 0 0,0-1-1 0 0,-1 1 0 0 0,1-1 0 0 0,-1 2 1 0 0,1-1-1 0 0,-1 0 0 0 0,0 1 0 0 0,1 0 1 0 0,-1 0-1 0 0,0 0 0 0 0,0 0 0 0 0,0 1 0 0 0,-1-1 1 0 0,1 1-1 0 0,0 0 0 0 0,-1 0 0 0 0,0 1 1 0 0,0-1-1 0 0,0 1 0 0 0,2 2 1 0 0,-1 11 13 0 0,0-1 0 0 0,-1 1 0 0 0,-1-1 0 0 0,0 1 0 0 0,-1 0 0 0 0,-1 0 0 0 0,-1 0 0 0 0,0 0 0 0 0,-1 0 0 0 0,-1-1 0 0 0,-1 1 0 0 0,0-1 0 0 0,-1 1 0 0 0,-1-1 0 0 0,0-1 0 0 0,-6 10-13 0 0,6-9 23 0 0,0 0-1 0 0,-2-1 1 0 0,0 0-1 0 0,0 0 1 0 0,-2 0 0 0 0,0-1-1 0 0,0-1 1 0 0,-1 0-1 0 0,-1 0 1 0 0,0-1-1 0 0,-1-1 1 0 0,0 0-1 0 0,-7 4-22 0 0,15-12 5 0 0,0-1 0 0 0,-1 0 0 0 0,1-1 0 0 0,0 1 0 0 0,0-1-1 0 0,-1 0 1 0 0,1 0 0 0 0,-1-1 0 0 0,1 1 0 0 0,-1-1 0 0 0,1 0-1 0 0,-1-1 1 0 0,1 0 0 0 0,-1 0 0 0 0,1 0 0 0 0,0 0 0 0 0,-1-1-1 0 0,1 0 1 0 0,0 0 0 0 0,0 0 0 0 0,0 0 0 0 0,0-1 0 0 0,-4-3-5 0 0,6 4-127 0 0,0-1 0 0 0,0 0 0 0 0,0 1 0 0 0,0-1 0 0 0,0 0 0 0 0,1-1 0 0 0,-1 1 0 0 0,1 0 0 0 0,0-1 1 0 0,0 1-1 0 0,0-1 0 0 0,0 0 0 0 0,1 1 0 0 0,-1-1 0 0 0,1 0 0 0 0,0 0 0 0 0,0 0 0 0 0,1 0 0 0 0,-1 0 1 0 0,1 0-1 0 0,0-1 127 0 0,-1-7-1370 0 0,1-3-892 0 0,1 5-2185 0 0,2 2-7429 0 0</inkml:trace>
  <inkml:trace contextRef="#ctx0" brushRef="#br0" timeOffset="3162.801">2345 701 12803 0 0,'0'0'1363'0'0,"0"0"-148"0"0,0 0 110 0 0,0 0 138 0 0,0 0 51 0 0,0 0-141 0 0,0 0-267 0 0,0 0-220 0 0,0 0-172 0 0,0 0-119 0 0,0 0-88 0 0,0 0-42 0 0,-33 14-34 0 0,-100 42-61 0 0,68-15 215 0 0,57-34-546 0 0,0 1 1 0 0,0 0-1 0 0,1 0 0 0 0,0 1 0 0 0,0 0 1 0 0,1 0-1 0 0,0 0 0 0 0,1 1 0 0 0,0 0 1 0 0,0 0-1 0 0,1 0 0 0 0,0 1 1 0 0,1 0-1 0 0,0-1 0 0 0,1 1 0 0 0,0 0 1 0 0,1 0-1 0 0,0 1-39 0 0,0-7 0 0 0,0 0 1 0 0,0 0 0 0 0,1 0-1 0 0,-1 0 1 0 0,1 1-1 0 0,0-1 1 0 0,0 0 0 0 0,1 0-1 0 0,-1 0 1 0 0,1 0-1 0 0,0 0 1 0 0,1 0 0 0 0,-1 0-1 0 0,1 0 1 0 0,0-1-1 0 0,0 1 1 0 0,1-1 0 0 0,-1 1-1 0 0,1-1 1 0 0,0 0-1 0 0,0 0 1 0 0,1 0-1 0 0,-1 0 1 0 0,1 0 0 0 0,0-1-1 0 0,0 0 1 0 0,0 0-1 0 0,0 0 1 0 0,0 0 0 0 0,1 0-1 0 0,-1-1 1 0 0,1 0-1 0 0,0 0 1 0 0,-1 0 0 0 0,1-1-1 0 0,3 1 0 0 0,4-5 51 0 0,-1 0 1 0 0,1-1-1 0 0,0 0 0 0 0,-1-1 1 0 0,0 0-1 0 0,0-1 0 0 0,-1 0 0 0 0,1-1 1 0 0,-1 0-1 0 0,-1 0 0 0 0,1-1 0 0 0,-1 0 1 0 0,-1-1-1 0 0,1 0 0 0 0,-2-1 0 0 0,1 1 1 0 0,-1-1-1 0 0,-1-1 0 0 0,5-8-51 0 0,-2 6 52 0 0,47-75 288 0 0,-45 66-304 0 0,2 0 0 0 0,1 1-1 0 0,0 1 1 0 0,2 0 0 0 0,0 1 0 0 0,5-2-36 0 0,-21 20-2 0 0,0 1 1 0 0,0-1 0 0 0,1 1 0 0 0,-1-1 0 0 0,0 1 0 0 0,1 0 0 0 0,-1-1 0 0 0,0 1 0 0 0,1 0 0 0 0,-1-1 0 0 0,1 1 0 0 0,-1 0-1 0 0,1 0 1 0 0,-1-1 0 0 0,1 1 0 0 0,-1 0 0 0 0,1 0 0 0 0,-1 0 0 0 0,1 0 0 0 0,-1-1 0 0 0,1 1 0 0 0,-1 0 0 0 0,1 0 0 0 0,-1 0-1 0 0,1 0 1 0 0,-1 0 0 0 0,1 0 0 0 0,-1 1 0 0 0,1-1 0 0 0,-1 0 0 0 0,1 0 0 0 0,-1 0 0 0 0,1 0 0 0 0,-1 1 0 0 0,1-1 0 0 0,-1 0-1 0 0,1 0 1 0 0,-1 1 0 0 0,0-1 0 0 0,1 0 0 0 0,-1 1 0 0 0,0-1 0 0 0,1 0 0 0 0,-1 1 0 0 0,0-1 0 0 0,1 1 0 0 0,-1-1 0 0 0,0 1-1 0 0,1-1 1 0 0,-1 0 0 0 0,0 1 0 0 0,0-1 0 0 0,0 1 0 0 0,0-1 0 0 0,1 1 0 0 0,-1-1 0 0 0,0 1 0 0 0,0-1 0 0 0,0 1 0 0 0,0-1-1 0 0,0 1 1 0 0,0 0 0 0 0,0-1 0 0 0,0 1 0 0 0,-1-1 1 0 0,2 48 33 0 0,-2-35-22 0 0,-8 69 35 0 0,6-73-51 0 0,1 0-1 0 0,0 0 1 0 0,0 0-1 0 0,1 1 1 0 0,0-1-1 0 0,0 1 0 0 0,1-1 1 0 0,1 1-1 0 0,0-1 1 0 0,0 1-1 0 0,0-1 1 0 0,1 0-1 0 0,1 1 1 0 0,0-1-1 0 0,0 0 1 0 0,1-1-1 0 0,0 1 1 0 0,0-1-1 0 0,5 7 6 0 0,-7-13-2 0 0,0 0 0 0 0,1 0-1 0 0,-1 0 1 0 0,1 0 0 0 0,-1-1-1 0 0,1 1 1 0 0,0-1 0 0 0,-1 0-1 0 0,1 0 1 0 0,0 0 0 0 0,0 0-1 0 0,0 0 1 0 0,0-1 0 0 0,0 1-1 0 0,0-1 1 0 0,0 0 0 0 0,0 1-1 0 0,0-2 1 0 0,0 1 0 0 0,0 0-1 0 0,0-1 1 0 0,0 1 0 0 0,0-1-1 0 0,0 0 1 0 0,0 0 0 0 0,0 0-1 0 0,0 0 1 0 0,0 0 0 0 0,-1-1-1 0 0,1 0 1 0 0,-1 1 0 0 0,2-2 2 0 0,76-64 117 0 0,-24 0 161 0 0,-35 39-235 0 0,2 2-1 0 0,0 0 0 0 0,2 2 0 0 0,0 1 0 0 0,28-19-42 0 0,108-46 64 0 0,-64 70 172 0 0,-87 22 508 0 0,-33-2-303 0 0,14-3-444 0 0,0 1 1 0 0,-1-1-1 0 0,1 1 1 0 0,-1 1 0 0 0,1 0-1 0 0,0 0 1 0 0,-1 1-1 0 0,1 0 1 0 0,0 1 0 0 0,0 0-1 0 0,0 0 1 0 0,1 1-1 0 0,-1 0 1 0 0,1 0-1 0 0,0 1 1 0 0,0 0 0 0 0,0 1-1 0 0,1 0 1 0 0,0 0-1 0 0,0 0 1 0 0,0 1 0 0 0,-1 3 2 0 0,-7 8-21 0 0,0 0 0 0 0,2 1 1 0 0,0 1-1 0 0,1 0 1 0 0,1 1-1 0 0,1 0 1 0 0,1 1-1 0 0,-3 12 21 0 0,6 62-78 0 0,9-92 74 0 0,-1 1 0 0 0,1-1 0 0 0,0 0 0 0 0,1-1 0 0 0,-1 1 0 0 0,1 0 0 0 0,0-1 0 0 0,-1 0 0 0 0,1 0 0 0 0,1 0 0 0 0,-1 0 0 0 0,0-1 0 0 0,1 0 0 0 0,-1 0 0 0 0,1 0 0 0 0,0 0 0 0 0,0-1 1 0 0,-1 0-1 0 0,1 0 0 0 0,0 0 0 0 0,0 0 0 0 0,0-1 0 0 0,0 0 0 0 0,5 0 4 0 0,29-1 13 0 0,0-2 0 0 0,0-2 0 0 0,0-1 0 0 0,-1-3-1 0 0,0 0 1 0 0,0-3 0 0 0,-1-1 0 0 0,-1-1 0 0 0,0-2 0 0 0,-1-2 0 0 0,-1-1 0 0 0,-1-2 0 0 0,1-2-13 0 0,5-8 21 0 0,-1-1 0 0 0,-2-2 0 0 0,-1-1 0 0 0,-2-2 1 0 0,-2-1-1 0 0,-1-2 0 0 0,-2 0 0 0 0,12-26-21 0 0,-5 13 7 0 0,-15 22-9 0 0,-2 0 0 0 0,0-2 1 0 0,-3 0-1 0 0,-1 0 0 0 0,-1-2 0 0 0,-2 1 0 0 0,-1-2 1 0 0,-2 1-1 0 0,-1-1 0 0 0,-2 0 0 0 0,-2-1 1 0 0,-1-22 1 0 0,-2 57 0 0 0,1-1 0 0 0,-1 0 0 0 0,0 1 0 0 0,0-1 0 0 0,0 1 0 0 0,-1-1 0 0 0,1 0 0 0 0,-1 1 0 0 0,1-1 0 0 0,-1 1 0 0 0,0-1 0 0 0,0 1 0 0 0,0 0 0 0 0,0-1 0 0 0,0 1 0 0 0,-1 0 0 0 0,1 0 0 0 0,-1 0 0 0 0,1 0 0 0 0,-1 0 0 0 0,0 0 0 0 0,0 0 0 0 0,0 1 0 0 0,0-1 0 0 0,0 0 0 0 0,0 1 0 0 0,0 0 0 0 0,-1-1 0 0 0,1 1 0 0 0,0 0 1 0 0,-1 0-1 0 0,1 1 0 0 0,-1-1 0 0 0,1 0 0 0 0,-1 1 0 0 0,0 0 0 0 0,1-1 0 0 0,-1 1 0 0 0,1 0 0 0 0,-1 0 0 0 0,1 0 0 0 0,-1 1 0 0 0,0-1 0 0 0,1 1 0 0 0,-1-1 0 0 0,0 1 0 0 0,-6 4-2 0 0,1 0 0 0 0,-1 0 1 0 0,1 1-1 0 0,0 0 0 0 0,1 1 1 0 0,-1-1-1 0 0,1 1 0 0 0,1 1 0 0 0,-1-1 1 0 0,1 1-1 0 0,1 0 0 0 0,-1 1 0 0 0,1-1 1 0 0,1 1-1 0 0,0 0 0 0 0,0 0 1 0 0,-2 8 1 0 0,-6 24 2 0 0,2 0 1 0 0,2 1 0 0 0,1 0-1 0 0,3 0 1 0 0,1 1 0 0 0,2-1-1 0 0,2 1 1 0 0,3 14-3 0 0,26 234 56 0 0,17 28-9 0 0,-44-259-81 0 0,6-67 5 0 0,12-73-863 0 0,-7-13-1463 0 0,-11 32-5832 0 0,-3 45-3785 0 0</inkml:trace>
  <inkml:trace contextRef="#ctx0" brushRef="#br0" timeOffset="3484.908">3550 506 14659 0 0,'0'0'1995'0'0,"0"0"-362"0"0,0 0-176 0 0,0 0-51 0 0,0 0-79 0 0,0 0-115 0 0,0 0-201 0 0,0 0-216 0 0,0 0-119 0 0,0 0-103 0 0,0 0-71 0 0,0 0-23 0 0,0 0-50 0 0,-15-7-68 0 0,-46-20-63 0 0,45 20-59 0 0,16 7-53 0 0,0 0-14 0 0,13-3 236 0 0,263-19 927 0 0,-177 18-1028 0 0,-69 1-239 0 0,1 2 1 0 0,-1 0-1 0 0,1 2 0 0 0,-1 1 1 0 0,1 2-1 0 0,-1 1 1 0 0,0 1-1 0 0,18 7-68 0 0,-48-13-105 0 0,19 12-294 0 0,-17-2-6296 0 0,-2-6-5982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73 13859 0 0,'0'0'2633'0'0,"0"0"-1066"0"0,0 0-411 0 0,0 0 3 0 0,0 0 6 0 0,0 0-74 0 0,0 0-207 0 0,0 0-227 0 0,0 0-123 0 0,0 0-31 0 0,0 0 8 0 0,0 0 0 0 0,0 0-42 0 0,9 3-60 0 0,146 24 1927 0 0,34-27-1430 0 0,-188 0-900 0 0,-1 0-6 0 0,0 0 13 0 0,0 0-16 0 0,0 0-1 0 0,0 0 7 0 0,0 0-30 0 0,0 0 6 0 0,0 0-6 0 0,0 0-18 0 0,0 0-16 0 0,0 0-39 0 0,-15 4-5293 0 0,13-2 4496 0 0,-2 2-971 0 0,1 1-4851 0 0,-1 2-5391 0 0</inkml:trace>
  <inkml:trace contextRef="#ctx0" brushRef="#br0" timeOffset="603.876">1 452 16524 0 0,'0'0'2399'0'0,"0"0"-890"0"0,0 0-392 0 0,0 0 56 0 0,0 0 61 0 0,0 0-95 0 0,0 0-226 0 0,0 0-289 0 0,0 0-220 0 0,0 0-113 0 0,0 0-41 0 0,0 0 11 0 0,0 0 44 0 0,6 2 39 0 0,181 18 2097 0 0,-33-5-2000 0 0,-148-13-430 0 0,2-7-3112 0 0,-8 4 2620 0 0,0 1-85 0 0,0 0-47 0 0,4-13-4579 0 0,-1 9-372 0 0,1 3-5762 0 0</inkml:trace>
  <inkml:trace contextRef="#ctx0" brushRef="#br0" timeOffset="2504.265">695 692 8746 0 0,'0'0'3930'0'0,"0"0"-1575"0"0,0 0-685 0 0,0 0-86 0 0,0 0 61 0 0,0 0-33 0 0,0 0-201 0 0,0 0-260 0 0,0 0-258 0 0,0 0-189 0 0,0 0-115 0 0,-6-12-107 0 0,-16-37-68 0 0,20 44-316 0 0,1-1-1 0 0,0 1 1 0 0,-1-1 0 0 0,2 0 0 0 0,-1 1-1 0 0,1-1 1 0 0,0 1 0 0 0,0-1 0 0 0,0 0 0 0 0,1 1-1 0 0,0-1 1 0 0,0 0 0 0 0,0 1 0 0 0,2-5-98 0 0,0 0 132 0 0,5-16 15 0 0,2-1 0 0 0,1 1 0 0 0,1 1-1 0 0,1 0 1 0 0,1 1 0 0 0,1 0-1 0 0,1 1 1 0 0,6-4-147 0 0,-14 15 24 0 0,1 1 0 0 0,0 0-1 0 0,1 0 1 0 0,0 1 0 0 0,1 1-1 0 0,0 0 1 0 0,1 0 0 0 0,-1 1 0 0 0,2 0-1 0 0,11-5-23 0 0,-23 13-1 0 0,0 0-1 0 0,0 0 0 0 0,0-1 1 0 0,0 1-1 0 0,0 0 0 0 0,0 0 1 0 0,0 0-1 0 0,1 1 0 0 0,-1-1 1 0 0,0 0-1 0 0,0 0 0 0 0,0 1 1 0 0,0-1-1 0 0,0 0 0 0 0,0 1 0 0 0,0-1 1 0 0,0 1-1 0 0,0-1 0 0 0,-1 1 1 0 0,1 0-1 0 0,0-1 0 0 0,0 1 1 0 0,0 0-1 0 0,0 0 0 0 0,-1-1 1 0 0,1 1-1 0 0,0 0 0 0 0,-1 0 1 0 0,1 0-1 0 0,-1 0 0 0 0,1 0 0 0 0,-1 0 1 0 0,1 0 1 0 0,18 66 5 0 0,-18-61-32 0 0,4 53 32 0 0,16 50 93 0 0,-21-109-97 0 0,1 1 0 0 0,-1 0 0 0 0,0 0 0 0 0,0 0 0 0 0,1-1-1 0 0,-1 1 1 0 0,0 0 0 0 0,1-1 0 0 0,-1 1 0 0 0,1 0 0 0 0,-1-1 0 0 0,1 1 0 0 0,-1 0 0 0 0,1-1 0 0 0,0 1 0 0 0,-1-1 0 0 0,1 1 0 0 0,0-1 0 0 0,-1 1 0 0 0,1-1 0 0 0,0 0 0 0 0,0 1 0 0 0,-1-1 0 0 0,1 0 0 0 0,0 0 0 0 0,0 1-1 0 0,-1-1 1 0 0,1 0 0 0 0,0 0 0 0 0,0 0 0 0 0,0 0 0 0 0,0 0 0 0 0,-1 0 0 0 0,1 0 0 0 0,0 0 0 0 0,0 0 0 0 0,0-1 0 0 0,-1 1 0 0 0,1 0 0 0 0,0 0 0 0 0,0-1 0 0 0,-1 1 0 0 0,1 0 0 0 0,0-1 0 0 0,-1 1 0 0 0,1-1 0 0 0,0 1 0 0 0,-1-1-1 0 0,1 1 1 0 0,-1-1 0 0 0,1 0 0 0 0,0 1 0 0 0,-1-1 0 0 0,0 0 0 0 0,1 1 0 0 0,-1-1 0 0 0,1 0 0 0 0,-1 0 0 0 0,0 1 0 0 0,1-1 0 0 0,-1 0 0 0 0,0 0 0 0 0,0 1 0 0 0,0-1 0 0 0,0 0 0 0 0,0 0-1 0 0,10-11 10 0 0,231-278 14 0 0,-201 249-22 0 0,-30 29-3 0 0,0 0-1 0 0,1 1 1 0 0,0 0 0 0 0,1 1 0 0 0,0 0-1 0 0,1 1 1 0 0,0 0 0 0 0,0 1 0 0 0,1 1-1 0 0,0 0 2 0 0,-12 8 0 0 0,-1-1-1 0 0,1 1 1 0 0,-1 0-1 0 0,0 0 1 0 0,1 0 0 0 0,-1-1-1 0 0,0 1 1 0 0,1 1-1 0 0,-1-1 1 0 0,0 0-1 0 0,0 0 1 0 0,0 0-1 0 0,0 1 1 0 0,0-1-1 0 0,-1 0 1 0 0,1 1-1 0 0,0-1 1 0 0,-1 1-1 0 0,1-1 1 0 0,0 1-1 0 0,-1-1 1 0 0,0 1-1 0 0,1-1 1 0 0,-1 1-1 0 0,0-1 1 0 0,0 1-1 0 0,0 0 1 0 0,0-1-1 0 0,0 1 1 0 0,0-1-1 0 0,0 1 1 0 0,-1-1-1 0 0,1 1 1 0 0,-1-1-1 0 0,0 2 1 0 0,1 1 8 0 0,-14 201 157 0 0,12 16-207 0 0,5-214-1350 0 0,0-7-1503 0 0,1 0-3282 0 0,-3 0 4248 0 0,1 0-10145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10138 0 0,'0'0'2318'0'0,"0"0"-476"0"0,0 0-305 0 0,0 0-44 0 0,0 0-8 0 0,0 0-128 0 0,0 0-240 0 0,0 0-263 0 0,0 0-233 0 0,0 0-163 0 0,0 0-105 0 0,27 4 2061 0 0,115-11-312 0 0,-46 10-1630 0 0,-61 0-367 0 0,-1-2 0 0 0,1-1 0 0 0,-1-2 0 0 0,0-1 0 0 0,6-3-105 0 0,-36 5-184 0 0,46-11 432 0 0,-46 10-4026 0 0,-25 20-1558 0 0,14-11-981 0 0,2-2-5162 0 0</inkml:trace>
  <inkml:trace contextRef="#ctx0" brushRef="#br0" timeOffset="329.151">8 586 10954 0 0,'0'0'2027'0'0,"0"0"-409"0"0,0 0-212 0 0,0 0 71 0 0,0 0 32 0 0,0 0-138 0 0,0 0-304 0 0,0 0-289 0 0,0 0-216 0 0,0 0-126 0 0,0 0-60 0 0,0 0-40 0 0,0 0-13 0 0,8 7 772 0 0,18-4-620 0 0,0-1 1 0 0,0-1-1 0 0,0-1 0 0 0,0-1 1 0 0,0-2-1 0 0,0 0 1 0 0,22-7-476 0 0,104-8 349 0 0,-82 18-691 0 0,-74 11-2172 0 0,-14-5-1154 0 0,5-4-5498 0 0,6 1-2532 0 0</inkml:trace>
  <inkml:trace contextRef="#ctx0" brushRef="#br0" timeOffset="898.677">277 38 8138 0 0,'0'0'2298'0'0,"0"0"-286"0"0,0 0-201 0 0,0 0-45 0 0,0 0-66 0 0,0 0-138 0 0,0 0-210 0 0,0 0-222 0 0,0 0-211 0 0,0 0-179 0 0,0 0-143 0 0,0 0-82 0 0,0 0-54 0 0,-6-6-33 0 0,-16-19-43 0 0,17 19-55 0 0,5 6-71 0 0,0 0-66 0 0,0 0-51 0 0,0 0-29 0 0,0 0-21 0 0,15 15 330 0 0,111 80 963 0 0,-57-50-1114 0 0,-39-24-212 0 0,-1 1-1 0 0,-1 1 1 0 0,-1 2 0 0 0,-1 1-1 0 0,5 7-58 0 0,-16-15 23 0 0,-12-16-20 0 0,-1 1 0 0 0,1 0 0 0 0,0 0 0 0 0,-1 1 0 0 0,1-1 0 0 0,-1 0 0 0 0,0 1 0 0 0,0-1 0 0 0,-1 1 0 0 0,1 0 0 0 0,-1 0 0 0 0,0 0 0 0 0,0-1 0 0 0,0 1 0 0 0,0 0 0 0 0,-1 0 0 0 0,1 4-3 0 0,-2-2 19 0 0,0-1 0 0 0,-1 1 1 0 0,1-1-1 0 0,-1 0 0 0 0,-1 1 0 0 0,1-1 1 0 0,-1 0-1 0 0,1 0 0 0 0,-1-1 1 0 0,-1 1-1 0 0,1 0 0 0 0,-1-1 0 0 0,0 0 1 0 0,0 0-1 0 0,0 0 0 0 0,0-1 1 0 0,-1 1-1 0 0,-2 1-19 0 0,-19 19 22 0 0,-191 168 129 0 0,116-82-138 0 0,70-67-54 0 0,29-36-717 0 0,-1 6-585 0 0,6-10-2516 0 0,2-2-3333 0 0,-1-1-4911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10210 0 0,'0'0'3077'0'0,"0"0"-1003"0"0,0 0-454 0 0,0 0-4 0 0,0 0-74 0 0,0 0-200 0 0,0 0-292 0 0,0 0-284 0 0,0 0-206 0 0,0 0-90 0 0,0 0-45 0 0,0 0-20 0 0,0 0 31 0 0,2 2 26 0 0,5 1-250 0 0,0-1 0 0 0,0 1-1 0 0,0-1 1 0 0,1 0 0 0 0,-1 0 0 0 0,1-1 0 0 0,-1 0 0 0 0,1-1-1 0 0,-1 1 1 0 0,1-2 0 0 0,0 1 0 0 0,-1-1 0 0 0,4 0-212 0 0,20-1 265 0 0,135-12 330 0 0,-99 7-594 0 0,-61 4-1998 0 0,-13 5-900 0 0,-13 5-5737 0 0,14-3-3059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11546 0 0,'0'0'2352'0'0,"0"0"-365"0"0,0 0-131 0 0,0 0-109 0 0,0 0-245 0 0,0 0-318 0 0,0 0-309 0 0,0 0-215 0 0,0 0-114 0 0,0 0-76 0 0,0 0-11 0 0,0 0 16 0 0,0 0 30 0 0,3 3 25 0 0,5 1-366 0 0,0-1 0 0 0,0 1 1 0 0,1-2-1 0 0,-1 1 0 0 0,1-1 0 0 0,-1 0 1 0 0,1-1-1 0 0,0 0 0 0 0,-1 0 0 0 0,1-1 1 0 0,0 0-1 0 0,0 0 0 0 0,-1-1 0 0 0,1 0 1 0 0,0-1-1 0 0,-1 0 0 0 0,1-1-164 0 0,187-33 875 0 0,-153 29-1662 0 0,-45 8-344 0 0,-3 1-3983 0 0,2-1-6595 0 0,2-1 177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43 384 4105 0 0,'0'0'2231'0'0,"0"0"-491"0"0,0 0-105 0 0,0 0 160 0 0,0 0 90 0 0,0 0-49 0 0,0 0-129 0 0,0 0-262 0 0,0 0-213 0 0,0 0-171 0 0,0 0-187 0 0,0 0-129 0 0,0 0-100 0 0,-9-1-83 0 0,-1-1-807 0 0,-14-3 1908 0 0,47 2 12 0 0,152 18-327 0 0,3 1-764 0 0,222-6 842 0 0,-421-39-1222 0 0,-29-17-1447 0 0,-54-66-4845 0 0,101 104 686 0 0,2 4-6449 0 0</inkml:trace>
  <inkml:trace contextRef="#ctx0" brushRef="#br0" timeOffset="916.971">286 35 2184 0 0,'0'0'1187'0'0,"0"0"14"0"0,0 0 168 0 0,0 0 228 0 0,0 0 215 0 0,0 0-33 0 0,0 0-195 0 0,0 0-274 0 0,0 0-250 0 0,0 0-156 0 0,0 0-91 0 0,0 0-36 0 0,0 0-26 0 0,-15-4 1768 0 0,-7 48-1397 0 0,19-32-821 0 0,4 38 999 0 0,23-68 925 0 0,-20 14-2170 0 0,-1 0 0 0 0,0 0 1 0 0,0-1-1 0 0,0 1 0 0 0,-1-1 0 0 0,0 0 1 0 0,1 0-1 0 0,-2 0 0 0 0,1 0 0 0 0,-1 0 0 0 0,1 0 1 0 0,-1-1-1 0 0,-1 1 0 0 0,1 0 0 0 0,-1-1 1 0 0,0 1-1 0 0,0 0 0 0 0,-1-1 0 0 0,0-1-55 0 0,0 5-4 0 0,0 1-1 0 0,0-1 1 0 0,-1 1 0 0 0,1 0-1 0 0,-1 0 1 0 0,1 0-1 0 0,-1 0 1 0 0,1 0-1 0 0,-1 0 1 0 0,1 0-1 0 0,-1 0 1 0 0,0 0-1 0 0,0 1 1 0 0,1-1-1 0 0,-1 1 1 0 0,0 0-1 0 0,0-1 1 0 0,0 1-1 0 0,1 0 1 0 0,-1 0 0 0 0,0 0-1 0 0,0 0 1 0 0,0 0-1 0 0,0 0 1 0 0,1 1-1 0 0,-1-1 1 0 0,0 1-1 0 0,0-1 1 0 0,1 1-1 0 0,-1 0 1 0 0,0 0-1 0 0,1-1 1 0 0,-1 1-1 0 0,0 0 1 0 0,1 0 0 0 0,-1 1-1 0 0,1-1 5 0 0,-3 1-3 0 0,1 1-1 0 0,-1 0 1 0 0,1 0-1 0 0,-1 0 1 0 0,1 0-1 0 0,0 0 1 0 0,1 1-1 0 0,-1-1 1 0 0,0 1-1 0 0,1 0 1 0 0,0 0-1 0 0,0 0 1 0 0,0 0 0 0 0,0 0-1 0 0,1 0 1 0 0,0 0-1 0 0,-1 1 1 0 0,2-1-1 0 0,-1 0 1 0 0,0 1-1 0 0,1-1 1 0 0,0 1-1 0 0,0-1 1 0 0,0 1-1 0 0,1-1 4 0 0,39 30 326 0 0,17-26 714 0 0,-57-8-901 0 0,0 0 9 0 0,0 0-4 0 0,0-62 226 0 0,-20 73-1182 0 0,0 16-4869 0 0,16-19 2040 0 0,0 0-8383 0 0</inkml:trace>
  <inkml:trace contextRef="#ctx0" brushRef="#br0" timeOffset="-839.606">255 558 912 0 0,'0'0'2117'0'0,"0"0"-402"0"0,0 0-39 0 0,0 0 303 0 0,0 0 220 0 0,0 0 23 0 0,0 0-179 0 0,0 0-312 0 0,0 0-260 0 0,0 0-199 0 0,0 0-126 0 0,0 0-114 0 0,0 0-140 0 0,2-12-133 0 0,7-43 703 0 0,12 112 344 0 0,-16-27-1612 0 0,-1 0 0 0 0,-1 0 1 0 0,-2 0-1 0 0,-1 1 0 0 0,-2-1 0 0 0,-1 0 1 0 0,-1 0-1 0 0,-1 0 0 0 0,-2 0 1 0 0,-4 9-195 0 0,-84 241 446 0 0,89-254-443 0 0,-6 36 89 0 0,12-61-102 0 0,0-1 8 0 0,0 0-10 0 0,0 0 0 0 0,0 0 22 0 0,0 0 22 0 0,0 0-3 0 0,20 0 107 0 0,288-23 479 0 0,-170 17-417 0 0,-138 6-176 0 0,0 0 14 0 0,0 0-18 0 0,0 0 13 0 0,0 0 14 0 0,0 0 5 0 0,0 0 0 0 0,0 0-7 0 0,0 0 13 0 0,0 0-23 0 0,0 0 25 0 0,0 0 7 0 0,0 0-21 0 0,0 0-12 0 0,0 0-17 0 0,0 0-35 0 0,0 0 21 0 0,0 0-14 0 0,0 0-3 0 0,0 0 45 0 0,0 0-7 0 0,0 0-14 0 0,0 0-28 0 0,0 0 10 0 0,0 0 17 0 0,0 0 8 0 0,0 0-1 0 0,0 0-7 0 0,0 0-15 0 0,0 0-7 0 0,0 0 25 0 0,0 0 0 0 0,0 0-27 0 0,0 0-26 0 0,0 0 26 0 0,0 0 30 0 0,0 0 19 0 0,0 0 7 0 0,-9-4-2106 0 0,-2-5-1300 0 0,8 4-634 0 0,0 1-4219 0 0,2 0-3829 0 0</inkml:trace>
  <inkml:trace contextRef="#ctx0" brushRef="#br0" timeOffset="1422.797">888 1198 12755 0 0,'0'0'2122'0'0,"0"0"-676"0"0,0 0-291 0 0,0 0 79 0 0,0 0 48 0 0,0 0-141 0 0,0 0-257 0 0,0 0-266 0 0,0 0-147 0 0,0 0-25 0 0,0 0 18 0 0,0 0-5 0 0,-10 12-4 0 0,-31 36-24 0 0,37-44-329 0 0,1-1 0 0 0,0 1 1 0 0,0 0-1 0 0,1 0 0 0 0,-1 0 0 0 0,1 1 1 0 0,0-1-1 0 0,0 0 0 0 0,0 1 1 0 0,1-1-1 0 0,-1 1 0 0 0,1 0 0 0 0,0 0 1 0 0,1-1-1 0 0,-1 1 0 0 0,1 0 1 0 0,0 0-1 0 0,0 3-102 0 0,0-1 80 0 0,0-6-94 0 0,0-1-29 0 0,0 0 10 0 0,0 0-19 0 0,0 0-38 0 0,0 0-32 0 0,0 0-100 0 0,0 0-119 0 0,0 0-179 0 0,-4-5-5472 0 0,2 3 836 0 0,-1 1-6678 0 0</inkml:trace>
  <inkml:trace contextRef="#ctx0" brushRef="#br0" timeOffset="1803.753">897 845 11258 0 0,'0'0'4173'0'0,"0"0"-2098"0"0,0 0-769 0 0,0 0-62 0 0,0 0 5 0 0,0 0-91 0 0,0 0-249 0 0,0 0-311 0 0,0 0-219 0 0,0 0-133 0 0,0 0-34 0 0,0 0 8 0 0,0 0 20 0 0,-1 3-8 0 0,-3 7 365 0 0,6-24 854 0 0,-41 21-905 0 0,39-6-584 0 0,0-1-20 0 0,0 0 8 0 0,0 0-40 0 0,0 0-37 0 0,0 0-28 0 0,19-1-2203 0 0,-14 0 1656 0 0,7-1-2269 0 0,-3-1-4218 0 0,-4-1-4661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2 610 0 0 0,'0'0'1056'0'0,"0"0"144"0"0,0 0 278 0 0,0 0 327 0 0,0 0 198 0 0,0 0 18 0 0,0 0-170 0 0,0 0-273 0 0,0 0-215 0 0,0 0-140 0 0,0 7-61 0 0,0 1-2302 0 0,0 6 5171 0 0,0-30 2653 0 0,0-16-6004 0 0,-1 8-502 0 0,0 1 0 0 0,2-1-1 0 0,1 1 1 0 0,1-1 0 0 0,1 1-1 0 0,1 0 1 0 0,1 0 0 0 0,3-6-178 0 0,-1 9 22 0 0,1 1 0 0 0,1 0 0 0 0,1 0 0 0 0,1 1 0 0 0,0 1-1 0 0,2 0 1 0 0,0 0 0 0 0,0 1 0 0 0,2 1 0 0 0,0 1 0 0 0,0 0 0 0 0,1 1 0 0 0,5-2-22 0 0,-17 12-3 0 0,0 0 1 0 0,-1-1-1 0 0,1 1 0 0 0,1 1 1 0 0,-1-1-1 0 0,0 1 0 0 0,1 0 1 0 0,-1 0-1 0 0,1 1 0 0 0,-1 0 1 0 0,1 0-1 0 0,0 0 0 0 0,0 0 1 0 0,0 1-1 0 0,-1 0 3 0 0,-1 3 0 0 0,0-1 0 0 0,0 1 0 0 0,0 0 0 0 0,-1 1-1 0 0,1-1 1 0 0,-1 1 0 0 0,0-1 0 0 0,0 1 0 0 0,0 0 0 0 0,-1 0-1 0 0,0 0 1 0 0,1 0 0 0 0,-1 1 0 0 0,-1-1 0 0 0,1 1 0 0 0,-1-1-1 0 0,1 1 1 0 0,-1 0 0 0 0,-1-1 0 0 0,1 1 0 0 0,-1 0 0 0 0,1 0 0 0 0,-1-1-1 0 0,-1 1 1 0 0,1 0 0 0 0,-1 0 0 0 0,0 1 0 0 0,1-2 0 0 0,-7 202 47 0 0,2-179-28 0 0,5-20-25 0 0,13-26 3 0 0,21-35-4 0 0,3 1 0 0 0,2 2 0 0 0,2 2 0 0 0,2 1-1 0 0,2 3 1 0 0,2 1 0 0 0,42-28 7 0 0,-21 33-86 0 0,-67 40 85 0 0,1-1 0 0 0,-1 1-1 0 0,1 0 1 0 0,-1-1-1 0 0,1 1 1 0 0,-1 0-1 0 0,0 0 1 0 0,0 0-1 0 0,1 0 1 0 0,-1 0-1 0 0,0 0 1 0 0,0 1-1 0 0,0-1 1 0 0,0 0-1 0 0,0 0 1 0 0,0 1-1 0 0,-1-1 1 0 0,1 1 0 0 0,0-1-1 0 0,-1 1 1 0 0,1-1-1 0 0,-1 1 1 0 0,1-1-1 0 0,-1 1 1 0 0,0 0-1 0 0,0-1 1 0 0,1 1-1 0 0,-1-1 1 0 0,0 1-1 0 0,-1 0 1 0 0,1-1-1 0 0,0 1 1 0 0,0-1 0 0 0,-1 1-1 0 0,1 0 1 0 0,-1-1-1 0 0,1 1 1 0 0,-1-1-1 0 0,0 0 1 0 0,1 1 1 0 0,-1 6-6 0 0,-34 150 53 0 0,28-137-39 0 0,-1 0-25 0 0,1 1 0 0 0,2 0 0 0 0,0 0 0 0 0,1 0 0 0 0,1 1 0 0 0,2-1 0 0 0,0 1 0 0 0,1-1 0 0 0,2 15 17 0 0,8-15-3730 0 0,-6-17-638 0 0,-1 2-3808 0 0,-1-4-3671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15315 0 0,'0'0'1729'0'0,"0"0"-716"0"0,0 0-305 0 0,0 0 113 0 0,0 0 109 0 0,0 0-40 0 0,0 0-186 0 0,0 0-281 0 0,0 0-202 0 0,0 0-114 0 0,0 0-54 0 0,0 0-21 0 0,0 12-13 0 0,0 35-14 0 0,1-34-241 0 0,-1-11-5884 0 0,-1-2 4066 0 0,-3 0-7849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12459 0 0,'0'0'2520'0'0,"0"0"-571"0"0,0 0-389 0 0,0 0-168 0 0,0 0-169 0 0,0 0-229 0 0,0 0-289 0 0,0 0-249 0 0,0 0-169 0 0,0 0-120 0 0,0 0-81 0 0,0 0-44 0 0,-11 3-30 0 0,-35 11-12 0 0,45-14-37 0 0,0 0 1 0 0,0 1-1 0 0,-1-1 0 0 0,1 1 1 0 0,0-1-1 0 0,0 1 1 0 0,0-1-1 0 0,0 1 0 0 0,0-1 1 0 0,0 1-1 0 0,0 0 1 0 0,1 0-1 0 0,-1-1 1 0 0,0 1-1 0 0,0 0 0 0 0,0 0 1 0 0,1 0-1 0 0,-1 0 1 0 0,1 0-1 0 0,-1 0 0 0 0,0 0 1 0 0,1 0-1 0 0,0 0 1 0 0,-1 0-1 0 0,1 0 0 0 0,0 1 1 0 0,-1-1-1 0 0,1 0 1 0 0,0 0-1 0 0,0 0 1 0 0,0 0-1 0 0,0 1 0 0 0,0-1 1 0 0,0 0-1 0 0,0 0 1 0 0,1 0-1 0 0,-1 0 0 0 0,0 0 1 0 0,1 1-1 0 0,-1-1 1 0 0,1 0-1 0 0,-1 0 0 0 0,1 0 1 0 0,-1 0-1 0 0,1 0 1 0 0,0 0-1 0 0,-1 0 1 0 0,1-1-1 0 0,0 1 0 0 0,0 0 1 0 0,0 0-1 0 0,0 0 1 0 0,0-1-1 0 0,0 1 0 0 0,0 0 1 0 0,0-1-1 0 0,0 1 1 0 0,0-1-1 0 0,0 0 0 0 0,0 1 1 0 0,0-1-1 0 0,1 1 37 0 0,4-1-910 0 0,8-1-1330 0 0,-4-2-3622 0 0,-1-1-5117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12339 0 0,'0'0'2184'0'0,"0"0"-605"0"0,0 0-241 0 0,0 0 50 0 0,0 0 2 0 0,0 0-114 0 0,0 0-219 0 0,0 0-244 0 0,0 0-165 0 0,0 0-101 0 0,0 0-55 0 0,0 0-52 0 0,0 0-28 0 0,-10-4-36 0 0,-33-11-40 0 0,37 14-259 0 0,0-1 0 0 0,1 1 0 0 0,-1 0 0 0 0,0 0-1 0 0,0 1 1 0 0,0 0 0 0 0,0 0 0 0 0,0 0 0 0 0,0 1 0 0 0,1 0 0 0 0,-1 0-1 0 0,0 0 1 0 0,0 1 0 0 0,-4 1-77 0 0,-3 3 12 0 0,-1-1 0 0 0,1 2 0 0 0,1 0 0 0 0,-1 0 0 0 0,1 1 0 0 0,0 1 0 0 0,1 0 0 0 0,0 0 0 0 0,1 1 0 0 0,0 0 0 0 0,0 1 0 0 0,1 0 0 0 0,0 1 0 0 0,1 0-1 0 0,1 0 1 0 0,0 1 0 0 0,0 0 0 0 0,1 0 0 0 0,1 1 0 0 0,0-1 0 0 0,1 1 0 0 0,1 0 0 0 0,0 0 0 0 0,1 1 0 0 0,-1 12-12 0 0,3-24 1 0 0,1-1 0 0 0,-1 1-1 0 0,1-1 1 0 0,-1 1 0 0 0,1-1 0 0 0,0 1 0 0 0,0-1-1 0 0,0 0 1 0 0,0 1 0 0 0,1-1 0 0 0,-1 0 0 0 0,0 0-1 0 0,1 0 1 0 0,0 0 0 0 0,-1 0 0 0 0,1 0 0 0 0,0 0-1 0 0,0-1 1 0 0,0 1 0 0 0,0-1 0 0 0,1 1 0 0 0,-1-1-1 0 0,0 0 1 0 0,0 0 0 0 0,1 0 0 0 0,-1 0 0 0 0,1 0-1 0 0,-1-1 1 0 0,1 1 0 0 0,-1-1 0 0 0,1 1 0 0 0,-1-1-1 0 0,1 0 1 0 0,0 0-1 0 0,90-11 318 0 0,-70 0-232 0 0,0-2 0 0 0,0 0 0 0 0,-1-1 0 0 0,-1-2 0 0 0,0 0 0 0 0,-2-1 1 0 0,0-1-1 0 0,0-1 0 0 0,-2 0 0 0 0,0-1 0 0 0,-2-1 0 0 0,7-13-86 0 0,27-39 328 0 0,-49 72-290 0 0,0 1-3 0 0,0 0-24 0 0,0 16-53 0 0,-24 149 90 0 0,24-163-83 0 0,-2 11-44 0 0,1 0 0 0 0,0 1 0 0 0,1-1 0 0 0,1 1-1 0 0,0-1 1 0 0,1 0 0 0 0,0 0 0 0 0,1 1 0 0 0,3 6 79 0 0,32 25-4664 0 0,-22-41-4900 0 0,-11-4-2430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18644 0 0,'0'0'1770'0'0,"0"0"-578"0"0,0 0-148 0 0,0 0 80 0 0,0 0 2 0 0,0 0-155 0 0,0 0-288 0 0,0 0-257 0 0,0 0-160 0 0,0 0-105 0 0,0 0-78 0 0,0 0-34 0 0,0 0-25 0 0,-9 24-38 0 0,-30 75 11 0 0,28-60-1164 0 0,22-52-7653 0 0,-9 10 1961 0 0,4-3-3841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1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622 257,'-5'0,"1"0,-1 0,1 1,-1-1,1 1,0 0,-1 0,1 1,0-1,0 1,0 0,0 0,0 0,0 1,0-1,1 1,-1 0,1 0,0 0,0 0,0 1,0-1,1 1,0 0,-1-1,1 1,0 0,1 1,-1-1,1 0,0 0,0 1,0 1,-2 12,1 1,1 0,0 0,2 0,0 0,1 0,3 6,5 52,-2 1,-4 0,-4 0,-2 0,-7 23,0-7,-23 115,14-251,12 15,1 2</inkml:trace>
  <inkml:trace contextRef="#ctx0" brushRef="#br0" timeOffset="270.584">1 285,'351'-99,"180"-49,-529 148,29-10,0 2,1 2,0 0,0 2,0 2,1 1,-31 1,1 0,-1 0,0 0,0 1,1-1,-1 1,0-1,0 1,0 0,0 0,0 0,0 0,0 0,0 0,0 1,0-1,0 1,-1-1,1 1,-1-1,1 1,-1 0,0 0,0 0,0 0,0 0,1 1,3 15</inkml:trace>
  <inkml:trace contextRef="#ctx0" brushRef="#br0" timeOffset="618.443">1215 596,'-43'50,"2"2,2 2,3 2,-16 35,47-81,0 0,1 0,0 0,1 0,0 1,1 0,0-1,0 1,2 0,-1 1,1-8,0 0,1 0,-1-1,1 1,0 0,0-1,0 1,0-1,1 1,-1-1,1 0,0 1,0-1,0 0,1 0,-1 0,1-1,-1 1,1-1,0 1,0-1,0 0,0 0,0 0,1 0,-1-1,1 1,-1-1,1 0,0 0,4 1,1 0,0-1,-1 0,1 0,0-1,0 0,0 0,-1-1,1-1,0 1,0-1,-1-1,0 0,1 0,-1 0,0-1,0 0,-1-1,1 0,-1 0,4-4,8-8,-1 0,0-1,-1-1,-1-1,-1 0,-1-1,-1-1,-4 7,-1 0,-1 0,-1-1,0 0,-1 0,-1 0,0-1,-1 1,-1-1,-1 0,0-1,-1 13,0-1,0 0,0 0,-1 1,0-1,0 0,0 1,-1-1,0 1,0-1,0 1,0 0,-1 0,0 0,0 0,-1 0,1 1,-1-1,0 1,0 0,-1 0,1 1,-1-1,1 1,-1 0,0 0,-1 1,1-1,0 1,-1 0,1 1,-1-1,-2 1,-2 0,1 1,-1 0,0 0,1 1,-1 0,1 1,-1 0,1 1,0 0,0 0,0 1,0 0,0 1,1-1,0 2,0-1,0 1,1 1,0-1,0 1,1 0,-1 1,-11 15</inkml:trace>
  <inkml:trace contextRef="#ctx0" brushRef="#br0" timeOffset="1047.754">1835 624,'-33'52,"1"2,3 1,3 1,-2 10,2 43,25-107,1 1,0 0,0 0,1 0,-1 0,1 0,-1-1,1 1,0 0,0 0,0-1,0 1,1-1,-1 1,1-1,-1 1,1-1,0 0,0 0,0 0,0 0,0 0,1 0,-1-1,0 1,1-1,-1 1,1-1,0 0,-1 0,1 0,0 0,0-1,0 1,2-1,5 1,0 0,1-1,-1 0,0-1,1 0,-1-1,0 0,0 0,0-1,0-1,-1 1,1-2,-1 1,0-1,0-1,0 1,6-7,5-5,-1 0,-1-1,-1-1,0-1,-1 0,8-15,1-1,-1-1,-2-1,-2-1,-1 0,-2-2,-2 0,-2 0,-1-2,-2 1,-3-1,-1-1,-2 1,-2-1,-1 0,-3-2,0 35,0 0,-1 0,0 0,-1 0,0 0,0 1,-1 0,-1 0,0 0,0 1,-1-1,4 6,0 1,0 0,0-1,0 1,0 1,-1-1,1 0,-1 1,0 0,0 0,0 0,0 0,0 1,0-1,-1 1,1 0,0 1,-1-1,1 1,-1-1,1 1,-1 1,1-1,0 1,-1-1,1 1,0 0,0 1,-2 0,-14 8,2 2,0 0,0 1,1 0,0 1,1 2,1-1,1 2,0 0,1 0,1 1,1 1,-8 16,8-18,0 0,2 1,0 1,0-1,2 2,1-1,0 1,1 0,1 0,1 0,1 0,1 1,1-1,0 1,2-1,0 0,1 1,1-1,1 0,1-1,1 1,0-1,2-1,6 12,-7-21,0 1,0-1,1-1,0 0,1 0,0-1,0 0,1 0,0-1,0-1,0 0,0-1,1 0,0 0,0-1,11 1,6 0,0-2,0-1,0-1,0-1,-1-2,20-3,-7-2</inkml:trace>
  <inkml:trace contextRef="#ctx0" brushRef="#br0" timeOffset="1947.504">2794 511,'-53'31,"1"2,2 3,1 1,2 3,-4 7,-50 66,98-109,1 0,-1 0,1 1,0-1,1 1,-1-1,1 1,0 0,0 0,0-1,1 1,-1 0,1 0,0 0,1 0,-1-1,1 1,0 0,0 0,0-1,1 1,0-1,0 1,0-1,0 0,1 0,0 0,-1 0,2 0,-1 0,0 0,1-1,0 0,-1 1,1-1,1-1,-1 1,0-1,1 1,-1-1,1 0,-1-1,1 1,0-1,0 0,0 0,0-1,0 1,0-1,0 0,0-1,0 1,0-1,-1 0,4 0,112-55,-81 24,-1-1,-2-2,-2-1,-1-2,9-15,24-27,-49 67,-15 26,-15 28,-1-9,9-21,0-1,0 0,1 1,0 0,0 0,1 0,1 1,0-1,1 1,0-1,1 1,0-1,0 1,2 4,-1-13,0-1,-1 1,1-1,1 1,-1-1,0 0,0 1,1-1,0 0,-1 0,1 0,0 0,0 0,0-1,0 1,0 0,0-1,1 1,-1-1,0 0,1 0,-1 0,1 0,-1 0,1-1,0 1,-1-1,1 0,0 0,-1 1,1-2,0 1,-1 0,1 0,0-1,86-40,-57 12,-1-1,-2-1,-2-2,0 0,-3-2,0-1,6-17,-15 29,11-10,-28 58,-5-6,-4 9,1 0,1 0,2 1,0 0,2 0,1 1,2-1,0 12,2-35,0 0,1 0,-1 0,1 0,0 0,0 0,1 0,-1 0,1-1,0 1,1-1,-1 1,1-1,-1 0,1 0,1 0,-1-1,0 1,1-1,0 1,0-1,0 0,0-1,0 1,1-1,-1 0,1 0,0 0,-1 0,1-1,0 0,0 0,0 0,0-1,0 0,0 1,0-2,0 1,0-1,0 1,0-1,-1-1,1 1,0-1,0 0,-1 0,1 0,15-13,-1 0,0-1,-1-1,-1 0,-1-1,0-1,-1-1,-1 0,-1-1,-1-1,-1 1,-1-2,-1 0,-1 0,3-12,53-110,-64 143,0 1,0 0,0 0,0 0,0 0,0 0,0-1,1 1,-1 0,0 0,1 0,-1 0,1 0,-1 0,1 0,0 0,-1 0,1 0,0 0,0 1,-1-1,1 0,0 0,0 1,0-1,0 1,0-1,0 1,0-1,0 1,0-1,0 1,1 0,-1 0,0-1,0 1,0 0,0 0,0 0,1 0,-1 1,0-1,0 0,0 0,0 1,0-1,0 0,0 1,0-1,0 1,0 0,0-1,0 1,0 0,0 0,6 136,-21 342,3-282,5-59,-7-1,-9 26,14-120,-2-1,-1-1,-3 0,-1 0,-2-1,-1-1,-3-1,0-1,-5 2,22-32,1-1,-2 1,1-1,0 0,-1-1,0 1,-1-1,1 0,-1 0,0 0,0-1,0 0,-1 0,1-1,-1 0,0 0,0-1,0 1,0-1,-1-1,1 0,-4 1,8-4,0 0,1-1,-1 1,0 0,1-1,-1 0,1 1,0-1,0 0,0 0,0-1,0 1,1 0,-1-1,1 1,0 0,0-1,0 1,1-1,-1 0,1 1,0-1,0 0,0 1,0-1,1 1,0-2,-1-1,0-47,3 0,2 1,2 0,3 0,2 0,2 2,2-1,14-27,23-38,4 2,70-102,-101 174,-4 10</inkml:trace>
  <inkml:trace contextRef="#ctx0" brushRef="#br0" timeOffset="8921.578">311 1612,'51'-10,"0"3,1 1,44 2,27-2,811-74,-322 33,242 8,-353 11,-101 29,-323-7,-60 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3:0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0 0 0,'0'0'205'0'0,"0"0"537"0"0,0 0 306 0 0,0 0 247 0 0,0 0 228 0 0,34-5 125 0 0,108-15 23 0 0,200-17 7451 0 0,318 18-3412 0 0,23-7-4057 0 0,-378 0-1317 0 0,1 10 628 0 0,14 14-964 0 0,-276 2 11 0 0,264 11 296 0 0,-6-4-18 0 0,-195-6-185 0 0,246-13 363 0 0,-112 5-117 0 0,-83 22-213 0 0,85-8-84 0 0,241-7 30 0 0,-35-14-46 0 0,-66 21 14 0 0,-90-37-83 0 0,27-11 39 0 0,-128 27-15 0 0,-13 13 48 0 0,293 9-55 0 0,-62 7 31 0 0,9-15 3 0 0,-113-18 14 0 0,40 3 19 0 0,236 48-109 0 0,-122-11-47 0 0,-263-32 100 0 0,42 9 17 0 0,39-5 15 0 0,-16 1-67 0 0,-123 9 78 0 0,-96-8-55 0 0,-43 4 0 0 0,0 0 44 0 0,0 0 9 0 0,0 0-9 0 0,0 0-1 0 0,0 0-15 0 0,0 0-8 0 0,0 0-7 0 0,0 0 25 0 0,0 0-28 0 0,0 0 1 0 0,0 0 9 0 0,0 0-20 0 0,0 0 20 0 0,0 0-11 0 0,0 0-15 0 0,0 0-1 0 0,0 0 24 0 0,0 0-9 0 0,-30 0-4031 0 0,10 1-6608 0 0,13 2-1538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17532 0 0,'0'0'1808'0'0,"0"0"-521"0"0,0 0-305 0 0,0 0-153 0 0,0 0-170 0 0,0 0-172 0 0,0 0-170 0 0,0 0-145 0 0,0 0-103 0 0,0 0-20 0 0,0 0-23 0 0,-5 6 0 0 0,-16 22-38 0 0,21-28 5 0 0,0 0 1 0 0,1 0 0 0 0,-1 0-1 0 0,1 0 1 0 0,-1 0 0 0 0,0 0-1 0 0,1 0 1 0 0,-1 0 0 0 0,1 0 0 0 0,-1 0-1 0 0,0 0 1 0 0,1 1 0 0 0,-1-1-1 0 0,0 0 1 0 0,1 0 0 0 0,-1 0 0 0 0,0 0-1 0 0,1 1 1 0 0,-1-1 0 0 0,0 0-1 0 0,0 0 1 0 0,1 1 0 0 0,-1-1 0 0 0,0 0-1 0 0,0 1 1 0 0,1-1 0 0 0,-1 0-1 0 0,0 1 1 0 0,0-1 0 0 0,0 0-1 0 0,1 1 1 0 0,-1-1 0 0 0,0 0 0 0 0,0 1-1 0 0,0-1 1 0 0,0 0 0 0 0,0 1-1 0 0,0-1 1 0 0,0 1 0 0 0,0-1 0 0 0,0 0-1 0 0,0 1 1 0 0,0-1 0 0 0,0 0-1 0 0,0 1 1 0 0,0-1 0 0 0,0 1 0 0 0,-1-1-1 0 0,1 0 1 0 0,0 1 0 0 0,0-1-1 0 0,0 0 1 0 0,0 1 0 0 0,-1-1 0 0 0,1 0-1 0 0,0 0 1 0 0,0 1 0 0 0,-1-1-1 0 0,1 0 1 0 0,0 0 0 0 0,-1 1-1 0 0,1-1 1 0 0,0 0 0 0 0,-1 0 0 0 0,1 1-1 0 0,0-1 7 0 0,6-4-3620 0 0,-4 1 48 0 0,-1 0-3277 0 0,0 2-2925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8610 0 0,'0'0'2447'0'0,"0"0"-303"0"0,0 0-223 0 0,0 0-33 0 0,0 0-90 0 0,0 0-179 0 0,0 0-273 0 0,0 0-278 0 0,0 0-221 0 0,0 0-168 0 0,0 0-95 0 0,0 0-46 0 0,0 0-21 0 0,-8 0-13 0 0,-17-1 1328 0 0,49-6-1527 0 0,0 0 1 0 0,1 2-1 0 0,-1 0 1 0 0,1 2-1 0 0,25 0-305 0 0,17-3 273 0 0,203 2 50 0 0,-238 9-107 0 0,-31-5-205 0 0,-1 1 1 0 0,1 0-1 0 0,-1-1 1 0 0,1 1-1 0 0,0 0 1 0 0,-1-1-1 0 0,1 1 1 0 0,0-1-1 0 0,-1 1 1 0 0,1-1-1 0 0,0 0 0 0 0,-1 1 1 0 0,1-1-1 0 0,0 0 1 0 0,0 1-1 0 0,0-1 1 0 0,-1 0-1 0 0,1 0 1 0 0,0 1-1 0 0,0-1 1 0 0,0 0-1 0 0,0 0 1 0 0,0 0-1 0 0,-1 0 1 0 0,1 0-1 0 0,0-1 1 0 0,0 1-1 0 0,0 0 1 0 0,0 0-1 0 0,-1 0 1 0 0,1-1-1 0 0,0 1 1 0 0,0 0-1 0 0,-1-1 1 0 0,1 1-1 0 0,0-1 0 0 0,0 1 1 0 0,-1-1-1 0 0,1 1 1 0 0,-1-1-1 0 0,1 0 1 0 0,0 1-1 0 0,-1-1 1 0 0,1 0-1 0 0,-1 1 1 0 0,1-1-1 0 0,-1 0 1 0 0,0 1-1 0 0,1-1 1 0 0,-1 0-12 0 0,-3-3-20 0 0,-11-10-81 0 0,1 0 0 0 0,1-1 1 0 0,0-1-1 0 0,1 0 1 0 0,1-1-1 0 0,1 0 0 0 0,0 0 1 0 0,1-1-1 0 0,0 0 0 0 0,2 0 1 0 0,-4-19 100 0 0,9 3-3670 0 0,2 20-3792 0 0,-1 6-5317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617 420 11362 0 0,'0'0'1709'0'0,"0"0"-468"0"0,0 0-94 0 0,0 0 144 0 0,0 0 84 0 0,0 0-120 0 0,0 0-257 0 0,0 0-239 0 0,0 0-141 0 0,0 0-104 0 0,0 0-82 0 0,-7-7-27 0 0,-23-23-42 0 0,-31 10 1119 0 0,48 19-1245 0 0,-17-1 27 0 0,0 1-1 0 0,0 2 1 0 0,0 1-1 0 0,0 1 1 0 0,0 2-1 0 0,1 1 1 0 0,0 1-1 0 0,-9 5-263 0 0,32-12 25 0 0,0 1 0 0 0,1 0 0 0 0,-1 1-1 0 0,1 0 1 0 0,-1 0 0 0 0,1 0 0 0 0,0 0-1 0 0,0 1 1 0 0,0 0 0 0 0,0 0-1 0 0,0 0 1 0 0,1 1 0 0 0,-1-1 0 0 0,1 1-1 0 0,0 0 1 0 0,0 0 0 0 0,0 1-1 0 0,1-1 1 0 0,0 1 0 0 0,-1 0 0 0 0,2 0-1 0 0,-1 0 1 0 0,0 0 0 0 0,1 0-1 0 0,0 1 1 0 0,1-1 0 0 0,-1 1 0 0 0,1-1-1 0 0,0 1 1 0 0,0 1-25 0 0,3-3 18 0 0,1 0 0 0 0,-1-1 1 0 0,1 1-1 0 0,0-1 0 0 0,0 1 0 0 0,0-1 0 0 0,0 0 1 0 0,1 0-1 0 0,-1 0 0 0 0,1 0 0 0 0,0-1 0 0 0,-1 0 0 0 0,1 1 1 0 0,1-2-1 0 0,-1 1 0 0 0,0 0 0 0 0,3 0-18 0 0,-5-1 8 0 0,118 17 328 0 0,-35-10-249 0 0,-51-1 44 0 0,-47 11 150 0 0,-119 56 67 0 0,100-60-334 0 0,2 3-1 0 0,0 0 1 0 0,0 2 0 0 0,2 1-1 0 0,-21 19-13 0 0,43-34 1 0 0,0 0-1 0 0,0 1 1 0 0,0 0-1 0 0,1 0 1 0 0,-1 1-1 0 0,1-1 1 0 0,1 1-1 0 0,0 0 1 0 0,0 0-1 0 0,0 1 1 0 0,1-1-1 0 0,0 1 1 0 0,0 0-1 0 0,1 0 1 0 0,0 0-1 0 0,0 0 1 0 0,1 0-1 0 0,0 0 1 0 0,0 0-1 0 0,1 0 1 0 0,0 1-1 0 0,1-1 1 0 0,0 0-1 0 0,0 1 0 0 0,4-2 27 0 0,0 0-1 0 0,0-1 0 0 0,1 1 0 0 0,0-1 0 0 0,0 0 0 0 0,1 0 1 0 0,-1-1-1 0 0,1 0 0 0 0,0 0 0 0 0,1-1 0 0 0,-1 0 0 0 0,1 0 1 0 0,0-1-1 0 0,0 0 0 0 0,0 0 0 0 0,0 0 0 0 0,0-1 0 0 0,1-1 1 0 0,-1 1-1 0 0,1-2 0 0 0,-1 1 0 0 0,1-1 0 0 0,-1 0 0 0 0,7-1-26 0 0,161-14 693 0 0,-62-14-535 0 0,-102 9-1373 0 0,-12 4-3024 0 0,0 7-689 0 0,0 6-4265 0 0</inkml:trace>
  <inkml:trace contextRef="#ctx0" brushRef="#br0" timeOffset="703.663">359 1 10466 0 0,'0'0'3180'0'0,"0"0"-1257"0"0,0 0-611 0 0,0 0-18 0 0,0 0 46 0 0,0 0-69 0 0,0 0-231 0 0,0 0-269 0 0,0 0-150 0 0,0 0-27 0 0,0 0 21 0 0,0 0-11 0 0,0 9-39 0 0,-22 166 2676 0 0,20-116-2848 0 0,-2 64-85 0 0,-5-1-1 0 0,-5 0 1 0 0,-17 56-308 0 0,-33 98 104 0 0,-4-8-104 0 0,40-134 135 0 0,9-55-3 0 0,12-46 16 0 0,7-32-127 0 0,-2-9-1081 0 0,7-21-3367 0 0,4 11-5316 0 0,-5 10-2863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1231 5329 0 0,'0'0'1877'0'0,"0"0"-253"0"0,0 0-108 0 0,0 0-45 0 0,0 0-189 0 0,0 0-310 0 0,0 0-300 0 0,0 0-220 0 0,0 0-144 0 0,0 0-72 0 0,0 0-13 0 0,0 0 1 0 0,-16 13 31 0 0,-52 41 24 0 0,34-1 356 0 0,32-41-465 0 0,0-9-85 0 0,0 0 0 0 0,1 0 0 0 0,-1 0 1 0 0,1 1-1 0 0,0-1 0 0 0,0 0 0 0 0,1 1 0 0 0,-1-1 0 0 0,1 0 0 0 0,-1 1 0 0 0,1-1 0 0 0,0 1 0 0 0,0-1 1 0 0,0 0-1 0 0,1 1 0 0 0,0-1 0 0 0,-1 0 0 0 0,1 1 0 0 0,0-1 0 0 0,0 0 0 0 0,1 0 0 0 0,-1 1 0 0 0,1-1 1 0 0,-1 0-1 0 0,1-1 0 0 0,0 1 0 0 0,0 0 0 0 0,0 0 0 0 0,1-1 0 0 0,-1 1 0 0 0,1-1 0 0 0,-1 0 0 0 0,1 0 1 0 0,0 0-1 0 0,0 0 0 0 0,0 0 0 0 0,0-1 0 0 0,0 1 0 0 0,0-1 0 0 0,0 0 0 0 0,0 0 0 0 0,1 0 1 0 0,0 0-86 0 0,1-1 179 0 0,0 0-1 0 0,0 0 1 0 0,0 0 0 0 0,0-1 0 0 0,0 0 0 0 0,0 0 0 0 0,0 0 0 0 0,0-1 0 0 0,0 1 0 0 0,-1-1 0 0 0,1-1 0 0 0,-1 1 0 0 0,1 0 0 0 0,-1-1 0 0 0,0 0 0 0 0,0 0 0 0 0,0 0 0 0 0,0-1 0 0 0,-1 1 0 0 0,1-1 0 0 0,-1 0 0 0 0,0 0 0 0 0,0 0 0 0 0,0-1-179 0 0,2-2 87 0 0,-1 1 0 0 0,0-2 0 0 0,-1 1 0 0 0,0 0 0 0 0,0-1 0 0 0,0 0 0 0 0,-1 1-1 0 0,0-1 1 0 0,-1 0 0 0 0,1 0 0 0 0,-2 0 0 0 0,1-1 0 0 0,-1 1 0 0 0,0 0 0 0 0,-1 0 0 0 0,0 0 0 0 0,-1-7-87 0 0,1 12-78 0 0,0 0 0 0 0,-1 0-1 0 0,1-1 1 0 0,-1 1 0 0 0,1 0 0 0 0,-1 0 0 0 0,0 1 0 0 0,0-1 0 0 0,0 0 0 0 0,0 1 0 0 0,-1-1 0 0 0,1 1-1 0 0,-1 0 1 0 0,0 0 0 0 0,1 0 0 0 0,-1 0 0 0 0,0 0 0 0 0,0 0 0 0 0,0 1 0 0 0,0 0 0 0 0,0-1-1 0 0,-1 1 1 0 0,1 0 0 0 0,0 0 0 0 0,-1 1 0 0 0,1-1 0 0 0,0 1 0 0 0,-1 0 0 0 0,1 0 0 0 0,-1 0 0 0 0,1 0-1 0 0,0 0 1 0 0,-1 1 0 0 0,1 0 0 0 0,0-1 0 0 0,-1 1 0 0 0,1 1 0 0 0,0-1 0 0 0,-3 2 78 0 0,-15 19-4640 0 0,10-5-3480 0 0,6-8-3032 0 0</inkml:trace>
  <inkml:trace contextRef="#ctx0" brushRef="#br0" timeOffset="338.689">1405 1385 11506 0 0,'0'0'2936'0'0,"0"0"-993"0"0,0 0-484 0 0,0 0-155 0 0,0 0-176 0 0,0 0-213 0 0,0 0-283 0 0,0 0-213 0 0,0 0-91 0 0,0 0-57 0 0,0 0-35 0 0,0 0-45 0 0,0 0-51 0 0,-4 17-31 0 0,-21 106 218 0 0,25-120-1239 0 0,-2 6 1616 0 0,1-9-5386 0 0,-2-1-5158 0 0,1-2 726 0 0</inkml:trace>
  <inkml:trace contextRef="#ctx0" brushRef="#br0" timeOffset="698.363">1401 1054 12595 0 0,'0'0'1863'0'0,"0"0"-487"0"0,0 0-254 0 0,0 0-78 0 0,0 0-79 0 0,0 0-156 0 0,0 0-289 0 0,0 0-263 0 0,0 0-140 0 0,0 0-53 0 0,0 0-12 0 0,0 0-12 0 0,-2 0 3834 0 0,-10 4-3549 0 0,-49 21-189 0 0,70-35-2555 0 0,-4 3-683 0 0,-1 2-4608 0 0,2 2-4090 0 0</inkml:trace>
  <inkml:trace contextRef="#ctx0" brushRef="#br0" timeOffset="-1117.962">334 373 5721 0 0,'0'0'1998'0'0,"0"0"-239"0"0,0 0-79 0 0,0 0-21 0 0,0 0-22 0 0,0 0-112 0 0,0 0-288 0 0,0 0-316 0 0,0 0-305 0 0,0 0-274 0 0,0 0-146 0 0,8 31 1676 0 0,5 6-1323 0 0,-2 1 1 0 0,-2 0-1 0 0,-2 1 0 0 0,-1 0 0 0 0,-2 1 0 0 0,-2-1 1 0 0,-2 0-1 0 0,-3 39-549 0 0,2-65 78 0 0,-12 175 490 0 0,-1-5-323 0 0,14 46-42 0 0,11-193-287 0 0,-11-35 92 0 0,0-17-1167 0 0,-1-30-4175 0 0,-3 17-6246 0 0,3 24 3078 0 0</inkml:trace>
  <inkml:trace contextRef="#ctx0" brushRef="#br0" timeOffset="-518.242">676 531 5537 0 0,'0'0'2386'0'0,"0"0"-671"0"0,0 0-275 0 0,0 0 106 0 0,0 0 154 0 0,0 0 34 0 0,0 0-180 0 0,0 0-318 0 0,0 0-332 0 0,0 0-228 0 0,0 0-149 0 0,0 0-99 0 0,0 0-48 0 0,2-13-52 0 0,5-36 641 0 0,-23 134 376 0 0,45 162 332 0 0,-17-182-1479 0 0,44 347 468 0 0,-40-283-565 0 0,-16-163 1239 0 0,-73-175-1304 0 0,66 193-36 0 0,1 0 0 0 0,-2 1 0 0 0,0 0 0 0 0,-1 0 0 0 0,-1 0 0 0 0,0 1 0 0 0,-1 1 0 0 0,-1 0-1 0 0,0 0 1 0 0,0 1 0 0 0,-1 1 0 0 0,-1 0 0 0 0,-3 0-55 0 0,0 2 0 0 0,-1 0 0 0 0,0 1 0 0 0,0 1-1 0 0,-1 1 1 0 0,0 0 0 0 0,0 2 0 0 0,-1 0 0 0 0,1 1 0 0 0,-1 1 0 0 0,1 0 0 0 0,-6 2 55 0 0,22 0-87 0 0,1 0 0 0 0,0 0 0 0 0,0 0 1 0 0,0 0-1 0 0,0 0 0 0 0,0 1 0 0 0,0-1 1 0 0,0 1-1 0 0,0-1 0 0 0,0 1 0 0 0,0 0 1 0 0,0 0-1 0 0,0 0 0 0 0,0 0 0 0 0,0 0 1 0 0,0 0-1 0 0,1 1 0 0 0,-1-1 0 0 0,1 0 1 0 0,-1 1-1 0 0,1-1 0 0 0,-1 1 0 0 0,1 0 1 0 0,0 0-1 0 0,0-1 0 0 0,-1 1 0 0 0,2 0 1 0 0,-1 0-1 0 0,-1 2 87 0 0,-3 17-4464 0 0,4 2-4509 0 0,1-15-2355 0 0</inkml:trace>
  <inkml:trace contextRef="#ctx0" brushRef="#br0" timeOffset="1940.737">0 248 8298 0 0,'0'0'1876'0'0,"0"0"-250"0"0,0 0 33 0 0,0 0 83 0 0,0 0-38 0 0,0 0-249 0 0,0 0-416 0 0,0 0-384 0 0,0 0-199 0 0,0 0-63 0 0,0 0-7 0 0,0 0 80 0 0,0 0 52 0 0,5 0 17 0 0,48-8 1084 0 0,96-10 338 0 0,236-4-439 0 0,-153 18 466 0 0,-285-14-1954 0 0,-46-19 22 0 0,-14-42 34 0 0,62 37-38 0 0,33 24-1073 0 0,18 17 78 0 0,0 1-703 0 0,0 0-1550 0 0,1 0-3998 0 0,2 0-5395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0 0 0,'0'0'624'0'0,"0"0"467"0"0,0 0 213 0 0,0 0 129 0 0,0 0 23 0 0,0 0-56 0 0,0 0-58 0 0,-8 1 5687 0 0,1 10-6251 0 0,7-11-655 0 0,-1 1 0 0 0,1-1 0 0 0,-1 0 0 0 0,1 1-1 0 0,-1-1 1 0 0,1 0 0 0 0,0 1 0 0 0,-1-1 0 0 0,1 0-1 0 0,0 1 1 0 0,-1-1 0 0 0,1 1 0 0 0,0-1 0 0 0,-1 1-1 0 0,1-1 1 0 0,0 1 0 0 0,0-1 0 0 0,0 1 0 0 0,0-1-1 0 0,0 1 1 0 0,-1-1 0 0 0,1 1 0 0 0,0 0 0 0 0,0-1-1 0 0,0 1 1 0 0,0-1 0 0 0,0 1 0 0 0,1-1 0 0 0,-1 1-1 0 0,0-1 1 0 0,0 1 0 0 0,0-1 0 0 0,0 1 0 0 0,1-1-1 0 0,-1 1 1 0 0,0-1 0 0 0,0 1 0 0 0,1-1 0 0 0,-1 1-1 0 0,0-1 1 0 0,1 1 0 0 0,-1-1 0 0 0,0 0 0 0 0,1 1-1 0 0,-1-1 1 0 0,1 0 0 0 0,-1 1 0 0 0,1-1 0 0 0,-1 0-1 0 0,1 0 1 0 0,-1 1 0 0 0,1-1 0 0 0,-1 0 0 0 0,1 0-1 0 0,-1 0 1 0 0,1 0 0 0 0,-1 0 0 0 0,1 0 0 0 0,-1 1-1 0 0,1-1 1 0 0,-1 0 0 0 0,1-1 0 0 0,0 1-1 0 0,-1 0 1 0 0,1 0 0 0 0,-1 0 0 0 0,1 0 0 0 0,-1 0-1 0 0,1 0 1 0 0,0-1-123 0 0,149 12 2720 0 0,120-11-1515 0 0,-270 0-1189 0 0,0 0 4 0 0,-5 0-6162 0 0,-4 0-6581 0 0,7 0 2574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9218 0 0,'0'0'4080'0'0,"0"0"-2252"0"0,0 0-923 0 0,0 0 32 0 0,0 0 267 0 0,0 0 211 0 0,0 0-10 0 0,0 0-218 0 0,0 0-253 0 0,0 0-234 0 0,0 0-117 0 0,0 0-60 0 0,0 0-30 0 0,33-9 9 0 0,107-28-50 0 0,0 19 913 0 0,-101 20-1085 0 0,37-2-480 0 0,-71-2-132 0 0,2 0-1430 0 0,-6 2-10299 0 0,-1 0 5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11538 0 0,'0'0'2080'0'0,"0"0"-383"0"0,0 0-180 0 0,0 0-20 0 0,0 0-59 0 0,0 0-152 0 0,0 0-302 0 0,0 0-316 0 0,0 0-193 0 0,0 0-9 0 0,0 0 25 0 0,0 0 64 0 0,0 0 49 0 0,11-2-76 0 0,95-18 924 0 0,216-24 529 0 0,-209 48-926 0 0,-149-45-830 0 0,-108-113-115 0 0,103 110-328 0 0,37 37-77 0 0,5 6-9132 0 0,-1 1-2926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31 328 10122 0 0,'0'0'2381'0'0,"0"0"-494"0"0,0 0-371 0 0,0 0-138 0 0,0 0-77 0 0,0 0-151 0 0,0 0-225 0 0,0 0-276 0 0,0 0-265 0 0,0 0-164 0 0,0 0-111 0 0,0 0-49 0 0,0 0-4 0 0,-2 2 59 0 0,0 2-35 0 0,0 0-1 0 0,0 0 1 0 0,0 0 0 0 0,0 0 0 0 0,1 1 0 0 0,0-1 0 0 0,0 0 0 0 0,0 1 0 0 0,1-1-1 0 0,-1 1 1 0 0,1 0 0 0 0,0-1 0 0 0,0 1 0 0 0,1-1 0 0 0,-1 1 0 0 0,1-1-1 0 0,0 1 1 0 0,1 3-80 0 0,1 18 256 0 0,-3 209 933 0 0,-22-81-724 0 0,22-153-404 0 0,0-1 44 0 0,0 0 55 0 0,0 0 85 0 0,0 0 75 0 0,0 0 43 0 0,1-62-147 0 0,2 1 0 0 0,3 0-1 0 0,2 0 1 0 0,3 1 0 0 0,3 0 0 0 0,2 1 0 0 0,3 0 0 0 0,3 2 0 0 0,13-24-216 0 0,-21 45-7 0 0,-10 22 17 0 0,1 1 0 0 0,0 0 0 0 0,1 0 0 0 0,0 1 0 0 0,1 0 0 0 0,0 0 0 0 0,1 0 0 0 0,0 1 0 0 0,1 0 0 0 0,0 1 0 0 0,0-1 0 0 0,1 2 0 0 0,7-5-10 0 0,-15 13 1 0 0,0 0 0 0 0,0 0 0 0 0,0 0 0 0 0,0 0 0 0 0,0 0 1 0 0,0 1-1 0 0,1-1 0 0 0,-1 1 0 0 0,0-1 0 0 0,0 1 0 0 0,0 0 1 0 0,1 0-1 0 0,-1 0 0 0 0,0 0 0 0 0,0 0 0 0 0,1 1 1 0 0,-1-1-1 0 0,0 1 0 0 0,0-1 0 0 0,0 1 0 0 0,0 0 0 0 0,0 0 1 0 0,0 0-1 0 0,0 0 0 0 0,0 0 0 0 0,0 1 0 0 0,0-1 1 0 0,0 0-1 0 0,-1 1 0 0 0,1-1 0 0 0,0 1 0 0 0,-1 0 0 0 0,0-1 1 0 0,1 1-1 0 0,-1 0 0 0 0,0 0 0 0 0,0 0 0 0 0,0 0 1 0 0,0 0-1 0 0,0 0 0 0 0,-1 0 0 0 0,1 1 0 0 0,0 0-1 0 0,21 97 151 0 0,-27 31-1111 0 0,3-103-1989 0 0,2-16-3701 0 0,0-9 3145 0 0,0 5-8887 0 0</inkml:trace>
  <inkml:trace contextRef="#ctx0" brushRef="#br0" timeOffset="327.479">460 733 15387 0 0,'0'0'808'0'0,"0"0"-445"0"0,0 0-41 0 0,0 0 295 0 0,0 0 283 0 0,0 0 80 0 0,0 0-67 0 0,0 0-181 0 0,0 0-169 0 0,0 0-86 0 0,0 0-41 0 0,0 0-12 0 0,0 0 11 0 0,0 24-40 0 0,0 71-71 0 0,-16-29 684 0 0,8-67-4391 0 0,1-16-7265 0 0,7 17 9178 0 0,-2-5-8113 0 0</inkml:trace>
  <inkml:trace contextRef="#ctx0" brushRef="#br0" timeOffset="676.88">644 387 7562 0 0,'0'0'4052'0'0,"0"0"-1478"0"0,0 0-892 0 0,0 0-464 0 0,0 0-253 0 0,0 0-170 0 0,0 0-83 0 0,0 0-37 0 0,0 0-44 0 0,0 0-31 0 0,0 0-49 0 0,0 0-33 0 0,0 0-37 0 0,-9 6-73 0 0,-31 16-78 0 0,33-17 2806 0 0,-10 3-1484 0 0,11-5-4193 0 0,4-2-8213 0 0,4-1-996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10690 0 0,'0'0'3748'0'0,"0"0"-2143"0"0,0 0-927 0 0,0 0-85 0 0,0 0 149 0 0,0 0 147 0 0,0 0 30 0 0,0 0-105 0 0,0 0-151 0 0,0 0-67 0 0,0 0-31 0 0,0 0-30 0 0,0 0-7 0 0,-3 13-5 0 0,-19 66 418 0 0,18 13 1893 0 0,-23-84-4116 0 0,9-5-3750 0 0,13-3-1280 0 0,1 0-5604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25 239 5865 0 0,'0'0'2805'0'0,"0"0"-413"0"0,0 0-290 0 0,0 0-160 0 0,0 0-171 0 0,0 0-252 0 0,0 0-247 0 0,0 0-221 0 0,0 0-145 0 0,0 0-117 0 0,0 0-93 0 0,0 0-82 0 0,-4-1-62 0 0,-12-7-61 0 0,12 6-77 0 0,4 2-54 0 0,0 0-49 0 0,0 0-51 0 0,21 0 1082 0 0,240-40 293 0 0,-56 18-512 0 0,-292-27-822 0 0,6-41-477 0 0,76 70-1535 0 0,6 14-9143 0 0,2 5-1501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50 277 3361 0 0,'0'0'2032'0'0,"0"0"-77"0"0,0 0-46 0 0,0 0 64 0 0,0 0-55 0 0,0 0-164 0 0,0 0-200 0 0,0 0-265 0 0,0 0-191 0 0,0 0-189 0 0,0 0-159 0 0,-9 0-91 0 0,-24 0-35 0 0,25 0-27 0 0,8 0-30 0 0,0 0-32 0 0,0 0-99 0 0,0 0-24 0 0,0 0-45 0 0,0 0-43 0 0,26 3 3530 0 0,76 6-2917 0 0,289-6 117 0 0,-276 8-929 0 0,-103-8-80 0 0,0 0-1 0 0,0 0 0 0 0,1-1 1 0 0,-1-1-1 0 0,1 0 0 0 0,-1-1 0 0 0,1 0 1 0 0,0-1-1 0 0,5-1-44 0 0,61-12 247 0 0,-79 14-245 0 0,-51 8-7861 0 0,31 2 3094 0 0,9-3-1399 0 0,-3 1-5705 0 0</inkml:trace>
  <inkml:trace contextRef="#ctx0" brushRef="#br0" timeOffset="749.003">162 608 0 0 0,'0'0'581'0'0,"0"0"637"0"0,0 0 196 0 0,0 0 45 0 0,0 0-30 0 0,0 0-47 0 0,0 0-104 0 0,0 0-88 0 0,0 0-157 0 0,0 0-201 0 0,0 0-60 0 0,0 0-17 0 0,0 0 57 0 0,-8 0 75 0 0,-21 0-305 0 0,20 0 3064 0 0,-2 0 3772 0 0,11 0-7210 0 0,28 0 2126 0 0,193 11-883 0 0,178-11-543 0 0,-300 12-741 0 0,-71-12-98 0 0,-28 0-61 0 0,0 0-10 0 0,0 0 22 0 0,0 0-8 0 0,0 0-7 0 0,0 0-6 0 0,0 0 11 0 0,0 0-7 0 0,0 0-16 0 0,-34-12-829 0 0,28 6 41 0 0,-12-13-1813 0 0,8 3-4776 0 0,8 10-4540 0 0</inkml:trace>
  <inkml:trace contextRef="#ctx0" brushRef="#br0" timeOffset="1930.967">549 78 2328 0 0,'0'0'2798'0'0,"0"0"-482"0"0,0 0-356 0 0,0 0-174 0 0,0 0-137 0 0,0 0-130 0 0,0 0-144 0 0,0 0-170 0 0,0 0-128 0 0,0 0-81 0 0,0 0-30 0 0,0 0-27 0 0,0 0-14 0 0,-3-12-6 0 0,-9-52 722 0 0,12 63-935 0 0,0 1-82 0 0,0 0-95 0 0,0 0-47 0 0,0 0-52 0 0,0 0-63 0 0,0 0-42 0 0,0 0-44 0 0,0 0-39 0 0,0 0-20 0 0,0 0 14 0 0,0 0-61 0 0,0 0 0 0 0,0 0-3 0 0,0 0-55 0 0,4 18 1173 0 0,58 56-1038 0 0,-13-11-67 0 0,2-1 0 0 0,3-4 0 0 0,59 50-185 0 0,-12-6 144 0 0,-64-64-16 0 0,-24-27-116 0 0,-7-4-8 0 0,-6-7 1 0 0,0 0 22 0 0,0 0-31 0 0,0 0 14 0 0,0 0-15 0 0,0 0-14 0 0,0 0 11 0 0,0 0 22 0 0,0 0 26 0 0,0 0-19 0 0,0 0 9 0 0,0 0-22 0 0,0 0-16 0 0,0 0 34 0 0,0 0 0 0 0,0 0-8 0 0,0 0 4 0 0,0 0 0 0 0,0 0 24 0 0,0 0 7 0 0,0 0-26 0 0,0 0 1 0 0,0 0 0 0 0,0 0 10 0 0,0 0 4 0 0,0 0-21 0 0,0 0-1 0 0,0 0 12 0 0,0 0-12 0 0,0 0-9 0 0,0 0-22 0 0,0 0 3 0 0,0 0 33 0 0,0 0 17 0 0,0 0 7 0 0,-19 4 163 0 0,-51 40-212 0 0,-239 177 0 0 0,201-126 0 0 0,74-46 0 0 0,34-47 0 0 0,0-4 0 0 0,0-2-11 0 0,0 4-82 0 0,14-7-5052 0 0,-7 6-5171 0 0,0 1-2973 0 0</inkml:trace>
  <inkml:trace contextRef="#ctx0" brushRef="#br0" timeOffset="25841.915">1430 248 1416 0 0,'0'0'2035'0'0,"0"0"-118"0"0,0 0-19 0 0,0 0 69 0 0,0 0 14 0 0,0 0-167 0 0,0 0-338 0 0,0 0-330 0 0,0 0-216 0 0,0 0-137 0 0,0 0-50 0 0,4-5 3948 0 0,3-6-2937 0 0,-2 1-1604 0 0,1 1-1 0 0,0-1 0 0 0,0 1 1 0 0,1 0-1 0 0,0 0 0 0 0,0 1 1 0 0,1 0-1 0 0,0 1 1 0 0,1-1-1 0 0,0 1 0 0 0,0 1 1 0 0,0 0-1 0 0,1 0 0 0 0,0 1-149 0 0,6-6 179 0 0,-13 11-163 0 0,-1 0-1 0 0,0 0 0 0 0,0 0 1 0 0,0 0-1 0 0,1 0 1 0 0,-1 0-1 0 0,0 1 1 0 0,0-1-1 0 0,0 1 1 0 0,1 0-1 0 0,-1 0 0 0 0,0-1 1 0 0,0 1-1 0 0,0 1 1 0 0,0-1-1 0 0,-1 0 1 0 0,1 0-1 0 0,0 1 1 0 0,0-1-1 0 0,-1 1 1 0 0,1-1-1 0 0,-1 1 0 0 0,1 0 1 0 0,-1 0-1 0 0,0-1 1 0 0,0 1-1 0 0,0 0 1 0 0,0 0-1 0 0,0 0 1 0 0,0 0-1 0 0,0 1 1 0 0,-1-1-1 0 0,1 0 0 0 0,-1 0 1 0 0,1 0-1 0 0,-1 0 1 0 0,0 1-1 0 0,0-1 1 0 0,0 0-1 0 0,0 0 1 0 0,0 1-1 0 0,-1-1 1 0 0,1 0-1 0 0,-1 0-15 0 0,5 12 54 0 0,4 30 61 0 0,-1 0 1 0 0,-2 0 0 0 0,-1 1 0 0 0,-3-1-1 0 0,-2 4-115 0 0,-9 146 198 0 0,-34 63 40 0 0,32-216-48 0 0,12-41-153 0 0,0 0 13 0 0,0 0 7 0 0,0 0 26 0 0,0 0 47 0 0,0-30 493 0 0,0 7-605 0 0,2-1-1 0 0,1 1 0 0 0,1 0 1 0 0,1 0-1 0 0,1 0 1 0 0,1 1-1 0 0,1-1 1 0 0,1 2-1 0 0,11-20-17 0 0,3-3 0 0 0,2 0 0 0 0,1 1 0 0 0,3 2 0 0 0,1 0-1 0 0,2 3 1 0 0,18-17 0 0 0,75-51 40 0 0,-90 91-112 0 0,-18 42 127 0 0,14 76 23 0 0,-26-71-71 0 0,-1-1-1 0 0,-2 0 1 0 0,-1 1 0 0 0,-1 0-1 0 0,-2-1 1 0 0,-1 0-1 0 0,-1 1 1 0 0,-2-1-1 0 0,-2 0 1 0 0,-8 22-7 0 0,-4 13-47 0 0,20-65 59 0 0,0-1-13 0 0,0 0-30 0 0,0 0 46 0 0,0 0-2 0 0,0-26 111 0 0,2 7-128 0 0,2 1 1 0 0,0 0-1 0 0,1 0 0 0 0,1 1 0 0 0,0 0 0 0 0,1 0 1 0 0,1 0-1 0 0,1 1 0 0 0,1 0 0 0 0,0 0 0 0 0,7-8 4 0 0,3-6 21 0 0,133-195-51 0 0,-42 112 10 0 0,-110 113 20 0 0,0-1 0 0 0,-1 1-1 0 0,1 0 1 0 0,0 0 0 0 0,0 0-1 0 0,-1 0 1 0 0,1 0 0 0 0,0 1-1 0 0,0-1 1 0 0,-1 0-1 0 0,1 0 1 0 0,0 0 0 0 0,-1 1-1 0 0,1-1 1 0 0,0 0 0 0 0,-1 0-1 0 0,1 1 1 0 0,0-1-1 0 0,-1 1 1 0 0,1-1 0 0 0,-1 1-1 0 0,1-1 1 0 0,-1 1 0 0 0,1-1-1 0 0,-1 1 1 0 0,1-1 0 0 0,-1 1-1 0 0,0 0 1 0 0,1-1-1 0 0,-1 1 1 0 0,0-1 0 0 0,1 1-1 0 0,-1 0 1 0 0,0 0 0 0 0,0-1-1 0 0,0 1 1 0 0,1 0 0 0 0,-1-1-1 0 0,0 1 1 0 0,0 0-1 0 0,0 0 1 0 0,0-1 0 0 0,0 1-1 0 0,-1 0 1 0 0,1 0 0 0 0,0-1-1 0 0,0 1 1 0 0,0 0 0 0 0,-1-1-1 0 0,1 1 1 0 0,0 0 0 0 0,2 52 150 0 0,-21 183 235 0 0,-4 47-179 0 0,14-306-6779 0 0,9 17 668 0 0,0 1-6345 0 0</inkml:trace>
  <inkml:trace contextRef="#ctx0" brushRef="#br0" timeOffset="32992.591">2853 428 4585 0 0,'0'0'3169'0'0,"0"0"-1036"0"0,0 0-412 0 0,0 0-22 0 0,0 0-28 0 0,0 0-171 0 0,0 0-218 0 0,0 0-227 0 0,0 0-223 0 0,0 0-88 0 0,0 0-100 0 0,-2-4 5309 0 0,-40 42-4926 0 0,31-26-960 0 0,0 0-1 0 0,0 1 0 0 0,1 0 1 0 0,1 0-1 0 0,1 1 1 0 0,0 1-1 0 0,0 0 0 0 0,1 0 1 0 0,-1 6-67 0 0,5-15 13 0 0,0 1 0 0 0,1-1 0 0 0,-1 1 1 0 0,2 0-1 0 0,-1 0 0 0 0,1 0 0 0 0,0 0 1 0 0,0 0-1 0 0,0 0 0 0 0,1 0 0 0 0,1 0 0 0 0,-1 1 1 0 0,1-1-1 0 0,0 0 0 0 0,1 0 0 0 0,-1 0 1 0 0,1-1-1 0 0,1 1 0 0 0,-1 0 0 0 0,1-1 0 0 0,1 1 1 0 0,-1-1-1 0 0,3 2-13 0 0,-3-3 27 0 0,1 0 1 0 0,0-1 0 0 0,0 0-1 0 0,1 0 1 0 0,-1 0-1 0 0,1 0 1 0 0,0-1-1 0 0,0 0 1 0 0,0 0-1 0 0,1 0 1 0 0,-1 0 0 0 0,1-1-1 0 0,-1 0 1 0 0,1 0-1 0 0,0-1 1 0 0,0 1-1 0 0,0-1 1 0 0,0-1 0 0 0,0 1-1 0 0,0-1 1 0 0,5 0-28 0 0,3-1 55 0 0,-1 0 0 0 0,0 0 0 0 0,1-1 1 0 0,-1-1-1 0 0,0 0 0 0 0,0-1 1 0 0,-1 0-1 0 0,1-1 0 0 0,-1 0 0 0 0,0-1 1 0 0,0-1-1 0 0,-1 0 0 0 0,0 0 0 0 0,0-1 1 0 0,-1-1-1 0 0,0 1 0 0 0,0-2 1 0 0,-1 1-1 0 0,0-2 0 0 0,-1 1 0 0 0,0-1 1 0 0,0 0-1 0 0,-1 0 0 0 0,-1-1 1 0 0,0 0-1 0 0,-1 0 0 0 0,0-1 0 0 0,-1 0 1 0 0,1-3-56 0 0,-5 8-21 0 0,-1-1 1 0 0,1 0-1 0 0,-2 1 1 0 0,1-1-1 0 0,-1 0 1 0 0,0 1-1 0 0,-1 0 1 0 0,0-1-1 0 0,0 1 1 0 0,-1 1-1 0 0,0-1 1 0 0,0 0 0 0 0,-1 1-1 0 0,0 0 1 0 0,-1 0-1 0 0,1 0 1 0 0,-1 1-1 0 0,0 0 1 0 0,-1 0-1 0 0,1 0 1 0 0,-1 1-1 0 0,-1 0 1 0 0,1 0-1 0 0,-1 1 1 0 0,1 0-1 0 0,-1 0 1 0 0,0 1-1 0 0,-1 0 1 0 0,1 0-1 0 0,0 1 1 0 0,-1 0 0 0 0,1 1-1 0 0,-1 0 1 0 0,0 0-1 0 0,0 1 1 0 0,1 0-1 0 0,-4 0 21 0 0,3 0-172 0 0,0 0 0 0 0,0 1 1 0 0,0 0-1 0 0,0 0 0 0 0,0 1 0 0 0,1 0 0 0 0,-1 1 0 0 0,1 0 0 0 0,-1 0 0 0 0,-6 4 172 0 0,-11 15-4128 0 0,10 10-5224 0 0,15-24-2277 0 0</inkml:trace>
  <inkml:trace contextRef="#ctx0" brushRef="#br0" timeOffset="34075.914">3297 435 10362 0 0,'0'0'2767'0'0,"0"0"-509"0"0,0 0-355 0 0,0 0-166 0 0,0 0-246 0 0,0 0-348 0 0,0 0-329 0 0,0 0-239 0 0,0 0-125 0 0,0 0-53 0 0,0 0 3 0 0,0 0-17 0 0,0 0-23 0 0,13-9 3 0 0,42-31-4 0 0,19 9 978 0 0,21 24-226 0 0,-91 9-1093 0 0,0 0 0 0 0,-1 1 0 0 0,0 0 1 0 0,1 0-1 0 0,-1 0 0 0 0,0 0 0 0 0,0 0 0 0 0,-1 0 0 0 0,1 1 0 0 0,-1 0 0 0 0,1-1 0 0 0,-1 1 1 0 0,0 0-1 0 0,-1 0 0 0 0,1 0 0 0 0,-1 0 0 0 0,1 1 0 0 0,-1-1 0 0 0,-1 0 0 0 0,1 0 1 0 0,0 1-1 0 0,-1-1 0 0 0,0 0 0 0 0,0 1 0 0 0,0-1 0 0 0,-1 1 0 0 0,0-1 0 0 0,0 0 0 0 0,0 0 1 0 0,0 1-19 0 0,1 13 40 0 0,-2 0-17 0 0,-1-1-1 0 0,0 0 0 0 0,-2 0 1 0 0,0-1-1 0 0,0 1 1 0 0,-2-1-1 0 0,0 0 0 0 0,0 0 1 0 0,-5 4-23 0 0,-6 17 66 0 0,-48 105-31 0 0,82-186 1134 0 0,8-2-1122 0 0,3 1-1 0 0,1 2 0 0 0,2 0 1 0 0,2 2-1 0 0,1 1 0 0 0,2 2 1 0 0,7-3-47 0 0,-29 28 26 0 0,0 2 0 0 0,0 0 0 0 0,1 0 0 0 0,1 1 0 0 0,0 1 0 0 0,0 0 0 0 0,9-3-26 0 0,-21 11 9 0 0,-2 1-7 0 0,-1-1 0 0 0,1 1 0 0 0,-1 0 0 0 0,0-1 1 0 0,1 1-1 0 0,-1 0 0 0 0,1 0 0 0 0,-1-1 0 0 0,1 1 0 0 0,-1 0 0 0 0,1 0 0 0 0,-1 0 0 0 0,1 0 0 0 0,-1 0 0 0 0,1 0 0 0 0,-1-1 0 0 0,1 1 0 0 0,-1 0 0 0 0,1 1 0 0 0,-1-1 1 0 0,1 0-1 0 0,-1 0 0 0 0,1 0 0 0 0,-1 0 0 0 0,1 0 0 0 0,-1 0 0 0 0,1 1 0 0 0,-1-1 0 0 0,1 0 0 0 0,-1 0 0 0 0,1 1 0 0 0,-1-1 0 0 0,1 0 0 0 0,-1 1 0 0 0,0-1 0 0 0,1 0 0 0 0,-1 1 1 0 0,0-1-1 0 0,1 1 0 0 0,-1-1 0 0 0,0 0 0 0 0,0 1 0 0 0,1-1 0 0 0,-1 1 0 0 0,0-1 0 0 0,0 1 0 0 0,0-1 0 0 0,1 1 0 0 0,-1-1 0 0 0,0 1 0 0 0,0-1 0 0 0,0 1 0 0 0,0-1 1 0 0,0 1-1 0 0,0-1 0 0 0,0 1 0 0 0,0-1 0 0 0,0 1 0 0 0,-1-1 0 0 0,1 1 0 0 0,0-1-2 0 0,3 26 35 0 0,-2 0 1 0 0,0 0-1 0 0,-2 0 1 0 0,-1 0-1 0 0,-1 0 0 0 0,-1 0 1 0 0,-1-1-1 0 0,-2 0 1 0 0,0 0-1 0 0,-2 0 0 0 0,-10 21-35 0 0,0-9-45 0 0,29-49 8 0 0,22-30 12 0 0,1 2-1 0 0,2 1 1 0 0,2 1 0 0 0,2 3 0 0 0,1 0 0 0 0,10-3 25 0 0,48-17-48 0 0,-97 56 50 0 0,1 1-1 0 0,-1 0 1 0 0,0 0 0 0 0,0 1-1 0 0,0-1 1 0 0,-1 0 0 0 0,1 0 0 0 0,0 0-1 0 0,-1 1 1 0 0,0-1 0 0 0,1 0-1 0 0,-1 0 1 0 0,0 1 0 0 0,0-1-1 0 0,0 0 1 0 0,0 1 0 0 0,-1-1 0 0 0,1 0-1 0 0,-1 0 1 0 0,1 1 0 0 0,-1-1-1 0 0,0 0-1 0 0,-24 145 86 0 0,17 27-2 0 0,-6-156-1170 0 0,14-18 602 0 0,-2-18-5021 0 0,2 10-1342 0 0,0 1-5557 0 0</inkml:trace>
  <inkml:trace contextRef="#ctx0" brushRef="#br0" timeOffset="37771.39">4593 631 7914 0 0,'0'0'2850'0'0,"0"0"-897"0"0,0 0-492 0 0,0 0-124 0 0,0 0-102 0 0,0 0-163 0 0,0 0-162 0 0,0 0-103 0 0,0 0-84 0 0,0 0-149 0 0,0 0-107 0 0,-3 4-83 0 0,2-3-320 0 0,0 0-1 0 0,0 0 1 0 0,0 0-1 0 0,0 0 0 0 0,0-1 1 0 0,0 1-1 0 0,0 0 1 0 0,0 1-1 0 0,1-1 0 0 0,-1 0 1 0 0,0 0-1 0 0,1 0 1 0 0,-1 0-1 0 0,1 0 0 0 0,-1 1 1 0 0,1-1-1 0 0,0 0 1 0 0,-1 1-1 0 0,1-1 1 0 0,0 0-1 0 0,0 0 0 0 0,0 1 1 0 0,0-1-1 0 0,0 0 1 0 0,0 1-1 0 0,0-1 0 0 0,1 0 1 0 0,-1 0-1 0 0,0 1 1 0 0,1-1-1 0 0,-1 0 0 0 0,1 0 1 0 0,-1 1-1 0 0,1-1 1 0 0,0 0-1 0 0,-1 0 1 0 0,1 0-1 0 0,0 0 0 0 0,0 0 1 0 0,0 0-1 0 0,0 0 1 0 0,0 0-1 0 0,0 0 0 0 0,0-1 1 0 0,0 1-1 0 0,0 0 1 0 0,0-1-1 0 0,0 1 0 0 0,0 0 1 0 0,1-1-1 0 0,-1 0-63 0 0,10 1 200 0 0,0-2-1 0 0,1 0 1 0 0,-1 0-1 0 0,0-1 1 0 0,0 0-1 0 0,0-1 1 0 0,-1 0-1 0 0,1-1 1 0 0,-1 0-1 0 0,1 0 1 0 0,-1-1-1 0 0,-1-1 0 0 0,1 0 1 0 0,6-5-200 0 0,9-7 141 0 0,40-41 339 0 0,-56 3-8 0 0,-12 53-469 0 0,-1-1 0 0 0,1 1 0 0 0,-1 0 0 0 0,0 0 0 0 0,1 1 0 0 0,-1-1 0 0 0,0 1 0 0 0,-1 0 0 0 0,1 0 0 0 0,0 0 0 0 0,-1 0 0 0 0,1 1 0 0 0,-1 0 0 0 0,1 0 0 0 0,-1 0 0 0 0,0 0 0 0 0,1 1 0 0 0,-1 0 0 0 0,0 0 0 0 0,0 0 0 0 0,-1 1-3 0 0,-13 1-7 0 0,0 1 1 0 0,0 1-1 0 0,0 1 0 0 0,0 1 0 0 0,1 0 1 0 0,0 2-1 0 0,0 0 0 0 0,1 1 0 0 0,0 0 1 0 0,1 2-1 0 0,0 0 0 0 0,0 0 0 0 0,1 2 1 0 0,1 0-1 0 0,-11 12 7 0 0,19-20 7 0 0,0 0 0 0 0,0 0 0 0 0,1 1 0 0 0,-1 0 0 0 0,1 0 0 0 0,0 0 0 0 0,1 1 0 0 0,0-1 0 0 0,0 1 0 0 0,0 0 0 0 0,1 0 0 0 0,0 1 0 0 0,0-1 0 0 0,1 1 0 0 0,0 0 0 0 0,0-1 0 0 0,1 1 0 0 0,0 0 1 0 0,0 0-1 0 0,1 0 0 0 0,0 0 0 0 0,0 0 0 0 0,1 0 0 0 0,0-1 0 0 0,1 1 0 0 0,-1 0 0 0 0,1 0 0 0 0,1-1 0 0 0,0 2-7 0 0,5 0 66 0 0,1 0 1 0 0,0 0 0 0 0,0-1-1 0 0,1-1 1 0 0,0 1-1 0 0,0-2 1 0 0,1 1-1 0 0,0-1 1 0 0,0-1 0 0 0,0 0-1 0 0,1-1 1 0 0,0 0-1 0 0,0 0 1 0 0,0-2-1 0 0,0 1 1 0 0,0-1-1 0 0,0-1 1 0 0,1 0 0 0 0,-1-1-1 0 0,0-1 1 0 0,1 1-1 0 0,-1-2 1 0 0,8-1-67 0 0,-15 2 6 0 0,1-1 0 0 0,-1 1 1 0 0,1-1-1 0 0,-1 0 0 0 0,1-1 0 0 0,-1 1 0 0 0,0-1 1 0 0,0 0-1 0 0,0 0 0 0 0,-1 0 0 0 0,1-1 1 0 0,-1 0-1 0 0,0 0 0 0 0,0 0 0 0 0,0 0 0 0 0,0-1 1 0 0,-1 0-1 0 0,1 1 0 0 0,-1-1 0 0 0,2-5-6 0 0,13-28-2366 0 0,-6 1-3483 0 0,-10 28-3369 0 0</inkml:trace>
  <inkml:trace contextRef="#ctx0" brushRef="#br0" timeOffset="38476.007">5221 410 16796 0 0,'0'0'1969'0'0,"0"0"-360"0"0,0 0-168 0 0,0 0-131 0 0,0 0-195 0 0,0 0-263 0 0,0 0-273 0 0,0 0-183 0 0,0 0-80 0 0,0 0-32 0 0,0 0 16 0 0,0 0 3 0 0,-1 8-40 0 0,-18 92 238 0 0,-96 142-284 0 0,68-133-239 0 0,47-108 10 0 0,0-1 26 0 0,0 0-11 0 0,0 0 20 0 0,0 0 46 0 0,0-15 100 0 0,51-99 179 0 0,100-114-46 0 0,-114 188-306 0 0,-37 69 57 0 0,-6-4-51 0 0,1 0 0 0 0,1 1 1 0 0,2 0-1 0 0,0 0 0 0 0,2 0 0 0 0,1 0 0 0 0,4 21-2 0 0,27 34-13 0 0,-31-80 20 0 0,0 1 0 0 0,0 0 0 0 0,0-1 0 0 0,0 1-1 0 0,1-1 1 0 0,-1 1 0 0 0,0-1 0 0 0,1 0 0 0 0,-1 1 0 0 0,1-1 0 0 0,-1 0 0 0 0,1 0 0 0 0,0 0 0 0 0,-1 0 0 0 0,1 0 0 0 0,0-1-1 0 0,0 1 1 0 0,0-1 0 0 0,-1 1 0 0 0,1-1 0 0 0,0 1 0 0 0,0-1 0 0 0,0 0 0 0 0,0 0 0 0 0,0 0 0 0 0,0 0 0 0 0,0 0 0 0 0,0 0 0 0 0,0-1-1 0 0,0 1 1 0 0,-1-1 0 0 0,1 1 0 0 0,0-1 0 0 0,0 0 0 0 0,0 0 0 0 0,-1 0 0 0 0,1 1 0 0 0,0-2 0 0 0,-1 1 0 0 0,1 0 0 0 0,0-1-7 0 0,24-23 261 0 0,-1-1 0 0 0,-2 0 0 0 0,0-2 0 0 0,-2-1 0 0 0,-1-1 1 0 0,-2 0-1 0 0,4-11-261 0 0,20-28 161 0 0,-12 6-38 0 0,-27 32-2827 0 0,-5 25-268 0 0,-1 5-3655 0 0,3 1-5733 0 0</inkml:trace>
  <inkml:trace contextRef="#ctx0" brushRef="#br0" timeOffset="38922.99">5931 19 16804 0 0,'0'0'2259'0'0,"0"0"-411"0"0,0 0-280 0 0,0 0-210 0 0,0 0-190 0 0,0 0-283 0 0,0 0-212 0 0,0 0-92 0 0,0 0-70 0 0,0 0-44 0 0,0 0-30 0 0,0 0-46 0 0,0 0-60 0 0,-3 8 17 0 0,-21 37 215 0 0,7 46 673 0 0,-24 215-777 0 0,-35 65-454 0 0,63-327-2 0 0,13-107-3657 0 0,4 9 168 0 0,-3 36 42 0 0,-1 0-3397 0 0,0 6-5004 0 0</inkml:trace>
  <inkml:trace contextRef="#ctx0" brushRef="#br0" timeOffset="39158.225">5552 450 19324 0 0,'0'0'1814'0'0,"0"0"-482"0"0,0 0-196 0 0,0 0 17 0 0,0 0 6 0 0,0 0-74 0 0,0 0-210 0 0,0 0-199 0 0,0 0-160 0 0,0 0-96 0 0,32 3-41 0 0,103 9-47 0 0,30-8 427 0 0,11-23-1366 0 0,-152 7-1868 0 0,-21 7-2525 0 0,-2-1-4234 0 0,-1 3-3778 0 0</inkml:trace>
  <inkml:trace contextRef="#ctx0" brushRef="#br0" timeOffset="39988.914">6252 586 1680 0 0,'0'0'2349'0'0,"0"0"115"0"0,0 0 29 0 0,0 0-93 0 0,0 0-188 0 0,0 0-264 0 0,0 0-285 0 0,0 0-249 0 0,0 0-197 0 0,0 0-199 0 0,0 0-158 0 0,0 0-101 0 0,0 0-91 0 0,-3-7 1299 0 0,-3 13-1853 0 0,-1 0 1 0 0,1 0-1 0 0,1 0 1 0 0,-1 1-1 0 0,1 0 0 0 0,0 0 1 0 0,1 1-1 0 0,0-1 0 0 0,0 1 1 0 0,0 0-1 0 0,1 0 1 0 0,1 0-1 0 0,-1 0 0 0 0,1 1 1 0 0,0-1-1 0 0,1 1 0 0 0,0-1 1 0 0,0 1-1 0 0,1-1 1 0 0,0 1-1 0 0,1 0 0 0 0,0-1 1 0 0,0 1-1 0 0,1-1 0 0 0,0 1 1 0 0,0-1-1 0 0,1 0 1 0 0,0 0-1 0 0,1 0 0 0 0,-1 0 1 0 0,2-1-1 0 0,-1 1 0 0 0,1-1 1 0 0,3 4-115 0 0,-4-7 52 0 0,-1 0 0 0 0,1 0 0 0 0,0 0 0 0 0,0 0 0 0 0,0-1 0 0 0,1 0 0 0 0,-1 0 0 0 0,1 0 0 0 0,-1 0 0 0 0,1-1 0 0 0,0 0 0 0 0,0 0-1 0 0,0 0 1 0 0,1-1 0 0 0,-1 1 0 0 0,0-1 0 0 0,1 0 0 0 0,-1-1 0 0 0,0 1 0 0 0,1-1 0 0 0,-1 0 0 0 0,1-1 0 0 0,-1 1 0 0 0,0-1 0 0 0,1 0 0 0 0,-1-1 0 0 0,0 1 0 0 0,0-1 0 0 0,0 0 0 0 0,0 0 0 0 0,0 0 0 0 0,0-1 0 0 0,1-1-52 0 0,15-11 91 0 0,0 0 0 0 0,-1-2 0 0 0,0-1 0 0 0,-2 0 0 0 0,0-1-1 0 0,-1-1 1 0 0,-1-1 0 0 0,-1 0 0 0 0,-1-1 0 0 0,-1-1 0 0 0,2-6-91 0 0,-9 18-2 0 0,0 0 0 0 0,-1-1 1 0 0,-1 0-1 0 0,0 0 0 0 0,0 0 0 0 0,-2-1 0 0 0,1 1 0 0 0,-1-1 0 0 0,-1 1 0 0 0,0-7 2 0 0,-1 18-84 0 0,4 46-9266 0 0,-1-39 4425 0 0,-1-1-6564 0 0</inkml:trace>
  <inkml:trace contextRef="#ctx0" brushRef="#br0" timeOffset="40526.952">6719 870 16428 0 0,'0'0'2648'0'0,"0"0"-838"0"0,0 0-374 0 0,0 0-141 0 0,0 0-153 0 0,0 0-161 0 0,0 0-214 0 0,0 0-159 0 0,0 0-84 0 0,0 0-81 0 0,0 0-72 0 0,0 0-57 0 0,24-31-53 0 0,72-97-77 0 0,-44 65 144 0 0,-45 52-285 0 0,1 1 0 0 0,1-1 0 0 0,0 1 0 0 0,0 1 1 0 0,1-1-1 0 0,0 2 0 0 0,1-1 0 0 0,0 2 0 0 0,0-1 1 0 0,1 1-1 0 0,-1 1 0 0 0,2 0 0 0 0,6-2-43 0 0,-17 8-2 0 0,-1 0 1 0 0,0 0-1 0 0,0 0 0 0 0,0 0 1 0 0,0 0-1 0 0,0 1 0 0 0,0-1 1 0 0,0 0-1 0 0,0 1 0 0 0,0-1 1 0 0,0 0-1 0 0,0 1 0 0 0,0 0 1 0 0,0-1-1 0 0,0 1 1 0 0,0-1-1 0 0,-1 1 0 0 0,1 0 1 0 0,0 0-1 0 0,0-1 0 0 0,0 1 1 0 0,-1 0-1 0 0,1 0 0 0 0,-1 0 1 0 0,1 0-1 0 0,-1 0 0 0 0,1 0 1 0 0,-1 0-1 0 0,1 0 0 0 0,-1 0 1 0 0,0 0-1 0 0,1 0 0 0 0,-1 0 1 0 0,0 0-1 0 0,0 0 0 0 0,0 0 1 0 0,0 0-1 0 0,0 0 0 0 0,0 0 1 0 0,0 0-1 0 0,0 1 0 0 0,-1-1 2 0 0,-1 58 125 0 0,2-54-120 0 0,-7 68 107 0 0,54-66 200 0 0,11-40-69 0 0,42-29-115 0 0,64-29-9 0 0,-138 79-46 0 0,-25 36-65 0 0,-31 192 244 0 0,30-216-252 0 0,0 4-23 0 0,-1 0 0 0 0,1 0 1 0 0,0 0-1 0 0,0 0 0 0 0,0 0 0 0 0,1 0 0 0 0,0 0 1 0 0,-1 0-1 0 0,1 0 0 0 0,1 0 0 0 0,-1 0 0 0 0,0-1 1 0 0,1 1-1 0 0,0 0 0 0 0,0-1 0 0 0,0 1 0 0 0,0-1 1 0 0,1 0-1 0 0,-1 0 0 0 0,2 1 23 0 0,20-3-2437 0 0,-10-8-6130 0 0,-10 0-3651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9106 0 0,'0'0'2494'0'0,"0"0"-742"0"0,0 0-389 0 0,0 0 8 0 0,0 0 25 0 0,0 0-21 0 0,0 0-126 0 0,0 0-253 0 0,0 0-199 0 0,0 0-154 0 0,0 0-133 0 0,0 0-100 0 0,7-5-50 0 0,21-17-36 0 0,-20 16-21 0 0,13 32 1771 0 0,5 38-1239 0 0,47 152 64 0 0,-48-26-617 0 0,-16-163 1396 0 0,-9-27-1643 0 0,13-23 360 0 0,29-73-322 0 0,99-237 59 0 0,-123 292-129 0 0,-18 40-13 0 0,0 1 22 0 0,0 0-6 0 0,0 0 12 0 0,-2 2-3131 0 0,0 1-7942 0 0,2 0-1257 0 0</inkml:trace>
  <inkml:trace contextRef="#ctx0" brushRef="#br0" timeOffset="899.808">632 321 10066 0 0,'0'0'3373'0'0,"0"0"-1254"0"0,0 0-521 0 0,0 0-93 0 0,0 0-60 0 0,0 0-158 0 0,0 0-251 0 0,0 0-259 0 0,0 0-153 0 0,0 0-91 0 0,0 0-67 0 0,0 0-47 0 0,0 0-39 0 0,-3 1-45 0 0,-25 20 513 0 0,27-21-815 0 0,1 0-5 0 0,0 0 7 0 0,0 0-15 0 0,0 0-29 0 0,21-18 250 0 0,-4 3 155 0 0,-24 19 370 0 0,-8 2-921 0 0,22-12-2005 0 0,-3 4 1623 0 0,6-3-2710 0 0,-3 1-2670 0 0,-3 0-6027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18 488 0 0,'0'0'2043'0'0,"0"0"-574"0"0,0 0-157 0 0,0 0 91 0 0,0 0 97 0 0,0 0 154 0 0,0 0-47 0 0,0 0-295 0 0,0 0-286 0 0,0 0-362 0 0,0 0-264 0 0,-2-3-97 0 0,-2-6-846 0 0,4 6 3723 0 0,0 0 2639 0 0,-38 91-3832 0 0,26-69-1772 0 0,-158 216 548 0 0,7 12-551 0 0,144-218-203 0 0,18-28-22 0 0,1-1 33 0 0,0 0-22 0 0,0 0-18 0 0,0 0-32 0 0,0 0-40 0 0,0 0-2 0 0,0 0-29 0 0,0-24-3258 0 0,0 23 3274 0 0,2-42-6446 0 0,4 15-3402 0 0,-1 17 3504 0 0</inkml:trace>
  <inkml:trace contextRef="#ctx0" brushRef="#br0" timeOffset="421.287">19 85 5169 0 0,'0'0'2177'0'0,"0"0"-185"0"0,0 0-132 0 0,0 0-2 0 0,0 0 8 0 0,0 0-99 0 0,0 0-221 0 0,0 0-342 0 0,0 0-288 0 0,0 0-237 0 0,0 0-147 0 0,0 0-25 0 0,0 0-14 0 0,-3-5 2 0 0,-7-12-3 0 0,8 13-23 0 0,45 17 2891 0 0,45 62-2549 0 0,-24 7-402 0 0,19 51-6 0 0,-37-57-296 0 0,51 90 3 0 0,-95-164-75 0 0,-1-1-1165 0 0,1-16-6214 0 0,2 9 1331 0 0,-1 2-5660 0 0</inkml:trace>
  <inkml:trace contextRef="#ctx0" brushRef="#br0" timeOffset="1236.7">619 685 7210 0 0,'0'0'2946'0'0,"0"0"-885"0"0,0 0-403 0 0,0 0 85 0 0,0 0 75 0 0,0 0-117 0 0,0 0-358 0 0,0 0-408 0 0,0 0-237 0 0,0 0-71 0 0,0 0 46 0 0,0 0 7 0 0,0 0-42 0 0,3-13-69 0 0,17-87 674 0 0,2 6-443 0 0,5 2-1 0 0,23-50-799 0 0,26 10 383 0 0,-75 131-383 0 0,-1 1 0 0 0,0-1 1 0 0,0 0-1 0 0,1 1 0 0 0,-1-1 0 0 0,1 1 1 0 0,-1-1-1 0 0,0 1 0 0 0,1 0 0 0 0,-1-1 1 0 0,1 1-1 0 0,-1-1 0 0 0,1 1 1 0 0,-1 0-1 0 0,1-1 0 0 0,-1 1 0 0 0,1 0 1 0 0,0 0-1 0 0,-1-1 0 0 0,1 1 0 0 0,-1 0 1 0 0,1 0-1 0 0,0 0 0 0 0,-1 0 0 0 0,1 0 1 0 0,-1 0-1 0 0,1 0 0 0 0,0 0 1 0 0,-1 0-1 0 0,1 0 0 0 0,0 0 0 0 0,-1 0 1 0 0,1 0-1 0 0,-1 0 0 0 0,1 1 0 0 0,-1-1 1 0 0,1 0-1 0 0,0 0 0 0 0,-1 1 1 0 0,1-1-1 0 0,-1 0 0 0 0,1 1 0 0 0,-1-1 1 0 0,1 1-1 0 0,-1-1 0 0 0,0 0 0 0 0,1 1 1 0 0,-1-1-1 0 0,1 1 0 0 0,-1-1 1 0 0,0 1-1 0 0,1 0 0 0 0,-1-1 0 0 0,0 1 1 0 0,0-1-1 0 0,1 1 0 0 0,19 41 29 0 0,-17-34-20 0 0,75 249 130 0 0,-78-257-139 0 0,0 1 0 0 0,0-1 0 0 0,0 1 0 0 0,0-1 0 0 0,0 1 0 0 0,0-1 0 0 0,1 1 0 0 0,-1-1 0 0 0,0 0 0 0 0,0 1 0 0 0,0-1 0 0 0,1 1 0 0 0,-1-1 0 0 0,0 1 0 0 0,0-1 0 0 0,1 0 0 0 0,-1 1 0 0 0,0-1 0 0 0,1 0 0 0 0,-1 1 0 0 0,0-1 0 0 0,1 0 0 0 0,-1 1 0 0 0,0-1 0 0 0,1 0 0 0 0,-1 0 0 0 0,1 0 0 0 0,-1 1 0 0 0,1-1 0 0 0,-1 0 0 0 0,0 0 0 0 0,1 0 0 0 0,-1 0 0 0 0,1 0 0 0 0,-1 0 0 0 0,1 0 0 0 0,-1 0 0 0 0,1 0 0 0 0,-1 0 0 0 0,1 0 0 0 0,-1 0 0 0 0,1 0 0 0 0,-1 0 0 0 0,1 0 0 0 0,-1 0 0 0 0,0-1 0 0 0,1 1 0 0 0,-1 0 0 0 0,1 0 0 0 0,-1 0 0 0 0,0-1 0 0 0,1 1 0 0 0,-1 0 0 0 0,1-1 0 0 0,-1 1 0 0 0,0 0 0 0 0,1-1 0 0 0,20-29 130 0 0,-12 15-97 0 0,190-253 61 0 0,-103 170-115 0 0,-95 97 19 0 0,0 0 0 0 0,0 0 0 0 0,0 0 0 0 0,1 0 0 0 0,-1 0 0 0 0,0 0 0 0 0,1 1 1 0 0,-1-1-1 0 0,1 0 0 0 0,-1 1 0 0 0,1-1 0 0 0,-1 1 0 0 0,1-1 0 0 0,-1 1 0 0 0,1 0 0 0 0,-1 0 0 0 0,1 0 0 0 0,-1 0 0 0 0,1 0 1 0 0,0 0-1 0 0,-1 0 0 0 0,1 0 0 0 0,-1 1 0 0 0,1-1 0 0 0,-1 1 0 0 0,1-1 0 0 0,-1 1 0 0 0,0-1 0 0 0,1 1 0 0 0,-1 0 1 0 0,1 0-1 0 0,-1-1 0 0 0,0 1 0 0 0,0 0 0 0 0,0 0 0 0 0,1 1 0 0 0,-1-1 0 0 0,0 0 0 0 0,0 0 0 0 0,0 0 0 0 0,-1 1 0 0 0,1-1 1 0 0,0 0-1 0 0,0 1 0 0 0,-1-1 0 0 0,1 2 2 0 0,6 10 14 0 0,-2 1-1 0 0,1 0 1 0 0,-2 0 0 0 0,0 0 0 0 0,0 0-1 0 0,-1 1 1 0 0,-1 0 0 0 0,-1-1-1 0 0,0 1 1 0 0,-1 4-14 0 0,-5 254 106 0 0,5-271-164 0 0,0 0 0 0 0,0-1 1 0 0,0 1-1 0 0,1 0 1 0 0,-1 0-1 0 0,0 0 1 0 0,1-1-1 0 0,-1 1 1 0 0,1 0-1 0 0,0-1 1 0 0,0 1-1 0 0,0 0 1 0 0,0-1-1 0 0,0 1 1 0 0,0-1-1 0 0,0 1 1 0 0,0-1-1 0 0,0 0 0 0 0,1 0 1 0 0,-1 1-1 0 0,1-1 1 0 0,-1 0-1 0 0,1 0 1 0 0,-1 0-1 0 0,1 0 1 0 0,-1-1-1 0 0,1 1 1 0 0,0 0 57 0 0,15 1-4535 0 0,1-8-5163 0 0,-13 2-2166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0 0 0,'0'0'922'0'0,"0"0"342"0"0,0 0 304 0 0,0 0 182 0 0,0 0 20 0 0,0 0-57 0 0,0 0-108 0 0,0 0-73 0 0,0 0-61 0 0,0 0-116 0 0,0 0-99 0 0,0 0-120 0 0,0 14 2106 0 0,1-10 1429 0 0,68 7-2240 0 0,152-22-807 0 0,-13-4-969 0 0,-208 15-650 0 0,0 0-6 0 0,0 0 4 0 0,0 0-17 0 0,0 0-20 0 0,0 0 38 0 0,0 0-16 0 0,0 0-7 0 0,0 0 26 0 0,0 0-45 0 0,7-5-622 0 0,-6 4-2721 0 0,-1 0-3371 0 0,-3 1 82 0 0,2 0-4917 0 0</inkml:trace>
  <inkml:trace contextRef="#ctx0" brushRef="#br0" timeOffset="389.125">46 589 12787 0 0,'0'0'1561'0'0,"0"0"-696"0"0,0 0-253 0 0,0 0 165 0 0,0 0 253 0 0,0 0 135 0 0,0 0-107 0 0,0 0-223 0 0,0 0-130 0 0,0 0-55 0 0,0 0 5 0 0,0 0 39 0 0,0 0-68 0 0,6 3-61 0 0,110 20 2500 0 0,112-48-1691 0 0,-202 22-2704 0 0,20-1 4261 0 0,-24 2-3104 0 0,-5 0-3751 0 0,-6 1-10565 0 0,-13 1 2450 0 0</inkml:trace>
  <inkml:trace contextRef="#ctx0" brushRef="#br0" timeOffset="1160.395">229 0 5041 0 0,'0'0'3517'0'0,"0"0"-1149"0"0,0 0-573 0 0,0 0-64 0 0,0 0 68 0 0,0 0-22 0 0,0 0-229 0 0,0 0-376 0 0,0 0-369 0 0,0 0-265 0 0,0 0-133 0 0,0 0-51 0 0,0 0-32 0 0,-6 8 1109 0 0,15 5-1064 0 0,1-1 0 0 0,0 0 0 0 0,1 0 0 0 0,0-2 0 0 0,0 1 0 0 0,1-1 0 0 0,1-1-1 0 0,0 0 1 0 0,13 7-367 0 0,176 105 440 0 0,-197-119-432 0 0,0 1 0 0 0,-1 0 0 0 0,1 1-1 0 0,-1-1 1 0 0,1 1 0 0 0,-1 0-1 0 0,0 0 1 0 0,0 0 0 0 0,-1 1-1 0 0,1-1 1 0 0,-1 1 0 0 0,0 0 0 0 0,0 0-1 0 0,-1 0 1 0 0,0 0 0 0 0,1 0-1 0 0,-2 0 1 0 0,1 1-8 0 0,5 45 263 0 0,-56 9 118 0 0,-121 138 53 0 0,51-58-2 0 0,75-84-226 0 0,39-49-227 0 0,-4 0-1986 0 0,8-21-9258 0 0,1 10-1039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10 207 2881 0 0,'0'0'2225'0'0,"0"0"-133"0"0,0 0-92 0 0,0 0-72 0 0,0 0-99 0 0,0 0-201 0 0,0 0-193 0 0,0 0-225 0 0,0 0-198 0 0,0 0-173 0 0,0 0-156 0 0,0 0-79 0 0,0 0-31 0 0,-4-1 11 0 0,-2 0-539 0 0,6 1 25 0 0,0 0 0 0 0,1 0 0 0 0,-1 0 0 0 0,0 0-1 0 0,0-1 1 0 0,0 1 0 0 0,0 0 0 0 0,0 0 0 0 0,0 0 0 0 0,1 0 0 0 0,-1-1 0 0 0,0 1 0 0 0,0 0 0 0 0,0 0-1 0 0,0-1 1 0 0,0 1 0 0 0,0 0 0 0 0,0 0 0 0 0,0 0 0 0 0,0-1 0 0 0,0 1 0 0 0,0 0 0 0 0,0 0 0 0 0,0 0 0 0 0,0-1-1 0 0,0 1 1 0 0,0 0 0 0 0,0 0 0 0 0,0 0 0 0 0,-1-1-70 0 0,110-9 2679 0 0,151-6-1422 0 0,-90 5-1084 0 0,-170 12-155 0 0,0-1 0 0 0,1 0 0 0 0,-1 0 0 0 0,1 1 0 0 0,-1-1 0 0 0,1 0 0 0 0,-1 0 1 0 0,1 0-1 0 0,-1 0 0 0 0,1 0 0 0 0,-1 0 0 0 0,0 0 0 0 0,1 0 0 0 0,-1 0 0 0 0,1 0 0 0 0,-1 0 0 0 0,1 0 0 0 0,-1 0 0 0 0,1 0 1 0 0,-1 0-1 0 0,1 0 0 0 0,-1-1 0 0 0,1 1 0 0 0,-1 0 0 0 0,0 0 0 0 0,1 0 0 0 0,-1-1 0 0 0,1 1 0 0 0,-1 0 0 0 0,0-1 0 0 0,1 1 0 0 0,-1 0 1 0 0,0-1-1 0 0,1 1 0 0 0,-1 0 0 0 0,0-1 0 0 0,0 1 0 0 0,1-1 0 0 0,-1 1 0 0 0,0-1 0 0 0,0 1 0 0 0,0 0 0 0 0,1-1 0 0 0,-1 1 1 0 0,0-1-1 0 0,0 1 0 0 0,0-1 0 0 0,0 1 0 0 0,0-1 0 0 0,0 1 0 0 0,0-1 0 0 0,0 1 0 0 0,0-1 0 0 0,0 1 0 0 0,-1-1 0 0 0,1 1 0 0 0,0-1 1 0 0,0 1-1 0 0,0-1-18 0 0,-23-25 249 0 0,12 14-231 0 0,-106-86-122 0 0,117 98 14 0 0,1 0 0 0 0,-1 0 1 0 0,0 0-1 0 0,1 0 0 0 0,-1 0 1 0 0,0 0-1 0 0,0 0 0 0 0,1 0 1 0 0,-1 0-1 0 0,0 0 0 0 0,0-1 1 0 0,1 1-1 0 0,-1 0 0 0 0,0 0 1 0 0,0 0-1 0 0,0 0 0 0 0,1-1 1 0 0,-1 1-1 0 0,0 0 0 0 0,0 0 1 0 0,0 0-1 0 0,0-1 0 0 0,1 1 1 0 0,-1 0-1 0 0,0 0 0 0 0,0 0 1 0 0,0-1-1 0 0,0 1 0 0 0,0 0 1 0 0,0 0-1 0 0,0-1 0 0 0,0 1 1 0 0,0 0-1 0 0,1 0 0 0 0,-1-1 1 0 0,0 1-1 0 0,0 0 0 0 0,0-1 1 0 0,-1 1-1 0 0,1 0 0 0 0,0 0 1 0 0,0-1-1 0 0,0 1 1 0 0,0 0-1 0 0,0 0 0 0 0,0-1 1 0 0,0 1-1 0 0,0 0 0 0 0,0 0 1 0 0,-1 0-1 0 0,1-1 0 0 0,0 1 1 0 0,0 0-1 0 0,0 0 0 0 0,0 0 1 0 0,-1-1-1 0 0,1 1 0 0 0,0 0 90 0 0,27 3-7892 0 0,-24-2 4977 0 0,6 2-9049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4513 0 0,'0'0'2444'0'0,"0"0"-656"0"0,0 0-145 0 0,0 0 137 0 0,0 0 182 0 0,0 0 10 0 0,0 0-244 0 0,0 0-246 0 0,0 0-251 0 0,0 0-221 0 0,0 0-160 0 0,0 0-83 0 0,0 0-93 0 0,6 18 5008 0 0,17-13-5475 0 0,-1-1 1 0 0,1-2-1 0 0,-1 0 0 0 0,1-1 0 0 0,0-1 0 0 0,0-1 0 0 0,8-3-207 0 0,-24 4 36 0 0,195-16 569 0 0,-202 16-598 0 0,0 0-22 0 0,0 0 15 0 0,0 0 30 0 0,0 0-41 0 0,0 0 34 0 0,0 0-13 0 0,0 0-31 0 0,0 0 26 0 0,0 0 6 0 0,0 0 6 0 0,0 0 2 0 0,0 0-42 0 0,0 0-7 0 0,0 0 22 0 0,0 0-23 0 0,0 0-6 0 0,-2-5-1577 0 0,0 4-3928 0 0,-1 4 1650 0 0,1 0-2552 0 0,0 1-5667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 0 0,'0'0'2017'0'0,"0"0"-664"0"0,0 0-277 0 0,0 0-5 0 0,0 0 14 0 0,0 0-56 0 0,0 0-188 0 0,0 0-225 0 0,0 0-152 0 0,0 0-62 0 0,0 0-6 0 0,0 0 31 0 0,0 0 63 0 0,0 22 2503 0 0,4-20-2820 0 0,0 0 0 0 0,0 0-1 0 0,1 0 1 0 0,-1 0 0 0 0,1-1-1 0 0,-1 1 1 0 0,1-1 0 0 0,0 0 0 0 0,-1-1-1 0 0,1 1 1 0 0,0-1 0 0 0,0 0-1 0 0,-1 0 1 0 0,1-1 0 0 0,1 1-173 0 0,6-1 200 0 0,150-13 774 0 0,-152 13-1828 0 0,11-1 2130 0 0,-14 1-5524 0 0,-1 1-4845 0 0,-6 0-3591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85 4257 0 0,'0'0'2954'0'0,"0"0"-635"0"0,0 0-409 0 0,0 0-76 0 0,0 0 99 0 0,0 0-59 0 0,0 0-242 0 0,0 0-335 0 0,0 0-331 0 0,0 0-220 0 0,0 0-133 0 0,6 1 1323 0 0,-4 104 68 0 0,0-42-1391 0 0,-2 1 0 0 0,-3-1 0 0 0,-7 28-613 0 0,-33 134 397 0 0,-36 13-295 0 0,39-132-176 0 0,40-106-26 0 0,0-1-1 0 0,0 1 1 0 0,0 0 0 0 0,1-1-1 0 0,-1 1 1 0 0,0 0-1 0 0,0 0 1 0 0,0-1-1 0 0,0 1 1 0 0,0 0-1 0 0,1-1 1 0 0,-1 1-1 0 0,0 0 1 0 0,0 0-1 0 0,0-1 1 0 0,1 1-1 0 0,-1 0 1 0 0,0 0-1 0 0,0 0 1 0 0,1-1-1 0 0,-1 1 1 0 0,0 0 0 0 0,1 0-1 0 0,-1 0 1 0 0,0 0-1 0 0,0 0 1 0 0,1 0-1 0 0,-1 0 1 0 0,0-1-1 0 0,1 1 1 0 0,-1 0-1 0 0,0 0 1 0 0,1 0-1 0 0,-1 0 1 0 0,0 0-1 0 0,1 0 1 0 0,-1 1-1 0 0,0-1 1 0 0,1 0-1 0 0,-1 0 1 0 0,0 0 0 0 0,1 0-1 0 0,-1 0 1 0 0,0 0-1 0 0,0 0 1 0 0,1 1-1 0 0,-1-1 1 0 0,0 0-1 0 0,0 0 1 0 0,1 0-1 0 0,-1 1 1 0 0,0-1-1 0 0,0 0 101 0 0,24-31-5813 0 0,-10 9-3081 0 0,-6 10 387 0 0</inkml:trace>
  <inkml:trace contextRef="#ctx0" brushRef="#br0" timeOffset="510.729">539 0 8506 0 0,'0'0'3611'0'0,"0"0"-1322"0"0,0 0-676 0 0,0 0-176 0 0,0 0-16 0 0,0 0-60 0 0,0 0-224 0 0,0 0-345 0 0,0 0-330 0 0,0 0-151 0 0,0 0 9 0 0,0 0 48 0 0,0 0 65 0 0,-1 22 5 0 0,-5 145 699 0 0,17 82 698 0 0,9 123-1357 0 0,-34-303-418 0 0,13-68-60 0 0,1-1 1 0 0,0 0-12 0 0,0 0 13 0 0,0 0 40 0 0,0 0 10 0 0,0 0 31 0 0,0 0 12 0 0,-4-15 437 0 0,-46-132-339 0 0,46 137-199 0 0,1 0-1 0 0,-2 1 1 0 0,1 0-1 0 0,-1 0 0 0 0,0 0 1 0 0,-1 0-1 0 0,0 1 1 0 0,-1 0-1 0 0,1 0 1 0 0,-1 1-1 0 0,-1 0 1 0 0,0 0-1 0 0,0 0 0 0 0,0 1 1 0 0,0 1-1 0 0,-1-1 1 0 0,0 1-1 0 0,0 1 1 0 0,-1 0-1 0 0,1 0 1 0 0,-1 0-1 0 0,0 2 0 0 0,-9-3 7 0 0,12 5-79 0 0,0 1-1 0 0,1 0 0 0 0,-1 0 1 0 0,0 0-1 0 0,1 1 0 0 0,0 0 0 0 0,-1 0 1 0 0,1 1-1 0 0,0-1 0 0 0,0 1 0 0 0,0 1 1 0 0,0-1-1 0 0,1 1 0 0 0,-1 0 0 0 0,1 0 1 0 0,0 1-1 0 0,1 0 0 0 0,-1-1 1 0 0,-1 4 79 0 0,-14 30-3716 0 0,21-26-1549 0 0,9-4-4976 0 0,-6-7 2130 0 0</inkml:trace>
  <inkml:trace contextRef="#ctx0" brushRef="#br0" timeOffset="915.918">845 726 15419 0 0,'0'0'1754'0'0,"0"0"-591"0"0,0 0-350 0 0,0 0-79 0 0,0 0-17 0 0,0 0-22 0 0,0 0-47 0 0,0 0-106 0 0,0 0-103 0 0,0 0-106 0 0,0 0-102 0 0,0 0-51 0 0,-18 22-47 0 0,-50 68-32 0 0,49-47 12 0 0,20-36-78 0 0,1-3 11 0 0,-1-1 1 0 0,0 1-1 0 0,1 0 0 0 0,0 0 0 0 0,-1 0 0 0 0,2-1 0 0 0,-1 1 0 0 0,0-1 0 0 0,1 0 0 0 0,-1 0 0 0 0,1 0 0 0 0,0 0 0 0 0,0 0 0 0 0,0 0 0 0 0,1-1 0 0 0,-1 1 0 0 0,0-1 0 0 0,1 0 0 0 0,0 0 0 0 0,-1 0 0 0 0,1-1 0 0 0,0 1 0 0 0,0-1 0 0 0,0 0 0 0 0,0 0 0 0 0,0-1 0 0 0,0 1 0 0 0,0-1 0 0 0,1 0 0 0 0,-1 0 0 0 0,0 0 0 0 0,0 0 0 0 0,0-1 0 0 0,0 1 0 0 0,0-1 0 0 0,0 0 0 0 0,0-1 0 0 0,0 1 0 0 0,0-1 1 0 0,-1 1-1 0 0,1-1 0 0 0,0 0 0 0 0,2-2-46 0 0,2 0 70 0 0,1-1 0 0 0,-1 1 1 0 0,0-1-1 0 0,0-1 1 0 0,0 1-1 0 0,-1-1 0 0 0,0-1 1 0 0,0 1-1 0 0,-1-1 0 0 0,0 0 1 0 0,0-1-1 0 0,0 0 1 0 0,-1 1-1 0 0,0-2 0 0 0,-1 1 1 0 0,0-1-1 0 0,0 1 1 0 0,-1-1-1 0 0,0 0 0 0 0,0 0 1 0 0,-1 0-1 0 0,0-1 1 0 0,-1-2-71 0 0,-1 6 18 0 0,1 3-20 0 0,0 0 1 0 0,0-1 0 0 0,-1 1-1 0 0,0 0 1 0 0,0-1-1 0 0,0 1 1 0 0,0 0 0 0 0,0-1-1 0 0,-1 1 1 0 0,1 0-1 0 0,-1 0 1 0 0,0-1 0 0 0,0 1-1 0 0,0 0 1 0 0,-1 0-1 0 0,1 0 1 0 0,-1 0 0 0 0,1 0-1 0 0,-1 0 1 0 0,0 1-1 0 0,0-1 1 0 0,-1 0 0 0 0,1 1-1 0 0,0 0 1 0 0,-1-1-1 0 0,1 1 1 0 0,-1 0 0 0 0,0 0-1 0 0,0 1 1 0 0,1-1-1 0 0,-1 1 1 0 0,-3-2 1 0 0,-85-6-1964 0 0,61 15-1498 0 0,4 4-3795 0 0,15-3-4665 0 0</inkml:trace>
  <inkml:trace contextRef="#ctx0" brushRef="#br0" timeOffset="1227.055">1159 906 12715 0 0,'0'0'1517'0'0,"0"0"-382"0"0,0 0-14 0 0,0 0 179 0 0,0 0 109 0 0,0 0-115 0 0,0 0-271 0 0,0 0-286 0 0,0 0-210 0 0,0 0-159 0 0,0 0-113 0 0,0 0-79 0 0,0 0-65 0 0,-7 17-35 0 0,-21 49-15 0 0,21-43 11 0 0,7-22-68 0 0,0-1-48 0 0,0 0-71 0 0,0 0-81 0 0,0 0-85 0 0,11-5-2218 0 0,1-8-6292 0 0,-7 9-2448 0 0</inkml:trace>
  <inkml:trace contextRef="#ctx0" brushRef="#br0" timeOffset="1512.099">1296 508 14091 0 0,'0'0'2160'0'0,"0"0"-777"0"0,0 0-490 0 0,0 0-184 0 0,0 0-118 0 0,0 0-34 0 0,0 0-31 0 0,0 0-82 0 0,0 0-103 0 0,0 0-90 0 0,0 0-95 0 0,0 0-45 0 0,0 0-17 0 0,-15 17-39 0 0,-41 49-22 0 0,57-66-20 0 0,-1 0-1 0 0,1 0 1 0 0,-1 0-1 0 0,1 0 0 0 0,-1 0 1 0 0,1 1-1 0 0,-1-1 0 0 0,1 0 1 0 0,-1 0-1 0 0,1 0 1 0 0,-1 0-1 0 0,1 1 0 0 0,-1-1 1 0 0,1 0-1 0 0,-1 1 0 0 0,0-1 1 0 0,1 0-1 0 0,-1 1 0 0 0,1-1 1 0 0,-1 0-1 0 0,0 1 1 0 0,1-1-1 0 0,-1 1 0 0 0,0-1 1 0 0,0 1-1 0 0,1-1 0 0 0,-1 1 1 0 0,0-1-1 0 0,0 1 1 0 0,0-1-1 0 0,0 1 0 0 0,1-1 1 0 0,-1 1-1 0 0,0-1 0 0 0,0 1 1 0 0,0-1-1 0 0,0 1 0 0 0,0-1 1 0 0,0 1-1 0 0,0-1 1 0 0,0 1-1 0 0,-1-1 0 0 0,1 1 1 0 0,0-1-1 0 0,0 1 0 0 0,0-1 1 0 0,-1 1-1 0 0,1-1 1 0 0,0 1-1 0 0,0-1 0 0 0,-1 1-12 0 0,5-2 50 0 0,1-1 0 0 0,-1 1 0 0 0,0-1 1 0 0,0 1-1 0 0,0-1 0 0 0,0-1 0 0 0,-1 1 0 0 0,1 0 0 0 0,-1-1 0 0 0,1 0 0 0 0,-1 0 0 0 0,0 0 0 0 0,0 0 0 0 0,0 0 0 0 0,0-1 0 0 0,-1 1 1 0 0,1-1-1 0 0,-1 0 0 0 0,0 0 0 0 0,0-1-50 0 0,-1 5 97 0 0,-1 0 5 0 0,-18 8-169 0 0,-17 17-215 0 0,-6 4-3146 0 0,39-29 2086 0 0,-1 1-5581 0 0,2 2-4038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41 10218 0 0,'0'0'2143'0'0,"0"0"-490"0"0,0 0-298 0 0,0 0-182 0 0,0 0-77 0 0,0 0-118 0 0,0 0-154 0 0,0 0-117 0 0,0 0-66 0 0,0 0-52 0 0,0 0-51 0 0,-17 14 9 0 0,-53 45-27 0 0,29-9 1236 0 0,32-32-1218 0 0,-86 153 1253 0 0,76-142-1720 0 0,-1 0-1 0 0,-1-2 1 0 0,-2-1 0 0 0,-1-1 0 0 0,-18 16-71 0 0,31-38-1985 0 0,10-17-7799 0 0,2 4 2278 0 0,-1 6-640 0 0</inkml:trace>
  <inkml:trace contextRef="#ctx0" brushRef="#br0" timeOffset="551.239">33 15 4649 0 0,'0'0'3527'0'0,"0"0"-1051"0"0,0 0-604 0 0,0 0-157 0 0,0 0-61 0 0,0 0-27 0 0,0 0-119 0 0,0 0-210 0 0,0 0-198 0 0,0 0-188 0 0,0 0-122 0 0,0 0-80 0 0,0 0-41 0 0,-5-2-39 0 0,-17-8-88 0 0,16 8-62 0 0,30 5 1838 0 0,-11 6-2163 0 0,0 0 1 0 0,0 1 0 0 0,-1 1-1 0 0,-1 0 1 0 0,0 0-1 0 0,0 1 1 0 0,-1 0-1 0 0,-1 1 1 0 0,0 0 0 0 0,0 1-1 0 0,-2 0 1 0 0,2 3-156 0 0,22 34 244 0 0,132 239 241 0 0,-104-201-343 0 0,-48-71-1143 0 0,-30-32-4456 0 0,3 9-4590 0 0,16 5 9185 0 0,-5-3-11658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357 807 2841 0 0,'0'0'3186'0'0,"0"0"-855"0"0,0 0-311 0 0,0 0 37 0 0,0 0 119 0 0,0 0-103 0 0,0 0-382 0 0,0 0-450 0 0,0 0-403 0 0,0 0-321 0 0,0 0-203 0 0,0 0-110 0 0,0 0-64 0 0,2-7 380 0 0,34 72 2124 0 0,-27-34-2388 0 0,-1 1-1 0 0,-1-1 1 0 0,-2 1-1 0 0,-1 0 1 0 0,-2 0-1 0 0,-1 0 1 0 0,-3 32-256 0 0,2-15 106 0 0,-11-6 146 0 0,-19-63 1594 0 0,26 12-1818 0 0,0-1 0 0 0,1 0 1 0 0,0 0-1 0 0,0 0 0 0 0,1 0 0 0 0,0-1 0 0 0,1 1 1 0 0,0-1-1 0 0,0 1 0 0 0,1-1 0 0 0,1 1 0 0 0,0-7-28 0 0,-1-3 22 0 0,2-12 2 0 0,1-1-1 0 0,2 1 0 0 0,1 0 1 0 0,2 0-1 0 0,1 1 0 0 0,1 0 1 0 0,1 0-1 0 0,2 1 0 0 0,1 1 1 0 0,15-24-24 0 0,-24 45-1 0 0,0 0-1 0 0,0 0 1 0 0,0 0 0 0 0,0 1 0 0 0,1 0 0 0 0,0 0 0 0 0,1 1 0 0 0,-1-1 0 0 0,1 1 0 0 0,0 1 0 0 0,1-1 1 0 0,-5 5 1 0 0,1 0 1 0 0,-1 0-1 0 0,0 0 1 0 0,0 1-1 0 0,1-1 1 0 0,-1 1-1 0 0,0 0 1 0 0,0 0-1 0 0,0 0 1 0 0,0 0-1 0 0,0 0 1 0 0,0 1 0 0 0,0-1-1 0 0,0 1 1 0 0,-1 0-1 0 0,1 0 1 0 0,0 0-1 0 0,-1 0 1 0 0,0 0-1 0 0,1 1 1 0 0,-1-1-1 0 0,0 1 1 0 0,0 0-1 0 0,-1-1 1 0 0,1 1-1 0 0,0 0 1 0 0,-1 0-1 0 0,0 0 1 0 0,0 0 0 0 0,1 1-2 0 0,12 16-61 0 0,5 31-1677 0 0,-18-48 827 0 0,3 8-639 0 0,-4-2-6959 0 0,0-2-3951 0 0</inkml:trace>
  <inkml:trace contextRef="#ctx0" brushRef="#br0" timeOffset="324.4">808 1293 12915 0 0,'0'0'1404'0'0,"0"0"-762"0"0,0 0-182 0 0,0 0 226 0 0,0 0 239 0 0,0 0 136 0 0,0 0-79 0 0,0 0-245 0 0,0 0-194 0 0,0 0-116 0 0,0 0-92 0 0,0 0-79 0 0,0 0-26 0 0,0 17-48 0 0,-2 86 230 0 0,2-102-402 0 0,0-1-31 0 0,0 0-20 0 0,0 0-27 0 0,0 0-48 0 0,0 0-104 0 0,0 0-278 0 0,0-8-3459 0 0,0 1-4123 0 0,0 4-1126 0 0</inkml:trace>
  <inkml:trace contextRef="#ctx0" brushRef="#br0" timeOffset="659.144">970 954 9634 0 0,'0'0'2725'0'0,"0"0"-668"0"0,0 0-491 0 0,0 0-298 0 0,0 0-261 0 0,0 0-277 0 0,0 0-209 0 0,0 0-142 0 0,0 0-84 0 0,0 0-33 0 0,0 0 26 0 0,0 0 8 0 0,-8 6 2 0 0,-26 19-14 0 0,25-16 809 0 0,25-19-90 0 0,-2 0-201 0 0,-19 19 22 0 0,-5 28-1797 0 0,25-36-2658 0 0,-10-2-1740 0 0,-2-3-5393 0 0</inkml:trace>
  <inkml:trace contextRef="#ctx0" brushRef="#br0" timeOffset="11978.586">812 1234 0 0 0,'0'0'431'0'0,"0"0"280"0"0,0 0 51 0 0,0 0-40 0 0,0 0-45 0 0,0 0-51 0 0,0 0-37 0 0,0 0 34 0 0,0 0 116 0 0,0 0 158 0 0,0 0 93 0 0,-5-6 2835 0 0,4 5 566 0 0,1 0 3464 0 0,4 57-5071 0 0,-26 87-1953 0 0,22-96-689 0 0,0-46-132 0 0,0-1 20 0 0,24 0 806 0 0,67-26-2 0 0,-85 23-1306 0 0,-6 3 192 0 0,0 0-143 0 0,0 0-258 0 0,0 0-390 0 0,0 0-699 0 0,0 0-1752 0 0,0 0-4056 0 0,0 0-4730 0 0</inkml:trace>
  <inkml:trace contextRef="#ctx0" brushRef="#br0" timeOffset="1474.06">287 490 3289 0 0,'0'0'1980'0'0,"0"0"-150"0"0,0 0-51 0 0,0 0 51 0 0,0 0 42 0 0,0 0-45 0 0,0 0-151 0 0,0 0-194 0 0,0 0-228 0 0,0 0-234 0 0,0 0-187 0 0,0 0-148 0 0,0 0-69 0 0,-11-3-40 0 0,-30-6-16 0 0,93-16 3426 0 0,-18 16-3735 0 0,0 2 0 0 0,1 1 0 0 0,0 2 0 0 0,-1 1 0 0 0,1 2 0 0 0,0 2-1 0 0,5 1-250 0 0,32-1 122 0 0,198 7-14 0 0,-225-5-111 0 0,-44-3 14 0 0,-1 0 18 0 0,0 0 2 0 0,0 0-3 0 0,0 0 23 0 0,0 0 51 0 0,0 0 5 0 0,0 0 29 0 0,0 0 29 0 0,0 0-13 0 0,-2-8-125 0 0,-1 0 0 0 0,1 0 0 0 0,-2 0 0 0 0,1 1 0 0 0,-1-1 0 0 0,0 1 0 0 0,-1-1 0 0 0,1 1-1 0 0,-2 1 1 0 0,1-1 0 0 0,-1 1 0 0 0,0-1-27 0 0,-16-14-352 0 0,-1 1 0 0 0,-1 1 0 0 0,-1 1 0 0 0,0 1 0 0 0,-2 1 0 0 0,-3-1 352 0 0,-25-4-4874 0 0,36 15-3338 0 0,10 2-4178 0 0</inkml:trace>
  <inkml:trace contextRef="#ctx0" brushRef="#br0" timeOffset="9687.503">359 100 0 0 0,'0'0'411'0'0,"0"0"226"0"0,0 0 186 0 0,0 0 176 0 0,0 0 25 0 0,3 1-4 0 0,0-1-1128 0 0,31 13 7042 0 0,-34-13-6495 0 0,0 0 33 0 0,0 0-31 0 0,0 0-37 0 0,0 0-20 0 0,-2 8 7633 0 0,0-5-7941 0 0,-2-2 13 0 0,0 1-1 0 0,0-1 1 0 0,0 1 0 0 0,1 0 0 0 0,-1 0 0 0 0,1 1-1 0 0,-1-1 1 0 0,1 1 0 0 0,0 0 0 0 0,-1 0 0 0 0,2 0-1 0 0,-1 0 1 0 0,0 0 0 0 0,0 1 0 0 0,1-1 0 0 0,0 1-1 0 0,0-1 1 0 0,0 1 0 0 0,0 0 0 0 0,1 0 0 0 0,-1 0-1 0 0,0 3-88 0 0,5-5 57 0 0,-1-1 0 0 0,1 0 0 0 0,-1 0 0 0 0,1 0 0 0 0,0 0 0 0 0,-1-1 0 0 0,1 1-1 0 0,0-1 1 0 0,0 1 0 0 0,-1-1 0 0 0,1 0 0 0 0,0 0 0 0 0,0 0 0 0 0,-1-1 0 0 0,1 1 0 0 0,0-1-1 0 0,0 1 1 0 0,-1-1 0 0 0,1 0 0 0 0,1-1-57 0 0,1 1 77 0 0,1 0 0 0 0,-1-1 0 0 0,1 0 0 0 0,-1 0 0 0 0,0-1 0 0 0,0 1 1 0 0,0-1-1 0 0,0 0 0 0 0,0-1 0 0 0,-1 1 0 0 0,1-1 0 0 0,-1 0 0 0 0,0 0 0 0 0,0 0 0 0 0,-1 0 0 0 0,1-1 0 0 0,-1 0 0 0 0,0 0 0 0 0,0 1 0 0 0,0-2 1 0 0,-1 1-1 0 0,0 0 0 0 0,0 0 0 0 0,1-3-77 0 0,-5 6 23 0 0,0 0 1 0 0,0 0 0 0 0,0 1-1 0 0,0-1 1 0 0,0 0-1 0 0,0 1 1 0 0,0 0 0 0 0,0-1-1 0 0,0 1 1 0 0,-1 0-1 0 0,1 0 1 0 0,0 0 0 0 0,-1 1-1 0 0,1-1 1 0 0,-1 0 0 0 0,1 1-1 0 0,-1 0 1 0 0,1-1-1 0 0,-1 1 1 0 0,1 0 0 0 0,-1 0-1 0 0,1 1 1 0 0,-1-1-1 0 0,1 1 1 0 0,-1-1 0 0 0,1 1-1 0 0,-1 0-23 0 0,-4 0 0 0 0,0 1 0 0 0,0 0-1 0 0,0 0 1 0 0,0 1-1 0 0,0 0 1 0 0,1 0 0 0 0,0 1-1 0 0,-1-1 1 0 0,1 1 0 0 0,0 1-1 0 0,1-1 1 0 0,-1 1 0 0 0,1 0-1 0 0,0 1 1 0 0,-1 0 0 0 0,6-5 7 0 0,0 0 1 0 0,0 0-1 0 0,0-1 0 0 0,0 1 1 0 0,0 0-1 0 0,0 0 1 0 0,0-1-1 0 0,0 1 0 0 0,0 0 1 0 0,1 0-1 0 0,-1-1 1 0 0,0 1-1 0 0,0 0 0 0 0,1-1 1 0 0,-1 1-1 0 0,0 0 1 0 0,1-1-1 0 0,-1 1 0 0 0,1-1 1 0 0,-1 1-1 0 0,1-1 1 0 0,-1 1-1 0 0,1 0 0 0 0,0-1 1 0 0,-1 0-1 0 0,1 1 1 0 0,-1-1-1 0 0,1 1 0 0 0,0-1 1 0 0,-1 0-1 0 0,1 0 1 0 0,0 1-1 0 0,-1-1 0 0 0,1 0 1 0 0,0 0-1 0 0,0 0 0 0 0,-1 0 1 0 0,1 0-1 0 0,0 0 1 0 0,0 0-1 0 0,-1 0 0 0 0,1 0 1 0 0,0 0-1 0 0,0 0 1 0 0,-1 0-1 0 0,1 0 0 0 0,0-1 1 0 0,-1 1-1 0 0,1 0-7 0 0,47-2 647 0 0,-43 1-587 0 0,-3 1-23 0 0,1-1 1 0 0,-1 1 0 0 0,0 0 0 0 0,0-1-1 0 0,0 1 1 0 0,1-1 0 0 0,-1 0 0 0 0,0 1-1 0 0,0-1 1 0 0,0 0 0 0 0,0-1 0 0 0,0 1 0 0 0,0 0-1 0 0,0 0 1 0 0,-1-1 0 0 0,1 1 0 0 0,0-1-1 0 0,-1 1 1 0 0,1-1 0 0 0,-1 0 0 0 0,0 0-1 0 0,1 0 1 0 0,-1 0 0 0 0,0 0 0 0 0,0 0 0 0 0,0 0-1 0 0,0 0 1 0 0,-1 0 0 0 0,1 0 0 0 0,0-1-38 0 0,-49-12 157 0 0,0 29-221 0 0,31 2-336 0 0,32-9-3549 0 0,-6-7-1905 0 0,-3 0-6710 0 0</inkml:trace>
  <inkml:trace contextRef="#ctx0" brushRef="#br0" timeOffset="19065.423">289 0 0 0 0,'0'0'1711'0'0,"0"0"-179"0"0,0 0 213 0 0,0 0 363 0 0,0 0 254 0 0,0 0-16 0 0,0 0-326 0 0,0 0-434 0 0,0 0-404 0 0,0 0-237 0 0,0 0-126 0 0,0 0-94 0 0,0 0-80 0 0,-3 0-124 0 0,-6 3-338 0 0,1 1 0 0 0,-1-1-1 0 0,1 1 1 0 0,0 1 0 0 0,1 0 0 0 0,-1 0 0 0 0,1 0-1 0 0,0 1 1 0 0,0 0 0 0 0,1 0 0 0 0,0 1-1 0 0,0 0 1 0 0,0 0 0 0 0,1 0 0 0 0,0 1 0 0 0,-2 4-183 0 0,-11 15 349 0 0,2 1 0 0 0,0 0 0 0 0,2 1-1 0 0,2 1 1 0 0,0 0 0 0 0,2 1-349 0 0,-10 46 304 0 0,4 1 0 0 0,3 0-1 0 0,3 1 1 0 0,4 1 0 0 0,3-1 0 0 0,4 1-1 0 0,3 8-303 0 0,3-51 165 0 0,2 0 0 0 0,1 0-1 0 0,2-2 1 0 0,1 1 0 0 0,2-1-1 0 0,1-1 1 0 0,2-1 0 0 0,1 0 0 0 0,1-2-1 0 0,2 0 1 0 0,1-1 0 0 0,23 21-165 0 0,98 64 754 0 0,-121-107-2457 0 0,3-8-2765 0 0,-10 3-5040 0 0,-8-3-2735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1259 272 0 0,'0'0'1682'0'0,"0"0"-267"0"0,0 0 45 0 0,0 0 276 0 0,0 0 274 0 0,0 0 72 0 0,0 0-174 0 0,0 0-298 0 0,0 0-280 0 0,0 0-131 0 0,0 0-47 0 0,0 0-53 0 0,-3 1-36 0 0,-10 4-105 0 0,10-3-139 0 0,3-2-79 0 0,0-23 1916 0 0,0 14-2389 0 0,-1-9 15 0 0,1-1 1 0 0,1 1-1 0 0,1 0 1 0 0,0-1-1 0 0,1 1 1 0 0,1 0-1 0 0,1 0 1 0 0,3-8-283 0 0,29-52 325 0 0,3 2-1 0 0,42-59-324 0 0,-77 127 14 0 0,-2 4 4 0 0,-3 4-16 0 0,0 1 0 0 0,0-1-1 0 0,0 0 1 0 0,1 0 0 0 0,-1 0 0 0 0,0 0-1 0 0,1 0 1 0 0,-1 0 0 0 0,0 0 0 0 0,0 0-1 0 0,1 0 1 0 0,-1 0 0 0 0,0 0 0 0 0,0 0-1 0 0,1 0 1 0 0,-1 0 0 0 0,0 0-1 0 0,1 0 1 0 0,-1 0 0 0 0,0 0 0 0 0,0 0-1 0 0,1 0 1 0 0,-1 0 0 0 0,0 0 0 0 0,0-1-1 0 0,1 1 1 0 0,-1 0 0 0 0,0 0 0 0 0,0 0-1 0 0,0 0 1 0 0,1-1 0 0 0,-1 1-1 0 0,0 0 1 0 0,0 0 0 0 0,0 0 0 0 0,1-1-1 0 0,-1 1 1 0 0,0 0 0 0 0,0 0 0 0 0,0-1-1 0 0,0 1-1 0 0,1 7-27 0 0,30 125 69 0 0,-10 12-20 0 0,-21-143-22 0 0,0 0-1 0 0,0 0 0 0 0,0 0 0 0 0,0 0 0 0 0,0-1 1 0 0,0 1-1 0 0,0 0 0 0 0,0 0 0 0 0,1 0 1 0 0,-1 0-1 0 0,0 0 0 0 0,1-1 0 0 0,-1 1 0 0 0,1 0 1 0 0,-1 0-1 0 0,1 0 0 0 0,-1-1 0 0 0,1 1 0 0 0,-1 0 1 0 0,1-1-1 0 0,0 1 0 0 0,-1 0 0 0 0,1-1 0 0 0,0 1 1 0 0,0-1-1 0 0,-1 1 0 0 0,1-1 0 0 0,0 0 0 0 0,0 1 1 0 0,0-1-1 0 0,0 0 0 0 0,-1 1 0 0 0,1-1 1 0 0,0 0-1 0 0,0 0 0 0 0,0 0 0 0 0,0 0 0 0 0,0 0 1 0 0,0 0-1 0 0,0 0 0 0 0,0 0 0 0 0,-1 0 0 0 0,1 0 1 0 0,0-1-1 0 0,0 1 0 0 0,0 0 0 0 0,0-1 0 0 0,0 1 1 0 0,-1 0-1 0 0,1-1 0 0 0,0 1 0 0 0,0-1 1 0 0,-1 1-1 0 0,1-1 0 0 0,0 0 0 0 0,-1 1 0 0 0,1-1 1 0 0,0 0-1 0 0,-1 1 0 0 0,1-1 0 0 0,-1 0 0 0 0,1 0 1 0 0,-1 1-1 0 0,1-2 1 0 0,185-242 65 0 0,-73 121-108 0 0,-96 112 5 0 0,-16 11 24 0 0,-1 0-8 0 0,8 22 3 0 0,17 60 147 0 0,9 68 161 0 0,-20 4-275 0 0,-14-154-38 0 0,0 0-24 0 0,0 0-58 0 0,0 0-26 0 0,0 0-81 0 0,0 0-75 0 0,0 0-132 0 0,0 0-183 0 0,0 0-294 0 0,-1-3-1756 0 0,2-3-3963 0 0,-1 4 348 0 0,0-1-4281 0 0</inkml:trace>
  <inkml:trace contextRef="#ctx0" brushRef="#br0" timeOffset="1119.994">887 563 11434 0 0,'0'0'2922'0'0,"0"0"-802"0"0,0 0-483 0 0,0 0-127 0 0,0 0-85 0 0,0 0-128 0 0,0 0-200 0 0,0 0-196 0 0,0 0-156 0 0,0 0-161 0 0,0 0-133 0 0,0 0-99 0 0,0 0-36 0 0,-4 0-36 0 0,-12 0-28 0 0,12 0 0 0 0,4 0-53 0 0,0 0-12 0 0,0 0-1 0 0,0 0-39 0 0,0 0-20 0 0,7 19 275 0 0,45 132 516 0 0,10 121-507 0 0,-31-179-335 0 0,-31-93-60 0 0,0-1 1 0 0,0 1-1 0 0,0 0 1 0 0,0-1-1 0 0,0 1 0 0 0,0 0 1 0 0,0-1-1 0 0,0 1 1 0 0,0 0-1 0 0,1-1 1 0 0,-1 1-1 0 0,0 0 1 0 0,0 0-1 0 0,0-1 1 0 0,0 1-1 0 0,0 0 0 0 0,1 0 1 0 0,-1-1-1 0 0,0 1 1 0 0,0 0-1 0 0,0 0 1 0 0,1-1-1 0 0,-1 1 1 0 0,0 0-1 0 0,0 0 0 0 0,1 0 1 0 0,-1 0-1 0 0,0-1 1 0 0,0 1-1 0 0,1 0 1 0 0,-1 0-1 0 0,0 0 1 0 0,1 0-1 0 0,-1 0 0 0 0,0 0 1 0 0,1 0-1 0 0,-1 0 1 0 0,0 0-1 0 0,0 0 1 0 0,1 0-1 0 0,-1 0 1 0 0,0 0-1 0 0,1 0 1 0 0,-1 0-1 0 0,0 0 0 0 0,1 0 1 0 0,-1 0-1 0 0,0 0 1 0 0,0 1-1 0 0,1-1 1 0 0,-1 0-1 0 0,0 0 1 0 0,0 0-1 0 0,1 0 0 0 0,-1 1 1 0 0,0-1-1 0 0,0 0 1 0 0,1 0-1 0 0,-1 0 1 0 0,0 1-1 0 0,0-1 1 0 0,0 0-1 0 0,0 1-16 0 0,33-86 137 0 0,104-231-35 0 0,-91 221-72 0 0,-35 64-28 0 0,-22 42-3591 0 0,1 12-1982 0 0,4-10-3418 0 0,3-8-3397 0 0</inkml:trace>
  <inkml:trace contextRef="#ctx0" brushRef="#br0" timeOffset="1555.82">1422 1182 15819 0 0,'0'0'1723'0'0,"0"0"-596"0"0,0 0-254 0 0,0 0 21 0 0,0 0 81 0 0,0 0 23 0 0,0 0-107 0 0,0 0-175 0 0,0 0-133 0 0,0 0-95 0 0,0 0-83 0 0,0 0-57 0 0,0 0-41 0 0,0 12-56 0 0,0 35-46 0 0,-16 7 790 0 0,-4-68-848 0 0,8-29-552 0 0,9 26-1744 0 0,-1 1-3486 0 0,3 11-3025 0 0,0 2-2236 0 0</inkml:trace>
  <inkml:trace contextRef="#ctx0" brushRef="#br0" timeOffset="2118.311">1538 839 9250 0 0,'0'0'3018'0'0,"0"0"-870"0"0,0 0-495 0 0,0 0-72 0 0,0 0-24 0 0,0 0-133 0 0,0 0-256 0 0,0 0-291 0 0,0 0-213 0 0,0 0-132 0 0,0 0-19 0 0,0 0-23 0 0,-14 4 2078 0 0,64-30-2336 0 0,-103 48 1109 0 0,33-17-2354 0 0,17-6-3811 0 0,-2 1-4281 0 0,3 0-3161 0 0</inkml:trace>
  <inkml:trace contextRef="#ctx0" brushRef="#br0" timeOffset="2805.343">831 328 7001 0 0,'0'0'2340'0'0,"0"0"-271"0"0,0 0-164 0 0,0 0-66 0 0,0 0-77 0 0,0 0-174 0 0,0 0-216 0 0,0 0-229 0 0,0 0-199 0 0,0 0-154 0 0,0 0-117 0 0,0 0-73 0 0,0 0-55 0 0,-10-4-33 0 0,-33-11-54 0 0,109 1 2767 0 0,195 14-2266 0 0,-91-4-535 0 0,-216-33-189 0 0,-53-80-381 0 0,35 29-811 0 0,64 86 791 0 0,-1 1-1 0 0,0 0 1 0 0,1 0 0 0 0,-1 0 0 0 0,1 0-1 0 0,-1 0 1 0 0,1 0 0 0 0,0 0-1 0 0,-1-1 1 0 0,1 1 0 0 0,0 0 0 0 0,0 0-1 0 0,0 0 1 0 0,0-1 0 0 0,0 1-1 0 0,0 0 1 0 0,0 0 0 0 0,1-1 0 0 0,-1 1-1 0 0,0 0 1 0 0,1 0 0 0 0,-1 0-1 0 0,0 0 1 0 0,1 0 0 0 0,0-1 0 0 0,-1 1-1 0 0,1 0 1 0 0,0 0 0 0 0,-1 0-1 0 0,1 1 1 0 0,0-1 0 0 0,0 0 0 0 0,0 0 166 0 0,24-9-11739 0 0,-15 9-92 0 0</inkml:trace>
  <inkml:trace contextRef="#ctx0" brushRef="#br0" timeOffset="3239.862">1667 195 9138 0 0,'0'0'1748'0'0,"0"0"-422"0"0,0 0-152 0 0,0 0 159 0 0,0 0 147 0 0,0 0-21 0 0,0 0-180 0 0,0 0-233 0 0,0 0-165 0 0,0 0-58 0 0,0 0-75 0 0,0 0-89 0 0,0 0-49 0 0,11 19-34 0 0,76 129 911 0 0,-56-86-833 0 0,-1-7-421 0 0,-2 0 0 0 0,-4 2 0 0 0,-1 0-1 0 0,-3 2 1 0 0,-3 0 0 0 0,0 11-233 0 0,-13-50 6 0 0,-2-1 1 0 0,0 0-1 0 0,-1 1 1 0 0,0-1-1 0 0,-2 1 1 0 0,-1-1-1 0 0,0 0 0 0 0,-1 1 1 0 0,-1-1-1 0 0,-1 0 1 0 0,-1-1-1 0 0,0 1 1 0 0,-1-1-1 0 0,-1 0 0 0 0,-1-1 1 0 0,-1 0-1 0 0,-1 1-6 0 0,-6 5-150 0 0,-2-1 0 0 0,0 0 0 0 0,-1-2 0 0 0,-1 0 0 0 0,-1-2 0 0 0,-1 0 0 0 0,0-1 0 0 0,-1-1 0 0 0,-11 3 150 0 0,-54 24-3889 0 0,-5-9-4911 0 0,68-26-2776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16323 0 0,'0'0'2174'0'0,"0"0"-423"0"0,0 0-220 0 0,0 0-88 0 0,0 0-133 0 0,0 0-213 0 0,0 0-295 0 0,0 0-231 0 0,0 0-144 0 0,0 0-110 0 0,0 0 22 0 0,5 3 3 0 0,-2-1-252 0 0,1 0-1 0 0,0 0 0 0 0,-1 1 0 0 0,1 0 0 0 0,-1 0 1 0 0,0-1-1 0 0,0 2 0 0 0,0-1 0 0 0,-1 0 0 0 0,1 1 1 0 0,-1-1-1 0 0,0 1 0 0 0,0 0 0 0 0,0-1 0 0 0,0 1 1 0 0,0 0-1 0 0,-1 0 0 0 0,1 3-89 0 0,0 3 46 0 0,0 1 0 0 0,-1-1 0 0 0,0 1 0 0 0,-1-1 0 0 0,0 1 0 0 0,0 0 0 0 0,-1-1 0 0 0,-1 1 0 0 0,1-1 0 0 0,-2 1 0 0 0,0-1 0 0 0,-2 7-46 0 0,-28-8-3826 0 0,20-11-4980 0 0,11-1-2802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9 265 5305 0 0,'0'0'2333'0'0,"0"0"-344"0"0,0 0-231 0 0,0 0-38 0 0,0 0-3 0 0,0 0-157 0 0,0 0-266 0 0,0 0-319 0 0,0 0-275 0 0,0 0-157 0 0,0 0-113 0 0,-9 0 1637 0 0,45-1 1492 0 0,44-5-2226 0 0,110-9-103 0 0,-102 11-1284 0 0,-130 4-2980 0 0,22 0-269 0 0,7 0-4716 0 0,11 0-3355 0 0</inkml:trace>
  <inkml:trace contextRef="#ctx0" brushRef="#br0" timeOffset="354.608">164 0 10354 0 0,'0'0'2321'0'0,"0"0"-609"0"0,0 0-397 0 0,0 0-85 0 0,0 0-18 0 0,0 0-69 0 0,0 0-123 0 0,0 0-142 0 0,0 0-113 0 0,0 0-54 0 0,0 0-44 0 0,0 0-37 0 0,0 0-43 0 0,1 20-69 0 0,3 61-78 0 0,12-12 629 0 0,-12-48-968 0 0,-1-1-1 0 0,-1 1 0 0 0,-1 0 0 0 0,0 0 1 0 0,-2 0-1 0 0,-1 0 0 0 0,0 0 1 0 0,-1 0-1 0 0,-2-1 0 0 0,-4 14-100 0 0,-1 32-1811 0 0,24-65-11001 0 0,-14-1 10620 0 0,4 0-8568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265 122 7674 0 0,'0'0'3888'0'0,"0"0"-1815"0"0,0 0-759 0 0,0 0 32 0 0,0 0 109 0 0,0 0-6 0 0,0 0-212 0 0,0 0-332 0 0,0 0-249 0 0,0 0-148 0 0,0 0-61 0 0,0 0 29 0 0,0 0 10 0 0,6 16 1595 0 0,-9-4-1854 0 0,0 0 0 0 0,-1 0 0 0 0,-1 0 0 0 0,1 0 0 0 0,-2 0 0 0 0,0-1 0 0 0,0 0 0 0 0,-1 0-1 0 0,-2 1-226 0 0,-20 39 314 0 0,12-20-339 0 0,-2-1 0 0 0,0-1 0 0 0,-2-1 0 0 0,-1-1 0 0 0,-1-1 0 0 0,-21 17 25 0 0,41-38-571 0 0,-13 11-857 0 0,13-16-3293 0 0,1-6-4184 0 0,2 2-2135 0 0</inkml:trace>
  <inkml:trace contextRef="#ctx0" brushRef="#br0" timeOffset="595.863">9 1 13907 0 0,'0'0'2330'0'0,"0"0"-452"0"0,0 0-165 0 0,0 0-103 0 0,0 0-191 0 0,0 0-299 0 0,0 0-328 0 0,0 0-233 0 0,0 0-144 0 0,0 0 17 0 0,0 0 53 0 0,0 0 41 0 0,4 8 15 0 0,35 57 788 0 0,-23-47-1020 0 0,17 18 58 0 0,-2 1-1 0 0,-1 1 0 0 0,-2 2 1 0 0,-1 1-1 0 0,12 29-366 0 0,38 77 206 0 0,-44-103-118 0 0,-35-47-5102 0 0,-2-1-397 0 0,1 1-3722 0 0,0 3-2800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330 129 4985 0 0,'0'0'2835'0'0,"0"0"-350"0"0,0 0-275 0 0,0 0-181 0 0,0 0-108 0 0,0 0-203 0 0,0 0-289 0 0,0 0-249 0 0,0 0-209 0 0,0 0-156 0 0,0 0-117 0 0,0 0-106 0 0,0 0-101 0 0,-8 0-82 0 0,5 0-381 0 0,-52 19 1275 0 0,35 2-1006 0 0,1 0 1 0 0,1 1-1 0 0,1 1 0 0 0,1 0 1 0 0,0 1-1 0 0,2 1 0 0 0,1 1 1 0 0,1 0-1 0 0,-7 25-297 0 0,-7 27 379 0 0,5 1 0 0 0,-11 70-379 0 0,24-103 125 0 0,2 1 0 0 0,2 1 0 0 0,2-1 0 0 0,2 0 0 0 0,3 18-125 0 0,2-40 78 0 0,1 0-1 0 0,0-1 0 0 0,2 0 0 0 0,1 0 0 0 0,1 0 0 0 0,1-1 1 0 0,3 3-78 0 0,14 21 152 0 0,-28-61-2277 0 0,0-26-2432 0 0,3 15-7839 0 0,0 17 623 0 0</inkml:trace>
  <inkml:trace contextRef="#ctx0" brushRef="#br0" timeOffset="542.509">378 726 10778 0 0,'0'0'3030'0'0,"0"0"-1535"0"0,0 0-785 0 0,0 0 70 0 0,0 0 285 0 0,0 0 212 0 0,0 0-6 0 0,0 0-262 0 0,0 0-259 0 0,0 0-165 0 0,0 0-118 0 0,0 0-46 0 0,0 0-37 0 0,-1 27-37 0 0,0 85-29 0 0,-10 154 1375 0 0,11-219-1349 0 0,0-47-281 0 0,0 0 20 0 0,0 0 5 0 0,0 0 16 0 0,7-11 1232 0 0,41-188-512 0 0,-33 155-779 0 0,22-73-10 0 0,5 3 1 0 0,26-43-36 0 0,-37 108 70 0 0,-22 85-25 0 0,8 101-68 0 0,-3-77-463 0 0,-5-32-2808 0 0,-4 1-6990 0 0,-4-21-2049 0 0</inkml:trace>
  <inkml:trace contextRef="#ctx0" brushRef="#br0" timeOffset="798.646">851 1116 18836 0 0,'0'0'1515'0'0,"0"0"-684"0"0,0 0-331 0 0,0 0 160 0 0,0 0 198 0 0,0 0 94 0 0,0 0-97 0 0,0 0-293 0 0,0 0-197 0 0,0 0-141 0 0,0 0-88 0 0,0 0-24 0 0,0 0-36 0 0,-1 14-28 0 0,-2 67-28 0 0,3-80-51 0 0,0-1-64 0 0,0 0-59 0 0,0 0-138 0 0,0 0-217 0 0,-2-3-3883 0 0,1 1-2590 0 0,0-1-4849 0 0</inkml:trace>
  <inkml:trace contextRef="#ctx0" brushRef="#br0" timeOffset="1152.701">980 685 13691 0 0,'0'0'1962'0'0,"0"0"-802"0"0,0 0-435 0 0,0 0 93 0 0,0 0 205 0 0,0 0 80 0 0,0 0-107 0 0,0 0-253 0 0,0 0-260 0 0,0 0-146 0 0,0 0-70 0 0,0 0-25 0 0,-5 14-24 0 0,-20 68 323 0 0,49-107 271 0 0,-24 24-780 0 0,0 1 22 0 0,0 0 40 0 0,0 0 16 0 0,-22 4 258 0 0,2 14-571 0 0,20-18 36 0 0,0 0-113 0 0,11 3-6943 0 0,-6-3-139 0 0,-3-3-3182 0 0</inkml:trace>
  <inkml:trace contextRef="#ctx0" brushRef="#br0" timeOffset="1722.62">448 258 6409 0 0,'0'0'3054'0'0,"0"0"-857"0"0,0 0-383 0 0,0 0-42 0 0,0 0-98 0 0,0 0-151 0 0,0 0-268 0 0,0 0-285 0 0,0 0-199 0 0,0 0-121 0 0,0 0-39 0 0,0 0-7 0 0,0 0 0 0 0,5-2-45 0 0,107-37 2577 0 0,59 33-2638 0 0,-106 19 10 0 0,-76-19-493 0 0,1 0 0 0 0,0-1 0 0 0,0-1 0 0 0,1 0 0 0 0,0 0 0 0 0,1-1 1 0 0,0 0-1 0 0,0 0 0 0 0,1-1 0 0 0,0 0 0 0 0,0 0 0 0 0,-2-8-15 0 0,-29-84-1963 0 0,56 98-7041 0 0,-15 4 5005 0 0,2 0-7985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5497 0 0,'0'0'1108'0'0,"0"0"-391"0"0,0 0 151 0 0,0 0 520 0 0,0 0 443 0 0,0 0 119 0 0,0 0-250 0 0,0 0-362 0 0,0 0-317 0 0,0 0-188 0 0,0 0-43 0 0,2 2-5 0 0,-2-2-686 0 0,0-1 1 0 0,-1 1 0 0 0,1 0-1 0 0,0-1 1 0 0,0 1-1 0 0,0 0 1 0 0,0-1 0 0 0,0 1-1 0 0,0-1 1 0 0,0 1 0 0 0,0 0-1 0 0,0-1 1 0 0,0 1 0 0 0,0 0-1 0 0,0-1 1 0 0,0 1 0 0 0,0-1-1 0 0,1 1 1 0 0,-1 0 0 0 0,0-1-1 0 0,0 1 1 0 0,0 0 0 0 0,1-1-1 0 0,-1 1 1 0 0,0 0-1 0 0,0 0 1 0 0,0-1 0 0 0,1 1-1 0 0,-1 0 1 0 0,0-1 0 0 0,1 1-1 0 0,-1 0 1 0 0,0 0 0 0 0,1 0-1 0 0,-1 0 1 0 0,0-1 0 0 0,1 1-1 0 0,-1 0 1 0 0,0 0 0 0 0,1 0-1 0 0,-1 0 1 0 0,0 0-1 0 0,1 0 1 0 0,-1 0 0 0 0,1 0-1 0 0,-1 0 1 0 0,0 0 0 0 0,1 0-1 0 0,-1 0 1 0 0,0 0 0 0 0,1 0-1 0 0,-1 0 1 0 0,0 0 0 0 0,1 0-1 0 0,-1 0 1 0 0,0 1 0 0 0,1-1-1 0 0,-1 0 1 0 0,0 0 0 0 0,1 0-1 0 0,-1 1 1 0 0,0-1-1 0 0,1 0 1 0 0,-1 0 0 0 0,0 1-1 0 0,0-1 1 0 0,1 0 0 0 0,-1 1-1 0 0,0-1 1 0 0,0 0-100 0 0,3-44-102 0 0,-2 28 606 0 0,1-17-365 0 0,2 1 0 0 0,2 0 0 0 0,1 0 0 0 0,1 1 0 0 0,2 0 0 0 0,1 0 0 0 0,1 1 0 0 0,1 0 0 0 0,2 1 0 0 0,1 1-1 0 0,18-23-138 0 0,43-11 134 0 0,-76 61-133 0 0,0 0 0 0 0,1 0 0 0 0,-1 0 1 0 0,0 0-1 0 0,1 0 0 0 0,-1 1 0 0 0,0-1 0 0 0,1 0 0 0 0,-1 1 1 0 0,1-1-1 0 0,-1 1 0 0 0,1 0 0 0 0,-1 0 0 0 0,1-1 0 0 0,0 1 1 0 0,-1 0-1 0 0,1 0 0 0 0,-1 0 0 0 0,1 1 0 0 0,-1-1 0 0 0,1 0 1 0 0,-1 0-1 0 0,1 1 0 0 0,-1-1 0 0 0,1 1 0 0 0,-1 0 1 0 0,1-1-1 0 0,-1 1 0 0 0,0 0 0 0 0,1 0 0 0 0,-1 0 0 0 0,0 0 1 0 0,0 0-1 0 0,0 0 0 0 0,1 0 0 0 0,-1 0 0 0 0,0 0 0 0 0,-1 0 1 0 0,1 1-1 0 0,0-1 0 0 0,0 0 0 0 0,0 1 0 0 0,-1-1 0 0 0,1 1 1 0 0,-1-1-1 0 0,1 1 0 0 0,-1-1-1 0 0,14 80 51 0 0,-13-74-50 0 0,9 273 56 0 0,-2-252-93 0 0,10-39-1 0 0,153-251 121 0 0,-159 246-83 0 0,100-105-14 0 0,-96 109-14 0 0,-15 12 39 0 0,-1 19-123 0 0,-19 300 258 0 0,25-239-274 0 0,-4-79-160 0 0,0 1-1 0 0,1-1 1 0 0,-1 0-1 0 0,0 0 1 0 0,1-1-1 0 0,-1 1 1 0 0,1 0-1 0 0,0-1 1 0 0,-1 0-1 0 0,1 1 1 0 0,-1-1 0 0 0,1 0-1 0 0,0 0 1 0 0,-1-1-1 0 0,1 1 1 0 0,-1 0-1 0 0,1-1 1 0 0,-1 0-1 0 0,1 1 1 0 0,-1-1-1 0 0,1 0 1 0 0,-1 0-1 0 0,0-1 1 0 0,1 1-1 0 0,-1 0 1 0 0,0-1-1 0 0,2-1 289 0 0,9-3-3489 0 0,-3 0-2900 0 0,0 0-4897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9954 0 0,'0'0'2954'0'0,"0"0"-892"0"0,0 0-475 0 0,0 0-108 0 0,0 0-102 0 0,0 0-182 0 0,0 0-240 0 0,0 0-208 0 0,0 0-169 0 0,0 0-92 0 0,0 0-55 0 0,0 0-71 0 0,0 0-21 0 0,-24 5-32 0 0,-78 13-50 0 0,92-17-164 0 0,1 1 1 0 0,-1 1-1 0 0,0 0 0 0 0,1 0 1 0 0,0 0-1 0 0,0 1 0 0 0,0 1 0 0 0,0 0 1 0 0,1 0-1 0 0,-5 4-93 0 0,-12 7 266 0 0,9-4-201 0 0,1 1 1 0 0,0 1-1 0 0,1 0 0 0 0,0 1 1 0 0,1 0-1 0 0,1 1 0 0 0,0 1 1 0 0,2 0-1 0 0,0 0 0 0 0,0 1 1 0 0,-3 11-66 0 0,9-20 4 0 0,0 1 1 0 0,1 0 0 0 0,0-1 0 0 0,0 1-1 0 0,1 1 1 0 0,0-1 0 0 0,1 0 0 0 0,0 0-1 0 0,1 1 1 0 0,0-1 0 0 0,1 6-5 0 0,1-13 20 0 0,0 0 0 0 0,0 0 0 0 0,0-1 0 0 0,0 1 0 0 0,0-1 0 0 0,1 1 0 0 0,-1-1 0 0 0,1 0 0 0 0,-1 0 0 0 0,1 0 0 0 0,0 0 0 0 0,0 0 0 0 0,0-1 0 0 0,0 1 0 0 0,0-1 0 0 0,0 0 0 0 0,0 0 1 0 0,1 0-1 0 0,-1 0 0 0 0,0-1 0 0 0,0 1 0 0 0,1-1 0 0 0,-1 0 0 0 0,1 0 0 0 0,-1 0 0 0 0,0 0 0 0 0,1-1 0 0 0,-1 1 0 0 0,0-1 0 0 0,0 0 0 0 0,1 0 0 0 0,-1 0 0 0 0,0-1 0 0 0,0 1 0 0 0,0-1 0 0 0,0 1 0 0 0,1-2-20 0 0,107-80 645 0 0,-84 59-548 0 0,21-21-15 0 0,-2-1 1 0 0,-1-2 0 0 0,20-32-83 0 0,-65 80 5 0 0,1 0 0 0 0,-1 0 0 0 0,0 1 0 0 0,1-1 0 0 0,-1 0 0 0 0,0 1 1 0 0,1-1-1 0 0,-1 0 0 0 0,0 0 0 0 0,1 0 0 0 0,-1 1 0 0 0,0-1 0 0 0,1 0 0 0 0,-1 0 0 0 0,1 0 0 0 0,-1 0 1 0 0,0 0-1 0 0,1 0 0 0 0,-1 0 0 0 0,1 0 0 0 0,-1 0 0 0 0,1 0 0 0 0,-1 0 0 0 0,0 0 0 0 0,1 0-5 0 0,-7 22 28 0 0,-14 142-4 0 0,19-153-119 0 0,1 1 1 0 0,0-1-1 0 0,0 0 1 0 0,1 1 0 0 0,1-1-1 0 0,0 0 1 0 0,0 0 0 0 0,1 0-1 0 0,1 0 1 0 0,0-1-1 0 0,0 1 1 0 0,1-1 0 0 0,0 0-1 0 0,1 0 1 0 0,0-1 0 0 0,1 0-1 0 0,7 9 95 0 0,4-13-2885 0 0,-10-5-771 0 0,-1-1-2828 0 0,-3 1-5409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39 255 7338 0 0,'0'0'2256'0'0,"0"0"-297"0"0,0 0-104 0 0,0 0-1 0 0,0 0-75 0 0,0 0-153 0 0,0 0-199 0 0,0 0-220 0 0,0 0-186 0 0,0 0-134 0 0,0 0-134 0 0,0 0-46 0 0,0 0-47 0 0,-8-3-65 0 0,-22-10-65 0 0,48-4 1339 0 0,93-13-715 0 0,77 30-639 0 0,-62 15-386 0 0,-117-8 290 0 0,-28-11 70 0 0,-83-80-531 0 0,96 78-126 0 0,1 1 1 0 0,-1-1 0 0 0,2 0 0 0 0,-1 0 0 0 0,1-1-1 0 0,0 0 1 0 0,0 1 0 0 0,0-2 0 0 0,1 1-1 0 0,0 0 1 0 0,1 0 0 0 0,0-1 0 0 0,-2-6 167 0 0,13-1-4780 0 0,2 8-3671 0 0,-3 4-3970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10 889 15115 0 0,'0'0'1897'0'0,"0"0"-785"0"0,0 0-364 0 0,0 0 27 0 0,0 0 121 0 0,0 0 16 0 0,0 0-116 0 0,0 0-199 0 0,0 0-232 0 0,0 0-114 0 0,0 0-45 0 0,0 0-32 0 0,0 14-13 0 0,-4 71 83 0 0,2-74 180 0 0,0 4-2749 0 0,1-22-8306 0 0,1 3-246 0 0</inkml:trace>
  <inkml:trace contextRef="#ctx0" brushRef="#br0" timeOffset="198.877">72 568 13723 0 0,'0'0'2188'0'0,"0"0"-626"0"0,0 0-308 0 0,0 0-147 0 0,0 0-151 0 0,0 0-159 0 0,0 0-218 0 0,0 0-178 0 0,0 0-100 0 0,0 0-87 0 0,0 0-31 0 0,0 0-28 0 0,0 0-51 0 0,-10 14-51 0 0,-33 41-32 0 0,43-56-33 0 0,1 1 0 0 0,-1 0 0 0 0,1 0 0 0 0,-1 0 0 0 0,1 0 0 0 0,-1 0 0 0 0,1 0 0 0 0,-1 0 0 0 0,1 0 0 0 0,-1 0 0 0 0,1 1 0 0 0,-1-1 0 0 0,1 0 0 0 0,-1 0 0 0 0,0 0 0 0 0,1 0 0 0 0,-1 1 0 0 0,1-1 0 0 0,-1 0 0 0 0,0 1 0 0 0,1-1 0 0 0,-1 0 0 0 0,1 1 0 0 0,-1-1 0 0 0,0 0 0 0 0,1 1 0 0 0,-1-1 0 0 0,0 0 0 0 0,0 1 0 0 0,1-1 0 0 0,-1 1 0 0 0,0-1 0 0 0,0 1 0 0 0,0-1 0 0 0,0 1 0 0 0,1-1 0 0 0,-1 1 0 0 0,0-1 0 0 0,0 0 0 0 0,0 1 0 0 0,0-1 0 0 0,0 1 0 0 0,0-1 0 0 0,0 1 0 0 0,0-1 0 0 0,-1 1 0 0 0,1-1 0 0 0,0 1 0 0 0,0-1 0 0 0,0 1 0 0 0,0-1 0 0 0,-1 1 0 0 0,1-1 0 0 0,0 0 0 0 0,0 1 0 0 0,-1-1 0 0 0,1 1 0 0 0,0-1 0 0 0,-1 0 0 0 0,1 1 0 0 0,0-1 0 0 0,-1 0 0 0 0,1 1 0 0 0,-1-1 0 0 0,1 0 0 0 0,0 0 0 0 0,-1 1 0 0 0,1-1 0 0 0,-1 0 12 0 0,27-5-2238 0 0,-12-5-6321 0 0,-8 5-2622 0 0</inkml:trace>
  <inkml:trace contextRef="#ctx0" brushRef="#br0" timeOffset="1850.717">113 9 3097 0 0,'0'0'2097'0'0,"0"0"79"0"0,0 0 72 0 0,0 0 79 0 0,0 0-132 0 0,0 0-285 0 0,0 0-271 0 0,0 0-283 0 0,0 0-226 0 0,0 0-147 0 0,0 0-135 0 0,0 0-130 0 0,0 0-108 0 0,-1-3-92 0 0,1 4-480 0 0,0-1 0 0 0,0 1 0 0 0,1-1 0 0 0,-1 1 0 0 0,0-1 0 0 0,0 0 0 0 0,1 1 0 0 0,-1-1 0 0 0,0 1 0 0 0,1-1 0 0 0,-1 0 0 0 0,1 1 0 0 0,-1-1 0 0 0,0 0 0 0 0,1 1 0 0 0,-1-1 0 0 0,1 0 0 0 0,-1 0 0 0 0,1 1 0 0 0,-1-1 0 0 0,1 0 0 0 0,-1 0 0 0 0,1 0 0 0 0,-1 0 0 0 0,1 0 0 0 0,-1 0 0 0 0,1 0 0 0 0,-1 0 0 0 0,1 0 0 0 0,-1 0 0 0 0,1 0 0 0 0,-1 0 0 0 0,1 0 0 0 0,-1 0 0 0 0,1 0 0 0 0,-1 0 0 0 0,1-1 0 0 0,-1 1 0 0 0,1 0 0 0 0,-1 0 0 0 0,0-1 0 0 0,1 1 0 0 0,-1 0 0 0 0,1-1 0 0 0,-1 1 0 0 0,0 0 0 0 0,1-1 0 0 0,-1 1 0 0 0,0-1 0 0 0,1 1 0 0 0,-1 0 0 0 0,0-1 0 0 0,1 1 0 0 0,-1-1 0 0 0,0 1 0 0 0,0-1 0 0 0,0 1 0 0 0,0-1 0 0 0,1 1 0 0 0,-1-1 0 0 0,0 1 0 0 0,0-1 0 0 0,0 1 0 0 0,0-1 0 0 0,0 1 0 0 0,0-1-38 0 0,44 27 1117 0 0,-24-10-1000 0 0,-1 2 1 0 0,0 0-1 0 0,-2 1 1 0 0,0 1 0 0 0,-1 0-1 0 0,-2 2 1 0 0,0-1 0 0 0,-1 2-1 0 0,-1 0 1 0 0,-1 0 0 0 0,-1 1-1 0 0,-1 1 1 0 0,-1-1-1 0 0,-1 1 1 0 0,-2 1 0 0 0,0-1-1 0 0,-2 1 1 0 0,0 0 0 0 0,-2 25-118 0 0,1-27 3 0 0,0 0 0 0 0,-1 0-1 0 0,-2 0 1 0 0,0 1 0 0 0,-2-1 0 0 0,0-1 0 0 0,-2 1 0 0 0,-1 0 0 0 0,0-1 0 0 0,-2 0 0 0 0,-1-1 0 0 0,0 0 0 0 0,-2 0 0 0 0,0-1 0 0 0,-2 0-1 0 0,0-1 1 0 0,-1-1 0 0 0,-1 0 0 0 0,-1-1 0 0 0,-1 0 0 0 0,-2 0-3 0 0,8-9-181 0 0,-1 0 1 0 0,0-1-1 0 0,0-1 0 0 0,-1 0 1 0 0,0 0-1 0 0,0-1 0 0 0,0-1 0 0 0,-13 3 181 0 0,9-11-2831 0 0,33-14-9720 0 0,-11 16 1278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5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1496 0 0,'0'0'1709'0'0,"0"0"-16"0"0,0 0 156 0 0,0 0 175 0 0,0 0 54 0 0,0 0-110 0 0,0 0-269 0 0,0 0-293 0 0,0 0-187 0 0,0 0-172 0 0,0 0-136 0 0,7-1 2843 0 0,13 36 274 0 0,38 45-2992 0 0,-13-6-706 0 0,5-22-83 0 0,-27-39-100 0 0,1-1-1 0 0,0 0 1 0 0,1-2 0 0 0,0-1-1 0 0,1-1 1 0 0,2-1-147 0 0,37 13 144 0 0,91 2 226 0 0,7-18-5 0 0,125-30-18 0 0,-6-26 53 0 0,-90 38-273 0 0,145 14-10 0 0,-244 25-73 0 0,15 9-59 0 0,-42-5 57 0 0,-41-14-53 0 0,-7-1 58 0 0,-11-21 674 0 0,-23-37-589 0 0,17 39-141 0 0,1 0 0 0 0,0 0-1 0 0,1 1 1 0 0,-1-1 0 0 0,1 1 0 0 0,0 0-1 0 0,0 0 1 0 0,0 0 0 0 0,0 0-1 0 0,1 0 1 0 0,-1 1 0 0 0,1-1 0 0 0,0 1-1 0 0,0 0 1 0 0,1 0 0 0 0,-1 1 0 0 0,1-1-1 0 0,-1 1 1 0 0,1 0 0 0 0,0 0-1 0 0,-1 0 1 0 0,1 1 0 0 0,0 0 0 0 0,1 0 9 0 0,20-11-6 0 0,-11 7 0 0 0,-1 1-1 0 0,1 0 1 0 0,0 1-1 0 0,1 1 1 0 0,-1 0-1 0 0,0 1 1 0 0,0 1-1 0 0,1 0 1 0 0,11 2 6 0 0,15-1-6 0 0,34 11 21 0 0,81 5 3 0 0,-88-13-2 0 0,-10 3-20 0 0,7 4 89 0 0,108-7-116 0 0,23 0 78 0 0,-102-23-13 0 0,0-11 28 0 0,-87 28-56 0 0,-1-1 0 0 0,0 0 0 0 0,0 0 1 0 0,0-1-1 0 0,-1 0 0 0 0,1 0 0 0 0,-1-1 1 0 0,0 0-1 0 0,0 0 0 0 0,-1 0 1 0 0,5-5-7 0 0,35-28 76 0 0,-40 27-1146 0 0,-16 10-2230 0 0,-1 2-3571 0 0,6-1-721 0 0,2 0-5098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2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65 103 4089 0 0,'0'0'2540'0'0,"0"0"-758"0"0,0 0-170 0 0,0 0 202 0 0,0 0 137 0 0,0 0-89 0 0,0 0-311 0 0,0 0-363 0 0,0 0-248 0 0,0 0-149 0 0,0 0-36 0 0,0 0 15 0 0,0 0-29 0 0,6 0-30 0 0,102-10 1927 0 0,-24 9-1733 0 0,-82 2-889 0 0,-1 1 0 0 0,0 0 1 0 0,1 0-1 0 0,-1 0 0 0 0,0 0 0 0 0,0 0 0 0 0,0 0 0 0 0,0 0 0 0 0,-1 1 0 0 0,1-1 0 0 0,0 0 0 0 0,-1 0 0 0 0,0 1 0 0 0,1-1 0 0 0,-1 0 0 0 0,0 1 0 0 0,0-1 0 0 0,-1 0 1 0 0,1 1-1 0 0,0-1 0 0 0,-1 0 0 0 0,1 0 0 0 0,-1 1-16 0 0,-44 104 421 0 0,-62 105 171 0 0,106-210-566 0 0,1-1-1 0 0,-1 0 0 0 0,1 0 0 0 0,-1 0 0 0 0,1 1 1 0 0,-1-1-1 0 0,1 0 0 0 0,0 1 0 0 0,-1-1 1 0 0,1 0-1 0 0,0 0 0 0 0,0 1 0 0 0,0-1 0 0 0,0 1 1 0 0,0-1-1 0 0,0 0 0 0 0,0 0 0 0 0,1 1 1 0 0,-1-1-1 0 0,0 0 0 0 0,1 1 0 0 0,-1-1 1 0 0,1 0-1 0 0,0 0 0 0 0,-1 0 0 0 0,1 1 0 0 0,0-1 1 0 0,0 0-1 0 0,-1 0 0 0 0,1 0 0 0 0,0 0 1 0 0,0 0-1 0 0,0-1 0 0 0,0 1 0 0 0,0 0 0 0 0,1 0 1 0 0,-1-1-1 0 0,0 1 0 0 0,0 0 0 0 0,0-1 1 0 0,1 1-1 0 0,-1-1 0 0 0,0 0 0 0 0,0 1 0 0 0,1-1 1 0 0,-1 0-1 0 0,1 0-25 0 0,106 4 892 0 0,-49-14-855 0 0,-42 5-377 0 0,-16 5 162 0 0,0 0-1 0 0,-1 0 1 0 0,1 0 0 0 0,0 0 0 0 0,-1 0-1 0 0,1 0 1 0 0,0-1 0 0 0,-1 1 0 0 0,1 0-1 0 0,0 0 1 0 0,-1-1 0 0 0,1 1-1 0 0,0 0 1 0 0,-1-1 0 0 0,1 1 0 0 0,-1 0-1 0 0,1-1 1 0 0,-1 1 0 0 0,1-1-1 0 0,-1 1 1 0 0,1-1 0 0 0,-1 1 0 0 0,1-1-1 0 0,-1 0 1 0 0,0 1 0 0 0,1-1-1 0 0,-1 1 1 0 0,0-1 0 0 0,0 0 0 0 0,1 1-1 0 0,-1-1 1 0 0,0 0 0 0 0,0 1-1 0 0,0-1 1 0 0,0 0 0 0 0,0 1 0 0 0,0-1-1 0 0,0 0 1 0 0,0 0 0 0 0,0 1-1 0 0,0-1 1 0 0,0 0 0 0 0,0 1 0 0 0,-1-1-1 0 0,1 0 179 0 0,0-13-8107 0 0,0 10-3040 0 0</inkml:trace>
  <inkml:trace contextRef="#ctx0" brushRef="#br0" timeOffset="241.16">0 272 8658 0 0,'0'0'3811'0'0,"0"0"-1698"0"0,0 0-692 0 0,0 0 30 0 0,0 0 35 0 0,0 0-168 0 0,0 0-285 0 0,0 0-283 0 0,0 0-221 0 0,0 0-150 0 0,31-1-79 0 0,98-5-109 0 0,-24-2-219 0 0,12-2-2651 0 0,-78 3-1087 0 0,-2-1-3468 0 0,-24 4-2499 0 0</inkml:trace>
  <inkml:trace contextRef="#ctx0" brushRef="#br0" timeOffset="864.271">574 217 6209 0 0,'0'0'2729'0'0,"0"0"-542"0"0,0 0-397 0 0,0 0-210 0 0,0 0-144 0 0,0 0-182 0 0,0 0-207 0 0,0 0-200 0 0,0 0-135 0 0,0 0-71 0 0,0 0 9 0 0,0 0 17 0 0,0 0-25 0 0,7 15-5 0 0,20 47-51 0 0,-27-60-543 0 0,1-1-1 0 0,0 1 0 0 0,0-1 1 0 0,0 1-1 0 0,0-1 0 0 0,0 1 1 0 0,1-1-1 0 0,-1 0 0 0 0,0 0 1 0 0,1 0-1 0 0,-1 0 0 0 0,1 0 1 0 0,-1 0-1 0 0,1 0 0 0 0,-1 0 1 0 0,1 0-1 0 0,0 0 0 0 0,-1-1 1 0 0,1 1-1 0 0,0-1 0 0 0,-1 0 1 0 0,1 1-1 0 0,0-1 0 0 0,0 0 1 0 0,0 0-1 0 0,-1 0 0 0 0,1 0 0 0 0,0 0 1 0 0,0 0-1 0 0,1-1-42 0 0,5 0 181 0 0,4 2-16 0 0,1-1-1 0 0,-1-1 0 0 0,1 0 0 0 0,-1-1 1 0 0,0 0-1 0 0,1-1 0 0 0,-1 0 0 0 0,-1-1 1 0 0,1 0-1 0 0,0-1 0 0 0,-1 0 0 0 0,2-2-164 0 0,-9 5 25 0 0,1 0 0 0 0,-1 0 0 0 0,1 0 0 0 0,-1-1-1 0 0,0 1 1 0 0,0-1 0 0 0,0 0 0 0 0,-1 0-1 0 0,1-1 1 0 0,-1 1 0 0 0,0-1 0 0 0,0 0 0 0 0,0 0-1 0 0,0 0 1 0 0,0 0 0 0 0,-1 0 0 0 0,0-1-1 0 0,0 1 1 0 0,0-1 0 0 0,0 1 0 0 0,-1-1-1 0 0,0 0 1 0 0,0 1 0 0 0,0-1 0 0 0,-1 0 0 0 0,1 0-25 0 0,-1 3-14 0 0,-1 0 0 0 0,1 0 0 0 0,0 1 1 0 0,-1-1-1 0 0,0 0 0 0 0,1 0 1 0 0,-1 1-1 0 0,0-1 0 0 0,0 0 0 0 0,0 1 1 0 0,0-1-1 0 0,0 1 0 0 0,0-1 0 0 0,0 1 1 0 0,0-1-1 0 0,-1 1 0 0 0,1 0 1 0 0,-1 0-1 0 0,1 0 0 0 0,-1-1 0 0 0,1 1 1 0 0,-1 1-1 0 0,0-1 0 0 0,1 0 0 0 0,-1 0 1 0 0,0 1-1 0 0,0-1 0 0 0,1 1 1 0 0,-1-1-1 0 0,0 1 0 0 0,0 0 0 0 0,0 0 1 0 0,0 0-1 0 0,1 0 0 0 0,-1 0 1 0 0,0 0-1 0 0,0 0 0 0 0,-1 1 14 0 0,-72 15-799 0 0,63-10 708 0 0,1 0 1 0 0,0 0-1 0 0,0 2 0 0 0,1-1 0 0 0,-1 1 0 0 0,2 1 0 0 0,-1 0 1 0 0,1 0-1 0 0,1 1 0 0 0,0 0 0 0 0,0 0 0 0 0,1 1 0 0 0,0 0 0 0 0,0 1 1 0 0,2-1-1 0 0,-1 1 0 0 0,-2 10 91 0 0,7-19 7 0 0,0 0 0 0 0,0 0 0 0 0,0 0 0 0 0,0 0 0 0 0,1 1 0 0 0,-1-1 0 0 0,1 0 1 0 0,0 0-1 0 0,0 0 0 0 0,0 0 0 0 0,0 1 0 0 0,0-1 0 0 0,1 0 0 0 0,0 0 0 0 0,-1 0 0 0 0,1 0 0 0 0,0 0 0 0 0,1 0 0 0 0,-1 0 0 0 0,0 0 1 0 0,1 0-1 0 0,0-1 0 0 0,-1 1 0 0 0,1 0 0 0 0,0-1 0 0 0,0 0 0 0 0,1 1 0 0 0,-1-1 0 0 0,0 0 0 0 0,1 0 0 0 0,0 0 0 0 0,-1 0 0 0 0,1-1 1 0 0,0 1-1 0 0,0-1 0 0 0,2 1-7 0 0,9 1 131 0 0,0 0 0 0 0,0-1 0 0 0,1-1 0 0 0,0 0 0 0 0,-1-1 0 0 0,1-1 0 0 0,-1 0 0 0 0,1-1 0 0 0,-1 0 0 0 0,0-1 0 0 0,14-5-131 0 0,11-4 184 0 0,0-2 0 0 0,-1-1-1 0 0,-1-2 1 0 0,-1-1 0 0 0,0-3-1 0 0,-1 0 1 0 0,-1-2-1 0 0,-2-2 1 0 0,0-1 0 0 0,24-26-184 0 0,-49 45 14 0 0,0-1 1 0 0,-1 0-1 0 0,1 0 0 0 0,-2 0 1 0 0,1-1-1 0 0,-1 0 1 0 0,0 0-1 0 0,-1 0 0 0 0,0 0 1 0 0,-1-1-1 0 0,0 0 1 0 0,0 1-1 0 0,-1-1 1 0 0,0 0-1 0 0,-1-1 0 0 0,0-1-14 0 0,-2 10-12 0 0,-1 0-1 0 0,1 0 0 0 0,-1 0 0 0 0,1 0 1 0 0,-1 1-1 0 0,1-1 0 0 0,-1 0 0 0 0,0 1 1 0 0,0 0-1 0 0,0-1 0 0 0,0 1 0 0 0,0 0 0 0 0,0 0 1 0 0,0 0-1 0 0,0 0 0 0 0,-1 1 0 0 0,1-1 1 0 0,0 0-1 0 0,0 1 0 0 0,-1 0 0 0 0,1-1 1 0 0,0 1-1 0 0,-1 0 0 0 0,1 0 0 0 0,0 0 1 0 0,-1 1-1 0 0,1-1 0 0 0,0 1 0 0 0,0-1 0 0 0,-1 1 1 0 0,1 0-1 0 0,0-1 0 0 0,0 1 0 0 0,0 0 1 0 0,-1 1 12 0 0,-17 5-67 0 0,1 1-1 0 0,0 1 1 0 0,1 1 0 0 0,0 0 0 0 0,1 2 0 0 0,-11 8 67 0 0,-9 20-151 0 0,37-39 150 0 0,-1-1 0 0 0,0 1 0 0 0,1 0-1 0 0,-1 0 1 0 0,0 0 0 0 0,1 0 0 0 0,-1 0-1 0 0,1 0 1 0 0,0 0 0 0 0,-1 0 0 0 0,1 1 0 0 0,0-1-1 0 0,0 0 1 0 0,-1 0 0 0 0,1 0 0 0 0,0 0 0 0 0,0 0-1 0 0,0 1 1 0 0,0-1 0 0 0,1 0 0 0 0,-1 0 0 0 0,0 0-1 0 0,0 0 1 0 0,1 0 0 0 0,-1 0 0 0 0,1 0 0 0 0,-1 0-1 0 0,1 0 1 0 0,-1 0 0 0 0,1 0 0 0 0,-1 0 0 0 0,1 0-1 0 0,0 0 1 0 0,0 0 0 0 0,0 0 0 0 0,-1-1-1 0 0,1 1 1 0 0,0 0 0 0 0,0 0 0 0 0,0-1 0 0 0,0 1-1 0 0,0-1 1 0 0,1 1 1 0 0,122 22 344 0 0,-39-14-108 0 0,-82-8-226 0 0,0-1 0 0 0,0 0 0 0 0,0 1 0 0 0,0 0-1 0 0,0-1 1 0 0,0 1 0 0 0,0 0 0 0 0,-1 1-1 0 0,1-1 1 0 0,0 1 0 0 0,0-1 0 0 0,-1 1 0 0 0,1 0-1 0 0,-1-1 1 0 0,0 1 0 0 0,1 1 0 0 0,-1-1 0 0 0,0 0-1 0 0,0 0 1 0 0,0 1 0 0 0,-1 0 0 0 0,1-1 0 0 0,-1 1-1 0 0,1 0 1 0 0,-1-1 0 0 0,0 1 0 0 0,0 0 0 0 0,0 0-1 0 0,0 0 1 0 0,0 0 0 0 0,-1 0 0 0 0,0 0 0 0 0,1 0-1 0 0,-1 0 1 0 0,0 2-10 0 0,-28 79-1271 0 0,22-80 419 0 0,5-4-3772 0 0,1-1-4707 0 0,0-2-2081 0 0</inkml:trace>
  <inkml:trace contextRef="#ctx0" brushRef="#br0" timeOffset="1276.024">1694 99 7978 0 0,'0'0'4165'0'0,"0"0"-1825"0"0,0 0-756 0 0,0 0-114 0 0,0 0-166 0 0,0 0-178 0 0,0 0-225 0 0,0 0-256 0 0,0 0-181 0 0,0 0-116 0 0,0 0-43 0 0,0 0 37 0 0,-11 7 38 0 0,-49 31 413 0 0,55-32-618 0 0,-1 1 1 0 0,1 0-1 0 0,0 0 0 0 0,0 0 0 0 0,1 1 1 0 0,0-1-1 0 0,0 1 0 0 0,1 0 0 0 0,0 0 1 0 0,0 1-1 0 0,1-1 0 0 0,0 0 0 0 0,1 1 1 0 0,0 0-1 0 0,0-1 0 0 0,1 1 0 0 0,0 0 1 0 0,0-1-1 0 0,1 1 0 0 0,0-1 0 0 0,0 1 1 0 0,1-1-176 0 0,-1-4 25 0 0,-1-1 1 0 0,1 1 0 0 0,0-1 0 0 0,0 0-1 0 0,0 0 1 0 0,0 0 0 0 0,1 1 0 0 0,-1-1 0 0 0,1 0-1 0 0,0-1 1 0 0,-1 1 0 0 0,1 0 0 0 0,1 0-1 0 0,-1-1 1 0 0,0 1 0 0 0,1-1 0 0 0,-1 0-1 0 0,1 0 1 0 0,0 0 0 0 0,0 0 0 0 0,0 0-1 0 0,-1 0 1 0 0,2-1 0 0 0,-1 0 0 0 0,0 1 0 0 0,0-1-1 0 0,0 0 1 0 0,1-1 0 0 0,-1 1 0 0 0,0-1-1 0 0,3 1-25 0 0,4 0 92 0 0,-1 0-1 0 0,1-1 1 0 0,0 0-1 0 0,0 0 1 0 0,-1-1-1 0 0,1-1 1 0 0,0 1-1 0 0,-1-1 1 0 0,1-1-1 0 0,5-2-91 0 0,-4 1 65 0 0,1-1 0 0 0,-1 0-1 0 0,0-1 1 0 0,0 0-1 0 0,-1-1 1 0 0,1 0 0 0 0,-2 0-1 0 0,1-1 1 0 0,-1-1-1 0 0,0 1 1 0 0,-1-1 0 0 0,0-1-1 0 0,0 0 1 0 0,-1 0 0 0 0,0 0-1 0 0,-1-1 1 0 0,0 0-1 0 0,-1 0 1 0 0,0 0 0 0 0,1-5-65 0 0,-5 11-34 0 0,0 0 1 0 0,-1 0-1 0 0,0-1 1 0 0,1 1-1 0 0,-1 0 1 0 0,-1 0-1 0 0,1 0 1 0 0,-1 0 0 0 0,0 0-1 0 0,0 0 1 0 0,-1 0-1 0 0,1 0 1 0 0,-1 0-1 0 0,0 0 1 0 0,-1 1-1 0 0,1-1 1 0 0,-1 1 0 0 0,0-1-1 0 0,0 1 1 0 0,0 0-1 0 0,0 0 1 0 0,-1 1-1 0 0,0-1 1 0 0,1 1-1 0 0,-1 0 1 0 0,-1-1 0 0 0,1 2-1 0 0,0-1 1 0 0,-1 0-1 0 0,1 1 1 0 0,-1 0-1 0 0,0 0 1 0 0,0 1-1 0 0,0-1 1 0 0,0 1-1 0 0,0 0 1 0 0,-2 0 33 0 0,-74 0-2802 0 0,28 16-5317 0 0,37-8-4128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5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0 0 0,'0'0'1299'0'0,"0"0"-101"0"0,0 0 215 0 0,0 0 348 0 0,0 0 279 0 0,0 0 32 0 0,0 0-221 0 0,0 0-308 0 0,0 0-262 0 0,0 0-236 0 0,0 0-167 0 0,0-3-98 0 0,1 0-749 0 0,4-7 1725 0 0,5 7 2562 0 0,-10 3-3927 0 0,9 129 3168 0 0,1 3-3382 0 0,-10 122 503 0 0,27-256 88 0 0,120-17-503 0 0,-25 12-225 0 0,6 3-16 0 0,-127 4-13 0 0,0 0 1 0 0,-1 1-1 0 0,1-1 0 0 0,-1 0 0 0 0,1 0 1 0 0,0 0-1 0 0,-1 1 0 0 0,1-1 0 0 0,-1 0 1 0 0,1 0-1 0 0,0 0 0 0 0,-1 0 0 0 0,1 0 0 0 0,0 0 1 0 0,-1 0-1 0 0,1 0 0 0 0,-1-1 0 0 0,1 1 1 0 0,0 0-1 0 0,-1 0 0 0 0,1 0 0 0 0,-1-1 1 0 0,1 1-1 0 0,0 0 0 0 0,-1-1 0 0 0,1 1 0 0 0,-1 0 1 0 0,1-1-1 0 0,-1 1 0 0 0,1-1 0 0 0,-1 1 1 0 0,0-1-1 0 0,1 1 0 0 0,-1-1 0 0 0,0 1 1 0 0,1-1-1 0 0,-1 1 0 0 0,0-1 0 0 0,1 0 0 0 0,-1 1 1 0 0,0-1-1 0 0,0 1 0 0 0,0-1 0 0 0,0 0 1 0 0,0 1-1 0 0,1-1 0 0 0,-1 1 0 0 0,0-1 1 0 0,0 0-1 0 0,-1 1 0 0 0,1-1 0 0 0,0 0 0 0 0,0 1 1 0 0,0-1-1 0 0,0 0 0 0 0,0 1 0 0 0,-1-1-11 0 0,-71-65 94 0 0,-5 4-113 0 0,73 87-241 0 0,-6 152 265 0 0,-20-16 41 0 0,30-160-45 0 0,0 0 0 0 0,0-1 0 0 0,0 1 1 0 0,0-1-1 0 0,0 1 0 0 0,0 0 0 0 0,0-1 0 0 0,0 1 1 0 0,0-1-1 0 0,1 1 0 0 0,-1 0 0 0 0,0-1 0 0 0,0 1 1 0 0,0-1-1 0 0,1 1 0 0 0,-1-1 0 0 0,0 1 0 0 0,1-1 1 0 0,-1 1-1 0 0,0-1 0 0 0,1 1 0 0 0,-1-1 1 0 0,1 1-1 0 0,-1-1 0 0 0,1 1 0 0 0,-1-1 0 0 0,1 0 1 0 0,-1 1-1 0 0,1-1 0 0 0,-1 0 0 0 0,1 0 0 0 0,-1 1 1 0 0,1-1-1 0 0,0 0 0 0 0,-1 0 0 0 0,1 0 0 0 0,-1 0 1 0 0,1 0-1 0 0,0 0 0 0 0,-1 0 0 0 0,1 0 1 0 0,0 0-1 0 0,-1 0 0 0 0,1 0 0 0 0,-1 0 0 0 0,1 0 1 0 0,0 0-1 0 0,-1-1 0 0 0,1 1 0 0 0,-1 0 0 0 0,1 0 1 0 0,-1-1-1 0 0,1 1 0 0 0,-1 0 0 0 0,1-1 0 0 0,-1 1 1 0 0,1 0-1 0 0,-1-1 0 0 0,1 1 0 0 0,-1-1 1 0 0,1 1-1 0 0,-1-1 0 0 0,0 1 0 0 0,1-1 0 0 0,-1 1 1 0 0,0-1-1 0 0,0 0 0 0 0,1 1 0 0 0,-1-1 0 0 0,0 0-1 0 0,45-34 129 0 0,49-67 23 0 0,-79 76-808 0 0,-23 26-2069 0 0,-3 0-3648 0 0,9 0 1837 0 0,-1 0-8030 0 0</inkml:trace>
  <inkml:trace contextRef="#ctx0" brushRef="#br0" timeOffset="3041.493">1087 199 2529 0 0,'0'0'2737'0'0,"0"0"-1152"0"0,0 0-378 0 0,0 0 249 0 0,0 0 331 0 0,0 0 97 0 0,0 0-212 0 0,0 0-374 0 0,0 0-356 0 0,0 0-219 0 0,0 0-114 0 0,0 0-81 0 0,2-1-38 0 0,9-8 518 0 0,-11 8-485 0 0,-5-21 2850 0 0,2 19-3289 0 0,-1 0 1 0 0,1 0 0 0 0,-1 0 0 0 0,0 0 0 0 0,0 1 0 0 0,0 0-1 0 0,0 0 1 0 0,0 0 0 0 0,0 0 0 0 0,-1 0 0 0 0,1 1 0 0 0,-1 0-1 0 0,1 0 1 0 0,-1 0 0 0 0,1 1 0 0 0,-1-1 0 0 0,0 1 0 0 0,1 0 0 0 0,-1 0-1 0 0,0 1 1 0 0,1 0 0 0 0,-1 0-85 0 0,-6-1 83 0 0,5 0-55 0 0,0 1 0 0 0,0 0 0 0 0,0 0 0 0 0,1 1-1 0 0,-1-1 1 0 0,1 1 0 0 0,-1 1 0 0 0,1-1 0 0 0,0 1 0 0 0,0 0-1 0 0,0 0 1 0 0,0 0 0 0 0,0 1 0 0 0,1 0 0 0 0,-1 0 0 0 0,1 0-1 0 0,0 0 1 0 0,0 1 0 0 0,1-1 0 0 0,-1 1 0 0 0,1 0 0 0 0,0 0-1 0 0,1 1 1 0 0,-1-1 0 0 0,1 0 0 0 0,0 1 0 0 0,0-1 0 0 0,0 1-1 0 0,1 0 1 0 0,0 0 0 0 0,0 0 0 0 0,1-1 0 0 0,0 1 0 0 0,0 0-1 0 0,0 0 1 0 0,0 0 0 0 0,1 0 0 0 0,0 1-28 0 0,3-2 25 0 0,-1 0 0 0 0,1 0 0 0 0,0 0 0 0 0,0-1 0 0 0,0 1 0 0 0,1-1 0 0 0,0 0 0 0 0,0 0 1 0 0,0-1-1 0 0,0 1 0 0 0,0-1 0 0 0,1 0 0 0 0,-1-1 0 0 0,1 1 0 0 0,0-1 0 0 0,0 0 0 0 0,0-1 0 0 0,0 1 0 0 0,0-1 0 0 0,0 0 1 0 0,0-1-1 0 0,0 0 0 0 0,1 0 0 0 0,-1 0 0 0 0,0 0 0 0 0,6-2-25 0 0,36 6 220 0 0,-48-4-160 0 0,0 0-11 0 0,0 0-13 0 0,0 0 6 0 0,0 0 20 0 0,-25 6 716 0 0,9-1-770 0 0,0 1-1 0 0,1 0 1 0 0,0 1-1 0 0,1 1 1 0 0,0 0 0 0 0,0 1-1 0 0,-11 10-7 0 0,16-12 4 0 0,0 1 1 0 0,1 0-1 0 0,0 1 0 0 0,1 0 0 0 0,0 0 0 0 0,0 0 0 0 0,1 1 0 0 0,0 0 0 0 0,1 0 1 0 0,0 1-1 0 0,1-1 0 0 0,0 1 0 0 0,0 0 0 0 0,1 0 0 0 0,1 1 0 0 0,0-1 0 0 0,0 1 1 0 0,1-1-1 0 0,1 1 0 0 0,0-1 0 0 0,1 9-4 0 0,1-17 19 0 0,-1 1 1 0 0,1-1-1 0 0,0 0 0 0 0,1 0 1 0 0,-1 0-1 0 0,1 0 0 0 0,-1 0 0 0 0,1-1 1 0 0,0 1-1 0 0,0-1 0 0 0,0 0 1 0 0,0 1-1 0 0,0-1 0 0 0,1-1 1 0 0,-1 1-1 0 0,1 0 0 0 0,-1-1 1 0 0,1 0-1 0 0,-1 0 0 0 0,1 0 0 0 0,0 0 1 0 0,0 0-1 0 0,-1-1 0 0 0,1 0 1 0 0,0 0-1 0 0,0 0 0 0 0,0 0 1 0 0,-1 0-1 0 0,1-1 0 0 0,0 0 1 0 0,0 0-1 0 0,-1 0 0 0 0,4-1-19 0 0,12 1 131 0 0,87-20 253 0 0,-118 20-7214 0 0,6 1-3195 0 0,2 0-2373 0 0</inkml:trace>
  <inkml:trace contextRef="#ctx0" brushRef="#br0" timeOffset="4267.451">1457 479 1792 0 0,'0'0'1859'0'0,"0"0"-49"0"0,0 0 3 0 0,0 0-10 0 0,0 0-76 0 0,0 0-130 0 0,0 0-147 0 0,0 0-142 0 0,0 0-122 0 0,0 0-110 0 0,0 0-93 0 0,0 0-92 0 0,0 0-86 0 0,1-4-93 0 0,4-14-82 0 0,-51 7 3976 0 0,36 10-4484 0 0,0 1-1 0 0,-1 0 1 0 0,1 1 0 0 0,0 0-1 0 0,0 0 1 0 0,0 1-1 0 0,0 1 1 0 0,0 0-1 0 0,1 0 1 0 0,-1 0 0 0 0,1 2-1 0 0,-2 0-121 0 0,5-3 7 0 0,1 1 0 0 0,-1 0 1 0 0,0 0-1 0 0,1 0 0 0 0,0 1 0 0 0,0 0 0 0 0,0 0 0 0 0,0 0 0 0 0,0 1 1 0 0,1 0-1 0 0,0 0 0 0 0,0 0 0 0 0,0 0 0 0 0,1 0 0 0 0,0 1 0 0 0,0 0 0 0 0,0-1 1 0 0,0 1-1 0 0,1 0 0 0 0,0 0 0 0 0,1 1 0 0 0,-1-1 0 0 0,1 0 0 0 0,0 1 0 0 0,1-1 1 0 0,-1 3-8 0 0,2-7 8 0 0,-1 0 0 0 0,0-1 1 0 0,1 1-1 0 0,-1 0 1 0 0,1 0-1 0 0,0 0 1 0 0,-1-1-1 0 0,1 1 0 0 0,0 0 1 0 0,0-1-1 0 0,0 1 1 0 0,0-1-1 0 0,0 1 1 0 0,1-1-1 0 0,-1 1 0 0 0,0-1 1 0 0,1 0-1 0 0,-1 0 1 0 0,1 1-1 0 0,-1-1 1 0 0,1 0-1 0 0,0 0 0 0 0,-1-1 1 0 0,1 1-1 0 0,0 0 1 0 0,0-1-1 0 0,-1 1 1 0 0,1-1-1 0 0,0 1 0 0 0,0-1 1 0 0,0 0-1 0 0,0 0 1 0 0,0 0-1 0 0,-1 0 1 0 0,1 0-1 0 0,0 0 0 0 0,0 0-8 0 0,75-13 631 0 0,-64 7-578 0 0,0 0-1 0 0,-1-1 1 0 0,1-1-1 0 0,-1 1 1 0 0,-1-2-1 0 0,1 0 1 0 0,-1 0-1 0 0,-1-1 1 0 0,9-11-53 0 0,44-60 241 0 0,-93 151-16 0 0,-34 165-125 0 0,6-43-144 0 0,39-133 22 0 0,19-57 20 0 0,0-1 1 0 0,0 1-1 0 0,1-1 1 0 0,-1 1-1 0 0,0-1 1 0 0,1 0 0 0 0,-1 1-1 0 0,1-1 1 0 0,-1 1-1 0 0,1-1 1 0 0,-1 0-1 0 0,1 1 1 0 0,0-1 0 0 0,0 0-1 0 0,0 0 1 0 0,0 0-1 0 0,0 0 1 0 0,0 1-1 0 0,0-1 1 0 0,0-1 0 0 0,0 1-1 0 0,0 0 1 0 0,1 0-1 0 0,-1 0 1 0 0,0-1-1 0 0,1 1 1 0 0,-1 0-1 0 0,0-1 1 0 0,1 1 0 0 0,-1-1-1 0 0,1 0 1 0 0,-1 0-1 0 0,1 1 1 0 0,-1-1-1 0 0,1 0 1 0 0,-1 0 0 0 0,1 0-1 0 0,-1 0 1 0 0,1-1-1 0 0,-1 1 1 0 0,1 0-1 0 0,-1-1 1 0 0,0 1-1 0 0,1-1 1 0 0,-1 1 0 0 0,1-1-1 0 0,-1 1 1 0 0,0-1-1 0 0,0 0 1 0 0,1 0-1 0 0,-1 0 1 0 0,0 0 1 0 0,80-51 121 0 0,-73 46-136 0 0,-6 5 23 0 0,-1 1-1 0 0,1-1 0 0 0,-1 1 1 0 0,1-1-1 0 0,-1 0 1 0 0,1 1-1 0 0,-1-1 0 0 0,1 0 1 0 0,-1 0-1 0 0,0 0 0 0 0,0 0 1 0 0,1 0-1 0 0,-1 0 1 0 0,0 0-1 0 0,0-1 0 0 0,0 1 1 0 0,0 0-1 0 0,0-1 1 0 0,0 1-1 0 0,-1-1 0 0 0,1 1 1 0 0,0-1-1 0 0,-1 1 0 0 0,1-1 1 0 0,-1 1-1 0 0,0-1 1 0 0,1 1-1 0 0,-1-1 0 0 0,0 0 1 0 0,0 1-1 0 0,0-1 1 0 0,0 0-1 0 0,0 1 0 0 0,0-1 1 0 0,-1 1-1 0 0,1-1 0 0 0,0 0 1 0 0,-1 1-1 0 0,1-1 1 0 0,-1 1-1 0 0,0-1 0 0 0,1 1 1 0 0,-1 0-1 0 0,0-1 1 0 0,0 1-1 0 0,0-1 0 0 0,0 1 1 0 0,0 0-1 0 0,-1-1-7 0 0,-7-3-16 0 0,-1 0 0 0 0,1 0-1 0 0,-1 1 1 0 0,0 0 0 0 0,0 1-1 0 0,0 0 1 0 0,-1 1 0 0 0,1 0 0 0 0,-1 0-1 0 0,-4 1 17 0 0,-150-28-176 0 0,148 22 220 0 0,17 6-42 0 0,0 1 11 0 0,21-4 22 0 0,69-6 63 0 0,121-1 156 0 0,-210 11-333 0 0,0 0-1 0 0,0 0 1 0 0,0 0 0 0 0,0 0 0 0 0,0 0-1 0 0,0 0 1 0 0,0 0 0 0 0,0 0 0 0 0,0-1 0 0 0,0 1-1 0 0,0 0 1 0 0,0-1 0 0 0,0 1 0 0 0,0-1-1 0 0,-1 1 1 0 0,1-1 0 0 0,0 1 0 0 0,0-1-1 0 0,0 0 1 0 0,-1 1 0 0 0,1-1 0 0 0,0 0 0 0 0,-1 0-1 0 0,1 1 1 0 0,-1-1 0 0 0,1 0 0 0 0,-1 0-1 0 0,1 0 1 0 0,-1 0 0 0 0,1 0 0 0 0,-1 0 0 0 0,0 1-1 0 0,0-1 1 0 0,1 0 0 0 0,-1 0 0 0 0,0 0-1 0 0,0 0 1 0 0,0 0 0 0 0,0 0 0 0 0,0 0-1 0 0,0 0 1 0 0,0 0 0 0 0,-1 0 0 0 0,1 0 0 0 0,0 0-1 0 0,0 0 1 0 0,-1 0 0 0 0,1 0 0 0 0,-1 0-1 0 0,1 0 1 0 0,-1 0 0 0 0,1 1 0 0 0,-1-1 0 0 0,0 0 79 0 0,-2-12-3495 0 0,2 5-2559 0 0,0 7 4607 0 0,1-3-10370 0 0</inkml:trace>
  <inkml:trace contextRef="#ctx0" brushRef="#br0" timeOffset="4597.347">1748 545 9586 0 0,'0'0'4114'0'0,"0"0"-1645"0"0,0 0-720 0 0,0 0-101 0 0,0 0-143 0 0,0 0-167 0 0,0 0-295 0 0,0 0-347 0 0,0 0-215 0 0,0 0-103 0 0,0 0-46 0 0,0 0-11 0 0,0 0 15 0 0,-4 11-40 0 0,-15 92 594 0 0,19-101-873 0 0,0 0 0 0 0,1 0 0 0 0,-1 1 0 0 0,0-1 0 0 0,1 0 0 0 0,-1 0 1 0 0,1 0-1 0 0,0 0 0 0 0,-1 0 0 0 0,1 0 0 0 0,0 0 0 0 0,0 0 0 0 0,0 0 0 0 0,1-1 0 0 0,-1 1 1 0 0,0 0-1 0 0,1 0 0 0 0,-1-1 0 0 0,1 1 0 0 0,0-1 0 0 0,-1 0 0 0 0,1 1 0 0 0,0-1 0 0 0,0 0 1 0 0,0 0-1 0 0,0 0 0 0 0,0 0 0 0 0,0 0 0 0 0,0-1 0 0 0,0 1 0 0 0,0-1 0 0 0,0 1 0 0 0,0-1 1 0 0,0 0-1 0 0,2 0-17 0 0,1 1 57 0 0,1-1 0 0 0,0 0 0 0 0,-1 0 1 0 0,1-1-1 0 0,-1 0 0 0 0,1 0 1 0 0,-1 0-1 0 0,0 0 0 0 0,1-1 0 0 0,-1 0 1 0 0,0 0-1 0 0,0-1 0 0 0,0 1 0 0 0,0-1 1 0 0,0 0-1 0 0,-1 0 0 0 0,0-1 1 0 0,1 1-1 0 0,-1-1 0 0 0,0 0 0 0 0,-1 0 1 0 0,1-1-1 0 0,1-1-57 0 0,59-115 362 0 0,-68 106-3251 0 0,-8 21-8267 0 0,8-1-978 0 0</inkml:trace>
  <inkml:trace contextRef="#ctx0" brushRef="#br0" timeOffset="5365.62">2300 560 13571 0 0,'0'0'4342'0'0,"0"0"-2547"0"0,0 0-887 0 0,0 0 17 0 0,0 0 43 0 0,0 0-51 0 0,0 0-155 0 0,0 0-223 0 0,0 0-181 0 0,0 0-107 0 0,0 0-72 0 0,0 0-25 0 0,-14 0-7 0 0,-45 1-24 0 0,5 18 175 0 0,41-9-213 0 0,11-9-82 0 0,0 0 1 0 0,0 1 0 0 0,0-1 0 0 0,0 0 0 0 0,0 1 0 0 0,0 0 0 0 0,1-1-1 0 0,-1 1 1 0 0,0 0 0 0 0,1 0 0 0 0,0 0 0 0 0,-1 0 0 0 0,1 0-1 0 0,0 0 1 0 0,0 0 0 0 0,0 0 0 0 0,0 1 0 0 0,0-1 0 0 0,1 0-1 0 0,-1 0 1 0 0,1 1 0 0 0,0-1 0 0 0,-1 1 0 0 0,1-1 0 0 0,0 0 0 0 0,0 1-1 0 0,1-1 1 0 0,-1 0 0 0 0,0 1 0 0 0,1-1 0 0 0,-1 0 0 0 0,1 1-1 0 0,0-1 1 0 0,0 0 0 0 0,0 0 0 0 0,0 0 0 0 0,0 1 0 0 0,0-1-1 0 0,1 0 1 0 0,-1-1 0 0 0,1 1 0 0 0,0 1-4 0 0,6-1 38 0 0,1 0-1 0 0,-1 0 1 0 0,0-1 0 0 0,1 0 0 0 0,-1 0-1 0 0,1-1 1 0 0,-1 0 0 0 0,1 0-1 0 0,-1-1 1 0 0,1 0 0 0 0,-1-1 0 0 0,0 0-1 0 0,1 0 1 0 0,-1-1 0 0 0,0 0-1 0 0,0 0 1 0 0,-1-1 0 0 0,1 0 0 0 0,-1 0-1 0 0,0-1 1 0 0,0 0 0 0 0,0 0-1 0 0,-1-1 1 0 0,0 0 0 0 0,2-2-38 0 0,-8 8-4 0 0,1-1 0 0 0,-1 1 1 0 0,1-1-1 0 0,-1 1 0 0 0,0-1 1 0 0,1 1-1 0 0,-1-1 0 0 0,1 1 0 0 0,-1-1 1 0 0,1 1-1 0 0,-1 0 0 0 0,1-1 0 0 0,-1 1 1 0 0,1 0-1 0 0,0-1 0 0 0,-1 1 1 0 0,1 0-1 0 0,-1 0 0 0 0,1 0 0 0 0,0-1 1 0 0,-1 1-1 0 0,1 0 0 0 0,0 0 0 0 0,-1 0 1 0 0,1 0-1 0 0,0 0 0 0 0,-1 0 1 0 0,1 1-1 0 0,-1-1 0 0 0,1 0 0 0 0,0 0 1 0 0,-1 0-1 0 0,1 0 0 0 0,0 1 1 0 0,-1-1-1 0 0,1 0 0 0 0,-1 1 0 0 0,1-1 1 0 0,-1 0-1 0 0,1 1 0 0 0,-1-1 0 0 0,1 1 1 0 0,-1-1-1 0 0,1 1 0 0 0,-1-1 1 0 0,0 1-1 0 0,1-1 0 0 0,-1 1 0 0 0,0-1 1 0 0,1 1-1 0 0,-1-1 0 0 0,0 1 0 0 0,0 0 1 0 0,1-1-1 0 0,-1 1 0 0 0,0 0 4 0 0,5 8 5 0 0,-2-7 1 0 0,1 0 0 0 0,-1 1 0 0 0,0-2-1 0 0,1 1 1 0 0,0 0 0 0 0,-1-1 0 0 0,1 1 0 0 0,0-1 0 0 0,0 0 0 0 0,-1 0 0 0 0,1-1 0 0 0,0 1 0 0 0,0-1-1 0 0,0 0 1 0 0,0 0 0 0 0,0 0 0 0 0,0 0 0 0 0,0-1 0 0 0,0 1 0 0 0,0-1 0 0 0,-1 0 0 0 0,1 0 0 0 0,0-1-1 0 0,0 1 1 0 0,-1-1 0 0 0,1 0 0 0 0,-1 0 0 0 0,0 0 0 0 0,1 0 0 0 0,-1-1 0 0 0,0 1 0 0 0,0-1 0 0 0,2-2-6 0 0,11-11 36 0 0,0 0 1 0 0,-1-2 0 0 0,-1 1 0 0 0,0-2 0 0 0,-2 0-1 0 0,0 0 1 0 0,-1-1 0 0 0,-1 0 0 0 0,-1-1 0 0 0,-1 0-1 0 0,0-1 1 0 0,-2 0 0 0 0,-1 0 0 0 0,0 0 0 0 0,-2-1-1 0 0,0 1 1 0 0,-2-1 0 0 0,-1 0 0 0 0,0 1 0 0 0,-3-19-37 0 0,3 38-9 0 0,-1 0-1 0 0,1-1 1 0 0,0 1 0 0 0,-1 0 0 0 0,1 0 0 0 0,-1-1-1 0 0,0 1 1 0 0,0 0 0 0 0,-1 0 0 0 0,1 0 0 0 0,-1 0 0 0 0,1 0-1 0 0,-1 0 1 0 0,0 1 0 0 0,0-1 0 0 0,0 0 0 0 0,0 1-1 0 0,-1 0 1 0 0,1-1 0 0 0,-1 1 0 0 0,1 0 0 0 0,-1 0 0 0 0,0 0-1 0 0,0 1 1 0 0,0-1 0 0 0,0 1 0 0 0,0-1 0 0 0,0 1-1 0 0,0 0 1 0 0,0 0 0 0 0,0 1 0 0 0,-1-1 0 0 0,1 1 0 0 0,0-1-1 0 0,-1 1 1 0 0,1 0 0 0 0,0 0 0 0 0,0 1 0 0 0,-1-1 0 0 0,1 1-1 0 0,0-1 1 0 0,-1 1 0 0 0,1 0 9 0 0,-1 4 6 0 0,0 0 0 0 0,0 1-1 0 0,1-1 1 0 0,-1 1 0 0 0,1 0 0 0 0,0 0 0 0 0,1 0-1 0 0,-1 0 1 0 0,1 0 0 0 0,1 0 0 0 0,-1 1 0 0 0,1-1 0 0 0,0 1-1 0 0,0-1 1 0 0,1 1 0 0 0,0-1 0 0 0,0 1 0 0 0,1 0 0 0 0,0-1-1 0 0,0 1 1 0 0,0-1 0 0 0,3 6-6 0 0,1 10 60 0 0,2-1 0 0 0,0 0 0 0 0,1 0 0 0 0,2-1 0 0 0,0-1 0 0 0,5 8-60 0 0,-9-16 45 0 0,13 26 126 0 0,1-2 0 0 0,2 0 0 0 0,2-1 0 0 0,1-1 0 0 0,10 9-171 0 0,-34-41-41 0 0,-1 0 0 0 0,1 0-1 0 0,-1-1 1 0 0,1 1 0 0 0,0-1-1 0 0,-1 1 1 0 0,1 0 0 0 0,0-1-1 0 0,0 1 1 0 0,-1-1 0 0 0,1 1-1 0 0,0-1 1 0 0,0 0-1 0 0,0 1 1 0 0,0-1 0 0 0,0 0-1 0 0,-1 0 1 0 0,1 0 0 0 0,0 1-1 0 0,0-1 1 0 0,0 0 0 0 0,0 0-1 0 0,0 0 1 0 0,0 0 0 0 0,0-1-1 0 0,0 1 1 0 0,-1 0 0 0 0,1 0-1 0 0,0 0 1 0 0,0-1 0 0 0,0 1-1 0 0,0 0 1 0 0,0-1 0 0 0,-1 1-1 0 0,1-1 1 0 0,0 1 0 0 0,0-1-1 0 0,-1 0 1 0 0,1 1 0 0 0,0-1-1 0 0,0 0 42 0 0,12-26-9416 0 0,-13 20-2522 0 0</inkml:trace>
  <inkml:trace contextRef="#ctx0" brushRef="#br0" timeOffset="5747.986">3115 335 17484 0 0,'0'0'1467'0'0,"0"0"-416"0"0,0 0-13 0 0,0 0 69 0 0,0 0-13 0 0,0 0-120 0 0,0 0-216 0 0,0 0-222 0 0,0 0-151 0 0,0 0-104 0 0,0 0-84 0 0,0 0-59 0 0,0 0-48 0 0,-6-1-34 0 0,-19-6-24 0 0,23 7-31 0 0,0 0 0 0 0,0 1-1 0 0,0-1 1 0 0,0 1 0 0 0,0-1-1 0 0,1 1 1 0 0,-1 0 0 0 0,0 0 0 0 0,0 0-1 0 0,1 0 1 0 0,-1 0 0 0 0,1 0-1 0 0,-1 0 1 0 0,1 0 0 0 0,-1 1-1 0 0,1-1 1 0 0,0 1 0 0 0,0-1-1 0 0,-1 1 1 0 0,1-1 0 0 0,0 1-1 0 0,0 0 1 0 0,1-1 0 0 0,-1 1 0 0 0,0 0-1 0 0,0 0 1 0 0,1 0 0 0 0,-1-1-1 0 0,1 1 1 0 0,0 0 0 0 0,0 2-1 0 0,0-2-6 0 0,1 0 1 0 0,0 0-1 0 0,-1 1 1 0 0,1-1-1 0 0,1 0 1 0 0,-1 0-1 0 0,0 0 1 0 0,0 0-1 0 0,1 0 1 0 0,-1 0-1 0 0,1 0 1 0 0,-1-1-1 0 0,1 1 1 0 0,0 0-1 0 0,0-1 1 0 0,0 1-1 0 0,0-1 1 0 0,0 0-1 0 0,0 0 1 0 0,0 0-1 0 0,0 0 1 0 0,2 0 5 0 0,27 25 63 0 0,-29-19-16 0 0,0 0 0 0 0,0 0-1 0 0,-1 0 1 0 0,0 0 0 0 0,0 1-1 0 0,-1-1 1 0 0,0 0 0 0 0,0 0-1 0 0,-1 1 1 0 0,0-1 0 0 0,0 0-1 0 0,0 0 1 0 0,-1 0 0 0 0,0 0 0 0 0,-1 0-1 0 0,0-1 1 0 0,0 1 0 0 0,0-1-1 0 0,0 1 1 0 0,-1-1 0 0 0,0 0-1 0 0,-1 0 1 0 0,1-1 0 0 0,-1 1-1 0 0,0-1 1 0 0,0 0 0 0 0,-1-1-1 0 0,0 1 1 0 0,0-1 0 0 0,0 0-1 0 0,0 0 1 0 0,0-1 0 0 0,-2 0-47 0 0,-26 7-1291 0 0,21-12-6278 0 0,9-1-4386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13675 0 0,'0'0'4529'0'0,"0"0"-2545"0"0,0 0-631 0 0,0 0-185 0 0,0 0-208 0 0,0 0-168 0 0,0 0-208 0 0,0 0-248 0 0,0 0-152 0 0,0 0-184 0 0,0 0-192 0 0,0 0-48 0 0,0 0-128 0 0,-65 4-168 0 0,76-1-224 0 0,2 1-680 0 0,-4-4-1969 0 0,1 0-9482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9 107 11554 0 0,'0'0'3793'0'0,"0"0"-1262"0"0,0 0-877 0 0,0 0-279 0 0,0 0-105 0 0,0 0-195 0 0,0 0-246 0 0,0 0-258 0 0,0 0-248 0 0,0 0-229 0 0,0 0-184 0 0,0 0-120 0 0,0 0-71 0 0,-2-22-65 0 0,-5-63-218 0 0,21 115-3916 0 0,-8-12-800 0 0,0 1-6314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9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71 0 0 0,'0'0'1016'0'0,"0"0"71"0"0,0 0 56 0 0,0 0 76 0 0,0 0 88 0 0,0 0 41 0 0,0 0-82 0 0,0 0-150 0 0,0 0-202 0 0,0 0-194 0 0,0 0-112 0 0,18-7-24 0 0,54-17 28 0 0,-42 18 2844 0 0,-30 6-2790 0 0,0 0-18 0 0,0 0 10 0 0,0 0 21 0 0,0 0 18 0 0,0 0 15 0 0,0 0-11 0 0,0 0-17 0 0,0 0-51 0 0,-47 0 3136 0 0,46 0-3754 0 0,-11-1 72 0 0,-1 1 1 0 0,1 1-1 0 0,-1 0 0 0 0,1 0 1 0 0,-1 1-1 0 0,1 1 1 0 0,0 0-1 0 0,0 1 0 0 0,-3 1-87 0 0,13-4 11 0 0,-4 1 19 0 0,0 1 0 0 0,-1 0 1 0 0,2 0-1 0 0,-1 0 0 0 0,0 1 0 0 0,1-1 0 0 0,-1 1 0 0 0,1 1 1 0 0,0-1-1 0 0,1 1 0 0 0,-1 0 0 0 0,1 0 0 0 0,-2 3-30 0 0,6-3 27 0 0,0-1-1 0 0,0 1 1 0 0,1-1-1 0 0,0 1 0 0 0,0-1 1 0 0,0 1-1 0 0,1-1 1 0 0,-1 1-1 0 0,1-1 1 0 0,0 0-1 0 0,0 0 0 0 0,0 0 1 0 0,1 0-1 0 0,0-1 1 0 0,0 1-1 0 0,0 0 1 0 0,0-1-1 0 0,0 0 1 0 0,0 0-1 0 0,1 0 0 0 0,0 0 1 0 0,-1-1-1 0 0,1 1 1 0 0,0-1-1 0 0,0 0 1 0 0,1 0-1 0 0,-1 0 1 0 0,0-1-1 0 0,2 1-26 0 0,108 43 392 0 0,-111-44-377 0 0,0-1-1 0 0,-1 1 0 0 0,1 0 1 0 0,0 0-1 0 0,-1 0 1 0 0,1 0-1 0 0,-1 0 1 0 0,0 1-1 0 0,1-1 0 0 0,-1 1 1 0 0,0 0-1 0 0,0-1 1 0 0,0 1-1 0 0,0 0 1 0 0,0 0-1 0 0,0 0 1 0 0,0 1-1 0 0,-1-1 0 0 0,1 0 1 0 0,-1 1-1 0 0,0-1 1 0 0,0 1-1 0 0,0-1 1 0 0,0 1-1 0 0,0-1 0 0 0,0 1 1 0 0,-1 0-1 0 0,1 0 1 0 0,-1-1-1 0 0,0 1 1 0 0,0 0-1 0 0,0 0 1 0 0,0-1-1 0 0,0 1 0 0 0,0 0 1 0 0,-1 0-1 0 0,0-1 1 0 0,1 1-1 0 0,-1-1 1 0 0,0 1-1 0 0,0 0 0 0 0,0-1 1 0 0,-1 1-1 0 0,1-1 1 0 0,-1 0-1 0 0,-1 2-14 0 0,-12 9 30 0 0,-2-2-1 0 0,1 0 0 0 0,-2-1 1 0 0,1 0-1 0 0,-1-1 0 0 0,-1-2 1 0 0,1 0-1 0 0,-1 0 0 0 0,-1-2 1 0 0,1-1-1 0 0,-1 0 0 0 0,0-1 1 0 0,-12 0-30 0 0,32-3-52 0 0,0 0-46 0 0,9-15-1629 0 0,-5 11 1230 0 0,44-37-3406 0 0,-14 17-4881 0 0,-22 16-2790 0 0</inkml:trace>
  <inkml:trace contextRef="#ctx0" brushRef="#br0" timeOffset="243.418">562 163 14691 0 0,'0'0'1526'0'0,"0"0"-459"0"0,0 0 38 0 0,0 0 173 0 0,0 0 29 0 0,0 0-159 0 0,0 0-233 0 0,0 0-210 0 0,0 0-212 0 0,0 0-163 0 0,0 0-102 0 0,0 0-70 0 0,0 0-40 0 0,-2 29-10 0 0,-6 91-28 0 0,-6-56-220 0 0,9-52-425 0 0,-2-9-3241 0 0,6-3 545 0 0,1 0-2792 0 0,0 0-5099 0 0</inkml:trace>
  <inkml:trace contextRef="#ctx0" brushRef="#br0" timeOffset="830.475">748 354 18228 0 0,'0'0'1854'0'0,"0"0"-551"0"0,0 0-231 0 0,0 0-11 0 0,0 0-135 0 0,0 0-158 0 0,0 0-156 0 0,0 0-160 0 0,0 0-117 0 0,0 0-102 0 0,0 0-62 0 0,0 0-31 0 0,2-13 16 0 0,27-99 336 0 0,41 21-373 0 0,-69 91-132 0 0,0 0 0 0 0,0 0 0 0 0,0 0 0 0 0,0 0 0 0 0,0 0 0 0 0,-1 0 0 0 0,1 1 0 0 0,0-1 0 0 0,0 0-1 0 0,0 1 1 0 0,-1-1 0 0 0,1 1 0 0 0,0-1 0 0 0,0 1 0 0 0,-1-1 0 0 0,1 1 0 0 0,-1-1 0 0 0,1 1 0 0 0,0 0 0 0 0,-1-1 0 0 0,1 1 0 0 0,-1 0 0 0 0,1 0 0 0 0,-1-1 0 0 0,0 1 0 0 0,1 0 0 0 0,-1 0 0 0 0,0 0 0 0 0,0-1-1 0 0,1 1 1 0 0,-1 0 0 0 0,0 0 0 0 0,0 0 0 0 0,0 0 0 0 0,0 0 0 0 0,0-1 0 0 0,0 1 0 0 0,0 0 0 0 0,0 0 0 0 0,0 0 0 0 0,-1 0 0 0 0,1 0 0 0 0,0-1 0 0 0,0 1 0 0 0,-1 0 0 0 0,1 0 0 0 0,-1 0 13 0 0,1 1-10 0 0,0-2 10 0 0,0 6-2 0 0,-1 0 0 0 0,1 0 0 0 0,0 0 0 0 0,1-1 0 0 0,-1 1 0 0 0,1 0 0 0 0,0 0 0 0 0,1 0 0 0 0,-1-1 0 0 0,1 1 0 0 0,0-1 0 0 0,0 1 0 0 0,1-1 0 0 0,0 0 0 0 0,0 0 0 0 0,0 0 0 0 0,0 0 0 0 0,1-1 1 0 0,0 1-1 0 0,0-1 0 0 0,0 0 0 0 0,1 0 0 0 0,-1 0 0 0 0,1-1 0 0 0,1 1 2 0 0,-1-4 60 0 0,1 0 0 0 0,0 0 0 0 0,0-1 1 0 0,-1 1-1 0 0,1-2 0 0 0,0 1 0 0 0,-1 0 0 0 0,1-1 1 0 0,-1 0-1 0 0,0 0 0 0 0,0-1 0 0 0,1 1 0 0 0,-2-1 1 0 0,1 0-1 0 0,0-1 0 0 0,-1 1 0 0 0,1-1 0 0 0,-1 0 1 0 0,0 0-1 0 0,0 0 0 0 0,0-1 0 0 0,-1 1 0 0 0,3-5-60 0 0,3-1 131 0 0,-3 4-40 0 0,0-1 1 0 0,-1 1-1 0 0,1-1 0 0 0,-2 0 1 0 0,1-1-1 0 0,-1 1 1 0 0,0-1-1 0 0,0 0 1 0 0,-1 0-1 0 0,0 0 0 0 0,1-8-91 0 0,1-17-704 0 0,-11 35-3359 0 0,5 3-2408 0 0,1-1-5476 0 0</inkml:trace>
  <inkml:trace contextRef="#ctx0" brushRef="#br0" timeOffset="1160.253">1518 104 15627 0 0,'0'0'3161'0'0,"0"0"-1434"0"0,0 0-555 0 0,0 0-1 0 0,0 0-76 0 0,0 0-139 0 0,0 0-212 0 0,0 0-186 0 0,0 0-117 0 0,0 0-66 0 0,0 0-67 0 0,0 0-72 0 0,-6-3-36 0 0,5 1-184 0 0,-1 1 1 0 0,0 0-1 0 0,0 0 0 0 0,0 0 0 0 0,0 0 0 0 0,0 1 0 0 0,0-1 0 0 0,0 0 1 0 0,0 1-1 0 0,0-1 0 0 0,-1 1 0 0 0,1 0 0 0 0,0 0 0 0 0,0 0 1 0 0,0 0-1 0 0,0 0 0 0 0,-1 0 0 0 0,1 1 0 0 0,0-1 0 0 0,0 1 0 0 0,0-1 1 0 0,0 1-1 0 0,0 0 0 0 0,0 0 0 0 0,0 0 0 0 0,0 0 0 0 0,-1 1-16 0 0,-4 1 13 0 0,1 1 0 0 0,0-1 0 0 0,0 1-1 0 0,1 0 1 0 0,-1 1 0 0 0,1-1-1 0 0,0 1 1 0 0,0 0 0 0 0,0 1 0 0 0,1-1-1 0 0,0 1 1 0 0,0 0 0 0 0,0 0-1 0 0,1 0 1 0 0,0 0 0 0 0,0 1 0 0 0,1-1-1 0 0,-1 1 1 0 0,2 0 0 0 0,-1 0-1 0 0,1-1 1 0 0,0 1 0 0 0,0 0 0 0 0,0 0-1 0 0,1 0 1 0 0,0 0 0 0 0,1 0-1 0 0,1 7-12 0 0,1-9-7 0 0,0 0 0 0 0,0-1 0 0 0,1 1-1 0 0,-1-1 1 0 0,1 0 0 0 0,1 0-1 0 0,-1 0 1 0 0,0 0 0 0 0,1-1 0 0 0,0 0-1 0 0,0 1 1 0 0,0-2 0 0 0,0 1 0 0 0,0-1-1 0 0,0 0 1 0 0,1 0 0 0 0,-1 0-1 0 0,1-1 1 0 0,0 1 0 0 0,-1-1 0 0 0,1-1-1 0 0,0 1 1 0 0,0-1 0 0 0,-1 0-1 0 0,1-1 1 0 0,0 1 0 0 0,0-1 0 0 0,-1 0-1 0 0,1 0 1 0 0,-1-1 0 0 0,1 0-1 0 0,-1 0 1 0 0,1 0 0 0 0,-1-1 0 0 0,0 1-1 0 0,0-1 1 0 0,0-1 7 0 0,40-39-2743 0 0,-33 27-1583 0 0,0-1-4951 0 0,-9 12-2359 0 0</inkml:trace>
  <inkml:trace contextRef="#ctx0" brushRef="#br0" timeOffset="1542.068">1676 222 9202 0 0,'0'0'1958'0'0,"0"0"-142"0"0,0 0 73 0 0,0 0-5 0 0,0 0-141 0 0,0 0-249 0 0,0 0-221 0 0,0 0-189 0 0,0 0-142 0 0,0 0-131 0 0,0 0-92 0 0,0 0-90 0 0,0 0-89 0 0,26 6-56 0 0,81 18-81 0 0,-27-27 461 0 0,-65-2-700 0 0,5-2-8 0 0,0 0 1 0 0,0-2-1 0 0,0 0 0 0 0,-1-1 0 0 0,0-1 0 0 0,-1-1 0 0 0,-1 0 1 0 0,0-1-1 0 0,0-1 0 0 0,6-8-156 0 0,-21 21 10 0 0,0-1 0 0 0,0 0 0 0 0,0 0 0 0 0,0 0 1 0 0,0 0-1 0 0,0 0 0 0 0,0 0 0 0 0,-1-1 0 0 0,1 1 0 0 0,-1-1 0 0 0,0 1 0 0 0,0-1 1 0 0,0 1-1 0 0,0-1 0 0 0,0 0 0 0 0,0 0 0 0 0,-1 1 0 0 0,1-1 0 0 0,-1 0 0 0 0,0 0 1 0 0,0 0-1 0 0,0 1 0 0 0,0-1 0 0 0,0 0 0 0 0,-1 0 0 0 0,1 0 0 0 0,-1 1 0 0 0,0-1 1 0 0,0 0-1 0 0,0 0 0 0 0,0 1 0 0 0,0-1 0 0 0,0 1 0 0 0,-1-1 0 0 0,1 1 0 0 0,-1 0 1 0 0,0 0-1 0 0,0-1 0 0 0,0 1 0 0 0,0 0 0 0 0,0 1 0 0 0,0-1 0 0 0,0 0 0 0 0,-1 1 1 0 0,1-1-1 0 0,-1 1 0 0 0,1-1 0 0 0,-1 1 0 0 0,1 0 0 0 0,-1 0 0 0 0,0 1 0 0 0,0-1 1 0 0,1 0-1 0 0,-3 1-10 0 0,-8 0-17 0 0,1 0 0 0 0,-1 1 0 0 0,1 1 0 0 0,-1 0 0 0 0,1 1 0 0 0,0 0 0 0 0,0 1 0 0 0,0 0 0 0 0,0 1 0 0 0,1 0 0 0 0,0 1 0 0 0,0 0 0 0 0,0 1 0 0 0,1 0 0 0 0,0 1 0 0 0,0 0 0 0 0,1 0 0 0 0,0 1 0 0 0,0 0 0 0 0,1 1 0 0 0,0 0 0 0 0,1 0 0 0 0,-1 3 17 0 0,4-9-11 0 0,1 0-1 0 0,-1 0 1 0 0,1 1-1 0 0,0-1 1 0 0,0 1-1 0 0,0 0 1 0 0,1 0-1 0 0,-1 0 1 0 0,1 0-1 0 0,0 1 1 0 0,1-1-1 0 0,0 0 1 0 0,-1 1-1 0 0,2-1 1 0 0,-1 1-1 0 0,1 0 1 0 0,-1-1-1 0 0,2 1 1 0 0,-1-1-1 0 0,1 1 1 0 0,-1-1-1 0 0,1 1 1 0 0,1-1-1 0 0,-1 1 1 0 0,1-1-1 0 0,0 0 1 0 0,0 0-1 0 0,1 0 1 0 0,-1 0-1 0 0,1 0 1 0 0,0 0-1 0 0,1-1 1 0 0,-1 1-1 0 0,3 1 12 0 0,9 5-187 0 0,-1-2 1 0 0,1 0-1 0 0,1 0 0 0 0,0-1 0 0 0,0-1 0 0 0,0-1 0 0 0,1-1 1 0 0,0 0-1 0 0,0-1 0 0 0,11 1 187 0 0,16 1-4630 0 0,-2-4-4114 0 0,-27-2-3632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1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12179 0 0,'0'0'2145'0'0,"0"0"-288"0"0,0 0-105 0 0,0 0-58 0 0,0 0-170 0 0,0 0-333 0 0,0 0-344 0 0,0 0-214 0 0,0 0-127 0 0,0 0-46 0 0,0 0-12 0 0,0 0-12 0 0,0 4 1148 0 0,54 8-97 0 0,255-6 154 0 0,-221-6-1497 0 0,-64 4-140 0 0,-25-1 713 0 0,-89-113-829 0 0,67 65-383 0 0,20 34-4394 0 0,3 0-4955 0 0,0 8-2360 0 0</inkml:trace>
  <inkml:trace contextRef="#ctx0" brushRef="#br0" timeOffset="977.319">188 46 0 0 0,'0'0'1218'0'0,"0"0"-149"0"0,0 0-146 0 0,0 0-77 0 0,0 0 34 0 0,0 0 112 0 0,0 0 91 0 0,0 0 64 0 0,0 0 58 0 0,0 0 29 0 0,0 0 48 0 0,0 0 19 0 0,3 11 7820 0 0,-5-11-9086 0 0,0 1 1 0 0,0-1-1 0 0,0 1 1 0 0,0 0-1 0 0,0 0 1 0 0,0 0 0 0 0,0 0-1 0 0,0 0 1 0 0,0 0-1 0 0,1 0 1 0 0,-1 1-1 0 0,0-1 1 0 0,1 1-1 0 0,-1-1 1 0 0,1 1-1 0 0,-1 0 1 0 0,1 0-1 0 0,0-1 1 0 0,0 1 0 0 0,0 0-1 0 0,0 0 1 0 0,0 0-1 0 0,0 0 1 0 0,0 0-1 0 0,1 0 1 0 0,-1 1-1 0 0,1-1 1 0 0,-1 0-1 0 0,1 0 1 0 0,0 0 0 0 0,0 0-1 0 0,0 1 1 0 0,0-1-1 0 0,0 0 1 0 0,1 0-1 0 0,-1 0 1 0 0,1 0-36 0 0,0 0 69 0 0,0-1-1 0 0,1 0 1 0 0,-1 0 0 0 0,0 0 0 0 0,1 0 0 0 0,-1 0 0 0 0,1 0-1 0 0,0 0 1 0 0,-1-1 0 0 0,1 1 0 0 0,0-1 0 0 0,-1 1 0 0 0,1-1-1 0 0,0 1 1 0 0,-1-1 0 0 0,1 0 0 0 0,0 0 0 0 0,0 0-1 0 0,-1 0 1 0 0,1 0 0 0 0,0 0 0 0 0,0-1 0 0 0,-1 1 0 0 0,1 0-1 0 0,0-1 1 0 0,-1 1 0 0 0,1-1 0 0 0,0 0 0 0 0,-1 0 0 0 0,1 0-1 0 0,-1 1 1 0 0,1-1 0 0 0,-1 0 0 0 0,1-1 0 0 0,-1 1 0 0 0,1-1-69 0 0,1-4 76 0 0,0-1 1 0 0,-1 0-1 0 0,1-1 1 0 0,-2 1 0 0 0,1 0-1 0 0,-1-1 1 0 0,0 1 0 0 0,0-1-1 0 0,-1 1 1 0 0,0-1 0 0 0,0 1-1 0 0,-1-2-76 0 0,1-4 51 0 0,-1 12-55 0 0,0 0-1 0 0,-1 0 0 0 0,1 0 1 0 0,0 0-1 0 0,0 0 0 0 0,-1 1 1 0 0,1-1-1 0 0,0 1 0 0 0,-1-1 1 0 0,1 1-1 0 0,-1-1 0 0 0,1 1 1 0 0,-1 0-1 0 0,1 0 0 0 0,-1 0 1 0 0,1 0-1 0 0,-1 0 0 0 0,1 0 1 0 0,-1 0-1 0 0,1 0 0 0 0,0 0 1 0 0,-1 1-1 0 0,1-1 0 0 0,-1 1 1 0 0,1-1-1 0 0,0 1 0 0 0,-1-1 1 0 0,1 1 4 0 0,-4 1 0 0 0,1-1 1 0 0,0 1-1 0 0,0 0 1 0 0,0 0-1 0 0,0 0 1 0 0,0 1-1 0 0,1-1 1 0 0,-1 1-1 0 0,1 0 1 0 0,-1 0 0 0 0,1 0-1 0 0,0 1 1 0 0,0-1-1 0 0,1 1 1 0 0,-1 0-1 0 0,1-1 1 0 0,-1 1-1 0 0,1 0 1 0 0,1 0-1 0 0,-1 1 1 0 0,0-1-1 0 0,1 0 1 0 0,0 1-1 0 0,0-1 1 0 0,0 0-1 0 0,1 1 1 0 0,-1-1-1 0 0,1 2 0 0 0,20 2 923 0 0,-20-8-777 0 0,20-11 676 0 0,-20 11-818 0 0,-2-25 207 0 0,-36 25-536 0 0,25 14-2401 0 0,13-7-1824 0 0,2-1-3600 0 0,0-4-4065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25 199 12011 0 0,'0'0'2043'0'0,"0"0"-308"0"0,0 0-72 0 0,0 0-28 0 0,0 0-158 0 0,0 0-240 0 0,0 0-294 0 0,0 0-247 0 0,0 0-116 0 0,0 0-88 0 0,0 0-37 0 0,0 0-3 0 0,0 0-8 0 0,-6 0-5 0 0,-12 0 280 0 0,41 0 998 0 0,171 11-70 0 0,64 8-408 0 0,-300-68-971 0 0,-39-102-516 0 0,74 128-1047 0 0,9 19-3282 0 0,1 2-4154 0 0,2 2-3685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7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3241 0 0,'0'0'1849'0'0,"0"0"137"0"0,0 0 301 0 0,0 0 102 0 0,0 0-198 0 0,0 0-423 0 0,0 0-461 0 0,0 0-304 0 0,0 0-149 0 0,0 0-66 0 0,0 0-41 0 0,9 0 4074 0 0,-33 103-2213 0 0,25-116-6976 0 0,0-3-4861 0 0,-1 12-1884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19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10522 0 0,'0'0'2358'0'0,"0"0"-459"0"0,0 0-246 0 0,0 0-89 0 0,0 0-95 0 0,0 0-271 0 0,0 0-336 0 0,0 0-248 0 0,0 0-154 0 0,0 0-82 0 0,0 0-29 0 0,0-8 2319 0 0,0 8-2576 0 0,0 0-4 0 0,18 133 841 0 0,3 58-752 0 0,-16-264 2760 0 0,-5 58-2919 0 0,1 1 1 0 0,1-1-1 0 0,0 1 0 0 0,0 0 0 0 0,2-1 0 0 0,0 1 0 0 0,0 0 1 0 0,1 1-1 0 0,1-1 0 0 0,0 1 0 0 0,1 1 0 0 0,1-1 1 0 0,0 1-1 0 0,9-11-18 0 0,103-111 40 0 0,-73 100-44 0 0,-47 34 17 0 0,0 0-13 0 0,0 0 2 0 0,19 19-10 0 0,64 88 111 0 0,-79-100-82 0 0,17 66 57 0 0,-20-76-977 0 0,0-24-3995 0 0,-1 9-8809 0 0,0 11 2482 0 0</inkml:trace>
  <inkml:trace contextRef="#ctx0" brushRef="#br0" timeOffset="2452.523">667 5 6057 0 0,'0'0'2942'0'0,"0"0"-591"0"0,0 0-321 0 0,0 0-225 0 0,0 0-225 0 0,0 0-285 0 0,0 0-348 0 0,0 0-275 0 0,0 0-171 0 0,0 0-62 0 0,0 0-4 0 0,0 0 32 0 0,0 0-5 0 0,21 19 3767 0 0,84-8-1582 0 0,-76-12-2402 0 0,212-25 979 0 0,-230 26-1614 0 0,30 0 1335 0 0,-32 0-2086 0 0,-21 0-2926 0 0,-3 5-973 0 0,2 4-4847 0 0,9-4-861 0 0</inkml:trace>
  <inkml:trace contextRef="#ctx0" brushRef="#br0" timeOffset="2949.425">724 211 7170 0 0,'0'0'2624'0'0,"0"0"-249"0"0,0 0-200 0 0,0 0-256 0 0,0 0-353 0 0,0 0-387 0 0,0 0-275 0 0,0 0-156 0 0,0 0-15 0 0,0 0 40 0 0,0 0-18 0 0,0 0-39 0 0,0 0-84 0 0,1 2-97 0 0,11 14 1840 0 0,13-5-987 0 0,213-14 897 0 0,-198 3-2147 0 0,-3 0-309 0 0,-31-7-4125 0 0,-7 3-1169 0 0,1 0-1743 0 0,0 4-5010 0 0</inkml:trace>
  <inkml:trace contextRef="#ctx0" brushRef="#br0" timeOffset="9025.579">426 384 4825 0 0,'0'0'3189'0'0,"0"0"-739"0"0,0 0-377 0 0,0 0-92 0 0,0 0-197 0 0,0 0-281 0 0,0 0-356 0 0,0 0-337 0 0,0 0-224 0 0,0 0-136 0 0,0 0-50 0 0,0 0-13 0 0,0 0-50 0 0,-7 7-29 0 0,-21 20-37 0 0,25-22 1932 0 0,14-15-1966 0 0,-19 24 1000 0 0,8-13-1209 0 0,0-1 2 0 0,0 0-11 0 0,0 0-38 0 0,11-19-2179 0 0,-8 15 1225 0 0,6-5-2263 0 0,-2 4-5144 0 0,0 2-3069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11258 0 0,'0'0'3018'0'0,"0"0"-625"0"0,0 0-395 0 0,0 0-223 0 0,0 0-227 0 0,0 0-314 0 0,0 0-344 0 0,0 0-259 0 0,0 0-169 0 0,0 0-102 0 0,0 0-77 0 0,0 0-41 0 0,13 15 513 0 0,91 243 1500 0 0,-42-79-2013 0 0,-40-127-190 0 0,-18-58 38 0 0,1 0 1 0 0,-1-1 0 0 0,0 1 0 0 0,-1-1 0 0 0,0 0-1 0 0,0 0 1 0 0,0 0 0 0 0,-1-1 0 0 0,0 1 0 0 0,0 0-1 0 0,-1-1 1 0 0,0 0-91 0 0,7-25 13 0 0,1 1-1 0 0,2 0 1 0 0,1 0-1 0 0,1 2 0 0 0,2-1 1 0 0,1 2-1 0 0,1 0 1 0 0,2 1-1 0 0,11-13-12 0 0,-20 29-3 0 0,29-57-10 0 0,-39 68 55 0 0,0 1-16 0 0,0 0 1 0 0,0 0-12 0 0,0 0-19 0 0,0 0-7 0 0,0 0-9 0 0,-7-11-6854 0 0,6 11 6166 0 0,1-2-394 0 0,0-1-5100 0 0,0-3-5327 0 0</inkml:trace>
  <inkml:trace contextRef="#ctx0" brushRef="#br0" timeOffset="6066.999">547 475 8506 0 0,'0'0'2172'0'0,"0"0"-351"0"0,0 0-137 0 0,0 0 28 0 0,0 0-46 0 0,0 0-238 0 0,0 0-346 0 0,0 0-314 0 0,0 0-216 0 0,0 0-101 0 0,0 0-46 0 0,0 0 42 0 0,0 0 49 0 0,1 6 15 0 0,-9 51 771 0 0,-49 89 507 0 0,56-144-1765 0 0,1-1-1 0 0,-1 1 0 0 0,1 0 1 0 0,0-1-1 0 0,-1 1 0 0 0,1-1 1 0 0,0 1-1 0 0,0 0 1 0 0,0-1-1 0 0,0 1 0 0 0,0-1 1 0 0,0 1-1 0 0,0 0 0 0 0,1-1 1 0 0,-1 1-1 0 0,1-1 0 0 0,-1 1 1 0 0,1-1-1 0 0,-1 1 0 0 0,1-1 1 0 0,0 1-1 0 0,0-1 0 0 0,0 0 1 0 0,0 1-1 0 0,0-1 1 0 0,0 0-1 0 0,0 0 0 0 0,0 0 1 0 0,1 1-1 0 0,-1-1 0 0 0,0-1 1 0 0,0 1-1 0 0,1 0 0 0 0,-1 0 1 0 0,1 0-1 0 0,-1-1 0 0 0,1 1 1 0 0,-1-1-1 0 0,1 1 0 0 0,0-1 1 0 0,-1 0-1 0 0,1 1 0 0 0,-1-1 1 0 0,1 0-1 0 0,0 0 1 0 0,-1 0-1 0 0,1 0 0 0 0,-1-1 1 0 0,1 1-1 0 0,0 0 0 0 0,-1-1 1 0 0,1 1-1 0 0,-1-1 0 0 0,1 1 1 0 0,0-1-24 0 0,-1 1-51 0 0,-1-1 0 0 0,1 1 1 0 0,-1 0-1 0 0,1 0 0 0 0,-1-1 0 0 0,1 1 1 0 0,-1 0-1 0 0,1-1 0 0 0,-1 1 1 0 0,1-1-1 0 0,-1 1 0 0 0,1-1 1 0 0,-1 1-1 0 0,1-1 0 0 0,-1 1 0 0 0,0-1 1 0 0,1 1-1 0 0,-1-1 0 0 0,0 0 1 0 0,0 1-1 0 0,1-1 0 0 0,-1 1 1 0 0,0-1-1 0 0,0 0 0 0 0,0 1 0 0 0,0-1 1 0 0,0 0-1 0 0,0 1 0 0 0,0-1 1 0 0,0 1-1 0 0,0-1 0 0 0,0 0 1 0 0,0 1-1 0 0,0-1 0 0 0,0 0 0 0 0,-1 1 1 0 0,1-1-1 0 0,0 1 0 0 0,0-1 1 0 0,-1 0-1 0 0,1 1 0 0 0,0-1 0 0 0,-1 1 1 0 0,1-1-1 0 0,-1 1 0 0 0,1-1 1 0 0,0 1-1 0 0,-1-1 51 0 0,-5-10-3793 0 0,0 4-3374 0 0,0 3-4399 0 0</inkml:trace>
  <inkml:trace contextRef="#ctx0" brushRef="#br0" timeOffset="6499.226">628 162 7674 0 0,'0'0'3972'0'0,"0"0"-1416"0"0,0 0-588 0 0,0 0-142 0 0,0 0-122 0 0,0 0-237 0 0,0 0-345 0 0,0 0-331 0 0,0 0-197 0 0,0 0-102 0 0,0 0-18 0 0,0 0-35 0 0,-2 2-75 0 0,-57 46 1080 0 0,92-82-810 0 0,-33 34-898 0 0,-18 7 1853 0 0,16-5-3906 0 0,8-4-4249 0 0,1 0-726 0 0,-3-4-4731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5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6 200 10602 0 0,'0'0'1946'0'0,"0"0"-366"0"0,0 0-151 0 0,0 0 24 0 0,0 0 21 0 0,0 0-98 0 0,0 0-205 0 0,0 0-192 0 0,0 0-196 0 0,0 0-171 0 0,0 0-140 0 0,0 0-92 0 0,-5 0 928 0 0,140-11 1078 0 0,32 12-1863 0 0,-166-1-500 0 0,0 0 1 0 0,0 0-1 0 0,0 0 0 0 0,0 0 1 0 0,0-1-1 0 0,-1 1 0 0 0,1 0 1 0 0,0 0-1 0 0,0-1 0 0 0,0 1 0 0 0,0 0 1 0 0,-1-1-1 0 0,1 1 0 0 0,0-1 1 0 0,-1 1-1 0 0,1-1 0 0 0,0 1 1 0 0,-1-1-1 0 0,1 1 0 0 0,0-1 0 0 0,-1 0 1 0 0,1 1-1 0 0,-1-1 0 0 0,1 0 1 0 0,-1 0-1 0 0,1 1 0 0 0,-1-1 1 0 0,0 0-1 0 0,1 0 0 0 0,-1 0 0 0 0,0 1 1 0 0,0-1-1 0 0,0 0 0 0 0,1 0 1 0 0,-1 0-1 0 0,0 0 0 0 0,0 0 1 0 0,0 0-1 0 0,0 1 0 0 0,-1-1 0 0 0,1 0 1 0 0,0 0-1 0 0,0 0 0 0 0,0 0 1 0 0,-1 1-1 0 0,1-1 0 0 0,0 0 1 0 0,-1 0-1 0 0,1 0 0 0 0,-1 1 0 0 0,1-1 1 0 0,-1 0-1 0 0,1 1 0 0 0,-1-1 1 0 0,0 0-24 0 0,-66-105 161 0 0,25 59-240 0 0,39 46-5003 0 0,4 11 256 0 0,1-6-267 0 0,-1 1-6911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8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19 449 7706 0 0,'0'0'2296'0'0,"0"0"-459"0"0,0 0-138 0 0,0 0 70 0 0,0 0-50 0 0,0 0-224 0 0,0 0-288 0 0,0 0-247 0 0,0 0-138 0 0,0 0-82 0 0,0 0-34 0 0,0 0-61 0 0,5 4-89 0 0,18 12-33 0 0,-1 42 1444 0 0,51 162-460 0 0,-9-69-1383 0 0,-46-180 823 0 0,42-310-711 0 0,-59 331-272 0 0,1-1 0 0 0,1 0 0 0 0,-1 1 1 0 0,2 0-1 0 0,-1 0 0 0 0,1 0 0 0 0,0 0 0 0 0,1 0 1 0 0,-1 1-1 0 0,2-1 0 0 0,-1 1 0 0 0,1 1 0 0 0,0-1 0 0 0,0 1 1 0 0,5-3 35 0 0,4 15-4904 0 0,-14 8-2949 0 0,-1-14 7493 0 0,0 1-11038 0 0</inkml:trace>
  <inkml:trace contextRef="#ctx0" brushRef="#br0" timeOffset="338.58">520 946 14931 0 0,'0'0'2333'0'0,"0"0"-853"0"0,0 0-336 0 0,0 0-4 0 0,0 0-74 0 0,0 0-147 0 0,0 0-218 0 0,0 0-194 0 0,0 0-108 0 0,0 0-58 0 0,0 0-29 0 0,0 0-22 0 0,0 0-17 0 0,-7 16-11 0 0,-20 50-30 0 0,13 21 322 0 0,14-86-606 0 0,0-1-57 0 0,0 0-36 0 0,0 0-65 0 0,0 0-88 0 0,3-19-2650 0 0,9-5-561 0 0,0 1-5154 0 0,-8 15-2263 0 0</inkml:trace>
  <inkml:trace contextRef="#ctx0" brushRef="#br0" timeOffset="720.819">645 641 10434 0 0,'0'0'2330'0'0,"0"0"-322"0"0,0 0-130 0 0,0 0-141 0 0,0 0-209 0 0,0 0-285 0 0,0 0-303 0 0,0 0-221 0 0,0 0-160 0 0,0 0-87 0 0,0 0-36 0 0,0 0-20 0 0,0 0-55 0 0,-9 3-82 0 0,-28 9-70 0 0,28-9-83 0 0,9-3-55 0 0,0 0-5 0 0,0 0-32 0 0,0 0-8 0 0,0 0 8 0 0,0 0-16 0 0,-22 22 1459 0 0,22-22-1445 0 0,0 0-23 0 0,0 0-22 0 0,0 0-10 0 0,0 0-10 0 0,0 0-37 0 0,0 0-17 0 0,0 0-65 0 0,0 0-73 0 0,0 0-60 0 0,0 0-119 0 0,4-1-3012 0 0,-2-1 585 0 0,1 2-4652 0 0,-1 0-3865 0 0</inkml:trace>
  <inkml:trace contextRef="#ctx0" brushRef="#br0" timeOffset="1365.221">24 287 8178 0 0,'0'0'4139'0'0,"0"0"-1602"0"0,0 0-697 0 0,0 0-126 0 0,0 0-154 0 0,0 0-217 0 0,0 0-255 0 0,0 0-222 0 0,0 0-170 0 0,0 0-125 0 0,0 0-103 0 0,0 0-76 0 0,0 0-37 0 0,-5-1-20 0 0,-13-6 1285 0 0,59 1-735 0 0,146-2-368 0 0,-87 5 279 0 0,-121-17-523 0 0,-18-92-9 0 0,23 12-585 0 0,12 71-2767 0 0,14 28-7745 0 0,-7 1-1305 0 0</inkml:trace>
  <inkml:trace contextRef="#ctx0" brushRef="#br0" timeOffset="1851.288">890 464 9618 0 0,'0'0'3123'0'0,"0"0"-850"0"0,0 0-435 0 0,0 0-61 0 0,0 0-151 0 0,0 0-231 0 0,0 0-296 0 0,0 0-306 0 0,0 0-195 0 0,0 0-106 0 0,0 0-45 0 0,0 0-37 0 0,0 0-25 0 0,-4 4 580 0 0,145-1 1264 0 0,100-17-1623 0 0,-195 8-595 0 0,-10 1-456 0 0,-36 5 189 0 0,0 0-101 0 0,0 0-136 0 0,0 0-122 0 0,0 0-186 0 0,-6 11-6054 0 0,0-4 1228 0 0,1-3-5736 0 0</inkml:trace>
  <inkml:trace contextRef="#ctx0" brushRef="#br0" timeOffset="2101.567">862 733 16235 0 0,'0'0'1872'0'0,"0"0"-747"0"0,0 0-293 0 0,0 0 94 0 0,0 0 101 0 0,0 0 28 0 0,0 0-49 0 0,0 0-147 0 0,0 0-124 0 0,0 0-93 0 0,0 0-106 0 0,0 0-84 0 0,0 0-80 0 0,28 5-45 0 0,90 14-66 0 0,-8-16 221 0 0,-76-7-385 0 0,118-12-233 0 0,-128 13-285 0 0,33-1-3907 0 0,-48 3 144 0 0,-5-2-4826 0 0</inkml:trace>
  <inkml:trace contextRef="#ctx0" brushRef="#br0" timeOffset="2541.279">2101 365 16828 0 0,'0'0'986'0'0,"0"0"-184"0"0,0 0 85 0 0,0 0 138 0 0,0 0 16 0 0,0 0-155 0 0,0 0-243 0 0,0 0-205 0 0,0 0-136 0 0,0 0-83 0 0,0 0-21 0 0,0 0 28 0 0,-33 3 6 0 0,-106 12 42 0 0,71 10 128 0 0,59-17-312 0 0,-2 2 4 0 0,0 1 0 0 0,0 0 0 0 0,1 0 0 0 0,0 1 1 0 0,1 1-1 0 0,1-1 0 0 0,0 2 0 0 0,0-1 0 0 0,1 1 0 0 0,1 1-94 0 0,3-9 29 0 0,1 0 0 0 0,0 0 0 0 0,0 0-1 0 0,0 0 1 0 0,1 0 0 0 0,0 1 0 0 0,0-1-1 0 0,1 0 1 0 0,0 1 0 0 0,0-1 0 0 0,0 0-1 0 0,1 1 1 0 0,0-1 0 0 0,0 0 0 0 0,0 0-1 0 0,1 0 1 0 0,0 0 0 0 0,0 0 0 0 0,1 0-1 0 0,0 0 1 0 0,0 0 0 0 0,0-1 0 0 0,0 0-1 0 0,1 0 1 0 0,3 3-29 0 0,5 2 116 0 0,0-2-1 0 0,1 1 1 0 0,0-2-1 0 0,0 0 0 0 0,1 0 1 0 0,0-1-1 0 0,0-1 1 0 0,1 0-1 0 0,0-1 1 0 0,-1-1-1 0 0,1 0 1 0 0,1-1-1 0 0,-1-1 1 0 0,0 0-1 0 0,0-1 1 0 0,0 0-1 0 0,1-2 0 0 0,-1 1 1 0 0,0-2-1 0 0,0 0 1 0 0,-1-1-1 0 0,1-1 1 0 0,-1 0-1 0 0,0 0 1 0 0,0-2-1 0 0,11-6-115 0 0,-15 8 43 0 0,-1-1 0 0 0,0 1 0 0 0,0-1 1 0 0,-1-1-1 0 0,0 0 0 0 0,0 0 0 0 0,0 0 0 0 0,-1-1 0 0 0,0 0 0 0 0,-1-1 0 0 0,1 1 1 0 0,-2-1-1 0 0,1-1 0 0 0,-1 1 0 0 0,-1-1 0 0 0,0 1 0 0 0,0-1 0 0 0,-1-1 0 0 0,0 1 1 0 0,-1 0-1 0 0,0-1 0 0 0,-1 1 0 0 0,0-1 0 0 0,0-3-43 0 0,-1 5-22 0 0,-1-1 1 0 0,1 1-1 0 0,-2 0 0 0 0,1 0 1 0 0,-2-1-1 0 0,1 1 0 0 0,-1 1 1 0 0,0-1-1 0 0,-1 0 0 0 0,0 1 1 0 0,0-1-1 0 0,-1 1 0 0 0,0 1 1 0 0,0-1-1 0 0,-1 1 0 0 0,-1-1 22 0 0,-1-1-141 0 0,-1 0 0 0 0,0 0-1 0 0,0 1 1 0 0,-1 0 0 0 0,0 1 0 0 0,0 0-1 0 0,-1 1 1 0 0,0 0 0 0 0,0 0 0 0 0,0 1-1 0 0,-1 1 1 0 0,0 0 0 0 0,0 0-1 0 0,0 1 1 0 0,0 1 0 0 0,0 0 0 0 0,-1 1-1 0 0,-10 0 142 0 0,-103 9-4290 0 0,7 17-5320 0 0,87-17-1951 0 0</inkml:trace>
  <inkml:trace contextRef="#ctx0" brushRef="#br0" timeOffset="3002.61">1354 541 14419 0 0,'0'0'2010'0'0,"0"0"-330"0"0,0 0-22 0 0,0 0-39 0 0,0 0-167 0 0,0 0-154 0 0,0 0-166 0 0,0 0-157 0 0,0 0-151 0 0,32-3-122 0 0,102-13-120 0 0,105 6 2631 0 0,-48 25-2606 0 0,308-20-240 0 0,-332-13-318 0 0,-160 15-564 0 0,-19 18-222 0 0,-20-15-3489 0 0,18 0-1821 0 0,7 0-6237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41 13819 0 0,'0'0'2883'0'0,"0"0"-1329"0"0,0 0-531 0 0,0 0 57 0 0,0 0 70 0 0,0 0-25 0 0,0 0-187 0 0,0 0-257 0 0,0 0-165 0 0,0 0-108 0 0,0 0-41 0 0,0 0-32 0 0,0 0-28 0 0,3 0 14 0 0,-2 1-293 0 0,0-1 0 0 0,0 0 0 0 0,-1 1 0 0 0,1-1-1 0 0,0 0 1 0 0,0 1 0 0 0,-1-1 0 0 0,1 1 0 0 0,0-1 0 0 0,-1 1 0 0 0,1-1 0 0 0,-1 1-1 0 0,1 0 1 0 0,-1-1 0 0 0,1 1 0 0 0,-1 0 0 0 0,1-1 0 0 0,-1 1 0 0 0,1 0 0 0 0,-1 0 0 0 0,0-1-1 0 0,0 1 1 0 0,1 0 0 0 0,-1 0 0 0 0,0 0 0 0 0,0-1 0 0 0,0 1 0 0 0,0 0 0 0 0,0 0 0 0 0,0 0-1 0 0,0 0 1 0 0,0-1 0 0 0,0 1 0 0 0,0 0 0 0 0,0 0 0 0 0,-1 0 0 0 0,1-1 0 0 0,0 1-1 0 0,-1 0 1 0 0,1 0 0 0 0,0-1 0 0 0,-1 1 0 0 0,1 0 0 0 0,-1-1 0 0 0,1 1 0 0 0,-1 0 0 0 0,1-1-1 0 0,-1 1 1 0 0,0-1 0 0 0,1 1 0 0 0,-1-1 0 0 0,0 1 0 0 0,1-1 0 0 0,-1 1 0 0 0,0-1-1 0 0,0 0 1 0 0,0 1-28 0 0,-6 12 133 0 0,-19 29-80 0 0,-1 0 1 0 0,-2-2 0 0 0,-2-1 0 0 0,-1-1 0 0 0,-2-2-1 0 0,-29 23-53 0 0,9-12-2653 0 0,52-47-3105 0 0,1-13-509 0 0,1 11 2888 0 0,0-4-7115 0 0</inkml:trace>
  <inkml:trace contextRef="#ctx0" brushRef="#br0" timeOffset="249.742">54 0 14195 0 0,'0'0'2152'0'0,"0"0"-504"0"0,0 0-244 0 0,0 0-140 0 0,0 0-177 0 0,0 0-224 0 0,0 0-228 0 0,0 0-163 0 0,0 0-47 0 0,0 0 10 0 0,0 0-2 0 0,0 0 2 0 0,5 17 7 0 0,18 52-12 0 0,-19-60-299 0 0,-1-1 0 0 0,2 0 0 0 0,-1 0 0 0 0,1-1 0 0 0,0 1-1 0 0,0-1 1 0 0,1 0 0 0 0,0-1 0 0 0,0 1 0 0 0,1-1 0 0 0,0 0 0 0 0,2 1-131 0 0,22 21 343 0 0,80 93-18 0 0,-95-76-718 0 0,-16-34-3052 0 0,0-1-3658 0 0,0-4 1413 0 0,0-5-5862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11226 0 0,'0'0'1938'0'0,"0"0"-408"0"0,0 0-79 0 0,0 0 41 0 0,0 0-85 0 0,0 0-220 0 0,0 0-259 0 0,0 0-213 0 0,0 0-120 0 0,0 0-50 0 0,0 0-10 0 0,0 0-40 0 0,0 0-52 0 0,-16 12 1200 0 0,-157 50 1777 0 0,167-59-3400 0 0,-49 33 217 0 0,54-36-232 0 0,0 1 1 0 0,0 0-1 0 0,0 0 1 0 0,0 0-1 0 0,1-1 1 0 0,-1 1-1 0 0,0 0 1 0 0,0 0-1 0 0,1 0 1 0 0,-1 1-1 0 0,0-1 1 0 0,1 0-1 0 0,-1 0 1 0 0,1 0 0 0 0,-1 0-1 0 0,1 0 1 0 0,0 1-1 0 0,0-1 1 0 0,-1 0-1 0 0,1 0 1 0 0,0 1-1 0 0,0-1 1 0 0,0 0-1 0 0,0 0 1 0 0,0 1-1 0 0,1-1 1 0 0,-1 0-1 0 0,0 0 1 0 0,0 0-1 0 0,1 1 1 0 0,-1-1-1 0 0,1 0 1 0 0,-1 0 0 0 0,1 0-1 0 0,0 0 1 0 0,-1 0-1 0 0,1 0 1 0 0,0 0-1 0 0,0 0 1 0 0,0 0-1 0 0,-1 0 1 0 0,1 0-1 0 0,0 0 1 0 0,0-1-1 0 0,0 1 1 0 0,1 0-1 0 0,-1-1-5 0 0,212 89 302 0 0,-144-30 53 0 0,-68-58-331 0 0,0 1 0 0 0,0-1 0 0 0,0 0 0 0 0,-1 0 0 0 0,1 0 1 0 0,0 1-1 0 0,-1-1 0 0 0,1 0 0 0 0,-1 1 0 0 0,1-1 0 0 0,-1 1 1 0 0,0-1-1 0 0,0 1 0 0 0,0-1 0 0 0,0 0 0 0 0,0 1 0 0 0,0-1 1 0 0,0 1-1 0 0,0-1 0 0 0,0 1 0 0 0,-1-1 0 0 0,1 0 0 0 0,0 1 1 0 0,-1-1-1 0 0,0 0 0 0 0,1 1 0 0 0,-1-1 0 0 0,0 0 0 0 0,1 0 1 0 0,-1 1-1 0 0,0-1 0 0 0,0 0 0 0 0,0 0 0 0 0,0 0 0 0 0,0 0 1 0 0,0 0-1 0 0,0 0 0 0 0,-1-1 0 0 0,0 2-24 0 0,-59 25 515 0 0,41-21-440 0 0,-2 2-86 0 0,0-1 0 0 0,0-2 0 0 0,-1 0 0 0 0,1-1 0 0 0,-1-2 0 0 0,0 0 0 0 0,-16-2 11 0 0,20-19-1629 0 0,23-2-5239 0 0,1 14-5635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12843 0 0,'0'0'2138'0'0,"0"0"-417"0"0,0 0-255 0 0,0 0-88 0 0,0 0-42 0 0,0 0-112 0 0,0 0-202 0 0,0 0-250 0 0,0 0-199 0 0,0 0-130 0 0,0 0-94 0 0,0 0-33 0 0,0 0-6 0 0,13 19 1156 0 0,11 28-777 0 0,84 200 597 0 0,-73-107-1122 0 0,-16-90-70 0 0,-8-71 1245 0 0,9-83-1327 0 0,5 2-1 0 0,38-96-11 0 0,-28 131-39 0 0,-27 34-817 0 0,-32 37-10668 0 0,21-2 5482 0 0,-2-1-5265 0 0</inkml:trace>
  <inkml:trace contextRef="#ctx0" brushRef="#br0" timeOffset="1179.66">489 454 11034 0 0,'0'0'3265'0'0,"0"0"-1438"0"0,0 0-565 0 0,0 0 46 0 0,0 0 60 0 0,0 0-74 0 0,0 0-219 0 0,0 0-288 0 0,0 0-238 0 0,0 0-137 0 0,0 0-90 0 0,0 0-42 0 0,-6 15 1352 0 0,-11 90-473 0 0,17-104-1142 0 0,0-1 1 0 0,0 0-14 0 0,0 0 24 0 0,0 0 21 0 0,0 0 20 0 0,0 0 11 0 0,0 0 7 0 0,0 0 1 0 0,0 0 5 0 0,0 0 13 0 0,0 0-34 0 0,0 0-22 0 0,0 0-27 0 0,0 0-7 0 0,0 0 3 0 0,0 0-1 0 0,21-1 241 0 0,34-23 115 0 0,-76 38-872 0 0,17-11-4089 0 0,2 1-4737 0 0,3-7-1926 0 0</inkml:trace>
  <inkml:trace contextRef="#ctx0" brushRef="#br0" timeOffset="1747.26">571 144 5417 0 0,'0'0'3017'0'0,"0"0"-770"0"0,0 0-303 0 0,0 0 22 0 0,0 0-33 0 0,0 0-181 0 0,0 0-276 0 0,0 0-300 0 0,0 0-258 0 0,0 0-182 0 0,0 0-105 0 0,0 0-87 0 0,0 0-54 0 0,-14 0 988 0 0,-11 40-164 0 0,20-43 269 0 0,8 0-2760 0 0,3-4-2888 0 0,0 3-5599 0 0,-1 3-2148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295 365 0 0 0,'0'0'920'0'0,"0"0"406"0"0,0 0 187 0 0,0 0 37 0 0,0 0-62 0 0,0 0-113 0 0,0 0-120 0 0,0 0-92 0 0,5 0-69 0 0,-2-1-1464 0 0,40-12 7532 0 0,-45 2-803 0 0,-35-26-5566 0 0,29 33-737 0 0,0 0 0 0 0,-1 1 0 0 0,1 0-1 0 0,-1 0 1 0 0,0 0 0 0 0,0 2 0 0 0,0-1-1 0 0,0 1 1 0 0,-1 0 0 0 0,1 1 0 0 0,0 0 0 0 0,0 0-1 0 0,0 1 1 0 0,0 0 0 0 0,-1 1 0 0 0,1 0 0 0 0,1 0-1 0 0,-8 4-55 0 0,-17 11 115 0 0,29-10-102 0 0,0-1 0 0 0,1 0 0 0 0,-1 1 1 0 0,2 0-1 0 0,-1 0 0 0 0,1 0 0 0 0,0 0 0 0 0,0 0 0 0 0,0 0 1 0 0,1 1-1 0 0,1-1 0 0 0,-1 0 0 0 0,1 1 0 0 0,1 5-13 0 0,-1-10 11 0 0,0 0-1 0 0,1 0 1 0 0,-1 0 0 0 0,1 0-1 0 0,0 0 1 0 0,0 0-1 0 0,0 0 1 0 0,0-1 0 0 0,0 1-1 0 0,1 0 1 0 0,-1-1 0 0 0,1 1-1 0 0,0-1 1 0 0,0 0 0 0 0,0 1-1 0 0,0-1 1 0 0,0 0-1 0 0,0 0 1 0 0,0 0 0 0 0,1-1-1 0 0,-1 1 1 0 0,1 0 0 0 0,0-1-1 0 0,-1 0 1 0 0,1 0-1 0 0,0 1 1 0 0,1-1-11 0 0,2 2 26 0 0,59 16 220 0 0,-44-11-191 0 0,-21-8-25 0 0,0 0 9 0 0,0 0 1 0 0,0 0 3 0 0,0 0 6 0 0,0 0-9 0 0,0 0 8 0 0,-25 22 317 0 0,-15 17-317 0 0,19-21-42 0 0,2 0 0 0 0,0 2-1 0 0,2 0 1 0 0,0 1 0 0 0,1 1 0 0 0,-10 18-6 0 0,24-34 20 0 0,0-1 1 0 0,1 1-1 0 0,-1-1 0 0 0,1 1 1 0 0,0-1-1 0 0,1 1 0 0 0,-1 0 1 0 0,1-1-1 0 0,0 1 0 0 0,1 0 1 0 0,-1 0-1 0 0,1-1 0 0 0,0 1 0 0 0,1-1 1 0 0,-1 1-1 0 0,1-1 0 0 0,0 1 1 0 0,0-1-1 0 0,1 0 0 0 0,0 0 1 0 0,0 0-1 0 0,0 0 0 0 0,0-1 1 0 0,1 1-1 0 0,0-1 0 0 0,-1 0 1 0 0,2 0-1 0 0,-1 0 0 0 0,0-1 0 0 0,1 1 1 0 0,0-1-1 0 0,0 0 0 0 0,0 0 1 0 0,0-1-1 0 0,0 0 0 0 0,0 1 1 0 0,1-2-1 0 0,-1 1 0 0 0,1-1 1 0 0,-1 0-1 0 0,1 0 0 0 0,-1 0 1 0 0,6-1-21 0 0,-2 2 52 0 0,0 0 1 0 0,1-2-1 0 0,-1 1 1 0 0,1-1-1 0 0,-1 0 1 0 0,1-1-1 0 0,-1 0 1 0 0,1-1-1 0 0,-1 0 1 0 0,0 0-1 0 0,3-2-52 0 0,-11 2-101 0 0,-1 1-1 0 0,1-1 0 0 0,-1 0 1 0 0,0 0-1 0 0,1 0 1 0 0,-1 0-1 0 0,0 0 1 0 0,0 1-1 0 0,0-1 1 0 0,-1 0-1 0 0,1 0 1 0 0,0 0-1 0 0,-1 0 1 0 0,1 0-1 0 0,-1 1 1 0 0,0-1-1 0 0,1 0 1 0 0,-1 1-1 0 0,0-1 1 0 0,0 0-1 0 0,0 1 1 0 0,0-1-1 0 0,0 1 1 0 0,-1-1-1 0 0,1 1 1 0 0,-1-1 101 0 0,-1-3-635 0 0,-13-17-2965 0 0,4 5-5425 0 0,9 12-2665 0 0</inkml:trace>
  <inkml:trace contextRef="#ctx0" brushRef="#br0" timeOffset="794.115">113 34 5313 0 0,'0'0'1122'0'0,"0"0"-14"0"0,0 0 227 0 0,0 0 337 0 0,0 0 283 0 0,0 0 92 0 0,0 0-106 0 0,0 0-261 0 0,0 0-302 0 0,0 0-253 0 0,0 0-247 0 0,0 0-130 0 0,0 0-56 0 0,-1-7-57 0 0,-6-20 1631 0 0,7 28-2103 0 0,-1 20 679 0 0,12 149 964 0 0,43 205-727 0 0,-49-304-969 0 0,0-26-53 0 0,-3 1 1 0 0,-1-1-1 0 0,-3 0 0 0 0,-3 17-57 0 0,0 163 274 0 0,12-193 0 0 0,-7-32-259 0 0,0 0-3 0 0,0 1-20 0 0,0 2-12 0 0,0-3 22 0 0,0 0-2 0 0,0 0 27 0 0,0 0-32 0 0,0 0-3 0 0,0 0 25 0 0,0 0-16 0 0,0 0 5 0 0,0 0-1 0 0,0 0-6 0 0,0 0 9 0 0,0 0-12 0 0,0 0-2 0 0,0 0 12 0 0,0 0-5 0 0,0 0-24 0 0,0 0 3 0 0,0 0-4 0 0,0 0 0 0 0,0 0 18 0 0,0 0-34 0 0,0 0-46 0 0,0 0-42 0 0,1-26-5269 0 0,2 18 1375 0 0,0 2-2281 0 0,-2 2-5943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322 184 9106 0 0,'0'0'1378'0'0,"0"0"-458"0"0,0 0-260 0 0,0 0 132 0 0,0 0 311 0 0,0 0 213 0 0,0 0 46 0 0,0 0-114 0 0,0 0-161 0 0,0 0-112 0 0,0 0-102 0 0,1 9-96 0 0,2 4-485 0 0,-1 0 1 0 0,-1-1 0 0 0,0 2-1 0 0,0-1 1 0 0,-2 0 0 0 0,1 0-1 0 0,-2 0 1 0 0,0-1 0 0 0,-3 11-293 0 0,-24 54 152 0 0,-3-2 1 0 0,-4-1-1 0 0,-3-2 1 0 0,-3-2-1 0 0,-38 48-152 0 0,17-28 83 0 0,102-146 85 0 0,-2-1-1 0 0,-3-1 1 0 0,-2-2 0 0 0,-3-2-1 0 0,4-19-167 0 0,-9 26 56 0 0,77-232 94 0 0,-88 239 20 0 0,-9 81 51 0 0,20 203 524 0 0,36-24-387 0 0,-57-194-354 0 0,-1 0 2 0 0,2 0-1 0 0,-1 0 0 0 0,2-1 1 0 0,1 1-1 0 0,0-1 1 0 0,1 0-1 0 0,0-1 1 0 0,2 0-1 0 0,0 0 1 0 0,8 10-6 0 0,-15-24 13 0 0,0 0 0 0 0,1 0 0 0 0,0 0 0 0 0,-1 0 0 0 0,1 0 0 0 0,0 0 0 0 0,0-1 0 0 0,0 0 0 0 0,0 1 0 0 0,0-1 0 0 0,0 0 0 0 0,1-1 0 0 0,-1 1 0 0 0,0 0 0 0 0,1-1 1 0 0,-1 0-1 0 0,0 0 0 0 0,1 0 0 0 0,-1 0 0 0 0,0 0 0 0 0,0-1 0 0 0,1 1 0 0 0,-1-1 0 0 0,0 0 0 0 0,0 0 0 0 0,0 0 0 0 0,0 0 0 0 0,0-1 0 0 0,3-1-13 0 0,9-12 111 0 0,0-1 0 0 0,-1-1 0 0 0,-1-1 0 0 0,-1 0-1 0 0,0 0 1 0 0,-1-1 0 0 0,-1-1 0 0 0,-1 0 0 0 0,-1 0-1 0 0,0 0 1 0 0,-1-4-111 0 0,0 4 47 0 0,85-283 196 0 0,-80 261-234 0 0,-3 0 0 0 0,-1-1 0 0 0,-2 0 0 0 0,-1 0 0 0 0,-2-36-9 0 0,-4 80-34 0 0,1-1 1 0 0,-1 0-1 0 0,1 1 1 0 0,-1-1-1 0 0,1 0 1 0 0,-1 0-1 0 0,0 1 0 0 0,1-1 1 0 0,-1 0-1 0 0,1 0 1 0 0,-1 0-1 0 0,1 0 1 0 0,-1 0-1 0 0,0 0 0 0 0,1 0 1 0 0,-1 0-1 0 0,1 0 1 0 0,-1 0-1 0 0,1 0 0 0 0,-1 0 1 0 0,0 0-1 0 0,1 0 1 0 0,-1 0-1 0 0,1-1 1 0 0,-1 1-1 0 0,1 0 0 0 0,-1 0 1 0 0,1-1-1 0 0,-1 1 1 0 0,1 0-1 0 0,-1-1 1 0 0,1 1-1 0 0,-1 0 0 0 0,1-1 1 0 0,-1 1-1 0 0,1-1 1 0 0,0 1-1 0 0,-1-1 1 0 0,1 1-1 0 0,0-1 0 0 0,-1 1 1 0 0,1-1-1 0 0,0 1 1 0 0,0-1-1 0 0,0 1 1 0 0,0-1-1 0 0,-1 0 0 0 0,1 1 1 0 0,0-1-1 0 0,0 1 1 0 0,0-1 33 0 0,-6 27-1672 0 0,0 9-5549 0 0,4-16-5090 0 0</inkml:trace>
  <inkml:trace contextRef="#ctx0" brushRef="#br0" timeOffset="417.227">1257 464 14379 0 0,'0'0'1828'0'0,"0"0"-469"0"0,0 0-121 0 0,0 0 54 0 0,0 0-33 0 0,0 0-193 0 0,0 0-310 0 0,0 0-291 0 0,0 0-174 0 0,0 0-107 0 0,0 0-77 0 0,0 0-10 0 0,-10 14-11 0 0,-31 44 2 0 0,35-49-45 0 0,1 1 0 0 0,0 0 0 0 0,0 0 0 0 0,1 0 0 0 0,1 1 0 0 0,-1-1 0 0 0,2 1 0 0 0,0 0 0 0 0,0 0 0 0 0,1 0 0 0 0,0 0 0 0 0,0 0 0 0 0,2 0 0 0 0,0 2-43 0 0,-1-2 63 0 0,1-7 11 0 0,1 1 0 0 0,-1-1 1 0 0,1 0-1 0 0,1 0 0 0 0,-1 0 0 0 0,0 0 0 0 0,1-1 0 0 0,0 1 1 0 0,0-1-1 0 0,0 1 0 0 0,0-1 0 0 0,1 0 0 0 0,-1 0 0 0 0,1 0 1 0 0,0-1-1 0 0,0 1 0 0 0,0-1 0 0 0,0 0 0 0 0,0 0 0 0 0,0-1 1 0 0,0 1-1 0 0,1-1 0 0 0,-1 0 0 0 0,1 0 0 0 0,-1 0 0 0 0,1 0 1 0 0,-1-1-1 0 0,1 0 0 0 0,-1 0 0 0 0,1 0 0 0 0,-1-1 0 0 0,1 1 1 0 0,-1-1-1 0 0,1 0 0 0 0,-1 0 0 0 0,1-1 0 0 0,-1 0 0 0 0,0 1 1 0 0,3-3-75 0 0,1 1 74 0 0,0-1-1 0 0,0 0 1 0 0,-1-1 0 0 0,1 0 0 0 0,-1 0 0 0 0,0-1 0 0 0,-1 1 0 0 0,1-2 0 0 0,-1 1-1 0 0,0-1 1 0 0,-1 0 0 0 0,1 0 0 0 0,-1 0 0 0 0,-1-1 0 0 0,0 1 0 0 0,0-1 0 0 0,0 0 0 0 0,-1-1-1 0 0,0 1 1 0 0,0-1 0 0 0,-1 1 0 0 0,0-1 0 0 0,-1 0 0 0 0,0 0 0 0 0,0-6-74 0 0,-1 8-30 0 0,-1 0 1 0 0,1 0-1 0 0,-1 0 0 0 0,-1-1 1 0 0,1 1-1 0 0,-1 1 0 0 0,0-1 1 0 0,-1 0-1 0 0,0 0 1 0 0,0 1-1 0 0,0 0 0 0 0,-1-1 1 0 0,0 1-1 0 0,0 1 1 0 0,0-1-1 0 0,-1 0 0 0 0,0 1 1 0 0,0 0-1 0 0,0 0 1 0 0,-1 1-1 0 0,1-1 0 0 0,-1 1 1 0 0,0 0-1 0 0,-1 1 1 0 0,1 0-1 0 0,0 0 0 0 0,-1 0 1 0 0,0 1-1 0 0,0-1 1 0 0,0 2-1 0 0,0-1 0 0 0,0 1 1 0 0,0 0-1 0 0,0 0 0 0 0,-6 1 31 0 0,-42 11-2556 0 0,39-2-1001 0 0,-1 3-3632 0 0,9-7-5208 0 0</inkml:trace>
  <inkml:trace contextRef="#ctx0" brushRef="#br0" timeOffset="932.773">1619 460 12843 0 0,'0'0'2095'0'0,"0"0"-355"0"0,0 0-98 0 0,0 0-118 0 0,0 0-242 0 0,0 0-341 0 0,0 0-284 0 0,0 0-153 0 0,0 0-31 0 0,0 0-12 0 0,0 0-47 0 0,0 0-35 0 0,-5 19-26 0 0,-16 59-42 0 0,16-21 464 0 0,6-54-726 0 0,0 1 1 0 0,0-1 0 0 0,-1-1-1 0 0,2 1 1 0 0,-1 0-1 0 0,0 0 1 0 0,1 0 0 0 0,-1 0-1 0 0,1-1 1 0 0,0 1-1 0 0,0-1 1 0 0,0 0 0 0 0,0 1-1 0 0,0-1 1 0 0,0 0 0 0 0,1 0-1 0 0,-1 0 1 0 0,1 0-1 0 0,-1-1 1 0 0,1 1 0 0 0,0-1-1 0 0,0 1 1 0 0,-1-1 0 0 0,1 0-1 0 0,0 0 1 0 0,0 0-1 0 0,0-1 1 0 0,0 1 0 0 0,1-1-1 0 0,-1 0 1 0 0,0 0 0 0 0,1 0-50 0 0,103-12 1207 0 0,-92 6-1118 0 0,0-1 0 0 0,0 0 0 0 0,-1-2 0 0 0,0 1 0 0 0,0-2 0 0 0,-1 0 0 0 0,0 0 0 0 0,-1-2 0 0 0,8-8-89 0 0,38-53 275 0 0,-68 132-419 0 0,9-54 142 0 0,0-1 0 0 0,1 0 0 0 0,-1 1-1 0 0,1-1 1 0 0,0 0 0 0 0,0 1 0 0 0,1-1 0 0 0,-1 0 0 0 0,1 1-1 0 0,0-1 1 0 0,0 0 0 0 0,0 0 0 0 0,1 0 0 0 0,0 0 0 0 0,-1 0-1 0 0,1 0 1 0 0,1 0 0 0 0,-1 0 0 0 0,0-1 0 0 0,1 1-1 0 0,0-1 1 0 0,0 0 0 0 0,0 0 0 0 0,0 0 0 0 0,1 0 0 0 0,-1 0-1 0 0,1-1 1 0 0,-1 1 0 0 0,1-1 0 0 0,0 0 0 0 0,0 0 0 0 0,0-1-1 0 0,0 1 1 0 0,0-1 0 0 0,1 0 2 0 0,8 3 22 0 0,0-1 1 0 0,0-1-1 0 0,0 0 1 0 0,0 0-1 0 0,1-1 0 0 0,-1-1 1 0 0,1-1-1 0 0,-1 0 0 0 0,0 0 1 0 0,1-1-1 0 0,-1-1 0 0 0,0 0 1 0 0,0-1-1 0 0,-1-1 0 0 0,1 0 1 0 0,-1 0-1 0 0,0-1 0 0 0,0-1 1 0 0,-1 0-1 0 0,0 0 1 0 0,10-9-23 0 0,-17 12 28 0 0,3-1 26 0 0,0 1 0 0 0,-1-1 0 0 0,0 0 0 0 0,0 0 0 0 0,0-1 1 0 0,0 0-1 0 0,-1 0 0 0 0,0 0 0 0 0,0-1 0 0 0,-1 0 0 0 0,0 1 0 0 0,0-2 0 0 0,-1 1 1 0 0,1 0-1 0 0,-2-1 0 0 0,1 1 0 0 0,-1-1 0 0 0,0 0 0 0 0,-1 0 0 0 0,1 0 0 0 0,-2 0 0 0 0,1-5-54 0 0,-23-3-1786 0 0,10 11-6252 0 0,9 4-4701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13123 0 0,'0'0'1746'0'0,"0"0"-352"0"0,0 0-95 0 0,0 0 19 0 0,0 0-38 0 0,0 0-167 0 0,0 0-276 0 0,0 0-237 0 0,0 0-168 0 0,0 0-53 0 0,0 0 14 0 0,0 0 30 0 0,0 0 17 0 0,-2 12-16 0 0,2-10-410 0 0,-3 24 229 0 0,0-1 0 0 0,2 0 0 0 0,1 0 0 0 0,1 1 0 0 0,1-1 0 0 0,1 0 0 0 0,1 0 0 0 0,5 15-243 0 0,-6-34 61 0 0,0 0 0 0 0,1 0 0 0 0,-1-1 0 0 0,1 1 0 0 0,0-1 0 0 0,0 0 0 0 0,1-1 0 0 0,-1 1 0 0 0,1-1-1 0 0,0 1 1 0 0,0-2 0 0 0,1 1 0 0 0,-1 0 0 0 0,1-1 0 0 0,0 0 0 0 0,0-1 0 0 0,0 1 0 0 0,0-1 0 0 0,0 0 0 0 0,1 0 0 0 0,-1-1 0 0 0,1 0 0 0 0,-1 0-1 0 0,1-1 1 0 0,-1 1 0 0 0,1-1 0 0 0,-1-1 0 0 0,1 1 0 0 0,4-2-61 0 0,-4-1 48 0 0,0 0-1 0 0,-1 0 1 0 0,1 0 0 0 0,-1-1-1 0 0,0 0 1 0 0,0 0-1 0 0,0 0 1 0 0,0-1-1 0 0,-1 0 1 0 0,0 0 0 0 0,0 0-1 0 0,0-1 1 0 0,0 0-1 0 0,-1 0 1 0 0,0-1-48 0 0,5-4 17 0 0,40-65 58 0 0,-33 145-278 0 0,-16-63 207 0 0,0 0 1 0 0,1 0-1 0 0,0 0 1 0 0,0 0-1 0 0,1 0 1 0 0,-1 0-1 0 0,1 0 1 0 0,0-1-1 0 0,1 1 0 0 0,-1-1 1 0 0,1 1-1 0 0,1-1 1 0 0,-1 0-1 0 0,0 0 1 0 0,1-1-1 0 0,0 1 1 0 0,0-1-1 0 0,1 1 0 0 0,-1-1 1 0 0,1-1-1 0 0,0 1 1 0 0,0-1-1 0 0,0 1 1 0 0,1-1-1 0 0,-1-1 1 0 0,1 1-1 0 0,-1-1 0 0 0,1 0 1 0 0,0 0-1 0 0,0-1 1 0 0,0 0-1 0 0,0 0 1 0 0,4 0-5 0 0,3-4 68 0 0,1-1 0 0 0,-1 0 0 0 0,-1-1-1 0 0,1 0 1 0 0,-1-1 0 0 0,0-1 0 0 0,0 0 0 0 0,-1 0 0 0 0,0-1 0 0 0,0-1 0 0 0,-1 0 0 0 0,0 0 0 0 0,0-1 0 0 0,-1 0 0 0 0,0-1 0 0 0,-1 0 0 0 0,-1 0 0 0 0,0-1 0 0 0,0 0 0 0 0,-1 0 0 0 0,0 0 0 0 0,-1-2-68 0 0,0 2 25 0 0,0 0 0 0 0,-1 0 0 0 0,-1 0 0 0 0,0-1 0 0 0,-1 1 0 0 0,0-1 0 0 0,-1 0 0 0 0,0 0 0 0 0,-1 0-25 0 0,-4 12 46 0 0,3 9-6500 0 0,6-6 4373 0 0,0 0-5989 0 0,-1 1-4166 0 0</inkml:trace>
  <inkml:trace contextRef="#ctx0" brushRef="#br0" timeOffset="399.178">1098 334 14243 0 0,'0'0'2020'0'0,"0"0"-276"0"0,0 0-113 0 0,0 0-134 0 0,0 0-210 0 0,0 0-229 0 0,0 0-219 0 0,0 0-177 0 0,0 0-108 0 0,31-13-90 0 0,100-42-85 0 0,-74 18 97 0 0,-50 27-356 0 0,5-4 77 0 0,-5 7-140 0 0,0 0 0 0 0,-1 0-1 0 0,0 0 1 0 0,0-1 0 0 0,0 0 0 0 0,-1 0 0 0 0,0-1 0 0 0,-1 1 0 0 0,0-1 0 0 0,0 0 0 0 0,-1 0 0 0 0,0-1-1 0 0,-1 1 1 0 0,0-1 0 0 0,0 1 0 0 0,-1-1 0 0 0,0-7-57 0 0,-3 14 7 0 0,0 0-1 0 0,0 0 1 0 0,-1 0-1 0 0,1 0 1 0 0,-1 0-1 0 0,0 1 1 0 0,1-1-1 0 0,-1 1 1 0 0,0 0-1 0 0,-1 0 1 0 0,1 0-1 0 0,0 0 1 0 0,0 0-1 0 0,-1 1 1 0 0,1-1-1 0 0,-1 1 1 0 0,0 0-1 0 0,1 0 1 0 0,-1 0 0 0 0,0 1-1 0 0,0-1 1 0 0,1 1-1 0 0,-1 0 1 0 0,0 0-1 0 0,0 0 1 0 0,1 1-1 0 0,-1-1 1 0 0,-1 1-7 0 0,-9 3-13 0 0,0 0 0 0 0,1 0 0 0 0,0 1 0 0 0,-1 1 0 0 0,2 0 0 0 0,-1 1 0 0 0,1 1 0 0 0,0 0 0 0 0,0 0 0 0 0,1 1 0 0 0,0 0 0 0 0,1 1 0 0 0,0 0 0 0 0,1 1 0 0 0,0 0 0 0 0,0 1 0 0 0,1 0 0 0 0,0 2 13 0 0,3-8 4 0 0,1 0 0 0 0,0 1 0 0 0,0-1-1 0 0,1 1 1 0 0,0 0 0 0 0,0 0 0 0 0,0 0 0 0 0,1 1-1 0 0,0-1 1 0 0,1 1 0 0 0,0-1 0 0 0,0 1-1 0 0,0-1 1 0 0,1 1 0 0 0,0-1 0 0 0,0 1-1 0 0,1 0 1 0 0,0-1 0 0 0,1 1 0 0 0,-1-1 0 0 0,2 0-1 0 0,-1 1 1 0 0,1-1 0 0 0,0 0 0 0 0,0-1-1 0 0,1 1 1 0 0,-1 0 0 0 0,2-1 0 0 0,2 5-4 0 0,9-1 27 0 0,0 0 0 0 0,1 0-1 0 0,0-2 1 0 0,1 0 0 0 0,-1-1 0 0 0,1 0 0 0 0,1-2 0 0 0,-1 0 0 0 0,1-1 0 0 0,0-1 0 0 0,0-1 0 0 0,0 0 0 0 0,0-2 0 0 0,0 0-1 0 0,0-1 1 0 0,6-1-27 0 0,-1 1-76 0 0,36-8-890 0 0,-41 2-2058 0 0,-1-2-3985 0 0,-8 5-5558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 6249 0 0,'0'0'2286'0'0,"0"0"-372"0"0,0 0-116 0 0,0 0 26 0 0,0 0-69 0 0,0 0-193 0 0,0 0-265 0 0,0 0-230 0 0,0 0-171 0 0,0 0-117 0 0,0 0-71 0 0,0 0-70 0 0,-7-3-55 0 0,-34-15 441 0 0,-25 10 1835 0 0,46 9-2740 0 0,1 2-1 0 0,0 0 1 0 0,-1 1 0 0 0,1 1-1 0 0,1 1 1 0 0,-1 0-1 0 0,1 2 1 0 0,0 0 0 0 0,1 1-1 0 0,0 1 1 0 0,0 0-1 0 0,1 1 1 0 0,1 1-1 0 0,-7 6-117 0 0,17-12 29 0 0,1 0 1 0 0,0-1-1 0 0,1 1 1 0 0,-1 0-1 0 0,1 1 1 0 0,0-1 0 0 0,1 1-1 0 0,-1-1 1 0 0,2 1-1 0 0,-1 0 1 0 0,0 0-1 0 0,1 0 1 0 0,1 0 0 0 0,-1 0-1 0 0,1 0 1 0 0,0 0-1 0 0,0-1 1 0 0,1 1-1 0 0,0 0 1 0 0,1 0 0 0 0,-1 0-1 0 0,1 0 1 0 0,0-1-1 0 0,1 1 1 0 0,0-1-1 0 0,0 1 1 0 0,0-1-31 0 0,4 7 47 0 0,1-1 0 0 0,0 1 0 0 0,1-2 1 0 0,1 1-1 0 0,-1-1 0 0 0,2-1 0 0 0,-1 1 0 0 0,2-2 0 0 0,-1 0 0 0 0,1 0 0 0 0,0-1 0 0 0,9 4-47 0 0,-7-5 46 0 0,1 0-1 0 0,0-2 0 0 0,0 1 0 0 0,1-2 1 0 0,-1 0-1 0 0,1-1 0 0 0,0 0 0 0 0,0-1 1 0 0,0-1-1 0 0,0-1 0 0 0,0 0 0 0 0,12-2-45 0 0,-23 1-129 0 0,0 0 0 0 0,1 0-1 0 0,-1 0 1 0 0,0-1 0 0 0,0 0 0 0 0,0 0-1 0 0,0 0 1 0 0,0-1 0 0 0,0 1-1 0 0,0-1 1 0 0,-1 0 0 0 0,0-1 0 0 0,1 1-1 0 0,-1-1 1 0 0,-1 0 0 0 0,1 0-1 0 0,0 0 1 0 0,2-4 129 0 0,-4 4-1003 0 0,2 0-1928 0 0,-3 0-2341 0 0,-1 0-7067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 0 0,'0'0'2467'0'0,"0"0"-947"0"0,0 0-326 0 0,0 0 62 0 0,0 0 59 0 0,0 0-75 0 0,0 0-265 0 0,0 0-315 0 0,0 0-205 0 0,0 0-131 0 0,0 0-32 0 0,0 0 26 0 0,-6 14 0 0 0,-20 44 12 0 0,13 43 519 0 0,14-71-649 0 0,-2-24-144 0 0,1 0-1 0 0,-1 0 1 0 0,1 0-1 0 0,0 1 1 0 0,1-1-1 0 0,-1 0 0 0 0,1 0 1 0 0,0 1-1 0 0,1-1 1 0 0,0 0-1 0 0,0 0 1 0 0,0-1-1 0 0,0 1 1 0 0,1 0-1 0 0,0-1 1 0 0,0 1-1 0 0,1-1 1 0 0,0 0-1 0 0,0 0 1 0 0,0 0-1 0 0,0-1 0 0 0,1 0 1 0 0,-1 1-1 0 0,1-2 1 0 0,0 1-1 0 0,0 0 1 0 0,1-1-1 0 0,-1 0 1 0 0,1 0-1 0 0,0-1 1 0 0,-1 0-1 0 0,1 0 1 0 0,0 0-1 0 0,3 0-55 0 0,4-5 74 0 0,0 0 0 0 0,0-2 1 0 0,-1 1-1 0 0,1-2 0 0 0,-1 1 1 0 0,0-2-1 0 0,-1 0 0 0 0,1 0 0 0 0,-1-1 1 0 0,-1 0-1 0 0,0-1 0 0 0,0 0 0 0 0,0-1 1 0 0,-1 0-1 0 0,-1 0 0 0 0,0-1 0 0 0,0-1-74 0 0,7-5 41 0 0,64-67 51 0 0,-77 85-93 0 0,-1-1 0 0 0,1 1 0 0 0,-1-1-1 0 0,1 1 1 0 0,-1 0 0 0 0,1 0 0 0 0,-1 0 0 0 0,1 0 0 0 0,-1 0-1 0 0,0 0 1 0 0,0 0 0 0 0,1 0 0 0 0,-1 1 0 0 0,0-1 0 0 0,0 0 0 0 0,0 1-1 0 0,-1-1 1 0 0,1 0 0 0 0,0 1 0 0 0,0-1 0 0 0,-1 1 0 0 0,1 0-1 0 0,-1-1 1 0 0,1 1 0 0 0,-1-1 0 0 0,0 1 0 0 0,0 0 0 0 0,1-1 0 0 0,-1 1-1 0 0,0 0 1 0 0,-1-1 0 0 0,1 1 0 0 0,0 0 0 0 0,0-1 0 0 0,-1 1 0 0 0,1 0-1 0 0,-1-1 1 0 0,1 1 0 0 0,-1-1 0 0 0,0 1 1 0 0,3 17 10 0 0,-2-9-7 0 0,1 1 1 0 0,0-1-1 0 0,1 0 1 0 0,0 0-1 0 0,0 0 1 0 0,1 0-1 0 0,1 0 1 0 0,0 0-1 0 0,0-1 1 0 0,0 1-1 0 0,2-1 1 0 0,-1-1-1 0 0,1 1 1 0 0,0-1-1 0 0,1 0 0 0 0,0 0 1 0 0,0 0-1 0 0,0-1 1 0 0,1 0-1 0 0,8 5-3 0 0,-10-9 35 0 0,-1 0-1 0 0,1 0 0 0 0,0-1 1 0 0,0 0-1 0 0,0 0 1 0 0,0 0-1 0 0,0-1 0 0 0,0 0 1 0 0,1 0-1 0 0,-1 0 1 0 0,0-1-1 0 0,1 0 0 0 0,-1 0 1 0 0,0-1-1 0 0,0 0 1 0 0,1 0-1 0 0,-1 0 0 0 0,0-1 1 0 0,0 0-1 0 0,0 0 1 0 0,0 0-1 0 0,0-1 0 0 0,-1 0 1 0 0,1 0-1 0 0,-1 0 1 0 0,0-1-1 0 0,0 0 0 0 0,0 0 1 0 0,0 0-1 0 0,-1-1 1 0 0,0 1-1 0 0,0-1 0 0 0,0 0 1 0 0,3-5-35 0 0,4-9 66 0 0,-2-1 0 0 0,0 1 0 0 0,0-2 0 0 0,-2 1 0 0 0,-1-1 1 0 0,0 0-1 0 0,1-18-66 0 0,-5-89-16 0 0,-20 101-1370 0 0,18 53-3588 0 0,2-10 936 0 0,0-7-2899 0 0,1-1-5399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18 512 7586 0 0,'0'0'4410'0'0,"0"0"-2447"0"0,0 0-636 0 0,0 0 207 0 0,0 0 123 0 0,0 0-123 0 0,0 0-296 0 0,0 0-258 0 0,0 0-147 0 0,0 0-58 0 0,0 0-53 0 0,0 0-84 0 0,0 0-77 0 0,-2 6-24 0 0,-7 21-30 0 0,7-20-11 0 0,-2-36 1647 0 0,4-5-2017 0 0,0 0 0 0 0,3 0 0 0 0,1 0 0 0 0,1 0 0 0 0,2 1 0 0 0,1 0 0 0 0,2 0 0 0 0,1 1 0 0 0,1 0 0 0 0,7-10-126 0 0,-15 32 3 0 0,1 0-1 0 0,0 0 1 0 0,0 0-1 0 0,1 1 0 0 0,0 0 1 0 0,1 0-1 0 0,0 0 1 0 0,0 1-1 0 0,1 0 1 0 0,0 1-1 0 0,0 0 1 0 0,1 0-1 0 0,0 1 0 0 0,0 0 1 0 0,0 0-1 0 0,1 1 1 0 0,0 0-1 0 0,5-1-2 0 0,-12 7-2 0 0,0 0-1 0 0,-1 1 1 0 0,1-1-1 0 0,-1 1 1 0 0,0 0-1 0 0,1 0 0 0 0,-1 0 1 0 0,0 0-1 0 0,0 0 1 0 0,0 0-1 0 0,-1 1 1 0 0,1-1-1 0 0,0 0 1 0 0,-1 1-1 0 0,0 0 1 0 0,1-1-1 0 0,-1 1 1 0 0,0 0-1 0 0,0 0 0 0 0,-1-1 1 0 0,1 1-1 0 0,0 0 1 0 0,-1 0-1 0 0,0 0 1 0 0,0 1 2 0 0,3 4-3 0 0,21 147-73 0 0,-21-108-2289 0 0,-2-47 1325 0 0,-1 0-506 0 0,0 0-749 0 0,0 0-2071 0 0,0 0-4384 0 0,0 0-1491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78 692 16596 0 0,'0'0'1512'0'0,"0"0"-608"0"0,0 0-24 0 0,0 0-48 0 0,0 0-119 0 0,0 0-177 0 0,0 0-232 0 0,0 0-168 0 0,0 0-56 0 0,0 0-40 0 0,0 0-56 0 0,0 0-72 0 0,0 0-192 0 0,0 0-304 0 0,44 181-681 0 0,-41-181-1951 0 0,1 0-9411 0 0</inkml:trace>
  <inkml:trace contextRef="#ctx0" brushRef="#br0" timeOffset="148.192">0 302 21597 0 0,'0'0'976'0'0,"0"0"-344"0"0,0 0 32 0 0,0 0-40 0 0,0 0-120 0 0,0 0-160 0 0,0 0-280 0 0,0 0-160 0 0,0 0-80 0 0,0 0-64 0 0,0 0-40 0 0,0 0-192 0 0,0 0-392 0 0,0-48-832 0 0,13 52-2385 0 0,-4-4-8970 0 0</inkml:trace>
  <inkml:trace contextRef="#ctx0" brushRef="#br0" timeOffset="429.013">560 0 19412 0 0,'0'0'1519'0'0,"0"0"-293"0"0,0 0-109 0 0,0 0-163 0 0,0 0-167 0 0,0 0-178 0 0,0 0-150 0 0,0 0-36 0 0,0 0 7 0 0,0 0-27 0 0,0 0-61 0 0,0 0-69 0 0,0 0-38 0 0,8 24-45 0 0,24 77-19 0 0,-13 47 239 0 0,-8 338-769 0 0,-5-455-346 0 0,-5-26-3770 0 0,-1-4-4466 0 0,0-1-2410 0 0</inkml:trace>
  <inkml:trace contextRef="#ctx0" brushRef="#br0" timeOffset="668.014">348 523 14435 0 0,'0'0'1799'0'0,"0"0"-528"0"0,0 0-160 0 0,0 0 13 0 0,0 0-125 0 0,0 0-229 0 0,0 0-229 0 0,34-1-160 0 0,110-5-91 0 0,208-13-2073 0 0,-301 19-242 0 0,-18 0-4297 0 0,-19 0-4517 0 0</inkml:trace>
  <inkml:trace contextRef="#ctx0" brushRef="#br0" timeOffset="964.348">1121 527 5337 0 0,'0'0'2406'0'0,"0"0"-607"0"0,0 0-91 0 0,0 0 77 0 0,0 0 10 0 0,0 0-40 0 0,0 0-100 0 0,0 0-124 0 0,0 0-145 0 0,0 0-148 0 0,0 0-151 0 0,0 0-153 0 0,32 5-134 0 0,99 16-132 0 0,-73-30 93 0 0,-50 3-576 0 0,-1 3-109 0 0,-1-1 0 0 0,0 1 0 0 0,1-1 0 0 0,-1-1 0 0 0,-1 1 0 0 0,1-1-1 0 0,-1 0 1 0 0,1 0 0 0 0,-2 0 0 0 0,1-1 0 0 0,0 0 0 0 0,-1 0 0 0 0,0 0 0 0 0,-1 0 0 0 0,1-1 0 0 0,-1 0 0 0 0,0 1 0 0 0,-1-1 0 0 0,0 0 0 0 0,0 0 0 0 0,0 0 0 0 0,-1-1 0 0 0,0 1 0 0 0,0 0 0 0 0,-1-1 0 0 0,0-3-76 0 0,-4 8 5 0 0,1 1-1 0 0,0-1 1 0 0,-1 1 0 0 0,0-1 0 0 0,1 1-1 0 0,-1 0 1 0 0,0 0 0 0 0,0 1 0 0 0,0-1 0 0 0,-1 1-1 0 0,1 0 1 0 0,0 0 0 0 0,0 0 0 0 0,-1 1 0 0 0,1-1-1 0 0,0 1 1 0 0,-1 0 0 0 0,1 1 0 0 0,0-1-1 0 0,-1 1 1 0 0,1-1 0 0 0,0 1 0 0 0,0 1 0 0 0,-2 0-5 0 0,-8 2-20 0 0,0 1 0 0 0,1 1 1 0 0,0 0-1 0 0,0 1 0 0 0,1 0 1 0 0,0 1-1 0 0,0 0 0 0 0,1 1 1 0 0,0 1-1 0 0,0 0 0 0 0,1 0 1 0 0,1 1-1 0 0,0 0 0 0 0,0 0 1 0 0,1 1-1 0 0,0 0 0 0 0,1 1 1 0 0,1 0-1 0 0,-3 7 20 0 0,5-12 3 0 0,1 1-1 0 0,0 0 1 0 0,0-1-1 0 0,1 1 1 0 0,0 0 0 0 0,0 0-1 0 0,1 1 1 0 0,1-1-1 0 0,0 0 1 0 0,0 0 0 0 0,0 0-1 0 0,1 0 1 0 0,0 1-1 0 0,1-1 1 0 0,0 0 0 0 0,1-1-1 0 0,2 6-2 0 0,3-1 27 0 0,2 0 0 0 0,-1-1 0 0 0,2 0 0 0 0,0-1 0 0 0,0 0 1 0 0,1-1-1 0 0,0 0 0 0 0,0-1 0 0 0,1 0 0 0 0,1-1 0 0 0,0 0 0 0 0,0-1 0 0 0,0-1 0 0 0,8 3-27 0 0,13 2-343 0 0,0 0 0 0 0,0-2 1 0 0,1-2-1 0 0,0-1 0 0 0,28 0 343 0 0,-30-6-4020 0 0,-26 0 564 0 0,1 0-8985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55 10682 0 0,'0'0'1999'0'0,"0"0"-341"0"0,0 0-14 0 0,0 0 51 0 0,0 0-81 0 0,0 0-231 0 0,0 0-301 0 0,0 0-205 0 0,0 0-119 0 0,0 0-84 0 0,0 0-61 0 0,0 0-51 0 0,0-8-60 0 0,-4-24-51 0 0,4 31-419 0 0,-1 0 1 0 0,1 0 0 0 0,-1 0 0 0 0,0 0 0 0 0,1 0 0 0 0,-1 0-1 0 0,0 1 1 0 0,0-1 0 0 0,0 0 0 0 0,1 1 0 0 0,-1-1 0 0 0,0 0-1 0 0,0 1 1 0 0,0-1 0 0 0,0 1 0 0 0,0-1 0 0 0,0 1 0 0 0,0 0 0 0 0,-1-1-1 0 0,1 1 1 0 0,0 0 0 0 0,0 0 0 0 0,0 0 0 0 0,0 0 0 0 0,0 0-1 0 0,0 0 1 0 0,0 0 0 0 0,0 0 0 0 0,-1 0 0 0 0,1 1 0 0 0,0-1-1 0 0,0 0 1 0 0,-1 1-33 0 0,-3 0 138 0 0,-12 0-52 0 0,0 2 0 0 0,1 0-1 0 0,-1 1 1 0 0,1 1 0 0 0,0 0-1 0 0,1 1 1 0 0,-1 1 0 0 0,1 1 0 0 0,0 0-1 0 0,1 0 1 0 0,0 2 0 0 0,0 0-1 0 0,1 0 1 0 0,0 1 0 0 0,-9 11-86 0 0,14-13 11 0 0,1 0 0 0 0,0 1 1 0 0,0 0-1 0 0,1 0 0 0 0,0 1 1 0 0,0-1-1 0 0,2 1 0 0 0,-1 1 1 0 0,1-1-1 0 0,1 0 0 0 0,0 1 0 0 0,0 0 1 0 0,2 0-1 0 0,-1 0 0 0 0,1 0 1 0 0,1 0-1 0 0,0 0 0 0 0,1 0 1 0 0,1 6-12 0 0,-1-15 8 0 0,0 0 1 0 0,0 0 0 0 0,0 0 0 0 0,0 0 0 0 0,1 0-1 0 0,-1-1 1 0 0,1 1 0 0 0,0 0 0 0 0,0-1 0 0 0,0 0-1 0 0,0 1 1 0 0,0-1 0 0 0,0 0 0 0 0,1 0 0 0 0,-1 0-1 0 0,1 0 1 0 0,-1-1 0 0 0,1 1 0 0 0,0-1 0 0 0,0 1-1 0 0,-1-1 1 0 0,1 0 0 0 0,0 0 0 0 0,0 0 0 0 0,0-1-1 0 0,0 1 1 0 0,1-1 0 0 0,-1 1 0 0 0,2-1-9 0 0,93-15 570 0 0,-72 0-519 0 0,-1 0 0 0 0,-1-2 0 0 0,-1 0 0 0 0,0-2 0 0 0,-1-1 0 0 0,-1 0 0 0 0,3-6-51 0 0,28-25 38 0 0,14 2 0 0 0,-65 49-64 0 0,-1 30-156 0 0,-1-10 126 0 0,0-16-48 0 0,1 1 0 0 0,-1 0 0 0 0,1 0 0 0 0,0 0 0 0 0,0 0 0 0 0,0 0 0 0 0,1 0-1 0 0,-1-1 1 0 0,1 1 0 0 0,1 0 0 0 0,-1 0 0 0 0,1-1 0 0 0,-1 1 0 0 0,1-1 0 0 0,1 1 0 0 0,-1-1 0 0 0,0 0 0 0 0,1 0 0 0 0,0 0 0 0 0,0 0 0 0 0,1 0 104 0 0,16 11-1697 0 0,4 3-1309 0 0,-8-7-4549 0 0,-9-7-4519 0 0</inkml:trace>
  <inkml:trace contextRef="#ctx0" brushRef="#br0" timeOffset="464.952">773 442 11346 0 0,'0'0'2497'0'0,"0"0"-726"0"0,0 0-261 0 0,0 0-37 0 0,0 0-96 0 0,0 0-208 0 0,0 0-219 0 0,0 0-170 0 0,0 0-45 0 0,0 0-3 0 0,0 0-47 0 0,0 0-69 0 0,0 0-65 0 0,9-10-49 0 0,67-84 945 0 0,-16 3-611 0 0,51-41-587 0 0,-78 109-287 0 0,-33 23 10 0 0,0 0-18 0 0,0 19-64 0 0,-16 168-40 0 0,19-182 165 0 0,0 1-1 0 0,0-1 1 0 0,0 0 0 0 0,1 0-1 0 0,0 0 1 0 0,0 0-1 0 0,0-1 1 0 0,1 1-1 0 0,-1-1 1 0 0,1 0 0 0 0,0 0-1 0 0,0-1 1 0 0,1 0-1 0 0,-1 1 1 0 0,1-2 0 0 0,-1 1-1 0 0,1-1 1 0 0,0 0-1 0 0,0 0 1 0 0,0 0-1 0 0,0-1 1 0 0,0 0 0 0 0,1 0-1 0 0,-1-1 1 0 0,0 0-1 0 0,0 0 1 0 0,1 0 0 0 0,-1-1-1 0 0,0 0 1 0 0,0 0-1 0 0,0 0 1 0 0,0-1-15 0 0,4 0 46 0 0,0 0-1 0 0,0 0 1 0 0,-1-1-1 0 0,1-1 1 0 0,-1 0 0 0 0,0 0-1 0 0,0 0 1 0 0,0-1 0 0 0,-1-1-1 0 0,0 1 1 0 0,0-1 0 0 0,0-1-1 0 0,-1 1 1 0 0,0-1-1 0 0,0-1 1 0 0,0 1 0 0 0,-1-1-1 0 0,0 0 1 0 0,-1-1 0 0 0,0 1-1 0 0,0-1 1 0 0,-1 0-1 0 0,0-1-45 0 0,23-79-3270 0 0,-24 70-1806 0 0,-1-1-3936 0 0,-2 12-4000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6929 0 0,'0'0'1820'0'0,"0"0"-212"0"0,0 0-20 0 0,0 0 105 0 0,0 0 38 0 0,0 0-162 0 0,0 0-358 0 0,0 0-396 0 0,0 0-272 0 0,0 0-86 0 0,0 0 10 0 0,0 0 85 0 0,0 0 51 0 0,11 0-35 0 0,205 0 1983 0 0,32-7 130 0 0,-301-19-2042 0 0,42 22-660 0 0,0 0 0 0 0,0-1 1 0 0,0 0-1 0 0,1-1 0 0 0,0 0 0 0 0,0-1 1 0 0,1 0-1 0 0,0 0 0 0 0,0-1 1 0 0,1 0-1 0 0,0-1 0 0 0,0 0 0 0 0,1 0 1 0 0,0 0-1 0 0,0-1 0 0 0,1 0 1 0 0,1-1-1 0 0,0 1 0 0 0,-4-11 21 0 0,8-1-1858 0 0,7 11-5368 0 0,-2 11-2831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416 462 432 0 0,'0'0'1926'0'0,"0"0"-55"0"0,0 0 97 0 0,0 0 157 0 0,0 0-38 0 0,0 0-228 0 0,0 0-309 0 0,0 0-290 0 0,0 0-211 0 0,0 0-91 0 0,0 0-52 0 0,4-4-61 0 0,-1 2-385 0 0,8-9-364 0 0,-7-2 3568 0 0,-47-6-1043 0 0,27 17-2494 0 0,0 1 0 0 0,0 0-1 0 0,0 2 1 0 0,0-1-1 0 0,0 2 1 0 0,0 0-1 0 0,0 1 1 0 0,0 0-1 0 0,1 2 1 0 0,-1 0 0 0 0,1 0-1 0 0,0 1 1 0 0,1 1-1 0 0,0 1 1 0 0,0 0-1 0 0,0 1 1 0 0,1 0-1 0 0,0 1 1 0 0,-7 8-127 0 0,13-13 45 0 0,-1 1-1 0 0,2 0 1 0 0,-1 0 0 0 0,1 1-1 0 0,0 0 1 0 0,0 0 0 0 0,1 1-1 0 0,0-1 1 0 0,0 1-1 0 0,1 0 1 0 0,0 1 0 0 0,0-1-1 0 0,1 1 1 0 0,0-1 0 0 0,1 1-1 0 0,0 0 1 0 0,0 0 0 0 0,1 0-1 0 0,0 0 1 0 0,0 0 0 0 0,1 0-1 0 0,0 1 1 0 0,1-1-45 0 0,3-1 35 0 0,0 0 1 0 0,1 0-1 0 0,0-1 1 0 0,0 0-1 0 0,1 0 1 0 0,0 0-1 0 0,0 0 1 0 0,0-1-1 0 0,1 0 1 0 0,0-1-1 0 0,0 1 1 0 0,1-1-1 0 0,0-1 1 0 0,-1 1-1 0 0,1-2 1 0 0,1 1-1 0 0,-1-1 1 0 0,5 2-36 0 0,20 5-24 0 0,1-1 1 0 0,-1-2 0 0 0,2-1 0 0 0,-1-2-1 0 0,0-1 1 0 0,1-1 0 0 0,8-3 23 0 0,46-17-2243 0 0,-63 4-885 0 0,-1-2-3298 0 0,-17 9-5433 0 0</inkml:trace>
  <inkml:trace contextRef="#ctx0" brushRef="#br0" timeOffset="337.694">1104 418 13739 0 0,'0'0'1778'0'0,"0"0"-329"0"0,0 0-122 0 0,0 0 30 0 0,0 0-8 0 0,0 0-191 0 0,0 0-271 0 0,0 0-249 0 0,-32 28-194 0 0,-100 90-103 0 0,128-116-318 0 0,0 1 1 0 0,1 0 0 0 0,-1 0 0 0 0,1 0 0 0 0,-1 0 0 0 0,1 1 0 0 0,0 0 0 0 0,0-1-1 0 0,1 1 1 0 0,-1 0 0 0 0,1 0 0 0 0,0 0 0 0 0,0 1 0 0 0,0-1 0 0 0,1 0 0 0 0,-1 1-1 0 0,1 0-23 0 0,-1 6 79 0 0,0-6-55 0 0,1 0 1 0 0,-1 0-1 0 0,1 0 1 0 0,0 0 0 0 0,0 0-1 0 0,1 0 1 0 0,0 0-1 0 0,-1 1 1 0 0,2-1-1 0 0,-1 0 1 0 0,1 0 0 0 0,-1 0-1 0 0,2 0 1 0 0,-1 0-1 0 0,0 0 1 0 0,1 0-1 0 0,0 0 1 0 0,0-1 0 0 0,0 1-1 0 0,1-1 1 0 0,0 1-1 0 0,0-1 1 0 0,0 0 0 0 0,0 0-1 0 0,0 0 1 0 0,1 0-1 0 0,0-1 1 0 0,0 0-1 0 0,0 1 1 0 0,0-1 0 0 0,0-1-1 0 0,1 1 1 0 0,-1-1-1 0 0,1 1 1 0 0,1-1-25 0 0,9 2 108 0 0,-1-2 1 0 0,1 0-1 0 0,0-1 0 0 0,-1 0 1 0 0,1-1-1 0 0,0-1 0 0 0,0 0 1 0 0,-1-1-1 0 0,1 0 0 0 0,-1-1 1 0 0,1-1-1 0 0,-1-1 0 0 0,0 0 1 0 0,-1 0-1 0 0,1-2 0 0 0,-1 1 1 0 0,0-2-1 0 0,-1 0 0 0 0,1 0 1 0 0,-2-1-1 0 0,4-4-108 0 0,-4 4 85 0 0,-1-1 0 0 0,0 0 0 0 0,-1-1 0 0 0,0 0 0 0 0,-1 0 0 0 0,0-1 0 0 0,-1 0 0 0 0,0 0 0 0 0,-1-1 0 0 0,0 0 0 0 0,-1 0 0 0 0,-1 0 0 0 0,0 0 0 0 0,1-11-85 0 0,-3 21-4 0 0,-1-1 0 0 0,-1 0-1 0 0,1 0 1 0 0,-1 0 0 0 0,1 1 0 0 0,-1-1 0 0 0,0 0 0 0 0,0 0 0 0 0,-1 0 0 0 0,1 0 0 0 0,-1 0 0 0 0,0 1 0 0 0,0-1 0 0 0,0 0 0 0 0,0 1 0 0 0,-1-1 0 0 0,1 1 0 0 0,-1-1 0 0 0,0 1 0 0 0,0-1 0 0 0,-1 1 0 0 0,1 0 0 0 0,0 0 0 0 0,-1 0 0 0 0,0 1 0 0 0,0-1-1 0 0,0 1 1 0 0,0-1 0 0 0,0 1 0 0 0,0 0 0 0 0,-1 0 0 0 0,1 0 0 0 0,-4-1 4 0 0,-2-1-197 0 0,-1 1-1 0 0,0 0 1 0 0,0 0-1 0 0,0 1 0 0 0,0 0 1 0 0,0 0-1 0 0,0 1 1 0 0,-1 1-1 0 0,1 0 1 0 0,0 0-1 0 0,-1 1 0 0 0,1 0 1 0 0,0 1-1 0 0,0 0 1 0 0,0 1-1 0 0,0 0 1 0 0,-1 1 197 0 0,-24 15-4481 0 0,6 7-3467 0 0,17-11-4183 0 0</inkml:trace>
  <inkml:trace contextRef="#ctx0" brushRef="#br0" timeOffset="837.187">1515 848 16900 0 0,'0'0'1791'0'0,"0"0"-406"0"0,0 0-158 0 0,0 0-29 0 0,0 0-130 0 0,0 0-210 0 0,0 0-238 0 0,0 0-178 0 0,0 0-79 0 0,17-31-24 0 0,57-101-43 0 0,0 34 307 0 0,7 7-66 0 0,-80 90-525 0 0,-1 1-24 0 0,0 0 12 0 0,-4 15-141 0 0,0-9 149 0 0,1-1 1 0 0,0 0 0 0 0,0 1-1 0 0,0 0 1 0 0,1 0-1 0 0,0 0 1 0 0,0 0 0 0 0,1 0-1 0 0,-1 0 1 0 0,1 0-1 0 0,0 1 1 0 0,1-1 0 0 0,0 0-1 0 0,0 1 1 0 0,0-1-1 0 0,1 0 1 0 0,0 0 0 0 0,0 1-1 0 0,0-1 1 0 0,1 0-1 0 0,0 0 1 0 0,0 0 0 0 0,1 0-1 0 0,-1-1 1 0 0,1 1-1 0 0,1-1 1 0 0,-1 1 0 0 0,1-1-1 0 0,2 3-8 0 0,1-4 121 0 0,0 0 0 0 0,0 0 0 0 0,1-1 0 0 0,-1 0-1 0 0,1 0 1 0 0,0 0 0 0 0,-1-1 0 0 0,1-1 0 0 0,0 1 0 0 0,1-1-1 0 0,-1 0 1 0 0,0-1 0 0 0,0 0 0 0 0,0 0 0 0 0,2-1-121 0 0,0-3 100 0 0,0 1 1 0 0,0-1-1 0 0,0 0 1 0 0,0-1 0 0 0,-1 0-1 0 0,0-1 1 0 0,0 0-1 0 0,-1 0 1 0 0,0-1-1 0 0,0 0 1 0 0,0-1 0 0 0,-1 0-1 0 0,0 0 1 0 0,0 0-1 0 0,-1-1 1 0 0,0 0-1 0 0,3-7-100 0 0,0 5 47 0 0,0-1 0 0 0,-1-1 0 0 0,0 0 0 0 0,-1 0 0 0 0,-1 0 0 0 0,0-1 0 0 0,0 0 0 0 0,-1 0 0 0 0,-1 0 0 0 0,-1-1 0 0 0,0 1 0 0 0,1-11-47 0 0,-5 23-73 0 0,0 1 0 0 0,0 1-1 0 0,0-1 1 0 0,0 0-1 0 0,1 0 1 0 0,-1 0-1 0 0,0 0 1 0 0,0 0-1 0 0,-1 1 1 0 0,1-1-1 0 0,0 1 1 0 0,0-1-1 0 0,0 1 1 0 0,0-1-1 0 0,-1 1 1 0 0,1-1 0 0 0,0 1-1 0 0,0 0 1 0 0,-1 0-1 0 0,1 0 1 0 0,0 0-1 0 0,0 0 1 0 0,-1 0-1 0 0,1 0 1 0 0,0 0-1 0 0,0 0 1 0 0,-1 0-1 0 0,1 1 1 0 0,0-1 0 0 0,0 1-1 0 0,0-1 1 0 0,-1 1-1 0 0,1-1 1 0 0,0 1-1 0 0,0-1 1 0 0,0 1-1 0 0,0 0 1 0 0,0 0-1 0 0,0 0 1 0 0,0 0-1 0 0,0-1 1 0 0,1 1-1 0 0,-1 0 1 0 0,0 0 0 0 0,0 1-1 0 0,1-1 74 0 0,-17 28-4862 0 0,12-19-493 0 0,-1-1-7061 0 0</inkml:trace>
  <inkml:trace contextRef="#ctx0" brushRef="#br0" timeOffset="1315.346">2634 407 16428 0 0,'0'0'3983'0'0,"0"0"-2148"0"0,0 0-644 0 0,0 0-16 0 0,0 0-92 0 0,0 0-184 0 0,0 0-237 0 0,0 0-183 0 0,0 0-137 0 0,0 0-98 0 0,0 0-51 0 0,0 0-54 0 0,0 0-17 0 0,-12 0-5 0 0,-42 4-48 0 0,-19 28 31 0 0,11 13 105 0 0,62-42-206 0 0,0 1-1 0 0,1-1 1 0 0,0 0-1 0 0,0 0 1 0 0,0 0-1 0 0,0 0 1 0 0,0 0-1 0 0,0-1 1 0 0,1 1-1 0 0,0 0 1 0 0,-1 0-1 0 0,1-1 1 0 0,0 1-1 0 0,0-1 0 0 0,0 0 1 0 0,1 1-1 0 0,-1-1 1 0 0,0 0-1 0 0,1 0 1 0 0,0-1-1 0 0,-1 1 1 0 0,1-1-1 0 0,0 1 1 0 0,0-1-1 0 0,0 0 1 0 0,0 0-1 0 0,0 0 1 0 0,0 0-1 0 0,0 0 1 0 0,0-1-1 0 0,0 1 1 0 0,2-1 1 0 0,1 2-1 0 0,0-1 30 0 0,-1 0 0 0 0,1 1 1 0 0,-1 0-1 0 0,1 0 0 0 0,-1 0 1 0 0,0 0-1 0 0,0 1 0 0 0,0 0 1 0 0,0 0-1 0 0,0 0 0 0 0,-1 1 0 0 0,1 0 1 0 0,-1 0-1 0 0,0 0 0 0 0,0 0 1 0 0,0 0-1 0 0,-1 1 0 0 0,0 0 0 0 0,1 0 1 0 0,-2 0-1 0 0,1 0 0 0 0,-1 0 1 0 0,1 0-1 0 0,-1 1 0 0 0,-1-1 1 0 0,1 1-1 0 0,-1-1 0 0 0,0 5-29 0 0,0-5 36 0 0,-2 0 0 0 0,1-1 0 0 0,0 1 0 0 0,-1-1 0 0 0,0 1 0 0 0,0 0 0 0 0,0-1 0 0 0,-1 0 0 0 0,0 1 0 0 0,1-1 0 0 0,-2 0 0 0 0,1 0 0 0 0,0 0 0 0 0,-1 0 0 0 0,1 0 0 0 0,-1-1 0 0 0,0 1 0 0 0,-1-1 0 0 0,1 0 0 0 0,-1 0 0 0 0,1 0 0 0 0,-1 0 0 0 0,0 0-36 0 0,-7 3-24 0 0,-1 1 0 0 0,0-2 0 0 0,0 0-1 0 0,0 0 1 0 0,-1-1 0 0 0,1-1 0 0 0,-1 0 0 0 0,0-1-1 0 0,0 0 1 0 0,0-1 0 0 0,0 0 0 0 0,0-1 0 0 0,0-1-1 0 0,-9-1 25 0 0,-10 2-930 0 0,28-10-2056 0 0,10 2-3694 0 0,-2 4-5136 0 0</inkml:trace>
  <inkml:trace contextRef="#ctx0" brushRef="#br0" timeOffset="1998.851">2796 723 10034 0 0,'0'0'4416'0'0,"0"0"-2106"0"0,0 0-610 0 0,0 0-82 0 0,0 0-162 0 0,0 0-198 0 0,0 0-242 0 0,0 0-191 0 0,0 0-165 0 0,0 0-134 0 0,34-1-82 0 0,104-5-71 0 0,-76-6 154 0 0,-53 5-397 0 0,102-88 932 0 0,-106 89-1045 0 0,-1 1-1 0 0,1-1 0 0 0,-1 0 1 0 0,-1-1-1 0 0,1 1 0 0 0,-1 0 0 0 0,0-1 1 0 0,0 0-1 0 0,-1 0 0 0 0,0 0 1 0 0,0 0-1 0 0,-1 0 0 0 0,1 0 1 0 0,-2 0-1 0 0,1-1 0 0 0,-1 1 0 0 0,0 0 1 0 0,-1-6-17 0 0,-2 9-31 0 0,0 1 0 0 0,-1 0-1 0 0,1 1 1 0 0,-1-1 0 0 0,1 0 0 0 0,-1 1 0 0 0,0 0 0 0 0,0 0 0 0 0,0 0-1 0 0,0 0 1 0 0,0 1 0 0 0,-1 0 0 0 0,1 0 0 0 0,0 0 0 0 0,-1 0 0 0 0,1 0-1 0 0,0 1 1 0 0,-1 0 0 0 0,1 0 0 0 0,-1 0 0 0 0,1 1 0 0 0,-1-1 0 0 0,1 1 0 0 0,0 0-1 0 0,-1 0 1 0 0,-3 2 31 0 0,-7 3-93 0 0,0 0-1 0 0,1 0 0 0 0,0 2 1 0 0,0-1-1 0 0,0 2 1 0 0,1 0-1 0 0,0 1 0 0 0,1 0 1 0 0,0 1-1 0 0,1 0 1 0 0,0 0-1 0 0,1 2 0 0 0,0-1 1 0 0,1 1-1 0 0,0 1 1 0 0,-6 12 93 0 0,12-22-20 0 0,1 0 0 0 0,0 0 1 0 0,0-1-1 0 0,0 1 0 0 0,0 1 1 0 0,1-1-1 0 0,-1 0 0 0 0,1 0 1 0 0,0 0-1 0 0,0 1 0 0 0,1-1 1 0 0,-1 0-1 0 0,1 1 0 0 0,0-1 1 0 0,0 1-1 0 0,1-1 0 0 0,-1 0 1 0 0,1 1-1 0 0,0-1 0 0 0,0 0 1 0 0,1 0-1 0 0,-1 1 0 0 0,1-1 1 0 0,0 0-1 0 0,0 0 0 0 0,0-1 1 0 0,0 1-1 0 0,1 0 0 0 0,-1-1 0 0 0,1 1 1 0 0,0-1-1 0 0,2 2 20 0 0,8 1 3 0 0,1 0-1 0 0,0-1 0 0 0,0-1 1 0 0,0 0-1 0 0,0-1 0 0 0,0-1 1 0 0,1 0-1 0 0,-1 0 0 0 0,1-2 1 0 0,-1 0-1 0 0,1 0 0 0 0,0-2 1 0 0,6-1-3 0 0,10-3 95 0 0,0-1 0 0 0,0-2 0 0 0,-1-1 0 0 0,-1-1 0 0 0,0-1 0 0 0,0-2 0 0 0,-1-1 0 0 0,-1-1 0 0 0,-1-2 0 0 0,0 0 0 0 0,9-10-95 0 0,-1 0 224 0 0,-1-2 0 0 0,-1 0 0 0 0,-1-3 0 0 0,-2 0 0 0 0,-1-2-1 0 0,17-30-223 0 0,-44 65 12 0 0,1-1-1 0 0,-1 0 0 0 0,0-1 1 0 0,0 1-1 0 0,0 0 1 0 0,0 0-1 0 0,0 0 0 0 0,-1-1 1 0 0,1 1-1 0 0,0 0 1 0 0,0-1-1 0 0,-1 1 0 0 0,1 0 1 0 0,-1-1-1 0 0,0 1 0 0 0,1-1 1 0 0,-1 1-1 0 0,0-1 1 0 0,0 1-1 0 0,1-1 0 0 0,-1 1 1 0 0,-1-1-1 0 0,1 1 1 0 0,0-1-1 0 0,0 1 0 0 0,0-1 1 0 0,-1 1-1 0 0,1-1 0 0 0,-1 1 1 0 0,1-1-1 0 0,-1 1 1 0 0,0 0-1 0 0,1-1 0 0 0,-1 1 1 0 0,0 0-1 0 0,0 0 1 0 0,0-1-1 0 0,0 1 0 0 0,0 0 1 0 0,0 0-1 0 0,-1 0-11 0 0,-6 1-17 0 0,1 0-1 0 0,-1 1 1 0 0,1 1-1 0 0,-1-1 1 0 0,1 1 0 0 0,0 0-1 0 0,0 1 1 0 0,0-1-1 0 0,0 2 1 0 0,0-1-1 0 0,0 1 1 0 0,1 0 0 0 0,0 0-1 0 0,0 1 1 0 0,0-1-1 0 0,-2 3 18 0 0,8-6-2 0 0,-5 2-17 0 0,0 0 0 0 0,0 0-1 0 0,0 1 1 0 0,1-1 0 0 0,-1 1 0 0 0,1 1 0 0 0,0-1 0 0 0,0 0 0 0 0,1 1 0 0 0,-1 0 0 0 0,1 0-1 0 0,0 0 1 0 0,1 0 0 0 0,-1 0 0 0 0,1 1 0 0 0,0-1 0 0 0,0 1 0 0 0,1 0 0 0 0,-1-1-1 0 0,1 1 1 0 0,0 2 19 0 0,4-6 9 0 0,0-1 0 0 0,-1 1 0 0 0,1 0 0 0 0,0-1-1 0 0,0 1 1 0 0,0-1 0 0 0,0 0 0 0 0,0 0 0 0 0,0 0-1 0 0,0 0 1 0 0,0-1 0 0 0,0 1 0 0 0,1-1 0 0 0,-1 0-1 0 0,0 0 1 0 0,0 0 0 0 0,1 0 0 0 0,1-1-9 0 0,-2 1 4 0 0,18 0 90 0 0,-9-1-28 0 0,0 0 1 0 0,0 2 0 0 0,0-1-1 0 0,0 1 1 0 0,0 1 0 0 0,0 0-1 0 0,-1 1 1 0 0,1 0-1 0 0,-1 1 1 0 0,9 3-67 0 0,-16-2 33 0 0,0-1 0 0 0,0 0 0 0 0,-1 1 0 0 0,1 0 0 0 0,-1 0 1 0 0,0 0-1 0 0,0 0 0 0 0,-1 0 0 0 0,1 1 0 0 0,-1-1 0 0 0,-1 1 0 0 0,1 0 0 0 0,-1 0 0 0 0,0-1 0 0 0,0 1 0 0 0,0 0 0 0 0,-1 0 0 0 0,0 0 0 0 0,0 0 0 0 0,-1 0 0 0 0,1 0 1 0 0,-1-1-1 0 0,-1 1 0 0 0,0 1-33 0 0,-43 96-1109 0 0,30-90-297 0 0,13-12-3181 0 0,1 0-4422 0 0,1-1 8990 0 0,0 0-12019 0 0</inkml:trace>
  <inkml:trace contextRef="#ctx0" brushRef="#br0" timeOffset="2432.047">3987 362 7098 0 0,'0'0'5953'0'0,"0"0"-3010"0"0,0 0-924 0 0,0 0-269 0 0,0 0-292 0 0,0 0-297 0 0,0 0-295 0 0,0 0-172 0 0,0 0-21 0 0,0 0-8 0 0,0 0-58 0 0,0 0-56 0 0,0 0-82 0 0,5 21-70 0 0,26 102 193 0 0,51 153 299 0 0,-82-275-882 0 0,0-1 0 0 0,-1 1 1 0 0,1-1-1 0 0,0 1 0 0 0,0 0 1 0 0,0-1-1 0 0,0 1 0 0 0,0-1 1 0 0,0 1-1 0 0,0-1 0 0 0,0 1 1 0 0,0 0-1 0 0,0-1 0 0 0,0 1 1 0 0,0-1-1 0 0,0 1 0 0 0,1-1 1 0 0,-1 1-1 0 0,0 0 0 0 0,0-1 0 0 0,1 1 1 0 0,-1-1-1 0 0,0 1 0 0 0,1-1 1 0 0,-1 0-1 0 0,0 1 0 0 0,1-1 1 0 0,-1 1-1 0 0,1-1 0 0 0,-1 0 1 0 0,1 1-1 0 0,-1-1 0 0 0,1 0 1 0 0,-1 1-1 0 0,1-1 0 0 0,-1 0 1 0 0,1 0-1 0 0,-1 1 0 0 0,1-1 0 0 0,-1 0 1 0 0,1 0-1 0 0,0 0 0 0 0,-1 0 1 0 0,1 0-1 0 0,-1 0 0 0 0,1 0 1 0 0,-1 0-1 0 0,1 0 0 0 0,0 0 1 0 0,-1 0-1 0 0,1 0 0 0 0,-1 0 1 0 0,1-1-1 0 0,-1 1 0 0 0,1 0 1 0 0,-1 0-1 0 0,1-1 0 0 0,-1 1 0 0 0,1 0 1 0 0,-1-1-1 0 0,1 1 0 0 0,-1 0 1 0 0,1-1-1 0 0,-1 1 0 0 0,1-1 1 0 0,-1 1-1 0 0,0-1 0 0 0,1 1 1 0 0,-1-1-1 0 0,0 1-9 0 0,19-44 774 0 0,-18 39-809 0 0,88-244 588 0 0,-28 123-1469 0 0,-47 110-936 0 0,0 13-6154 0 0,-10 3-4183 0 0</inkml:trace>
  <inkml:trace contextRef="#ctx0" brushRef="#br0" timeOffset="3034.996">4523 624 6081 0 0,'0'0'2900'0'0,"0"0"-397"0"0,0 0-231 0 0,0 0-258 0 0,0 0-298 0 0,0 0-305 0 0,0 0-252 0 0,0 0-181 0 0,0 0-147 0 0,35-9-83 0 0,107-29-55 0 0,-139 37-659 0 0,95-37 1947 0 0,-90 32-1810 0 0,-4 4-99 0 0,-1-1 0 0 0,0 1 0 0 0,0 0 0 0 0,0-1 0 0 0,0 0 0 0 0,-1 0 0 0 0,1 0 0 0 0,-1 0 0 0 0,1 0 0 0 0,-1 0 0 0 0,0-1 0 0 0,-1 1 0 0 0,1-1 0 0 0,0 1 0 0 0,-1-1 0 0 0,0 0 0 0 0,0 0 0 0 0,0 1 0 0 0,0-1 0 0 0,-1 0 0 0 0,1 0 0 0 0,-1 0 0 0 0,0 0 0 0 0,0 0 0 0 0,-1 0 1 0 0,1-1-73 0 0,-4 2 11 0 0,0 0 0 0 0,0 0 0 0 0,1 0 0 0 0,-2 0 0 0 0,1 1 0 0 0,0-1 0 0 0,0 1 0 0 0,-1 0 0 0 0,1 1 0 0 0,-1-1 0 0 0,0 1 0 0 0,1 0 0 0 0,-1 0 0 0 0,0 0 0 0 0,0 1 0 0 0,0-1 0 0 0,0 1 0 0 0,0 0 0 0 0,1 1 1 0 0,-1-1-1 0 0,-4 2-11 0 0,-4 0-13 0 0,0 2 0 0 0,1-1 0 0 0,-1 1 1 0 0,1 1-1 0 0,0 1 0 0 0,0-1 0 0 0,1 2 1 0 0,0-1-1 0 0,0 2 0 0 0,0-1 1 0 0,1 2-1 0 0,0-1 0 0 0,1 1 0 0 0,0 1 1 0 0,0 0-1 0 0,1 0 0 0 0,0 0 0 0 0,1 1 1 0 0,0 0-1 0 0,1 1 0 0 0,0 0 1 0 0,1 0-1 0 0,0 0 0 0 0,-3 12 13 0 0,7-20-1 0 0,-1 0 1 0 0,1 0-1 0 0,0 0 0 0 0,0 0 1 0 0,0 1-1 0 0,0-1 0 0 0,1 0 1 0 0,0 0-1 0 0,0 0 0 0 0,0 1 0 0 0,0-1 1 0 0,1 0-1 0 0,0 0 0 0 0,-1 1 1 0 0,2-1-1 0 0,-1 0 0 0 0,0 0 1 0 0,1 0-1 0 0,0-1 0 0 0,0 1 0 0 0,0 0 1 0 0,0 0-1 0 0,0-1 0 0 0,1 0 1 0 0,0 1-1 0 0,-1-1 0 0 0,1 0 0 0 0,1 0 1 0 0,-1 0-1 0 0,0-1 0 0 0,1 1 1 0 0,-1-1-1 0 0,1 0 0 0 0,0 0 1 0 0,0 0-1 0 0,2 0 1 0 0,14 4-56 0 0,0-2 0 0 0,0 0 1 0 0,1-1-1 0 0,-1-1 0 0 0,1-1 1 0 0,-1-1-1 0 0,1-1 0 0 0,19-3 56 0 0,-12-2-492 0 0,-1-1 0 0 0,1-1 0 0 0,-1-1 0 0 0,-1-2 0 0 0,0 0 0 0 0,0-2 0 0 0,10-7 492 0 0,-32 17-134 0 0,61-35-2843 0 0,-34 18-379 0 0,0 2-3630 0 0,-15 10-2937 0 0</inkml:trace>
  <inkml:trace contextRef="#ctx0" brushRef="#br0" timeOffset="3516.829">5241 440 9114 0 0,'0'0'5250'0'0,"0"0"-2420"0"0,0 0-992 0 0,0 0-339 0 0,0 0-253 0 0,0 0-217 0 0,0 0-194 0 0,0 0-215 0 0,0 0-205 0 0,0 0-95 0 0,0 0-88 0 0,0 0-55 0 0,0 0-17 0 0,-31 29-36 0 0,-90 88-27 0 0,92-75-20 0 0,32-36-49 0 0,1 0-1 0 0,-1 0 1 0 0,1 0 0 0 0,1-1 0 0 0,-1 1 0 0 0,1-1 0 0 0,0 0-1 0 0,0-1 1 0 0,0 1 0 0 0,1-1 0 0 0,-1 0 0 0 0,1 0-1 0 0,0-1 1 0 0,0 0 0 0 0,1 0 0 0 0,-1 0 0 0 0,1-1 0 0 0,-1 1-1 0 0,1-2 1 0 0,0 1 0 0 0,2-1-28 0 0,6 3 146 0 0,1-1 0 0 0,-1-1 0 0 0,1-1 0 0 0,0 0 0 0 0,0-1 1 0 0,0-1-1 0 0,-1 0 0 0 0,1-1 0 0 0,0-1 0 0 0,-1 0 0 0 0,11-4-146 0 0,-8-4 94 0 0,0-1-1 0 0,-1-1 1 0 0,0 0-1 0 0,-1-1 1 0 0,0-1-1 0 0,-1 0 1 0 0,-1-1-1 0 0,-1 0 1 0 0,0-1-1 0 0,-1-1 1 0 0,-1 0 0 0 0,0-1-1 0 0,-2 0 1 0 0,0-1-1 0 0,-1 1 1 0 0,-1-2-1 0 0,-1 1 1 0 0,-1-1-1 0 0,0 0 1 0 0,-2 0-1 0 0,0-3-93 0 0,-1 10-61 0 0,-1 0-1 0 0,0 0 0 0 0,-1 0 1 0 0,-1 0-1 0 0,0 0 0 0 0,0 0 0 0 0,-2 0 1 0 0,0 1-1 0 0,0-1 0 0 0,-1 1 0 0 0,-1 0 1 0 0,0 0-1 0 0,-1 0 0 0 0,0 1 1 0 0,-1-1-1 0 0,-1 2 0 0 0,1-1 0 0 0,-2 1 1 0 0,0 0-1 0 0,0 1 0 0 0,-6-5 62 0 0,10 11-15 0 0,-1-1 0 0 0,0 1 0 0 0,-1 0 0 0 0,1 1 0 0 0,0 0 0 0 0,-1 0 1 0 0,0 0-1 0 0,0 1 0 0 0,0 0 0 0 0,0 0 0 0 0,0 0 0 0 0,0 1 0 0 0,-1 0 0 0 0,1 1 0 0 0,0 0 0 0 0,-1 0 0 0 0,1 0 0 0 0,0 1 0 0 0,-1 0 0 0 0,1 1 0 0 0,0-1 0 0 0,0 1 0 0 0,0 1 0 0 0,0-1 1 0 0,1 1-1 0 0,-1 1 0 0 0,1-1 0 0 0,-1 1 0 0 0,-4 4 15 0 0,4-3 37 0 0,0 0 0 0 0,0 1 1 0 0,1-1-1 0 0,-1 2 0 0 0,1-1 0 0 0,1 1 1 0 0,-1 0-1 0 0,1 0 0 0 0,1 0 1 0 0,-1 1-1 0 0,1-1 0 0 0,0 1 1 0 0,1 0-1 0 0,0 0 0 0 0,0 1 0 0 0,1-1 1 0 0,0 1-1 0 0,1-1 0 0 0,-1 1 1 0 0,2 0-1 0 0,-1-1 0 0 0,1 1 0 0 0,0 0 1 0 0,1 0-1 0 0,0-1 0 0 0,1 1 1 0 0,0-1-1 0 0,2 8-37 0 0,25 34 319 0 0,2 0 0 0 0,2-2 0 0 0,2-1 0 0 0,2-2-1 0 0,3-2 1 0 0,1-1 0 0 0,1-2 0 0 0,47 32-319 0 0,127 83 514 0 0,-181-137-564 0 0,-34-18-20 0 0,-1 0-33 0 0,-23-37-3711 0 0,17 30 872 0 0,0 0-4332 0 0,2 3-5742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0 0 0,'0'0'1020'0'0,"0"0"287"0"0,0 0 452 0 0,0 0 468 0 0,0 0 255 0 0,0 0-109 0 0,0 0-364 0 0,0 0-415 0 0,0 0-331 0 0,0 0-197 0 0,0 0-79 0 0,3-3-75 0 0,8-9-79 0 0,-8 9-81 0 0,1 19 3844 0 0,-16 35-3870 0 0,6-32-630 0 0,1 1 0 0 0,1-1 1 0 0,0 1-1 0 0,2 0 1 0 0,0 0-1 0 0,1 0 0 0 0,2 10-96 0 0,-1-31-42 0 0,0 1-1 0 0,0-1 0 0 0,0 1 1 0 0,1-1-1 0 0,-1 1 0 0 0,0-1 0 0 0,1 1 1 0 0,-1-1-1 0 0,1 1 0 0 0,-1-1 1 0 0,0 1-1 0 0,1-1 0 0 0,-1 1 1 0 0,1 0-1 0 0,-1-1 0 0 0,1 1 1 0 0,-1 0-1 0 0,1-1 0 0 0,0 1 0 0 0,-1 0 1 0 0,1 0-1 0 0,-1 0 0 0 0,1-1 1 0 0,-1 1-1 0 0,1 0 0 0 0,0 0 1 0 0,-1 0-1 0 0,1 0 0 0 0,0 0 0 0 0,-1 0 1 0 0,1 0-1 0 0,-1 0 0 0 0,1 0 1 0 0,0 0-1 0 0,-1 1 0 0 0,1-1 1 0 0,-1 0-1 0 0,1 0 0 0 0,-1 1 1 0 0,1-1-1 0 0,0 0 0 0 0,-1 0 0 0 0,1 1 1 0 0,-1-1-1 0 0,0 1 0 0 0,1-1 1 0 0,-1 0-1 0 0,1 1 0 0 0,-1-1 1 0 0,1 1-1 0 0,-1-1 0 0 0,0 1 0 0 0,1-1 1 0 0,-1 1-1 0 0,0 0 0 0 0,0-1 1 0 0,0 1-1 0 0,1-1 0 0 0,-1 1 1 0 0,0 0-1 0 0,0-1 0 0 0,0 1 1 0 0,0-1-1 0 0,0 1 43 0 0,2-22-8357 0 0,-2 17 3540 0 0,0-4-5857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8 4393 0 0,'0'0'1496'0'0,"0"0"-357"0"0,0 0-33 0 0,0 0 365 0 0,0 0 349 0 0,0 0 49 0 0,0 0-248 0 0,0 0-390 0 0,0 0-332 0 0,0 0-198 0 0,0 0-108 0 0,6-1-60 0 0,7 0-410 0 0,21-2 2139 0 0,-10 0 2683 0 0,-73 8-2074 0 0,-57 9-2832 0 0,-460 170 249 0 0,544-176-270 0 0,-87 47 58 0 0,108-54-69 0 0,-1 1-1 0 0,1-1 1 0 0,0 1 0 0 0,0-1-1 0 0,-1 1 1 0 0,1-1-1 0 0,0 1 1 0 0,0 0 0 0 0,0 0-1 0 0,1-1 1 0 0,-1 1-1 0 0,0 0 1 0 0,1 0 0 0 0,-1 0-1 0 0,1 0 1 0 0,0 0-1 0 0,-1 0 1 0 0,1 0 0 0 0,0 0-1 0 0,0 0 1 0 0,1 0-1 0 0,-1 0 1 0 0,0 0 0 0 0,0 0-1 0 0,1 0 1 0 0,-1-1-1 0 0,1 1 1 0 0,0 0 0 0 0,0 0-1 0 0,0 0 1 0 0,-1-1-1 0 0,2 1 1 0 0,-1 0 0 0 0,0-1-1 0 0,0 1 1 0 0,0-1-1 0 0,1 1 1 0 0,-1-1 0 0 0,1 0-1 0 0,-1 1 1 0 0,1-1-1 0 0,-1 0 1 0 0,1 0 0 0 0,0 0-1 0 0,0 0 1 0 0,-1-1-1 0 0,1 1 1 0 0,0 0-1 0 0,0-1 1 0 0,0 1 0 0 0,0-1-1 0 0,0 0 1 0 0,0 1-1 0 0,0-1 1 0 0,1 0-7 0 0,517 29 772 0 0,-426-18-766 0 0,-93-10-4 0 0,-1 0 0 0 0,1 0-1 0 0,-1-1 1 0 0,1 1 0 0 0,0 0 0 0 0,-1 0 0 0 0,0 0 0 0 0,1 0 0 0 0,-1 0 0 0 0,1 0 0 0 0,-1 0 0 0 0,0 0 0 0 0,0 0 0 0 0,0 0 0 0 0,0 0 0 0 0,0 0 0 0 0,0 0 0 0 0,0 0 0 0 0,0 0 0 0 0,0 0 0 0 0,0 0 0 0 0,0 0 0 0 0,0 0 0 0 0,-1 0 0 0 0,1 0 0 0 0,0 0 0 0 0,-1 0 0 0 0,1 0 0 0 0,-1 0 0 0 0,1 0 0 0 0,-1-1 0 0 0,0 1 0 0 0,1 0 0 0 0,-1 0 0 0 0,0-1 0 0 0,1 1 0 0 0,-1 0 0 0 0,0-1 0 0 0,0 1 0 0 0,0 0 0 0 0,0-1 0 0 0,0 1 0 0 0,0-1-2 0 0,-23 21 22 0 0,-1-2 0 0 0,0-1 1 0 0,-1-1-1 0 0,-1-1 0 0 0,-16 7-22 0 0,-59 36 24 0 0,-364 224-79 0 0,161-91 35 0 0,300-189 27 0 0,2-2-4 0 0,-1 1-1 0 0,0 0 1 0 0,1 0 0 0 0,0 0-1 0 0,-1 0 1 0 0,1 1-1 0 0,0 0 1 0 0,0-1-1 0 0,0 1 1 0 0,0 0-1 0 0,1 0 1 0 0,-1 1-1 0 0,1-1 1 0 0,0 0 0 0 0,0 1-1 0 0,0-1 1 0 0,0 1-1 0 0,0 3-2 0 0,29 4-73 0 0,13-8 129 0 0,-1-1-1 0 0,1-2 1 0 0,0-2 0 0 0,0-1 0 0 0,-1-2-1 0 0,6-3-55 0 0,20-1 105 0 0,318-39 337 0 0,-180 34-323 0 0,-163 9-531 0 0,-52 1-3493 0 0,12 1-1182 0 0,-1-1-4430 0 0,1 1-3282 0 0</inkml:trace>
  <inkml:trace contextRef="#ctx0" brushRef="#br0" timeOffset="345.794">1652 269 18388 0 0,'0'0'1327'0'0,"0"0"-539"0"0,0 0-162 0 0,0 0 226 0 0,0 0 225 0 0,0 0 62 0 0,0 0-176 0 0,0 0-309 0 0,0 0-196 0 0,0 0-60 0 0,0 0-37 0 0,0 0-3 0 0,0 0-10 0 0,-8 28-26 0 0,-27 90-15 0 0,-34 218 863 0 0,34-112-1169 0 0,38-296-4006 0 0,24-24-1247 0 0,-14 53-2555 0 0,-8 23-3418 0 0</inkml:trace>
  <inkml:trace contextRef="#ctx0" brushRef="#br0" timeOffset="591.531">1538 269 9810 0 0,'0'0'2279'0'0,"0"0"-332"0"0,0 0-93 0 0,0 0 25 0 0,0 0-149 0 0,0 0-309 0 0,0 0-300 0 0,0 0-222 0 0,31-10-158 0 0,99-31-114 0 0,114-18 1715 0 0,-83 44-2181 0 0,-161 15-185 0 0,1 0-1 0 0,-1 0 1 0 0,1 0 0 0 0,-1 0-1 0 0,1 0 1 0 0,-1 0-1 0 0,0 0 1 0 0,1 0 0 0 0,-1 0-1 0 0,1 0 1 0 0,-1 0 0 0 0,0 1-1 0 0,1-1 1 0 0,-1 0-1 0 0,1 0 1 0 0,-1 0 0 0 0,0 1-1 0 0,1-1 1 0 0,-1 0 0 0 0,0 0-1 0 0,1 1 1 0 0,-1-1-1 0 0,0 0 1 0 0,1 1 0 0 0,-1-1-1 0 0,0 0 1 0 0,0 1 0 0 0,0-1-1 0 0,1 0 1 0 0,-1 1-1 0 0,0-1 1 0 0,0 1 0 0 0,0-1-1 0 0,0 0 1 0 0,0 1 0 0 0,1-1-1 0 0,-1 1 1 0 0,0-1-1 0 0,0 1 1 0 0,0-1 0 0 0,0 0-1 0 0,0 1 1 0 0,-1-1 0 0 0,1 1-1 0 0,0-1 1 0 0,0 1-1 0 0,0-1 1 0 0,0 0 0 0 0,0 1-1 0 0,0-1 1 0 0,-1 1 0 0 0,1-1-1 0 0,0 0 1 0 0,0 1-1 0 0,-1-1 1 0 0,1 0 0 0 0,0 1-1 0 0,-1-1 1 0 0,1 0 0 0 0,0 0-1 0 0,-1 1 1 0 0,1-1-1 0 0,0 0 1 0 0,-1 0 0 0 0,1 1-1 0 0,0-1 1 0 0,-1 0 0 0 0,1 0 24 0 0,-24 24-2075 0 0,23-23 1937 0 0,-31 21-3449 0 0,8-8-3970 0 0,13-6-3600 0 0</inkml:trace>
  <inkml:trace contextRef="#ctx0" brushRef="#br0" timeOffset="795.985">1455 597 11987 0 0,'0'0'2808'0'0,"0"0"-957"0"0,0 0-316 0 0,0 0 102 0 0,0 0-21 0 0,0 0-206 0 0,0 0-226 0 0,0 0-263 0 0,0 0-202 0 0,0 0-151 0 0,0 0-108 0 0,36 0-84 0 0,113-1-62 0 0,-53-12 163 0 0,68-25-1137 0 0,-120 27-3067 0 0,-31 8-3312 0 0,-5-1-5581 0 0</inkml:trace>
  <inkml:trace contextRef="#ctx0" brushRef="#br0" timeOffset="2628.447">2269 936 3449 0 0,'0'0'1447'0'0,"0"0"-14"0"0,0 0 268 0 0,0 0 315 0 0,0 0 95 0 0,0 0-258 0 0,0 0-505 0 0,0 0-408 0 0,0 0-213 0 0,0 0-72 0 0,0 0 5 0 0,0 0-4 0 0,0 0-44 0 0,-1 3-64 0 0,-49 103 3056 0 0,45-92-3464 0 0,-1 0 0 0 0,2 0 0 0 0,0 0 0 0 0,0 0 1 0 0,1 1-1 0 0,1-1 0 0 0,1 1 0 0 0,0 0 0 0 0,1 0-140 0 0,0-15-10 0 0,3 12-4756 0 0,5-23-6548 0 0,-6 11 2383 0 0</inkml:trace>
  <inkml:trace contextRef="#ctx0" brushRef="#br0" timeOffset="3070.692">2425 586 14707 0 0,'0'0'1596'0'0,"0"0"-465"0"0,0 0-90 0 0,0 0 147 0 0,0 0 125 0 0,0 0-94 0 0,0 0-376 0 0,0 0-395 0 0,0 0-245 0 0,0 0-126 0 0,0 0-42 0 0,0 0 4 0 0,-3 3-17 0 0,-19 19 44 0 0,39-25-197 0 0,2-8 622 0 0,-14 6 449 0 0,-15 7-274 0 0,-49 41-14 0 0,66-40-2729 0 0,4-6-2104 0 0,-7 0-2496 0 0,-2 3-5222 0 0</inkml:trace>
  <inkml:trace contextRef="#ctx0" brushRef="#br0" timeOffset="8027.071">321 1256 6153 0 0,'0'0'3608'0'0,"0"0"-1541"0"0,0 0-459 0 0,0 0 161 0 0,0 0 126 0 0,0 0-112 0 0,0 0-394 0 0,0 0-466 0 0,0 0-341 0 0,0 0-182 0 0,0 0-80 0 0,0 0-25 0 0,-3 3 7 0 0,-29 30 1191 0 0,32-32-1449 0 0,0-1-28 0 0,0 0 0 0 0,42-15 504 0 0,-27 3-491 0 0,-13 8-3282 0 0,-7 9-6102 0 0,1-1-2473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4913 0 0,'0'0'2040'0'0,"0"0"-171"0"0,0 0 62 0 0,0 0 149 0 0,0 0 16 0 0,0 0-248 0 0,0 0-444 0 0,0 0-416 0 0,0 0-299 0 0,0 0-165 0 0,0 0-54 0 0,7 10 4019 0 0,-2-5-1099 0 0,-4-5-3348 0 0,-1 0-8 0 0,0 0 4 0 0,0 0-5 0 0,0 0-1 0 0,0 0 0 0 0,0 0-2 0 0,0 0-10 0 0,0 0 4 0 0,0 0 2 0 0,44 4 845 0 0,101-4-632 0 0,-70-9-169 0 0,89-23 139 0 0,-145 25-184 0 0,-19 7-12 0 0,0 0-1 0 0,0 0 11 0 0,0 0 1 0 0,0 0-21 0 0,0 0 9 0 0,0 0-2 0 0,0 0-26 0 0,-26 0-2068 0 0,-2 14-4343 0 0,19-6-1377 0 0,6-4-3881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12283 0 0,'0'0'2349'0'0,"0"0"-549"0"0,0 0-356 0 0,0 0-25 0 0,0 0 10 0 0,0 0-58 0 0,0 0-165 0 0,0 0-208 0 0,0 0-136 0 0,0 0-116 0 0,0 0-111 0 0,0 0-93 0 0,0 0-65 0 0,29 0-79 0 0,96-1-72 0 0,-9-13 358 0 0,35-2-464 0 0,-85 14-2729 0 0,-49 2 255 0 0,-6 0-3240 0 0,0 0-6789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10082 0 0,'0'0'5369'0'0,"0"0"-3259"0"0,0 0-1162 0 0,0 0-81 0 0,0 0 168 0 0,0 0 164 0 0,0 0 15 0 0,0 0-189 0 0,0 0-247 0 0,0 0-210 0 0,0 0-146 0 0,0 0-55 0 0,0 0-60 0 0,-10 21-23 0 0,-47 101 213 0 0,46-57 138 0 0,12-68-5597 0 0,8-17-6022 0 0,-5 12-777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 8786 0 0,'0'0'2562'0'0,"0"0"-834"0"0,0 0-85 0 0,0 0 150 0 0,0 0 47 0 0,0 0-172 0 0,0 0-373 0 0,0 0-333 0 0,0 0-206 0 0,0 0-128 0 0,0 0-81 0 0,0 0-15 0 0,0-10-35 0 0,0-30-13 0 0,0 39-459 0 0,0 1-1 0 0,0-1 0 0 0,0 0 0 0 0,-1 0 0 0 0,1 1 0 0 0,0-1 0 0 0,-1 0 0 0 0,1 0 0 0 0,-1 1 1 0 0,1-1-1 0 0,-1 0 0 0 0,1 1 0 0 0,-1-1 0 0 0,1 1 0 0 0,-1-1 0 0 0,0 1 0 0 0,1-1 0 0 0,-1 1 0 0 0,0-1 1 0 0,1 1-1 0 0,-1 0 0 0 0,0-1 0 0 0,0 1 0 0 0,1 0 0 0 0,-1-1 0 0 0,0 1 0 0 0,0 0 0 0 0,1 0 0 0 0,-1 0 1 0 0,0 0-1 0 0,0 0 0 0 0,0 0 0 0 0,0 0 0 0 0,1 0 0 0 0,-1 0 0 0 0,0 0 0 0 0,0 0 0 0 0,0 1 1 0 0,1-1-1 0 0,-1 0 0 0 0,0 1-24 0 0,-4-1 169 0 0,-14 2-74 0 0,1 1 1 0 0,-1 1-1 0 0,1 1 0 0 0,0 0 1 0 0,0 1-1 0 0,1 1 1 0 0,0 0-1 0 0,0 2 0 0 0,1 0 1 0 0,0 1-1 0 0,1 0 0 0 0,0 1 1 0 0,0 1-1 0 0,1 0 0 0 0,1 1 1 0 0,0 1-1 0 0,0 0 0 0 0,0 3-95 0 0,6-8-9 0 0,-1 0 0 0 0,2 0-1 0 0,-1 1 1 0 0,1 0-1 0 0,1 0 1 0 0,0 1 0 0 0,0 0-1 0 0,1-1 1 0 0,1 2-1 0 0,0-1 1 0 0,0 0-1 0 0,1 1 1 0 0,0-1 0 0 0,1 1-1 0 0,1-1 1 0 0,0 7 9 0 0,0-14-4 0 0,1-1 0 0 0,0 0 0 0 0,0 1 1 0 0,0-1-1 0 0,0 0 0 0 0,1 0 0 0 0,-1 0 0 0 0,1 0 1 0 0,0 0-1 0 0,-1-1 0 0 0,1 1 0 0 0,1 0 0 0 0,-1-1 1 0 0,0 0-1 0 0,1 1 0 0 0,-1-1 0 0 0,1 0 1 0 0,0 0-1 0 0,-1 0 0 0 0,1-1 0 0 0,0 1 0 0 0,0-1 1 0 0,0 1-1 0 0,1-1 0 0 0,-1 0 0 0 0,0 0 0 0 0,0-1 1 0 0,1 1-1 0 0,-1 0 0 0 0,0-1 0 0 0,1 0 0 0 0,-1 0 4 0 0,111-14 59 0 0,-92 3-27 0 0,-2-2-1 0 0,1 0 1 0 0,-2-1 0 0 0,0-1 0 0 0,0-1-1 0 0,-2 0 1 0 0,0-2 0 0 0,-1 0-1 0 0,0 0 1 0 0,-2-2 0 0 0,0 0-1 0 0,-2 0 1 0 0,7-14-32 0 0,22-28 128 0 0,-20 24 126 0 0,-21 38-193 0 0,0 0-4 0 0,0 0-5 0 0,-1 5-13 0 0,-45 133 21 0 0,44-125-92 0 0,1 1 0 0 0,1 0-1 0 0,0-1 1 0 0,1 1 0 0 0,0 0 0 0 0,1-1-1 0 0,1 1 1 0 0,0-1 0 0 0,1 0 0 0 0,0 0 0 0 0,1 0-1 0 0,0-1 1 0 0,2 3 32 0 0,-4-11-97 0 0,36 59-961 0 0,-4-31-3772 0 0,-27-28 923 0 0,-1-4-4623 0 0,-3 0-2074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18388 0 0,'0'0'1354'0'0,"0"0"-209"0"0,0 0-14 0 0,0 0-5 0 0,0 0-61 0 0,0 0-205 0 0,0 0-293 0 0,0 0-216 0 0,0 0-156 0 0,0 0-98 0 0,-4 32-49 0 0,-11 100-35 0 0,14-83-109 0 0,3-46-3427 0 0,0-9-7069 0 0,-2 2-1217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18220 0 0,'0'0'943'0'0,"0"0"-147"0"0,0 0 41 0 0,0 0 54 0 0,0 0-23 0 0,0 0-223 0 0,0 0-320 0 0,0 0-196 0 0,0 0-65 0 0,0 0-30 0 0,0 0 2 0 0,0 0-11 0 0,0 0-29 0 0,3 1 4 0 0,13 9-91 0 0,-22-8 2773 0 0,7-2-2680 0 0,-1 0 0 0 0,0 0 0 0 0,0-1 0 0 0,1 1 0 0 0,-1 0 0 0 0,0 0-1 0 0,0 0 1 0 0,1 0 0 0 0,-1-1 0 0 0,0 1 0 0 0,0 0 0 0 0,0 0 0 0 0,1 0 0 0 0,-1-1 0 0 0,0 1 0 0 0,0 0 0 0 0,0 0-1 0 0,0-1 1 0 0,0 1 0 0 0,1 0 0 0 0,-1 0 0 0 0,0-1 0 0 0,0 1 0 0 0,0 0 0 0 0,0-1 0 0 0,0 1 0 0 0,0 0 0 0 0,0-1 0 0 0,0 1-1 0 0,0 0 1 0 0,0 0 0 0 0,0-1 0 0 0,0 1 0 0 0,0 0 0 0 0,0-1 0 0 0,-1 1 0 0 0,1 0 0 0 0,0 0 0 0 0,0-1 0 0 0,0 1 0 0 0,0 0-1 0 0,0 0 1 0 0,-1-1 0 0 0,1 1 0 0 0,0 0 0 0 0,0 0 0 0 0,0 0 0 0 0,-1-1 0 0 0,1 1 0 0 0,0 0 0 0 0,0 0 0 0 0,-1 0 0 0 0,1 0-1 0 0,0 0 1 0 0,0-1 0 0 0,-1 1 0 0 0,1 0 0 0 0,0 0 0 0 0,0 0 0 0 0,-1 0-2 0 0,7-2-560 0 0,-9 1-2248 0 0,-5 0-5462 0 0,5 1-3718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9826 0 0,'0'0'4310'0'0,"0"0"-1905"0"0,0 0-634 0 0,0 0-108 0 0,0 0-135 0 0,0 0-226 0 0,0 0-309 0 0,0 0-267 0 0,0 0-157 0 0,0 0-73 0 0,0 0-67 0 0,0 0-11 0 0,0 0-40 0 0,21-4-33 0 0,131-25 586 0 0,110 18 244 0 0,-249 15-1158 0 0,-12-3-15 0 0,0-1 0 0 0,0 1 0 0 0,0-1 0 0 0,0 1 0 0 0,0-1 0 0 0,0 1 1 0 0,0-1-1 0 0,0 0 0 0 0,0 0 0 0 0,0 1 0 0 0,0-1 0 0 0,0 0 0 0 0,0 0 0 0 0,0 0 0 0 0,0 0 0 0 0,0 0 0 0 0,0 0 1 0 0,0 0-1 0 0,0 0 0 0 0,0-1 0 0 0,0 1 0 0 0,1 0 0 0 0,-1-1 0 0 0,-1 1 0 0 0,1 0 0 0 0,0-1 0 0 0,0 0 0 0 0,0 1 0 0 0,0-1 1 0 0,0 1-1 0 0,0-1 0 0 0,0 0 0 0 0,-1 0 0 0 0,1 0-2 0 0,0-1 19 0 0,0 1 0 0 0,0-1-1 0 0,0 0 1 0 0,-1 0 0 0 0,1 0 0 0 0,-1 0 0 0 0,1 0-1 0 0,-1 0 1 0 0,0 0 0 0 0,0 0 0 0 0,0 0 0 0 0,0 0-1 0 0,0 0 1 0 0,0 0 0 0 0,-1 0 0 0 0,1 0 0 0 0,0 0-1 0 0,-1 0 1 0 0,0 0 0 0 0,1 0 0 0 0,-1 1 0 0 0,0-1-1 0 0,0 0 1 0 0,0 0 0 0 0,0 1 0 0 0,-1-1 0 0 0,1 0-1 0 0,0 1 1 0 0,-1-1 0 0 0,0 0-19 0 0,-99-91-367 0 0,88 60-1370 0 0,12 18-6921 0 0,1 8-3744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4 8794 0 0,'0'0'3626'0'0,"0"0"-1160"0"0,0 0-595 0 0,0 0-144 0 0,0 0-73 0 0,0 0-161 0 0,0 0-259 0 0,0 0-291 0 0,0 0-230 0 0,0 0-166 0 0,0 0-107 0 0,0 0-60 0 0,0 0-37 0 0,7-4 1188 0 0,-2 4-1622 0 0,11 1 886 0 0,-29 3 65 0 0,-589 98-356 0 0,516-76-325 0 0,84-24-177 0 0,1-1-1 0 0,0 1 1 0 0,0 0-1 0 0,0 0 1 0 0,1 0 0 0 0,-1 0-1 0 0,0 0 1 0 0,1 0-1 0 0,0 0 1 0 0,-1 0-1 0 0,1 1 1 0 0,0-1 0 0 0,0 0-1 0 0,0 0 1 0 0,0 0-1 0 0,0 0 1 0 0,0 0-1 0 0,1 0 1 0 0,-1 0 0 0 0,1 0-1 0 0,0 0 1 0 0,-1 0-1 0 0,1 0 1 0 0,0 0-1 0 0,0 0 1 0 0,0 0 0 0 0,0 0-1 0 0,1 0-1 0 0,54 36 159 0 0,160-26 127 0 0,-153-13-241 0 0,68 12 79 0 0,-129-11-125 0 0,-1 0 1 0 0,0 0 0 0 0,1 0 0 0 0,-1 0-1 0 0,0 0 1 0 0,0 0 0 0 0,1 1 0 0 0,-1-1-1 0 0,0 1 1 0 0,0-1 0 0 0,0 1 0 0 0,0-1-1 0 0,0 1 1 0 0,1 0 0 0 0,-1-1 0 0 0,0 1 0 0 0,0 0-1 0 0,-1 0 1 0 0,1 0 0 0 0,0 0 0 0 0,0-1-1 0 0,0 1 1 0 0,0 1 0 0 0,-1-1 0 0 0,1 0-1 0 0,-1 0 1 0 0,1 0 0 0 0,-1 0 0 0 0,1 0-1 0 0,-1 1 1 0 0,1-1 0 0 0,-1 0 0 0 0,0 0 0 0 0,0 0-1 0 0,0 1 1 0 0,0-1 0 0 0,0 0 0 0 0,0 1-1 0 0,0-1 1 0 0,0 0 0 0 0,0 0 0 0 0,0 1-1 0 0,-1-1 1 0 0,1 0 0 0 0,-1 1 0 0 0,-58 47 146 0 0,48-43-140 0 0,-214 116 15 0 0,162-89-9 0 0,-1 0 15 0 0,2 2 1 0 0,2 3 0 0 0,-25 22-28 0 0,-14 42-104 0 0,98-100 104 0 0,0-1 1 0 0,1 1-1 0 0,-1-1 0 0 0,0 1 0 0 0,1 0 1 0 0,-1-1-1 0 0,1 1 0 0 0,-1 0 1 0 0,1-1-1 0 0,0 1 0 0 0,0 0 1 0 0,0-1-1 0 0,0 1 0 0 0,0 0 1 0 0,0 0-1 0 0,0-1 0 0 0,1 1 1 0 0,-1 0-1 0 0,0-1 0 0 0,1 1 0 0 0,0 0 1 0 0,-1-1-1 0 0,1 1 0 0 0,0-1 1 0 0,0 1-1 0 0,0-1 0 0 0,0 1 1 0 0,0-1-1 0 0,0 0 0 0 0,0 1 1 0 0,0-1-1 0 0,0 0 0 0 0,1 0 0 0 0,-1 0 1 0 0,1 0-1 0 0,-1 0 0 0 0,1 0 1 0 0,-1 0-1 0 0,1-1 0 0 0,-1 1 1 0 0,1-1-1 0 0,0 1 0 0 0,-1-1 0 0 0,17 5 18 0 0,0-1 0 0 0,1 0-1 0 0,-1-2 1 0 0,1 0 0 0 0,-1-1 0 0 0,1-1-1 0 0,-1-1 1 0 0,1 0 0 0 0,6-3-18 0 0,-7 3 16 0 0,446-55 467 0 0,-358 53-352 0 0,-92 7 3 0 0,2 0-3719 0 0,-6-8-5140 0 0,-7 0-3809 0 0</inkml:trace>
  <inkml:trace contextRef="#ctx0" brushRef="#br0" timeOffset="614.745">231 1171 14427 0 0,'0'0'1456'0'0,"0"0"-255"0"0,0 0-49 0 0,0 0 71 0 0,0 0 20 0 0,0 0-130 0 0,0 0-234 0 0,0 0-204 0 0,0 0-192 0 0,0 0-122 0 0,0 0-94 0 0,0 0-80 0 0,0 0-65 0 0,-9 9-47 0 0,-26 25-36 0 0,35-34-40 0 0,0 0 0 0 0,1 0 0 0 0,-1-1 1 0 0,0 1-1 0 0,0 0 0 0 0,1 0 0 0 0,-1 0 0 0 0,0 0 1 0 0,0-1-1 0 0,1 1 0 0 0,-1 0 0 0 0,0 0 0 0 0,0 0 1 0 0,1 0-1 0 0,-1 0 0 0 0,0 0 0 0 0,0 0 1 0 0,1 0-1 0 0,-1 0 0 0 0,0 0 0 0 0,1 0 0 0 0,-1 0 1 0 0,0 0-1 0 0,0 0 0 0 0,1 0 0 0 0,-1 0 1 0 0,0 0-1 0 0,1 0 0 0 0,-1 0 0 0 0,0 0 0 0 0,0 1 1 0 0,1-1-1 0 0,-1 0 0 0 0,0 0 0 0 0,0 0 1 0 0,1 0-1 0 0,-1 1 0 0 0,0-1 0 0 0,0 0 0 0 0,0 0 1 0 0,0 0-1 0 0,1 1 0 0 0,-1-1 0 0 0,0 0 0 0 0,0 0 1 0 0,0 1-1 0 0,0-1 0 0 0,0 0 0 0 0,1 0 1 0 0,-1 1-1 0 0,0-1 0 0 0,0 0 0 0 0,0 1 0 0 0,0-1 1 0 0,0 0-1 0 0,0 0 0 0 0,0 1 0 0 0,0-1 1 0 0,16-15-58 0 0,17-21-2847 0 0,-26 29-7064 0 0,-5 6-1716 0 0</inkml:trace>
  <inkml:trace contextRef="#ctx0" brushRef="#br0" timeOffset="1400.815">1045 1031 10010 0 0,'0'0'2153'0'0,"0"0"-242"0"0,0 0 2 0 0,0 0 41 0 0,0 0-63 0 0,0 0-240 0 0,0 0-312 0 0,0 0-252 0 0,0 0-231 0 0,0 0-189 0 0,0 0-127 0 0,0 0-62 0 0,0 0-32 0 0,2-14-31 0 0,32-101 513 0 0,94-119 227 0 0,-117 214-1140 0 0,1 1 0 0 0,1 1 0 0 0,1 0 0 0 0,1 1 0 0 0,0 0 0 0 0,1 1 0 0 0,1 1 0 0 0,0 0-1 0 0,1 1 1 0 0,1 2 0 0 0,17-10-15 0 0,-35 22-1 0 0,0 0-1 0 0,1 0 0 0 0,-1 0 1 0 0,0 1-1 0 0,0-1 1 0 0,1 0-1 0 0,-1 1 0 0 0,0-1 1 0 0,0 1-1 0 0,1-1 1 0 0,-1 1-1 0 0,0 0 0 0 0,0-1 1 0 0,0 1-1 0 0,0 0 1 0 0,0 0-1 0 0,0 0 0 0 0,0 0 1 0 0,0 0-1 0 0,0 0 0 0 0,-1 0 1 0 0,1 0-1 0 0,0 0 1 0 0,0 0-1 0 0,-1 1 0 0 0,1-1 1 0 0,-1 0-1 0 0,1 0 1 0 0,-1 0-1 0 0,0 1 0 0 0,1-1 1 0 0,-1 0-1 0 0,0 1 1 0 0,0-1-1 0 0,0 0 0 0 0,0 1 1 0 0,0-1-1 0 0,0 0 0 0 0,-1 1 1 0 0,1-1-1 0 0,0 0 1 0 0,0 1-1 0 0,-1-1 0 0 0,1 0 1 0 0,-1 0-1 0 0,1 0 1 0 0,-1 1-1 0 0,0-1 0 0 0,0 0 1 0 0,1 0-1 0 0,-2 1 2 0 0,1 9 56 0 0,-21 110-71 0 0,20-98 10 0 0,0-16-2 0 0,1-1 0 0 0,0 0 0 0 0,0 1 0 0 0,1-1 0 0 0,0 1 0 0 0,0 0 0 0 0,1-1-1 0 0,-1 1 1 0 0,1-1 0 0 0,1 0 0 0 0,-1 1 0 0 0,1-1 0 0 0,0 0 0 0 0,2 3 7 0 0,-1-7-2 0 0,0-1-1 0 0,0 1 1 0 0,1-1 0 0 0,-1 1 0 0 0,0-1-1 0 0,1 0 1 0 0,-1 0 0 0 0,1-1-1 0 0,-1 1 1 0 0,1-1 0 0 0,-1 0 0 0 0,1 0-1 0 0,-1 0 1 0 0,1 0 0 0 0,-1 0-1 0 0,1-1 1 0 0,-1 0 0 0 0,1 1-1 0 0,-1-1 1 0 0,0-1 0 0 0,1 1 0 0 0,-1 0-1 0 0,0-1 1 0 0,0 0 0 0 0,0 1-1 0 0,0-1 1 0 0,0 0 0 0 0,1-2 2 0 0,18-16 13 0 0,-1 0 0 0 0,0-2-1 0 0,-2 0 1 0 0,-1-1 0 0 0,14-24-13 0 0,18-22 16 0 0,-34 51-32 0 0,1 1 0 0 0,1 1-1 0 0,0 0 1 0 0,1 1 0 0 0,0 1 0 0 0,11-5 16 0 0,-30 19 2 0 0,1-1 1 0 0,-1 1-1 0 0,1-1 1 0 0,0 1-1 0 0,-1-1 0 0 0,1 1 1 0 0,0-1-1 0 0,0 1 1 0 0,-1-1-1 0 0,1 1 1 0 0,0 0-1 0 0,0 0 1 0 0,-1-1-1 0 0,1 1 1 0 0,0 0-1 0 0,0 0 1 0 0,0 0-1 0 0,0 0 1 0 0,-1 0-1 0 0,1 0 1 0 0,0 0-1 0 0,0 0 1 0 0,0 0-1 0 0,-1 0 0 0 0,1 0 1 0 0,0 1-1 0 0,0-1 1 0 0,0 0-1 0 0,-1 1 1 0 0,1-1-1 0 0,0 0 1 0 0,0 1-1 0 0,-1-1 1 0 0,1 1-1 0 0,0-1 1 0 0,-1 1-1 0 0,1-1 1 0 0,-1 1-1 0 0,1 0 1 0 0,-1-1-1 0 0,1 1 1 0 0,-1 0-1 0 0,1-1 0 0 0,-1 1 1 0 0,0 0-1 0 0,1 0 1 0 0,-1-1-1 0 0,0 1 1 0 0,1 0-1 0 0,-1 0 1 0 0,0 0-1 0 0,0 0-2 0 0,6 52 118 0 0,-6-39-94 0 0,0 13 5 0 0,-2-1 0 0 0,-1 1 0 0 0,0 0-1 0 0,-2-1 1 0 0,-2 0 0 0 0,-1 4-29 0 0,-20 116-357 0 0,27-142-301 0 0,0 30 604 0 0,3-23-3445 0 0,1-2-4619 0 0,-1-5-4266 0 0</inkml:trace>
  <inkml:trace contextRef="#ctx0" brushRef="#br0" timeOffset="2132.49">2070 913 9466 0 0,'0'0'3474'0'0,"0"0"-1313"0"0,0 0-486 0 0,0 0-95 0 0,0 0-53 0 0,0 0-97 0 0,0 0-261 0 0,0 0-254 0 0,0 0-196 0 0,0 0-155 0 0,0 0-125 0 0,0 0-85 0 0,0 0-48 0 0,-7 20-81 0 0,-22 58-33 0 0,8 28-134 0 0,21-97-421 0 0,0-8-224 0 0,2-3-2931 0 0,1-1 909 0 0,-2 1-1896 0 0,1-2-6982 0 0</inkml:trace>
  <inkml:trace contextRef="#ctx0" brushRef="#br0" timeOffset="2385.719">2133 615 14291 0 0,'0'0'2281'0'0,"0"0"-577"0"0,0 0-272 0 0,0 0-200 0 0,0 0-215 0 0,0 0-289 0 0,0 0-296 0 0,0 0-248 0 0,0 0-136 0 0,0 0-80 0 0,0 0-112 0 0,0 0-176 0 0,0 0-376 0 0,0 0-1025 0 0,-33 22-3904 0 0,33-18-7130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4921 0 0,'0'0'2358'0'0,"0"0"-306"0"0,0 0-89 0 0,0 0 34 0 0,0 0-67 0 0,0 0-259 0 0,0 0-367 0 0,0 0-365 0 0,0 0-267 0 0,0 0-137 0 0,0 0-55 0 0,0 0-7 0 0,0 0 110 0 0,5 0 65 0 0,390-15 4965 0 0,-69-11-4667 0 0,85-10-289 0 0,552-41 42 0 0,-941 76-760 0 0,14-1 262 0 0,-29 1-680 0 0,-16 1-802 0 0,-43 10-6031 0 0,41-6 2916 0 0,0 0-7140 0 0</inkml:trace>
  <inkml:trace contextRef="#ctx0" brushRef="#br0" timeOffset="935.839">566 247 0 0 0,'0'0'531'0'0,"0"0"313"0"0,0 0 299 0 0,0 0 241 0 0,-22 5 86 0 0,-102 20 1222 0 0,86-18-1462 0 0,-119 0 13306 0 0,66 19-12331 0 0,68-15 770 0 0,44-10-2336 0 0,117 9 341 0 0,60-19-535 0 0,-1-10-1 0 0,114-27-444 0 0,-76 10 185 0 0,41 2 68 0 0,1 12 1 0 0,55 12-254 0 0,-315 9 8 0 0,0 1 0 0 0,0 1 1 0 0,0 1-1 0 0,0 0 0 0 0,0 1 1 0 0,0 1-1 0 0,-1 0 0 0 0,12 6-8 0 0,-33-6-453 0 0,5-4 414 0 0,-27 0-793 0 0,-21 18-2127 0 0,40-14 316 0 0,3-1-817 0 0,1-2-3163 0 0,2-1-5371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0 0 0,'0'0'489'0'0,"0"0"633"0"0,0 0 394 0 0,0 0 259 0 0,0 0 119 0 0,0 0-61 0 0,0 0-173 0 0,0 0-237 0 0,0 0-232 0 0,0 0-143 0 0,0 0-101 0 0,0 0-19 0 0,-1 3 517 0 0,0 11 9844 0 0,1-12-10732 0 0,152 16-174 0 0,-114-11-294 0 0,-39 4 131 0 0,-78 16 101 0 0,-281 115-250 0 0,151-42-44 0 0,253-85 19 0 0,141-11 133 0 0,116-4-81 0 0,-299 0-98 0 0,9 0 3 0 0,0 1 1 0 0,0 0 0 0 0,0 0-1 0 0,-1 1 1 0 0,1 1 0 0 0,0 0 0 0 0,-1 0-1 0 0,0 1 1 0 0,8 3-4 0 0,-18-6 2 0 0,1 0 0 0 0,-1 0 0 0 0,1 0 0 0 0,-1 0 0 0 0,0 0 0 0 0,0 0 0 0 0,0 0 0 0 0,1 0 0 0 0,-1 0 0 0 0,0 0 0 0 0,0 1 0 0 0,0-1 0 0 0,0 0 0 0 0,-1 0 0 0 0,1 0 0 0 0,0 0 0 0 0,0 0 0 0 0,-1 0 0 0 0,1 0 0 0 0,0 0 1 0 0,-1 0-1 0 0,1 0 0 0 0,-1 0 0 0 0,1-1 0 0 0,-1 1 0 0 0,0 0 0 0 0,1 0 0 0 0,-1 0 0 0 0,0-1 0 0 0,0 1 0 0 0,1 0 0 0 0,-1-1 0 0 0,0 1 0 0 0,0 0 0 0 0,0-1 0 0 0,0 1 0 0 0,0-1 0 0 0,0 0 0 0 0,0 1 0 0 0,0-1 0 0 0,0 0-2 0 0,-2 2 13 0 0,-138 83 18 0 0,-8 3 0 0 0,48-31-22 0 0,3 5 0 0 0,-63 54-9 0 0,157-114-2 0 0,1 0 0 0 0,0 1 0 0 0,0-1 1 0 0,0 1-1 0 0,1-1 0 0 0,-1 1 0 0 0,1 0 0 0 0,-1 0 1 0 0,1 0-1 0 0,0 0 0 0 0,0 1 0 0 0,0-1 0 0 0,1 0 1 0 0,-1 1-1 0 0,1 0 0 0 0,0-1 0 0 0,0 1 0 0 0,0 0 0 0 0,0-1 1 0 0,0 1-1 0 0,1 0 0 0 0,0 0 0 0 0,0 0 0 0 0,0-1 1 0 0,0 2 1 0 0,50 29 54 0 0,-23-31-11 0 0,0-1-1 0 0,0 0 1 0 0,0-2-1 0 0,0-2 1 0 0,0 0-1 0 0,0-2 1 0 0,0 0-1 0 0,-1-2 1 0 0,21-8-43 0 0,8 1 68 0 0,-45 11-59 0 0,66-16-42 0 0,0 4 1 0 0,1 2 0 0 0,12 4 32 0 0,-156 40-6098 0 0,46-17-3757 0 0,9-7-2835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13651 0 0,'0'0'1600'0'0,"0"0"-601"0"0,0 0-199 0 0,0 0 207 0 0,0 0 253 0 0,0 0 119 0 0,0 0-138 0 0,0 0-276 0 0,0 0-235 0 0,0 0-173 0 0,0 0-93 0 0,0 0-24 0 0,0 0-33 0 0,-6 11-17 0 0,-28 55 300 0 0,15 18 600 0 0,19-83-1307 0 0,0-1-21 0 0,0 0-35 0 0,0 0-48 0 0,0 0-54 0 0,15-26-3090 0 0,-10 18 1320 0 0,1-2-5508 0 0,-3 2-4569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7690 0 0,'0'0'2980'0'0,"0"0"-1074"0"0,0 0-503 0 0,0 0 9 0 0,0 0 55 0 0,0 0-56 0 0,0 0-180 0 0,0 0-257 0 0,0 0-214 0 0,0 0-153 0 0,0 0-83 0 0,0 0-53 0 0,0 0-43 0 0,-10-1-14 0 0,-64-2 1291 0 0,47 14-1110 0 0,28-11-566 0 0,-1 0-1 0 0,0 1 1 0 0,1-1 0 0 0,-1 0 0 0 0,0 0 0 0 0,1 0 0 0 0,-1 0 0 0 0,0 0 0 0 0,0 0 0 0 0,1 0 0 0 0,-1 1 0 0 0,0-1 0 0 0,0 0 0 0 0,1 0 0 0 0,-1 0 0 0 0,0 0 0 0 0,0 1 0 0 0,0-1 0 0 0,1 0 0 0 0,-1 0 0 0 0,0 1-1 0 0,0-1 1 0 0,0 0 0 0 0,0 0 0 0 0,1 1 0 0 0,-1-1 0 0 0,0 0 0 0 0,0 1 0 0 0,0-1 0 0 0,0 0 0 0 0,0 1 0 0 0,0-1 0 0 0,0 0 0 0 0,0 0 0 0 0,0 1 0 0 0,0-1 0 0 0,0 0 0 0 0,0 1 0 0 0,0-1 0 0 0,0 0 0 0 0,0 0-1 0 0,0 1 1 0 0,-1-1 0 0 0,1 0 0 0 0,0 1 0 0 0,0-1 0 0 0,0 0 0 0 0,0 0-29 0 0,46-3 487 0 0,-45 3-442 0 0,-1 0 23 0 0,0 0 14 0 0,0 0 7 0 0,0 0-16 0 0,-11 0 74 0 0,10 0-3138 0 0,7 0 148 0 0,-1 0-3224 0 0,-1 0-6197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5017 0 0,'0'0'3558'0'0,"0"0"-1208"0"0,0 0-471 0 0,0 0-49 0 0,0 0-59 0 0,0 0-144 0 0,0 0-252 0 0,0 0-288 0 0,0 0-186 0 0,0 0-77 0 0,0 0-57 0 0,0 0-59 0 0,0 0-47 0 0,26-4-64 0 0,81-14-73 0 0,100 4 882 0 0,-89 10-1170 0 0,-123-7 743 0 0,-84-52-633 0 0,87 63-384 0 0,1-1 0 0 0,-1 0-1 0 0,1 1 1 0 0,0-1-1 0 0,-1 0 1 0 0,1 0-1 0 0,0 0 1 0 0,0 0-1 0 0,0 0 1 0 0,0 0-1 0 0,0-1 1 0 0,0 1 0 0 0,0 0-1 0 0,0 0 1 0 0,0-1-1 0 0,0 1 1 0 0,1-1-1 0 0,-1 1 1 0 0,1 0-1 0 0,-1-1 1 0 0,1 1-1 0 0,-1-1 1 0 0,1 1 0 0 0,0-1-1 0 0,0 0 1 0 0,0 1-1 0 0,0-1 1 0 0,0 1-1 0 0,0-1 1 0 0,0 1-1 0 0,0-1 1 0 0,1 1-1 0 0,-1-1 1 0 0,0 1 0 0 0,1-1-1 0 0,0 1 1 0 0,-1-1-1 0 0,1 1 1 0 0,0 0-1 0 0,0-1 1 0 0,-1 1-1 0 0,1 0 1 0 0,0 0 0 0 0,0-1-1 0 0,1 1 1 0 0,-1 0-1 0 0,0 0 1 0 0,1 0 38 0 0,42-6-5095 0 0,-36 6 1901 0 0,7-2-8738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14523 0 0,'0'0'1667'0'0,"0"0"-463"0"0,0 0-62 0 0,0 0 132 0 0,0 0 63 0 0,0 0-107 0 0,0 0-269 0 0,0 0-258 0 0,0 0-215 0 0,0 0-162 0 0,0 0-105 0 0,0 0-89 0 0,0 0-49 0 0,-9 27-50 0 0,-25 79-17 0 0,31-71-252 0 0,7-37 19 0 0,14-14-1785 0 0,-8 2-5348 0 0,-5 7-4152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6721 0 0,'0'0'4668'0'0,"0"0"-2033"0"0,0 0-740 0 0,0 0-121 0 0,0 0-92 0 0,0 0-145 0 0,0 0-251 0 0,0 0-304 0 0,0 0-258 0 0,0 0-223 0 0,0 0-175 0 0,0 0-73 0 0,0 0 11 0 0,10 3 874 0 0,78 5 87 0 0,260-19-237 0 0,-259 0-946 0 0,-89 11-28 0 0,0 0 0 0 0,-1 0 1 0 0,1-1-1 0 0,0 1 0 0 0,0 0 1 0 0,0 0-1 0 0,-1-1 0 0 0,1 1 1 0 0,0 0-1 0 0,0 0 0 0 0,0-1 0 0 0,0 1 1 0 0,0 0-1 0 0,-1-1 0 0 0,1 1 1 0 0,0 0-1 0 0,0-1 0 0 0,0 1 1 0 0,0 0-1 0 0,0-1 0 0 0,0 1 0 0 0,0 0 1 0 0,0-1-1 0 0,0 1 0 0 0,0 0 1 0 0,0-1-1 0 0,0 1 0 0 0,0 0 1 0 0,1-1-1 0 0,-1 1 0 0 0,0 0 0 0 0,0 0 1 0 0,0-1-1 0 0,0 1 0 0 0,0 0 1 0 0,1-1-1 0 0,-1 1 0 0 0,0 0 1 0 0,0 0-1 0 0,1-1 0 0 0,-1 1 0 0 0,0 0 1 0 0,0 0-1 0 0,1 0 0 0 0,-1-1 1 0 0,0 1-1 0 0,0 0 0 0 0,1 0 1 0 0,-1 0-1 0 0,0 0 0 0 0,1 0 1 0 0,-1 0-15 0 0,-9-6-52 0 0,-5-5 82 0 0,6 6-23 0 0,1 0 0 0 0,0 0-1 0 0,0-1 1 0 0,0 0 0 0 0,1 0-1 0 0,-1 0 1 0 0,2-1 0 0 0,-1 0 0 0 0,1-1-1 0 0,0 1 1 0 0,0-1 0 0 0,1 0-1 0 0,0 0 1 0 0,0 0-7 0 0,2 1-177 0 0,0-1 1 0 0,0 0-1 0 0,0 0 0 0 0,1 0 1 0 0,0 0-1 0 0,0 0 0 0 0,1 0 1 0 0,0 0-1 0 0,1 0 0 0 0,0 0 1 0 0,0 0-1 0 0,1-3 177 0 0,14-33-10587 0 0,-10 36-1698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 0 0,'0'0'2888'0'0,"0"0"-608"0"0,0 0-368 0 0,0 0-68 0 0,0 0-61 0 0,0 0-183 0 0,0 0-278 0 0,0 0-308 0 0,0 0-233 0 0,0 0-132 0 0,0 0-71 0 0,0 0-57 0 0,0 0-40 0 0,13 22 2448 0 0,-10-19-2799 0 0,0 0 1 0 0,0 0-1 0 0,0-1 0 0 0,1 1 1 0 0,-1-1-1 0 0,1 0 1 0 0,-1 0-1 0 0,1-1 0 0 0,0 1 1 0 0,0-1-1 0 0,0 1 0 0 0,0-1 1 0 0,0 0-1 0 0,0-1 0 0 0,0 1 1 0 0,0-1-1 0 0,0 0 1 0 0,3 0-132 0 0,3 1 148 0 0,263 2 1120 0 0,-272-3-1242 0 0,-1 0-10 0 0,0 0 2 0 0,0 0 3 0 0,0 0-4 0 0,0 0 19 0 0,0 0-6 0 0,0 0-32 0 0,0 0 29 0 0,0 0-8 0 0,0 0-3 0 0,0 0 18 0 0,0 0-1 0 0,0 0-5 0 0,0 0-3 0 0,0 0-21 0 0,0 0 3 0 0,0 0-18 0 0,0 0-10 0 0,0 0-10 0 0,0 0-28 0 0,0 0 2 0 0,0 0-22 0 0,-34-3-4974 0 0,30 3 2656 0 0,-2 0-3626 0 0,2 0-6140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10866 0 0,'0'0'2035'0'0,"0"0"-508"0"0,0 0-130 0 0,0 0 84 0 0,0 0 25 0 0,0 0-151 0 0,0 0-316 0 0,0 0-271 0 0,0 0-137 0 0,0 0-22 0 0,0 0 9 0 0,0 0 11 0 0,0 0-11 0 0,4 5-64 0 0,-2-2-408 0 0,1 0 0 0 0,0-1-1 0 0,0 1 1 0 0,0-1-1 0 0,1 1 1 0 0,-1-1 0 0 0,0 0-1 0 0,1 0 1 0 0,0 0-1 0 0,-1-1 1 0 0,1 1-1 0 0,0-1 1 0 0,0 0 0 0 0,0 0-1 0 0,0 0 1 0 0,0 0-1 0 0,0-1 1 0 0,0 0-1 0 0,3 0-145 0 0,253-4 1431 0 0,-259 4-1420 0 0,-1 0-26 0 0,0 0-23 0 0,0 0-22 0 0,0 0-36 0 0,0 0-55 0 0,0 0-112 0 0,0 0-129 0 0,0 0-176 0 0,0 0-277 0 0,0 0-473 0 0,0 0-1032 0 0,0 0-3335 0 0,0 0-6502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78 16796 0 0,'0'0'1241'0'0,"0"0"-439"0"0,0 0-181 0 0,0 0 171 0 0,0 0 225 0 0,0 0 121 0 0,0 0-64 0 0,0 0-188 0 0,0 0-178 0 0,0 0-120 0 0,0 0-92 0 0,0 0-79 0 0,0 0-37 0 0,1 25-23 0 0,-2 156 375 0 0,1 139-36 0 0,-3-295-725 0 0,-1 0 0 0 0,-1 0 1 0 0,0-1-1 0 0,-2 1 0 0 0,-1-2 1 0 0,-5 10 28 0 0,11-29 432 0 0,-6 12-2270 0 0,4-25-1401 0 0,35-92-8413 0 0,-26 82 5805 0 0,2 3-578 0 0</inkml:trace>
  <inkml:trace contextRef="#ctx0" brushRef="#br0" timeOffset="266.658">30 89 9874 0 0,'0'0'2151'0'0,"0"0"-436"0"0,0 0-152 0 0,0 0 40 0 0,0 0 16 0 0,0 0-134 0 0,0 0-273 0 0,0 0-253 0 0,0 0-127 0 0,0 0-97 0 0,0 0-96 0 0,0 0-81 0 0,0 0-92 0 0,30-8-41 0 0,97-22-46 0 0,60-13 847 0 0,-50 36-1133 0 0,-135 7-137 0 0,-1 0 0 0 0,0 0 0 0 0,1 0 0 0 0,-1 0 0 0 0,0 0 0 0 0,1 1 0 0 0,-1-1 0 0 0,0 1 0 0 0,1-1 0 0 0,-1 1 0 0 0,0-1-1 0 0,0 1 1 0 0,0-1 0 0 0,1 1 0 0 0,-1 0 0 0 0,0 0 0 0 0,0 0 0 0 0,0 0 0 0 0,0 0 0 0 0,0 0 0 0 0,-1 0 0 0 0,1 0 0 0 0,0 0 0 0 0,0 0 0 0 0,-1 0 0 0 0,1 1 0 0 0,0-1 0 0 0,-1 0 0 0 0,1 0 0 0 0,-1 1 0 0 0,0-1 0 0 0,1 0 0 0 0,-1 1 0 0 0,0-1 0 0 0,0 0 0 0 0,0 1 0 0 0,0-1 0 0 0,0 0 0 0 0,0 1 0 0 0,0-1-1 0 0,-1 1 45 0 0,-26 46-6149 0 0,14-35-346 0 0,2-2-5205 0 0</inkml:trace>
  <inkml:trace contextRef="#ctx0" brushRef="#br0" timeOffset="478.442">30 435 11931 0 0,'0'0'2785'0'0,"0"0"-1227"0"0,0 0-466 0 0,0 0 87 0 0,0 0 151 0 0,0 0 18 0 0,0 0-186 0 0,0 0-257 0 0,0 0-229 0 0,0 0-119 0 0,0 0-104 0 0,0 0-76 0 0,0 0-45 0 0,35-10-71 0 0,111-28-48 0 0,-4 2 68 0 0,-64 31-1850 0 0,-54 5-4538 0 0,-20 0-3527 0 0</inkml:trace>
  <inkml:trace contextRef="#ctx0" brushRef="#br0" timeOffset="1117.976">757 479 16724 0 0,'0'0'1224'0'0,"0"0"-427"0"0,0 0-115 0 0,0 0 123 0 0,0 0 80 0 0,0 0-15 0 0,0 0-141 0 0,0 0-217 0 0,0 0-158 0 0,0 0-99 0 0,0 0-90 0 0,0 0-62 0 0,0 0-29 0 0,-13 12-14 0 0,-37 38 2 0 0,50-51-48 0 0,1 1-1 0 0,-1-1 0 0 0,0 1 1 0 0,1-1-1 0 0,-1 1 0 0 0,1-1 1 0 0,-1 1-1 0 0,0-1 0 0 0,1 1 1 0 0,-1 0-1 0 0,1-1 0 0 0,-1 1 1 0 0,1 0-1 0 0,0-1 0 0 0,-1 1 1 0 0,1 0-1 0 0,-1 0 0 0 0,1-1 1 0 0,-1 1-1 0 0,1 0 0 0 0,0 0 1 0 0,-1 0-1 0 0,1 0 0 0 0,0 0 1 0 0,-1 0-1 0 0,1 0 0 0 0,-1 0 1 0 0,1 0-1 0 0,0 0 0 0 0,-1 0 1 0 0,1 1-1 0 0,-1-1 0 0 0,1 0 1 0 0,0 0-1 0 0,-1 0 0 0 0,1 1 1 0 0,-1-1-1 0 0,1 0 0 0 0,-1 1 1 0 0,1-1-1 0 0,-1 1 0 0 0,1-1 1 0 0,-1 0-1 0 0,1 1 0 0 0,-1-1 1 0 0,0 1-1 0 0,1-1 0 0 0,-1 1 1 0 0,0-1-1 0 0,1 1 0 0 0,-1-1 1 0 0,0 1-1 0 0,0 0 0 0 0,0-1 1 0 0,1 1-1 0 0,-1-1 0 0 0,0 1 1 0 0,0 0-1 0 0,0-1 0 0 0,0 1 1 0 0,0 0-1 0 0,0-1 0 0 0,0 1 1 0 0,0-1-1 0 0,0 1 0 0 0,0 0 1 0 0,-1-1-1 0 0,1 1-13 0 0,1-1 61 0 0,-38 0-49 0 0,24 4-438 0 0,-2 1-2035 0 0,9 1-9103 0 0,6-6 734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8682 0 0,'0'0'2330'0'0,"0"0"-547"0"0,0 0-140 0 0,0 0 114 0 0,0 0 77 0 0,0 0-107 0 0,0 0-320 0 0,0 0-301 0 0,0 0-243 0 0,0 0-191 0 0,0 0-112 0 0,0 0-61 0 0,0 0-38 0 0,-5 8-11 0 0,-128 234 2223 0 0,-20-21-3314 0 0,143-210-263 0 0,3-22-7246 0 0,7-3-1648 0 0,0 10 844 0 0</inkml:trace>
  <inkml:trace contextRef="#ctx0" brushRef="#br0" timeOffset="282.012">8 1 11362 0 0,'0'0'3064'0'0,"0"0"-874"0"0,0 0-621 0 0,0 0-232 0 0,0 0-168 0 0,0 0-182 0 0,0 0-144 0 0,0 0-114 0 0,0 0-59 0 0,0 0-14 0 0,0 0-63 0 0,0 0-71 0 0,0 0-54 0 0,5 22-11 0 0,18 73-19 0 0,-16-70-153 0 0,2-1 0 0 0,1 0 0 0 0,1-1 0 0 0,1 0 0 0 0,1-1 0 0 0,1-1 1 0 0,0 0-1 0 0,2 0 0 0 0,9 8-285 0 0,62 94 541 0 0,22 82-582 0 0,-107-198-392 0 0,-6-10-12345 0 0,1 2 958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107 345 15771 0 0,'0'0'1817'0'0,"0"0"-438"0"0,0 0-163 0 0,0 0 95 0 0,0 0 35 0 0,0 0-153 0 0,0 0-251 0 0,0 0-250 0 0,0 0-137 0 0,0 0-86 0 0,0 0-28 0 0,3 0-12 0 0,18 0 1091 0 0,-21 0-1291 0 0,0 0-10 0 0,0 0-62 0 0,0 0-39 0 0,0 0 8 0 0,10 19 508 0 0,-3-8-554 0 0,-1 0 1 0 0,-1 1-1 0 0,0 0 1 0 0,0 0-1 0 0,-1 0 1 0 0,-1 0-1 0 0,0 1 1 0 0,-1-1-1 0 0,0 1 1 0 0,-1 0-1 0 0,0 5-80 0 0,1 83 136 0 0,-5 1 0 0 0,-12 70-136 0 0,-1-106-2107 0 0,11-156-3617 0 0,1 52-1142 0 0,3 31 4576 0 0,0-9-9139 0 0</inkml:trace>
  <inkml:trace contextRef="#ctx0" brushRef="#br0" timeOffset="525.383">1 353 11698 0 0,'0'0'4207'0'0,"0"0"-1756"0"0,0 0-756 0 0,0 0-167 0 0,0 0-125 0 0,0 0-206 0 0,0 0-225 0 0,0 0-244 0 0,0 0-149 0 0,0 0-87 0 0,0 0-81 0 0,0 0-41 0 0,5-18-18 0 0,22-55-17 0 0,-26 72-315 0 0,-1-1-1 0 0,1 0 0 0 0,0 0 1 0 0,0 1-1 0 0,0-1 1 0 0,0 1-1 0 0,0-1 1 0 0,0 1-1 0 0,0-1 1 0 0,1 1-1 0 0,-1 0 1 0 0,0 0-1 0 0,1-1 1 0 0,-1 1-1 0 0,1 0 1 0 0,-1 0-1 0 0,1 0 0 0 0,0 1 1 0 0,-1-1-1 0 0,1 0 1 0 0,0 1-1 0 0,0-1 1 0 0,0 1-1 0 0,-1-1 1 0 0,2 1-20 0 0,6-2 103 0 0,35-8 148 0 0,1 2 1 0 0,0 2-1 0 0,0 2 1 0 0,0 2-1 0 0,12 3-251 0 0,-49-1 8 0 0,-1 0 0 0 0,0 1 1 0 0,0 0-1 0 0,0 0 0 0 0,1 1 0 0 0,-1 0 0 0 0,0 0 0 0 0,-1 0 0 0 0,1 1 0 0 0,0 0 0 0 0,-1 1 1 0 0,0-1-1 0 0,0 1 0 0 0,0 1 0 0 0,0-1 0 0 0,0 1 0 0 0,-1 0 0 0 0,0 0 0 0 0,0 0 1 0 0,0 1-1 0 0,-1 0 0 0 0,2 2-8 0 0,-5-4-3 0 0,1 1 1 0 0,-1 0-1 0 0,1-1 1 0 0,-1 1-1 0 0,-1 0 0 0 0,1 0 1 0 0,-1-1-1 0 0,0 1 1 0 0,0 0-1 0 0,0 0 1 0 0,0 0-1 0 0,-1 0 1 0 0,0-1-1 0 0,0 1 0 0 0,0 0 1 0 0,-1-1-1 0 0,0 1 1 0 0,0-1-1 0 0,0 1 1 0 0,0-1-1 0 0,0 0 1 0 0,-1 0-1 0 0,-1 1 3 0 0,-77 82 47 0 0,-29 1-20 0 0,154-80-134 0 0,139 15 187 0 0,-166-16-86 0 0,-1 0 1 0 0,-1 2-1 0 0,1-1 1 0 0,-1 2-1 0 0,-1 0 1 0 0,0 1-1 0 0,0 0 1 0 0,2 5 5 0 0,-13-14 7 0 0,0 1 0 0 0,-1 0 0 0 0,0 0 0 0 0,1 0 0 0 0,-1 1 0 0 0,0-1 0 0 0,0 1 0 0 0,-1-1 0 0 0,1 1 0 0 0,-1-1 0 0 0,0 1 0 0 0,0 0 0 0 0,0 0-1 0 0,0 0 1 0 0,-1-1 0 0 0,1 1 0 0 0,-1 0 0 0 0,0 0 0 0 0,0 0 0 0 0,-1 0 0 0 0,1 0 0 0 0,-1 0 0 0 0,0 0 0 0 0,0-1 0 0 0,0 1 0 0 0,0 0 0 0 0,-1-1 0 0 0,1 1 0 0 0,-1-1 0 0 0,0 1 0 0 0,0-1 0 0 0,0 0 0 0 0,-1 0 0 0 0,1 0 0 0 0,-1 0 0 0 0,0 0 0 0 0,1 0 0 0 0,-1-1 0 0 0,-4 3-7 0 0,-17 11 14 0 0,0 0-1 0 0,-2-2 1 0 0,0-1-1 0 0,0-1 1 0 0,-1-1 0 0 0,-1-1-1 0 0,1-2 1 0 0,-2-1 0 0 0,1-1-1 0 0,-1-1 1 0 0,0-1 0 0 0,0-2-1 0 0,-14-1-13 0 0,42-2-96 0 0,0 0 1 0 0,1 0-1 0 0,-1 0 0 0 0,1 0 0 0 0,0 0 0 0 0,-1 0 0 0 0,1 0 1 0 0,0-1-1 0 0,-1 1 0 0 0,1 0 0 0 0,0 0 0 0 0,0 0 0 0 0,0 0 1 0 0,0-1-1 0 0,0 1 0 0 0,0 0 0 0 0,1 0 0 0 0,-1 0 1 0 0,0 0-1 0 0,1 0 0 0 0,-1 0 0 0 0,0-1 0 0 0,1 1 0 0 0,-1 0 1 0 0,1 0-1 0 0,0 0 0 0 0,-1 0 0 0 0,1 0 0 0 0,0 1 0 0 0,0-1 1 0 0,-1 0-1 0 0,1 0 0 0 0,0 0 0 0 0,0 1 0 0 0,0-1 0 0 0,0 0 1 0 0,0 1-1 0 0,0-1 0 0 0,0 1 0 0 0,0-1 0 0 0,0 1 0 0 0,0-1 96 0 0,32-19-3493 0 0,-12 9-4211 0 0,-18 9 6216 0 0,8-5-10839 0 0</inkml:trace>
  <inkml:trace contextRef="#ctx0" brushRef="#br0" timeOffset="1357.988">873 636 12491 0 0,'0'0'5484'0'0,"0"0"-3151"0"0,0 0-1139 0 0,0 0-190 0 0,0 0-92 0 0,0 0-141 0 0,0 0-149 0 0,0 0-153 0 0,0 0-114 0 0,0 0-43 0 0,0 0-52 0 0,0 0-48 0 0,0 0-57 0 0,0 17-42 0 0,-2 114 226 0 0,2-128-310 0 0,-1 1 0 0 0,1-1 0 0 0,0 1 1 0 0,-1-1-1 0 0,2 0 0 0 0,-1 1 0 0 0,0-1 1 0 0,1 1-1 0 0,-1-1 0 0 0,1 0 0 0 0,0 1 0 0 0,0-1 1 0 0,1 0-1 0 0,-1 0 0 0 0,0 0 0 0 0,1 0 1 0 0,0 0-1 0 0,0 0 0 0 0,0 0 0 0 0,0 0 1 0 0,0-1-1 0 0,1 1 0 0 0,-1-1 0 0 0,1 0 0 0 0,-1 1 1 0 0,1-1-1 0 0,0-1 0 0 0,0 1 0 0 0,0 0 1 0 0,0-1-1 0 0,0 1 0 0 0,1-1 0 0 0,-1 0 0 0 0,0 0 1 0 0,3 0-30 0 0,8-2 116 0 0,-1-1 1 0 0,0 0-1 0 0,0-1 1 0 0,0-1-1 0 0,0 0 1 0 0,0-1-1 0 0,-1 0 1 0 0,0-1 0 0 0,0-1-1 0 0,0 0 1 0 0,-1 0-1 0 0,0-1 1 0 0,0 0-1 0 0,-1-1 1 0 0,0 0-1 0 0,-1-1 1 0 0,0 0-1 0 0,4-7-116 0 0,133-156 453 0 0,-152 185-525 0 0,0-1 0 0 0,1 2 0 0 0,1-1 0 0 0,0 1 0 0 0,0-1 0 0 0,2 1 0 0 0,-1 0 0 0 0,2 0 1 0 0,0 0-1 0 0,0 5 72 0 0,3-12 0 0 0,0 0 1 0 0,0 0 0 0 0,0 0 0 0 0,1 0 0 0 0,-1-1-1 0 0,1 0 1 0 0,1 1 0 0 0,-1-1 0 0 0,1 0-1 0 0,0 0 1 0 0,0-1 0 0 0,1 1 0 0 0,-1-1-1 0 0,1 0 1 0 0,0 0 0 0 0,0-1 0 0 0,0 0 0 0 0,0 1-1 0 0,1-1 1 0 0,-1-1 0 0 0,1 1 0 0 0,0-1-1 0 0,0 0 1 0 0,0-1 0 0 0,0 1 0 0 0,0-1-1 0 0,0 0 1 0 0,0-1 0 0 0,1 0 0 0 0,-1 0 0 0 0,0 0-1 0 0,0 0 1 0 0,5-2-1 0 0,0 2 29 0 0,-1-1 0 0 0,1-1 0 0 0,-1 1 0 0 0,1-2 0 0 0,-1 1 0 0 0,0-2 0 0 0,0 1 0 0 0,0-1 0 0 0,0-1 0 0 0,0 0 0 0 0,-1 0 0 0 0,0-1 0 0 0,0 0-1 0 0,1-2-28 0 0,9-6 89 0 0,-1 0-1 0 0,-1-2 0 0 0,-1 0 0 0 0,0 0 0 0 0,-1-2 1 0 0,0 0-1 0 0,-2-1 0 0 0,10-16-88 0 0,-12 15 10 0 0,10-10 27 0 0,-2-1 0 0 0,-1 0 0 0 0,-2-2 0 0 0,-1 0 0 0 0,-1-1 0 0 0,-2 0 0 0 0,-1-1 0 0 0,-2 0 0 0 0,-2-1 0 0 0,3-35-37 0 0,-9 57 2 0 0,0 3 5 0 0,0 0 0 0 0,0 0 0 0 0,-1 0 0 0 0,0 1 0 0 0,-1-1 0 0 0,-1 0 0 0 0,1 0 1 0 0,-2 1-1 0 0,1-1 0 0 0,-2 1 0 0 0,1 0 0 0 0,-1 0 0 0 0,-1 0 0 0 0,0 0 0 0 0,-3-5-7 0 0,6 15 3 0 0,1 0-1 0 0,-1 0 1 0 0,0 0-1 0 0,1 0 1 0 0,-1 0-1 0 0,1 1 1 0 0,-1-1-1 0 0,0 0 1 0 0,1 1 0 0 0,-1-1-1 0 0,1 1 1 0 0,-1 0-1 0 0,1-1 1 0 0,0 1-1 0 0,-1 0 1 0 0,1 0-1 0 0,0 0 1 0 0,-1 0-1 0 0,1 0 1 0 0,0 0 0 0 0,0 0-1 0 0,0 0 1 0 0,0 0-1 0 0,0 1 1 0 0,0-1-1 0 0,0 0 1 0 0,1 1-1 0 0,-1-1 1 0 0,0 1-1 0 0,1-1 1 0 0,-1 1 0 0 0,1-1-1 0 0,-1 2-2 0 0,-10 29 11 0 0,2 0 1 0 0,0 1-1 0 0,3 0 1 0 0,0 0-1 0 0,3 1 1 0 0,0-1-1 0 0,2 1 0 0 0,2 0 1 0 0,2 16-12 0 0,1-21 9 0 0,0 1 0 0 0,2-1 0 0 0,1 0-1 0 0,2 0 1 0 0,1 0 0 0 0,1-2 0 0 0,3 6-9 0 0,23 63 2 0 0,-21-29-2033 0 0,-45-137-2630 0 0,19 46 2672 0 0,2 2-820 0 0,1 6-2281 0 0,0 1-6404 0 0</inkml:trace>
  <inkml:trace contextRef="#ctx0" brushRef="#br0" timeOffset="1603.39">1462 294 17020 0 0,'0'0'2027'0'0,"0"0"-402"0"0,0 0-356 0 0,0 0-185 0 0,0 0-33 0 0,0 0-68 0 0,0 0-44 0 0,0 0-106 0 0,0 0-191 0 0,0 0-137 0 0,33 5-85 0 0,104 14-88 0 0,31-14 374 0 0,4-11-468 0 0,37-1-1351 0 0,-71 20-9874 0 0,-120-9-1618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46 244 9866 0 0,'0'0'2743'0'0,"0"0"-1221"0"0,0 0-507 0 0,0 0 128 0 0,0 0 206 0 0,0 0 86 0 0,0 0-132 0 0,0 0-245 0 0,0 0-246 0 0,0 0-181 0 0,0 0-115 0 0,-4 33-108 0 0,-10 104-75 0 0,1 65 1080 0 0,0-107-718 0 0,11-136 1406 0 0,15-16-2013 0 0,2 0 0 0 0,2 2 0 0 0,3 0 0 0 0,22-42-88 0 0,-16 36-2 0 0,100-185 0 0 0,-87 205 6 0 0,-35 64-8 0 0,-4 152 175 0 0,0-170-254 0 0,0 0 0 0 0,0 0-1 0 0,1 0 1 0 0,-1-1 0 0 0,1 1 0 0 0,1 0-1 0 0,-1 0 1 0 0,0-1 0 0 0,1 1 0 0 0,0-1 0 0 0,0 1-1 0 0,1-1 1 0 0,-1 0 0 0 0,1 0 0 0 0,0 0-1 0 0,0 0 1 0 0,0 0 0 0 0,0-1 0 0 0,1 1-1 0 0,0-1 1 0 0,-1 0 0 0 0,1 0 0 0 0,0-1-1 0 0,4 3 84 0 0,2 2-1399 0 0,-1-1-1523 0 0,-1-1-4331 0 0,-4-1-5196 0 0</inkml:trace>
  <inkml:trace contextRef="#ctx0" brushRef="#br0" timeOffset="293.07">477 763 14299 0 0,'0'0'1456'0'0,"0"0"-330"0"0,0 0 18 0 0,0 0 115 0 0,0 0 35 0 0,0 0-117 0 0,0 0-252 0 0,0 0-231 0 0,0 0-178 0 0,0 0-123 0 0,0 0-107 0 0,0 0-70 0 0,0 0-37 0 0,-6 20-43 0 0,-16 60-24 0 0,17-16 79 0 0,5-62-218 0 0,0-2-29 0 0,0 0-39 0 0,0 0-67 0 0,0 0-96 0 0,0 0-156 0 0,7-14-3791 0 0,-4 9-1310 0 0,1-2-5939 0 0</inkml:trace>
  <inkml:trace contextRef="#ctx0" brushRef="#br0" timeOffset="680.384">731 358 13075 0 0,'0'0'1994'0'0,"0"0"-772"0"0,0 0-197 0 0,0 0 99 0 0,0 0 67 0 0,0 0-60 0 0,0 0-252 0 0,0 0-262 0 0,0 0-203 0 0,0 0-138 0 0,0 0-96 0 0,0 0-44 0 0,-7 4-31 0 0,-20 14-20 0 0,50-47 351 0 0,-23 29-354 0 0,0 0 32 0 0,0 0 15 0 0,-15 8 168 0 0,-42 43-114 0 0,81-56-3436 0 0,-17 0-1309 0 0,-3 4-6013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470 513 0 0 0,'0'0'465'0'0,"0"0"792"0"0,0 0 419 0 0,0 0 206 0 0,0 0 41 0 0,0 0-104 0 0,0 0-129 0 0,0 0-153 0 0,0 0-142 0 0,0 0-105 0 0,10-4-115 0 0,30-8-98 0 0,-22 0 6294 0 0,-32 1-4577 0 0,6 6-3150 0 0,-3-1 423 0 0,0 1-1 0 0,0 0 0 0 0,-1 0 1 0 0,0 1-1 0 0,1 1 1 0 0,-1 0-1 0 0,-1 0 1 0 0,1 1-1 0 0,0 1 1 0 0,0 0-1 0 0,-1 1 1 0 0,-5 1-67 0 0,-11-2 81 0 0,0 1 0 0 0,1 2 1 0 0,-1 1-1 0 0,1 2 0 0 0,-1 0 1 0 0,1 2-1 0 0,1 1 0 0 0,-1 1 1 0 0,2 2-1 0 0,-20 10-81 0 0,43-20 7 0 0,1 1 1 0 0,0 0-1 0 0,0 0 1 0 0,0 1-1 0 0,0-1 0 0 0,0 0 1 0 0,1 1-1 0 0,-1-1 0 0 0,1 1 1 0 0,-1-1-1 0 0,1 1 1 0 0,0 0-1 0 0,0 0 0 0 0,0 0 1 0 0,1-1-1 0 0,-1 1 0 0 0,1 0 1 0 0,-1 0-1 0 0,1 0 1 0 0,0 0-1 0 0,0 0 0 0 0,0 0 1 0 0,0 0-1 0 0,1 0 0 0 0,-1 0 1 0 0,1-1-1 0 0,0 1 1 0 0,0 0-1 0 0,0 0 0 0 0,0 0 1 0 0,0-1-1 0 0,1 1 0 0 0,-1-1 1 0 0,1 1-1 0 0,0-1 1 0 0,-1 1-1 0 0,1-1 0 0 0,0 0 1 0 0,1 0-1 0 0,-1 0 0 0 0,0 0 1 0 0,0 0-1 0 0,1-1 1 0 0,-1 1-1 0 0,1-1 0 0 0,0 0 1 0 0,-1 1-1 0 0,1-1 0 0 0,1 0-6 0 0,19 10 47 0 0,0 0 1 0 0,2-2 0 0 0,-1 0 0 0 0,1-2-1 0 0,0-1 1 0 0,1 0 0 0 0,-1-2 0 0 0,1-2-1 0 0,0 0 1 0 0,0-1 0 0 0,0-2 0 0 0,0 0 0 0 0,0-2-50 0 0,39 2 70 0 0,-74 12 178 0 0,-124 55-20 0 0,129-64-222 0 0,-28 10 5 0 0,1 2 0 0 0,0 0 0 0 0,1 2 0 0 0,1 2 0 0 0,1 0 0 0 0,0 2 1 0 0,1 1-1 0 0,2 1 0 0 0,-15 16-10 0 0,38-35 5 0 0,0 0 0 0 0,0 0-1 0 0,0 0 1 0 0,0 0 0 0 0,0 1 0 0 0,1-1 0 0 0,-1 1 0 0 0,1-1 0 0 0,0 1 0 0 0,0 0-1 0 0,0-1 1 0 0,1 1 0 0 0,-1 0 0 0 0,1 0 0 0 0,0 0 0 0 0,0-1 0 0 0,0 1-1 0 0,1 0 1 0 0,-1 0 0 0 0,1-1 0 0 0,0 1 0 0 0,0 0 0 0 0,0-1 0 0 0,1 1 0 0 0,-1-1-1 0 0,1 1 1 0 0,0-1 0 0 0,0 0 0 0 0,0 0 0 0 0,0 0 0 0 0,0 0 0 0 0,1 0 0 0 0,-1 0-1 0 0,1 0 1 0 0,0-1 0 0 0,0 0 0 0 0,1 2-5 0 0,5 3 27 0 0,-1-1 0 0 0,1 1 0 0 0,1-2 0 0 0,-1 1 0 0 0,1-1 0 0 0,0-1 0 0 0,0 1 0 0 0,0-2 0 0 0,0 1 0 0 0,1-2 0 0 0,0 1 0 0 0,6 0-27 0 0,146-15 93 0 0,-160 12-153 0 0,-1 0 0 0 0,1-1 0 0 0,-1 1 0 0 0,0 0 0 0 0,1-1-1 0 0,-1 0 1 0 0,0 1 0 0 0,0-1 0 0 0,0 0 0 0 0,1 0 0 0 0,-1 0 0 0 0,0-1 0 0 0,0 1-1 0 0,0 0 1 0 0,-1-1 0 0 0,1 1 0 0 0,0-1 0 0 0,-1 0 0 0 0,1 0 0 0 0,0 1-1 0 0,-1-1 1 0 0,0 0 0 0 0,0 0 0 0 0,1 0 0 0 0,-1-1 0 0 0,0 1 0 0 0,-1 0-1 0 0,1 0 1 0 0,0-1 0 0 0,-1 1 0 0 0,1 0 0 0 0,-1 0 0 0 0,0-1 60 0 0,-2-27-4056 0 0,-6 12-5179 0 0,4 10-3334 0 0</inkml:trace>
  <inkml:trace contextRef="#ctx0" brushRef="#br0" timeOffset="548.433">141 1 11594 0 0,'0'0'3412'0'0,"0"0"-1970"0"0,0 0-580 0 0,0 0 89 0 0,0 0 213 0 0,0 0 157 0 0,0 0-32 0 0,0 0-246 0 0,0 0-261 0 0,0 0-161 0 0,0 0-69 0 0,0 0 0 0 0,0 0-17 0 0,1 5-31 0 0,37 152 2234 0 0,-25 30-1142 0 0,-10 169-1596 0 0,-5-186 119 0 0,3 362 153 0 0,15-429-186 0 0,-71-89-189 0 0,54-14 38 0 0,0 1 0 0 0,1-1 0 0 0,-1 0 0 0 0,0 0 0 0 0,0 0 1 0 0,1 0-1 0 0,-1 0 0 0 0,0 0 0 0 0,0 0 0 0 0,1 0 0 0 0,-1 0 0 0 0,0 0 0 0 0,0 0 0 0 0,1-1 0 0 0,-1 1 0 0 0,0 0 1 0 0,1-1-1 0 0,-1 1 0 0 0,0 0 0 0 0,1-1 0 0 0,-1 1 0 0 0,0 0 0 0 0,1-1 0 0 0,-1 1 0 0 0,1-1 0 0 0,-1 1 1 0 0,1-1-1 0 0,-1 0 0 0 0,1 1 0 0 0,-1-1 0 0 0,1 1 0 0 0,0-1 0 0 0,-1 0 0 0 0,1 0 0 0 0,0 1 0 0 0,0-1 0 0 0,-1 0 1 0 0,1 1-1 0 0,0-1 0 0 0,0 0 0 0 0,0 0 0 0 0,0 1 0 0 0,0-1 0 0 0,0 0 0 0 0,0 0 0 0 0,0 1 0 0 0,0-1 0 0 0,0 0 1 0 0,0 1-1 0 0,1-1 0 0 0,-1 0 0 0 0,0 0 0 0 0,0 1 0 0 0,1-1 0 0 0,-1 0 0 0 0,0 1 0 0 0,1-1 0 0 0,-1 1 0 0 0,1-1 1 0 0,-1 0-1 0 0,1 1 0 0 0,0-1 65 0 0,18-24-8716 0 0,-14 20-3435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3 332 13395 0 0,'0'0'2252'0'0,"0"0"-450"0"0,0 0-196 0 0,0 0-93 0 0,0 0-119 0 0,0 0-162 0 0,0 0-194 0 0,0 0-175 0 0,0 0-144 0 0,0 0-141 0 0,0 0-118 0 0,0 0-72 0 0,0 0-66 0 0,-2-5-30 0 0,2 3-269 0 0,0 1 1 0 0,-1-1-1 0 0,1 1 0 0 0,0-1 1 0 0,0 1-1 0 0,0-1 0 0 0,0 1 0 0 0,0 0 1 0 0,1-1-1 0 0,-1 1 0 0 0,0-1 1 0 0,1 1-1 0 0,-1-1 0 0 0,1 1 1 0 0,-1-1-1 0 0,1 1 0 0 0,0 0 1 0 0,-1 0-1 0 0,1-1 0 0 0,0 1 1 0 0,0 0-1 0 0,0 0 0 0 0,0 0 0 0 0,0 0 1 0 0,0 0-1 0 0,0 0 0 0 0,1 0 1 0 0,-1 0-1 0 0,0 0 0 0 0,1 1 1 0 0,-1-1-1 0 0,0 0 0 0 0,1 1 1 0 0,-1-1-1 0 0,1 1 0 0 0,-1-1 0 0 0,0 1 1 0 0,1 0-1 0 0,-1 0 0 0 0,1 0 1 0 0,-1 0-1 0 0,1 0 0 0 0,-1 0 1 0 0,1 0-1 0 0,0 0-23 0 0,0 0 11 0 0,191-30 1174 0 0,-166 27-1130 0 0,197 3 181 0 0,-232-11 765 0 0,-69-114-1239 0 0,64 50-1598 0 0,14 43-4833 0 0,0 24-5889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3633 0 0,'0'0'1839'0'0,"0"0"-244"0"0,0 0 64 0 0,0 0 301 0 0,0 0 241 0 0,0 0 11 0 0,0 0-257 0 0,0 0-378 0 0,0 0-324 0 0,0 0-237 0 0,0 0-146 0 0,2-3-79 0 0,5-7-70 0 0,-5 8-66 0 0,-2 2-71 0 0,0 0-72 0 0,-6 19 1042 0 0,-81 113-651 0 0,44-69-807 0 0,-2-1 1 0 0,-4-2-1 0 0,-2-2 0 0 0,-29 23-96 0 0,-10 3-152 0 0,85-77-422 0 0,5-9-7172 0 0,4-3 4907 0 0,0 2-2468 0 0,-2-1-4838 0 0</inkml:trace>
  <inkml:trace contextRef="#ctx0" brushRef="#br0" timeOffset="294.989">88 38 7066 0 0,'0'0'2633'0'0,"0"0"-313"0"0,0 0-212 0 0,0 0-92 0 0,0 0-95 0 0,0 0-217 0 0,0 0-319 0 0,0 0-277 0 0,0 0-247 0 0,0 0-225 0 0,0 0-114 0 0,0 0-81 0 0,0 0-53 0 0,-3-7 26 0 0,-7-12 6 0 0,14 38 467 0 0,8 8-531 0 0,1-1-1 0 0,1-1 1 0 0,1-1 0 0 0,2 0 0 0 0,0-1 0 0 0,1 0 0 0 0,10 7-356 0 0,25 34 299 0 0,68 115-107 0 0,-104-157-331 0 0,5 5-1346 0 0,-4-14-5104 0 0,-15-13-259 0 0,-2 0-5278 0 0</inkml:trace>
  <inkml:trace contextRef="#ctx0" brushRef="#br0" timeOffset="1053.831">557 689 8186 0 0,'0'0'1372'0'0,"0"0"-108"0"0,0 0 283 0 0,0 0 291 0 0,0 0 29 0 0,0 0-211 0 0,0 0-273 0 0,0 0-213 0 0,0 0-148 0 0,0 0-93 0 0,0 0-97 0 0,0 0-69 0 0,4 1-56 0 0,-3-1-642 0 0,1 0 0 0 0,-1 0 0 0 0,0-1 0 0 0,1 1 0 0 0,-1 0 0 0 0,1-1 0 0 0,-1 1-1 0 0,0-1 1 0 0,0 1 0 0 0,1-1 0 0 0,-1 0 0 0 0,0 0 0 0 0,0 1 0 0 0,0-1 0 0 0,1 0 0 0 0,-1 0 0 0 0,0 0 0 0 0,0 0 0 0 0,-1 0 0 0 0,1 0 0 0 0,0-1 0 0 0,0 1 0 0 0,0 0 0 0 0,-1 0-1 0 0,1 0 1 0 0,-1-1 0 0 0,1 1 0 0 0,-1 0 0 0 0,1-1 0 0 0,-1 1 0 0 0,0-1 0 0 0,1 1 0 0 0,-1 0 0 0 0,0-1 0 0 0,0 1 0 0 0,0-2-65 0 0,1-2 70 0 0,90-385 2274 0 0,-87 377-2312 0 0,0 0 1 0 0,1 0-1 0 0,1 0 1 0 0,0 1 0 0 0,1 0-1 0 0,0 0 1 0 0,1 0 0 0 0,0 1-1 0 0,1 0 1 0 0,0 1-1 0 0,6-5-32 0 0,-13 13 5 0 0,0 1 1 0 0,0-1-1 0 0,0 1 0 0 0,0 0 0 0 0,0-1 0 0 0,0 1 0 0 0,0 0 0 0 0,0 0 0 0 0,0 0 0 0 0,1 1 0 0 0,-1-1 0 0 0,0 1 1 0 0,1-1-1 0 0,-1 1 0 0 0,0 0 0 0 0,1 0 0 0 0,-1-1 0 0 0,1 2 0 0 0,-1-1 0 0 0,0 0 0 0 0,1 0 0 0 0,-1 1 1 0 0,0 0-1 0 0,0-1 0 0 0,1 1 0 0 0,-1 0 0 0 0,0 0 0 0 0,2 1-5 0 0,4 13 16 0 0,0 0 0 0 0,-1 0-1 0 0,-1 0 1 0 0,0 1 0 0 0,-1 0-1 0 0,-1 1 1 0 0,0-1 0 0 0,-1 1 0 0 0,-1 0-1 0 0,-1 0 1 0 0,0 13-16 0 0,10 62-17 0 0,-10-81-2 0 0,-1-8 20 0 0,1 0 0 0 0,-1 1 0 0 0,0-1 0 0 0,1 0 1 0 0,-1 0-1 0 0,1 0 0 0 0,0 0 0 0 0,0 1 0 0 0,1-1 0 0 0,-1-1 0 0 0,0 1 1 0 0,1 0-1 0 0,0 0 0 0 0,0 0 0 0 0,0-1 0 0 0,0 1 0 0 0,0-1 1 0 0,0 1-1 0 0,1-1-1 0 0,0-2-1 0 0,1 0 1 0 0,-1-1-1 0 0,0 1 1 0 0,0-1-1 0 0,0 0 1 0 0,0 0 0 0 0,0 0-1 0 0,0 0 1 0 0,0 0-1 0 0,0-1 1 0 0,-1 0-1 0 0,1 1 1 0 0,0-1-1 0 0,-1 0 1 0 0,0 0 0 0 0,1 0-1 0 0,-1-1 1 0 0,0 1-1 0 0,0 0 1 0 0,0-1-1 0 0,0 0 1 0 0,-1 1-1 0 0,1-1 1 0 0,-1 0 0 0 0,1 0-1 0 0,0-2 1 0 0,4-4 2 0 0,131-212 41 0 0,-119 195-46 0 0,-13 17 2 0 0,1 0-1 0 0,0 1 0 0 0,0 0 1 0 0,0 0-1 0 0,1 0 1 0 0,1 1-1 0 0,-1 0 1 0 0,1 0-1 0 0,0 1 1 0 0,1 0-1 0 0,4-2 2 0 0,-12 9-1 0 0,0-1 0 0 0,1 1 0 0 0,-1 0 0 0 0,0 0-1 0 0,0 0 1 0 0,0-1 0 0 0,1 1 0 0 0,-1 0 0 0 0,0 1 0 0 0,0-1 0 0 0,0 0 0 0 0,-1 0-1 0 0,1 0 1 0 0,0 1 0 0 0,0-1 0 0 0,-1 0 0 0 0,1 1 0 0 0,0-1 0 0 0,-1 0 0 0 0,0 1-1 0 0,1-1 1 0 0,-1 1 0 0 0,0-1 0 0 0,0 1 0 0 0,1-1 0 0 0,-1 1 0 0 0,0-1-1 0 0,-1 1 1 0 0,1-1 0 0 0,0 1 0 0 0,0-1 0 0 0,-1 0 0 0 0,1 1 0 0 0,0-1 0 0 0,-1 1-1 0 0,0 0 2 0 0,1 3 0 0 0,2 303 21 0 0,-2-306-64 0 0,0 1 0 0 0,1-1 0 0 0,-1 1 0 0 0,1-1 0 0 0,-1 1-1 0 0,1-1 1 0 0,0 0 0 0 0,0 1 0 0 0,0-1 0 0 0,1 0 0 0 0,-1 0 0 0 0,0 1 0 0 0,1-1 0 0 0,-1 0 0 0 0,1-1-1 0 0,0 1 1 0 0,0 0 0 0 0,0 0 0 0 0,0-1 0 0 0,0 1 0 0 0,0-1 0 0 0,0 1 0 0 0,0-1 0 0 0,2 1 43 0 0,36-17-4450 0 0,-30 5 1270 0 0,-4 3-2058 0 0,-2-1-6552 0 0</inkml:trace>
  <inkml:trace contextRef="#ctx0" brushRef="#br0" timeOffset="1625.206">1881 56 12547 0 0,'0'0'1989'0'0,"0"0"-659"0"0,0 0-160 0 0,0 0 151 0 0,0 0 29 0 0,0 0-114 0 0,0 0-240 0 0,0 0-230 0 0,0 0-125 0 0,0 0-34 0 0,0 0-24 0 0,0 0-27 0 0,0 0-21 0 0,3-4-55 0 0,11-11-64 0 0,-37-6 979 0 0,15 20-1343 0 0,0 0 0 0 0,-1 1 0 0 0,1 0-1 0 0,0 0 1 0 0,0 1 0 0 0,0-1 0 0 0,0 2 0 0 0,0-1 0 0 0,0 2 0 0 0,0-1-1 0 0,0 1 1 0 0,1 0 0 0 0,-1 0 0 0 0,1 1 0 0 0,0 0 0 0 0,0 0 0 0 0,0 1-1 0 0,0 0 1 0 0,1 0 0 0 0,0 0 0 0 0,-5 7-52 0 0,-10 9 4 0 0,1 2 1 0 0,2 0-1 0 0,0 1 0 0 0,2 1 1 0 0,-6 12-5 0 0,17-27 0 0 0,0-1-1 0 0,1 1 1 0 0,0 1 0 0 0,1-1 0 0 0,0 1 0 0 0,0-1-1 0 0,1 1 1 0 0,1 0 0 0 0,0-1 0 0 0,0 1-1 0 0,1 0 1 0 0,1 8 0 0 0,-1-17 2 0 0,1 1-1 0 0,-1-1 0 0 0,1 0 1 0 0,0 1-1 0 0,0-1 1 0 0,0 1-1 0 0,0-1 0 0 0,0 0 1 0 0,1 0-1 0 0,-1 0 0 0 0,1 0 1 0 0,-1 0-1 0 0,1 0 1 0 0,0 0-1 0 0,0 0 0 0 0,-1-1 1 0 0,1 1-1 0 0,1-1 1 0 0,-1 1-1 0 0,0-1 0 0 0,0 0 1 0 0,0 0-1 0 0,1 0 0 0 0,-1 0 1 0 0,0 0-1 0 0,1-1 1 0 0,-1 1-1 0 0,1 0 0 0 0,-1-1 1 0 0,1 0-1 0 0,-1 0-1 0 0,81-5 285 0 0,-69-2-244 0 0,-1 0-1 0 0,1-1 1 0 0,-2 0 0 0 0,1-1-1 0 0,-1-1 1 0 0,0 0-1 0 0,-1-1 1 0 0,0 0-1 0 0,-1 0 1 0 0,0-1 0 0 0,4-7-41 0 0,40-42 89 0 0,5-1-25 0 0,-51 99-94 0 0,-6 153 14 0 0,41-58-1839 0 0,-19-110-1447 0 0,-14-18-413 0 0,0-3-3597 0 0,-4-1-4492 0 0</inkml:trace>
  <inkml:trace contextRef="#ctx0" brushRef="#br0" timeOffset="1908.022">2271 531 15339 0 0,'0'0'3272'0'0,"0"0"-1667"0"0,0 0-607 0 0,0 0 82 0 0,0 0 60 0 0,0 0-70 0 0,0 0-206 0 0,0 0-250 0 0,0 0-197 0 0,0 0-132 0 0,0 0-74 0 0,0 0-76 0 0,0 0-46 0 0,-3 19-16 0 0,-10 59-51 0 0,-8-25-681 0 0,17-52-1234 0 0,3-1-6345 0 0,1 0-3353 0 0</inkml:trace>
  <inkml:trace contextRef="#ctx0" brushRef="#br0" timeOffset="2109.623">2337 126 16564 0 0,'0'0'2083'0'0,"0"0"-680"0"0,0 0-384 0 0,0 0-185 0 0,0 0-203 0 0,0 0-191 0 0,0 0-178 0 0,0 0-148 0 0,0 0-87 0 0,0 0-40 0 0,0 0-51 0 0,0 0-64 0 0,-8 7-104 0 0,-24 23-165 0 0,24-16-313 0 0,9-13-7562 0 0,-1-1 6874 0 0,1 0-9749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6889 0 0,'0'0'2606'0'0,"0"0"-709"0"0,0 0-254 0 0,0 0 76 0 0,0 0 33 0 0,0 0-115 0 0,0 0-280 0 0,0 0-291 0 0,0 0-255 0 0,0 0-145 0 0,0 0-107 0 0,-7 9-99 0 0,-52 77 1118 0 0,48-27-1206 0 0,38-65-7232 0 0,-24 1 118 0 0,-2 2-4668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734 130 0 0 0,'0'0'859'0'0,"0"0"184"0"0,0 0 101 0 0,0 0 31 0 0,0 0-7 0 0,0 0 19 0 0,0 0 44 0 0,0 0 71 0 0,0 0 67 0 0,0 0 62 0 0,31-1 15 0 0,136-2 1286 0 0,-137 3 2874 0 0,-30 0-4872 0 0,0 0-52 0 0,0 0-55 0 0,0 0-66 0 0,0 0-38 0 0,-19 0 963 0 0,-140 60-757 0 0,-7 6-557 0 0,-21 7 264 0 0,73-11 32 0 0,113-61-463 0 0,0-1 0 0 0,0 1 0 0 0,0 0 0 0 0,0 0-1 0 0,0-1 1 0 0,0 1 0 0 0,1 0 0 0 0,-1 0 0 0 0,0 0 0 0 0,0 0-1 0 0,1 0 1 0 0,-1 0 0 0 0,1 0 0 0 0,-1 0 0 0 0,1 0-1 0 0,-1 0 1 0 0,1 0 0 0 0,-1 0 0 0 0,1 1 0 0 0,0-1 0 0 0,0 0-1 0 0,0 0 1 0 0,0 0 0 0 0,0 0 0 0 0,0 1 0 0 0,0-1-1 0 0,0 0 1 0 0,0 0 0 0 0,0 0 0 0 0,0 0 0 0 0,1 1 0 0 0,-1-1-1 0 0,1 0 1 0 0,-1 0 0 0 0,1 0 0 0 0,-1 0 0 0 0,1 0-1 0 0,0 0 1 0 0,-1 0 0 0 0,1 0 0 0 0,0 0 0 0 0,0 0 0 0 0,-1-1-1 0 0,1 1 1 0 0,0 0 0 0 0,0 0 0 0 0,0-1 0 0 0,0 1-1 0 0,0-1 1 0 0,0 1 0 0 0,0-1 0 0 0,1 1 0 0 0,-1-1 0 0 0,0 1-1 0 0,0-1 1 0 0,0 0 0 0 0,0 0 0 0 0,0 0 0 0 0,1 0-1 0 0,-1 0 1 0 0,0 0 0 0 0,1 0-5 0 0,24 7 95 0 0,0-1 1 0 0,0-2-1 0 0,1-1 0 0 0,-1 0 1 0 0,1-2-1 0 0,-1-1 0 0 0,18-3-95 0 0,22 1 112 0 0,-47 2-89 0 0,-4-1-7 0 0,1 1 0 0 0,-1 0 0 0 0,1 1 0 0 0,-1 1 0 0 0,0 0 0 0 0,1 1 0 0 0,-2 1 0 0 0,1 0 0 0 0,0 1 0 0 0,0 1-16 0 0,-15-6 2 0 0,1 1 0 0 0,0-1 1 0 0,0 1-1 0 0,0-1 1 0 0,0 1-1 0 0,-1-1 0 0 0,1 1 1 0 0,0 0-1 0 0,0-1 1 0 0,-1 1-1 0 0,1 0 0 0 0,0 0 1 0 0,-1-1-1 0 0,1 1 1 0 0,-1 0-1 0 0,1 0 0 0 0,-1 0 1 0 0,0 0-1 0 0,1 0 1 0 0,-1-1-1 0 0,0 1 0 0 0,1 0 1 0 0,-1 0-1 0 0,0 0 1 0 0,0 0-1 0 0,0 0 0 0 0,0 0 1 0 0,0 0-1 0 0,0 0 1 0 0,0 0-1 0 0,0 0 0 0 0,0 0 1 0 0,-1 0-1 0 0,1 0 1 0 0,0 0-1 0 0,-1 0 0 0 0,1 0 1 0 0,0 0-1 0 0,-1-1 1 0 0,1 1-1 0 0,-1 0 0 0 0,0 0 1 0 0,1 0-1 0 0,-1-1 1 0 0,0 1-1 0 0,1 0 0 0 0,-1-1 1 0 0,0 1-3 0 0,-35 30 61 0 0,-76 38 40 0 0,-184 128-70 0 0,27 19-19 0 0,172-131-76 0 0,96-84 64 0 0,1-1 0 0 0,-1 1 0 0 0,0 0 0 0 0,1-1 1 0 0,-1 1-1 0 0,1 0 0 0 0,-1 0 0 0 0,1 0 1 0 0,0-1-1 0 0,-1 1 0 0 0,1 0 0 0 0,0 0 0 0 0,-1 0 1 0 0,1 0-1 0 0,0 0 0 0 0,0 0 0 0 0,0 0 0 0 0,0-1 1 0 0,0 1-1 0 0,0 0 0 0 0,0 0 0 0 0,0 0 0 0 0,0 0 1 0 0,0 0-1 0 0,0 0 0 0 0,1 0 0 0 0,-1 0 0 0 0,0 0 1 0 0,1-1-1 0 0,-1 1 0 0 0,1 0 0 0 0,-1 0 0 0 0,1 0 1 0 0,-1-1-1 0 0,1 1 0 0 0,-1 0 0 0 0,1-1 1 0 0,0 1-1 0 0,-1 0 0 0 0,1-1 0 0 0,0 1 0 0 0,0-1 1 0 0,0 1-1 0 0,-1-1 0 0 0,1 1 0 0 0,0-1 0 0 0,0 0 1 0 0,0 1-1 0 0,0-1 0 0 0,0 0 0 0 0,0 0 0 0 0,-1 0 1 0 0,2 0-1 0 0,51 7 33 0 0,231-38 289 0 0,-131 8-223 0 0,112 7 218 0 0,-265 16-317 0 0,0 0 11 0 0,0 0 0 0 0,0 0 2 0 0,0 0-7 0 0,0 0-12 0 0,0 0 24 0 0,0 0 8 0 0,0 0 1 0 0,0 0-38 0 0,-4-8-3149 0 0,1 2-6368 0 0,3 5-2832 0 0</inkml:trace>
  <inkml:trace contextRef="#ctx0" brushRef="#br0" timeOffset="629.766">1214 674 9282 0 0,'0'0'2439'0'0,"0"0"-1161"0"0,0 0-511 0 0,0 0 118 0 0,0 0 259 0 0,0 0 166 0 0,0 0-52 0 0,0 0-222 0 0,0 0-244 0 0,0 0-148 0 0,0 0-105 0 0,0 0-79 0 0,0 0-35 0 0,-6 23-43 0 0,-18 70-29 0 0,17-3 830 0 0,7-76-1018 0 0,-1 3 10 0 0,1 0-1 0 0,-2 1 1 0 0,0-1 0 0 0,-1 0-1 0 0,-1 0 1 0 0,-1-1-1 0 0,0 1 1 0 0,-1-1-175 0 0,2 1 774 0 0,3-22 764 0 0,1 4-1532 0 0,4-31 105 0 0,0 0 1 0 0,2 1 0 0 0,2 0-1 0 0,1 0 1 0 0,1 0 0 0 0,1 1-1 0 0,9-14-111 0 0,-10 20 22 0 0,21-43 32 0 0,4 1 0 0 0,2 1 1 0 0,3 3-1 0 0,8-5-54 0 0,-35 48 9 0 0,26-16 21 0 0,-38 35-28 0 0,0-1 0 0 0,0 1 1 0 0,0 0-1 0 0,0-1 0 0 0,0 1 0 0 0,0 0 1 0 0,0 0-1 0 0,1 0 0 0 0,-1 0 0 0 0,0 0 1 0 0,0 0-1 0 0,0 0 0 0 0,0 0 0 0 0,0 0 1 0 0,0 1-1 0 0,0-1 0 0 0,0 0 0 0 0,0 1 1 0 0,0-1-1 0 0,0 1 0 0 0,0-1 0 0 0,0 1 0 0 0,0-1 1 0 0,-1 1-1 0 0,1 0 0 0 0,0-1 0 0 0,0 1 1 0 0,0 0-1 0 0,-1 0 0 0 0,1 0 0 0 0,-1-1 1 0 0,1 1-1 0 0,0 0 0 0 0,-1 0 0 0 0,1 0 1 0 0,-1 0-1 0 0,0 0 0 0 0,1 0 0 0 0,-1 0 1 0 0,0 0-1 0 0,0 0 0 0 0,1 0 0 0 0,-1 0 1 0 0,0 0-1 0 0,0 1-2 0 0,18 54 144 0 0,12 35-395 0 0,-19-86-159 0 0,-7-4-2090 0 0,1 1-5421 0 0,-2 1-4293 0 0</inkml:trace>
  <inkml:trace contextRef="#ctx0" brushRef="#br0" timeOffset="1011.364">1662 1057 12259 0 0,'0'0'4090'0'0,"0"0"-2403"0"0,0 0-847 0 0,0 0 55 0 0,0 0 173 0 0,0 0 130 0 0,0 0-47 0 0,0 0-221 0 0,0 0-245 0 0,0 0-148 0 0,0 0-137 0 0,0 0-98 0 0,0 0-56 0 0,-3 18-92 0 0,-15 82 36 0 0,11-68-212 0 0,7-32-7050 0 0,-2-5 1561 0 0,2 4-6123 0 0</inkml:trace>
  <inkml:trace contextRef="#ctx0" brushRef="#br0" timeOffset="1276.248">1846 715 14075 0 0,'0'0'1856'0'0,"0"0"-802"0"0,0 0-302 0 0,0 0 108 0 0,0 0 143 0 0,0 0 48 0 0,0 0-129 0 0,0 0-218 0 0,0 0-192 0 0,0 0-139 0 0,0 0-83 0 0,0 0-88 0 0,0 0-47 0 0,-9 12-31 0 0,-27 34-36 0 0,27-34-11 0 0,9-12-7 0 0,27-1 359 0 0,-23-26-1105 0 0,-12 11-3226 0 0,5 12-1208 0 0,2 0-6102 0 0</inkml:trace>
  <inkml:trace contextRef="#ctx0" brushRef="#br0" timeOffset="1851.97">1279 181 5537 0 0,'0'0'3390'0'0,"0"0"-1085"0"0,0 0-453 0 0,0 0-23 0 0,0 0-57 0 0,0 0-145 0 0,0 0-239 0 0,0 0-236 0 0,0 0-190 0 0,0 0-147 0 0,0 0-146 0 0,0 0-143 0 0,0 0-93 0 0,-7-1-66 0 0,-18-2-36 0 0,50-5 1302 0 0,156-24 452 0 0,55 28-1702 0 0,-228 7-21 0 0,-37-3-170 0 0,21-2-204 0 0,0 1-1 0 0,1-1 1 0 0,-1-1-1 0 0,1 0 1 0 0,0 0-1 0 0,0 0 0 0 0,0-1 1 0 0,0 0-1 0 0,0 0 1 0 0,1 0-1 0 0,0-1 1 0 0,0 0-1 0 0,0 0 1 0 0,0-1-1 0 0,1 0 1 0 0,0 0-1 0 0,0 0 0 0 0,1-1 1 0 0,0 1-1 0 0,0-1 1 0 0,0 0-1 0 0,0-3 13 0 0,4-6-3041 0 0,7 9-6106 0 0,0 4-3414 0 0</inkml:trace>
  <inkml:trace contextRef="#ctx0" brushRef="#br0" timeOffset="9514.208">439 1308 5297 0 0,'0'0'3961'0'0,"0"0"-1347"0"0,0 0-594 0 0,0 0-123 0 0,0 0-177 0 0,0 0-274 0 0,0 0-325 0 0,0 0-283 0 0,0 0-201 0 0,0 0-99 0 0,0 0-76 0 0,0 0-69 0 0,0 0-44 0 0,-1 0 1954 0 0,18-26-1608 0 0,-6 22-503 0 0,-4 1-718 0 0,4-2-2461 0 0,-2-1-3860 0 0,-4 2-5611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154 369 11747 0 0,'0'0'2591'0'0,"0"0"-764"0"0,0 0-511 0 0,0 0-42 0 0,0 0 85 0 0,0 0-68 0 0,0 0-266 0 0,0 0-346 0 0,0 0-283 0 0,0 0-161 0 0,0 0-22 0 0,1 5 57 0 0,3 21 162 0 0,13 71 654 0 0,-5 1 0 0 0,0 73-1086 0 0,-12-114 53 0 0,1 42 78 0 0,-5 0 0 0 0,-9 51-131 0 0,3-76-276 0 0,8-101-8307 0 0,11-1-985 0 0,-5 17 853 0 0</inkml:trace>
  <inkml:trace contextRef="#ctx0" brushRef="#br0" timeOffset="546.118">1 402 12243 0 0,'0'0'2219'0'0,"0"0"-374"0"0,0 0-213 0 0,0 0-65 0 0,0 0-151 0 0,0 0-249 0 0,0 0-300 0 0,0 0-274 0 0,0 0-157 0 0,0 0-78 0 0,0 0-38 0 0,0 0-6 0 0,19-19-16 0 0,63-60-16 0 0,4 32 263 0 0,-65 39-425 0 0,2-3-28 0 0,0 1 0 0 0,1 1 0 0 0,0 1 0 0 0,1 1 0 0 0,0 1 1 0 0,0 1-1 0 0,0 1 0 0 0,0 2 0 0 0,17 0-92 0 0,-40 2 0 0 0,0 1-1 0 0,1 0 1 0 0,-1-1 0 0 0,0 1-1 0 0,0 0 1 0 0,0 0-1 0 0,0 0 1 0 0,0 0 0 0 0,0 1-1 0 0,0-1 1 0 0,0 0-1 0 0,0 1 1 0 0,-1 0 0 0 0,1-1-1 0 0,-1 1 1 0 0,1 0 0 0 0,-1 0-1 0 0,1 0 1 0 0,-1-1-1 0 0,0 1 1 0 0,0 1 0 0 0,0-1-1 0 0,0 0 1 0 0,0 0-1 0 0,-1 0 1 0 0,1 1 0 0 0,-1-1-1 0 0,1 0 1 0 0,-1 0 0 0 0,0 1-1 0 0,0-1 1 0 0,0 2 0 0 0,-12 76 27 0 0,0-57-22 0 0,-2 0 0 0 0,0 0 1 0 0,-1-2-1 0 0,-2 0 0 0 0,0 0 1 0 0,-6 3-6 0 0,-67 92 2 0 0,89-116-5 0 0,1 1-1 0 0,-1 0 0 0 0,1-1 0 0 0,0 1 1 0 0,-1 0-1 0 0,1 0 0 0 0,0 0 0 0 0,0 0 1 0 0,-1-1-1 0 0,1 1 0 0 0,0 0 0 0 0,0 0 1 0 0,0 0-1 0 0,0 0 0 0 0,0 0 0 0 0,0-1 1 0 0,0 1-1 0 0,0 0 0 0 0,1 0 0 0 0,-1 0 1 0 0,0 0-1 0 0,0-1 0 0 0,1 1 0 0 0,-1 0 1 0 0,1 0-1 0 0,-1-1 0 0 0,0 1 0 0 0,1 0 0 0 0,0 0 1 0 0,-1-1-1 0 0,1 1 0 0 0,-1-1 0 0 0,1 1 1 0 0,0 0-1 0 0,-1-1 0 0 0,1 1 0 0 0,0-1 1 0 0,-1 0-1 0 0,1 1 0 0 0,0-1 0 0 0,0 1 1 0 0,0-1-1 0 0,-1 0 0 0 0,1 0 0 0 0,0 0 1 0 0,0 1-1 0 0,0-1 4 0 0,50 9 3 0 0,-41-8 1 0 0,35 4 30 0 0,117 26-33 0 0,-155-28 3 0 0,0 0 0 0 0,0 0-1 0 0,0 0 1 0 0,0 1-1 0 0,0 0 1 0 0,-1 1-1 0 0,1-1 1 0 0,-1 1-1 0 0,-1 0 1 0 0,1 1-1 0 0,-1 0 1 0 0,1-1 0 0 0,-2 2-1 0 0,1-1 1 0 0,-1 0-1 0 0,0 1 1 0 0,0 0-1 0 0,-1 0 1 0 0,2 5-4 0 0,-3-5 17 0 0,0 0 0 0 0,0 1 1 0 0,-1-1-1 0 0,0 0 0 0 0,-1 1 0 0 0,0-1 1 0 0,0 1-1 0 0,0-1 0 0 0,-1 1 1 0 0,0-1-1 0 0,-1 1 0 0 0,1-1 0 0 0,-1 0 1 0 0,-1 0-1 0 0,0 0 0 0 0,0 0 1 0 0,0 0-1 0 0,0-1 0 0 0,-1 1 0 0 0,0-1 1 0 0,-1 0-1 0 0,0 0 0 0 0,0 0-17 0 0,-13 15 76 0 0,-1-2 0 0 0,0 0 0 0 0,-2-1 0 0 0,0-1 0 0 0,-19 11-76 0 0,21-15 23 0 0,-1-1-1 0 0,0-1 0 0 0,-1-1 0 0 0,-1-1 0 0 0,1-1 1 0 0,-1 0-1 0 0,-1-2 0 0 0,1-1 0 0 0,-12 1-22 0 0,-48 1-776 0 0,81-7 627 0 0,1-1 1 0 0,0 0-1 0 0,-1 1 0 0 0,1-1 0 0 0,-1 0 0 0 0,1 1 1 0 0,0-1-1 0 0,0 0 0 0 0,-1 1 0 0 0,1-1 0 0 0,0 0 1 0 0,0 0-1 0 0,0 1 0 0 0,0-1 0 0 0,0 0 0 0 0,0 0 0 0 0,0 0 1 0 0,0 1-1 0 0,0-1 0 0 0,0 0 0 0 0,0 0 0 0 0,0 1 1 0 0,1-1-1 0 0,-1 0 0 0 0,0 1 0 0 0,1-1 0 0 0,-1 0 1 0 0,0 1-1 0 0,1-1 0 0 0,-1 0 0 0 0,1 1 0 0 0,-1-1 1 0 0,1 1-1 0 0,-1-1 0 0 0,1 0 0 0 0,-1 1 0 0 0,1 0 1 0 0,0-1-1 0 0,-1 1 0 0 0,1-1 0 0 0,0 1 0 0 0,0 0 149 0 0,14-15-10055 0 0,-2 10-875 0 0</inkml:trace>
  <inkml:trace contextRef="#ctx0" brushRef="#br0" timeOffset="1352.266">921 851 16796 0 0,'0'0'1828'0'0,"0"0"-829"0"0,0 0-359 0 0,0 0 51 0 0,0 0 105 0 0,0 0-1 0 0,0 0-142 0 0,0 0-173 0 0,0 0-125 0 0,0 0-43 0 0,0 0-26 0 0,0 0-42 0 0,0 0-50 0 0,6 16-19 0 0,18 49-39 0 0,14-14 499 0 0,-31-49-535 0 0,-1 0-1 0 0,1 0 1 0 0,-1-1 0 0 0,1 0-1 0 0,0 0 1 0 0,0 0 0 0 0,-1-1-1 0 0,1 0 1 0 0,0-1 0 0 0,0 1-1 0 0,-1-1 1 0 0,1 0 0 0 0,0-1-1 0 0,-1 0 1 0 0,5-1-100 0 0,2-3 81 0 0,0-1 1 0 0,-1 0-1 0 0,0-1 0 0 0,0 0 0 0 0,0-1 1 0 0,-1 0-1 0 0,0-1 0 0 0,-1 0 1 0 0,0 0-1 0 0,-1-1 0 0 0,0-1-81 0 0,1 2 26 0 0,82-100 278 0 0,-93 111-305 0 0,1-1 0 0 0,0 1 0 0 0,0-1 0 0 0,0 1 0 0 0,0-1 0 0 0,0 1-1 0 0,0-1 1 0 0,0 1 0 0 0,0 0 0 0 0,0-1 0 0 0,0 1 0 0 0,0-1 0 0 0,0 1 0 0 0,0-1 0 0 0,0 1 0 0 0,0-1 0 0 0,1 1-1 0 0,-1-1 1 0 0,0 1 0 0 0,0-1 0 0 0,1 0 0 0 0,-1 1 0 0 0,0-1 0 0 0,1 1 0 0 0,-1-1 0 0 0,0 1 0 0 0,1-1 0 0 0,-1 0-1 0 0,0 1 1 0 0,1-1 0 0 0,-1 0 0 0 0,1 0 0 0 0,-1 1 0 0 0,1-1 0 0 0,-1 0 0 0 0,1 0 0 0 0,-1 1 0 0 0,1-1-1 0 0,-1 0 1 0 0,1 0 0 0 0,-1 0 0 0 0,1 0 0 0 0,-1 0 0 0 0,1 0 0 0 0,-1 0 0 0 0,1 0 0 0 0,-1 0 0 0 0,1 0 0 0 0,-1 0-1 0 0,1 0 1 0 0,-1 0 0 0 0,1-1 0 0 0,-1 1 0 0 0,1 0 0 0 0,-1 0 0 0 0,1-1 0 0 0,-1 1 0 0 0,1 0 1 0 0,3 25-32 0 0,0-18 32 0 0,1 1 0 0 0,-1-1-1 0 0,1 0 1 0 0,1 0-1 0 0,-1-1 1 0 0,1 0 0 0 0,0 0-1 0 0,0 0 1 0 0,1 0-1 0 0,0-1 1 0 0,0 0 0 0 0,0-1-1 0 0,1 1 1 0 0,-1-2-1 0 0,1 1 1 0 0,0-1 0 0 0,0 0-1 0 0,1 0 1 0 0,-1-1-1 0 0,7 1 1 0 0,-6-1 9 0 0,1 1-1 0 0,0-2 1 0 0,-1 1-1 0 0,1-1 1 0 0,0-1-1 0 0,0 0 1 0 0,0 0-1 0 0,0-1 1 0 0,-1 0-1 0 0,1 0 1 0 0,0-1-1 0 0,-1-1 1 0 0,1 0-1 0 0,-1 0 1 0 0,0-1-1 0 0,0 0 0 0 0,1-1-8 0 0,76-61 202 0 0,-64 37-146 0 0,-1-1 0 0 0,-1-1 0 0 0,-2 0 0 0 0,-1-2 1 0 0,-1 0-1 0 0,-2 0 0 0 0,-1-2 0 0 0,-2 1 0 0 0,-2-2 0 0 0,-1 1 0 0 0,3-33-56 0 0,-4 23-18 0 0,-2-1-1 0 0,-3 1 0 0 0,-1-1 1 0 0,-4-28 18 0 0,2 65 6 0 0,1 0 0 0 0,-2 0 0 0 0,1 0 1 0 0,-1 1-1 0 0,0-1 0 0 0,-1 1 0 0 0,0 0 0 0 0,-1-1 1 0 0,1 1-1 0 0,-2 1 0 0 0,1-1 0 0 0,-1 1 1 0 0,0-1-1 0 0,0 1 0 0 0,-4-3-6 0 0,7 10-6 0 0,1 0-1 0 0,-1-1 1 0 0,1 1 0 0 0,-1 0-1 0 0,0 1 1 0 0,1-1 0 0 0,-1 0 0 0 0,1 0-1 0 0,-1 1 1 0 0,1-1 0 0 0,-1 1-1 0 0,1-1 1 0 0,-1 1 0 0 0,1-1-1 0 0,0 1 1 0 0,-1 0 0 0 0,1 0-1 0 0,0 0 1 0 0,-1 0 0 0 0,1 0 0 0 0,0 0-1 0 0,0 0 1 0 0,0 0 0 0 0,0 0-1 0 0,0 1 1 0 0,0-1 0 0 0,0 0-1 0 0,1 1 1 0 0,-1-1 0 0 0,0 1-1 0 0,1-1 1 0 0,-1 0 0 0 0,1 1 0 0 0,-1-1-1 0 0,1 1 1 0 0,0 0 0 0 0,0-1-1 0 0,0 1 1 0 0,-1-1 0 0 0,2 1-1 0 0,-1-1 1 0 0,0 1 0 0 0,0-1-1 0 0,0 1 7 0 0,-2 7 25 0 0,-6 29-21 0 0,1 1 1 0 0,2 0-1 0 0,2 0 0 0 0,1 1 1 0 0,3-1-1 0 0,3 28-4 0 0,3-5 37 0 0,2-1 1 0 0,3 0-1 0 0,11 29-37 0 0,20 111 142 0 0,-41-76-130 0 0,-2-121-69 0 0,-1 0 0 0 0,0-1 1 0 0,0 1-1 0 0,0 0 0 0 0,0-1 0 0 0,-1 1 1 0 0,1-1-1 0 0,-1 1 0 0 0,0-1 1 0 0,0 1-1 0 0,0-1 0 0 0,-1 0 1 0 0,1 0-1 0 0,-1 0 0 0 0,1-1 0 0 0,-1 1 1 0 0,0-1-1 0 0,0 1 0 0 0,0-1 1 0 0,-1 0-1 0 0,1 0 0 0 0,0 0 0 0 0,-1-1 1 0 0,0 1-1 0 0,1-1 0 0 0,-1 0 1 0 0,-3 1 56 0 0,5-3-172 0 0,0 0 0 0 0,0-1 1 0 0,0 1-1 0 0,0-1 0 0 0,0 1 1 0 0,0-1-1 0 0,0 0 1 0 0,1 0-1 0 0,-1 0 0 0 0,1 0 1 0 0,0 0-1 0 0,-1 0 0 0 0,1 0 1 0 0,0 0-1 0 0,0 0 0 0 0,0-1 1 0 0,1 1-1 0 0,-1 0 1 0 0,0-1-1 0 0,1 1 0 0 0,0-1 1 0 0,-1 1-1 0 0,1-1 172 0 0,-1-2-476 0 0,-6-30-3072 0 0,4 10-4178 0 0,1 9-3801 0 0</inkml:trace>
  <inkml:trace contextRef="#ctx0" brushRef="#br0" timeOffset="1610.62">1547 438 14803 0 0,'0'0'2550'0'0,"0"0"-903"0"0,0 0-297 0 0,0 0 129 0 0,0 0 96 0 0,0 0-163 0 0,0 0-298 0 0,0 0-296 0 0,33 2-201 0 0,103 6-124 0 0,29-19 455 0 0,-105 2-708 0 0,-28 5-811 0 0,115-8 1674 0 0,-99 12-3976 0 0,1 5-4081 0 0,-38-2-5635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10266 0 0,'0'0'1953'0'0,"0"0"-282"0"0,0 0-258 0 0,0 0 84 0 0,0 0 131 0 0,0 0-45 0 0,0 0-231 0 0,0 0-322 0 0,0 0-303 0 0,0 0-223 0 0,0-3 1477 0 0,-11 375-48 0 0,-13-145-1557 0 0,11-113-23 0 0,13-114-311 0 0,0 0 19 0 0,0 0-5 0 0,0 0 12 0 0,0 0-5 0 0,193 0 1349 0 0,46-22-1091 0 0,-154 11-263 0 0,-84 11-38 0 0,-1 0 12 0 0,0 0 4 0 0,0 0-5 0 0,0 0 13 0 0,0 0 2 0 0,0 0 0 0 0,0 0 6 0 0,0 0-26 0 0,0 0 0 0 0,0 0-13 0 0,0 0-2 0 0,0 0-17 0 0,0 0-3 0 0,0 0 12 0 0,0 0-18 0 0,0 0 31 0 0,0 0 8 0 0,0 0-25 0 0,0 0-9 0 0,0 0-6 0 0,-1-13-2423 0 0,1-11-1858 0 0,2 10-5450 0 0,0 6-2223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11258 0 0,'0'0'2040'0'0,"0"0"-296"0"0,0 0-201 0 0,0 0-51 0 0,0 0-43 0 0,0 0-100 0 0,0 0-183 0 0,0 0-209 0 0,0 0-182 0 0,0 0-147 0 0,0 0-118 0 0,0 0-84 0 0,0 0-40 0 0,-3-3-51 0 0,-2-14 305 0 0,39 8 155 0 0,-28 8-749 0 0,194-28 1355 0 0,-21 21-864 0 0,-179 8-517 0 0,0 0-11 0 0,0 0-31 0 0,0 0 46 0 0,0 0 33 0 0,0 0 10 0 0,0 0 33 0 0,0 0-3 0 0,0 0-2 0 0,0 0 26 0 0,0 0 34 0 0,-30-26 448 0 0,-101-95-522 0 0,93 74-868 0 0,38 46 299 0 0,54 27-7486 0 0,-41-16 1558 0 0,-1-2-5858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9642 0 0,'0'0'2671'0'0,"0"0"-582"0"0,0 0-381 0 0,0 0-33 0 0,0 0-47 0 0,0 0-113 0 0,0 0-228 0 0,0 0-236 0 0,0 0-237 0 0,0 0-182 0 0,0 0-133 0 0,0 0-95 0 0,-12 2-21 0 0,-34 4-41 0 0,27 15 193 0 0,7 106 241 0 0,12-95-958 0 0,6-24-917 0 0,-4-9-9098 0 0,-2-2-1223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0 0 0,'0'0'2434'0'0,"0"0"-1053"0"0,0 0-334 0 0,0 0 248 0 0,0 0 350 0 0,0 0 144 0 0,0 0-103 0 0,0 0-287 0 0,0 0-273 0 0,0 0-62 0 0,0 0-9 0 0,4 0-6 0 0,2 0-682 0 0,-1 0 0 0 0,0-1 0 0 0,1 0-1 0 0,-1 0 1 0 0,0 0 0 0 0,0-1 0 0 0,1 0 0 0 0,-1 0 0 0 0,-1 0-1 0 0,1 0 1 0 0,0-1 0 0 0,0 0 0 0 0,-1 0 0 0 0,0 0-1 0 0,0-1 1 0 0,0 1 0 0 0,0-1 0 0 0,0 0 0 0 0,-1 0-1 0 0,1-1 1 0 0,-1 1 0 0 0,0-1 0 0 0,0 1 0 0 0,0-2-367 0 0,142-288 2249 0 0,-132 264-1859 0 0,-13 30-304 0 0,0 0 8 0 0,0 0-18 0 0,0 0-20 0 0,0 0-35 0 0,-7 22-45 0 0,-5 129 330 0 0,13-114-200 0 0,-8 305 840 0 0,-14 84-550 0 0,3-374-1812 0 0,18-106-5480 0 0,0 32-4688 0 0,0 14 1004 0 0</inkml:trace>
  <inkml:trace contextRef="#ctx0" brushRef="#br0" timeOffset="1010.391">595 284 9170 0 0,'0'0'1576'0'0,"0"0"-198"0"0,0 0-26 0 0,0 0 218 0 0,0 0 140 0 0,0 0-85 0 0,0 0-259 0 0,0 0-314 0 0,0 0-244 0 0,0 0-201 0 0,0 0-107 0 0,0 0-54 0 0,0 0-1 0 0,-7 1 3 0 0,-24 4 2 0 0,23-4-8 0 0,8-1-48 0 0,0 0-30 0 0,-18 59 2485 0 0,-44 26-2722 0 0,50-70 114 0 0,-147 150 61 0 0,231-153 668 0 0,-59-8-905 0 0,0 0 0 0 0,-1 1 0 0 0,1 1 1 0 0,-2-1-1 0 0,1 2 0 0 0,0 0 0 0 0,-1 0 1 0 0,-1 1-1 0 0,1 1 0 0 0,-1 0 0 0 0,-1 0 1 0 0,9 10-66 0 0,-10-9 61 0 0,-1 1 1 0 0,-1-1 0 0 0,0 1-1 0 0,-1 0 1 0 0,0 1 0 0 0,0-1-1 0 0,-1 1 1 0 0,-1 0 0 0 0,0 0-1 0 0,0 0 1 0 0,-1 1 0 0 0,-1-1-1 0 0,0 6-61 0 0,7 35 224 0 0,11-19 195 0 0,-18-34-416 0 0,-1 0 19 0 0,0 0 4 0 0,0 0 19 0 0,0 0-9 0 0,0 0-8 0 0,0 0-23 0 0,0 0-19 0 0,0 0 31 0 0,0 0-5 0 0,0 0 0 0 0,0 0 7 0 0,0 0-33 0 0,0 0 5 0 0,0 0 36 0 0,0 0 13 0 0,0 0-10 0 0,0 0 17 0 0,0 0-47 0 0,0 0 9 0 0,0 0-13 0 0,0 0 6 0 0,0-11-3121 0 0,0 3-6228 0 0,0 5-2767 0 0</inkml:trace>
  <inkml:trace contextRef="#ctx0" brushRef="#br0" timeOffset="5059.178">969 741 11402 0 0,'0'0'2873'0'0,"0"0"-977"0"0,0 0-433 0 0,0 0-85 0 0,0 0-35 0 0,0 0-151 0 0,0 0-266 0 0,0 0-250 0 0,0 0-137 0 0,0 0-8 0 0,0 0 25 0 0,0 0 13 0 0,3 8 3 0 0,20 90 1887 0 0,-52 24-1254 0 0,20-86-1014 0 0,1-6-466 0 0,4-34-3569 0 0,-1-22-699 0 0,1 9-4005 0 0,0 9-2933 0 0</inkml:trace>
  <inkml:trace contextRef="#ctx0" brushRef="#br0" timeOffset="5294.322">1011 361 15771 0 0,'0'0'2046'0'0,"0"0"-474"0"0,0 0-309 0 0,0 0-118 0 0,0 0-78 0 0,0 0-170 0 0,0 0-241 0 0,0 0-218 0 0,0 0-186 0 0,0 0-164 0 0,0 0-142 0 0,0 0-71 0 0,-16 6-87 0 0,-50 17-167 0 0,65-23 329 0 0,1 0 0 0 0,-1 1-1 0 0,0-1 1 0 0,1 0 0 0 0,-1 0 0 0 0,1 1-1 0 0,-1-1 1 0 0,1 0 0 0 0,-1 1 0 0 0,1-1-1 0 0,-1 0 1 0 0,1 1 0 0 0,-1-1-1 0 0,1 1 1 0 0,-1-1 0 0 0,1 1 0 0 0,0-1-1 0 0,-1 1 1 0 0,1-1 0 0 0,0 1 0 0 0,0-1-1 0 0,-1 1 1 0 0,1 0 0 0 0,0-1-1 0 0,0 1 1 0 0,0-1 0 0 0,0 1 0 0 0,-1 0-1 0 0,1-1 1 0 0,0 1 0 0 0,0-1 0 0 0,0 1-1 0 0,0 0 1 0 0,1-1 0 0 0,-1 1 0 0 0,0 0-1 0 0,0-1 1 0 0,0 1 0 0 0,0-1-1 0 0,1 1 1 0 0,-1-1 0 0 0,0 1 0 0 0,0 0-1 0 0,1-1 1 0 0,-1 1 0 0 0,0-1 0 0 0,1 1-1 0 0,-1-1 1 0 0,1 0 0 0 0,-1 1-1 0 0,1-1 1 0 0,-1 1 0 0 0,1-1 0 0 0,-1 0-1 0 0,1 1 1 0 0,-1-1 0 0 0,1 0 0 0 0,-1 0-1 0 0,1 1 1 0 0,0-1 0 0 0,-1 0 50 0 0,9 6-6241 0 0,-9-6 5994 0 0,6 4-11143 0 0</inkml:trace>
  <inkml:trace contextRef="#ctx0" brushRef="#br0" timeOffset="5898.432">1171 1120 7098 0 0,'0'0'4186'0'0,"0"0"-1587"0"0,0 0-773 0 0,0 0-306 0 0,0 0-186 0 0,0 0-133 0 0,0 0-175 0 0,0 0-173 0 0,0 0-110 0 0,0 0-69 0 0,0 0-37 0 0,0 0 27 0 0,0 0-44 0 0,5-15-48 0 0,32-96 829 0 0,46-146 794 0 0,-77 242-2168 0 0,-6 13-26 0 0,1-1-1 0 0,-1 1 1 0 0,1 0 0 0 0,0 0-1 0 0,0-1 1 0 0,0 1 0 0 0,0 0-1 0 0,0 0 1 0 0,0 0 0 0 0,0 0-1 0 0,1 0 1 0 0,-1 0 0 0 0,1 0-1 0 0,-1 1 1 0 0,1-1-1 0 0,0 1 1 0 0,0-1 0 0 0,0 1-1 0 0,-1-1 1 0 0,1 1 0 0 0,1 0-1 0 0,-1 0 1 0 0,0 0 0 0 0,0 0-1 0 0,17 46-55 0 0,-13-21 40 0 0,-2-8 20 0 0,-1 0 0 0 0,2 0 0 0 0,0-1 0 0 0,1 0 0 0 0,1 0 0 0 0,0-1 0 0 0,1 1 0 0 0,0-2 0 0 0,1 1 0 0 0,1-1 0 0 0,8 9-5 0 0,-10-14 4 0 0,-4-4 17 0 0,-1 0-1 0 0,1-1 1 0 0,0 1 0 0 0,0-1-1 0 0,0 1 1 0 0,0-1 0 0 0,1-1 0 0 0,-1 1-1 0 0,1 0 1 0 0,0-1 0 0 0,0 0-1 0 0,0 0 1 0 0,0-1 0 0 0,0 1 0 0 0,0-1-1 0 0,0 0 1 0 0,4 0-21 0 0,-1-4 100 0 0,0-1-1 0 0,0 1 1 0 0,0-1 0 0 0,0 0 0 0 0,-1-1 0 0 0,0 0-1 0 0,0 0 1 0 0,0-1 0 0 0,0 0 0 0 0,-1 0-1 0 0,0 0 1 0 0,0-1 0 0 0,-1 0 0 0 0,0 0-1 0 0,0 0 1 0 0,-1-1 0 0 0,1 0 0 0 0,-2 1-1 0 0,1-1 1 0 0,2-9-100 0 0,0 1 59 0 0,1 0 0 0 0,-2 0 1 0 0,0-1-1 0 0,-1 1 0 0 0,-1-1 0 0 0,0 0 0 0 0,-2-1 0 0 0,0 1 1 0 0,0 0-1 0 0,-2 0 0 0 0,-1-8-59 0 0,-26-27-718 0 0,25 52 134 0 0,2 0-6767 0 0,1 0-2660 0 0</inkml:trace>
  <inkml:trace contextRef="#ctx0" brushRef="#br0" timeOffset="9003.56">1948 880 3449 0 0,'0'0'1629'0'0,"0"0"-443"0"0,0 0-2 0 0,0 0 281 0 0,0 0 230 0 0,0 0-36 0 0,0 0-210 0 0,0 0-227 0 0,0 0-185 0 0,0 0-94 0 0,0 0-73 0 0,0 0-54 0 0,0 0-56 0 0,12 0-85 0 0,94-4 2290 0 0,-87 1-2536 0 0,0-2 0 0 0,0 0 0 0 0,-1-1 1 0 0,0-1-1 0 0,0-1 0 0 0,-1 0 0 0 0,7-5-429 0 0,-21 11 82 0 0,0 0 0 0 0,0 0 0 0 0,0 0 0 0 0,0 0 0 0 0,0-1 0 0 0,-1 1 0 0 0,1-1 0 0 0,-1 0 0 0 0,0 0 0 0 0,1 0-1 0 0,-1 0 1 0 0,0 0 0 0 0,-1 0 0 0 0,1 0 0 0 0,-1-1 0 0 0,1 1 0 0 0,-1-1 0 0 0,0 1 0 0 0,0-1 0 0 0,-1 0 0 0 0,1 1 0 0 0,-1-1 0 0 0,0 1 0 0 0,0-1-1 0 0,0 0 1 0 0,0 0 0 0 0,0 1 0 0 0,-1-1 0 0 0,0 1 0 0 0,0-3-82 0 0,-2 2 24 0 0,1 0-1 0 0,-1 0 1 0 0,0 1-1 0 0,0-1 1 0 0,-1 1-1 0 0,1-1 1 0 0,-1 1 0 0 0,1 0-1 0 0,-1 1 1 0 0,0-1-1 0 0,0 0 1 0 0,-1 1-1 0 0,1 0 1 0 0,0 0-1 0 0,-3 0-23 0 0,1-1 9 0 0,0 1-1 0 0,0 1 1 0 0,0-1-1 0 0,0 1 0 0 0,0 0 1 0 0,-1 0-1 0 0,1 1 1 0 0,0-1-1 0 0,0 1 0 0 0,-1 1 1 0 0,1-1-1 0 0,0 1 1 0 0,0 1-1 0 0,0-1 0 0 0,-1 1 1 0 0,2 0-1 0 0,-1 0 1 0 0,0 0-1 0 0,0 1 0 0 0,1 0 1 0 0,-1 0-1 0 0,1 1 0 0 0,0 0 1 0 0,-1 0-9 0 0,-6 8 13 0 0,1 0 0 0 0,0 1 0 0 0,1 0 1 0 0,1 0-1 0 0,0 1 0 0 0,1 0 0 0 0,0 1 0 0 0,1 0 1 0 0,1 0-1 0 0,-5 15-13 0 0,8-23 13 0 0,0 0 0 0 0,1-1 0 0 0,-1 1 0 0 0,1 1 1 0 0,1-1-1 0 0,-1 0 0 0 0,1 0 0 0 0,1 1 0 0 0,-1-1 0 0 0,1 0 0 0 0,0 1 0 0 0,1-1 0 0 0,0 0 1 0 0,0 1-1 0 0,1-1 0 0 0,-1 0 0 0 0,2 0 0 0 0,-1 0 0 0 0,1 0 0 0 0,0 0 0 0 0,0-1 1 0 0,1 1-1 0 0,0-1 0 0 0,0 0 0 0 0,0 0-13 0 0,4 0 34 0 0,0 0 0 0 0,0-1 0 0 0,1 0 0 0 0,-1 0 0 0 0,1 0 0 0 0,0-2 0 0 0,0 1 0 0 0,0-1 0 0 0,1 0 0 0 0,-1-1 0 0 0,1 0 0 0 0,0-1 0 0 0,0 1 0 0 0,-1-2 0 0 0,1 0 0 0 0,0 0 0 0 0,0-1 0 0 0,-1 0 0 0 0,1 0 0 0 0,8-3-34 0 0,-1 0 63 0 0,-1-1 0 0 0,0 0 1 0 0,0-1-1 0 0,0-1 0 0 0,-1 0 1 0 0,0-1-1 0 0,0-1 0 0 0,-1 0 1 0 0,0-1-1 0 0,-1-1 0 0 0,10-9-63 0 0,-4 0 68 0 0,-1-1-1 0 0,-1-1 0 0 0,-1 0 0 0 0,0-2 1 0 0,-2 1-1 0 0,-1-2 0 0 0,-1 1 0 0 0,-1-2 1 0 0,5-21-68 0 0,65-180 53 0 0,-78 219-50 0 0,8-27 27 0 0,0 0 0 0 0,-3 0 0 0 0,0-1 0 0 0,-3 0 0 0 0,-1 0 0 0 0,-1-5-30 0 0,-12 12 136 0 0,8 29-137 0 0,1-1 1 0 0,-1 1-1 0 0,0 0 1 0 0,0 0-1 0 0,1 0 1 0 0,-1 0-1 0 0,0 0 1 0 0,0 0-1 0 0,0 0 1 0 0,1 0-1 0 0,-1 1 1 0 0,0-1-1 0 0,1 0 1 0 0,-1 0-1 0 0,0 1 1 0 0,0-1-1 0 0,1 0 1 0 0,-1 1-1 0 0,1-1 0 0 0,-1 1 1 0 0,0-1-1 0 0,1 1 1 0 0,-1-1-1 0 0,1 1 1 0 0,-1-1-1 0 0,1 1 1 0 0,-1-1-1 0 0,1 1 1 0 0,-1 0-1 0 0,1-1 1 0 0,0 1-1 0 0,-1 0 1 0 0,1 0-1 0 0,0-1 1 0 0,0 1-1 0 0,0 0 1 0 0,-1-1-1 0 0,1 1 1 0 0,0 0-1 0 0,0 0 1 0 0,0-1-1 0 0,0 1 1 0 0,0 0-1 0 0,0 0 1 0 0,0-1-1 0 0,0 1 1 0 0,1 0 0 0 0,-2 3-3 0 0,-8 23 19 0 0,2 0-1 0 0,0 0 1 0 0,2 1 0 0 0,2-1-1 0 0,0 1 1 0 0,1 20-16 0 0,0-5-31 0 0,2 148 139 0 0,44 25-87 0 0,-28-76 22 0 0,-16-140-59 0 0,0 0 1 0 0,0 0-1 0 0,0-1 0 0 0,0 1 1 0 0,0 0-1 0 0,0-1 0 0 0,0 1 1 0 0,0 0-1 0 0,0 0 0 0 0,0-1 1 0 0,0 1-1 0 0,0 0 0 0 0,0-1 1 0 0,0 1-1 0 0,0 0 0 0 0,0 0 1 0 0,1-1-1 0 0,-1 1 0 0 0,0 0 1 0 0,0 0-1 0 0,0-1 0 0 0,0 1 1 0 0,1 0-1 0 0,-1 0 0 0 0,0 0 1 0 0,0-1-1 0 0,0 1 0 0 0,1 0 1 0 0,-1 0-1 0 0,0 0 0 0 0,0 0 1 0 0,1-1-1 0 0,-1 1 0 0 0,0 0 1 0 0,1 0-1 0 0,-1 0 0 0 0,0 0 1 0 0,0 0-1 0 0,1 0 0 0 0,-1 0 1 0 0,0 0-1 0 0,1 0 0 0 0,-1 0 1 0 0,0 0-1 0 0,0 0 0 0 0,1 0 1 0 0,-1 0-1 0 0,0 0 0 0 0,1 0 1 0 0,-1 0-1 0 0,0 1 16 0 0,2-70-2658 0 0,-1 33-1785 0 0,0 1-7980 0 0,-1 28 815 0 0</inkml:trace>
  <inkml:trace contextRef="#ctx0" brushRef="#br0" timeOffset="9361.765">2311 545 11939 0 0,'0'0'2229'0'0,"0"0"-408"0"0,0 0-276 0 0,0 0-18 0 0,0 0 48 0 0,0 0-122 0 0,0 0-236 0 0,0 0-228 0 0,0 0-241 0 0,0 0-142 0 0,0 0-103 0 0,0 0-57 0 0,0-2-76 0 0,0 1-332 0 0,1 0 0 0 0,-1 0 0 0 0,0 1-1 0 0,1-1 1 0 0,-1 0 0 0 0,1 0 0 0 0,-1 1 0 0 0,1-1-1 0 0,-1 0 1 0 0,1 0 0 0 0,-1 1 0 0 0,1-1-1 0 0,0 1 1 0 0,0-1 0 0 0,-1 1 0 0 0,1-1-1 0 0,0 1 1 0 0,0-1 0 0 0,-1 1 0 0 0,1-1-1 0 0,0 1 1 0 0,0 0 0 0 0,0 0 0 0 0,0-1 0 0 0,0 1-1 0 0,-1 0 1 0 0,1 0 0 0 0,0 0 0 0 0,0 0-1 0 0,0 0 1 0 0,0 0 0 0 0,0 0 0 0 0,0 0-1 0 0,0 1 1 0 0,-1-1 0 0 0,1 0 0 0 0,0 0-1 0 0,0 1 1 0 0,0-1 0 0 0,0 1 0 0 0,0-1-38 0 0,23 4 394 0 0,1 1-256 0 0,0-1 0 0 0,0-1 0 0 0,1-1 0 0 0,-1-1-1 0 0,1-1 1 0 0,-1-1 0 0 0,1-1 0 0 0,-1-2 0 0 0,0-1 0 0 0,0 0-1 0 0,0-2 1 0 0,3-2-138 0 0,33-16-1728 0 0,-40 21-2006 0 0,1 3-4055 0 0,-17 1-3780 0 0</inkml:trace>
  <inkml:trace contextRef="#ctx0" brushRef="#br0" timeOffset="10249.909">3042 781 10042 0 0,'0'0'2750'0'0,"0"0"-545"0"0,0 0-364 0 0,0 0-170 0 0,0 0-181 0 0,0 0-212 0 0,0 0-206 0 0,0 0-225 0 0,0 0-191 0 0,0 0-123 0 0,0 0-101 0 0,0 0-40 0 0,0 30 1459 0 0,-17 120-904 0 0,17-150-961 0 0,0-3-2862 0 0,0-10-1245 0 0,0 8-3 0 0,0 1-7291 0 0</inkml:trace>
  <inkml:trace contextRef="#ctx0" brushRef="#br0" timeOffset="10451.7">3075 398 16051 0 0,'0'0'1426'0'0,"0"0"-232"0"0,0 0-110 0 0,0 0-35 0 0,0 0-116 0 0,0 0-279 0 0,0 0-305 0 0,0 0-251 0 0,0 0-166 0 0,0 0-46 0 0,0 0-36 0 0,0 0-59 0 0,0 0-77 0 0,0 6-103 0 0,0-3-45 0 0,4 29 128 0 0,1-21-2621 0 0,5 0-3618 0 0,-5-8-4177 0 0</inkml:trace>
  <inkml:trace contextRef="#ctx0" brushRef="#br0" timeOffset="11166.748">3561 689 936 0 0,'0'0'2545'0'0,"0"0"-163"0"0,0 0-198 0 0,0 0-177 0 0,0 0-216 0 0,0 0-242 0 0,0 0-179 0 0,0 0-159 0 0,0 0-84 0 0,0 0-52 0 0,0 0-91 0 0,0 0-79 0 0,0 0-91 0 0,8 4 5369 0 0,-116 6-3789 0 0,96-6-2358 0 0,0 1 0 0 0,0 1 1 0 0,0 0-1 0 0,1 0 0 0 0,-1 1 0 0 0,2 0 0 0 0,-1 1 1 0 0,1 0-1 0 0,0 1 0 0 0,1 0 0 0 0,0 1 1 0 0,0 0-1 0 0,1 0 0 0 0,0 1 0 0 0,1 0 0 0 0,0 0 1 0 0,1 0-1 0 0,0 1 0 0 0,1 0 0 0 0,1 0 0 0 0,-1 1 1 0 0,2 0-1 0 0,0-1 0 0 0,0 1 0 0 0,2 0 1 0 0,-1 11-38 0 0,1-21 9 0 0,2 0 0 0 0,-1 1-1 0 0,0-1 1 0 0,1 0-1 0 0,-1 0 1 0 0,1 1-1 0 0,0-1 1 0 0,0 0 0 0 0,0 0-1 0 0,1 0 1 0 0,-1 0-1 0 0,1 0 1 0 0,-1 0 0 0 0,1 0-1 0 0,0-1 1 0 0,0 1-1 0 0,1-1 1 0 0,-1 1-1 0 0,0-1 1 0 0,1 0 0 0 0,-1 0-1 0 0,1 0 1 0 0,0 0-1 0 0,0 0 1 0 0,0 0-1 0 0,-1-1 1 0 0,2 0 0 0 0,-1 1-1 0 0,0-1 1 0 0,0 0-1 0 0,1 0-7 0 0,6 2 37 0 0,0-1 0 0 0,0 1 0 0 0,-1-2 0 0 0,2 1 0 0 0,-1-1 0 0 0,0-1 0 0 0,0 0 0 0 0,0 0 0 0 0,0-1 0 0 0,0 0 0 0 0,0-1 0 0 0,0 0 0 0 0,0 0 0 0 0,-1-1 0 0 0,1-1 0 0 0,3-1-37 0 0,38-17-1682 0 0,-33 16-2722 0 0,0 0-4822 0 0,-13 3-3030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15171 0 0,'0'0'1559'0'0,"0"0"-253"0"0,0 0-19 0 0,0 0 61 0 0,0 0-41 0 0,0 0-196 0 0,0 0-284 0 0,0 0-243 0 0,0 0-163 0 0,0 0-114 0 0,0 0-64 0 0,0 0-46 0 0,0 0-47 0 0,-4 0 1083 0 0,-39 1-846 0 0,35 13-1146 0 0,39-14-5154 0 0,-18 0-1145 0 0,-4 0-4770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12611 0 0,'0'0'2700'0'0,"0"0"-1283"0"0,0 0-503 0 0,0 0 25 0 0,0 0 80 0 0,0 0-16 0 0,0 0-103 0 0,0 0-156 0 0,0 0-119 0 0,0 0-59 0 0,0 0-74 0 0,0 0-65 0 0,0 0-51 0 0,-2 12-49 0 0,-5 75 709 0 0,2-82-3448 0 0,2-13-6644 0 0,3 4-2395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14379 0 0,'0'0'1904'0'0,"0"0"-519"0"0,0 0-274 0 0,0 0-15 0 0,0 0-20 0 0,0 0-122 0 0,0 0-193 0 0,0 0-163 0 0,0 0-125 0 0,0 0-73 0 0,0 0-41 0 0,0 0-64 0 0,0 0-45 0 0,-7 3-36 0 0,-23 12-68 0 0,23-11-40 0 0,7-4-54 0 0,0 0-44 0 0,0 0-39 0 0,0 0-24 0 0,21 0-566 0 0,2-3-1167 0 0,-9-3-4866 0 0,-8 0-4803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10450 0 0,'0'0'2603'0'0,"0"0"-438"0"0,0 0-254 0 0,0 0-128 0 0,0 0-132 0 0,0 0-199 0 0,0 0-243 0 0,0 0-194 0 0,0 0-170 0 0,0 0-118 0 0,0 0-106 0 0,0 0-79 0 0,0 0-59 0 0,-7-7-70 0 0,-21-23-60 0 0,21 23-77 0 0,17 3 514 0 0,52-11-209 0 0,-3 0-390 0 0,1 2 0 0 0,0 3 1 0 0,1 3-1 0 0,28 1-191 0 0,-73 6 83 0 0,-15 1-62 0 0,1 0 0 0 0,-1 0 0 0 0,0-1-1 0 0,0 1 1 0 0,0 0 0 0 0,0-1-1 0 0,1 0 1 0 0,-1 1 0 0 0,0-1-1 0 0,0 1 1 0 0,1-1 0 0 0,-1 0-1 0 0,0 0 1 0 0,1 0 0 0 0,-1 0-1 0 0,0 0 1 0 0,1 0 0 0 0,-1 0-1 0 0,0 0 1 0 0,1-1 0 0 0,-1 1-1 0 0,0 0 1 0 0,0-1 0 0 0,1 1-1 0 0,-1-1 1 0 0,0 1 0 0 0,0-1-1 0 0,0 0 1 0 0,0 0 0 0 0,0 1-1 0 0,0-1 1 0 0,0 0 0 0 0,0 0-1 0 0,0 0 1 0 0,0 0 0 0 0,0 0-1 0 0,0 0 1 0 0,0-1-21 0 0,-12-6-77 0 0,1-1 0 0 0,0 0 0 0 0,0-1 0 0 0,1 0 0 0 0,1 0-1 0 0,-1-1 1 0 0,2 0 0 0 0,-1 0 0 0 0,2-1 0 0 0,-1 0 0 0 0,2 0 0 0 0,-1 0 0 0 0,2-1 0 0 0,0 0 0 0 0,0 0 0 0 0,1 0-1 0 0,1 0 1 0 0,0-1 0 0 0,1 1 0 0 0,0-1 0 0 0,2-11 77 0 0,16-2-2825 0 0,-3 14-4225 0 0,-9 8-5326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13699 0 0,'0'0'2047'0'0,"0"0"-576"0"0,0 0-213 0 0,0 0 102 0 0,0 0 35 0 0,0 0-136 0 0,0 0-295 0 0,0 0-348 0 0,0 0-245 0 0,0 0-130 0 0,0 0-30 0 0,0 0 32 0 0,4 2 50 0 0,9 11-64 0 0,-1-1 0 0 0,0 2 0 0 0,0-1 0 0 0,-2 2 0 0 0,0-1 0 0 0,0 1 0 0 0,-1 1 0 0 0,-1 0 0 0 0,-1 0 0 0 0,0 1 0 0 0,0 4-229 0 0,70 192 392 0 0,-39-128-341 0 0,-24-107 1365 0 0,73-199-1064 0 0,63-132-416 0 0,-144 350-3146 0 0,-8 27-979 0 0,2-19 1260 0 0,-2 6-9147 0 0</inkml:trace>
  <inkml:trace contextRef="#ctx0" brushRef="#br0" timeOffset="330.662">733 603 13515 0 0,'0'0'5344'0'0,"0"0"-3341"0"0,0 0-1094 0 0,0 0-27 0 0,0 0 71 0 0,0 0 2 0 0,0 0-121 0 0,0 0-231 0 0,0 0-229 0 0,0 0-143 0 0,0 0-40 0 0,0 0-18 0 0,0 0 2 0 0,-3 12-4 0 0,-32 93 267 0 0,20-50-726 0 0,15-54-47 0 0,23-23-7619 0 0,-18 15 1336 0 0,2-1-5130 0 0</inkml:trace>
  <inkml:trace contextRef="#ctx0" brushRef="#br0" timeOffset="585.843">873 227 16692 0 0,'0'0'1585'0'0,"0"0"-467"0"0,0 0-201 0 0,0 0 26 0 0,0 0 16 0 0,0 0-56 0 0,0 0-172 0 0,0 0-202 0 0,0 0-134 0 0,0 0-102 0 0,0 0-73 0 0,0 0-56 0 0,0 0-61 0 0,-8 12-42 0 0,-27 35-42 0 0,36-47-152 0 0,-1 0-1 0 0,0 0 1 0 0,1 0 0 0 0,-1 0-1 0 0,0 0 1 0 0,1 0-1 0 0,-1 0 1 0 0,1 0 0 0 0,-1 0-1 0 0,0 0 1 0 0,1 0 0 0 0,-1 0-1 0 0,0 0 1 0 0,1 0-1 0 0,-1 1 1 0 0,0-1 0 0 0,1 0-1 0 0,-1 0 1 0 0,0 0 0 0 0,1 0-1 0 0,-1 1 1 0 0,0-1-1 0 0,1 0 1 0 0,-1 0 0 0 0,0 1-1 0 0,0-1 1 0 0,1 0-1 0 0,-1 1 1 0 0,0-1 0 0 0,0 0-1 0 0,0 1 1 0 0,1-1 0 0 0,-1 0-1 0 0,0 1 1 0 0,0-1-1 0 0,0 0 1 0 0,0 1 0 0 0,0-1-1 0 0,0 0 1 0 0,0 1 0 0 0,0-1-1 0 0,0 0 1 0 0,0 1 133 0 0,1-2-1144 0 0,6-3-5305 0 0,-3 0-5087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73 13859 0 0,'0'0'2633'0'0,"0"0"-1066"0"0,0 0-411 0 0,0 0 3 0 0,0 0 6 0 0,0 0-74 0 0,0 0-207 0 0,0 0-227 0 0,0 0-123 0 0,0 0-31 0 0,0 0 8 0 0,0 0 0 0 0,0 0-42 0 0,9 3-60 0 0,146 24 1927 0 0,34-27-1430 0 0,-188 0-900 0 0,-1 0-6 0 0,0 0 13 0 0,0 0-16 0 0,0 0-1 0 0,0 0 7 0 0,0 0-30 0 0,0 0 6 0 0,0 0-6 0 0,0 0-18 0 0,0 0-16 0 0,0 0-39 0 0,-15 4-5293 0 0,13-2 4496 0 0,-2 2-971 0 0,1 1-4851 0 0,-1 2-5391 0 0</inkml:trace>
  <inkml:trace contextRef="#ctx0" brushRef="#br0" timeOffset="603.876">1 452 16524 0 0,'0'0'2399'0'0,"0"0"-890"0"0,0 0-392 0 0,0 0 56 0 0,0 0 61 0 0,0 0-95 0 0,0 0-226 0 0,0 0-289 0 0,0 0-220 0 0,0 0-113 0 0,0 0-41 0 0,0 0 11 0 0,0 0 44 0 0,6 2 39 0 0,181 18 2097 0 0,-33-5-2000 0 0,-148-13-430 0 0,2-7-3112 0 0,-8 4 2620 0 0,0 1-85 0 0,0 0-47 0 0,4-13-4579 0 0,-1 9-372 0 0,1 3-5762 0 0</inkml:trace>
  <inkml:trace contextRef="#ctx0" brushRef="#br0" timeOffset="2504.265">695 692 8746 0 0,'0'0'3930'0'0,"0"0"-1575"0"0,0 0-685 0 0,0 0-86 0 0,0 0 61 0 0,0 0-33 0 0,0 0-201 0 0,0 0-260 0 0,0 0-258 0 0,0 0-189 0 0,0 0-115 0 0,-6-12-107 0 0,-16-37-68 0 0,20 44-316 0 0,1-1-1 0 0,0 1 1 0 0,-1-1 0 0 0,2 0 0 0 0,-1 1-1 0 0,1-1 1 0 0,0 1 0 0 0,0-1 0 0 0,0 0 0 0 0,1 1-1 0 0,0-1 1 0 0,0 0 0 0 0,0 1 0 0 0,2-5-98 0 0,0 0 132 0 0,5-16 15 0 0,2-1 0 0 0,1 1 0 0 0,1 1-1 0 0,1 0 1 0 0,1 1 0 0 0,1 0-1 0 0,1 1 1 0 0,6-4-147 0 0,-14 15 24 0 0,1 1 0 0 0,0 0-1 0 0,1 0 1 0 0,0 1 0 0 0,1 1-1 0 0,0 0 1 0 0,1 0 0 0 0,-1 1 0 0 0,2 0-1 0 0,11-5-23 0 0,-23 13-1 0 0,0 0-1 0 0,0 0 0 0 0,0-1 1 0 0,0 1-1 0 0,0 0 0 0 0,0 0 1 0 0,0 0-1 0 0,1 1 0 0 0,-1-1 1 0 0,0 0-1 0 0,0 0 0 0 0,0 1 1 0 0,0-1-1 0 0,0 0 0 0 0,0 1 0 0 0,0-1 1 0 0,0 1-1 0 0,0-1 0 0 0,-1 1 1 0 0,1 0-1 0 0,0-1 0 0 0,0 1 1 0 0,0 0-1 0 0,0 0 0 0 0,-1-1 1 0 0,1 1-1 0 0,0 0 0 0 0,-1 0 1 0 0,1 0-1 0 0,-1 0 0 0 0,1 0 0 0 0,-1 0 1 0 0,1 0 1 0 0,18 66 5 0 0,-18-61-32 0 0,4 53 32 0 0,16 50 93 0 0,-21-109-97 0 0,1 1 0 0 0,-1 0 0 0 0,0 0 0 0 0,0 0 0 0 0,1-1-1 0 0,-1 1 1 0 0,0 0 0 0 0,1-1 0 0 0,-1 1 0 0 0,1 0 0 0 0,-1-1 0 0 0,1 1 0 0 0,-1 0 0 0 0,1-1 0 0 0,0 1 0 0 0,-1-1 0 0 0,1 1 0 0 0,0-1 0 0 0,-1 1 0 0 0,1-1 0 0 0,0 0 0 0 0,0 1 0 0 0,-1-1 0 0 0,1 0 0 0 0,0 0 0 0 0,0 1-1 0 0,-1-1 1 0 0,1 0 0 0 0,0 0 0 0 0,0 0 0 0 0,0 0 0 0 0,0 0 0 0 0,-1 0 0 0 0,1 0 0 0 0,0 0 0 0 0,0 0 0 0 0,0-1 0 0 0,-1 1 0 0 0,1 0 0 0 0,0 0 0 0 0,0-1 0 0 0,-1 1 0 0 0,1 0 0 0 0,0-1 0 0 0,-1 1 0 0 0,1-1 0 0 0,0 1 0 0 0,-1-1-1 0 0,1 1 1 0 0,-1-1 0 0 0,1 0 0 0 0,0 1 0 0 0,-1-1 0 0 0,0 0 0 0 0,1 1 0 0 0,-1-1 0 0 0,1 0 0 0 0,-1 0 0 0 0,0 1 0 0 0,1-1 0 0 0,-1 0 0 0 0,0 0 0 0 0,0 1 0 0 0,0-1 0 0 0,0 0 0 0 0,0 0-1 0 0,10-11 10 0 0,231-278 14 0 0,-201 249-22 0 0,-30 29-3 0 0,0 0-1 0 0,1 1 1 0 0,0 0 0 0 0,1 1 0 0 0,0 0-1 0 0,1 1 1 0 0,0 0 0 0 0,0 1 0 0 0,1 1-1 0 0,0 0 2 0 0,-12 8 0 0 0,-1-1-1 0 0,1 1 1 0 0,-1 0-1 0 0,0 0 1 0 0,1 0 0 0 0,-1-1-1 0 0,0 1 1 0 0,1 1-1 0 0,-1-1 1 0 0,0 0-1 0 0,0 0 1 0 0,0 0-1 0 0,0 1 1 0 0,0-1-1 0 0,-1 0 1 0 0,1 1-1 0 0,0-1 1 0 0,-1 1-1 0 0,1-1 1 0 0,0 1-1 0 0,-1-1 1 0 0,0 1-1 0 0,1-1 1 0 0,-1 1-1 0 0,0-1 1 0 0,0 1-1 0 0,0 0 1 0 0,0-1-1 0 0,0 1 1 0 0,0-1-1 0 0,0 1 1 0 0,-1-1-1 0 0,1 1 1 0 0,-1-1-1 0 0,0 2 1 0 0,1 1 8 0 0,-14 201 157 0 0,12 16-207 0 0,5-214-1350 0 0,0-7-1503 0 0,1 0-3282 0 0,-3 0 4248 0 0,1 0-10145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10138 0 0,'0'0'2318'0'0,"0"0"-476"0"0,0 0-305 0 0,0 0-44 0 0,0 0-8 0 0,0 0-128 0 0,0 0-240 0 0,0 0-263 0 0,0 0-233 0 0,0 0-163 0 0,0 0-105 0 0,27 4 2061 0 0,115-11-312 0 0,-46 10-1630 0 0,-61 0-367 0 0,-1-2 0 0 0,1-1 0 0 0,-1-2 0 0 0,0-1 0 0 0,6-3-105 0 0,-36 5-184 0 0,46-11 432 0 0,-46 10-4026 0 0,-25 20-1558 0 0,14-11-981 0 0,2-2-5162 0 0</inkml:trace>
  <inkml:trace contextRef="#ctx0" brushRef="#br0" timeOffset="329.151">8 586 10954 0 0,'0'0'2027'0'0,"0"0"-409"0"0,0 0-212 0 0,0 0 71 0 0,0 0 32 0 0,0 0-138 0 0,0 0-304 0 0,0 0-289 0 0,0 0-216 0 0,0 0-126 0 0,0 0-60 0 0,0 0-40 0 0,0 0-13 0 0,8 7 772 0 0,18-4-620 0 0,0-1 1 0 0,0-1-1 0 0,0-1 0 0 0,0-1 1 0 0,0-2-1 0 0,0 0 1 0 0,22-7-476 0 0,104-8 349 0 0,-82 18-691 0 0,-74 11-2172 0 0,-14-5-1154 0 0,5-4-5498 0 0,6 1-2532 0 0</inkml:trace>
  <inkml:trace contextRef="#ctx0" brushRef="#br0" timeOffset="898.677">277 38 8138 0 0,'0'0'2298'0'0,"0"0"-286"0"0,0 0-201 0 0,0 0-45 0 0,0 0-66 0 0,0 0-138 0 0,0 0-210 0 0,0 0-222 0 0,0 0-211 0 0,0 0-179 0 0,0 0-143 0 0,0 0-82 0 0,0 0-54 0 0,-6-6-33 0 0,-16-19-43 0 0,17 19-55 0 0,5 6-71 0 0,0 0-66 0 0,0 0-51 0 0,0 0-29 0 0,0 0-21 0 0,15 15 330 0 0,111 80 963 0 0,-57-50-1114 0 0,-39-24-212 0 0,-1 1-1 0 0,-1 1 1 0 0,-1 2 0 0 0,-1 1-1 0 0,5 7-58 0 0,-16-15 23 0 0,-12-16-20 0 0,-1 1 0 0 0,1 0 0 0 0,0 0 0 0 0,-1 1 0 0 0,1-1 0 0 0,-1 0 0 0 0,0 1 0 0 0,0-1 0 0 0,-1 1 0 0 0,1 0 0 0 0,-1 0 0 0 0,0 0 0 0 0,0-1 0 0 0,0 1 0 0 0,0 0 0 0 0,-1 0 0 0 0,1 4-3 0 0,-2-2 19 0 0,0-1 0 0 0,-1 1 1 0 0,1-1-1 0 0,-1 0 0 0 0,-1 1 0 0 0,1-1 1 0 0,-1 0-1 0 0,1 0 0 0 0,-1-1 1 0 0,-1 1-1 0 0,1 0 0 0 0,-1-1 0 0 0,0 0 1 0 0,0 0-1 0 0,0 0 0 0 0,0-1 1 0 0,-1 1-1 0 0,-2 1-19 0 0,-19 19 22 0 0,-191 168 129 0 0,116-82-138 0 0,70-67-54 0 0,29-36-717 0 0,-1 6-585 0 0,6-10-2516 0 0,2-2-3333 0 0,-1-1-4911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10210 0 0,'0'0'3077'0'0,"0"0"-1003"0"0,0 0-454 0 0,0 0-4 0 0,0 0-74 0 0,0 0-200 0 0,0 0-292 0 0,0 0-284 0 0,0 0-206 0 0,0 0-90 0 0,0 0-45 0 0,0 0-20 0 0,0 0 31 0 0,2 2 26 0 0,5 1-250 0 0,0-1 0 0 0,0 1-1 0 0,0-1 1 0 0,1 0 0 0 0,-1 0 0 0 0,1-1 0 0 0,-1 0 0 0 0,1-1-1 0 0,-1 1 1 0 0,1-2 0 0 0,0 1 0 0 0,-1-1 0 0 0,4 0-212 0 0,20-1 265 0 0,135-12 330 0 0,-99 7-594 0 0,-61 4-1998 0 0,-13 5-900 0 0,-13 5-5737 0 0,14-3-3059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11546 0 0,'0'0'2352'0'0,"0"0"-365"0"0,0 0-131 0 0,0 0-109 0 0,0 0-245 0 0,0 0-318 0 0,0 0-309 0 0,0 0-215 0 0,0 0-114 0 0,0 0-76 0 0,0 0-11 0 0,0 0 16 0 0,0 0 30 0 0,3 3 25 0 0,5 1-366 0 0,0-1 0 0 0,0 1 1 0 0,1-2-1 0 0,-1 1 0 0 0,1-1 0 0 0,-1 0 1 0 0,1-1-1 0 0,0 0 0 0 0,-1 0 0 0 0,1-1 1 0 0,0 0-1 0 0,0 0 0 0 0,-1-1 0 0 0,1 0 1 0 0,0-1-1 0 0,-1 0 0 0 0,1-1-164 0 0,187-33 875 0 0,-153 29-1662 0 0,-45 8-344 0 0,-3 1-3983 0 0,2-1-6595 0 0,2-1 177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43 384 4105 0 0,'0'0'2231'0'0,"0"0"-491"0"0,0 0-105 0 0,0 0 160 0 0,0 0 90 0 0,0 0-49 0 0,0 0-129 0 0,0 0-262 0 0,0 0-213 0 0,0 0-171 0 0,0 0-187 0 0,0 0-129 0 0,0 0-100 0 0,-9-1-83 0 0,-1-1-807 0 0,-14-3 1908 0 0,47 2 12 0 0,152 18-327 0 0,3 1-764 0 0,222-6 842 0 0,-421-39-1222 0 0,-29-17-1447 0 0,-54-66-4845 0 0,101 104 686 0 0,2 4-6449 0 0</inkml:trace>
  <inkml:trace contextRef="#ctx0" brushRef="#br0" timeOffset="916.971">286 35 2184 0 0,'0'0'1187'0'0,"0"0"14"0"0,0 0 168 0 0,0 0 228 0 0,0 0 215 0 0,0 0-33 0 0,0 0-195 0 0,0 0-274 0 0,0 0-250 0 0,0 0-156 0 0,0 0-91 0 0,0 0-36 0 0,0 0-26 0 0,-15-4 1768 0 0,-7 48-1397 0 0,19-32-821 0 0,4 38 999 0 0,23-68 925 0 0,-20 14-2170 0 0,-1 0 0 0 0,0 0 1 0 0,0-1-1 0 0,0 1 0 0 0,-1-1 0 0 0,0 0 1 0 0,1 0-1 0 0,-2 0 0 0 0,1 0 0 0 0,-1 0 0 0 0,1 0 1 0 0,-1-1-1 0 0,-1 1 0 0 0,1 0 0 0 0,-1-1 1 0 0,0 1-1 0 0,0 0 0 0 0,-1-1 0 0 0,0-1-55 0 0,0 5-4 0 0,0 1-1 0 0,0-1 1 0 0,-1 1 0 0 0,1 0-1 0 0,-1 0 1 0 0,1 0-1 0 0,-1 0 1 0 0,1 0-1 0 0,-1 0 1 0 0,1 0-1 0 0,-1 0 1 0 0,0 0-1 0 0,0 1 1 0 0,1-1-1 0 0,-1 1 1 0 0,0 0-1 0 0,0-1 1 0 0,0 1-1 0 0,1 0 1 0 0,-1 0 0 0 0,0 0-1 0 0,0 0 1 0 0,0 0-1 0 0,0 0 1 0 0,1 1-1 0 0,-1-1 1 0 0,0 1-1 0 0,0-1 1 0 0,1 1-1 0 0,-1 0 1 0 0,0 0-1 0 0,1-1 1 0 0,-1 1-1 0 0,0 0 1 0 0,1 0 0 0 0,-1 1-1 0 0,1-1 5 0 0,-3 1-3 0 0,1 1-1 0 0,-1 0 1 0 0,1 0-1 0 0,-1 0 1 0 0,1 0-1 0 0,0 0 1 0 0,1 1-1 0 0,-1-1 1 0 0,0 1-1 0 0,1 0 1 0 0,0 0-1 0 0,0 0 1 0 0,0 0 0 0 0,0 0-1 0 0,1 0 1 0 0,0 0-1 0 0,-1 1 1 0 0,2-1-1 0 0,-1 0 1 0 0,0 1-1 0 0,1-1 1 0 0,0 1-1 0 0,0-1 1 0 0,0 1-1 0 0,1-1 4 0 0,39 30 326 0 0,17-26 714 0 0,-57-8-901 0 0,0 0 9 0 0,0 0-4 0 0,0-62 226 0 0,-20 73-1182 0 0,0 16-4869 0 0,16-19 2040 0 0,0 0-8383 0 0</inkml:trace>
  <inkml:trace contextRef="#ctx0" brushRef="#br0" timeOffset="-839.606">255 558 912 0 0,'0'0'2117'0'0,"0"0"-402"0"0,0 0-39 0 0,0 0 303 0 0,0 0 220 0 0,0 0 23 0 0,0 0-179 0 0,0 0-312 0 0,0 0-260 0 0,0 0-199 0 0,0 0-126 0 0,0 0-114 0 0,0 0-140 0 0,2-12-133 0 0,7-43 703 0 0,12 112 344 0 0,-16-27-1612 0 0,-1 0 0 0 0,-1 0 1 0 0,-2 0-1 0 0,-1 1 0 0 0,-2-1 0 0 0,-1 0 1 0 0,-1 0-1 0 0,-1 0 0 0 0,-2 0 1 0 0,-4 9-195 0 0,-84 241 446 0 0,89-254-443 0 0,-6 36 89 0 0,12-61-102 0 0,0-1 8 0 0,0 0-10 0 0,0 0 0 0 0,0 0 22 0 0,0 0 22 0 0,0 0-3 0 0,20 0 107 0 0,288-23 479 0 0,-170 17-417 0 0,-138 6-176 0 0,0 0 14 0 0,0 0-18 0 0,0 0 13 0 0,0 0 14 0 0,0 0 5 0 0,0 0 0 0 0,0 0-7 0 0,0 0 13 0 0,0 0-23 0 0,0 0 25 0 0,0 0 7 0 0,0 0-21 0 0,0 0-12 0 0,0 0-17 0 0,0 0-35 0 0,0 0 21 0 0,0 0-14 0 0,0 0-3 0 0,0 0 45 0 0,0 0-7 0 0,0 0-14 0 0,0 0-28 0 0,0 0 10 0 0,0 0 17 0 0,0 0 8 0 0,0 0-1 0 0,0 0-7 0 0,0 0-15 0 0,0 0-7 0 0,0 0 25 0 0,0 0 0 0 0,0 0-27 0 0,0 0-26 0 0,0 0 26 0 0,0 0 30 0 0,0 0 19 0 0,0 0 7 0 0,-9-4-2106 0 0,-2-5-1300 0 0,8 4-634 0 0,0 1-4219 0 0,2 0-3829 0 0</inkml:trace>
  <inkml:trace contextRef="#ctx0" brushRef="#br0" timeOffset="1422.797">888 1198 12755 0 0,'0'0'2122'0'0,"0"0"-676"0"0,0 0-291 0 0,0 0 79 0 0,0 0 48 0 0,0 0-141 0 0,0 0-257 0 0,0 0-266 0 0,0 0-147 0 0,0 0-25 0 0,0 0 18 0 0,0 0-5 0 0,-10 12-4 0 0,-31 36-24 0 0,37-44-329 0 0,1-1 0 0 0,0 1 1 0 0,0 0-1 0 0,1 0 0 0 0,-1 0 0 0 0,1 1 1 0 0,0-1-1 0 0,0 0 0 0 0,0 1 1 0 0,1-1-1 0 0,-1 1 0 0 0,1 0 0 0 0,0 0 1 0 0,1-1-1 0 0,-1 1 0 0 0,1 0 1 0 0,0 0-1 0 0,0 3-102 0 0,0-1 80 0 0,0-6-94 0 0,0-1-29 0 0,0 0 10 0 0,0 0-19 0 0,0 0-38 0 0,0 0-32 0 0,0 0-100 0 0,0 0-119 0 0,0 0-179 0 0,-4-5-5472 0 0,2 3 836 0 0,-1 1-6678 0 0</inkml:trace>
  <inkml:trace contextRef="#ctx0" brushRef="#br0" timeOffset="1803.753">897 845 11258 0 0,'0'0'4173'0'0,"0"0"-2098"0"0,0 0-769 0 0,0 0-62 0 0,0 0 5 0 0,0 0-91 0 0,0 0-249 0 0,0 0-311 0 0,0 0-219 0 0,0 0-133 0 0,0 0-34 0 0,0 0 8 0 0,0 0 20 0 0,-1 3-8 0 0,-3 7 365 0 0,6-24 854 0 0,-41 21-905 0 0,39-6-584 0 0,0-1-20 0 0,0 0 8 0 0,0 0-40 0 0,0 0-37 0 0,0 0-28 0 0,19-1-2203 0 0,-14 0 1656 0 0,7-1-2269 0 0,-3-1-4218 0 0,-4-1-4661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0 0 0,'0'0'540'0'0,"0"0"214"0"0,0 0-82 0 0,0 0-183 0 0,0 0-95 0 0,0 0 39 0 0,4 0 8635 0 0,7 0-4590 0 0,23 0-1809 0 0,-17-2-2336 0 0,0 0 0 0 0,-1-1-1 0 0,1-1 1 0 0,0-1-1 0 0,-1 0 1 0 0,0-1-1 0 0,0-1 1 0 0,-1 0 0 0 0,0-1-1 0 0,0-1 1 0 0,-1 0-1 0 0,0-1 1 0 0,0-1 0 0 0,-1 0-1 0 0,-1 0 1 0 0,9-12-333 0 0,-19 21 46 0 0,0 0 1 0 0,0 0 0 0 0,0 0-1 0 0,0-1 1 0 0,-1 1 0 0 0,1-1-1 0 0,-1 0 1 0 0,0 1 0 0 0,0-1-1 0 0,0 0 1 0 0,0 0 0 0 0,0 1-1 0 0,0-1 1 0 0,-1 0 0 0 0,0 0-1 0 0,1 0 1 0 0,-1 0 0 0 0,0 0-1 0 0,0 0 1 0 0,-1 0 0 0 0,1 0 0 0 0,-1 0-1 0 0,1 0 1 0 0,-1 1 0 0 0,0-1-1 0 0,0 0 1 0 0,0 0 0 0 0,-1 1-1 0 0,1-1 1 0 0,0 1 0 0 0,-1-1-1 0 0,0 1 1 0 0,0-1 0 0 0,1 1-1 0 0,-1 0 1 0 0,-1 0 0 0 0,1 0-1 0 0,-2-2-46 0 0,-6 2 0 0 0,1 1 0 0 0,-1 0 0 0 0,1 0-1 0 0,-1 1 1 0 0,1 0 0 0 0,-1 1-1 0 0,1 0 1 0 0,-1 1 0 0 0,1-1 0 0 0,-1 2-1 0 0,1-1 1 0 0,0 1 0 0 0,0 1 0 0 0,0 0-1 0 0,1 0 1 0 0,0 1 0 0 0,-1 0 0 0 0,1 0-1 0 0,1 1 1 0 0,-1 0 0 0 0,1 0-1 0 0,-4 5 1 0 0,-2-2-2 0 0,5-3 21 0 0,2 0-1 0 0,-1 0 1 0 0,0 1-1 0 0,1 0 1 0 0,1 0-1 0 0,-1 1 1 0 0,1-1-1 0 0,0 1 1 0 0,1 0-1 0 0,-1 0 1 0 0,2 1-1 0 0,-1-1 1 0 0,1 1-1 0 0,1 0 1 0 0,-1 0-1 0 0,2 0 1 0 0,-1 0-1 0 0,1 0 1 0 0,0 0-1 0 0,1 1 1 0 0,0-1-1 0 0,1 0 1 0 0,0 4-19 0 0,1-5 51 0 0,0 0 1 0 0,0 0 0 0 0,0-1-1 0 0,1 1 1 0 0,0 0 0 0 0,1-1 0 0 0,-1 0-1 0 0,2 1 1 0 0,-1-2 0 0 0,1 1-1 0 0,0 0 1 0 0,5 5-52 0 0,-4-6 77 0 0,0 0 0 0 0,0 0 1 0 0,1-1-1 0 0,-1 0 0 0 0,1 0 1 0 0,0 0-1 0 0,0-1 0 0 0,1 0 0 0 0,-1-1 1 0 0,1 1-1 0 0,0-1 0 0 0,0-1 1 0 0,0 0-1 0 0,0 0 0 0 0,0 0 0 0 0,1-1 1 0 0,-1 0-1 0 0,1-1 0 0 0,-1 0 1 0 0,4-1-78 0 0,-7 2 59 0 0,-1-1 0 0 0,1 0 0 0 0,-1 0 0 0 0,0 0 0 0 0,1 0 0 0 0,-1-1 0 0 0,0 0 0 0 0,1 0 0 0 0,-1 0 0 0 0,0 0 0 0 0,0-1 0 0 0,0 0 1 0 0,0 1-1 0 0,0-1 0 0 0,0-1 0 0 0,0 1 0 0 0,2-3-59 0 0,-3 1-1176 0 0,-4 2-4117 0 0,1-1-5725 0 0,0 0-1107 0 0</inkml:trace>
  <inkml:trace contextRef="#ctx0" brushRef="#br0" timeOffset="829.038">781 20 4433 0 0,'0'0'3659'0'0,"0"0"-1183"0"0,0 0-581 0 0,0 0-88 0 0,0 0-8 0 0,0 0-94 0 0,0 0-219 0 0,0 0-300 0 0,0 0-243 0 0,0 0-190 0 0,0 0-135 0 0,0 0-85 0 0,0 0-46 0 0,1-3-27 0 0,-4-7 832 0 0,-11 33-929 0 0,2-4-182 0 0,-164 280 483 0 0,119-201-638 0 0,45-81-47 0 0,16-26 311 0 0,130-164 209 0 0,27-24-419 0 0,-121 153 1 0 0,-41 83 74 0 0,-8 141-19 0 0,10-163-133 0 0,0 0-1 0 0,2 0 1 0 0,0 0 0 0 0,1-1-1 0 0,1 1 1 0 0,0-1 0 0 0,6 11-3 0 0,-8-24 23 0 0,-1-1 0 0 0,1 1 0 0 0,0-1 0 0 0,0 0 0 0 0,0 0 0 0 0,0 0 0 0 0,0 0 0 0 0,0-1 1 0 0,0 1-1 0 0,1-1 0 0 0,-1 0 0 0 0,1 0 0 0 0,-1 0 0 0 0,1 0 0 0 0,-1 0 0 0 0,1-1 0 0 0,-1 0 0 0 0,1 1 0 0 0,0-1 1 0 0,-1-1-1 0 0,1 1 0 0 0,-1-1 0 0 0,1 1 0 0 0,0-1 0 0 0,-1 0 0 0 0,1 0 0 0 0,-1 0 0 0 0,0-1 0 0 0,1 1 1 0 0,-1-1-1 0 0,0 0 0 0 0,0 0 0 0 0,0 0 0 0 0,0 0 0 0 0,-1-1 0 0 0,1 1 0 0 0,0-1 0 0 0,-1 1 0 0 0,0-1 0 0 0,1 0 1 0 0,0-2-24 0 0,12-8 98 0 0,-1 0 1 0 0,0-1 0 0 0,-1-1 0 0 0,-1 0-1 0 0,0-1 1 0 0,-1 0 0 0 0,0-1 0 0 0,-2 0 0 0 0,0-1-1 0 0,0 0 1 0 0,-2 0 0 0 0,-1-1 0 0 0,0 0-1 0 0,1-10-98 0 0,-5-40 131 0 0,-2 68-266 0 0,0 1-1 0 0,0-1 1 0 0,-1 1-1 0 0,1 0 1 0 0,0-1 0 0 0,0 1-1 0 0,-1 0 1 0 0,1-1-1 0 0,0 1 1 0 0,-1 0-1 0 0,1-1 1 0 0,0 1-1 0 0,-1 0 1 0 0,1-1 0 0 0,-1 1-1 0 0,1 0 1 0 0,0 0-1 0 0,-1 0 1 0 0,1-1-1 0 0,-1 1 1 0 0,1 0 0 0 0,-1 0-1 0 0,1 0 1 0 0,-1 0-1 0 0,1 0 1 0 0,0 0-1 0 0,-1 0 1 0 0,1 0-1 0 0,-1 0 1 0 0,1 0 0 0 0,-1 0-1 0 0,1 0 1 0 0,-1 0-1 0 0,1 0 1 0 0,-1 0-1 0 0,1 1 1 0 0,-1-1 0 0 0,1 0-1 0 0,0 0 1 0 0,-1 1-1 0 0,1-1 1 0 0,-1 0-1 0 0,1 0 1 0 0,0 1 0 0 0,-1-1-1 0 0,1 0 1 0 0,0 1-1 0 0,0-1 1 0 0,-1 1-1 0 0,1-1 1 0 0,0 0-1 0 0,0 1 1 0 0,-1-1 0 0 0,1 1 135 0 0,-2 5-5435 0 0,0-2-6385 0 0</inkml:trace>
  <inkml:trace contextRef="#ctx0" brushRef="#br0" timeOffset="1696.997">1357 222 4393 0 0,'0'0'1238'0'0,"0"0"-13"0"0,0 0 291 0 0,0 0 301 0 0,0 0 35 0 0,0 0-187 0 0,0 0-305 0 0,0 0-237 0 0,0 0-110 0 0,0 0-63 0 0,0 0-65 0 0,0 0-48 0 0,0 0-63 0 0,14 12-64 0 0,42 35-49 0 0,-54-45-553 0 0,0 0 0 0 0,1 0 0 0 0,-1 0 0 0 0,1-1 0 0 0,-1 1 0 0 0,1-1 0 0 0,0 0 0 0 0,0 0 0 0 0,-1 0 0 0 0,1 0 0 0 0,0 0 0 0 0,0-1 0 0 0,0 1 0 0 0,0-1 0 0 0,0 0 0 0 0,0 0 0 0 0,0 0 0 0 0,0 0 0 0 0,0 0 0 0 0,0-1 0 0 0,1 1-108 0 0,10-2 500 0 0,-6 0-347 0 0,0 0 1 0 0,0-1 0 0 0,0 0 0 0 0,0 0 0 0 0,0-1 0 0 0,-1 0-1 0 0,0-1 1 0 0,0 1 0 0 0,0-1 0 0 0,0-1 0 0 0,-1 1 0 0 0,1-1-1 0 0,-2 0 1 0 0,1-1 0 0 0,-1 1 0 0 0,0-1 0 0 0,4-7-154 0 0,-3 6 61 0 0,-1 0 1 0 0,-1-1-1 0 0,1 0 1 0 0,-1 0-1 0 0,-1 0 0 0 0,0 0 1 0 0,0-1-1 0 0,-1 1 1 0 0,0-1-1 0 0,0 0 1 0 0,-1 1-1 0 0,-1-1 1 0 0,0 0-1 0 0,0 0 0 0 0,-1-6-61 0 0,-1 14-3 0 0,1-1 0 0 0,-1 0 0 0 0,0 1 0 0 0,0-1 0 0 0,0 1 0 0 0,0 0 0 0 0,-1 0 0 0 0,1 0 0 0 0,-1 0 0 0 0,1 0 0 0 0,-1 0 0 0 0,0 1 0 0 0,1-1 0 0 0,-1 1 0 0 0,0 0 0 0 0,0-1 0 0 0,0 2 0 0 0,0-1 0 0 0,0 0 0 0 0,0 0 0 0 0,0 1 0 0 0,-1 0 0 0 0,1 0 0 0 0,0-1 0 0 0,0 2 0 0 0,0-1 0 0 0,0 0 0 0 0,0 1-1 0 0,0-1 1 0 0,0 1 0 0 0,0 0 0 0 0,0 0 0 0 0,-2 1 3 0 0,-16 9-45 0 0,1 1 0 0 0,1 0-1 0 0,0 2 1 0 0,1 0 0 0 0,0 1-1 0 0,1 1 1 0 0,-3 4 45 0 0,9-11-11 0 0,0 1 0 0 0,1 0 0 0 0,0 0 0 0 0,0 1-1 0 0,1 1 1 0 0,1 0 0 0 0,0 0 0 0 0,0 1 0 0 0,2-1 0 0 0,-1 2 0 0 0,2-1 0 0 0,-1 1-1 0 0,2-1 1 0 0,0 1 0 0 0,1 1 0 0 0,0-1 0 0 0,1 0 0 0 0,0 2 11 0 0,5-10 2 0 0,0 1 1 0 0,1-1-1 0 0,-1 0 1 0 0,1 0-1 0 0,1 0 0 0 0,-1 0 1 0 0,1-1-1 0 0,0 1 1 0 0,0-1-1 0 0,0-1 0 0 0,1 1 1 0 0,0-1-1 0 0,0 0 1 0 0,0 0-1 0 0,0 0 0 0 0,1-1 1 0 0,-1 0-1 0 0,1 0 1 0 0,0-1-1 0 0,0 0 1 0 0,0 0-1 0 0,0-1 0 0 0,0 0 1 0 0,0 0-1 0 0,0 0 1 0 0,1-1-3 0 0,16 3 98 0 0,0-2 0 0 0,0 0 0 0 0,0-1 0 0 0,0-2 0 0 0,0 0 0 0 0,0-2 0 0 0,-1 0 0 0 0,1-2 0 0 0,-1-1 0 0 0,0 0 0 0 0,-1-2 0 0 0,0 0 0 0 0,0-2 0 0 0,-1 0 0 0 0,-1-2 0 0 0,1 0 1 0 0,-2-1-1 0 0,0-1 0 0 0,-1-1 0 0 0,0 0 0 0 0,2-6-98 0 0,87-158 433 0 0,-105 178-432 0 0,0-1 0 0 0,0 1 0 0 0,-1-1 0 0 0,1 0 0 0 0,-1 1 0 0 0,0-1 0 0 0,1 0 0 0 0,-1 0 0 0 0,0 0 0 0 0,-1 0 0 0 0,1 1 0 0 0,-1-1 0 0 0,1 0 0 0 0,-1-1 0 0 0,0 1 0 0 0,0 0 0 0 0,0 0 0 0 0,0 0 0 0 0,-1 0 0 0 0,1 0 0 0 0,-1 0 0 0 0,0 0 0 0 0,0 1 0 0 0,0-1 0 0 0,0 0 0 0 0,0 0 0 0 0,0 0 0 0 0,-1 1 0 0 0,0-1 0 0 0,1 1 0 0 0,-1-1 0 0 0,0 1 0 0 0,0 0 0 0 0,0 0 0 0 0,-1 0 0 0 0,1 0 0 0 0,0 0 0 0 0,-1 0 0 0 0,0 0 0 0 0,1 1 0 0 0,-1 0 0 0 0,0-1 0 0 0,1 1 0 0 0,-1 0 0 0 0,0 0 0 0 0,0 0 0 0 0,0 1 0 0 0,0-1 0 0 0,0 1 0 0 0,0 0 0 0 0,0-1 0 0 0,-3 2-1 0 0,3-2-15 0 0,0 1 0 0 0,1 0 0 0 0,-1 0 0 0 0,0 0 0 0 0,0 0 0 0 0,0 0 0 0 0,1 1 0 0 0,-1-1 0 0 0,0 1 0 0 0,0 0 0 0 0,1 0 0 0 0,-1 0 0 0 0,0 0 0 0 0,1 0-1 0 0,-1 1 1 0 0,1-1 0 0 0,0 1 0 0 0,-1 0 0 0 0,1-1 0 0 0,0 1 0 0 0,0 0 0 0 0,0 0 0 0 0,0 0 0 0 0,1 1 0 0 0,-1-1 0 0 0,0 0 0 0 0,1 1 0 0 0,0-1 0 0 0,-1 1 0 0 0,1-1 0 0 0,0 1 0 0 0,0 2 15 0 0,2-2-8 0 0,1-1 0 0 0,0 1 0 0 0,0-1 1 0 0,0 0-1 0 0,0 0 0 0 0,0 0 0 0 0,0 0 1 0 0,1 0-1 0 0,-1-1 0 0 0,0 1 0 0 0,1-1 1 0 0,0 1-1 0 0,-1-1 0 0 0,1 0 0 0 0,0 0 1 0 0,0 0-1 0 0,-1 0 0 0 0,1-1 0 0 0,0 1 1 0 0,0-1-1 0 0,0 0 0 0 0,0 1 0 0 0,0-1 1 0 0,3-1 7 0 0,3 3-8 0 0,37 4 11 0 0,-33-5-1 0 0,0 0 0 0 0,1 1 0 0 0,-1 0 0 0 0,-1 1 0 0 0,1 0 0 0 0,0 1 0 0 0,-1 0 0 0 0,0 1 0 0 0,0 1 0 0 0,0 0 0 0 0,0 0 0 0 0,-1 1 0 0 0,0 1 0 0 0,7 6-2 0 0,-15-9 10 0 0,0 1 0 0 0,0 0 0 0 0,-1 0 0 0 0,1 0 1 0 0,-1 0-1 0 0,-1 1 0 0 0,1-1 0 0 0,-1 1 0 0 0,0-1 0 0 0,0 1 0 0 0,-1-1 0 0 0,0 1 0 0 0,0-1 1 0 0,-1 1-1 0 0,0-1 0 0 0,0 1 0 0 0,0-1 0 0 0,-1 1 0 0 0,0-1 0 0 0,0 0 0 0 0,0 0 0 0 0,-1 0 1 0 0,0 0-1 0 0,-3 4-10 0 0,-64 115 73 0 0,70-124-117 0 0,0-1 0 0 0,0 1-1 0 0,-1-1 1 0 0,1 1 0 0 0,0 0 0 0 0,0-1 0 0 0,0 1-1 0 0,0-1 1 0 0,0 1 0 0 0,0-1 0 0 0,0 1-1 0 0,0-1 1 0 0,0 1 0 0 0,0 0 0 0 0,0-1 0 0 0,0 1-1 0 0,0-1 1 0 0,0 1 0 0 0,0-1 0 0 0,1 1-1 0 0,-1-1 1 0 0,0 1 0 0 0,0-1 0 0 0,1 1-1 0 0,-1-1 1 0 0,0 1 0 0 0,1-1 0 0 0,-1 1 0 0 0,0-1-1 0 0,1 0 1 0 0,-1 1 0 0 0,1-1 0 0 0,-1 0-1 0 0,1 1 1 0 0,-1-1 0 0 0,1 0 0 0 0,-1 0 0 0 0,1 1-1 0 0,-1-1 1 0 0,1 0 0 0 0,-1 0 0 0 0,1 0-1 0 0,-1 0 1 0 0,1 1 0 0 0,-1-1 0 0 0,1 0 0 0 0,-1 0-1 0 0,1 0 1 0 0,0 0 0 0 0,-1 0 0 0 0,1-1-1 0 0,-1 1 1 0 0,1 0 0 0 0,-1 0 0 0 0,1 0 44 0 0,20-11-10080 0 0,-17 8-1936 0 0</inkml:trace>
  <inkml:trace contextRef="#ctx0" brushRef="#br0" timeOffset="3783.752">2802 164 3513 0 0,'0'0'3143'0'0,"0"0"-798"0"0,0 0-433 0 0,0 0-146 0 0,0 0-127 0 0,0 0-163 0 0,0 0-154 0 0,0 0-138 0 0,0 0-116 0 0,0 0-148 0 0,0 0-134 0 0,0 0-153 0 0,0 0-134 0 0,-28-5-65 0 0,-85-11-65 0 0,64 24 169 0 0,44-3-411 0 0,-6 4 6 0 0,0 0 0 0 0,0 1 0 0 0,1 0 0 0 0,0 1 0 0 0,1 0 0 0 0,0 0 0 0 0,1 1 0 0 0,0 0 0 0 0,1 0 0 0 0,1 1 0 0 0,-1 0 0 0 0,2 0 0 0 0,0 1 0 0 0,1 0-1 0 0,0-1 1 0 0,1 1 0 0 0,0 1 0 0 0,1-1 0 0 0,1 6-133 0 0,0-18 14 0 0,1 1 0 0 0,0-1-1 0 0,0 1 1 0 0,0-1-1 0 0,0 1 1 0 0,0-1 0 0 0,1 1-1 0 0,-1-1 1 0 0,1 1-1 0 0,-1-1 1 0 0,1 0 0 0 0,0 1-1 0 0,0-1 1 0 0,0 0 0 0 0,0 1-1 0 0,1-1 1 0 0,-1 0-1 0 0,0 0 1 0 0,1 0 0 0 0,0 0-1 0 0,-1-1 1 0 0,1 1 0 0 0,0 0-1 0 0,0-1 1 0 0,0 1-1 0 0,0-1 1 0 0,0 1 0 0 0,0-1-1 0 0,0 0 1 0 0,1 0 0 0 0,-1 0-1 0 0,0 0 1 0 0,1-1-1 0 0,-1 1 1 0 0,1 0 0 0 0,-1-1-1 0 0,1 0 1 0 0,-1 0 0 0 0,1 1-1 0 0,-1-1 1 0 0,1-1-1 0 0,1 1-13 0 0,10-3 126 0 0,1-1 0 0 0,-1 0-1 0 0,0-1 1 0 0,0 0-1 0 0,-1-1 1 0 0,1-1 0 0 0,-1 0-1 0 0,-1-1 1 0 0,0 0-1 0 0,0-1 1 0 0,0 0 0 0 0,-1-1-1 0 0,0-1 1 0 0,-1 1 0 0 0,0-2-1 0 0,-1 0-125 0 0,108-159 652 0 0,-78 109-68 0 0,-29 124-82 0 0,1-37-468 0 0,-2 0 0 0 0,-2 1 0 0 0,0 0 1 0 0,-1 1-1 0 0,-2-1 0 0 0,0 1 0 0 0,-2 0 0 0 0,-1 6-34 0 0,2 64 12 0 0,2-11 24 0 0,-3 0-1 0 0,-5 0 0 0 0,-3 0 1 0 0,-6 14-36 0 0,6-69 5 0 0,-2 0 1 0 0,0-1 0 0 0,-3 0-1 0 0,0 0 1 0 0,-2-1 0 0 0,0 0-1 0 0,-3-1 1 0 0,0-1-6 0 0,15-26-2 0 0,-1 0-1 0 0,1 0 1 0 0,-1 0 0 0 0,1 0-1 0 0,0 0 1 0 0,-1 0-1 0 0,1-1 1 0 0,-1 1 0 0 0,0-1-1 0 0,1 1 1 0 0,-1-1 0 0 0,1 1-1 0 0,-1-1 1 0 0,0 0 0 0 0,1 0-1 0 0,-1 0 1 0 0,0 0-1 0 0,1 0 1 0 0,-1 0 0 0 0,0 0-1 0 0,1-1 1 0 0,-1 1 0 0 0,0-1-1 0 0,1 1 1 0 0,-1-1 0 0 0,1 1-1 0 0,-1-1 1 0 0,1 0-1 0 0,-1 0 1 0 0,1 0 0 0 0,0 0-1 0 0,-1 0 1 0 0,1 0 0 0 0,0 0-1 0 0,0 0 1 0 0,0-1 0 0 0,0 1-1 0 0,0 0 1 0 0,0-1 0 0 0,0 1-1 0 0,0 0 1 0 0,0-1-1 0 0,1 0 1 0 0,-1 1 0 0 0,1-1-1 0 0,-1 1 1 0 0,1-1 0 0 0,-1-1 2 0 0,-5-15-19 0 0,0 0 1 0 0,1-1 0 0 0,1 1 0 0 0,0-1 0 0 0,2 0 0 0 0,0 0 0 0 0,1 0-1 0 0,1 0 1 0 0,1 0 0 0 0,3-19 18 0 0,2 7-26 0 0,1 1 0 0 0,2-1 0 0 0,0 1-1 0 0,2 1 1 0 0,2-1 0 0 0,0 2 0 0 0,2 0-1 0 0,1 1 1 0 0,5-5 26 0 0,28-37-42 0 0,4 2-1 0 0,1 2 0 0 0,33-26 43 0 0,-62 65 2 0 0,-1 0-1 0 0,-1-2 1 0 0,-2 0 0 0 0,-1-2-1 0 0,14-26-1 0 0,-19-18 56 0 0,-49 75-83 0 0,32 0 28 0 0,-1 1-1 0 0,1-1 0 0 0,0 1 0 0 0,-1 0 0 0 0,1 0 0 0 0,0 0 0 0 0,0 0 0 0 0,0 0 0 0 0,1 0 0 0 0,-1 0 0 0 0,0 1 0 0 0,1-1 0 0 0,-1 0 0 0 0,1 1 0 0 0,0 0 0 0 0,0-1 0 0 0,0 1 0 0 0,0 0 0 0 0,0-1 0 0 0,1 1 0 0 0,-1 0 0 0 0,1 0 0 0 0,0 0 0 0 0,0 0 0 0 0,0-1 0 0 0,0 1 0 0 0,0 0 0 0 0,1 0 1 0 0,-1 0-1 0 0,1 0 0 0 0,0-1 0 0 0,-1 1 0 0 0,1 0 0 0 0,1-1 0 0 0,-1 1 0 0 0,0-1 0 0 0,1 1 0 0 0,-1-1 0 0 0,2 2 0 0 0,3 2 4 0 0,-1 1-1 0 0,1 0 1 0 0,-1 0 0 0 0,-1 0-1 0 0,1 0 1 0 0,-1 1 0 0 0,-1 0-1 0 0,1 0 1 0 0,-1 0 0 0 0,-1 0-1 0 0,1 1 1 0 0,-1-1 0 0 0,-1 1-1 0 0,0-1 1 0 0,0 1 0 0 0,-1-1 0 0 0,0 3-4 0 0,19 91-6 0 0,-17-100 9 0 0,0 0-1 0 0,0 0 1 0 0,0 0-1 0 0,1 0 1 0 0,-1 0-1 0 0,0-1 1 0 0,1 1-1 0 0,-1-1 0 0 0,1 1 1 0 0,-1-1-1 0 0,1 0 1 0 0,0 0-1 0 0,0-1 1 0 0,-1 1-1 0 0,1 0 1 0 0,0-1-1 0 0,0 0 1 0 0,0 1-1 0 0,0-1 1 0 0,0 0-1 0 0,-1-1 1 0 0,1 1-1 0 0,0 0 1 0 0,0-1-1 0 0,0 0 1 0 0,-1 0-1 0 0,1 1 1 0 0,0-1-1 0 0,0-1 0 0 0,-1 1 1 0 0,1 0-1 0 0,-1-1 1 0 0,0 1-1 0 0,1-1 1 0 0,-1 0-1 0 0,0 0 1 0 0,0 0-1 0 0,0 0 1 0 0,0 0-1 0 0,0 0 1 0 0,0-1-1 0 0,-1 1-2 0 0,161-322 98 0 0,-138 277-18 0 0,-28 78-53 0 0,1 1 0 0 0,2 0 1 0 0,1 0-1 0 0,1 0 1 0 0,2 0-1 0 0,1-1 1 0 0,4 9-28 0 0,15 83 38 0 0,-5 0 0 0 0,-5 1 1 0 0,-6 0-1 0 0,-8 120-38 0 0,1-226 0 0 0,-1-1 0 0 0,-1 0 1 0 0,0 0-1 0 0,-1 0 0 0 0,-1 0 0 0 0,0-1 0 0 0,-2 1 1 0 0,0-1-1 0 0,0 0 0 0 0,-2-1 0 0 0,0 0 0 0 0,-1 0 1 0 0,-8 12-1 0 0,15-25 1 0 0,-1 0 0 0 0,1 0 1 0 0,0 0-1 0 0,0 0 1 0 0,-1-1-1 0 0,1 1 0 0 0,-1-1 1 0 0,0 1-1 0 0,1-1 1 0 0,-1 0-1 0 0,0 0 0 0 0,0 0 1 0 0,0 0-1 0 0,0-1 0 0 0,1 1 1 0 0,-1-1-1 0 0,0 0 1 0 0,0 0-1 0 0,0 0 0 0 0,0 0 1 0 0,0 0-1 0 0,0-1 1 0 0,0 1-1 0 0,0-1 0 0 0,0 0 1 0 0,0 0-1 0 0,1 0 0 0 0,-1 0 1 0 0,0 0-1 0 0,1-1 1 0 0,-1 1-1 0 0,1-1 0 0 0,-1 1 1 0 0,1-1-1 0 0,0 0 1 0 0,-1 0-1 0 0,1 0 0 0 0,0-1 1 0 0,1 1-1 0 0,-1 0 0 0 0,0-1 1 0 0,0 1-1 0 0,1-1 1 0 0,0 1-1 0 0,-1-1 0 0 0,1 0 1 0 0,0 0-1 0 0,1 0 1 0 0,-1 1-1 0 0,0-2-1 0 0,-4-17-3 0 0,1 0 0 0 0,1 0 0 0 0,0 0 0 0 0,2-1 0 0 0,0 1 0 0 0,2-1 0 0 0,0 1 0 0 0,2-1 0 0 0,0 1 0 0 0,1 0 0 0 0,1 0 0 0 0,1 1 0 0 0,1-1 0 0 0,1 1 0 0 0,1 1-1 0 0,0-1 1 0 0,1 2 0 0 0,2-1 0 0 0,0 1 0 0 0,0 1 0 0 0,2 0 0 0 0,13-13 3 0 0,55-67 48 0 0,-46 57-54 0 0,-2-1 1 0 0,-1-1-1 0 0,-3-2 1 0 0,-2-1-1 0 0,5-13 6 0 0,-27 44-41 0 0,0 1 0 0 0,0-1 0 0 0,-2 0 0 0 0,0 0 0 0 0,0 0 0 0 0,-2-1 0 0 0,1 1 0 0 0,-2-1 0 0 0,0 1 0 0 0,-1-10 41 0 0,-11 8-4144 0 0,6 13-5054 0 0,5 2-3706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2 610 0 0 0,'0'0'1056'0'0,"0"0"144"0"0,0 0 278 0 0,0 0 327 0 0,0 0 198 0 0,0 0 18 0 0,0 0-170 0 0,0 0-273 0 0,0 0-215 0 0,0 0-140 0 0,0 7-61 0 0,0 1-2302 0 0,0 6 5171 0 0,0-30 2653 0 0,0-16-6004 0 0,-1 8-502 0 0,0 1 0 0 0,2-1-1 0 0,1 1 1 0 0,1-1 0 0 0,1 1-1 0 0,1 0 1 0 0,1 0 0 0 0,3-6-178 0 0,-1 9 22 0 0,1 1 0 0 0,1 0 0 0 0,1 0 0 0 0,1 1 0 0 0,0 1-1 0 0,2 0 1 0 0,0 0 0 0 0,0 1 0 0 0,2 1 0 0 0,0 1 0 0 0,0 0 0 0 0,1 1 0 0 0,5-2-22 0 0,-17 12-3 0 0,0 0 1 0 0,-1-1-1 0 0,1 1 0 0 0,1 1 1 0 0,-1-1-1 0 0,0 1 0 0 0,1 0 1 0 0,-1 0-1 0 0,1 1 0 0 0,-1 0 1 0 0,1 0-1 0 0,0 0 0 0 0,0 0 1 0 0,0 1-1 0 0,-1 0 3 0 0,-1 3 0 0 0,0-1 0 0 0,0 1 0 0 0,0 0 0 0 0,-1 1-1 0 0,1-1 1 0 0,-1 1 0 0 0,0-1 0 0 0,0 1 0 0 0,0 0 0 0 0,-1 0-1 0 0,0 0 1 0 0,1 0 0 0 0,-1 1 0 0 0,-1-1 0 0 0,1 1 0 0 0,-1-1-1 0 0,1 1 1 0 0,-1 0 0 0 0,-1-1 0 0 0,1 1 0 0 0,-1 0 0 0 0,1 0 0 0 0,-1-1-1 0 0,-1 1 1 0 0,1 0 0 0 0,-1 0 0 0 0,0 1 0 0 0,1-2 0 0 0,-7 202 47 0 0,2-179-28 0 0,5-20-25 0 0,13-26 3 0 0,21-35-4 0 0,3 1 0 0 0,2 2 0 0 0,2 2 0 0 0,2 1-1 0 0,2 3 1 0 0,2 1 0 0 0,42-28 7 0 0,-21 33-86 0 0,-67 40 85 0 0,1-1 0 0 0,-1 1-1 0 0,1 0 1 0 0,-1-1-1 0 0,1 1 1 0 0,-1 0-1 0 0,0 0 1 0 0,0 0-1 0 0,1 0 1 0 0,-1 0-1 0 0,0 0 1 0 0,0 1-1 0 0,0-1 1 0 0,0 0-1 0 0,0 0 1 0 0,0 1-1 0 0,-1-1 1 0 0,1 1 0 0 0,0-1-1 0 0,-1 1 1 0 0,1-1-1 0 0,-1 1 1 0 0,1-1-1 0 0,-1 1 1 0 0,0 0-1 0 0,0-1 1 0 0,1 1-1 0 0,-1-1 1 0 0,0 1-1 0 0,-1 0 1 0 0,1-1-1 0 0,0 1 1 0 0,0-1 0 0 0,-1 1-1 0 0,1 0 1 0 0,-1-1-1 0 0,1 1 1 0 0,-1-1-1 0 0,0 0 1 0 0,1 1 1 0 0,-1 6-6 0 0,-34 150 53 0 0,28-137-39 0 0,-1 0-25 0 0,1 1 0 0 0,2 0 0 0 0,0 0 0 0 0,1 0 0 0 0,1 1 0 0 0,2-1 0 0 0,0 1 0 0 0,1-1 0 0 0,2 15 17 0 0,8-15-3730 0 0,-6-17-638 0 0,-1 2-3808 0 0,-1-4-3671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15315 0 0,'0'0'1729'0'0,"0"0"-716"0"0,0 0-305 0 0,0 0 113 0 0,0 0 109 0 0,0 0-40 0 0,0 0-186 0 0,0 0-281 0 0,0 0-202 0 0,0 0-114 0 0,0 0-54 0 0,0 0-21 0 0,0 12-13 0 0,0 35-14 0 0,1-34-241 0 0,-1-11-5884 0 0,-1-2 4066 0 0,-3 0-7849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12459 0 0,'0'0'2520'0'0,"0"0"-571"0"0,0 0-389 0 0,0 0-168 0 0,0 0-169 0 0,0 0-229 0 0,0 0-289 0 0,0 0-249 0 0,0 0-169 0 0,0 0-120 0 0,0 0-81 0 0,0 0-44 0 0,-11 3-30 0 0,-35 11-12 0 0,45-14-37 0 0,0 0 1 0 0,0 1-1 0 0,-1-1 0 0 0,1 1 1 0 0,0-1-1 0 0,0 1 1 0 0,0-1-1 0 0,0 1 0 0 0,0-1 1 0 0,0 1-1 0 0,0 0 1 0 0,1 0-1 0 0,-1-1 1 0 0,0 1-1 0 0,0 0 0 0 0,0 0 1 0 0,1 0-1 0 0,-1 0 1 0 0,1 0-1 0 0,-1 0 0 0 0,0 0 1 0 0,1 0-1 0 0,0 0 1 0 0,-1 0-1 0 0,1 0 0 0 0,0 1 1 0 0,-1-1-1 0 0,1 0 1 0 0,0 0-1 0 0,0 0 1 0 0,0 0-1 0 0,0 1 0 0 0,0-1 1 0 0,0 0-1 0 0,0 0 1 0 0,1 0-1 0 0,-1 0 0 0 0,0 0 1 0 0,1 1-1 0 0,-1-1 1 0 0,1 0-1 0 0,-1 0 0 0 0,1 0 1 0 0,-1 0-1 0 0,1 0 1 0 0,0 0-1 0 0,-1 0 1 0 0,1-1-1 0 0,0 1 0 0 0,0 0 1 0 0,0 0-1 0 0,0 0 1 0 0,0-1-1 0 0,0 1 0 0 0,0 0 1 0 0,0-1-1 0 0,0 1 1 0 0,0-1-1 0 0,0 0 0 0 0,0 1 1 0 0,0-1-1 0 0,1 1 37 0 0,4-1-910 0 0,8-1-1330 0 0,-4-2-3622 0 0,-1-1-5117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12339 0 0,'0'0'2184'0'0,"0"0"-605"0"0,0 0-241 0 0,0 0 50 0 0,0 0 2 0 0,0 0-114 0 0,0 0-219 0 0,0 0-244 0 0,0 0-165 0 0,0 0-101 0 0,0 0-55 0 0,0 0-52 0 0,0 0-28 0 0,-10-4-36 0 0,-33-11-40 0 0,37 14-259 0 0,0-1 0 0 0,1 1 0 0 0,-1 0 0 0 0,0 0-1 0 0,0 1 1 0 0,0 0 0 0 0,0 0 0 0 0,0 0 0 0 0,0 1 0 0 0,1 0 0 0 0,-1 0-1 0 0,0 0 1 0 0,0 1 0 0 0,-4 1-77 0 0,-3 3 12 0 0,-1-1 0 0 0,1 2 0 0 0,1 0 0 0 0,-1 0 0 0 0,1 1 0 0 0,0 1 0 0 0,1 0 0 0 0,0 0 0 0 0,1 1 0 0 0,0 0 0 0 0,0 1 0 0 0,1 0 0 0 0,0 1 0 0 0,1 0-1 0 0,1 0 1 0 0,0 1 0 0 0,0 0 0 0 0,1 0 0 0 0,1 1 0 0 0,0-1 0 0 0,1 1 0 0 0,1 0 0 0 0,0 0 0 0 0,1 1 0 0 0,-1 12-12 0 0,3-24 1 0 0,1-1 0 0 0,-1 1-1 0 0,1-1 1 0 0,-1 1 0 0 0,1-1 0 0 0,0 1 0 0 0,0-1-1 0 0,0 0 1 0 0,0 1 0 0 0,1-1 0 0 0,-1 0 0 0 0,0 0-1 0 0,1 0 1 0 0,0 0 0 0 0,-1 0 0 0 0,1 0 0 0 0,0 0-1 0 0,0-1 1 0 0,0 1 0 0 0,0-1 0 0 0,1 1 0 0 0,-1-1-1 0 0,0 0 1 0 0,0 0 0 0 0,1 0 0 0 0,-1 0 0 0 0,1 0-1 0 0,-1-1 1 0 0,1 1 0 0 0,-1-1 0 0 0,1 1 0 0 0,-1-1-1 0 0,1 0 1 0 0,0 0-1 0 0,90-11 318 0 0,-70 0-232 0 0,0-2 0 0 0,0 0 0 0 0,-1-1 0 0 0,-1-2 0 0 0,0 0 0 0 0,-2-1 1 0 0,0-1-1 0 0,0-1 0 0 0,-2 0 0 0 0,0-1 0 0 0,-2-1 0 0 0,7-13-86 0 0,27-39 328 0 0,-49 72-290 0 0,0 1-3 0 0,0 0-24 0 0,0 16-53 0 0,-24 149 90 0 0,24-163-83 0 0,-2 11-44 0 0,1 0 0 0 0,0 1 0 0 0,1-1 0 0 0,1 1-1 0 0,0-1 1 0 0,1 0 0 0 0,0 0 0 0 0,1 1 0 0 0,3 6 79 0 0,32 25-4664 0 0,-22-41-4900 0 0,-11-4-2430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18644 0 0,'0'0'1770'0'0,"0"0"-578"0"0,0 0-148 0 0,0 0 80 0 0,0 0 2 0 0,0 0-155 0 0,0 0-288 0 0,0 0-257 0 0,0 0-160 0 0,0 0-105 0 0,0 0-78 0 0,0 0-34 0 0,0 0-25 0 0,-9 24-38 0 0,-30 75 11 0 0,28-60-1164 0 0,22-52-7653 0 0,-9 10 1961 0 0,4-3-3841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17532 0 0,'0'0'1808'0'0,"0"0"-521"0"0,0 0-305 0 0,0 0-153 0 0,0 0-170 0 0,0 0-172 0 0,0 0-170 0 0,0 0-145 0 0,0 0-103 0 0,0 0-20 0 0,0 0-23 0 0,-5 6 0 0 0,-16 22-38 0 0,21-28 5 0 0,0 0 1 0 0,1 0 0 0 0,-1 0-1 0 0,1 0 1 0 0,-1 0 0 0 0,0 0-1 0 0,1 0 1 0 0,-1 0 0 0 0,1 0 0 0 0,-1 0-1 0 0,0 0 1 0 0,1 1 0 0 0,-1-1-1 0 0,0 0 1 0 0,1 0 0 0 0,-1 0 0 0 0,0 0-1 0 0,1 1 1 0 0,-1-1 0 0 0,0 0-1 0 0,0 0 1 0 0,1 1 0 0 0,-1-1 0 0 0,0 0-1 0 0,0 1 1 0 0,1-1 0 0 0,-1 0-1 0 0,0 1 1 0 0,0-1 0 0 0,0 0-1 0 0,1 1 1 0 0,-1-1 0 0 0,0 0 0 0 0,0 1-1 0 0,0-1 1 0 0,0 0 0 0 0,0 1-1 0 0,0-1 1 0 0,0 1 0 0 0,0-1 0 0 0,0 0-1 0 0,0 1 1 0 0,0-1 0 0 0,0 0-1 0 0,0 1 1 0 0,0-1 0 0 0,0 1 0 0 0,-1-1-1 0 0,1 0 1 0 0,0 1 0 0 0,0-1-1 0 0,0 0 1 0 0,0 1 0 0 0,-1-1 0 0 0,1 0-1 0 0,0 0 1 0 0,0 1 0 0 0,-1-1-1 0 0,1 0 1 0 0,0 0 0 0 0,-1 1-1 0 0,1-1 1 0 0,0 0 0 0 0,-1 0 0 0 0,1 1-1 0 0,0-1 7 0 0,6-4-3620 0 0,-4 1 48 0 0,-1 0-3277 0 0,0 2-2925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8610 0 0,'0'0'2447'0'0,"0"0"-303"0"0,0 0-223 0 0,0 0-33 0 0,0 0-90 0 0,0 0-179 0 0,0 0-273 0 0,0 0-278 0 0,0 0-221 0 0,0 0-168 0 0,0 0-95 0 0,0 0-46 0 0,0 0-21 0 0,-8 0-13 0 0,-17-1 1328 0 0,49-6-1527 0 0,0 0 1 0 0,1 2-1 0 0,-1 0 1 0 0,1 2-1 0 0,25 0-305 0 0,17-3 273 0 0,203 2 50 0 0,-238 9-107 0 0,-31-5-205 0 0,-1 1 1 0 0,1 0-1 0 0,-1-1 1 0 0,1 1-1 0 0,0 0 1 0 0,-1-1-1 0 0,1 1 1 0 0,0-1-1 0 0,-1 1 1 0 0,1-1-1 0 0,0 0 0 0 0,-1 1 1 0 0,1-1-1 0 0,0 0 1 0 0,0 1-1 0 0,0-1 1 0 0,-1 0-1 0 0,1 0 1 0 0,0 1-1 0 0,0-1 1 0 0,0 0-1 0 0,0 0 1 0 0,0 0-1 0 0,-1 0 1 0 0,1 0-1 0 0,0-1 1 0 0,0 1-1 0 0,0 0 1 0 0,0 0-1 0 0,-1 0 1 0 0,1-1-1 0 0,0 1 1 0 0,0 0-1 0 0,-1-1 1 0 0,1 1-1 0 0,0-1 0 0 0,0 1 1 0 0,-1-1-1 0 0,1 1 1 0 0,-1-1-1 0 0,1 0 1 0 0,0 1-1 0 0,-1-1 1 0 0,1 0-1 0 0,-1 1 1 0 0,1-1-1 0 0,-1 0 1 0 0,0 1-1 0 0,1-1 1 0 0,-1 0-12 0 0,-3-3-20 0 0,-11-10-81 0 0,1 0 0 0 0,1-1 1 0 0,0-1-1 0 0,1 0 1 0 0,1-1-1 0 0,1 0 0 0 0,0 0 1 0 0,1-1-1 0 0,0 0 0 0 0,2 0 1 0 0,-4-19 100 0 0,9 3-3670 0 0,2 20-3792 0 0,-1 6-5317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617 420 11362 0 0,'0'0'1709'0'0,"0"0"-468"0"0,0 0-94 0 0,0 0 144 0 0,0 0 84 0 0,0 0-120 0 0,0 0-257 0 0,0 0-239 0 0,0 0-141 0 0,0 0-104 0 0,0 0-82 0 0,-7-7-27 0 0,-23-23-42 0 0,-31 10 1119 0 0,48 19-1245 0 0,-17-1 27 0 0,0 1-1 0 0,0 2 1 0 0,0 1-1 0 0,0 1 1 0 0,0 2-1 0 0,1 1 1 0 0,0 1-1 0 0,-9 5-263 0 0,32-12 25 0 0,0 1 0 0 0,1 0 0 0 0,-1 1-1 0 0,1 0 1 0 0,-1 0 0 0 0,1 0 0 0 0,0 0-1 0 0,0 1 1 0 0,0 0 0 0 0,0 0-1 0 0,0 0 1 0 0,1 1 0 0 0,-1-1 0 0 0,1 1-1 0 0,0 0 1 0 0,0 0 0 0 0,0 1-1 0 0,1-1 1 0 0,0 1 0 0 0,-1 0 0 0 0,2 0-1 0 0,-1 0 1 0 0,0 0 0 0 0,1 0-1 0 0,0 1 1 0 0,1-1 0 0 0,-1 1 0 0 0,1-1-1 0 0,0 1 1 0 0,0 1-25 0 0,3-3 18 0 0,1 0 0 0 0,-1-1 1 0 0,1 1-1 0 0,0-1 0 0 0,0 1 0 0 0,0-1 0 0 0,0 0 1 0 0,1 0-1 0 0,-1 0 0 0 0,1 0 0 0 0,0-1 0 0 0,-1 0 0 0 0,1 1 1 0 0,1-2-1 0 0,-1 1 0 0 0,0 0 0 0 0,3 0-18 0 0,-5-1 8 0 0,118 17 328 0 0,-35-10-249 0 0,-51-1 44 0 0,-47 11 150 0 0,-119 56 67 0 0,100-60-334 0 0,2 3-1 0 0,0 0 1 0 0,0 2 0 0 0,2 1-1 0 0,-21 19-13 0 0,43-34 1 0 0,0 0-1 0 0,0 1 1 0 0,0 0-1 0 0,1 0 1 0 0,-1 1-1 0 0,1-1 1 0 0,1 1-1 0 0,0 0 1 0 0,0 0-1 0 0,0 1 1 0 0,1-1-1 0 0,0 1 1 0 0,0 0-1 0 0,1 0 1 0 0,0 0-1 0 0,0 0 1 0 0,1 0-1 0 0,0 0 1 0 0,0 0-1 0 0,1 0 1 0 0,0 1-1 0 0,1-1 1 0 0,0 0-1 0 0,0 1 0 0 0,4-2 27 0 0,0 0-1 0 0,0-1 0 0 0,1 1 0 0 0,0-1 0 0 0,0 0 0 0 0,1 0 1 0 0,-1-1-1 0 0,1 0 0 0 0,0 0 0 0 0,1-1 0 0 0,-1 0 0 0 0,1 0 1 0 0,0-1-1 0 0,0 0 0 0 0,0 0 0 0 0,0 0 0 0 0,0-1 0 0 0,1-1 1 0 0,-1 1-1 0 0,1-2 0 0 0,-1 1 0 0 0,1-1 0 0 0,-1 0 0 0 0,7-1-26 0 0,161-14 693 0 0,-62-14-535 0 0,-102 9-1373 0 0,-12 4-3024 0 0,0 7-689 0 0,0 6-4265 0 0</inkml:trace>
  <inkml:trace contextRef="#ctx0" brushRef="#br0" timeOffset="703.663">359 1 10466 0 0,'0'0'3180'0'0,"0"0"-1257"0"0,0 0-611 0 0,0 0-18 0 0,0 0 46 0 0,0 0-69 0 0,0 0-231 0 0,0 0-269 0 0,0 0-150 0 0,0 0-27 0 0,0 0 21 0 0,0 0-11 0 0,0 9-39 0 0,-22 166 2676 0 0,20-116-2848 0 0,-2 64-85 0 0,-5-1-1 0 0,-5 0 1 0 0,-17 56-308 0 0,-33 98 104 0 0,-4-8-104 0 0,40-134 135 0 0,9-55-3 0 0,12-46 16 0 0,7-32-127 0 0,-2-9-1081 0 0,7-21-3367 0 0,4 11-5316 0 0,-5 10-2863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1231 5329 0 0,'0'0'1877'0'0,"0"0"-253"0"0,0 0-108 0 0,0 0-45 0 0,0 0-189 0 0,0 0-310 0 0,0 0-300 0 0,0 0-220 0 0,0 0-144 0 0,0 0-72 0 0,0 0-13 0 0,0 0 1 0 0,-16 13 31 0 0,-52 41 24 0 0,34-1 356 0 0,32-41-465 0 0,0-9-85 0 0,0 0 0 0 0,1 0 0 0 0,-1 0 1 0 0,1 1-1 0 0,0-1 0 0 0,0 0 0 0 0,1 1 0 0 0,-1-1 0 0 0,1 0 0 0 0,-1 1 0 0 0,1-1 0 0 0,0 1 0 0 0,0-1 1 0 0,0 0-1 0 0,1 1 0 0 0,0-1 0 0 0,-1 0 0 0 0,1 1 0 0 0,0-1 0 0 0,0 0 0 0 0,1 0 0 0 0,-1 1 0 0 0,1-1 1 0 0,-1 0-1 0 0,1-1 0 0 0,0 1 0 0 0,0 0 0 0 0,0 0 0 0 0,1-1 0 0 0,-1 1 0 0 0,1-1 0 0 0,-1 0 0 0 0,1 0 1 0 0,0 0-1 0 0,0 0 0 0 0,0 0 0 0 0,0-1 0 0 0,0 1 0 0 0,0-1 0 0 0,0 0 0 0 0,0 0 0 0 0,1 0 1 0 0,0 0-86 0 0,1-1 179 0 0,0 0-1 0 0,0 0 1 0 0,0 0 0 0 0,0-1 0 0 0,0 0 0 0 0,0 0 0 0 0,0 0 0 0 0,0-1 0 0 0,0 1 0 0 0,-1-1 0 0 0,1-1 0 0 0,-1 1 0 0 0,1 0 0 0 0,-1-1 0 0 0,0 0 0 0 0,0 0 0 0 0,0 0 0 0 0,0-1 0 0 0,-1 1 0 0 0,1-1 0 0 0,-1 0 0 0 0,0 0 0 0 0,0 0 0 0 0,0-1-179 0 0,2-2 87 0 0,-1 1 0 0 0,0-2 0 0 0,-1 1 0 0 0,0 0 0 0 0,0-1 0 0 0,0 0 0 0 0,-1 1-1 0 0,0-1 1 0 0,-1 0 0 0 0,1 0 0 0 0,-2 0 0 0 0,1-1 0 0 0,-1 1 0 0 0,0 0 0 0 0,-1 0 0 0 0,0 0 0 0 0,-1-7-87 0 0,1 12-78 0 0,0 0 0 0 0,-1 0-1 0 0,1-1 1 0 0,-1 1 0 0 0,1 0 0 0 0,-1 0 0 0 0,0 1 0 0 0,0-1 0 0 0,0 0 0 0 0,0 1 0 0 0,-1-1 0 0 0,1 1-1 0 0,-1 0 1 0 0,0 0 0 0 0,1 0 0 0 0,-1 0 0 0 0,0 0 0 0 0,0 0 0 0 0,0 1 0 0 0,0 0 0 0 0,0-1-1 0 0,-1 1 1 0 0,1 0 0 0 0,0 0 0 0 0,-1 1 0 0 0,1-1 0 0 0,0 1 0 0 0,-1 0 0 0 0,1 0 0 0 0,-1 0 0 0 0,1 0-1 0 0,0 0 1 0 0,-1 1 0 0 0,1 0 0 0 0,0-1 0 0 0,-1 1 0 0 0,1 1 0 0 0,0-1 0 0 0,-3 2 78 0 0,-15 19-4640 0 0,10-5-3480 0 0,6-8-3032 0 0</inkml:trace>
  <inkml:trace contextRef="#ctx0" brushRef="#br0" timeOffset="338.689">1405 1385 11506 0 0,'0'0'2936'0'0,"0"0"-993"0"0,0 0-484 0 0,0 0-155 0 0,0 0-176 0 0,0 0-213 0 0,0 0-283 0 0,0 0-213 0 0,0 0-91 0 0,0 0-57 0 0,0 0-35 0 0,0 0-45 0 0,0 0-51 0 0,-4 17-31 0 0,-21 106 218 0 0,25-120-1239 0 0,-2 6 1616 0 0,1-9-5386 0 0,-2-1-5158 0 0,1-2 726 0 0</inkml:trace>
  <inkml:trace contextRef="#ctx0" brushRef="#br0" timeOffset="698.363">1401 1054 12595 0 0,'0'0'1863'0'0,"0"0"-487"0"0,0 0-254 0 0,0 0-78 0 0,0 0-79 0 0,0 0-156 0 0,0 0-289 0 0,0 0-263 0 0,0 0-140 0 0,0 0-53 0 0,0 0-12 0 0,0 0-12 0 0,-2 0 3834 0 0,-10 4-3549 0 0,-49 21-189 0 0,70-35-2555 0 0,-4 3-683 0 0,-1 2-4608 0 0,2 2-4090 0 0</inkml:trace>
  <inkml:trace contextRef="#ctx0" brushRef="#br0" timeOffset="-1117.962">334 373 5721 0 0,'0'0'1998'0'0,"0"0"-239"0"0,0 0-79 0 0,0 0-21 0 0,0 0-22 0 0,0 0-112 0 0,0 0-288 0 0,0 0-316 0 0,0 0-305 0 0,0 0-274 0 0,0 0-146 0 0,8 31 1676 0 0,5 6-1323 0 0,-2 1 1 0 0,-2 0-1 0 0,-2 1 0 0 0,-1 0 0 0 0,-2 1 0 0 0,-2-1 1 0 0,-2 0-1 0 0,-3 39-549 0 0,2-65 78 0 0,-12 175 490 0 0,-1-5-323 0 0,14 46-42 0 0,11-193-287 0 0,-11-35 92 0 0,0-17-1167 0 0,-1-30-4175 0 0,-3 17-6246 0 0,3 24 3078 0 0</inkml:trace>
  <inkml:trace contextRef="#ctx0" brushRef="#br0" timeOffset="-518.242">676 531 5537 0 0,'0'0'2386'0'0,"0"0"-671"0"0,0 0-275 0 0,0 0 106 0 0,0 0 154 0 0,0 0 34 0 0,0 0-180 0 0,0 0-318 0 0,0 0-332 0 0,0 0-228 0 0,0 0-149 0 0,0 0-99 0 0,0 0-48 0 0,2-13-52 0 0,5-36 641 0 0,-23 134 376 0 0,45 162 332 0 0,-17-182-1479 0 0,44 347 468 0 0,-40-283-565 0 0,-16-163 1239 0 0,-73-175-1304 0 0,66 193-36 0 0,1 0 0 0 0,-2 1 0 0 0,0 0 0 0 0,-1 0 0 0 0,-1 0 0 0 0,0 1 0 0 0,-1 1 0 0 0,-1 0-1 0 0,0 0 1 0 0,0 1 0 0 0,-1 1 0 0 0,-1 0 0 0 0,-3 0-55 0 0,0 2 0 0 0,-1 0 0 0 0,0 1 0 0 0,0 1-1 0 0,-1 1 1 0 0,0 0 0 0 0,0 2 0 0 0,-1 0 0 0 0,1 1 0 0 0,-1 1 0 0 0,1 0 0 0 0,-6 2 55 0 0,22 0-87 0 0,1 0 0 0 0,0 0 0 0 0,0 0 1 0 0,0 0-1 0 0,0 0 0 0 0,0 1 0 0 0,0-1 1 0 0,0 1-1 0 0,0-1 0 0 0,0 1 0 0 0,0 0 1 0 0,0 0-1 0 0,0 0 0 0 0,0 0 0 0 0,0 0 1 0 0,0 0-1 0 0,1 1 0 0 0,-1-1 0 0 0,1 0 1 0 0,-1 1-1 0 0,1-1 0 0 0,-1 1 0 0 0,1 0 1 0 0,0 0-1 0 0,0-1 0 0 0,-1 1 0 0 0,2 0 1 0 0,-1 0-1 0 0,-1 2 87 0 0,-3 17-4464 0 0,4 2-4509 0 0,1-15-2355 0 0</inkml:trace>
  <inkml:trace contextRef="#ctx0" brushRef="#br0" timeOffset="1940.737">0 248 8298 0 0,'0'0'1876'0'0,"0"0"-250"0"0,0 0 33 0 0,0 0 83 0 0,0 0-38 0 0,0 0-249 0 0,0 0-416 0 0,0 0-384 0 0,0 0-199 0 0,0 0-63 0 0,0 0-7 0 0,0 0 80 0 0,0 0 52 0 0,5 0 17 0 0,48-8 1084 0 0,96-10 338 0 0,236-4-439 0 0,-153 18 466 0 0,-285-14-1954 0 0,-46-19 22 0 0,-14-42 34 0 0,62 37-38 0 0,33 24-1073 0 0,18 17 78 0 0,0 1-703 0 0,0 0-1550 0 0,1 0-3998 0 0,2 0-5395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0 0 0,'0'0'624'0'0,"0"0"467"0"0,0 0 213 0 0,0 0 129 0 0,0 0 23 0 0,0 0-56 0 0,0 0-58 0 0,-8 1 5687 0 0,1 10-6251 0 0,7-11-655 0 0,-1 1 0 0 0,1-1 0 0 0,-1 0 0 0 0,1 1-1 0 0,-1-1 1 0 0,1 0 0 0 0,0 1 0 0 0,-1-1 0 0 0,1 0-1 0 0,0 1 1 0 0,-1-1 0 0 0,1 1 0 0 0,0-1 0 0 0,-1 1-1 0 0,1-1 1 0 0,0 1 0 0 0,0-1 0 0 0,0 1 0 0 0,0-1-1 0 0,0 1 1 0 0,-1-1 0 0 0,1 1 0 0 0,0 0 0 0 0,0-1-1 0 0,0 1 1 0 0,0-1 0 0 0,0 1 0 0 0,1-1 0 0 0,-1 1-1 0 0,0-1 1 0 0,0 1 0 0 0,0-1 0 0 0,0 1 0 0 0,1-1-1 0 0,-1 1 1 0 0,0-1 0 0 0,0 1 0 0 0,1-1 0 0 0,-1 1-1 0 0,0-1 1 0 0,1 1 0 0 0,-1-1 0 0 0,0 0 0 0 0,1 1-1 0 0,-1-1 1 0 0,1 0 0 0 0,-1 1 0 0 0,1-1 0 0 0,-1 0-1 0 0,1 0 1 0 0,-1 1 0 0 0,1-1 0 0 0,-1 0 0 0 0,1 0-1 0 0,-1 0 1 0 0,1 0 0 0 0,-1 0 0 0 0,1 0 0 0 0,-1 1-1 0 0,1-1 1 0 0,-1 0 0 0 0,1-1 0 0 0,0 1-1 0 0,-1 0 1 0 0,1 0 0 0 0,-1 0 0 0 0,1 0 0 0 0,-1 0-1 0 0,1 0 1 0 0,0-1-123 0 0,149 12 2720 0 0,120-11-1515 0 0,-270 0-1189 0 0,0 0 4 0 0,-5 0-6162 0 0,-4 0-6581 0 0,7 0 2574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84 170,'-51'251,"47"-240,-23 96,26-104,1-1,0 1,0 0,0 0,0 0,0 0,1 0,-1 0,1-1,-1 1,1 0,0 0,0-1,1 1,-1-1,0 1,1-1,0 1,-1-1,1 0,0 0,0 0,0 0,1 0,-1 0,0 0,1-1,-1 1,1-1,-1 0,1 0,0 0,0 0,2 0,8 0,1-1,0-1,0 0,-1-1,1-1,-1 0,1-1,-1 0,0-1,0-1,-1 0,0 0,6-5,-8 6,8-4,-6 4,0 0,-1-1,1 0,-1-1,0 0,-1 0,0-2,0 1,-1-1,0 0,0-1,-1 0,0-2,0-6</inkml:trace>
  <inkml:trace contextRef="#ctx0" brushRef="#br0" timeOffset="312.781">592 0,'-49'97,"6"3,3 1,5 1,1 15,-44 240,47-211,23-74,9-72</inkml:trace>
  <inkml:trace contextRef="#ctx0" brushRef="#br0" timeOffset="561.196">790 818,'-29'39,"-14"21,0 7,12-10,12-18,13-16,13-16,5-11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461 140 9074 0 0,'0'0'2335'0'0,"0"0"-405"0"0,0 0-198 0 0,0 0-206 0 0,0 0-262 0 0,0 0-249 0 0,0 0-253 0 0,0 0-148 0 0,0 0-56 0 0,0 0-34 0 0,0 0-55 0 0,0 0 7 0 0,0 0-30 0 0,-7 16-69 0 0,-39 101 491 0 0,16-47-607 0 0,-3-1-1 0 0,-3-1 0 0 0,-19 23-260 0 0,8-20-463 0 0,67-89-9549 0 0,-8 3 3328 0 0,-12 15 6351 0 0,7-8-6926 0 0</inkml:trace>
  <inkml:trace contextRef="#ctx0" brushRef="#br0" timeOffset="504.057">422 140 1272 0 0,'0'0'2377'0'0,"0"0"77"0"0,0 0 53 0 0,0 0-105 0 0,0 0-322 0 0,0 0-498 0 0,0 0-545 0 0,0 0-377 0 0,0 0-97 0 0,0 0 19 0 0,0 0 83 0 0,0 0 78 0 0,0 9-25 0 0,-1 3-634 0 0,11 107 3592 0 0,4-89-3408 0 0,-1 1 0 0 0,-1 0 0 0 0,-2 1 0 0 0,-2 0 0 0 0,0 1-1 0 0,1 28-267 0 0,-9-53 5 0 0,0 0 0 0 0,1 0 0 0 0,0 0 1 0 0,0 0-1 0 0,0 0 0 0 0,1 0 0 0 0,1-1 0 0 0,-1 1 0 0 0,1-1 0 0 0,0 1 0 0 0,1-1 0 0 0,0 0 0 0 0,0 0 0 0 0,1 1-5 0 0,-2-8 60 0 0,-1 0 1 0 0,1 0-1 0 0,-1 0 1 0 0,1 0-1 0 0,-1 0 1 0 0,1 0-1 0 0,-1-1 1 0 0,1 1-1 0 0,-1-1 0 0 0,1 0 1 0 0,-1 0-1 0 0,0 0 1 0 0,1 0-1 0 0,-1 0 1 0 0,0 0-1 0 0,0-1 0 0 0,0 1 1 0 0,0-1-1 0 0,0 1 1 0 0,0-1-1 0 0,0 0 1 0 0,-1 0-1 0 0,1 0 1 0 0,-1 0-1 0 0,1 0 0 0 0,-1 0 1 0 0,0 0-1 0 0,1 0 1 0 0,-1-1-1 0 0,0 1 1 0 0,-1 0-1 0 0,1-1 1 0 0,0 1-1 0 0,-1-1 0 0 0,1 1 1 0 0,-1-3-61 0 0,7-7 45 0 0,133-282 1148 0 0,-47 83-778 0 0,-89 186-690 0 0,-15 40-2029 0 0,2 11-1737 0 0,6-13-3898 0 0,1-5-4283 0 0</inkml:trace>
  <inkml:trace contextRef="#ctx0" brushRef="#br0" timeOffset="935.471">1072 214 5817 0 0,'0'0'1998'0'0,"0"0"-376"0"0,0 0-145 0 0,0 0-31 0 0,0 0-100 0 0,0 0-155 0 0,0 0-205 0 0,0 0-216 0 0,0 0-147 0 0,0 0-99 0 0,0 0-61 0 0,0 0-5 0 0,0 0-7 0 0,-23 22-8 0 0,-72 70-23 0 0,56-29 345 0 0,21 61 272 0 0,18-119-1013 0 0,1-1-1 0 0,-1 1 0 0 0,1 0 1 0 0,0-1-1 0 0,0 1 1 0 0,1-1-1 0 0,-1 0 0 0 0,1 1 1 0 0,0-1-1 0 0,0 0 1 0 0,1 0-1 0 0,-1 0 0 0 0,1 0 1 0 0,-1 0-1 0 0,1-1 1 0 0,1 1-1 0 0,-1-1 0 0 0,0 0 1 0 0,1 0-1 0 0,0 0 1 0 0,-1 0-1 0 0,1-1 0 0 0,0 0 1 0 0,0 1-1 0 0,2-1-23 0 0,9 1 208 0 0,0 0 0 0 0,0-1 0 0 0,0-1 0 0 0,0 0 0 0 0,1-2 0 0 0,-1 1 0 0 0,0-2 0 0 0,0 0 1 0 0,0 0-1 0 0,0-2 0 0 0,0 0 0 0 0,-1-1 0 0 0,0 0 0 0 0,1-1 0 0 0,-2 0 0 0 0,1-1 0 0 0,-1-1 0 0 0,0 0 0 0 0,-1-1 0 0 0,0-1 0 0 0,0 1 0 0 0,-1-2 0 0 0,0 0 0 0 0,-1 0 0 0 0,0-1 0 0 0,-1 0 0 0 0,4-7-208 0 0,-6 8 50 0 0,-1-1 0 0 0,1 1 0 0 0,-2-2 0 0 0,0 1 0 0 0,0 0 0 0 0,-1-1 0 0 0,-1 0 0 0 0,0 0 0 0 0,-1 0 0 0 0,0 0 0 0 0,-1 0-1 0 0,0-1 1 0 0,-1 1 0 0 0,-1 0 0 0 0,0-1 0 0 0,-3-12-50 0 0,2 18-19 0 0,-1-1 1 0 0,0 0-1 0 0,0 1 0 0 0,-1 0 1 0 0,0 0-1 0 0,-1 0 0 0 0,1 1 0 0 0,-2-1 1 0 0,1 1-1 0 0,-1 0 0 0 0,0 0 0 0 0,0 1 1 0 0,-1 0-1 0 0,1 0 0 0 0,-1 1 1 0 0,-1-1-1 0 0,1 2 0 0 0,-1-1 0 0 0,0 1 1 0 0,0 0-1 0 0,0 0 0 0 0,-1 1 0 0 0,-7-2 19 0 0,8 3-194 0 0,0 0 0 0 0,0 0 0 0 0,0 1 0 0 0,-1 0 0 0 0,1 1 0 0 0,0 0 0 0 0,0 0 0 0 0,0 0 0 0 0,0 1 0 0 0,0 0 0 0 0,0 1-1 0 0,0 0 1 0 0,0 0 0 0 0,0 1 0 0 0,0 0 0 0 0,1 0 0 0 0,-3 2 194 0 0,-23 16-3263 0 0,12-6-3225 0 0,5-1-5684 0 0</inkml:trace>
  <inkml:trace contextRef="#ctx0" brushRef="#br0" timeOffset="1422.268">1696 85 5833 0 0,'0'0'4016'0'0,"0"0"-1169"0"0,0 0-597 0 0,0 0-215 0 0,0 0-220 0 0,0 0-259 0 0,0 0-338 0 0,0 0-333 0 0,0 0-226 0 0,0 0-123 0 0,0 0-60 0 0,0 0 3 0 0,0 0 24 0 0,-3 12-27 0 0,-30 95 704 0 0,-36 256-211 0 0,54-306-1063 0 0,14-55-4359 0 0,8-26 1040 0 0,2-11-3035 0 0,-5 10-838 0 0,-4 14 1247 0 0</inkml:trace>
  <inkml:trace contextRef="#ctx0" brushRef="#br0" timeOffset="1665.807">1383 34 9970 0 0,'0'0'1810'0'0,"0"0"-415"0"0,0 0 68 0 0,0 0 312 0 0,0 0 115 0 0,0 0-114 0 0,0 0-250 0 0,0 0-282 0 0,0 0-248 0 0,0 0-172 0 0,37 5-176 0 0,117 17-131 0 0,-36-20 252 0 0,147-56-280 0 0,-222 47-1058 0 0,-15 6-3633 0 0,-22 1-2056 0 0,-3 3-5764 0 0</inkml:trace>
  <inkml:trace contextRef="#ctx0" brushRef="#br0" timeOffset="2489.334">1 851 0 0 0,'0'0'915'0'0,"0"0"868"0"0,0 0 308 0 0,0 0-12 0 0,0 0-128 0 0,0 0-214 0 0,0 0-222 0 0,0 0-166 0 0,0 0-99 0 0,0 0-77 0 0,0 0-62 0 0,31-3-96 0 0,98-9-103 0 0,30 1 2538 0 0,45 4-1441 0 0,506-49-937 0 0,-511 24-993 0 0,-45 6 11 0 0,-65 15-628 0 0,-89 11 498 0 0,0 0 25 0 0,0 0 4 0 0,0 0 7 0 0,-6 7-233 0 0,-4-3-292 0 0,5-2-4097 0 0,-1-1-6536 0 0,5-1 2743 0 0</inkml:trace>
  <inkml:trace contextRef="#ctx0" brushRef="#br0" timeOffset="3673.398">39 1020 0 0 0,'0'0'593'0'0,"0"0"920"0"0,0 0 266 0 0,0 0-132 0 0,0 0-206 0 0,0 0-159 0 0,0 0-80 0 0,0 0-85 0 0,0 0-179 0 0,0 0-167 0 0,0 0-126 0 0,0 0-14 0 0,-5 15 4641 0 0,66-3-1149 0 0,-31-10-3655 0 0,0-1 0 0 0,0-2 0 0 0,0-1 0 0 0,0-1 0 0 0,0-1 0 0 0,12-5-468 0 0,28-2 444 0 0,164-22 540 0 0,325 4-537 0 0,-349-4-181 0 0,-147 18-156 0 0,55 8 46 0 0,-15 3 22 0 0,-90 1-326 0 0,-17-2-3118 0 0,-1 0-2275 0 0,4 4 2443 0 0,0 0-8835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9218 0 0,'0'0'4080'0'0,"0"0"-2252"0"0,0 0-923 0 0,0 0 32 0 0,0 0 267 0 0,0 0 211 0 0,0 0-10 0 0,0 0-218 0 0,0 0-253 0 0,0 0-234 0 0,0 0-117 0 0,0 0-60 0 0,0 0-30 0 0,33-9 9 0 0,107-28-50 0 0,0 19 913 0 0,-101 20-1085 0 0,37-2-480 0 0,-71-2-132 0 0,2 0-1430 0 0,-6 2-10299 0 0,-1 0 5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11538 0 0,'0'0'2080'0'0,"0"0"-383"0"0,0 0-180 0 0,0 0-20 0 0,0 0-59 0 0,0 0-152 0 0,0 0-302 0 0,0 0-316 0 0,0 0-193 0 0,0 0-9 0 0,0 0 25 0 0,0 0 64 0 0,0 0 49 0 0,11-2-76 0 0,95-18 924 0 0,216-24 529 0 0,-209 48-926 0 0,-149-45-830 0 0,-108-113-115 0 0,103 110-328 0 0,37 37-77 0 0,5 6-9132 0 0,-1 1-2926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31 328 10122 0 0,'0'0'2381'0'0,"0"0"-494"0"0,0 0-371 0 0,0 0-138 0 0,0 0-77 0 0,0 0-151 0 0,0 0-225 0 0,0 0-276 0 0,0 0-265 0 0,0 0-164 0 0,0 0-111 0 0,0 0-49 0 0,0 0-4 0 0,-2 2 59 0 0,0 2-35 0 0,0 0-1 0 0,0 0 1 0 0,0 0 0 0 0,0 0 0 0 0,1 1 0 0 0,0-1 0 0 0,0 0 0 0 0,0 1 0 0 0,1-1-1 0 0,-1 1 1 0 0,1 0 0 0 0,0-1 0 0 0,0 1 0 0 0,1-1 0 0 0,-1 1 0 0 0,1-1-1 0 0,0 1 1 0 0,1 3-80 0 0,1 18 256 0 0,-3 209 933 0 0,-22-81-724 0 0,22-153-404 0 0,0-1 44 0 0,0 0 55 0 0,0 0 85 0 0,0 0 75 0 0,0 0 43 0 0,1-62-147 0 0,2 1 0 0 0,3 0-1 0 0,2 0 1 0 0,3 1 0 0 0,3 0 0 0 0,2 1 0 0 0,3 0 0 0 0,3 2 0 0 0,13-24-216 0 0,-21 45-7 0 0,-10 22 17 0 0,1 1 0 0 0,0 0 0 0 0,1 0 0 0 0,0 1 0 0 0,1 0 0 0 0,0 0 0 0 0,1 0 0 0 0,0 1 0 0 0,1 0 0 0 0,0 1 0 0 0,0-1 0 0 0,1 2 0 0 0,7-5-10 0 0,-15 13 1 0 0,0 0 0 0 0,0 0 0 0 0,0 0 0 0 0,0 0 0 0 0,0 0 1 0 0,0 1-1 0 0,1-1 0 0 0,-1 1 0 0 0,0-1 0 0 0,0 1 0 0 0,0 0 1 0 0,1 0-1 0 0,-1 0 0 0 0,0 0 0 0 0,0 0 0 0 0,1 1 1 0 0,-1-1-1 0 0,0 1 0 0 0,0-1 0 0 0,0 1 0 0 0,0 0 0 0 0,0 0 1 0 0,0 0-1 0 0,0 0 0 0 0,0 0 0 0 0,0 1 0 0 0,0-1 1 0 0,0 0-1 0 0,-1 1 0 0 0,1-1 0 0 0,0 1 0 0 0,-1 0 0 0 0,0-1 1 0 0,1 1-1 0 0,-1 0 0 0 0,0 0 0 0 0,0 0 0 0 0,0 0 1 0 0,0 0-1 0 0,0 0 0 0 0,-1 0 0 0 0,1 1 0 0 0,0 0-1 0 0,21 97 151 0 0,-27 31-1111 0 0,3-103-1989 0 0,2-16-3701 0 0,0-9 3145 0 0,0 5-8887 0 0</inkml:trace>
  <inkml:trace contextRef="#ctx0" brushRef="#br0" timeOffset="327.479">460 733 15387 0 0,'0'0'808'0'0,"0"0"-445"0"0,0 0-41 0 0,0 0 295 0 0,0 0 283 0 0,0 0 80 0 0,0 0-67 0 0,0 0-181 0 0,0 0-169 0 0,0 0-86 0 0,0 0-41 0 0,0 0-12 0 0,0 0 11 0 0,0 24-40 0 0,0 71-71 0 0,-16-29 684 0 0,8-67-4391 0 0,1-16-7265 0 0,7 17 9178 0 0,-2-5-8113 0 0</inkml:trace>
  <inkml:trace contextRef="#ctx0" brushRef="#br0" timeOffset="676.88">644 387 7562 0 0,'0'0'4052'0'0,"0"0"-1478"0"0,0 0-892 0 0,0 0-464 0 0,0 0-253 0 0,0 0-170 0 0,0 0-83 0 0,0 0-37 0 0,0 0-44 0 0,0 0-31 0 0,0 0-49 0 0,0 0-33 0 0,0 0-37 0 0,-9 6-73 0 0,-31 16-78 0 0,33-17 2806 0 0,-10 3-1484 0 0,11-5-4193 0 0,4-2-8213 0 0,4-1-996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10690 0 0,'0'0'3748'0'0,"0"0"-2143"0"0,0 0-927 0 0,0 0-85 0 0,0 0 149 0 0,0 0 147 0 0,0 0 30 0 0,0 0-105 0 0,0 0-151 0 0,0 0-67 0 0,0 0-31 0 0,0 0-30 0 0,0 0-7 0 0,-3 13-5 0 0,-19 66 418 0 0,18 13 1893 0 0,-23-84-4116 0 0,9-5-3750 0 0,13-3-1280 0 0,1 0-5604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25 239 5865 0 0,'0'0'2805'0'0,"0"0"-413"0"0,0 0-290 0 0,0 0-160 0 0,0 0-171 0 0,0 0-252 0 0,0 0-247 0 0,0 0-221 0 0,0 0-145 0 0,0 0-117 0 0,0 0-93 0 0,0 0-82 0 0,-4-1-62 0 0,-12-7-61 0 0,12 6-77 0 0,4 2-54 0 0,0 0-49 0 0,0 0-51 0 0,21 0 1082 0 0,240-40 293 0 0,-56 18-512 0 0,-292-27-822 0 0,6-41-477 0 0,76 70-1535 0 0,6 14-9143 0 0,2 5-1501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9106 0 0,'0'0'2494'0'0,"0"0"-742"0"0,0 0-389 0 0,0 0 8 0 0,0 0 25 0 0,0 0-21 0 0,0 0-126 0 0,0 0-253 0 0,0 0-199 0 0,0 0-154 0 0,0 0-133 0 0,0 0-100 0 0,7-5-50 0 0,21-17-36 0 0,-20 16-21 0 0,13 32 1771 0 0,5 38-1239 0 0,47 152 64 0 0,-48-26-617 0 0,-16-163 1396 0 0,-9-27-1643 0 0,13-23 360 0 0,29-73-322 0 0,99-237 59 0 0,-123 292-129 0 0,-18 40-13 0 0,0 1 22 0 0,0 0-6 0 0,0 0 12 0 0,-2 2-3131 0 0,0 1-7942 0 0,2 0-1257 0 0</inkml:trace>
  <inkml:trace contextRef="#ctx0" brushRef="#br0" timeOffset="899.808">632 321 10066 0 0,'0'0'3373'0'0,"0"0"-1254"0"0,0 0-521 0 0,0 0-93 0 0,0 0-60 0 0,0 0-158 0 0,0 0-251 0 0,0 0-259 0 0,0 0-153 0 0,0 0-91 0 0,0 0-67 0 0,0 0-47 0 0,0 0-39 0 0,-3 1-45 0 0,-25 20 513 0 0,27-21-815 0 0,1 0-5 0 0,0 0 7 0 0,0 0-15 0 0,0 0-29 0 0,21-18 250 0 0,-4 3 155 0 0,-24 19 370 0 0,-8 2-921 0 0,22-12-2005 0 0,-3 4 1623 0 0,6-3-2710 0 0,-3 1-2670 0 0,-3 0-6027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18 488 0 0,'0'0'2043'0'0,"0"0"-574"0"0,0 0-157 0 0,0 0 91 0 0,0 0 97 0 0,0 0 154 0 0,0 0-47 0 0,0 0-295 0 0,0 0-286 0 0,0 0-362 0 0,0 0-264 0 0,-2-3-97 0 0,-2-6-846 0 0,4 6 3723 0 0,0 0 2639 0 0,-38 91-3832 0 0,26-69-1772 0 0,-158 216 548 0 0,7 12-551 0 0,144-218-203 0 0,18-28-22 0 0,1-1 33 0 0,0 0-22 0 0,0 0-18 0 0,0 0-32 0 0,0 0-40 0 0,0 0-2 0 0,0 0-29 0 0,0-24-3258 0 0,0 23 3274 0 0,2-42-6446 0 0,4 15-3402 0 0,-1 17 3504 0 0</inkml:trace>
  <inkml:trace contextRef="#ctx0" brushRef="#br0" timeOffset="421.287">19 85 5169 0 0,'0'0'2177'0'0,"0"0"-185"0"0,0 0-132 0 0,0 0-2 0 0,0 0 8 0 0,0 0-99 0 0,0 0-221 0 0,0 0-342 0 0,0 0-288 0 0,0 0-237 0 0,0 0-147 0 0,0 0-25 0 0,0 0-14 0 0,-3-5 2 0 0,-7-12-3 0 0,8 13-23 0 0,45 17 2891 0 0,45 62-2549 0 0,-24 7-402 0 0,19 51-6 0 0,-37-57-296 0 0,51 90 3 0 0,-95-164-75 0 0,-1-1-1165 0 0,1-16-6214 0 0,2 9 1331 0 0,-1 2-5660 0 0</inkml:trace>
  <inkml:trace contextRef="#ctx0" brushRef="#br0" timeOffset="1236.7">619 685 7210 0 0,'0'0'2946'0'0,"0"0"-885"0"0,0 0-403 0 0,0 0 85 0 0,0 0 75 0 0,0 0-117 0 0,0 0-358 0 0,0 0-408 0 0,0 0-237 0 0,0 0-71 0 0,0 0 46 0 0,0 0 7 0 0,0 0-42 0 0,3-13-69 0 0,17-87 674 0 0,2 6-443 0 0,5 2-1 0 0,23-50-799 0 0,26 10 383 0 0,-75 131-383 0 0,-1 1 0 0 0,0-1 1 0 0,0 0-1 0 0,1 1 0 0 0,-1-1 0 0 0,1 1 1 0 0,-1-1-1 0 0,0 1 0 0 0,1 0 0 0 0,-1-1 1 0 0,1 1-1 0 0,-1-1 0 0 0,1 1 1 0 0,-1 0-1 0 0,1-1 0 0 0,-1 1 0 0 0,1 0 1 0 0,0 0-1 0 0,-1-1 0 0 0,1 1 0 0 0,-1 0 1 0 0,1 0-1 0 0,0 0 0 0 0,-1 0 0 0 0,1 0 1 0 0,-1 0-1 0 0,1 0 0 0 0,0 0 1 0 0,-1 0-1 0 0,1 0 0 0 0,0 0 0 0 0,-1 0 1 0 0,1 0-1 0 0,-1 0 0 0 0,1 1 0 0 0,-1-1 1 0 0,1 0-1 0 0,0 0 0 0 0,-1 1 1 0 0,1-1-1 0 0,-1 0 0 0 0,1 1 0 0 0,-1-1 1 0 0,1 1-1 0 0,-1-1 0 0 0,0 0 0 0 0,1 1 1 0 0,-1-1-1 0 0,1 1 0 0 0,-1-1 1 0 0,0 1-1 0 0,1 0 0 0 0,-1-1 0 0 0,0 1 1 0 0,0-1-1 0 0,1 1 0 0 0,19 41 29 0 0,-17-34-20 0 0,75 249 130 0 0,-78-257-139 0 0,0 1 0 0 0,0-1 0 0 0,0 1 0 0 0,0-1 0 0 0,0 1 0 0 0,0-1 0 0 0,1 1 0 0 0,-1-1 0 0 0,0 0 0 0 0,0 1 0 0 0,0-1 0 0 0,1 1 0 0 0,-1-1 0 0 0,0 1 0 0 0,0-1 0 0 0,1 0 0 0 0,-1 1 0 0 0,0-1 0 0 0,1 0 0 0 0,-1 1 0 0 0,0-1 0 0 0,1 0 0 0 0,-1 1 0 0 0,0-1 0 0 0,1 0 0 0 0,-1 0 0 0 0,1 0 0 0 0,-1 1 0 0 0,1-1 0 0 0,-1 0 0 0 0,0 0 0 0 0,1 0 0 0 0,-1 0 0 0 0,1 0 0 0 0,-1 0 0 0 0,1 0 0 0 0,-1 0 0 0 0,1 0 0 0 0,-1 0 0 0 0,1 0 0 0 0,-1 0 0 0 0,1 0 0 0 0,-1 0 0 0 0,1 0 0 0 0,-1 0 0 0 0,0-1 0 0 0,1 1 0 0 0,-1 0 0 0 0,1 0 0 0 0,-1 0 0 0 0,0-1 0 0 0,1 1 0 0 0,-1 0 0 0 0,1-1 0 0 0,-1 1 0 0 0,0 0 0 0 0,1-1 0 0 0,20-29 130 0 0,-12 15-97 0 0,190-253 61 0 0,-103 170-115 0 0,-95 97 19 0 0,0 0 0 0 0,0 0 0 0 0,0 0 0 0 0,1 0 0 0 0,-1 0 0 0 0,0 0 0 0 0,1 1 1 0 0,-1-1-1 0 0,1 0 0 0 0,-1 1 0 0 0,1-1 0 0 0,-1 1 0 0 0,1-1 0 0 0,-1 1 0 0 0,1 0 0 0 0,-1 0 0 0 0,1 0 0 0 0,-1 0 0 0 0,1 0 1 0 0,0 0-1 0 0,-1 0 0 0 0,1 0 0 0 0,-1 1 0 0 0,1-1 0 0 0,-1 1 0 0 0,1-1 0 0 0,-1 1 0 0 0,0-1 0 0 0,1 1 0 0 0,-1 0 1 0 0,1 0-1 0 0,-1-1 0 0 0,0 1 0 0 0,0 0 0 0 0,0 0 0 0 0,1 1 0 0 0,-1-1 0 0 0,0 0 0 0 0,0 0 0 0 0,0 0 0 0 0,-1 1 0 0 0,1-1 1 0 0,0 0-1 0 0,0 1 0 0 0,-1-1 0 0 0,1 2 2 0 0,6 10 14 0 0,-2 1-1 0 0,1 0 1 0 0,-2 0 0 0 0,0 0 0 0 0,0 0-1 0 0,-1 1 1 0 0,-1 0 0 0 0,-1-1-1 0 0,0 1 1 0 0,-1 4-14 0 0,-5 254 106 0 0,5-271-164 0 0,0 0 0 0 0,0-1 1 0 0,0 1-1 0 0,1 0 1 0 0,-1 0-1 0 0,0 0 1 0 0,1-1-1 0 0,-1 1 1 0 0,1 0-1 0 0,0-1 1 0 0,0 1-1 0 0,0 0 1 0 0,0-1-1 0 0,0 1 1 0 0,0-1-1 0 0,0 1 1 0 0,0-1-1 0 0,0 0 0 0 0,1 0 1 0 0,-1 1-1 0 0,1-1 1 0 0,-1 0-1 0 0,1 0 1 0 0,-1 0-1 0 0,1 0 1 0 0,-1-1-1 0 0,1 1 1 0 0,0 0 57 0 0,15 1-4535 0 0,1-8-5163 0 0,-13 2-2166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0 0 0,'0'0'922'0'0,"0"0"342"0"0,0 0 304 0 0,0 0 182 0 0,0 0 20 0 0,0 0-57 0 0,0 0-108 0 0,0 0-73 0 0,0 0-61 0 0,0 0-116 0 0,0 0-99 0 0,0 0-120 0 0,0 14 2106 0 0,1-10 1429 0 0,68 7-2240 0 0,152-22-807 0 0,-13-4-969 0 0,-208 15-650 0 0,0 0-6 0 0,0 0 4 0 0,0 0-17 0 0,0 0-20 0 0,0 0 38 0 0,0 0-16 0 0,0 0-7 0 0,0 0 26 0 0,0 0-45 0 0,7-5-622 0 0,-6 4-2721 0 0,-1 0-3371 0 0,-3 1 82 0 0,2 0-4917 0 0</inkml:trace>
  <inkml:trace contextRef="#ctx0" brushRef="#br0" timeOffset="389.125">46 589 12787 0 0,'0'0'1561'0'0,"0"0"-696"0"0,0 0-253 0 0,0 0 165 0 0,0 0 253 0 0,0 0 135 0 0,0 0-107 0 0,0 0-223 0 0,0 0-130 0 0,0 0-55 0 0,0 0 5 0 0,0 0 39 0 0,0 0-68 0 0,6 3-61 0 0,110 20 2500 0 0,112-48-1691 0 0,-202 22-2704 0 0,20-1 4261 0 0,-24 2-3104 0 0,-5 0-3751 0 0,-6 1-10565 0 0,-13 1 2450 0 0</inkml:trace>
  <inkml:trace contextRef="#ctx0" brushRef="#br0" timeOffset="1160.395">229 0 5041 0 0,'0'0'3517'0'0,"0"0"-1149"0"0,0 0-573 0 0,0 0-64 0 0,0 0 68 0 0,0 0-22 0 0,0 0-229 0 0,0 0-376 0 0,0 0-369 0 0,0 0-265 0 0,0 0-133 0 0,0 0-51 0 0,0 0-32 0 0,-6 8 1109 0 0,15 5-1064 0 0,1-1 0 0 0,0 0 0 0 0,1 0 0 0 0,0-2 0 0 0,0 1 0 0 0,1-1 0 0 0,1-1-1 0 0,0 0 1 0 0,13 7-367 0 0,176 105 440 0 0,-197-119-432 0 0,0 1 0 0 0,-1 0 0 0 0,1 1-1 0 0,-1-1 1 0 0,1 1 0 0 0,-1 0-1 0 0,0 0 1 0 0,0 0 0 0 0,-1 1-1 0 0,1-1 1 0 0,-1 1 0 0 0,0 0 0 0 0,0 0-1 0 0,-1 0 1 0 0,0 0 0 0 0,1 0-1 0 0,-2 0 1 0 0,1 1-8 0 0,5 45 263 0 0,-56 9 118 0 0,-121 138 53 0 0,51-58-2 0 0,75-84-226 0 0,39-49-227 0 0,-4 0-1986 0 0,8-21-9258 0 0,1 10-1039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10 207 2881 0 0,'0'0'2225'0'0,"0"0"-133"0"0,0 0-92 0 0,0 0-72 0 0,0 0-99 0 0,0 0-201 0 0,0 0-193 0 0,0 0-225 0 0,0 0-198 0 0,0 0-173 0 0,0 0-156 0 0,0 0-79 0 0,0 0-31 0 0,-4-1 11 0 0,-2 0-539 0 0,6 1 25 0 0,0 0 0 0 0,1 0 0 0 0,-1 0 0 0 0,0 0-1 0 0,0-1 1 0 0,0 1 0 0 0,0 0 0 0 0,0 0 0 0 0,0 0 0 0 0,1 0 0 0 0,-1-1 0 0 0,0 1 0 0 0,0 0 0 0 0,0 0-1 0 0,0-1 1 0 0,0 1 0 0 0,0 0 0 0 0,0 0 0 0 0,0 0 0 0 0,0-1 0 0 0,0 1 0 0 0,0 0 0 0 0,0 0 0 0 0,0 0 0 0 0,0-1-1 0 0,0 1 1 0 0,0 0 0 0 0,0 0 0 0 0,0 0 0 0 0,-1-1-70 0 0,110-9 2679 0 0,151-6-1422 0 0,-90 5-1084 0 0,-170 12-155 0 0,0-1 0 0 0,1 0 0 0 0,-1 0 0 0 0,1 1 0 0 0,-1-1 0 0 0,1 0 0 0 0,-1 0 1 0 0,1 0-1 0 0,-1 0 0 0 0,1 0 0 0 0,-1 0 0 0 0,0 0 0 0 0,1 0 0 0 0,-1 0 0 0 0,1 0 0 0 0,-1 0 0 0 0,1 0 0 0 0,-1 0 0 0 0,1 0 1 0 0,-1 0-1 0 0,1 0 0 0 0,-1-1 0 0 0,1 1 0 0 0,-1 0 0 0 0,0 0 0 0 0,1 0 0 0 0,-1-1 0 0 0,1 1 0 0 0,-1 0 0 0 0,0-1 0 0 0,1 1 0 0 0,-1 0 1 0 0,0-1-1 0 0,1 1 0 0 0,-1 0 0 0 0,0-1 0 0 0,0 1 0 0 0,1-1 0 0 0,-1 1 0 0 0,0-1 0 0 0,0 1 0 0 0,0 0 0 0 0,1-1 0 0 0,-1 1 1 0 0,0-1-1 0 0,0 1 0 0 0,0-1 0 0 0,0 1 0 0 0,0-1 0 0 0,0 1 0 0 0,0-1 0 0 0,0 1 0 0 0,0-1 0 0 0,0 1 0 0 0,-1-1 0 0 0,1 1 0 0 0,0-1 1 0 0,0 1-1 0 0,0-1-18 0 0,-23-25 249 0 0,12 14-231 0 0,-106-86-122 0 0,117 98 14 0 0,1 0 0 0 0,-1 0 1 0 0,0 0-1 0 0,1 0 0 0 0,-1 0 1 0 0,0 0-1 0 0,0 0 0 0 0,1 0 1 0 0,-1 0-1 0 0,0 0 0 0 0,0-1 1 0 0,1 1-1 0 0,-1 0 0 0 0,0 0 1 0 0,0 0-1 0 0,0 0 0 0 0,1-1 1 0 0,-1 1-1 0 0,0 0 0 0 0,0 0 1 0 0,0 0-1 0 0,0-1 0 0 0,1 1 1 0 0,-1 0-1 0 0,0 0 0 0 0,0 0 1 0 0,0-1-1 0 0,0 1 0 0 0,0 0 1 0 0,0 0-1 0 0,0-1 0 0 0,0 1 1 0 0,0 0-1 0 0,1 0 0 0 0,-1-1 1 0 0,0 1-1 0 0,0 0 0 0 0,0-1 1 0 0,-1 1-1 0 0,1 0 0 0 0,0 0 1 0 0,0-1-1 0 0,0 1 1 0 0,0 0-1 0 0,0 0 0 0 0,0-1 1 0 0,0 1-1 0 0,0 0 0 0 0,0 0 1 0 0,-1 0-1 0 0,1-1 0 0 0,0 1 1 0 0,0 0-1 0 0,0 0 0 0 0,0 0 1 0 0,-1-1-1 0 0,1 1 0 0 0,0 0 90 0 0,27 3-7892 0 0,-24-2 4977 0 0,6 2-9049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4513 0 0,'0'0'2444'0'0,"0"0"-656"0"0,0 0-145 0 0,0 0 137 0 0,0 0 182 0 0,0 0 10 0 0,0 0-244 0 0,0 0-246 0 0,0 0-251 0 0,0 0-221 0 0,0 0-160 0 0,0 0-83 0 0,0 0-93 0 0,6 18 5008 0 0,17-13-5475 0 0,-1-1 1 0 0,1-2-1 0 0,-1 0 0 0 0,1-1 0 0 0,0-1 0 0 0,0-1 0 0 0,8-3-207 0 0,-24 4 36 0 0,195-16 569 0 0,-202 16-598 0 0,0 0-22 0 0,0 0 15 0 0,0 0 30 0 0,0 0-41 0 0,0 0 34 0 0,0 0-13 0 0,0 0-31 0 0,0 0 26 0 0,0 0 6 0 0,0 0 6 0 0,0 0 2 0 0,0 0-42 0 0,0 0-7 0 0,0 0 22 0 0,0 0-23 0 0,0 0-6 0 0,-2-5-1577 0 0,0 4-3928 0 0,-1 4 1650 0 0,1 0-2552 0 0,0 1-5667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82 295 10362 0 0,'0'0'1981'0'0,"0"0"-488"0"0,0 0-182 0 0,0 0 100 0 0,0 0 131 0 0,0 0-18 0 0,0 0-230 0 0,0 0-306 0 0,0 0-241 0 0,0 0-112 0 0,0 0-38 0 0,1 6-11 0 0,14 205 2845 0 0,-15-210-3441 0 0,0 0 0 0 0,0 0 0 0 0,0 1-1 0 0,0-1 1 0 0,0 0 0 0 0,-1 0 0 0 0,1 1 0 0 0,0-1 0 0 0,-1 0-1 0 0,1 0 1 0 0,-1 0 0 0 0,0 1 0 0 0,1-1 0 0 0,-1 0 0 0 0,0 0 0 0 0,0 0-1 0 0,1 0 1 0 0,-1 0 0 0 0,0-1 0 0 0,0 1 0 0 0,0 0 0 0 0,0 0-1 0 0,0 0 1 0 0,0-1 0 0 0,-1 1 0 0 0,1-1 0 0 0,0 1 0 0 0,0-1 0 0 0,0 1-1 0 0,-1-1 1 0 0,1 1 10 0 0,-12-30-6547 0 0,13 18-1677 0 0,0 6-3088 0 0</inkml:trace>
  <inkml:trace contextRef="#ctx0" brushRef="#br0" timeOffset="187.283">1 0 10810 0 0,'0'0'4724'0'0,"0"0"-2524"0"0,0 0-887 0 0,0 0-69 0 0,0 0-68 0 0,0 0-194 0 0,0 0-302 0 0,0 0-343 0 0,0 0-277 0 0,0 0-116 0 0,0 0-46 0 0,0 0-30 0 0,0 0-34 0 0,0 3-134 0 0,17 23-1448 0 0,-4-18-1533 0 0,0-1-2868 0 0,-6-3-5203 0 0</inkml:trace>
  <inkml:trace contextRef="#ctx0" brushRef="#br0" timeOffset="752.016">570 144 7762 0 0,'0'0'2995'0'0,"0"0"-1131"0"0,0 0-451 0 0,0 0 72 0 0,0 0 33 0 0,0 0-106 0 0,0 0-285 0 0,0 0-356 0 0,0 0-218 0 0,0 0-95 0 0,0 0-9 0 0,0 0 7 0 0,0 0-19 0 0,9 4 725 0 0,-56 40 723 0 0,-49 47-688 0 0,95-91-1194 0 0,1 1-1 0 0,-1 0 0 0 0,1-1 0 0 0,-1 1 0 0 0,1 0 0 0 0,0 0 1 0 0,-1-1-1 0 0,1 1 0 0 0,0 0 0 0 0,0 0 0 0 0,0 0 0 0 0,0-1 1 0 0,-1 1-1 0 0,1 0 0 0 0,0 0 0 0 0,0 0 0 0 0,1 0 0 0 0,-1-1 1 0 0,0 1-1 0 0,0 0 0 0 0,0 0 0 0 0,0 0 0 0 0,1-1 0 0 0,-1 1 1 0 0,0 0-1 0 0,1 0 0 0 0,-1-1 0 0 0,1 1 0 0 0,-1 0 0 0 0,1-1 1 0 0,-1 1-1 0 0,1 0 0 0 0,-1-1 0 0 0,1 1 0 0 0,-1-1 0 0 0,1 1 1 0 0,0-1-1 0 0,0 1 0 0 0,-1-1 0 0 0,1 1 0 0 0,0-1 0 0 0,0 1-2 0 0,1 0 29 0 0,43 27 70 0 0,-14-5-76 0 0,-24-18-10 0 0,-1-1 1 0 0,1 1 0 0 0,-1 0-1 0 0,0 1 1 0 0,0-1-1 0 0,0 1 1 0 0,-1 0-1 0 0,0 1 1 0 0,0-1-1 0 0,0 1 1 0 0,-1 0-1 0 0,0 0 1 0 0,0 1-1 0 0,1 3-13 0 0,-4-8 37 0 0,0-1 0 0 0,1 1 0 0 0,-1 0-1 0 0,0 0 1 0 0,0 0 0 0 0,-1 0 0 0 0,1 0-1 0 0,0 0 1 0 0,-1 0 0 0 0,0 0 0 0 0,0 0 0 0 0,0 0-1 0 0,0 0 1 0 0,0 0 0 0 0,-1 0 0 0 0,1 0-1 0 0,-1 0 1 0 0,0 0 0 0 0,0 0 0 0 0,0 0 0 0 0,0-1-1 0 0,0 1 1 0 0,-1 0 0 0 0,1-1 0 0 0,-1 1-1 0 0,0 0 1 0 0,0-1 0 0 0,0 0 0 0 0,0 0 0 0 0,0 1-1 0 0,0-1 1 0 0,-1 0 0 0 0,1-1 0 0 0,-1 1-1 0 0,1 0 1 0 0,-1-1 0 0 0,0 1 0 0 0,-1 0-37 0 0,-9 3 49 0 0,0 0 0 0 0,0-1 0 0 0,0 0 1 0 0,-1 0-1 0 0,1-2 0 0 0,-1 0 0 0 0,1 0 1 0 0,-1-1-1 0 0,0-1 0 0 0,-12-1-49 0 0,24 1-20 0 0,0-1 1 0 0,0 1 0 0 0,0-1-1 0 0,0 1 1 0 0,1-1-1 0 0,-1 1 1 0 0,0-1-1 0 0,0 0 1 0 0,0 0-1 0 0,1 0 1 0 0,-1 0-1 0 0,0 0 1 0 0,1-1-1 0 0,-1 1 1 0 0,1 0-1 0 0,-1-1 1 0 0,1 1-1 0 0,0-1 1 0 0,0 0 0 0 0,-1 1-1 0 0,1-1 1 0 0,0 0-1 0 0,0 0 1 0 0,1 1-1 0 0,-1-1 1 0 0,0 0-1 0 0,1 0 1 0 0,-1 0-1 0 0,1 0 1 0 0,0 0-1 0 0,-1 0 1 0 0,1 0-1 0 0,0 0 1 0 0,0 0 0 0 0,0-1 19 0 0,17-41-4127 0 0,-7 33-1265 0 0,-1 3-6728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 0 0,'0'0'2017'0'0,"0"0"-664"0"0,0 0-277 0 0,0 0-5 0 0,0 0 14 0 0,0 0-56 0 0,0 0-188 0 0,0 0-225 0 0,0 0-152 0 0,0 0-62 0 0,0 0-6 0 0,0 0 31 0 0,0 0 63 0 0,0 22 2503 0 0,4-20-2820 0 0,0 0 0 0 0,0 0-1 0 0,1 0 1 0 0,-1 0 0 0 0,1-1-1 0 0,-1 1 1 0 0,1-1 0 0 0,0 0 0 0 0,-1-1-1 0 0,1 1 1 0 0,0-1 0 0 0,0 0-1 0 0,-1 0 1 0 0,1-1 0 0 0,1 1-173 0 0,6-1 200 0 0,150-13 774 0 0,-152 13-1828 0 0,11-1 2130 0 0,-14 1-5524 0 0,-1 1-4845 0 0,-6 0-3591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85 4257 0 0,'0'0'2954'0'0,"0"0"-635"0"0,0 0-409 0 0,0 0-76 0 0,0 0 99 0 0,0 0-59 0 0,0 0-242 0 0,0 0-335 0 0,0 0-331 0 0,0 0-220 0 0,0 0-133 0 0,6 1 1323 0 0,-4 104 68 0 0,0-42-1391 0 0,-2 1 0 0 0,-3-1 0 0 0,-7 28-613 0 0,-33 134 397 0 0,-36 13-295 0 0,39-132-176 0 0,40-106-26 0 0,0-1-1 0 0,0 1 1 0 0,0 0 0 0 0,1-1-1 0 0,-1 1 1 0 0,0 0-1 0 0,0 0 1 0 0,0-1-1 0 0,0 1 1 0 0,0 0-1 0 0,1-1 1 0 0,-1 1-1 0 0,0 0 1 0 0,0 0-1 0 0,0-1 1 0 0,1 1-1 0 0,-1 0 1 0 0,0 0-1 0 0,0 0 1 0 0,1-1-1 0 0,-1 1 1 0 0,0 0 0 0 0,1 0-1 0 0,-1 0 1 0 0,0 0-1 0 0,0 0 1 0 0,1 0-1 0 0,-1 0 1 0 0,0-1-1 0 0,1 1 1 0 0,-1 0-1 0 0,0 0 1 0 0,1 0-1 0 0,-1 0 1 0 0,0 0-1 0 0,1 0 1 0 0,-1 1-1 0 0,0-1 1 0 0,1 0-1 0 0,-1 0 1 0 0,0 0 0 0 0,1 0-1 0 0,-1 0 1 0 0,0 0-1 0 0,0 0 1 0 0,1 1-1 0 0,-1-1 1 0 0,0 0-1 0 0,0 0 1 0 0,1 0-1 0 0,-1 1 1 0 0,0-1-1 0 0,0 0 101 0 0,24-31-5813 0 0,-10 9-3081 0 0,-6 10 387 0 0</inkml:trace>
  <inkml:trace contextRef="#ctx0" brushRef="#br0" timeOffset="510.729">539 0 8506 0 0,'0'0'3611'0'0,"0"0"-1322"0"0,0 0-676 0 0,0 0-176 0 0,0 0-16 0 0,0 0-60 0 0,0 0-224 0 0,0 0-345 0 0,0 0-330 0 0,0 0-151 0 0,0 0 9 0 0,0 0 48 0 0,0 0 65 0 0,-1 22 5 0 0,-5 145 699 0 0,17 82 698 0 0,9 123-1357 0 0,-34-303-418 0 0,13-68-60 0 0,1-1 1 0 0,0 0-12 0 0,0 0 13 0 0,0 0 40 0 0,0 0 10 0 0,0 0 31 0 0,0 0 12 0 0,-4-15 437 0 0,-46-132-339 0 0,46 137-199 0 0,1 0-1 0 0,-2 1 1 0 0,1 0-1 0 0,-1 0 0 0 0,0 0 1 0 0,-1 0-1 0 0,0 1 1 0 0,-1 0-1 0 0,1 0 1 0 0,-1 1-1 0 0,-1 0 1 0 0,0 0-1 0 0,0 0 0 0 0,0 1 1 0 0,0 1-1 0 0,-1-1 1 0 0,0 1-1 0 0,0 1 1 0 0,-1 0-1 0 0,1 0 1 0 0,-1 0-1 0 0,0 2 0 0 0,-9-3 7 0 0,12 5-79 0 0,0 1-1 0 0,1 0 0 0 0,-1 0 1 0 0,0 0-1 0 0,1 1 0 0 0,0 0 0 0 0,-1 0 1 0 0,1 1-1 0 0,0-1 0 0 0,0 1 0 0 0,0 1 1 0 0,0-1-1 0 0,1 1 0 0 0,-1 0 0 0 0,1 0 1 0 0,0 1-1 0 0,1 0 0 0 0,-1-1 1 0 0,-1 4 79 0 0,-14 30-3716 0 0,21-26-1549 0 0,9-4-4976 0 0,-6-7 2130 0 0</inkml:trace>
  <inkml:trace contextRef="#ctx0" brushRef="#br0" timeOffset="915.918">845 726 15419 0 0,'0'0'1754'0'0,"0"0"-591"0"0,0 0-350 0 0,0 0-79 0 0,0 0-17 0 0,0 0-22 0 0,0 0-47 0 0,0 0-106 0 0,0 0-103 0 0,0 0-106 0 0,0 0-102 0 0,0 0-51 0 0,-18 22-47 0 0,-50 68-32 0 0,49-47 12 0 0,20-36-78 0 0,1-3 11 0 0,-1-1 1 0 0,0 1-1 0 0,1 0 0 0 0,0 0 0 0 0,-1 0 0 0 0,2-1 0 0 0,-1 1 0 0 0,0-1 0 0 0,1 0 0 0 0,-1 0 0 0 0,1 0 0 0 0,0 0 0 0 0,0 0 0 0 0,0 0 0 0 0,1-1 0 0 0,-1 1 0 0 0,0-1 0 0 0,1 0 0 0 0,0 0 0 0 0,-1 0 0 0 0,1-1 0 0 0,0 1 0 0 0,0-1 0 0 0,0 0 0 0 0,0 0 0 0 0,0-1 0 0 0,0 1 0 0 0,0-1 0 0 0,1 0 0 0 0,-1 0 0 0 0,0 0 0 0 0,0 0 0 0 0,0-1 0 0 0,0 1 0 0 0,0-1 0 0 0,0 0 0 0 0,0-1 0 0 0,0 1 0 0 0,0-1 1 0 0,-1 1-1 0 0,1-1 0 0 0,0 0 0 0 0,2-2-46 0 0,2 0 70 0 0,1-1 0 0 0,-1 1 1 0 0,0-1-1 0 0,0-1 1 0 0,0 1-1 0 0,-1-1 0 0 0,0-1 1 0 0,0 1-1 0 0,-1-1 0 0 0,0 0 1 0 0,0-1-1 0 0,0 0 1 0 0,-1 1-1 0 0,0-2 0 0 0,-1 1 1 0 0,0-1-1 0 0,0 1 1 0 0,-1-1-1 0 0,0 0 0 0 0,0 0 1 0 0,-1 0-1 0 0,0-1 1 0 0,-1-2-71 0 0,-1 6 18 0 0,1 3-20 0 0,0 0 1 0 0,0-1 0 0 0,-1 1-1 0 0,0 0 1 0 0,0-1-1 0 0,0 1 1 0 0,0 0 0 0 0,0-1-1 0 0,-1 1 1 0 0,1 0-1 0 0,-1 0 1 0 0,0-1 0 0 0,0 1-1 0 0,0 0 1 0 0,-1 0-1 0 0,1 0 1 0 0,-1 0 0 0 0,1 0-1 0 0,-1 0 1 0 0,0 1-1 0 0,0-1 1 0 0,-1 0 0 0 0,1 1-1 0 0,0 0 1 0 0,-1-1-1 0 0,1 1 1 0 0,-1 0 0 0 0,0 0-1 0 0,0 1 1 0 0,1-1-1 0 0,-1 1 1 0 0,-3-2 1 0 0,-85-6-1964 0 0,61 15-1498 0 0,4 4-3795 0 0,15-3-4665 0 0</inkml:trace>
  <inkml:trace contextRef="#ctx0" brushRef="#br0" timeOffset="1227.055">1159 906 12715 0 0,'0'0'1517'0'0,"0"0"-382"0"0,0 0-14 0 0,0 0 179 0 0,0 0 109 0 0,0 0-115 0 0,0 0-271 0 0,0 0-286 0 0,0 0-210 0 0,0 0-159 0 0,0 0-113 0 0,0 0-79 0 0,0 0-65 0 0,-7 17-35 0 0,-21 49-15 0 0,21-43 11 0 0,7-22-68 0 0,0-1-48 0 0,0 0-71 0 0,0 0-81 0 0,0 0-85 0 0,11-5-2218 0 0,1-8-6292 0 0,-7 9-2448 0 0</inkml:trace>
  <inkml:trace contextRef="#ctx0" brushRef="#br0" timeOffset="1512.099">1296 508 14091 0 0,'0'0'2160'0'0,"0"0"-777"0"0,0 0-490 0 0,0 0-184 0 0,0 0-118 0 0,0 0-34 0 0,0 0-31 0 0,0 0-82 0 0,0 0-103 0 0,0 0-90 0 0,0 0-95 0 0,0 0-45 0 0,0 0-17 0 0,-15 17-39 0 0,-41 49-22 0 0,57-66-20 0 0,-1 0-1 0 0,1 0 1 0 0,-1 0-1 0 0,1 0 0 0 0,-1 0 1 0 0,1 1-1 0 0,-1-1 0 0 0,1 0 1 0 0,-1 0-1 0 0,1 0 1 0 0,-1 0-1 0 0,1 1 0 0 0,-1-1 1 0 0,1 0-1 0 0,-1 1 0 0 0,0-1 1 0 0,1 0-1 0 0,-1 1 0 0 0,1-1 1 0 0,-1 0-1 0 0,0 1 1 0 0,1-1-1 0 0,-1 1 0 0 0,0-1 1 0 0,0 1-1 0 0,1-1 0 0 0,-1 1 1 0 0,0-1-1 0 0,0 1 1 0 0,0-1-1 0 0,0 1 0 0 0,1-1 1 0 0,-1 1-1 0 0,0-1 0 0 0,0 1 1 0 0,0-1-1 0 0,0 1 0 0 0,0-1 1 0 0,0 1-1 0 0,0-1 1 0 0,0 1-1 0 0,-1-1 0 0 0,1 1 1 0 0,0-1-1 0 0,0 1 0 0 0,0-1 1 0 0,-1 1-1 0 0,1-1 1 0 0,0 1-1 0 0,0-1 0 0 0,-1 1-12 0 0,5-2 50 0 0,1-1 0 0 0,-1 1 0 0 0,0-1 1 0 0,0 1-1 0 0,0-1 0 0 0,0-1 0 0 0,-1 1 0 0 0,1 0 0 0 0,-1-1 0 0 0,1 0 0 0 0,-1 0 0 0 0,0 0 0 0 0,0 0 0 0 0,0 0 0 0 0,0-1 0 0 0,-1 1 1 0 0,1-1-1 0 0,-1 0 0 0 0,0 0 0 0 0,0-1-50 0 0,-1 5 97 0 0,-1 0 5 0 0,-18 8-169 0 0,-17 17-215 0 0,-6 4-3146 0 0,39-29 2086 0 0,-1 1-5581 0 0,2 2-4038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41 10218 0 0,'0'0'2143'0'0,"0"0"-490"0"0,0 0-298 0 0,0 0-182 0 0,0 0-77 0 0,0 0-118 0 0,0 0-154 0 0,0 0-117 0 0,0 0-66 0 0,0 0-52 0 0,0 0-51 0 0,-17 14 9 0 0,-53 45-27 0 0,29-9 1236 0 0,32-32-1218 0 0,-86 153 1253 0 0,76-142-1720 0 0,-1 0-1 0 0,-1-2 1 0 0,-2-1 0 0 0,-1-1 0 0 0,-18 16-71 0 0,31-38-1985 0 0,10-17-7799 0 0,2 4 2278 0 0,-1 6-640 0 0</inkml:trace>
  <inkml:trace contextRef="#ctx0" brushRef="#br0" timeOffset="551.239">33 15 4649 0 0,'0'0'3527'0'0,"0"0"-1051"0"0,0 0-604 0 0,0 0-157 0 0,0 0-61 0 0,0 0-27 0 0,0 0-119 0 0,0 0-210 0 0,0 0-198 0 0,0 0-188 0 0,0 0-122 0 0,0 0-80 0 0,0 0-41 0 0,-5-2-39 0 0,-17-8-88 0 0,16 8-62 0 0,30 5 1838 0 0,-11 6-2163 0 0,0 0 1 0 0,0 1 0 0 0,-1 1-1 0 0,-1 0 1 0 0,0 0-1 0 0,0 1 1 0 0,-1 0-1 0 0,-1 1 1 0 0,0 0 0 0 0,0 1-1 0 0,-2 0 1 0 0,2 3-156 0 0,22 34 244 0 0,132 239 241 0 0,-104-201-343 0 0,-48-71-1143 0 0,-30-32-4456 0 0,3 9-4590 0 0,16 5 9185 0 0,-5-3-11658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357 807 2841 0 0,'0'0'3186'0'0,"0"0"-855"0"0,0 0-311 0 0,0 0 37 0 0,0 0 119 0 0,0 0-103 0 0,0 0-382 0 0,0 0-450 0 0,0 0-403 0 0,0 0-321 0 0,0 0-203 0 0,0 0-110 0 0,0 0-64 0 0,2-7 380 0 0,34 72 2124 0 0,-27-34-2388 0 0,-1 1-1 0 0,-1-1 1 0 0,-2 1-1 0 0,-1 0 1 0 0,-2 0-1 0 0,-1 0 1 0 0,-3 32-256 0 0,2-15 106 0 0,-11-6 146 0 0,-19-63 1594 0 0,26 12-1818 0 0,0-1 0 0 0,1 0 1 0 0,0 0-1 0 0,0 0 0 0 0,1 0 0 0 0,0-1 0 0 0,1 1 1 0 0,0-1-1 0 0,0 1 0 0 0,1-1 0 0 0,1 1 0 0 0,0-7-28 0 0,-1-3 22 0 0,2-12 2 0 0,1-1-1 0 0,2 1 0 0 0,1 0 1 0 0,2 0-1 0 0,1 1 0 0 0,1 0 1 0 0,1 0-1 0 0,2 1 0 0 0,1 1 1 0 0,15-24-24 0 0,-24 45-1 0 0,0 0-1 0 0,0 0 1 0 0,0 0 0 0 0,0 1 0 0 0,1 0 0 0 0,0 0 0 0 0,1 1 0 0 0,-1-1 0 0 0,1 1 0 0 0,0 1 0 0 0,1-1 1 0 0,-5 5 1 0 0,1 0 1 0 0,-1 0-1 0 0,0 0 1 0 0,0 1-1 0 0,1-1 1 0 0,-1 1-1 0 0,0 0 1 0 0,0 0-1 0 0,0 0 1 0 0,0 0-1 0 0,0 0 1 0 0,0 1 0 0 0,0-1-1 0 0,0 1 1 0 0,-1 0-1 0 0,1 0 1 0 0,0 0-1 0 0,-1 0 1 0 0,0 0-1 0 0,1 1 1 0 0,-1-1-1 0 0,0 1 1 0 0,0 0-1 0 0,-1-1 1 0 0,1 1-1 0 0,0 0 1 0 0,-1 0-1 0 0,0 0 1 0 0,0 0 0 0 0,1 1-2 0 0,12 16-61 0 0,5 31-1677 0 0,-18-48 827 0 0,3 8-639 0 0,-4-2-6959 0 0,0-2-3951 0 0</inkml:trace>
  <inkml:trace contextRef="#ctx0" brushRef="#br0" timeOffset="324.4">808 1293 12915 0 0,'0'0'1404'0'0,"0"0"-762"0"0,0 0-182 0 0,0 0 226 0 0,0 0 239 0 0,0 0 136 0 0,0 0-79 0 0,0 0-245 0 0,0 0-194 0 0,0 0-116 0 0,0 0-92 0 0,0 0-79 0 0,0 0-26 0 0,0 17-48 0 0,-2 86 230 0 0,2-102-402 0 0,0-1-31 0 0,0 0-20 0 0,0 0-27 0 0,0 0-48 0 0,0 0-104 0 0,0 0-278 0 0,0-8-3459 0 0,0 1-4123 0 0,0 4-1126 0 0</inkml:trace>
  <inkml:trace contextRef="#ctx0" brushRef="#br0" timeOffset="659.144">970 954 9634 0 0,'0'0'2725'0'0,"0"0"-668"0"0,0 0-491 0 0,0 0-298 0 0,0 0-261 0 0,0 0-277 0 0,0 0-209 0 0,0 0-142 0 0,0 0-84 0 0,0 0-33 0 0,0 0 26 0 0,0 0 8 0 0,-8 6 2 0 0,-26 19-14 0 0,25-16 809 0 0,25-19-90 0 0,-2 0-201 0 0,-19 19 22 0 0,-5 28-1797 0 0,25-36-2658 0 0,-10-2-1740 0 0,-2-3-5393 0 0</inkml:trace>
  <inkml:trace contextRef="#ctx0" brushRef="#br0" timeOffset="11978.586">812 1234 0 0 0,'0'0'431'0'0,"0"0"280"0"0,0 0 51 0 0,0 0-40 0 0,0 0-45 0 0,0 0-51 0 0,0 0-37 0 0,0 0 34 0 0,0 0 116 0 0,0 0 158 0 0,0 0 93 0 0,-5-6 2835 0 0,4 5 566 0 0,1 0 3464 0 0,4 57-5071 0 0,-26 87-1953 0 0,22-96-689 0 0,0-46-132 0 0,0-1 20 0 0,24 0 806 0 0,67-26-2 0 0,-85 23-1306 0 0,-6 3 192 0 0,0 0-143 0 0,0 0-258 0 0,0 0-390 0 0,0 0-699 0 0,0 0-1752 0 0,0 0-4056 0 0,0 0-4730 0 0</inkml:trace>
  <inkml:trace contextRef="#ctx0" brushRef="#br0" timeOffset="1474.06">287 490 3289 0 0,'0'0'1980'0'0,"0"0"-150"0"0,0 0-51 0 0,0 0 51 0 0,0 0 42 0 0,0 0-45 0 0,0 0-151 0 0,0 0-194 0 0,0 0-228 0 0,0 0-234 0 0,0 0-187 0 0,0 0-148 0 0,0 0-69 0 0,-11-3-40 0 0,-30-6-16 0 0,93-16 3426 0 0,-18 16-3735 0 0,0 2 0 0 0,1 1 0 0 0,0 2 0 0 0,-1 1 0 0 0,1 2 0 0 0,0 2-1 0 0,5 1-250 0 0,32-1 122 0 0,198 7-14 0 0,-225-5-111 0 0,-44-3 14 0 0,-1 0 18 0 0,0 0 2 0 0,0 0-3 0 0,0 0 23 0 0,0 0 51 0 0,0 0 5 0 0,0 0 29 0 0,0 0 29 0 0,0 0-13 0 0,-2-8-125 0 0,-1 0 0 0 0,1 0 0 0 0,-2 0 0 0 0,1 1 0 0 0,-1-1 0 0 0,0 1 0 0 0,-1-1 0 0 0,1 1-1 0 0,-2 1 1 0 0,1-1 0 0 0,-1 1 0 0 0,0-1-27 0 0,-16-14-352 0 0,-1 1 0 0 0,-1 1 0 0 0,-1 1 0 0 0,0 1 0 0 0,-2 1 0 0 0,-3-1 352 0 0,-25-4-4874 0 0,36 15-3338 0 0,10 2-4178 0 0</inkml:trace>
  <inkml:trace contextRef="#ctx0" brushRef="#br0" timeOffset="9687.503">359 100 0 0 0,'0'0'411'0'0,"0"0"226"0"0,0 0 186 0 0,0 0 176 0 0,0 0 25 0 0,3 1-4 0 0,0-1-1128 0 0,31 13 7042 0 0,-34-13-6495 0 0,0 0 33 0 0,0 0-31 0 0,0 0-37 0 0,0 0-20 0 0,-2 8 7633 0 0,0-5-7941 0 0,-2-2 13 0 0,0 1-1 0 0,0-1 1 0 0,0 1 0 0 0,1 0 0 0 0,-1 0 0 0 0,1 1-1 0 0,-1-1 1 0 0,1 1 0 0 0,0 0 0 0 0,-1 0 0 0 0,2 0-1 0 0,-1 0 1 0 0,0 0 0 0 0,0 1 0 0 0,1-1 0 0 0,0 1-1 0 0,0-1 1 0 0,0 1 0 0 0,0 0 0 0 0,1 0 0 0 0,-1 0-1 0 0,0 3-88 0 0,5-5 57 0 0,-1-1 0 0 0,1 0 0 0 0,-1 0 0 0 0,1 0 0 0 0,0 0 0 0 0,-1-1 0 0 0,1 1-1 0 0,0-1 1 0 0,0 1 0 0 0,-1-1 0 0 0,1 0 0 0 0,0 0 0 0 0,0 0 0 0 0,-1-1 0 0 0,1 1 0 0 0,0-1-1 0 0,0 1 1 0 0,-1-1 0 0 0,1 0 0 0 0,1-1-57 0 0,1 1 77 0 0,1 0 0 0 0,-1-1 0 0 0,1 0 0 0 0,-1 0 0 0 0,0-1 0 0 0,0 1 1 0 0,0-1-1 0 0,0 0 0 0 0,0-1 0 0 0,-1 1 0 0 0,1-1 0 0 0,-1 0 0 0 0,0 0 0 0 0,0 0 0 0 0,-1 0 0 0 0,1-1 0 0 0,-1 0 0 0 0,0 0 0 0 0,0 1 0 0 0,0-2 1 0 0,-1 1-1 0 0,0 0 0 0 0,0 0 0 0 0,1-3-77 0 0,-5 6 23 0 0,0 0 1 0 0,0 0 0 0 0,0 1-1 0 0,0-1 1 0 0,0 0-1 0 0,0 1 1 0 0,0 0 0 0 0,0-1-1 0 0,0 1 1 0 0,-1 0-1 0 0,1 0 1 0 0,0 0 0 0 0,-1 1-1 0 0,1-1 1 0 0,-1 0 0 0 0,1 1-1 0 0,-1 0 1 0 0,1-1-1 0 0,-1 1 1 0 0,1 0 0 0 0,-1 0-1 0 0,1 1 1 0 0,-1-1-1 0 0,1 1 1 0 0,-1-1 0 0 0,1 1-1 0 0,-1 0-23 0 0,-4 0 0 0 0,0 1 0 0 0,0 0-1 0 0,0 0 1 0 0,0 1-1 0 0,0 0 1 0 0,1 0 0 0 0,0 1-1 0 0,-1-1 1 0 0,1 1 0 0 0,0 1-1 0 0,1-1 1 0 0,-1 1 0 0 0,1 0-1 0 0,0 1 1 0 0,-1 0 0 0 0,6-5 7 0 0,0 0 1 0 0,0 0-1 0 0,0-1 0 0 0,0 1 1 0 0,0 0-1 0 0,0 0 1 0 0,0-1-1 0 0,0 1 0 0 0,0 0 1 0 0,1 0-1 0 0,-1-1 1 0 0,0 1-1 0 0,0 0 0 0 0,1-1 1 0 0,-1 1-1 0 0,0 0 1 0 0,1-1-1 0 0,-1 1 0 0 0,1-1 1 0 0,-1 1-1 0 0,1-1 1 0 0,-1 1-1 0 0,1 0 0 0 0,0-1 1 0 0,-1 0-1 0 0,1 1 1 0 0,-1-1-1 0 0,1 1 0 0 0,0-1 1 0 0,-1 0-1 0 0,1 0 1 0 0,0 1-1 0 0,-1-1 0 0 0,1 0 1 0 0,0 0-1 0 0,0 0 0 0 0,-1 0 1 0 0,1 0-1 0 0,0 0 1 0 0,0 0-1 0 0,-1 0 0 0 0,1 0 1 0 0,0 0-1 0 0,0 0 1 0 0,-1 0-1 0 0,1 0 0 0 0,0-1 1 0 0,-1 1-1 0 0,1 0-7 0 0,47-2 647 0 0,-43 1-587 0 0,-3 1-23 0 0,1-1 1 0 0,-1 1 0 0 0,0 0 0 0 0,0-1-1 0 0,0 1 1 0 0,1-1 0 0 0,-1 0 0 0 0,0 1-1 0 0,0-1 1 0 0,0 0 0 0 0,0-1 0 0 0,0 1 0 0 0,0 0-1 0 0,0 0 1 0 0,-1-1 0 0 0,1 1 0 0 0,0-1-1 0 0,-1 1 1 0 0,1-1 0 0 0,-1 0 0 0 0,0 0-1 0 0,1 0 1 0 0,-1 0 0 0 0,0 0 0 0 0,0 0 0 0 0,0 0-1 0 0,0 0 1 0 0,-1 0 0 0 0,1 0 0 0 0,0-1-38 0 0,-49-12 157 0 0,0 29-221 0 0,31 2-336 0 0,32-9-3549 0 0,-6-7-1905 0 0,-3 0-6710 0 0</inkml:trace>
  <inkml:trace contextRef="#ctx0" brushRef="#br0" timeOffset="19065.423">289 0 0 0 0,'0'0'1711'0'0,"0"0"-179"0"0,0 0 213 0 0,0 0 363 0 0,0 0 254 0 0,0 0-16 0 0,0 0-326 0 0,0 0-434 0 0,0 0-404 0 0,0 0-237 0 0,0 0-126 0 0,0 0-94 0 0,0 0-80 0 0,-3 0-124 0 0,-6 3-338 0 0,1 1 0 0 0,-1-1-1 0 0,1 1 1 0 0,0 1 0 0 0,1 0 0 0 0,-1 0 0 0 0,1 0-1 0 0,0 1 1 0 0,0 0 0 0 0,1 0 0 0 0,0 1-1 0 0,0 0 1 0 0,0 0 0 0 0,1 0 0 0 0,0 1 0 0 0,-2 4-183 0 0,-11 15 349 0 0,2 1 0 0 0,0 0 0 0 0,2 1-1 0 0,2 1 1 0 0,0 0 0 0 0,2 1-349 0 0,-10 46 304 0 0,4 1 0 0 0,3 0-1 0 0,3 1 1 0 0,4 1 0 0 0,3-1 0 0 0,4 1-1 0 0,3 8-303 0 0,3-51 165 0 0,2 0 0 0 0,1 0-1 0 0,2-2 1 0 0,1 1 0 0 0,2-1-1 0 0,1-1 1 0 0,2-1 0 0 0,1 0 0 0 0,1-2-1 0 0,2 0 1 0 0,1-1 0 0 0,23 21-165 0 0,98 64 754 0 0,-121-107-2457 0 0,3-8-2765 0 0,-10 3-5040 0 0,-8-3-2735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1259 272 0 0,'0'0'1682'0'0,"0"0"-267"0"0,0 0 45 0 0,0 0 276 0 0,0 0 274 0 0,0 0 72 0 0,0 0-174 0 0,0 0-298 0 0,0 0-280 0 0,0 0-131 0 0,0 0-47 0 0,0 0-53 0 0,-3 1-36 0 0,-10 4-105 0 0,10-3-139 0 0,3-2-79 0 0,0-23 1916 0 0,0 14-2389 0 0,-1-9 15 0 0,1-1 1 0 0,1 1-1 0 0,1 0 1 0 0,0-1-1 0 0,1 1 1 0 0,1 0-1 0 0,1 0 1 0 0,3-8-283 0 0,29-52 325 0 0,3 2-1 0 0,42-59-324 0 0,-77 127 14 0 0,-2 4 4 0 0,-3 4-16 0 0,0 1 0 0 0,0-1-1 0 0,0 0 1 0 0,1 0 0 0 0,-1 0 0 0 0,0 0-1 0 0,1 0 1 0 0,-1 0 0 0 0,0 0 0 0 0,0 0-1 0 0,1 0 1 0 0,-1 0 0 0 0,0 0 0 0 0,0 0-1 0 0,1 0 1 0 0,-1 0 0 0 0,0 0-1 0 0,1 0 1 0 0,-1 0 0 0 0,0 0 0 0 0,0 0-1 0 0,1 0 1 0 0,-1 0 0 0 0,0 0 0 0 0,0-1-1 0 0,1 1 1 0 0,-1 0 0 0 0,0 0 0 0 0,0 0-1 0 0,0 0 1 0 0,1-1 0 0 0,-1 1-1 0 0,0 0 1 0 0,0 0 0 0 0,0 0 0 0 0,1-1-1 0 0,-1 1 1 0 0,0 0 0 0 0,0 0 0 0 0,0-1-1 0 0,0 1-1 0 0,1 7-27 0 0,30 125 69 0 0,-10 12-20 0 0,-21-143-22 0 0,0 0-1 0 0,0 0 0 0 0,0 0 0 0 0,0 0 0 0 0,0-1 1 0 0,0 1-1 0 0,0 0 0 0 0,0 0 0 0 0,1 0 1 0 0,-1 0-1 0 0,0 0 0 0 0,1-1 0 0 0,-1 1 0 0 0,1 0 1 0 0,-1 0-1 0 0,1 0 0 0 0,-1-1 0 0 0,1 1 0 0 0,-1 0 1 0 0,1-1-1 0 0,0 1 0 0 0,-1 0 0 0 0,1-1 0 0 0,0 1 1 0 0,0-1-1 0 0,-1 1 0 0 0,1-1 0 0 0,0 0 0 0 0,0 1 1 0 0,0-1-1 0 0,0 0 0 0 0,-1 1 0 0 0,1-1 1 0 0,0 0-1 0 0,0 0 0 0 0,0 0 0 0 0,0 0 0 0 0,0 0 1 0 0,0 0-1 0 0,0 0 0 0 0,0 0 0 0 0,-1 0 0 0 0,1 0 1 0 0,0-1-1 0 0,0 1 0 0 0,0 0 0 0 0,0-1 0 0 0,0 1 1 0 0,-1 0-1 0 0,1-1 0 0 0,0 1 0 0 0,0-1 1 0 0,-1 1-1 0 0,1-1 0 0 0,0 0 0 0 0,-1 1 0 0 0,1-1 1 0 0,0 0-1 0 0,-1 1 0 0 0,1-1 0 0 0,-1 0 0 0 0,1 0 1 0 0,-1 1-1 0 0,1-2 1 0 0,185-242 65 0 0,-73 121-108 0 0,-96 112 5 0 0,-16 11 24 0 0,-1 0-8 0 0,8 22 3 0 0,17 60 147 0 0,9 68 161 0 0,-20 4-275 0 0,-14-154-38 0 0,0 0-24 0 0,0 0-58 0 0,0 0-26 0 0,0 0-81 0 0,0 0-75 0 0,0 0-132 0 0,0 0-183 0 0,0 0-294 0 0,-1-3-1756 0 0,2-3-3963 0 0,-1 4 348 0 0,0-1-4281 0 0</inkml:trace>
  <inkml:trace contextRef="#ctx0" brushRef="#br0" timeOffset="1119.994">887 563 11434 0 0,'0'0'2922'0'0,"0"0"-802"0"0,0 0-483 0 0,0 0-127 0 0,0 0-85 0 0,0 0-128 0 0,0 0-200 0 0,0 0-196 0 0,0 0-156 0 0,0 0-161 0 0,0 0-133 0 0,0 0-99 0 0,0 0-36 0 0,-4 0-36 0 0,-12 0-28 0 0,12 0 0 0 0,4 0-53 0 0,0 0-12 0 0,0 0-1 0 0,0 0-39 0 0,0 0-20 0 0,7 19 275 0 0,45 132 516 0 0,10 121-507 0 0,-31-179-335 0 0,-31-93-60 0 0,0-1 1 0 0,0 1-1 0 0,0 0 1 0 0,0-1-1 0 0,0 1 0 0 0,0 0 1 0 0,0-1-1 0 0,0 1 1 0 0,0 0-1 0 0,1-1 1 0 0,-1 1-1 0 0,0 0 1 0 0,0 0-1 0 0,0-1 1 0 0,0 1-1 0 0,0 0 0 0 0,1 0 1 0 0,-1-1-1 0 0,0 1 1 0 0,0 0-1 0 0,0 0 1 0 0,1-1-1 0 0,-1 1 1 0 0,0 0-1 0 0,0 0 0 0 0,1 0 1 0 0,-1 0-1 0 0,0-1 1 0 0,0 1-1 0 0,1 0 1 0 0,-1 0-1 0 0,0 0 1 0 0,1 0-1 0 0,-1 0 0 0 0,0 0 1 0 0,1 0-1 0 0,-1 0 1 0 0,0 0-1 0 0,0 0 1 0 0,1 0-1 0 0,-1 0 1 0 0,0 0-1 0 0,1 0 1 0 0,-1 0-1 0 0,0 0 0 0 0,1 0 1 0 0,-1 0-1 0 0,0 0 1 0 0,0 1-1 0 0,1-1 1 0 0,-1 0-1 0 0,0 0 1 0 0,0 0-1 0 0,1 0 0 0 0,-1 1 1 0 0,0-1-1 0 0,0 0 1 0 0,1 0-1 0 0,-1 0 1 0 0,0 1-1 0 0,0-1 1 0 0,0 0-1 0 0,0 1-16 0 0,33-86 137 0 0,104-231-35 0 0,-91 221-72 0 0,-35 64-28 0 0,-22 42-3591 0 0,1 12-1982 0 0,4-10-3418 0 0,3-8-3397 0 0</inkml:trace>
  <inkml:trace contextRef="#ctx0" brushRef="#br0" timeOffset="1555.82">1422 1182 15819 0 0,'0'0'1723'0'0,"0"0"-596"0"0,0 0-254 0 0,0 0 21 0 0,0 0 81 0 0,0 0 23 0 0,0 0-107 0 0,0 0-175 0 0,0 0-133 0 0,0 0-95 0 0,0 0-83 0 0,0 0-57 0 0,0 0-41 0 0,0 12-56 0 0,0 35-46 0 0,-16 7 790 0 0,-4-68-848 0 0,8-29-552 0 0,9 26-1744 0 0,-1 1-3486 0 0,3 11-3025 0 0,0 2-2236 0 0</inkml:trace>
  <inkml:trace contextRef="#ctx0" brushRef="#br0" timeOffset="2118.311">1538 839 9250 0 0,'0'0'3018'0'0,"0"0"-870"0"0,0 0-495 0 0,0 0-72 0 0,0 0-24 0 0,0 0-133 0 0,0 0-256 0 0,0 0-291 0 0,0 0-213 0 0,0 0-132 0 0,0 0-19 0 0,0 0-23 0 0,-14 4 2078 0 0,64-30-2336 0 0,-103 48 1109 0 0,33-17-2354 0 0,17-6-3811 0 0,-2 1-4281 0 0,3 0-3161 0 0</inkml:trace>
  <inkml:trace contextRef="#ctx0" brushRef="#br0" timeOffset="2805.343">831 328 7001 0 0,'0'0'2340'0'0,"0"0"-271"0"0,0 0-164 0 0,0 0-66 0 0,0 0-77 0 0,0 0-174 0 0,0 0-216 0 0,0 0-229 0 0,0 0-199 0 0,0 0-154 0 0,0 0-117 0 0,0 0-73 0 0,0 0-55 0 0,-10-4-33 0 0,-33-11-54 0 0,109 1 2767 0 0,195 14-2266 0 0,-91-4-535 0 0,-216-33-189 0 0,-53-80-381 0 0,35 29-811 0 0,64 86 791 0 0,-1 1-1 0 0,0 0 1 0 0,1 0 0 0 0,-1 0 0 0 0,1 0-1 0 0,-1 0 1 0 0,1 0 0 0 0,0 0-1 0 0,-1-1 1 0 0,1 1 0 0 0,0 0 0 0 0,0 0-1 0 0,0 0 1 0 0,0-1 0 0 0,0 1-1 0 0,0 0 1 0 0,0 0 0 0 0,1-1 0 0 0,-1 1-1 0 0,0 0 1 0 0,1 0 0 0 0,-1 0-1 0 0,0 0 1 0 0,1 0 0 0 0,0-1 0 0 0,-1 1-1 0 0,1 0 1 0 0,0 0 0 0 0,-1 0-1 0 0,1 1 1 0 0,0-1 0 0 0,0 0 0 0 0,0 0 166 0 0,24-9-11739 0 0,-15 9-92 0 0</inkml:trace>
  <inkml:trace contextRef="#ctx0" brushRef="#br0" timeOffset="3239.862">1667 195 9138 0 0,'0'0'1748'0'0,"0"0"-422"0"0,0 0-152 0 0,0 0 159 0 0,0 0 147 0 0,0 0-21 0 0,0 0-180 0 0,0 0-233 0 0,0 0-165 0 0,0 0-58 0 0,0 0-75 0 0,0 0-89 0 0,0 0-49 0 0,11 19-34 0 0,76 129 911 0 0,-56-86-833 0 0,-1-7-421 0 0,-2 0 0 0 0,-4 2 0 0 0,-1 0-1 0 0,-3 2 1 0 0,-3 0 0 0 0,0 11-233 0 0,-13-50 6 0 0,-2-1 1 0 0,0 0-1 0 0,-1 1 1 0 0,0-1-1 0 0,-2 1 1 0 0,-1-1-1 0 0,0 0 0 0 0,-1 1 1 0 0,-1-1-1 0 0,-1 0 1 0 0,-1-1-1 0 0,0 1 1 0 0,-1-1-1 0 0,-1 0 0 0 0,-1-1 1 0 0,-1 0-1 0 0,-1 1-6 0 0,-6 5-150 0 0,-2-1 0 0 0,0 0 0 0 0,-1-2 0 0 0,-1 0 0 0 0,-1-2 0 0 0,-1 0 0 0 0,0-1 0 0 0,-1-1 0 0 0,-11 3 150 0 0,-54 24-3889 0 0,-5-9-4911 0 0,68-26-2776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9 265 5305 0 0,'0'0'2333'0'0,"0"0"-344"0"0,0 0-231 0 0,0 0-38 0 0,0 0-3 0 0,0 0-157 0 0,0 0-266 0 0,0 0-319 0 0,0 0-275 0 0,0 0-157 0 0,0 0-113 0 0,-9 0 1637 0 0,45-1 1492 0 0,44-5-2226 0 0,110-9-103 0 0,-102 11-1284 0 0,-130 4-2980 0 0,22 0-269 0 0,7 0-4716 0 0,11 0-3355 0 0</inkml:trace>
  <inkml:trace contextRef="#ctx0" brushRef="#br0" timeOffset="354.608">164 0 10354 0 0,'0'0'2321'0'0,"0"0"-609"0"0,0 0-397 0 0,0 0-85 0 0,0 0-18 0 0,0 0-69 0 0,0 0-123 0 0,0 0-142 0 0,0 0-113 0 0,0 0-54 0 0,0 0-44 0 0,0 0-37 0 0,0 0-43 0 0,1 20-69 0 0,3 61-78 0 0,12-12 629 0 0,-12-48-968 0 0,-1-1-1 0 0,-1 1 0 0 0,-1 0 0 0 0,0 0 1 0 0,-2 0-1 0 0,-1 0 0 0 0,0 0 1 0 0,-1 0-1 0 0,-2-1 0 0 0,-4 14-100 0 0,-1 32-1811 0 0,24-65-11001 0 0,-14-1 10620 0 0,4 0-8568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265 122 7674 0 0,'0'0'3888'0'0,"0"0"-1815"0"0,0 0-759 0 0,0 0 32 0 0,0 0 109 0 0,0 0-6 0 0,0 0-212 0 0,0 0-332 0 0,0 0-249 0 0,0 0-148 0 0,0 0-61 0 0,0 0 29 0 0,0 0 10 0 0,6 16 1595 0 0,-9-4-1854 0 0,0 0 0 0 0,-1 0 0 0 0,-1 0 0 0 0,1 0 0 0 0,-2 0 0 0 0,0-1 0 0 0,0 0 0 0 0,-1 0-1 0 0,-2 1-226 0 0,-20 39 314 0 0,12-20-339 0 0,-2-1 0 0 0,0-1 0 0 0,-2-1 0 0 0,-1-1 0 0 0,-1-1 0 0 0,-21 17 25 0 0,41-38-571 0 0,-13 11-857 0 0,13-16-3293 0 0,1-6-4184 0 0,2 2-2135 0 0</inkml:trace>
  <inkml:trace contextRef="#ctx0" brushRef="#br0" timeOffset="595.863">9 1 13907 0 0,'0'0'2330'0'0,"0"0"-452"0"0,0 0-165 0 0,0 0-103 0 0,0 0-191 0 0,0 0-299 0 0,0 0-328 0 0,0 0-233 0 0,0 0-144 0 0,0 0 17 0 0,0 0 53 0 0,0 0 41 0 0,4 8 15 0 0,35 57 788 0 0,-23-47-1020 0 0,17 18 58 0 0,-2 1-1 0 0,-1 1 0 0 0,-2 2 1 0 0,-1 1-1 0 0,12 29-366 0 0,38 77 206 0 0,-44-103-118 0 0,-35-47-5102 0 0,-2-1-397 0 0,1 1-3722 0 0,0 3-2800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330 129 4985 0 0,'0'0'2835'0'0,"0"0"-350"0"0,0 0-275 0 0,0 0-181 0 0,0 0-108 0 0,0 0-203 0 0,0 0-289 0 0,0 0-249 0 0,0 0-209 0 0,0 0-156 0 0,0 0-117 0 0,0 0-106 0 0,0 0-101 0 0,-8 0-82 0 0,5 0-381 0 0,-52 19 1275 0 0,35 2-1006 0 0,1 0 1 0 0,1 1-1 0 0,1 1 0 0 0,1 0 1 0 0,0 1-1 0 0,2 1 0 0 0,1 1 1 0 0,1 0-1 0 0,-7 25-297 0 0,-7 27 379 0 0,5 1 0 0 0,-11 70-379 0 0,24-103 125 0 0,2 1 0 0 0,2 1 0 0 0,2-1 0 0 0,2 0 0 0 0,3 18-125 0 0,2-40 78 0 0,1 0-1 0 0,0-1 0 0 0,2 0 0 0 0,1 0 0 0 0,1 0 0 0 0,1-1 1 0 0,3 3-78 0 0,14 21 152 0 0,-28-61-2277 0 0,0-26-2432 0 0,3 15-7839 0 0,0 17 623 0 0</inkml:trace>
  <inkml:trace contextRef="#ctx0" brushRef="#br0" timeOffset="542.509">378 726 10778 0 0,'0'0'3030'0'0,"0"0"-1535"0"0,0 0-785 0 0,0 0 70 0 0,0 0 285 0 0,0 0 212 0 0,0 0-6 0 0,0 0-262 0 0,0 0-259 0 0,0 0-165 0 0,0 0-118 0 0,0 0-46 0 0,0 0-37 0 0,-1 27-37 0 0,0 85-29 0 0,-10 154 1375 0 0,11-219-1349 0 0,0-47-281 0 0,0 0 20 0 0,0 0 5 0 0,0 0 16 0 0,7-11 1232 0 0,41-188-512 0 0,-33 155-779 0 0,22-73-10 0 0,5 3 1 0 0,26-43-36 0 0,-37 108 70 0 0,-22 85-25 0 0,8 101-68 0 0,-3-77-463 0 0,-5-32-2808 0 0,-4 1-6990 0 0,-4-21-2049 0 0</inkml:trace>
  <inkml:trace contextRef="#ctx0" brushRef="#br0" timeOffset="798.646">851 1116 18836 0 0,'0'0'1515'0'0,"0"0"-684"0"0,0 0-331 0 0,0 0 160 0 0,0 0 198 0 0,0 0 94 0 0,0 0-97 0 0,0 0-293 0 0,0 0-197 0 0,0 0-141 0 0,0 0-88 0 0,0 0-24 0 0,0 0-36 0 0,-1 14-28 0 0,-2 67-28 0 0,3-80-51 0 0,0-1-64 0 0,0 0-59 0 0,0 0-138 0 0,0 0-217 0 0,-2-3-3883 0 0,1 1-2590 0 0,0-1-4849 0 0</inkml:trace>
  <inkml:trace contextRef="#ctx0" brushRef="#br0" timeOffset="1152.701">980 685 13691 0 0,'0'0'1962'0'0,"0"0"-802"0"0,0 0-435 0 0,0 0 93 0 0,0 0 205 0 0,0 0 80 0 0,0 0-107 0 0,0 0-253 0 0,0 0-260 0 0,0 0-146 0 0,0 0-70 0 0,0 0-25 0 0,-5 14-24 0 0,-20 68 323 0 0,49-107 271 0 0,-24 24-780 0 0,0 1 22 0 0,0 0 40 0 0,0 0 16 0 0,-22 4 258 0 0,2 14-571 0 0,20-18 36 0 0,0 0-113 0 0,11 3-6943 0 0,-6-3-139 0 0,-3-3-3182 0 0</inkml:trace>
  <inkml:trace contextRef="#ctx0" brushRef="#br0" timeOffset="1722.62">448 258 6409 0 0,'0'0'3054'0'0,"0"0"-857"0"0,0 0-383 0 0,0 0-42 0 0,0 0-98 0 0,0 0-151 0 0,0 0-268 0 0,0 0-285 0 0,0 0-199 0 0,0 0-121 0 0,0 0-39 0 0,0 0-7 0 0,0 0 0 0 0,5-2-45 0 0,107-37 2577 0 0,59 33-2638 0 0,-106 19 10 0 0,-76-19-493 0 0,1 0 0 0 0,0-1 0 0 0,0-1 0 0 0,1 0 0 0 0,0 0 0 0 0,1-1 1 0 0,0 0-1 0 0,0 0 0 0 0,1-1 0 0 0,0 0 0 0 0,0 0 0 0 0,-2-8-15 0 0,-29-84-1963 0 0,56 98-7041 0 0,-15 4 5005 0 0,2 0-7985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5497 0 0,'0'0'1108'0'0,"0"0"-391"0"0,0 0 151 0 0,0 0 520 0 0,0 0 443 0 0,0 0 119 0 0,0 0-250 0 0,0 0-362 0 0,0 0-317 0 0,0 0-188 0 0,0 0-43 0 0,2 2-5 0 0,-2-2-686 0 0,0-1 1 0 0,-1 1 0 0 0,1 0-1 0 0,0-1 1 0 0,0 1-1 0 0,0 0 1 0 0,0-1 0 0 0,0 1-1 0 0,0-1 1 0 0,0 1 0 0 0,0 0-1 0 0,0-1 1 0 0,0 1 0 0 0,0 0-1 0 0,0-1 1 0 0,0 1 0 0 0,0-1-1 0 0,1 1 1 0 0,-1 0 0 0 0,0-1-1 0 0,0 1 1 0 0,0 0 0 0 0,1-1-1 0 0,-1 1 1 0 0,0 0-1 0 0,0 0 1 0 0,0-1 0 0 0,1 1-1 0 0,-1 0 1 0 0,0-1 0 0 0,1 1-1 0 0,-1 0 1 0 0,0 0 0 0 0,1 0-1 0 0,-1 0 1 0 0,0-1 0 0 0,1 1-1 0 0,-1 0 1 0 0,0 0 0 0 0,1 0-1 0 0,-1 0 1 0 0,0 0-1 0 0,1 0 1 0 0,-1 0 0 0 0,1 0-1 0 0,-1 0 1 0 0,0 0 0 0 0,1 0-1 0 0,-1 0 1 0 0,0 0 0 0 0,1 0-1 0 0,-1 0 1 0 0,0 0 0 0 0,1 0-1 0 0,-1 0 1 0 0,0 1 0 0 0,1-1-1 0 0,-1 0 1 0 0,0 0 0 0 0,1 0-1 0 0,-1 1 1 0 0,0-1-1 0 0,1 0 1 0 0,-1 0 0 0 0,0 1-1 0 0,0-1 1 0 0,1 0 0 0 0,-1 1-1 0 0,0-1 1 0 0,0 0-100 0 0,3-44-102 0 0,-2 28 606 0 0,1-17-365 0 0,2 1 0 0 0,2 0 0 0 0,1 0 0 0 0,1 1 0 0 0,2 0 0 0 0,1 0 0 0 0,1 1 0 0 0,1 0 0 0 0,2 1 0 0 0,1 1-1 0 0,18-23-138 0 0,43-11 134 0 0,-76 61-133 0 0,0 0 0 0 0,1 0 0 0 0,-1 0 1 0 0,0 0-1 0 0,1 0 0 0 0,-1 1 0 0 0,0-1 0 0 0,1 0 0 0 0,-1 1 1 0 0,1-1-1 0 0,-1 1 0 0 0,1 0 0 0 0,-1 0 0 0 0,1-1 0 0 0,0 1 1 0 0,-1 0-1 0 0,1 0 0 0 0,-1 0 0 0 0,1 1 0 0 0,-1-1 0 0 0,1 0 1 0 0,-1 0-1 0 0,1 1 0 0 0,-1-1 0 0 0,1 1 0 0 0,-1 0 1 0 0,1-1-1 0 0,-1 1 0 0 0,0 0 0 0 0,1 0 0 0 0,-1 0 0 0 0,0 0 1 0 0,0 0-1 0 0,0 0 0 0 0,1 0 0 0 0,-1 0 0 0 0,0 0 0 0 0,-1 0 1 0 0,1 1-1 0 0,0-1 0 0 0,0 0 0 0 0,0 1 0 0 0,-1-1 0 0 0,1 1 1 0 0,-1-1-1 0 0,1 1 0 0 0,-1-1-1 0 0,14 80 51 0 0,-13-74-50 0 0,9 273 56 0 0,-2-252-93 0 0,10-39-1 0 0,153-251 121 0 0,-159 246-83 0 0,100-105-14 0 0,-96 109-14 0 0,-15 12 39 0 0,-1 19-123 0 0,-19 300 258 0 0,25-239-274 0 0,-4-79-160 0 0,0 1-1 0 0,1-1 1 0 0,-1 0-1 0 0,0 0 1 0 0,1-1-1 0 0,-1 1 1 0 0,1 0-1 0 0,0-1 1 0 0,-1 0-1 0 0,1 1 1 0 0,-1-1 0 0 0,1 0-1 0 0,0 0 1 0 0,-1-1-1 0 0,1 1 1 0 0,-1 0-1 0 0,1-1 1 0 0,-1 0-1 0 0,1 1 1 0 0,-1-1-1 0 0,1 0 1 0 0,-1 0-1 0 0,0-1 1 0 0,1 1-1 0 0,-1 0 1 0 0,0-1-1 0 0,2-1 289 0 0,9-3-3489 0 0,-3 0-2900 0 0,0 0-4897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9954 0 0,'0'0'2954'0'0,"0"0"-892"0"0,0 0-475 0 0,0 0-108 0 0,0 0-102 0 0,0 0-182 0 0,0 0-240 0 0,0 0-208 0 0,0 0-169 0 0,0 0-92 0 0,0 0-55 0 0,0 0-71 0 0,0 0-21 0 0,-24 5-32 0 0,-78 13-50 0 0,92-17-164 0 0,1 1 1 0 0,-1 1-1 0 0,0 0 0 0 0,1 0 1 0 0,0 0-1 0 0,0 1 0 0 0,0 1 0 0 0,0 0 1 0 0,1 0-1 0 0,-5 4-93 0 0,-12 7 266 0 0,9-4-201 0 0,1 1 1 0 0,0 1-1 0 0,1 0 0 0 0,0 1 1 0 0,1 0-1 0 0,1 1 0 0 0,0 1 1 0 0,2 0-1 0 0,0 0 0 0 0,0 1 1 0 0,-3 11-66 0 0,9-20 4 0 0,0 1 1 0 0,1 0 0 0 0,0-1 0 0 0,0 1-1 0 0,1 1 1 0 0,0-1 0 0 0,1 0 0 0 0,0 0-1 0 0,1 1 1 0 0,0-1 0 0 0,1 6-5 0 0,1-13 20 0 0,0 0 0 0 0,0 0 0 0 0,0-1 0 0 0,0 1 0 0 0,0-1 0 0 0,1 1 0 0 0,-1-1 0 0 0,1 0 0 0 0,-1 0 0 0 0,1 0 0 0 0,0 0 0 0 0,0 0 0 0 0,0-1 0 0 0,0 1 0 0 0,0-1 0 0 0,0 0 0 0 0,0 0 1 0 0,1 0-1 0 0,-1 0 0 0 0,0-1 0 0 0,0 1 0 0 0,1-1 0 0 0,-1 0 0 0 0,1 0 0 0 0,-1 0 0 0 0,0 0 0 0 0,1-1 0 0 0,-1 1 0 0 0,0-1 0 0 0,0 0 0 0 0,1 0 0 0 0,-1 0 0 0 0,0-1 0 0 0,0 1 0 0 0,0-1 0 0 0,0 1 0 0 0,1-2-20 0 0,107-80 645 0 0,-84 59-548 0 0,21-21-15 0 0,-2-1 1 0 0,-1-2 0 0 0,20-32-83 0 0,-65 80 5 0 0,1 0 0 0 0,-1 0 0 0 0,0 1 0 0 0,1-1 0 0 0,-1 0 0 0 0,0 1 1 0 0,1-1-1 0 0,-1 0 0 0 0,0 0 0 0 0,1 0 0 0 0,-1 1 0 0 0,0-1 0 0 0,1 0 0 0 0,-1 0 0 0 0,1 0 0 0 0,-1 0 1 0 0,0 0-1 0 0,1 0 0 0 0,-1 0 0 0 0,1 0 0 0 0,-1 0 0 0 0,1 0 0 0 0,-1 0 0 0 0,0 0 0 0 0,1 0-5 0 0,-7 22 28 0 0,-14 142-4 0 0,19-153-119 0 0,1 1 1 0 0,0-1-1 0 0,0 0 1 0 0,1 1 0 0 0,1-1-1 0 0,0 0 1 0 0,0 0 0 0 0,1 0-1 0 0,1 0 1 0 0,0-1-1 0 0,0 1 1 0 0,1-1 0 0 0,0 0-1 0 0,1 0 1 0 0,0-1 0 0 0,1 0-1 0 0,7 9 95 0 0,4-13-2885 0 0,-10-5-771 0 0,-1-1-2828 0 0,-3 1-5409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342 569 0 0 0,'0'0'950'0'0,"0"0"438"0"0,0 0 81 0 0,0 0-155 0 0,0 0-142 0 0,0 0-83 0 0,0 0-65 0 0,0 0-20 0 0,0-2 32 0 0,0-8 23 0 0,0 8-21 0 0,0 2-101 0 0,0 0-105 0 0,0 0-77 0 0,0 0-81 0 0,0 0-57 0 0,0 0-62 0 0,0 0-28 0 0,0 0-24 0 0,0 0-21 0 0,0 0 12 0 0,0 0-10 0 0,-25 0 1416 0 0,8 0-1198 0 0,3-1-405 0 0,1 0 0 0 0,0 2 0 0 0,-1 0 0 0 0,1 0-1 0 0,0 1 1 0 0,0 0 0 0 0,0 2 0 0 0,0-1 0 0 0,0 2-1 0 0,-9 4-296 0 0,13-6 82 0 0,-1 2 0 0 0,1-1 0 0 0,0 2 0 0 0,0-1 0 0 0,1 1 0 0 0,-1 0 0 0 0,1 1 0 0 0,1 0 0 0 0,-1 0 0 0 0,1 1 0 0 0,1 0 0 0 0,-1 0 0 0 0,1 0 0 0 0,1 1 0 0 0,0 0 0 0 0,0 0 0 0 0,0 0-1 0 0,1 1 1 0 0,1 0 0 0 0,-1 1-82 0 0,3-2 54 0 0,0 0-1 0 0,1 1 0 0 0,0-1 1 0 0,0 0-1 0 0,1 0 0 0 0,0 1 0 0 0,1-1 1 0 0,0 0-1 0 0,0 0 0 0 0,1 0 1 0 0,0-1-1 0 0,1 1 0 0 0,0-1 0 0 0,0 1 1 0 0,1-1-1 0 0,0-1 0 0 0,0 1 1 0 0,1-1-1 0 0,0 0 0 0 0,0 0 1 0 0,1 0-1 0 0,0-1 0 0 0,0 0 0 0 0,0 0 1 0 0,1-1-1 0 0,0 0 0 0 0,1 0-53 0 0,2 2 46 0 0,0-2 0 0 0,0 0 0 0 0,0 0 0 0 0,0-1 0 0 0,1 0 0 0 0,-1-1-1 0 0,1 0 1 0 0,0-1 0 0 0,0-1 0 0 0,0 0 0 0 0,1 0 0 0 0,-1-1 0 0 0,0-1-1 0 0,0 0 1 0 0,0 0 0 0 0,0-1 0 0 0,0-1 0 0 0,0 0 0 0 0,-1-1 0 0 0,1 0 0 0 0,-1-1-1 0 0,0 0 1 0 0,2-2-46 0 0,89-45-3643 0 0,-84 47 1143 0 0,-7 1-463 0 0,0 2-4273 0 0,-3-2-4632 0 0</inkml:trace>
  <inkml:trace contextRef="#ctx0" brushRef="#br0" timeOffset="370.509">1001 639 5089 0 0,'0'0'1592'0'0,"0"0"-69"0"0,0 0 103 0 0,0 0 100 0 0,0 0-39 0 0,0 0-180 0 0,0 0-252 0 0,0 0-219 0 0,0 0-126 0 0,0 0-96 0 0,0 0-110 0 0,0 0-63 0 0,0 0-83 0 0,-26 23-87 0 0,-76 69-75 0 0,100-91-375 0 0,-1 1 0 0 0,1-1 0 0 0,-1 1 0 0 0,1 0 0 0 0,0 0 0 0 0,0 0 0 0 0,0 0 0 0 0,0 1 0 0 0,0-1 0 0 0,0 0 0 0 0,0 1 0 0 0,1-1 0 0 0,0 1 0 0 0,-1 0 0 0 0,1-1 0 0 0,0 1 0 0 0,0 0 0 0 0,0 0 0 0 0,1 0 0 0 0,-1 0 0 0 0,1 2-20 0 0,-1 3 69 0 0,0-3-30 0 0,1 0 0 0 0,-1-1 0 0 0,1 1 0 0 0,0 0-1 0 0,0-1 1 0 0,1 1 0 0 0,-1 0 0 0 0,1 0-1 0 0,0-1 1 0 0,0 1 0 0 0,1-1 0 0 0,-1 1 0 0 0,1-1-1 0 0,0 1 1 0 0,0-1 0 0 0,0 0 0 0 0,1 0-1 0 0,0 0 1 0 0,-1 0 0 0 0,1-1 0 0 0,1 1 0 0 0,-1-1-1 0 0,0 0 1 0 0,1 1 0 0 0,0-2 0 0 0,0 1-1 0 0,0 0 1 0 0,0-1 0 0 0,0 0 0 0 0,0 0 0 0 0,1 0-1 0 0,-1 0 1 0 0,1-1 0 0 0,-1 1 0 0 0,2-1-40 0 0,5 3 144 0 0,0-1 0 0 0,0 0 1 0 0,1-1-1 0 0,-1 0 1 0 0,1-1-1 0 0,-1 0 1 0 0,1 0-1 0 0,-1-2 0 0 0,1 1 1 0 0,0-2-1 0 0,-1 1 1 0 0,0-1-1 0 0,1-1 0 0 0,-1 0 1 0 0,0-1-1 0 0,0 0 1 0 0,-1-1-1 0 0,1 0 0 0 0,-1 0 1 0 0,0-1-1 0 0,0-1 1 0 0,-1 0-1 0 0,0 0 1 0 0,0 0-1 0 0,-1-1 0 0 0,0-1 1 0 0,0 1-1 0 0,4-8-144 0 0,-5 5 82 0 0,-1 0 0 0 0,0 0 0 0 0,-1-1 0 0 0,0 0 0 0 0,-1 0-1 0 0,0-1 1 0 0,-1 1 0 0 0,-1-1 0 0 0,0 1 0 0 0,0-1 0 0 0,-1 0 0 0 0,-1 0-1 0 0,0-1-81 0 0,-2 7-26 0 0,-1 1-1 0 0,1-1 1 0 0,-1 1-1 0 0,0 0 1 0 0,-1 0-1 0 0,0 0 1 0 0,0 0-1 0 0,0 1 1 0 0,0 0-1 0 0,-1-1 1 0 0,0 1-1 0 0,0 1 1 0 0,0-1 0 0 0,-1 1-1 0 0,1 0 1 0 0,-1 0-1 0 0,0 1 1 0 0,0 0-1 0 0,-1 0 1 0 0,1 0-1 0 0,-1 1 1 0 0,1 0-1 0 0,-1 0 1 0 0,0 0-1 0 0,1 1 1 0 0,-1 0-1 0 0,0 0 1 0 0,0 1-1 0 0,0 0 1 0 0,-5 1 26 0 0,-62 18-2889 0 0,51-6-1088 0 0,4 2-3849 0 0,6-3-4451 0 0</inkml:trace>
  <inkml:trace contextRef="#ctx0" brushRef="#br0" timeOffset="904.502">1418 930 2937 0 0,'0'0'3846'0'0,"0"0"-1068"0"0,0 0-402 0 0,0 0-121 0 0,0 0-274 0 0,0 0-369 0 0,0 0-385 0 0,0 0-320 0 0,0 0-171 0 0,0 0-17 0 0,0 0 16 0 0,0 0 29 0 0,0 0-7 0 0,17-17-6 0 0,54-55-43 0 0,-42 42-31 0 0,-1-1 0 0 0,-1-1 0 0 0,-2-2 0 0 0,-2 0 0 0 0,0-3-677 0 0,8-11 288 0 0,-49 115-436 0 0,16-63 147 0 0,1 0 1 0 0,0 0-1 0 0,0 0 0 0 0,0 1 0 0 0,0-1 1 0 0,1 0-1 0 0,-1 1 0 0 0,1-1 0 0 0,0 0 1 0 0,1 1-1 0 0,-1-1 0 0 0,1 1 1 0 0,0-1-1 0 0,0 0 0 0 0,0 0 0 0 0,0 1 1 0 0,1-1-1 0 0,0 0 0 0 0,0 0 0 0 0,0-1 1 0 0,0 1-1 0 0,1 0 0 0 0,-1-1 0 0 0,1 1 1 0 0,0-1-1 0 0,0 0 0 0 0,0 0 0 0 0,0 0 1 0 0,1 0-1 0 0,-1 0 0 0 0,1-1 1 0 0,0 0-1 0 0,0 0 0 0 0,-1 0 0 0 0,1 0 1 0 0,1 0-1 0 0,-1-1 0 0 0,1 1 1 0 0,3-1 30 0 0,-1 1 0 0 0,0-1 0 0 0,0 0 0 0 0,0-1 0 0 0,1 0 0 0 0,-1 0 0 0 0,0 0 0 0 0,0-1 0 0 0,0 0 0 0 0,1-1 0 0 0,-1 1 0 0 0,0-2 0 0 0,-1 1 0 0 0,1-1 0 0 0,0 1 0 0 0,-1-2 0 0 0,1 1 0 0 0,-1-1 0 0 0,0 0 0 0 0,0 0 0 0 0,-1-1 0 0 0,1 0 0 0 0,-1 0 0 0 0,0 0 0 0 0,1-1-30 0 0,3-3 74 0 0,0 1 0 0 0,-1-1 0 0 0,0 0 0 0 0,0-1 0 0 0,-1 0 0 0 0,0 0 0 0 0,-1-1 0 0 0,0 0 0 0 0,-1 0 0 0 0,0 0 0 0 0,-1 0 0 0 0,0-1 0 0 0,-1 0 0 0 0,0 0 0 0 0,0 0 0 0 0,-1-8-74 0 0,-2 19-88 0 0,-1 0 0 0 0,1 1-1 0 0,-1-1 1 0 0,1 0 0 0 0,-1 0 0 0 0,1 0 0 0 0,-1 0 0 0 0,0 0-1 0 0,1 1 1 0 0,-1-1 0 0 0,0 0 0 0 0,0 1 0 0 0,0-1 0 0 0,1 1-1 0 0,-1-1 1 0 0,0 1 0 0 0,0-1 0 0 0,0 1 0 0 0,0-1 0 0 0,0 1-1 0 0,0 0 1 0 0,0-1 0 0 0,0 1 0 0 0,0 0 0 0 0,0 0 0 0 0,0 0-1 0 0,0 0 1 0 0,0 0 0 0 0,0 0 0 0 0,0 0 0 0 0,0 0 0 0 0,0 0-1 0 0,0 1 1 0 0,0-1 0 0 0,0 0 0 0 0,0 1 0 0 0,0-1 0 0 0,0 1-1 0 0,0-1 1 0 0,0 1 0 0 0,0-1 0 0 0,0 1 0 0 0,1 0-1 0 0,-1-1 1 0 0,0 1 88 0 0,-3 3-1180 0 0,-1 2-2846 0 0,2-1-2079 0 0,1 2-6663 0 0</inkml:trace>
  <inkml:trace contextRef="#ctx0" brushRef="#br0" timeOffset="1389.117">2482 573 14307 0 0,'0'0'1895'0'0,"0"0"-589"0"0,0 0-27 0 0,0 0 145 0 0,0 0 4 0 0,0 0-153 0 0,0 0-335 0 0,0 0-281 0 0,0 0-188 0 0,0 0-150 0 0,0 0-58 0 0,0 0-60 0 0,0 0-30 0 0,-11-6-29 0 0,-36-18-34 0 0,45 23-100 0 0,0 1-1 0 0,0-1 1 0 0,0 1 0 0 0,0 0 0 0 0,0-1 0 0 0,0 1 0 0 0,0 0 0 0 0,0 0 0 0 0,0 0 0 0 0,0 0 0 0 0,0 1 0 0 0,0-1 0 0 0,0 0-1 0 0,1 1 1 0 0,-1-1 0 0 0,0 1 0 0 0,0 0 0 0 0,0 0 0 0 0,0 0 0 0 0,1 0 0 0 0,-1 0 0 0 0,0 0 0 0 0,1 0 0 0 0,-1 0 0 0 0,1 1 0 0 0,-1-1-1 0 0,1 1-9 0 0,-7 4 54 0 0,5-5-49 0 0,0 1 0 0 0,1 0 0 0 0,-1 0 1 0 0,0 0-1 0 0,1 0 0 0 0,-1 0 0 0 0,1 1 0 0 0,0-1 0 0 0,-1 1 0 0 0,1 0 1 0 0,1-1-1 0 0,-1 1 0 0 0,0 0 0 0 0,1 0 0 0 0,-1 0 0 0 0,1 1 0 0 0,0-1 1 0 0,0 0-1 0 0,0 0 0 0 0,0 1 0 0 0,1-1 0 0 0,0 0 0 0 0,-1 1 0 0 0,1-1 1 0 0,0 0-1 0 0,0 1 0 0 0,1-1 0 0 0,0 3-5 0 0,57 53 84 0 0,-24-33-20 0 0,-31-23-23 0 0,1-1-1 0 0,-1 1 1 0 0,0 0 0 0 0,0 1-1 0 0,0-1 1 0 0,-1 0 0 0 0,1 1-1 0 0,-1 0 1 0 0,0 0 0 0 0,0-1-1 0 0,0 1 1 0 0,0 0 0 0 0,-1 0 0 0 0,0 1-1 0 0,0-1 1 0 0,0 0 0 0 0,0 0-1 0 0,0 1 1 0 0,-1-1 0 0 0,0 0-1 0 0,0 1 1 0 0,0-1 0 0 0,-1 0-1 0 0,1 1 1 0 0,-1-1 0 0 0,0 0-1 0 0,0 0 1 0 0,0 1 0 0 0,-1-1-1 0 0,0 0 1 0 0,0 0 0 0 0,0-1-1 0 0,0 1 1 0 0,0 0 0 0 0,-1-1-1 0 0,-1 3-40 0 0,-9 4 68 0 0,0 1-1 0 0,-1-2 0 0 0,0 0 0 0 0,-1-1 1 0 0,0 0-1 0 0,0-1 0 0 0,-1-1 1 0 0,0 0-1 0 0,-13 3-67 0 0,-51-5-284 0 0,79-4 178 0 0,0 0-1 0 0,1 0 1 0 0,-1-1 0 0 0,0 1 0 0 0,1 0 0 0 0,-1-1 0 0 0,1 1 0 0 0,-1-1 0 0 0,1 1-1 0 0,-1-1 1 0 0,1 1 0 0 0,-1-1 0 0 0,1 1 0 0 0,-1-1 0 0 0,1 0 0 0 0,0 1-1 0 0,-1-1 1 0 0,1 1 0 0 0,0-1 0 0 0,-1 0 0 0 0,1 1 0 0 0,0-1 0 0 0,0 0-1 0 0,0 1 1 0 0,0-1 0 0 0,0 0 0 0 0,0 0 0 0 0,0 1 0 0 0,0-1 0 0 0,0 0-1 0 0,0 1 1 0 0,0-1 0 0 0,0 0 0 0 0,0 1 0 0 0,1-1 0 0 0,-1 0 0 0 0,0 1-1 0 0,0-1 1 0 0,1 0 0 0 0,-1 1 0 0 0,0-1 0 0 0,1 1 0 0 0,-1-1 0 0 0,1 0 106 0 0,7-17-10439 0 0,-3 11-1585 0 0</inkml:trace>
  <inkml:trace contextRef="#ctx0" brushRef="#br0" timeOffset="2072.487">2514 824 2505 0 0,'0'0'2987'0'0,"0"0"-448"0"0,0 0-161 0 0,0 0-84 0 0,0 0-189 0 0,0 0-224 0 0,0 0-286 0 0,0 0-273 0 0,0 0-198 0 0,0 0-159 0 0,0 0-137 0 0,31-2-137 0 0,97-4-105 0 0,-63-13 278 0 0,-59 16-758 0 0,0-1 0 0 0,-1 0-1 0 0,1 0 1 0 0,-1 0 0 0 0,0-1 0 0 0,0 1 0 0 0,0-1-1 0 0,0-1 1 0 0,-1 1 0 0 0,0-1 0 0 0,0 1 0 0 0,-1-1-1 0 0,0 0 1 0 0,0 0 0 0 0,0-1 0 0 0,0 1 0 0 0,-1-1-1 0 0,0 1 1 0 0,-1-1 0 0 0,1 0 0 0 0,-1-4-106 0 0,-1 8 4 0 0,1 1 1 0 0,-1 0-1 0 0,0 0 0 0 0,0 0 1 0 0,0 0-1 0 0,-1 0 0 0 0,1 0 1 0 0,-1 0-1 0 0,1 0 1 0 0,-1 0-1 0 0,1 0 0 0 0,-1 0 1 0 0,0 0-1 0 0,0 0 0 0 0,0 0 1 0 0,0 0-1 0 0,-1 1 1 0 0,1-1-1 0 0,0 0 0 0 0,-1 1 1 0 0,1-1-1 0 0,-1 1 1 0 0,1-1-1 0 0,-1 1 0 0 0,0 0 1 0 0,1 0-1 0 0,-1 0 0 0 0,0 0 1 0 0,0 0-1 0 0,0 0 1 0 0,0 0-1 0 0,0 1 0 0 0,0-1 1 0 0,0 1-1 0 0,0-1 1 0 0,0 1-1 0 0,0 0 0 0 0,-1 0 1 0 0,1 0-1 0 0,0 0 0 0 0,0 0 1 0 0,-1 0-5 0 0,-7 2-89 0 0,-1 1 0 0 0,1 0 1 0 0,-1 1-1 0 0,1-1 0 0 0,0 2 1 0 0,0 0-1 0 0,0 0 1 0 0,1 0-1 0 0,0 2 0 0 0,0-1 1 0 0,1 1-1 0 0,-1 0 0 0 0,1 0 1 0 0,1 1-1 0 0,0 1 0 0 0,0-1 1 0 0,0 1-1 0 0,1 0 0 0 0,0 0 1 0 0,1 1-1 0 0,0 0 0 0 0,1 0 1 0 0,0 0-1 0 0,0 0 0 0 0,-1 7 89 0 0,4-13-25 0 0,-1 0 0 0 0,1 0 0 0 0,0 0 0 0 0,0 0 0 0 0,1 1-1 0 0,-1-1 1 0 0,1 0 0 0 0,0 0 0 0 0,0 1 0 0 0,0-1 0 0 0,1 0-1 0 0,-1 0 1 0 0,1 0 0 0 0,0 1 0 0 0,0-1 0 0 0,1 0 0 0 0,-1 0 0 0 0,1 0-1 0 0,0-1 1 0 0,0 1 0 0 0,0 0 0 0 0,0-1 0 0 0,1 1 0 0 0,0-1-1 0 0,-1 0 1 0 0,1 0 0 0 0,0 0 0 0 0,1 0 0 0 0,-1 0 0 0 0,0-1 0 0 0,1 1-1 0 0,0-1 1 0 0,-1 0 0 0 0,1 0 0 0 0,0-1 0 0 0,2 2 25 0 0,10 2 48 0 0,1-1 1 0 0,0-1-1 0 0,1 0 1 0 0,-1-1-1 0 0,0-1 1 0 0,1 0-1 0 0,-1-2 0 0 0,1 0 1 0 0,-1 0-1 0 0,0-2 1 0 0,0 0-1 0 0,0-1 1 0 0,0-1-1 0 0,0-1 1 0 0,-1 0-1 0 0,0-1 1 0 0,-1-1-1 0 0,2-1-48 0 0,9-5 191 0 0,-1-1-1 0 0,-1-1 1 0 0,0-1-1 0 0,-1-1 1 0 0,-1-2 0 0 0,-1 0-1 0 0,0-1 1 0 0,-2-1-1 0 0,-1 0 1 0 0,0-2 0 0 0,-2 0-1 0 0,10-19-190 0 0,-12 20 123 0 0,-10 17-100 0 0,1 0 0 0 0,-2 0 0 0 0,1-1 0 0 0,-1 1-1 0 0,1-1 1 0 0,-2 0 0 0 0,1 1 0 0 0,-1-1 0 0 0,0 0 0 0 0,-1-1 0 0 0,1 1-1 0 0,-1 0 1 0 0,-1-3-23 0 0,-1 7-3 0 0,-1 1 0 0 0,0 0 0 0 0,-1-1 0 0 0,1 1 0 0 0,0 0 0 0 0,-1 0 0 0 0,1 0 0 0 0,-1 1 0 0 0,0-1 0 0 0,1 1 0 0 0,-1-1 0 0 0,0 1 0 0 0,0 0 0 0 0,0 0 0 0 0,0 0 0 0 0,0 0 0 0 0,0 1 0 0 0,0-1 0 0 0,0 1 0 0 0,0 0 0 0 0,-1 0 0 0 0,1 0 0 0 0,0 0 0 0 0,0 1 0 0 0,0-1 0 0 0,0 1 0 0 0,0 0 0 0 0,0-1 0 0 0,0 1 0 0 0,0 1 0 0 0,0-1 0 0 0,0 0 3 0 0,-93 65-421 0 0,94-65 407 0 0,0 0 0 0 0,0 0 0 0 0,0 0 1 0 0,1 1-1 0 0,-1-1 0 0 0,1 0 0 0 0,-1 1 1 0 0,1 0-1 0 0,-1-1 0 0 0,1 1 0 0 0,0 0 1 0 0,0-1-1 0 0,0 1 0 0 0,0 0 0 0 0,0 0 0 0 0,0 0 1 0 0,0 0-1 0 0,0 0 0 0 0,1 0 0 0 0,-1 0 1 0 0,1 0-1 0 0,0 0 0 0 0,0 0 0 0 0,-1 0 1 0 0,1 1-1 0 0,1-1 0 0 0,-1 0 0 0 0,0 0 0 0 0,0 0 1 0 0,1 0-1 0 0,-1 0 0 0 0,1 0 0 0 0,0 0 1 0 0,0 0-1 0 0,-1 0 0 0 0,1 0 0 0 0,1 1 14 0 0,11 2 13 0 0,0-1 0 0 0,0-1 0 0 0,1 0 0 0 0,-1 0 0 0 0,1-2 0 0 0,-1 1 0 0 0,1-2 0 0 0,0 0 0 0 0,3-1-13 0 0,69 6 103 0 0,-82-4-97 0 0,0-2 9 0 0,0 1 1 0 0,0 0-1 0 0,0 0 1 0 0,0 1-1 0 0,-1-1 1 0 0,1 1 0 0 0,0 0-1 0 0,0 0 1 0 0,0 0-1 0 0,-1 0 1 0 0,1 1 0 0 0,0-1-1 0 0,-1 1 1 0 0,0 0-1 0 0,1 0 1 0 0,-1 0-1 0 0,0 1 1 0 0,0-1 0 0 0,0 1-1 0 0,0 0 1 0 0,-1 0-1 0 0,1 0 1 0 0,-1 0-1 0 0,1 0 1 0 0,-1 0 0 0 0,0 1-1 0 0,-1-1 1 0 0,1 1-1 0 0,0-1 1 0 0,-1 1-1 0 0,1 1-15 0 0,-3 4 17 0 0,0 0-1 0 0,0-1 0 0 0,-1 1 1 0 0,0-1-1 0 0,-1 1 0 0 0,0-1 1 0 0,0 0-1 0 0,0 0 0 0 0,-1 0 0 0 0,-1-1 1 0 0,1 1-1 0 0,-2 0-16 0 0,-14 28-221 0 0,15-27-69 0 0,-1 0-845 0 0,5 0-8102 0 0,1-6-2475 0 0</inkml:trace>
  <inkml:trace contextRef="#ctx0" brushRef="#br0" timeOffset="2455.478">3539 500 14563 0 0,'0'0'1931'0'0,"0"0"-684"0"0,0 0-245 0 0,0 0 33 0 0,0 0 62 0 0,0 0-25 0 0,0 0-178 0 0,0 0-233 0 0,0 0-143 0 0,0 0-71 0 0,0 0-65 0 0,0 0-72 0 0,0 0-86 0 0,7 29-76 0 0,19 92-36 0 0,35 63 223 0 0,-28-147-201 0 0,-18-62 813 0 0,100-321 452 0 0,-113 342-5161 0 0,-2 11-6339 0 0,1-3-2510 0 0</inkml:trace>
  <inkml:trace contextRef="#ctx0" brushRef="#br0" timeOffset="3141.167">4056 776 4761 0 0,'0'0'3511'0'0,"0"0"-882"0"0,0 0-270 0 0,0 0-58 0 0,0 0-257 0 0,0 0-334 0 0,0 0-366 0 0,0 0-292 0 0,0 0-186 0 0,0 0-121 0 0,0 0-85 0 0,0 0-115 0 0,30-13-96 0 0,89-41-82 0 0,-114 52-324 0 0,0 1 0 0 0,0-1 0 0 0,-1 0 1 0 0,1 0-1 0 0,-1-1 0 0 0,1 1 0 0 0,-1-1 1 0 0,0 0-1 0 0,0 0 0 0 0,0-1 0 0 0,-1 1 1 0 0,1-1-1 0 0,-1 0 0 0 0,0 0 0 0 0,0 0 1 0 0,0 0-1 0 0,1-2-43 0 0,6-11 208 0 0,-8 15-194 0 0,-1 1 1 0 0,1-1 0 0 0,0 0-1 0 0,-1 0 1 0 0,0 0 0 0 0,1 0-1 0 0,-1 0 1 0 0,0 0 0 0 0,0 0 0 0 0,0 0-1 0 0,0 0 1 0 0,0-1 0 0 0,-1 1-1 0 0,1 0 1 0 0,-1-1 0 0 0,1 1-1 0 0,-1 0 1 0 0,0-1 0 0 0,0 1 0 0 0,0-1-1 0 0,0 1 1 0 0,0 0 0 0 0,-1-1-1 0 0,1 1 1 0 0,-1 0 0 0 0,1-1-1 0 0,-1 1 1 0 0,0 0 0 0 0,0 0 0 0 0,0 0-1 0 0,0 0 1 0 0,0-1 0 0 0,-1 2-1 0 0,1-1 1 0 0,-1 0 0 0 0,1 0-1 0 0,-1 0 1 0 0,0 1 0 0 0,0-1-1 0 0,1 1 1 0 0,-1-1 0 0 0,0 1 0 0 0,0 0-1 0 0,0-1 1 0 0,-1 1 0 0 0,1 0-1 0 0,0 1 1 0 0,-2-2-15 0 0,-5 1-7 0 0,-1-1 0 0 0,1 1 0 0 0,0 1 0 0 0,0 0 1 0 0,0 0-1 0 0,-1 1 0 0 0,1 0 0 0 0,0 1 0 0 0,0 0 0 0 0,0 0 0 0 0,0 1 0 0 0,1 0 0 0 0,-1 0 0 0 0,1 1 1 0 0,-1 0-1 0 0,1 1 0 0 0,1 0 0 0 0,-1 0 0 0 0,1 1 0 0 0,-1 0 0 0 0,2 0 0 0 0,-1 0 0 0 0,1 1 0 0 0,0 0 1 0 0,0 0-1 0 0,1 1 0 0 0,0 0 0 0 0,0 0 0 0 0,1 0 0 0 0,0 0 0 0 0,0 1 0 0 0,1-1 0 0 0,0 1 0 0 0,1 0 1 0 0,0 0-1 0 0,0 0 0 0 0,1 0 0 0 0,0 0 0 0 0,0 1 0 0 0,2 7 7 0 0,2-10 20 0 0,0-1-1 0 0,0 0 1 0 0,1 0 0 0 0,0 0 0 0 0,0 0-1 0 0,0 0 1 0 0,1-1 0 0 0,0 0-1 0 0,0 0 1 0 0,0 0 0 0 0,1-1 0 0 0,0 0-1 0 0,0 0 1 0 0,0 0 0 0 0,0-1-1 0 0,0 0 1 0 0,1 0 0 0 0,-1 0 0 0 0,1-1-1 0 0,0 0 1 0 0,0 0 0 0 0,0-1-1 0 0,1 0-19 0 0,144 15 78 0 0,-141-17-231 0 0,0 0-1 0 0,0-1 1 0 0,0-1 0 0 0,0 0-1 0 0,-1 0 1 0 0,1-1 0 0 0,-1 0-1 0 0,0-1 1 0 0,7-4 153 0 0,18-12-4159 0 0,-4 0-5157 0 0,-22 13-2131 0 0</inkml:trace>
  <inkml:trace contextRef="#ctx0" brushRef="#br0" timeOffset="3657.106">4758 536 8786 0 0,'0'0'3886'0'0,"0"0"-1559"0"0,0 0-697 0 0,0 0-182 0 0,0 0-98 0 0,0 0-111 0 0,0 0-155 0 0,0 0-192 0 0,0 0-226 0 0,0 0-165 0 0,-33 18-130 0 0,-103 58-130 0 0,61-19 23 0 0,65-45-228 0 0,1-3-23 0 0,0 0 0 0 0,1 0 0 0 0,0 1 0 0 0,0 0-1 0 0,1 0 1 0 0,1 1 0 0 0,0 0 0 0 0,0 0 0 0 0,1 0-1 0 0,0 1 1 0 0,1 0 0 0 0,0 0 0 0 0,1 0 0 0 0,1 0 0 0 0,0 0-1 0 0,0 1 1 0 0,1-1 0 0 0,1 6-13 0 0,3-13 20 0 0,0 0 1 0 0,0 0-1 0 0,1-1 0 0 0,-1 1 0 0 0,1-1 1 0 0,0 0-1 0 0,0 0 0 0 0,1 0 1 0 0,-1 0-1 0 0,1-1 0 0 0,0 0 0 0 0,0 0 1 0 0,0 0-1 0 0,0 0 0 0 0,0-1 0 0 0,1 0 1 0 0,-1 0-1 0 0,1 0 0 0 0,-1-1 1 0 0,1 0-1 0 0,0 0 0 0 0,-1-1 0 0 0,1 1 1 0 0,0-1-1 0 0,0 0 0 0 0,0-1 1 0 0,-1 1-1 0 0,1-1 0 0 0,5-2-20 0 0,18-3 198 0 0,0-1 0 0 0,0-1 0 0 0,-1-2 0 0 0,0 0 0 0 0,-1-2 0 0 0,0-1 0 0 0,-1-2 0 0 0,0 0 1 0 0,-1-2-1 0 0,-1 0 0 0 0,-1-2 0 0 0,-1-1 0 0 0,0 0 0 0 0,-1-2 0 0 0,-2 0 0 0 0,12-18-198 0 0,8-5 170 0 0,-1-2-1 0 0,-3-1 1 0 0,-2-2 0 0 0,2-9-170 0 0,-25 40 5 0 0,0-1 0 0 0,-1-1 0 0 0,-1 0 1 0 0,-1 0-1 0 0,-1-1 0 0 0,-1 0 0 0 0,0 0 0 0 0,-2 0 1 0 0,-1 0-1 0 0,0-1 0 0 0,-2 1 0 0 0,-2-15-5 0 0,2 29-5 0 0,-1 1 0 0 0,-1-1 0 0 0,1 1 0 0 0,-1-1 0 0 0,-1 1 0 0 0,1 0-1 0 0,-1 0 1 0 0,0 0 0 0 0,-1 0 0 0 0,0 0 0 0 0,0 1 0 0 0,0 0 0 0 0,-1 0 0 0 0,0 0-1 0 0,0 0 1 0 0,-1 1 0 0 0,1-1 0 0 0,-1 1 0 0 0,0 1 0 0 0,0-1 0 0 0,-1 1 0 0 0,0 0-1 0 0,1 1 1 0 0,-1 0 0 0 0,0 0 0 0 0,-1 0 0 0 0,1 1 0 0 0,0 0 0 0 0,-1 0 0 0 0,1 1-1 0 0,-1 0 1 0 0,0 0 0 0 0,1 1 0 0 0,-1 0 0 0 0,0 0 0 0 0,1 1 0 0 0,-1 0 0 0 0,0 0 5 0 0,-9 5-8 0 0,2 0 0 0 0,-1 1 0 0 0,1 0 0 0 0,0 1 0 0 0,1 1 0 0 0,0 0 0 0 0,0 1 0 0 0,1 1 0 0 0,0 0 0 0 0,1 1 1 0 0,0 0-1 0 0,1 1 0 0 0,0 0 0 0 0,1 0 0 0 0,-3 7 8 0 0,5-8 3 0 0,1 1-1 0 0,0 0 1 0 0,0 0-1 0 0,2 0 1 0 0,-1 1 0 0 0,2-1-1 0 0,0 1 1 0 0,0 1-1 0 0,2-1 1 0 0,-1 0 0 0 0,2 1-1 0 0,0-1 1 0 0,1 1-1 0 0,0-1 1 0 0,1 1 0 0 0,1-1-1 0 0,0 1 1 0 0,1-1 0 0 0,0 0-1 0 0,1 0 1 0 0,1 0-1 0 0,1 0 1 0 0,-1-1 0 0 0,7 9-3 0 0,10 12 95 0 0,1 0 0 0 0,2-2 1 0 0,2 0-1 0 0,0-2 1 0 0,2-1-1 0 0,2-2 0 0 0,0 0 1 0 0,2-2-1 0 0,0-2 1 0 0,2-1-1 0 0,25 11-95 0 0,91 23 450 0 0,-144-56-1124 0 0,-26-3-5070 0 0,12 3-1680 0 0,1 0-5392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39 255 7338 0 0,'0'0'2256'0'0,"0"0"-297"0"0,0 0-104 0 0,0 0-1 0 0,0 0-75 0 0,0 0-153 0 0,0 0-199 0 0,0 0-220 0 0,0 0-186 0 0,0 0-134 0 0,0 0-134 0 0,0 0-46 0 0,0 0-47 0 0,-8-3-65 0 0,-22-10-65 0 0,48-4 1339 0 0,93-13-715 0 0,77 30-639 0 0,-62 15-386 0 0,-117-8 290 0 0,-28-11 70 0 0,-83-80-531 0 0,96 78-126 0 0,1 1 1 0 0,-1-1 0 0 0,2 0 0 0 0,-1 0 0 0 0,1-1-1 0 0,0 0 1 0 0,0 1 0 0 0,0-2 0 0 0,1 1-1 0 0,0 0 1 0 0,1 0 0 0 0,0-1 0 0 0,-2-6 167 0 0,13-1-4780 0 0,2 8-3671 0 0,-3 4-3970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10 889 15115 0 0,'0'0'1897'0'0,"0"0"-785"0"0,0 0-364 0 0,0 0 27 0 0,0 0 121 0 0,0 0 16 0 0,0 0-116 0 0,0 0-199 0 0,0 0-232 0 0,0 0-114 0 0,0 0-45 0 0,0 0-32 0 0,0 14-13 0 0,-4 71 83 0 0,2-74 180 0 0,0 4-2749 0 0,1-22-8306 0 0,1 3-246 0 0</inkml:trace>
  <inkml:trace contextRef="#ctx0" brushRef="#br0" timeOffset="198.877">72 568 13723 0 0,'0'0'2188'0'0,"0"0"-626"0"0,0 0-308 0 0,0 0-147 0 0,0 0-151 0 0,0 0-159 0 0,0 0-218 0 0,0 0-178 0 0,0 0-100 0 0,0 0-87 0 0,0 0-31 0 0,0 0-28 0 0,0 0-51 0 0,-10 14-51 0 0,-33 41-32 0 0,43-56-33 0 0,1 1 0 0 0,-1 0 0 0 0,1 0 0 0 0,-1 0 0 0 0,1 0 0 0 0,-1 0 0 0 0,1 0 0 0 0,-1 0 0 0 0,1 0 0 0 0,-1 0 0 0 0,1 1 0 0 0,-1-1 0 0 0,1 0 0 0 0,-1 0 0 0 0,0 0 0 0 0,1 0 0 0 0,-1 1 0 0 0,1-1 0 0 0,-1 0 0 0 0,0 1 0 0 0,1-1 0 0 0,-1 0 0 0 0,1 1 0 0 0,-1-1 0 0 0,0 0 0 0 0,1 1 0 0 0,-1-1 0 0 0,0 0 0 0 0,0 1 0 0 0,1-1 0 0 0,-1 1 0 0 0,0-1 0 0 0,0 1 0 0 0,0-1 0 0 0,0 1 0 0 0,1-1 0 0 0,-1 1 0 0 0,0-1 0 0 0,0 0 0 0 0,0 1 0 0 0,0-1 0 0 0,0 1 0 0 0,0-1 0 0 0,0 1 0 0 0,0-1 0 0 0,-1 1 0 0 0,1-1 0 0 0,0 1 0 0 0,0-1 0 0 0,0 1 0 0 0,0-1 0 0 0,-1 1 0 0 0,1-1 0 0 0,0 0 0 0 0,0 1 0 0 0,-1-1 0 0 0,1 1 0 0 0,0-1 0 0 0,-1 0 0 0 0,1 1 0 0 0,0-1 0 0 0,-1 0 0 0 0,1 1 0 0 0,-1-1 0 0 0,1 0 0 0 0,0 0 0 0 0,-1 1 0 0 0,1-1 0 0 0,-1 0 12 0 0,27-5-2238 0 0,-12-5-6321 0 0,-8 5-2622 0 0</inkml:trace>
  <inkml:trace contextRef="#ctx0" brushRef="#br0" timeOffset="1850.717">113 9 3097 0 0,'0'0'2097'0'0,"0"0"79"0"0,0 0 72 0 0,0 0 79 0 0,0 0-132 0 0,0 0-285 0 0,0 0-271 0 0,0 0-283 0 0,0 0-226 0 0,0 0-147 0 0,0 0-135 0 0,0 0-130 0 0,0 0-108 0 0,-1-3-92 0 0,1 4-480 0 0,0-1 0 0 0,0 1 0 0 0,1-1 0 0 0,-1 1 0 0 0,0-1 0 0 0,0 0 0 0 0,1 1 0 0 0,-1-1 0 0 0,0 1 0 0 0,1-1 0 0 0,-1 0 0 0 0,1 1 0 0 0,-1-1 0 0 0,0 0 0 0 0,1 1 0 0 0,-1-1 0 0 0,1 0 0 0 0,-1 0 0 0 0,1 1 0 0 0,-1-1 0 0 0,1 0 0 0 0,-1 0 0 0 0,1 0 0 0 0,-1 0 0 0 0,1 0 0 0 0,-1 0 0 0 0,1 0 0 0 0,-1 0 0 0 0,1 0 0 0 0,-1 0 0 0 0,1 0 0 0 0,-1 0 0 0 0,1 0 0 0 0,-1 0 0 0 0,1 0 0 0 0,-1 0 0 0 0,1-1 0 0 0,-1 1 0 0 0,1 0 0 0 0,-1 0 0 0 0,0-1 0 0 0,1 1 0 0 0,-1 0 0 0 0,1-1 0 0 0,-1 1 0 0 0,0 0 0 0 0,1-1 0 0 0,-1 1 0 0 0,0-1 0 0 0,1 1 0 0 0,-1 0 0 0 0,0-1 0 0 0,1 1 0 0 0,-1-1 0 0 0,0 1 0 0 0,0-1 0 0 0,0 1 0 0 0,0-1 0 0 0,1 1 0 0 0,-1-1 0 0 0,0 1 0 0 0,0-1 0 0 0,0 1 0 0 0,0-1 0 0 0,0 1 0 0 0,0-1-38 0 0,44 27 1117 0 0,-24-10-1000 0 0,-1 2 1 0 0,0 0-1 0 0,-2 1 1 0 0,0 1 0 0 0,-1 0-1 0 0,-2 2 1 0 0,0-1 0 0 0,-1 2-1 0 0,-1 0 1 0 0,-1 0 0 0 0,-1 1-1 0 0,-1 1 1 0 0,-1-1-1 0 0,-1 1 1 0 0,-2 1 0 0 0,0-1-1 0 0,-2 1 1 0 0,0 0 0 0 0,-2 25-118 0 0,1-27 3 0 0,0 0 0 0 0,-1 0-1 0 0,-2 0 1 0 0,0 1 0 0 0,-2-1 0 0 0,0-1 0 0 0,-2 1 0 0 0,-1 0 0 0 0,0-1 0 0 0,-2 0 0 0 0,-1-1 0 0 0,0 0 0 0 0,-2 0 0 0 0,0-1 0 0 0,-2 0-1 0 0,0-1 1 0 0,-1-1 0 0 0,-1 0 0 0 0,-1-1 0 0 0,-1 0 0 0 0,-2 0-3 0 0,8-9-181 0 0,-1 0 1 0 0,0-1-1 0 0,0-1 0 0 0,-1 0 1 0 0,0 0-1 0 0,0-1 0 0 0,0-1 0 0 0,-13 3 181 0 0,9-11-2831 0 0,33-14-9720 0 0,-11 16 1278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5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1496 0 0,'0'0'1709'0'0,"0"0"-16"0"0,0 0 156 0 0,0 0 175 0 0,0 0 54 0 0,0 0-110 0 0,0 0-269 0 0,0 0-293 0 0,0 0-187 0 0,0 0-172 0 0,0 0-136 0 0,7-1 2843 0 0,13 36 274 0 0,38 45-2992 0 0,-13-6-706 0 0,5-22-83 0 0,-27-39-100 0 0,1-1-1 0 0,0 0 1 0 0,1-2 0 0 0,0-1-1 0 0,1-1 1 0 0,2-1-147 0 0,37 13 144 0 0,91 2 226 0 0,7-18-5 0 0,125-30-18 0 0,-6-26 53 0 0,-90 38-273 0 0,145 14-10 0 0,-244 25-73 0 0,15 9-59 0 0,-42-5 57 0 0,-41-14-53 0 0,-7-1 58 0 0,-11-21 674 0 0,-23-37-589 0 0,17 39-141 0 0,1 0 0 0 0,0 0-1 0 0,1 1 1 0 0,-1-1 0 0 0,1 1 0 0 0,0 0-1 0 0,0 0 1 0 0,0 0 0 0 0,0 0-1 0 0,1 0 1 0 0,-1 1 0 0 0,1-1 0 0 0,0 1-1 0 0,0 0 1 0 0,1 0 0 0 0,-1 1 0 0 0,1-1-1 0 0,-1 1 1 0 0,1 0 0 0 0,0 0-1 0 0,-1 0 1 0 0,1 1 0 0 0,0 0 0 0 0,1 0 9 0 0,20-11-6 0 0,-11 7 0 0 0,-1 1-1 0 0,1 0 1 0 0,0 1-1 0 0,1 1 1 0 0,-1 0-1 0 0,0 1 1 0 0,0 1-1 0 0,1 0 1 0 0,11 2 6 0 0,15-1-6 0 0,34 11 21 0 0,81 5 3 0 0,-88-13-2 0 0,-10 3-20 0 0,7 4 89 0 0,108-7-116 0 0,23 0 78 0 0,-102-23-13 0 0,0-11 28 0 0,-87 28-56 0 0,-1-1 0 0 0,0 0 0 0 0,0 0 1 0 0,0-1-1 0 0,-1 0 0 0 0,1 0 0 0 0,-1-1 1 0 0,0 0-1 0 0,0 0 0 0 0,-1 0 1 0 0,5-5-7 0 0,35-28 76 0 0,-40 27-1146 0 0,-16 10-2230 0 0,-1 2-3571 0 0,6-1-721 0 0,2 0-5098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2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65 103 4089 0 0,'0'0'2540'0'0,"0"0"-758"0"0,0 0-170 0 0,0 0 202 0 0,0 0 137 0 0,0 0-89 0 0,0 0-311 0 0,0 0-363 0 0,0 0-248 0 0,0 0-149 0 0,0 0-36 0 0,0 0 15 0 0,0 0-29 0 0,6 0-30 0 0,102-10 1927 0 0,-24 9-1733 0 0,-82 2-889 0 0,-1 1 0 0 0,0 0 1 0 0,1 0-1 0 0,-1 0 0 0 0,0 0 0 0 0,0 0 0 0 0,0 0 0 0 0,0 0 0 0 0,-1 1 0 0 0,1-1 0 0 0,0 0 0 0 0,-1 0 0 0 0,0 1 0 0 0,1-1 0 0 0,-1 0 0 0 0,0 1 0 0 0,0-1 0 0 0,-1 0 1 0 0,1 1-1 0 0,0-1 0 0 0,-1 0 0 0 0,1 0 0 0 0,-1 1-16 0 0,-44 104 421 0 0,-62 105 171 0 0,106-210-566 0 0,1-1-1 0 0,-1 0 0 0 0,1 0 0 0 0,-1 0 0 0 0,1 1 1 0 0,-1-1-1 0 0,1 0 0 0 0,0 1 0 0 0,-1-1 1 0 0,1 0-1 0 0,0 0 0 0 0,0 1 0 0 0,0-1 0 0 0,0 1 1 0 0,0-1-1 0 0,0 0 0 0 0,0 0 0 0 0,1 1 1 0 0,-1-1-1 0 0,0 0 0 0 0,1 1 0 0 0,-1-1 1 0 0,1 0-1 0 0,0 0 0 0 0,-1 0 0 0 0,1 1 0 0 0,0-1 1 0 0,0 0-1 0 0,-1 0 0 0 0,1 0 0 0 0,0 0 1 0 0,0 0-1 0 0,0-1 0 0 0,0 1 0 0 0,0 0 0 0 0,1 0 1 0 0,-1-1-1 0 0,0 1 0 0 0,0 0 0 0 0,0-1 1 0 0,1 1-1 0 0,-1-1 0 0 0,0 0 0 0 0,0 1 0 0 0,1-1 1 0 0,-1 0-1 0 0,1 0-25 0 0,106 4 892 0 0,-49-14-855 0 0,-42 5-377 0 0,-16 5 162 0 0,0 0-1 0 0,-1 0 1 0 0,1 0 0 0 0,0 0 0 0 0,-1 0-1 0 0,1 0 1 0 0,0-1 0 0 0,-1 1 0 0 0,1 0-1 0 0,0 0 1 0 0,-1-1 0 0 0,1 1-1 0 0,0 0 1 0 0,-1-1 0 0 0,1 1 0 0 0,-1 0-1 0 0,1-1 1 0 0,-1 1 0 0 0,1-1-1 0 0,-1 1 1 0 0,1-1 0 0 0,-1 1 0 0 0,1-1-1 0 0,-1 0 1 0 0,0 1 0 0 0,1-1-1 0 0,-1 1 1 0 0,0-1 0 0 0,0 0 0 0 0,1 1-1 0 0,-1-1 1 0 0,0 0 0 0 0,0 1-1 0 0,0-1 1 0 0,0 0 0 0 0,0 1 0 0 0,0-1-1 0 0,0 0 1 0 0,0 0 0 0 0,0 1-1 0 0,0-1 1 0 0,0 0 0 0 0,0 1 0 0 0,-1-1-1 0 0,1 0 179 0 0,0-13-8107 0 0,0 10-3040 0 0</inkml:trace>
  <inkml:trace contextRef="#ctx0" brushRef="#br0" timeOffset="241.16">0 272 8658 0 0,'0'0'3811'0'0,"0"0"-1698"0"0,0 0-692 0 0,0 0 30 0 0,0 0 35 0 0,0 0-168 0 0,0 0-285 0 0,0 0-283 0 0,0 0-221 0 0,0 0-150 0 0,31-1-79 0 0,98-5-109 0 0,-24-2-219 0 0,12-2-2651 0 0,-78 3-1087 0 0,-2-1-3468 0 0,-24 4-2499 0 0</inkml:trace>
  <inkml:trace contextRef="#ctx0" brushRef="#br0" timeOffset="864.271">574 217 6209 0 0,'0'0'2729'0'0,"0"0"-542"0"0,0 0-397 0 0,0 0-210 0 0,0 0-144 0 0,0 0-182 0 0,0 0-207 0 0,0 0-200 0 0,0 0-135 0 0,0 0-71 0 0,0 0 9 0 0,0 0 17 0 0,0 0-25 0 0,7 15-5 0 0,20 47-51 0 0,-27-60-543 0 0,1-1-1 0 0,0 1 0 0 0,0-1 1 0 0,0 1-1 0 0,0-1 0 0 0,0 1 1 0 0,1-1-1 0 0,-1 0 0 0 0,0 0 1 0 0,1 0-1 0 0,-1 0 0 0 0,1 0 1 0 0,-1 0-1 0 0,1 0 0 0 0,-1 0 1 0 0,1 0-1 0 0,0 0 0 0 0,-1-1 1 0 0,1 1-1 0 0,0-1 0 0 0,-1 0 1 0 0,1 1-1 0 0,0-1 0 0 0,0 0 1 0 0,0 0-1 0 0,-1 0 0 0 0,1 0 0 0 0,0 0 1 0 0,0 0-1 0 0,1-1-42 0 0,5 0 181 0 0,4 2-16 0 0,1-1-1 0 0,-1-1 0 0 0,1 0 0 0 0,-1-1 1 0 0,0 0-1 0 0,1-1 0 0 0,-1 0 0 0 0,-1-1 1 0 0,1 0-1 0 0,0-1 0 0 0,-1 0 0 0 0,2-2-164 0 0,-9 5 25 0 0,1 0 0 0 0,-1 0 0 0 0,1 0 0 0 0,-1-1-1 0 0,0 1 1 0 0,0-1 0 0 0,0 0 0 0 0,-1 0-1 0 0,1-1 1 0 0,-1 1 0 0 0,0-1 0 0 0,0 0 0 0 0,0 0-1 0 0,0 0 1 0 0,0 0 0 0 0,-1 0 0 0 0,0-1-1 0 0,0 1 1 0 0,0-1 0 0 0,0 1 0 0 0,-1-1-1 0 0,0 0 1 0 0,0 1 0 0 0,0-1 0 0 0,-1 0 0 0 0,1 0-25 0 0,-1 3-14 0 0,-1 0 0 0 0,1 0 0 0 0,0 1 1 0 0,-1-1-1 0 0,0 0 0 0 0,1 0 1 0 0,-1 1-1 0 0,0-1 0 0 0,0 0 0 0 0,0 1 1 0 0,0-1-1 0 0,0 1 0 0 0,0-1 0 0 0,0 1 1 0 0,0-1-1 0 0,-1 1 0 0 0,1 0 1 0 0,-1 0-1 0 0,1 0 0 0 0,-1-1 0 0 0,1 1 1 0 0,-1 1-1 0 0,0-1 0 0 0,1 0 0 0 0,-1 0 1 0 0,0 1-1 0 0,0-1 0 0 0,1 1 1 0 0,-1-1-1 0 0,0 1 0 0 0,0 0 0 0 0,0 0 1 0 0,0 0-1 0 0,1 0 0 0 0,-1 0 1 0 0,0 0-1 0 0,0 0 0 0 0,-1 1 14 0 0,-72 15-799 0 0,63-10 708 0 0,1 0 1 0 0,0 0-1 0 0,0 2 0 0 0,1-1 0 0 0,-1 1 0 0 0,2 1 0 0 0,-1 0 1 0 0,1 0-1 0 0,1 1 0 0 0,0 0 0 0 0,0 0 0 0 0,1 1 0 0 0,0 0 0 0 0,0 1 1 0 0,2-1-1 0 0,-1 1 0 0 0,-2 10 91 0 0,7-19 7 0 0,0 0 0 0 0,0 0 0 0 0,0 0 0 0 0,0 0 0 0 0,1 1 0 0 0,-1-1 0 0 0,1 0 1 0 0,0 0-1 0 0,0 0 0 0 0,0 0 0 0 0,0 1 0 0 0,0-1 0 0 0,1 0 0 0 0,0 0 0 0 0,-1 0 0 0 0,1 0 0 0 0,0 0 0 0 0,1 0 0 0 0,-1 0 0 0 0,0 0 1 0 0,1 0-1 0 0,0-1 0 0 0,-1 1 0 0 0,1 0 0 0 0,0-1 0 0 0,0 0 0 0 0,1 1 0 0 0,-1-1 0 0 0,0 0 0 0 0,1 0 0 0 0,0 0 0 0 0,-1 0 0 0 0,1-1 1 0 0,0 1-1 0 0,0-1 0 0 0,2 1-7 0 0,9 1 131 0 0,0 0 0 0 0,0-1 0 0 0,1-1 0 0 0,0 0 0 0 0,-1-1 0 0 0,1-1 0 0 0,-1 0 0 0 0,1-1 0 0 0,-1 0 0 0 0,0-1 0 0 0,14-5-131 0 0,11-4 184 0 0,0-2 0 0 0,-1-1-1 0 0,-1-2 1 0 0,-1-1 0 0 0,0-3-1 0 0,-1 0 1 0 0,-1-2-1 0 0,-2-2 1 0 0,0-1 0 0 0,24-26-184 0 0,-49 45 14 0 0,0-1 1 0 0,-1 0-1 0 0,1 0 0 0 0,-2 0 1 0 0,1-1-1 0 0,-1 0 1 0 0,0 0-1 0 0,-1 0 0 0 0,0 0 1 0 0,-1-1-1 0 0,0 0 1 0 0,0 1-1 0 0,-1-1 1 0 0,0 0-1 0 0,-1-1 0 0 0,0-1-14 0 0,-2 10-12 0 0,-1 0-1 0 0,1 0 0 0 0,-1 0 0 0 0,1 0 1 0 0,-1 1-1 0 0,1-1 0 0 0,-1 0 0 0 0,0 1 1 0 0,0 0-1 0 0,0-1 0 0 0,0 1 0 0 0,0 0 0 0 0,0 0 1 0 0,0 0-1 0 0,0 0 0 0 0,-1 1 0 0 0,1-1 1 0 0,0 0-1 0 0,0 1 0 0 0,-1 0 0 0 0,1-1 1 0 0,0 1-1 0 0,-1 0 0 0 0,1 0 0 0 0,0 0 1 0 0,-1 1-1 0 0,1-1 0 0 0,0 1 0 0 0,0-1 0 0 0,-1 1 1 0 0,1 0-1 0 0,0-1 0 0 0,0 1 0 0 0,0 0 1 0 0,-1 1 12 0 0,-17 5-67 0 0,1 1-1 0 0,0 1 1 0 0,1 1 0 0 0,0 0 0 0 0,1 2 0 0 0,-11 8 67 0 0,-9 20-151 0 0,37-39 150 0 0,-1-1 0 0 0,0 1 0 0 0,1 0-1 0 0,-1 0 1 0 0,0 0 0 0 0,1 0 0 0 0,-1 0-1 0 0,1 0 1 0 0,0 0 0 0 0,-1 0 0 0 0,1 1 0 0 0,0-1-1 0 0,0 0 1 0 0,-1 0 0 0 0,1 0 0 0 0,0 0 0 0 0,0 0-1 0 0,0 1 1 0 0,0-1 0 0 0,1 0 0 0 0,-1 0 0 0 0,0 0-1 0 0,0 0 1 0 0,1 0 0 0 0,-1 0 0 0 0,1 0 0 0 0,-1 0-1 0 0,1 0 1 0 0,-1 0 0 0 0,1 0 0 0 0,-1 0 0 0 0,1 0-1 0 0,0 0 1 0 0,0 0 0 0 0,0 0 0 0 0,-1-1-1 0 0,1 1 1 0 0,0 0 0 0 0,0 0 0 0 0,0-1 0 0 0,0 1-1 0 0,0-1 1 0 0,1 1 1 0 0,122 22 344 0 0,-39-14-108 0 0,-82-8-226 0 0,0-1 0 0 0,0 0 0 0 0,0 1 0 0 0,0 0-1 0 0,0-1 1 0 0,0 1 0 0 0,0 0 0 0 0,-1 1-1 0 0,1-1 1 0 0,0 1 0 0 0,0-1 0 0 0,-1 1 0 0 0,1 0-1 0 0,-1-1 1 0 0,0 1 0 0 0,1 1 0 0 0,-1-1 0 0 0,0 0-1 0 0,0 0 1 0 0,0 1 0 0 0,-1 0 0 0 0,1-1 0 0 0,-1 1-1 0 0,1 0 1 0 0,-1-1 0 0 0,0 1 0 0 0,0 0 0 0 0,0 0-1 0 0,0 0 1 0 0,0 0 0 0 0,-1 0 0 0 0,0 0 0 0 0,1 0-1 0 0,-1 0 1 0 0,0 2-10 0 0,-28 79-1271 0 0,22-80 419 0 0,5-4-3772 0 0,1-1-4707 0 0,0-2-2081 0 0</inkml:trace>
  <inkml:trace contextRef="#ctx0" brushRef="#br0" timeOffset="1276.024">1694 99 7978 0 0,'0'0'4165'0'0,"0"0"-1825"0"0,0 0-756 0 0,0 0-114 0 0,0 0-166 0 0,0 0-178 0 0,0 0-225 0 0,0 0-256 0 0,0 0-181 0 0,0 0-116 0 0,0 0-43 0 0,0 0 37 0 0,-11 7 38 0 0,-49 31 413 0 0,55-32-618 0 0,-1 1 1 0 0,1 0-1 0 0,0 0 0 0 0,0 0 0 0 0,1 1 1 0 0,0-1-1 0 0,0 1 0 0 0,1 0 0 0 0,0 0 1 0 0,0 1-1 0 0,1-1 0 0 0,0 0 0 0 0,1 1 1 0 0,0 0-1 0 0,0-1 0 0 0,1 1 0 0 0,0 0 1 0 0,0-1-1 0 0,1 1 0 0 0,0-1 0 0 0,0 1 1 0 0,1-1-176 0 0,-1-4 25 0 0,-1-1 1 0 0,1 1 0 0 0,0-1 0 0 0,0 0-1 0 0,0 0 1 0 0,0 0 0 0 0,1 1 0 0 0,-1-1 0 0 0,1 0-1 0 0,0-1 1 0 0,-1 1 0 0 0,1 0 0 0 0,1 0-1 0 0,-1-1 1 0 0,0 1 0 0 0,1-1 0 0 0,-1 0-1 0 0,1 0 1 0 0,0 0 0 0 0,0 0 0 0 0,0 0-1 0 0,-1 0 1 0 0,2-1 0 0 0,-1 0 0 0 0,0 1 0 0 0,0-1-1 0 0,0 0 1 0 0,1-1 0 0 0,-1 1 0 0 0,0-1-1 0 0,3 1-25 0 0,4 0 92 0 0,-1 0-1 0 0,1-1 1 0 0,0 0-1 0 0,0 0 1 0 0,-1-1-1 0 0,1-1 1 0 0,0 1-1 0 0,-1-1 1 0 0,1-1-1 0 0,5-2-91 0 0,-4 1 65 0 0,1-1 0 0 0,-1 0-1 0 0,0-1 1 0 0,0 0-1 0 0,-1-1 1 0 0,1 0 0 0 0,-2 0-1 0 0,1-1 1 0 0,-1-1-1 0 0,0 1 1 0 0,-1-1 0 0 0,0-1-1 0 0,0 0 1 0 0,-1 0 0 0 0,0 0-1 0 0,-1-1 1 0 0,0 0-1 0 0,-1 0 1 0 0,0 0 0 0 0,1-5-65 0 0,-5 11-34 0 0,0 0 1 0 0,-1 0-1 0 0,0-1 1 0 0,1 1-1 0 0,-1 0 1 0 0,-1 0-1 0 0,1 0 1 0 0,-1 0 0 0 0,0 0-1 0 0,0 0 1 0 0,-1 0-1 0 0,1 0 1 0 0,-1 0-1 0 0,0 0 1 0 0,-1 1-1 0 0,1-1 1 0 0,-1 1 0 0 0,0-1-1 0 0,0 1 1 0 0,0 0-1 0 0,0 0 1 0 0,-1 1-1 0 0,0-1 1 0 0,1 1-1 0 0,-1 0 1 0 0,-1-1 0 0 0,1 2-1 0 0,0-1 1 0 0,-1 0-1 0 0,1 1 1 0 0,-1 0-1 0 0,0 0 1 0 0,0 1-1 0 0,0-1 1 0 0,0 1-1 0 0,0 0 1 0 0,-2 0 33 0 0,-74 0-2802 0 0,28 16-5317 0 0,37-8-4128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5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0 0 0,'0'0'1299'0'0,"0"0"-101"0"0,0 0 215 0 0,0 0 348 0 0,0 0 279 0 0,0 0 32 0 0,0 0-221 0 0,0 0-308 0 0,0 0-262 0 0,0 0-236 0 0,0 0-167 0 0,0-3-98 0 0,1 0-749 0 0,4-7 1725 0 0,5 7 2562 0 0,-10 3-3927 0 0,9 129 3168 0 0,1 3-3382 0 0,-10 122 503 0 0,27-256 88 0 0,120-17-503 0 0,-25 12-225 0 0,6 3-16 0 0,-127 4-13 0 0,0 0 1 0 0,-1 1-1 0 0,1-1 0 0 0,-1 0 0 0 0,1 0 1 0 0,0 0-1 0 0,-1 1 0 0 0,1-1 0 0 0,-1 0 1 0 0,1 0-1 0 0,0 0 0 0 0,-1 0 0 0 0,1 0 0 0 0,0 0 1 0 0,-1 0-1 0 0,1 0 0 0 0,-1-1 0 0 0,1 1 1 0 0,0 0-1 0 0,-1 0 0 0 0,1 0 0 0 0,-1-1 1 0 0,1 1-1 0 0,0 0 0 0 0,-1-1 0 0 0,1 1 0 0 0,-1 0 1 0 0,1-1-1 0 0,-1 1 0 0 0,1-1 0 0 0,-1 1 1 0 0,0-1-1 0 0,1 1 0 0 0,-1-1 0 0 0,0 1 1 0 0,1-1-1 0 0,-1 1 0 0 0,0-1 0 0 0,1 0 0 0 0,-1 1 1 0 0,0-1-1 0 0,0 1 0 0 0,0-1 0 0 0,0 0 1 0 0,0 1-1 0 0,1-1 0 0 0,-1 1 0 0 0,0-1 1 0 0,0 0-1 0 0,-1 1 0 0 0,1-1 0 0 0,0 0 0 0 0,0 1 1 0 0,0-1-1 0 0,0 0 0 0 0,0 1 0 0 0,-1-1-11 0 0,-71-65 94 0 0,-5 4-113 0 0,73 87-241 0 0,-6 152 265 0 0,-20-16 41 0 0,30-160-45 0 0,0 0 0 0 0,0-1 0 0 0,0 1 1 0 0,0-1-1 0 0,0 1 0 0 0,0 0 0 0 0,0-1 0 0 0,0 1 1 0 0,0-1-1 0 0,1 1 0 0 0,-1 0 0 0 0,0-1 0 0 0,0 1 1 0 0,0-1-1 0 0,1 1 0 0 0,-1-1 0 0 0,0 1 0 0 0,1-1 1 0 0,-1 1-1 0 0,0-1 0 0 0,1 1 0 0 0,-1-1 1 0 0,1 1-1 0 0,-1-1 0 0 0,1 1 0 0 0,-1-1 0 0 0,1 0 1 0 0,-1 1-1 0 0,1-1 0 0 0,-1 0 0 0 0,1 0 0 0 0,-1 1 1 0 0,1-1-1 0 0,0 0 0 0 0,-1 0 0 0 0,1 0 0 0 0,-1 0 1 0 0,1 0-1 0 0,0 0 0 0 0,-1 0 0 0 0,1 0 1 0 0,0 0-1 0 0,-1 0 0 0 0,1 0 0 0 0,-1 0 0 0 0,1 0 1 0 0,0 0-1 0 0,-1-1 0 0 0,1 1 0 0 0,-1 0 0 0 0,1 0 1 0 0,-1-1-1 0 0,1 1 0 0 0,-1 0 0 0 0,1-1 0 0 0,-1 1 1 0 0,1 0-1 0 0,-1-1 0 0 0,1 1 0 0 0,-1-1 1 0 0,1 1-1 0 0,-1-1 0 0 0,0 1 0 0 0,1-1 0 0 0,-1 1 1 0 0,0-1-1 0 0,0 0 0 0 0,1 1 0 0 0,-1-1 0 0 0,0 0-1 0 0,45-34 129 0 0,49-67 23 0 0,-79 76-808 0 0,-23 26-2069 0 0,-3 0-3648 0 0,9 0 1837 0 0,-1 0-8030 0 0</inkml:trace>
  <inkml:trace contextRef="#ctx0" brushRef="#br0" timeOffset="3041.493">1087 199 2529 0 0,'0'0'2737'0'0,"0"0"-1152"0"0,0 0-378 0 0,0 0 249 0 0,0 0 331 0 0,0 0 97 0 0,0 0-212 0 0,0 0-374 0 0,0 0-356 0 0,0 0-219 0 0,0 0-114 0 0,0 0-81 0 0,2-1-38 0 0,9-8 518 0 0,-11 8-485 0 0,-5-21 2850 0 0,2 19-3289 0 0,-1 0 1 0 0,1 0 0 0 0,-1 0 0 0 0,0 0 0 0 0,0 1 0 0 0,0 0-1 0 0,0 0 1 0 0,0 0 0 0 0,0 0 0 0 0,-1 0 0 0 0,1 1 0 0 0,-1 0-1 0 0,1 0 1 0 0,-1 0 0 0 0,1 1 0 0 0,-1-1 0 0 0,0 1 0 0 0,1 0 0 0 0,-1 0-1 0 0,0 1 1 0 0,1 0 0 0 0,-1 0-85 0 0,-6-1 83 0 0,5 0-55 0 0,0 1 0 0 0,0 0 0 0 0,0 0 0 0 0,1 1-1 0 0,-1-1 1 0 0,1 1 0 0 0,-1 1 0 0 0,1-1 0 0 0,0 1 0 0 0,0 0-1 0 0,0 0 1 0 0,0 0 0 0 0,0 1 0 0 0,1 0 0 0 0,-1 0 0 0 0,1 0-1 0 0,0 0 1 0 0,0 1 0 0 0,1-1 0 0 0,-1 1 0 0 0,1 0 0 0 0,0 0-1 0 0,1 1 1 0 0,-1-1 0 0 0,1 0 0 0 0,0 1 0 0 0,0-1 0 0 0,0 1-1 0 0,1 0 1 0 0,0 0 0 0 0,0 0 0 0 0,1-1 0 0 0,0 1 0 0 0,0 0-1 0 0,0 0 1 0 0,0 0 0 0 0,1 0 0 0 0,0 1-28 0 0,3-2 25 0 0,-1 0 0 0 0,1 0 0 0 0,0 0 0 0 0,0-1 0 0 0,0 1 0 0 0,1-1 0 0 0,0 0 0 0 0,0 0 1 0 0,0-1-1 0 0,0 1 0 0 0,0-1 0 0 0,1 0 0 0 0,-1-1 0 0 0,1 1 0 0 0,0-1 0 0 0,0 0 0 0 0,0-1 0 0 0,0 1 0 0 0,0-1 0 0 0,0 0 1 0 0,0-1-1 0 0,0 0 0 0 0,1 0 0 0 0,-1 0 0 0 0,0 0 0 0 0,6-2-25 0 0,36 6 220 0 0,-48-4-160 0 0,0 0-11 0 0,0 0-13 0 0,0 0 6 0 0,0 0 20 0 0,-25 6 716 0 0,9-1-770 0 0,0 1-1 0 0,1 0 1 0 0,0 1-1 0 0,1 1 1 0 0,0 0 0 0 0,0 1-1 0 0,-11 10-7 0 0,16-12 4 0 0,0 1 1 0 0,1 0-1 0 0,0 1 0 0 0,1 0 0 0 0,0 0 0 0 0,0 0 0 0 0,1 1 0 0 0,0 0 0 0 0,1 0 1 0 0,0 1-1 0 0,1-1 0 0 0,0 1 0 0 0,0 0 0 0 0,1 0 0 0 0,1 1 0 0 0,0-1 0 0 0,0 1 1 0 0,1-1-1 0 0,1 1 0 0 0,0-1 0 0 0,1 9-4 0 0,1-17 19 0 0,-1 1 1 0 0,1-1-1 0 0,0 0 0 0 0,1 0 1 0 0,-1 0-1 0 0,1 0 0 0 0,-1 0 0 0 0,1-1 1 0 0,0 1-1 0 0,0-1 0 0 0,0 0 1 0 0,0 1-1 0 0,0-1 0 0 0,1-1 1 0 0,-1 1-1 0 0,1 0 0 0 0,-1-1 1 0 0,1 0-1 0 0,-1 0 0 0 0,1 0 0 0 0,0 0 1 0 0,0 0-1 0 0,-1-1 0 0 0,1 0 1 0 0,0 0-1 0 0,0 0 0 0 0,0 0 1 0 0,-1 0-1 0 0,1-1 0 0 0,0 0 1 0 0,0 0-1 0 0,-1 0 0 0 0,4-1-19 0 0,12 1 131 0 0,87-20 253 0 0,-118 20-7214 0 0,6 1-3195 0 0,2 0-2373 0 0</inkml:trace>
  <inkml:trace contextRef="#ctx0" brushRef="#br0" timeOffset="4267.451">1457 479 1792 0 0,'0'0'1859'0'0,"0"0"-49"0"0,0 0 3 0 0,0 0-10 0 0,0 0-76 0 0,0 0-130 0 0,0 0-147 0 0,0 0-142 0 0,0 0-122 0 0,0 0-110 0 0,0 0-93 0 0,0 0-92 0 0,0 0-86 0 0,1-4-93 0 0,4-14-82 0 0,-51 7 3976 0 0,36 10-4484 0 0,0 1-1 0 0,-1 0 1 0 0,1 1 0 0 0,0 0-1 0 0,0 0 1 0 0,0 1-1 0 0,0 1 1 0 0,0 0-1 0 0,1 0 1 0 0,-1 0 0 0 0,1 2-1 0 0,-2 0-121 0 0,5-3 7 0 0,1 1 0 0 0,-1 0 1 0 0,0 0-1 0 0,1 0 0 0 0,0 1 0 0 0,0 0 0 0 0,0 0 0 0 0,0 0 0 0 0,0 1 1 0 0,1 0-1 0 0,0 0 0 0 0,0 0 0 0 0,0 0 0 0 0,1 0 0 0 0,0 1 0 0 0,0 0 0 0 0,0-1 1 0 0,0 1-1 0 0,1 0 0 0 0,0 0 0 0 0,1 1 0 0 0,-1-1 0 0 0,1 0 0 0 0,0 1 0 0 0,1-1 1 0 0,-1 3-8 0 0,2-7 8 0 0,-1 0 0 0 0,0-1 1 0 0,1 1-1 0 0,-1 0 1 0 0,1 0-1 0 0,0 0 1 0 0,-1-1-1 0 0,1 1 0 0 0,0 0 1 0 0,0-1-1 0 0,0 1 1 0 0,0-1-1 0 0,0 1 1 0 0,1-1-1 0 0,-1 1 0 0 0,0-1 1 0 0,1 0-1 0 0,-1 0 1 0 0,1 1-1 0 0,-1-1 1 0 0,1 0-1 0 0,0 0 0 0 0,-1-1 1 0 0,1 1-1 0 0,0 0 1 0 0,0-1-1 0 0,-1 1 1 0 0,1-1-1 0 0,0 1 0 0 0,0-1 1 0 0,0 0-1 0 0,0 0 1 0 0,0 0-1 0 0,-1 0 1 0 0,1 0-1 0 0,0 0 0 0 0,0 0-8 0 0,75-13 631 0 0,-64 7-578 0 0,0 0-1 0 0,-1-1 1 0 0,1-1-1 0 0,-1 1 1 0 0,-1-2-1 0 0,1 0 1 0 0,-1 0-1 0 0,-1-1 1 0 0,9-11-53 0 0,44-60 241 0 0,-93 151-16 0 0,-34 165-125 0 0,6-43-144 0 0,39-133 22 0 0,19-57 20 0 0,0-1 1 0 0,0 1-1 0 0,1-1 1 0 0,-1 1-1 0 0,0-1 1 0 0,1 0 0 0 0,-1 1-1 0 0,1-1 1 0 0,-1 1-1 0 0,1-1 1 0 0,-1 0-1 0 0,1 1 1 0 0,0-1 0 0 0,0 0-1 0 0,0 0 1 0 0,0 0-1 0 0,0 0 1 0 0,0 1-1 0 0,0-1 1 0 0,0-1 0 0 0,0 1-1 0 0,0 0 1 0 0,1 0-1 0 0,-1 0 1 0 0,0-1-1 0 0,1 1 1 0 0,-1 0-1 0 0,0-1 1 0 0,1 1 0 0 0,-1-1-1 0 0,1 0 1 0 0,-1 0-1 0 0,1 1 1 0 0,-1-1-1 0 0,1 0 1 0 0,-1 0 0 0 0,1 0-1 0 0,-1 0 1 0 0,1-1-1 0 0,-1 1 1 0 0,1 0-1 0 0,-1-1 1 0 0,0 1-1 0 0,1-1 1 0 0,-1 1 0 0 0,1-1-1 0 0,-1 1 1 0 0,0-1-1 0 0,0 0 1 0 0,1 0-1 0 0,-1 0 1 0 0,0 0 1 0 0,80-51 121 0 0,-73 46-136 0 0,-6 5 23 0 0,-1 1-1 0 0,1-1 0 0 0,-1 1 1 0 0,1-1-1 0 0,-1 0 1 0 0,1 1-1 0 0,-1-1 0 0 0,1 0 1 0 0,-1 0-1 0 0,0 0 0 0 0,0 0 1 0 0,1 0-1 0 0,-1 0 1 0 0,0 0-1 0 0,0-1 0 0 0,0 1 1 0 0,0 0-1 0 0,0-1 1 0 0,0 1-1 0 0,-1-1 0 0 0,1 1 1 0 0,0-1-1 0 0,-1 1 0 0 0,1-1 1 0 0,-1 1-1 0 0,0-1 1 0 0,1 1-1 0 0,-1-1 0 0 0,0 0 1 0 0,0 1-1 0 0,0-1 1 0 0,0 0-1 0 0,0 1 0 0 0,0-1 1 0 0,-1 1-1 0 0,1-1 0 0 0,0 0 1 0 0,-1 1-1 0 0,1-1 1 0 0,-1 1-1 0 0,0-1 0 0 0,1 1 1 0 0,-1 0-1 0 0,0-1 1 0 0,0 1-1 0 0,0-1 0 0 0,0 1 1 0 0,0 0-1 0 0,-1-1-7 0 0,-7-3-16 0 0,-1 0 0 0 0,1 0-1 0 0,-1 1 1 0 0,0 0 0 0 0,0 1-1 0 0,0 0 1 0 0,-1 1 0 0 0,1 0 0 0 0,-1 0-1 0 0,-4 1 17 0 0,-150-28-176 0 0,148 22 220 0 0,17 6-42 0 0,0 1 11 0 0,21-4 22 0 0,69-6 63 0 0,121-1 156 0 0,-210 11-333 0 0,0 0-1 0 0,0 0 1 0 0,0 0 0 0 0,0 0 0 0 0,0 0-1 0 0,0 0 1 0 0,0 0 0 0 0,0 0 0 0 0,0-1 0 0 0,0 1-1 0 0,0 0 1 0 0,0-1 0 0 0,0 1 0 0 0,0-1-1 0 0,-1 1 1 0 0,1-1 0 0 0,0 1 0 0 0,0-1-1 0 0,0 0 1 0 0,-1 1 0 0 0,1-1 0 0 0,0 0 0 0 0,-1 0-1 0 0,1 1 1 0 0,-1-1 0 0 0,1 0 0 0 0,-1 0-1 0 0,1 0 1 0 0,-1 0 0 0 0,1 0 0 0 0,-1 0 0 0 0,0 1-1 0 0,0-1 1 0 0,1 0 0 0 0,-1 0 0 0 0,0 0-1 0 0,0 0 1 0 0,0 0 0 0 0,0 0 0 0 0,0 0-1 0 0,0 0 1 0 0,0 0 0 0 0,-1 0 0 0 0,1 0 0 0 0,0 0-1 0 0,0 0 1 0 0,-1 0 0 0 0,1 0 0 0 0,-1 0-1 0 0,1 0 1 0 0,-1 0 0 0 0,1 1 0 0 0,-1-1 0 0 0,0 0 79 0 0,-2-12-3495 0 0,2 5-2559 0 0,0 7 4607 0 0,1-3-10370 0 0</inkml:trace>
  <inkml:trace contextRef="#ctx0" brushRef="#br0" timeOffset="4597.347">1748 545 9586 0 0,'0'0'4114'0'0,"0"0"-1645"0"0,0 0-720 0 0,0 0-101 0 0,0 0-143 0 0,0 0-167 0 0,0 0-295 0 0,0 0-347 0 0,0 0-215 0 0,0 0-103 0 0,0 0-46 0 0,0 0-11 0 0,0 0 15 0 0,-4 11-40 0 0,-15 92 594 0 0,19-101-873 0 0,0 0 0 0 0,1 0 0 0 0,-1 1 0 0 0,0-1 0 0 0,1 0 0 0 0,-1 0 1 0 0,1 0-1 0 0,0 0 0 0 0,-1 0 0 0 0,1 0 0 0 0,0 0 0 0 0,0 0 0 0 0,0 0 0 0 0,1-1 0 0 0,-1 1 1 0 0,0 0-1 0 0,1 0 0 0 0,-1-1 0 0 0,1 1 0 0 0,0-1 0 0 0,-1 0 0 0 0,1 1 0 0 0,0-1 0 0 0,0 0 1 0 0,0 0-1 0 0,0 0 0 0 0,0 0 0 0 0,0 0 0 0 0,0-1 0 0 0,0 1 0 0 0,0-1 0 0 0,0 1 0 0 0,0-1 1 0 0,0 0-1 0 0,2 0-17 0 0,1 1 57 0 0,1-1 0 0 0,0 0 0 0 0,-1 0 1 0 0,1-1-1 0 0,-1 0 0 0 0,1 0 1 0 0,-1 0-1 0 0,0 0 0 0 0,1-1 0 0 0,-1 0 1 0 0,0 0-1 0 0,0-1 0 0 0,0 1 0 0 0,0-1 1 0 0,0 0-1 0 0,-1 0 0 0 0,0-1 1 0 0,1 1-1 0 0,-1-1 0 0 0,0 0 0 0 0,-1 0 1 0 0,1-1-1 0 0,1-1-57 0 0,59-115 362 0 0,-68 106-3251 0 0,-8 21-8267 0 0,8-1-978 0 0</inkml:trace>
  <inkml:trace contextRef="#ctx0" brushRef="#br0" timeOffset="5365.62">2300 560 13571 0 0,'0'0'4342'0'0,"0"0"-2547"0"0,0 0-887 0 0,0 0 17 0 0,0 0 43 0 0,0 0-51 0 0,0 0-155 0 0,0 0-223 0 0,0 0-181 0 0,0 0-107 0 0,0 0-72 0 0,0 0-25 0 0,-14 0-7 0 0,-45 1-24 0 0,5 18 175 0 0,41-9-213 0 0,11-9-82 0 0,0 0 1 0 0,0 1 0 0 0,0-1 0 0 0,0 0 0 0 0,0 1 0 0 0,0 0 0 0 0,1-1-1 0 0,-1 1 1 0 0,0 0 0 0 0,1 0 0 0 0,0 0 0 0 0,-1 0 0 0 0,1 0-1 0 0,0 0 1 0 0,0 0 0 0 0,0 0 0 0 0,0 1 0 0 0,0-1 0 0 0,1 0-1 0 0,-1 0 1 0 0,1 1 0 0 0,0-1 0 0 0,-1 1 0 0 0,1-1 0 0 0,0 0 0 0 0,0 1-1 0 0,1-1 1 0 0,-1 0 0 0 0,0 1 0 0 0,1-1 0 0 0,-1 0 0 0 0,1 1-1 0 0,0-1 1 0 0,0 0 0 0 0,0 0 0 0 0,0 0 0 0 0,0 1 0 0 0,0-1-1 0 0,1 0 1 0 0,-1-1 0 0 0,1 1 0 0 0,0 1-4 0 0,6-1 38 0 0,1 0-1 0 0,-1 0 1 0 0,0-1 0 0 0,1 0 0 0 0,-1 0-1 0 0,1-1 1 0 0,-1 0 0 0 0,1 0-1 0 0,-1-1 1 0 0,1 0 0 0 0,-1-1 0 0 0,0 0-1 0 0,1 0 1 0 0,-1-1 0 0 0,0 0-1 0 0,0 0 1 0 0,-1-1 0 0 0,1 0 0 0 0,-1 0-1 0 0,0-1 1 0 0,0 0 0 0 0,0 0-1 0 0,-1-1 1 0 0,0 0 0 0 0,2-2-38 0 0,-8 8-4 0 0,1-1 0 0 0,-1 1 1 0 0,1-1-1 0 0,-1 1 0 0 0,0-1 1 0 0,1 1-1 0 0,-1-1 0 0 0,1 1 0 0 0,-1-1 1 0 0,1 1-1 0 0,-1 0 0 0 0,1-1 0 0 0,-1 1 1 0 0,1 0-1 0 0,0-1 0 0 0,-1 1 1 0 0,1 0-1 0 0,-1 0 0 0 0,1 0 0 0 0,0-1 1 0 0,-1 1-1 0 0,1 0 0 0 0,0 0 0 0 0,-1 0 1 0 0,1 0-1 0 0,0 0 0 0 0,-1 0 1 0 0,1 1-1 0 0,-1-1 0 0 0,1 0 0 0 0,0 0 1 0 0,-1 0-1 0 0,1 0 0 0 0,0 1 1 0 0,-1-1-1 0 0,1 0 0 0 0,-1 1 0 0 0,1-1 1 0 0,-1 0-1 0 0,1 1 0 0 0,-1-1 0 0 0,1 1 1 0 0,-1-1-1 0 0,1 1 0 0 0,-1-1 1 0 0,0 1-1 0 0,1-1 0 0 0,-1 1 0 0 0,0-1 1 0 0,1 1-1 0 0,-1-1 0 0 0,0 1 0 0 0,0 0 1 0 0,1-1-1 0 0,-1 1 0 0 0,0 0 4 0 0,5 8 5 0 0,-2-7 1 0 0,1 0 0 0 0,-1 1 0 0 0,0-2-1 0 0,1 1 1 0 0,0 0 0 0 0,-1-1 0 0 0,1 1 0 0 0,0-1 0 0 0,0 0 0 0 0,-1 0 0 0 0,1-1 0 0 0,0 1 0 0 0,0-1-1 0 0,0 0 1 0 0,0 0 0 0 0,0 0 0 0 0,0 0 0 0 0,0-1 0 0 0,0 1 0 0 0,0-1 0 0 0,-1 0 0 0 0,1 0 0 0 0,0-1-1 0 0,0 1 1 0 0,-1-1 0 0 0,1 0 0 0 0,-1 0 0 0 0,0 0 0 0 0,1 0 0 0 0,-1-1 0 0 0,0 1 0 0 0,0-1 0 0 0,2-2-6 0 0,11-11 36 0 0,0 0 1 0 0,-1-2 0 0 0,-1 1 0 0 0,0-2 0 0 0,-2 0-1 0 0,0 0 1 0 0,-1-1 0 0 0,-1 0 0 0 0,-1-1 0 0 0,-1 0-1 0 0,0-1 1 0 0,-2 0 0 0 0,-1 0 0 0 0,0 0 0 0 0,-2-1-1 0 0,0 1 1 0 0,-2-1 0 0 0,-1 0 0 0 0,0 1 0 0 0,-3-19-37 0 0,3 38-9 0 0,-1 0-1 0 0,1-1 1 0 0,0 1 0 0 0,-1 0 0 0 0,1 0 0 0 0,-1-1-1 0 0,0 1 1 0 0,0 0 0 0 0,-1 0 0 0 0,1 0 0 0 0,-1 0 0 0 0,1 0-1 0 0,-1 0 1 0 0,0 1 0 0 0,0-1 0 0 0,0 0 0 0 0,0 1-1 0 0,-1 0 1 0 0,1-1 0 0 0,-1 1 0 0 0,1 0 0 0 0,-1 0 0 0 0,0 0-1 0 0,0 1 1 0 0,0-1 0 0 0,0 1 0 0 0,0-1 0 0 0,0 1-1 0 0,0 0 1 0 0,0 0 0 0 0,0 1 0 0 0,-1-1 0 0 0,1 1 0 0 0,0-1-1 0 0,-1 1 1 0 0,1 0 0 0 0,0 0 0 0 0,0 1 0 0 0,-1-1 0 0 0,1 1-1 0 0,0-1 1 0 0,-1 1 0 0 0,1 0 9 0 0,-1 4 6 0 0,0 0 0 0 0,0 1-1 0 0,1-1 1 0 0,-1 1 0 0 0,1 0 0 0 0,0 0 0 0 0,1 0-1 0 0,-1 0 1 0 0,1 0 0 0 0,1 0 0 0 0,-1 1 0 0 0,1-1 0 0 0,0 1-1 0 0,0-1 1 0 0,1 1 0 0 0,0-1 0 0 0,0 1 0 0 0,1 0 0 0 0,0-1-1 0 0,0 1 1 0 0,0-1 0 0 0,3 6-6 0 0,1 10 60 0 0,2-1 0 0 0,0 0 0 0 0,1 0 0 0 0,2-1 0 0 0,0-1 0 0 0,5 8-60 0 0,-9-16 45 0 0,13 26 126 0 0,1-2 0 0 0,2 0 0 0 0,2-1 0 0 0,1-1 0 0 0,10 9-171 0 0,-34-41-41 0 0,-1 0 0 0 0,1 0-1 0 0,-1-1 1 0 0,1 1 0 0 0,0-1-1 0 0,-1 1 1 0 0,1 0 0 0 0,0-1-1 0 0,0 1 1 0 0,-1-1 0 0 0,1 1-1 0 0,0-1 1 0 0,0 0-1 0 0,0 1 1 0 0,0-1 0 0 0,0 0-1 0 0,-1 0 1 0 0,1 0 0 0 0,0 1-1 0 0,0-1 1 0 0,0 0 0 0 0,0 0-1 0 0,0 0 1 0 0,0 0 0 0 0,0-1-1 0 0,0 1 1 0 0,-1 0 0 0 0,1 0-1 0 0,0 0 1 0 0,0-1 0 0 0,0 1-1 0 0,0 0 1 0 0,0-1 0 0 0,-1 1-1 0 0,1-1 1 0 0,0 1 0 0 0,0-1-1 0 0,-1 0 1 0 0,1 1 0 0 0,0-1-1 0 0,0 0 42 0 0,12-26-9416 0 0,-13 20-2522 0 0</inkml:trace>
  <inkml:trace contextRef="#ctx0" brushRef="#br0" timeOffset="5747.986">3115 335 17484 0 0,'0'0'1467'0'0,"0"0"-416"0"0,0 0-13 0 0,0 0 69 0 0,0 0-13 0 0,0 0-120 0 0,0 0-216 0 0,0 0-222 0 0,0 0-151 0 0,0 0-104 0 0,0 0-84 0 0,0 0-59 0 0,0 0-48 0 0,-6-1-34 0 0,-19-6-24 0 0,23 7-31 0 0,0 0 0 0 0,0 1-1 0 0,0-1 1 0 0,0 1 0 0 0,0-1-1 0 0,1 1 1 0 0,-1 0 0 0 0,0 0 0 0 0,0 0-1 0 0,1 0 1 0 0,-1 0 0 0 0,1 0-1 0 0,-1 0 1 0 0,1 0 0 0 0,-1 1-1 0 0,1-1 1 0 0,0 1 0 0 0,0-1-1 0 0,-1 1 1 0 0,1-1 0 0 0,0 1-1 0 0,0 0 1 0 0,1-1 0 0 0,-1 1 0 0 0,0 0-1 0 0,0 0 1 0 0,1 0 0 0 0,-1-1-1 0 0,1 1 1 0 0,0 0 0 0 0,0 2-1 0 0,0-2-6 0 0,1 0 1 0 0,0 0-1 0 0,-1 1 1 0 0,1-1-1 0 0,1 0 1 0 0,-1 0-1 0 0,0 0 1 0 0,0 0-1 0 0,1 0 1 0 0,-1 0-1 0 0,1 0 1 0 0,-1-1-1 0 0,1 1 1 0 0,0 0-1 0 0,0-1 1 0 0,0 1-1 0 0,0-1 1 0 0,0 0-1 0 0,0 0 1 0 0,0 0-1 0 0,0 0 1 0 0,2 0 5 0 0,27 25 63 0 0,-29-19-16 0 0,0 0 0 0 0,0 0-1 0 0,-1 0 1 0 0,0 0 0 0 0,0 1-1 0 0,-1-1 1 0 0,0 0 0 0 0,0 0-1 0 0,-1 1 1 0 0,0-1 0 0 0,0 0-1 0 0,0 0 1 0 0,-1 0 0 0 0,0 0 0 0 0,-1 0-1 0 0,0-1 1 0 0,0 1 0 0 0,0-1-1 0 0,0 1 1 0 0,-1-1 0 0 0,0 0-1 0 0,-1 0 1 0 0,1-1 0 0 0,-1 1-1 0 0,0-1 1 0 0,0 0 0 0 0,-1-1-1 0 0,0 1 1 0 0,0-1 0 0 0,0 0-1 0 0,0 0 1 0 0,0-1 0 0 0,-2 0-47 0 0,-26 7-1291 0 0,21-12-6278 0 0,9-1-4386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9 107 11554 0 0,'0'0'3793'0'0,"0"0"-1262"0"0,0 0-877 0 0,0 0-279 0 0,0 0-105 0 0,0 0-195 0 0,0 0-246 0 0,0 0-258 0 0,0 0-248 0 0,0 0-229 0 0,0 0-184 0 0,0 0-120 0 0,0 0-71 0 0,-2-22-65 0 0,-5-63-218 0 0,21 115-3916 0 0,-8-12-800 0 0,0 1-6314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9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71 0 0 0,'0'0'1016'0'0,"0"0"71"0"0,0 0 56 0 0,0 0 76 0 0,0 0 88 0 0,0 0 41 0 0,0 0-82 0 0,0 0-150 0 0,0 0-202 0 0,0 0-194 0 0,0 0-112 0 0,18-7-24 0 0,54-17 28 0 0,-42 18 2844 0 0,-30 6-2790 0 0,0 0-18 0 0,0 0 10 0 0,0 0 21 0 0,0 0 18 0 0,0 0 15 0 0,0 0-11 0 0,0 0-17 0 0,0 0-51 0 0,-47 0 3136 0 0,46 0-3754 0 0,-11-1 72 0 0,-1 1 1 0 0,1 1-1 0 0,-1 0 0 0 0,1 0 1 0 0,-1 1-1 0 0,1 1 1 0 0,0 0-1 0 0,0 1 0 0 0,-3 1-87 0 0,13-4 11 0 0,-4 1 19 0 0,0 1 0 0 0,-1 0 1 0 0,2 0-1 0 0,-1 0 0 0 0,0 1 0 0 0,1-1 0 0 0,-1 1 0 0 0,1 1 1 0 0,0-1-1 0 0,1 1 0 0 0,-1 0 0 0 0,1 0 0 0 0,-2 3-30 0 0,6-3 27 0 0,0-1-1 0 0,0 1 1 0 0,1-1-1 0 0,0 1 0 0 0,0-1 1 0 0,0 1-1 0 0,1-1 1 0 0,-1 1-1 0 0,1-1 1 0 0,0 0-1 0 0,0 0 0 0 0,0 0 1 0 0,1 0-1 0 0,0-1 1 0 0,0 1-1 0 0,0 0 1 0 0,0-1-1 0 0,0 0 1 0 0,0 0-1 0 0,1 0 0 0 0,0 0 1 0 0,-1-1-1 0 0,1 1 1 0 0,0-1-1 0 0,0 0 1 0 0,1 0-1 0 0,-1 0 1 0 0,0-1-1 0 0,2 1-26 0 0,108 43 392 0 0,-111-44-377 0 0,0-1-1 0 0,-1 1 0 0 0,1 0 1 0 0,0 0-1 0 0,-1 0 1 0 0,1 0-1 0 0,-1 0 1 0 0,0 1-1 0 0,1-1 0 0 0,-1 1 1 0 0,0 0-1 0 0,0-1 1 0 0,0 1-1 0 0,0 0 1 0 0,0 0-1 0 0,0 0 1 0 0,0 1-1 0 0,-1-1 0 0 0,1 0 1 0 0,-1 1-1 0 0,0-1 1 0 0,0 1-1 0 0,0-1 1 0 0,0 1-1 0 0,0-1 0 0 0,0 1 1 0 0,-1 0-1 0 0,1 0 1 0 0,-1-1-1 0 0,0 1 1 0 0,0 0-1 0 0,0 0 1 0 0,0-1-1 0 0,0 1 0 0 0,0 0 1 0 0,-1 0-1 0 0,0-1 1 0 0,1 1-1 0 0,-1-1 1 0 0,0 1-1 0 0,0 0 0 0 0,0-1 1 0 0,-1 1-1 0 0,1-1 1 0 0,-1 0-1 0 0,-1 2-14 0 0,-12 9 30 0 0,-2-2-1 0 0,1 0 0 0 0,-2-1 1 0 0,1 0-1 0 0,-1-1 0 0 0,-1-2 1 0 0,1 0-1 0 0,-1 0 0 0 0,-1-2 1 0 0,1-1-1 0 0,-1 0 0 0 0,0-1 1 0 0,-12 0-30 0 0,32-3-52 0 0,0 0-46 0 0,9-15-1629 0 0,-5 11 1230 0 0,44-37-3406 0 0,-14 17-4881 0 0,-22 16-2790 0 0</inkml:trace>
  <inkml:trace contextRef="#ctx0" brushRef="#br0" timeOffset="243.418">562 163 14691 0 0,'0'0'1526'0'0,"0"0"-459"0"0,0 0 38 0 0,0 0 173 0 0,0 0 29 0 0,0 0-159 0 0,0 0-233 0 0,0 0-210 0 0,0 0-212 0 0,0 0-163 0 0,0 0-102 0 0,0 0-70 0 0,0 0-40 0 0,-2 29-10 0 0,-6 91-28 0 0,-6-56-220 0 0,9-52-425 0 0,-2-9-3241 0 0,6-3 545 0 0,1 0-2792 0 0,0 0-5099 0 0</inkml:trace>
  <inkml:trace contextRef="#ctx0" brushRef="#br0" timeOffset="830.475">748 354 18228 0 0,'0'0'1854'0'0,"0"0"-551"0"0,0 0-231 0 0,0 0-11 0 0,0 0-135 0 0,0 0-158 0 0,0 0-156 0 0,0 0-160 0 0,0 0-117 0 0,0 0-102 0 0,0 0-62 0 0,0 0-31 0 0,2-13 16 0 0,27-99 336 0 0,41 21-373 0 0,-69 91-132 0 0,0 0 0 0 0,0 0 0 0 0,0 0 0 0 0,0 0 0 0 0,0 0 0 0 0,-1 0 0 0 0,1 1 0 0 0,0-1 0 0 0,0 0-1 0 0,0 1 1 0 0,-1-1 0 0 0,1 1 0 0 0,0-1 0 0 0,0 1 0 0 0,-1-1 0 0 0,1 1 0 0 0,-1-1 0 0 0,1 1 0 0 0,0 0 0 0 0,-1-1 0 0 0,1 1 0 0 0,-1 0 0 0 0,1 0 0 0 0,-1-1 0 0 0,0 1 0 0 0,1 0 0 0 0,-1 0 0 0 0,0 0 0 0 0,0-1-1 0 0,1 1 1 0 0,-1 0 0 0 0,0 0 0 0 0,0 0 0 0 0,0 0 0 0 0,0 0 0 0 0,0-1 0 0 0,0 1 0 0 0,0 0 0 0 0,0 0 0 0 0,0 0 0 0 0,-1 0 0 0 0,1 0 0 0 0,0-1 0 0 0,0 1 0 0 0,-1 0 0 0 0,1 0 0 0 0,-1 0 13 0 0,1 1-10 0 0,0-2 10 0 0,0 6-2 0 0,-1 0 0 0 0,1 0 0 0 0,0 0 0 0 0,1-1 0 0 0,-1 1 0 0 0,1 0 0 0 0,0 0 0 0 0,1 0 0 0 0,-1-1 0 0 0,1 1 0 0 0,0-1 0 0 0,0 1 0 0 0,1-1 0 0 0,0 0 0 0 0,0 0 0 0 0,0 0 0 0 0,0 0 0 0 0,1-1 1 0 0,0 1-1 0 0,0-1 0 0 0,0 0 0 0 0,1 0 0 0 0,-1 0 0 0 0,1-1 0 0 0,1 1 2 0 0,-1-4 60 0 0,1 0 0 0 0,0 0 0 0 0,0-1 1 0 0,-1 1-1 0 0,1-2 0 0 0,0 1 0 0 0,-1 0 0 0 0,1-1 1 0 0,-1 0-1 0 0,0 0 0 0 0,0-1 0 0 0,1 1 0 0 0,-2-1 1 0 0,1 0-1 0 0,0-1 0 0 0,-1 1 0 0 0,1-1 0 0 0,-1 0 1 0 0,0 0-1 0 0,0 0 0 0 0,0-1 0 0 0,-1 1 0 0 0,3-5-60 0 0,3-1 131 0 0,-3 4-40 0 0,0-1 1 0 0,-1 1-1 0 0,1-1 0 0 0,-2 0 1 0 0,1-1-1 0 0,-1 1 1 0 0,0-1-1 0 0,0 0 1 0 0,-1 0-1 0 0,0 0 0 0 0,1-8-91 0 0,1-17-704 0 0,-11 35-3359 0 0,5 3-2408 0 0,1-1-5476 0 0</inkml:trace>
  <inkml:trace contextRef="#ctx0" brushRef="#br0" timeOffset="1160.253">1518 104 15627 0 0,'0'0'3161'0'0,"0"0"-1434"0"0,0 0-555 0 0,0 0-1 0 0,0 0-76 0 0,0 0-139 0 0,0 0-212 0 0,0 0-186 0 0,0 0-117 0 0,0 0-66 0 0,0 0-67 0 0,0 0-72 0 0,-6-3-36 0 0,5 1-184 0 0,-1 1 1 0 0,0 0-1 0 0,0 0 0 0 0,0 0 0 0 0,0 0 0 0 0,0 1 0 0 0,0-1 0 0 0,0 0 1 0 0,0 1-1 0 0,0-1 0 0 0,-1 1 0 0 0,1 0 0 0 0,0 0 0 0 0,0 0 1 0 0,0 0-1 0 0,0 0 0 0 0,-1 0 0 0 0,1 1 0 0 0,0-1 0 0 0,0 1 0 0 0,0-1 1 0 0,0 1-1 0 0,0 0 0 0 0,0 0 0 0 0,0 0 0 0 0,0 0 0 0 0,-1 1-16 0 0,-4 1 13 0 0,1 1 0 0 0,0-1 0 0 0,0 1-1 0 0,1 0 1 0 0,-1 1 0 0 0,1-1-1 0 0,0 1 1 0 0,0 0 0 0 0,0 1 0 0 0,1-1-1 0 0,0 1 1 0 0,0 0 0 0 0,0 0-1 0 0,1 0 1 0 0,0 0 0 0 0,0 1 0 0 0,1-1-1 0 0,-1 1 1 0 0,2 0 0 0 0,-1 0-1 0 0,1-1 1 0 0,0 1 0 0 0,0 0 0 0 0,0 0-1 0 0,1 0 1 0 0,0 0 0 0 0,1 0-1 0 0,1 7-12 0 0,1-9-7 0 0,0 0 0 0 0,0-1 0 0 0,1 1-1 0 0,-1-1 1 0 0,1 0 0 0 0,1 0-1 0 0,-1 0 1 0 0,0 0 0 0 0,1-1 0 0 0,0 0-1 0 0,0 1 1 0 0,0-2 0 0 0,0 1 0 0 0,0-1-1 0 0,0 0 1 0 0,1 0 0 0 0,-1 0-1 0 0,1-1 1 0 0,0 1 0 0 0,-1-1 0 0 0,1-1-1 0 0,0 1 1 0 0,0-1 0 0 0,-1 0-1 0 0,1-1 1 0 0,0 1 0 0 0,0-1 0 0 0,-1 0-1 0 0,1 0 1 0 0,-1-1 0 0 0,1 0-1 0 0,-1 0 1 0 0,1 0 0 0 0,-1-1 0 0 0,0 1-1 0 0,0-1 1 0 0,0-1 7 0 0,40-39-2743 0 0,-33 27-1583 0 0,0-1-4951 0 0,-9 12-2359 0 0</inkml:trace>
  <inkml:trace contextRef="#ctx0" brushRef="#br0" timeOffset="1542.068">1676 222 9202 0 0,'0'0'1958'0'0,"0"0"-142"0"0,0 0 73 0 0,0 0-5 0 0,0 0-141 0 0,0 0-249 0 0,0 0-221 0 0,0 0-189 0 0,0 0-142 0 0,0 0-131 0 0,0 0-92 0 0,0 0-90 0 0,0 0-89 0 0,26 6-56 0 0,81 18-81 0 0,-27-27 461 0 0,-65-2-700 0 0,5-2-8 0 0,0 0 1 0 0,0-2-1 0 0,0 0 0 0 0,-1-1 0 0 0,0-1 0 0 0,-1-1 0 0 0,-1 0 1 0 0,0-1-1 0 0,0-1 0 0 0,6-8-156 0 0,-21 21 10 0 0,0-1 0 0 0,0 0 0 0 0,0 0 0 0 0,0 0 1 0 0,0 0-1 0 0,0 0 0 0 0,0 0 0 0 0,-1-1 0 0 0,1 1 0 0 0,-1-1 0 0 0,0 1 0 0 0,0-1 1 0 0,0 1-1 0 0,0-1 0 0 0,0 0 0 0 0,0 0 0 0 0,-1 1 0 0 0,1-1 0 0 0,-1 0 0 0 0,0 0 1 0 0,0 0-1 0 0,0 1 0 0 0,0-1 0 0 0,0 0 0 0 0,-1 0 0 0 0,1 0 0 0 0,-1 1 0 0 0,0-1 1 0 0,0 0-1 0 0,0 0 0 0 0,0 1 0 0 0,0-1 0 0 0,0 1 0 0 0,-1-1 0 0 0,1 1 0 0 0,-1 0 1 0 0,0 0-1 0 0,0-1 0 0 0,0 1 0 0 0,0 0 0 0 0,0 1 0 0 0,0-1 0 0 0,0 0 0 0 0,-1 1 1 0 0,1-1-1 0 0,-1 1 0 0 0,1-1 0 0 0,-1 1 0 0 0,1 0 0 0 0,-1 0 0 0 0,0 1 0 0 0,0-1 1 0 0,1 0-1 0 0,-3 1-10 0 0,-8 0-17 0 0,1 0 0 0 0,-1 1 0 0 0,1 1 0 0 0,-1 0 0 0 0,1 1 0 0 0,0 0 0 0 0,0 1 0 0 0,0 0 0 0 0,0 1 0 0 0,1 0 0 0 0,0 1 0 0 0,0 0 0 0 0,0 1 0 0 0,1 0 0 0 0,0 1 0 0 0,0 0 0 0 0,1 0 0 0 0,0 1 0 0 0,0 0 0 0 0,1 1 0 0 0,0 0 0 0 0,1 0 0 0 0,-1 3 17 0 0,4-9-11 0 0,1 0-1 0 0,-1 0 1 0 0,1 1-1 0 0,0-1 1 0 0,0 1-1 0 0,0 0 1 0 0,1 0-1 0 0,-1 0 1 0 0,1 0-1 0 0,0 1 1 0 0,1-1-1 0 0,0 0 1 0 0,-1 1-1 0 0,2-1 1 0 0,-1 1-1 0 0,1 0 1 0 0,-1-1-1 0 0,2 1 1 0 0,-1-1-1 0 0,1 1 1 0 0,-1-1-1 0 0,1 1 1 0 0,1-1-1 0 0,-1 1 1 0 0,1-1-1 0 0,0 0 1 0 0,0 0-1 0 0,1 0 1 0 0,-1 0-1 0 0,1 0 1 0 0,0 0-1 0 0,1-1 1 0 0,-1 1-1 0 0,3 1 12 0 0,9 5-187 0 0,-1-2 1 0 0,1 0-1 0 0,1 0 0 0 0,0-1 0 0 0,0-1 0 0 0,0-1 0 0 0,1-1 1 0 0,0 0-1 0 0,0-1 0 0 0,11 1 187 0 0,16 1-4630 0 0,-2-4-4114 0 0,-27-2-3632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1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12179 0 0,'0'0'2145'0'0,"0"0"-288"0"0,0 0-105 0 0,0 0-58 0 0,0 0-170 0 0,0 0-333 0 0,0 0-344 0 0,0 0-214 0 0,0 0-127 0 0,0 0-46 0 0,0 0-12 0 0,0 0-12 0 0,0 4 1148 0 0,54 8-97 0 0,255-6 154 0 0,-221-6-1497 0 0,-64 4-140 0 0,-25-1 713 0 0,-89-113-829 0 0,67 65-383 0 0,20 34-4394 0 0,3 0-4955 0 0,0 8-2360 0 0</inkml:trace>
  <inkml:trace contextRef="#ctx0" brushRef="#br0" timeOffset="977.319">188 46 0 0 0,'0'0'1218'0'0,"0"0"-149"0"0,0 0-146 0 0,0 0-77 0 0,0 0 34 0 0,0 0 112 0 0,0 0 91 0 0,0 0 64 0 0,0 0 58 0 0,0 0 29 0 0,0 0 48 0 0,0 0 19 0 0,3 11 7820 0 0,-5-11-9086 0 0,0 1 1 0 0,0-1-1 0 0,0 1 1 0 0,0 0-1 0 0,0 0 1 0 0,0 0 0 0 0,0 0-1 0 0,0 0 1 0 0,0 0-1 0 0,1 0 1 0 0,-1 1-1 0 0,0-1 1 0 0,1 1-1 0 0,-1-1 1 0 0,1 1-1 0 0,-1 0 1 0 0,1 0-1 0 0,0-1 1 0 0,0 1 0 0 0,0 0-1 0 0,0 0 1 0 0,0 0-1 0 0,0 0 1 0 0,0 0-1 0 0,1 0 1 0 0,-1 1-1 0 0,1-1 1 0 0,-1 0-1 0 0,1 0 1 0 0,0 0 0 0 0,0 0-1 0 0,0 1 1 0 0,0-1-1 0 0,0 0 1 0 0,1 0-1 0 0,-1 0 1 0 0,1 0-36 0 0,0 0 69 0 0,0-1-1 0 0,1 0 1 0 0,-1 0 0 0 0,0 0 0 0 0,1 0 0 0 0,-1 0 0 0 0,1 0-1 0 0,0 0 1 0 0,-1-1 0 0 0,1 1 0 0 0,0-1 0 0 0,-1 1 0 0 0,1-1-1 0 0,0 1 1 0 0,-1-1 0 0 0,1 0 0 0 0,0 0 0 0 0,0 0-1 0 0,-1 0 1 0 0,1 0 0 0 0,0 0 0 0 0,0-1 0 0 0,-1 1 0 0 0,1 0-1 0 0,0-1 1 0 0,-1 1 0 0 0,1-1 0 0 0,0 0 0 0 0,-1 0 0 0 0,1 0-1 0 0,-1 1 1 0 0,1-1 0 0 0,-1 0 0 0 0,1-1 0 0 0,-1 1 0 0 0,1-1-69 0 0,1-4 76 0 0,0-1 1 0 0,-1 0-1 0 0,1-1 1 0 0,-2 1 0 0 0,1 0-1 0 0,-1-1 1 0 0,0 1 0 0 0,0-1-1 0 0,-1 1 1 0 0,0-1 0 0 0,0 1-1 0 0,-1-2-76 0 0,1-4 51 0 0,-1 12-55 0 0,0 0-1 0 0,-1 0 0 0 0,1 0 1 0 0,0 0-1 0 0,0 0 0 0 0,-1 1 1 0 0,1-1-1 0 0,0 1 0 0 0,-1-1 1 0 0,1 1-1 0 0,-1-1 0 0 0,1 1 1 0 0,-1 0-1 0 0,1 0 0 0 0,-1 0 1 0 0,1 0-1 0 0,-1 0 0 0 0,1 0 1 0 0,-1 0-1 0 0,1 0 0 0 0,0 0 1 0 0,-1 1-1 0 0,1-1 0 0 0,-1 1 1 0 0,1-1-1 0 0,0 1 0 0 0,-1-1 1 0 0,1 1 4 0 0,-4 1 0 0 0,1-1 1 0 0,0 1-1 0 0,0 0 1 0 0,0 0-1 0 0,0 0 1 0 0,0 1-1 0 0,1-1 1 0 0,-1 1-1 0 0,1 0 1 0 0,-1 0 0 0 0,1 0-1 0 0,0 1 1 0 0,0-1-1 0 0,1 1 1 0 0,-1 0-1 0 0,1-1 1 0 0,-1 1-1 0 0,1 0 1 0 0,1 0-1 0 0,-1 1 1 0 0,0-1-1 0 0,1 0 1 0 0,0 1-1 0 0,0-1 1 0 0,0 0-1 0 0,1 1 1 0 0,-1-1-1 0 0,1 2 0 0 0,20 2 923 0 0,-20-8-777 0 0,20-11 676 0 0,-20 11-818 0 0,-2-25 207 0 0,-36 25-536 0 0,25 14-2401 0 0,13-7-1824 0 0,2-1-3600 0 0,0-4-4065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25 199 12011 0 0,'0'0'2043'0'0,"0"0"-308"0"0,0 0-72 0 0,0 0-28 0 0,0 0-158 0 0,0 0-240 0 0,0 0-294 0 0,0 0-247 0 0,0 0-116 0 0,0 0-88 0 0,0 0-37 0 0,0 0-3 0 0,0 0-8 0 0,-6 0-5 0 0,-12 0 280 0 0,41 0 998 0 0,171 11-70 0 0,64 8-408 0 0,-300-68-971 0 0,-39-102-516 0 0,74 128-1047 0 0,9 19-3282 0 0,1 2-4154 0 0,2 2-3685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7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3241 0 0,'0'0'1849'0'0,"0"0"137"0"0,0 0 301 0 0,0 0 102 0 0,0 0-198 0 0,0 0-423 0 0,0 0-461 0 0,0 0-304 0 0,0 0-149 0 0,0 0-66 0 0,0 0-41 0 0,9 0 4074 0 0,-33 103-2213 0 0,25-116-6976 0 0,0-3-4861 0 0,-1 12-1884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 4313 0 0,'0'0'1602'0'0,"0"0"-5"0"0,0 0 400 0 0,0 0 401 0 0,0 0 73 0 0,0 0-343 0 0,0 0-529 0 0,0 0-433 0 0,0 0-246 0 0,0 0-131 0 0,0 0-60 0 0,1-3-56 0 0,-1 4-605 0 0,0-1-1 0 0,1 0 1 0 0,-1 0-1 0 0,0 1 1 0 0,0-1-1 0 0,0 0 1 0 0,0 0-1 0 0,1 0 1 0 0,-1 1-1 0 0,0-1 1 0 0,0 0-1 0 0,0 0 1 0 0,1 0-1 0 0,-1 0 1 0 0,0 1 0 0 0,0-1-1 0 0,0 0 1 0 0,1 0-1 0 0,-1 0 1 0 0,0 0-1 0 0,0 0 1 0 0,1 0-1 0 0,-1 0 1 0 0,0 0-1 0 0,1 0 1 0 0,-1 0-1 0 0,0 0 1 0 0,0 0-1 0 0,1 0 1 0 0,-1 0-1 0 0,0 0 1 0 0,0 0-1 0 0,1 0 1 0 0,-1 0 0 0 0,0 0-1 0 0,0 0 1 0 0,1 0-1 0 0,-1 0 1 0 0,0-1-1 0 0,0 1 1 0 0,1 0-1 0 0,-1 0 1 0 0,0 0-1 0 0,0 0-67 0 0,-6 34 1129 0 0,-52 146-365 0 0,-27 60-463 0 0,-46 85-98 0 0,79-195-235 0 0,49-120-1492 0 0,10-28-307 0 0,30-49-3139 0 0,-17 21-5272 0 0,-12 31 1091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19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10522 0 0,'0'0'2358'0'0,"0"0"-459"0"0,0 0-246 0 0,0 0-89 0 0,0 0-95 0 0,0 0-271 0 0,0 0-336 0 0,0 0-248 0 0,0 0-154 0 0,0 0-82 0 0,0 0-29 0 0,0-8 2319 0 0,0 8-2576 0 0,0 0-4 0 0,18 133 841 0 0,3 58-752 0 0,-16-264 2760 0 0,-5 58-2919 0 0,1 1 1 0 0,1-1-1 0 0,0 1 0 0 0,0 0 0 0 0,2-1 0 0 0,0 1 0 0 0,0 0 1 0 0,1 1-1 0 0,1-1 0 0 0,0 1 0 0 0,1 1 0 0 0,1-1 1 0 0,0 1-1 0 0,9-11-18 0 0,103-111 40 0 0,-73 100-44 0 0,-47 34 17 0 0,0 0-13 0 0,0 0 2 0 0,19 19-10 0 0,64 88 111 0 0,-79-100-82 0 0,17 66 57 0 0,-20-76-977 0 0,0-24-3995 0 0,-1 9-8809 0 0,0 11 2482 0 0</inkml:trace>
  <inkml:trace contextRef="#ctx0" brushRef="#br0" timeOffset="2452.523">667 5 6057 0 0,'0'0'2942'0'0,"0"0"-591"0"0,0 0-321 0 0,0 0-225 0 0,0 0-225 0 0,0 0-285 0 0,0 0-348 0 0,0 0-275 0 0,0 0-171 0 0,0 0-62 0 0,0 0-4 0 0,0 0 32 0 0,0 0-5 0 0,21 19 3767 0 0,84-8-1582 0 0,-76-12-2402 0 0,212-25 979 0 0,-230 26-1614 0 0,30 0 1335 0 0,-32 0-2086 0 0,-21 0-2926 0 0,-3 5-973 0 0,2 4-4847 0 0,9-4-861 0 0</inkml:trace>
  <inkml:trace contextRef="#ctx0" brushRef="#br0" timeOffset="2949.425">724 211 7170 0 0,'0'0'2624'0'0,"0"0"-249"0"0,0 0-200 0 0,0 0-256 0 0,0 0-353 0 0,0 0-387 0 0,0 0-275 0 0,0 0-156 0 0,0 0-15 0 0,0 0 40 0 0,0 0-18 0 0,0 0-39 0 0,0 0-84 0 0,1 2-97 0 0,11 14 1840 0 0,13-5-987 0 0,213-14 897 0 0,-198 3-2147 0 0,-3 0-309 0 0,-31-7-4125 0 0,-7 3-1169 0 0,1 0-1743 0 0,0 4-5010 0 0</inkml:trace>
  <inkml:trace contextRef="#ctx0" brushRef="#br0" timeOffset="9025.579">426 384 4825 0 0,'0'0'3189'0'0,"0"0"-739"0"0,0 0-377 0 0,0 0-92 0 0,0 0-197 0 0,0 0-281 0 0,0 0-356 0 0,0 0-337 0 0,0 0-224 0 0,0 0-136 0 0,0 0-50 0 0,0 0-13 0 0,0 0-50 0 0,-7 7-29 0 0,-21 20-37 0 0,25-22 1932 0 0,14-15-1966 0 0,-19 24 1000 0 0,8-13-1209 0 0,0-1 2 0 0,0 0-11 0 0,0 0-38 0 0,11-19-2179 0 0,-8 15 1225 0 0,6-5-2263 0 0,-2 4-5144 0 0,0 2-3069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11258 0 0,'0'0'3018'0'0,"0"0"-625"0"0,0 0-395 0 0,0 0-223 0 0,0 0-227 0 0,0 0-314 0 0,0 0-344 0 0,0 0-259 0 0,0 0-169 0 0,0 0-102 0 0,0 0-77 0 0,0 0-41 0 0,13 15 513 0 0,91 243 1500 0 0,-42-79-2013 0 0,-40-127-190 0 0,-18-58 38 0 0,1 0 1 0 0,-1-1 0 0 0,0 1 0 0 0,-1-1 0 0 0,0 0-1 0 0,0 0 1 0 0,0 0 0 0 0,-1-1 0 0 0,0 1 0 0 0,0 0-1 0 0,-1-1 1 0 0,0 0-91 0 0,7-25 13 0 0,1 1-1 0 0,2 0 1 0 0,1 0-1 0 0,1 2 0 0 0,2-1 1 0 0,1 2-1 0 0,1 0 1 0 0,2 1-1 0 0,11-13-12 0 0,-20 29-3 0 0,29-57-10 0 0,-39 68 55 0 0,0 1-16 0 0,0 0 1 0 0,0 0-12 0 0,0 0-19 0 0,0 0-7 0 0,0 0-9 0 0,-7-11-6854 0 0,6 11 6166 0 0,1-2-394 0 0,0-1-5100 0 0,0-3-5327 0 0</inkml:trace>
  <inkml:trace contextRef="#ctx0" brushRef="#br0" timeOffset="6066.999">547 475 8506 0 0,'0'0'2172'0'0,"0"0"-351"0"0,0 0-137 0 0,0 0 28 0 0,0 0-46 0 0,0 0-238 0 0,0 0-346 0 0,0 0-314 0 0,0 0-216 0 0,0 0-101 0 0,0 0-46 0 0,0 0 42 0 0,0 0 49 0 0,1 6 15 0 0,-9 51 771 0 0,-49 89 507 0 0,56-144-1765 0 0,1-1-1 0 0,-1 1 0 0 0,1 0 1 0 0,0-1-1 0 0,-1 1 0 0 0,1-1 1 0 0,0 1-1 0 0,0 0 1 0 0,0-1-1 0 0,0 1 0 0 0,0-1 1 0 0,0 1-1 0 0,0 0 0 0 0,1-1 1 0 0,-1 1-1 0 0,1-1 0 0 0,-1 1 1 0 0,1-1-1 0 0,-1 1 0 0 0,1-1 1 0 0,0 1-1 0 0,0-1 0 0 0,0 0 1 0 0,0 1-1 0 0,0-1 1 0 0,0 0-1 0 0,0 0 0 0 0,0 0 1 0 0,1 1-1 0 0,-1-1 0 0 0,0-1 1 0 0,0 1-1 0 0,1 0 0 0 0,-1 0 1 0 0,1 0-1 0 0,-1-1 0 0 0,1 1 1 0 0,-1-1-1 0 0,1 1 0 0 0,0-1 1 0 0,-1 0-1 0 0,1 1 0 0 0,-1-1 1 0 0,1 0-1 0 0,0 0 1 0 0,-1 0-1 0 0,1 0 0 0 0,-1-1 1 0 0,1 1-1 0 0,0 0 0 0 0,-1-1 1 0 0,1 1-1 0 0,-1-1 0 0 0,1 1 1 0 0,0-1-24 0 0,-1 1-51 0 0,-1-1 0 0 0,1 1 1 0 0,-1 0-1 0 0,1 0 0 0 0,-1-1 0 0 0,1 1 1 0 0,-1 0-1 0 0,1-1 0 0 0,-1 1 1 0 0,1-1-1 0 0,-1 1 0 0 0,1-1 1 0 0,-1 1-1 0 0,1-1 0 0 0,-1 1 0 0 0,0-1 1 0 0,1 1-1 0 0,-1-1 0 0 0,0 0 1 0 0,0 1-1 0 0,1-1 0 0 0,-1 1 1 0 0,0-1-1 0 0,0 0 0 0 0,0 1 0 0 0,0-1 1 0 0,0 0-1 0 0,0 1 0 0 0,0-1 1 0 0,0 1-1 0 0,0-1 0 0 0,0 0 1 0 0,0 1-1 0 0,0-1 0 0 0,0 0 0 0 0,-1 1 1 0 0,1-1-1 0 0,0 1 0 0 0,0-1 1 0 0,-1 0-1 0 0,1 1 0 0 0,0-1 0 0 0,-1 1 1 0 0,1-1-1 0 0,-1 1 0 0 0,1-1 1 0 0,0 1-1 0 0,-1-1 51 0 0,-5-10-3793 0 0,0 4-3374 0 0,0 3-4399 0 0</inkml:trace>
  <inkml:trace contextRef="#ctx0" brushRef="#br0" timeOffset="6499.226">628 162 7674 0 0,'0'0'3972'0'0,"0"0"-1416"0"0,0 0-588 0 0,0 0-142 0 0,0 0-122 0 0,0 0-237 0 0,0 0-345 0 0,0 0-331 0 0,0 0-197 0 0,0 0-102 0 0,0 0-18 0 0,0 0-35 0 0,-2 2-75 0 0,-57 46 1080 0 0,92-82-810 0 0,-33 34-898 0 0,-18 7 1853 0 0,16-5-3906 0 0,8-4-4249 0 0,1 0-726 0 0,-3-4-4731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5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6 200 10602 0 0,'0'0'1946'0'0,"0"0"-366"0"0,0 0-151 0 0,0 0 24 0 0,0 0 21 0 0,0 0-98 0 0,0 0-205 0 0,0 0-192 0 0,0 0-196 0 0,0 0-171 0 0,0 0-140 0 0,0 0-92 0 0,-5 0 928 0 0,140-11 1078 0 0,32 12-1863 0 0,-166-1-500 0 0,0 0 1 0 0,0 0-1 0 0,0 0 0 0 0,0 0 1 0 0,0-1-1 0 0,-1 1 0 0 0,1 0 1 0 0,0 0-1 0 0,0-1 0 0 0,0 1 0 0 0,0 0 1 0 0,-1-1-1 0 0,1 1 0 0 0,0-1 1 0 0,-1 1-1 0 0,1-1 0 0 0,0 1 1 0 0,-1-1-1 0 0,1 1 0 0 0,0-1 0 0 0,-1 0 1 0 0,1 1-1 0 0,-1-1 0 0 0,1 0 1 0 0,-1 0-1 0 0,1 1 0 0 0,-1-1 1 0 0,0 0-1 0 0,1 0 0 0 0,-1 0 0 0 0,0 1 1 0 0,0-1-1 0 0,0 0 0 0 0,1 0 1 0 0,-1 0-1 0 0,0 0 0 0 0,0 0 1 0 0,0 0-1 0 0,0 1 0 0 0,-1-1 0 0 0,1 0 1 0 0,0 0-1 0 0,0 0 0 0 0,0 0 1 0 0,-1 1-1 0 0,1-1 0 0 0,0 0 1 0 0,-1 0-1 0 0,1 0 0 0 0,-1 1 0 0 0,1-1 1 0 0,-1 0-1 0 0,1 1 0 0 0,-1-1 1 0 0,0 0-24 0 0,-66-105 161 0 0,25 59-240 0 0,39 46-5003 0 0,4 11 256 0 0,1-6-267 0 0,-1 1-6911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8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19 449 7706 0 0,'0'0'2296'0'0,"0"0"-459"0"0,0 0-138 0 0,0 0 70 0 0,0 0-50 0 0,0 0-224 0 0,0 0-288 0 0,0 0-247 0 0,0 0-138 0 0,0 0-82 0 0,0 0-34 0 0,0 0-61 0 0,5 4-89 0 0,18 12-33 0 0,-1 42 1444 0 0,51 162-460 0 0,-9-69-1383 0 0,-46-180 823 0 0,42-310-711 0 0,-59 331-272 0 0,1-1 0 0 0,1 0 0 0 0,-1 1 1 0 0,2 0-1 0 0,-1 0 0 0 0,1 0 0 0 0,0 0 0 0 0,1 0 1 0 0,-1 1-1 0 0,2-1 0 0 0,-1 1 0 0 0,1 1 0 0 0,0-1 0 0 0,0 1 1 0 0,5-3 35 0 0,4 15-4904 0 0,-14 8-2949 0 0,-1-14 7493 0 0,0 1-11038 0 0</inkml:trace>
  <inkml:trace contextRef="#ctx0" brushRef="#br0" timeOffset="338.58">520 946 14931 0 0,'0'0'2333'0'0,"0"0"-853"0"0,0 0-336 0 0,0 0-4 0 0,0 0-74 0 0,0 0-147 0 0,0 0-218 0 0,0 0-194 0 0,0 0-108 0 0,0 0-58 0 0,0 0-29 0 0,0 0-22 0 0,0 0-17 0 0,-7 16-11 0 0,-20 50-30 0 0,13 21 322 0 0,14-86-606 0 0,0-1-57 0 0,0 0-36 0 0,0 0-65 0 0,0 0-88 0 0,3-19-2650 0 0,9-5-561 0 0,0 1-5154 0 0,-8 15-2263 0 0</inkml:trace>
  <inkml:trace contextRef="#ctx0" brushRef="#br0" timeOffset="720.819">645 641 10434 0 0,'0'0'2330'0'0,"0"0"-322"0"0,0 0-130 0 0,0 0-141 0 0,0 0-209 0 0,0 0-285 0 0,0 0-303 0 0,0 0-221 0 0,0 0-160 0 0,0 0-87 0 0,0 0-36 0 0,0 0-20 0 0,0 0-55 0 0,-9 3-82 0 0,-28 9-70 0 0,28-9-83 0 0,9-3-55 0 0,0 0-5 0 0,0 0-32 0 0,0 0-8 0 0,0 0 8 0 0,0 0-16 0 0,-22 22 1459 0 0,22-22-1445 0 0,0 0-23 0 0,0 0-22 0 0,0 0-10 0 0,0 0-10 0 0,0 0-37 0 0,0 0-17 0 0,0 0-65 0 0,0 0-73 0 0,0 0-60 0 0,0 0-119 0 0,4-1-3012 0 0,-2-1 585 0 0,1 2-4652 0 0,-1 0-3865 0 0</inkml:trace>
  <inkml:trace contextRef="#ctx0" brushRef="#br0" timeOffset="1365.221">24 287 8178 0 0,'0'0'4139'0'0,"0"0"-1602"0"0,0 0-697 0 0,0 0-126 0 0,0 0-154 0 0,0 0-217 0 0,0 0-255 0 0,0 0-222 0 0,0 0-170 0 0,0 0-125 0 0,0 0-103 0 0,0 0-76 0 0,0 0-37 0 0,-5-1-20 0 0,-13-6 1285 0 0,59 1-735 0 0,146-2-368 0 0,-87 5 279 0 0,-121-17-523 0 0,-18-92-9 0 0,23 12-585 0 0,12 71-2767 0 0,14 28-7745 0 0,-7 1-1305 0 0</inkml:trace>
  <inkml:trace contextRef="#ctx0" brushRef="#br0" timeOffset="1851.288">890 464 9618 0 0,'0'0'3123'0'0,"0"0"-850"0"0,0 0-435 0 0,0 0-61 0 0,0 0-151 0 0,0 0-231 0 0,0 0-296 0 0,0 0-306 0 0,0 0-195 0 0,0 0-106 0 0,0 0-45 0 0,0 0-37 0 0,0 0-25 0 0,-4 4 580 0 0,145-1 1264 0 0,100-17-1623 0 0,-195 8-595 0 0,-10 1-456 0 0,-36 5 189 0 0,0 0-101 0 0,0 0-136 0 0,0 0-122 0 0,0 0-186 0 0,-6 11-6054 0 0,0-4 1228 0 0,1-3-5736 0 0</inkml:trace>
  <inkml:trace contextRef="#ctx0" brushRef="#br0" timeOffset="2101.567">862 733 16235 0 0,'0'0'1872'0'0,"0"0"-747"0"0,0 0-293 0 0,0 0 94 0 0,0 0 101 0 0,0 0 28 0 0,0 0-49 0 0,0 0-147 0 0,0 0-124 0 0,0 0-93 0 0,0 0-106 0 0,0 0-84 0 0,0 0-80 0 0,28 5-45 0 0,90 14-66 0 0,-8-16 221 0 0,-76-7-385 0 0,118-12-233 0 0,-128 13-285 0 0,33-1-3907 0 0,-48 3 144 0 0,-5-2-4826 0 0</inkml:trace>
  <inkml:trace contextRef="#ctx0" brushRef="#br0" timeOffset="2541.279">2101 365 16828 0 0,'0'0'986'0'0,"0"0"-184"0"0,0 0 85 0 0,0 0 138 0 0,0 0 16 0 0,0 0-155 0 0,0 0-243 0 0,0 0-205 0 0,0 0-136 0 0,0 0-83 0 0,0 0-21 0 0,0 0 28 0 0,-33 3 6 0 0,-106 12 42 0 0,71 10 128 0 0,59-17-312 0 0,-2 2 4 0 0,0 1 0 0 0,0 0 0 0 0,1 0 0 0 0,0 1 1 0 0,1 1-1 0 0,1-1 0 0 0,0 2 0 0 0,0-1 0 0 0,1 1 0 0 0,1 1-94 0 0,3-9 29 0 0,1 0 0 0 0,0 0 0 0 0,0 0-1 0 0,0 0 1 0 0,1 0 0 0 0,0 1 0 0 0,0-1-1 0 0,1 0 1 0 0,0 1 0 0 0,0-1 0 0 0,0 0-1 0 0,1 1 1 0 0,0-1 0 0 0,0 0 0 0 0,0 0-1 0 0,1 0 1 0 0,0 0 0 0 0,0 0 0 0 0,1 0-1 0 0,0 0 1 0 0,0 0 0 0 0,0-1 0 0 0,0 0-1 0 0,1 0 1 0 0,3 3-29 0 0,5 2 116 0 0,0-2-1 0 0,1 1 1 0 0,0-2-1 0 0,0 0 0 0 0,1 0 1 0 0,0-1-1 0 0,0-1 1 0 0,1 0-1 0 0,0-1 1 0 0,-1-1-1 0 0,1 0 1 0 0,1-1-1 0 0,-1-1 1 0 0,0 0-1 0 0,0-1 1 0 0,0 0-1 0 0,1-2 0 0 0,-1 1 1 0 0,0-2-1 0 0,0 0 1 0 0,-1-1-1 0 0,1-1 1 0 0,-1 0-1 0 0,0 0 1 0 0,0-2-1 0 0,11-6-115 0 0,-15 8 43 0 0,-1-1 0 0 0,0 1 0 0 0,0-1 1 0 0,-1-1-1 0 0,0 0 0 0 0,0 0 0 0 0,0 0 0 0 0,-1-1 0 0 0,0 0 0 0 0,-1-1 0 0 0,1 1 1 0 0,-2-1-1 0 0,1-1 0 0 0,-1 1 0 0 0,-1-1 0 0 0,0 1 0 0 0,0-1 0 0 0,-1-1 0 0 0,0 1 1 0 0,-1 0-1 0 0,0-1 0 0 0,-1 1 0 0 0,0-1 0 0 0,0-3-43 0 0,-1 5-22 0 0,-1-1 1 0 0,1 1-1 0 0,-2 0 0 0 0,1 0 1 0 0,-2-1-1 0 0,1 1 0 0 0,-1 1 1 0 0,0-1-1 0 0,-1 0 0 0 0,0 1 1 0 0,0-1-1 0 0,-1 1 0 0 0,0 1 1 0 0,0-1-1 0 0,-1 1 0 0 0,-1-1 22 0 0,-1-1-141 0 0,-1 0 0 0 0,0 0-1 0 0,0 1 1 0 0,-1 0 0 0 0,0 1 0 0 0,0 0-1 0 0,-1 1 1 0 0,0 0 0 0 0,0 0 0 0 0,0 1-1 0 0,-1 1 1 0 0,0 0 0 0 0,0 0-1 0 0,0 1 1 0 0,0 1 0 0 0,0 0 0 0 0,-1 1-1 0 0,-10 0 142 0 0,-103 9-4290 0 0,7 17-5320 0 0,87-17-1951 0 0</inkml:trace>
  <inkml:trace contextRef="#ctx0" brushRef="#br0" timeOffset="3002.61">1354 541 14419 0 0,'0'0'2010'0'0,"0"0"-330"0"0,0 0-22 0 0,0 0-39 0 0,0 0-167 0 0,0 0-154 0 0,0 0-166 0 0,0 0-157 0 0,0 0-151 0 0,32-3-122 0 0,102-13-120 0 0,105 6 2631 0 0,-48 25-2606 0 0,308-20-240 0 0,-332-13-318 0 0,-160 15-564 0 0,-19 18-222 0 0,-20-15-3489 0 0,18 0-1821 0 0,7 0-6237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41 13819 0 0,'0'0'2883'0'0,"0"0"-1329"0"0,0 0-531 0 0,0 0 57 0 0,0 0 70 0 0,0 0-25 0 0,0 0-187 0 0,0 0-257 0 0,0 0-165 0 0,0 0-108 0 0,0 0-41 0 0,0 0-32 0 0,0 0-28 0 0,3 0 14 0 0,-2 1-293 0 0,0-1 0 0 0,0 0 0 0 0,-1 1 0 0 0,1-1-1 0 0,0 0 1 0 0,0 1 0 0 0,-1-1 0 0 0,1 1 0 0 0,0-1 0 0 0,-1 1 0 0 0,1-1 0 0 0,-1 1-1 0 0,1 0 1 0 0,-1-1 0 0 0,1 1 0 0 0,-1 0 0 0 0,1-1 0 0 0,-1 1 0 0 0,1 0 0 0 0,-1 0 0 0 0,0-1-1 0 0,0 1 1 0 0,1 0 0 0 0,-1 0 0 0 0,0 0 0 0 0,0-1 0 0 0,0 1 0 0 0,0 0 0 0 0,0 0 0 0 0,0 0-1 0 0,0 0 1 0 0,0-1 0 0 0,0 1 0 0 0,0 0 0 0 0,0 0 0 0 0,-1 0 0 0 0,1-1 0 0 0,0 1-1 0 0,-1 0 1 0 0,1 0 0 0 0,0-1 0 0 0,-1 1 0 0 0,1 0 0 0 0,-1-1 0 0 0,1 1 0 0 0,-1 0 0 0 0,1-1-1 0 0,-1 1 1 0 0,0-1 0 0 0,1 1 0 0 0,-1-1 0 0 0,0 1 0 0 0,1-1 0 0 0,-1 1 0 0 0,0-1-1 0 0,0 0 1 0 0,0 1-28 0 0,-6 12 133 0 0,-19 29-80 0 0,-1 0 1 0 0,-2-2 0 0 0,-2-1 0 0 0,-1-1 0 0 0,-2-2-1 0 0,-29 23-53 0 0,9-12-2653 0 0,52-47-3105 0 0,1-13-509 0 0,1 11 2888 0 0,0-4-7115 0 0</inkml:trace>
  <inkml:trace contextRef="#ctx0" brushRef="#br0" timeOffset="249.742">54 0 14195 0 0,'0'0'2152'0'0,"0"0"-504"0"0,0 0-244 0 0,0 0-140 0 0,0 0-177 0 0,0 0-224 0 0,0 0-228 0 0,0 0-163 0 0,0 0-47 0 0,0 0 10 0 0,0 0-2 0 0,0 0 2 0 0,5 17 7 0 0,18 52-12 0 0,-19-60-299 0 0,-1-1 0 0 0,2 0 0 0 0,-1 0 0 0 0,1-1 0 0 0,0 1-1 0 0,0-1 1 0 0,1 0 0 0 0,0-1 0 0 0,0 1 0 0 0,1-1 0 0 0,0 0 0 0 0,2 1-131 0 0,22 21 343 0 0,80 93-18 0 0,-95-76-718 0 0,-16-34-3052 0 0,0-1-3658 0 0,0-4 1413 0 0,0-5-5862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12843 0 0,'0'0'2138'0'0,"0"0"-417"0"0,0 0-255 0 0,0 0-88 0 0,0 0-42 0 0,0 0-112 0 0,0 0-202 0 0,0 0-250 0 0,0 0-199 0 0,0 0-130 0 0,0 0-94 0 0,0 0-33 0 0,0 0-6 0 0,13 19 1156 0 0,11 28-777 0 0,84 200 597 0 0,-73-107-1122 0 0,-16-90-70 0 0,-8-71 1245 0 0,9-83-1327 0 0,5 2-1 0 0,38-96-11 0 0,-28 131-39 0 0,-27 34-817 0 0,-32 37-10668 0 0,21-2 5482 0 0,-2-1-5265 0 0</inkml:trace>
  <inkml:trace contextRef="#ctx0" brushRef="#br0" timeOffset="1179.66">489 454 11034 0 0,'0'0'3265'0'0,"0"0"-1438"0"0,0 0-565 0 0,0 0 46 0 0,0 0 60 0 0,0 0-74 0 0,0 0-219 0 0,0 0-288 0 0,0 0-238 0 0,0 0-137 0 0,0 0-90 0 0,0 0-42 0 0,-6 15 1352 0 0,-11 90-473 0 0,17-104-1142 0 0,0-1 1 0 0,0 0-14 0 0,0 0 24 0 0,0 0 21 0 0,0 0 20 0 0,0 0 11 0 0,0 0 7 0 0,0 0 1 0 0,0 0 5 0 0,0 0 13 0 0,0 0-34 0 0,0 0-22 0 0,0 0-27 0 0,0 0-7 0 0,0 0 3 0 0,0 0-1 0 0,21-1 241 0 0,34-23 115 0 0,-76 38-872 0 0,17-11-4089 0 0,2 1-4737 0 0,3-7-1926 0 0</inkml:trace>
  <inkml:trace contextRef="#ctx0" brushRef="#br0" timeOffset="1747.26">571 144 5417 0 0,'0'0'3017'0'0,"0"0"-770"0"0,0 0-303 0 0,0 0 22 0 0,0 0-33 0 0,0 0-181 0 0,0 0-276 0 0,0 0-300 0 0,0 0-258 0 0,0 0-182 0 0,0 0-105 0 0,0 0-87 0 0,0 0-54 0 0,-14 0 988 0 0,-11 40-164 0 0,20-43 269 0 0,8 0-2760 0 0,3-4-2888 0 0,0 3-5599 0 0,-1 3-2148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295 365 0 0 0,'0'0'920'0'0,"0"0"406"0"0,0 0 187 0 0,0 0 37 0 0,0 0-62 0 0,0 0-113 0 0,0 0-120 0 0,0 0-92 0 0,5 0-69 0 0,-2-1-1464 0 0,40-12 7532 0 0,-45 2-803 0 0,-35-26-5566 0 0,29 33-737 0 0,0 0 0 0 0,-1 1 0 0 0,1 0-1 0 0,-1 0 1 0 0,0 0 0 0 0,0 2 0 0 0,0-1-1 0 0,0 1 1 0 0,-1 0 0 0 0,1 1 0 0 0,0 0 0 0 0,0 0-1 0 0,0 1 1 0 0,0 0 0 0 0,-1 1 0 0 0,1 0 0 0 0,1 0-1 0 0,-8 4-55 0 0,-17 11 115 0 0,29-10-102 0 0,0-1 0 0 0,1 0 0 0 0,-1 1 1 0 0,2 0-1 0 0,-1 0 0 0 0,1 0 0 0 0,0 0 0 0 0,0 0 0 0 0,0 0 1 0 0,1 1-1 0 0,1-1 0 0 0,-1 0 0 0 0,1 1 0 0 0,1 5-13 0 0,-1-10 11 0 0,0 0-1 0 0,1 0 1 0 0,-1 0 0 0 0,1 0-1 0 0,0 0 1 0 0,0 0-1 0 0,0 0 1 0 0,0-1 0 0 0,0 1-1 0 0,1 0 1 0 0,-1-1 0 0 0,1 1-1 0 0,0-1 1 0 0,0 0 0 0 0,0 1-1 0 0,0-1 1 0 0,0 0-1 0 0,0 0 1 0 0,0 0 0 0 0,1-1-1 0 0,-1 1 1 0 0,1 0 0 0 0,0-1-1 0 0,-1 0 1 0 0,1 0-1 0 0,0 1 1 0 0,1-1-11 0 0,2 2 26 0 0,59 16 220 0 0,-44-11-191 0 0,-21-8-25 0 0,0 0 9 0 0,0 0 1 0 0,0 0 3 0 0,0 0 6 0 0,0 0-9 0 0,0 0 8 0 0,-25 22 317 0 0,-15 17-317 0 0,19-21-42 0 0,2 0 0 0 0,0 2-1 0 0,2 0 1 0 0,0 1 0 0 0,1 1 0 0 0,-10 18-6 0 0,24-34 20 0 0,0-1 1 0 0,1 1-1 0 0,-1-1 0 0 0,1 1 1 0 0,0-1-1 0 0,1 1 0 0 0,-1 0 1 0 0,1-1-1 0 0,0 1 0 0 0,1 0 1 0 0,-1 0-1 0 0,1-1 0 0 0,0 1 0 0 0,1-1 1 0 0,-1 1-1 0 0,1-1 0 0 0,0 1 1 0 0,0-1-1 0 0,1 0 0 0 0,0 0 1 0 0,0 0-1 0 0,0 0 0 0 0,0-1 1 0 0,1 1-1 0 0,0-1 0 0 0,-1 0 1 0 0,2 0-1 0 0,-1 0 0 0 0,0-1 0 0 0,1 1 1 0 0,0-1-1 0 0,0 0 0 0 0,0 0 1 0 0,0-1-1 0 0,0 0 0 0 0,0 1 1 0 0,1-2-1 0 0,-1 1 0 0 0,1-1 1 0 0,-1 0-1 0 0,1 0 0 0 0,-1 0 1 0 0,6-1-21 0 0,-2 2 52 0 0,0 0 1 0 0,1-2-1 0 0,-1 1 1 0 0,1-1-1 0 0,-1 0 1 0 0,1-1-1 0 0,-1 0 1 0 0,1-1-1 0 0,-1 0 1 0 0,0 0-1 0 0,3-2-52 0 0,-11 2-101 0 0,-1 1-1 0 0,1-1 0 0 0,-1 0 1 0 0,0 0-1 0 0,1 0 1 0 0,-1 0-1 0 0,0 0 1 0 0,0 1-1 0 0,0-1 1 0 0,-1 0-1 0 0,1 0 1 0 0,0 0-1 0 0,-1 0 1 0 0,1 0-1 0 0,-1 1 1 0 0,0-1-1 0 0,1 0 1 0 0,-1 1-1 0 0,0-1 1 0 0,0 0-1 0 0,0 1 1 0 0,0-1-1 0 0,0 1 1 0 0,-1-1-1 0 0,1 1 1 0 0,-1-1 101 0 0,-1-3-635 0 0,-13-17-2965 0 0,4 5-5425 0 0,9 12-2665 0 0</inkml:trace>
  <inkml:trace contextRef="#ctx0" brushRef="#br0" timeOffset="794.115">113 34 5313 0 0,'0'0'1122'0'0,"0"0"-14"0"0,0 0 227 0 0,0 0 337 0 0,0 0 283 0 0,0 0 92 0 0,0 0-106 0 0,0 0-261 0 0,0 0-302 0 0,0 0-253 0 0,0 0-247 0 0,0 0-130 0 0,0 0-56 0 0,-1-7-57 0 0,-6-20 1631 0 0,7 28-2103 0 0,-1 20 679 0 0,12 149 964 0 0,43 205-727 0 0,-49-304-969 0 0,0-26-53 0 0,-3 1 1 0 0,-1-1-1 0 0,-3 0 0 0 0,-3 17-57 0 0,0 163 274 0 0,12-193 0 0 0,-7-32-259 0 0,0 0-3 0 0,0 1-20 0 0,0 2-12 0 0,0-3 22 0 0,0 0-2 0 0,0 0 27 0 0,0 0-32 0 0,0 0-3 0 0,0 0 25 0 0,0 0-16 0 0,0 0 5 0 0,0 0-1 0 0,0 0-6 0 0,0 0 9 0 0,0 0-12 0 0,0 0-2 0 0,0 0 12 0 0,0 0-5 0 0,0 0-24 0 0,0 0 3 0 0,0 0-4 0 0,0 0 0 0 0,0 0 18 0 0,0 0-34 0 0,0 0-46 0 0,0 0-42 0 0,1-26-5269 0 0,2 18 1375 0 0,0 2-2281 0 0,-2 2-5943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340 208 0 0 0,'0'0'1211'0'0,"0"0"193"0"0,0 0 137 0 0,0 0 24 0 0,0 0-34 0 0,0 0-44 0 0,0 0-74 0 0,0 0-84 0 0,3-14-133 0 0,6-50 520 0 0,-6 6 2720 0 0,-3 18-169 0 0,0 40-3902 0 0,0 0-9 0 0,0 0-17 0 0,0 0-15 0 0,0 0-28 0 0,0 0-27 0 0,0 0-9 0 0,0 0-20 0 0,0 0-22 0 0,0 0-15 0 0,0 0-11 0 0,0 0-28 0 0,0 0 6 0 0,0 0-6 0 0,0 0-22 0 0,0 0-12 0 0,0 0-22 0 0,0 0-13 0 0,0 0-10 0 0,-4 16 185 0 0,-90 307 447 0 0,-37 121-383 0 0,52-208-257 0 0,38-158-22 0 0,35-81-756 0 0,8-2 595 0 0,38-83-2420 0 0,10-20-4924 0 0,-20 45-3406 0 0,-22 46 3826 0 0</inkml:trace>
  <inkml:trace contextRef="#ctx0" brushRef="#br0" timeOffset="621.263">320 80 0 0 0,'0'0'632'0'0,"0"0"532"0"0,0 0 217 0 0,0 0 36 0 0,0 0-70 0 0,0 0-114 0 0,0 0-111 0 0,0 0-57 0 0,0 0-20 0 0,0 0-15 0 0,0-13-5 0 0,-1-39-34 0 0,0 39-77 0 0,1 12 6257 0 0,-1 3-3683 0 0,-1 27-3328 0 0,41 119 939 0 0,76 281-136 0 0,-36-253-901 0 0,-34-112-13 0 0,-37-87 954 0 0,6-176-798 0 0,-2 93-168 0 0,4 0 1 0 0,5 1-1 0 0,27-73-37 0 0,-35 104-95 0 0,-13 73 22 0 0,0 1-83 0 0,0 0-133 0 0,0 0-198 0 0,2 9-1183 0 0,1 22-2564 0 0,-3-20-267 0 0,1 1-6583 0 0</inkml:trace>
  <inkml:trace contextRef="#ctx0" brushRef="#br0" timeOffset="1072.835">1010 595 8434 0 0,'0'0'1521'0'0,"0"0"-318"0"0,0 0-32 0 0,0 0 294 0 0,0 0 239 0 0,0 0-40 0 0,0 0-278 0 0,0 0-375 0 0,0 0-231 0 0,0 0-81 0 0,0 0-38 0 0,0 0-22 0 0,0-3-55 0 0,-6-5 216 0 0,-6 27-278 0 0,8-13-518 0 0,-4 7 64 0 0,0 1 0 0 0,1-1 0 0 0,1 1-1 0 0,0 1 1 0 0,1-1 0 0 0,0 1 0 0 0,1 0 0 0 0,1 0 0 0 0,0 1 0 0 0,1-1 0 0 0,1 0 0 0 0,0 3-68 0 0,2-14 16 0 0,0 1 0 0 0,0-1 0 0 0,0 0 0 0 0,0 0 0 0 0,0 0 0 0 0,1 0 0 0 0,0 0 0 0 0,0 0 0 0 0,0 0 0 0 0,0-1 0 0 0,1 1 0 0 0,-1-1 0 0 0,1 1 0 0 0,0-1 0 0 0,0 0 0 0 0,0 0 0 0 0,1 0 0 0 0,-1-1 0 0 0,0 1 0 0 0,1-1 0 0 0,0 0 0 0 0,0 0 0 0 0,0 0 0 0 0,-1 0 0 0 0,2-1 0 0 0,-1 0 0 0 0,0 1 0 0 0,0-1 0 0 0,0-1 0 0 0,0 1 0 0 0,1-1 0 0 0,2 1-16 0 0,2-2 102 0 0,-1 1 0 0 0,1-2-1 0 0,-1 1 1 0 0,1-1 0 0 0,-1 0 0 0 0,1 0 0 0 0,-1-1 0 0 0,0-1 0 0 0,0 1 0 0 0,0-1 0 0 0,-1 0-1 0 0,1-1 1 0 0,-1 0 0 0 0,0 0 0 0 0,0-1-102 0 0,3-2 73 0 0,-1 0 0 0 0,1-1-1 0 0,-1 0 1 0 0,-1-1 0 0 0,1 0-1 0 0,-2 0 1 0 0,1-1 0 0 0,-2 1 0 0 0,1-2-1 0 0,-2 1 1 0 0,1-1 0 0 0,-1 0-1 0 0,-1 0 1 0 0,0 0 0 0 0,-1-1-1 0 0,-1 1 1 0 0,1-1 0 0 0,-2 0 0 0 0,0 1-1 0 0,0-1 1 0 0,-2 0 0 0 0,1 0-1 0 0,-2-4-72 0 0,1 11-27 0 0,-1 0 0 0 0,1 0 0 0 0,-1 1 0 0 0,-1-1 0 0 0,1 1 0 0 0,-1-1 0 0 0,0 1 0 0 0,0 0 0 0 0,0 0 0 0 0,-1 1 0 0 0,1-1 0 0 0,-1 1 0 0 0,0-1 0 0 0,-1 1 0 0 0,1 0 0 0 0,-1 1 0 0 0,0-1 0 0 0,0 1 0 0 0,0 0 0 0 0,0 0 0 0 0,0 1 0 0 0,-1-1 0 0 0,1 1 0 0 0,-1 0 0 0 0,0 1 0 0 0,1-1 0 0 0,-1 1 0 0 0,0 0 0 0 0,0 1 0 0 0,0-1 0 0 0,0 1 0 0 0,0 1 0 0 0,0-1 0 0 0,0 1 0 0 0,-1 0 27 0 0,-2 3-390 0 0,0 1-1 0 0,1 0 1 0 0,-1 0-1 0 0,1 1 1 0 0,0 0-1 0 0,1 0 1 0 0,0 1-1 0 0,0 0 1 0 0,0 0 0 0 0,1 1-1 0 0,0-1 1 0 0,0 2-1 0 0,-1 3 391 0 0,-12 16-2801 0 0,7-10-2069 0 0,2-2-6380 0 0</inkml:trace>
  <inkml:trace contextRef="#ctx0" brushRef="#br0" timeOffset="1688.561">1449 529 6113 0 0,'0'0'2504'0'0,"0"0"-247"0"0,0 0-124 0 0,0 0-61 0 0,0 0-171 0 0,0 0-316 0 0,0 0-338 0 0,0 0-216 0 0,0 0-152 0 0,0 0-107 0 0,0 0-57 0 0,0 0-59 0 0,0 0-38 0 0,-11 40 1838 0 0,9-36-2429 0 0,0 0-1 0 0,1 0 0 0 0,-1-1 1 0 0,1 1-1 0 0,0 0 1 0 0,0 1-1 0 0,0-1 1 0 0,0 0-1 0 0,1 0 0 0 0,-1 0 1 0 0,1 0-1 0 0,1 1 1 0 0,-1-1-1 0 0,0 0 1 0 0,1 0-1 0 0,0 0 0 0 0,0 0 1 0 0,0 0-1 0 0,0 0 1 0 0,1 0-1 0 0,0 0 1 0 0,-1 0-1 0 0,2-1 0 0 0,-1 1 1 0 0,0 0-1 0 0,1-1 1 0 0,-1 0-1 0 0,1 0 1 0 0,0 0-1 0 0,0 0 0 0 0,0 0 1 0 0,0 0-1 0 0,1-1 1 0 0,-1 0-1 0 0,1 1 1 0 0,0-1-1 0 0,-1-1 0 0 0,1 1 1 0 0,0 0-1 0 0,0-1 1 0 0,0 0-1 0 0,0 0 1 0 0,0 0-1 0 0,4 0-26 0 0,49-10 629 0 0,78-102 329 0 0,-134 110-959 0 0,-1 0 0 0 0,1 1 0 0 0,-1-1-1 0 0,1 0 1 0 0,-1 1 0 0 0,1-1 0 0 0,-1 1 0 0 0,1-1 0 0 0,-1 1 0 0 0,1-1-1 0 0,0 1 1 0 0,-1 0 0 0 0,1-1 0 0 0,0 1 0 0 0,0 0 0 0 0,-1-1 0 0 0,1 1-1 0 0,0 0 1 0 0,-1 0 0 0 0,1 0 0 0 0,0-1 0 0 0,0 1 0 0 0,0 0-1 0 0,-1 0 1 0 0,1 0 0 0 0,0 0 0 0 0,0 1 0 0 0,-1-1 0 0 0,1 0 0 0 0,0 0-1 0 0,0 0 1 0 0,-1 1 0 0 0,1-1 0 0 0,0 0 0 0 0,0 1 0 0 0,-1-1 0 0 0,1 0-1 0 0,-1 1 1 0 0,1-1 0 0 0,0 1 0 0 0,-1-1 0 0 0,1 1 0 0 0,-1-1 0 0 0,1 1-1 0 0,-1 0 1 0 0,1-1 0 0 0,-1 1 0 0 0,1 0 0 0 0,-1-1 0 0 0,0 1 0 0 0,1 0-1 0 0,-1-1 1 0 0,0 1 0 0 0,0 0 0 0 0,0 0 0 0 0,1-1 0 0 0,-1 1 0 0 0,0 0-1 0 0,0 0 1 0 0,0 0 0 0 0,0-1 0 0 0,0 1 0 0 0,0 0 0 0 0,-1 0-1 0 0,1-1 1 0 0,0 2 1 0 0,4 9 17 0 0,-3-5-21 0 0,1 0-1 0 0,1 1 1 0 0,0-1-1 0 0,-1 0 1 0 0,2 0 0 0 0,-1-1-1 0 0,1 1 1 0 0,0-1-1 0 0,0 0 1 0 0,0 0-1 0 0,1 0 1 0 0,-1 0-1 0 0,1-1 1 0 0,1 0-1 0 0,-1 0 1 0 0,1 0-1 0 0,-1 0 1 0 0,1-1 0 0 0,0 0-1 0 0,0-1 1 0 0,0 1-1 0 0,0-1 1 0 0,1 0-1 0 0,-1 0 1 0 0,1-1-1 0 0,-1 0 1 0 0,1 0-1 0 0,0-1 1 0 0,4 0 4 0 0,-3 0 14 0 0,0 0-1 0 0,0-1 1 0 0,0 0 0 0 0,0-1-1 0 0,-1 0 1 0 0,1 0 0 0 0,0-1-1 0 0,-1 1 1 0 0,1-2 0 0 0,-1 1-1 0 0,0-1 1 0 0,0 0 0 0 0,0-1-1 0 0,-1 1 1 0 0,1-1 0 0 0,3-4-14 0 0,4-4 91 0 0,-1 1 0 0 0,0-2 0 0 0,-1 0 0 0 0,0 0 1 0 0,-1-1-1 0 0,0 0 0 0 0,-2-1 0 0 0,0 0 0 0 0,0-1 0 0 0,-2 0 1 0 0,1-4-92 0 0,7-31 525 0 0,-29 69-2846 0 0,7-4-1489 0 0,6-7-2272 0 0,1-1-6488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1107 2841 0 0,'0'0'1785'0'0,"0"0"-383"0"0,0 0-236 0 0,0 0-1 0 0,0 0 137 0 0,0 0-61 0 0,0 0-208 0 0,0 0-140 0 0,0 0-70 0 0,0 0 34 0 0,0 0 64 0 0,9 0-53 0 0,100-15 3341 0 0,-58-4-3308 0 0,0-3 1 0 0,-2-2 0 0 0,0-2 0 0 0,-2-2-1 0 0,-1-2 1 0 0,21-19-902 0 0,-41 27 119 0 0,0-1 1 0 0,-2-2-1 0 0,-1 0 0 0 0,-1-1 0 0 0,-1-1 0 0 0,-1-1 0 0 0,-1-1 1 0 0,-2 0-1 0 0,-1-2 0 0 0,-2 0 0 0 0,9-27-119 0 0,-17 40 22 0 0,0 0-1 0 0,-2 0 0 0 0,0-1 1 0 0,-1 1-1 0 0,-1-1 1 0 0,0 0-1 0 0,-2 0 0 0 0,0 1 1 0 0,-2-8-22 0 0,2 20 0 0 0,-1-1 0 0 0,0 1 0 0 0,0-1 0 0 0,-1 1 0 0 0,1 0 0 0 0,-2 0 0 0 0,1 0 0 0 0,-1 0 0 0 0,1 0 0 0 0,-2 0 0 0 0,1 0 0 0 0,-1 1 0 0 0,1 0 0 0 0,-2 0 0 0 0,1 0 0 0 0,0 0 0 0 0,-1 1 0 0 0,0-1 0 0 0,0 1 0 0 0,0 0 0 0 0,-1 1 0 0 0,1-1 0 0 0,-1 1 0 0 0,0 0 0 0 0,0 1 0 0 0,0-1 0 0 0,0 1 0 0 0,-4-1 1 0 0,3 2-21 0 0,0 0 1 0 0,-1 0 0 0 0,1 1 0 0 0,0 0 0 0 0,0 0 0 0 0,0 1 0 0 0,0-1 0 0 0,0 2 0 0 0,-1-1 0 0 0,2 1 0 0 0,-1 0 0 0 0,0 0 0 0 0,0 1 0 0 0,1 0 0 0 0,-1 0 0 0 0,1 1-1 0 0,0 0 1 0 0,0 0 0 0 0,0 0 0 0 0,1 0 0 0 0,-5 5 19 0 0,-91 123-169 0 0,94-116 166 0 0,0-1 0 0 0,1 2-1 0 0,1-1 1 0 0,1 0 0 0 0,0 1 0 0 0,1 0 0 0 0,1 0-1 0 0,1 0 1 0 0,0 0 0 0 0,1 0 0 0 0,1 0-1 0 0,1 4 4 0 0,2-4 1 0 0,1 0-1 0 0,1-1 0 0 0,0 0 0 0 0,1 0 0 0 0,1 0 0 0 0,1-1 0 0 0,0 0 1 0 0,1 0-1 0 0,0-1 0 0 0,1 0 0 0 0,1-1 0 0 0,0-1 0 0 0,1 0 1 0 0,0 0-1 0 0,1-1 0 0 0,0-1 0 0 0,5 2 0 0 0,-1 0 30 0 0,1-2 1 0 0,1 0-1 0 0,0-1 1 0 0,0-1-1 0 0,1 0 0 0 0,0-2 1 0 0,0-1-1 0 0,1 0 1 0 0,-1-2-1 0 0,1 0 0 0 0,0-2 1 0 0,0 0-1 0 0,0-1 0 0 0,6-2-30 0 0,-14 0 32 0 0,-1 0 1 0 0,1-1-1 0 0,0-1 0 0 0,-1 0 0 0 0,0-1 0 0 0,0 0 0 0 0,0-1 0 0 0,-1-1 0 0 0,0 1 0 0 0,0-2 0 0 0,0 0 0 0 0,-1 0 0 0 0,-1-1 0 0 0,1-1 0 0 0,-1 0 0 0 0,-1 0 0 0 0,0-1 0 0 0,0 0-32 0 0,-3 4 8 0 0,-1 0 0 0 0,0 0 1 0 0,0 0-1 0 0,0-1 0 0 0,-1 0 0 0 0,0 0 1 0 0,-1 0-1 0 0,1 0 0 0 0,-2 0 1 0 0,1-1-1 0 0,-1 0 0 0 0,-1 1 0 0 0,1-1 1 0 0,-1 0-1 0 0,-1 0 0 0 0,0 1 1 0 0,0-1-1 0 0,-1-3-8 0 0,0 9-5 0 0,0 1 1 0 0,0-1-1 0 0,0 1 0 0 0,0-1 0 0 0,-1 1 1 0 0,1 0-1 0 0,-1 0 0 0 0,0 0 1 0 0,1 0-1 0 0,-1 0 0 0 0,0 0 1 0 0,0 0-1 0 0,0 0 0 0 0,0 1 0 0 0,-1-1 1 0 0,1 1-1 0 0,0 0 0 0 0,-1-1 1 0 0,1 1-1 0 0,-1 0 0 0 0,1 0 1 0 0,-1 1-1 0 0,1-1 0 0 0,-1 1 0 0 0,1-1 1 0 0,-1 1-1 0 0,0 0 0 0 0,1 0 1 0 0,-1 0-1 0 0,0 0 0 0 0,0 0 1 0 0,1 1-1 0 0,-1-1 0 0 0,0 1 5 0 0,-3 0-20 0 0,0 0 0 0 0,0 1-1 0 0,0 0 1 0 0,0 0 0 0 0,1 0-1 0 0,-1 1 1 0 0,1 0 0 0 0,0 0-1 0 0,-1 0 1 0 0,1 0 0 0 0,1 1-1 0 0,-1 0 1 0 0,0 0 0 0 0,-3 5 20 0 0,0 0-17 0 0,1 0 1 0 0,0 1-1 0 0,0-1 1 0 0,0 2-1 0 0,2-1 1 0 0,-1 1-1 0 0,1 0 1 0 0,1 0-1 0 0,0 1 1 0 0,1-1-1 0 0,0 1 1 0 0,0 0-1 0 0,1-1 1 0 0,1 1-1 0 0,0 0 1 0 0,1 0-1 0 0,0 0 0 0 0,2 10 17 0 0,0-14-1 0 0,1-1 0 0 0,0 0 0 0 0,0 1 0 0 0,1-1 0 0 0,-1-1 0 0 0,2 1 0 0 0,-1-1 0 0 0,1 1 0 0 0,0-1 0 0 0,0 0 0 0 0,1-1 0 0 0,0 0 0 0 0,0 1 0 0 0,0-2 0 0 0,0 1 0 0 0,1-1 0 0 0,0 0-1 0 0,0 0 1 0 0,0-1 0 0 0,0 0 0 0 0,1 0 0 0 0,6 1 1 0 0,6 2 12 0 0,0-2-1 0 0,1 0 0 0 0,-1-1 0 0 0,1-1 0 0 0,0-1 1 0 0,0-1-1 0 0,0 0 0 0 0,3-2-11 0 0,0-4 51 0 0,0 0 0 0 0,0-1-1 0 0,-1-2 1 0 0,0 0 0 0 0,0-2-1 0 0,-1 0 1 0 0,-1-1 0 0 0,0-1-1 0 0,0-2 1 0 0,-2 0 0 0 0,1 0-1 0 0,14-18-50 0 0,-7 7 41 0 0,-2-2-1 0 0,0 0 0 0 0,-2-1 1 0 0,-2-2-1 0 0,0 0 0 0 0,-2-1 1 0 0,-2-1-1 0 0,-1 0 0 0 0,-1-2 1 0 0,-2 1-1 0 0,-2-2 0 0 0,-1 0 0 0 0,-1 0 1 0 0,-2-1-1 0 0,-2 0 0 0 0,-2 0 1 0 0,0-21-41 0 0,-3 26 33 0 0,2 17-20 0 0,-1 0 1 0 0,-1 0-1 0 0,-1 0 1 0 0,0 0-1 0 0,-1 0 1 0 0,0 0-1 0 0,-1 0 1 0 0,-1 0-1 0 0,0 1 0 0 0,-1-1 1 0 0,-1 1-1 0 0,-6-12-13 0 0,11 26 0 0 0,0-1 0 0 0,1 1 0 0 0,-1 0 0 0 0,0-1 0 0 0,0 1 0 0 0,1 0 0 0 0,-1 0 0 0 0,0 0 0 0 0,0-1 0 0 0,1 1 0 0 0,-1 0 0 0 0,0 0 0 0 0,0 0 0 0 0,0 0 0 0 0,1 0 0 0 0,-1 1-1 0 0,0-1 1 0 0,0 0 0 0 0,0 0 0 0 0,1 0 0 0 0,-1 1 0 0 0,0-1 0 0 0,0 0 0 0 0,1 1 0 0 0,-1-1 0 0 0,0 1 0 0 0,1-1 0 0 0,-1 1 0 0 0,1-1 0 0 0,-1 1 0 0 0,0-1 0 0 0,1 1-1 0 0,-1-1 1 0 0,1 1 0 0 0,-1 0 0 0 0,1-1 0 0 0,0 1 0 0 0,-1 0 0 0 0,1 0 0 0 0,0-1 0 0 0,-1 1 0 0 0,1 0 0 0 0,0 0 0 0 0,0-1 0 0 0,0 1 0 0 0,0 0 0 0 0,0 0 0 0 0,0-1 0 0 0,0 1-1 0 0,0 0 1 0 0,0 0 0 0 0,0 0 0 0 0,0-1 0 0 0,0 1 0 0 0,0 0 0 0 0,1 0 0 0 0,-1-1 0 0 0,0 1 0 0 0,1 1 0 0 0,-3 3-1 0 0,-11 57-5 0 0,3 0 0 0 0,3 0 0 0 0,2 1 0 0 0,3 0 0 0 0,5 47 6 0 0,15 92 110 0 0,0 130 247 0 0,-22-255 347 0 0,-19-139-4261 0 0,21 46 1253 0 0,-1-5-2547 0 0,2 7-3208 0 0,1 6-3086 0 0</inkml:trace>
  <inkml:trace contextRef="#ctx0" brushRef="#br0" timeOffset="315.04">1392 470 9442 0 0,'0'0'2171'0'0,"0"0"-144"0"0,0 0-20 0 0,0 0-48 0 0,0 0-214 0 0,0 0-357 0 0,0 0-410 0 0,0 0-328 0 0,0 0-183 0 0,0 0-73 0 0,0 0-14 0 0,0 0 17 0 0,0 0 31 0 0,17 0 1117 0 0,181-33 1438 0 0,9 18-2373 0 0,-173 15-617 0 0,-3 20-864 0 0,-21-8-6483 0 0,-9-11 5565 0 0,0 3-10535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1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266 387 0 0 0,'0'0'934'0'0,"0"0"160"0"0,0 0 89 0 0,0 0-20 0 0,0 0-173 0 0,0 0-51 0 0,0 0 72 0 0,1 0 1202 0 0,5-1 10034 0 0,-4 1-12483 0 0,-2 1 563 0 0,0-1-19 0 0,0 0-10 0 0,0 0-25 0 0,0 0-35 0 0,0 0-32 0 0,0 0-18 0 0,0 0-23 0 0,0 0-4 0 0,0 0-2 0 0,30 4 997 0 0,317-26 311 0 0,-342 22-1784 0 0,24 0 1623 0 0,-45 0 349 0 0,-176-4-1766 0 0,101 27 183 0 0,-64 34-137 0 0,28-9 98 0 0,126-48-35 0 0,1 0 0 0 0,-1 1 0 0 0,0-1 1 0 0,1 0-1 0 0,-1 0 0 0 0,1 0 0 0 0,-1 1 0 0 0,1-1 0 0 0,-1 0 1 0 0,1 1-1 0 0,-1-1 0 0 0,1 0 0 0 0,-1 1 0 0 0,1-1 1 0 0,-1 1-1 0 0,1-1 0 0 0,-1 1 0 0 0,1-1 0 0 0,0 1 0 0 0,-1-1 1 0 0,1 1-1 0 0,0-1 0 0 0,0 1 0 0 0,-1-1 0 0 0,1 1 0 0 0,0 0 1 0 0,0-1-1 0 0,0 1 0 0 0,0-1 0 0 0,-1 1 0 0 0,1 0 1 0 0,0-1-1 0 0,0 1 0 0 0,0-1 0 0 0,1 1 0 0 0,-1 0 0 0 0,0-1 1 0 0,0 1-1 0 0,0-1 0 0 0,0 1 0 0 0,0 0 0 0 0,1-1 0 0 0,-1 1 1 0 0,0-1-1 0 0,1 1 0 0 0,-1-1 0 0 0,0 1 0 0 0,1-1 0 0 0,-1 1 3 0 0,10 14 10 0 0,-1 0 1 0 0,2-1 0 0 0,0 0 0 0 0,1-1 0 0 0,0 0 0 0 0,1 0 0 0 0,0-2 0 0 0,1 0-1 0 0,0 0 1 0 0,1-1 0 0 0,14 7-12 0 0,21 6 59 0 0,0-2 0 0 0,2-3-1 0 0,0-1 1 0 0,13 0-59 0 0,-26-3 91 0 0,-40-13 591 0 0,1-1-608 0 0,0 0-12 0 0,0 0-18 0 0,0 0-4 0 0,-15 6 271 0 0,-135 58-295 0 0,-149 93 38 0 0,226-97-98 0 0,56-29-6 0 0,5-3 68 0 0,43-25-28 0 0,242 8 218 0 0,-15-7-110 0 0,-177 0-30 0 0,-81-3-71 0 0,0 1 4 0 0,0-1 14 0 0,0-1 6 0 0,0 0-2 0 0,0 0 1 0 0,0 0-8 0 0,0 0-1 0 0,0 0-13 0 0,0 0 5 0 0,0 0-4 0 0,0 0 14 0 0,0 0 7 0 0,0 0-5 0 0,0 0 10 0 0,0 0-12 0 0,0 0-18 0 0,0 0 10 0 0,0 0-14 0 0,0 0 4 0 0,0 0 15 0 0,0 0-4 0 0,0 0-13 0 0,0 0 18 0 0,0 0 7 0 0,0 0 2 0 0,-2-7-1593 0 0,2 6 1314 0 0,0 1-21 0 0,0 0-50 0 0,0 0-63 0 0,-7-3-2699 0 0,5 3-671 0 0,2 0-3568 0 0,0 0-4068 0 0</inkml:trace>
  <inkml:trace contextRef="#ctx0" brushRef="#br0" timeOffset="1420.358">1116 332 3697 0 0,'0'0'1924'0'0,"0"0"-95"0"0,0 0-66 0 0,0 0 49 0 0,0 0-49 0 0,0 0-151 0 0,0 0-142 0 0,0 0-211 0 0,0 0-240 0 0,0 0-200 0 0,0 0-152 0 0,0 0-43 0 0,0 0-22 0 0,2-3-36 0 0,8-9 885 0 0,-9 12-1072 0 0,-1 0-37 0 0,0 0-40 0 0,0 0-50 0 0,0 0-41 0 0,0 0-57 0 0,0 0-42 0 0,0 0-13 0 0,2 19 309 0 0,1 161 1308 0 0,-9-135-1603 0 0,-2 0 0 0 0,-2-1 0 0 0,-2 0 0 0 0,-2-1 0 0 0,-14 30-113 0 0,-26 89 190 0 0,38-110-167 0 0,-14 102 58 0 0,30-153-58 0 0,46 2 349 0 0,85-29 307 0 0,32 16-439 0 0,-170 8-2880 0 0,1 1-1376 0 0,0 0-5318 0 0,3 1-2973 0 0</inkml:trace>
  <inkml:trace contextRef="#ctx0" brushRef="#br0" timeOffset="1768.263">1490 1179 8082 0 0,'0'0'3933'0'0,"0"0"-2086"0"0,0 0-827 0 0,0 0 19 0 0,0 0 225 0 0,0 0 147 0 0,0 0-100 0 0,0 0-336 0 0,0 0-327 0 0,0 0-172 0 0,0 0-48 0 0,0 0 12 0 0,0 0-9 0 0,-2 8-24 0 0,-11 82 1578 0 0,13-89-1959 0 0,0-1-44 0 0,0 0 5 0 0,0 0 0 0 0,0 0 10 0 0,-16-4-5989 0 0,12-2-4159 0 0,2 5 618 0 0</inkml:trace>
  <inkml:trace contextRef="#ctx0" brushRef="#br0" timeOffset="2173.585">1550 899 6457 0 0,'0'0'2144'0'0,"0"0"-288"0"0,0 0-166 0 0,0 0-35 0 0,0 0-75 0 0,0 0-198 0 0,0 0-224 0 0,0 0-164 0 0,0 0-130 0 0,0 0-92 0 0,0 0-173 0 0,0 0-131 0 0,-5 0-73 0 0,3 0-313 0 0,0-1 0 0 0,0 1-1 0 0,0 0 1 0 0,0 0 0 0 0,0 0 0 0 0,0 0 0 0 0,0 1-1 0 0,0-1 1 0 0,0 1 0 0 0,0-1 0 0 0,0 1 0 0 0,0-1-1 0 0,1 1 1 0 0,-1 0 0 0 0,0 0 0 0 0,0 0 0 0 0,0 0-1 0 0,1 0 1 0 0,-1 1 0 0 0,1-1 0 0 0,-1 0 0 0 0,1 1-1 0 0,-1-1 1 0 0,1 1 0 0 0,0 0 0 0 0,0-1-1 0 0,0 1 1 0 0,0 0 0 0 0,0 0 0 0 0,-1 1-82 0 0,2-3 52 0 0,0 0-29 0 0,0 0-9 0 0,0 0-22 0 0,0 0 22 0 0,0 0-4 0 0,0 0 5 0 0,3 1 55 0 0,-1-1 1 0 0,0 0 0 0 0,0 0-1 0 0,0 0 1 0 0,1 0-1 0 0,-1 0 1 0 0,0 0 0 0 0,0-1-1 0 0,0 1 1 0 0,0-1-1 0 0,0 0 1 0 0,0 1-1 0 0,0-1 1 0 0,0 0 0 0 0,0 0-1 0 0,0 0 1 0 0,0-1-1 0 0,0 1 1 0 0,0 0-1 0 0,-1-1 1 0 0,1 1 0 0 0,-1-1-1 0 0,1 1 1 0 0,-1-1-1 0 0,2-1-70 0 0,-3 2 128 0 0,0 1 11 0 0,0 0-14 0 0,0 0-30 0 0,0 0-36 0 0,-18 16 198 0 0,6-5-260 0 0,20-23-6673 0 0,-6 8-61 0 0,1 1-5194 0 0</inkml:trace>
  <inkml:trace contextRef="#ctx0" brushRef="#br0" timeOffset="3316.798">836 240 7378 0 0,'0'0'2056'0'0,"0"0"-246"0"0,0 0-134 0 0,0 0 24 0 0,0 0-35 0 0,0 0-132 0 0,0 0-200 0 0,0 0-237 0 0,0 0-160 0 0,0 0-157 0 0,0 0-109 0 0,0 0-54 0 0,0 0-68 0 0,-2-4-59 0 0,-5-11-51 0 0,5 12-62 0 0,2 3-51 0 0,0 0-6 0 0,0 0-31 0 0,0 0-32 0 0,0 0-9 0 0,0 0-33 0 0,0 0-18 0 0,16 0 687 0 0,40-8-287 0 0,254-28 239 0 0,-177 36-587 0 0,-118 6 747 0 0,-32-12-387 0 0,-75-61-533 0 0,75 51-79 0 0,10 11-12 0 0,0 0 0 0 0,0-1 1 0 0,1 0-1 0 0,0 0 1 0 0,1 0-1 0 0,-1-1 0 0 0,1 0 1 0 0,0 0-1 0 0,1 0 1 0 0,0-1-1 0 0,-2-5 16 0 0,8 6-2507 0 0,7 6-3386 0 0,-5 1 1904 0 0,2 0-8629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0 0 0,'0'0'1010'0'0,"0"0"351"0"0,0 0 220 0 0,0 0 174 0 0,0 0 138 0 0,0 0 50 0 0,4-2-32 0 0,12-5-154 0 0,-12 5-237 0 0,-4 2-272 0 0,0 0-222 0 0,0 0-114 0 0,0 0-88 0 0,0 0-90 0 0,0 0-110 0 0,0 0-137 0 0,0 0-115 0 0,0 0-79 0 0,2 12 1358 0 0,34 58 318 0 0,-20-37-1688 0 0,-2 2 1 0 0,-1 0-1 0 0,-2 0 0 0 0,-1 1 1 0 0,4 32-282 0 0,15 50 293 0 0,11 76 78 0 0,-39-186-348 0 0,1 1 0 0 0,0 0-1 0 0,0-1 1 0 0,1 0 0 0 0,0 1 0 0 0,0-1 0 0 0,1 0 0 0 0,0-1 0 0 0,0 1 0 0 0,1-1-1 0 0,0 1 1 0 0,1-2 0 0 0,3 5-23 0 0,-9-11 46 0 0,1 1 0 0 0,0-1 0 0 0,0 0 0 0 0,-1 0 0 0 0,1 1 0 0 0,0-1 0 0 0,0 0 0 0 0,-1 0 0 0 0,1 0 0 0 0,0 0 1 0 0,0 0-1 0 0,0 0 0 0 0,-1 0 0 0 0,1 0 0 0 0,0 0 0 0 0,0 0 0 0 0,-1-1 0 0 0,1 1 0 0 0,0 0 0 0 0,0 0 0 0 0,-1-1 0 0 0,1 1 0 0 0,0 0 0 0 0,0-1 0 0 0,-1 1 0 0 0,1-1 0 0 0,-1 1 0 0 0,1-1 0 0 0,0 1 0 0 0,-1-1 0 0 0,1 0 0 0 0,-1 1 0 0 0,1-1 0 0 0,-1 0 0 0 0,0 1 0 0 0,1-1 0 0 0,-1 0 0 0 0,0 1 0 0 0,1-1 0 0 0,-1 0 0 0 0,0 0 0 0 0,0 1 1 0 0,0-1-1 0 0,1 0 0 0 0,-1 0 0 0 0,0 0 0 0 0,0 1 0 0 0,0-1 0 0 0,0 0 0 0 0,-1 0 0 0 0,1 0 0 0 0,0 1 0 0 0,0-1 0 0 0,0 0 0 0 0,-1 0 0 0 0,1 1 0 0 0,0-1 0 0 0,-1 0 0 0 0,1 1 0 0 0,0-1 0 0 0,-1 0-46 0 0,2-11-414 0 0,27-84 442 0 0,-17 60-25 0 0,20-70 28 0 0,-4 0 1 0 0,-5-2-1 0 0,0-36-31 0 0,-18-66 151 0 0,-4 209-140 0 0,0 1-2 0 0,0 0-20 0 0,0 0-6 0 0,0 0-4 0 0,0 0 1 0 0,0 0-14 0 0,-2 37-278 0 0,2-24 246 0 0,13 47-2047 0 0,-4-49-831 0 0,-6-6-923 0 0,0-2-1913 0 0,-1 1-6267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427 627 2561 0 0,'0'0'1432'0'0,"0"0"-168"0"0,0 0 108 0 0,0 0 293 0 0,0 0 155 0 0,0 0-87 0 0,0 0-290 0 0,0 0-342 0 0,0 0-193 0 0,0 0-94 0 0,0 0-29 0 0,7 4 1985 0 0,-11-51 1381 0 0,-42-9-2687 0 0,39 52-1423 0 0,-1 0 1 0 0,1 0-1 0 0,-1 1 1 0 0,1-1-1 0 0,-1 2 1 0 0,0-1 0 0 0,0 1-1 0 0,0 0 1 0 0,-1 1-1 0 0,1 0 1 0 0,0 0-1 0 0,-1 1 1 0 0,1 0-1 0 0,0 0 1 0 0,-1 1-1 0 0,1 0 1 0 0,0 1 0 0 0,0-1-1 0 0,0 2 1 0 0,0-1-1 0 0,0 1 1 0 0,0 0-1 0 0,1 1 1 0 0,-1 0-1 0 0,1 0 1 0 0,0 0-1 0 0,0 1 1 0 0,1 0 0 0 0,-1 1-1 0 0,1-1 1 0 0,0 1-1 0 0,1 0 1 0 0,-3 5-42 0 0,4-4 17 0 0,0 0 1 0 0,0 0-1 0 0,1 1 1 0 0,1-1 0 0 0,-1 1-1 0 0,1 0 1 0 0,0 0-1 0 0,1 0 1 0 0,0 0-1 0 0,0 0 1 0 0,1 0 0 0 0,0 0-1 0 0,0 0 1 0 0,1 0-1 0 0,0 0 1 0 0,0 0-1 0 0,2 2-17 0 0,0-5 67 0 0,0-1-1 0 0,1 0 0 0 0,0 1 0 0 0,0-1 0 0 0,0-1 0 0 0,1 1 0 0 0,-1-1 0 0 0,1 1 1 0 0,0-1-1 0 0,0-1 0 0 0,0 1 0 0 0,0-1 0 0 0,0 0 0 0 0,0 0 0 0 0,1 0 0 0 0,-1-1 1 0 0,1 0-1 0 0,-1 0 0 0 0,1 0 0 0 0,0-1 0 0 0,-1 1 0 0 0,1-1 0 0 0,0-1 1 0 0,-1 1-1 0 0,1-1 0 0 0,0 0 0 0 0,-1 0 0 0 0,1-1 0 0 0,3-1-66 0 0,-6-1 778 0 0,-24 10-504 0 0,-22 19-275 0 0,-56 52 1 0 0,33 40-21 0 0,60-104 19 0 0,0 1 0 0 0,2 0 0 0 0,-1 0 0 0 0,2 0 1 0 0,0 1-1 0 0,1-1 0 0 0,0 1 0 0 0,1 0 0 0 0,0-1 1 0 0,2 1-1 0 0,1 12 2 0 0,-1-22 1 0 0,1 0 0 0 0,0 0 1 0 0,0-1-1 0 0,0 0 0 0 0,0 1 1 0 0,1-1-1 0 0,0 0 0 0 0,0 0 1 0 0,0 0-1 0 0,0 0 0 0 0,1-1 1 0 0,-1 0-1 0 0,1 1 0 0 0,0-1 1 0 0,0 0-1 0 0,0-1 0 0 0,0 1 1 0 0,1-1-1 0 0,-1 0 0 0 0,1 0 1 0 0,-1 0-1 0 0,5 1-1 0 0,108 17 239 0 0,-46-27 57 0 0,-62-16-1111 0 0,-9 23 728 0 0,0-22-2279 0 0,0 8-6777 0 0,0 10-3145 0 0</inkml:trace>
  <inkml:trace contextRef="#ctx0" brushRef="#br0" timeOffset="1051.017">304 5 680 0 0,'0'0'1623'0'0,"0"0"-71"0"0,0 0-7 0 0,0 0 79 0 0,0 0 106 0 0,0 0 13 0 0,0 0-65 0 0,0 0-154 0 0,0 0-201 0 0,0 0-246 0 0,0 0-188 0 0,0 0-116 0 0,0 0-97 0 0,-8-4 2202 0 0,8 4-2515 0 0,0 0-31 0 0,-14 255 4630 0 0,-54 124-3807 0 0,44-82-671 0 0,10-75-308 0 0,-3-123-120 0 0,10-71-36 0 0,3 1-1 0 0,0-1 0 0 0,1 1 0 0 0,2 0 0 0 0,1 0 0 0 0,2 12-19 0 0,0 23 55 0 0,-15-21 94 0 0,13-43-121 0 0,-1 26 186 0 0,-7 33-42 0 0,7-62-2100 0 0,1-4-1981 0 0,1 2-4808 0 0,0 2-3800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0 0 0,'0'0'1516'0'0,"0"0"166"0"0,0 0 116 0 0,0 0-19 0 0,0 0-110 0 0,0 0-163 0 0,0 0-164 0 0,0 0-133 0 0,0 0-94 0 0,0 0-103 0 0,0 0-98 0 0,0 0-122 0 0,6 12 9078 0 0,-44-5-8757 0 0,-188 61-932 0 0,142-37-122 0 0,-103 46 119 0 0,163-59-42 0 0,-13 5 699 0 0,120 9-181 0 0,-14-12-573 0 0,1-4-1 0 0,1-2 1 0 0,0-4 0 0 0,11-2-81 0 0,-24-1 17 0 0,-3 0-52 0 0,-55-6 36 0 0,1-1 0 0 0,-1 1-1 0 0,0 0 1 0 0,1 0 0 0 0,-1 0 0 0 0,0 0 0 0 0,0 0-1 0 0,0 0 1 0 0,0 0 0 0 0,1-1 0 0 0,-1 1 0 0 0,0 0-1 0 0,-1 0 1 0 0,1 0 0 0 0,0 0 0 0 0,0 0 0 0 0,0 0-1 0 0,0 0 1 0 0,-1 0 0 0 0,1 0 0 0 0,0-1 0 0 0,-1 1-1 0 0,1 0 1 0 0,-1 0 0 0 0,1 0 0 0 0,-1-1 0 0 0,1 1-1 0 0,-1 0 1 0 0,0-1 0 0 0,1 1 0 0 0,-1 0 0 0 0,0-1-1 0 0,0 1 1 0 0,1-1 0 0 0,-1 1 0 0 0,0-1-1 0 0,0 1 1 0 0,0-1 0 0 0,0 0 0 0 0,1 1 0 0 0,-1-1-1 0 0,0 0 1 0 0,-1 0-1 0 0,1 2 27 0 0,-144 104 168 0 0,-4 9-144 0 0,23-16-45 0 0,112-86 6 0 0,3-4-13 0 0,1 1 1 0 0,0 0 0 0 0,1 1-1 0 0,0 0 1 0 0,1 0-1 0 0,0 1 1 0 0,1 0 0 0 0,1 1-1 0 0,-3 4 1 0 0,8-16 0 0 0,1 0-1 0 0,-1 1 1 0 0,0-1-1 0 0,0 0 0 0 0,1 1 1 0 0,-1-1-1 0 0,1 0 1 0 0,-1 1-1 0 0,1-1 0 0 0,0 1 1 0 0,0-1-1 0 0,-1 0 0 0 0,1 1 1 0 0,0-1-1 0 0,0 1 1 0 0,0-1-1 0 0,1 1 0 0 0,-1-1 1 0 0,0 0-1 0 0,0 1 1 0 0,1-1-1 0 0,-1 1 0 0 0,1-1 1 0 0,-1 0-1 0 0,1 1 0 0 0,0-1 1 0 0,-1 0-1 0 0,1 0 1 0 0,0 1-1 0 0,0-1 0 0 0,0 0 1 0 0,0 0-1 0 0,0 0 1 0 0,0 0-1 0 0,0 0 0 0 0,0 0 1 0 0,2 0 0 0 0,65 28 89 0 0,-10-23 47 0 0,1-2-1 0 0,-1-3 1 0 0,1-2-1 0 0,-1-3 1 0 0,4-3-136 0 0,77-10 306 0 0,-91 12-186 0 0,-47 3 211 0 0,1-9-874 0 0,-1 1-5298 0 0,-1 6 3812 0 0,0 1-621 0 0,0 0-3575 0 0,0-1-6095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3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10034 0 0,'0'0'2139'0'0,"0"0"-702"0"0,0 0-303 0 0,0 0 115 0 0,0 0 179 0 0,0 0 3 0 0,0 0-223 0 0,0 0-336 0 0,0 0-234 0 0,0 0-93 0 0,0 0-39 0 0,0 0 19 0 0,0 0-6 0 0,19 7 1141 0 0,114-18 908 0 0,238 11-1906 0 0,-274 4-592 0 0,-144-60 1685 0 0,-77-41-1552 0 0,66 44-170 0 0,54 36-3123 0 0,21 15-6648 0 0,-15 2 8273 0 0,4 0-11465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2785 0 0,'0'0'2132'0'0,"0"0"-300"0"0,0 0-195 0 0,0 0-68 0 0,0 0 80 0 0,0 0-24 0 0,0 0-123 0 0,0 0-184 0 0,0 0-190 0 0,0 0-136 0 0,0 0-138 0 0,-3-1-98 0 0,3 1-671 0 0,0 0 0 0 0,-1 0 0 0 0,1 0 0 0 0,-1 0 0 0 0,1 0 0 0 0,-1-1-1 0 0,1 1 1 0 0,0 0 0 0 0,-1 0 0 0 0,1 1 0 0 0,-1-1 0 0 0,1 0 0 0 0,-1 0 0 0 0,1 0 0 0 0,0 0 0 0 0,-1 0 0 0 0,1 0 0 0 0,-1 0 0 0 0,1 1 0 0 0,0-1 0 0 0,-1 0 0 0 0,1 0 0 0 0,-1 1-1 0 0,1-1 1 0 0,0 0 0 0 0,-1 1 0 0 0,1-1 0 0 0,0 0 0 0 0,0 1 0 0 0,-1-1 0 0 0,1 0 0 0 0,0 1 0 0 0,0-1 0 0 0,0 0 0 0 0,-1 1 0 0 0,1-1 0 0 0,0 1 0 0 0,0-1 0 0 0,0 1 0 0 0,0-1-1 0 0,0 0 1 0 0,0 1 0 0 0,0-1 0 0 0,0 1 0 0 0,0-1 0 0 0,0 1 0 0 0,0-1 0 0 0,0 1 0 0 0,0-1 0 0 0,0 0 0 0 0,0 1 0 0 0,0-1 0 0 0,1 1 0 0 0,-1-1 0 0 0,0 0 0 0 0,0 1-85 0 0,0 11-394 0 0,-13 143 1839 0 0,14-49-754 0 0,-13 255 245 0 0,-17-71-867 0 0,29-289-102 0 0,0-1-17 0 0,0 0 6 0 0,0 0-2 0 0,0 0-5 0 0,0 0-13 0 0,0 0-17 0 0,0 0-23 0 0,0 0-20 0 0,0 0-18 0 0,-9-8-5854 0 0,8-9 170 0 0,2 9 315 0 0,-1 4-3700 0 0</inkml:trace>
  <inkml:trace contextRef="#ctx0" brushRef="#br0" timeOffset="582.213">386 86 5089 0 0,'0'0'3838'0'0,"0"0"-1769"0"0,0 0-818 0 0,0 0-139 0 0,0 0 161 0 0,0 0 180 0 0,0 0-41 0 0,0 0-272 0 0,0 0-352 0 0,0 0-291 0 0,0 0-171 0 0,0 0-82 0 0,0 0-18 0 0,5-3 103 0 0,12-8 75 0 0,1 30 925 0 0,-14-10-1115 0 0,0 1 0 0 0,-2 0 0 0 0,1 0 0 0 0,-1 0 0 0 0,0 1 0 0 0,-1-1 0 0 0,0 0 1 0 0,-1 1-1 0 0,0-1 0 0 0,-1 6-214 0 0,0 1 179 0 0,-2 477 1725 0 0,19-306-1657 0 0,-13-175 838 0 0,-6-45-505 0 0,-3 18-584 0 0,-1 0 0 0 0,-1 0 0 0 0,0 1 0 0 0,0 0 1 0 0,-1 0-1 0 0,-1 0 0 0 0,-1 2 0 0 0,1-1 1 0 0,-2 1-1 0 0,1 1 0 0 0,-2 0 0 0 0,1 1 1 0 0,-1 0-1 0 0,-1 1 0 0 0,1 0 0 0 0,-1 1 0 0 0,-1 0 1 0 0,1 2-1 0 0,-1 0 0 0 0,0 0 0 0 0,0 1 1 0 0,-1 1-1 0 0,0 1 4 0 0,-155-9-746 0 0,175 33-887 0 0,24 6-2104 0 0,-6-16-4209 0 0,-10-8-3756 0 0</inkml:trace>
  <inkml:trace contextRef="#ctx0" brushRef="#br0" timeOffset="960.111">709 745 9818 0 0,'0'0'3844'0'0,"0"0"-1745"0"0,0 0-766 0 0,0 0-71 0 0,0 0-106 0 0,0 0-153 0 0,0 0-281 0 0,0 0-320 0 0,0 0-130 0 0,0 0-76 0 0,0 0-49 0 0,0 0-3 0 0,0 0 8 0 0,-10 8 6 0 0,-31 27-8 0 0,38-32-126 0 0,0 1 0 0 0,0 0 0 0 0,1-1 0 0 0,-1 1 1 0 0,1 0-1 0 0,0 0 0 0 0,0 1 0 0 0,0-1 0 0 0,0 0 0 0 0,1 1 0 0 0,0-1 0 0 0,0 1 0 0 0,0-1 0 0 0,0 1 0 0 0,1 0 0 0 0,0-1 0 0 0,0 1 0 0 0,0 4-24 0 0,0-8 3 0 0,2 4 54 0 0,0-1-1 0 0,0 0 0 0 0,1 0 0 0 0,-1 0 1 0 0,1-1-1 0 0,0 1 0 0 0,0 0 0 0 0,0-1 1 0 0,1 0-1 0 0,-1 0 0 0 0,1 0 0 0 0,-1 0 1 0 0,1-1-1 0 0,0 1 0 0 0,0-1 1 0 0,0 0-1 0 0,1 0 0 0 0,-1 0 0 0 0,0-1 1 0 0,1 1-1 0 0,-1-1 0 0 0,1 0 0 0 0,-1-1 1 0 0,1 1-1 0 0,0-1 0 0 0,-1 0 0 0 0,1 0 1 0 0,-1 0-1 0 0,1-1 0 0 0,0 1 0 0 0,-1-1 1 0 0,4-1-57 0 0,-2 0 97 0 0,0 0 0 0 0,0 0 0 0 0,0 0 1 0 0,-1-1-1 0 0,1 0 0 0 0,-1 0 0 0 0,0 0 0 0 0,0-1 1 0 0,0 1-1 0 0,0-1 0 0 0,-1-1 0 0 0,0 1 0 0 0,1 0 1 0 0,-1-1-1 0 0,-1 0 0 0 0,1 0 0 0 0,-1 0 1 0 0,0-1-1 0 0,0 1 0 0 0,0-1 0 0 0,-1 1 0 0 0,0-1 1 0 0,0 0-1 0 0,-1 0 0 0 0,1 0 0 0 0,-1 0 0 0 0,0 0 1 0 0,-1-1-98 0 0,0 3-53 0 0,-1-1 1 0 0,1 1-1 0 0,-1-1 0 0 0,0 1 1 0 0,-1-1-1 0 0,1 1 1 0 0,-1 0-1 0 0,1 0 1 0 0,-2-1-1 0 0,1 1 1 0 0,0 0-1 0 0,-1 1 0 0 0,1-1 1 0 0,-1 0-1 0 0,0 1 1 0 0,0-1-1 0 0,-1 1 1 0 0,1 0-1 0 0,-1 0 1 0 0,1 1-1 0 0,-1-1 0 0 0,0 1 1 0 0,0-1-1 0 0,0 1 1 0 0,0 0-1 0 0,-1 1 1 0 0,1-1-1 0 0,0 1 1 0 0,-1 0-1 0 0,1 0 1 0 0,-1 0-1 0 0,1 1 0 0 0,-1-1 1 0 0,0 1-1 0 0,1 0 1 0 0,-1 1-1 0 0,1-1 1 0 0,-1 1-1 0 0,1 0 1 0 0,-1 0-1 0 0,1 0 0 0 0,-2 1 53 0 0,-13 8-2037 0 0,5-2-3036 0 0,3-1-6817 0 0</inkml:trace>
  <inkml:trace contextRef="#ctx0" brushRef="#br0" timeOffset="1317.196">1062 963 13259 0 0,'0'0'3078'0'0,"0"0"-1479"0"0,0 0-708 0 0,0 0-54 0 0,0 0 62 0 0,0 0 11 0 0,0 0-137 0 0,0 0-165 0 0,0 0-93 0 0,0 0-23 0 0,0 0 11 0 0,0 0-78 0 0,0 0-95 0 0,-5 15-88 0 0,-15 48-66 0 0,-1 2 218 0 0,17-32-390 0 0,4-33-37 0 0,10 0-4344 0 0,-8-3 3266 0 0,2-1-1923 0 0,-2 0-2449 0 0,1 1-5950 0 0</inkml:trace>
  <inkml:trace contextRef="#ctx0" brushRef="#br0" timeOffset="1679.51">1123 609 10682 0 0,'0'0'1526'0'0,"0"0"-471"0"0,0 0-135 0 0,0 0 128 0 0,0 0 147 0 0,0 0 24 0 0,0 0-161 0 0,0 0-257 0 0,0 0-251 0 0,0 0-177 0 0,0 0-68 0 0,0 0-6 0 0,0 0 4 0 0,-7 3-35 0 0,-20 10-64 0 0,20-10-76 0 0,7-3-44 0 0,0 0-12 0 0,15 3 2309 0 0,-44 19-1647 0 0,14-13-470 0 0,20-19-2134 0 0,3-3-6298 0 0,-6 9-3374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3641 0 0,'0'0'2514'0'0,"0"0"-535"0"0,0 0-510 0 0,0 0-224 0 0,0 0-56 0 0,0 0 74 0 0,0 0 47 0 0,0 0-58 0 0,0 0-153 0 0,0 0-158 0 0,0 0-131 0 0,0 0-111 0 0,0 0-67 0 0,-20 13-53 0 0,-59 37-48 0 0,3-6 930 0 0,-23 11 306 0 0,99-54-1730 0 0,0 1-1 0 0,1-1 1 0 0,-1 1-1 0 0,0-1 1 0 0,1 1 0 0 0,-1-1-1 0 0,1 1 1 0 0,0-1-1 0 0,-1 0 1 0 0,1 1-1 0 0,0-1 1 0 0,0 0-1 0 0,0 0 1 0 0,0 1 0 0 0,0-1-1 0 0,0 0 1 0 0,0 0-1 0 0,0 0 1 0 0,0 0-1 0 0,0 0 1 0 0,1 0-1 0 0,-1-1 1 0 0,0 1-1 0 0,1 0 1 0 0,-1-1 0 0 0,1 1-1 0 0,-1-1 1 0 0,0 1-1 0 0,1-1-36 0 0,0 1 63 0 0,56 31 500 0 0,47 37 109 0 0,-99-64-635 0 0,-1 0 0 0 0,0 0 0 0 0,0 1-1 0 0,0 0 1 0 0,0 0 0 0 0,-1 0 0 0 0,0 0 0 0 0,0 1 0 0 0,-1 0 0 0 0,0 0 0 0 0,0 0-1 0 0,0 0 1 0 0,-1 0 0 0 0,0 0 0 0 0,-1 1 0 0 0,1-1 0 0 0,-2 1 0 0 0,1-1-1 0 0,-1 1 1 0 0,0-1 0 0 0,0 1 0 0 0,-1 0 0 0 0,0-1 0 0 0,0 0 0 0 0,-1 1-1 0 0,0-1 1 0 0,-1 0 0 0 0,1 0 0 0 0,-1 0 0 0 0,0 0 0 0 0,-1 0 0 0 0,0-1-1 0 0,0 1 1 0 0,0-1 0 0 0,-1 0 0 0 0,-3 3-37 0 0,-7 4 32 0 0,-1-1 1 0 0,0-1-1 0 0,0 0 0 0 0,-1-1 1 0 0,0-1-1 0 0,-1 0 0 0 0,0-2 1 0 0,0 0-1 0 0,-1-1 0 0 0,0-1 1 0 0,0 0-1 0 0,0-2 0 0 0,-1 0 1 0 0,1-1-1 0 0,-1-1 0 0 0,0-1-32 0 0,18 0-92 0 0,-1-1 0 0 0,1 0 0 0 0,0 0-1 0 0,-1 0 1 0 0,1-1 0 0 0,0 1 0 0 0,0 0-1 0 0,0-1 1 0 0,0 1 0 0 0,0-1-1 0 0,0 0 1 0 0,1 1 0 0 0,-1-1 0 0 0,1 0-1 0 0,-1 0 1 0 0,1 0 0 0 0,0 0 0 0 0,-1-1-1 0 0,1 1 1 0 0,0 0 0 0 0,0 0 0 0 0,1-1-1 0 0,-1 1 1 0 0,0-1 0 0 0,1 1-1 0 0,-1 0 1 0 0,1-1 0 0 0,0 1 0 0 0,0-1-1 0 0,0 1 1 0 0,0-1 0 0 0,1 1 0 0 0,-1-1-1 0 0,0 1 1 0 0,1 0 0 0 0,0-1 0 0 0,0 1-1 0 0,-1-1 1 0 0,1 1 0 0 0,1 0-1 0 0,-1 0 1 0 0,0 0 0 0 0,1-1 92 0 0,26-26-7575 0 0,-18 19 1158 0 0,-3 5-4207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288 325 0 0 0,'0'0'267'0'0,"0"0"872"0"0,0 0 504 0 0,0 0 316 0 0,0 0 179 0 0,0 0-7 0 0,0 0-200 0 0,0 0-286 0 0,0 0-268 0 0,0 0-209 0 0,0 0-77 0 0,0 0 44 0 0,0 0 28 0 0,19-5-16 0 0,57-12-87 0 0,-127 33 1856 0 0,-112 53-1821 0 0,100-34-797 0 0,64-33-276 0 0,0 1 1 0 0,-1-1-1 0 0,2 1 0 0 0,-1-1 1 0 0,0 0-1 0 0,0 1 1 0 0,1-1-1 0 0,-1 0 1 0 0,1 0-1 0 0,0 0 1 0 0,0 0-1 0 0,-1 0 0 0 0,1 0 1 0 0,0-1-1 0 0,1 1 1 0 0,-1-1-1 0 0,0 1 1 0 0,0-1-1 0 0,1 0 0 0 0,-1 0 1 0 0,1 0-1 0 0,-1 0 1 0 0,1 0-1 0 0,-1 0 1 0 0,1-1-1 0 0,-1 1 0 0 0,1-1 1 0 0,0 0-23 0 0,9 7 109 0 0,0-1 0 0 0,0 2 0 0 0,0 0 0 0 0,-1 0 0 0 0,0 1 0 0 0,-1 0 0 0 0,0 1 0 0 0,5 7-109 0 0,-10-11 53 0 0,1 1 0 0 0,-2 0-1 0 0,1 1 1 0 0,-1-1 0 0 0,0 1 0 0 0,-1 0 0 0 0,0 0-1 0 0,0 0 1 0 0,-1 0 0 0 0,1 0 0 0 0,-2 1 0 0 0,1-1-1 0 0,-1 1 1 0 0,-1-1 0 0 0,0 1 0 0 0,0-1 0 0 0,-1 8-53 0 0,-2-8 45 0 0,0 0 1 0 0,0-1-1 0 0,0 1 1 0 0,-1-1-1 0 0,0 1 1 0 0,-1-2-1 0 0,0 1 1 0 0,0 0-1 0 0,0-1 1 0 0,-1 0-1 0 0,0 0 1 0 0,0 0-1 0 0,0-1 1 0 0,-1 0-1 0 0,0 0 1 0 0,0-1-1 0 0,-2 1-45 0 0,2 1 10 0 0,-1-1 0 0 0,1 0 0 0 0,-1 0 0 0 0,0-1 1 0 0,0 0-1 0 0,-1 0 0 0 0,1-1 0 0 0,-1 0 0 0 0,0-1 0 0 0,1 0 0 0 0,-1 0 0 0 0,0-1 0 0 0,0 0 0 0 0,-1-1 1 0 0,1 0-1 0 0,0 0 0 0 0,0-1 0 0 0,0 0 0 0 0,0 0 0 0 0,0-1 0 0 0,-8-3-10 0 0,16 5-51 0 0,0-1-1 0 0,0 1 1 0 0,0 0-1 0 0,-1-1 0 0 0,1 1 1 0 0,0-1-1 0 0,0 0 1 0 0,0 1-1 0 0,0-1 1 0 0,1 0-1 0 0,-1 1 1 0 0,0-1-1 0 0,0 0 1 0 0,0 0-1 0 0,0 0 1 0 0,1 0-1 0 0,-1 0 1 0 0,1 0-1 0 0,-1 0 0 0 0,0 0 1 0 0,1 0-1 0 0,0 0 1 0 0,-1 0-1 0 0,1-1 1 0 0,0 1-1 0 0,-1 0 1 0 0,1 0-1 0 0,0 0 1 0 0,0 0-1 0 0,0-1 1 0 0,0 1-1 0 0,0 0 1 0 0,0 0-1 0 0,1-1 52 0 0,38-46-7292 0 0,-26 40 1912 0 0,-4 0-5465 0 0</inkml:trace>
  <inkml:trace contextRef="#ctx0" brushRef="#br0" timeOffset="600.839">704 428 15411 0 0,'0'0'1687'0'0,"0"0"-357"0"0,0 0-96 0 0,0 0-37 0 0,0 0-85 0 0,0 0-206 0 0,0 0-187 0 0,0 0-116 0 0,0 0-91 0 0,0 0-87 0 0,0 0-80 0 0,0 0-67 0 0,-12 21-49 0 0,-37 65-50 0 0,33-27 76 0 0,18-45-210 0 0,-3-9-27 0 0,1 0 0 0 0,0 0-1 0 0,1 0 1 0 0,-1-1 0 0 0,1 1 0 0 0,0 0 0 0 0,0 0-1 0 0,0-1 1 0 0,1 1 0 0 0,0 0 0 0 0,0-1 0 0 0,0 0-1 0 0,0 1 1 0 0,1-1 0 0 0,-1 0 0 0 0,1 0 0 0 0,0 0-1 0 0,0-1 1 0 0,1 1 0 0 0,-1-1 0 0 0,1 1-1 0 0,0-1 1 0 0,0 0 0 0 0,0-1 0 0 0,0 1 0 0 0,0-1-1 0 0,0 0 1 0 0,1 0 0 0 0,-1 0 0 0 0,1 0 0 0 0,0-1-1 0 0,-1 0 1 0 0,1 0 0 0 0,0 0 0 0 0,0 0-18 0 0,4-2 55 0 0,-1 1-1 0 0,0-1 1 0 0,1 0 0 0 0,-1-1 0 0 0,0 0 0 0 0,0 0 0 0 0,0-1-1 0 0,0 0 1 0 0,0 0 0 0 0,0-1 0 0 0,-1 0 0 0 0,0-1 0 0 0,0 1-1 0 0,0-1 1 0 0,0 0 0 0 0,-1-1 0 0 0,3-2-55 0 0,17-18 225 0 0,-1-2-1 0 0,-1 0 1 0 0,-2-1-1 0 0,-1-2 1 0 0,12-22-225 0 0,-18 35 376 0 0,1 60-374 0 0,-1-1 1 0 0,-1 2-1 0 0,-3 0 1 0 0,3 25-3 0 0,-10-48-15 0 0,8 37-32 0 0,-3 0 1 0 0,-2 1 0 0 0,-2-1 0 0 0,-4 43 46 0 0,-2-74-15 0 0,-1-1 0 0 0,-1 1 0 0 0,-1 0 0 0 0,-2-1 0 0 0,0 1 0 0 0,-2-2 0 0 0,0 1 0 0 0,-2-1 0 0 0,-1 0 0 0 0,-1-1 0 0 0,-9 13 15 0 0,17-29 4 0 0,-1 0-1 0 0,-1-1 0 0 0,1 1 1 0 0,-1-1-1 0 0,0-1 0 0 0,0 1 1 0 0,-1-1-1 0 0,0 0 0 0 0,1 0 1 0 0,-2-1-1 0 0,1 0 0 0 0,0 0 1 0 0,-1-1-1 0 0,0 0 0 0 0,0 0 1 0 0,0-1-1 0 0,0 0 0 0 0,0 0 1 0 0,0-1-1 0 0,-1 0 0 0 0,1-1 1 0 0,0 1-1 0 0,-1-2 0 0 0,1 1 1 0 0,0-1-1 0 0,-1 0 0 0 0,1-1 1 0 0,0 0-4 0 0,2-2 4 0 0,1 0 1 0 0,0-1 0 0 0,0 1 0 0 0,0-1 0 0 0,0 0-1 0 0,1-1 1 0 0,0 1 0 0 0,0-1 0 0 0,0 1 0 0 0,1-1-1 0 0,0-1 1 0 0,0 1 0 0 0,0 0 0 0 0,1-1 0 0 0,0 1 0 0 0,0-1-1 0 0,1 1 1 0 0,0-1 0 0 0,0 0 0 0 0,0 0 0 0 0,1 0-1 0 0,0 1 1 0 0,1-1 0 0 0,-1 0 0 0 0,1 0 0 0 0,0 0-1 0 0,1 1 1 0 0,0-3-5 0 0,9-21-42 0 0,1 1 1 0 0,1 0-1 0 0,1 1 0 0 0,1 0 0 0 0,2 1 0 0 0,1 1 0 0 0,0 1 0 0 0,2 0 0 0 0,13-11 42 0 0,-31 34-13 0 0,101-109-2698 0 0,-80 89-1485 0 0,0 0-3278 0 0,-13 14-4853 0 0</inkml:trace>
  <inkml:trace contextRef="#ctx0" brushRef="#br0" timeOffset="1057.077">1542 380 5001 0 0,'0'0'1503'0'0,"0"0"-424"0"0,0 0 72 0 0,0 0 345 0 0,0 0 251 0 0,0 0 32 0 0,0 0-206 0 0,0 0-302 0 0,0 0-174 0 0,0 0-33 0 0,0 0 31 0 0,0 0 43 0 0,0 0-58 0 0,12-8-140 0 0,32-22 769 0 0,-217 112-330 0 0,172-81-1377 0 0,1 0 0 0 0,0 1 0 0 0,-1-1 0 0 0,1 0 0 0 0,0 0 0 0 0,0 1 0 0 0,0-1 0 0 0,0 0 0 0 0,0 0 0 0 0,1 1 1 0 0,-1-1-1 0 0,0 0 0 0 0,0 0 0 0 0,1 1 0 0 0,-1-1 0 0 0,1 0 0 0 0,-1 0 0 0 0,1 0 0 0 0,-1 0 0 0 0,1 0 0 0 0,0 0 1 0 0,0 0-1 0 0,-1 0 0 0 0,1 0 0 0 0,0 0 0 0 0,0 0 0 0 0,0 0 0 0 0,0 0 0 0 0,0-1 0 0 0,0 1 0 0 0,0 0 0 0 0,0-1 1 0 0,1 1-1 0 0,-1-1 0 0 0,0 1 0 0 0,0-1 0 0 0,0 0 0 0 0,1 1 0 0 0,-1-1 0 0 0,0 0 0 0 0,0 0 0 0 0,1 0 0 0 0,-1 0 1 0 0,0 0-1 0 0,1 0-2 0 0,4 2 44 0 0,53 13 140 0 0,-37-8-146 0 0,-16-6-22 0 0,0 0 0 0 0,0 0 0 0 0,0 0 0 0 0,-1 1 0 0 0,1-1 0 0 0,0 1 0 0 0,-1 1 0 0 0,1-1 0 0 0,-1 1 0 0 0,0 0 0 0 0,0 0 0 0 0,0 1 0 0 0,0-1 0 0 0,-1 1 0 0 0,1 0 0 0 0,-1 0 0 0 0,0 1 0 0 0,0-1 0 0 0,0 1 0 0 0,-1 0 0 0 0,0 0 0 0 0,0 0 0 0 0,0 0 0 0 0,0 1 0 0 0,-1-1 0 0 0,0 1 0 0 0,0 0 0 0 0,-1-1 0 0 0,1 3-16 0 0,-2-2 42 0 0,-1 1 0 0 0,0 0 0 0 0,0-1 0 0 0,0 1 0 0 0,-1-1 0 0 0,0 0 0 0 0,0 1 0 0 0,-1-1 0 0 0,0 0 0 0 0,0 0 0 0 0,0-1 0 0 0,0 1 0 0 0,-1 0 0 0 0,0-1 0 0 0,-1 0 1 0 0,1 0-1 0 0,-4 2-42 0 0,-5 8 24 0 0,-1-2 0 0 0,-1 1 0 0 0,0-2 0 0 0,-1 0 0 0 0,0-1 0 0 0,-1-1 0 0 0,0 0 1 0 0,0-1-1 0 0,-1-1 0 0 0,0-1 0 0 0,-1-1 0 0 0,-11 3-24 0 0,4-21-2682 0 0,34-20-5402 0 0,-1 19 954 0 0,-1 4-2904 0 0</inkml:trace>
  <inkml:trace contextRef="#ctx0" brushRef="#br0" timeOffset="1317.678">2181 1 15155 0 0,'0'0'4977'0'0,"0"0"-3191"0"0,0 0-1107 0 0,0 0 9 0 0,0 0 157 0 0,0 0 89 0 0,0 0-2 0 0,0 0-130 0 0,0 0-179 0 0,0 0-145 0 0,-8 35-82 0 0,-25 114-80 0 0,-39 67 483 0 0,65-192-777 0 0,-13 36-40 0 0,2 2 0 0 0,3 0 0 0 0,3 0 0 0 0,2 8 18 0 0,10-67-1020 0 0,-2 21 2011 0 0,0-22-4988 0 0,-2-6-5196 0 0,2 1-891 0 0</inkml:trace>
  <inkml:trace contextRef="#ctx0" brushRef="#br0" timeOffset="1788.341">1816 387 12723 0 0,'0'0'2991'0'0,"0"0"-1257"0"0,0 0-711 0 0,0 0-163 0 0,0 0 97 0 0,0 0 128 0 0,0 0-35 0 0,0 0-165 0 0,0 0-231 0 0,0 0-177 0 0,0 0-29 0 0,0 0 12 0 0,0 0 27 0 0,25 8 14 0 0,78 24-33 0 0,24-20 602 0 0,214-48-172 0 0,-310 32-1207 0 0,-87 33 176 0 0,56-29 146 0 0,0 0 6 0 0,0 0 7 0 0,0 0-12 0 0,0 0-34 0 0,29-1 53 0 0,50-9-100 0 0,-79 10 7 0 0,0 0-36 0 0,0 0-44 0 0,0 0-64 0 0,0 0-108 0 0,0 0-232 0 0,0 0-400 0 0,-4 0-10483 0 0,1 0-704 0 0</inkml:trace>
  <inkml:trace contextRef="#ctx0" brushRef="#br0" timeOffset="2671.194">2426 549 3833 0 0,'0'0'3577'0'0,"0"0"-806"0"0,0 0-511 0 0,0 0-314 0 0,0 0-291 0 0,0 0-311 0 0,0 0-365 0 0,0 0-324 0 0,0 0-230 0 0,0 0-66 0 0,0 0 125 0 0,0 0 94 0 0,0 0 67 0 0,4 3-3 0 0,3 0-417 0 0,0 1 0 0 0,1-1 1 0 0,0-1-1 0 0,-1 1 0 0 0,1-1 1 0 0,0 0-1 0 0,0-1 0 0 0,1 0 1 0 0,-1 0-1 0 0,0-1 0 0 0,0 0 1 0 0,0-1-1 0 0,0 0 0 0 0,1 0 1 0 0,-1 0-1 0 0,0-1 0 0 0,-1 0 1 0 0,1-1-1 0 0,0 0 0 0 0,-1 0 1 0 0,1 0-1 0 0,-1-1 0 0 0,0-1 1 0 0,4-2-226 0 0,-6 5 50 0 0,1-1 0 0 0,-1 0 0 0 0,0 0 0 0 0,0-1 0 0 0,-1 1 0 0 0,1-1 0 0 0,-1 0 0 0 0,1 0 0 0 0,-1 0 0 0 0,0-1 0 0 0,-1 0 0 0 0,1 1 0 0 0,-1-1 0 0 0,0-1 0 0 0,0 1 0 0 0,-1 0 0 0 0,0-1 0 0 0,0 1 0 0 0,0-1 0 0 0,0 0 0 0 0,-1 1 0 0 0,0-1 0 0 0,0 0 0 0 0,0 0 0 0 0,-1 0 0 0 0,0 0 0 0 0,0 0 0 0 0,-1 0 1 0 0,0-2-51 0 0,-2 3 0 0 0,-1 0 0 0 0,0 1 0 0 0,0-1 0 0 0,0 1 0 0 0,-1 0 0 0 0,1-1 0 0 0,-1 2 0 0 0,0-1 1 0 0,0 1-1 0 0,-1 0 0 0 0,1 0 0 0 0,-1 0 0 0 0,1 1 0 0 0,-1-1 0 0 0,0 1 0 0 0,0 1 0 0 0,0-1 1 0 0,0 1-1 0 0,0 0 0 0 0,0 1 0 0 0,0-1 0 0 0,0 1 0 0 0,-1 1 0 0 0,-1-1 0 0 0,0 0-12 0 0,0 0-1 0 0,0 1 1 0 0,0 0-1 0 0,0 0 1 0 0,0 1-1 0 0,1 0 0 0 0,-1 0 1 0 0,1 1-1 0 0,-1 0 1 0 0,1 0-1 0 0,0 1 1 0 0,0 0-1 0 0,0 0 1 0 0,1 1-1 0 0,-3 1 13 0 0,-3 2-10 0 0,1 1 0 0 0,-1 0 0 0 0,2 1 0 0 0,-1 0 0 0 0,1 0 0 0 0,1 1 0 0 0,0 1 0 0 0,0 0-1 0 0,1 0 1 0 0,1 0 0 0 0,0 1 0 0 0,0 0 0 0 0,2 1 0 0 0,-1-1 0 0 0,2 1 0 0 0,0 0 0 0 0,1 0 0 0 0,-2 11 10 0 0,7-17 9 0 0,1 0-1 0 0,-1 0 1 0 0,1 0 0 0 0,1 0 0 0 0,-1-1 0 0 0,1 1 0 0 0,1-1 0 0 0,-1 0-1 0 0,1 0 1 0 0,0 0 0 0 0,1-1 0 0 0,0 0 0 0 0,0 0 0 0 0,0 0-1 0 0,1-1 1 0 0,-1 0 0 0 0,1 0 0 0 0,0-1 0 0 0,1 0 0 0 0,-1 0-1 0 0,1 0 1 0 0,0-1 0 0 0,0 0 0 0 0,0-1 0 0 0,0 0 0 0 0,0 0 0 0 0,7 0-9 0 0,-4 1 18 0 0,-1 0 0 0 0,1 0 1 0 0,0-1-1 0 0,0 0 0 0 0,0-1 1 0 0,0-1-1 0 0,0 1 0 0 0,0-2 1 0 0,0 0-1 0 0,0 0 0 0 0,0-1 1 0 0,0 0-1 0 0,-1-1 0 0 0,1 0 1 0 0,-1 0-1 0 0,1-2 1 0 0,-1 1-1 0 0,0-1 0 0 0,-1 0 1 0 0,1-1-1 0 0,5-5-18 0 0,6-13-1226 0 0,-17 15-2135 0 0,-1-2-4379 0 0,-2 7-4825 0 0</inkml:trace>
  <inkml:trace contextRef="#ctx0" brushRef="#br0" timeOffset="3406.965">2770 796 6457 0 0,'0'0'2368'0'0,"0"0"-247"0"0,0 0 22 0 0,0 0 85 0 0,0 0-135 0 0,0 0-339 0 0,0 0-330 0 0,0 0-229 0 0,0 0-102 0 0,0 0-73 0 0,0 0-113 0 0,0 0-118 0 0,0 0-119 0 0,6-6-101 0 0,21-17-79 0 0,1-32 1042 0 0,6-31-623 0 0,-23 56-790 0 0,1 1 0 0 0,1 0 0 0 0,2 0 0 0 0,1 1 0 0 0,1 1 0 0 0,12-14-119 0 0,22 15 80 0 0,-28 74-119 0 0,-16 154-57 0 0,-7-201 95 0 0,0 1 1 0 0,-1-1-1 0 0,1 1 0 0 0,0-1 1 0 0,0 0-1 0 0,0 1 0 0 0,0-1 0 0 0,0 1 1 0 0,1-1-1 0 0,-1 0 0 0 0,0 1 1 0 0,1-1-1 0 0,-1 0 0 0 0,1 1 0 0 0,-1-1 1 0 0,1 0-1 0 0,0 1 0 0 0,-1-1 1 0 0,1 0-1 0 0,0 0 0 0 0,0 0 0 0 0,0 0 1 0 0,0 0-1 0 0,0 0 0 0 0,0 0 0 0 0,0 0 1 0 0,0 0-1 0 0,1 0 0 0 0,-1-1 1 0 0,0 1-1 0 0,0 0 0 0 0,1-1 0 0 0,-1 1 1 0 0,0-1-1 0 0,1 0 0 0 0,-1 1 1 0 0,1-1-1 0 0,-1 0 0 0 0,0 0 0 0 0,1 0 1 0 0,-1 0-1 0 0,1 0 0 0 0,-1 0 1 0 0,0 0-1 0 0,1 0 0 0 0,-1 0 0 0 0,1-1 1 0 0,-1 1-1 0 0,0-1 0 0 0,1 1 1 0 0,-1-1-1 0 0,1 0 1 0 0,203-192 80 0 0,-201 189-78 0 0,-1 1-1 0 0,1 0 1 0 0,0 0 0 0 0,0 0 0 0 0,1 1 0 0 0,-1-1-1 0 0,0 1 1 0 0,1 0 0 0 0,0 0 0 0 0,-1 1 0 0 0,1-1-1 0 0,0 1 1 0 0,0 0 0 0 0,0 0 0 0 0,0 1 0 0 0,0-1 0 0 0,0 1-2 0 0,-4 2-1 0 0,1 0 1 0 0,0 1 0 0 0,-1-1 0 0 0,1 1 0 0 0,-1-1 0 0 0,1 1-1 0 0,-1-1 1 0 0,0 1 0 0 0,0 0 0 0 0,-1-1 0 0 0,1 1 0 0 0,0 0 0 0 0,-1 0-1 0 0,0-1 1 0 0,0 1 0 0 0,0 0 0 0 0,0 0 0 0 0,0 0 0 0 0,0 0 0 0 0,-1-1-1 0 0,1 1 1 0 0,-1 1 0 0 0,1 3 4 0 0,-5 61 68 0 0,3-58-86 0 0,0 1-1 0 0,0-1 1 0 0,2 0-1 0 0,-1 0 1 0 0,1 0 0 0 0,0 1-1 0 0,1-1 1 0 0,1 0-1 0 0,-1 0 1 0 0,2 0-1 0 0,-1 0 1 0 0,1 0-1 0 0,1 0 1 0 0,0-1-1 0 0,0 0 1 0 0,2 3 14 0 0,10-3-1026 0 0,-10-9-2654 0 0,-2-2-4745 0 0,-4-1-4395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 15827 0 0,'0'0'1441'0'0,"0"0"-640"0"0,0 0-242 0 0,0 0 125 0 0,0 0 164 0 0,0 0 90 0 0,0 0-82 0 0,0 0-156 0 0,0 0-174 0 0,0 0-144 0 0,-26 31-79 0 0,-79 98-71 0 0,70-65 14 0 0,35-53-200 0 0,-1-8-20 0 0,0 1 0 0 0,0 0 0 0 0,0 0 0 0 0,1 0 0 0 0,-1 0 0 0 0,1-1-1 0 0,0 1 1 0 0,0 0 0 0 0,1 0 0 0 0,-1 0 0 0 0,1 0 0 0 0,0 0 0 0 0,-1-1 0 0 0,2 1 0 0 0,-1 0 0 0 0,0-1-1 0 0,1 1 1 0 0,0-1 0 0 0,0 1 0 0 0,0-1 0 0 0,0 0 0 0 0,0 0 0 0 0,1 0 0 0 0,-1 0 0 0 0,1 0-1 0 0,0 0 1 0 0,0-1 0 0 0,0 0 0 0 0,0 1 0 0 0,1-1 0 0 0,-1 0 0 0 0,0 0 0 0 0,1-1 0 0 0,-1 1 0 0 0,1-1-1 0 0,0 0-25 0 0,4 1 88 0 0,0-1-1 0 0,-1 0 1 0 0,1 0-1 0 0,0-1 1 0 0,-1 0-1 0 0,1 0 1 0 0,0-1-1 0 0,-1 0 1 0 0,1 0-1 0 0,-1-1 1 0 0,1 0-1 0 0,-1 0 1 0 0,0-1-1 0 0,0 0 1 0 0,0 0-1 0 0,0-1 1 0 0,0 0-1 0 0,-1 0 1 0 0,0-1-1 0 0,1 1 1 0 0,-2-1-1 0 0,1-1 1 0 0,-1 1-1 0 0,1-1 1 0 0,-1 0-1 0 0,-1 0 1 0 0,1 0-1 0 0,-1-1 1 0 0,-1 1-1 0 0,1-1 1 0 0,-1 0-1 0 0,0 0 1 0 0,0-1-1 0 0,-1 1 1 0 0,0 0-1 0 0,-1-1 1 0 0,1 0-1 0 0,-1 1 1 0 0,-1-1-1 0 0,1 0 1 0 0,-2 1-1 0 0,1-1 1 0 0,-1-6-88 0 0,-4 6-113 0 0,0-1 1 0 0,-1 1 0 0 0,0 0 0 0 0,0 0 0 0 0,0 1 0 0 0,-1-1-1 0 0,0 1 1 0 0,-1 1 0 0 0,1 0 0 0 0,-1 0 0 0 0,-1 0 0 0 0,1 1-1 0 0,-1 0 1 0 0,0 1 0 0 0,0 0 0 0 0,0 0 0 0 0,0 1 0 0 0,-1 0-1 0 0,-1 0 113 0 0,-4 4-3855 0 0,7 5-4284 0 0,6-2-4330 0 0</inkml:trace>
  <inkml:trace contextRef="#ctx0" brushRef="#br0" timeOffset="542.794">428 508 13291 0 0,'0'0'1880'0'0,"0"0"-218"0"0,0 0 73 0 0,0 0-24 0 0,0 0-117 0 0,0 0-287 0 0,0 0-331 0 0,0 0-157 0 0,0 0-137 0 0,0 0-147 0 0,0 0-92 0 0,0 0-60 0 0,5-16-28 0 0,34-108 575 0 0,-28 95-725 0 0,1 1 0 0 0,1 1 0 0 0,1 0-1 0 0,2 0 1 0 0,1 2 0 0 0,11-13-205 0 0,-27 36-1 0 0,0 0 0 0 0,0 1 0 0 0,0-1 1 0 0,0 0-1 0 0,0 1 0 0 0,1-1 0 0 0,-1 1 0 0 0,1 0 1 0 0,-1 0-1 0 0,1-1 0 0 0,-1 1 0 0 0,1 0 0 0 0,0 0 1 0 0,0 0-1 0 0,-1 1 0 0 0,1-1 0 0 0,0 0 1 0 0,0 1-1 0 0,0-1 0 0 0,0 1 0 0 0,0-1 0 0 0,0 1 1 0 0,0 0-1 0 0,0 0 0 0 0,0 0 0 0 0,0 0 0 0 0,0 0 1 0 0,-1 1-1 0 0,1-1 0 0 0,0 0 0 0 0,0 1 1 0 0,0 0-1 0 0,0-1 0 0 0,1 1 1 0 0,0 4-4 0 0,1 0 0 0 0,-1-1 0 0 0,0 1 0 0 0,0 1 0 0 0,0-1 0 0 0,-1 0 0 0 0,1 1 1 0 0,-1-1-1 0 0,-1 1 0 0 0,1-1 0 0 0,-1 1 0 0 0,0 0 0 0 0,0 0 0 0 0,-1 0 4 0 0,9 36-38 0 0,-9-40 38 0 0,1-1-1 0 0,-1 1 1 0 0,1 0 0 0 0,0-1 0 0 0,0 1 0 0 0,-1-1 0 0 0,1 1 0 0 0,0-1 0 0 0,0 0 0 0 0,0 1 0 0 0,1-1 0 0 0,-1 0 0 0 0,0 0 0 0 0,0 0 0 0 0,1 0 0 0 0,-1 0 0 0 0,0 0-1 0 0,1 0 1 0 0,-1 0 0 0 0,1 0 0 0 0,0-1 0 0 0,-1 1 0 0 0,1 0 0 0 0,-1-1 0 0 0,1 0 0 0 0,0 1 0 0 0,-1-1 0 0 0,1 0 0 0 0,0 0 0 0 0,0 0 0 0 0,-1 0 0 0 0,1 0-1 0 0,0 0 1 0 0,-1-1 0 0 0,1 1 0 0 0,0 0 0 0 0,-1-1 0 0 0,1 1 0 0 0,0-1 0 0 0,-1 0 0 0 0,1 1 0 0 0,-1-1 0 0 0,1 0 0 0 0,-1 0 0 0 0,1-1 0 0 0,68-50 84 0 0,44-35-101 0 0,-40 57 23 0 0,-72 32-9 0 0,0 0 1 0 0,0 0-1 0 0,0 1 0 0 0,0-1 0 0 0,-1 0 0 0 0,1 1 1 0 0,0-1-1 0 0,-1 1 0 0 0,0-1 0 0 0,0 1 0 0 0,0 0 1 0 0,0 0-1 0 0,0-1 0 0 0,0 1 0 0 0,-1 0 0 0 0,1 0 0 0 0,-1 0 1 0 0,0 3 2 0 0,15 156-1057 0 0,-14-159 354 0 0,0-1-1522 0 0,-1 0-3392 0 0,0-2-4059 0 0</inkml:trace>
  <inkml:trace contextRef="#ctx0" brushRef="#br0" timeOffset="931.372">1237 335 3273 0 0,'0'0'6230'0'0,"0"0"-2550"0"0,0 0-958 0 0,0 0-280 0 0,0 0-353 0 0,0 0-346 0 0,0 0-342 0 0,0 0-324 0 0,32-4-231 0 0,100-12-181 0 0,-57-7 337 0 0,-65 18-901 0 0,1 0 0 0 0,-1 0 0 0 0,0-1 0 0 0,0-1 0 0 0,-1 0 0 0 0,0 0 0 0 0,0 0 0 0 0,0-1 0 0 0,-1-1 1 0 0,-1 1-1 0 0,1-2 0 0 0,-1 1 0 0 0,-1-1 0 0 0,0 1 0 0 0,0-2 0 0 0,-1 1 0 0 0,0-1 0 0 0,-1 1 0 0 0,0-1 0 0 0,0-1 0 0 0,-2 1 0 0 0,1 0 1 0 0,-1-1-1 0 0,0-6-101 0 0,-2 15 0 0 0,0 1 1 0 0,-1-1 0 0 0,1 1-1 0 0,0-1 1 0 0,-1 1-1 0 0,1-1 1 0 0,-1 1 0 0 0,0-1-1 0 0,0 1 1 0 0,0-1 0 0 0,0 1-1 0 0,0 0 1 0 0,-1 0 0 0 0,1-1-1 0 0,-1 1 1 0 0,1 0-1 0 0,-1 0 1 0 0,0 1 0 0 0,0-1-1 0 0,1 0 1 0 0,-1 0 0 0 0,-1 1-1 0 0,1 0 1 0 0,0-1-1 0 0,0 1 1 0 0,0 0 0 0 0,-1 0-1 0 0,1 0 1 0 0,-1 0 0 0 0,1 0-1 0 0,-1 1 1 0 0,1-1 0 0 0,-1 1-1 0 0,1-1 1 0 0,-2 1-1 0 0,-2 0-6 0 0,0-1-1 0 0,0 1 1 0 0,-1 1 0 0 0,1-1 0 0 0,0 1-1 0 0,0 0 1 0 0,0 0 0 0 0,0 1 0 0 0,0 0-1 0 0,0 0 1 0 0,1 0 0 0 0,-1 1 0 0 0,1 0-1 0 0,-4 1 7 0 0,-5 6-14 0 0,1 0 0 0 0,0 0-1 0 0,0 1 1 0 0,1 1-1 0 0,0 0 1 0 0,1 1 0 0 0,1 0-1 0 0,0 1 1 0 0,0 0 0 0 0,2 0-1 0 0,-1 1 1 0 0,2 0-1 0 0,0 0 1 0 0,1 1 0 0 0,1 0-1 0 0,0 0 1 0 0,1 0-1 0 0,1 1 1 0 0,0 0 0 0 0,1-1-1 0 0,1 1 1 0 0,1 0 0 0 0,1 13 14 0 0,0-25 6 0 0,0-1 0 0 0,1 1 0 0 0,0-1 0 0 0,-1 1 0 0 0,1-1 0 0 0,1 0-1 0 0,-1 0 1 0 0,1 0 0 0 0,-1 0 0 0 0,1 0 0 0 0,0-1 0 0 0,1 1 0 0 0,-1-1 0 0 0,0 0 0 0 0,1 0 0 0 0,0 0 0 0 0,0 0 0 0 0,0-1 0 0 0,0 1 0 0 0,0-1 0 0 0,0 0 0 0 0,1-1 0 0 0,-1 1 0 0 0,1-1 0 0 0,-1 0 0 0 0,2 1-6 0 0,60 8-1823 0 0,-4-8-5398 0 0,-60-2 6913 0 0,12 0-11965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35 3481 0 0,'0'0'1797'0'0,"0"0"-108"0"0,0 0 153 0 0,0 0 341 0 0,0 0 165 0 0,0 0-121 0 0,0 0-345 0 0,0 0-452 0 0,0 0-374 0 0,0 0-271 0 0,0 0-174 0 0,0 0-97 0 0,0 0-10 0 0,-8-5 33 0 0,-29-18 15 0 0,33 22-428 0 0,0 0 0 0 0,0-1-1 0 0,0 1 1 0 0,0 1 0 0 0,0-1-1 0 0,0 1 1 0 0,0-1 0 0 0,0 1-1 0 0,0 0 1 0 0,0 0-1 0 0,0 1 1 0 0,0 0 0 0 0,-1-1-1 0 0,1 1 1 0 0,1 0 0 0 0,-1 1-1 0 0,0-1 1 0 0,-1 1-124 0 0,-10 3 315 0 0,-61 27 844 0 0,75-31-1153 0 0,0 0-1 0 0,0 0 1 0 0,0 0 0 0 0,0 1-1 0 0,0-1 1 0 0,0 0 0 0 0,0 1 0 0 0,0-1-1 0 0,0 0 1 0 0,1 1 0 0 0,-1-1 0 0 0,0 1-1 0 0,1-1 1 0 0,-1 1 0 0 0,1-1-1 0 0,0 1 1 0 0,-1 0 0 0 0,1-1 0 0 0,0 1-1 0 0,0-1 1 0 0,0 1 0 0 0,0 0 0 0 0,0-1-1 0 0,1 1 1 0 0,-1-1 0 0 0,0 1-1 0 0,1 0 1 0 0,-1-1 0 0 0,1 1 0 0 0,0-1-1 0 0,-1 0 1 0 0,1 1 0 0 0,0-1-1 0 0,0 1 1 0 0,0-1 0 0 0,0 0 0 0 0,0 0-1 0 0,1 1-5 0 0,48 45 154 0 0,-36-39-109 0 0,-5-5-19 0 0,0 0 0 0 0,-1 0 0 0 0,0 1-1 0 0,1 0 1 0 0,-2 1 0 0 0,1-1 0 0 0,0 2-1 0 0,-1-1 1 0 0,0 1 0 0 0,0 0 0 0 0,-1 1-1 0 0,0-1 1 0 0,0 1 0 0 0,0 0 0 0 0,-1 1-1 0 0,0 0 1 0 0,0-1 0 0 0,-1 2 0 0 0,0-1-1 0 0,-1 0 1 0 0,1 1 0 0 0,-2-1 0 0 0,1 1-1 0 0,-1 0 1 0 0,0 2-26 0 0,-2-7 37 0 0,-1 0 0 0 0,1 0 1 0 0,-1 1-1 0 0,1-1 0 0 0,-1 0 0 0 0,0 0 0 0 0,-1 0 0 0 0,1 0 1 0 0,-1 0-1 0 0,1 0 0 0 0,-1 0 0 0 0,-1 0 0 0 0,1-1 1 0 0,0 1-1 0 0,-1-1 0 0 0,0 1 0 0 0,0-1 0 0 0,0 0 0 0 0,0 0 1 0 0,0 0-1 0 0,0-1 0 0 0,-1 1 0 0 0,0-1 0 0 0,1 0 1 0 0,-2 0-38 0 0,-113 47 336 0 0,89-42-259 0 0,0-1 0 0 0,0-2 1 0 0,0-1-1 0 0,0-1 0 0 0,0-1 1 0 0,-6-2-78 0 0,9-13-104 0 0,26 13-40 0 0,9-10-2159 0 0,16 0-911 0 0,-8 7-6031 0 0,-7 1-2872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0 0 0,'0'0'489'0'0,"0"0"668"0"0,0 0 428 0 0,0 0 348 0 0,0 0 251 0 0,0 0 105 0 0,0 0-66 0 0,0 0-181 0 0,0 0-266 0 0,0 0-313 0 0,-21 16 2016 0 0,-26 82 1238 0 0,43-76-4457 0 0,0 0 0 0 0,2 0 0 0 0,0 1 0 0 0,2-1 0 0 0,0 0-1 0 0,3 13-259 0 0,-3-32 28 0 0,0 0 0 0 0,0 0 0 0 0,0-1 0 0 0,1 1 0 0 0,0 0 0 0 0,-1-1 0 0 0,1 1 0 0 0,0 0 0 0 0,0-1 0 0 0,0 1 0 0 0,0-1 0 0 0,1 0 0 0 0,-1 1 1 0 0,1-1-1 0 0,-1 0 0 0 0,1 0 0 0 0,0 0 0 0 0,0 0 0 0 0,0 0 0 0 0,0 0 0 0 0,0-1 0 0 0,0 1 0 0 0,1 0 0 0 0,-1-1 0 0 0,0 0 0 0 0,1 0 0 0 0,-1 0 0 0 0,1 0 0 0 0,0 0 0 0 0,-1 0 0 0 0,1 0 0 0 0,1-1-28 0 0,2 0 75 0 0,0-1 1 0 0,0 1-1 0 0,0-2 1 0 0,0 1 0 0 0,-1 0-1 0 0,1-1 1 0 0,0 0 0 0 0,-1-1-1 0 0,0 1 1 0 0,1-1-1 0 0,-1 0 1 0 0,0 0 0 0 0,0-1-1 0 0,-1 1 1 0 0,1-1 0 0 0,-1 0-1 0 0,3-3-75 0 0,-4 4 24 0 0,129-119 334 0 0,-89 82-272 0 0,-36 59-214 0 0,-6-15 125 0 0,70 149 5 0 0,-67-147 4 0 0,0 0 0 0 0,1 0 0 0 0,0-1 1 0 0,0 1-1 0 0,0-1 0 0 0,0-1 0 0 0,1 1 0 0 0,0-1 0 0 0,0 1 0 0 0,0-2 0 0 0,0 1 0 0 0,1-1 1 0 0,0 0-1 0 0,-1 0 0 0 0,1-1 0 0 0,0 0 0 0 0,0 0 0 0 0,0 0 0 0 0,1-1 0 0 0,-1 0 1 0 0,0-1-1 0 0,1 0-6 0 0,0 1 28 0 0,0-1 0 0 0,0-1 0 0 0,0 0 0 0 0,-1 0 0 0 0,1 0 0 0 0,0-1 0 0 0,-1 0 0 0 0,1-1 0 0 0,-1 0 0 0 0,0 0 0 0 0,0 0 0 0 0,0-1 0 0 0,0 0 0 0 0,-1 0 0 0 0,1-1 0 0 0,-1 0 0 0 0,0 0 0 0 0,3-4-28 0 0,2-3 56 0 0,-2 0 0 0 0,1 0 0 0 0,-2-1 0 0 0,1 0 0 0 0,-2 0 0 0 0,0-1 0 0 0,0 0 0 0 0,-2 0 0 0 0,1-1 0 0 0,-2 0 0 0 0,0 0 0 0 0,-1 0 0 0 0,0 0 0 0 0,-1 0 0 0 0,-1-1 0 0 0,-1 1 0 0 0,0-3-56 0 0,1 8-41 0 0,-1 9 26 0 0,1 0 1 0 0,-1 0 0 0 0,0 0-1 0 0,0 0 1 0 0,1 0-1 0 0,-1 0 1 0 0,0 0-1 0 0,0 0 1 0 0,0 0-1 0 0,0 0 1 0 0,0 0-1 0 0,0 0 1 0 0,0 0-1 0 0,0 0 1 0 0,0 0-1 0 0,-1 0 1 0 0,1 0-1 0 0,0 0 1 0 0,-1 0-1 0 0,1 0 1 0 0,-1 0-1 0 0,1 0 1 0 0,-1 0-1 0 0,1 0 1 0 0,-1 1-1 0 0,0-1 1 0 0,1 0-1 0 0,-1 0 1 0 0,0 1-1 0 0,0-1 1 0 0,1 0-1 0 0,-1 1 1 0 0,0-1-1 0 0,0 1 1 0 0,0-1 14 0 0,-2 20-1351 0 0,3 10-406 0 0,-1 11-2248 0 0,3-15-4257 0 0,1-13-3998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83 4497 0 0,'0'0'1872'0'0,"0"0"-62"0"0,0 0 133 0 0,0 0 127 0 0,0 0-30 0 0,0 0-231 0 0,0 0-324 0 0,0 0-275 0 0,0 0-214 0 0,0 0-146 0 0,0 0-95 0 0,0 0-75 0 0,0 0-80 0 0,-18-15-101 0 0,-59-40-73 0 0,76 53-407 0 0,-1 1-1 0 0,1 0 0 0 0,-1 0 1 0 0,1 0-1 0 0,-1 0 0 0 0,0 0 1 0 0,0 0-1 0 0,1 0 1 0 0,-1 1-1 0 0,0-1 0 0 0,0 1 1 0 0,0-1-1 0 0,0 1 0 0 0,0 0 1 0 0,0 0-1 0 0,0 0 0 0 0,0 0 1 0 0,0 0-1 0 0,0 0 0 0 0,0 0 1 0 0,1 0-1 0 0,-1 1 0 0 0,0-1 1 0 0,0 1-1 0 0,0 0 1 0 0,0-1-1 0 0,1 1 0 0 0,-1 0 1 0 0,0 0-1 0 0,0 1-18 0 0,-6 2 96 0 0,-9 2-10 0 0,1 1 0 0 0,0 1-1 0 0,0 0 1 0 0,1 1 0 0 0,0 0 0 0 0,0 1 0 0 0,2 1-1 0 0,-1 1 1 0 0,1-1 0 0 0,1 2 0 0 0,0 0-1 0 0,0 1 1 0 0,2 0 0 0 0,0 0 0 0 0,0 1 0 0 0,1 0-1 0 0,1 1 1 0 0,1 0 0 0 0,0 0 0 0 0,1 1-1 0 0,1 0 1 0 0,-1 6-86 0 0,4-18 31 0 0,0 0 0 0 0,1 0 0 0 0,0 0 0 0 0,0 0 0 0 0,0 0 0 0 0,1 0 0 0 0,-1 1 0 0 0,1-1 0 0 0,1 0 0 0 0,-1 0 0 0 0,1 0 0 0 0,0 0 0 0 0,0 1 0 0 0,0-1 0 0 0,1 0 0 0 0,-1-1 0 0 0,1 1 0 0 0,0 0 0 0 0,1 0 0 0 0,-1-1 0 0 0,1 0 0 0 0,0 1 0 0 0,0-1 0 0 0,1 0 0 0 0,-1 0 0 0 0,1-1 0 0 0,-1 1 0 0 0,1-1 0 0 0,1 0 0 0 0,-1 0 0 0 0,0 0 0 0 0,1 0 0 0 0,-1-1 0 0 0,1 0 0 0 0,0 1 0 0 0,0-2 0 0 0,2 1-31 0 0,5-1 99 0 0,0 0 1 0 0,0-1-1 0 0,0-1 0 0 0,-1 0 1 0 0,1-1-1 0 0,0 0 0 0 0,0-1 1 0 0,-1 0-1 0 0,1-1 0 0 0,-1 0 0 0 0,0-1 1 0 0,0 0-1 0 0,-1-1 0 0 0,1 0 1 0 0,-1-1-1 0 0,8-7-99 0 0,13-10 141 0 0,-2-1 1 0 0,-1-2 0 0 0,-1-1-1 0 0,14-20-141 0 0,49-55 160 0 0,-54 59-61 0 0,-36 44-103 0 0,0 0 0 0 0,0 5-61 0 0,0 1 64 0 0,-1 20 3 0 0,1 0 0 0 0,1 0 0 0 0,1 0 1 0 0,2 0-1 0 0,0-1 0 0 0,2 1 0 0 0,8 21-2 0 0,-10-34-75 0 0,1 0-1 0 0,1-1 0 0 0,0 0 1 0 0,0 0-1 0 0,1 0 1 0 0,1-1-1 0 0,0 0 0 0 0,1 0 1 0 0,0-1-1 0 0,0 0 0 0 0,1-1 1 0 0,7 6 75 0 0,18 1-4294 0 0,6-10-4044 0 0,-32-6-3644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93 1608 0 0,'0'0'2413'0'0,"0"0"-327"0"0,0 0-146 0 0,0 0 72 0 0,0 0 37 0 0,0 0-127 0 0,0 0-251 0 0,0 0-259 0 0,0 0-168 0 0,0 0-113 0 0,0 0-140 0 0,0 0-111 0 0,0 0-152 0 0,-8-2-122 0 0,-26-4-78 0 0,32 7-466 0 0,-1-1-1 0 0,1 1 1 0 0,0 0 0 0 0,0 0-1 0 0,-1 0 1 0 0,1 0 0 0 0,0 1-1 0 0,0-1 1 0 0,0 0 0 0 0,0 1-1 0 0,0 0 1 0 0,0-1 0 0 0,1 1-1 0 0,-1 0 1 0 0,0 0 0 0 0,1 0-1 0 0,0 0 1 0 0,-1 0 0 0 0,1 0-1 0 0,0 1 1 0 0,-1 1-62 0 0,1-3 35 0 0,-5 12 27 0 0,0 0 1 0 0,1 0 0 0 0,0 0-1 0 0,1 0 1 0 0,0 1 0 0 0,2-1-1 0 0,-1 1 1 0 0,1 0 0 0 0,1 0-1 0 0,1 0 1 0 0,0 0 0 0 0,0 1-63 0 0,1-12-1 0 0,-1 1-1 0 0,1 0 1 0 0,0 0 0 0 0,0-1 0 0 0,0 1 0 0 0,0 0 0 0 0,0-1-1 0 0,1 1 1 0 0,0-1 0 0 0,-1 0 0 0 0,1 1 0 0 0,1-1-1 0 0,-1 0 1 0 0,0 0 0 0 0,1 0 0 0 0,-1-1 0 0 0,1 1 0 0 0,0 0-1 0 0,0-1 1 0 0,0 0 0 0 0,0 0 0 0 0,1 0 0 0 0,-1 0 0 0 0,1 0-1 0 0,-1-1 1 0 0,1 1 0 0 0,-1-1 0 0 0,1 0 0 0 0,0 0-1 0 0,1 0 2 0 0,2 0 51 0 0,1 1 0 0 0,0-1 0 0 0,0-1-1 0 0,0 1 1 0 0,0-1 0 0 0,0-1 0 0 0,0 1-1 0 0,-1-2 1 0 0,1 1 0 0 0,0-1-1 0 0,0 0 1 0 0,-1 0 0 0 0,1-1 0 0 0,0 0-51 0 0,0-3 85 0 0,0 0 0 0 0,0 0 0 0 0,0-1 1 0 0,-1 0-1 0 0,0 0 0 0 0,0 0 1 0 0,-1-1-1 0 0,0 0 0 0 0,0-1 1 0 0,-1 1-1 0 0,0-1 0 0 0,-1 0 0 0 0,0 0 1 0 0,0-1-1 0 0,-1 1 0 0 0,0-1 1 0 0,0 0-1 0 0,-1 0 0 0 0,-1 0 0 0 0,0 0 1 0 0,0 0-1 0 0,-1 0 0 0 0,0 0 1 0 0,-1-7-86 0 0,-2 9-20 0 0,0 0 0 0 0,0-1 0 0 0,0 1 0 0 0,-1 1 0 0 0,0-1 0 0 0,-1 1 1 0 0,0-1-1 0 0,0 1 0 0 0,0 1 0 0 0,-1-1 0 0 0,0 1 0 0 0,-1 0 0 0 0,1 0 1 0 0,-1 1-1 0 0,0-1 0 0 0,0 2 0 0 0,-1-1 0 0 0,1 1 0 0 0,-1 0 0 0 0,0 1 0 0 0,0 0 1 0 0,-1 0-1 0 0,1 0 0 0 0,0 1 0 0 0,-1 1 0 0 0,0-1 0 0 0,1 1 0 0 0,-1 1 1 0 0,-8 0 19 0 0,10-1-248 0 0,0 1 1 0 0,0 0 0 0 0,1 1-1 0 0,-1-1 1 0 0,0 1 0 0 0,0 1-1 0 0,0-1 1 0 0,1 1 0 0 0,-1 0 0 0 0,1 1-1 0 0,-1 0 1 0 0,1 0 0 0 0,0 0-1 0 0,0 0 1 0 0,0 1 0 0 0,-3 3 247 0 0,3-2-641 0 0,-17 13-3041 0 0,9-5-2092 0 0,3 5-6101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0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17332 0 0,'0'0'1412'0'0,"0"0"-448"0"0,0 0-193 0 0,0 0-93 0 0,0 0 10 0 0,0 0 0 0 0,0 0-39 0 0,0 0-51 0 0,0 0-95 0 0,-32 17-109 0 0,-98 54-87 0 0,70-31 157 0 0,59-38-439 0 0,-1-1-1 0 0,1 1 0 0 0,-1 0 1 0 0,1-1-1 0 0,-1 1 1 0 0,1 0-1 0 0,0-1 0 0 0,0 1 1 0 0,0 0-1 0 0,0 0 1 0 0,0 0-1 0 0,1 0 1 0 0,-1 0-1 0 0,0 0 0 0 0,1 1 1 0 0,0-1-1 0 0,-1 0 1 0 0,1 0-1 0 0,0 0 0 0 0,0 0 1 0 0,0 0-1 0 0,0 1 1 0 0,1-1-1 0 0,-1 0 0 0 0,0 0 1 0 0,1 0-1 0 0,0 0 1 0 0,-1 0-1 0 0,1 0 1 0 0,0 0-1 0 0,0 0 0 0 0,0 0 1 0 0,0 0-1 0 0,1-1 1 0 0,-1 1-1 0 0,0 0 0 0 0,1-1 1 0 0,-1 1-1 0 0,1-1 1 0 0,0 1-1 0 0,-1-1 1 0 0,1 0-1 0 0,0 0 0 0 0,0 1 1 0 0,0-1-1 0 0,0-1 1 0 0,0 1-1 0 0,0 0 0 0 0,0 0 1 0 0,0-1-1 0 0,0 1 1 0 0,2-1-25 0 0,102 33 616 0 0,-88-30-533 0 0,-1 1 0 0 0,0 1 0 0 0,0 1 0 0 0,-1 0 0 0 0,1 1 0 0 0,-1 1 0 0 0,-1 0 0 0 0,0 1 0 0 0,7 6-83 0 0,-19-13 22 0 0,0 1 1 0 0,-1-1 0 0 0,1 1-1 0 0,-1 0 1 0 0,0 0 0 0 0,0 0-1 0 0,0 0 1 0 0,0 0 0 0 0,0 0-1 0 0,-1 0 1 0 0,1 1 0 0 0,-1-1-1 0 0,0 1 1 0 0,0-1 0 0 0,0 1-1 0 0,0-1 1 0 0,-1 1 0 0 0,0 0-1 0 0,1-1 1 0 0,-1 1 0 0 0,-1 0-1 0 0,1-1 1 0 0,0 1 0 0 0,-1-1-1 0 0,0 1 1 0 0,0 0 0 0 0,0-1 0 0 0,0 0-1 0 0,0 1 1 0 0,-1-1 0 0 0,0 0-1 0 0,1 1 1 0 0,-2 0-23 0 0,-79 93 535 0 0,63-79-471 0 0,-2-1 0 0 0,0-1 0 0 0,-1-1 0 0 0,0-1 1 0 0,-1-1-1 0 0,-1-1 0 0 0,-18 7-64 0 0,-39-11-188 0 0,79-8 111 0 0,1 0-1 0 0,-1-1 1 0 0,1 1 0 0 0,-1-1-1 0 0,1 0 1 0 0,-1 1 0 0 0,1-1-1 0 0,0 0 1 0 0,-1 0 0 0 0,1 0-1 0 0,0 0 1 0 0,0 0 0 0 0,-1 0 0 0 0,1 0-1 0 0,0-1 1 0 0,0 1 0 0 0,1 0-1 0 0,-1 0 1 0 0,0-1 0 0 0,0 1-1 0 0,0-1 1 0 0,1 1 0 0 0,-1-1-1 0 0,1 1 1 0 0,-1-1 0 0 0,1 1-1 0 0,0-1 1 0 0,0 1 0 0 0,-1-1-1 0 0,1-1 78 0 0,-2-15-3692 0 0,1 3-3894 0 0,1 7-4960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24 689 6857 0 0,'0'0'4513'0'0,"0"0"-1763"0"0,0 0-825 0 0,0 0-182 0 0,0 0-150 0 0,0 0-230 0 0,0 0-309 0 0,0 0-346 0 0,0 0-248 0 0,0 0-100 0 0,0 0 7 0 0,0 0 73 0 0,0 0 43 0 0,-3 14-28 0 0,-5 120 688 0 0,22 19 1416 0 0,-31-226-1654 0 0,13 50-881 0 0,2 0 0 0 0,0 0 0 0 0,1 0-1 0 0,1 0 1 0 0,1 0 0 0 0,1 0 0 0 0,1 0 0 0 0,1 1-1 0 0,1-1 1 0 0,2 1 0 0 0,0 0 0 0 0,1 0-1 0 0,1 1 1 0 0,0 0 0 0 0,2 1 0 0 0,1 0-1 0 0,5-6-23 0 0,49-26-22 0 0,-64 53 19 0 0,0 1 1 0 0,1 0 0 0 0,-1 0-1 0 0,0 1 1 0 0,0-1-1 0 0,0 0 1 0 0,0 1-1 0 0,-1-1 1 0 0,1 1 0 0 0,-1-1-1 0 0,1 1 1 0 0,-1 0-1 0 0,0 0 1 0 0,0-1 0 0 0,0 1-1 0 0,0 0 1 0 0,-1 0-1 0 0,1 0 1 0 0,-1 0 0 0 0,0 0-1 0 0,0 0 1 0 0,0 2 2 0 0,0-4-3 0 0,31 116-99 0 0,-31-116-340 0 0,5 18-1052 0 0,-1-14-2831 0 0,0-4-5149 0 0,-2-1-2845 0 0</inkml:trace>
  <inkml:trace contextRef="#ctx0" brushRef="#br0" timeOffset="247.608">502 770 14987 0 0,'0'0'1477'0'0,"0"0"-453"0"0,0 0-180 0 0,0 0 5 0 0,0 0-31 0 0,0 0-101 0 0,0 0-206 0 0,0 0-199 0 0,0 0-150 0 0,0 0-94 0 0,0 0-47 0 0,0 0-73 0 0,0 0-73 0 0,-4 27-98 0 0,-11 77-152 0 0,19-93-1528 0 0,8-35-3866 0 0,-10 21 2467 0 0,3-5-6739 0 0</inkml:trace>
  <inkml:trace contextRef="#ctx0" brushRef="#br0" timeOffset="416.638">412 248 18828 0 0,'0'0'1328'0'0,"0"0"-680"0"0,0 0-199 0 0,0 0-97 0 0,0 0-72 0 0,0 0-72 0 0,0 0-136 0 0,0 0-168 0 0,0 0-216 0 0,0 0-368 0 0,0 0-713 0 0,0 0-2560 0 0,0 0-8521 0 0</inkml:trace>
  <inkml:trace contextRef="#ctx0" brushRef="#br0" timeOffset="662.045">970 27 15027 0 0,'0'0'3938'0'0,"0"0"-2253"0"0,0 0-866 0 0,0 0-51 0 0,0 0 15 0 0,0 0 27 0 0,0 0-15 0 0,0 0-120 0 0,0 0-77 0 0,0 0-78 0 0,0 0-111 0 0,0 0-102 0 0,0 0-59 0 0,2 31-49 0 0,7 100-45 0 0,5 46 282 0 0,-2 230-82 0 0,-36-245-452 0 0,3-128-815 0 0,14-72-1754 0 0,19-57-3547 0 0,7 34-6392 0 0,-11 45 6579 0 0</inkml:trace>
  <inkml:trace contextRef="#ctx0" brushRef="#br0" timeOffset="998.721">1417 1 7266 0 0,'0'0'4063'0'0,"0"0"-1348"0"0,0 0-705 0 0,0 0-176 0 0,0 0-156 0 0,0 0-218 0 0,0 0-365 0 0,0 0-384 0 0,0 0-270 0 0,0 0-118 0 0,0 0 17 0 0,0 0 55 0 0,0 0 37 0 0,-3 7 21 0 0,-18 93 1810 0 0,9 335-844 0 0,-11-113-2190 0 0,23-321 479 0 0,0-1-69 0 0,0 0-106 0 0,0 0-117 0 0,-26-27-4586 0 0,14 14 2575 0 0,-3-2-2154 0 0,4 4-1726 0 0,0 3-959 0 0</inkml:trace>
  <inkml:trace contextRef="#ctx0" brushRef="#br0" timeOffset="1227.969">491 494 10722 0 0,'0'0'2089'0'0,"0"0"-553"0"0,0 0-22 0 0,0 0 163 0 0,0 0 200 0 0,0 0 51 0 0,0 0-285 0 0,0 0-349 0 0,0 0-306 0 0,39 3-210 0 0,126 8-138 0 0,-7-22 444 0 0,476-76 664 0 0,-500 75-4491 0 0,-134 12 1405 0 0,0 0-735 0 0,0 1-2866 0 0,-1 2-6853 0 0</inkml:trace>
  <inkml:trace contextRef="#ctx0" brushRef="#br0" timeOffset="1584.023">1590 664 14771 0 0,'0'0'2193'0'0,"0"0"-533"0"0,0 0-222 0 0,0 0-115 0 0,0 0-183 0 0,0 0-171 0 0,32-4-207 0 0,102-12-173 0 0,18-13 1201 0 0,-144 28-1716 0 0,-1-1-1 0 0,1 0 1 0 0,-1 0-1 0 0,0 0 1 0 0,0-1-1 0 0,1 0 1 0 0,-2-1-1 0 0,1 1 1 0 0,0-1-1 0 0,-1-1 0 0 0,0 1 1 0 0,0-1-1 0 0,0 0 1 0 0,0-1-1 0 0,-1 1 1 0 0,0-1-1 0 0,0 0 1 0 0,-1 0-1 0 0,1-1 1 0 0,-1 1-1 0 0,-1-1 1 0 0,1 0-1 0 0,-1 0 1 0 0,-1 0-1 0 0,1-1 1 0 0,-1 1-1 0 0,1-5-73 0 0,-5 9 2 0 0,0 0 0 0 0,0 0-1 0 0,0 0 1 0 0,0 1-1 0 0,0-1 1 0 0,-1 1 0 0 0,1 0-1 0 0,-1-1 1 0 0,0 1-1 0 0,1 0 1 0 0,-1 1 0 0 0,0-1-1 0 0,0 0 1 0 0,0 1-1 0 0,-1 0 1 0 0,1-1 0 0 0,0 1-1 0 0,0 0 1 0 0,-1 1-1 0 0,1-1 1 0 0,-1 1 0 0 0,1-1-1 0 0,0 1 1 0 0,-1 0-1 0 0,1 0 1 0 0,-1 1 0 0 0,1-1-1 0 0,0 1 1 0 0,-1 0-1 0 0,-1 0-1 0 0,-11 3-14 0 0,1 0-1 0 0,-1 2 1 0 0,1-1-1 0 0,-1 2 1 0 0,2 0-1 0 0,-1 1 1 0 0,1 1-1 0 0,0 0 1 0 0,1 0 0 0 0,0 2-1 0 0,1-1 1 0 0,0 2-1 0 0,0 0 1 0 0,2 0-1 0 0,-1 1 1 0 0,1 0-1 0 0,1 1 1 0 0,1 0-1 0 0,0 0 1 0 0,0 1-1 0 0,2 0 1 0 0,0 0-1 0 0,-3 12 15 0 0,6-20-21 0 0,0-1 0 0 0,0 1 0 0 0,1 0 1 0 0,0 0-1 0 0,0 0 0 0 0,0 0 0 0 0,1 0 0 0 0,0 0 0 0 0,1 0 0 0 0,0 1 0 0 0,0-1 1 0 0,0 0-1 0 0,1 0 0 0 0,0 0 0 0 0,1 1 0 0 0,-1-1 0 0 0,1 0 0 0 0,1-1 0 0 0,-1 1 1 0 0,1 0-1 0 0,0-1 0 0 0,1 1 0 0 0,-1-1 0 0 0,1 0 0 0 0,1 0 0 0 0,3 3 21 0 0,2-3-147 0 0,1 0 0 0 0,1-1 0 0 0,-1 0 0 0 0,1-1 0 0 0,0 0 0 0 0,0-1 0 0 0,0-1 0 0 0,0 0 0 0 0,1 0 0 0 0,-1-1 0 0 0,0-1-1 0 0,9 0 148 0 0,37-6-4086 0 0,-7-9-5229 0 0,-35 7-2518 0 0</inkml:trace>
  <inkml:trace contextRef="#ctx0" brushRef="#br0" timeOffset="1966.081">2159 826 8362 0 0,'0'0'3525'0'0,"0"0"-1157"0"0,0 0-328 0 0,0 0 98 0 0,0 0-137 0 0,0 0-364 0 0,0 0-386 0 0,0 0-260 0 0,0 0-137 0 0,0 0-87 0 0,0 0-65 0 0,31-24-92 0 0,98-73-99 0 0,-53 26 234 0 0,101-150 234 0 0,-185 226-1027 0 0,-7 18 0 0 0,9-16 31 0 0,0 1 0 0 0,0 0-1 0 0,1 0 1 0 0,0 1 0 0 0,1-1-1 0 0,0 1 1 0 0,0 0 0 0 0,1 0-1 0 0,0 0 1 0 0,1 0-1 0 0,0 1 1 0 0,0-1 0 0 0,1 1-1 0 0,0-1 1 0 0,1 1 0 0 0,0 1 17 0 0,2-6 1 0 0,1 1 0 0 0,0-1 0 0 0,0 0 0 0 0,1 0 1 0 0,0-1-1 0 0,0 1 0 0 0,0-1 0 0 0,0 0 0 0 0,0 0 0 0 0,1 0 1 0 0,0 0-1 0 0,0-1 0 0 0,0 0 0 0 0,0 0 0 0 0,0 0 1 0 0,1-1-1 0 0,-1 0 0 0 0,1 0 0 0 0,0 0 0 0 0,-1-1 1 0 0,1 1-1 0 0,0-2 0 0 0,0 1 0 0 0,0 0 0 0 0,0-1 0 0 0,0 0 1 0 0,0-1-1 0 0,5 0-1 0 0,1 1 29 0 0,1 0 0 0 0,-1-1 0 0 0,0-1 0 0 0,0 0 0 0 0,0 0 0 0 0,0-1 0 0 0,0-1 0 0 0,0 0 0 0 0,-1-1 0 0 0,0 0 0 0 0,0 0 0 0 0,9-7-29 0 0,-18 11-43 0 0,0 0 0 0 0,0 0 0 0 0,0 0 0 0 0,0 0 0 0 0,0-1 0 0 0,0 1 0 0 0,0-1-1 0 0,0 1 1 0 0,-1-1 0 0 0,1 0 0 0 0,-1 0 0 0 0,1 1 0 0 0,-1-1 0 0 0,1 0 0 0 0,-1 0 0 0 0,0-1 0 0 0,0 1 0 0 0,0 0 0 0 0,0 0 0 0 0,-1 0 0 0 0,1-1 0 0 0,-1 1-1 0 0,1 0 1 0 0,-1-1 0 0 0,0 1 0 0 0,1-1 0 0 0,-1 1 0 0 0,-1 0 0 0 0,1-1 0 0 0,0 1 0 0 0,-1 0 0 0 0,1-1 0 0 0,-1 1 0 0 0,1 0 0 0 0,-1-1 0 0 0,0 1 0 0 0,0 0-1 0 0,0 0 1 0 0,0 0 0 0 0,-1 0 0 0 0,0-1 43 0 0,-8-2-1095 0 0,-8-5-4490 0 0,5 3-6752 0 0</inkml:trace>
  <inkml:trace contextRef="#ctx0" brushRef="#br0" timeOffset="2650.883">467 167 0 0 0,'0'0'1364'0'0,"0"0"663"0"0,0 0 321 0 0,0 0 44 0 0,0 0-157 0 0,0 0-249 0 0,0 0-258 0 0,0 0-245 0 0,0 0-198 0 0,0 0-168 0 0,0 0-133 0 0,0 0-99 0 0,0 0-103 0 0,5 11 2055 0 0,-26 25-2165 0 0,21-36-656 0 0,0 0-7 0 0,0 0 6 0 0,0 0-4 0 0,22 0 549 0 0,-17-2-443 0 0,0 0 1 0 0,0 0-1 0 0,0 0 0 0 0,-1-1 1 0 0,1 1-1 0 0,0-1 0 0 0,-1 0 1 0 0,0-1-1 0 0,0 1 1 0 0,0-1-1 0 0,0 1 0 0 0,0-1 1 0 0,-1-1-1 0 0,0 1 0 0 0,1-1-117 0 0,-4 5 162 0 0,0 0 28 0 0,-59 10 70 0 0,59-9-417 0 0,11 14-3354 0 0,1-9-7298 0 0,-7-5-1326 0 0</inkml:trace>
  <inkml:trace contextRef="#ctx0" brushRef="#br0" timeOffset="3283.753">532 741 0 0 0,'0'0'547'0'0,"0"0"741"0"0,0 0 426 0 0,0 0 145 0 0,0 0 15 0 0,0 0-153 0 0,0 0-167 0 0,0 0-110 0 0,0 0-149 0 0,0 0-193 0 0,0 0-181 0 0,3-8-153 0 0,9-24-65 0 0,-3 17 6144 0 0,-6 21-1931 0 0,-3-5-4880 0 0,0 19 46 0 0,-17 70 129 0 0,-1 11-185 0 0,16-93-758 0 0,-1 8 1694 0 0,3-10-5080 0 0,0 0-4468 0 0,0-6-3639 0 0</inkml:trace>
  <inkml:trace contextRef="#ctx0" brushRef="#br0" timeOffset="4596.083">2809 560 0 0 0,'0'0'560'0'0,"0"0"152"0"0,0 0 148 0 0,0 0 114 0 0,0 0 69 0 0,0 0 57 0 0,0 0 26 0 0,3 0-198 0 0,13-3 10206 0 0,63-97-6449 0 0,-71 88-4551 0 0,-1 1-1 0 0,0-1 1 0 0,-1 0 0 0 0,-1-1-1 0 0,1 1 1 0 0,-2-1-1 0 0,0 0 1 0 0,-1-1 0 0 0,0 1-1 0 0,0-1 1 0 0,-2 1-1 0 0,0-3-133 0 0,-1 15-84 0 0,-1 0-1 0 0,1 1 1 0 0,0-1-1 0 0,-1 1 1 0 0,1-1-1 0 0,-1 1 1 0 0,1-1-1 0 0,-1 1 1 0 0,0 0-1 0 0,1-1 0 0 0,-1 1 1 0 0,1 0-1 0 0,-1-1 1 0 0,0 1-1 0 0,1 0 1 0 0,-1 0-1 0 0,0-1 1 0 0,1 1-1 0 0,-1 0 1 0 0,0 0-1 0 0,0 0 1 0 0,1 0-1 0 0,-1 0 1 0 0,0 0-1 0 0,1 0 1 0 0,-1 0-1 0 0,0 0 1 0 0,1 1-1 0 0,-1-1 0 0 0,0 0 1 0 0,1 0-1 0 0,-1 1 1 0 0,0-1-1 0 0,1 0 1 0 0,-1 1-1 0 0,0-1 1 0 0,1 0-1 0 0,-1 1 1 0 0,1-1-1 0 0,-1 1 1 0 0,1-1-1 0 0,-1 1 1 0 0,1-1-1 0 0,-1 1 1 0 0,1-1-1 0 0,0 1 1 0 0,-1 0-1 0 0,1-1 0 0 0,0 1 1 0 0,-1 0-1 0 0,1-1 1 0 0,0 1-1 0 0,0 0 1 0 0,0-1-1 0 0,0 1 85 0 0,-10 21-9794 0 0,9-14-488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74 608 21093 0 0,'0'0'768'0'0,"0"0"-439"0"0,0 0-22 0 0,0 0 253 0 0,0 0 209 0 0,0 0 69 0 0,0 0-121 0 0,0 0-243 0 0,0 0-193 0 0,-6 33-129 0 0,-20 103-80 0 0,8-58-21 0 0,4-42-1075 0 0,10-35-2203 0 0,2-2-4183 0 0,-2-2-4683 0 0</inkml:trace>
  <inkml:trace contextRef="#ctx0" brushRef="#br0" timeOffset="235.325">94 1 16235 0 0,'0'0'1369'0'0,"0"0"-1273"0"0,0 0-392 0 0,0 0-40 0 0,0 0 40 0 0,0 0 232 0 0,0 0 16 0 0,0 0-305 0 0,0 0-855 0 0,0 0-2641 0 0,0 0-7401 0 0</inkml:trace>
  <inkml:trace contextRef="#ctx0" brushRef="#br0" timeOffset="673.587">289 962 16500 0 0,'0'0'864'0'0,"0"0"-155"0"0,0 0 302 0 0,0 0 433 0 0,0 0 235 0 0,0 0-120 0 0,0 0-416 0 0,0 0-445 0 0,0 0-282 0 0,0 0-112 0 0,0 0-43 0 0,0 0-19 0 0,0 0-37 0 0,6-25-26 0 0,18-81-42 0 0,30-25 214 0 0,-45 113-326 0 0,2 0 0 0 0,0 1 0 0 0,1 0 0 0 0,0 1 0 0 0,1 0 0 0 0,1 1-1 0 0,1 0 1 0 0,0 2 0 0 0,1-1 0 0 0,11-6-25 0 0,-26 19-2 0 0,-1 1 0 0 0,1-1 0 0 0,-1 0 0 0 0,1 1-1 0 0,0-1 1 0 0,-1 1 0 0 0,1-1 0 0 0,0 1 0 0 0,-1-1-1 0 0,1 1 1 0 0,0-1 0 0 0,0 1 0 0 0,0-1 0 0 0,-1 1-1 0 0,1 0 1 0 0,0 0 0 0 0,0 0 0 0 0,0-1 0 0 0,0 1-1 0 0,0 0 1 0 0,-1 0 0 0 0,1 0 0 0 0,0 0 0 0 0,0 0-1 0 0,0 0 1 0 0,0 1 0 0 0,0-1 0 0 0,0 0 0 0 0,-1 0-1 0 0,1 1 1 0 0,0-1 0 0 0,0 0 0 0 0,0 1 0 0 0,-1-1-1 0 0,1 1 1 0 0,0-1 0 0 0,0 1 0 0 0,-1-1 0 0 0,1 1-1 0 0,-1-1 1 0 0,1 1 0 0 0,0 0 0 0 0,-1-1 0 0 0,1 1 0 0 0,-1 0-1 0 0,1 0 1 0 0,-1-1 0 0 0,0 1 0 0 0,1 0 0 0 0,-1 0-1 0 0,0 0 1 0 0,0 0 0 0 0,1-1 0 0 0,-1 1 0 0 0,0 0 2 0 0,1 57 33 0 0,-1-41-19 0 0,-1 3-14 0 0,0-13 2 0 0,1 1-1 0 0,-1-1 0 0 0,1 1 0 0 0,0 0 1 0 0,1-1-1 0 0,0 1 0 0 0,0-1 0 0 0,1 0 0 0 0,0 1 1 0 0,0-1-1 0 0,0 0 0 0 0,1 0 0 0 0,0 0 1 0 0,1 0-1 0 0,-1-1 0 0 0,2 1 0 0 0,2 4-1 0 0,-4-10 5 0 0,-1 0 0 0 0,1-1 0 0 0,0 1 0 0 0,-1 0 0 0 0,1-1 0 0 0,0 1-1 0 0,-1-1 1 0 0,1 0 0 0 0,0 0 0 0 0,-1 0 0 0 0,1 0 0 0 0,0 0 0 0 0,0-1-1 0 0,-1 1 1 0 0,1-1 0 0 0,-1 0 0 0 0,1 0 0 0 0,0 0 0 0 0,-1 0 0 0 0,0 0 0 0 0,1-1-1 0 0,-1 1 1 0 0,2-2-5 0 0,183-187 227 0 0,-179 253-92 0 0,-9-25-28 0 0,0-26-109 0 0,0 0 1 0 0,0-1-1 0 0,1 1 1 0 0,1 0-1 0 0,0 0 1 0 0,0-1-1 0 0,1 1 1 0 0,1-1 0 0 0,0 1-1 0 0,1-1 1 0 0,0 0-1 0 0,0 0 1 0 0,6 9 1 0 0,37 6-1640 0 0,-23-25-7563 0 0,-17-1-3014 0 0</inkml:trace>
  <inkml:trace contextRef="#ctx0" brushRef="#br0" timeOffset="1639.899">1171 652 0 0 0,'0'0'1960'0'0,"0"0"-242"0"0,0 0 36 0 0,0 0 246 0 0,0 0 258 0 0,0 0 129 0 0,0 0-70 0 0,0 0-229 0 0,0 0-278 0 0,0 0-251 0 0,0 0-240 0 0,0 0-206 0 0,0 0-164 0 0,12-13-175 0 0,44-55 281 0 0,-55 91-250 0 0,9 369 427 0 0,-45-200-1096 0 0,6-136 127 0 0,28-56-244 0 0,0 0 0 0 0,0 0 0 0 0,0 0 0 0 0,0-1 0 0 0,0 1 0 0 0,0 0 1 0 0,0 0-1 0 0,0-1 0 0 0,0 1 0 0 0,0 0 0 0 0,0-1 0 0 0,0 1 1 0 0,0-1-1 0 0,0 1 0 0 0,0-1 0 0 0,0 1 0 0 0,0-1 0 0 0,1 0 1 0 0,-1 1-1 0 0,0-1 0 0 0,0 0 0 0 0,1 0 0 0 0,-1 0 0 0 0,1 0 0 0 0,-1 1 1 0 0,1-1-1 0 0,-1 0 0 0 0,1 0 0 0 0,-1 0 0 0 0,1 0 0 0 0,0 0 1 0 0,-1 0-1 0 0,1 0 0 0 0,0 0 0 0 0,0 0 0 0 0,0 0 0 0 0,0 0 1 0 0,0 0-1 0 0,0-1 0 0 0,0 1 0 0 0,0 0-19 0 0,0-21 17 0 0,1 0 0 0 0,1 0 1 0 0,0 0-1 0 0,2 0 0 0 0,0 0 0 0 0,2 1 0 0 0,0 0 0 0 0,2 0 1 0 0,0 1-1 0 0,1 0 0 0 0,1 0 0 0 0,1 1 0 0 0,1 0 1 0 0,0 1-1 0 0,1 0 0 0 0,1 1 0 0 0,11-10-17 0 0,7-13 6 0 0,1 1 1 0 0,3 2-1 0 0,0 1 0 0 0,2 2 0 0 0,2 1 0 0 0,1 3 1 0 0,1 1-1 0 0,2 2 0 0 0,5-1-6 0 0,-37 22 7 0 0,0 1 1 0 0,1 0-1 0 0,-1 1 0 0 0,1 0 0 0 0,0 1 1 0 0,0 0-1 0 0,0 1 0 0 0,1 1 0 0 0,1 0-7 0 0,-13 2 4 0 0,1 1 0 0 0,-1 0 0 0 0,1 0-1 0 0,-1 0 1 0 0,0 0 0 0 0,0 1-1 0 0,0-1 1 0 0,0 1 0 0 0,0-1-1 0 0,-1 1 1 0 0,1-1 0 0 0,-1 1-1 0 0,0 0 1 0 0,0 0 0 0 0,0 0-1 0 0,0 0 1 0 0,0 0 0 0 0,0 0 0 0 0,-1 0-1 0 0,1 0 1 0 0,-1 0 0 0 0,0 0-1 0 0,0 0 1 0 0,0 0 0 0 0,-1 0-1 0 0,1 0 1 0 0,-1 0 0 0 0,1 0-1 0 0,-1 0 1 0 0,0 0 0 0 0,0 0-1 0 0,-1 0 1 0 0,1 0 0 0 0,-1 1-4 0 0,-7 16 24 0 0,-1 0 0 0 0,-1 0-1 0 0,0-2 1 0 0,-2 1 0 0 0,0-1 0 0 0,-1-1 0 0 0,-1 0 0 0 0,0-1 0 0 0,-13 9-24 0 0,5-4 11 0 0,-1-1 0 0 0,0-1 0 0 0,-2-1 0 0 0,0-2 1 0 0,-1 0-1 0 0,-1-2 0 0 0,-8 3-11 0 0,-82 5 23 0 0,116-22-57 0 0,0-1 0 0 0,0 1 0 0 0,0 0 0 0 0,0-1 0 0 0,0 1 0 0 0,0-1-1 0 0,0 0 1 0 0,0 1 0 0 0,0-1 0 0 0,1 0 0 0 0,-1 0 0 0 0,0 0 0 0 0,1-1 0 0 0,-1 1 0 0 0,1 0 0 0 0,-1 0 0 0 0,1-1 0 0 0,-1 1 0 0 0,1-1 0 0 0,0 0 0 0 0,0 1 0 0 0,0-1-1 0 0,0 0 1 0 0,0 1 0 0 0,0-1 0 0 0,0 0 0 0 0,1 0 0 0 0,-1 0 0 0 0,1 0 0 0 0,-1 0 0 0 0,1 0 0 0 0,0 0 0 0 0,0 0 0 0 0,0 0 0 0 0,0 0 0 0 0,0 0 0 0 0,0-1 34 0 0,4-40-3423 0 0,5 9-5314 0 0,-3 24-3523 0 0</inkml:trace>
  <inkml:trace contextRef="#ctx0" brushRef="#br0" timeOffset="2023.783">2011 12 12595 0 0,'0'0'3278'0'0,"0"0"-1919"0"0,0 0-634 0 0,0 0 163 0 0,0 0 265 0 0,0 0 130 0 0,0 0-122 0 0,0 0-321 0 0,0 0-221 0 0,0 0-96 0 0,0 0 4 0 0,0 0 23 0 0,1 18-63 0 0,6 61-61 0 0,-19 70 847 0 0,-1 197-275 0 0,-22-125-909 0 0,7-195-526 0 0,25-63-2497 0 0,6 27 2031 0 0,1 0 0 0 0,-1 1 0 0 0,1-1 0 0 0,1 1 0 0 0,0 0 0 0 0,0 0 0 0 0,1 0 0 0 0,0 0 0 0 0,0 1 0 0 0,7-5 903 0 0,-4 1-2035 0 0,31-32-7650 0 0,-28 29 5032 0 0</inkml:trace>
  <inkml:trace contextRef="#ctx0" brushRef="#br0" timeOffset="2507.063">2186 516 0 0 0,'0'0'2763'0'0,"0"0"95"0"0,0 0 91 0 0,0 0-51 0 0,0 0-214 0 0,0 0-330 0 0,0 0-515 0 0,0 0-577 0 0,0 0-375 0 0,0 0-164 0 0,0 0-79 0 0,0 0-51 0 0,-10 27-51 0 0,-27 81-88 0 0,17-15 945 0 0,22-90-1343 0 0,0-1 0 0 0,1 1-1 0 0,-1 0 1 0 0,0-1 0 0 0,1 0-1 0 0,0 1 1 0 0,-1-1 0 0 0,1 0-1 0 0,0-1 1 0 0,0 1 0 0 0,0 0-1 0 0,1-1 1 0 0,-1 0 0 0 0,0 1-1 0 0,0-1 1 0 0,1 0-1 0 0,-1-1 1 0 0,1 1 0 0 0,-1-1-1 0 0,0 1 1 0 0,1-1 0 0 0,-1 0-1 0 0,1-1 1 0 0,-1 1 0 0 0,1 0-1 0 0,-1-1 1 0 0,1 0 0 0 0,-1 0-1 0 0,0 0 1 0 0,3-1-56 0 0,98-47 521 0 0,-86 40-430 0 0,-1 0-1 0 0,0-1 0 0 0,-1-1 0 0 0,0 0 0 0 0,-1-1 0 0 0,0-1 0 0 0,-1 0 0 0 0,0-1 1 0 0,-1-1-1 0 0,-1 0 0 0 0,0 0 0 0 0,0-4-90 0 0,2-6 629 0 0,-14 24-463 0 0,0 1-42 0 0,0 0-41 0 0,0 0-47 0 0,-2 16-20 0 0,-9 200-20 0 0,46 182-8 0 0,-34-343-30 0 0,-3-1 0 0 0,-3 1 0 0 0,-8 38 42 0 0,10-77-10 0 0,0 0-1 0 0,-2 0 0 0 0,0-1 1 0 0,-1 0-1 0 0,0 0 1 0 0,-1 0-1 0 0,-1 0 1 0 0,0-1-1 0 0,-1-1 0 0 0,0 1 1 0 0,-1-2-1 0 0,-1 1 1 0 0,0-1-1 0 0,-10 8 11 0 0,18-17-2 0 0,0 1-1 0 0,0 0 0 0 0,-1-1 1 0 0,1 0-1 0 0,-1 0 1 0 0,0 0-1 0 0,0 0 0 0 0,0 0 1 0 0,0-1-1 0 0,-1 0 1 0 0,1 0-1 0 0,0 0 0 0 0,-1 0 1 0 0,0-1-1 0 0,1 0 1 0 0,-1 0-1 0 0,0 0 0 0 0,0 0 1 0 0,1-1-1 0 0,-1 0 1 0 0,0 0-1 0 0,0 0 0 0 0,0 0 1 0 0,1-1-1 0 0,-1 0 1 0 0,0 0-1 0 0,0 0 0 0 0,1-1 1 0 0,-1 1-1 0 0,1-1 1 0 0,-1 0-1 0 0,1-1 0 0 0,0 1 1 0 0,0-1-1 0 0,0 1 1 0 0,0-1-1 0 0,0-1 0 0 0,1 1 1 0 0,-3-3 2 0 0,-1-9-12 0 0,1 1 1 0 0,1-1 0 0 0,0-1-1 0 0,1 1 1 0 0,1-1 0 0 0,0 1-1 0 0,1-1 1 0 0,1 0 0 0 0,0 0-1 0 0,1 0 1 0 0,1 0 0 0 0,1 0-1 0 0,0 1 1 0 0,4-14 11 0 0,-2 11-85 0 0,1 0 0 0 0,2 1 0 0 0,-1 0 0 0 0,2 0-1 0 0,0 0 1 0 0,1 1 0 0 0,1 0 0 0 0,1 1 0 0 0,0 0 0 0 0,0 1 0 0 0,2 0 0 0 0,0 1-1 0 0,0 0 1 0 0,1 1 0 0 0,1 1 0 0 0,0 0 0 0 0,0 1 0 0 0,12-5 85 0 0,24-12-1216 0 0,-10 6-2374 0 0,-14 7-3213 0 0,-11 5-5537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93 0 0 0,'0'0'137'0'0,"0"0"399"0"0,0 0 34 0 0,0 0 107 0 0,0 0 350 0 0,0 0 588 0 0,0 0 568 0 0,0 0 251 0 0,0 0-81 0 0,0 0-345 0 0,0 0-409 0 0,-2-12-228 0 0,-7-53 900 0 0,-16 50 4316 0 0,24 15-6379 0 0,1 0-44 0 0,-3 16 7 0 0,-7 148 302 0 0,11-78-246 0 0,-15 69 196 0 0,-7 1 0 0 0,-16 47-423 0 0,33-141 34 0 0,4-61-34 0 0,0-1 22 0 0,13-20 430 0 0,113-110-12 0 0,-101 110-434 0 0,2 1 1 0 0,0 1-1 0 0,1 1 1 0 0,0 2-1 0 0,2 1 1 0 0,0 1-1 0 0,0 2 1 0 0,1 0-1 0 0,21-2-6 0 0,-49 11 1 0 0,1 1 0 0 0,0-1-1 0 0,0 1 1 0 0,0 0-1 0 0,1 1 1 0 0,-1-1 0 0 0,0 1-1 0 0,0-1 1 0 0,0 1-1 0 0,1 1 1 0 0,-1-1-1 0 0,0 1 1 0 0,0-1 0 0 0,0 1-1 0 0,0 0 1 0 0,0 1-1 0 0,0-1 1 0 0,0 1 0 0 0,0-1-1 0 0,0 1 1 0 0,-1 0-1 0 0,1 1 1 0 0,-1-1 0 0 0,1 1-1 0 0,-1-1 1 0 0,0 1-1 0 0,0 0 1 0 0,0 0 0 0 0,-1 0-1 0 0,1 1 1 0 0,-1-1-1 0 0,1 1 1 0 0,-1-1-1 0 0,0 1 1 0 0,-1 0 0 0 0,1 0-1 0 0,-1 0 1 0 0,1 0-1 0 0,-1 0 1 0 0,0 0 0 0 0,-1 0-1 0 0,1 0 1 0 0,0 3-1 0 0,-4 10 21 0 0,0 0 1 0 0,-1 0 0 0 0,-1 0 0 0 0,-1-1-1 0 0,0 0 1 0 0,-1 0 0 0 0,0-1-1 0 0,-2 0 1 0 0,0 0 0 0 0,0-1-1 0 0,-1 0 1 0 0,-1 0 0 0 0,0-1 0 0 0,-1-1-1 0 0,-1 0 1 0 0,0-1 0 0 0,0 0-1 0 0,-1-1 1 0 0,0 0 0 0 0,-1-1 0 0 0,0-1-1 0 0,-12 5-21 0 0,15-6 1 0 0,-1-1-1 0 0,0 0 1 0 0,0-1-1 0 0,0 0 1 0 0,-1-2-1 0 0,0 1 1 0 0,0-1-1 0 0,1-1 1 0 0,-2-1 0 0 0,1 0-1 0 0,0 0 1 0 0,0-2-1 0 0,0 0 1 0 0,0 0-1 0 0,-9-3 0 0 0,15 1-106 0 0,1 1 0 0 0,0-2 0 0 0,0 1 0 0 0,0-1 0 0 0,1 0 0 0 0,-1 0 0 0 0,1-1 0 0 0,0 0-1 0 0,0 0 1 0 0,1 0 0 0 0,0-1 0 0 0,0 0 0 0 0,0 0 0 0 0,0 0 0 0 0,-2-5 106 0 0,-20-68-5130 0 0,27 53 1669 0 0,0 9-2524 0 0,2 5-5470 0 0</inkml:trace>
  <inkml:trace contextRef="#ctx0" brushRef="#br0" timeOffset="563.295">641 741 3705 0 0,'0'0'2192'0'0,"0"0"-878"0"0,0 0-313 0 0,0 0 373 0 0,0 0 465 0 0,0 0 215 0 0,0 0 6 0 0,0 0-211 0 0,0 0-310 0 0,0 0-272 0 0,0 0-210 0 0,0 0-143 0 0,35 6-77 0 0,108 17-94 0 0,-75-25 243 0 0,-57-3-736 0 0,-5 4-152 0 0,0 0-1 0 0,0 0 0 0 0,0-1 1 0 0,-1 1-1 0 0,1-1 0 0 0,-1-1 1 0 0,1 1-1 0 0,-1-1 1 0 0,0 0-1 0 0,0 0 0 0 0,0 0 1 0 0,0-1-1 0 0,-1 0 0 0 0,0 0 1 0 0,1 0-1 0 0,-1 0 0 0 0,-1-1 1 0 0,1 1-1 0 0,0-1 0 0 0,-1 0 1 0 0,0 0-1 0 0,-1 0 0 0 0,1-1 1 0 0,-1 1-1 0 0,0-1 1 0 0,1-3-98 0 0,-2 5 13 0 0,0 0 1 0 0,0 0 0 0 0,0 0-1 0 0,-1 0 1 0 0,1 0 0 0 0,-1 0 0 0 0,0 0-1 0 0,-1 0 1 0 0,1 0 0 0 0,0 0 0 0 0,-1 0-1 0 0,0 1 1 0 0,0-1 0 0 0,0 0 0 0 0,-1 0-1 0 0,1 0 1 0 0,-1 1 0 0 0,0-1 0 0 0,0 1-1 0 0,0-1 1 0 0,0 1 0 0 0,-1 0-1 0 0,0 0 1 0 0,1 0 0 0 0,-1 0 0 0 0,0 1-1 0 0,0-1 1 0 0,0 1 0 0 0,-1-1 0 0 0,1 1-1 0 0,-1 0 1 0 0,1 0 0 0 0,-1 1 0 0 0,0-1-1 0 0,1 1 1 0 0,-1 0 0 0 0,0 0 0 0 0,0 0-1 0 0,0 0 1 0 0,-1 1-14 0 0,-3-1-10 0 0,0 2 0 0 0,0-1 0 0 0,-1 1 0 0 0,1 0-1 0 0,0 1 1 0 0,0 0 0 0 0,0 0 0 0 0,0 1 0 0 0,1 0 0 0 0,-1 0 0 0 0,1 1 0 0 0,-1-1 0 0 0,1 2 0 0 0,1-1-1 0 0,-1 1 1 0 0,0 0 0 0 0,1 1 0 0 0,0-1 0 0 0,1 1 0 0 0,-1 0 0 0 0,1 1 0 0 0,0-1 0 0 0,0 1-1 0 0,1 0 1 0 0,0 1 0 0 0,0 0 10 0 0,-3 3-8 0 0,1-1 0 0 0,1 1-1 0 0,0 0 1 0 0,0 1-1 0 0,1-1 1 0 0,0 1 0 0 0,1 0-1 0 0,1 0 1 0 0,-1 0 0 0 0,2 0-1 0 0,0 0 1 0 0,0 0 0 0 0,2 0-1 0 0,-1 0 1 0 0,1 1 8 0 0,3-5-14 0 0,-1-1 0 0 0,1 1 0 0 0,0-1 0 0 0,1 0 0 0 0,-1 0 0 0 0,1 0 0 0 0,1-1 0 0 0,0 0-1 0 0,-1 0 1 0 0,2 0 0 0 0,-1-1 0 0 0,1 0 0 0 0,0 0 0 0 0,0-1 0 0 0,4 3 14 0 0,2 0-191 0 0,0 1 0 0 0,0-2 0 0 0,1 0 1 0 0,0 0-1 0 0,0-1 0 0 0,1-1 0 0 0,-1-1 0 0 0,8 1 191 0 0,25 0-4390 0 0,-1-9-5611 0 0,-30 1-1544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0 0 0,'0'0'814'0'0,"0"0"142"0"0,0 0 332 0 0,0 0 470 0 0,0 0 461 0 0,0 0 199 0 0,0 0-99 0 0,0 0-264 0 0,0 0-316 0 0,0 0-265 0 0,0 0-173 0 0,8-9-99 0 0,24-28-77 0 0,-24 28-66 0 0,-7 16 2030 0 0,-4 19-2557 0 0,2-26-487 0 0,-21 218 1773 0 0,-65 208-902 0 0,85-368-841 0 0,2-57-74 0 0,15 6 194 0 0,80-14 700 0 0,-19-15-534 0 0,1 4 0 0 0,1 2 0 0 0,51-1-361 0 0,-125 17 5 0 0,5-2 11 0 0,0 1-1 0 0,-1 0 0 0 0,1 1 0 0 0,0 0 0 0 0,0 0 0 0 0,0 1 0 0 0,-1 0 0 0 0,1 1 1 0 0,0 0-1 0 0,-1 0 0 0 0,1 1 0 0 0,-1 0 0 0 0,0 0 0 0 0,2 2-15 0 0,8 5 63 0 0,-25-24-630 0 0,-13-26-3072 0 0,15 10-5019 0 0,5 19-2933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10690 0 0,'0'0'1845'0'0,"0"0"-226"0"0,0 0 2 0 0,0 0 38 0 0,0 0-2 0 0,0 0-186 0 0,0 0-306 0 0,0 0-243 0 0,0 0-201 0 0,0 0-115 0 0,0 0-49 0 0,0 0-33 0 0,0 0 4 0 0,7-6-25 0 0,0 0-357 0 0,0 0-1 0 0,1 1 1 0 0,0 0-1 0 0,-1 0 1 0 0,2 1-1 0 0,-1 0 1 0 0,0 0-1 0 0,1 1 1 0 0,0 0-1 0 0,4-1-145 0 0,3 1 133 0 0,1 1-1 0 0,-1 1 0 0 0,0 0 1 0 0,1 1-1 0 0,-1 1 1 0 0,1 1-1 0 0,-1 0 1 0 0,0 1-1 0 0,0 1 0 0 0,5 2-132 0 0,167 41 358 0 0,-92-28-223 0 0,-95-19-127 0 0,-8 0 1089 0 0,-113-118-854 0 0,-20-14-1201 0 0,139 132 845 0 0,1-1-1 0 0,-1 1 1 0 0,1 0-1 0 0,-1-1 1 0 0,1 1-1 0 0,-1-1 0 0 0,1 1 1 0 0,0-1-1 0 0,-1 1 1 0 0,1-1-1 0 0,0 1 1 0 0,-1-1-1 0 0,1 0 1 0 0,0 1-1 0 0,0-1 1 0 0,-1 1-1 0 0,1-1 0 0 0,0 1 1 0 0,0-1-1 0 0,0 0 1 0 0,0 1-1 0 0,0-1 1 0 0,0 0-1 0 0,0 1 1 0 0,0-1-1 0 0,0 1 0 0 0,0-1 1 0 0,0 0-1 0 0,1 1 1 0 0,-1-1-1 0 0,0 1 1 0 0,0-1-1 0 0,1 0 1 0 0,-1 1-1 0 0,0-1 0 0 0,1 1 1 0 0,-1-1-1 0 0,0 1 1 0 0,1-1-1 0 0,-1 1 1 0 0,1-1-1 0 0,-1 1 1 0 0,1 0-1 0 0,-1-1 0 0 0,1 1 114 0 0,16-9-13103 0 0,-6 5 1566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40 609 768 0 0,'0'0'1609'0'0,"0"0"-26"0"0,0 0 154 0 0,0 0 112 0 0,0 0 56 0 0,0 0 16 0 0,0 0-138 0 0,0 0-152 0 0,0 0-164 0 0,0 0-218 0 0,0 0-223 0 0,0 0-213 0 0,0 0-180 0 0,-5-5-143 0 0,-13-15-112 0 0,13 15-73 0 0,5 5-54 0 0,0 0-38 0 0,0 9 399 0 0,7 211 2564 0 0,-19-40-2460 0 0,6-258 1634 0 0,5 47-2271 0 0,2 1 1 0 0,0 0-1 0 0,2-1 1 0 0,2 1-1 0 0,6-23-79 0 0,-3 18 70 0 0,2 0 1 0 0,1 1-1 0 0,1 1 0 0 0,2 0 0 0 0,2 1 1 0 0,1 1-1 0 0,1 0 0 0 0,1 1 0 0 0,14-15-70 0 0,-32 44 14 0 0,10-1-474 0 0,-8 16 342 0 0,17 85-3589 0 0,-16-86 2015 0 0,2 6-1691 0 0,0-7-2934 0 0,-1-4-5378 0 0</inkml:trace>
  <inkml:trace contextRef="#ctx0" brushRef="#br0" timeOffset="338.244">369 686 2497 0 0,'0'0'2380'0'0,"0"0"-5"0"0,0 0 60 0 0,0 0 93 0 0,0 0-41 0 0,0 0-241 0 0,0 0-315 0 0,0 0-278 0 0,0 0-246 0 0,32 9-244 0 0,101 24-228 0 0,-71-34 189 0 0,-55-4-900 0 0,-1 2-111 0 0,0-1-1 0 0,0-1 1 0 0,0 1-1 0 0,0-1 1 0 0,-1 0-1 0 0,0 0 1 0 0,0-1-1 0 0,0 0 1 0 0,0 0-1 0 0,-1 0 1 0 0,0 0-1 0 0,-1 0 1 0 0,1-1-1 0 0,-1 0 0 0 0,0 0 1 0 0,-1 0-1 0 0,0 0 1 0 0,0 0-1 0 0,0 0 1 0 0,-1 0-1 0 0,0-1 1 0 0,-1 1-1 0 0,1 0 1 0 0,-2-5-113 0 0,2 9 11 0 0,-1 1 0 0 0,0-1 0 0 0,0 1 0 0 0,0-1 0 0 0,0 0 0 0 0,-1 1 1 0 0,1-1-1 0 0,-1 1 0 0 0,1 0 0 0 0,-1-1 0 0 0,0 1 0 0 0,0-1 0 0 0,0 1 0 0 0,0 0 1 0 0,-1 0-1 0 0,1 0 0 0 0,-1 0 0 0 0,1 0 0 0 0,-1 0 0 0 0,0 0 0 0 0,1 0 0 0 0,-1 0 1 0 0,0 1-1 0 0,0-1 0 0 0,0 1 0 0 0,0-1 0 0 0,-1 1 0 0 0,1 0 0 0 0,0 0 0 0 0,-1 0 1 0 0,1 0-1 0 0,0 0 0 0 0,-1 1 0 0 0,1-1 0 0 0,-1 1 0 0 0,1 0 0 0 0,-1-1 0 0 0,-2 1-11 0 0,-5 3-10 0 0,0 0 0 0 0,-1 1 0 0 0,1 0 0 0 0,1 0 0 0 0,-1 1-1 0 0,1 0 1 0 0,0 1 0 0 0,0 0 0 0 0,0 0 0 0 0,1 1-1 0 0,0 0 1 0 0,0 0 0 0 0,1 1 0 0 0,0 0 0 0 0,0 1 0 0 0,1-1-1 0 0,0 1 1 0 0,0 1 0 0 0,-3 8 10 0 0,-30 90-86 0 0,38-104 83 0 0,1 0-1 0 0,0 0 1 0 0,0 0-1 0 0,0 0 1 0 0,1-1-1 0 0,-1 1 1 0 0,1 0 0 0 0,0 0-1 0 0,0-1 1 0 0,0 1-1 0 0,0 0 1 0 0,1-1-1 0 0,-1 1 1 0 0,1-1-1 0 0,0 1 1 0 0,0-1-1 0 0,0 0 1 0 0,1 0-1 0 0,-1 0 1 0 0,1 0 0 0 0,-1 0-1 0 0,1-1 1 0 0,0 1-1 0 0,0-1 1 0 0,0 0-1 0 0,1 0 1 0 0,-1 0-1 0 0,2 0 4 0 0,8 3-91 0 0,0-1 0 0 0,1 0 0 0 0,-1-1 0 0 0,1-1 0 0 0,0 0 0 0 0,0-1 0 0 0,0-1 0 0 0,0 0-1 0 0,0 0 1 0 0,-1-2 0 0 0,1 0 0 0 0,0 0 0 0 0,0-1 0 0 0,-1-1 0 0 0,0 0 0 0 0,3-2 91 0 0,91-36-4795 0 0,-73 26-158 0 0,-2-2-4009 0 0,-18 12 998 0 0</inkml:trace>
  <inkml:trace contextRef="#ctx0" brushRef="#br0" timeOffset="669.56">1221 447 8074 0 0,'0'0'3819'0'0,"0"0"-805"0"0,0 0-587 0 0,0 0-498 0 0,0 0-474 0 0,0 0-466 0 0,0 0-389 0 0,0 0-153 0 0,0 0-60 0 0,0 0-14 0 0,0 0-11 0 0,0 0-18 0 0,0 0-51 0 0,-23 19-65 0 0,-71 62-54 0 0,56-34 11 0 0,37-45-177 0 0,-1 0 1 0 0,1 0-1 0 0,0 0 1 0 0,0 0-1 0 0,0 0 1 0 0,0 1-1 0 0,1-1 0 0 0,-1 0 1 0 0,1 0-1 0 0,-1 1 1 0 0,1-1-1 0 0,0 0 1 0 0,0 1-1 0 0,0-1 0 0 0,0 0 1 0 0,0 1-1 0 0,0-1 1 0 0,1 0-1 0 0,-1 1 1 0 0,1-1-1 0 0,0 0 0 0 0,0 0 1 0 0,0 0-1 0 0,0 0 1 0 0,0 1-1 0 0,0-1 0 0 0,0 0 1 0 0,0-1-1 0 0,1 1 1 0 0,-1 0-1 0 0,1 0 1 0 0,0-1-1 0 0,-1 1 0 0 0,1-1 1 0 0,0 1-1 0 0,0-1 1 0 0,0 0-1 0 0,0 1 1 0 0,0-1-1 0 0,0 0 0 0 0,1 0-8 0 0,80 18 359 0 0,34 16-7 0 0,-115-34-330 0 0,0 0 0 0 0,0 1 0 0 0,0-1 0 0 0,-1 0 0 0 0,1 0 0 0 0,0 1 0 0 0,-1-1 0 0 0,1 1 0 0 0,-1 0 0 0 0,0-1 1 0 0,1 1-1 0 0,-1 0 0 0 0,0 0 0 0 0,0 0 0 0 0,0 0 0 0 0,0 0 0 0 0,-1 0 0 0 0,1 0 0 0 0,0 0 0 0 0,-1 0 0 0 0,0 0 0 0 0,1 0 0 0 0,-1 0 0 0 0,0 0 0 0 0,0 0 0 0 0,0 1 0 0 0,0-1 0 0 0,0 0 0 0 0,-1 0 0 0 0,1 0 0 0 0,-1 0 0 0 0,1 0 0 0 0,-1 0 0 0 0,0 0 0 0 0,0 0 0 0 0,0 0 0 0 0,0 0 0 0 0,0 0 0 0 0,-1 1-22 0 0,-11 10-13 0 0,0 0 0 0 0,-1 0 0 0 0,0-1 0 0 0,-1-1 0 0 0,0 0 0 0 0,-1-1 0 0 0,0-1-1 0 0,-1 0 1 0 0,1-2 0 0 0,-2 0 0 0 0,1 0 0 0 0,-1-2 0 0 0,0 0 0 0 0,0-1 0 0 0,0-1 0 0 0,-10 1 13 0 0,21-28-4431 0 0,15 7-4310 0 0,-2 10-2685 0 0</inkml:trace>
  <inkml:trace contextRef="#ctx0" brushRef="#br0" timeOffset="1174.108">1601 520 14123 0 0,'0'0'2102'0'0,"0"0"-630"0"0,0 0-173 0 0,0 0 73 0 0,0 0-70 0 0,0 0-240 0 0,0 0-244 0 0,0 0-179 0 0,0 0-113 0 0,1 32-106 0 0,3 102-90 0 0,-15 67 340 0 0,11-167-634 0 0,-2 1 0 0 0,-1 0-1 0 0,-1-1 1 0 0,-3 0 0 0 0,0 0 0 0 0,-2 0 0 0 0,-2-1 0 0 0,-4 8-36 0 0,14-38 22 0 0,0-1 0 0 0,0 1 1 0 0,-1 0-1 0 0,1-1 1 0 0,0 1-1 0 0,-1-1 0 0 0,0 0 1 0 0,1 0-1 0 0,-1 1 0 0 0,0-1 1 0 0,0 0-1 0 0,0 0 1 0 0,0-1-1 0 0,-1 1 0 0 0,1 0 1 0 0,0-1-1 0 0,-1 1 1 0 0,1-1-1 0 0,-1 0 0 0 0,0 0 1 0 0,1 0-1 0 0,-1 0 0 0 0,0 0-22 0 0,-7-29 582 0 0,12 0-460 0 0,0 1 0 0 0,2-1 0 0 0,1 1 0 0 0,1-1 1 0 0,2 2-1 0 0,0-1 0 0 0,2 1 0 0 0,12-24-122 0 0,0-5 68 0 0,-9 19-46 0 0,1 1 0 0 0,2 0 0 0 0,2 1 0 0 0,1 1-1 0 0,1 1 1 0 0,2 0 0 0 0,1 2 0 0 0,1 1-1 0 0,14-12-21 0 0,-29 33 16 0 0,0 1-1 0 0,0 0 0 0 0,1 0 0 0 0,0 1 0 0 0,0 0 0 0 0,0 1 0 0 0,1 1 0 0 0,-1-1 0 0 0,1 1 0 0 0,0 1 0 0 0,0 0 0 0 0,1 1 0 0 0,-1 0 0 0 0,1 1 0 0 0,-1 0 0 0 0,1 1 1 0 0,2 0-16 0 0,-11 2 5 0 0,-1 1 1 0 0,1-1-1 0 0,0 1 1 0 0,-1 0 0 0 0,1 0-1 0 0,-1 0 1 0 0,0 0-1 0 0,0 0 1 0 0,0 1 0 0 0,0-1-1 0 0,-1 1 1 0 0,1-1-1 0 0,-1 1 1 0 0,0-1 0 0 0,0 1-1 0 0,0 0 1 0 0,-1 0-1 0 0,1-1 1 0 0,-1 1 0 0 0,0 0-1 0 0,0 0 1 0 0,0 0-1 0 0,-1-1 1 0 0,1 1 0 0 0,-1 0-1 0 0,0 0 1 0 0,0-1-1 0 0,0 1 1 0 0,-1-1 0 0 0,1 1-6 0 0,-7 17 23 0 0,0 0 0 0 0,-2-1 0 0 0,0 0 0 0 0,-1-1 0 0 0,-1 0 1 0 0,0-1-1 0 0,-2 0 0 0 0,0-1 0 0 0,-14 12-23 0 0,22-22 1 0 0,-6 8-11 0 0,0-1 0 0 0,-1-1 0 0 0,-1 0 0 0 0,0-1 0 0 0,-1 0 0 0 0,0-1 0 0 0,-1-1 0 0 0,0 0-1 0 0,0-1 1 0 0,-1-1 0 0 0,0-1 0 0 0,0 0 0 0 0,-1-1 10 0 0,17-5-64 0 0,-1-1 1 0 0,1 1-1 0 0,0 0 0 0 0,0-1 0 0 0,0 1 0 0 0,0-1 0 0 0,0 1 1 0 0,-1-1-1 0 0,1 0 0 0 0,0 0 0 0 0,0 1 0 0 0,-1-1 0 0 0,1 0 1 0 0,0 0-1 0 0,0 0 0 0 0,-1 0 0 0 0,1-1 0 0 0,0 1 0 0 0,0 0 1 0 0,-1 0-1 0 0,1-1 0 0 0,0 1 0 0 0,0-1 0 0 0,0 1 1 0 0,0-1-1 0 0,0 1 0 0 0,0-1 0 0 0,-1 0 0 0 0,1 1 0 0 0,0-1 1 0 0,1 0-1 0 0,-1 0 0 0 0,0 0 0 0 0,0 0 0 0 0,0 0 0 0 0,0 0 1 0 0,1 0-1 0 0,-1 0 0 0 0,1 0 0 0 0,-1 0 0 0 0,1 0 0 0 0,-1 0 1 0 0,1-1-1 0 0,-1 1 0 0 0,1 0 0 0 0,0 0 0 0 0,0-1 0 0 0,0 1 1 0 0,-1 0-1 0 0,1 0 0 0 0,1-1 64 0 0,17-45-4414 0 0,-5 28-2282 0 0,-4 8-4792 0 0</inkml:trace>
  <inkml:trace contextRef="#ctx0" brushRef="#br0" timeOffset="1550.588">1882 778 0 0 0,'0'0'1547'0'0,"0"0"472"0"0,0 0 168 0 0,0 0 4 0 0,0 0-48 0 0,0 0-82 0 0,0 0-161 0 0,0 0-167 0 0,0 0-173 0 0,0 0-140 0 0,34 7-111 0 0,103 19-96 0 0,-70-25 500 0 0,-57-5-1312 0 0,5 1-118 0 0,-1-1 0 0 0,0-1 0 0 0,0 0 0 0 0,0 0-1 0 0,0-1 1 0 0,-1-1 0 0 0,0 0 0 0 0,0-1 0 0 0,-1-1 0 0 0,0 0 0 0 0,-1 0 0 0 0,0-1-1 0 0,0 0 1 0 0,-1-1 0 0 0,0-1 0 0 0,-1 1 0 0 0,-1-2 0 0 0,3-2-283 0 0,-10 12 21 0 0,0 1 0 0 0,0 0 0 0 0,0-1 1 0 0,0 1-1 0 0,0-1 0 0 0,0 1 0 0 0,0-1 0 0 0,-1 0 1 0 0,1 1-1 0 0,-1-1 0 0 0,0 0 0 0 0,0 1 1 0 0,0-1-1 0 0,0 0 0 0 0,0 1 0 0 0,-1-1 0 0 0,1 0 1 0 0,-1 1-1 0 0,0-1 0 0 0,0 1 0 0 0,0-1 0 0 0,0 1 1 0 0,0-1-1 0 0,0 1 0 0 0,-1 0 0 0 0,1-1 0 0 0,-1 1 1 0 0,1 0-1 0 0,-1 0 0 0 0,0 0 0 0 0,0 0 1 0 0,0 0-22 0 0,-5 1-4 0 0,1 0 1 0 0,-1 1-1 0 0,0 0 1 0 0,1 0-1 0 0,-1 0 1 0 0,1 1-1 0 0,-1 0 1 0 0,1 0-1 0 0,-1 0 1 0 0,1 1-1 0 0,0 0 1 0 0,-1 0-1 0 0,1 1 1 0 0,0 0-1 0 0,1 0 1 0 0,-1 0-1 0 0,0 1 1 0 0,1 0-1 0 0,-4 3 4 0 0,-89 95-116 0 0,89-92 99 0 0,1 1 1 0 0,0 0-1 0 0,1 1 0 0 0,0-1 1 0 0,0 2-1 0 0,1-1 0 0 0,1 1 1 0 0,0-1-1 0 0,1 1 1 0 0,1 1-1 0 0,0-1 0 0 0,0 1 1 0 0,1-1-1 0 0,1 1 0 0 0,0 4 17 0 0,4-14-16 0 0,-1 0-1 0 0,1 1 1 0 0,-1-1-1 0 0,1-1 0 0 0,1 1 1 0 0,-1 0-1 0 0,0-1 0 0 0,1 0 1 0 0,0 1-1 0 0,0-1 0 0 0,0-1 1 0 0,0 1-1 0 0,0-1 0 0 0,1 1 1 0 0,-1-1-1 0 0,1 0 0 0 0,-1-1 1 0 0,1 1-1 0 0,0-1 1 0 0,-1 0-1 0 0,1 0 0 0 0,0-1 1 0 0,0 1-1 0 0,0-1 0 0 0,0 0 1 0 0,0 0-1 0 0,-1-1 0 0 0,1 1 1 0 0,0-1-1 0 0,0 0 0 0 0,3-2 17 0 0,6 1-309 0 0,0 0 0 0 0,-1-1-1 0 0,1-1 1 0 0,0-1-1 0 0,-1 0 1 0 0,0 0 0 0 0,0-1-1 0 0,-1-1 1 0 0,9-6 309 0 0,21-15-4601 0 0,-3-1-5005 0 0,-24 17-1622 0 0</inkml:trace>
  <inkml:trace contextRef="#ctx0" brushRef="#br0" timeOffset="1826.178">2801 616 9618 0 0,'0'0'3166'0'0,"0"0"-909"0"0,0 0-370 0 0,0 0-108 0 0,0 0-142 0 0,0 0-184 0 0,0 0-265 0 0,0 0-263 0 0,0 0-232 0 0,0 0-203 0 0,0 0-155 0 0,0 0-124 0 0,0 0-18 0 0,-11 3 7 0 0,-62 27 154 0 0,68-25-327 0 0,-12 6 10 0 0,2 1 0 0 0,0 1-1 0 0,0 0 1 0 0,1 1 0 0 0,0 1-1 0 0,2 0 1 0 0,0 1 0 0 0,0 0 0 0 0,2 1-1 0 0,-3 6-36 0 0,12-20 1 0 0,-1 0 0 0 0,1 0-1 0 0,1 0 1 0 0,-1 0-1 0 0,0 0 1 0 0,1 1-1 0 0,-1-1 1 0 0,1 0 0 0 0,0 0-1 0 0,0 1 1 0 0,1-1-1 0 0,-1 0 1 0 0,1 0 0 0 0,-1 1-1 0 0,1-1 1 0 0,0 0-1 0 0,0 0 1 0 0,0 0 0 0 0,1 0-1 0 0,-1 0 1 0 0,1 0-1 0 0,0-1 1 0 0,-1 1-1 0 0,1 0 1 0 0,0-1 0 0 0,1 1-1 0 0,-1-1 1 0 0,0 0-1 0 0,1 0 1 0 0,-1 0 0 0 0,1 0-1 0 0,0 0 1 0 0,0 0-1 0 0,-1-1 1 0 0,1 1-1 0 0,0-1 1 0 0,1 0 0 0 0,-1 0-1 0 0,0 0 1 0 0,0 0-1 0 0,0-1 1 0 0,0 1 0 0 0,1-1-1 0 0,-1 0 1 0 0,0 0-1 0 0,0 0 1 0 0,1 0 0 0 0,-1-1-1 0 0,0 1 1 0 0,2-1-1 0 0,11 2-14 0 0,0-1 1 0 0,0-1-1 0 0,0 0 0 0 0,-1-1 1 0 0,1-1-1 0 0,0 0 1 0 0,-1-1-1 0 0,1-1 0 0 0,-1 0 1 0 0,7-5 13 0 0,2-2-310 0 0,44-27-1107 0 0,-30 2-4095 0 0,-29 26-1018 0 0,-1 3-5191 0 0</inkml:trace>
  <inkml:trace contextRef="#ctx0" brushRef="#br0" timeOffset="2091.172">3302 252 16484 0 0,'0'0'2116'0'0,"0"0"-558"0"0,0 0-266 0 0,0 0-78 0 0,0 0-57 0 0,0 0-133 0 0,0 0-181 0 0,0 0-164 0 0,0 0-112 0 0,0 0-118 0 0,0 0-54 0 0,0 0-27 0 0,0 0-28 0 0,-2 35-45 0 0,-8 114-56 0 0,-17-39 62 0 0,13-61-222 0 0,0-9-114 0 0,2 2 0 0 0,2 0 0 0 0,2 0 0 0 0,1 1 0 0 0,0 42 35 0 0,7-76-155 0 0,-1-7 58 0 0,1-1 0 0 0,-1 1 0 0 0,1-1 0 0 0,-1 1 0 0 0,1 0 0 0 0,0-1 1 0 0,0 1-1 0 0,0 0 0 0 0,0-1 0 0 0,0 1 0 0 0,0 0 0 0 0,1-1 0 0 0,-1 1 0 0 0,0 0 0 0 0,1-1 0 0 0,-1 1 0 0 0,1-1 0 0 0,0 1 0 0 0,-1 0 0 0 0,1-1 0 0 0,0 0 1 0 0,0 1-1 0 0,0-1 0 0 0,0 0 0 0 0,0 1 0 0 0,0-1 0 0 0,1 0 0 0 0,-1 0 0 0 0,1 1 97 0 0,0-32-12695 0 0,-2 27 8573 0 0,0-5-5320 0 0</inkml:trace>
  <inkml:trace contextRef="#ctx0" brushRef="#br0" timeOffset="2339.597">2961 583 14419 0 0,'0'0'2922'0'0,"0"0"-1075"0"0,0 0-489 0 0,0 0-107 0 0,0 0-51 0 0,0 0-71 0 0,0 0-171 0 0,0 0-216 0 0,0 0-149 0 0,0 0-138 0 0,0 0-79 0 0,0 0-35 0 0,35-1-39 0 0,108-1-57 0 0,45 1-16 0 0,-141 9-1482 0 0,-33 3-6798 0 0,-14-8-3978 0 0</inkml:trace>
  <inkml:trace contextRef="#ctx0" brushRef="#br0" timeOffset="2572.263">3637 694 17852 0 0,'0'0'5216'0'0,"0"0"-3499"0"0,0 0-998 0 0,0 0 1 0 0,0 0-34 0 0,0 0-127 0 0,0 0-158 0 0,0 0-169 0 0,0 0-111 0 0,0 0-82 0 0,0 0-64 0 0,0 0-87 0 0,8 24-87 0 0,24 75-189 0 0,-30-72-5331 0 0,-6-27-2513 0 0,-1 0-4539 0 0</inkml:trace>
  <inkml:trace contextRef="#ctx0" brushRef="#br0" timeOffset="2823.771">3609 322 20300 0 0,'0'0'2590'0'0,"0"0"-1239"0"0,0 0-496 0 0,0 0-151 0 0,0 0-140 0 0,0 0-181 0 0,0 0-163 0 0,0 0-137 0 0,0 0-98 0 0,0 0-6 0 0,0 0-39 0 0,0 0-68 0 0,0 0-103 0 0,7 9-250 0 0,23 34-450 0 0,-22 11-5711 0 0,-9-41 321 0 0,1-4-5819 0 0</inkml:trace>
  <inkml:trace contextRef="#ctx0" brushRef="#br0" timeOffset="3075.406">3815 498 13059 0 0,'0'0'4194'0'0,"0"0"-1440"0"0,0 0-807 0 0,0 0-421 0 0,0 0-322 0 0,0 0-252 0 0,0 0-206 0 0,0 0-184 0 0,0 0-129 0 0,0 0-91 0 0,0 0-87 0 0,0 0-88 0 0,16 34-62 0 0,48 102-46 0 0,-31-33 41 0 0,12 44-127 0 0,-44-146 32 0 0,-1-1-1 0 0,0 1 1 0 0,0-1-1 0 0,1 1 1 0 0,-1-1 0 0 0,0 1-1 0 0,1-1 1 0 0,-1 1-1 0 0,1-1 1 0 0,-1 0 0 0 0,1 1-1 0 0,-1-1 1 0 0,1 0-1 0 0,-1 1 1 0 0,1-1-1 0 0,-1 0 1 0 0,1 1 0 0 0,-1-1-1 0 0,1 0 1 0 0,-1 0-1 0 0,1 0 1 0 0,0 0 0 0 0,-1 1-1 0 0,1-1 1 0 0,-1 0-1 0 0,1 0 1 0 0,0 0-1 0 0,-1 0 1 0 0,1 0 0 0 0,-1-1-1 0 0,1 1 1 0 0,0 0-1 0 0,-1 0 1 0 0,1 0 0 0 0,-1 0-1 0 0,1-1 1 0 0,-1 1-1 0 0,1 0 1 0 0,-1 0-1 0 0,1-1 1 0 0,-1 1 0 0 0,1 0-1 0 0,-1-1 1 0 0,1 1-1 0 0,-1-1 1 0 0,1 1 0 0 0,-1-1-1 0 0,0 1 1 0 0,1-1-1 0 0,-1 1 1 0 0,0-1 0 0 0,1 1-1 0 0,-1-1 1 0 0,0 1-1 0 0,0-1 1 0 0,0 1-1 0 0,1-1-4 0 0,16-36 428 0 0,-17 35-426 0 0,9-22 149 0 0,5-17-15 0 0,1 1 0 0 0,2 1 0 0 0,2 0 0 0 0,1 1 0 0 0,4-1-136 0 0,0 22-1425 0 0,-17 20-3201 0 0,-4 7-5747 0 0,-3-7-2039 0 0</inkml:trace>
  <inkml:trace contextRef="#ctx0" brushRef="#br0" timeOffset="3720.525">4253 738 10186 0 0,'0'0'3046'0'0,"0"0"-675"0"0,0 0-288 0 0,0 0-183 0 0,0 0-235 0 0,0 0-218 0 0,0 0-245 0 0,0 0-234 0 0,0 0-168 0 0,0 0-146 0 0,0 0-122 0 0,0 0-88 0 0,0 0-49 0 0,32-14-77 0 0,94-42-39 0 0,-77 19 121 0 0,-47 35-378 0 0,0 0 0 0 0,0-1 0 0 0,0 1 0 0 0,-1 0 0 0 0,1-1 0 0 0,-1 1 0 0 0,0-1 0 0 0,0 1 0 0 0,0-1 0 0 0,0 0 0 0 0,0 1-1 0 0,0-1 1 0 0,-1 0 0 0 0,0 0 0 0 0,1 0 0 0 0,-1 1 0 0 0,0-1 0 0 0,0 0 0 0 0,0 0 0 0 0,-1 0 0 0 0,1 0 0 0 0,-1-1-22 0 0,-52 1 3 0 0,40 8-82 0 0,1 0 1 0 0,0 1-1 0 0,0 0 1 0 0,0 1-1 0 0,1 1 1 0 0,0 0-1 0 0,1 0 1 0 0,0 1 0 0 0,0 0-1 0 0,1 1 1 0 0,-6 7 78 0 0,10-12-77 0 0,-1 1 1 0 0,2 0 0 0 0,-1 0 0 0 0,0 0 0 0 0,1 0-1 0 0,0 1 1 0 0,1 0 0 0 0,-1-1 0 0 0,1 1-1 0 0,1 1 1 0 0,-1-1 0 0 0,1 0 0 0 0,0 1-1 0 0,1-1 1 0 0,0 1 0 0 0,0-1 0 0 0,1 1-1 0 0,0 6 77 0 0,3-9-2 0 0,0 0-1 0 0,1 0 0 0 0,0-1 0 0 0,0 1 0 0 0,0-1 1 0 0,0 0-1 0 0,1 0 0 0 0,-1-1 0 0 0,1 1 0 0 0,0-1 0 0 0,0 0 1 0 0,0-1-1 0 0,1 1 0 0 0,-1-1 0 0 0,1 0 0 0 0,-1 0 1 0 0,1 0-1 0 0,0-1 0 0 0,-1 0 0 0 0,1 0 0 0 0,0-1 0 0 0,0 1 1 0 0,0-1-1 0 0,0-1 0 0 0,0 1 0 0 0,-1-1 0 0 0,2 0 3 0 0,8 0 20 0 0,-1 0 0 0 0,0-1 0 0 0,1-1 0 0 0,-1-1-1 0 0,0 1 1 0 0,0-2 0 0 0,-1 0 0 0 0,0-1 0 0 0,0 0 0 0 0,0-1-1 0 0,0 0 1 0 0,-1-1 0 0 0,-1-1 0 0 0,1 0 0 0 0,-1 0-1 0 0,8-10-19 0 0,18-21 128 0 0,-1-1-1 0 0,-2-2 1 0 0,22-39-128 0 0,-38 56 10 0 0,4-5 2 0 0,-2-1 0 0 0,-1-1 0 0 0,-2 0 0 0 0,-1-2 0 0 0,-2 0 0 0 0,-1 0 0 0 0,-2-1 0 0 0,-1 0 0 0 0,1-17-12 0 0,0-87 159 0 0,-11 139-148 0 0,0 0 1 0 0,0 0 0 0 0,-1 0 0 0 0,1-1 0 0 0,0 1 0 0 0,0 0 0 0 0,0 0 0 0 0,-1 0-1 0 0,1 0 1 0 0,-1 0 0 0 0,1 0 0 0 0,-1 0 0 0 0,1 0 0 0 0,-1 0 0 0 0,0 0-1 0 0,1 0 1 0 0,-1 0 0 0 0,0 0 0 0 0,0 0 0 0 0,0 1 0 0 0,0-1 0 0 0,0 0 0 0 0,1 0-1 0 0,-1 1 1 0 0,-1-1 0 0 0,1 1 0 0 0,0-1 0 0 0,0 1 0 0 0,0-1 0 0 0,0 1-1 0 0,0 0 1 0 0,0 0 0 0 0,0-1 0 0 0,0 1 0 0 0,-1 0 0 0 0,1 0 0 0 0,0 0-1 0 0,0 0 1 0 0,0 0 0 0 0,0 0 0 0 0,-1 1 0 0 0,1-1 0 0 0,0 0 0 0 0,0 1 0 0 0,0-1-12 0 0,-48 26 207 0 0,32-7-151 0 0,2 0 0 0 0,0 2 0 0 0,1-1-1 0 0,1 2 1 0 0,0 0 0 0 0,2 1 0 0 0,1 0 0 0 0,1 0-1 0 0,1 1 1 0 0,1 0 0 0 0,1 1 0 0 0,1-1 0 0 0,0 7-56 0 0,-6 41 85 0 0,3 1 0 0 0,3 0 1 0 0,4 58-86 0 0,1-121-9 0 0,1 1 1 0 0,1-1-1 0 0,0 0 1 0 0,0 0-1 0 0,1-1 1 0 0,0 1 0 0 0,1 0-1 0 0,0-1 1 0 0,5 9 8 0 0,52-3-284 0 0,-60-16 261 0 0,6-28 22 0 0,-7 29-15 0 0,0 0 18 0 0,0 0 4 0 0,0 0-5 0 0,0 0 12 0 0,0 0-41 0 0,0 0-13 0 0,-19-2-3105 0 0,12 1-1542 0 0,2 1-4486 0 0,3 0-2935 0 0</inkml:trace>
  <inkml:trace contextRef="#ctx0" brushRef="#br0" timeOffset="4460.178">4960 598 5577 0 0,'0'0'3373'0'0,"0"0"-203"0"0,0 0-211 0 0,0 0-357 0 0,0 0-519 0 0,0 0-548 0 0,0 0-441 0 0,0 0-313 0 0,0 0-198 0 0,0 0-148 0 0,0 0-110 0 0,0 0-21 0 0,0 0-4 0 0,-4 10-18 0 0,-3 3-176 0 0,1 1-1 0 0,0 0 1 0 0,2 1 0 0 0,-1 0 0 0 0,2-1 0 0 0,0 1 0 0 0,1 0 0 0 0,0 3-106 0 0,1-15 11 0 0,0-1 1 0 0,1 1 0 0 0,-1 0-1 0 0,1 0 1 0 0,0 0 0 0 0,0 0-1 0 0,0-1 1 0 0,0 1-1 0 0,0 0 1 0 0,1 0 0 0 0,-1 0-1 0 0,1 0 1 0 0,0-1 0 0 0,0 1-1 0 0,0 0 1 0 0,0-1 0 0 0,0 1-1 0 0,0 0 1 0 0,1-1 0 0 0,-1 0-1 0 0,1 1 1 0 0,0-1 0 0 0,0 0-1 0 0,0 0 1 0 0,0 0 0 0 0,0 0-1 0 0,0 0 1 0 0,0 0 0 0 0,1-1-1 0 0,-1 1 1 0 0,1-1-1 0 0,-1 0 1 0 0,1 1 0 0 0,0-1-1 0 0,-1 0 1 0 0,1-1 0 0 0,0 1-1 0 0,1 0-11 0 0,9-4 132 0 0,0 0-1 0 0,0-1 0 0 0,0 0 0 0 0,-1-1 1 0 0,0 0-1 0 0,0-1 0 0 0,0-1 0 0 0,-1 0 1 0 0,0 0-1 0 0,0-1 0 0 0,-1 0 0 0 0,0-1 1 0 0,0-1-1 0 0,-1 1 0 0 0,0-1 0 0 0,-1-1 1 0 0,0 0-132 0 0,12-10 189 0 0,56-83 603 0 0,-68 92-451 0 0,-14 29-113 0 0,-3 6-248 0 0,-7 33-58 0 0,2 0 0 0 0,2 1-1 0 0,3 0 1 0 0,-2 47 78 0 0,19 187-76 0 0,-6-267 82 0 0,-1 0 1 0 0,-2 0-1 0 0,0 0 0 0 0,-1-1 1 0 0,-2 1-1 0 0,0 0 0 0 0,-2-1 1 0 0,0 0-1 0 0,-2 0 0 0 0,0-1 1 0 0,-2 0-1 0 0,-9 15-6 0 0,17-32 1 0 0,-1 0 0 0 0,0 0 0 0 0,0-1-1 0 0,-1 0 1 0 0,1 1 0 0 0,-1-1 0 0 0,0 0 0 0 0,0-1-1 0 0,-1 1 1 0 0,1-1 0 0 0,-1 0 0 0 0,1 0 0 0 0,-1 0-1 0 0,0-1 1 0 0,0 1 0 0 0,0-1 0 0 0,-1 0 0 0 0,1-1-1 0 0,0 1 1 0 0,-1-1 0 0 0,1 0 0 0 0,-1-1 0 0 0,1 1-1 0 0,-1-1 1 0 0,1 0 0 0 0,-1 0 0 0 0,1-1 0 0 0,-1 0-1 0 0,1 0 1 0 0,-1 0 0 0 0,1-1 0 0 0,0 1 0 0 0,-1-1 0 0 0,1-1-1 0 0,0 1 1 0 0,0-1 0 0 0,1 1 0 0 0,-2-2-1 0 0,4 2-1 0 0,0 0 0 0 0,0-1 1 0 0,1 1-1 0 0,-1-1 0 0 0,1 1 0 0 0,-1-1 1 0 0,1 0-1 0 0,0 1 0 0 0,0-1 1 0 0,0 0-1 0 0,0 0 0 0 0,0 0 0 0 0,1 0 1 0 0,-1 1-1 0 0,1-1 0 0 0,0 0 0 0 0,0 0 1 0 0,0 0-1 0 0,0 0 0 0 0,0 0 1 0 0,1 0-1 0 0,0 0 0 0 0,-1 0 0 0 0,1 0 1 0 0,0 0-1 0 0,0 1 0 0 0,0-1 1 0 0,1 0-1 0 0,-1 1 0 0 0,1-1 0 0 0,-1 1 1 0 0,1-1-1 0 0,0 1 0 0 0,0 0 0 0 0,2-2 2 0 0,85-67 44 0 0,49-7 173 0 0,146-60-218 0 0,-215 104-141 0 0,-58 29-147 0 0,-18 7-668 0 0,-17 5-789 0 0,1 0-1811 0 0,8-3-5125 0 0,8-4-3857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4985 0 0,'0'0'1555'0'0,"0"0"5"0"0,0 0 270 0 0,0 0 273 0 0,0 0 107 0 0,0 0-180 0 0,0 0-391 0 0,0 0-372 0 0,0 0-319 0 0,0 0-195 0 0,0 0-119 0 0,0 0-74 0 0,0 0-71 0 0,-4 9 466 0 0,-27 240 2161 0 0,6-61-2501 0 0,-8-1 0 0 0,-45 139-615 0 0,64-270 23 0 0,-20 37-424 0 0,69-123-2778 0 0,-14 4 1323 0 0,-1-1 0 0 0,-2-1 1 0 0,0-1-1 0 0,-2-1 1 0 0,-1 0-1 0 0,0-4 1856 0 0,23-44-9711 0 0,-23 48 6249 0 0</inkml:trace>
  <inkml:trace contextRef="#ctx0" brushRef="#br0" timeOffset="381.047">594 19 9426 0 0,'0'0'2667'0'0,"0"0"-861"0"0,0 0-478 0 0,0 0-29 0 0,0 0 45 0 0,0 0-26 0 0,0 0-99 0 0,0 0-160 0 0,0 0-163 0 0,0 0-162 0 0,0 0-158 0 0,5 38-90 0 0,16 124-49 0 0,-20-151-369 0 0,0 0 0 0 0,-1-1 0 0 0,0 1 1 0 0,-1 0-1 0 0,0 0 0 0 0,0 0 0 0 0,-1 0 1 0 0,0-1-1 0 0,-5 11-68 0 0,0 4 163 0 0,-5 22 111 0 0,-11 33 83 0 0,4 0 0 0 0,4 2 0 0 0,3-1 0 0 0,-1 72-357 0 0,14 49 308 0 0,3-200 389 0 0,-1-24-157 0 0,-3-5-524 0 0,-1 0 0 0 0,-1 0 0 0 0,-1 0 0 0 0,-2 0 0 0 0,-1 0 0 0 0,0 1 0 0 0,-2 0 0 0 0,-1 0 0 0 0,-2 1 0 0 0,0 0 0 0 0,-1 1-1 0 0,-2 0 1 0 0,0 1 0 0 0,-1 0 0 0 0,-2 2 0 0 0,-5-6-16 0 0,12 18-73 0 0,0 1-1 0 0,-1 0 1 0 0,0 0 0 0 0,0 1-1 0 0,-1 0 1 0 0,0 1 0 0 0,0 0-1 0 0,0 1 1 0 0,-1 1 0 0 0,0 0-1 0 0,0 0 1 0 0,0 2 0 0 0,0-1-1 0 0,-1 2 1 0 0,1 0 0 0 0,0 0-1 0 0,-1 1 1 0 0,1 1 0 0 0,-11 1 73 0 0,-37 26-2218 0 0,43-14-1060 0 0,2 1-3477 0 0,10-7-5194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509 508 0 0 0,'0'0'499'0'0,"0"0"1014"0"0,0 0 451 0 0,0 0 160 0 0,0 0-28 0 0,0 0-197 0 0,0 0-242 0 0,0 0-226 0 0,0 0-234 0 0,0 0-146 0 0,0 0-73 0 0,0 0-14 0 0,0 0 40 0 0,11-5 26 0 0,34-14-26 0 0,-33 14-56 0 0,-12 5-73 0 0,0 0-64 0 0,0 0-54 0 0,-81-2 2301 0 0,-135 11-1856 0 0,102 24-801 0 0,113-33-400 0 0,1 1 1 0 0,-1-1-1 0 0,0 0 0 0 0,1 0 0 0 0,-1 1 0 0 0,1-1 0 0 0,-1 0 0 0 0,0 1 0 0 0,1-1 0 0 0,-1 1 0 0 0,1-1 0 0 0,-1 1 0 0 0,1-1 0 0 0,0 1 0 0 0,-1-1 0 0 0,1 1 0 0 0,-1 0 0 0 0,1-1 0 0 0,0 1 0 0 0,0-1 0 0 0,-1 1 0 0 0,1 0 0 0 0,0-1 1 0 0,0 1-1 0 0,0 0 0 0 0,0-1 0 0 0,0 1 0 0 0,0 0 0 0 0,0-1 0 0 0,0 1 0 0 0,0 0 0 0 0,0-1 0 0 0,0 1 0 0 0,0 0 0 0 0,0-1 0 0 0,0 1 0 0 0,1 0 0 0 0,-1-1 0 0 0,0 1 0 0 0,0-1 0 0 0,1 1 0 0 0,-1 0 0 0 0,0-1 0 0 0,1 1 1 0 0,-1-1-1 0 0,1 1 0 0 0,-1-1 0 0 0,1 1 0 0 0,-1-1 0 0 0,1 1 0 0 0,-1-1 0 0 0,1 0 0 0 0,-1 1 0 0 0,1-1 0 0 0,0 0 0 0 0,-1 1-1 0 0,7 6 19 0 0,1 0 0 0 0,-1 0 0 0 0,1 0 1 0 0,0-1-1 0 0,0 0 0 0 0,1-1 0 0 0,0 1 0 0 0,0-2 0 0 0,0 1 0 0 0,1-1 0 0 0,0-1 1 0 0,-1 0-1 0 0,5 1-19 0 0,28 11 138 0 0,-8 16-5 0 0,-34-30-117 0 0,-8 17 194 0 0,-17 5-112 0 0,0 0 1 0 0,-1-2-1 0 0,-2-1 0 0 0,0-1 1 0 0,-11 4-99 0 0,-34 25 69 0 0,-17 22-70 0 0,88-68 1 0 0,0-1 0 0 0,0 1 1 0 0,0 0-1 0 0,1 0 1 0 0,-1 0-1 0 0,1 0 0 0 0,-1 0 1 0 0,1 0-1 0 0,0 0 1 0 0,0 0-1 0 0,0 1 0 0 0,0-1 1 0 0,0 0-1 0 0,0 1 1 0 0,1-1-1 0 0,-1 1 0 0 0,1-1 1 0 0,-1 1-1 0 0,1-1 1 0 0,0 0-1 0 0,0 1 0 0 0,0-1 1 0 0,1 1-1 0 0,-1-1 0 0 0,1 1 1 0 0,-1-1-1 0 0,1 1 1 0 0,0-1-1 0 0,-1 0 0 0 0,1 1 1 0 0,1-1-1 0 0,-1 0 1 0 0,0 0-1 0 0,0 0 0 0 0,1 0 1 0 0,-1 0-1 0 0,3 2 0 0 0,77 50 116 0 0,-45-45 27 0 0,0-1 0 0 0,0-2 0 0 0,1-2 0 0 0,0-1 0 0 0,0-2 0 0 0,16-2-143 0 0,-49 1 15 0 0,-4 0-17 0 0,0 0-18 0 0,-11-38-1837 0 0,-2-7-2538 0 0,8 14-5281 0 0,5 19-2556 0 0</inkml:trace>
  <inkml:trace contextRef="#ctx0" brushRef="#br0" timeOffset="430.409">330 0 16796 0 0,'0'0'1204'0'0,"0"0"-405"0"0,0 0-233 0 0,0 0 37 0 0,0 0 191 0 0,0 0 191 0 0,0 0 53 0 0,0 0-70 0 0,0 0-150 0 0,0 0-152 0 0,0 0-100 0 0,0 0-63 0 0,-19 34-37 0 0,-57 109-48 0 0,56-66 114 0 0,21-61-375 0 0,46 425 1436 0 0,-50-365-1551 0 0,-3 0 0 0 0,-4-1 1 0 0,-3 1-1 0 0,-3-2 0 0 0,-3 0 0 0 0,-4-1 1 0 0,-17 35-43 0 0,34-94 1 0 0,-4 50-133 0 0,42-49-1365 0 0,-14-15-4111 0 0,-13 0 2453 0 0,0 0-8916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105 320 2673 0 0,'0'0'1684'0'0,"0"0"-1020"0"0,0 0-681 0 0,0 0-159 0 0,0 0 165 0 0,0 0 294 0 0,0 0 360 0 0,0 0 275 0 0,0 0 181 0 0,0 0 103 0 0,0 0-57 0 0,11 11-71 0 0,86 74 2243 0 0,-78-73-2626 0 0,0-2-1 0 0,1 0 1 0 0,0-1 0 0 0,1-1 0 0 0,-1-1 0 0 0,2-1-1 0 0,-1-1 1 0 0,10 1-691 0 0,-14-3 247 0 0,0-1 0 0 0,0-1 1 0 0,1 0-1 0 0,-1-2 0 0 0,0 0 0 0 0,0-1 0 0 0,0 0 0 0 0,0-2 0 0 0,0 0 1 0 0,0 0-1 0 0,-1-2 0 0 0,0 0 0 0 0,0-1 0 0 0,0-1 0 0 0,-1 0 0 0 0,11-8-247 0 0,-9 2 138 0 0,-1 0 0 0 0,0 0 0 0 0,-1-1 0 0 0,-1-1 0 0 0,0-1 0 0 0,-1 0 0 0 0,-1 0 0 0 0,-1-1 0 0 0,-1-1 0 0 0,0 0 0 0 0,-1-1 0 0 0,-1 1 0 0 0,-1-1 0 0 0,0-2-138 0 0,-4 7 93 0 0,0 1 0 0 0,-1-1 0 0 0,-1 0 0 0 0,0 1 0 0 0,-1-1 1 0 0,-1 0-1 0 0,0 0 0 0 0,-2-3-93 0 0,3 17 10 0 0,0 0 0 0 0,0-1 0 0 0,0 1 0 0 0,0 0 0 0 0,0 0 0 0 0,-1-1 0 0 0,1 1 0 0 0,-1 0 0 0 0,1 0 0 0 0,-1 0 0 0 0,1 0 0 0 0,-1-1 0 0 0,0 1 0 0 0,1 0 0 0 0,-1 0 0 0 0,0 0 0 0 0,0 1 0 0 0,0-1 0 0 0,0 0 0 0 0,0 0 0 0 0,0 0 0 0 0,0 1 0 0 0,0-1 0 0 0,0 0 0 0 0,0 1 0 0 0,0-1 0 0 0,0 1 0 0 0,0-1 0 0 0,-1 1 0 0 0,1 0 0 0 0,0-1 0 0 0,0 1 0 0 0,-1 0 0 0 0,1 0 0 0 0,0 0 0 0 0,0 0 0 0 0,-1 0 0 0 0,1 0 0 0 0,0 0 0 0 0,0 0 0 0 0,-1 1 0 0 0,1-1 0 0 0,0 0 0 0 0,0 1 0 0 0,0-1 0 0 0,-1 1 0 0 0,1-1 0 0 0,0 1 0 0 0,0 0-10 0 0,-49 42-183 0 0,26 5 173 0 0,1 1 0 0 0,2 1 0 0 0,3 0 0 0 0,2 2 0 0 0,2 0 0 0 0,2 0 1 0 0,3 2-1 0 0,2-1 0 0 0,2 1 0 0 0,3 0 0 0 0,2 4 10 0 0,-10 84-22 0 0,6-106 2 0 0,-36 240 20 0 0,35-256-18 0 0,-1 0 0 0 0,-1 0 0 0 0,-1 0 0 0 0,-1-1 0 0 0,0 0 0 0 0,-1-1 1 0 0,-1 0-1 0 0,-1-1 0 0 0,-1 0 0 0 0,0 0 0 0 0,-1-2 0 0 0,-2 1 18 0 0,6-5-136 0 0,-1 0 0 0 0,0-1 0 0 0,-1-1 0 0 0,0 0 0 0 0,0-1 0 0 0,-1 0 0 0 0,0-1-1 0 0,0 0 1 0 0,-1-1 0 0 0,0 0 0 0 0,0-2 0 0 0,0 1 0 0 0,-1-2 0 0 0,0 0 0 0 0,1 0 0 0 0,-1-2 136 0 0,7 0-50 0 0,-1 0 1 0 0,1-1 0 0 0,0 0-1 0 0,0 0 1 0 0,0-1-1 0 0,-1 0 1 0 0,1 0 0 0 0,0-1-1 0 0,0 0 1 0 0,1-1 0 0 0,-1 0-1 0 0,0 0 1 0 0,1-1 0 0 0,0 1-1 0 0,0-2 1 0 0,0 1 0 0 0,0-1-1 0 0,0 0 1 0 0,1 0 0 0 0,0-1-1 0 0,0 0 1 0 0,1 0 0 0 0,-4-5 49 0 0,2-1 43 0 0,0 0 1 0 0,1 0 0 0 0,1-1 0 0 0,0 0 0 0 0,1 0 0 0 0,0 0 0 0 0,1 0-1 0 0,0-1 1 0 0,1 1 0 0 0,1-1 0 0 0,0 1 0 0 0,1-1 0 0 0,0 0-1 0 0,1 1 1 0 0,1-1 0 0 0,0 1 0 0 0,1-1 0 0 0,0 1 0 0 0,1 0-1 0 0,0 0 1 0 0,1 0 0 0 0,1 1 0 0 0,0 0 0 0 0,1 0 0 0 0,0 0 0 0 0,1 1-1 0 0,0 0 1 0 0,0 0 0 0 0,1 1 0 0 0,1 0 0 0 0,0 1 0 0 0,8-7-44 0 0,8-4 157 0 0,1 1 0 0 0,0 0 1 0 0,2 2-1 0 0,0 2 0 0 0,0 0 1 0 0,1 2-1 0 0,1 1 1 0 0,0 2-1 0 0,1 1 0 0 0,0 1 1 0 0,1 2-1 0 0,-1 1 0 0 0,17 0-157 0 0,65 5-221 0 0,-89 18-1375 0 0,-21-9-1857 0 0,-1 0-3991 0 0,-3-5-4606 0 0</inkml:trace>
  <inkml:trace contextRef="#ctx0" brushRef="#br0" timeOffset="301.74">1084 677 15411 0 0,'0'0'772'0'0,"0"0"-165"0"0,0 0 29 0 0,0 0 158 0 0,0 0 115 0 0,0 0-52 0 0,-31 33-196 0 0,-97 102-242 0 0,82-62-83 0 0,44-60-285 0 0,0-8-31 0 0,0-1 1 0 0,1 1-1 0 0,-1 0 1 0 0,1 0 0 0 0,1-1-1 0 0,-1 1 1 0 0,1 0 0 0 0,-1 0-1 0 0,1 0 1 0 0,1 0-1 0 0,-1 0 1 0 0,1 0 0 0 0,0 0-1 0 0,0 0 1 0 0,0 0 0 0 0,1-1-1 0 0,-1 1 1 0 0,1 0-1 0 0,0-1 1 0 0,1 0 0 0 0,-1 1-1 0 0,1-1 1 0 0,0 0 0 0 0,0 0-1 0 0,0 0 1 0 0,0-1-1 0 0,1 1 1 0 0,0-1 0 0 0,0 0-1 0 0,-1 0 1 0 0,2 0 0 0 0,-1 0-1 0 0,0-1 1 0 0,0 0-1 0 0,1 1 1 0 0,0-2 0 0 0,-1 1-1 0 0,1 0 1 0 0,0-1-1 0 0,0 0 1 0 0,4 0-21 0 0,4-1 193 0 0,0 0 1 0 0,0-1-1 0 0,0-1 1 0 0,0 0-1 0 0,0-1 0 0 0,-1-1 1 0 0,1 0-1 0 0,-1 0 1 0 0,0-1-1 0 0,0-1 0 0 0,-1 0 1 0 0,1 0-1 0 0,-2-1 0 0 0,1-1 1 0 0,-1 0-1 0 0,8-7-193 0 0,-11 9 89 0 0,0 0 0 0 0,-1-1-1 0 0,0 1 1 0 0,0-1 0 0 0,0-1-1 0 0,-1 1 1 0 0,0-1 0 0 0,-1 0-1 0 0,0 0 1 0 0,0 0 0 0 0,0 0-1 0 0,-1-1 1 0 0,-1 0 0 0 0,1 0-1 0 0,-1 1 1 0 0,-1-1 0 0 0,0 0-1 0 0,0 0 1 0 0,-1-1 0 0 0,0 1 0 0 0,0 0-1 0 0,-1 0 1 0 0,0 0 0 0 0,-2-4-89 0 0,1 5-16 0 0,-2 0 0 0 0,1 0 0 0 0,-1 1 0 0 0,0 0 0 0 0,0 0 1 0 0,-1 0-1 0 0,0 0 0 0 0,0 1 0 0 0,-1-1 0 0 0,1 1 0 0 0,-1 1 1 0 0,-1-1-1 0 0,1 1 0 0 0,-1 0 0 0 0,-1 0 16 0 0,-47-8-1394 0 0,21 22-5738 0 0,25-1-3559 0 0</inkml:trace>
  <inkml:trace contextRef="#ctx0" brushRef="#br0" timeOffset="585.189">1440 1152 11490 0 0,'0'0'1535'0'0,"0"0"-110"0"0,0 0 362 0 0,0 0 368 0 0,0 0 79 0 0,0 0-359 0 0,0 0-570 0 0,0 0-372 0 0,0 0-244 0 0,0 0-109 0 0,0 0-24 0 0,0 0-76 0 0,0-19-59 0 0,6-137 680 0 0,-3 134-1009 0 0,2 0 0 0 0,0 0 0 0 0,2 1 0 0 0,0 0 0 0 0,1 0 0 0 0,2 1 0 0 0,0 0 0 0 0,1 1 0 0 0,0 0 0 0 0,2 0 0 0 0,0 1 0 0 0,1 1 0 0 0,1 1 0 0 0,10-9-92 0 0,-23 22-53 0 0,1 1-1 0 0,-1 0 1 0 0,1-1-1 0 0,0 1 1 0 0,0 0 0 0 0,0 0-1 0 0,0 1 1 0 0,0-1-1 0 0,0 1 1 0 0,0-1-1 0 0,1 1 1 0 0,-1 0-1 0 0,0 0 1 0 0,1 0-1 0 0,-1 1 1 0 0,1-1-1 0 0,-1 1 1 0 0,1 0-1 0 0,-1 0 1 0 0,1 0-1 0 0,0 1 54 0 0,8 26-5641 0 0,-10-19-1576 0 0,1 0-5751 0 0</inkml:trace>
  <inkml:trace contextRef="#ctx0" brushRef="#br0" timeOffset="28825.8">593 1918 248 0 0,'0'0'1692'0'0,"0"0"-2"0"0,0 0 213 0 0,0 0 224 0 0,0 0 35 0 0,0 0-119 0 0,0 0-245 0 0,0 0-315 0 0,0 0-213 0 0,0 0-125 0 0,0 0-73 0 0,0 0-53 0 0,0 0-15 0 0,-7 0-30 0 0,-1 0-1860 0 0,-8 0 5319 0 0,36-7-924 0 0,90-14-3004 0 0,1 4 0 0 0,0 5 0 0 0,15 5-505 0 0,-52 2 84 0 0,80 1-1 0 0,-153 4-93 0 0,-1 0 5 0 0,0 0 12 0 0,0 0 6 0 0,0 0-1 0 0,0 0 8 0 0,0 0-2 0 0,0 0 0 0 0,0 0 12 0 0,-22-8 758 0 0,-153-120-734 0 0,71 40-742 0 0,104 88 590 0 0,0 0 0 0 0,0 0 0 0 0,0-1 0 0 0,1 1 0 0 0,-1 0 0 0 0,0 0 0 0 0,0 0 1 0 0,1 0-1 0 0,-1 0 0 0 0,0 0 0 0 0,0 0 0 0 0,0-1 0 0 0,1 1 0 0 0,-1 0 0 0 0,0 0 0 0 0,0 0 0 0 0,0 0 0 0 0,0-1 0 0 0,1 1 0 0 0,-1 0 0 0 0,0 0 0 0 0,0 0 0 0 0,0-1 0 0 0,0 1 0 0 0,0 0 0 0 0,0 0 0 0 0,0-1 0 0 0,0 1 0 0 0,0 0 0 0 0,0 0 0 0 0,0-1 0 0 0,0 1 0 0 0,0 0 1 0 0,0 0-1 0 0,0-1 0 0 0,0 1 0 0 0,0 0 0 0 0,0 0 0 0 0,0 0 0 0 0,0-1 0 0 0,0 1 0 0 0,0 0 0 0 0,0 0 0 0 0,0-1 0 0 0,0 1 0 0 0,-1 0 0 0 0,1 0 0 0 0,0-1 98 0 0,24 12-5269 0 0,-21-10 3094 0 0,8 3-9895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8522 0 0,'0'0'4019'0'0,"0"0"-1570"0"0,0 0-657 0 0,0 0 33 0 0,0 0 18 0 0,0 0-131 0 0,0 0-334 0 0,0 0-421 0 0,0 0-235 0 0,0 0-90 0 0,0 0-57 0 0,0 0-42 0 0,0 0-79 0 0,9 1 1003 0 0,-1 14-1280 0 0,0 0 1 0 0,-2 0-1 0 0,1 1 0 0 0,-2 0 0 0 0,0 1 1 0 0,-1-1-1 0 0,-1 1 0 0 0,-1 0 0 0 0,1 12-177 0 0,1 55 112 0 0,-5 1 0 0 0,-2 0 0 0 0,-9 35-112 0 0,0 68 52 0 0,12-188-62 0 0,0 0-21 0 0,0 0-13 0 0,0 0 1 0 0,0 0-2 0 0,0 0 4 0 0,0 0-3 0 0,0 0-19 0 0,0-15-849 0 0,-10-45-2202 0 0,6 26-409 0 0,-5 1-4389 0 0,7 24-3542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0 0 0,'0'0'553'0'0,"0"0"617"0"0,0 0 300 0 0,0 0 97 0 0,0 0-7 0 0,0 0-76 0 0,0 0-47 0 0,0 0-45 0 0,6-3 6099 0 0,-5 3 435 0 0,-12 14-6361 0 0,11-14-1519 0 0,0 0-5 0 0,0 0-1 0 0,0 0-3 0 0,17-30 267 0 0,-10 23 69 0 0,-17 19-96 0 0,5-5-263 0 0,-4 0 559 0 0,9-7-559 0 0,0 0-36 0 0,11-16-1801 0 0,2-1-2647 0 0,-6 10-3395 0 0,-1 3-4904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322 184 9106 0 0,'0'0'1378'0'0,"0"0"-458"0"0,0 0-260 0 0,0 0 132 0 0,0 0 311 0 0,0 0 213 0 0,0 0 46 0 0,0 0-114 0 0,0 0-161 0 0,0 0-112 0 0,0 0-102 0 0,1 9-96 0 0,2 4-485 0 0,-1 0 1 0 0,-1-1 0 0 0,0 2-1 0 0,0-1 1 0 0,-2 0 0 0 0,1 0-1 0 0,-2 0 1 0 0,0-1 0 0 0,-3 11-293 0 0,-24 54 152 0 0,-3-2 1 0 0,-4-1-1 0 0,-3-2 1 0 0,-3-2-1 0 0,-38 48-152 0 0,17-28 83 0 0,102-146 85 0 0,-2-1-1 0 0,-3-1 1 0 0,-2-2 0 0 0,-3-2-1 0 0,4-19-167 0 0,-9 26 56 0 0,77-232 94 0 0,-88 239 20 0 0,-9 81 51 0 0,20 203 524 0 0,36-24-387 0 0,-57-194-354 0 0,-1 0 2 0 0,2 0-1 0 0,-1 0 0 0 0,2-1 1 0 0,1 1-1 0 0,0-1 1 0 0,1 0-1 0 0,0-1 1 0 0,2 0-1 0 0,0 0 1 0 0,8 10-6 0 0,-15-24 13 0 0,0 0 0 0 0,1 0 0 0 0,0 0 0 0 0,-1 0 0 0 0,1 0 0 0 0,0 0 0 0 0,0-1 0 0 0,0 0 0 0 0,0 1 0 0 0,0-1 0 0 0,0 0 0 0 0,1-1 0 0 0,-1 1 0 0 0,0 0 0 0 0,1-1 1 0 0,-1 0-1 0 0,0 0 0 0 0,1 0 0 0 0,-1 0 0 0 0,0 0 0 0 0,0-1 0 0 0,1 1 0 0 0,-1-1 0 0 0,0 0 0 0 0,0 0 0 0 0,0 0 0 0 0,0 0 0 0 0,0-1 0 0 0,3-1-13 0 0,9-12 111 0 0,0-1 0 0 0,-1-1 0 0 0,-1-1 0 0 0,-1 0-1 0 0,0 0 1 0 0,-1-1 0 0 0,-1-1 0 0 0,-1 0 0 0 0,-1 0-1 0 0,0 0 1 0 0,-1-4-111 0 0,0 4 47 0 0,85-283 196 0 0,-80 261-234 0 0,-3 0 0 0 0,-1-1 0 0 0,-2 0 0 0 0,-1 0 0 0 0,-2-36-9 0 0,-4 80-34 0 0,1-1 1 0 0,-1 0-1 0 0,1 1 1 0 0,-1-1-1 0 0,1 0 1 0 0,-1 0-1 0 0,0 1 0 0 0,1-1 1 0 0,-1 0-1 0 0,1 0 1 0 0,-1 0-1 0 0,1 0 1 0 0,-1 0-1 0 0,0 0 0 0 0,1 0 1 0 0,-1 0-1 0 0,1 0 1 0 0,-1 0-1 0 0,1 0 0 0 0,-1 0 1 0 0,0 0-1 0 0,1 0 1 0 0,-1 0-1 0 0,1-1 1 0 0,-1 1-1 0 0,1 0 0 0 0,-1 0 1 0 0,1-1-1 0 0,-1 1 1 0 0,1 0-1 0 0,-1-1 1 0 0,1 1-1 0 0,-1 0 0 0 0,1-1 1 0 0,-1 1-1 0 0,1-1 1 0 0,0 1-1 0 0,-1-1 1 0 0,1 1-1 0 0,0-1 0 0 0,-1 1 1 0 0,1-1-1 0 0,0 1 1 0 0,0-1-1 0 0,0 1 1 0 0,0-1-1 0 0,-1 0 0 0 0,1 1 1 0 0,0-1-1 0 0,0 1 1 0 0,0-1 33 0 0,-6 27-1672 0 0,0 9-5549 0 0,4-16-5090 0 0</inkml:trace>
  <inkml:trace contextRef="#ctx0" brushRef="#br0" timeOffset="417.227">1257 464 14379 0 0,'0'0'1828'0'0,"0"0"-469"0"0,0 0-121 0 0,0 0 54 0 0,0 0-33 0 0,0 0-193 0 0,0 0-310 0 0,0 0-291 0 0,0 0-174 0 0,0 0-107 0 0,0 0-77 0 0,0 0-10 0 0,-10 14-11 0 0,-31 44 2 0 0,35-49-45 0 0,1 1 0 0 0,0 0 0 0 0,0 0 0 0 0,1 0 0 0 0,1 1 0 0 0,-1-1 0 0 0,2 1 0 0 0,0 0 0 0 0,0 0 0 0 0,1 0 0 0 0,0 0 0 0 0,0 0 0 0 0,2 0 0 0 0,0 2-43 0 0,-1-2 63 0 0,1-7 11 0 0,1 1 0 0 0,-1-1 1 0 0,1 0-1 0 0,1 0 0 0 0,-1 0 0 0 0,0 0 0 0 0,1-1 0 0 0,0 1 1 0 0,0-1-1 0 0,0 1 0 0 0,0-1 0 0 0,1 0 0 0 0,-1 0 0 0 0,1 0 1 0 0,0-1-1 0 0,0 1 0 0 0,0-1 0 0 0,0 0 0 0 0,0 0 0 0 0,0-1 1 0 0,0 1-1 0 0,1-1 0 0 0,-1 0 0 0 0,1 0 0 0 0,-1 0 0 0 0,1 0 1 0 0,-1-1-1 0 0,1 0 0 0 0,-1 0 0 0 0,1 0 0 0 0,-1-1 0 0 0,1 1 1 0 0,-1-1-1 0 0,1 0 0 0 0,-1 0 0 0 0,1-1 0 0 0,-1 0 0 0 0,0 1 1 0 0,3-3-75 0 0,1 1 74 0 0,0-1-1 0 0,0 0 1 0 0,-1-1 0 0 0,1 0 0 0 0,-1 0 0 0 0,0-1 0 0 0,-1 1 0 0 0,1-2 0 0 0,-1 1-1 0 0,0-1 1 0 0,-1 0 0 0 0,1 0 0 0 0,-1 0 0 0 0,-1-1 0 0 0,0 1 0 0 0,0-1 0 0 0,0 0 0 0 0,-1-1-1 0 0,0 1 1 0 0,0-1 0 0 0,-1 1 0 0 0,0-1 0 0 0,-1 0 0 0 0,0 0 0 0 0,0-6-74 0 0,-1 8-30 0 0,-1 0 1 0 0,1 0-1 0 0,-1 0 0 0 0,-1-1 1 0 0,1 1-1 0 0,-1 1 0 0 0,0-1 1 0 0,-1 0-1 0 0,0 0 1 0 0,0 1-1 0 0,0 0 0 0 0,-1-1 1 0 0,0 1-1 0 0,0 1 1 0 0,0-1-1 0 0,-1 0 0 0 0,0 1 1 0 0,0 0-1 0 0,0 0 1 0 0,-1 1-1 0 0,1-1 0 0 0,-1 1 1 0 0,0 0-1 0 0,-1 1 1 0 0,1 0-1 0 0,0 0 0 0 0,-1 0 1 0 0,0 1-1 0 0,0-1 1 0 0,0 2-1 0 0,0-1 0 0 0,0 1 1 0 0,0 0-1 0 0,0 0 0 0 0,-6 1 31 0 0,-42 11-2556 0 0,39-2-1001 0 0,-1 3-3632 0 0,9-7-5208 0 0</inkml:trace>
  <inkml:trace contextRef="#ctx0" brushRef="#br0" timeOffset="932.773">1619 460 12843 0 0,'0'0'2095'0'0,"0"0"-355"0"0,0 0-98 0 0,0 0-118 0 0,0 0-242 0 0,0 0-341 0 0,0 0-284 0 0,0 0-153 0 0,0 0-31 0 0,0 0-12 0 0,0 0-47 0 0,0 0-35 0 0,-5 19-26 0 0,-16 59-42 0 0,16-21 464 0 0,6-54-726 0 0,0 1 1 0 0,0-1 0 0 0,-1-1-1 0 0,2 1 1 0 0,-1 0-1 0 0,0 0 1 0 0,1 0 0 0 0,-1 0-1 0 0,1-1 1 0 0,0 1-1 0 0,0-1 1 0 0,0 0 0 0 0,0 1-1 0 0,0-1 1 0 0,0 0 0 0 0,1 0-1 0 0,-1 0 1 0 0,1 0-1 0 0,-1-1 1 0 0,1 1 0 0 0,0-1-1 0 0,0 1 1 0 0,-1-1 0 0 0,1 0-1 0 0,0 0 1 0 0,0 0-1 0 0,0-1 1 0 0,0 1 0 0 0,1-1-1 0 0,-1 0 1 0 0,0 0 0 0 0,1 0-50 0 0,103-12 1207 0 0,-92 6-1118 0 0,0-1 0 0 0,0 0 0 0 0,-1-2 0 0 0,0 1 0 0 0,0-2 0 0 0,-1 0 0 0 0,0 0 0 0 0,-1-2 0 0 0,8-8-89 0 0,38-53 275 0 0,-68 132-419 0 0,9-54 142 0 0,0-1 0 0 0,1 0 0 0 0,-1 1-1 0 0,1-1 1 0 0,0 0 0 0 0,0 1 0 0 0,1-1 0 0 0,-1 0 0 0 0,1 1-1 0 0,0-1 1 0 0,0 0 0 0 0,0 0 0 0 0,1 0 0 0 0,0 0 0 0 0,-1 0-1 0 0,1 0 1 0 0,1 0 0 0 0,-1 0 0 0 0,0-1 0 0 0,1 1-1 0 0,0-1 1 0 0,0 0 0 0 0,0 0 0 0 0,0 0 0 0 0,1 0 0 0 0,-1 0-1 0 0,1-1 1 0 0,-1 1 0 0 0,1-1 0 0 0,0 0 0 0 0,0 0 0 0 0,0-1-1 0 0,0 1 1 0 0,0-1 0 0 0,1 0 2 0 0,8 3 22 0 0,0-1 1 0 0,0-1-1 0 0,0 0 1 0 0,0 0-1 0 0,1-1 0 0 0,-1-1 1 0 0,1-1-1 0 0,-1 0 0 0 0,0 0 1 0 0,1-1-1 0 0,-1-1 0 0 0,0 0 1 0 0,0-1-1 0 0,-1-1 0 0 0,1 0 1 0 0,-1 0-1 0 0,0-1 0 0 0,0-1 1 0 0,-1 0-1 0 0,0 0 1 0 0,10-9-23 0 0,-17 12 28 0 0,3-1 26 0 0,0 1 0 0 0,-1-1 0 0 0,0 0 0 0 0,0 0 0 0 0,0-1 1 0 0,0 0-1 0 0,-1 0 0 0 0,0 0 0 0 0,0-1 0 0 0,-1 0 0 0 0,0 1 0 0 0,0-2 0 0 0,-1 1 1 0 0,1 0-1 0 0,-2-1 0 0 0,1 1 0 0 0,-1-1 0 0 0,0 0 0 0 0,-1 0 0 0 0,1 0 0 0 0,-2 0 0 0 0,1-5-54 0 0,-23-3-1786 0 0,10 11-6252 0 0,9 4-4701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13123 0 0,'0'0'1746'0'0,"0"0"-352"0"0,0 0-95 0 0,0 0 19 0 0,0 0-38 0 0,0 0-167 0 0,0 0-276 0 0,0 0-237 0 0,0 0-168 0 0,0 0-53 0 0,0 0 14 0 0,0 0 30 0 0,0 0 17 0 0,-2 12-16 0 0,2-10-410 0 0,-3 24 229 0 0,0-1 0 0 0,2 0 0 0 0,1 0 0 0 0,1 1 0 0 0,1-1 0 0 0,1 0 0 0 0,1 0 0 0 0,5 15-243 0 0,-6-34 61 0 0,0 0 0 0 0,1 0 0 0 0,-1-1 0 0 0,1 1 0 0 0,0-1 0 0 0,0 0 0 0 0,1-1 0 0 0,-1 1 0 0 0,1-1-1 0 0,0 1 1 0 0,0-2 0 0 0,1 1 0 0 0,-1 0 0 0 0,1-1 0 0 0,0 0 0 0 0,0-1 0 0 0,0 1 0 0 0,0-1 0 0 0,0 0 0 0 0,1 0 0 0 0,-1-1 0 0 0,1 0 0 0 0,-1 0-1 0 0,1-1 1 0 0,-1 1 0 0 0,1-1 0 0 0,-1-1 0 0 0,1 1 0 0 0,4-2-61 0 0,-4-1 48 0 0,0 0-1 0 0,-1 0 1 0 0,1 0 0 0 0,-1-1-1 0 0,0 0 1 0 0,0 0-1 0 0,0 0 1 0 0,0-1-1 0 0,-1 0 1 0 0,0 0 0 0 0,0 0-1 0 0,0-1 1 0 0,0 0-1 0 0,-1 0 1 0 0,0-1-48 0 0,5-4 17 0 0,40-65 58 0 0,-33 145-278 0 0,-16-63 207 0 0,0 0 1 0 0,1 0-1 0 0,0 0 1 0 0,0 0-1 0 0,1 0 1 0 0,-1 0-1 0 0,1 0 1 0 0,0-1-1 0 0,1 1 0 0 0,-1-1 1 0 0,1 1-1 0 0,1-1 1 0 0,-1 0-1 0 0,0 0 1 0 0,1-1-1 0 0,0 1 1 0 0,0-1-1 0 0,1 1 0 0 0,-1-1 1 0 0,1-1-1 0 0,0 1 1 0 0,0-1-1 0 0,0 1 1 0 0,1-1-1 0 0,-1-1 1 0 0,1 1-1 0 0,-1-1 0 0 0,1 0 1 0 0,0 0-1 0 0,0-1 1 0 0,0 0-1 0 0,0 0 1 0 0,4 0-5 0 0,3-4 68 0 0,1-1 0 0 0,-1 0 0 0 0,-1-1-1 0 0,1 0 1 0 0,-1-1 0 0 0,0-1 0 0 0,0 0 0 0 0,-1 0 0 0 0,0-1 0 0 0,0-1 0 0 0,-1 0 0 0 0,0 0 0 0 0,0-1 0 0 0,-1 0 0 0 0,0-1 0 0 0,-1 0 0 0 0,-1 0 0 0 0,0-1 0 0 0,0 0 0 0 0,-1 0 0 0 0,0 0 0 0 0,-1-2-68 0 0,0 2 25 0 0,0 0 0 0 0,-1 0 0 0 0,-1 0 0 0 0,0-1 0 0 0,-1 1 0 0 0,0-1 0 0 0,-1 0 0 0 0,0 0 0 0 0,-1 0-25 0 0,-4 12 46 0 0,3 9-6500 0 0,6-6 4373 0 0,0 0-5989 0 0,-1 1-4166 0 0</inkml:trace>
  <inkml:trace contextRef="#ctx0" brushRef="#br0" timeOffset="399.178">1098 334 14243 0 0,'0'0'2020'0'0,"0"0"-276"0"0,0 0-113 0 0,0 0-134 0 0,0 0-210 0 0,0 0-229 0 0,0 0-219 0 0,0 0-177 0 0,0 0-108 0 0,31-13-90 0 0,100-42-85 0 0,-74 18 97 0 0,-50 27-356 0 0,5-4 77 0 0,-5 7-140 0 0,0 0 0 0 0,-1 0-1 0 0,0 0 1 0 0,0-1 0 0 0,0 0 0 0 0,-1 0 0 0 0,0-1 0 0 0,-1 1 0 0 0,0-1 0 0 0,0 0 0 0 0,-1 0 0 0 0,0-1-1 0 0,-1 1 1 0 0,0-1 0 0 0,0 1 0 0 0,-1-1 0 0 0,0-7-57 0 0,-3 14 7 0 0,0 0-1 0 0,0 0 1 0 0,-1 0-1 0 0,1 0 1 0 0,-1 0-1 0 0,0 1 1 0 0,1-1-1 0 0,-1 1 1 0 0,0 0-1 0 0,-1 0 1 0 0,1 0-1 0 0,0 0 1 0 0,0 0-1 0 0,-1 1 1 0 0,1-1-1 0 0,-1 1 1 0 0,0 0-1 0 0,1 0 1 0 0,-1 0 0 0 0,0 1-1 0 0,0-1 1 0 0,1 1-1 0 0,-1 0 1 0 0,0 0-1 0 0,0 0 1 0 0,1 1-1 0 0,-1-1 1 0 0,-1 1-7 0 0,-9 3-13 0 0,0 0 0 0 0,1 0 0 0 0,0 1 0 0 0,-1 1 0 0 0,2 0 0 0 0,-1 1 0 0 0,1 1 0 0 0,0 0 0 0 0,0 0 0 0 0,1 1 0 0 0,0 0 0 0 0,1 1 0 0 0,0 0 0 0 0,1 1 0 0 0,0 0 0 0 0,0 1 0 0 0,1 0 0 0 0,0 2 13 0 0,3-8 4 0 0,1 0 0 0 0,0 1 0 0 0,0-1-1 0 0,1 1 1 0 0,0 0 0 0 0,0 0 0 0 0,0 0 0 0 0,1 1-1 0 0,0-1 1 0 0,1 1 0 0 0,0-1 0 0 0,0 1-1 0 0,0-1 1 0 0,1 1 0 0 0,0-1 0 0 0,0 1-1 0 0,1 0 1 0 0,0-1 0 0 0,1 1 0 0 0,-1-1 0 0 0,2 0-1 0 0,-1 1 1 0 0,1-1 0 0 0,0 0 0 0 0,0-1-1 0 0,1 1 1 0 0,-1 0 0 0 0,2-1 0 0 0,2 5-4 0 0,9-1 27 0 0,0 0 0 0 0,1 0-1 0 0,0-2 1 0 0,1 0 0 0 0,-1-1 0 0 0,1 0 0 0 0,1-2 0 0 0,-1 0 0 0 0,1-1 0 0 0,0-1 0 0 0,0-1 0 0 0,0 0 0 0 0,0-2 0 0 0,0 0-1 0 0,0-1 1 0 0,6-1-27 0 0,-1 1-76 0 0,36-8-890 0 0,-41 2-2058 0 0,-1-2-3985 0 0,-8 5-5558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30 6249 0 0,'0'0'2286'0'0,"0"0"-372"0"0,0 0-116 0 0,0 0 26 0 0,0 0-69 0 0,0 0-193 0 0,0 0-265 0 0,0 0-230 0 0,0 0-171 0 0,0 0-117 0 0,0 0-71 0 0,0 0-70 0 0,-7-3-55 0 0,-34-15 441 0 0,-25 10 1835 0 0,46 9-2740 0 0,1 2-1 0 0,0 0 1 0 0,-1 1 0 0 0,1 1-1 0 0,1 1 1 0 0,-1 0-1 0 0,1 2 1 0 0,0 0 0 0 0,1 1-1 0 0,0 1 1 0 0,0 0-1 0 0,1 1 1 0 0,1 1-1 0 0,-7 6-117 0 0,17-12 29 0 0,1 0 1 0 0,0-1-1 0 0,1 1 1 0 0,-1 0-1 0 0,1 1 1 0 0,0-1 0 0 0,1 1-1 0 0,-1-1 1 0 0,2 1-1 0 0,-1 0 1 0 0,0 0-1 0 0,1 0 1 0 0,1 0 0 0 0,-1 0-1 0 0,1 0 1 0 0,0 0-1 0 0,0-1 1 0 0,1 1-1 0 0,0 0 1 0 0,1 0 0 0 0,-1 0-1 0 0,1 0 1 0 0,0-1-1 0 0,1 1 1 0 0,0-1-1 0 0,0 1 1 0 0,0-1-31 0 0,4 7 47 0 0,1-1 0 0 0,0 1 0 0 0,1-2 1 0 0,1 1-1 0 0,-1-1 0 0 0,2-1 0 0 0,-1 1 0 0 0,2-2 0 0 0,-1 0 0 0 0,1 0 0 0 0,0-1 0 0 0,9 4-47 0 0,-7-5 46 0 0,1 0-1 0 0,0-2 0 0 0,0 1 0 0 0,1-2 1 0 0,-1 0-1 0 0,1-1 0 0 0,0 0 0 0 0,0-1 1 0 0,0-1-1 0 0,0-1 0 0 0,0 0 0 0 0,12-2-45 0 0,-23 1-129 0 0,0 0 0 0 0,1 0-1 0 0,-1 0 1 0 0,0-1 0 0 0,0 0 0 0 0,0 0-1 0 0,0 0 1 0 0,0-1 0 0 0,0 1-1 0 0,0-1 1 0 0,-1 0 0 0 0,0-1 0 0 0,1 1-1 0 0,-1-1 1 0 0,-1 0 0 0 0,1 0-1 0 0,0 0 1 0 0,2-4 129 0 0,-4 4-1003 0 0,2 0-1928 0 0,-3 0-2341 0 0,-1 0-7067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12451 0 0,'0'0'2467'0'0,"0"0"-947"0"0,0 0-326 0 0,0 0 62 0 0,0 0 59 0 0,0 0-75 0 0,0 0-265 0 0,0 0-315 0 0,0 0-205 0 0,0 0-131 0 0,0 0-32 0 0,0 0 26 0 0,-6 14 0 0 0,-20 44 12 0 0,13 43 519 0 0,14-71-649 0 0,-2-24-144 0 0,1 0-1 0 0,-1 0 1 0 0,1 0-1 0 0,0 1 1 0 0,1-1-1 0 0,-1 0 0 0 0,1 0 1 0 0,0 1-1 0 0,1-1 1 0 0,0 0-1 0 0,0 0 1 0 0,0-1-1 0 0,0 1 1 0 0,1 0-1 0 0,0-1 1 0 0,0 1-1 0 0,1-1 1 0 0,0 0-1 0 0,0 0 1 0 0,0 0-1 0 0,0-1 0 0 0,1 0 1 0 0,-1 1-1 0 0,1-2 1 0 0,0 1-1 0 0,0 0 1 0 0,1-1-1 0 0,-1 0 1 0 0,1 0-1 0 0,0-1 1 0 0,-1 0-1 0 0,1 0 1 0 0,0 0-1 0 0,3 0-55 0 0,4-5 74 0 0,0 0 0 0 0,0-2 1 0 0,-1 1-1 0 0,1-2 0 0 0,-1 1 1 0 0,0-2-1 0 0,-1 0 0 0 0,1 0 0 0 0,-1-1 1 0 0,-1 0-1 0 0,0-1 0 0 0,0 0 0 0 0,0-1 1 0 0,-1 0-1 0 0,-1 0 0 0 0,0-1 0 0 0,0-1-74 0 0,7-5 41 0 0,64-67 51 0 0,-77 85-93 0 0,-1-1 0 0 0,1 1 0 0 0,-1-1-1 0 0,1 1 1 0 0,-1 0 0 0 0,1 0 0 0 0,-1 0 0 0 0,1 0 0 0 0,-1 0-1 0 0,0 0 1 0 0,0 0 0 0 0,1 0 0 0 0,-1 1 0 0 0,0-1 0 0 0,0 0 0 0 0,0 1-1 0 0,-1-1 1 0 0,1 0 0 0 0,0 1 0 0 0,0-1 0 0 0,-1 1 0 0 0,1 0-1 0 0,-1-1 1 0 0,1 1 0 0 0,-1-1 0 0 0,0 1 0 0 0,0 0 0 0 0,1-1 0 0 0,-1 1-1 0 0,0 0 1 0 0,-1-1 0 0 0,1 1 0 0 0,0 0 0 0 0,0-1 0 0 0,-1 1 0 0 0,1 0-1 0 0,-1-1 1 0 0,1 1 0 0 0,-1-1 0 0 0,0 1 1 0 0,3 17 10 0 0,-2-9-7 0 0,1 1 1 0 0,0-1-1 0 0,1 0 1 0 0,0 0-1 0 0,0 0 1 0 0,1 0-1 0 0,1 0 1 0 0,0 0-1 0 0,0-1 1 0 0,0 1-1 0 0,2-1 1 0 0,-1-1-1 0 0,1 1 1 0 0,0-1-1 0 0,1 0 0 0 0,0 0 1 0 0,0 0-1 0 0,0-1 1 0 0,1 0-1 0 0,8 5-3 0 0,-10-9 35 0 0,-1 0-1 0 0,1 0 0 0 0,0-1 1 0 0,0 0-1 0 0,0 0 1 0 0,0 0-1 0 0,0-1 0 0 0,0 0 1 0 0,1 0-1 0 0,-1 0 1 0 0,0-1-1 0 0,1 0 0 0 0,-1 0 1 0 0,0-1-1 0 0,0 0 1 0 0,1 0-1 0 0,-1 0 0 0 0,0-1 1 0 0,0 0-1 0 0,0 0 1 0 0,0 0-1 0 0,0-1 0 0 0,-1 0 1 0 0,1 0-1 0 0,-1 0 1 0 0,0-1-1 0 0,0 0 0 0 0,0 0 1 0 0,0 0-1 0 0,-1-1 1 0 0,0 1-1 0 0,0-1 0 0 0,0 0 1 0 0,3-5-35 0 0,4-9 66 0 0,-2-1 0 0 0,0 1 0 0 0,0-2 0 0 0,-2 1 0 0 0,-1-1 1 0 0,0 0-1 0 0,1-18-66 0 0,-5-89-16 0 0,-20 101-1370 0 0,18 53-3588 0 0,2-10 936 0 0,0-7-2899 0 0,1-1-5399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18 512 7586 0 0,'0'0'4410'0'0,"0"0"-2447"0"0,0 0-636 0 0,0 0 207 0 0,0 0 123 0 0,0 0-123 0 0,0 0-296 0 0,0 0-258 0 0,0 0-147 0 0,0 0-58 0 0,0 0-53 0 0,0 0-84 0 0,0 0-77 0 0,-2 6-24 0 0,-7 21-30 0 0,7-20-11 0 0,-2-36 1647 0 0,4-5-2017 0 0,0 0 0 0 0,3 0 0 0 0,1 0 0 0 0,1 0 0 0 0,2 1 0 0 0,1 0 0 0 0,2 0 0 0 0,1 1 0 0 0,1 0 0 0 0,7-10-126 0 0,-15 32 3 0 0,1 0-1 0 0,0 0 1 0 0,0 0-1 0 0,1 1 0 0 0,0 0 1 0 0,1 0-1 0 0,0 0 1 0 0,0 1-1 0 0,1 0 1 0 0,0 1-1 0 0,0 0 1 0 0,1 0-1 0 0,0 1 0 0 0,0 0 1 0 0,0 0-1 0 0,1 1 1 0 0,0 0-1 0 0,5-1-2 0 0,-12 7-2 0 0,0 0-1 0 0,-1 1 1 0 0,1-1-1 0 0,-1 1 1 0 0,0 0-1 0 0,1 0 0 0 0,-1 0 1 0 0,0 0-1 0 0,0 0 1 0 0,0 0-1 0 0,-1 1 1 0 0,1-1-1 0 0,0 0 1 0 0,-1 1-1 0 0,0 0 1 0 0,1-1-1 0 0,-1 1 1 0 0,0 0-1 0 0,0 0 0 0 0,-1-1 1 0 0,1 1-1 0 0,0 0 1 0 0,-1 0-1 0 0,0 0 1 0 0,0 1 2 0 0,3 4-3 0 0,21 147-73 0 0,-21-108-2289 0 0,-2-47 1325 0 0,-1 0-506 0 0,0 0-749 0 0,0 0-2071 0 0,0 0-4384 0 0,0 0-1491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78 692 16596 0 0,'0'0'1512'0'0,"0"0"-608"0"0,0 0-24 0 0,0 0-48 0 0,0 0-119 0 0,0 0-177 0 0,0 0-232 0 0,0 0-168 0 0,0 0-56 0 0,0 0-40 0 0,0 0-56 0 0,0 0-72 0 0,0 0-192 0 0,0 0-304 0 0,44 181-681 0 0,-41-181-1951 0 0,1 0-9411 0 0</inkml:trace>
  <inkml:trace contextRef="#ctx0" brushRef="#br0" timeOffset="148.192">0 302 21597 0 0,'0'0'976'0'0,"0"0"-344"0"0,0 0 32 0 0,0 0-40 0 0,0 0-120 0 0,0 0-160 0 0,0 0-280 0 0,0 0-160 0 0,0 0-80 0 0,0 0-64 0 0,0 0-40 0 0,0 0-192 0 0,0 0-392 0 0,0-48-832 0 0,13 52-2385 0 0,-4-4-8970 0 0</inkml:trace>
  <inkml:trace contextRef="#ctx0" brushRef="#br0" timeOffset="429.013">560 0 19412 0 0,'0'0'1519'0'0,"0"0"-293"0"0,0 0-109 0 0,0 0-163 0 0,0 0-167 0 0,0 0-178 0 0,0 0-150 0 0,0 0-36 0 0,0 0 7 0 0,0 0-27 0 0,0 0-61 0 0,0 0-69 0 0,0 0-38 0 0,8 24-45 0 0,24 77-19 0 0,-13 47 239 0 0,-8 338-769 0 0,-5-455-346 0 0,-5-26-3770 0 0,-1-4-4466 0 0,0-1-2410 0 0</inkml:trace>
  <inkml:trace contextRef="#ctx0" brushRef="#br0" timeOffset="668.014">348 523 14435 0 0,'0'0'1799'0'0,"0"0"-528"0"0,0 0-160 0 0,0 0 13 0 0,0 0-125 0 0,0 0-229 0 0,0 0-229 0 0,34-1-160 0 0,110-5-91 0 0,208-13-2073 0 0,-301 19-242 0 0,-18 0-4297 0 0,-19 0-4517 0 0</inkml:trace>
  <inkml:trace contextRef="#ctx0" brushRef="#br0" timeOffset="964.348">1121 527 5337 0 0,'0'0'2406'0'0,"0"0"-607"0"0,0 0-91 0 0,0 0 77 0 0,0 0 10 0 0,0 0-40 0 0,0 0-100 0 0,0 0-124 0 0,0 0-145 0 0,0 0-148 0 0,0 0-151 0 0,0 0-153 0 0,32 5-134 0 0,99 16-132 0 0,-73-30 93 0 0,-50 3-576 0 0,-1 3-109 0 0,-1-1 0 0 0,0 1 0 0 0,1-1 0 0 0,-1-1 0 0 0,-1 1 0 0 0,1-1-1 0 0,-1 0 1 0 0,1 0 0 0 0,-2 0 0 0 0,1-1 0 0 0,0 0 0 0 0,-1 0 0 0 0,0 0 0 0 0,-1 0 0 0 0,1-1 0 0 0,-1 0 0 0 0,0 1 0 0 0,-1-1 0 0 0,0 0 0 0 0,0 0 0 0 0,0 0 0 0 0,-1-1 0 0 0,0 1 0 0 0,0 0 0 0 0,-1-1 0 0 0,0-3-76 0 0,-4 8 5 0 0,1 1-1 0 0,0-1 1 0 0,-1 1 0 0 0,0-1 0 0 0,1 1-1 0 0,-1 0 1 0 0,0 0 0 0 0,0 1 0 0 0,0-1 0 0 0,-1 1-1 0 0,1 0 1 0 0,0 0 0 0 0,0 0 0 0 0,-1 1 0 0 0,1-1-1 0 0,0 1 1 0 0,-1 0 0 0 0,1 1 0 0 0,0-1-1 0 0,-1 1 1 0 0,1-1 0 0 0,0 1 0 0 0,0 1 0 0 0,-2 0-5 0 0,-8 2-20 0 0,0 1 0 0 0,1 1 1 0 0,0 0-1 0 0,0 1 0 0 0,1 0 1 0 0,0 1-1 0 0,0 0 0 0 0,1 1 1 0 0,0 1-1 0 0,0 0 0 0 0,1 0 1 0 0,1 1-1 0 0,0 0 0 0 0,0 0 1 0 0,1 1-1 0 0,0 0 0 0 0,1 1 1 0 0,1 0-1 0 0,-3 7 20 0 0,5-12 3 0 0,1 1-1 0 0,0 0 1 0 0,0-1-1 0 0,1 1 1 0 0,0 0 0 0 0,0 0-1 0 0,1 1 1 0 0,1-1-1 0 0,0 0 1 0 0,0 0 0 0 0,0 0-1 0 0,1 0 1 0 0,0 1-1 0 0,1-1 1 0 0,0 0 0 0 0,1-1-1 0 0,2 6-2 0 0,3-1 27 0 0,2 0 0 0 0,-1-1 0 0 0,2 0 0 0 0,0-1 0 0 0,0 0 1 0 0,1-1-1 0 0,0 0 0 0 0,0-1 0 0 0,1 0 0 0 0,1-1 0 0 0,0 0 0 0 0,0-1 0 0 0,0-1 0 0 0,8 3-27 0 0,13 2-343 0 0,0 0 0 0 0,0-2 1 0 0,1-2-1 0 0,0-1 0 0 0,28 0 343 0 0,-30-6-4020 0 0,-26 0 564 0 0,1 0-8985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3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55 10682 0 0,'0'0'1999'0'0,"0"0"-341"0"0,0 0-14 0 0,0 0 51 0 0,0 0-81 0 0,0 0-231 0 0,0 0-301 0 0,0 0-205 0 0,0 0-119 0 0,0 0-84 0 0,0 0-61 0 0,0 0-51 0 0,0-8-60 0 0,-4-24-51 0 0,4 31-419 0 0,-1 0 1 0 0,1 0 0 0 0,-1 0 0 0 0,0 0 0 0 0,1 0 0 0 0,-1 0-1 0 0,0 1 1 0 0,0-1 0 0 0,0 0 0 0 0,1 1 0 0 0,-1-1 0 0 0,0 0-1 0 0,0 1 1 0 0,0-1 0 0 0,0 1 0 0 0,0-1 0 0 0,0 1 0 0 0,0 0 0 0 0,-1-1-1 0 0,1 1 1 0 0,0 0 0 0 0,0 0 0 0 0,0 0 0 0 0,0 0 0 0 0,0 0-1 0 0,0 0 1 0 0,0 0 0 0 0,0 0 0 0 0,-1 0 0 0 0,1 1 0 0 0,0-1-1 0 0,0 0 1 0 0,-1 1-33 0 0,-3 0 138 0 0,-12 0-52 0 0,0 2 0 0 0,1 0-1 0 0,-1 1 1 0 0,1 1 0 0 0,0 0-1 0 0,1 1 1 0 0,-1 1 0 0 0,1 1 0 0 0,0 0-1 0 0,1 0 1 0 0,0 2 0 0 0,0 0-1 0 0,1 0 1 0 0,0 1 0 0 0,-9 11-86 0 0,14-13 11 0 0,1 0 0 0 0,0 1 1 0 0,0 0-1 0 0,1 0 0 0 0,0 1 1 0 0,0-1-1 0 0,2 1 0 0 0,-1 1 1 0 0,1-1-1 0 0,1 0 0 0 0,0 1 0 0 0,0 0 1 0 0,2 0-1 0 0,-1 0 0 0 0,1 0 1 0 0,1 0-1 0 0,0 0 0 0 0,1 0 1 0 0,1 6-12 0 0,-1-15 8 0 0,0 0 1 0 0,0 0 0 0 0,0 0 0 0 0,0 0 0 0 0,1 0-1 0 0,-1-1 1 0 0,1 1 0 0 0,0 0 0 0 0,0-1 0 0 0,0 0-1 0 0,0 1 1 0 0,0-1 0 0 0,0 0 0 0 0,1 0 0 0 0,-1 0-1 0 0,1 0 1 0 0,-1-1 0 0 0,1 1 0 0 0,0-1 0 0 0,0 1-1 0 0,-1-1 1 0 0,1 0 0 0 0,0 0 0 0 0,0 0 0 0 0,0-1-1 0 0,0 1 1 0 0,1-1 0 0 0,-1 1 0 0 0,2-1-9 0 0,93-15 570 0 0,-72 0-519 0 0,-1 0 0 0 0,-1-2 0 0 0,-1 0 0 0 0,0-2 0 0 0,-1-1 0 0 0,-1 0 0 0 0,3-6-51 0 0,28-25 38 0 0,14 2 0 0 0,-65 49-64 0 0,-1 30-156 0 0,-1-10 126 0 0,0-16-48 0 0,1 1 0 0 0,-1 0 0 0 0,1 0 0 0 0,0 0 0 0 0,0 0 0 0 0,0 0 0 0 0,1 0-1 0 0,-1-1 1 0 0,1 1 0 0 0,1 0 0 0 0,-1 0 0 0 0,1-1 0 0 0,-1 1 0 0 0,1-1 0 0 0,1 1 0 0 0,-1-1 0 0 0,0 0 0 0 0,1 0 0 0 0,0 0 0 0 0,0 0 0 0 0,1 0 104 0 0,16 11-1697 0 0,4 3-1309 0 0,-8-7-4549 0 0,-9-7-4519 0 0</inkml:trace>
  <inkml:trace contextRef="#ctx0" brushRef="#br0" timeOffset="464.952">773 442 11346 0 0,'0'0'2497'0'0,"0"0"-726"0"0,0 0-261 0 0,0 0-37 0 0,0 0-96 0 0,0 0-208 0 0,0 0-219 0 0,0 0-170 0 0,0 0-45 0 0,0 0-3 0 0,0 0-47 0 0,0 0-69 0 0,0 0-65 0 0,9-10-49 0 0,67-84 945 0 0,-16 3-611 0 0,51-41-587 0 0,-78 109-287 0 0,-33 23 10 0 0,0 0-18 0 0,0 19-64 0 0,-16 168-40 0 0,19-182 165 0 0,0 1-1 0 0,0-1 1 0 0,0 0 0 0 0,1 0-1 0 0,0 0 1 0 0,0 0-1 0 0,0-1 1 0 0,1 1-1 0 0,-1-1 1 0 0,1 0 0 0 0,0 0-1 0 0,0-1 1 0 0,1 0-1 0 0,-1 1 1 0 0,1-2 0 0 0,-1 1-1 0 0,1-1 1 0 0,0 0-1 0 0,0 0 1 0 0,0 0-1 0 0,0-1 1 0 0,0 0 0 0 0,1 0-1 0 0,-1-1 1 0 0,0 0-1 0 0,0 0 1 0 0,1 0 0 0 0,-1-1-1 0 0,0 0 1 0 0,0 0-1 0 0,0 0 1 0 0,0-1-15 0 0,4 0 46 0 0,0 0-1 0 0,0 0 1 0 0,-1-1-1 0 0,1-1 1 0 0,-1 0 0 0 0,0 0-1 0 0,0 0 1 0 0,0-1 0 0 0,-1-1-1 0 0,0 1 1 0 0,0-1 0 0 0,0-1-1 0 0,-1 1 1 0 0,0-1-1 0 0,0-1 1 0 0,0 1 0 0 0,-1-1-1 0 0,0 0 1 0 0,-1-1 0 0 0,0 1-1 0 0,0-1 1 0 0,-1 0-1 0 0,0-1-45 0 0,23-79-3270 0 0,-24 70-1806 0 0,-1-1-3936 0 0,-2 12-4000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6929 0 0,'0'0'1820'0'0,"0"0"-212"0"0,0 0-20 0 0,0 0 105 0 0,0 0 38 0 0,0 0-162 0 0,0 0-358 0 0,0 0-396 0 0,0 0-272 0 0,0 0-86 0 0,0 0 10 0 0,0 0 85 0 0,0 0 51 0 0,11 0-35 0 0,205 0 1983 0 0,32-7 130 0 0,-301-19-2042 0 0,42 22-660 0 0,0 0 0 0 0,0-1 1 0 0,0 0-1 0 0,1-1 0 0 0,0 0 0 0 0,0-1 1 0 0,1 0-1 0 0,0 0 0 0 0,0-1 1 0 0,1 0-1 0 0,0-1 0 0 0,0 0 0 0 0,1 0 1 0 0,0 0-1 0 0,0-1 0 0 0,1 0 1 0 0,1-1-1 0 0,0 1 0 0 0,-4-11 21 0 0,8-1-1858 0 0,7 11-5368 0 0,-2 11-2831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0 0 0,'0'0'1020'0'0,"0"0"287"0"0,0 0 452 0 0,0 0 468 0 0,0 0 255 0 0,0 0-109 0 0,0 0-364 0 0,0 0-415 0 0,0 0-331 0 0,0 0-197 0 0,0 0-79 0 0,3-3-75 0 0,8-9-79 0 0,-8 9-81 0 0,1 19 3844 0 0,-16 35-3870 0 0,6-32-630 0 0,1 1 0 0 0,1-1 1 0 0,0 1-1 0 0,2 0 1 0 0,0 0-1 0 0,1 0 0 0 0,2 10-96 0 0,-1-31-42 0 0,0 1-1 0 0,0-1 0 0 0,0 1 1 0 0,1-1-1 0 0,-1 1 0 0 0,0-1 0 0 0,1 1 1 0 0,-1-1-1 0 0,1 1 0 0 0,-1-1 1 0 0,0 1-1 0 0,1-1 0 0 0,-1 1 1 0 0,1 0-1 0 0,-1-1 0 0 0,1 1 1 0 0,-1 0-1 0 0,1-1 0 0 0,0 1 0 0 0,-1 0 1 0 0,1 0-1 0 0,-1 0 0 0 0,1-1 1 0 0,-1 1-1 0 0,1 0 0 0 0,0 0 1 0 0,-1 0-1 0 0,1 0 0 0 0,0 0 0 0 0,-1 0 1 0 0,1 0-1 0 0,-1 0 0 0 0,1 0 1 0 0,0 0-1 0 0,-1 1 0 0 0,1-1 1 0 0,-1 0-1 0 0,1 0 0 0 0,-1 1 1 0 0,1-1-1 0 0,0 0 0 0 0,-1 0 0 0 0,1 1 1 0 0,-1-1-1 0 0,0 1 0 0 0,1-1 1 0 0,-1 0-1 0 0,1 1 0 0 0,-1-1 1 0 0,1 1-1 0 0,-1-1 0 0 0,0 1 0 0 0,1-1 1 0 0,-1 1-1 0 0,0 0 0 0 0,0-1 1 0 0,0 1-1 0 0,1-1 0 0 0,-1 1 1 0 0,0 0-1 0 0,0-1 0 0 0,0 1 1 0 0,0-1-1 0 0,0 1 43 0 0,2-22-8357 0 0,-2 17 3540 0 0,0-4-5857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8042 0 0,'0'0'2966'0'0,"0"0"-447"0"0,0 0-220 0 0,0 0-205 0 0,0 0-300 0 0,0 0-365 0 0,0 0-421 0 0,0 0-318 0 0,0 0-177 0 0,0 0-58 0 0,0 0 43 0 0,0 0 38 0 0,0 0 22 0 0,6 0-19 0 0,18 2-208 0 0,0 0 0 0 0,0-2 1 0 0,0-1-1 0 0,1-1 0 0 0,-2-1 0 0 0,1-1 0 0 0,16-5-331 0 0,143-14 670 0 0,-103 23-7947 0 0,-29 1-5447 0 0,-43-1 3797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8 4393 0 0,'0'0'1496'0'0,"0"0"-357"0"0,0 0-33 0 0,0 0 365 0 0,0 0 349 0 0,0 0 49 0 0,0 0-248 0 0,0 0-390 0 0,0 0-332 0 0,0 0-198 0 0,0 0-108 0 0,6-1-60 0 0,7 0-410 0 0,21-2 2139 0 0,-10 0 2683 0 0,-73 8-2074 0 0,-57 9-2832 0 0,-460 170 249 0 0,544-176-270 0 0,-87 47 58 0 0,108-54-69 0 0,-1 1-1 0 0,1-1 1 0 0,0 1 0 0 0,0-1-1 0 0,-1 1 1 0 0,1-1-1 0 0,0 1 1 0 0,0 0 0 0 0,0 0-1 0 0,1-1 1 0 0,-1 1-1 0 0,0 0 1 0 0,1 0 0 0 0,-1 0-1 0 0,1 0 1 0 0,0 0-1 0 0,-1 0 1 0 0,1 0 0 0 0,0 0-1 0 0,0 0 1 0 0,1 0-1 0 0,-1 0 1 0 0,0 0 0 0 0,0 0-1 0 0,1 0 1 0 0,-1-1-1 0 0,1 1 1 0 0,0 0 0 0 0,0 0-1 0 0,0 0 1 0 0,-1-1-1 0 0,2 1 1 0 0,-1 0 0 0 0,0-1-1 0 0,0 1 1 0 0,0-1-1 0 0,1 1 1 0 0,-1-1 0 0 0,1 0-1 0 0,-1 1 1 0 0,1-1-1 0 0,-1 0 1 0 0,1 0 0 0 0,0 0-1 0 0,0 0 1 0 0,-1-1-1 0 0,1 1 1 0 0,0 0-1 0 0,0-1 1 0 0,0 1 0 0 0,0-1-1 0 0,0 0 1 0 0,0 1-1 0 0,0-1 1 0 0,1 0-7 0 0,517 29 772 0 0,-426-18-766 0 0,-93-10-4 0 0,-1 0 0 0 0,1 0-1 0 0,-1-1 1 0 0,1 1 0 0 0,0 0 0 0 0,-1 0 0 0 0,0 0 0 0 0,1 0 0 0 0,-1 0 0 0 0,1 0 0 0 0,-1 0 0 0 0,0 0 0 0 0,0 0 0 0 0,0 0 0 0 0,0 0 0 0 0,0 0 0 0 0,0 0 0 0 0,0 0 0 0 0,0 0 0 0 0,0 0 0 0 0,0 0 0 0 0,0 0 0 0 0,0 0 0 0 0,-1 0 0 0 0,1 0 0 0 0,0 0 0 0 0,-1 0 0 0 0,1 0 0 0 0,-1 0 0 0 0,1 0 0 0 0,-1-1 0 0 0,0 1 0 0 0,1 0 0 0 0,-1 0 0 0 0,0-1 0 0 0,1 1 0 0 0,-1 0 0 0 0,0-1 0 0 0,0 1 0 0 0,0 0 0 0 0,0-1 0 0 0,0 1 0 0 0,0-1-2 0 0,-23 21 22 0 0,-1-2 0 0 0,0-1 1 0 0,-1-1-1 0 0,-1-1 0 0 0,-16 7-22 0 0,-59 36 24 0 0,-364 224-79 0 0,161-91 35 0 0,300-189 27 0 0,2-2-4 0 0,-1 1-1 0 0,0 0 1 0 0,1 0 0 0 0,0 0-1 0 0,-1 0 1 0 0,1 1-1 0 0,0 0 1 0 0,0-1-1 0 0,0 1 1 0 0,0 0-1 0 0,1 0 1 0 0,-1 1-1 0 0,1-1 1 0 0,0 0 0 0 0,0 1-1 0 0,0-1 1 0 0,0 1-1 0 0,0 3-2 0 0,29 4-73 0 0,13-8 129 0 0,-1-1-1 0 0,1-2 1 0 0,0-2 0 0 0,0-1 0 0 0,-1-2-1 0 0,6-3-55 0 0,20-1 105 0 0,318-39 337 0 0,-180 34-323 0 0,-163 9-531 0 0,-52 1-3493 0 0,12 1-1182 0 0,-1-1-4430 0 0,1 1-3282 0 0</inkml:trace>
  <inkml:trace contextRef="#ctx0" brushRef="#br0" timeOffset="345.794">1652 269 18388 0 0,'0'0'1327'0'0,"0"0"-539"0"0,0 0-162 0 0,0 0 226 0 0,0 0 225 0 0,0 0 62 0 0,0 0-176 0 0,0 0-309 0 0,0 0-196 0 0,0 0-60 0 0,0 0-37 0 0,0 0-3 0 0,0 0-10 0 0,-8 28-26 0 0,-27 90-15 0 0,-34 218 863 0 0,34-112-1169 0 0,38-296-4006 0 0,24-24-1247 0 0,-14 53-2555 0 0,-8 23-3418 0 0</inkml:trace>
  <inkml:trace contextRef="#ctx0" brushRef="#br0" timeOffset="591.531">1538 269 9810 0 0,'0'0'2279'0'0,"0"0"-332"0"0,0 0-93 0 0,0 0 25 0 0,0 0-149 0 0,0 0-309 0 0,0 0-300 0 0,0 0-222 0 0,31-10-158 0 0,99-31-114 0 0,114-18 1715 0 0,-83 44-2181 0 0,-161 15-185 0 0,1 0-1 0 0,-1 0 1 0 0,1 0 0 0 0,-1 0-1 0 0,1 0 1 0 0,-1 0-1 0 0,0 0 1 0 0,1 0 0 0 0,-1 0-1 0 0,1 0 1 0 0,-1 0 0 0 0,0 1-1 0 0,1-1 1 0 0,-1 0-1 0 0,1 0 1 0 0,-1 0 0 0 0,0 1-1 0 0,1-1 1 0 0,-1 0 0 0 0,0 0-1 0 0,1 1 1 0 0,-1-1-1 0 0,0 0 1 0 0,1 1 0 0 0,-1-1-1 0 0,0 0 1 0 0,0 1 0 0 0,0-1-1 0 0,1 0 1 0 0,-1 1-1 0 0,0-1 1 0 0,0 1 0 0 0,0-1-1 0 0,0 0 1 0 0,0 1 0 0 0,1-1-1 0 0,-1 1 1 0 0,0-1-1 0 0,0 1 1 0 0,0-1 0 0 0,0 0-1 0 0,0 1 1 0 0,-1-1 0 0 0,1 1-1 0 0,0-1 1 0 0,0 1-1 0 0,0-1 1 0 0,0 0 0 0 0,0 1-1 0 0,0-1 1 0 0,-1 1 0 0 0,1-1-1 0 0,0 0 1 0 0,0 1-1 0 0,-1-1 1 0 0,1 0 0 0 0,0 1-1 0 0,-1-1 1 0 0,1 0 0 0 0,0 0-1 0 0,-1 1 1 0 0,1-1-1 0 0,0 0 1 0 0,-1 0 0 0 0,1 1-1 0 0,0-1 1 0 0,-1 0 0 0 0,1 0 24 0 0,-24 24-2075 0 0,23-23 1937 0 0,-31 21-3449 0 0,8-8-3970 0 0,13-6-3600 0 0</inkml:trace>
  <inkml:trace contextRef="#ctx0" brushRef="#br0" timeOffset="795.985">1455 597 11987 0 0,'0'0'2808'0'0,"0"0"-957"0"0,0 0-316 0 0,0 0 102 0 0,0 0-21 0 0,0 0-206 0 0,0 0-226 0 0,0 0-263 0 0,0 0-202 0 0,0 0-151 0 0,0 0-108 0 0,36 0-84 0 0,113-1-62 0 0,-53-12 163 0 0,68-25-1137 0 0,-120 27-3067 0 0,-31 8-3312 0 0,-5-1-5581 0 0</inkml:trace>
  <inkml:trace contextRef="#ctx0" brushRef="#br0" timeOffset="2628.447">2269 936 3449 0 0,'0'0'1447'0'0,"0"0"-14"0"0,0 0 268 0 0,0 0 315 0 0,0 0 95 0 0,0 0-258 0 0,0 0-505 0 0,0 0-408 0 0,0 0-213 0 0,0 0-72 0 0,0 0 5 0 0,0 0-4 0 0,0 0-44 0 0,-1 3-64 0 0,-49 103 3056 0 0,45-92-3464 0 0,-1 0 0 0 0,2 0 0 0 0,0 0 0 0 0,0 0 1 0 0,1 1-1 0 0,1-1 0 0 0,1 1 0 0 0,0 0 0 0 0,1 0-140 0 0,0-15-10 0 0,3 12-4756 0 0,5-23-6548 0 0,-6 11 2383 0 0</inkml:trace>
  <inkml:trace contextRef="#ctx0" brushRef="#br0" timeOffset="3070.692">2425 586 14707 0 0,'0'0'1596'0'0,"0"0"-465"0"0,0 0-90 0 0,0 0 147 0 0,0 0 125 0 0,0 0-94 0 0,0 0-376 0 0,0 0-395 0 0,0 0-245 0 0,0 0-126 0 0,0 0-42 0 0,0 0 4 0 0,-3 3-17 0 0,-19 19 44 0 0,39-25-197 0 0,2-8 622 0 0,-14 6 449 0 0,-15 7-274 0 0,-49 41-14 0 0,66-40-2729 0 0,4-6-2104 0 0,-7 0-2496 0 0,-2 3-5222 0 0</inkml:trace>
  <inkml:trace contextRef="#ctx0" brushRef="#br0" timeOffset="8027.071">321 1256 6153 0 0,'0'0'3608'0'0,"0"0"-1541"0"0,0 0-459 0 0,0 0 161 0 0,0 0 126 0 0,0 0-112 0 0,0 0-394 0 0,0 0-466 0 0,0 0-341 0 0,0 0-182 0 0,0 0-80 0 0,0 0-25 0 0,-3 3 7 0 0,-29 30 1191 0 0,32-32-1449 0 0,0-1-28 0 0,0 0 0 0 0,42-15 504 0 0,-27 3-491 0 0,-13 8-3282 0 0,-7 9-6102 0 0,1-1-2473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4913 0 0,'0'0'2040'0'0,"0"0"-171"0"0,0 0 62 0 0,0 0 149 0 0,0 0 16 0 0,0 0-248 0 0,0 0-444 0 0,0 0-416 0 0,0 0-299 0 0,0 0-165 0 0,0 0-54 0 0,7 10 4019 0 0,-2-5-1099 0 0,-4-5-3348 0 0,-1 0-8 0 0,0 0 4 0 0,0 0-5 0 0,0 0-1 0 0,0 0 0 0 0,0 0-2 0 0,0 0-10 0 0,0 0 4 0 0,0 0 2 0 0,44 4 845 0 0,101-4-632 0 0,-70-9-169 0 0,89-23 139 0 0,-145 25-184 0 0,-19 7-12 0 0,0 0-1 0 0,0 0 11 0 0,0 0 1 0 0,0 0-21 0 0,0 0 9 0 0,0 0-2 0 0,0 0-26 0 0,-26 0-2068 0 0,-2 14-4343 0 0,19-6-1377 0 0,6-4-3881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12283 0 0,'0'0'2349'0'0,"0"0"-549"0"0,0 0-356 0 0,0 0-25 0 0,0 0 10 0 0,0 0-58 0 0,0 0-165 0 0,0 0-208 0 0,0 0-136 0 0,0 0-116 0 0,0 0-111 0 0,0 0-93 0 0,0 0-65 0 0,29 0-79 0 0,96-1-72 0 0,-9-13 358 0 0,35-2-464 0 0,-85 14-2729 0 0,-49 2 255 0 0,-6 0-3240 0 0,0 0-6789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10082 0 0,'0'0'5369'0'0,"0"0"-3259"0"0,0 0-1162 0 0,0 0-81 0 0,0 0 168 0 0,0 0 164 0 0,0 0 15 0 0,0 0-189 0 0,0 0-247 0 0,0 0-210 0 0,0 0-146 0 0,0 0-55 0 0,0 0-60 0 0,-10 21-23 0 0,-47 101 213 0 0,46-57 138 0 0,12-68-5597 0 0,8-17-6022 0 0,-5 12-777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66 8786 0 0,'0'0'2562'0'0,"0"0"-834"0"0,0 0-85 0 0,0 0 150 0 0,0 0 47 0 0,0 0-172 0 0,0 0-373 0 0,0 0-333 0 0,0 0-206 0 0,0 0-128 0 0,0 0-81 0 0,0 0-15 0 0,0-10-35 0 0,0-30-13 0 0,0 39-459 0 0,0 1-1 0 0,0-1 0 0 0,0 0 0 0 0,-1 0 0 0 0,1 1 0 0 0,0-1 0 0 0,-1 0 0 0 0,1 0 0 0 0,-1 1 1 0 0,1-1-1 0 0,-1 0 0 0 0,1 1 0 0 0,-1-1 0 0 0,1 1 0 0 0,-1-1 0 0 0,0 1 0 0 0,1-1 0 0 0,-1 1 0 0 0,0-1 1 0 0,1 1-1 0 0,-1 0 0 0 0,0-1 0 0 0,0 1 0 0 0,1 0 0 0 0,-1-1 0 0 0,0 1 0 0 0,0 0 0 0 0,1 0 0 0 0,-1 0 1 0 0,0 0-1 0 0,0 0 0 0 0,0 0 0 0 0,0 0 0 0 0,1 0 0 0 0,-1 0 0 0 0,0 0 0 0 0,0 0 0 0 0,0 1 1 0 0,1-1-1 0 0,-1 0 0 0 0,0 1-24 0 0,-4-1 169 0 0,-14 2-74 0 0,1 1 1 0 0,-1 1-1 0 0,1 1 0 0 0,0 0 1 0 0,0 1-1 0 0,1 1 1 0 0,0 0-1 0 0,0 2 0 0 0,1 0 1 0 0,0 1-1 0 0,1 0 0 0 0,0 1 1 0 0,0 1-1 0 0,1 0 0 0 0,1 1 1 0 0,0 1-1 0 0,0 0 0 0 0,0 3-95 0 0,6-8-9 0 0,-1 0 0 0 0,2 0-1 0 0,-1 1 1 0 0,1 0-1 0 0,1 0 1 0 0,0 1 0 0 0,0 0-1 0 0,1-1 1 0 0,1 2-1 0 0,0-1 1 0 0,0 0-1 0 0,1 1 1 0 0,0-1 0 0 0,1 1-1 0 0,1-1 1 0 0,0 7 9 0 0,0-14-4 0 0,1-1 0 0 0,0 0 0 0 0,0 1 1 0 0,0-1-1 0 0,0 0 0 0 0,1 0 0 0 0,-1 0 0 0 0,1 0 1 0 0,0 0-1 0 0,-1-1 0 0 0,1 1 0 0 0,1 0 0 0 0,-1-1 1 0 0,0 0-1 0 0,1 1 0 0 0,-1-1 0 0 0,1 0 1 0 0,0 0-1 0 0,-1 0 0 0 0,1-1 0 0 0,0 1 0 0 0,0-1 1 0 0,0 1-1 0 0,1-1 0 0 0,-1 0 0 0 0,0 0 0 0 0,0-1 1 0 0,1 1-1 0 0,-1 0 0 0 0,0-1 0 0 0,1 0 0 0 0,-1 0 4 0 0,111-14 59 0 0,-92 3-27 0 0,-2-2-1 0 0,1 0 1 0 0,-2-1 0 0 0,0-1 0 0 0,0-1-1 0 0,-2 0 1 0 0,0-2 0 0 0,-1 0-1 0 0,0 0 1 0 0,-2-2 0 0 0,0 0-1 0 0,-2 0 1 0 0,7-14-32 0 0,22-28 128 0 0,-20 24 126 0 0,-21 38-193 0 0,0 0-4 0 0,0 0-5 0 0,-1 5-13 0 0,-45 133 21 0 0,44-125-92 0 0,1 1 0 0 0,1 0-1 0 0,0-1 1 0 0,1 1 0 0 0,0 0 0 0 0,1-1-1 0 0,1 1 1 0 0,0-1 0 0 0,1 0 0 0 0,0 0 0 0 0,1 0-1 0 0,0-1 1 0 0,2 3 32 0 0,-4-11-97 0 0,36 59-961 0 0,-4-31-3772 0 0,-27-28 923 0 0,-1-4-4623 0 0,-3 0-2074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18388 0 0,'0'0'1354'0'0,"0"0"-209"0"0,0 0-14 0 0,0 0-5 0 0,0 0-61 0 0,0 0-205 0 0,0 0-293 0 0,0 0-216 0 0,0 0-156 0 0,0 0-98 0 0,-4 32-49 0 0,-11 100-35 0 0,14-83-109 0 0,3-46-3427 0 0,0-9-7069 0 0,-2 2-1217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18220 0 0,'0'0'943'0'0,"0"0"-147"0"0,0 0 41 0 0,0 0 54 0 0,0 0-23 0 0,0 0-223 0 0,0 0-320 0 0,0 0-196 0 0,0 0-65 0 0,0 0-30 0 0,0 0 2 0 0,0 0-11 0 0,0 0-29 0 0,3 1 4 0 0,13 9-91 0 0,-22-8 2773 0 0,7-2-2680 0 0,-1 0 0 0 0,0 0 0 0 0,0-1 0 0 0,1 1 0 0 0,-1 0 0 0 0,0 0-1 0 0,0 0 1 0 0,1 0 0 0 0,-1-1 0 0 0,0 1 0 0 0,0 0 0 0 0,0 0 0 0 0,1 0 0 0 0,-1-1 0 0 0,0 1 0 0 0,0 0 0 0 0,0 0-1 0 0,0-1 1 0 0,0 1 0 0 0,1 0 0 0 0,-1 0 0 0 0,0-1 0 0 0,0 1 0 0 0,0 0 0 0 0,0-1 0 0 0,0 1 0 0 0,0 0 0 0 0,0-1 0 0 0,0 1-1 0 0,0 0 1 0 0,0 0 0 0 0,0-1 0 0 0,0 1 0 0 0,0 0 0 0 0,0-1 0 0 0,-1 1 0 0 0,1 0 0 0 0,0 0 0 0 0,0-1 0 0 0,0 1 0 0 0,0 0-1 0 0,0 0 1 0 0,-1-1 0 0 0,1 1 0 0 0,0 0 0 0 0,0 0 0 0 0,0 0 0 0 0,-1-1 0 0 0,1 1 0 0 0,0 0 0 0 0,0 0 0 0 0,-1 0 0 0 0,1 0-1 0 0,0 0 1 0 0,0-1 0 0 0,-1 1 0 0 0,1 0 0 0 0,0 0 0 0 0,0 0 0 0 0,-1 0-2 0 0,7-2-560 0 0,-9 1-2248 0 0,-5 0-5462 0 0,5 1-3718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9826 0 0,'0'0'4310'0'0,"0"0"-1905"0"0,0 0-634 0 0,0 0-108 0 0,0 0-135 0 0,0 0-226 0 0,0 0-309 0 0,0 0-267 0 0,0 0-157 0 0,0 0-73 0 0,0 0-67 0 0,0 0-11 0 0,0 0-40 0 0,21-4-33 0 0,131-25 586 0 0,110 18 244 0 0,-249 15-1158 0 0,-12-3-15 0 0,0-1 0 0 0,0 1 0 0 0,0-1 0 0 0,0 1 0 0 0,0-1 0 0 0,0 1 1 0 0,0-1-1 0 0,0 0 0 0 0,0 0 0 0 0,0 1 0 0 0,0-1 0 0 0,0 0 0 0 0,0 0 0 0 0,0 0 0 0 0,0 0 0 0 0,0 0 0 0 0,0 0 1 0 0,0 0-1 0 0,0 0 0 0 0,0-1 0 0 0,0 1 0 0 0,1 0 0 0 0,-1-1 0 0 0,-1 1 0 0 0,1 0 0 0 0,0-1 0 0 0,0 0 0 0 0,0 1 0 0 0,0-1 1 0 0,0 1-1 0 0,0-1 0 0 0,0 0 0 0 0,-1 0 0 0 0,1 0-2 0 0,0-1 19 0 0,0 1 0 0 0,0-1-1 0 0,0 0 1 0 0,-1 0 0 0 0,1 0 0 0 0,-1 0 0 0 0,1 0-1 0 0,-1 0 1 0 0,0 0 0 0 0,0 0 0 0 0,0 0 0 0 0,0 0-1 0 0,0 0 1 0 0,0 0 0 0 0,-1 0 0 0 0,1 0 0 0 0,0 0-1 0 0,-1 0 1 0 0,0 0 0 0 0,1 0 0 0 0,-1 1 0 0 0,0-1-1 0 0,0 0 1 0 0,0 0 0 0 0,0 1 0 0 0,-1-1 0 0 0,1 0-1 0 0,0 1 1 0 0,-1-1 0 0 0,0 0-19 0 0,-99-91-367 0 0,88 60-1370 0 0,12 18-6921 0 0,1 8-3744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4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4 8794 0 0,'0'0'3626'0'0,"0"0"-1160"0"0,0 0-595 0 0,0 0-144 0 0,0 0-73 0 0,0 0-161 0 0,0 0-259 0 0,0 0-291 0 0,0 0-230 0 0,0 0-166 0 0,0 0-107 0 0,0 0-60 0 0,0 0-37 0 0,7-4 1188 0 0,-2 4-1622 0 0,11 1 886 0 0,-29 3 65 0 0,-589 98-356 0 0,516-76-325 0 0,84-24-177 0 0,1-1-1 0 0,0 1 1 0 0,0 0-1 0 0,0 0 1 0 0,1 0 0 0 0,-1 0-1 0 0,0 0 1 0 0,1 0-1 0 0,0 0 1 0 0,-1 0-1 0 0,1 1 1 0 0,0-1 0 0 0,0 0-1 0 0,0 0 1 0 0,0 0-1 0 0,0 0 1 0 0,0 0-1 0 0,1 0 1 0 0,-1 0 0 0 0,1 0-1 0 0,0 0 1 0 0,-1 0-1 0 0,1 0 1 0 0,0 0-1 0 0,0 0 1 0 0,0 0 0 0 0,0 0-1 0 0,1 0-1 0 0,54 36 159 0 0,160-26 127 0 0,-153-13-241 0 0,68 12 79 0 0,-129-11-125 0 0,-1 0 1 0 0,0 0 0 0 0,1 0 0 0 0,-1 0-1 0 0,0 0 1 0 0,0 0 0 0 0,1 1 0 0 0,-1-1-1 0 0,0 1 1 0 0,0-1 0 0 0,0 1 0 0 0,0-1-1 0 0,0 1 1 0 0,1 0 0 0 0,-1-1 0 0 0,0 1 0 0 0,0 0-1 0 0,-1 0 1 0 0,1 0 0 0 0,0 0 0 0 0,0-1-1 0 0,0 1 1 0 0,0 1 0 0 0,-1-1 0 0 0,1 0-1 0 0,-1 0 1 0 0,1 0 0 0 0,-1 0 0 0 0,1 0-1 0 0,-1 1 1 0 0,1-1 0 0 0,-1 0 0 0 0,0 0 0 0 0,0 0-1 0 0,0 1 1 0 0,0-1 0 0 0,0 0 0 0 0,0 1-1 0 0,0-1 1 0 0,0 0 0 0 0,0 0 0 0 0,0 1-1 0 0,-1-1 1 0 0,1 0 0 0 0,-1 1 0 0 0,-58 47 146 0 0,48-43-140 0 0,-214 116 15 0 0,162-89-9 0 0,-1 0 15 0 0,2 2 1 0 0,2 3 0 0 0,-25 22-28 0 0,-14 42-104 0 0,98-100 104 0 0,0-1 1 0 0,1 1-1 0 0,-1-1 0 0 0,0 1 0 0 0,1 0 1 0 0,-1-1-1 0 0,1 1 0 0 0,-1 0 1 0 0,1-1-1 0 0,0 1 0 0 0,0 0 1 0 0,0-1-1 0 0,0 1 0 0 0,0 0 1 0 0,0 0-1 0 0,0-1 0 0 0,1 1 1 0 0,-1 0-1 0 0,0-1 0 0 0,1 1 0 0 0,0 0 1 0 0,-1-1-1 0 0,1 1 0 0 0,0-1 1 0 0,0 1-1 0 0,0-1 0 0 0,0 1 1 0 0,0-1-1 0 0,0 0 0 0 0,0 1 1 0 0,0-1-1 0 0,0 0 0 0 0,1 0 0 0 0,-1 0 1 0 0,1 0-1 0 0,-1 0 0 0 0,1 0 1 0 0,-1 0-1 0 0,1-1 0 0 0,-1 1 1 0 0,1-1-1 0 0,0 1 0 0 0,-1-1 0 0 0,17 5 18 0 0,0-1 0 0 0,1 0-1 0 0,-1-2 1 0 0,1 0 0 0 0,-1-1 0 0 0,1-1-1 0 0,-1-1 1 0 0,1 0 0 0 0,6-3-18 0 0,-7 3 16 0 0,446-55 467 0 0,-358 53-352 0 0,-92 7 3 0 0,2 0-3719 0 0,-6-8-5140 0 0,-7 0-3809 0 0</inkml:trace>
  <inkml:trace contextRef="#ctx0" brushRef="#br0" timeOffset="614.745">231 1171 14427 0 0,'0'0'1456'0'0,"0"0"-255"0"0,0 0-49 0 0,0 0 71 0 0,0 0 20 0 0,0 0-130 0 0,0 0-234 0 0,0 0-204 0 0,0 0-192 0 0,0 0-122 0 0,0 0-94 0 0,0 0-80 0 0,0 0-65 0 0,-9 9-47 0 0,-26 25-36 0 0,35-34-40 0 0,0 0 0 0 0,1 0 0 0 0,-1-1 1 0 0,0 1-1 0 0,0 0 0 0 0,1 0 0 0 0,-1 0 0 0 0,0 0 1 0 0,0-1-1 0 0,1 1 0 0 0,-1 0 0 0 0,0 0 0 0 0,0 0 1 0 0,1 0-1 0 0,-1 0 0 0 0,0 0 0 0 0,0 0 1 0 0,1 0-1 0 0,-1 0 0 0 0,0 0 0 0 0,1 0 0 0 0,-1 0 1 0 0,0 0-1 0 0,0 0 0 0 0,1 0 0 0 0,-1 0 1 0 0,0 0-1 0 0,1 0 0 0 0,-1 0 0 0 0,0 0 0 0 0,0 1 1 0 0,1-1-1 0 0,-1 0 0 0 0,0 0 0 0 0,0 0 1 0 0,1 0-1 0 0,-1 1 0 0 0,0-1 0 0 0,0 0 0 0 0,0 0 1 0 0,0 0-1 0 0,1 1 0 0 0,-1-1 0 0 0,0 0 0 0 0,0 0 1 0 0,0 1-1 0 0,0-1 0 0 0,0 0 0 0 0,1 0 1 0 0,-1 1-1 0 0,0-1 0 0 0,0 0 0 0 0,0 1 0 0 0,0-1 1 0 0,0 0-1 0 0,0 0 0 0 0,0 1 0 0 0,0-1 1 0 0,16-15-58 0 0,17-21-2847 0 0,-26 29-7064 0 0,-5 6-1716 0 0</inkml:trace>
  <inkml:trace contextRef="#ctx0" brushRef="#br0" timeOffset="1400.815">1045 1031 10010 0 0,'0'0'2153'0'0,"0"0"-242"0"0,0 0 2 0 0,0 0 41 0 0,0 0-63 0 0,0 0-240 0 0,0 0-312 0 0,0 0-252 0 0,0 0-231 0 0,0 0-189 0 0,0 0-127 0 0,0 0-62 0 0,0 0-32 0 0,2-14-31 0 0,32-101 513 0 0,94-119 227 0 0,-117 214-1140 0 0,1 1 0 0 0,1 1 0 0 0,1 0 0 0 0,1 1 0 0 0,0 0 0 0 0,1 1 0 0 0,1 1 0 0 0,0 0-1 0 0,1 1 1 0 0,1 2 0 0 0,17-10-15 0 0,-35 22-1 0 0,0 0-1 0 0,1 0 0 0 0,-1 0 1 0 0,0 1-1 0 0,0-1 1 0 0,1 0-1 0 0,-1 1 0 0 0,0-1 1 0 0,0 1-1 0 0,1-1 1 0 0,-1 1-1 0 0,0 0 0 0 0,0-1 1 0 0,0 1-1 0 0,0 0 1 0 0,0 0-1 0 0,0 0 0 0 0,0 0 1 0 0,0 0-1 0 0,0 0 0 0 0,-1 0 1 0 0,1 0-1 0 0,0 0 1 0 0,0 0-1 0 0,-1 1 0 0 0,1-1 1 0 0,-1 0-1 0 0,1 0 1 0 0,-1 0-1 0 0,0 1 0 0 0,1-1 1 0 0,-1 0-1 0 0,0 1 1 0 0,0-1-1 0 0,0 0 0 0 0,0 1 1 0 0,0-1-1 0 0,0 0 0 0 0,-1 1 1 0 0,1-1-1 0 0,0 0 1 0 0,0 1-1 0 0,-1-1 0 0 0,1 0 1 0 0,-1 0-1 0 0,1 0 1 0 0,-1 1-1 0 0,0-1 0 0 0,0 0 1 0 0,1 0-1 0 0,-2 1 2 0 0,1 9 56 0 0,-21 110-71 0 0,20-98 10 0 0,0-16-2 0 0,1-1 0 0 0,0 0 0 0 0,0 1 0 0 0,1-1 0 0 0,0 1 0 0 0,0 0 0 0 0,1-1-1 0 0,-1 1 1 0 0,1-1 0 0 0,1 0 0 0 0,-1 1 0 0 0,1-1 0 0 0,0 0 0 0 0,2 3 7 0 0,-1-7-2 0 0,0-1-1 0 0,0 1 1 0 0,1-1 0 0 0,-1 1 0 0 0,0-1-1 0 0,1 0 1 0 0,-1 0 0 0 0,1-1-1 0 0,-1 1 1 0 0,1-1 0 0 0,-1 0 0 0 0,1 0-1 0 0,-1 0 1 0 0,1 0 0 0 0,-1 0-1 0 0,1-1 1 0 0,-1 0 0 0 0,1 1-1 0 0,-1-1 1 0 0,0-1 0 0 0,1 1 0 0 0,-1 0-1 0 0,0-1 1 0 0,0 0 0 0 0,0 1-1 0 0,0-1 1 0 0,0 0 0 0 0,1-2 2 0 0,18-16 13 0 0,-1 0 0 0 0,0-2-1 0 0,-2 0 1 0 0,-1-1 0 0 0,14-24-13 0 0,18-22 16 0 0,-34 51-32 0 0,1 1 0 0 0,1 1-1 0 0,0 0 1 0 0,1 1 0 0 0,0 1 0 0 0,11-5 16 0 0,-30 19 2 0 0,1-1 1 0 0,-1 1-1 0 0,1-1 1 0 0,0 1-1 0 0,-1-1 0 0 0,1 1 1 0 0,0-1-1 0 0,0 1 1 0 0,-1-1-1 0 0,1 1 1 0 0,0 0-1 0 0,0 0 1 0 0,-1-1-1 0 0,1 1 1 0 0,0 0-1 0 0,0 0 1 0 0,0 0-1 0 0,0 0 1 0 0,-1 0-1 0 0,1 0 1 0 0,0 0-1 0 0,0 0 1 0 0,0 0-1 0 0,-1 0 0 0 0,1 0 1 0 0,0 1-1 0 0,0-1 1 0 0,0 0-1 0 0,-1 1 1 0 0,1-1-1 0 0,0 0 1 0 0,0 1-1 0 0,-1-1 1 0 0,1 1-1 0 0,0-1 1 0 0,-1 1-1 0 0,1-1 1 0 0,-1 1-1 0 0,1 0 1 0 0,-1-1-1 0 0,1 1 1 0 0,-1 0-1 0 0,1-1 0 0 0,-1 1 1 0 0,0 0-1 0 0,1 0 1 0 0,-1-1-1 0 0,0 1 1 0 0,1 0-1 0 0,-1 0 1 0 0,0 0-1 0 0,0 0-2 0 0,6 52 118 0 0,-6-39-94 0 0,0 13 5 0 0,-2-1 0 0 0,-1 1 0 0 0,0 0-1 0 0,-2-1 1 0 0,-2 0 0 0 0,-1 4-29 0 0,-20 116-357 0 0,27-142-301 0 0,0 30 604 0 0,3-23-3445 0 0,1-2-4619 0 0,-1-5-4266 0 0</inkml:trace>
  <inkml:trace contextRef="#ctx0" brushRef="#br0" timeOffset="2132.49">2070 913 9466 0 0,'0'0'3474'0'0,"0"0"-1313"0"0,0 0-486 0 0,0 0-95 0 0,0 0-53 0 0,0 0-97 0 0,0 0-261 0 0,0 0-254 0 0,0 0-196 0 0,0 0-155 0 0,0 0-125 0 0,0 0-85 0 0,0 0-48 0 0,-7 20-81 0 0,-22 58-33 0 0,8 28-134 0 0,21-97-421 0 0,0-8-224 0 0,2-3-2931 0 0,1-1 909 0 0,-2 1-1896 0 0,1-2-6982 0 0</inkml:trace>
  <inkml:trace contextRef="#ctx0" brushRef="#br0" timeOffset="2385.719">2133 615 14291 0 0,'0'0'2281'0'0,"0"0"-577"0"0,0 0-272 0 0,0 0-200 0 0,0 0-215 0 0,0 0-289 0 0,0 0-296 0 0,0 0-248 0 0,0 0-136 0 0,0 0-80 0 0,0 0-112 0 0,0 0-176 0 0,0 0-376 0 0,0 0-1025 0 0,-33 22-3904 0 0,33-18-7130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0 0 0,'0'0'489'0'0,"0"0"633"0"0,0 0 394 0 0,0 0 259 0 0,0 0 119 0 0,0 0-61 0 0,0 0-173 0 0,0 0-237 0 0,0 0-232 0 0,0 0-143 0 0,0 0-101 0 0,0 0-19 0 0,-1 3 517 0 0,0 11 9844 0 0,1-12-10732 0 0,152 16-174 0 0,-114-11-294 0 0,-39 4 131 0 0,-78 16 101 0 0,-281 115-250 0 0,151-42-44 0 0,253-85 19 0 0,141-11 133 0 0,116-4-81 0 0,-299 0-98 0 0,9 0 3 0 0,0 1 1 0 0,0 0 0 0 0,0 0-1 0 0,-1 1 1 0 0,1 1 0 0 0,0 0 0 0 0,-1 0-1 0 0,0 1 1 0 0,8 3-4 0 0,-18-6 2 0 0,1 0 0 0 0,-1 0 0 0 0,1 0 0 0 0,-1 0 0 0 0,0 0 0 0 0,0 0 0 0 0,0 0 0 0 0,1 0 0 0 0,-1 0 0 0 0,0 0 0 0 0,0 1 0 0 0,0-1 0 0 0,0 0 0 0 0,-1 0 0 0 0,1 0 0 0 0,0 0 0 0 0,0 0 0 0 0,-1 0 0 0 0,1 0 0 0 0,0 0 1 0 0,-1 0-1 0 0,1 0 0 0 0,-1 0 0 0 0,1-1 0 0 0,-1 1 0 0 0,0 0 0 0 0,1 0 0 0 0,-1 0 0 0 0,0-1 0 0 0,0 1 0 0 0,1 0 0 0 0,-1-1 0 0 0,0 1 0 0 0,0 0 0 0 0,0-1 0 0 0,0 1 0 0 0,0-1 0 0 0,0 0 0 0 0,0 1 0 0 0,0-1 0 0 0,0 0-2 0 0,-2 2 13 0 0,-138 83 18 0 0,-8 3 0 0 0,48-31-22 0 0,3 5 0 0 0,-63 54-9 0 0,157-114-2 0 0,1 0 0 0 0,0 1 0 0 0,0-1 1 0 0,0 1-1 0 0,1-1 0 0 0,-1 1 0 0 0,1 0 0 0 0,-1 0 1 0 0,1 0-1 0 0,0 0 0 0 0,0 1 0 0 0,0-1 0 0 0,1 0 1 0 0,-1 1-1 0 0,1 0 0 0 0,0-1 0 0 0,0 1 0 0 0,0 0 0 0 0,0-1 1 0 0,0 1-1 0 0,1 0 0 0 0,0 0 0 0 0,0 0 0 0 0,0-1 1 0 0,0 2 1 0 0,50 29 54 0 0,-23-31-11 0 0,0-1-1 0 0,0 0 1 0 0,0-2-1 0 0,0-2 1 0 0,0 0-1 0 0,0-2 1 0 0,0 0-1 0 0,-1-2 1 0 0,21-8-43 0 0,8 1 68 0 0,-45 11-59 0 0,66-16-42 0 0,0 4 1 0 0,1 2 0 0 0,12 4 32 0 0,-156 40-6098 0 0,46-17-3757 0 0,9-7-2835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137 199 5329 0 0,'0'0'1371'0'0,"0"0"-240"0"0,0 0 131 0 0,0 0 269 0 0,0 0 158 0 0,0 0-42 0 0,0 0-172 0 0,0 0-142 0 0,0 0-73 0 0,0 0-13 0 0,0 0-18 0 0,0 0-67 0 0,0 0-107 0 0,22 5-118 0 0,72 13-115 0 0,-46-25 260 0 0,-42 2-873 0 0,1 1-95 0 0,-1 0 0 0 0,0 0 0 0 0,0-1 1 0 0,0 1-1 0 0,-1-1 0 0 0,0 0 0 0 0,0-1 0 0 0,0 1 1 0 0,0-1-1 0 0,-1 0 0 0 0,0 0 0 0 0,0-1 0 0 0,-1 1 1 0 0,0-1-1 0 0,0 0 0 0 0,0 0 0 0 0,-1 0 0 0 0,0 0 1 0 0,-1 0-1 0 0,1 0 0 0 0,-1-1 0 0 0,-1 1 0 0 0,1 0 1 0 0,-1-1-1 0 0,0 1 0 0 0,-1 0 0 0 0,0-3-114 0 0,-2 7 4 0 0,0 0 0 0 0,0 0 0 0 0,0 0 0 0 0,-1 1-1 0 0,1-1 1 0 0,0 1 0 0 0,-1 0 0 0 0,0 0 0 0 0,1 0 0 0 0,-1 1 0 0 0,0-1-1 0 0,0 1 1 0 0,0 0 0 0 0,0 0 0 0 0,0 0 0 0 0,0 0 0 0 0,-1 1 0 0 0,1 0-1 0 0,0-1 1 0 0,0 2 0 0 0,0-1 0 0 0,0 0 0 0 0,-1 1 0 0 0,1 0 0 0 0,0 0-1 0 0,0 0 1 0 0,0 0 0 0 0,-1 1-4 0 0,-12 6-16 0 0,0 0 0 0 0,1 0 0 0 0,0 2-1 0 0,0 0 1 0 0,1 1 0 0 0,1 0 0 0 0,-1 1 0 0 0,2 1 0 0 0,-5 6 16 0 0,9-11-3 0 0,-2 1-5 0 0,1 1-1 0 0,0 1 1 0 0,1 0 0 0 0,0 0-1 0 0,0 1 1 0 0,1 0 0 0 0,1 1-1 0 0,0 0 1 0 0,0 0 0 0 0,2 0-1 0 0,-1 1 1 0 0,2-1 0 0 0,0 1-1 0 0,1 1 1 0 0,0-1 0 0 0,0 11 8 0 0,5-20 1 0 0,0 0 0 0 0,0 0 0 0 0,1 0 0 0 0,0-1 0 0 0,0 1 0 0 0,0-1 0 0 0,0 0 0 0 0,1 0-1 0 0,0 0 1 0 0,0 0 0 0 0,0 0 0 0 0,0-1 0 0 0,0 0 0 0 0,1 0 0 0 0,0 0 0 0 0,-1-1 0 0 0,1 1 0 0 0,0-1 0 0 0,0 0 0 0 0,1 0 0 0 0,-1-1 0 0 0,0 0 0 0 0,0 0 0 0 0,1 0 0 0 0,-1 0 0 0 0,1-1 0 0 0,-1 0 0 0 0,0 0 0 0 0,6-1-1 0 0,5 3 8 0 0,29 3-25 0 0,0-2 1 0 0,0-1-1 0 0,0-3 0 0 0,41-6 17 0 0,26-10-2540 0 0,-97 13 303 0 0,-2 1-4180 0 0,-5 3-5830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13651 0 0,'0'0'1600'0'0,"0"0"-601"0"0,0 0-199 0 0,0 0 207 0 0,0 0 253 0 0,0 0 119 0 0,0 0-138 0 0,0 0-276 0 0,0 0-235 0 0,0 0-173 0 0,0 0-93 0 0,0 0-24 0 0,0 0-33 0 0,-6 11-17 0 0,-28 55 300 0 0,15 18 600 0 0,19-83-1307 0 0,0-1-21 0 0,0 0-35 0 0,0 0-48 0 0,0 0-54 0 0,15-26-3090 0 0,-10 18 1320 0 0,1-2-5508 0 0,-3 2-4569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7690 0 0,'0'0'2980'0'0,"0"0"-1074"0"0,0 0-503 0 0,0 0 9 0 0,0 0 55 0 0,0 0-56 0 0,0 0-180 0 0,0 0-257 0 0,0 0-214 0 0,0 0-153 0 0,0 0-83 0 0,0 0-53 0 0,0 0-43 0 0,-10-1-14 0 0,-64-2 1291 0 0,47 14-1110 0 0,28-11-566 0 0,-1 0-1 0 0,0 1 1 0 0,1-1 0 0 0,-1 0 0 0 0,0 0 0 0 0,1 0 0 0 0,-1 0 0 0 0,0 0 0 0 0,0 0 0 0 0,1 0 0 0 0,-1 1 0 0 0,0-1 0 0 0,0 0 0 0 0,1 0 0 0 0,-1 0 0 0 0,0 0 0 0 0,0 1 0 0 0,0-1 0 0 0,1 0 0 0 0,-1 0 0 0 0,0 1-1 0 0,0-1 1 0 0,0 0 0 0 0,0 0 0 0 0,1 1 0 0 0,-1-1 0 0 0,0 0 0 0 0,0 1 0 0 0,0-1 0 0 0,0 0 0 0 0,0 1 0 0 0,0-1 0 0 0,0 0 0 0 0,0 0 0 0 0,0 1 0 0 0,0-1 0 0 0,0 0 0 0 0,0 1 0 0 0,0-1 0 0 0,0 0 0 0 0,0 0-1 0 0,0 1 1 0 0,-1-1 0 0 0,1 0 0 0 0,0 1 0 0 0,0-1 0 0 0,0 0 0 0 0,0 0-29 0 0,46-3 487 0 0,-45 3-442 0 0,-1 0 23 0 0,0 0 14 0 0,0 0 7 0 0,0 0-16 0 0,-11 0 74 0 0,10 0-3138 0 0,7 0 148 0 0,-1 0-3224 0 0,-1 0-6197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5017 0 0,'0'0'3558'0'0,"0"0"-1208"0"0,0 0-471 0 0,0 0-49 0 0,0 0-59 0 0,0 0-144 0 0,0 0-252 0 0,0 0-288 0 0,0 0-186 0 0,0 0-77 0 0,0 0-57 0 0,0 0-59 0 0,0 0-47 0 0,26-4-64 0 0,81-14-73 0 0,100 4 882 0 0,-89 10-1170 0 0,-123-7 743 0 0,-84-52-633 0 0,87 63-384 0 0,1-1 0 0 0,-1 0-1 0 0,1 1 1 0 0,0-1-1 0 0,-1 0 1 0 0,1 0-1 0 0,0 0 1 0 0,0 0-1 0 0,0 0 1 0 0,0 0-1 0 0,0-1 1 0 0,0 1 0 0 0,0 0-1 0 0,0 0 1 0 0,0-1-1 0 0,0 1 1 0 0,1-1-1 0 0,-1 1 1 0 0,1 0-1 0 0,-1-1 1 0 0,1 1-1 0 0,-1-1 1 0 0,1 1 0 0 0,0-1-1 0 0,0 0 1 0 0,0 1-1 0 0,0-1 1 0 0,0 1-1 0 0,0-1 1 0 0,0 1-1 0 0,0-1 1 0 0,1 1-1 0 0,-1-1 1 0 0,0 1 0 0 0,1-1-1 0 0,0 1 1 0 0,-1-1-1 0 0,1 1 1 0 0,0 0-1 0 0,0-1 1 0 0,-1 1-1 0 0,1 0 1 0 0,0 0 0 0 0,0-1-1 0 0,1 1 1 0 0,-1 0-1 0 0,0 0 1 0 0,1 0 38 0 0,42-6-5095 0 0,-36 6 1901 0 0,7-2-8738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14523 0 0,'0'0'1667'0'0,"0"0"-463"0"0,0 0-62 0 0,0 0 132 0 0,0 0 63 0 0,0 0-107 0 0,0 0-269 0 0,0 0-258 0 0,0 0-215 0 0,0 0-162 0 0,0 0-105 0 0,0 0-89 0 0,0 0-49 0 0,-9 27-50 0 0,-25 79-17 0 0,31-71-252 0 0,7-37 19 0 0,14-14-1785 0 0,-8 2-5348 0 0,-5 7-4152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6721 0 0,'0'0'4668'0'0,"0"0"-2033"0"0,0 0-740 0 0,0 0-121 0 0,0 0-92 0 0,0 0-145 0 0,0 0-251 0 0,0 0-304 0 0,0 0-258 0 0,0 0-223 0 0,0 0-175 0 0,0 0-73 0 0,0 0 11 0 0,10 3 874 0 0,78 5 87 0 0,260-19-237 0 0,-259 0-946 0 0,-89 11-28 0 0,0 0 0 0 0,-1 0 1 0 0,1-1-1 0 0,0 1 0 0 0,0 0 1 0 0,0 0-1 0 0,-1-1 0 0 0,1 1 1 0 0,0 0-1 0 0,0 0 0 0 0,0-1 0 0 0,0 1 1 0 0,0 0-1 0 0,-1-1 0 0 0,1 1 1 0 0,0 0-1 0 0,0-1 0 0 0,0 1 1 0 0,0 0-1 0 0,0-1 0 0 0,0 1 0 0 0,0 0 1 0 0,0-1-1 0 0,0 1 0 0 0,0 0 1 0 0,0-1-1 0 0,0 1 0 0 0,0 0 1 0 0,1-1-1 0 0,-1 1 0 0 0,0 0 0 0 0,0 0 1 0 0,0-1-1 0 0,0 1 0 0 0,0 0 1 0 0,1-1-1 0 0,-1 1 0 0 0,0 0 1 0 0,0 0-1 0 0,1-1 0 0 0,-1 1 0 0 0,0 0 1 0 0,0 0-1 0 0,1 0 0 0 0,-1-1 1 0 0,0 1-1 0 0,0 0 0 0 0,1 0 1 0 0,-1 0-1 0 0,0 0 0 0 0,1 0 1 0 0,-1 0-15 0 0,-9-6-52 0 0,-5-5 82 0 0,6 6-23 0 0,1 0 0 0 0,0 0-1 0 0,0-1 1 0 0,0 0 0 0 0,1 0-1 0 0,-1 0 1 0 0,2-1 0 0 0,-1 0 0 0 0,1-1-1 0 0,0 1 1 0 0,0-1 0 0 0,1 0-1 0 0,0 0 1 0 0,0 0-7 0 0,2 1-177 0 0,0-1 1 0 0,0 0-1 0 0,0 0 0 0 0,1 0 1 0 0,0 0-1 0 0,0 0 0 0 0,1 0 1 0 0,0 0-1 0 0,1 0 0 0 0,0 0 1 0 0,0 0-1 0 0,1-3 177 0 0,14-33-10587 0 0,-10 36-1698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6145 0 0,'0'0'2888'0'0,"0"0"-608"0"0,0 0-368 0 0,0 0-68 0 0,0 0-61 0 0,0 0-183 0 0,0 0-278 0 0,0 0-308 0 0,0 0-233 0 0,0 0-132 0 0,0 0-71 0 0,0 0-57 0 0,0 0-40 0 0,13 22 2448 0 0,-10-19-2799 0 0,0 0 1 0 0,0 0-1 0 0,0-1 0 0 0,1 1 1 0 0,-1-1-1 0 0,1 0 1 0 0,-1 0-1 0 0,1-1 0 0 0,0 1 1 0 0,0-1-1 0 0,0 1 0 0 0,0-1 1 0 0,0 0-1 0 0,0-1 0 0 0,0 1 1 0 0,0-1-1 0 0,0 0 1 0 0,3 0-132 0 0,3 1 148 0 0,263 2 1120 0 0,-272-3-1242 0 0,-1 0-10 0 0,0 0 2 0 0,0 0 3 0 0,0 0-4 0 0,0 0 19 0 0,0 0-6 0 0,0 0-32 0 0,0 0 29 0 0,0 0-8 0 0,0 0-3 0 0,0 0 18 0 0,0 0-1 0 0,0 0-5 0 0,0 0-3 0 0,0 0-21 0 0,0 0 3 0 0,0 0-18 0 0,0 0-10 0 0,0 0-10 0 0,0 0-28 0 0,0 0 2 0 0,0 0-22 0 0,-34-3-4974 0 0,30 3 2656 0 0,-2 0-3626 0 0,2 0-6140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10866 0 0,'0'0'2035'0'0,"0"0"-508"0"0,0 0-130 0 0,0 0 84 0 0,0 0 25 0 0,0 0-151 0 0,0 0-316 0 0,0 0-271 0 0,0 0-137 0 0,0 0-22 0 0,0 0 9 0 0,0 0 11 0 0,0 0-11 0 0,4 5-64 0 0,-2-2-408 0 0,1 0 0 0 0,0-1-1 0 0,0 1 1 0 0,0-1-1 0 0,1 1 1 0 0,-1-1 0 0 0,0 0-1 0 0,1 0 1 0 0,0 0-1 0 0,-1-1 1 0 0,1 1-1 0 0,0-1 1 0 0,0 0 0 0 0,0 0-1 0 0,0 0 1 0 0,0 0-1 0 0,0-1 1 0 0,0 0-1 0 0,3 0-145 0 0,253-4 1431 0 0,-259 4-1420 0 0,-1 0-26 0 0,0 0-23 0 0,0 0-22 0 0,0 0-36 0 0,0 0-55 0 0,0 0-112 0 0,0 0-129 0 0,0 0-176 0 0,0 0-277 0 0,0 0-473 0 0,0 0-1032 0 0,0 0-3335 0 0,0 0-6502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78 16796 0 0,'0'0'1241'0'0,"0"0"-439"0"0,0 0-181 0 0,0 0 171 0 0,0 0 225 0 0,0 0 121 0 0,0 0-64 0 0,0 0-188 0 0,0 0-178 0 0,0 0-120 0 0,0 0-92 0 0,0 0-79 0 0,0 0-37 0 0,1 25-23 0 0,-2 156 375 0 0,1 139-36 0 0,-3-295-725 0 0,-1 0 0 0 0,-1 0 1 0 0,0-1-1 0 0,-2 1 0 0 0,-1-2 1 0 0,-5 10 28 0 0,11-29 432 0 0,-6 12-2270 0 0,4-25-1401 0 0,35-92-8413 0 0,-26 82 5805 0 0,2 3-578 0 0</inkml:trace>
  <inkml:trace contextRef="#ctx0" brushRef="#br0" timeOffset="266.658">30 89 9874 0 0,'0'0'2151'0'0,"0"0"-436"0"0,0 0-152 0 0,0 0 40 0 0,0 0 16 0 0,0 0-134 0 0,0 0-273 0 0,0 0-253 0 0,0 0-127 0 0,0 0-97 0 0,0 0-96 0 0,0 0-81 0 0,0 0-92 0 0,30-8-41 0 0,97-22-46 0 0,60-13 847 0 0,-50 36-1133 0 0,-135 7-137 0 0,-1 0 0 0 0,0 0 0 0 0,1 0 0 0 0,-1 0 0 0 0,0 0 0 0 0,1 1 0 0 0,-1-1 0 0 0,0 1 0 0 0,1-1 0 0 0,-1 1 0 0 0,0-1-1 0 0,0 1 1 0 0,0-1 0 0 0,1 1 0 0 0,-1 0 0 0 0,0 0 0 0 0,0 0 0 0 0,0 0 0 0 0,0 0 0 0 0,0 0 0 0 0,-1 0 0 0 0,1 0 0 0 0,0 0 0 0 0,0 0 0 0 0,-1 0 0 0 0,1 1 0 0 0,0-1 0 0 0,-1 0 0 0 0,1 0 0 0 0,-1 1 0 0 0,0-1 0 0 0,1 0 0 0 0,-1 1 0 0 0,0-1 0 0 0,0 0 0 0 0,0 1 0 0 0,0-1 0 0 0,0 0 0 0 0,0 1 0 0 0,0-1-1 0 0,-1 1 45 0 0,-26 46-6149 0 0,14-35-346 0 0,2-2-5205 0 0</inkml:trace>
  <inkml:trace contextRef="#ctx0" brushRef="#br0" timeOffset="478.442">30 435 11931 0 0,'0'0'2785'0'0,"0"0"-1227"0"0,0 0-466 0 0,0 0 87 0 0,0 0 151 0 0,0 0 18 0 0,0 0-186 0 0,0 0-257 0 0,0 0-229 0 0,0 0-119 0 0,0 0-104 0 0,0 0-76 0 0,0 0-45 0 0,35-10-71 0 0,111-28-48 0 0,-4 2 68 0 0,-64 31-1850 0 0,-54 5-4538 0 0,-20 0-3527 0 0</inkml:trace>
  <inkml:trace contextRef="#ctx0" brushRef="#br0" timeOffset="1117.976">757 479 16724 0 0,'0'0'1224'0'0,"0"0"-427"0"0,0 0-115 0 0,0 0 123 0 0,0 0 80 0 0,0 0-15 0 0,0 0-141 0 0,0 0-217 0 0,0 0-158 0 0,0 0-99 0 0,0 0-90 0 0,0 0-62 0 0,0 0-29 0 0,-13 12-14 0 0,-37 38 2 0 0,50-51-48 0 0,1 1-1 0 0,-1-1 0 0 0,0 1 1 0 0,1-1-1 0 0,-1 1 0 0 0,1-1 1 0 0,-1 1-1 0 0,0-1 0 0 0,1 1 1 0 0,-1 0-1 0 0,1-1 0 0 0,-1 1 1 0 0,1 0-1 0 0,0-1 0 0 0,-1 1 1 0 0,1 0-1 0 0,-1 0 0 0 0,1-1 1 0 0,-1 1-1 0 0,1 0 0 0 0,0 0 1 0 0,-1 0-1 0 0,1 0 0 0 0,0 0 1 0 0,-1 0-1 0 0,1 0 0 0 0,-1 0 1 0 0,1 0-1 0 0,0 0 0 0 0,-1 0 1 0 0,1 1-1 0 0,-1-1 0 0 0,1 0 1 0 0,0 0-1 0 0,-1 0 0 0 0,1 1 1 0 0,-1-1-1 0 0,1 0 0 0 0,-1 1 1 0 0,1-1-1 0 0,-1 1 0 0 0,1-1 1 0 0,-1 0-1 0 0,1 1 0 0 0,-1-1 1 0 0,0 1-1 0 0,1-1 0 0 0,-1 1 1 0 0,0-1-1 0 0,1 1 0 0 0,-1-1 1 0 0,0 1-1 0 0,0 0 0 0 0,0-1 1 0 0,1 1-1 0 0,-1-1 0 0 0,0 1 1 0 0,0 0-1 0 0,0-1 0 0 0,0 1 1 0 0,0 0-1 0 0,0-1 0 0 0,0 1 1 0 0,0-1-1 0 0,0 1 0 0 0,0 0 1 0 0,-1-1-1 0 0,1 1-13 0 0,1-1 61 0 0,-38 0-49 0 0,24 4-438 0 0,-2 1-2035 0 0,9 1-9103 0 0,6-6 734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8682 0 0,'0'0'2330'0'0,"0"0"-547"0"0,0 0-140 0 0,0 0 114 0 0,0 0 77 0 0,0 0-107 0 0,0 0-320 0 0,0 0-301 0 0,0 0-243 0 0,0 0-191 0 0,0 0-112 0 0,0 0-61 0 0,0 0-38 0 0,-5 8-11 0 0,-128 234 2223 0 0,-20-21-3314 0 0,143-210-263 0 0,3-22-7246 0 0,7-3-1648 0 0,0 10 844 0 0</inkml:trace>
  <inkml:trace contextRef="#ctx0" brushRef="#br0" timeOffset="282.012">8 1 11362 0 0,'0'0'3064'0'0,"0"0"-874"0"0,0 0-621 0 0,0 0-232 0 0,0 0-168 0 0,0 0-182 0 0,0 0-144 0 0,0 0-114 0 0,0 0-59 0 0,0 0-14 0 0,0 0-63 0 0,0 0-71 0 0,0 0-54 0 0,5 22-11 0 0,18 73-19 0 0,-16-70-153 0 0,2-1 0 0 0,1 0 0 0 0,1-1 0 0 0,1 0 0 0 0,1-1 0 0 0,1-1 1 0 0,0 0-1 0 0,2 0 0 0 0,9 8-285 0 0,62 94 541 0 0,22 82-582 0 0,-107-198-392 0 0,-6-10-12345 0 0,1 2 958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46 244 9866 0 0,'0'0'2743'0'0,"0"0"-1221"0"0,0 0-507 0 0,0 0 128 0 0,0 0 206 0 0,0 0 86 0 0,0 0-132 0 0,0 0-245 0 0,0 0-246 0 0,0 0-181 0 0,0 0-115 0 0,-4 33-108 0 0,-10 104-75 0 0,1 65 1080 0 0,0-107-718 0 0,11-136 1406 0 0,15-16-2013 0 0,2 0 0 0 0,2 2 0 0 0,3 0 0 0 0,22-42-88 0 0,-16 36-2 0 0,100-185 0 0 0,-87 205 6 0 0,-35 64-8 0 0,-4 152 175 0 0,0-170-254 0 0,0 0 0 0 0,0 0-1 0 0,1 0 1 0 0,-1-1 0 0 0,1 1 0 0 0,1 0-1 0 0,-1 0 1 0 0,0-1 0 0 0,1 1 0 0 0,0-1 0 0 0,0 1-1 0 0,1-1 1 0 0,-1 0 0 0 0,1 0 0 0 0,0 0-1 0 0,0 0 1 0 0,0 0 0 0 0,0-1 0 0 0,1 1-1 0 0,0-1 1 0 0,-1 0 0 0 0,1 0 0 0 0,0-1-1 0 0,4 3 84 0 0,2 2-1399 0 0,-1-1-1523 0 0,-1-1-4331 0 0,-4-1-5196 0 0</inkml:trace>
  <inkml:trace contextRef="#ctx0" brushRef="#br0" timeOffset="293.07">477 763 14299 0 0,'0'0'1456'0'0,"0"0"-330"0"0,0 0 18 0 0,0 0 115 0 0,0 0 35 0 0,0 0-117 0 0,0 0-252 0 0,0 0-231 0 0,0 0-178 0 0,0 0-123 0 0,0 0-107 0 0,0 0-70 0 0,0 0-37 0 0,-6 20-43 0 0,-16 60-24 0 0,17-16 79 0 0,5-62-218 0 0,0-2-29 0 0,0 0-39 0 0,0 0-67 0 0,0 0-96 0 0,0 0-156 0 0,7-14-3791 0 0,-4 9-1310 0 0,1-2-5939 0 0</inkml:trace>
  <inkml:trace contextRef="#ctx0" brushRef="#br0" timeOffset="680.384">731 358 13075 0 0,'0'0'1994'0'0,"0"0"-772"0"0,0 0-197 0 0,0 0 99 0 0,0 0 67 0 0,0 0-60 0 0,0 0-252 0 0,0 0-262 0 0,0 0-203 0 0,0 0-138 0 0,0 0-96 0 0,0 0-44 0 0,-7 4-31 0 0,-20 14-20 0 0,50-47 351 0 0,-23 29-354 0 0,0 0 32 0 0,0 0 15 0 0,-15 8 168 0 0,-42 43-114 0 0,81-56-3436 0 0,-17 0-1309 0 0,-3 4-6013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1 192 432 0 0,'0'0'2669'0'0,"0"0"233"0"0,0 0 132 0 0,0 0-128 0 0,0 0-375 0 0,0 0-457 0 0,0 0-385 0 0,0 0-274 0 0,0 0-175 0 0,0 0-169 0 0,0 0-122 0 0,37 11-127 0 0,120 31-113 0 0,-34-26 509 0 0,-23-15-542 0 0,1-4 0 0 0,-2-5-1 0 0,1-4 1 0 0,12-7-676 0 0,-4 3 246 0 0,1124-132 977 0 0,-912 124-1028 0 0,12 15-195 0 0,-309 13-40 0 0,-23-4 33 0 0,0 0-6 0 0,0 0 1 0 0,0 0-11 0 0,0 0-9 0 0,0 0-13 0 0,0 0-33 0 0,-8-12-1078 0 0,-34-1-2899 0 0,12 12-3413 0 0,21 1 3088 0 0,-3 0-7747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470 513 0 0 0,'0'0'465'0'0,"0"0"792"0"0,0 0 419 0 0,0 0 206 0 0,0 0 41 0 0,0 0-104 0 0,0 0-129 0 0,0 0-153 0 0,0 0-142 0 0,0 0-105 0 0,10-4-115 0 0,30-8-98 0 0,-22 0 6294 0 0,-32 1-4577 0 0,6 6-3150 0 0,-3-1 423 0 0,0 1-1 0 0,0 0 0 0 0,-1 0 1 0 0,0 1-1 0 0,1 1 1 0 0,-1 0-1 0 0,-1 0 1 0 0,1 1-1 0 0,0 1 1 0 0,0 0-1 0 0,-1 1 1 0 0,-5 1-67 0 0,-11-2 81 0 0,0 1 0 0 0,1 2 1 0 0,-1 1-1 0 0,1 2 0 0 0,-1 0 1 0 0,1 2-1 0 0,1 1 0 0 0,-1 1 1 0 0,2 2-1 0 0,-20 10-81 0 0,43-20 7 0 0,1 1 1 0 0,0 0-1 0 0,0 0 1 0 0,0 1-1 0 0,0-1 0 0 0,0 0 1 0 0,1 1-1 0 0,-1-1 0 0 0,1 1 1 0 0,-1-1-1 0 0,1 1 1 0 0,0 0-1 0 0,0 0 0 0 0,0 0 1 0 0,1-1-1 0 0,-1 1 0 0 0,1 0 1 0 0,-1 0-1 0 0,1 0 1 0 0,0 0-1 0 0,0 0 0 0 0,0 0 1 0 0,0 0-1 0 0,1 0 0 0 0,-1 0 1 0 0,1-1-1 0 0,0 1 1 0 0,0 0-1 0 0,0 0 0 0 0,0 0 1 0 0,0-1-1 0 0,1 1 0 0 0,-1-1 1 0 0,1 1-1 0 0,0-1 1 0 0,-1 1-1 0 0,1-1 0 0 0,0 0 1 0 0,1 0-1 0 0,-1 0 0 0 0,0 0 1 0 0,0 0-1 0 0,1-1 1 0 0,-1 1-1 0 0,1-1 0 0 0,0 0 1 0 0,-1 1-1 0 0,1-1 0 0 0,1 0-6 0 0,19 10 47 0 0,0 0 1 0 0,2-2 0 0 0,-1 0 0 0 0,1-2-1 0 0,0-1 1 0 0,1 0 0 0 0,-1-2 0 0 0,1-2-1 0 0,0 0 1 0 0,0-1 0 0 0,0-2 0 0 0,0 0 0 0 0,0-2-50 0 0,39 2 70 0 0,-74 12 178 0 0,-124 55-20 0 0,129-64-222 0 0,-28 10 5 0 0,1 2 0 0 0,0 0 0 0 0,1 2 0 0 0,1 2 0 0 0,1 0 0 0 0,0 2 1 0 0,1 1-1 0 0,2 1 0 0 0,-15 16-10 0 0,38-35 5 0 0,0 0 0 0 0,0 0-1 0 0,0 0 1 0 0,0 0 0 0 0,0 1 0 0 0,1-1 0 0 0,-1 1 0 0 0,1-1 0 0 0,0 1 0 0 0,0 0-1 0 0,0-1 1 0 0,1 1 0 0 0,-1 0 0 0 0,1 0 0 0 0,0 0 0 0 0,0-1 0 0 0,0 1-1 0 0,1 0 1 0 0,-1 0 0 0 0,1-1 0 0 0,0 1 0 0 0,0 0 0 0 0,0-1 0 0 0,1 1 0 0 0,-1-1-1 0 0,1 1 1 0 0,0-1 0 0 0,0 0 0 0 0,0 0 0 0 0,0 0 0 0 0,0 0 0 0 0,1 0 0 0 0,-1 0-1 0 0,1 0 1 0 0,0-1 0 0 0,0 0 0 0 0,1 2-5 0 0,5 3 27 0 0,-1-1 0 0 0,1 1 0 0 0,1-2 0 0 0,-1 1 0 0 0,1-1 0 0 0,0-1 0 0 0,0 1 0 0 0,0-2 0 0 0,0 1 0 0 0,1-2 0 0 0,0 1 0 0 0,6 0-27 0 0,146-15 93 0 0,-160 12-153 0 0,-1 0 0 0 0,1-1 0 0 0,-1 1 0 0 0,0 0 0 0 0,1-1-1 0 0,-1 0 1 0 0,0 1 0 0 0,0-1 0 0 0,0 0 0 0 0,1 0 0 0 0,-1 0 0 0 0,0-1 0 0 0,0 1-1 0 0,0 0 1 0 0,-1-1 0 0 0,1 1 0 0 0,0-1 0 0 0,-1 0 0 0 0,1 0 0 0 0,0 1-1 0 0,-1-1 1 0 0,0 0 0 0 0,0 0 0 0 0,1 0 0 0 0,-1-1 0 0 0,0 1 0 0 0,-1 0-1 0 0,1 0 1 0 0,0-1 0 0 0,-1 1 0 0 0,1 0 0 0 0,-1 0 0 0 0,0-1 60 0 0,-2-27-4056 0 0,-6 12-5179 0 0,4 10-3334 0 0</inkml:trace>
  <inkml:trace contextRef="#ctx0" brushRef="#br0" timeOffset="548.433">141 1 11594 0 0,'0'0'3412'0'0,"0"0"-1970"0"0,0 0-580 0 0,0 0 89 0 0,0 0 213 0 0,0 0 157 0 0,0 0-32 0 0,0 0-246 0 0,0 0-261 0 0,0 0-161 0 0,0 0-69 0 0,0 0 0 0 0,0 0-17 0 0,1 5-31 0 0,37 152 2234 0 0,-25 30-1142 0 0,-10 169-1596 0 0,-5-186 119 0 0,3 362 153 0 0,15-429-186 0 0,-71-89-189 0 0,54-14 38 0 0,0 1 0 0 0,1-1 0 0 0,-1 0 0 0 0,0 0 0 0 0,0 0 1 0 0,1 0-1 0 0,-1 0 0 0 0,0 0 0 0 0,0 0 0 0 0,1 0 0 0 0,-1 0 0 0 0,0 0 0 0 0,0 0 0 0 0,1-1 0 0 0,-1 1 0 0 0,0 0 1 0 0,1-1-1 0 0,-1 1 0 0 0,0 0 0 0 0,1-1 0 0 0,-1 1 0 0 0,0 0 0 0 0,1-1 0 0 0,-1 1 0 0 0,1-1 0 0 0,-1 1 1 0 0,1-1-1 0 0,-1 0 0 0 0,1 1 0 0 0,-1-1 0 0 0,1 1 0 0 0,0-1 0 0 0,-1 0 0 0 0,1 0 0 0 0,0 1 0 0 0,0-1 0 0 0,-1 0 1 0 0,1 1-1 0 0,0-1 0 0 0,0 0 0 0 0,0 0 0 0 0,0 1 0 0 0,0-1 0 0 0,0 0 0 0 0,0 0 0 0 0,0 1 0 0 0,0-1 0 0 0,0 0 1 0 0,0 1-1 0 0,1-1 0 0 0,-1 0 0 0 0,0 0 0 0 0,0 1 0 0 0,1-1 0 0 0,-1 0 0 0 0,0 1 0 0 0,1-1 0 0 0,-1 1 0 0 0,1-1 1 0 0,-1 0-1 0 0,1 1 0 0 0,0-1 65 0 0,18-24-8716 0 0,-14 20-3435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3 332 13395 0 0,'0'0'2252'0'0,"0"0"-450"0"0,0 0-196 0 0,0 0-93 0 0,0 0-119 0 0,0 0-162 0 0,0 0-194 0 0,0 0-175 0 0,0 0-144 0 0,0 0-141 0 0,0 0-118 0 0,0 0-72 0 0,0 0-66 0 0,-2-5-30 0 0,2 3-269 0 0,0 1 1 0 0,-1-1-1 0 0,1 1 0 0 0,0-1 1 0 0,0 1-1 0 0,0-1 0 0 0,0 1 0 0 0,0 0 1 0 0,1-1-1 0 0,-1 1 0 0 0,0-1 1 0 0,1 1-1 0 0,-1-1 0 0 0,1 1 1 0 0,-1-1-1 0 0,1 1 0 0 0,0 0 1 0 0,-1 0-1 0 0,1-1 0 0 0,0 1 1 0 0,0 0-1 0 0,0 0 0 0 0,0 0 0 0 0,0 0 1 0 0,0 0-1 0 0,0 0 0 0 0,1 0 1 0 0,-1 0-1 0 0,0 0 0 0 0,1 1 1 0 0,-1-1-1 0 0,0 0 0 0 0,1 1 1 0 0,-1-1-1 0 0,1 1 0 0 0,-1-1 0 0 0,0 1 1 0 0,1 0-1 0 0,-1 0 0 0 0,1 0 1 0 0,-1 0-1 0 0,1 0 0 0 0,-1 0 1 0 0,1 0-1 0 0,0 0-23 0 0,0 0 11 0 0,191-30 1174 0 0,-166 27-1130 0 0,197 3 181 0 0,-232-11 765 0 0,-69-114-1239 0 0,64 50-1598 0 0,14 43-4833 0 0,0 24-5889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3633 0 0,'0'0'1839'0'0,"0"0"-244"0"0,0 0 64 0 0,0 0 301 0 0,0 0 241 0 0,0 0 11 0 0,0 0-257 0 0,0 0-378 0 0,0 0-324 0 0,0 0-237 0 0,0 0-146 0 0,2-3-79 0 0,5-7-70 0 0,-5 8-66 0 0,-2 2-71 0 0,0 0-72 0 0,-6 19 1042 0 0,-81 113-651 0 0,44-69-807 0 0,-2-1 1 0 0,-4-2-1 0 0,-2-2 0 0 0,-29 23-96 0 0,-10 3-152 0 0,85-77-422 0 0,5-9-7172 0 0,4-3 4907 0 0,0 2-2468 0 0,-2-1-4838 0 0</inkml:trace>
  <inkml:trace contextRef="#ctx0" brushRef="#br0" timeOffset="294.989">88 38 7066 0 0,'0'0'2633'0'0,"0"0"-313"0"0,0 0-212 0 0,0 0-92 0 0,0 0-95 0 0,0 0-217 0 0,0 0-319 0 0,0 0-277 0 0,0 0-247 0 0,0 0-225 0 0,0 0-114 0 0,0 0-81 0 0,0 0-53 0 0,-3-7 26 0 0,-7-12 6 0 0,14 38 467 0 0,8 8-531 0 0,1-1-1 0 0,1-1 1 0 0,1-1 0 0 0,2 0 0 0 0,0-1 0 0 0,1 0 0 0 0,10 7-356 0 0,25 34 299 0 0,68 115-107 0 0,-104-157-331 0 0,5 5-1346 0 0,-4-14-5104 0 0,-15-13-259 0 0,-2 0-5278 0 0</inkml:trace>
  <inkml:trace contextRef="#ctx0" brushRef="#br0" timeOffset="1053.831">557 689 8186 0 0,'0'0'1372'0'0,"0"0"-108"0"0,0 0 283 0 0,0 0 291 0 0,0 0 29 0 0,0 0-211 0 0,0 0-273 0 0,0 0-213 0 0,0 0-148 0 0,0 0-93 0 0,0 0-97 0 0,0 0-69 0 0,4 1-56 0 0,-3-1-642 0 0,1 0 0 0 0,-1 0 0 0 0,0-1 0 0 0,1 1 0 0 0,-1 0 0 0 0,1-1 0 0 0,-1 1-1 0 0,0-1 1 0 0,0 1 0 0 0,1-1 0 0 0,-1 0 0 0 0,0 0 0 0 0,0 1 0 0 0,0-1 0 0 0,1 0 0 0 0,-1 0 0 0 0,0 0 0 0 0,0 0 0 0 0,-1 0 0 0 0,1 0 0 0 0,0-1 0 0 0,0 1 0 0 0,0 0 0 0 0,-1 0-1 0 0,1 0 1 0 0,-1-1 0 0 0,1 1 0 0 0,-1 0 0 0 0,1-1 0 0 0,-1 1 0 0 0,0-1 0 0 0,1 1 0 0 0,-1 0 0 0 0,0-1 0 0 0,0 1 0 0 0,0-2-65 0 0,1-2 70 0 0,90-385 2274 0 0,-87 377-2312 0 0,0 0 1 0 0,1 0-1 0 0,1 0 1 0 0,0 1 0 0 0,1 0-1 0 0,0 0 1 0 0,1 0 0 0 0,0 1-1 0 0,1 0 1 0 0,0 1-1 0 0,6-5-32 0 0,-13 13 5 0 0,0 1 1 0 0,0-1-1 0 0,0 1 0 0 0,0 0 0 0 0,0-1 0 0 0,0 1 0 0 0,0 0 0 0 0,0 0 0 0 0,0 0 0 0 0,1 1 0 0 0,-1-1 0 0 0,0 1 1 0 0,1-1-1 0 0,-1 1 0 0 0,0 0 0 0 0,1 0 0 0 0,-1-1 0 0 0,1 2 0 0 0,-1-1 0 0 0,0 0 0 0 0,1 0 0 0 0,-1 1 1 0 0,0 0-1 0 0,0-1 0 0 0,1 1 0 0 0,-1 0 0 0 0,0 0 0 0 0,2 1-5 0 0,4 13 16 0 0,0 0 0 0 0,-1 0-1 0 0,-1 0 1 0 0,0 1 0 0 0,-1 0-1 0 0,-1 1 1 0 0,0-1 0 0 0,-1 1 0 0 0,-1 0-1 0 0,-1 0 1 0 0,0 13-16 0 0,10 62-17 0 0,-10-81-2 0 0,-1-8 20 0 0,1 0 0 0 0,-1 1 0 0 0,0-1 0 0 0,1 0 1 0 0,-1 0-1 0 0,1 0 0 0 0,0 0 0 0 0,0 1 0 0 0,1-1 0 0 0,-1-1 0 0 0,0 1 1 0 0,1 0-1 0 0,0 0 0 0 0,0 0 0 0 0,0-1 0 0 0,0 1 0 0 0,0-1 1 0 0,0 1-1 0 0,1-1-1 0 0,0-2-1 0 0,1 0 1 0 0,-1-1-1 0 0,0 1 1 0 0,0-1-1 0 0,0 0 1 0 0,0 0 0 0 0,0 0-1 0 0,0 0 1 0 0,0 0-1 0 0,0-1 1 0 0,-1 0-1 0 0,1 1 1 0 0,0-1-1 0 0,-1 0 1 0 0,0 0 0 0 0,1 0-1 0 0,-1-1 1 0 0,0 1-1 0 0,0 0 1 0 0,0-1-1 0 0,0 0 1 0 0,-1 1-1 0 0,1-1 1 0 0,-1 0 0 0 0,1 0-1 0 0,0-2 1 0 0,4-4 2 0 0,131-212 41 0 0,-119 195-46 0 0,-13 17 2 0 0,1 0-1 0 0,0 1 0 0 0,0 0 1 0 0,0 0-1 0 0,1 0 1 0 0,1 1-1 0 0,-1 0 1 0 0,1 0-1 0 0,0 1 1 0 0,1 0-1 0 0,4-2 2 0 0,-12 9-1 0 0,0-1 0 0 0,1 1 0 0 0,-1 0 0 0 0,0 0-1 0 0,0 0 1 0 0,0-1 0 0 0,1 1 0 0 0,-1 0 0 0 0,0 1 0 0 0,0-1 0 0 0,0 0 0 0 0,-1 0-1 0 0,1 0 1 0 0,0 1 0 0 0,0-1 0 0 0,-1 0 0 0 0,1 1 0 0 0,0-1 0 0 0,-1 0 0 0 0,0 1-1 0 0,1-1 1 0 0,-1 1 0 0 0,0-1 0 0 0,0 1 0 0 0,1-1 0 0 0,-1 1 0 0 0,0-1-1 0 0,-1 1 1 0 0,1-1 0 0 0,0 1 0 0 0,0-1 0 0 0,-1 0 0 0 0,1 1 0 0 0,0-1 0 0 0,-1 1-1 0 0,0 0 2 0 0,1 3 0 0 0,2 303 21 0 0,-2-306-64 0 0,0 1 0 0 0,1-1 0 0 0,-1 1 0 0 0,1-1 0 0 0,-1 1-1 0 0,1-1 1 0 0,0 0 0 0 0,0 1 0 0 0,0-1 0 0 0,1 0 0 0 0,-1 0 0 0 0,0 1 0 0 0,1-1 0 0 0,-1 0 0 0 0,1-1-1 0 0,0 1 1 0 0,0 0 0 0 0,0 0 0 0 0,0-1 0 0 0,0 1 0 0 0,0-1 0 0 0,0 1 0 0 0,0-1 0 0 0,2 1 43 0 0,36-17-4450 0 0,-30 5 1270 0 0,-4 3-2058 0 0,-2-1-6552 0 0</inkml:trace>
  <inkml:trace contextRef="#ctx0" brushRef="#br0" timeOffset="1625.206">1881 56 12547 0 0,'0'0'1989'0'0,"0"0"-659"0"0,0 0-160 0 0,0 0 151 0 0,0 0 29 0 0,0 0-114 0 0,0 0-240 0 0,0 0-230 0 0,0 0-125 0 0,0 0-34 0 0,0 0-24 0 0,0 0-27 0 0,0 0-21 0 0,3-4-55 0 0,11-11-64 0 0,-37-6 979 0 0,15 20-1343 0 0,0 0 0 0 0,-1 1 0 0 0,1 0-1 0 0,0 0 1 0 0,0 1 0 0 0,0-1 0 0 0,0 2 0 0 0,0-1 0 0 0,0 2 0 0 0,0-1-1 0 0,0 1 1 0 0,1 0 0 0 0,-1 0 0 0 0,1 1 0 0 0,0 0 0 0 0,0 0 0 0 0,0 1-1 0 0,0 0 1 0 0,1 0 0 0 0,0 0 0 0 0,-5 7-52 0 0,-10 9 4 0 0,1 2 1 0 0,2 0-1 0 0,0 1 0 0 0,2 1 1 0 0,-6 12-5 0 0,17-27 0 0 0,0-1-1 0 0,1 1 1 0 0,0 1 0 0 0,1-1 0 0 0,0 1 0 0 0,0-1-1 0 0,1 1 1 0 0,1 0 0 0 0,0-1 0 0 0,0 1-1 0 0,1 0 1 0 0,1 8 0 0 0,-1-17 2 0 0,1 1-1 0 0,-1-1 0 0 0,1 0 1 0 0,0 1-1 0 0,0-1 1 0 0,0 1-1 0 0,0-1 0 0 0,0 0 1 0 0,1 0-1 0 0,-1 0 0 0 0,1 0 1 0 0,-1 0-1 0 0,1 0 1 0 0,0 0-1 0 0,0 0 0 0 0,-1-1 1 0 0,1 1-1 0 0,1-1 1 0 0,-1 1-1 0 0,0-1 0 0 0,0 0 1 0 0,0 0-1 0 0,1 0 0 0 0,-1 0 1 0 0,0 0-1 0 0,1-1 1 0 0,-1 1-1 0 0,1 0 0 0 0,-1-1 1 0 0,1 0-1 0 0,-1 0-1 0 0,81-5 285 0 0,-69-2-244 0 0,-1 0-1 0 0,1-1 1 0 0,-2 0 0 0 0,1-1-1 0 0,-1-1 1 0 0,0 0-1 0 0,-1-1 1 0 0,0 0-1 0 0,-1 0 1 0 0,0-1 0 0 0,4-7-41 0 0,40-42 89 0 0,5-1-25 0 0,-51 99-94 0 0,-6 153 14 0 0,41-58-1839 0 0,-19-110-1447 0 0,-14-18-413 0 0,0-3-3597 0 0,-4-1-4492 0 0</inkml:trace>
  <inkml:trace contextRef="#ctx0" brushRef="#br0" timeOffset="1908.022">2271 531 15339 0 0,'0'0'3272'0'0,"0"0"-1667"0"0,0 0-607 0 0,0 0 82 0 0,0 0 60 0 0,0 0-70 0 0,0 0-206 0 0,0 0-250 0 0,0 0-197 0 0,0 0-132 0 0,0 0-74 0 0,0 0-76 0 0,0 0-46 0 0,-3 19-16 0 0,-10 59-51 0 0,-8-25-681 0 0,17-52-1234 0 0,3-1-6345 0 0,1 0-3353 0 0</inkml:trace>
  <inkml:trace contextRef="#ctx0" brushRef="#br0" timeOffset="2109.623">2337 126 16564 0 0,'0'0'2083'0'0,"0"0"-680"0"0,0 0-384 0 0,0 0-185 0 0,0 0-203 0 0,0 0-191 0 0,0 0-178 0 0,0 0-148 0 0,0 0-87 0 0,0 0-40 0 0,0 0-51 0 0,0 0-64 0 0,-8 7-104 0 0,-24 23-165 0 0,24-16-313 0 0,9-13-7562 0 0,-1-1 6874 0 0,1 0-9749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6889 0 0,'0'0'2606'0'0,"0"0"-709"0"0,0 0-254 0 0,0 0 76 0 0,0 0 33 0 0,0 0-115 0 0,0 0-280 0 0,0 0-291 0 0,0 0-255 0 0,0 0-145 0 0,0 0-107 0 0,-7 9-99 0 0,-52 77 1118 0 0,48-27-1206 0 0,38-65-7232 0 0,-24 1 118 0 0,-2 2-4668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734 130 0 0 0,'0'0'859'0'0,"0"0"184"0"0,0 0 101 0 0,0 0 31 0 0,0 0-7 0 0,0 0 19 0 0,0 0 44 0 0,0 0 71 0 0,0 0 67 0 0,0 0 62 0 0,31-1 15 0 0,136-2 1286 0 0,-137 3 2874 0 0,-30 0-4872 0 0,0 0-52 0 0,0 0-55 0 0,0 0-66 0 0,0 0-38 0 0,-19 0 963 0 0,-140 60-757 0 0,-7 6-557 0 0,-21 7 264 0 0,73-11 32 0 0,113-61-463 0 0,0-1 0 0 0,0 1 0 0 0,0 0 0 0 0,0 0-1 0 0,0-1 1 0 0,0 1 0 0 0,1 0 0 0 0,-1 0 0 0 0,0 0 0 0 0,0 0-1 0 0,1 0 1 0 0,-1 0 0 0 0,1 0 0 0 0,-1 0 0 0 0,1 0-1 0 0,-1 0 1 0 0,1 0 0 0 0,-1 0 0 0 0,1 1 0 0 0,0-1 0 0 0,0 0-1 0 0,0 0 1 0 0,0 0 0 0 0,0 0 0 0 0,0 1 0 0 0,0-1-1 0 0,0 0 1 0 0,0 0 0 0 0,0 0 0 0 0,0 0 0 0 0,1 1 0 0 0,-1-1-1 0 0,1 0 1 0 0,-1 0 0 0 0,1 0 0 0 0,-1 0 0 0 0,1 0-1 0 0,0 0 1 0 0,-1 0 0 0 0,1 0 0 0 0,0 0 0 0 0,0 0 0 0 0,-1-1-1 0 0,1 1 1 0 0,0 0 0 0 0,0 0 0 0 0,0-1 0 0 0,0 1-1 0 0,0-1 1 0 0,0 1 0 0 0,0-1 0 0 0,1 1 0 0 0,-1-1 0 0 0,0 1-1 0 0,0-1 1 0 0,0 0 0 0 0,0 0 0 0 0,0 0 0 0 0,1 0-1 0 0,-1 0 1 0 0,0 0 0 0 0,1 0-5 0 0,24 7 95 0 0,0-1 1 0 0,0-2-1 0 0,1-1 0 0 0,-1 0 1 0 0,1-2-1 0 0,-1-1 0 0 0,18-3-95 0 0,22 1 112 0 0,-47 2-89 0 0,-4-1-7 0 0,1 1 0 0 0,-1 0 0 0 0,1 1 0 0 0,-1 1 0 0 0,0 0 0 0 0,1 1 0 0 0,-2 1 0 0 0,1 0 0 0 0,0 1 0 0 0,0 1-16 0 0,-15-6 2 0 0,1 1 0 0 0,0-1 1 0 0,0 1-1 0 0,0-1 1 0 0,0 1-1 0 0,-1-1 0 0 0,1 1 1 0 0,0 0-1 0 0,0-1 1 0 0,-1 1-1 0 0,1 0 0 0 0,0 0 1 0 0,-1-1-1 0 0,1 1 1 0 0,-1 0-1 0 0,1 0 0 0 0,-1 0 1 0 0,0 0-1 0 0,1 0 1 0 0,-1-1-1 0 0,0 1 0 0 0,1 0 1 0 0,-1 0-1 0 0,0 0 1 0 0,0 0-1 0 0,0 0 0 0 0,0 0 1 0 0,0 0-1 0 0,0 0 1 0 0,0 0-1 0 0,0 0 0 0 0,0 0 1 0 0,-1 0-1 0 0,1 0 1 0 0,0 0-1 0 0,-1 0 0 0 0,1 0 1 0 0,0 0-1 0 0,-1-1 1 0 0,1 1-1 0 0,-1 0 0 0 0,0 0 1 0 0,1 0-1 0 0,-1-1 1 0 0,0 1-1 0 0,1 0 0 0 0,-1-1 1 0 0,0 1-3 0 0,-35 30 61 0 0,-76 38 40 0 0,-184 128-70 0 0,27 19-19 0 0,172-131-76 0 0,96-84 64 0 0,1-1 0 0 0,-1 1 0 0 0,0 0 0 0 0,1-1 1 0 0,-1 1-1 0 0,1 0 0 0 0,-1 0 0 0 0,1 0 1 0 0,0-1-1 0 0,-1 1 0 0 0,1 0 0 0 0,0 0 0 0 0,-1 0 1 0 0,1 0-1 0 0,0 0 0 0 0,0 0 0 0 0,0 0 0 0 0,0-1 1 0 0,0 1-1 0 0,0 0 0 0 0,0 0 0 0 0,0 0 0 0 0,0 0 1 0 0,0 0-1 0 0,0 0 0 0 0,1 0 0 0 0,-1 0 0 0 0,0 0 1 0 0,1-1-1 0 0,-1 1 0 0 0,1 0 0 0 0,-1 0 0 0 0,1 0 1 0 0,-1-1-1 0 0,1 1 0 0 0,-1 0 0 0 0,1-1 1 0 0,0 1-1 0 0,-1 0 0 0 0,1-1 0 0 0,0 1 0 0 0,0-1 1 0 0,0 1-1 0 0,-1-1 0 0 0,1 1 0 0 0,0-1 0 0 0,0 0 1 0 0,0 1-1 0 0,0-1 0 0 0,0 0 0 0 0,0 0 0 0 0,-1 0 1 0 0,2 0-1 0 0,51 7 33 0 0,231-38 289 0 0,-131 8-223 0 0,112 7 218 0 0,-265 16-317 0 0,0 0 11 0 0,0 0 0 0 0,0 0 2 0 0,0 0-7 0 0,0 0-12 0 0,0 0 24 0 0,0 0 8 0 0,0 0 1 0 0,0 0-38 0 0,-4-8-3149 0 0,1 2-6368 0 0,3 5-2832 0 0</inkml:trace>
  <inkml:trace contextRef="#ctx0" brushRef="#br0" timeOffset="629.766">1214 674 9282 0 0,'0'0'2439'0'0,"0"0"-1161"0"0,0 0-511 0 0,0 0 118 0 0,0 0 259 0 0,0 0 166 0 0,0 0-52 0 0,0 0-222 0 0,0 0-244 0 0,0 0-148 0 0,0 0-105 0 0,0 0-79 0 0,0 0-35 0 0,-6 23-43 0 0,-18 70-29 0 0,17-3 830 0 0,7-76-1018 0 0,-1 3 10 0 0,1 0-1 0 0,-2 1 1 0 0,0-1 0 0 0,-1 0-1 0 0,-1 0 1 0 0,-1-1-1 0 0,0 1 1 0 0,-1-1-175 0 0,2 1 774 0 0,3-22 764 0 0,1 4-1532 0 0,4-31 105 0 0,0 0 1 0 0,2 1 0 0 0,2 0-1 0 0,1 0 1 0 0,1 0 0 0 0,1 1-1 0 0,9-14-111 0 0,-10 20 22 0 0,21-43 32 0 0,4 1 0 0 0,2 1 1 0 0,3 3-1 0 0,8-5-54 0 0,-35 48 9 0 0,26-16 21 0 0,-38 35-28 0 0,0-1 0 0 0,0 1 1 0 0,0 0-1 0 0,0-1 0 0 0,0 1 0 0 0,0 0 1 0 0,0 0-1 0 0,1 0 0 0 0,-1 0 0 0 0,0 0 1 0 0,0 0-1 0 0,0 0 0 0 0,0 0 0 0 0,0 0 1 0 0,0 1-1 0 0,0-1 0 0 0,0 0 0 0 0,0 1 1 0 0,0-1-1 0 0,0 1 0 0 0,0-1 0 0 0,0 1 0 0 0,0-1 1 0 0,-1 1-1 0 0,1 0 0 0 0,0-1 0 0 0,0 1 1 0 0,0 0-1 0 0,-1 0 0 0 0,1 0 0 0 0,-1-1 1 0 0,1 1-1 0 0,0 0 0 0 0,-1 0 0 0 0,1 0 1 0 0,-1 0-1 0 0,0 0 0 0 0,1 0 0 0 0,-1 0 1 0 0,0 0-1 0 0,0 0 0 0 0,1 0 0 0 0,-1 0 1 0 0,0 0-1 0 0,0 1-2 0 0,18 54 144 0 0,12 35-395 0 0,-19-86-159 0 0,-7-4-2090 0 0,1 1-5421 0 0,-2 1-4293 0 0</inkml:trace>
  <inkml:trace contextRef="#ctx0" brushRef="#br0" timeOffset="1011.364">1662 1057 12259 0 0,'0'0'4090'0'0,"0"0"-2403"0"0,0 0-847 0 0,0 0 55 0 0,0 0 173 0 0,0 0 130 0 0,0 0-47 0 0,0 0-221 0 0,0 0-245 0 0,0 0-148 0 0,0 0-137 0 0,0 0-98 0 0,0 0-56 0 0,-3 18-92 0 0,-15 82 36 0 0,11-68-212 0 0,7-32-7050 0 0,-2-5 1561 0 0,2 4-6123 0 0</inkml:trace>
  <inkml:trace contextRef="#ctx0" brushRef="#br0" timeOffset="1276.248">1846 715 14075 0 0,'0'0'1856'0'0,"0"0"-802"0"0,0 0-302 0 0,0 0 108 0 0,0 0 143 0 0,0 0 48 0 0,0 0-129 0 0,0 0-218 0 0,0 0-192 0 0,0 0-139 0 0,0 0-83 0 0,0 0-88 0 0,0 0-47 0 0,-9 12-31 0 0,-27 34-36 0 0,27-34-11 0 0,9-12-7 0 0,27-1 359 0 0,-23-26-1105 0 0,-12 11-3226 0 0,5 12-1208 0 0,2 0-6102 0 0</inkml:trace>
  <inkml:trace contextRef="#ctx0" brushRef="#br0" timeOffset="1851.97">1279 181 5537 0 0,'0'0'3390'0'0,"0"0"-1085"0"0,0 0-453 0 0,0 0-23 0 0,0 0-57 0 0,0 0-145 0 0,0 0-239 0 0,0 0-236 0 0,0 0-190 0 0,0 0-147 0 0,0 0-146 0 0,0 0-143 0 0,0 0-93 0 0,-7-1-66 0 0,-18-2-36 0 0,50-5 1302 0 0,156-24 452 0 0,55 28-1702 0 0,-228 7-21 0 0,-37-3-170 0 0,21-2-204 0 0,0 1-1 0 0,1-1 1 0 0,-1-1-1 0 0,1 0 1 0 0,0 0-1 0 0,0 0 0 0 0,0-1 1 0 0,0 0-1 0 0,0 0 1 0 0,1 0-1 0 0,0-1 1 0 0,0 0-1 0 0,0 0 1 0 0,0-1-1 0 0,1 0 1 0 0,0 0-1 0 0,0 0 0 0 0,1-1 1 0 0,0 1-1 0 0,0-1 1 0 0,0 0-1 0 0,0-3 13 0 0,4-6-3041 0 0,7 9-6106 0 0,0 4-3414 0 0</inkml:trace>
  <inkml:trace contextRef="#ctx0" brushRef="#br0" timeOffset="9514.208">439 1308 5297 0 0,'0'0'3961'0'0,"0"0"-1347"0"0,0 0-594 0 0,0 0-123 0 0,0 0-177 0 0,0 0-274 0 0,0 0-325 0 0,0 0-283 0 0,0 0-201 0 0,0 0-99 0 0,0 0-76 0 0,0 0-69 0 0,0 0-44 0 0,-1 0 1954 0 0,18-26-1608 0 0,-6 22-503 0 0,-4 1-718 0 0,4-2-2461 0 0,-2-1-3860 0 0,-4 2-5611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154 369 11747 0 0,'0'0'2591'0'0,"0"0"-764"0"0,0 0-511 0 0,0 0-42 0 0,0 0 85 0 0,0 0-68 0 0,0 0-266 0 0,0 0-346 0 0,0 0-283 0 0,0 0-161 0 0,0 0-22 0 0,1 5 57 0 0,3 21 162 0 0,13 71 654 0 0,-5 1 0 0 0,0 73-1086 0 0,-12-114 53 0 0,1 42 78 0 0,-5 0 0 0 0,-9 51-131 0 0,3-76-276 0 0,8-101-8307 0 0,11-1-985 0 0,-5 17 853 0 0</inkml:trace>
  <inkml:trace contextRef="#ctx0" brushRef="#br0" timeOffset="546.118">1 402 12243 0 0,'0'0'2219'0'0,"0"0"-374"0"0,0 0-213 0 0,0 0-65 0 0,0 0-151 0 0,0 0-249 0 0,0 0-300 0 0,0 0-274 0 0,0 0-157 0 0,0 0-78 0 0,0 0-38 0 0,0 0-6 0 0,19-19-16 0 0,63-60-16 0 0,4 32 263 0 0,-65 39-425 0 0,2-3-28 0 0,0 1 0 0 0,1 1 0 0 0,0 1 0 0 0,1 1 0 0 0,0 1 1 0 0,0 1-1 0 0,0 1 0 0 0,0 2 0 0 0,17 0-92 0 0,-40 2 0 0 0,0 1-1 0 0,1 0 1 0 0,-1-1 0 0 0,0 1-1 0 0,0 0 1 0 0,0 0-1 0 0,0 0 1 0 0,0 0 0 0 0,0 1-1 0 0,0-1 1 0 0,0 0-1 0 0,0 1 1 0 0,-1 0 0 0 0,1-1-1 0 0,-1 1 1 0 0,1 0 0 0 0,-1 0-1 0 0,1 0 1 0 0,-1-1-1 0 0,0 1 1 0 0,0 1 0 0 0,0-1-1 0 0,0 0 1 0 0,0 0-1 0 0,-1 0 1 0 0,1 1 0 0 0,-1-1-1 0 0,1 0 1 0 0,-1 0 0 0 0,0 1-1 0 0,0-1 1 0 0,0 2 0 0 0,-12 76 27 0 0,0-57-22 0 0,-2 0 0 0 0,0 0 1 0 0,-1-2-1 0 0,-2 0 0 0 0,0 0 1 0 0,-6 3-6 0 0,-67 92 2 0 0,89-116-5 0 0,1 1-1 0 0,-1 0 0 0 0,1-1 0 0 0,0 1 1 0 0,-1 0-1 0 0,1 0 0 0 0,0 0 0 0 0,0 0 1 0 0,-1-1-1 0 0,1 1 0 0 0,0 0 0 0 0,0 0 1 0 0,0 0-1 0 0,0 0 0 0 0,0 0 0 0 0,0-1 1 0 0,0 1-1 0 0,0 0 0 0 0,1 0 0 0 0,-1 0 1 0 0,0 0-1 0 0,0-1 0 0 0,1 1 0 0 0,-1 0 1 0 0,1 0-1 0 0,-1-1 0 0 0,0 1 0 0 0,1 0 0 0 0,0 0 1 0 0,-1-1-1 0 0,1 1 0 0 0,-1-1 0 0 0,1 1 1 0 0,0 0-1 0 0,-1-1 0 0 0,1 1 0 0 0,0-1 1 0 0,-1 0-1 0 0,1 1 0 0 0,0-1 0 0 0,0 1 1 0 0,0-1-1 0 0,-1 0 0 0 0,1 0 0 0 0,0 0 1 0 0,0 1-1 0 0,0-1 4 0 0,50 9 3 0 0,-41-8 1 0 0,35 4 30 0 0,117 26-33 0 0,-155-28 3 0 0,0 0 0 0 0,0 0-1 0 0,0 0 1 0 0,0 1-1 0 0,0 0 1 0 0,-1 1-1 0 0,1-1 1 0 0,-1 1-1 0 0,-1 0 1 0 0,1 1-1 0 0,-1 0 1 0 0,1-1 0 0 0,-2 2-1 0 0,1-1 1 0 0,-1 0-1 0 0,0 1 1 0 0,0 0-1 0 0,-1 0 1 0 0,2 5-4 0 0,-3-5 17 0 0,0 0 0 0 0,0 1 1 0 0,-1-1-1 0 0,0 0 0 0 0,-1 1 0 0 0,0-1 1 0 0,0 1-1 0 0,0-1 0 0 0,-1 1 1 0 0,0-1-1 0 0,-1 1 0 0 0,1-1 0 0 0,-1 0 1 0 0,-1 0-1 0 0,0 0 0 0 0,0 0 1 0 0,0 0-1 0 0,0-1 0 0 0,-1 1 0 0 0,0-1 1 0 0,-1 0-1 0 0,0 0 0 0 0,0 0-17 0 0,-13 15 76 0 0,-1-2 0 0 0,0 0 0 0 0,-2-1 0 0 0,0-1 0 0 0,-19 11-76 0 0,21-15 23 0 0,-1-1-1 0 0,0-1 0 0 0,-1-1 0 0 0,-1-1 0 0 0,1-1 1 0 0,-1 0-1 0 0,-1-2 0 0 0,1-1 0 0 0,-12 1-22 0 0,-48 1-776 0 0,81-7 627 0 0,1-1 1 0 0,0 0-1 0 0,-1 1 0 0 0,1-1 0 0 0,-1 0 0 0 0,1 1 1 0 0,0-1-1 0 0,0 0 0 0 0,-1 1 0 0 0,1-1 0 0 0,0 0 1 0 0,0 0-1 0 0,0 1 0 0 0,0-1 0 0 0,0 0 0 0 0,0 0 0 0 0,0 0 1 0 0,0 1-1 0 0,0-1 0 0 0,0 0 0 0 0,0 0 0 0 0,0 1 1 0 0,1-1-1 0 0,-1 0 0 0 0,0 1 0 0 0,1-1 0 0 0,-1 0 1 0 0,0 1-1 0 0,1-1 0 0 0,-1 0 0 0 0,1 1 0 0 0,-1-1 1 0 0,1 1-1 0 0,-1-1 0 0 0,1 0 0 0 0,-1 1 0 0 0,1 0 1 0 0,0-1-1 0 0,-1 1 0 0 0,1-1 0 0 0,0 1 0 0 0,0 0 149 0 0,14-15-10055 0 0,-2 10-875 0 0</inkml:trace>
  <inkml:trace contextRef="#ctx0" brushRef="#br0" timeOffset="1352.266">921 851 16796 0 0,'0'0'1828'0'0,"0"0"-829"0"0,0 0-359 0 0,0 0 51 0 0,0 0 105 0 0,0 0-1 0 0,0 0-142 0 0,0 0-173 0 0,0 0-125 0 0,0 0-43 0 0,0 0-26 0 0,0 0-42 0 0,0 0-50 0 0,6 16-19 0 0,18 49-39 0 0,14-14 499 0 0,-31-49-535 0 0,-1 0-1 0 0,1 0 1 0 0,-1-1 0 0 0,1 0-1 0 0,0 0 1 0 0,0 0 0 0 0,-1-1-1 0 0,1 0 1 0 0,0-1 0 0 0,0 1-1 0 0,-1-1 1 0 0,1 0 0 0 0,0-1-1 0 0,-1 0 1 0 0,5-1-100 0 0,2-3 81 0 0,0-1 1 0 0,-1 0-1 0 0,0-1 0 0 0,0 0 0 0 0,0-1 1 0 0,-1 0-1 0 0,0-1 0 0 0,-1 0 1 0 0,0 0-1 0 0,-1-1 0 0 0,0-1-81 0 0,1 2 26 0 0,82-100 278 0 0,-93 111-305 0 0,1-1 0 0 0,0 1 0 0 0,0-1 0 0 0,0 1 0 0 0,0-1 0 0 0,0 1-1 0 0,0-1 1 0 0,0 1 0 0 0,0 0 0 0 0,0-1 0 0 0,0 1 0 0 0,0-1 0 0 0,0 1 0 0 0,0-1 0 0 0,0 1 0 0 0,0-1 0 0 0,1 1-1 0 0,-1-1 1 0 0,0 1 0 0 0,0-1 0 0 0,1 0 0 0 0,-1 1 0 0 0,0-1 0 0 0,1 1 0 0 0,-1-1 0 0 0,0 1 0 0 0,1-1 0 0 0,-1 0-1 0 0,0 1 1 0 0,1-1 0 0 0,-1 0 0 0 0,1 0 0 0 0,-1 1 0 0 0,1-1 0 0 0,-1 0 0 0 0,1 0 0 0 0,-1 1 0 0 0,1-1-1 0 0,-1 0 1 0 0,1 0 0 0 0,-1 0 0 0 0,1 0 0 0 0,-1 0 0 0 0,1 0 0 0 0,-1 0 0 0 0,1 0 0 0 0,-1 0 0 0 0,1 0 0 0 0,-1 0-1 0 0,1 0 1 0 0,-1 0 0 0 0,1-1 0 0 0,-1 1 0 0 0,1 0 0 0 0,-1 0 0 0 0,1-1 0 0 0,-1 1 0 0 0,1 0 1 0 0,3 25-32 0 0,0-18 32 0 0,1 1 0 0 0,-1-1-1 0 0,1 0 1 0 0,1 0-1 0 0,-1-1 1 0 0,1 0 0 0 0,0 0-1 0 0,0 0 1 0 0,1 0-1 0 0,0-1 1 0 0,0 0 0 0 0,0-1-1 0 0,1 1 1 0 0,-1-2-1 0 0,1 1 1 0 0,0-1 0 0 0,0 0-1 0 0,1 0 1 0 0,-1-1-1 0 0,7 1 1 0 0,-6-1 9 0 0,1 1-1 0 0,0-2 1 0 0,-1 1-1 0 0,1-1 1 0 0,0-1-1 0 0,0 0 1 0 0,0 0-1 0 0,0-1 1 0 0,-1 0-1 0 0,1 0 1 0 0,0-1-1 0 0,-1-1 1 0 0,1 0-1 0 0,-1 0 1 0 0,0-1-1 0 0,0 0 0 0 0,1-1-8 0 0,76-61 202 0 0,-64 37-146 0 0,-1-1 0 0 0,-1-1 0 0 0,-2 0 0 0 0,-1-2 1 0 0,-1 0-1 0 0,-2 0 0 0 0,-1-2 0 0 0,-2 1 0 0 0,-2-2 0 0 0,-1 1 0 0 0,3-33-56 0 0,-4 23-18 0 0,-2-1-1 0 0,-3 1 0 0 0,-1-1 1 0 0,-4-28 18 0 0,2 65 6 0 0,1 0 0 0 0,-2 0 0 0 0,1 0 1 0 0,-1 1-1 0 0,0-1 0 0 0,-1 1 0 0 0,0 0 0 0 0,-1-1 1 0 0,1 1-1 0 0,-2 1 0 0 0,1-1 0 0 0,-1 1 1 0 0,0-1-1 0 0,0 1 0 0 0,-4-3-6 0 0,7 10-6 0 0,1 0-1 0 0,-1-1 1 0 0,1 1 0 0 0,-1 0-1 0 0,0 1 1 0 0,1-1 0 0 0,-1 0 0 0 0,1 0-1 0 0,-1 1 1 0 0,1-1 0 0 0,-1 1-1 0 0,1-1 1 0 0,-1 1 0 0 0,1-1-1 0 0,0 1 1 0 0,-1 0 0 0 0,1 0-1 0 0,0 0 1 0 0,-1 0 0 0 0,1 0 0 0 0,0 0-1 0 0,0 0 1 0 0,0 0 0 0 0,0 0-1 0 0,0 1 1 0 0,0-1 0 0 0,0 0-1 0 0,1 1 1 0 0,-1-1 0 0 0,0 1-1 0 0,1-1 1 0 0,-1 0 0 0 0,1 1 0 0 0,-1-1-1 0 0,1 1 1 0 0,0 0 0 0 0,0-1-1 0 0,0 1 1 0 0,-1-1 0 0 0,2 1-1 0 0,-1-1 1 0 0,0 1 0 0 0,0-1-1 0 0,0 1 7 0 0,-2 7 25 0 0,-6 29-21 0 0,1 1 1 0 0,2 0-1 0 0,2 0 0 0 0,1 1 1 0 0,3-1-1 0 0,3 28-4 0 0,3-5 37 0 0,2-1 1 0 0,3 0-1 0 0,11 29-37 0 0,20 111 142 0 0,-41-76-130 0 0,-2-121-69 0 0,-1 0 0 0 0,0-1 1 0 0,0 1-1 0 0,0 0 0 0 0,0-1 0 0 0,-1 1 1 0 0,1-1-1 0 0,-1 1 0 0 0,0-1 1 0 0,0 1-1 0 0,0-1 0 0 0,-1 0 1 0 0,1 0-1 0 0,-1 0 0 0 0,1-1 0 0 0,-1 1 1 0 0,0-1-1 0 0,0 1 0 0 0,0-1 1 0 0,-1 0-1 0 0,1 0 0 0 0,0 0 0 0 0,-1-1 1 0 0,0 1-1 0 0,1-1 0 0 0,-1 0 1 0 0,-3 1 56 0 0,5-3-172 0 0,0 0 0 0 0,0-1 1 0 0,0 1-1 0 0,0-1 0 0 0,0 1 1 0 0,0-1-1 0 0,0 0 1 0 0,1 0-1 0 0,-1 0 0 0 0,1 0 1 0 0,0 0-1 0 0,-1 0 0 0 0,1 0 1 0 0,0 0-1 0 0,0 0 0 0 0,0-1 1 0 0,1 1-1 0 0,-1 0 1 0 0,0-1-1 0 0,1 1 0 0 0,0-1 1 0 0,-1 1-1 0 0,1-1 172 0 0,-1-2-476 0 0,-6-30-3072 0 0,4 10-4178 0 0,1 9-3801 0 0</inkml:trace>
  <inkml:trace contextRef="#ctx0" brushRef="#br0" timeOffset="1610.62">1547 438 14803 0 0,'0'0'2550'0'0,"0"0"-903"0"0,0 0-297 0 0,0 0 129 0 0,0 0 96 0 0,0 0-163 0 0,0 0-298 0 0,0 0-296 0 0,33 2-201 0 0,103 6-124 0 0,29-19 455 0 0,-105 2-708 0 0,-28 5-811 0 0,115-8 1674 0 0,-99 12-3976 0 0,1 5-4081 0 0,-38-2-5635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10266 0 0,'0'0'1953'0'0,"0"0"-282"0"0,0 0-258 0 0,0 0 84 0 0,0 0 131 0 0,0 0-45 0 0,0 0-231 0 0,0 0-322 0 0,0 0-303 0 0,0 0-223 0 0,0-3 1477 0 0,-11 375-48 0 0,-13-145-1557 0 0,11-113-23 0 0,13-114-311 0 0,0 0 19 0 0,0 0-5 0 0,0 0 12 0 0,0 0-5 0 0,193 0 1349 0 0,46-22-1091 0 0,-154 11-263 0 0,-84 11-38 0 0,-1 0 12 0 0,0 0 4 0 0,0 0-5 0 0,0 0 13 0 0,0 0 2 0 0,0 0 0 0 0,0 0 6 0 0,0 0-26 0 0,0 0 0 0 0,0 0-13 0 0,0 0-2 0 0,0 0-17 0 0,0 0-3 0 0,0 0 12 0 0,0 0-18 0 0,0 0 31 0 0,0 0 8 0 0,0 0-25 0 0,0 0-9 0 0,0 0-6 0 0,-1-13-2423 0 0,1-11-1858 0 0,2 10-5450 0 0,0 6-2223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8 262 11258 0 0,'0'0'2040'0'0,"0"0"-296"0"0,0 0-201 0 0,0 0-51 0 0,0 0-43 0 0,0 0-100 0 0,0 0-183 0 0,0 0-209 0 0,0 0-182 0 0,0 0-147 0 0,0 0-118 0 0,0 0-84 0 0,0 0-40 0 0,-3-3-51 0 0,-2-14 305 0 0,39 8 155 0 0,-28 8-749 0 0,194-28 1355 0 0,-21 21-864 0 0,-179 8-517 0 0,0 0-11 0 0,0 0-31 0 0,0 0 46 0 0,0 0 33 0 0,0 0 10 0 0,0 0 33 0 0,0 0-3 0 0,0 0-2 0 0,0 0 26 0 0,0 0 34 0 0,-30-26 448 0 0,-101-95-522 0 0,93 74-868 0 0,38 46 299 0 0,54 27-7486 0 0,-41-16 1558 0 0,-1-2-5858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9642 0 0,'0'0'2671'0'0,"0"0"-582"0"0,0 0-381 0 0,0 0-33 0 0,0 0-47 0 0,0 0-113 0 0,0 0-228 0 0,0 0-236 0 0,0 0-237 0 0,0 0-182 0 0,0 0-133 0 0,0 0-95 0 0,-12 2-21 0 0,-34 4-41 0 0,27 15 193 0 0,7 106 241 0 0,12-95-958 0 0,6-24-917 0 0,-4-9-9098 0 0,-2-2-1223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15171 0 0,'0'0'1559'0'0,"0"0"-253"0"0,0 0-19 0 0,0 0 61 0 0,0 0-41 0 0,0 0-196 0 0,0 0-284 0 0,0 0-243 0 0,0 0-163 0 0,0 0-114 0 0,0 0-64 0 0,0 0-46 0 0,0 0-47 0 0,-4 0 1083 0 0,-39 1-846 0 0,35 13-1146 0 0,39-14-5154 0 0,-18 0-1145 0 0,-4 0-4770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107 114,'-28'75,"3"2,3 0,0 19,20-91,0 0,1 0,-1 0,1 1,1-1,-1 0,1 1,0-1,0 1,0-1,1 1,0-1,0 0,0 1,1-1,-1 0,1 0,0 0,1 0,0 0,-1-1,1 1,1-1,-1 0,1 0,-1 0,1 0,0 0,1-1,-1 0,1 0,-1 0,5 2,8-3,0 0,1 0,-1-2,1 0,-1-1,1 0,-1-2,0 0,0-1,0-1,-1 0,13-7,-22 10,0 0,0-1,-1 1,1-2,-1 1,0-1,0 0,0 0,0-1,-1 0,1 0,-1 0,-1 0,1-1,-1 0,0 0,0 0,0 0,-1-1,0 0,-1 1,1-1,-1 0,-1 0,1-4,-2-6</inkml:trace>
  <inkml:trace contextRef="#ctx0" brushRef="#br0" timeOffset="248.931">560 1,'-180'527,"164"-483,-12 34,2 1,5 1,2 1,-3 54,4 31,20-95,3-54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3289 0 0,'0'0'2503'0'0,"0"0"-291"0"0,0 0-54 0 0,0 0 16 0 0,0 0-112 0 0,0 0-277 0 0,0 0-396 0 0,0 0-298 0 0,0 0-178 0 0,0 0-83 0 0,0 0-55 0 0,3-8-82 0 0,9-24-77 0 0,-9 24-100 0 0,-3 8-89 0 0,0 0-72 0 0,0 0-54 0 0,-11 15 491 0 0,-30 47-110 0 0,41-61-662 0 0,0-1 1 0 0,0 0-1 0 0,0 0 15 0 0,17-4 1001 0 0,49-59 1250 0 0,-90 75-1450 0 0,-25 43-924 0 0,44-21-1806 0 0,6-18-3020 0 0,-1-4-5663 0 0,0-8-1767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12611 0 0,'0'0'2700'0'0,"0"0"-1283"0"0,0 0-503 0 0,0 0 25 0 0,0 0 80 0 0,0 0-16 0 0,0 0-103 0 0,0 0-156 0 0,0 0-119 0 0,0 0-59 0 0,0 0-74 0 0,0 0-65 0 0,0 0-51 0 0,-2 12-49 0 0,-5 75 709 0 0,2-82-3448 0 0,2-13-6644 0 0,3 4-2395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14379 0 0,'0'0'1904'0'0,"0"0"-519"0"0,0 0-274 0 0,0 0-15 0 0,0 0-20 0 0,0 0-122 0 0,0 0-193 0 0,0 0-163 0 0,0 0-125 0 0,0 0-73 0 0,0 0-41 0 0,0 0-64 0 0,0 0-45 0 0,-7 3-36 0 0,-23 12-68 0 0,23-11-40 0 0,7-4-54 0 0,0 0-44 0 0,0 0-39 0 0,0 0-24 0 0,21 0-566 0 0,2-3-1167 0 0,-9-3-4866 0 0,-8 0-4803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43 435 10450 0 0,'0'0'2603'0'0,"0"0"-438"0"0,0 0-254 0 0,0 0-128 0 0,0 0-132 0 0,0 0-199 0 0,0 0-243 0 0,0 0-194 0 0,0 0-170 0 0,0 0-118 0 0,0 0-106 0 0,0 0-79 0 0,0 0-59 0 0,-7-7-70 0 0,-21-23-60 0 0,21 23-77 0 0,17 3 514 0 0,52-11-209 0 0,-3 0-390 0 0,1 2 0 0 0,0 3 1 0 0,1 3-1 0 0,28 1-191 0 0,-73 6 83 0 0,-15 1-62 0 0,1 0 0 0 0,-1 0 0 0 0,0-1-1 0 0,0 1 1 0 0,0 0 0 0 0,0-1-1 0 0,1 0 1 0 0,-1 1 0 0 0,0-1-1 0 0,0 1 1 0 0,1-1 0 0 0,-1 0-1 0 0,0 0 1 0 0,1 0 0 0 0,-1 0-1 0 0,0 0 1 0 0,1 0 0 0 0,-1 0-1 0 0,0 0 1 0 0,1-1 0 0 0,-1 1-1 0 0,0 0 1 0 0,0-1 0 0 0,1 1-1 0 0,-1-1 1 0 0,0 1 0 0 0,0-1-1 0 0,0 0 1 0 0,0 0 0 0 0,0 1-1 0 0,0-1 1 0 0,0 0 0 0 0,0 0-1 0 0,0 0 1 0 0,0 0 0 0 0,0 0-1 0 0,0 0 1 0 0,0-1-21 0 0,-12-6-77 0 0,1-1 0 0 0,0 0 0 0 0,0-1 0 0 0,1 0 0 0 0,1 0-1 0 0,-1-1 1 0 0,2 0 0 0 0,-1 0 0 0 0,2-1 0 0 0,-1 0 0 0 0,2 0 0 0 0,-1 0 0 0 0,2-1 0 0 0,0 0 0 0 0,0 0 0 0 0,1 0-1 0 0,1 0 1 0 0,0-1 0 0 0,1 1 0 0 0,0-1 0 0 0,2-11 77 0 0,16-2-2825 0 0,-3 14-4225 0 0,-9 8-5326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13699 0 0,'0'0'2047'0'0,"0"0"-576"0"0,0 0-213 0 0,0 0 102 0 0,0 0 35 0 0,0 0-136 0 0,0 0-295 0 0,0 0-348 0 0,0 0-245 0 0,0 0-130 0 0,0 0-30 0 0,0 0 32 0 0,4 2 50 0 0,9 11-64 0 0,-1-1 0 0 0,0 2 0 0 0,0-1 0 0 0,-2 2 0 0 0,0-1 0 0 0,0 1 0 0 0,-1 1 0 0 0,-1 0 0 0 0,-1 0 0 0 0,0 1 0 0 0,0 4-229 0 0,70 192 392 0 0,-39-128-341 0 0,-24-107 1365 0 0,73-199-1064 0 0,63-132-416 0 0,-144 350-3146 0 0,-8 27-979 0 0,2-19 1260 0 0,-2 6-9147 0 0</inkml:trace>
  <inkml:trace contextRef="#ctx0" brushRef="#br0" timeOffset="330.662">733 603 13515 0 0,'0'0'5344'0'0,"0"0"-3341"0"0,0 0-1094 0 0,0 0-27 0 0,0 0 71 0 0,0 0 2 0 0,0 0-121 0 0,0 0-231 0 0,0 0-229 0 0,0 0-143 0 0,0 0-40 0 0,0 0-18 0 0,0 0 2 0 0,-3 12-4 0 0,-32 93 267 0 0,20-50-726 0 0,15-54-47 0 0,23-23-7619 0 0,-18 15 1336 0 0,2-1-5130 0 0</inkml:trace>
  <inkml:trace contextRef="#ctx0" brushRef="#br0" timeOffset="585.843">873 227 16692 0 0,'0'0'1585'0'0,"0"0"-467"0"0,0 0-201 0 0,0 0 26 0 0,0 0 16 0 0,0 0-56 0 0,0 0-172 0 0,0 0-202 0 0,0 0-134 0 0,0 0-102 0 0,0 0-73 0 0,0 0-56 0 0,0 0-61 0 0,-8 12-42 0 0,-27 35-42 0 0,36-47-152 0 0,-1 0-1 0 0,0 0 1 0 0,1 0 0 0 0,-1 0-1 0 0,0 0 1 0 0,1 0-1 0 0,-1 0 1 0 0,1 0 0 0 0,-1 0-1 0 0,0 0 1 0 0,1 0 0 0 0,-1 0-1 0 0,0 0 1 0 0,1 0-1 0 0,-1 1 1 0 0,0-1 0 0 0,1 0-1 0 0,-1 0 1 0 0,0 0 0 0 0,1 0-1 0 0,-1 1 1 0 0,0-1-1 0 0,1 0 1 0 0,-1 0 0 0 0,0 1-1 0 0,0-1 1 0 0,1 0-1 0 0,-1 1 1 0 0,0-1 0 0 0,0 0-1 0 0,0 1 1 0 0,1-1 0 0 0,-1 0-1 0 0,0 1 1 0 0,0-1-1 0 0,0 0 1 0 0,0 1 0 0 0,0-1-1 0 0,0 0 1 0 0,0 1 0 0 0,0-1-1 0 0,0 0 1 0 0,0 1 133 0 0,1-2-1144 0 0,6-3-5305 0 0,-3 0-5087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5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73 13859 0 0,'0'0'2633'0'0,"0"0"-1066"0"0,0 0-411 0 0,0 0 3 0 0,0 0 6 0 0,0 0-74 0 0,0 0-207 0 0,0 0-227 0 0,0 0-123 0 0,0 0-31 0 0,0 0 8 0 0,0 0 0 0 0,0 0-42 0 0,9 3-60 0 0,146 24 1927 0 0,34-27-1430 0 0,-188 0-900 0 0,-1 0-6 0 0,0 0 13 0 0,0 0-16 0 0,0 0-1 0 0,0 0 7 0 0,0 0-30 0 0,0 0 6 0 0,0 0-6 0 0,0 0-18 0 0,0 0-16 0 0,0 0-39 0 0,-15 4-5293 0 0,13-2 4496 0 0,-2 2-971 0 0,1 1-4851 0 0,-1 2-5391 0 0</inkml:trace>
  <inkml:trace contextRef="#ctx0" brushRef="#br0" timeOffset="603.876">1 452 16524 0 0,'0'0'2399'0'0,"0"0"-890"0"0,0 0-392 0 0,0 0 56 0 0,0 0 61 0 0,0 0-95 0 0,0 0-226 0 0,0 0-289 0 0,0 0-220 0 0,0 0-113 0 0,0 0-41 0 0,0 0 11 0 0,0 0 44 0 0,6 2 39 0 0,181 18 2097 0 0,-33-5-2000 0 0,-148-13-430 0 0,2-7-3112 0 0,-8 4 2620 0 0,0 1-85 0 0,0 0-47 0 0,4-13-4579 0 0,-1 9-372 0 0,1 3-5762 0 0</inkml:trace>
  <inkml:trace contextRef="#ctx0" brushRef="#br0" timeOffset="2504.265">695 692 8746 0 0,'0'0'3930'0'0,"0"0"-1575"0"0,0 0-685 0 0,0 0-86 0 0,0 0 61 0 0,0 0-33 0 0,0 0-201 0 0,0 0-260 0 0,0 0-258 0 0,0 0-189 0 0,0 0-115 0 0,-6-12-107 0 0,-16-37-68 0 0,20 44-316 0 0,1-1-1 0 0,0 1 1 0 0,-1-1 0 0 0,2 0 0 0 0,-1 1-1 0 0,1-1 1 0 0,0 1 0 0 0,0-1 0 0 0,0 0 0 0 0,1 1-1 0 0,0-1 1 0 0,0 0 0 0 0,0 1 0 0 0,2-5-98 0 0,0 0 132 0 0,5-16 15 0 0,2-1 0 0 0,1 1 0 0 0,1 1-1 0 0,1 0 1 0 0,1 1 0 0 0,1 0-1 0 0,1 1 1 0 0,6-4-147 0 0,-14 15 24 0 0,1 1 0 0 0,0 0-1 0 0,1 0 1 0 0,0 1 0 0 0,1 1-1 0 0,0 0 1 0 0,1 0 0 0 0,-1 1 0 0 0,2 0-1 0 0,11-5-23 0 0,-23 13-1 0 0,0 0-1 0 0,0 0 0 0 0,0-1 1 0 0,0 1-1 0 0,0 0 0 0 0,0 0 1 0 0,0 0-1 0 0,1 1 0 0 0,-1-1 1 0 0,0 0-1 0 0,0 0 0 0 0,0 1 1 0 0,0-1-1 0 0,0 0 0 0 0,0 1 0 0 0,0-1 1 0 0,0 1-1 0 0,0-1 0 0 0,-1 1 1 0 0,1 0-1 0 0,0-1 0 0 0,0 1 1 0 0,0 0-1 0 0,0 0 0 0 0,-1-1 1 0 0,1 1-1 0 0,0 0 0 0 0,-1 0 1 0 0,1 0-1 0 0,-1 0 0 0 0,1 0 0 0 0,-1 0 1 0 0,1 0 1 0 0,18 66 5 0 0,-18-61-32 0 0,4 53 32 0 0,16 50 93 0 0,-21-109-97 0 0,1 1 0 0 0,-1 0 0 0 0,0 0 0 0 0,0 0 0 0 0,1-1-1 0 0,-1 1 1 0 0,0 0 0 0 0,1-1 0 0 0,-1 1 0 0 0,1 0 0 0 0,-1-1 0 0 0,1 1 0 0 0,-1 0 0 0 0,1-1 0 0 0,0 1 0 0 0,-1-1 0 0 0,1 1 0 0 0,0-1 0 0 0,-1 1 0 0 0,1-1 0 0 0,0 0 0 0 0,0 1 0 0 0,-1-1 0 0 0,1 0 0 0 0,0 0 0 0 0,0 1-1 0 0,-1-1 1 0 0,1 0 0 0 0,0 0 0 0 0,0 0 0 0 0,0 0 0 0 0,0 0 0 0 0,-1 0 0 0 0,1 0 0 0 0,0 0 0 0 0,0 0 0 0 0,0-1 0 0 0,-1 1 0 0 0,1 0 0 0 0,0 0 0 0 0,0-1 0 0 0,-1 1 0 0 0,1 0 0 0 0,0-1 0 0 0,-1 1 0 0 0,1-1 0 0 0,0 1 0 0 0,-1-1-1 0 0,1 1 1 0 0,-1-1 0 0 0,1 0 0 0 0,0 1 0 0 0,-1-1 0 0 0,0 0 0 0 0,1 1 0 0 0,-1-1 0 0 0,1 0 0 0 0,-1 0 0 0 0,0 1 0 0 0,1-1 0 0 0,-1 0 0 0 0,0 0 0 0 0,0 1 0 0 0,0-1 0 0 0,0 0 0 0 0,0 0-1 0 0,10-11 10 0 0,231-278 14 0 0,-201 249-22 0 0,-30 29-3 0 0,0 0-1 0 0,1 1 1 0 0,0 0 0 0 0,1 1 0 0 0,0 0-1 0 0,1 1 1 0 0,0 0 0 0 0,0 1 0 0 0,1 1-1 0 0,0 0 2 0 0,-12 8 0 0 0,-1-1-1 0 0,1 1 1 0 0,-1 0-1 0 0,0 0 1 0 0,1 0 0 0 0,-1-1-1 0 0,0 1 1 0 0,1 1-1 0 0,-1-1 1 0 0,0 0-1 0 0,0 0 1 0 0,0 0-1 0 0,0 1 1 0 0,0-1-1 0 0,-1 0 1 0 0,1 1-1 0 0,0-1 1 0 0,-1 1-1 0 0,1-1 1 0 0,0 1-1 0 0,-1-1 1 0 0,0 1-1 0 0,1-1 1 0 0,-1 1-1 0 0,0-1 1 0 0,0 1-1 0 0,0 0 1 0 0,0-1-1 0 0,0 1 1 0 0,0-1-1 0 0,0 1 1 0 0,-1-1-1 0 0,1 1 1 0 0,-1-1-1 0 0,0 2 1 0 0,1 1 8 0 0,-14 201 157 0 0,12 16-207 0 0,5-214-1350 0 0,0-7-1503 0 0,1 0-3282 0 0,-3 0 4248 0 0,1 0-10145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10138 0 0,'0'0'2318'0'0,"0"0"-476"0"0,0 0-305 0 0,0 0-44 0 0,0 0-8 0 0,0 0-128 0 0,0 0-240 0 0,0 0-263 0 0,0 0-233 0 0,0 0-163 0 0,0 0-105 0 0,27 4 2061 0 0,115-11-312 0 0,-46 10-1630 0 0,-61 0-367 0 0,-1-2 0 0 0,1-1 0 0 0,-1-2 0 0 0,0-1 0 0 0,6-3-105 0 0,-36 5-184 0 0,46-11 432 0 0,-46 10-4026 0 0,-25 20-1558 0 0,14-11-981 0 0,2-2-5162 0 0</inkml:trace>
  <inkml:trace contextRef="#ctx0" brushRef="#br0" timeOffset="329.151">8 586 10954 0 0,'0'0'2027'0'0,"0"0"-409"0"0,0 0-212 0 0,0 0 71 0 0,0 0 32 0 0,0 0-138 0 0,0 0-304 0 0,0 0-289 0 0,0 0-216 0 0,0 0-126 0 0,0 0-60 0 0,0 0-40 0 0,0 0-13 0 0,8 7 772 0 0,18-4-620 0 0,0-1 1 0 0,0-1-1 0 0,0-1 0 0 0,0-1 1 0 0,0-2-1 0 0,0 0 1 0 0,22-7-476 0 0,104-8 349 0 0,-82 18-691 0 0,-74 11-2172 0 0,-14-5-1154 0 0,5-4-5498 0 0,6 1-2532 0 0</inkml:trace>
  <inkml:trace contextRef="#ctx0" brushRef="#br0" timeOffset="898.677">277 38 8138 0 0,'0'0'2298'0'0,"0"0"-286"0"0,0 0-201 0 0,0 0-45 0 0,0 0-66 0 0,0 0-138 0 0,0 0-210 0 0,0 0-222 0 0,0 0-211 0 0,0 0-179 0 0,0 0-143 0 0,0 0-82 0 0,0 0-54 0 0,-6-6-33 0 0,-16-19-43 0 0,17 19-55 0 0,5 6-71 0 0,0 0-66 0 0,0 0-51 0 0,0 0-29 0 0,0 0-21 0 0,15 15 330 0 0,111 80 963 0 0,-57-50-1114 0 0,-39-24-212 0 0,-1 1-1 0 0,-1 1 1 0 0,-1 2 0 0 0,-1 1-1 0 0,5 7-58 0 0,-16-15 23 0 0,-12-16-20 0 0,-1 1 0 0 0,1 0 0 0 0,0 0 0 0 0,-1 1 0 0 0,1-1 0 0 0,-1 0 0 0 0,0 1 0 0 0,0-1 0 0 0,-1 1 0 0 0,1 0 0 0 0,-1 0 0 0 0,0 0 0 0 0,0-1 0 0 0,0 1 0 0 0,0 0 0 0 0,-1 0 0 0 0,1 4-3 0 0,-2-2 19 0 0,0-1 0 0 0,-1 1 1 0 0,1-1-1 0 0,-1 0 0 0 0,-1 1 0 0 0,1-1 1 0 0,-1 0-1 0 0,1 0 0 0 0,-1-1 1 0 0,-1 1-1 0 0,1 0 0 0 0,-1-1 0 0 0,0 0 1 0 0,0 0-1 0 0,0 0 0 0 0,0-1 1 0 0,-1 1-1 0 0,-2 1-19 0 0,-19 19 22 0 0,-191 168 129 0 0,116-82-138 0 0,70-67-54 0 0,29-36-717 0 0,-1 6-585 0 0,6-10-2516 0 0,2-2-3333 0 0,-1-1-4911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10210 0 0,'0'0'3077'0'0,"0"0"-1003"0"0,0 0-454 0 0,0 0-4 0 0,0 0-74 0 0,0 0-200 0 0,0 0-292 0 0,0 0-284 0 0,0 0-206 0 0,0 0-90 0 0,0 0-45 0 0,0 0-20 0 0,0 0 31 0 0,2 2 26 0 0,5 1-250 0 0,0-1 0 0 0,0 1-1 0 0,0-1 1 0 0,1 0 0 0 0,-1 0 0 0 0,1-1 0 0 0,-1 0 0 0 0,1-1-1 0 0,-1 1 1 0 0,1-2 0 0 0,0 1 0 0 0,-1-1 0 0 0,4 0-212 0 0,20-1 265 0 0,135-12 330 0 0,-99 7-594 0 0,-61 4-1998 0 0,-13 5-900 0 0,-13 5-5737 0 0,14-3-3059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11546 0 0,'0'0'2352'0'0,"0"0"-365"0"0,0 0-131 0 0,0 0-109 0 0,0 0-245 0 0,0 0-318 0 0,0 0-309 0 0,0 0-215 0 0,0 0-114 0 0,0 0-76 0 0,0 0-11 0 0,0 0 16 0 0,0 0 30 0 0,3 3 25 0 0,5 1-366 0 0,0-1 0 0 0,0 1 1 0 0,1-2-1 0 0,-1 1 0 0 0,1-1 0 0 0,-1 0 1 0 0,1-1-1 0 0,0 0 0 0 0,-1 0 0 0 0,1-1 1 0 0,0 0-1 0 0,0 0 0 0 0,-1-1 0 0 0,1 0 1 0 0,0-1-1 0 0,-1 0 0 0 0,1-1-164 0 0,187-33 875 0 0,-153 29-1662 0 0,-45 8-344 0 0,-3 1-3983 0 0,2-1-6595 0 0,2-1 177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43 384 4105 0 0,'0'0'2231'0'0,"0"0"-491"0"0,0 0-105 0 0,0 0 160 0 0,0 0 90 0 0,0 0-49 0 0,0 0-129 0 0,0 0-262 0 0,0 0-213 0 0,0 0-171 0 0,0 0-187 0 0,0 0-129 0 0,0 0-100 0 0,-9-1-83 0 0,-1-1-807 0 0,-14-3 1908 0 0,47 2 12 0 0,152 18-327 0 0,3 1-764 0 0,222-6 842 0 0,-421-39-1222 0 0,-29-17-1447 0 0,-54-66-4845 0 0,101 104 686 0 0,2 4-6449 0 0</inkml:trace>
  <inkml:trace contextRef="#ctx0" brushRef="#br0" timeOffset="916.971">286 35 2184 0 0,'0'0'1187'0'0,"0"0"14"0"0,0 0 168 0 0,0 0 228 0 0,0 0 215 0 0,0 0-33 0 0,0 0-195 0 0,0 0-274 0 0,0 0-250 0 0,0 0-156 0 0,0 0-91 0 0,0 0-36 0 0,0 0-26 0 0,-15-4 1768 0 0,-7 48-1397 0 0,19-32-821 0 0,4 38 999 0 0,23-68 925 0 0,-20 14-2170 0 0,-1 0 0 0 0,0 0 1 0 0,0-1-1 0 0,0 1 0 0 0,-1-1 0 0 0,0 0 1 0 0,1 0-1 0 0,-2 0 0 0 0,1 0 0 0 0,-1 0 0 0 0,1 0 1 0 0,-1-1-1 0 0,-1 1 0 0 0,1 0 0 0 0,-1-1 1 0 0,0 1-1 0 0,0 0 0 0 0,-1-1 0 0 0,0-1-55 0 0,0 5-4 0 0,0 1-1 0 0,0-1 1 0 0,-1 1 0 0 0,1 0-1 0 0,-1 0 1 0 0,1 0-1 0 0,-1 0 1 0 0,1 0-1 0 0,-1 0 1 0 0,1 0-1 0 0,-1 0 1 0 0,0 0-1 0 0,0 1 1 0 0,1-1-1 0 0,-1 1 1 0 0,0 0-1 0 0,0-1 1 0 0,0 1-1 0 0,1 0 1 0 0,-1 0 0 0 0,0 0-1 0 0,0 0 1 0 0,0 0-1 0 0,0 0 1 0 0,1 1-1 0 0,-1-1 1 0 0,0 1-1 0 0,0-1 1 0 0,1 1-1 0 0,-1 0 1 0 0,0 0-1 0 0,1-1 1 0 0,-1 1-1 0 0,0 0 1 0 0,1 0 0 0 0,-1 1-1 0 0,1-1 5 0 0,-3 1-3 0 0,1 1-1 0 0,-1 0 1 0 0,1 0-1 0 0,-1 0 1 0 0,1 0-1 0 0,0 0 1 0 0,1 1-1 0 0,-1-1 1 0 0,0 1-1 0 0,1 0 1 0 0,0 0-1 0 0,0 0 1 0 0,0 0 0 0 0,0 0-1 0 0,1 0 1 0 0,0 0-1 0 0,-1 1 1 0 0,2-1-1 0 0,-1 0 1 0 0,0 1-1 0 0,1-1 1 0 0,0 1-1 0 0,0-1 1 0 0,0 1-1 0 0,1-1 4 0 0,39 30 326 0 0,17-26 714 0 0,-57-8-901 0 0,0 0 9 0 0,0 0-4 0 0,0-62 226 0 0,-20 73-1182 0 0,0 16-4869 0 0,16-19 2040 0 0,0 0-8383 0 0</inkml:trace>
  <inkml:trace contextRef="#ctx0" brushRef="#br0" timeOffset="-839.606">255 558 912 0 0,'0'0'2117'0'0,"0"0"-402"0"0,0 0-39 0 0,0 0 303 0 0,0 0 220 0 0,0 0 23 0 0,0 0-179 0 0,0 0-312 0 0,0 0-260 0 0,0 0-199 0 0,0 0-126 0 0,0 0-114 0 0,0 0-140 0 0,2-12-133 0 0,7-43 703 0 0,12 112 344 0 0,-16-27-1612 0 0,-1 0 0 0 0,-1 0 1 0 0,-2 0-1 0 0,-1 1 0 0 0,-2-1 0 0 0,-1 0 1 0 0,-1 0-1 0 0,-1 0 0 0 0,-2 0 1 0 0,-4 9-195 0 0,-84 241 446 0 0,89-254-443 0 0,-6 36 89 0 0,12-61-102 0 0,0-1 8 0 0,0 0-10 0 0,0 0 0 0 0,0 0 22 0 0,0 0 22 0 0,0 0-3 0 0,20 0 107 0 0,288-23 479 0 0,-170 17-417 0 0,-138 6-176 0 0,0 0 14 0 0,0 0-18 0 0,0 0 13 0 0,0 0 14 0 0,0 0 5 0 0,0 0 0 0 0,0 0-7 0 0,0 0 13 0 0,0 0-23 0 0,0 0 25 0 0,0 0 7 0 0,0 0-21 0 0,0 0-12 0 0,0 0-17 0 0,0 0-35 0 0,0 0 21 0 0,0 0-14 0 0,0 0-3 0 0,0 0 45 0 0,0 0-7 0 0,0 0-14 0 0,0 0-28 0 0,0 0 10 0 0,0 0 17 0 0,0 0 8 0 0,0 0-1 0 0,0 0-7 0 0,0 0-15 0 0,0 0-7 0 0,0 0 25 0 0,0 0 0 0 0,0 0-27 0 0,0 0-26 0 0,0 0 26 0 0,0 0 30 0 0,0 0 19 0 0,0 0 7 0 0,-9-4-2106 0 0,-2-5-1300 0 0,8 4-634 0 0,0 1-4219 0 0,2 0-3829 0 0</inkml:trace>
  <inkml:trace contextRef="#ctx0" brushRef="#br0" timeOffset="1422.797">888 1198 12755 0 0,'0'0'2122'0'0,"0"0"-676"0"0,0 0-291 0 0,0 0 79 0 0,0 0 48 0 0,0 0-141 0 0,0 0-257 0 0,0 0-266 0 0,0 0-147 0 0,0 0-25 0 0,0 0 18 0 0,0 0-5 0 0,-10 12-4 0 0,-31 36-24 0 0,37-44-329 0 0,1-1 0 0 0,0 1 1 0 0,0 0-1 0 0,1 0 0 0 0,-1 0 0 0 0,1 1 1 0 0,0-1-1 0 0,0 0 0 0 0,0 1 1 0 0,1-1-1 0 0,-1 1 0 0 0,1 0 0 0 0,0 0 1 0 0,1-1-1 0 0,-1 1 0 0 0,1 0 1 0 0,0 0-1 0 0,0 3-102 0 0,0-1 80 0 0,0-6-94 0 0,0-1-29 0 0,0 0 10 0 0,0 0-19 0 0,0 0-38 0 0,0 0-32 0 0,0 0-100 0 0,0 0-119 0 0,0 0-179 0 0,-4-5-5472 0 0,2 3 836 0 0,-1 1-6678 0 0</inkml:trace>
  <inkml:trace contextRef="#ctx0" brushRef="#br0" timeOffset="1803.753">897 845 11258 0 0,'0'0'4173'0'0,"0"0"-2098"0"0,0 0-769 0 0,0 0-62 0 0,0 0 5 0 0,0 0-91 0 0,0 0-249 0 0,0 0-311 0 0,0 0-219 0 0,0 0-133 0 0,0 0-34 0 0,0 0 8 0 0,0 0 20 0 0,-1 3-8 0 0,-3 7 365 0 0,6-24 854 0 0,-41 21-905 0 0,39-6-584 0 0,0-1-20 0 0,0 0 8 0 0,0 0-40 0 0,0 0-37 0 0,0 0-28 0 0,19-1-2203 0 0,-14 0 1656 0 0,7-1-2269 0 0,-3-1-4218 0 0,-4-1-4661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2 610 0 0 0,'0'0'1056'0'0,"0"0"144"0"0,0 0 278 0 0,0 0 327 0 0,0 0 198 0 0,0 0 18 0 0,0 0-170 0 0,0 0-273 0 0,0 0-215 0 0,0 0-140 0 0,0 7-61 0 0,0 1-2302 0 0,0 6 5171 0 0,0-30 2653 0 0,0-16-6004 0 0,-1 8-502 0 0,0 1 0 0 0,2-1-1 0 0,1 1 1 0 0,1-1 0 0 0,1 1-1 0 0,1 0 1 0 0,1 0 0 0 0,3-6-178 0 0,-1 9 22 0 0,1 1 0 0 0,1 0 0 0 0,1 0 0 0 0,1 1 0 0 0,0 1-1 0 0,2 0 1 0 0,0 0 0 0 0,0 1 0 0 0,2 1 0 0 0,0 1 0 0 0,0 0 0 0 0,1 1 0 0 0,5-2-22 0 0,-17 12-3 0 0,0 0 1 0 0,-1-1-1 0 0,1 1 0 0 0,1 1 1 0 0,-1-1-1 0 0,0 1 0 0 0,1 0 1 0 0,-1 0-1 0 0,1 1 0 0 0,-1 0 1 0 0,1 0-1 0 0,0 0 0 0 0,0 0 1 0 0,0 1-1 0 0,-1 0 3 0 0,-1 3 0 0 0,0-1 0 0 0,0 1 0 0 0,0 0 0 0 0,-1 1-1 0 0,1-1 1 0 0,-1 1 0 0 0,0-1 0 0 0,0 1 0 0 0,0 0 0 0 0,-1 0-1 0 0,0 0 1 0 0,1 0 0 0 0,-1 1 0 0 0,-1-1 0 0 0,1 1 0 0 0,-1-1-1 0 0,1 1 1 0 0,-1 0 0 0 0,-1-1 0 0 0,1 1 0 0 0,-1 0 0 0 0,1 0 0 0 0,-1-1-1 0 0,-1 1 1 0 0,1 0 0 0 0,-1 0 0 0 0,0 1 0 0 0,1-2 0 0 0,-7 202 47 0 0,2-179-28 0 0,5-20-25 0 0,13-26 3 0 0,21-35-4 0 0,3 1 0 0 0,2 2 0 0 0,2 2 0 0 0,2 1-1 0 0,2 3 1 0 0,2 1 0 0 0,42-28 7 0 0,-21 33-86 0 0,-67 40 85 0 0,1-1 0 0 0,-1 1-1 0 0,1 0 1 0 0,-1-1-1 0 0,1 1 1 0 0,-1 0-1 0 0,0 0 1 0 0,0 0-1 0 0,1 0 1 0 0,-1 0-1 0 0,0 0 1 0 0,0 1-1 0 0,0-1 1 0 0,0 0-1 0 0,0 0 1 0 0,0 1-1 0 0,-1-1 1 0 0,1 1 0 0 0,0-1-1 0 0,-1 1 1 0 0,1-1-1 0 0,-1 1 1 0 0,1-1-1 0 0,-1 1 1 0 0,0 0-1 0 0,0-1 1 0 0,1 1-1 0 0,-1-1 1 0 0,0 1-1 0 0,-1 0 1 0 0,1-1-1 0 0,0 1 1 0 0,0-1 0 0 0,-1 1-1 0 0,1 0 1 0 0,-1-1-1 0 0,1 1 1 0 0,-1-1-1 0 0,0 0 1 0 0,1 1 1 0 0,-1 6-6 0 0,-34 150 53 0 0,28-137-39 0 0,-1 0-25 0 0,1 1 0 0 0,2 0 0 0 0,0 0 0 0 0,1 0 0 0 0,1 1 0 0 0,2-1 0 0 0,0 1 0 0 0,1-1 0 0 0,2 15 17 0 0,8-15-3730 0 0,-6-17-638 0 0,-1 2-3808 0 0,-1-4-3671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7586 0 0,'0'0'2822'0'0,"0"0"-607"0"0,0 0-354 0 0,0 0-103 0 0,0 0-142 0 0,0 0-210 0 0,0 0-280 0 0,0 0-225 0 0,0 0-115 0 0,0 0-45 0 0,0 0 2 0 0,0 0-55 0 0,0 0-78 0 0,-1 18 809 0 0,0-15-1302 0 0,1-3-110 0 0,0-1 0 0 0,1 1 0 0 0,-1 0 0 0 0,0 0 0 0 0,0 0 0 0 0,1-1 0 0 0,-1 1 0 0 0,0 0 0 0 0,1 0 1 0 0,-1 0-1 0 0,0 0 0 0 0,0 0 0 0 0,1 0 0 0 0,-1 0 0 0 0,0 0 0 0 0,1 0 0 0 0,-1 0 0 0 0,0 0 0 0 0,1 0 0 0 0,-1 0 0 0 0,0 0 0 0 0,1 0 1 0 0,-1 0-1 0 0,0 0 0 0 0,1 0 0 0 0,-1 0 0 0 0,0 0 0 0 0,1 0 0 0 0,-1 0 0 0 0,0 1 0 0 0,0-1 0 0 0,1 0 0 0 0,-1 0 0 0 0,0 0 1 0 0,0 0-1 0 0,1 1 0 0 0,-1-1 0 0 0,0 0 0 0 0,0 0 0 0 0,1 1 0 0 0,-1-1 0 0 0,0 0 0 0 0,0 1 0 0 0,0-1 0 0 0,0 0 0 0 0,0 0 1 0 0,1 1-1 0 0,-1-1 0 0 0,0 0 0 0 0,0 1 0 0 0,0-1 0 0 0,0 0 0 0 0,0 1 0 0 0,0-1 0 0 0,0 0 0 0 0,0 1 0 0 0,0-1 0 0 0,0 0 1 0 0,0 1-1 0 0,0-1 0 0 0,0 0 0 0 0,-1 1-7 0 0,76-52 1128 0 0,-136 73 20 0 0,37-8-1226 0 0,24-14 30 0 0,0 0 2 0 0,0 0-10 0 0,0 0-12 0 0,0 0-101 0 0,5 0-377 0 0,22-12-3082 0 0,-14 6-5272 0 0,-7 2-3918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15315 0 0,'0'0'1729'0'0,"0"0"-716"0"0,0 0-305 0 0,0 0 113 0 0,0 0 109 0 0,0 0-40 0 0,0 0-186 0 0,0 0-281 0 0,0 0-202 0 0,0 0-114 0 0,0 0-54 0 0,0 0-21 0 0,0 12-13 0 0,0 35-14 0 0,1-34-241 0 0,-1-11-5884 0 0,-1-2 4066 0 0,-3 0-7849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12459 0 0,'0'0'2520'0'0,"0"0"-571"0"0,0 0-389 0 0,0 0-168 0 0,0 0-169 0 0,0 0-229 0 0,0 0-289 0 0,0 0-249 0 0,0 0-169 0 0,0 0-120 0 0,0 0-81 0 0,0 0-44 0 0,-11 3-30 0 0,-35 11-12 0 0,45-14-37 0 0,0 0 1 0 0,0 1-1 0 0,-1-1 0 0 0,1 1 1 0 0,0-1-1 0 0,0 1 1 0 0,0-1-1 0 0,0 1 0 0 0,0-1 1 0 0,0 1-1 0 0,0 0 1 0 0,1 0-1 0 0,-1-1 1 0 0,0 1-1 0 0,0 0 0 0 0,0 0 1 0 0,1 0-1 0 0,-1 0 1 0 0,1 0-1 0 0,-1 0 0 0 0,0 0 1 0 0,1 0-1 0 0,0 0 1 0 0,-1 0-1 0 0,1 0 0 0 0,0 1 1 0 0,-1-1-1 0 0,1 0 1 0 0,0 0-1 0 0,0 0 1 0 0,0 0-1 0 0,0 1 0 0 0,0-1 1 0 0,0 0-1 0 0,0 0 1 0 0,1 0-1 0 0,-1 0 0 0 0,0 0 1 0 0,1 1-1 0 0,-1-1 1 0 0,1 0-1 0 0,-1 0 0 0 0,1 0 1 0 0,-1 0-1 0 0,1 0 1 0 0,0 0-1 0 0,-1 0 1 0 0,1-1-1 0 0,0 1 0 0 0,0 0 1 0 0,0 0-1 0 0,0 0 1 0 0,0-1-1 0 0,0 1 0 0 0,0 0 1 0 0,0-1-1 0 0,0 1 1 0 0,0-1-1 0 0,0 0 0 0 0,0 1 1 0 0,0-1-1 0 0,1 1 37 0 0,4-1-910 0 0,8-1-1330 0 0,-4-2-3622 0 0,-1-1-5117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26 12339 0 0,'0'0'2184'0'0,"0"0"-605"0"0,0 0-241 0 0,0 0 50 0 0,0 0 2 0 0,0 0-114 0 0,0 0-219 0 0,0 0-244 0 0,0 0-165 0 0,0 0-101 0 0,0 0-55 0 0,0 0-52 0 0,0 0-28 0 0,-10-4-36 0 0,-33-11-40 0 0,37 14-259 0 0,0-1 0 0 0,1 1 0 0 0,-1 0 0 0 0,0 0-1 0 0,0 1 1 0 0,0 0 0 0 0,0 0 0 0 0,0 0 0 0 0,0 1 0 0 0,1 0 0 0 0,-1 0-1 0 0,0 0 1 0 0,0 1 0 0 0,-4 1-77 0 0,-3 3 12 0 0,-1-1 0 0 0,1 2 0 0 0,1 0 0 0 0,-1 0 0 0 0,1 1 0 0 0,0 1 0 0 0,1 0 0 0 0,0 0 0 0 0,1 1 0 0 0,0 0 0 0 0,0 1 0 0 0,1 0 0 0 0,0 1 0 0 0,1 0-1 0 0,1 0 1 0 0,0 1 0 0 0,0 0 0 0 0,1 0 0 0 0,1 1 0 0 0,0-1 0 0 0,1 1 0 0 0,1 0 0 0 0,0 0 0 0 0,1 1 0 0 0,-1 12-12 0 0,3-24 1 0 0,1-1 0 0 0,-1 1-1 0 0,1-1 1 0 0,-1 1 0 0 0,1-1 0 0 0,0 1 0 0 0,0-1-1 0 0,0 0 1 0 0,0 1 0 0 0,1-1 0 0 0,-1 0 0 0 0,0 0-1 0 0,1 0 1 0 0,0 0 0 0 0,-1 0 0 0 0,1 0 0 0 0,0 0-1 0 0,0-1 1 0 0,0 1 0 0 0,0-1 0 0 0,1 1 0 0 0,-1-1-1 0 0,0 0 1 0 0,0 0 0 0 0,1 0 0 0 0,-1 0 0 0 0,1 0-1 0 0,-1-1 1 0 0,1 1 0 0 0,-1-1 0 0 0,1 1 0 0 0,-1-1-1 0 0,1 0 1 0 0,0 0-1 0 0,90-11 318 0 0,-70 0-232 0 0,0-2 0 0 0,0 0 0 0 0,-1-1 0 0 0,-1-2 0 0 0,0 0 0 0 0,-2-1 1 0 0,0-1-1 0 0,0-1 0 0 0,-2 0 0 0 0,0-1 0 0 0,-2-1 0 0 0,7-13-86 0 0,27-39 328 0 0,-49 72-290 0 0,0 1-3 0 0,0 0-24 0 0,0 16-53 0 0,-24 149 90 0 0,24-163-83 0 0,-2 11-44 0 0,1 0 0 0 0,0 1 0 0 0,1-1 0 0 0,1 1-1 0 0,0-1 1 0 0,1 0 0 0 0,0 0 0 0 0,1 1 0 0 0,3 6 79 0 0,32 25-4664 0 0,-22-41-4900 0 0,-11-4-2430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18644 0 0,'0'0'1770'0'0,"0"0"-578"0"0,0 0-148 0 0,0 0 80 0 0,0 0 2 0 0,0 0-155 0 0,0 0-288 0 0,0 0-257 0 0,0 0-160 0 0,0 0-105 0 0,0 0-78 0 0,0 0-34 0 0,0 0-25 0 0,-9 24-38 0 0,-30 75 11 0 0,28-60-1164 0 0,22-52-7653 0 0,-9 10 1961 0 0,4-3-3841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17532 0 0,'0'0'1808'0'0,"0"0"-521"0"0,0 0-305 0 0,0 0-153 0 0,0 0-170 0 0,0 0-172 0 0,0 0-170 0 0,0 0-145 0 0,0 0-103 0 0,0 0-20 0 0,0 0-23 0 0,-5 6 0 0 0,-16 22-38 0 0,21-28 5 0 0,0 0 1 0 0,1 0 0 0 0,-1 0-1 0 0,1 0 1 0 0,-1 0 0 0 0,0 0-1 0 0,1 0 1 0 0,-1 0 0 0 0,1 0 0 0 0,-1 0-1 0 0,0 0 1 0 0,1 1 0 0 0,-1-1-1 0 0,0 0 1 0 0,1 0 0 0 0,-1 0 0 0 0,0 0-1 0 0,1 1 1 0 0,-1-1 0 0 0,0 0-1 0 0,0 0 1 0 0,1 1 0 0 0,-1-1 0 0 0,0 0-1 0 0,0 1 1 0 0,1-1 0 0 0,-1 0-1 0 0,0 1 1 0 0,0-1 0 0 0,0 0-1 0 0,1 1 1 0 0,-1-1 0 0 0,0 0 0 0 0,0 1-1 0 0,0-1 1 0 0,0 0 0 0 0,0 1-1 0 0,0-1 1 0 0,0 1 0 0 0,0-1 0 0 0,0 0-1 0 0,0 1 1 0 0,0-1 0 0 0,0 0-1 0 0,0 1 1 0 0,0-1 0 0 0,0 1 0 0 0,-1-1-1 0 0,1 0 1 0 0,0 1 0 0 0,0-1-1 0 0,0 0 1 0 0,0 1 0 0 0,-1-1 0 0 0,1 0-1 0 0,0 0 1 0 0,0 1 0 0 0,-1-1-1 0 0,1 0 1 0 0,0 0 0 0 0,-1 1-1 0 0,1-1 1 0 0,0 0 0 0 0,-1 0 0 0 0,1 1-1 0 0,0-1 7 0 0,6-4-3620 0 0,-4 1 48 0 0,-1 0-3277 0 0,0 2-2925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1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8610 0 0,'0'0'2447'0'0,"0"0"-303"0"0,0 0-223 0 0,0 0-33 0 0,0 0-90 0 0,0 0-179 0 0,0 0-273 0 0,0 0-278 0 0,0 0-221 0 0,0 0-168 0 0,0 0-95 0 0,0 0-46 0 0,0 0-21 0 0,-8 0-13 0 0,-17-1 1328 0 0,49-6-1527 0 0,0 0 1 0 0,1 2-1 0 0,-1 0 1 0 0,1 2-1 0 0,25 0-305 0 0,17-3 273 0 0,203 2 50 0 0,-238 9-107 0 0,-31-5-205 0 0,-1 1 1 0 0,1 0-1 0 0,-1-1 1 0 0,1 1-1 0 0,0 0 1 0 0,-1-1-1 0 0,1 1 1 0 0,0-1-1 0 0,-1 1 1 0 0,1-1-1 0 0,0 0 0 0 0,-1 1 1 0 0,1-1-1 0 0,0 0 1 0 0,0 1-1 0 0,0-1 1 0 0,-1 0-1 0 0,1 0 1 0 0,0 1-1 0 0,0-1 1 0 0,0 0-1 0 0,0 0 1 0 0,0 0-1 0 0,-1 0 1 0 0,1 0-1 0 0,0-1 1 0 0,0 1-1 0 0,0 0 1 0 0,0 0-1 0 0,-1 0 1 0 0,1-1-1 0 0,0 1 1 0 0,0 0-1 0 0,-1-1 1 0 0,1 1-1 0 0,0-1 0 0 0,0 1 1 0 0,-1-1-1 0 0,1 1 1 0 0,-1-1-1 0 0,1 0 1 0 0,0 1-1 0 0,-1-1 1 0 0,1 0-1 0 0,-1 1 1 0 0,1-1-1 0 0,-1 0 1 0 0,0 1-1 0 0,1-1 1 0 0,-1 0-12 0 0,-3-3-20 0 0,-11-10-81 0 0,1 0 0 0 0,1-1 1 0 0,0-1-1 0 0,1 0 1 0 0,1-1-1 0 0,1 0 0 0 0,0 0 1 0 0,1-1-1 0 0,0 0 0 0 0,2 0 1 0 0,-4-19 100 0 0,9 3-3670 0 0,2 20-3792 0 0,-1 6-5317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617 420 11362 0 0,'0'0'1709'0'0,"0"0"-468"0"0,0 0-94 0 0,0 0 144 0 0,0 0 84 0 0,0 0-120 0 0,0 0-257 0 0,0 0-239 0 0,0 0-141 0 0,0 0-104 0 0,0 0-82 0 0,-7-7-27 0 0,-23-23-42 0 0,-31 10 1119 0 0,48 19-1245 0 0,-17-1 27 0 0,0 1-1 0 0,0 2 1 0 0,0 1-1 0 0,0 1 1 0 0,0 2-1 0 0,1 1 1 0 0,0 1-1 0 0,-9 5-263 0 0,32-12 25 0 0,0 1 0 0 0,1 0 0 0 0,-1 1-1 0 0,1 0 1 0 0,-1 0 0 0 0,1 0 0 0 0,0 0-1 0 0,0 1 1 0 0,0 0 0 0 0,0 0-1 0 0,0 0 1 0 0,1 1 0 0 0,-1-1 0 0 0,1 1-1 0 0,0 0 1 0 0,0 0 0 0 0,0 1-1 0 0,1-1 1 0 0,0 1 0 0 0,-1 0 0 0 0,2 0-1 0 0,-1 0 1 0 0,0 0 0 0 0,1 0-1 0 0,0 1 1 0 0,1-1 0 0 0,-1 1 0 0 0,1-1-1 0 0,0 1 1 0 0,0 1-25 0 0,3-3 18 0 0,1 0 0 0 0,-1-1 1 0 0,1 1-1 0 0,0-1 0 0 0,0 1 0 0 0,0-1 0 0 0,0 0 1 0 0,1 0-1 0 0,-1 0 0 0 0,1 0 0 0 0,0-1 0 0 0,-1 0 0 0 0,1 1 1 0 0,1-2-1 0 0,-1 1 0 0 0,0 0 0 0 0,3 0-18 0 0,-5-1 8 0 0,118 17 328 0 0,-35-10-249 0 0,-51-1 44 0 0,-47 11 150 0 0,-119 56 67 0 0,100-60-334 0 0,2 3-1 0 0,0 0 1 0 0,0 2 0 0 0,2 1-1 0 0,-21 19-13 0 0,43-34 1 0 0,0 0-1 0 0,0 1 1 0 0,0 0-1 0 0,1 0 1 0 0,-1 1-1 0 0,1-1 1 0 0,1 1-1 0 0,0 0 1 0 0,0 0-1 0 0,0 1 1 0 0,1-1-1 0 0,0 1 1 0 0,0 0-1 0 0,1 0 1 0 0,0 0-1 0 0,0 0 1 0 0,1 0-1 0 0,0 0 1 0 0,0 0-1 0 0,1 0 1 0 0,0 1-1 0 0,1-1 1 0 0,0 0-1 0 0,0 1 0 0 0,4-2 27 0 0,0 0-1 0 0,0-1 0 0 0,1 1 0 0 0,0-1 0 0 0,0 0 0 0 0,1 0 1 0 0,-1-1-1 0 0,1 0 0 0 0,0 0 0 0 0,1-1 0 0 0,-1 0 0 0 0,1 0 1 0 0,0-1-1 0 0,0 0 0 0 0,0 0 0 0 0,0 0 0 0 0,0-1 0 0 0,1-1 1 0 0,-1 1-1 0 0,1-2 0 0 0,-1 1 0 0 0,1-1 0 0 0,-1 0 0 0 0,7-1-26 0 0,161-14 693 0 0,-62-14-535 0 0,-102 9-1373 0 0,-12 4-3024 0 0,0 7-689 0 0,0 6-4265 0 0</inkml:trace>
  <inkml:trace contextRef="#ctx0" brushRef="#br0" timeOffset="703.663">359 1 10466 0 0,'0'0'3180'0'0,"0"0"-1257"0"0,0 0-611 0 0,0 0-18 0 0,0 0 46 0 0,0 0-69 0 0,0 0-231 0 0,0 0-269 0 0,0 0-150 0 0,0 0-27 0 0,0 0 21 0 0,0 0-11 0 0,0 9-39 0 0,-22 166 2676 0 0,20-116-2848 0 0,-2 64-85 0 0,-5-1-1 0 0,-5 0 1 0 0,-17 56-308 0 0,-33 98 104 0 0,-4-8-104 0 0,40-134 135 0 0,9-55-3 0 0,12-46 16 0 0,7-32-127 0 0,-2-9-1081 0 0,7-21-3367 0 0,4 11-5316 0 0,-5 10-2863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1075 1231 5329 0 0,'0'0'1877'0'0,"0"0"-253"0"0,0 0-108 0 0,0 0-45 0 0,0 0-189 0 0,0 0-310 0 0,0 0-300 0 0,0 0-220 0 0,0 0-144 0 0,0 0-72 0 0,0 0-13 0 0,0 0 1 0 0,-16 13 31 0 0,-52 41 24 0 0,34-1 356 0 0,32-41-465 0 0,0-9-85 0 0,0 0 0 0 0,1 0 0 0 0,-1 0 1 0 0,1 1-1 0 0,0-1 0 0 0,0 0 0 0 0,1 1 0 0 0,-1-1 0 0 0,1 0 0 0 0,-1 1 0 0 0,1-1 0 0 0,0 1 0 0 0,0-1 1 0 0,0 0-1 0 0,1 1 0 0 0,0-1 0 0 0,-1 0 0 0 0,1 1 0 0 0,0-1 0 0 0,0 0 0 0 0,1 0 0 0 0,-1 1 0 0 0,1-1 1 0 0,-1 0-1 0 0,1-1 0 0 0,0 1 0 0 0,0 0 0 0 0,0 0 0 0 0,1-1 0 0 0,-1 1 0 0 0,1-1 0 0 0,-1 0 0 0 0,1 0 1 0 0,0 0-1 0 0,0 0 0 0 0,0 0 0 0 0,0-1 0 0 0,0 1 0 0 0,0-1 0 0 0,0 0 0 0 0,0 0 0 0 0,1 0 1 0 0,0 0-86 0 0,1-1 179 0 0,0 0-1 0 0,0 0 1 0 0,0 0 0 0 0,0-1 0 0 0,0 0 0 0 0,0 0 0 0 0,0 0 0 0 0,0-1 0 0 0,0 1 0 0 0,-1-1 0 0 0,1-1 0 0 0,-1 1 0 0 0,1 0 0 0 0,-1-1 0 0 0,0 0 0 0 0,0 0 0 0 0,0 0 0 0 0,0-1 0 0 0,-1 1 0 0 0,1-1 0 0 0,-1 0 0 0 0,0 0 0 0 0,0 0 0 0 0,0-1-179 0 0,2-2 87 0 0,-1 1 0 0 0,0-2 0 0 0,-1 1 0 0 0,0 0 0 0 0,0-1 0 0 0,0 0 0 0 0,-1 1-1 0 0,0-1 1 0 0,-1 0 0 0 0,1 0 0 0 0,-2 0 0 0 0,1-1 0 0 0,-1 1 0 0 0,0 0 0 0 0,-1 0 0 0 0,0 0 0 0 0,-1-7-87 0 0,1 12-78 0 0,0 0 0 0 0,-1 0-1 0 0,1-1 1 0 0,-1 1 0 0 0,1 0 0 0 0,-1 0 0 0 0,0 1 0 0 0,0-1 0 0 0,0 0 0 0 0,0 1 0 0 0,-1-1 0 0 0,1 1-1 0 0,-1 0 1 0 0,0 0 0 0 0,1 0 0 0 0,-1 0 0 0 0,0 0 0 0 0,0 0 0 0 0,0 1 0 0 0,0 0 0 0 0,0-1-1 0 0,-1 1 1 0 0,1 0 0 0 0,0 0 0 0 0,-1 1 0 0 0,1-1 0 0 0,0 1 0 0 0,-1 0 0 0 0,1 0 0 0 0,-1 0 0 0 0,1 0-1 0 0,0 0 1 0 0,-1 1 0 0 0,1 0 0 0 0,0-1 0 0 0,-1 1 0 0 0,1 1 0 0 0,0-1 0 0 0,-3 2 78 0 0,-15 19-4640 0 0,10-5-3480 0 0,6-8-3032 0 0</inkml:trace>
  <inkml:trace contextRef="#ctx0" brushRef="#br0" timeOffset="338.689">1405 1385 11506 0 0,'0'0'2936'0'0,"0"0"-993"0"0,0 0-484 0 0,0 0-155 0 0,0 0-176 0 0,0 0-213 0 0,0 0-283 0 0,0 0-213 0 0,0 0-91 0 0,0 0-57 0 0,0 0-35 0 0,0 0-45 0 0,0 0-51 0 0,-4 17-31 0 0,-21 106 218 0 0,25-120-1239 0 0,-2 6 1616 0 0,1-9-5386 0 0,-2-1-5158 0 0,1-2 726 0 0</inkml:trace>
  <inkml:trace contextRef="#ctx0" brushRef="#br0" timeOffset="698.363">1401 1054 12595 0 0,'0'0'1863'0'0,"0"0"-487"0"0,0 0-254 0 0,0 0-78 0 0,0 0-79 0 0,0 0-156 0 0,0 0-289 0 0,0 0-263 0 0,0 0-140 0 0,0 0-53 0 0,0 0-12 0 0,0 0-12 0 0,-2 0 3834 0 0,-10 4-3549 0 0,-49 21-189 0 0,70-35-2555 0 0,-4 3-683 0 0,-1 2-4608 0 0,2 2-4090 0 0</inkml:trace>
  <inkml:trace contextRef="#ctx0" brushRef="#br0" timeOffset="-1117.962">334 373 5721 0 0,'0'0'1998'0'0,"0"0"-239"0"0,0 0-79 0 0,0 0-21 0 0,0 0-22 0 0,0 0-112 0 0,0 0-288 0 0,0 0-316 0 0,0 0-305 0 0,0 0-274 0 0,0 0-146 0 0,8 31 1676 0 0,5 6-1323 0 0,-2 1 1 0 0,-2 0-1 0 0,-2 1 0 0 0,-1 0 0 0 0,-2 1 0 0 0,-2-1 1 0 0,-2 0-1 0 0,-3 39-549 0 0,2-65 78 0 0,-12 175 490 0 0,-1-5-323 0 0,14 46-42 0 0,11-193-287 0 0,-11-35 92 0 0,0-17-1167 0 0,-1-30-4175 0 0,-3 17-6246 0 0,3 24 3078 0 0</inkml:trace>
  <inkml:trace contextRef="#ctx0" brushRef="#br0" timeOffset="-518.242">676 531 5537 0 0,'0'0'2386'0'0,"0"0"-671"0"0,0 0-275 0 0,0 0 106 0 0,0 0 154 0 0,0 0 34 0 0,0 0-180 0 0,0 0-318 0 0,0 0-332 0 0,0 0-228 0 0,0 0-149 0 0,0 0-99 0 0,0 0-48 0 0,2-13-52 0 0,5-36 641 0 0,-23 134 376 0 0,45 162 332 0 0,-17-182-1479 0 0,44 347 468 0 0,-40-283-565 0 0,-16-163 1239 0 0,-73-175-1304 0 0,66 193-36 0 0,1 0 0 0 0,-2 1 0 0 0,0 0 0 0 0,-1 0 0 0 0,-1 0 0 0 0,0 1 0 0 0,-1 1 0 0 0,-1 0-1 0 0,0 0 1 0 0,0 1 0 0 0,-1 1 0 0 0,-1 0 0 0 0,-3 0-55 0 0,0 2 0 0 0,-1 0 0 0 0,0 1 0 0 0,0 1-1 0 0,-1 1 1 0 0,0 0 0 0 0,0 2 0 0 0,-1 0 0 0 0,1 1 0 0 0,-1 1 0 0 0,1 0 0 0 0,-6 2 55 0 0,22 0-87 0 0,1 0 0 0 0,0 0 0 0 0,0 0 1 0 0,0 0-1 0 0,0 0 0 0 0,0 1 0 0 0,0-1 1 0 0,0 1-1 0 0,0-1 0 0 0,0 1 0 0 0,0 0 1 0 0,0 0-1 0 0,0 0 0 0 0,0 0 0 0 0,0 0 1 0 0,0 0-1 0 0,1 1 0 0 0,-1-1 0 0 0,1 0 1 0 0,-1 1-1 0 0,1-1 0 0 0,-1 1 0 0 0,1 0 1 0 0,0 0-1 0 0,0-1 0 0 0,-1 1 0 0 0,2 0 1 0 0,-1 0-1 0 0,-1 2 87 0 0,-3 17-4464 0 0,4 2-4509 0 0,1-15-2355 0 0</inkml:trace>
  <inkml:trace contextRef="#ctx0" brushRef="#br0" timeOffset="1940.737">0 248 8298 0 0,'0'0'1876'0'0,"0"0"-250"0"0,0 0 33 0 0,0 0 83 0 0,0 0-38 0 0,0 0-249 0 0,0 0-416 0 0,0 0-384 0 0,0 0-199 0 0,0 0-63 0 0,0 0-7 0 0,0 0 80 0 0,0 0 52 0 0,5 0 17 0 0,48-8 1084 0 0,96-10 338 0 0,236-4-439 0 0,-153 18 466 0 0,-285-14-1954 0 0,-46-19 22 0 0,-14-42 34 0 0,62 37-38 0 0,33 24-1073 0 0,18 17 78 0 0,0 1-703 0 0,0 0-1550 0 0,1 0-3998 0 0,2 0-5395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0 0 0,'0'0'624'0'0,"0"0"467"0"0,0 0 213 0 0,0 0 129 0 0,0 0 23 0 0,0 0-56 0 0,0 0-58 0 0,-8 1 5687 0 0,1 10-6251 0 0,7-11-655 0 0,-1 1 0 0 0,1-1 0 0 0,-1 0 0 0 0,1 1-1 0 0,-1-1 1 0 0,1 0 0 0 0,0 1 0 0 0,-1-1 0 0 0,1 0-1 0 0,0 1 1 0 0,-1-1 0 0 0,1 1 0 0 0,0-1 0 0 0,-1 1-1 0 0,1-1 1 0 0,0 1 0 0 0,0-1 0 0 0,0 1 0 0 0,0-1-1 0 0,0 1 1 0 0,-1-1 0 0 0,1 1 0 0 0,0 0 0 0 0,0-1-1 0 0,0 1 1 0 0,0-1 0 0 0,0 1 0 0 0,1-1 0 0 0,-1 1-1 0 0,0-1 1 0 0,0 1 0 0 0,0-1 0 0 0,0 1 0 0 0,1-1-1 0 0,-1 1 1 0 0,0-1 0 0 0,0 1 0 0 0,1-1 0 0 0,-1 1-1 0 0,0-1 1 0 0,1 1 0 0 0,-1-1 0 0 0,0 0 0 0 0,1 1-1 0 0,-1-1 1 0 0,1 0 0 0 0,-1 1 0 0 0,1-1 0 0 0,-1 0-1 0 0,1 0 1 0 0,-1 1 0 0 0,1-1 0 0 0,-1 0 0 0 0,1 0-1 0 0,-1 0 1 0 0,1 0 0 0 0,-1 0 0 0 0,1 0 0 0 0,-1 1-1 0 0,1-1 1 0 0,-1 0 0 0 0,1-1 0 0 0,0 1-1 0 0,-1 0 1 0 0,1 0 0 0 0,-1 0 0 0 0,1 0 0 0 0,-1 0-1 0 0,1 0 1 0 0,0-1-123 0 0,149 12 2720 0 0,120-11-1515 0 0,-270 0-1189 0 0,0 0 4 0 0,-5 0-6162 0 0,-4 0-6581 0 0,7 0 2574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9218 0 0,'0'0'4080'0'0,"0"0"-2252"0"0,0 0-923 0 0,0 0 32 0 0,0 0 267 0 0,0 0 211 0 0,0 0-10 0 0,0 0-218 0 0,0 0-253 0 0,0 0-234 0 0,0 0-117 0 0,0 0-60 0 0,0 0-30 0 0,33-9 9 0 0,107-28-50 0 0,0 19 913 0 0,-101 20-1085 0 0,37-2-480 0 0,-71-2-132 0 0,2 0-1430 0 0,-6 2-10299 0 0,-1 0 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14195 0 0,'0'0'3027'0'0,"0"0"-885"0"0,0 0-376 0 0,0 0-199 0 0,0 0-194 0 0,0 0-258 0 0,0 0-264 0 0,0 0-236 0 0,0 0-168 0 0,0 0-126 0 0,0 0-101 0 0,0 0-57 0 0,0 0-59 0 0,-30 11-32 0 0,-94 33-25 0 0,121-43-46 0 0,0-1 0 0 0,1 1 0 0 0,-1 0 0 0 0,0 0 1 0 0,0 0-1 0 0,1 0 0 0 0,-1 0 0 0 0,1 1 0 0 0,-1-1 1 0 0,1 1-1 0 0,0 0 0 0 0,-1 0 0 0 0,1 0 0 0 0,0 0 1 0 0,0 0-1 0 0,0 0 0 0 0,0 0 0 0 0,1 0 0 0 0,-1 1 1 0 0,1-1-1 0 0,-1 1 0 0 0,1 1-1 0 0,-3 4 3 0 0,2-5-3 0 0,0 0 0 0 0,0 0 0 0 0,0 0 0 0 0,1 1-1 0 0,-1-1 1 0 0,1 1 0 0 0,0-1 0 0 0,0 1 0 0 0,0 0 0 0 0,0-1 0 0 0,0 1 0 0 0,1 0 0 0 0,0 0-1 0 0,0-1 1 0 0,0 1 0 0 0,0 0 0 0 0,0 0 0 0 0,1-1 0 0 0,0 1 0 0 0,0 0 0 0 0,0-1 0 0 0,0 1-1 0 0,0 0 1 0 0,1-1 0 0 0,0 0 0 0 0,-1 1 0 0 0,1-1 0 0 0,0 0 0 0 0,1 0 0 0 0,-1 0 0 0 0,1 0-1 0 0,-1 0 1 0 0,1-1 0 0 0,0 1 0 0 0,0-1 0 0 0,2 2 0 0 0,12 2 15 0 0,1-1 0 0 0,-1-1-1 0 0,1 0 1 0 0,0-1 0 0 0,0-1 0 0 0,1 0 0 0 0,-1-2-1 0 0,0 0 1 0 0,0-1 0 0 0,8-2-15 0 0,80-27-1738 0 0,-101 26-1783 0 0,-3 2-1337 0 0,0 2-7542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11538 0 0,'0'0'2080'0'0,"0"0"-383"0"0,0 0-180 0 0,0 0-20 0 0,0 0-59 0 0,0 0-152 0 0,0 0-302 0 0,0 0-316 0 0,0 0-193 0 0,0 0-9 0 0,0 0 25 0 0,0 0 64 0 0,0 0 49 0 0,11-2-76 0 0,95-18 924 0 0,216-24 529 0 0,-209 48-926 0 0,-149-45-830 0 0,-108-113-115 0 0,103 110-328 0 0,37 37-77 0 0,5 6-9132 0 0,-1 1-2926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31 328 10122 0 0,'0'0'2381'0'0,"0"0"-494"0"0,0 0-371 0 0,0 0-138 0 0,0 0-77 0 0,0 0-151 0 0,0 0-225 0 0,0 0-276 0 0,0 0-265 0 0,0 0-164 0 0,0 0-111 0 0,0 0-49 0 0,0 0-4 0 0,-2 2 59 0 0,0 2-35 0 0,0 0-1 0 0,0 0 1 0 0,0 0 0 0 0,0 0 0 0 0,1 1 0 0 0,0-1 0 0 0,0 0 0 0 0,0 1 0 0 0,1-1-1 0 0,-1 1 1 0 0,1 0 0 0 0,0-1 0 0 0,0 1 0 0 0,1-1 0 0 0,-1 1 0 0 0,1-1-1 0 0,0 1 1 0 0,1 3-80 0 0,1 18 256 0 0,-3 209 933 0 0,-22-81-724 0 0,22-153-404 0 0,0-1 44 0 0,0 0 55 0 0,0 0 85 0 0,0 0 75 0 0,0 0 43 0 0,1-62-147 0 0,2 1 0 0 0,3 0-1 0 0,2 0 1 0 0,3 1 0 0 0,3 0 0 0 0,2 1 0 0 0,3 0 0 0 0,3 2 0 0 0,13-24-216 0 0,-21 45-7 0 0,-10 22 17 0 0,1 1 0 0 0,0 0 0 0 0,1 0 0 0 0,0 1 0 0 0,1 0 0 0 0,0 0 0 0 0,1 0 0 0 0,0 1 0 0 0,1 0 0 0 0,0 1 0 0 0,0-1 0 0 0,1 2 0 0 0,7-5-10 0 0,-15 13 1 0 0,0 0 0 0 0,0 0 0 0 0,0 0 0 0 0,0 0 0 0 0,0 0 1 0 0,0 1-1 0 0,1-1 0 0 0,-1 1 0 0 0,0-1 0 0 0,0 1 0 0 0,0 0 1 0 0,1 0-1 0 0,-1 0 0 0 0,0 0 0 0 0,0 0 0 0 0,1 1 1 0 0,-1-1-1 0 0,0 1 0 0 0,0-1 0 0 0,0 1 0 0 0,0 0 0 0 0,0 0 1 0 0,0 0-1 0 0,0 0 0 0 0,0 0 0 0 0,0 1 0 0 0,0-1 1 0 0,0 0-1 0 0,-1 1 0 0 0,1-1 0 0 0,0 1 0 0 0,-1 0 0 0 0,0-1 1 0 0,1 1-1 0 0,-1 0 0 0 0,0 0 0 0 0,0 0 0 0 0,0 0 1 0 0,0 0-1 0 0,0 0 0 0 0,-1 0 0 0 0,1 1 0 0 0,0 0-1 0 0,21 97 151 0 0,-27 31-1111 0 0,3-103-1989 0 0,2-16-3701 0 0,0-9 3145 0 0,0 5-8887 0 0</inkml:trace>
  <inkml:trace contextRef="#ctx0" brushRef="#br0" timeOffset="327.479">460 733 15387 0 0,'0'0'808'0'0,"0"0"-445"0"0,0 0-41 0 0,0 0 295 0 0,0 0 283 0 0,0 0 80 0 0,0 0-67 0 0,0 0-181 0 0,0 0-169 0 0,0 0-86 0 0,0 0-41 0 0,0 0-12 0 0,0 0 11 0 0,0 24-40 0 0,0 71-71 0 0,-16-29 684 0 0,8-67-4391 0 0,1-16-7265 0 0,7 17 9178 0 0,-2-5-8113 0 0</inkml:trace>
  <inkml:trace contextRef="#ctx0" brushRef="#br0" timeOffset="676.88">644 387 7562 0 0,'0'0'4052'0'0,"0"0"-1478"0"0,0 0-892 0 0,0 0-464 0 0,0 0-253 0 0,0 0-170 0 0,0 0-83 0 0,0 0-37 0 0,0 0-44 0 0,0 0-31 0 0,0 0-49 0 0,0 0-33 0 0,0 0-37 0 0,-9 6-73 0 0,-31 16-78 0 0,33-17 2806 0 0,-10 3-1484 0 0,11-5-4193 0 0,4-2-8213 0 0,4-1-996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10690 0 0,'0'0'3748'0'0,"0"0"-2143"0"0,0 0-927 0 0,0 0-85 0 0,0 0 149 0 0,0 0 147 0 0,0 0 30 0 0,0 0-105 0 0,0 0-151 0 0,0 0-67 0 0,0 0-31 0 0,0 0-30 0 0,0 0-7 0 0,-3 13-5 0 0,-19 66 418 0 0,18 13 1893 0 0,-23-84-4116 0 0,9-5-3750 0 0,13-3-1280 0 0,1 0-5604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25 239 5865 0 0,'0'0'2805'0'0,"0"0"-413"0"0,0 0-290 0 0,0 0-160 0 0,0 0-171 0 0,0 0-252 0 0,0 0-247 0 0,0 0-221 0 0,0 0-145 0 0,0 0-117 0 0,0 0-93 0 0,0 0-82 0 0,-4-1-62 0 0,-12-7-61 0 0,12 6-77 0 0,4 2-54 0 0,0 0-49 0 0,0 0-51 0 0,21 0 1082 0 0,240-40 293 0 0,-56 18-512 0 0,-292-27-822 0 0,6-41-477 0 0,76 70-1535 0 0,6 14-9143 0 0,2 5-1501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9106 0 0,'0'0'2494'0'0,"0"0"-742"0"0,0 0-389 0 0,0 0 8 0 0,0 0 25 0 0,0 0-21 0 0,0 0-126 0 0,0 0-253 0 0,0 0-199 0 0,0 0-154 0 0,0 0-133 0 0,0 0-100 0 0,7-5-50 0 0,21-17-36 0 0,-20 16-21 0 0,13 32 1771 0 0,5 38-1239 0 0,47 152 64 0 0,-48-26-617 0 0,-16-163 1396 0 0,-9-27-1643 0 0,13-23 360 0 0,29-73-322 0 0,99-237 59 0 0,-123 292-129 0 0,-18 40-13 0 0,0 1 22 0 0,0 0-6 0 0,0 0 12 0 0,-2 2-3131 0 0,0 1-7942 0 0,2 0-1257 0 0</inkml:trace>
  <inkml:trace contextRef="#ctx0" brushRef="#br0" timeOffset="899.808">632 321 10066 0 0,'0'0'3373'0'0,"0"0"-1254"0"0,0 0-521 0 0,0 0-93 0 0,0 0-60 0 0,0 0-158 0 0,0 0-251 0 0,0 0-259 0 0,0 0-153 0 0,0 0-91 0 0,0 0-67 0 0,0 0-47 0 0,0 0-39 0 0,-3 1-45 0 0,-25 20 513 0 0,27-21-815 0 0,1 0-5 0 0,0 0 7 0 0,0 0-15 0 0,0 0-29 0 0,21-18 250 0 0,-4 3 155 0 0,-24 19 370 0 0,-8 2-921 0 0,22-12-2005 0 0,-3 4 1623 0 0,6-3-2710 0 0,-3 1-2670 0 0,-3 0-6027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18 488 0 0,'0'0'2043'0'0,"0"0"-574"0"0,0 0-157 0 0,0 0 91 0 0,0 0 97 0 0,0 0 154 0 0,0 0-47 0 0,0 0-295 0 0,0 0-286 0 0,0 0-362 0 0,0 0-264 0 0,-2-3-97 0 0,-2-6-846 0 0,4 6 3723 0 0,0 0 2639 0 0,-38 91-3832 0 0,26-69-1772 0 0,-158 216 548 0 0,7 12-551 0 0,144-218-203 0 0,18-28-22 0 0,1-1 33 0 0,0 0-22 0 0,0 0-18 0 0,0 0-32 0 0,0 0-40 0 0,0 0-2 0 0,0 0-29 0 0,0-24-3258 0 0,0 23 3274 0 0,2-42-6446 0 0,4 15-3402 0 0,-1 17 3504 0 0</inkml:trace>
  <inkml:trace contextRef="#ctx0" brushRef="#br0" timeOffset="421.287">19 85 5169 0 0,'0'0'2177'0'0,"0"0"-185"0"0,0 0-132 0 0,0 0-2 0 0,0 0 8 0 0,0 0-99 0 0,0 0-221 0 0,0 0-342 0 0,0 0-288 0 0,0 0-237 0 0,0 0-147 0 0,0 0-25 0 0,0 0-14 0 0,-3-5 2 0 0,-7-12-3 0 0,8 13-23 0 0,45 17 2891 0 0,45 62-2549 0 0,-24 7-402 0 0,19 51-6 0 0,-37-57-296 0 0,51 90 3 0 0,-95-164-75 0 0,-1-1-1165 0 0,1-16-6214 0 0,2 9 1331 0 0,-1 2-5660 0 0</inkml:trace>
  <inkml:trace contextRef="#ctx0" brushRef="#br0" timeOffset="1236.7">619 685 7210 0 0,'0'0'2946'0'0,"0"0"-885"0"0,0 0-403 0 0,0 0 85 0 0,0 0 75 0 0,0 0-117 0 0,0 0-358 0 0,0 0-408 0 0,0 0-237 0 0,0 0-71 0 0,0 0 46 0 0,0 0 7 0 0,0 0-42 0 0,3-13-69 0 0,17-87 674 0 0,2 6-443 0 0,5 2-1 0 0,23-50-799 0 0,26 10 383 0 0,-75 131-383 0 0,-1 1 0 0 0,0-1 1 0 0,0 0-1 0 0,1 1 0 0 0,-1-1 0 0 0,1 1 1 0 0,-1-1-1 0 0,0 1 0 0 0,1 0 0 0 0,-1-1 1 0 0,1 1-1 0 0,-1-1 0 0 0,1 1 1 0 0,-1 0-1 0 0,1-1 0 0 0,-1 1 0 0 0,1 0 1 0 0,0 0-1 0 0,-1-1 0 0 0,1 1 0 0 0,-1 0 1 0 0,1 0-1 0 0,0 0 0 0 0,-1 0 0 0 0,1 0 1 0 0,-1 0-1 0 0,1 0 0 0 0,0 0 1 0 0,-1 0-1 0 0,1 0 0 0 0,0 0 0 0 0,-1 0 1 0 0,1 0-1 0 0,-1 0 0 0 0,1 1 0 0 0,-1-1 1 0 0,1 0-1 0 0,0 0 0 0 0,-1 1 1 0 0,1-1-1 0 0,-1 0 0 0 0,1 1 0 0 0,-1-1 1 0 0,1 1-1 0 0,-1-1 0 0 0,0 0 0 0 0,1 1 1 0 0,-1-1-1 0 0,1 1 0 0 0,-1-1 1 0 0,0 1-1 0 0,1 0 0 0 0,-1-1 0 0 0,0 1 1 0 0,0-1-1 0 0,1 1 0 0 0,19 41 29 0 0,-17-34-20 0 0,75 249 130 0 0,-78-257-139 0 0,0 1 0 0 0,0-1 0 0 0,0 1 0 0 0,0-1 0 0 0,0 1 0 0 0,0-1 0 0 0,1 1 0 0 0,-1-1 0 0 0,0 0 0 0 0,0 1 0 0 0,0-1 0 0 0,1 1 0 0 0,-1-1 0 0 0,0 1 0 0 0,0-1 0 0 0,1 0 0 0 0,-1 1 0 0 0,0-1 0 0 0,1 0 0 0 0,-1 1 0 0 0,0-1 0 0 0,1 0 0 0 0,-1 1 0 0 0,0-1 0 0 0,1 0 0 0 0,-1 0 0 0 0,1 0 0 0 0,-1 1 0 0 0,1-1 0 0 0,-1 0 0 0 0,0 0 0 0 0,1 0 0 0 0,-1 0 0 0 0,1 0 0 0 0,-1 0 0 0 0,1 0 0 0 0,-1 0 0 0 0,1 0 0 0 0,-1 0 0 0 0,1 0 0 0 0,-1 0 0 0 0,1 0 0 0 0,-1 0 0 0 0,1 0 0 0 0,-1 0 0 0 0,0-1 0 0 0,1 1 0 0 0,-1 0 0 0 0,1 0 0 0 0,-1 0 0 0 0,0-1 0 0 0,1 1 0 0 0,-1 0 0 0 0,1-1 0 0 0,-1 1 0 0 0,0 0 0 0 0,1-1 0 0 0,20-29 130 0 0,-12 15-97 0 0,190-253 61 0 0,-103 170-115 0 0,-95 97 19 0 0,0 0 0 0 0,0 0 0 0 0,0 0 0 0 0,1 0 0 0 0,-1 0 0 0 0,0 0 0 0 0,1 1 1 0 0,-1-1-1 0 0,1 0 0 0 0,-1 1 0 0 0,1-1 0 0 0,-1 1 0 0 0,1-1 0 0 0,-1 1 0 0 0,1 0 0 0 0,-1 0 0 0 0,1 0 0 0 0,-1 0 0 0 0,1 0 1 0 0,0 0-1 0 0,-1 0 0 0 0,1 0 0 0 0,-1 1 0 0 0,1-1 0 0 0,-1 1 0 0 0,1-1 0 0 0,-1 1 0 0 0,0-1 0 0 0,1 1 0 0 0,-1 0 1 0 0,1 0-1 0 0,-1-1 0 0 0,0 1 0 0 0,0 0 0 0 0,0 0 0 0 0,1 1 0 0 0,-1-1 0 0 0,0 0 0 0 0,0 0 0 0 0,0 0 0 0 0,-1 1 0 0 0,1-1 1 0 0,0 0-1 0 0,0 1 0 0 0,-1-1 0 0 0,1 2 2 0 0,6 10 14 0 0,-2 1-1 0 0,1 0 1 0 0,-2 0 0 0 0,0 0 0 0 0,0 0-1 0 0,-1 1 1 0 0,-1 0 0 0 0,-1-1-1 0 0,0 1 1 0 0,-1 4-14 0 0,-5 254 106 0 0,5-271-164 0 0,0 0 0 0 0,0-1 1 0 0,0 1-1 0 0,1 0 1 0 0,-1 0-1 0 0,0 0 1 0 0,1-1-1 0 0,-1 1 1 0 0,1 0-1 0 0,0-1 1 0 0,0 1-1 0 0,0 0 1 0 0,0-1-1 0 0,0 1 1 0 0,0-1-1 0 0,0 1 1 0 0,0-1-1 0 0,0 0 0 0 0,1 0 1 0 0,-1 1-1 0 0,1-1 1 0 0,-1 0-1 0 0,1 0 1 0 0,-1 0-1 0 0,1 0 1 0 0,-1-1-1 0 0,1 1 1 0 0,0 0 57 0 0,15 1-4535 0 0,1-8-5163 0 0,-13 2-2166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0 0 0,'0'0'922'0'0,"0"0"342"0"0,0 0 304 0 0,0 0 182 0 0,0 0 20 0 0,0 0-57 0 0,0 0-108 0 0,0 0-73 0 0,0 0-61 0 0,0 0-116 0 0,0 0-99 0 0,0 0-120 0 0,0 14 2106 0 0,1-10 1429 0 0,68 7-2240 0 0,152-22-807 0 0,-13-4-969 0 0,-208 15-650 0 0,0 0-6 0 0,0 0 4 0 0,0 0-17 0 0,0 0-20 0 0,0 0 38 0 0,0 0-16 0 0,0 0-7 0 0,0 0 26 0 0,0 0-45 0 0,7-5-622 0 0,-6 4-2721 0 0,-1 0-3371 0 0,-3 1 82 0 0,2 0-4917 0 0</inkml:trace>
  <inkml:trace contextRef="#ctx0" brushRef="#br0" timeOffset="389.125">46 589 12787 0 0,'0'0'1561'0'0,"0"0"-696"0"0,0 0-253 0 0,0 0 165 0 0,0 0 253 0 0,0 0 135 0 0,0 0-107 0 0,0 0-223 0 0,0 0-130 0 0,0 0-55 0 0,0 0 5 0 0,0 0 39 0 0,0 0-68 0 0,6 3-61 0 0,110 20 2500 0 0,112-48-1691 0 0,-202 22-2704 0 0,20-1 4261 0 0,-24 2-3104 0 0,-5 0-3751 0 0,-6 1-10565 0 0,-13 1 2450 0 0</inkml:trace>
  <inkml:trace contextRef="#ctx0" brushRef="#br0" timeOffset="1160.395">229 0 5041 0 0,'0'0'3517'0'0,"0"0"-1149"0"0,0 0-573 0 0,0 0-64 0 0,0 0 68 0 0,0 0-22 0 0,0 0-229 0 0,0 0-376 0 0,0 0-369 0 0,0 0-265 0 0,0 0-133 0 0,0 0-51 0 0,0 0-32 0 0,-6 8 1109 0 0,15 5-1064 0 0,1-1 0 0 0,0 0 0 0 0,1 0 0 0 0,0-2 0 0 0,0 1 0 0 0,1-1 0 0 0,1-1-1 0 0,0 0 1 0 0,13 7-367 0 0,176 105 440 0 0,-197-119-432 0 0,0 1 0 0 0,-1 0 0 0 0,1 1-1 0 0,-1-1 1 0 0,1 1 0 0 0,-1 0-1 0 0,0 0 1 0 0,0 0 0 0 0,-1 1-1 0 0,1-1 1 0 0,-1 1 0 0 0,0 0 0 0 0,0 0-1 0 0,-1 0 1 0 0,0 0 0 0 0,1 0-1 0 0,-2 0 1 0 0,1 1-8 0 0,5 45 263 0 0,-56 9 118 0 0,-121 138 53 0 0,51-58-2 0 0,75-84-226 0 0,39-49-227 0 0,-4 0-1986 0 0,8-21-9258 0 0,1 10-1039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10 207 2881 0 0,'0'0'2225'0'0,"0"0"-133"0"0,0 0-92 0 0,0 0-72 0 0,0 0-99 0 0,0 0-201 0 0,0 0-193 0 0,0 0-225 0 0,0 0-198 0 0,0 0-173 0 0,0 0-156 0 0,0 0-79 0 0,0 0-31 0 0,-4-1 11 0 0,-2 0-539 0 0,6 1 25 0 0,0 0 0 0 0,1 0 0 0 0,-1 0 0 0 0,0 0-1 0 0,0-1 1 0 0,0 1 0 0 0,0 0 0 0 0,0 0 0 0 0,0 0 0 0 0,1 0 0 0 0,-1-1 0 0 0,0 1 0 0 0,0 0 0 0 0,0 0-1 0 0,0-1 1 0 0,0 1 0 0 0,0 0 0 0 0,0 0 0 0 0,0 0 0 0 0,0-1 0 0 0,0 1 0 0 0,0 0 0 0 0,0 0 0 0 0,0 0 0 0 0,0-1-1 0 0,0 1 1 0 0,0 0 0 0 0,0 0 0 0 0,0 0 0 0 0,-1-1-70 0 0,110-9 2679 0 0,151-6-1422 0 0,-90 5-1084 0 0,-170 12-155 0 0,0-1 0 0 0,1 0 0 0 0,-1 0 0 0 0,1 1 0 0 0,-1-1 0 0 0,1 0 0 0 0,-1 0 1 0 0,1 0-1 0 0,-1 0 0 0 0,1 0 0 0 0,-1 0 0 0 0,0 0 0 0 0,1 0 0 0 0,-1 0 0 0 0,1 0 0 0 0,-1 0 0 0 0,1 0 0 0 0,-1 0 0 0 0,1 0 1 0 0,-1 0-1 0 0,1 0 0 0 0,-1-1 0 0 0,1 1 0 0 0,-1 0 0 0 0,0 0 0 0 0,1 0 0 0 0,-1-1 0 0 0,1 1 0 0 0,-1 0 0 0 0,0-1 0 0 0,1 1 0 0 0,-1 0 1 0 0,0-1-1 0 0,1 1 0 0 0,-1 0 0 0 0,0-1 0 0 0,0 1 0 0 0,1-1 0 0 0,-1 1 0 0 0,0-1 0 0 0,0 1 0 0 0,0 0 0 0 0,1-1 0 0 0,-1 1 1 0 0,0-1-1 0 0,0 1 0 0 0,0-1 0 0 0,0 1 0 0 0,0-1 0 0 0,0 1 0 0 0,0-1 0 0 0,0 1 0 0 0,0-1 0 0 0,0 1 0 0 0,-1-1 0 0 0,1 1 0 0 0,0-1 1 0 0,0 1-1 0 0,0-1-18 0 0,-23-25 249 0 0,12 14-231 0 0,-106-86-122 0 0,117 98 14 0 0,1 0 0 0 0,-1 0 1 0 0,0 0-1 0 0,1 0 0 0 0,-1 0 1 0 0,0 0-1 0 0,0 0 0 0 0,1 0 1 0 0,-1 0-1 0 0,0 0 0 0 0,0-1 1 0 0,1 1-1 0 0,-1 0 0 0 0,0 0 1 0 0,0 0-1 0 0,0 0 0 0 0,1-1 1 0 0,-1 1-1 0 0,0 0 0 0 0,0 0 1 0 0,0 0-1 0 0,0-1 0 0 0,1 1 1 0 0,-1 0-1 0 0,0 0 0 0 0,0 0 1 0 0,0-1-1 0 0,0 1 0 0 0,0 0 1 0 0,0 0-1 0 0,0-1 0 0 0,0 1 1 0 0,0 0-1 0 0,1 0 0 0 0,-1-1 1 0 0,0 1-1 0 0,0 0 0 0 0,0-1 1 0 0,-1 1-1 0 0,1 0 0 0 0,0 0 1 0 0,0-1-1 0 0,0 1 1 0 0,0 0-1 0 0,0 0 0 0 0,0-1 1 0 0,0 1-1 0 0,0 0 0 0 0,0 0 1 0 0,-1 0-1 0 0,1-1 0 0 0,0 1 1 0 0,0 0-1 0 0,0 0 0 0 0,0 0 1 0 0,-1-1-1 0 0,1 1 0 0 0,0 0 90 0 0,27 3-7892 0 0,-24-2 4977 0 0,6 2-9049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4513 0 0,'0'0'2444'0'0,"0"0"-656"0"0,0 0-145 0 0,0 0 137 0 0,0 0 182 0 0,0 0 10 0 0,0 0-244 0 0,0 0-246 0 0,0 0-251 0 0,0 0-221 0 0,0 0-160 0 0,0 0-83 0 0,0 0-93 0 0,6 18 5008 0 0,17-13-5475 0 0,-1-1 1 0 0,1-2-1 0 0,-1 0 0 0 0,1-1 0 0 0,0-1 0 0 0,0-1 0 0 0,8-3-207 0 0,-24 4 36 0 0,195-16 569 0 0,-202 16-598 0 0,0 0-22 0 0,0 0 15 0 0,0 0 30 0 0,0 0-41 0 0,0 0 34 0 0,0 0-13 0 0,0 0-31 0 0,0 0 26 0 0,0 0 6 0 0,0 0 6 0 0,0 0 2 0 0,0 0-42 0 0,0 0-7 0 0,0 0 22 0 0,0 0-23 0 0,0 0-6 0 0,-2-5-1577 0 0,0 4-3928 0 0,-1 4 1650 0 0,1 0-2552 0 0,0 1-5667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12651 0 0,'0'0'2017'0'0,"0"0"-664"0"0,0 0-277 0 0,0 0-5 0 0,0 0 14 0 0,0 0-56 0 0,0 0-188 0 0,0 0-225 0 0,0 0-152 0 0,0 0-62 0 0,0 0-6 0 0,0 0 31 0 0,0 0 63 0 0,0 22 2503 0 0,4-20-2820 0 0,0 0 0 0 0,0 0-1 0 0,1 0 1 0 0,-1 0 0 0 0,1-1-1 0 0,-1 1 1 0 0,1-1 0 0 0,0 0 0 0 0,-1-1-1 0 0,1 1 1 0 0,0-1 0 0 0,0 0-1 0 0,-1 0 1 0 0,1-1 0 0 0,1 1-173 0 0,6-1 200 0 0,150-13 774 0 0,-152 13-1828 0 0,11-1 2130 0 0,-14 1-5524 0 0,-1 1-4845 0 0,-6 0-3591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68 648 0 0,'0'0'1591'0'0,"0"0"120"0"0,0 0 310 0 0,0 0 282 0 0,0 0 107 0 0,0 0-205 0 0,0 0-387 0 0,0 0-335 0 0,0 0-221 0 0,0 0-117 0 0,0 0-78 0 0,2-3-59 0 0,-2 3-876 0 0,1 1 1 0 0,-1-1-1 0 0,0 0 0 0 0,0 0 0 0 0,1 0 0 0 0,-1 0 0 0 0,0 0 0 0 0,0 1 0 0 0,1-1 0 0 0,-1 0 0 0 0,0 0 0 0 0,1 0 0 0 0,-1 0 0 0 0,0 0 0 0 0,0 0 0 0 0,1 0 0 0 0,-1 0 0 0 0,0 0 0 0 0,1 0 0 0 0,-1 0 0 0 0,0 0 0 0 0,0 0 0 0 0,1 0 0 0 0,-1 0 1 0 0,0 0-1 0 0,1-1 0 0 0,-1 1 0 0 0,0 0 0 0 0,0 0 0 0 0,1 0 0 0 0,-1 0 0 0 0,0 0-132 0 0,-13 37 1558 0 0,-225 524-683 0 0,217-484-1803 0 0,21-76 544 0 0,0-1-128 0 0,16-23-2990 0 0,60-139-13198 0 0,-30 35 10947 0 0,-21 39 5214 0 0,-9 14 3396 0 0,-6 0 3948 0 0,-9 69 1970 0 0,2 5-3614 0 0,4 11-2276 0 0,4 20-3017 0 0,10 90 1180 0 0,-6-34-831 0 0,-13-62-191 0 0,2 1 0 0 0,1-1-1 0 0,0-1 1 0 0,2 1 0 0 0,1-1 0 0 0,1 0-1 0 0,1-1 1 0 0,12 21-26 0 0,24-3 25 0 0,-35-37 3 0 0,22-9 597 0 0,-8-22-420 0 0,-1-2 1 0 0,-2-1-1 0 0,0-1 0 0 0,-2 0 1 0 0,-2-2-1 0 0,-1 0 1 0 0,-1-1-1 0 0,9-32-205 0 0,38-171 305 0 0,-54 97-205 0 0,-9 140-135 0 0,0 0-45 0 0,0 0-56 0 0,0 0-81 0 0,0 11-357 0 0,3 60-2581 0 0,1-27-7232 0 0,-2-34-1853 0 0</inkml:trace>
  <inkml:trace contextRef="#ctx0" brushRef="#br0" timeOffset="352.989">829 447 10986 0 0,'0'0'2310'0'0,"0"0"-284"0"0,0 0-175 0 0,0 0-221 0 0,0 0-290 0 0,0 0-313 0 0,0 0-294 0 0,0 0-222 0 0,0 0-135 0 0,0 0-58 0 0,0 0-49 0 0,0 0-33 0 0,0 0-48 0 0,-11 20-61 0 0,-32 62-41 0 0,31-30 2 0 0,14-39-68 0 0,-2-10-1 0 0,0 0-1 0 0,0 0 1 0 0,0 0-1 0 0,1 0 1 0 0,0 0-1 0 0,-1 0 0 0 0,1 0 1 0 0,0 0-1 0 0,0 0 1 0 0,1 0-1 0 0,-1 0 1 0 0,1 0-1 0 0,-1-1 0 0 0,1 1 1 0 0,0-1-1 0 0,0 1 1 0 0,0-1-1 0 0,0 0 1 0 0,1 0-1 0 0,-1 0 0 0 0,1 0 1 0 0,-1 0-1 0 0,1 0 1 0 0,-1-1-1 0 0,1 1 1 0 0,0-1-1 0 0,0 0 0 0 0,0 0 1 0 0,0 0-1 0 0,0 0 1 0 0,0 0-1 0 0,0-1 1 0 0,0 1-1 0 0,0-1 0 0 0,0 0 1 0 0,0 0-1 0 0,1 0 1 0 0,1 0-19 0 0,3-1 118 0 0,-1 1 1 0 0,1-1 0 0 0,0-1-1 0 0,0 1 1 0 0,0-1 0 0 0,-1-1-1 0 0,1 1 1 0 0,-1-1 0 0 0,0-1 0 0 0,0 1-1 0 0,0-1 1 0 0,0-1 0 0 0,0 1-1 0 0,-1-1 1 0 0,0 0 0 0 0,0 0-1 0 0,3-4-118 0 0,-1 1 82 0 0,1 1-1 0 0,-1-1 0 0 0,-1-1 1 0 0,1 0-1 0 0,-1 0 1 0 0,-1 0-1 0 0,0-1 0 0 0,0 1 1 0 0,-1-2-1 0 0,0 1 0 0 0,-1 0 1 0 0,0-1-1 0 0,0 0 0 0 0,-1 0 1 0 0,-1 0-1 0 0,0 0 0 0 0,-1-1 1 0 0,1-10-82 0 0,-2 17-1 0 0,1 1 0 0 0,-1-1 0 0 0,0 1-1 0 0,0-1 1 0 0,-1 1 0 0 0,0-1 0 0 0,1 1 0 0 0,-1 0 0 0 0,-1-1 0 0 0,1 1 0 0 0,-1 0 0 0 0,1 0 0 0 0,-1 0 0 0 0,-1 0 0 0 0,1 0 0 0 0,0 0 0 0 0,-1 1 0 0 0,0-1-1 0 0,0 1 1 0 0,0-1 0 0 0,0 1 0 0 0,0 0 0 0 0,-1 1 0 0 0,1-1 0 0 0,-1 0 0 0 0,0 1 0 0 0,0 0 0 0 0,0 0 0 0 0,0 0 0 0 0,0 0 1 0 0,2 1-88 0 0,0 1 1 0 0,0-1 0 0 0,0 0-1 0 0,0 1 1 0 0,0-1 0 0 0,0 1-1 0 0,-1 0 1 0 0,1 0 0 0 0,0 0-1 0 0,0 0 1 0 0,0 0 0 0 0,0 0 0 0 0,0 1-1 0 0,0-1 1 0 0,0 1 0 0 0,0-1-1 0 0,0 1 1 0 0,0 0 0 0 0,0-1-1 0 0,0 1 1 0 0,0 0 0 0 0,1 1-1 0 0,-3 0 88 0 0,-18 23-6897 0 0,14-16-4292 0 0</inkml:trace>
  <inkml:trace contextRef="#ctx0" brushRef="#br0" timeOffset="802.439">1105 705 9786 0 0,'0'0'2663'0'0,"0"0"-424"0"0,0 0-163 0 0,0 0-247 0 0,0 0-318 0 0,0 0-381 0 0,0 0-307 0 0,0 0-76 0 0,0 0-15 0 0,0 0-28 0 0,0 0-40 0 0,0 0-71 0 0,0 0-72 0 0,14-25-71 0 0,41-79-62 0 0,40-61 1007 0 0,-84 224-1819 0 0,-12-55 424 0 0,1 0-1 0 0,-1 0 1 0 0,1 0-1 0 0,0 0 1 0 0,0-1-1 0 0,0 1 1 0 0,1 0-1 0 0,0 0 1 0 0,-1 0-1 0 0,1 0 1 0 0,1-1-1 0 0,-1 1 1 0 0,0 0-1 0 0,1-1 1 0 0,0 1-1 0 0,0-1 1 0 0,0 0-1 0 0,0 1 1 0 0,0-1-1 0 0,1 0 1 0 0,0 0-1 0 0,-1-1 1 0 0,1 1-1 0 0,0 0 1 0 0,0-1-1 0 0,0 0 1 0 0,1 0-1 0 0,-1 0 1 0 0,1 0-1 0 0,-1 0 1 0 0,1-1-1 0 0,-1 1 1 0 0,1-1-1 0 0,0 0 1 0 0,2 0 0 0 0,2-2 62 0 0,-1 0 0 0 0,0 0 0 0 0,0-1 1 0 0,0 0-1 0 0,0-1 0 0 0,0 1 0 0 0,0-2 0 0 0,0 1 0 0 0,-1 0 1 0 0,0-1-1 0 0,0-1 0 0 0,0 1 0 0 0,0-1 0 0 0,0 0 1 0 0,-1 0-1 0 0,0 0 0 0 0,0-1 0 0 0,-1 1 0 0 0,1-1 0 0 0,-1-1 1 0 0,1-1-63 0 0,68-113 801 0 0,-71 111-1715 0 0,-4 18-7430 0 0,2 0-3953 0 0</inkml:trace>
  <inkml:trace contextRef="#ctx0" brushRef="#br0" timeOffset="1048.185">1709 573 14931 0 0,'0'0'2307'0'0,"0"0"-541"0"0,0 0-318 0 0,0 0-187 0 0,0 0-136 0 0,0 0-141 0 0,0 0-161 0 0,0 0-109 0 0,0 0-90 0 0,0 0-83 0 0,0 0-59 0 0,0 0-49 0 0,0 0-45 0 0,32-8-64 0 0,99-26-77 0 0,-42 6 78 0 0,-60 15 220 0 0,-12 4 185 0 0,-6 5-3174 0 0,-3 1-2591 0 0,1 2-3602 0 0,-9 1-3965 0 0</inkml:trace>
  <inkml:trace contextRef="#ctx0" brushRef="#br0" timeOffset="1505.328">2143 591 2489 0 0,'0'0'1660'0'0,"0"0"160"0"0,0 0 253 0 0,0 0 166 0 0,0 0-51 0 0,0 0-239 0 0,0 0-286 0 0,0 0-243 0 0,0 0-152 0 0,0 0-106 0 0,0 0-71 0 0,0 0-83 0 0,25 2-86 0 0,78 4-84 0 0,-39-18 577 0 0,-55 8-1283 0 0,1-1-1 0 0,0 0 1 0 0,-1 0-1 0 0,0-1 0 0 0,0-1 1 0 0,-1 1-1 0 0,0-1 0 0 0,0-1 1 0 0,-1 0-1 0 0,1 0 1 0 0,-2 0-1 0 0,1-1 0 0 0,-1 0 1 0 0,-1 0-1 0 0,1 0 1 0 0,-2-1-1 0 0,1 0 0 0 0,-1 0 1 0 0,-1 0-1 0 0,0 0 1 0 0,0-1-1 0 0,-1 1 0 0 0,0-1 1 0 0,-1 0-1 0 0,0 0-131 0 0,-2 8-12 0 0,-1 1-1 0 0,1-1 1 0 0,-1 1-1 0 0,1-1 1 0 0,-1 1 0 0 0,0 0-1 0 0,1 0 1 0 0,-1 0-1 0 0,0 0 1 0 0,0 0 0 0 0,-1 0-1 0 0,1 0 1 0 0,0 1-1 0 0,-1-1 1 0 0,1 1-1 0 0,-1-1 1 0 0,1 1 0 0 0,-1 0-1 0 0,0 0 1 0 0,0 0-1 0 0,1 1 1 0 0,-1-1 0 0 0,0 1-1 0 0,0-1 1 0 0,0 1-1 0 0,1 0 1 0 0,-1 0-1 0 0,0 0 1 0 0,0 0 0 0 0,0 1-1 0 0,0-1 1 0 0,1 1-1 0 0,-1 0 1 0 0,0 0 0 0 0,0 0-1 0 0,1 0 1 0 0,-1 0-1 0 0,1 0 1 0 0,-1 1-1 0 0,1-1 1 0 0,-1 1 0 0 0,0 1 12 0 0,-11 6-97 0 0,0 0 1 0 0,0 2 0 0 0,1-1-1 0 0,0 2 1 0 0,1 0-1 0 0,1 0 1 0 0,-1 1 0 0 0,2 0-1 0 0,0 1 1 0 0,1 0 0 0 0,0 1-1 0 0,1 0 1 0 0,1 0-1 0 0,0 1 1 0 0,-1 6 96 0 0,6-19-16 0 0,1 0-1 0 0,-1 1 1 0 0,1-1 0 0 0,0 1 0 0 0,0 0-1 0 0,0-1 1 0 0,0 1 0 0 0,1 0-1 0 0,0-1 1 0 0,-1 1 0 0 0,1 0-1 0 0,0 0 1 0 0,1-1 0 0 0,-1 1 0 0 0,1 0-1 0 0,0 0 1 0 0,0-1 0 0 0,0 1-1 0 0,0-1 1 0 0,1 1 0 0 0,-1-1 0 0 0,1 1-1 0 0,0-1 1 0 0,0 0 0 0 0,0 0-1 0 0,0 0 1 0 0,1 0 0 0 0,-1 0 0 0 0,1-1-1 0 0,-1 1 1 0 0,1-1 0 0 0,0 1-1 0 0,0-1 1 0 0,1 0 0 0 0,-1 0-1 0 0,0-1 1 0 0,3 2 16 0 0,9 1-17 0 0,0-1 0 0 0,0-1 0 0 0,1-1 0 0 0,-1 0 0 0 0,1-1 0 0 0,-1 0 0 0 0,1-1 0 0 0,-1-1 0 0 0,0 0 0 0 0,0-1 1 0 0,8-4 16 0 0,130-61-1336 0 0,-106 38-2030 0 0,-2-2-3962 0 0,-27 16-4152 0 0</inkml:trace>
  <inkml:trace contextRef="#ctx0" brushRef="#br0" timeOffset="7487.031">2826 679 1008 0 0,'0'0'842'0'0,"0"0"-138"0"0,0 0 220 0 0,0 0 378 0 0,0 0 290 0 0,0 0 96 0 0,0 0-119 0 0,0 0-110 0 0,0 0 2 0 0,0 0 9 0 0,0 0-35 0 0,10 2-48 0 0,31 1-99 0 0,7-30 2133 0 0,-41 19-2869 0 0,39-43 691 0 0,-1-3 0 0 0,-4-2-1 0 0,19-34-1242 0 0,-51 77 92 0 0,10-17 3 0 0,-1 0 1 0 0,-2-2 0 0 0,-1 0 0 0 0,-2 0 0 0 0,-1-1 0 0 0,-1-1-1 0 0,-1-5-95 0 0,-6-63 207 0 0,-7 100-211 0 0,1 0-1 0 0,-1-1 1 0 0,0 2-1 0 0,0-1 1 0 0,-1 0-1 0 0,1 1 1 0 0,0-1-1 0 0,0 1 1 0 0,-1 0-1 0 0,1 0 1 0 0,-1 0 0 0 0,1 1-1 0 0,0-1 1 0 0,-1 1-1 0 0,0 0 1 0 0,1 0-1 0 0,-1 0 1 0 0,1 0-1 0 0,-1 1 1 0 0,1-1-1 0 0,-1 1 1 0 0,1 0 0 0 0,0 0-1 0 0,-1 0 1 0 0,1 1-1 0 0,0-1 1 0 0,0 1-1 0 0,0 0 1 0 0,0-1-1 0 0,0 1 1 0 0,0 1-1 0 0,0 0 5 0 0,-11 6-7 0 0,0 2 0 0 0,1 0-1 0 0,1 1 1 0 0,0 0-1 0 0,0 1 1 0 0,1 0-1 0 0,1 1 1 0 0,0 0-1 0 0,1 0 1 0 0,1 1 0 0 0,0 0-1 0 0,1 1 1 0 0,0 0-1 0 0,2 0 1 0 0,0 0-1 0 0,0 1 1 0 0,2 0 0 0 0,0 0-1 0 0,1 0 1 0 0,0 0-1 0 0,2 3 8 0 0,0-7 13 0 0,0 0 0 0 0,1 0-1 0 0,0-1 1 0 0,1 1 0 0 0,1 0-1 0 0,0-1 1 0 0,0 0 0 0 0,1 1-1 0 0,1-2 1 0 0,0 1 0 0 0,1 0-1 0 0,0-1 1 0 0,1 0 0 0 0,4 5-13 0 0,-7-11 25 0 0,0 0 1 0 0,0-1-1 0 0,1 1 1 0 0,-1-1-1 0 0,1 0 1 0 0,0 0 0 0 0,1 0-1 0 0,-1-1 1 0 0,1 0-1 0 0,-1 0 1 0 0,1 0-1 0 0,0-1 1 0 0,2 1-26 0 0,10 0 48 0 0,-15-2-40 0 0,0 0 0 0 0,-1 0 1 0 0,1 0-1 0 0,0-1 0 0 0,1 1 0 0 0,-1-1 1 0 0,0 0-1 0 0,0 0 0 0 0,0 0 0 0 0,0 0 0 0 0,0 0 1 0 0,0-1-1 0 0,0 1 0 0 0,0-1 0 0 0,0 0 1 0 0,0 0-1 0 0,0 0 0 0 0,-1-1 0 0 0,1 1 0 0 0,0 0 1 0 0,-1-1-1 0 0,1 0 0 0 0,-1 0-8 0 0,43-35-1837 0 0,-14 16-6549 0 0,-24 17-2909 0 0</inkml:trace>
  <inkml:trace contextRef="#ctx0" brushRef="#br0" timeOffset="11130.949">3800 436 0 0 0,'0'0'1251'0'0,"0"0"487"0"0,0 0 210 0 0,0 0-80 0 0,0 0-223 0 0,0 0-205 0 0,0 0-168 0 0,0 0-70 0 0,0 0-64 0 0,0 0-154 0 0,0 0-167 0 0,-11-14 3507 0 0,7 11-4112 0 0,-1 0-1 0 0,1 1 1 0 0,-1-1 0 0 0,0 1-1 0 0,0 0 1 0 0,1 1 0 0 0,-1-1-1 0 0,0 1 1 0 0,-1 0 0 0 0,1 0 0 0 0,0 0-1 0 0,0 1 1 0 0,0 0 0 0 0,0 0-1 0 0,0 0 1 0 0,-1 1 0 0 0,1 0 0 0 0,0 0-212 0 0,-16-1 320 0 0,6 2-223 0 0,-1 0-1 0 0,1 1 0 0 0,-1 1 0 0 0,1 0 0 0 0,0 1 0 0 0,1 0 0 0 0,-1 1 0 0 0,1 1 1 0 0,0 1-1 0 0,1 0 0 0 0,0 0 0 0 0,-3 4-96 0 0,11-9 13 0 0,0 0 1 0 0,0 0-1 0 0,1 0 1 0 0,-1 1-1 0 0,1 0 0 0 0,0 0 1 0 0,0 0-1 0 0,0 0 1 0 0,1 1-1 0 0,0-1 0 0 0,-1 1 1 0 0,2 0-1 0 0,-1 0 1 0 0,0 0-1 0 0,1 0 0 0 0,0 1 1 0 0,0-1-1 0 0,1 1 0 0 0,0-1 1 0 0,0 1-1 0 0,0-1 1 0 0,0 1-1 0 0,1 2-13 0 0,2-5 10 0 0,0 0-1 0 0,1-1 1 0 0,-1 1-1 0 0,1-1 1 0 0,-1 0-1 0 0,1 1 1 0 0,0-1 0 0 0,0-1-1 0 0,0 1 1 0 0,0 0-1 0 0,0-1 1 0 0,0 1-1 0 0,1-1 1 0 0,-1 0-1 0 0,0 0 1 0 0,1 0 0 0 0,-1-1-1 0 0,1 1 1 0 0,-1-1-1 0 0,1 0 1 0 0,-1 0-1 0 0,1 0 1 0 0,-1 0 0 0 0,1-1-1 0 0,-1 1 1 0 0,2-2-10 0 0,0 2 39 0 0,13-1 78 0 0,-1-2 0 0 0,0 0 0 0 0,0-1 0 0 0,0 0 0 0 0,0-1 0 0 0,-1-2 0 0 0,0 1 0 0 0,14-9-117 0 0,-16 8 130 0 0,-1 0 0 0 0,0-1 0 0 0,0 0 0 0 0,-1-1 0 0 0,0 0-1 0 0,-1-1 1 0 0,0-1 0 0 0,10-11-130 0 0,25-26 842 0 0,-42 73-498 0 0,-2-15-334 0 0,-1-1 0 0 0,1-1 0 0 0,1 1 0 0 0,0 0 0 0 0,0 0 0 0 0,1-1 0 0 0,0 0 0 0 0,0 0 0 0 0,1 0 0 0 0,0 0 0 0 0,0-1 0 0 0,1 1 0 0 0,0-2 0 0 0,0 1 0 0 0,1 0 0 0 0,0-1 0 0 0,0-1 0 0 0,0 1 0 0 0,1-1-10 0 0,-3-3-21 0 0,0-1-1 0 0,0 0 0 0 0,-1 0 0 0 0,1-1 0 0 0,0 1 0 0 0,0-1 0 0 0,0 0 0 0 0,0-1 0 0 0,0 1 0 0 0,0-1 0 0 0,0 0 0 0 0,-1 0 0 0 0,1 0 0 0 0,0-1 0 0 0,-1 0 22 0 0,9 1-1846 0 0,-7 2-6669 0 0,-4-1-3541 0 0</inkml:trace>
  <inkml:trace contextRef="#ctx0" brushRef="#br0" timeOffset="11604.854">4406 315 11394 0 0,'0'0'2434'0'0,"0"0"-305"0"0,0 0-174 0 0,0 0-97 0 0,0 0-161 0 0,0 0-260 0 0,0 0-361 0 0,0 0-256 0 0,0 0-144 0 0,0 0-101 0 0,0 0-84 0 0,0 0-129 0 0,0 0-126 0 0,-8-1-98 0 0,-57 9 99 0 0,-20 47 43 0 0,85-53-282 0 0,0 1 0 0 0,0-1 0 0 0,0 1-1 0 0,0-1 1 0 0,1 1 0 0 0,-1-1 0 0 0,0 1 0 0 0,1-1-1 0 0,0 1 1 0 0,0-1 0 0 0,-1 0 0 0 0,2 1 0 0 0,-1-1-1 0 0,0 0 1 0 0,0 0 0 0 0,1 0 0 0 0,-1 0 0 0 0,1 0-1 0 0,-1 0 1 0 0,1 0 0 0 0,0 0 0 0 0,0 0 0 0 0,0-1-1 0 0,0 1 1 0 0,0-1 0 0 0,0 0 0 0 0,0 0 0 0 0,1 1-1 0 0,-1-1 1 0 0,0-1 0 0 0,1 1 0 0 0,-1 0 0 0 0,0 0-1 0 0,1-1 1 0 0,1 1 2 0 0,-1 0 0 0 0,27 12 0 0 0,-26-12 7 0 0,-1 0 0 0 0,1 0 0 0 0,0 0 0 0 0,-1 0-1 0 0,1 1 1 0 0,-1-1 0 0 0,1 1 0 0 0,-1 0 0 0 0,0 0 0 0 0,1 0 0 0 0,-1 1 0 0 0,0-1 0 0 0,-1 1 0 0 0,1-1 0 0 0,0 1 0 0 0,-1 0 0 0 0,1 0 0 0 0,-1 0 0 0 0,0 1 0 0 0,0-1 0 0 0,0 1-1 0 0,-1-1 1 0 0,1 1 0 0 0,-1-1 0 0 0,0 1 0 0 0,0 0 0 0 0,0-1 0 0 0,0 1 0 0 0,-1 0 0 0 0,1 1-7 0 0,-4 2 44 0 0,0-1 0 0 0,0 0-1 0 0,-1 0 1 0 0,0 0 0 0 0,0 0 0 0 0,0-1 0 0 0,-1 1 0 0 0,0-1 0 0 0,0 0-1 0 0,0-1 1 0 0,-1 1 0 0 0,1-1 0 0 0,-1 0 0 0 0,0 0 0 0 0,0-1-1 0 0,0 0 1 0 0,-1 0 0 0 0,1 0 0 0 0,-1-1 0 0 0,0 0 0 0 0,0 0 0 0 0,1-1-1 0 0,-1 0 1 0 0,0 0-44 0 0,-69 3-248 0 0,75-26-4305 0 0,7 7-4949 0 0,-4 11-2268 0 0</inkml:trace>
  <inkml:trace contextRef="#ctx0" brushRef="#br0" timeOffset="12062.26">4864 28 6441 0 0,'0'0'3522'0'0,"0"0"-749"0"0,0 0-395 0 0,0 0-160 0 0,0 0-233 0 0,0 0-328 0 0,0 0-394 0 0,0 0-324 0 0,0 0-191 0 0,0 0-111 0 0,0 0-70 0 0,0 0-51 0 0,11 10 1694 0 0,-2 24-1977 0 0,-3-1 0 0 0,0 1 1 0 0,-3 1-1 0 0,0-1 0 0 0,-2 1 0 0 0,-2-1 0 0 0,-1 1 1 0 0,-7 30-234 0 0,5-28 17 0 0,-2-2 1 0 0,-1 1 0 0 0,-2-1 0 0 0,-2 0 0 0 0,-1-1-1 0 0,-3 4-17 0 0,6-30-1825 0 0,10-32-3613 0 0,0 15 3621 0 0,2-12-8627 0 0,-2 13 142 0 0</inkml:trace>
  <inkml:trace contextRef="#ctx0" brushRef="#br0" timeOffset="12299.581">4614 374 11570 0 0,'0'0'2498'0'0,"0"0"-603"0"0,0 0-256 0 0,0 0 11 0 0,0 0-83 0 0,0 0-197 0 0,0 0-266 0 0,0 0-224 0 0,0 0-128 0 0,35-6-130 0 0,110-19-115 0 0,44 15 677 0 0,-101 31-1842 0 0,-71-14-3767 0 0,0 1-4279 0 0,-15-7-3379 0 0</inkml:trace>
  <inkml:trace contextRef="#ctx0" brushRef="#br0" timeOffset="12453.091">5308 370 14899 0 0,'0'0'1865'0'0,"0"0"-929"0"0,0 0-200 0 0,0 0-40 0 0,0 0-72 0 0,0 0-136 0 0,0 0-232 0 0,0 0-208 0 0,0 0-128 0 0,0 0-120 0 0,0 0-192 0 0,0 0-400 0 0,0 0-1000 0 0,0 0-3273 0 0,-4 184-6858 0 0</inkml:trace>
  <inkml:trace contextRef="#ctx0" brushRef="#br0" timeOffset="12636.894">5321 134 19708 0 0,'0'0'1577'0'0,"0"0"-441"0"0,0 0-248 0 0,0 0-104 0 0,0 0-192 0 0,0 0-264 0 0,0 0-304 0 0,0 0-208 0 0,0 0-56 0 0,0 0-40 0 0,0 0 16 0 0,0 0-128 0 0,0 0-408 0 0,0 0-1145 0 0,38-3-3160 0 0,-32 10-7753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6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85 4257 0 0,'0'0'2954'0'0,"0"0"-635"0"0,0 0-409 0 0,0 0-76 0 0,0 0 99 0 0,0 0-59 0 0,0 0-242 0 0,0 0-335 0 0,0 0-331 0 0,0 0-220 0 0,0 0-133 0 0,6 1 1323 0 0,-4 104 68 0 0,0-42-1391 0 0,-2 1 0 0 0,-3-1 0 0 0,-7 28-613 0 0,-33 134 397 0 0,-36 13-295 0 0,39-132-176 0 0,40-106-26 0 0,0-1-1 0 0,0 1 1 0 0,0 0 0 0 0,1-1-1 0 0,-1 1 1 0 0,0 0-1 0 0,0 0 1 0 0,0-1-1 0 0,0 1 1 0 0,0 0-1 0 0,1-1 1 0 0,-1 1-1 0 0,0 0 1 0 0,0 0-1 0 0,0-1 1 0 0,1 1-1 0 0,-1 0 1 0 0,0 0-1 0 0,0 0 1 0 0,1-1-1 0 0,-1 1 1 0 0,0 0 0 0 0,1 0-1 0 0,-1 0 1 0 0,0 0-1 0 0,0 0 1 0 0,1 0-1 0 0,-1 0 1 0 0,0-1-1 0 0,1 1 1 0 0,-1 0-1 0 0,0 0 1 0 0,1 0-1 0 0,-1 0 1 0 0,0 0-1 0 0,1 0 1 0 0,-1 1-1 0 0,0-1 1 0 0,1 0-1 0 0,-1 0 1 0 0,0 0 0 0 0,1 0-1 0 0,-1 0 1 0 0,0 0-1 0 0,0 0 1 0 0,1 1-1 0 0,-1-1 1 0 0,0 0-1 0 0,0 0 1 0 0,1 0-1 0 0,-1 1 1 0 0,0-1-1 0 0,0 0 101 0 0,24-31-5813 0 0,-10 9-3081 0 0,-6 10 387 0 0</inkml:trace>
  <inkml:trace contextRef="#ctx0" brushRef="#br0" timeOffset="510.729">539 0 8506 0 0,'0'0'3611'0'0,"0"0"-1322"0"0,0 0-676 0 0,0 0-176 0 0,0 0-16 0 0,0 0-60 0 0,0 0-224 0 0,0 0-345 0 0,0 0-330 0 0,0 0-151 0 0,0 0 9 0 0,0 0 48 0 0,0 0 65 0 0,-1 22 5 0 0,-5 145 699 0 0,17 82 698 0 0,9 123-1357 0 0,-34-303-418 0 0,13-68-60 0 0,1-1 1 0 0,0 0-12 0 0,0 0 13 0 0,0 0 40 0 0,0 0 10 0 0,0 0 31 0 0,0 0 12 0 0,-4-15 437 0 0,-46-132-339 0 0,46 137-199 0 0,1 0-1 0 0,-2 1 1 0 0,1 0-1 0 0,-1 0 0 0 0,0 0 1 0 0,-1 0-1 0 0,0 1 1 0 0,-1 0-1 0 0,1 0 1 0 0,-1 1-1 0 0,-1 0 1 0 0,0 0-1 0 0,0 0 0 0 0,0 1 1 0 0,0 1-1 0 0,-1-1 1 0 0,0 1-1 0 0,0 1 1 0 0,-1 0-1 0 0,1 0 1 0 0,-1 0-1 0 0,0 2 0 0 0,-9-3 7 0 0,12 5-79 0 0,0 1-1 0 0,1 0 0 0 0,-1 0 1 0 0,0 0-1 0 0,1 1 0 0 0,0 0 0 0 0,-1 0 1 0 0,1 1-1 0 0,0-1 0 0 0,0 1 0 0 0,0 1 1 0 0,0-1-1 0 0,1 1 0 0 0,-1 0 0 0 0,1 0 1 0 0,0 1-1 0 0,1 0 0 0 0,-1-1 1 0 0,-1 4 79 0 0,-14 30-3716 0 0,21-26-1549 0 0,9-4-4976 0 0,-6-7 2130 0 0</inkml:trace>
  <inkml:trace contextRef="#ctx0" brushRef="#br0" timeOffset="915.918">845 726 15419 0 0,'0'0'1754'0'0,"0"0"-591"0"0,0 0-350 0 0,0 0-79 0 0,0 0-17 0 0,0 0-22 0 0,0 0-47 0 0,0 0-106 0 0,0 0-103 0 0,0 0-106 0 0,0 0-102 0 0,0 0-51 0 0,-18 22-47 0 0,-50 68-32 0 0,49-47 12 0 0,20-36-78 0 0,1-3 11 0 0,-1-1 1 0 0,0 1-1 0 0,1 0 0 0 0,0 0 0 0 0,-1 0 0 0 0,2-1 0 0 0,-1 1 0 0 0,0-1 0 0 0,1 0 0 0 0,-1 0 0 0 0,1 0 0 0 0,0 0 0 0 0,0 0 0 0 0,0 0 0 0 0,1-1 0 0 0,-1 1 0 0 0,0-1 0 0 0,1 0 0 0 0,0 0 0 0 0,-1 0 0 0 0,1-1 0 0 0,0 1 0 0 0,0-1 0 0 0,0 0 0 0 0,0 0 0 0 0,0-1 0 0 0,0 1 0 0 0,0-1 0 0 0,1 0 0 0 0,-1 0 0 0 0,0 0 0 0 0,0 0 0 0 0,0-1 0 0 0,0 1 0 0 0,0-1 0 0 0,0 0 0 0 0,0-1 0 0 0,0 1 0 0 0,0-1 1 0 0,-1 1-1 0 0,1-1 0 0 0,0 0 0 0 0,2-2-46 0 0,2 0 70 0 0,1-1 0 0 0,-1 1 1 0 0,0-1-1 0 0,0-1 1 0 0,0 1-1 0 0,-1-1 0 0 0,0-1 1 0 0,0 1-1 0 0,-1-1 0 0 0,0 0 1 0 0,0-1-1 0 0,0 0 1 0 0,-1 1-1 0 0,0-2 0 0 0,-1 1 1 0 0,0-1-1 0 0,0 1 1 0 0,-1-1-1 0 0,0 0 0 0 0,0 0 1 0 0,-1 0-1 0 0,0-1 1 0 0,-1-2-71 0 0,-1 6 18 0 0,1 3-20 0 0,0 0 1 0 0,0-1 0 0 0,-1 1-1 0 0,0 0 1 0 0,0-1-1 0 0,0 1 1 0 0,0 0 0 0 0,0-1-1 0 0,-1 1 1 0 0,1 0-1 0 0,-1 0 1 0 0,0-1 0 0 0,0 1-1 0 0,0 0 1 0 0,-1 0-1 0 0,1 0 1 0 0,-1 0 0 0 0,1 0-1 0 0,-1 0 1 0 0,0 1-1 0 0,0-1 1 0 0,-1 0 0 0 0,1 1-1 0 0,0 0 1 0 0,-1-1-1 0 0,1 1 1 0 0,-1 0 0 0 0,0 0-1 0 0,0 1 1 0 0,1-1-1 0 0,-1 1 1 0 0,-3-2 1 0 0,-85-6-1964 0 0,61 15-1498 0 0,4 4-3795 0 0,15-3-4665 0 0</inkml:trace>
  <inkml:trace contextRef="#ctx0" brushRef="#br0" timeOffset="1227.055">1159 906 12715 0 0,'0'0'1517'0'0,"0"0"-382"0"0,0 0-14 0 0,0 0 179 0 0,0 0 109 0 0,0 0-115 0 0,0 0-271 0 0,0 0-286 0 0,0 0-210 0 0,0 0-159 0 0,0 0-113 0 0,0 0-79 0 0,0 0-65 0 0,-7 17-35 0 0,-21 49-15 0 0,21-43 11 0 0,7-22-68 0 0,0-1-48 0 0,0 0-71 0 0,0 0-81 0 0,0 0-85 0 0,11-5-2218 0 0,1-8-6292 0 0,-7 9-2448 0 0</inkml:trace>
  <inkml:trace contextRef="#ctx0" brushRef="#br0" timeOffset="1512.099">1296 508 14091 0 0,'0'0'2160'0'0,"0"0"-777"0"0,0 0-490 0 0,0 0-184 0 0,0 0-118 0 0,0 0-34 0 0,0 0-31 0 0,0 0-82 0 0,0 0-103 0 0,0 0-90 0 0,0 0-95 0 0,0 0-45 0 0,0 0-17 0 0,-15 17-39 0 0,-41 49-22 0 0,57-66-20 0 0,-1 0-1 0 0,1 0 1 0 0,-1 0-1 0 0,1 0 0 0 0,-1 0 1 0 0,1 1-1 0 0,-1-1 0 0 0,1 0 1 0 0,-1 0-1 0 0,1 0 1 0 0,-1 0-1 0 0,1 1 0 0 0,-1-1 1 0 0,1 0-1 0 0,-1 1 0 0 0,0-1 1 0 0,1 0-1 0 0,-1 1 0 0 0,1-1 1 0 0,-1 0-1 0 0,0 1 1 0 0,1-1-1 0 0,-1 1 0 0 0,0-1 1 0 0,0 1-1 0 0,1-1 0 0 0,-1 1 1 0 0,0-1-1 0 0,0 1 1 0 0,0-1-1 0 0,0 1 0 0 0,1-1 1 0 0,-1 1-1 0 0,0-1 0 0 0,0 1 1 0 0,0-1-1 0 0,0 1 0 0 0,0-1 1 0 0,0 1-1 0 0,0-1 1 0 0,0 1-1 0 0,-1-1 0 0 0,1 1 1 0 0,0-1-1 0 0,0 1 0 0 0,0-1 1 0 0,-1 1-1 0 0,1-1 1 0 0,0 1-1 0 0,0-1 0 0 0,-1 1-12 0 0,5-2 50 0 0,1-1 0 0 0,-1 1 0 0 0,0-1 1 0 0,0 1-1 0 0,0-1 0 0 0,0-1 0 0 0,-1 1 0 0 0,1 0 0 0 0,-1-1 0 0 0,1 0 0 0 0,-1 0 0 0 0,0 0 0 0 0,0 0 0 0 0,0 0 0 0 0,0-1 0 0 0,-1 1 1 0 0,1-1-1 0 0,-1 0 0 0 0,0 0 0 0 0,0-1-50 0 0,-1 5 97 0 0,-1 0 5 0 0,-18 8-169 0 0,-17 17-215 0 0,-6 4-3146 0 0,39-29 2086 0 0,-1 1-5581 0 0,2 2-4038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41 10218 0 0,'0'0'2143'0'0,"0"0"-490"0"0,0 0-298 0 0,0 0-182 0 0,0 0-77 0 0,0 0-118 0 0,0 0-154 0 0,0 0-117 0 0,0 0-66 0 0,0 0-52 0 0,0 0-51 0 0,-17 14 9 0 0,-53 45-27 0 0,29-9 1236 0 0,32-32-1218 0 0,-86 153 1253 0 0,76-142-1720 0 0,-1 0-1 0 0,-1-2 1 0 0,-2-1 0 0 0,-1-1 0 0 0,-18 16-71 0 0,31-38-1985 0 0,10-17-7799 0 0,2 4 2278 0 0,-1 6-640 0 0</inkml:trace>
  <inkml:trace contextRef="#ctx0" brushRef="#br0" timeOffset="551.239">33 15 4649 0 0,'0'0'3527'0'0,"0"0"-1051"0"0,0 0-604 0 0,0 0-157 0 0,0 0-61 0 0,0 0-27 0 0,0 0-119 0 0,0 0-210 0 0,0 0-198 0 0,0 0-188 0 0,0 0-122 0 0,0 0-80 0 0,0 0-41 0 0,-5-2-39 0 0,-17-8-88 0 0,16 8-62 0 0,30 5 1838 0 0,-11 6-2163 0 0,0 0 1 0 0,0 1 0 0 0,-1 1-1 0 0,-1 0 1 0 0,0 0-1 0 0,0 1 1 0 0,-1 0-1 0 0,-1 1 1 0 0,0 0 0 0 0,0 1-1 0 0,-2 0 1 0 0,2 3-156 0 0,22 34 244 0 0,132 239 241 0 0,-104-201-343 0 0,-48-71-1143 0 0,-30-32-4456 0 0,3 9-4590 0 0,16 5 9185 0 0,-5-3-11658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357 807 2841 0 0,'0'0'3186'0'0,"0"0"-855"0"0,0 0-311 0 0,0 0 37 0 0,0 0 119 0 0,0 0-103 0 0,0 0-382 0 0,0 0-450 0 0,0 0-403 0 0,0 0-321 0 0,0 0-203 0 0,0 0-110 0 0,0 0-64 0 0,2-7 380 0 0,34 72 2124 0 0,-27-34-2388 0 0,-1 1-1 0 0,-1-1 1 0 0,-2 1-1 0 0,-1 0 1 0 0,-2 0-1 0 0,-1 0 1 0 0,-3 32-256 0 0,2-15 106 0 0,-11-6 146 0 0,-19-63 1594 0 0,26 12-1818 0 0,0-1 0 0 0,1 0 1 0 0,0 0-1 0 0,0 0 0 0 0,1 0 0 0 0,0-1 0 0 0,1 1 1 0 0,0-1-1 0 0,0 1 0 0 0,1-1 0 0 0,1 1 0 0 0,0-7-28 0 0,-1-3 22 0 0,2-12 2 0 0,1-1-1 0 0,2 1 0 0 0,1 0 1 0 0,2 0-1 0 0,1 1 0 0 0,1 0 1 0 0,1 0-1 0 0,2 1 0 0 0,1 1 1 0 0,15-24-24 0 0,-24 45-1 0 0,0 0-1 0 0,0 0 1 0 0,0 0 0 0 0,0 1 0 0 0,1 0 0 0 0,0 0 0 0 0,1 1 0 0 0,-1-1 0 0 0,1 1 0 0 0,0 1 0 0 0,1-1 1 0 0,-5 5 1 0 0,1 0 1 0 0,-1 0-1 0 0,0 0 1 0 0,0 1-1 0 0,1-1 1 0 0,-1 1-1 0 0,0 0 1 0 0,0 0-1 0 0,0 0 1 0 0,0 0-1 0 0,0 0 1 0 0,0 1 0 0 0,0-1-1 0 0,0 1 1 0 0,-1 0-1 0 0,1 0 1 0 0,0 0-1 0 0,-1 0 1 0 0,0 0-1 0 0,1 1 1 0 0,-1-1-1 0 0,0 1 1 0 0,0 0-1 0 0,-1-1 1 0 0,1 1-1 0 0,0 0 1 0 0,-1 0-1 0 0,0 0 1 0 0,0 0 0 0 0,1 1-2 0 0,12 16-61 0 0,5 31-1677 0 0,-18-48 827 0 0,3 8-639 0 0,-4-2-6959 0 0,0-2-3951 0 0</inkml:trace>
  <inkml:trace contextRef="#ctx0" brushRef="#br0" timeOffset="324.4">808 1293 12915 0 0,'0'0'1404'0'0,"0"0"-762"0"0,0 0-182 0 0,0 0 226 0 0,0 0 239 0 0,0 0 136 0 0,0 0-79 0 0,0 0-245 0 0,0 0-194 0 0,0 0-116 0 0,0 0-92 0 0,0 0-79 0 0,0 0-26 0 0,0 17-48 0 0,-2 86 230 0 0,2-102-402 0 0,0-1-31 0 0,0 0-20 0 0,0 0-27 0 0,0 0-48 0 0,0 0-104 0 0,0 0-278 0 0,0-8-3459 0 0,0 1-4123 0 0,0 4-1126 0 0</inkml:trace>
  <inkml:trace contextRef="#ctx0" brushRef="#br0" timeOffset="659.144">970 954 9634 0 0,'0'0'2725'0'0,"0"0"-668"0"0,0 0-491 0 0,0 0-298 0 0,0 0-261 0 0,0 0-277 0 0,0 0-209 0 0,0 0-142 0 0,0 0-84 0 0,0 0-33 0 0,0 0 26 0 0,0 0 8 0 0,-8 6 2 0 0,-26 19-14 0 0,25-16 809 0 0,25-19-90 0 0,-2 0-201 0 0,-19 19 22 0 0,-5 28-1797 0 0,25-36-2658 0 0,-10-2-1740 0 0,-2-3-5393 0 0</inkml:trace>
  <inkml:trace contextRef="#ctx0" brushRef="#br0" timeOffset="11978.586">812 1234 0 0 0,'0'0'431'0'0,"0"0"280"0"0,0 0 51 0 0,0 0-40 0 0,0 0-45 0 0,0 0-51 0 0,0 0-37 0 0,0 0 34 0 0,0 0 116 0 0,0 0 158 0 0,0 0 93 0 0,-5-6 2835 0 0,4 5 566 0 0,1 0 3464 0 0,4 57-5071 0 0,-26 87-1953 0 0,22-96-689 0 0,0-46-132 0 0,0-1 20 0 0,24 0 806 0 0,67-26-2 0 0,-85 23-1306 0 0,-6 3 192 0 0,0 0-143 0 0,0 0-258 0 0,0 0-390 0 0,0 0-699 0 0,0 0-1752 0 0,0 0-4056 0 0,0 0-4730 0 0</inkml:trace>
  <inkml:trace contextRef="#ctx0" brushRef="#br0" timeOffset="1474.06">287 490 3289 0 0,'0'0'1980'0'0,"0"0"-150"0"0,0 0-51 0 0,0 0 51 0 0,0 0 42 0 0,0 0-45 0 0,0 0-151 0 0,0 0-194 0 0,0 0-228 0 0,0 0-234 0 0,0 0-187 0 0,0 0-148 0 0,0 0-69 0 0,-11-3-40 0 0,-30-6-16 0 0,93-16 3426 0 0,-18 16-3735 0 0,0 2 0 0 0,1 1 0 0 0,0 2 0 0 0,-1 1 0 0 0,1 2 0 0 0,0 2-1 0 0,5 1-250 0 0,32-1 122 0 0,198 7-14 0 0,-225-5-111 0 0,-44-3 14 0 0,-1 0 18 0 0,0 0 2 0 0,0 0-3 0 0,0 0 23 0 0,0 0 51 0 0,0 0 5 0 0,0 0 29 0 0,0 0 29 0 0,0 0-13 0 0,-2-8-125 0 0,-1 0 0 0 0,1 0 0 0 0,-2 0 0 0 0,1 1 0 0 0,-1-1 0 0 0,0 1 0 0 0,-1-1 0 0 0,1 1-1 0 0,-2 1 1 0 0,1-1 0 0 0,-1 1 0 0 0,0-1-27 0 0,-16-14-352 0 0,-1 1 0 0 0,-1 1 0 0 0,-1 1 0 0 0,0 1 0 0 0,-2 1 0 0 0,-3-1 352 0 0,-25-4-4874 0 0,36 15-3338 0 0,10 2-4178 0 0</inkml:trace>
  <inkml:trace contextRef="#ctx0" brushRef="#br0" timeOffset="9687.503">359 100 0 0 0,'0'0'411'0'0,"0"0"226"0"0,0 0 186 0 0,0 0 176 0 0,0 0 25 0 0,3 1-4 0 0,0-1-1128 0 0,31 13 7042 0 0,-34-13-6495 0 0,0 0 33 0 0,0 0-31 0 0,0 0-37 0 0,0 0-20 0 0,-2 8 7633 0 0,0-5-7941 0 0,-2-2 13 0 0,0 1-1 0 0,0-1 1 0 0,0 1 0 0 0,1 0 0 0 0,-1 0 0 0 0,1 1-1 0 0,-1-1 1 0 0,1 1 0 0 0,0 0 0 0 0,-1 0 0 0 0,2 0-1 0 0,-1 0 1 0 0,0 0 0 0 0,0 1 0 0 0,1-1 0 0 0,0 1-1 0 0,0-1 1 0 0,0 1 0 0 0,0 0 0 0 0,1 0 0 0 0,-1 0-1 0 0,0 3-88 0 0,5-5 57 0 0,-1-1 0 0 0,1 0 0 0 0,-1 0 0 0 0,1 0 0 0 0,0 0 0 0 0,-1-1 0 0 0,1 1-1 0 0,0-1 1 0 0,0 1 0 0 0,-1-1 0 0 0,1 0 0 0 0,0 0 0 0 0,0 0 0 0 0,-1-1 0 0 0,1 1 0 0 0,0-1-1 0 0,0 1 1 0 0,-1-1 0 0 0,1 0 0 0 0,1-1-57 0 0,1 1 77 0 0,1 0 0 0 0,-1-1 0 0 0,1 0 0 0 0,-1 0 0 0 0,0-1 0 0 0,0 1 1 0 0,0-1-1 0 0,0 0 0 0 0,0-1 0 0 0,-1 1 0 0 0,1-1 0 0 0,-1 0 0 0 0,0 0 0 0 0,0 0 0 0 0,-1 0 0 0 0,1-1 0 0 0,-1 0 0 0 0,0 0 0 0 0,0 1 0 0 0,0-2 1 0 0,-1 1-1 0 0,0 0 0 0 0,0 0 0 0 0,1-3-77 0 0,-5 6 23 0 0,0 0 1 0 0,0 0 0 0 0,0 1-1 0 0,0-1 1 0 0,0 0-1 0 0,0 1 1 0 0,0 0 0 0 0,0-1-1 0 0,0 1 1 0 0,-1 0-1 0 0,1 0 1 0 0,0 0 0 0 0,-1 1-1 0 0,1-1 1 0 0,-1 0 0 0 0,1 1-1 0 0,-1 0 1 0 0,1-1-1 0 0,-1 1 1 0 0,1 0 0 0 0,-1 0-1 0 0,1 1 1 0 0,-1-1-1 0 0,1 1 1 0 0,-1-1 0 0 0,1 1-1 0 0,-1 0-23 0 0,-4 0 0 0 0,0 1 0 0 0,0 0-1 0 0,0 0 1 0 0,0 1-1 0 0,0 0 1 0 0,1 0 0 0 0,0 1-1 0 0,-1-1 1 0 0,1 1 0 0 0,0 1-1 0 0,1-1 1 0 0,-1 1 0 0 0,1 0-1 0 0,0 1 1 0 0,-1 0 0 0 0,6-5 7 0 0,0 0 1 0 0,0 0-1 0 0,0-1 0 0 0,0 1 1 0 0,0 0-1 0 0,0 0 1 0 0,0-1-1 0 0,0 1 0 0 0,0 0 1 0 0,1 0-1 0 0,-1-1 1 0 0,0 1-1 0 0,0 0 0 0 0,1-1 1 0 0,-1 1-1 0 0,0 0 1 0 0,1-1-1 0 0,-1 1 0 0 0,1-1 1 0 0,-1 1-1 0 0,1-1 1 0 0,-1 1-1 0 0,1 0 0 0 0,0-1 1 0 0,-1 0-1 0 0,1 1 1 0 0,-1-1-1 0 0,1 1 0 0 0,0-1 1 0 0,-1 0-1 0 0,1 0 1 0 0,0 1-1 0 0,-1-1 0 0 0,1 0 1 0 0,0 0-1 0 0,0 0 0 0 0,-1 0 1 0 0,1 0-1 0 0,0 0 1 0 0,0 0-1 0 0,-1 0 0 0 0,1 0 1 0 0,0 0-1 0 0,0 0 1 0 0,-1 0-1 0 0,1 0 0 0 0,0-1 1 0 0,-1 1-1 0 0,1 0-7 0 0,47-2 647 0 0,-43 1-587 0 0,-3 1-23 0 0,1-1 1 0 0,-1 1 0 0 0,0 0 0 0 0,0-1-1 0 0,0 1 1 0 0,1-1 0 0 0,-1 0 0 0 0,0 1-1 0 0,0-1 1 0 0,0 0 0 0 0,0-1 0 0 0,0 1 0 0 0,0 0-1 0 0,0 0 1 0 0,-1-1 0 0 0,1 1 0 0 0,0-1-1 0 0,-1 1 1 0 0,1-1 0 0 0,-1 0 0 0 0,0 0-1 0 0,1 0 1 0 0,-1 0 0 0 0,0 0 0 0 0,0 0 0 0 0,0 0-1 0 0,0 0 1 0 0,-1 0 0 0 0,1 0 0 0 0,0-1-38 0 0,-49-12 157 0 0,0 29-221 0 0,31 2-336 0 0,32-9-3549 0 0,-6-7-1905 0 0,-3 0-6710 0 0</inkml:trace>
  <inkml:trace contextRef="#ctx0" brushRef="#br0" timeOffset="19065.423">289 0 0 0 0,'0'0'1711'0'0,"0"0"-179"0"0,0 0 213 0 0,0 0 363 0 0,0 0 254 0 0,0 0-16 0 0,0 0-326 0 0,0 0-434 0 0,0 0-404 0 0,0 0-237 0 0,0 0-126 0 0,0 0-94 0 0,0 0-80 0 0,-3 0-124 0 0,-6 3-338 0 0,1 1 0 0 0,-1-1-1 0 0,1 1 1 0 0,0 1 0 0 0,1 0 0 0 0,-1 0 0 0 0,1 0-1 0 0,0 1 1 0 0,0 0 0 0 0,1 0 0 0 0,0 1-1 0 0,0 0 1 0 0,0 0 0 0 0,1 0 0 0 0,0 1 0 0 0,-2 4-183 0 0,-11 15 349 0 0,2 1 0 0 0,0 0 0 0 0,2 1-1 0 0,2 1 1 0 0,0 0 0 0 0,2 1-349 0 0,-10 46 304 0 0,4 1 0 0 0,3 0-1 0 0,3 1 1 0 0,4 1 0 0 0,3-1 0 0 0,4 1-1 0 0,3 8-303 0 0,3-51 165 0 0,2 0 0 0 0,1 0-1 0 0,2-2 1 0 0,1 1 0 0 0,2-1-1 0 0,1-1 1 0 0,2-1 0 0 0,1 0 0 0 0,1-2-1 0 0,2 0 1 0 0,1-1 0 0 0,23 21-165 0 0,98 64 754 0 0,-121-107-2457 0 0,3-8-2765 0 0,-10 3-5040 0 0,-8-3-2735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1259 272 0 0,'0'0'1682'0'0,"0"0"-267"0"0,0 0 45 0 0,0 0 276 0 0,0 0 274 0 0,0 0 72 0 0,0 0-174 0 0,0 0-298 0 0,0 0-280 0 0,0 0-131 0 0,0 0-47 0 0,0 0-53 0 0,-3 1-36 0 0,-10 4-105 0 0,10-3-139 0 0,3-2-79 0 0,0-23 1916 0 0,0 14-2389 0 0,-1-9 15 0 0,1-1 1 0 0,1 1-1 0 0,1 0 1 0 0,0-1-1 0 0,1 1 1 0 0,1 0-1 0 0,1 0 1 0 0,3-8-283 0 0,29-52 325 0 0,3 2-1 0 0,42-59-324 0 0,-77 127 14 0 0,-2 4 4 0 0,-3 4-16 0 0,0 1 0 0 0,0-1-1 0 0,0 0 1 0 0,1 0 0 0 0,-1 0 0 0 0,0 0-1 0 0,1 0 1 0 0,-1 0 0 0 0,0 0 0 0 0,0 0-1 0 0,1 0 1 0 0,-1 0 0 0 0,0 0 0 0 0,0 0-1 0 0,1 0 1 0 0,-1 0 0 0 0,0 0-1 0 0,1 0 1 0 0,-1 0 0 0 0,0 0 0 0 0,0 0-1 0 0,1 0 1 0 0,-1 0 0 0 0,0 0 0 0 0,0-1-1 0 0,1 1 1 0 0,-1 0 0 0 0,0 0 0 0 0,0 0-1 0 0,0 0 1 0 0,1-1 0 0 0,-1 1-1 0 0,0 0 1 0 0,0 0 0 0 0,0 0 0 0 0,1-1-1 0 0,-1 1 1 0 0,0 0 0 0 0,0 0 0 0 0,0-1-1 0 0,0 1-1 0 0,1 7-27 0 0,30 125 69 0 0,-10 12-20 0 0,-21-143-22 0 0,0 0-1 0 0,0 0 0 0 0,0 0 0 0 0,0 0 0 0 0,0-1 1 0 0,0 1-1 0 0,0 0 0 0 0,0 0 0 0 0,1 0 1 0 0,-1 0-1 0 0,0 0 0 0 0,1-1 0 0 0,-1 1 0 0 0,1 0 1 0 0,-1 0-1 0 0,1 0 0 0 0,-1-1 0 0 0,1 1 0 0 0,-1 0 1 0 0,1-1-1 0 0,0 1 0 0 0,-1 0 0 0 0,1-1 0 0 0,0 1 1 0 0,0-1-1 0 0,-1 1 0 0 0,1-1 0 0 0,0 0 0 0 0,0 1 1 0 0,0-1-1 0 0,0 0 0 0 0,-1 1 0 0 0,1-1 1 0 0,0 0-1 0 0,0 0 0 0 0,0 0 0 0 0,0 0 0 0 0,0 0 1 0 0,0 0-1 0 0,0 0 0 0 0,0 0 0 0 0,-1 0 0 0 0,1 0 1 0 0,0-1-1 0 0,0 1 0 0 0,0 0 0 0 0,0-1 0 0 0,0 1 1 0 0,-1 0-1 0 0,1-1 0 0 0,0 1 0 0 0,0-1 1 0 0,-1 1-1 0 0,1-1 0 0 0,0 0 0 0 0,-1 1 0 0 0,1-1 1 0 0,0 0-1 0 0,-1 1 0 0 0,1-1 0 0 0,-1 0 0 0 0,1 0 1 0 0,-1 1-1 0 0,1-2 1 0 0,185-242 65 0 0,-73 121-108 0 0,-96 112 5 0 0,-16 11 24 0 0,-1 0-8 0 0,8 22 3 0 0,17 60 147 0 0,9 68 161 0 0,-20 4-275 0 0,-14-154-38 0 0,0 0-24 0 0,0 0-58 0 0,0 0-26 0 0,0 0-81 0 0,0 0-75 0 0,0 0-132 0 0,0 0-183 0 0,0 0-294 0 0,-1-3-1756 0 0,2-3-3963 0 0,-1 4 348 0 0,0-1-4281 0 0</inkml:trace>
  <inkml:trace contextRef="#ctx0" brushRef="#br0" timeOffset="1119.994">887 563 11434 0 0,'0'0'2922'0'0,"0"0"-802"0"0,0 0-483 0 0,0 0-127 0 0,0 0-85 0 0,0 0-128 0 0,0 0-200 0 0,0 0-196 0 0,0 0-156 0 0,0 0-161 0 0,0 0-133 0 0,0 0-99 0 0,0 0-36 0 0,-4 0-36 0 0,-12 0-28 0 0,12 0 0 0 0,4 0-53 0 0,0 0-12 0 0,0 0-1 0 0,0 0-39 0 0,0 0-20 0 0,7 19 275 0 0,45 132 516 0 0,10 121-507 0 0,-31-179-335 0 0,-31-93-60 0 0,0-1 1 0 0,0 1-1 0 0,0 0 1 0 0,0-1-1 0 0,0 1 0 0 0,0 0 1 0 0,0-1-1 0 0,0 1 1 0 0,0 0-1 0 0,1-1 1 0 0,-1 1-1 0 0,0 0 1 0 0,0 0-1 0 0,0-1 1 0 0,0 1-1 0 0,0 0 0 0 0,1 0 1 0 0,-1-1-1 0 0,0 1 1 0 0,0 0-1 0 0,0 0 1 0 0,1-1-1 0 0,-1 1 1 0 0,0 0-1 0 0,0 0 0 0 0,1 0 1 0 0,-1 0-1 0 0,0-1 1 0 0,0 1-1 0 0,1 0 1 0 0,-1 0-1 0 0,0 0 1 0 0,1 0-1 0 0,-1 0 0 0 0,0 0 1 0 0,1 0-1 0 0,-1 0 1 0 0,0 0-1 0 0,0 0 1 0 0,1 0-1 0 0,-1 0 1 0 0,0 0-1 0 0,1 0 1 0 0,-1 0-1 0 0,0 0 0 0 0,1 0 1 0 0,-1 0-1 0 0,0 0 1 0 0,0 1-1 0 0,1-1 1 0 0,-1 0-1 0 0,0 0 1 0 0,0 0-1 0 0,1 0 0 0 0,-1 1 1 0 0,0-1-1 0 0,0 0 1 0 0,1 0-1 0 0,-1 0 1 0 0,0 1-1 0 0,0-1 1 0 0,0 0-1 0 0,0 1-16 0 0,33-86 137 0 0,104-231-35 0 0,-91 221-72 0 0,-35 64-28 0 0,-22 42-3591 0 0,1 12-1982 0 0,4-10-3418 0 0,3-8-3397 0 0</inkml:trace>
  <inkml:trace contextRef="#ctx0" brushRef="#br0" timeOffset="1555.82">1422 1182 15819 0 0,'0'0'1723'0'0,"0"0"-596"0"0,0 0-254 0 0,0 0 21 0 0,0 0 81 0 0,0 0 23 0 0,0 0-107 0 0,0 0-175 0 0,0 0-133 0 0,0 0-95 0 0,0 0-83 0 0,0 0-57 0 0,0 0-41 0 0,0 12-56 0 0,0 35-46 0 0,-16 7 790 0 0,-4-68-848 0 0,8-29-552 0 0,9 26-1744 0 0,-1 1-3486 0 0,3 11-3025 0 0,0 2-2236 0 0</inkml:trace>
  <inkml:trace contextRef="#ctx0" brushRef="#br0" timeOffset="2118.311">1538 839 9250 0 0,'0'0'3018'0'0,"0"0"-870"0"0,0 0-495 0 0,0 0-72 0 0,0 0-24 0 0,0 0-133 0 0,0 0-256 0 0,0 0-291 0 0,0 0-213 0 0,0 0-132 0 0,0 0-19 0 0,0 0-23 0 0,-14 4 2078 0 0,64-30-2336 0 0,-103 48 1109 0 0,33-17-2354 0 0,17-6-3811 0 0,-2 1-4281 0 0,3 0-3161 0 0</inkml:trace>
  <inkml:trace contextRef="#ctx0" brushRef="#br0" timeOffset="2805.343">831 328 7001 0 0,'0'0'2340'0'0,"0"0"-271"0"0,0 0-164 0 0,0 0-66 0 0,0 0-77 0 0,0 0-174 0 0,0 0-216 0 0,0 0-229 0 0,0 0-199 0 0,0 0-154 0 0,0 0-117 0 0,0 0-73 0 0,0 0-55 0 0,-10-4-33 0 0,-33-11-54 0 0,109 1 2767 0 0,195 14-2266 0 0,-91-4-535 0 0,-216-33-189 0 0,-53-80-381 0 0,35 29-811 0 0,64 86 791 0 0,-1 1-1 0 0,0 0 1 0 0,1 0 0 0 0,-1 0 0 0 0,1 0-1 0 0,-1 0 1 0 0,1 0 0 0 0,0 0-1 0 0,-1-1 1 0 0,1 1 0 0 0,0 0 0 0 0,0 0-1 0 0,0 0 1 0 0,0-1 0 0 0,0 1-1 0 0,0 0 1 0 0,0 0 0 0 0,1-1 0 0 0,-1 1-1 0 0,0 0 1 0 0,1 0 0 0 0,-1 0-1 0 0,0 0 1 0 0,1 0 0 0 0,0-1 0 0 0,-1 1-1 0 0,1 0 1 0 0,0 0 0 0 0,-1 0-1 0 0,1 1 1 0 0,0-1 0 0 0,0 0 0 0 0,0 0 166 0 0,24-9-11739 0 0,-15 9-92 0 0</inkml:trace>
  <inkml:trace contextRef="#ctx0" brushRef="#br0" timeOffset="3239.862">1667 195 9138 0 0,'0'0'1748'0'0,"0"0"-422"0"0,0 0-152 0 0,0 0 159 0 0,0 0 147 0 0,0 0-21 0 0,0 0-180 0 0,0 0-233 0 0,0 0-165 0 0,0 0-58 0 0,0 0-75 0 0,0 0-89 0 0,0 0-49 0 0,11 19-34 0 0,76 129 911 0 0,-56-86-833 0 0,-1-7-421 0 0,-2 0 0 0 0,-4 2 0 0 0,-1 0-1 0 0,-3 2 1 0 0,-3 0 0 0 0,0 11-233 0 0,-13-50 6 0 0,-2-1 1 0 0,0 0-1 0 0,-1 1 1 0 0,0-1-1 0 0,-2 1 1 0 0,-1-1-1 0 0,0 0 0 0 0,-1 1 1 0 0,-1-1-1 0 0,-1 0 1 0 0,-1-1-1 0 0,0 1 1 0 0,-1-1-1 0 0,-1 0 0 0 0,-1-1 1 0 0,-1 0-1 0 0,-1 1-6 0 0,-6 5-150 0 0,-2-1 0 0 0,0 0 0 0 0,-1-2 0 0 0,-1 0 0 0 0,-1-2 0 0 0,-1 0 0 0 0,0-1 0 0 0,-1-1 0 0 0,-11 3 150 0 0,-54 24-3889 0 0,-5-9-4911 0 0,68-26-2776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9 265 5305 0 0,'0'0'2333'0'0,"0"0"-344"0"0,0 0-231 0 0,0 0-38 0 0,0 0-3 0 0,0 0-157 0 0,0 0-266 0 0,0 0-319 0 0,0 0-275 0 0,0 0-157 0 0,0 0-113 0 0,-9 0 1637 0 0,45-1 1492 0 0,44-5-2226 0 0,110-9-103 0 0,-102 11-1284 0 0,-130 4-2980 0 0,22 0-269 0 0,7 0-4716 0 0,11 0-3355 0 0</inkml:trace>
  <inkml:trace contextRef="#ctx0" brushRef="#br0" timeOffset="354.608">164 0 10354 0 0,'0'0'2321'0'0,"0"0"-609"0"0,0 0-397 0 0,0 0-85 0 0,0 0-18 0 0,0 0-69 0 0,0 0-123 0 0,0 0-142 0 0,0 0-113 0 0,0 0-54 0 0,0 0-44 0 0,0 0-37 0 0,0 0-43 0 0,1 20-69 0 0,3 61-78 0 0,12-12 629 0 0,-12-48-968 0 0,-1-1-1 0 0,-1 1 0 0 0,-1 0 0 0 0,0 0 1 0 0,-2 0-1 0 0,-1 0 0 0 0,0 0 1 0 0,-1 0-1 0 0,-2-1 0 0 0,-4 14-100 0 0,-1 32-1811 0 0,24-65-11001 0 0,-14-1 10620 0 0,4 0-8568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265 122 7674 0 0,'0'0'3888'0'0,"0"0"-1815"0"0,0 0-759 0 0,0 0 32 0 0,0 0 109 0 0,0 0-6 0 0,0 0-212 0 0,0 0-332 0 0,0 0-249 0 0,0 0-148 0 0,0 0-61 0 0,0 0 29 0 0,0 0 10 0 0,6 16 1595 0 0,-9-4-1854 0 0,0 0 0 0 0,-1 0 0 0 0,-1 0 0 0 0,1 0 0 0 0,-2 0 0 0 0,0-1 0 0 0,0 0 0 0 0,-1 0-1 0 0,-2 1-226 0 0,-20 39 314 0 0,12-20-339 0 0,-2-1 0 0 0,0-1 0 0 0,-2-1 0 0 0,-1-1 0 0 0,-1-1 0 0 0,-21 17 25 0 0,41-38-571 0 0,-13 11-857 0 0,13-16-3293 0 0,1-6-4184 0 0,2 2-2135 0 0</inkml:trace>
  <inkml:trace contextRef="#ctx0" brushRef="#br0" timeOffset="595.863">9 1 13907 0 0,'0'0'2330'0'0,"0"0"-452"0"0,0 0-165 0 0,0 0-103 0 0,0 0-191 0 0,0 0-299 0 0,0 0-328 0 0,0 0-233 0 0,0 0-144 0 0,0 0 17 0 0,0 0 53 0 0,0 0 41 0 0,4 8 15 0 0,35 57 788 0 0,-23-47-1020 0 0,17 18 58 0 0,-2 1-1 0 0,-1 1 0 0 0,-2 2 1 0 0,-1 1-1 0 0,12 29-366 0 0,38 77 206 0 0,-44-103-118 0 0,-35-47-5102 0 0,-2-1-397 0 0,1 1-3722 0 0,0 3-2800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2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330 129 4985 0 0,'0'0'2835'0'0,"0"0"-350"0"0,0 0-275 0 0,0 0-181 0 0,0 0-108 0 0,0 0-203 0 0,0 0-289 0 0,0 0-249 0 0,0 0-209 0 0,0 0-156 0 0,0 0-117 0 0,0 0-106 0 0,0 0-101 0 0,-8 0-82 0 0,5 0-381 0 0,-52 19 1275 0 0,35 2-1006 0 0,1 0 1 0 0,1 1-1 0 0,1 1 0 0 0,1 0 1 0 0,0 1-1 0 0,2 1 0 0 0,1 1 1 0 0,1 0-1 0 0,-7 25-297 0 0,-7 27 379 0 0,5 1 0 0 0,-11 70-379 0 0,24-103 125 0 0,2 1 0 0 0,2 1 0 0 0,2-1 0 0 0,2 0 0 0 0,3 18-125 0 0,2-40 78 0 0,1 0-1 0 0,0-1 0 0 0,2 0 0 0 0,1 0 0 0 0,1 0 0 0 0,1-1 1 0 0,3 3-78 0 0,14 21 152 0 0,-28-61-2277 0 0,0-26-2432 0 0,3 15-7839 0 0,0 17 623 0 0</inkml:trace>
  <inkml:trace contextRef="#ctx0" brushRef="#br0" timeOffset="542.509">378 726 10778 0 0,'0'0'3030'0'0,"0"0"-1535"0"0,0 0-785 0 0,0 0 70 0 0,0 0 285 0 0,0 0 212 0 0,0 0-6 0 0,0 0-262 0 0,0 0-259 0 0,0 0-165 0 0,0 0-118 0 0,0 0-46 0 0,0 0-37 0 0,-1 27-37 0 0,0 85-29 0 0,-10 154 1375 0 0,11-219-1349 0 0,0-47-281 0 0,0 0 20 0 0,0 0 5 0 0,0 0 16 0 0,7-11 1232 0 0,41-188-512 0 0,-33 155-779 0 0,22-73-10 0 0,5 3 1 0 0,26-43-36 0 0,-37 108 70 0 0,-22 85-25 0 0,8 101-68 0 0,-3-77-463 0 0,-5-32-2808 0 0,-4 1-6990 0 0,-4-21-2049 0 0</inkml:trace>
  <inkml:trace contextRef="#ctx0" brushRef="#br0" timeOffset="798.646">851 1116 18836 0 0,'0'0'1515'0'0,"0"0"-684"0"0,0 0-331 0 0,0 0 160 0 0,0 0 198 0 0,0 0 94 0 0,0 0-97 0 0,0 0-293 0 0,0 0-197 0 0,0 0-141 0 0,0 0-88 0 0,0 0-24 0 0,0 0-36 0 0,-1 14-28 0 0,-2 67-28 0 0,3-80-51 0 0,0-1-64 0 0,0 0-59 0 0,0 0-138 0 0,0 0-217 0 0,-2-3-3883 0 0,1 1-2590 0 0,0-1-4849 0 0</inkml:trace>
  <inkml:trace contextRef="#ctx0" brushRef="#br0" timeOffset="1152.701">980 685 13691 0 0,'0'0'1962'0'0,"0"0"-802"0"0,0 0-435 0 0,0 0 93 0 0,0 0 205 0 0,0 0 80 0 0,0 0-107 0 0,0 0-253 0 0,0 0-260 0 0,0 0-146 0 0,0 0-70 0 0,0 0-25 0 0,-5 14-24 0 0,-20 68 323 0 0,49-107 271 0 0,-24 24-780 0 0,0 1 22 0 0,0 0 40 0 0,0 0 16 0 0,-22 4 258 0 0,2 14-571 0 0,20-18 36 0 0,0 0-113 0 0,11 3-6943 0 0,-6-3-139 0 0,-3-3-3182 0 0</inkml:trace>
  <inkml:trace contextRef="#ctx0" brushRef="#br0" timeOffset="1722.62">448 258 6409 0 0,'0'0'3054'0'0,"0"0"-857"0"0,0 0-383 0 0,0 0-42 0 0,0 0-98 0 0,0 0-151 0 0,0 0-268 0 0,0 0-285 0 0,0 0-199 0 0,0 0-121 0 0,0 0-39 0 0,0 0-7 0 0,0 0 0 0 0,5-2-45 0 0,107-37 2577 0 0,59 33-2638 0 0,-106 19 10 0 0,-76-19-493 0 0,1 0 0 0 0,0-1 0 0 0,0-1 0 0 0,1 0 0 0 0,0 0 0 0 0,1-1 1 0 0,0 0-1 0 0,0 0 0 0 0,1-1 0 0 0,0 0 0 0 0,0 0 0 0 0,-2-8-15 0 0,-29-84-1963 0 0,56 98-7041 0 0,-15 4 5005 0 0,2 0-7985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5497 0 0,'0'0'1108'0'0,"0"0"-391"0"0,0 0 151 0 0,0 0 520 0 0,0 0 443 0 0,0 0 119 0 0,0 0-250 0 0,0 0-362 0 0,0 0-317 0 0,0 0-188 0 0,0 0-43 0 0,2 2-5 0 0,-2-2-686 0 0,0-1 1 0 0,-1 1 0 0 0,1 0-1 0 0,0-1 1 0 0,0 1-1 0 0,0 0 1 0 0,0-1 0 0 0,0 1-1 0 0,0-1 1 0 0,0 1 0 0 0,0 0-1 0 0,0-1 1 0 0,0 1 0 0 0,0 0-1 0 0,0-1 1 0 0,0 1 0 0 0,0-1-1 0 0,1 1 1 0 0,-1 0 0 0 0,0-1-1 0 0,0 1 1 0 0,0 0 0 0 0,1-1-1 0 0,-1 1 1 0 0,0 0-1 0 0,0 0 1 0 0,0-1 0 0 0,1 1-1 0 0,-1 0 1 0 0,0-1 0 0 0,1 1-1 0 0,-1 0 1 0 0,0 0 0 0 0,1 0-1 0 0,-1 0 1 0 0,0-1 0 0 0,1 1-1 0 0,-1 0 1 0 0,0 0 0 0 0,1 0-1 0 0,-1 0 1 0 0,0 0-1 0 0,1 0 1 0 0,-1 0 0 0 0,1 0-1 0 0,-1 0 1 0 0,0 0 0 0 0,1 0-1 0 0,-1 0 1 0 0,0 0 0 0 0,1 0-1 0 0,-1 0 1 0 0,0 0 0 0 0,1 0-1 0 0,-1 0 1 0 0,0 1 0 0 0,1-1-1 0 0,-1 0 1 0 0,0 0 0 0 0,1 0-1 0 0,-1 1 1 0 0,0-1-1 0 0,1 0 1 0 0,-1 0 0 0 0,0 1-1 0 0,0-1 1 0 0,1 0 0 0 0,-1 1-1 0 0,0-1 1 0 0,0 0-100 0 0,3-44-102 0 0,-2 28 606 0 0,1-17-365 0 0,2 1 0 0 0,2 0 0 0 0,1 0 0 0 0,1 1 0 0 0,2 0 0 0 0,1 0 0 0 0,1 1 0 0 0,1 0 0 0 0,2 1 0 0 0,1 1-1 0 0,18-23-138 0 0,43-11 134 0 0,-76 61-133 0 0,0 0 0 0 0,1 0 0 0 0,-1 0 1 0 0,0 0-1 0 0,1 0 0 0 0,-1 1 0 0 0,0-1 0 0 0,1 0 0 0 0,-1 1 1 0 0,1-1-1 0 0,-1 1 0 0 0,1 0 0 0 0,-1 0 0 0 0,1-1 0 0 0,0 1 1 0 0,-1 0-1 0 0,1 0 0 0 0,-1 0 0 0 0,1 1 0 0 0,-1-1 0 0 0,1 0 1 0 0,-1 0-1 0 0,1 1 0 0 0,-1-1 0 0 0,1 1 0 0 0,-1 0 1 0 0,1-1-1 0 0,-1 1 0 0 0,0 0 0 0 0,1 0 0 0 0,-1 0 0 0 0,0 0 1 0 0,0 0-1 0 0,0 0 0 0 0,1 0 0 0 0,-1 0 0 0 0,0 0 0 0 0,-1 0 1 0 0,1 1-1 0 0,0-1 0 0 0,0 0 0 0 0,0 1 0 0 0,-1-1 0 0 0,1 1 1 0 0,-1-1-1 0 0,1 1 0 0 0,-1-1-1 0 0,14 80 51 0 0,-13-74-50 0 0,9 273 56 0 0,-2-252-93 0 0,10-39-1 0 0,153-251 121 0 0,-159 246-83 0 0,100-105-14 0 0,-96 109-14 0 0,-15 12 39 0 0,-1 19-123 0 0,-19 300 258 0 0,25-239-274 0 0,-4-79-160 0 0,0 1-1 0 0,1-1 1 0 0,-1 0-1 0 0,0 0 1 0 0,1-1-1 0 0,-1 1 1 0 0,1 0-1 0 0,0-1 1 0 0,-1 0-1 0 0,1 1 1 0 0,-1-1 0 0 0,1 0-1 0 0,0 0 1 0 0,-1-1-1 0 0,1 1 1 0 0,-1 0-1 0 0,1-1 1 0 0,-1 0-1 0 0,1 1 1 0 0,-1-1-1 0 0,1 0 1 0 0,-1 0-1 0 0,0-1 1 0 0,1 1-1 0 0,-1 0 1 0 0,0-1-1 0 0,2-1 289 0 0,9-3-3489 0 0,-3 0-2900 0 0,0 0-4897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9954 0 0,'0'0'2954'0'0,"0"0"-892"0"0,0 0-475 0 0,0 0-108 0 0,0 0-102 0 0,0 0-182 0 0,0 0-240 0 0,0 0-208 0 0,0 0-169 0 0,0 0-92 0 0,0 0-55 0 0,0 0-71 0 0,0 0-21 0 0,-24 5-32 0 0,-78 13-50 0 0,92-17-164 0 0,1 1 1 0 0,-1 1-1 0 0,0 0 0 0 0,1 0 1 0 0,0 0-1 0 0,0 1 0 0 0,0 1 0 0 0,0 0 1 0 0,1 0-1 0 0,-5 4-93 0 0,-12 7 266 0 0,9-4-201 0 0,1 1 1 0 0,0 1-1 0 0,1 0 0 0 0,0 1 1 0 0,1 0-1 0 0,1 1 0 0 0,0 1 1 0 0,2 0-1 0 0,0 0 0 0 0,0 1 1 0 0,-3 11-66 0 0,9-20 4 0 0,0 1 1 0 0,1 0 0 0 0,0-1 0 0 0,0 1-1 0 0,1 1 1 0 0,0-1 0 0 0,1 0 0 0 0,0 0-1 0 0,1 1 1 0 0,0-1 0 0 0,1 6-5 0 0,1-13 20 0 0,0 0 0 0 0,0 0 0 0 0,0-1 0 0 0,0 1 0 0 0,0-1 0 0 0,1 1 0 0 0,-1-1 0 0 0,1 0 0 0 0,-1 0 0 0 0,1 0 0 0 0,0 0 0 0 0,0 0 0 0 0,0-1 0 0 0,0 1 0 0 0,0-1 0 0 0,0 0 0 0 0,0 0 1 0 0,1 0-1 0 0,-1 0 0 0 0,0-1 0 0 0,0 1 0 0 0,1-1 0 0 0,-1 0 0 0 0,1 0 0 0 0,-1 0 0 0 0,0 0 0 0 0,1-1 0 0 0,-1 1 0 0 0,0-1 0 0 0,0 0 0 0 0,1 0 0 0 0,-1 0 0 0 0,0-1 0 0 0,0 1 0 0 0,0-1 0 0 0,0 1 0 0 0,1-2-20 0 0,107-80 645 0 0,-84 59-548 0 0,21-21-15 0 0,-2-1 1 0 0,-1-2 0 0 0,20-32-83 0 0,-65 80 5 0 0,1 0 0 0 0,-1 0 0 0 0,0 1 0 0 0,1-1 0 0 0,-1 0 0 0 0,0 1 1 0 0,1-1-1 0 0,-1 0 0 0 0,0 0 0 0 0,1 0 0 0 0,-1 1 0 0 0,0-1 0 0 0,1 0 0 0 0,-1 0 0 0 0,1 0 0 0 0,-1 0 1 0 0,0 0-1 0 0,1 0 0 0 0,-1 0 0 0 0,1 0 0 0 0,-1 0 0 0 0,1 0 0 0 0,-1 0 0 0 0,0 0 0 0 0,1 0-5 0 0,-7 22 28 0 0,-14 142-4 0 0,19-153-119 0 0,1 1 1 0 0,0-1-1 0 0,0 0 1 0 0,1 1 0 0 0,1-1-1 0 0,0 0 1 0 0,0 0 0 0 0,1 0-1 0 0,1 0 1 0 0,0-1-1 0 0,0 1 1 0 0,1-1 0 0 0,0 0-1 0 0,1 0 1 0 0,0-1 0 0 0,1 0-1 0 0,7 9 95 0 0,4-13-2885 0 0,-10-5-771 0 0,-1-1-2828 0 0,-3 1-5409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39 255 7338 0 0,'0'0'2256'0'0,"0"0"-297"0"0,0 0-104 0 0,0 0-1 0 0,0 0-75 0 0,0 0-153 0 0,0 0-199 0 0,0 0-220 0 0,0 0-186 0 0,0 0-134 0 0,0 0-134 0 0,0 0-46 0 0,0 0-47 0 0,-8-3-65 0 0,-22-10-65 0 0,48-4 1339 0 0,93-13-715 0 0,77 30-639 0 0,-62 15-386 0 0,-117-8 290 0 0,-28-11 70 0 0,-83-80-531 0 0,96 78-126 0 0,1 1 1 0 0,-1-1 0 0 0,2 0 0 0 0,-1 0 0 0 0,1-1-1 0 0,0 0 1 0 0,0 1 0 0 0,0-2 0 0 0,1 1-1 0 0,0 0 1 0 0,1 0 0 0 0,0-1 0 0 0,-2-6 167 0 0,13-1-4780 0 0,2 8-3671 0 0,-3 4-3970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 0 0,'0'0'548'0'0,"0"0"951"0"0,0 0 404 0 0,0 0 146 0 0,0 0 108 0 0,0 0 27 0 0,0 0-47 0 0,0 0-114 0 0,0 0-139 0 0,0 0-167 0 0,11 15 4619 0 0,-9 59-2470 0 0,0 3-3352 0 0,-1-68-1289 0 0,0 9 1817 0 0,-3-15-5527 0 0,-2-4-4859 0 0,2-2-2422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3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10 889 15115 0 0,'0'0'1897'0'0,"0"0"-785"0"0,0 0-364 0 0,0 0 27 0 0,0 0 121 0 0,0 0 16 0 0,0 0-116 0 0,0 0-199 0 0,0 0-232 0 0,0 0-114 0 0,0 0-45 0 0,0 0-32 0 0,0 14-13 0 0,-4 71 83 0 0,2-74 180 0 0,0 4-2749 0 0,1-22-8306 0 0,1 3-246 0 0</inkml:trace>
  <inkml:trace contextRef="#ctx0" brushRef="#br0" timeOffset="198.877">72 568 13723 0 0,'0'0'2188'0'0,"0"0"-626"0"0,0 0-308 0 0,0 0-147 0 0,0 0-151 0 0,0 0-159 0 0,0 0-218 0 0,0 0-178 0 0,0 0-100 0 0,0 0-87 0 0,0 0-31 0 0,0 0-28 0 0,0 0-51 0 0,-10 14-51 0 0,-33 41-32 0 0,43-56-33 0 0,1 1 0 0 0,-1 0 0 0 0,1 0 0 0 0,-1 0 0 0 0,1 0 0 0 0,-1 0 0 0 0,1 0 0 0 0,-1 0 0 0 0,1 0 0 0 0,-1 0 0 0 0,1 1 0 0 0,-1-1 0 0 0,1 0 0 0 0,-1 0 0 0 0,0 0 0 0 0,1 0 0 0 0,-1 1 0 0 0,1-1 0 0 0,-1 0 0 0 0,0 1 0 0 0,1-1 0 0 0,-1 0 0 0 0,1 1 0 0 0,-1-1 0 0 0,0 0 0 0 0,1 1 0 0 0,-1-1 0 0 0,0 0 0 0 0,0 1 0 0 0,1-1 0 0 0,-1 1 0 0 0,0-1 0 0 0,0 1 0 0 0,0-1 0 0 0,0 1 0 0 0,1-1 0 0 0,-1 1 0 0 0,0-1 0 0 0,0 0 0 0 0,0 1 0 0 0,0-1 0 0 0,0 1 0 0 0,0-1 0 0 0,0 1 0 0 0,0-1 0 0 0,-1 1 0 0 0,1-1 0 0 0,0 1 0 0 0,0-1 0 0 0,0 1 0 0 0,0-1 0 0 0,-1 1 0 0 0,1-1 0 0 0,0 0 0 0 0,0 1 0 0 0,-1-1 0 0 0,1 1 0 0 0,0-1 0 0 0,-1 0 0 0 0,1 1 0 0 0,0-1 0 0 0,-1 0 0 0 0,1 1 0 0 0,-1-1 0 0 0,1 0 0 0 0,0 0 0 0 0,-1 1 0 0 0,1-1 0 0 0,-1 0 12 0 0,27-5-2238 0 0,-12-5-6321 0 0,-8 5-2622 0 0</inkml:trace>
  <inkml:trace contextRef="#ctx0" brushRef="#br0" timeOffset="1850.717">113 9 3097 0 0,'0'0'2097'0'0,"0"0"79"0"0,0 0 72 0 0,0 0 79 0 0,0 0-132 0 0,0 0-285 0 0,0 0-271 0 0,0 0-283 0 0,0 0-226 0 0,0 0-147 0 0,0 0-135 0 0,0 0-130 0 0,0 0-108 0 0,-1-3-92 0 0,1 4-480 0 0,0-1 0 0 0,0 1 0 0 0,1-1 0 0 0,-1 1 0 0 0,0-1 0 0 0,0 0 0 0 0,1 1 0 0 0,-1-1 0 0 0,0 1 0 0 0,1-1 0 0 0,-1 0 0 0 0,1 1 0 0 0,-1-1 0 0 0,0 0 0 0 0,1 1 0 0 0,-1-1 0 0 0,1 0 0 0 0,-1 0 0 0 0,1 1 0 0 0,-1-1 0 0 0,1 0 0 0 0,-1 0 0 0 0,1 0 0 0 0,-1 0 0 0 0,1 0 0 0 0,-1 0 0 0 0,1 0 0 0 0,-1 0 0 0 0,1 0 0 0 0,-1 0 0 0 0,1 0 0 0 0,-1 0 0 0 0,1 0 0 0 0,-1 0 0 0 0,1 0 0 0 0,-1 0 0 0 0,1-1 0 0 0,-1 1 0 0 0,1 0 0 0 0,-1 0 0 0 0,0-1 0 0 0,1 1 0 0 0,-1 0 0 0 0,1-1 0 0 0,-1 1 0 0 0,0 0 0 0 0,1-1 0 0 0,-1 1 0 0 0,0-1 0 0 0,1 1 0 0 0,-1 0 0 0 0,0-1 0 0 0,1 1 0 0 0,-1-1 0 0 0,0 1 0 0 0,0-1 0 0 0,0 1 0 0 0,0-1 0 0 0,1 1 0 0 0,-1-1 0 0 0,0 1 0 0 0,0-1 0 0 0,0 1 0 0 0,0-1 0 0 0,0 1 0 0 0,0-1-38 0 0,44 27 1117 0 0,-24-10-1000 0 0,-1 2 1 0 0,0 0-1 0 0,-2 1 1 0 0,0 1 0 0 0,-1 0-1 0 0,-2 2 1 0 0,0-1 0 0 0,-1 2-1 0 0,-1 0 1 0 0,-1 0 0 0 0,-1 1-1 0 0,-1 1 1 0 0,-1-1-1 0 0,-1 1 1 0 0,-2 1 0 0 0,0-1-1 0 0,-2 1 1 0 0,0 0 0 0 0,-2 25-118 0 0,1-27 3 0 0,0 0 0 0 0,-1 0-1 0 0,-2 0 1 0 0,0 1 0 0 0,-2-1 0 0 0,0-1 0 0 0,-2 1 0 0 0,-1 0 0 0 0,0-1 0 0 0,-2 0 0 0 0,-1-1 0 0 0,0 0 0 0 0,-2 0 0 0 0,0-1 0 0 0,-2 0-1 0 0,0-1 1 0 0,-1-1 0 0 0,-1 0 0 0 0,-1-1 0 0 0,-1 0 0 0 0,-2 0-3 0 0,8-9-181 0 0,-1 0 1 0 0,0-1-1 0 0,0-1 0 0 0,-1 0 1 0 0,0 0-1 0 0,0-1 0 0 0,0-1 0 0 0,-13 3 181 0 0,9-11-2831 0 0,33-14-9720 0 0,-11 16 1278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5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1496 0 0,'0'0'1709'0'0,"0"0"-16"0"0,0 0 156 0 0,0 0 175 0 0,0 0 54 0 0,0 0-110 0 0,0 0-269 0 0,0 0-293 0 0,0 0-187 0 0,0 0-172 0 0,0 0-136 0 0,7-1 2843 0 0,13 36 274 0 0,38 45-2992 0 0,-13-6-706 0 0,5-22-83 0 0,-27-39-100 0 0,1-1-1 0 0,0 0 1 0 0,1-2 0 0 0,0-1-1 0 0,1-1 1 0 0,2-1-147 0 0,37 13 144 0 0,91 2 226 0 0,7-18-5 0 0,125-30-18 0 0,-6-26 53 0 0,-90 38-273 0 0,145 14-10 0 0,-244 25-73 0 0,15 9-59 0 0,-42-5 57 0 0,-41-14-53 0 0,-7-1 58 0 0,-11-21 674 0 0,-23-37-589 0 0,17 39-141 0 0,1 0 0 0 0,0 0-1 0 0,1 1 1 0 0,-1-1 0 0 0,1 1 0 0 0,0 0-1 0 0,0 0 1 0 0,0 0 0 0 0,0 0-1 0 0,1 0 1 0 0,-1 1 0 0 0,1-1 0 0 0,0 1-1 0 0,0 0 1 0 0,1 0 0 0 0,-1 1 0 0 0,1-1-1 0 0,-1 1 1 0 0,1 0 0 0 0,0 0-1 0 0,-1 0 1 0 0,1 1 0 0 0,0 0 0 0 0,1 0 9 0 0,20-11-6 0 0,-11 7 0 0 0,-1 1-1 0 0,1 0 1 0 0,0 1-1 0 0,1 1 1 0 0,-1 0-1 0 0,0 1 1 0 0,0 1-1 0 0,1 0 1 0 0,11 2 6 0 0,15-1-6 0 0,34 11 21 0 0,81 5 3 0 0,-88-13-2 0 0,-10 3-20 0 0,7 4 89 0 0,108-7-116 0 0,23 0 78 0 0,-102-23-13 0 0,0-11 28 0 0,-87 28-56 0 0,-1-1 0 0 0,0 0 0 0 0,0 0 1 0 0,0-1-1 0 0,-1 0 0 0 0,1 0 0 0 0,-1-1 1 0 0,0 0-1 0 0,0 0 0 0 0,-1 0 1 0 0,5-5-7 0 0,35-28 76 0 0,-40 27-1146 0 0,-16 10-2230 0 0,-1 2-3571 0 0,6-1-721 0 0,2 0-5098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2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65 103 4089 0 0,'0'0'2540'0'0,"0"0"-758"0"0,0 0-170 0 0,0 0 202 0 0,0 0 137 0 0,0 0-89 0 0,0 0-311 0 0,0 0-363 0 0,0 0-248 0 0,0 0-149 0 0,0 0-36 0 0,0 0 15 0 0,0 0-29 0 0,6 0-30 0 0,102-10 1927 0 0,-24 9-1733 0 0,-82 2-889 0 0,-1 1 0 0 0,0 0 1 0 0,1 0-1 0 0,-1 0 0 0 0,0 0 0 0 0,0 0 0 0 0,0 0 0 0 0,0 0 0 0 0,-1 1 0 0 0,1-1 0 0 0,0 0 0 0 0,-1 0 0 0 0,0 1 0 0 0,1-1 0 0 0,-1 0 0 0 0,0 1 0 0 0,0-1 0 0 0,-1 0 1 0 0,1 1-1 0 0,0-1 0 0 0,-1 0 0 0 0,1 0 0 0 0,-1 1-16 0 0,-44 104 421 0 0,-62 105 171 0 0,106-210-566 0 0,1-1-1 0 0,-1 0 0 0 0,1 0 0 0 0,-1 0 0 0 0,1 1 1 0 0,-1-1-1 0 0,1 0 0 0 0,0 1 0 0 0,-1-1 1 0 0,1 0-1 0 0,0 0 0 0 0,0 1 0 0 0,0-1 0 0 0,0 1 1 0 0,0-1-1 0 0,0 0 0 0 0,0 0 0 0 0,1 1 1 0 0,-1-1-1 0 0,0 0 0 0 0,1 1 0 0 0,-1-1 1 0 0,1 0-1 0 0,0 0 0 0 0,-1 0 0 0 0,1 1 0 0 0,0-1 1 0 0,0 0-1 0 0,-1 0 0 0 0,1 0 0 0 0,0 0 1 0 0,0 0-1 0 0,0-1 0 0 0,0 1 0 0 0,0 0 0 0 0,1 0 1 0 0,-1-1-1 0 0,0 1 0 0 0,0 0 0 0 0,0-1 1 0 0,1 1-1 0 0,-1-1 0 0 0,0 0 0 0 0,0 1 0 0 0,1-1 1 0 0,-1 0-1 0 0,1 0-25 0 0,106 4 892 0 0,-49-14-855 0 0,-42 5-377 0 0,-16 5 162 0 0,0 0-1 0 0,-1 0 1 0 0,1 0 0 0 0,0 0 0 0 0,-1 0-1 0 0,1 0 1 0 0,0-1 0 0 0,-1 1 0 0 0,1 0-1 0 0,0 0 1 0 0,-1-1 0 0 0,1 1-1 0 0,0 0 1 0 0,-1-1 0 0 0,1 1 0 0 0,-1 0-1 0 0,1-1 1 0 0,-1 1 0 0 0,1-1-1 0 0,-1 1 1 0 0,1-1 0 0 0,-1 1 0 0 0,1-1-1 0 0,-1 0 1 0 0,0 1 0 0 0,1-1-1 0 0,-1 1 1 0 0,0-1 0 0 0,0 0 0 0 0,1 1-1 0 0,-1-1 1 0 0,0 0 0 0 0,0 1-1 0 0,0-1 1 0 0,0 0 0 0 0,0 1 0 0 0,0-1-1 0 0,0 0 1 0 0,0 0 0 0 0,0 1-1 0 0,0-1 1 0 0,0 0 0 0 0,0 1 0 0 0,-1-1-1 0 0,1 0 179 0 0,0-13-8107 0 0,0 10-3040 0 0</inkml:trace>
  <inkml:trace contextRef="#ctx0" brushRef="#br0" timeOffset="241.16">0 272 8658 0 0,'0'0'3811'0'0,"0"0"-1698"0"0,0 0-692 0 0,0 0 30 0 0,0 0 35 0 0,0 0-168 0 0,0 0-285 0 0,0 0-283 0 0,0 0-221 0 0,0 0-150 0 0,31-1-79 0 0,98-5-109 0 0,-24-2-219 0 0,12-2-2651 0 0,-78 3-1087 0 0,-2-1-3468 0 0,-24 4-2499 0 0</inkml:trace>
  <inkml:trace contextRef="#ctx0" brushRef="#br0" timeOffset="864.271">574 217 6209 0 0,'0'0'2729'0'0,"0"0"-542"0"0,0 0-397 0 0,0 0-210 0 0,0 0-144 0 0,0 0-182 0 0,0 0-207 0 0,0 0-200 0 0,0 0-135 0 0,0 0-71 0 0,0 0 9 0 0,0 0 17 0 0,0 0-25 0 0,7 15-5 0 0,20 47-51 0 0,-27-60-543 0 0,1-1-1 0 0,0 1 0 0 0,0-1 1 0 0,0 1-1 0 0,0-1 0 0 0,0 1 1 0 0,1-1-1 0 0,-1 0 0 0 0,0 0 1 0 0,1 0-1 0 0,-1 0 0 0 0,1 0 1 0 0,-1 0-1 0 0,1 0 0 0 0,-1 0 1 0 0,1 0-1 0 0,0 0 0 0 0,-1-1 1 0 0,1 1-1 0 0,0-1 0 0 0,-1 0 1 0 0,1 1-1 0 0,0-1 0 0 0,0 0 1 0 0,0 0-1 0 0,-1 0 0 0 0,1 0 0 0 0,0 0 1 0 0,0 0-1 0 0,1-1-42 0 0,5 0 181 0 0,4 2-16 0 0,1-1-1 0 0,-1-1 0 0 0,1 0 0 0 0,-1-1 1 0 0,0 0-1 0 0,1-1 0 0 0,-1 0 0 0 0,-1-1 1 0 0,1 0-1 0 0,0-1 0 0 0,-1 0 0 0 0,2-2-164 0 0,-9 5 25 0 0,1 0 0 0 0,-1 0 0 0 0,1 0 0 0 0,-1-1-1 0 0,0 1 1 0 0,0-1 0 0 0,0 0 0 0 0,-1 0-1 0 0,1-1 1 0 0,-1 1 0 0 0,0-1 0 0 0,0 0 0 0 0,0 0-1 0 0,0 0 1 0 0,0 0 0 0 0,-1 0 0 0 0,0-1-1 0 0,0 1 1 0 0,0-1 0 0 0,0 1 0 0 0,-1-1-1 0 0,0 0 1 0 0,0 1 0 0 0,0-1 0 0 0,-1 0 0 0 0,1 0-25 0 0,-1 3-14 0 0,-1 0 0 0 0,1 0 0 0 0,0 1 1 0 0,-1-1-1 0 0,0 0 0 0 0,1 0 1 0 0,-1 1-1 0 0,0-1 0 0 0,0 0 0 0 0,0 1 1 0 0,0-1-1 0 0,0 1 0 0 0,0-1 0 0 0,0 1 1 0 0,0-1-1 0 0,-1 1 0 0 0,1 0 1 0 0,-1 0-1 0 0,1 0 0 0 0,-1-1 0 0 0,1 1 1 0 0,-1 1-1 0 0,0-1 0 0 0,1 0 0 0 0,-1 0 1 0 0,0 1-1 0 0,0-1 0 0 0,1 1 1 0 0,-1-1-1 0 0,0 1 0 0 0,0 0 0 0 0,0 0 1 0 0,0 0-1 0 0,1 0 0 0 0,-1 0 1 0 0,0 0-1 0 0,0 0 0 0 0,-1 1 14 0 0,-72 15-799 0 0,63-10 708 0 0,1 0 1 0 0,0 0-1 0 0,0 2 0 0 0,1-1 0 0 0,-1 1 0 0 0,2 1 0 0 0,-1 0 1 0 0,1 0-1 0 0,1 1 0 0 0,0 0 0 0 0,0 0 0 0 0,1 1 0 0 0,0 0 0 0 0,0 1 1 0 0,2-1-1 0 0,-1 1 0 0 0,-2 10 91 0 0,7-19 7 0 0,0 0 0 0 0,0 0 0 0 0,0 0 0 0 0,0 0 0 0 0,1 1 0 0 0,-1-1 0 0 0,1 0 1 0 0,0 0-1 0 0,0 0 0 0 0,0 0 0 0 0,0 1 0 0 0,0-1 0 0 0,1 0 0 0 0,0 0 0 0 0,-1 0 0 0 0,1 0 0 0 0,0 0 0 0 0,1 0 0 0 0,-1 0 0 0 0,0 0 1 0 0,1 0-1 0 0,0-1 0 0 0,-1 1 0 0 0,1 0 0 0 0,0-1 0 0 0,0 0 0 0 0,1 1 0 0 0,-1-1 0 0 0,0 0 0 0 0,1 0 0 0 0,0 0 0 0 0,-1 0 0 0 0,1-1 1 0 0,0 1-1 0 0,0-1 0 0 0,2 1-7 0 0,9 1 131 0 0,0 0 0 0 0,0-1 0 0 0,1-1 0 0 0,0 0 0 0 0,-1-1 0 0 0,1-1 0 0 0,-1 0 0 0 0,1-1 0 0 0,-1 0 0 0 0,0-1 0 0 0,14-5-131 0 0,11-4 184 0 0,0-2 0 0 0,-1-1-1 0 0,-1-2 1 0 0,-1-1 0 0 0,0-3-1 0 0,-1 0 1 0 0,-1-2-1 0 0,-2-2 1 0 0,0-1 0 0 0,24-26-184 0 0,-49 45 14 0 0,0-1 1 0 0,-1 0-1 0 0,1 0 0 0 0,-2 0 1 0 0,1-1-1 0 0,-1 0 1 0 0,0 0-1 0 0,-1 0 0 0 0,0 0 1 0 0,-1-1-1 0 0,0 0 1 0 0,0 1-1 0 0,-1-1 1 0 0,0 0-1 0 0,-1-1 0 0 0,0-1-14 0 0,-2 10-12 0 0,-1 0-1 0 0,1 0 0 0 0,-1 0 0 0 0,1 0 1 0 0,-1 1-1 0 0,1-1 0 0 0,-1 0 0 0 0,0 1 1 0 0,0 0-1 0 0,0-1 0 0 0,0 1 0 0 0,0 0 0 0 0,0 0 1 0 0,0 0-1 0 0,0 0 0 0 0,-1 1 0 0 0,1-1 1 0 0,0 0-1 0 0,0 1 0 0 0,-1 0 0 0 0,1-1 1 0 0,0 1-1 0 0,-1 0 0 0 0,1 0 0 0 0,0 0 1 0 0,-1 1-1 0 0,1-1 0 0 0,0 1 0 0 0,0-1 0 0 0,-1 1 1 0 0,1 0-1 0 0,0-1 0 0 0,0 1 0 0 0,0 0 1 0 0,-1 1 12 0 0,-17 5-67 0 0,1 1-1 0 0,0 1 1 0 0,1 1 0 0 0,0 0 0 0 0,1 2 0 0 0,-11 8 67 0 0,-9 20-151 0 0,37-39 150 0 0,-1-1 0 0 0,0 1 0 0 0,1 0-1 0 0,-1 0 1 0 0,0 0 0 0 0,1 0 0 0 0,-1 0-1 0 0,1 0 1 0 0,0 0 0 0 0,-1 0 0 0 0,1 1 0 0 0,0-1-1 0 0,0 0 1 0 0,-1 0 0 0 0,1 0 0 0 0,0 0 0 0 0,0 0-1 0 0,0 1 1 0 0,0-1 0 0 0,1 0 0 0 0,-1 0 0 0 0,0 0-1 0 0,0 0 1 0 0,1 0 0 0 0,-1 0 0 0 0,1 0 0 0 0,-1 0-1 0 0,1 0 1 0 0,-1 0 0 0 0,1 0 0 0 0,-1 0 0 0 0,1 0-1 0 0,0 0 1 0 0,0 0 0 0 0,0 0 0 0 0,-1-1-1 0 0,1 1 1 0 0,0 0 0 0 0,0 0 0 0 0,0-1 0 0 0,0 1-1 0 0,0-1 1 0 0,1 1 1 0 0,122 22 344 0 0,-39-14-108 0 0,-82-8-226 0 0,0-1 0 0 0,0 0 0 0 0,0 1 0 0 0,0 0-1 0 0,0-1 1 0 0,0 1 0 0 0,0 0 0 0 0,-1 1-1 0 0,1-1 1 0 0,0 1 0 0 0,0-1 0 0 0,-1 1 0 0 0,1 0-1 0 0,-1-1 1 0 0,0 1 0 0 0,1 1 0 0 0,-1-1 0 0 0,0 0-1 0 0,0 0 1 0 0,0 1 0 0 0,-1 0 0 0 0,1-1 0 0 0,-1 1-1 0 0,1 0 1 0 0,-1-1 0 0 0,0 1 0 0 0,0 0 0 0 0,0 0-1 0 0,0 0 1 0 0,0 0 0 0 0,-1 0 0 0 0,0 0 0 0 0,1 0-1 0 0,-1 0 1 0 0,0 2-10 0 0,-28 79-1271 0 0,22-80 419 0 0,5-4-3772 0 0,1-1-4707 0 0,0-2-2081 0 0</inkml:trace>
  <inkml:trace contextRef="#ctx0" brushRef="#br0" timeOffset="1276.024">1694 99 7978 0 0,'0'0'4165'0'0,"0"0"-1825"0"0,0 0-756 0 0,0 0-114 0 0,0 0-166 0 0,0 0-178 0 0,0 0-225 0 0,0 0-256 0 0,0 0-181 0 0,0 0-116 0 0,0 0-43 0 0,0 0 37 0 0,-11 7 38 0 0,-49 31 413 0 0,55-32-618 0 0,-1 1 1 0 0,1 0-1 0 0,0 0 0 0 0,0 0 0 0 0,1 1 1 0 0,0-1-1 0 0,0 1 0 0 0,1 0 0 0 0,0 0 1 0 0,0 1-1 0 0,1-1 0 0 0,0 0 0 0 0,1 1 1 0 0,0 0-1 0 0,0-1 0 0 0,1 1 0 0 0,0 0 1 0 0,0-1-1 0 0,1 1 0 0 0,0-1 0 0 0,0 1 1 0 0,1-1-176 0 0,-1-4 25 0 0,-1-1 1 0 0,1 1 0 0 0,0-1 0 0 0,0 0-1 0 0,0 0 1 0 0,0 0 0 0 0,1 1 0 0 0,-1-1 0 0 0,1 0-1 0 0,0-1 1 0 0,-1 1 0 0 0,1 0 0 0 0,1 0-1 0 0,-1-1 1 0 0,0 1 0 0 0,1-1 0 0 0,-1 0-1 0 0,1 0 1 0 0,0 0 0 0 0,0 0 0 0 0,0 0-1 0 0,-1 0 1 0 0,2-1 0 0 0,-1 0 0 0 0,0 1 0 0 0,0-1-1 0 0,0 0 1 0 0,1-1 0 0 0,-1 1 0 0 0,0-1-1 0 0,3 1-25 0 0,4 0 92 0 0,-1 0-1 0 0,1-1 1 0 0,0 0-1 0 0,0 0 1 0 0,-1-1-1 0 0,1-1 1 0 0,0 1-1 0 0,-1-1 1 0 0,1-1-1 0 0,5-2-91 0 0,-4 1 65 0 0,1-1 0 0 0,-1 0-1 0 0,0-1 1 0 0,0 0-1 0 0,-1-1 1 0 0,1 0 0 0 0,-2 0-1 0 0,1-1 1 0 0,-1-1-1 0 0,0 1 1 0 0,-1-1 0 0 0,0-1-1 0 0,0 0 1 0 0,-1 0 0 0 0,0 0-1 0 0,-1-1 1 0 0,0 0-1 0 0,-1 0 1 0 0,0 0 0 0 0,1-5-65 0 0,-5 11-34 0 0,0 0 1 0 0,-1 0-1 0 0,0-1 1 0 0,1 1-1 0 0,-1 0 1 0 0,-1 0-1 0 0,1 0 1 0 0,-1 0 0 0 0,0 0-1 0 0,0 0 1 0 0,-1 0-1 0 0,1 0 1 0 0,-1 0-1 0 0,0 0 1 0 0,-1 1-1 0 0,1-1 1 0 0,-1 1 0 0 0,0-1-1 0 0,0 1 1 0 0,0 0-1 0 0,0 0 1 0 0,-1 1-1 0 0,0-1 1 0 0,1 1-1 0 0,-1 0 1 0 0,-1-1 0 0 0,1 2-1 0 0,0-1 1 0 0,-1 0-1 0 0,1 1 1 0 0,-1 0-1 0 0,0 0 1 0 0,0 1-1 0 0,0-1 1 0 0,0 1-1 0 0,0 0 1 0 0,-2 0 33 0 0,-74 0-2802 0 0,28 16-5317 0 0,37-8-4128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7:5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0 0 0,'0'0'1299'0'0,"0"0"-101"0"0,0 0 215 0 0,0 0 348 0 0,0 0 279 0 0,0 0 32 0 0,0 0-221 0 0,0 0-308 0 0,0 0-262 0 0,0 0-236 0 0,0 0-167 0 0,0-3-98 0 0,1 0-749 0 0,4-7 1725 0 0,5 7 2562 0 0,-10 3-3927 0 0,9 129 3168 0 0,1 3-3382 0 0,-10 122 503 0 0,27-256 88 0 0,120-17-503 0 0,-25 12-225 0 0,6 3-16 0 0,-127 4-13 0 0,0 0 1 0 0,-1 1-1 0 0,1-1 0 0 0,-1 0 0 0 0,1 0 1 0 0,0 0-1 0 0,-1 1 0 0 0,1-1 0 0 0,-1 0 1 0 0,1 0-1 0 0,0 0 0 0 0,-1 0 0 0 0,1 0 0 0 0,0 0 1 0 0,-1 0-1 0 0,1 0 0 0 0,-1-1 0 0 0,1 1 1 0 0,0 0-1 0 0,-1 0 0 0 0,1 0 0 0 0,-1-1 1 0 0,1 1-1 0 0,0 0 0 0 0,-1-1 0 0 0,1 1 0 0 0,-1 0 1 0 0,1-1-1 0 0,-1 1 0 0 0,1-1 0 0 0,-1 1 1 0 0,0-1-1 0 0,1 1 0 0 0,-1-1 0 0 0,0 1 1 0 0,1-1-1 0 0,-1 1 0 0 0,0-1 0 0 0,1 0 0 0 0,-1 1 1 0 0,0-1-1 0 0,0 1 0 0 0,0-1 0 0 0,0 0 1 0 0,0 1-1 0 0,1-1 0 0 0,-1 1 0 0 0,0-1 1 0 0,0 0-1 0 0,-1 1 0 0 0,1-1 0 0 0,0 0 0 0 0,0 1 1 0 0,0-1-1 0 0,0 0 0 0 0,0 1 0 0 0,-1-1-11 0 0,-71-65 94 0 0,-5 4-113 0 0,73 87-241 0 0,-6 152 265 0 0,-20-16 41 0 0,30-160-45 0 0,0 0 0 0 0,0-1 0 0 0,0 1 1 0 0,0-1-1 0 0,0 1 0 0 0,0 0 0 0 0,0-1 0 0 0,0 1 1 0 0,0-1-1 0 0,1 1 0 0 0,-1 0 0 0 0,0-1 0 0 0,0 1 1 0 0,0-1-1 0 0,1 1 0 0 0,-1-1 0 0 0,0 1 0 0 0,1-1 1 0 0,-1 1-1 0 0,0-1 0 0 0,1 1 0 0 0,-1-1 1 0 0,1 1-1 0 0,-1-1 0 0 0,1 1 0 0 0,-1-1 0 0 0,1 0 1 0 0,-1 1-1 0 0,1-1 0 0 0,-1 0 0 0 0,1 0 0 0 0,-1 1 1 0 0,1-1-1 0 0,0 0 0 0 0,-1 0 0 0 0,1 0 0 0 0,-1 0 1 0 0,1 0-1 0 0,0 0 0 0 0,-1 0 0 0 0,1 0 1 0 0,0 0-1 0 0,-1 0 0 0 0,1 0 0 0 0,-1 0 0 0 0,1 0 1 0 0,0 0-1 0 0,-1-1 0 0 0,1 1 0 0 0,-1 0 0 0 0,1 0 1 0 0,-1-1-1 0 0,1 1 0 0 0,-1 0 0 0 0,1-1 0 0 0,-1 1 1 0 0,1 0-1 0 0,-1-1 0 0 0,1 1 0 0 0,-1-1 1 0 0,1 1-1 0 0,-1-1 0 0 0,0 1 0 0 0,1-1 0 0 0,-1 1 1 0 0,0-1-1 0 0,0 0 0 0 0,1 1 0 0 0,-1-1 0 0 0,0 0-1 0 0,45-34 129 0 0,49-67 23 0 0,-79 76-808 0 0,-23 26-2069 0 0,-3 0-3648 0 0,9 0 1837 0 0,-1 0-8030 0 0</inkml:trace>
  <inkml:trace contextRef="#ctx0" brushRef="#br0" timeOffset="3041.493">1087 199 2529 0 0,'0'0'2737'0'0,"0"0"-1152"0"0,0 0-378 0 0,0 0 249 0 0,0 0 331 0 0,0 0 97 0 0,0 0-212 0 0,0 0-374 0 0,0 0-356 0 0,0 0-219 0 0,0 0-114 0 0,0 0-81 0 0,2-1-38 0 0,9-8 518 0 0,-11 8-485 0 0,-5-21 2850 0 0,2 19-3289 0 0,-1 0 1 0 0,1 0 0 0 0,-1 0 0 0 0,0 0 0 0 0,0 1 0 0 0,0 0-1 0 0,0 0 1 0 0,0 0 0 0 0,0 0 0 0 0,-1 0 0 0 0,1 1 0 0 0,-1 0-1 0 0,1 0 1 0 0,-1 0 0 0 0,1 1 0 0 0,-1-1 0 0 0,0 1 0 0 0,1 0 0 0 0,-1 0-1 0 0,0 1 1 0 0,1 0 0 0 0,-1 0-85 0 0,-6-1 83 0 0,5 0-55 0 0,0 1 0 0 0,0 0 0 0 0,0 0 0 0 0,1 1-1 0 0,-1-1 1 0 0,1 1 0 0 0,-1 1 0 0 0,1-1 0 0 0,0 1 0 0 0,0 0-1 0 0,0 0 1 0 0,0 0 0 0 0,0 1 0 0 0,1 0 0 0 0,-1 0 0 0 0,1 0-1 0 0,0 0 1 0 0,0 1 0 0 0,1-1 0 0 0,-1 1 0 0 0,1 0 0 0 0,0 0-1 0 0,1 1 1 0 0,-1-1 0 0 0,1 0 0 0 0,0 1 0 0 0,0-1 0 0 0,0 1-1 0 0,1 0 1 0 0,0 0 0 0 0,0 0 0 0 0,1-1 0 0 0,0 1 0 0 0,0 0-1 0 0,0 0 1 0 0,0 0 0 0 0,1 0 0 0 0,0 1-28 0 0,3-2 25 0 0,-1 0 0 0 0,1 0 0 0 0,0 0 0 0 0,0-1 0 0 0,0 1 0 0 0,1-1 0 0 0,0 0 0 0 0,0 0 1 0 0,0-1-1 0 0,0 1 0 0 0,0-1 0 0 0,1 0 0 0 0,-1-1 0 0 0,1 1 0 0 0,0-1 0 0 0,0 0 0 0 0,0-1 0 0 0,0 1 0 0 0,0-1 0 0 0,0 0 1 0 0,0-1-1 0 0,0 0 0 0 0,1 0 0 0 0,-1 0 0 0 0,0 0 0 0 0,6-2-25 0 0,36 6 220 0 0,-48-4-160 0 0,0 0-11 0 0,0 0-13 0 0,0 0 6 0 0,0 0 20 0 0,-25 6 716 0 0,9-1-770 0 0,0 1-1 0 0,1 0 1 0 0,0 1-1 0 0,1 1 1 0 0,0 0 0 0 0,0 1-1 0 0,-11 10-7 0 0,16-12 4 0 0,0 1 1 0 0,1 0-1 0 0,0 1 0 0 0,1 0 0 0 0,0 0 0 0 0,0 0 0 0 0,1 1 0 0 0,0 0 0 0 0,1 0 1 0 0,0 1-1 0 0,1-1 0 0 0,0 1 0 0 0,0 0 0 0 0,1 0 0 0 0,1 1 0 0 0,0-1 0 0 0,0 1 1 0 0,1-1-1 0 0,1 1 0 0 0,0-1 0 0 0,1 9-4 0 0,1-17 19 0 0,-1 1 1 0 0,1-1-1 0 0,0 0 0 0 0,1 0 1 0 0,-1 0-1 0 0,1 0 0 0 0,-1 0 0 0 0,1-1 1 0 0,0 1-1 0 0,0-1 0 0 0,0 0 1 0 0,0 1-1 0 0,0-1 0 0 0,1-1 1 0 0,-1 1-1 0 0,1 0 0 0 0,-1-1 1 0 0,1 0-1 0 0,-1 0 0 0 0,1 0 0 0 0,0 0 1 0 0,0 0-1 0 0,-1-1 0 0 0,1 0 1 0 0,0 0-1 0 0,0 0 0 0 0,0 0 1 0 0,-1 0-1 0 0,1-1 0 0 0,0 0 1 0 0,0 0-1 0 0,-1 0 0 0 0,4-1-19 0 0,12 1 131 0 0,87-20 253 0 0,-118 20-7214 0 0,6 1-3195 0 0,2 0-2373 0 0</inkml:trace>
  <inkml:trace contextRef="#ctx0" brushRef="#br0" timeOffset="4267.451">1457 479 1792 0 0,'0'0'1859'0'0,"0"0"-49"0"0,0 0 3 0 0,0 0-10 0 0,0 0-76 0 0,0 0-130 0 0,0 0-147 0 0,0 0-142 0 0,0 0-122 0 0,0 0-110 0 0,0 0-93 0 0,0 0-92 0 0,0 0-86 0 0,1-4-93 0 0,4-14-82 0 0,-51 7 3976 0 0,36 10-4484 0 0,0 1-1 0 0,-1 0 1 0 0,1 1 0 0 0,0 0-1 0 0,0 0 1 0 0,0 1-1 0 0,0 1 1 0 0,0 0-1 0 0,1 0 1 0 0,-1 0 0 0 0,1 2-1 0 0,-2 0-121 0 0,5-3 7 0 0,1 1 0 0 0,-1 0 1 0 0,0 0-1 0 0,1 0 0 0 0,0 1 0 0 0,0 0 0 0 0,0 0 0 0 0,0 0 0 0 0,0 1 1 0 0,1 0-1 0 0,0 0 0 0 0,0 0 0 0 0,0 0 0 0 0,1 0 0 0 0,0 1 0 0 0,0 0 0 0 0,0-1 1 0 0,0 1-1 0 0,1 0 0 0 0,0 0 0 0 0,1 1 0 0 0,-1-1 0 0 0,1 0 0 0 0,0 1 0 0 0,1-1 1 0 0,-1 3-8 0 0,2-7 8 0 0,-1 0 0 0 0,0-1 1 0 0,1 1-1 0 0,-1 0 1 0 0,1 0-1 0 0,0 0 1 0 0,-1-1-1 0 0,1 1 0 0 0,0 0 1 0 0,0-1-1 0 0,0 1 1 0 0,0-1-1 0 0,0 1 1 0 0,1-1-1 0 0,-1 1 0 0 0,0-1 1 0 0,1 0-1 0 0,-1 0 1 0 0,1 1-1 0 0,-1-1 1 0 0,1 0-1 0 0,0 0 0 0 0,-1-1 1 0 0,1 1-1 0 0,0 0 1 0 0,0-1-1 0 0,-1 1 1 0 0,1-1-1 0 0,0 1 0 0 0,0-1 1 0 0,0 0-1 0 0,0 0 1 0 0,0 0-1 0 0,-1 0 1 0 0,1 0-1 0 0,0 0 0 0 0,0 0-8 0 0,75-13 631 0 0,-64 7-578 0 0,0 0-1 0 0,-1-1 1 0 0,1-1-1 0 0,-1 1 1 0 0,-1-2-1 0 0,1 0 1 0 0,-1 0-1 0 0,-1-1 1 0 0,9-11-53 0 0,44-60 241 0 0,-93 151-16 0 0,-34 165-125 0 0,6-43-144 0 0,39-133 22 0 0,19-57 20 0 0,0-1 1 0 0,0 1-1 0 0,1-1 1 0 0,-1 1-1 0 0,0-1 1 0 0,1 0 0 0 0,-1 1-1 0 0,1-1 1 0 0,-1 1-1 0 0,1-1 1 0 0,-1 0-1 0 0,1 1 1 0 0,0-1 0 0 0,0 0-1 0 0,0 0 1 0 0,0 0-1 0 0,0 0 1 0 0,0 1-1 0 0,0-1 1 0 0,0-1 0 0 0,0 1-1 0 0,0 0 1 0 0,1 0-1 0 0,-1 0 1 0 0,0-1-1 0 0,1 1 1 0 0,-1 0-1 0 0,0-1 1 0 0,1 1 0 0 0,-1-1-1 0 0,1 0 1 0 0,-1 0-1 0 0,1 1 1 0 0,-1-1-1 0 0,1 0 1 0 0,-1 0 0 0 0,1 0-1 0 0,-1 0 1 0 0,1-1-1 0 0,-1 1 1 0 0,1 0-1 0 0,-1-1 1 0 0,0 1-1 0 0,1-1 1 0 0,-1 1 0 0 0,1-1-1 0 0,-1 1 1 0 0,0-1-1 0 0,0 0 1 0 0,1 0-1 0 0,-1 0 1 0 0,0 0 1 0 0,80-51 121 0 0,-73 46-136 0 0,-6 5 23 0 0,-1 1-1 0 0,1-1 0 0 0,-1 1 1 0 0,1-1-1 0 0,-1 0 1 0 0,1 1-1 0 0,-1-1 0 0 0,1 0 1 0 0,-1 0-1 0 0,0 0 0 0 0,0 0 1 0 0,1 0-1 0 0,-1 0 1 0 0,0 0-1 0 0,0-1 0 0 0,0 1 1 0 0,0 0-1 0 0,0-1 1 0 0,0 1-1 0 0,-1-1 0 0 0,1 1 1 0 0,0-1-1 0 0,-1 1 0 0 0,1-1 1 0 0,-1 1-1 0 0,0-1 1 0 0,1 1-1 0 0,-1-1 0 0 0,0 0 1 0 0,0 1-1 0 0,0-1 1 0 0,0 0-1 0 0,0 1 0 0 0,0-1 1 0 0,-1 1-1 0 0,1-1 0 0 0,0 0 1 0 0,-1 1-1 0 0,1-1 1 0 0,-1 1-1 0 0,0-1 0 0 0,1 1 1 0 0,-1 0-1 0 0,0-1 1 0 0,0 1-1 0 0,0-1 0 0 0,0 1 1 0 0,0 0-1 0 0,-1-1-7 0 0,-7-3-16 0 0,-1 0 0 0 0,1 0-1 0 0,-1 1 1 0 0,0 0 0 0 0,0 1-1 0 0,0 0 1 0 0,-1 1 0 0 0,1 0 0 0 0,-1 0-1 0 0,-4 1 17 0 0,-150-28-176 0 0,148 22 220 0 0,17 6-42 0 0,0 1 11 0 0,21-4 22 0 0,69-6 63 0 0,121-1 156 0 0,-210 11-333 0 0,0 0-1 0 0,0 0 1 0 0,0 0 0 0 0,0 0 0 0 0,0 0-1 0 0,0 0 1 0 0,0 0 0 0 0,0 0 0 0 0,0-1 0 0 0,0 1-1 0 0,0 0 1 0 0,0-1 0 0 0,0 1 0 0 0,0-1-1 0 0,-1 1 1 0 0,1-1 0 0 0,0 1 0 0 0,0-1-1 0 0,0 0 1 0 0,-1 1 0 0 0,1-1 0 0 0,0 0 0 0 0,-1 0-1 0 0,1 1 1 0 0,-1-1 0 0 0,1 0 0 0 0,-1 0-1 0 0,1 0 1 0 0,-1 0 0 0 0,1 0 0 0 0,-1 0 0 0 0,0 1-1 0 0,0-1 1 0 0,1 0 0 0 0,-1 0 0 0 0,0 0-1 0 0,0 0 1 0 0,0 0 0 0 0,0 0 0 0 0,0 0-1 0 0,0 0 1 0 0,0 0 0 0 0,-1 0 0 0 0,1 0 0 0 0,0 0-1 0 0,0 0 1 0 0,-1 0 0 0 0,1 0 0 0 0,-1 0-1 0 0,1 0 1 0 0,-1 0 0 0 0,1 1 0 0 0,-1-1 0 0 0,0 0 79 0 0,-2-12-3495 0 0,2 5-2559 0 0,0 7 4607 0 0,1-3-10370 0 0</inkml:trace>
  <inkml:trace contextRef="#ctx0" brushRef="#br0" timeOffset="4597.347">1748 545 9586 0 0,'0'0'4114'0'0,"0"0"-1645"0"0,0 0-720 0 0,0 0-101 0 0,0 0-143 0 0,0 0-167 0 0,0 0-295 0 0,0 0-347 0 0,0 0-215 0 0,0 0-103 0 0,0 0-46 0 0,0 0-11 0 0,0 0 15 0 0,-4 11-40 0 0,-15 92 594 0 0,19-101-873 0 0,0 0 0 0 0,1 0 0 0 0,-1 1 0 0 0,0-1 0 0 0,1 0 0 0 0,-1 0 1 0 0,1 0-1 0 0,0 0 0 0 0,-1 0 0 0 0,1 0 0 0 0,0 0 0 0 0,0 0 0 0 0,0 0 0 0 0,1-1 0 0 0,-1 1 1 0 0,0 0-1 0 0,1 0 0 0 0,-1-1 0 0 0,1 1 0 0 0,0-1 0 0 0,-1 0 0 0 0,1 1 0 0 0,0-1 0 0 0,0 0 1 0 0,0 0-1 0 0,0 0 0 0 0,0 0 0 0 0,0 0 0 0 0,0-1 0 0 0,0 1 0 0 0,0-1 0 0 0,0 1 0 0 0,0-1 1 0 0,0 0-1 0 0,2 0-17 0 0,1 1 57 0 0,1-1 0 0 0,0 0 0 0 0,-1 0 1 0 0,1-1-1 0 0,-1 0 0 0 0,1 0 1 0 0,-1 0-1 0 0,0 0 0 0 0,1-1 0 0 0,-1 0 1 0 0,0 0-1 0 0,0-1 0 0 0,0 1 0 0 0,0-1 1 0 0,0 0-1 0 0,-1 0 0 0 0,0-1 1 0 0,1 1-1 0 0,-1-1 0 0 0,0 0 0 0 0,-1 0 1 0 0,1-1-1 0 0,1-1-57 0 0,59-115 362 0 0,-68 106-3251 0 0,-8 21-8267 0 0,8-1-978 0 0</inkml:trace>
  <inkml:trace contextRef="#ctx0" brushRef="#br0" timeOffset="5365.62">2300 560 13571 0 0,'0'0'4342'0'0,"0"0"-2547"0"0,0 0-887 0 0,0 0 17 0 0,0 0 43 0 0,0 0-51 0 0,0 0-155 0 0,0 0-223 0 0,0 0-181 0 0,0 0-107 0 0,0 0-72 0 0,0 0-25 0 0,-14 0-7 0 0,-45 1-24 0 0,5 18 175 0 0,41-9-213 0 0,11-9-82 0 0,0 0 1 0 0,0 1 0 0 0,0-1 0 0 0,0 0 0 0 0,0 1 0 0 0,0 0 0 0 0,1-1-1 0 0,-1 1 1 0 0,0 0 0 0 0,1 0 0 0 0,0 0 0 0 0,-1 0 0 0 0,1 0-1 0 0,0 0 1 0 0,0 0 0 0 0,0 0 0 0 0,0 1 0 0 0,0-1 0 0 0,1 0-1 0 0,-1 0 1 0 0,1 1 0 0 0,0-1 0 0 0,-1 1 0 0 0,1-1 0 0 0,0 0 0 0 0,0 1-1 0 0,1-1 1 0 0,-1 0 0 0 0,0 1 0 0 0,1-1 0 0 0,-1 0 0 0 0,1 1-1 0 0,0-1 1 0 0,0 0 0 0 0,0 0 0 0 0,0 0 0 0 0,0 1 0 0 0,0-1-1 0 0,1 0 1 0 0,-1-1 0 0 0,1 1 0 0 0,0 1-4 0 0,6-1 38 0 0,1 0-1 0 0,-1 0 1 0 0,0-1 0 0 0,1 0 0 0 0,-1 0-1 0 0,1-1 1 0 0,-1 0 0 0 0,1 0-1 0 0,-1-1 1 0 0,1 0 0 0 0,-1-1 0 0 0,0 0-1 0 0,1 0 1 0 0,-1-1 0 0 0,0 0-1 0 0,0 0 1 0 0,-1-1 0 0 0,1 0 0 0 0,-1 0-1 0 0,0-1 1 0 0,0 0 0 0 0,0 0-1 0 0,-1-1 1 0 0,0 0 0 0 0,2-2-38 0 0,-8 8-4 0 0,1-1 0 0 0,-1 1 1 0 0,1-1-1 0 0,-1 1 0 0 0,0-1 1 0 0,1 1-1 0 0,-1-1 0 0 0,1 1 0 0 0,-1-1 1 0 0,1 1-1 0 0,-1 0 0 0 0,1-1 0 0 0,-1 1 1 0 0,1 0-1 0 0,0-1 0 0 0,-1 1 1 0 0,1 0-1 0 0,-1 0 0 0 0,1 0 0 0 0,0-1 1 0 0,-1 1-1 0 0,1 0 0 0 0,0 0 0 0 0,-1 0 1 0 0,1 0-1 0 0,0 0 0 0 0,-1 0 1 0 0,1 1-1 0 0,-1-1 0 0 0,1 0 0 0 0,0 0 1 0 0,-1 0-1 0 0,1 0 0 0 0,0 1 1 0 0,-1-1-1 0 0,1 0 0 0 0,-1 1 0 0 0,1-1 1 0 0,-1 0-1 0 0,1 1 0 0 0,-1-1 0 0 0,1 1 1 0 0,-1-1-1 0 0,1 1 0 0 0,-1-1 1 0 0,0 1-1 0 0,1-1 0 0 0,-1 1 0 0 0,0-1 1 0 0,1 1-1 0 0,-1-1 0 0 0,0 1 0 0 0,0 0 1 0 0,1-1-1 0 0,-1 1 0 0 0,0 0 4 0 0,5 8 5 0 0,-2-7 1 0 0,1 0 0 0 0,-1 1 0 0 0,0-2-1 0 0,1 1 1 0 0,0 0 0 0 0,-1-1 0 0 0,1 1 0 0 0,0-1 0 0 0,0 0 0 0 0,-1 0 0 0 0,1-1 0 0 0,0 1 0 0 0,0-1-1 0 0,0 0 1 0 0,0 0 0 0 0,0 0 0 0 0,0 0 0 0 0,0-1 0 0 0,0 1 0 0 0,0-1 0 0 0,-1 0 0 0 0,1 0 0 0 0,0-1-1 0 0,0 1 1 0 0,-1-1 0 0 0,1 0 0 0 0,-1 0 0 0 0,0 0 0 0 0,1 0 0 0 0,-1-1 0 0 0,0 1 0 0 0,0-1 0 0 0,2-2-6 0 0,11-11 36 0 0,0 0 1 0 0,-1-2 0 0 0,-1 1 0 0 0,0-2 0 0 0,-2 0-1 0 0,0 0 1 0 0,-1-1 0 0 0,-1 0 0 0 0,-1-1 0 0 0,-1 0-1 0 0,0-1 1 0 0,-2 0 0 0 0,-1 0 0 0 0,0 0 0 0 0,-2-1-1 0 0,0 1 1 0 0,-2-1 0 0 0,-1 0 0 0 0,0 1 0 0 0,-3-19-37 0 0,3 38-9 0 0,-1 0-1 0 0,1-1 1 0 0,0 1 0 0 0,-1 0 0 0 0,1 0 0 0 0,-1-1-1 0 0,0 1 1 0 0,0 0 0 0 0,-1 0 0 0 0,1 0 0 0 0,-1 0 0 0 0,1 0-1 0 0,-1 0 1 0 0,0 1 0 0 0,0-1 0 0 0,0 0 0 0 0,0 1-1 0 0,-1 0 1 0 0,1-1 0 0 0,-1 1 0 0 0,1 0 0 0 0,-1 0 0 0 0,0 0-1 0 0,0 1 1 0 0,0-1 0 0 0,0 1 0 0 0,0-1 0 0 0,0 1-1 0 0,0 0 1 0 0,0 0 0 0 0,0 1 0 0 0,-1-1 0 0 0,1 1 0 0 0,0-1-1 0 0,-1 1 1 0 0,1 0 0 0 0,0 0 0 0 0,0 1 0 0 0,-1-1 0 0 0,1 1-1 0 0,0-1 1 0 0,-1 1 0 0 0,1 0 9 0 0,-1 4 6 0 0,0 0 0 0 0,0 1-1 0 0,1-1 1 0 0,-1 1 0 0 0,1 0 0 0 0,0 0 0 0 0,1 0-1 0 0,-1 0 1 0 0,1 0 0 0 0,1 0 0 0 0,-1 1 0 0 0,1-1 0 0 0,0 1-1 0 0,0-1 1 0 0,1 1 0 0 0,0-1 0 0 0,0 1 0 0 0,1 0 0 0 0,0-1-1 0 0,0 1 1 0 0,0-1 0 0 0,3 6-6 0 0,1 10 60 0 0,2-1 0 0 0,0 0 0 0 0,1 0 0 0 0,2-1 0 0 0,0-1 0 0 0,5 8-60 0 0,-9-16 45 0 0,13 26 126 0 0,1-2 0 0 0,2 0 0 0 0,2-1 0 0 0,1-1 0 0 0,10 9-171 0 0,-34-41-41 0 0,-1 0 0 0 0,1 0-1 0 0,-1-1 1 0 0,1 1 0 0 0,0-1-1 0 0,-1 1 1 0 0,1 0 0 0 0,0-1-1 0 0,0 1 1 0 0,-1-1 0 0 0,1 1-1 0 0,0-1 1 0 0,0 0-1 0 0,0 1 1 0 0,0-1 0 0 0,0 0-1 0 0,-1 0 1 0 0,1 0 0 0 0,0 1-1 0 0,0-1 1 0 0,0 0 0 0 0,0 0-1 0 0,0 0 1 0 0,0 0 0 0 0,0-1-1 0 0,0 1 1 0 0,-1 0 0 0 0,1 0-1 0 0,0 0 1 0 0,0-1 0 0 0,0 1-1 0 0,0 0 1 0 0,0-1 0 0 0,-1 1-1 0 0,1-1 1 0 0,0 1 0 0 0,0-1-1 0 0,-1 0 1 0 0,1 1 0 0 0,0-1-1 0 0,0 0 42 0 0,12-26-9416 0 0,-13 20-2522 0 0</inkml:trace>
  <inkml:trace contextRef="#ctx0" brushRef="#br0" timeOffset="5747.986">3115 335 17484 0 0,'0'0'1467'0'0,"0"0"-416"0"0,0 0-13 0 0,0 0 69 0 0,0 0-13 0 0,0 0-120 0 0,0 0-216 0 0,0 0-222 0 0,0 0-151 0 0,0 0-104 0 0,0 0-84 0 0,0 0-59 0 0,0 0-48 0 0,-6-1-34 0 0,-19-6-24 0 0,23 7-31 0 0,0 0 0 0 0,0 1-1 0 0,0-1 1 0 0,0 1 0 0 0,0-1-1 0 0,1 1 1 0 0,-1 0 0 0 0,0 0 0 0 0,0 0-1 0 0,1 0 1 0 0,-1 0 0 0 0,1 0-1 0 0,-1 0 1 0 0,1 0 0 0 0,-1 1-1 0 0,1-1 1 0 0,0 1 0 0 0,0-1-1 0 0,-1 1 1 0 0,1-1 0 0 0,0 1-1 0 0,0 0 1 0 0,1-1 0 0 0,-1 1 0 0 0,0 0-1 0 0,0 0 1 0 0,1 0 0 0 0,-1-1-1 0 0,1 1 1 0 0,0 0 0 0 0,0 2-1 0 0,0-2-6 0 0,1 0 1 0 0,0 0-1 0 0,-1 1 1 0 0,1-1-1 0 0,1 0 1 0 0,-1 0-1 0 0,0 0 1 0 0,0 0-1 0 0,1 0 1 0 0,-1 0-1 0 0,1 0 1 0 0,-1-1-1 0 0,1 1 1 0 0,0 0-1 0 0,0-1 1 0 0,0 1-1 0 0,0-1 1 0 0,0 0-1 0 0,0 0 1 0 0,0 0-1 0 0,0 0 1 0 0,2 0 5 0 0,27 25 63 0 0,-29-19-16 0 0,0 0 0 0 0,0 0-1 0 0,-1 0 1 0 0,0 0 0 0 0,0 1-1 0 0,-1-1 1 0 0,0 0 0 0 0,0 0-1 0 0,-1 1 1 0 0,0-1 0 0 0,0 0-1 0 0,0 0 1 0 0,-1 0 0 0 0,0 0 0 0 0,-1 0-1 0 0,0-1 1 0 0,0 1 0 0 0,0-1-1 0 0,0 1 1 0 0,-1-1 0 0 0,0 0-1 0 0,-1 0 1 0 0,1-1 0 0 0,-1 1-1 0 0,0-1 1 0 0,0 0 0 0 0,-1-1-1 0 0,0 1 1 0 0,0-1 0 0 0,0 0-1 0 0,0 0 1 0 0,0-1 0 0 0,-2 0-47 0 0,-26 7-1291 0 0,21-12-6278 0 0,9-1-4386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9 107 11554 0 0,'0'0'3793'0'0,"0"0"-1262"0"0,0 0-877 0 0,0 0-279 0 0,0 0-105 0 0,0 0-195 0 0,0 0-246 0 0,0 0-258 0 0,0 0-248 0 0,0 0-229 0 0,0 0-184 0 0,0 0-120 0 0,0 0-71 0 0,-2-22-65 0 0,-5-63-218 0 0,21 115-3916 0 0,-8-12-800 0 0,0 1-6314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09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71 0 0 0,'0'0'1016'0'0,"0"0"71"0"0,0 0 56 0 0,0 0 76 0 0,0 0 88 0 0,0 0 41 0 0,0 0-82 0 0,0 0-150 0 0,0 0-202 0 0,0 0-194 0 0,0 0-112 0 0,18-7-24 0 0,54-17 28 0 0,-42 18 2844 0 0,-30 6-2790 0 0,0 0-18 0 0,0 0 10 0 0,0 0 21 0 0,0 0 18 0 0,0 0 15 0 0,0 0-11 0 0,0 0-17 0 0,0 0-51 0 0,-47 0 3136 0 0,46 0-3754 0 0,-11-1 72 0 0,-1 1 1 0 0,1 1-1 0 0,-1 0 0 0 0,1 0 1 0 0,-1 1-1 0 0,1 1 1 0 0,0 0-1 0 0,0 1 0 0 0,-3 1-87 0 0,13-4 11 0 0,-4 1 19 0 0,0 1 0 0 0,-1 0 1 0 0,2 0-1 0 0,-1 0 0 0 0,0 1 0 0 0,1-1 0 0 0,-1 1 0 0 0,1 1 1 0 0,0-1-1 0 0,1 1 0 0 0,-1 0 0 0 0,1 0 0 0 0,-2 3-30 0 0,6-3 27 0 0,0-1-1 0 0,0 1 1 0 0,1-1-1 0 0,0 1 0 0 0,0-1 1 0 0,0 1-1 0 0,1-1 1 0 0,-1 1-1 0 0,1-1 1 0 0,0 0-1 0 0,0 0 0 0 0,0 0 1 0 0,1 0-1 0 0,0-1 1 0 0,0 1-1 0 0,0 0 1 0 0,0-1-1 0 0,0 0 1 0 0,0 0-1 0 0,1 0 0 0 0,0 0 1 0 0,-1-1-1 0 0,1 1 1 0 0,0-1-1 0 0,0 0 1 0 0,1 0-1 0 0,-1 0 1 0 0,0-1-1 0 0,2 1-26 0 0,108 43 392 0 0,-111-44-377 0 0,0-1-1 0 0,-1 1 0 0 0,1 0 1 0 0,0 0-1 0 0,-1 0 1 0 0,1 0-1 0 0,-1 0 1 0 0,0 1-1 0 0,1-1 0 0 0,-1 1 1 0 0,0 0-1 0 0,0-1 1 0 0,0 1-1 0 0,0 0 1 0 0,0 0-1 0 0,0 0 1 0 0,0 1-1 0 0,-1-1 0 0 0,1 0 1 0 0,-1 1-1 0 0,0-1 1 0 0,0 1-1 0 0,0-1 1 0 0,0 1-1 0 0,0-1 0 0 0,0 1 1 0 0,-1 0-1 0 0,1 0 1 0 0,-1-1-1 0 0,0 1 1 0 0,0 0-1 0 0,0 0 1 0 0,0-1-1 0 0,0 1 0 0 0,0 0 1 0 0,-1 0-1 0 0,0-1 1 0 0,1 1-1 0 0,-1-1 1 0 0,0 1-1 0 0,0 0 0 0 0,0-1 1 0 0,-1 1-1 0 0,1-1 1 0 0,-1 0-1 0 0,-1 2-14 0 0,-12 9 30 0 0,-2-2-1 0 0,1 0 0 0 0,-2-1 1 0 0,1 0-1 0 0,-1-1 0 0 0,-1-2 1 0 0,1 0-1 0 0,-1 0 0 0 0,-1-2 1 0 0,1-1-1 0 0,-1 0 0 0 0,0-1 1 0 0,-12 0-30 0 0,32-3-52 0 0,0 0-46 0 0,9-15-1629 0 0,-5 11 1230 0 0,44-37-3406 0 0,-14 17-4881 0 0,-22 16-2790 0 0</inkml:trace>
  <inkml:trace contextRef="#ctx0" brushRef="#br0" timeOffset="243.418">562 163 14691 0 0,'0'0'1526'0'0,"0"0"-459"0"0,0 0 38 0 0,0 0 173 0 0,0 0 29 0 0,0 0-159 0 0,0 0-233 0 0,0 0-210 0 0,0 0-212 0 0,0 0-163 0 0,0 0-102 0 0,0 0-70 0 0,0 0-40 0 0,-2 29-10 0 0,-6 91-28 0 0,-6-56-220 0 0,9-52-425 0 0,-2-9-3241 0 0,6-3 545 0 0,1 0-2792 0 0,0 0-5099 0 0</inkml:trace>
  <inkml:trace contextRef="#ctx0" brushRef="#br0" timeOffset="830.475">748 354 18228 0 0,'0'0'1854'0'0,"0"0"-551"0"0,0 0-231 0 0,0 0-11 0 0,0 0-135 0 0,0 0-158 0 0,0 0-156 0 0,0 0-160 0 0,0 0-117 0 0,0 0-102 0 0,0 0-62 0 0,0 0-31 0 0,2-13 16 0 0,27-99 336 0 0,41 21-373 0 0,-69 91-132 0 0,0 0 0 0 0,0 0 0 0 0,0 0 0 0 0,0 0 0 0 0,0 0 0 0 0,-1 0 0 0 0,1 1 0 0 0,0-1 0 0 0,0 0-1 0 0,0 1 1 0 0,-1-1 0 0 0,1 1 0 0 0,0-1 0 0 0,0 1 0 0 0,-1-1 0 0 0,1 1 0 0 0,-1-1 0 0 0,1 1 0 0 0,0 0 0 0 0,-1-1 0 0 0,1 1 0 0 0,-1 0 0 0 0,1 0 0 0 0,-1-1 0 0 0,0 1 0 0 0,1 0 0 0 0,-1 0 0 0 0,0 0 0 0 0,0-1-1 0 0,1 1 1 0 0,-1 0 0 0 0,0 0 0 0 0,0 0 0 0 0,0 0 0 0 0,0 0 0 0 0,0-1 0 0 0,0 1 0 0 0,0 0 0 0 0,0 0 0 0 0,0 0 0 0 0,-1 0 0 0 0,1 0 0 0 0,0-1 0 0 0,0 1 0 0 0,-1 0 0 0 0,1 0 0 0 0,-1 0 13 0 0,1 1-10 0 0,0-2 10 0 0,0 6-2 0 0,-1 0 0 0 0,1 0 0 0 0,0 0 0 0 0,1-1 0 0 0,-1 1 0 0 0,1 0 0 0 0,0 0 0 0 0,1 0 0 0 0,-1-1 0 0 0,1 1 0 0 0,0-1 0 0 0,0 1 0 0 0,1-1 0 0 0,0 0 0 0 0,0 0 0 0 0,0 0 0 0 0,0 0 0 0 0,1-1 1 0 0,0 1-1 0 0,0-1 0 0 0,0 0 0 0 0,1 0 0 0 0,-1 0 0 0 0,1-1 0 0 0,1 1 2 0 0,-1-4 60 0 0,1 0 0 0 0,0 0 0 0 0,0-1 1 0 0,-1 1-1 0 0,1-2 0 0 0,0 1 0 0 0,-1 0 0 0 0,1-1 1 0 0,-1 0-1 0 0,0 0 0 0 0,0-1 0 0 0,1 1 0 0 0,-2-1 1 0 0,1 0-1 0 0,0-1 0 0 0,-1 1 0 0 0,1-1 0 0 0,-1 0 1 0 0,0 0-1 0 0,0 0 0 0 0,0-1 0 0 0,-1 1 0 0 0,3-5-60 0 0,3-1 131 0 0,-3 4-40 0 0,0-1 1 0 0,-1 1-1 0 0,1-1 0 0 0,-2 0 1 0 0,1-1-1 0 0,-1 1 1 0 0,0-1-1 0 0,0 0 1 0 0,-1 0-1 0 0,0 0 0 0 0,1-8-91 0 0,1-17-704 0 0,-11 35-3359 0 0,5 3-2408 0 0,1-1-5476 0 0</inkml:trace>
  <inkml:trace contextRef="#ctx0" brushRef="#br0" timeOffset="1160.253">1518 104 15627 0 0,'0'0'3161'0'0,"0"0"-1434"0"0,0 0-555 0 0,0 0-1 0 0,0 0-76 0 0,0 0-139 0 0,0 0-212 0 0,0 0-186 0 0,0 0-117 0 0,0 0-66 0 0,0 0-67 0 0,0 0-72 0 0,-6-3-36 0 0,5 1-184 0 0,-1 1 1 0 0,0 0-1 0 0,0 0 0 0 0,0 0 0 0 0,0 0 0 0 0,0 1 0 0 0,0-1 0 0 0,0 0 1 0 0,0 1-1 0 0,0-1 0 0 0,-1 1 0 0 0,1 0 0 0 0,0 0 0 0 0,0 0 1 0 0,0 0-1 0 0,0 0 0 0 0,-1 0 0 0 0,1 1 0 0 0,0-1 0 0 0,0 1 0 0 0,0-1 1 0 0,0 1-1 0 0,0 0 0 0 0,0 0 0 0 0,0 0 0 0 0,0 0 0 0 0,-1 1-16 0 0,-4 1 13 0 0,1 1 0 0 0,0-1 0 0 0,0 1-1 0 0,1 0 1 0 0,-1 1 0 0 0,1-1-1 0 0,0 1 1 0 0,0 0 0 0 0,0 1 0 0 0,1-1-1 0 0,0 1 1 0 0,0 0 0 0 0,0 0-1 0 0,1 0 1 0 0,0 0 0 0 0,0 1 0 0 0,1-1-1 0 0,-1 1 1 0 0,2 0 0 0 0,-1 0-1 0 0,1-1 1 0 0,0 1 0 0 0,0 0 0 0 0,0 0-1 0 0,1 0 1 0 0,0 0 0 0 0,1 0-1 0 0,1 7-12 0 0,1-9-7 0 0,0 0 0 0 0,0-1 0 0 0,1 1-1 0 0,-1-1 1 0 0,1 0 0 0 0,1 0-1 0 0,-1 0 1 0 0,0 0 0 0 0,1-1 0 0 0,0 0-1 0 0,0 1 1 0 0,0-2 0 0 0,0 1 0 0 0,0-1-1 0 0,0 0 1 0 0,1 0 0 0 0,-1 0-1 0 0,1-1 1 0 0,0 1 0 0 0,-1-1 0 0 0,1-1-1 0 0,0 1 1 0 0,0-1 0 0 0,-1 0-1 0 0,1-1 1 0 0,0 1 0 0 0,0-1 0 0 0,-1 0-1 0 0,1 0 1 0 0,-1-1 0 0 0,1 0-1 0 0,-1 0 1 0 0,1 0 0 0 0,-1-1 0 0 0,0 1-1 0 0,0-1 1 0 0,0-1 7 0 0,40-39-2743 0 0,-33 27-1583 0 0,0-1-4951 0 0,-9 12-2359 0 0</inkml:trace>
  <inkml:trace contextRef="#ctx0" brushRef="#br0" timeOffset="1542.068">1676 222 9202 0 0,'0'0'1958'0'0,"0"0"-142"0"0,0 0 73 0 0,0 0-5 0 0,0 0-141 0 0,0 0-249 0 0,0 0-221 0 0,0 0-189 0 0,0 0-142 0 0,0 0-131 0 0,0 0-92 0 0,0 0-90 0 0,0 0-89 0 0,26 6-56 0 0,81 18-81 0 0,-27-27 461 0 0,-65-2-700 0 0,5-2-8 0 0,0 0 1 0 0,0-2-1 0 0,0 0 0 0 0,-1-1 0 0 0,0-1 0 0 0,-1-1 0 0 0,-1 0 1 0 0,0-1-1 0 0,0-1 0 0 0,6-8-156 0 0,-21 21 10 0 0,0-1 0 0 0,0 0 0 0 0,0 0 0 0 0,0 0 1 0 0,0 0-1 0 0,0 0 0 0 0,0 0 0 0 0,-1-1 0 0 0,1 1 0 0 0,-1-1 0 0 0,0 1 0 0 0,0-1 1 0 0,0 1-1 0 0,0-1 0 0 0,0 0 0 0 0,0 0 0 0 0,-1 1 0 0 0,1-1 0 0 0,-1 0 0 0 0,0 0 1 0 0,0 0-1 0 0,0 1 0 0 0,0-1 0 0 0,0 0 0 0 0,-1 0 0 0 0,1 0 0 0 0,-1 1 0 0 0,0-1 1 0 0,0 0-1 0 0,0 0 0 0 0,0 1 0 0 0,0-1 0 0 0,0 1 0 0 0,-1-1 0 0 0,1 1 0 0 0,-1 0 1 0 0,0 0-1 0 0,0-1 0 0 0,0 1 0 0 0,0 0 0 0 0,0 1 0 0 0,0-1 0 0 0,0 0 0 0 0,-1 1 1 0 0,1-1-1 0 0,-1 1 0 0 0,1-1 0 0 0,-1 1 0 0 0,1 0 0 0 0,-1 0 0 0 0,0 1 0 0 0,0-1 1 0 0,1 0-1 0 0,-3 1-10 0 0,-8 0-17 0 0,1 0 0 0 0,-1 1 0 0 0,1 1 0 0 0,-1 0 0 0 0,1 1 0 0 0,0 0 0 0 0,0 1 0 0 0,0 0 0 0 0,0 1 0 0 0,1 0 0 0 0,0 1 0 0 0,0 0 0 0 0,0 1 0 0 0,1 0 0 0 0,0 1 0 0 0,0 0 0 0 0,1 0 0 0 0,0 1 0 0 0,0 0 0 0 0,1 1 0 0 0,0 0 0 0 0,1 0 0 0 0,-1 3 17 0 0,4-9-11 0 0,1 0-1 0 0,-1 0 1 0 0,1 1-1 0 0,0-1 1 0 0,0 1-1 0 0,0 0 1 0 0,1 0-1 0 0,-1 0 1 0 0,1 0-1 0 0,0 1 1 0 0,1-1-1 0 0,0 0 1 0 0,-1 1-1 0 0,2-1 1 0 0,-1 1-1 0 0,1 0 1 0 0,-1-1-1 0 0,2 1 1 0 0,-1-1-1 0 0,1 1 1 0 0,-1-1-1 0 0,1 1 1 0 0,1-1-1 0 0,-1 1 1 0 0,1-1-1 0 0,0 0 1 0 0,0 0-1 0 0,1 0 1 0 0,-1 0-1 0 0,1 0 1 0 0,0 0-1 0 0,1-1 1 0 0,-1 1-1 0 0,3 1 12 0 0,9 5-187 0 0,-1-2 1 0 0,1 0-1 0 0,1 0 0 0 0,0-1 0 0 0,0-1 0 0 0,0-1 0 0 0,1-1 1 0 0,0 0-1 0 0,0-1 0 0 0,11 1 187 0 0,16 1-4630 0 0,-2-4-4114 0 0,-27-2-3632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1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12179 0 0,'0'0'2145'0'0,"0"0"-288"0"0,0 0-105 0 0,0 0-58 0 0,0 0-170 0 0,0 0-333 0 0,0 0-344 0 0,0 0-214 0 0,0 0-127 0 0,0 0-46 0 0,0 0-12 0 0,0 0-12 0 0,0 4 1148 0 0,54 8-97 0 0,255-6 154 0 0,-221-6-1497 0 0,-64 4-140 0 0,-25-1 713 0 0,-89-113-829 0 0,67 65-383 0 0,20 34-4394 0 0,3 0-4955 0 0,0 8-2360 0 0</inkml:trace>
  <inkml:trace contextRef="#ctx0" brushRef="#br0" timeOffset="977.319">188 46 0 0 0,'0'0'1218'0'0,"0"0"-149"0"0,0 0-146 0 0,0 0-77 0 0,0 0 34 0 0,0 0 112 0 0,0 0 91 0 0,0 0 64 0 0,0 0 58 0 0,0 0 29 0 0,0 0 48 0 0,0 0 19 0 0,3 11 7820 0 0,-5-11-9086 0 0,0 1 1 0 0,0-1-1 0 0,0 1 1 0 0,0 0-1 0 0,0 0 1 0 0,0 0 0 0 0,0 0-1 0 0,0 0 1 0 0,0 0-1 0 0,1 0 1 0 0,-1 1-1 0 0,0-1 1 0 0,1 1-1 0 0,-1-1 1 0 0,1 1-1 0 0,-1 0 1 0 0,1 0-1 0 0,0-1 1 0 0,0 1 0 0 0,0 0-1 0 0,0 0 1 0 0,0 0-1 0 0,0 0 1 0 0,0 0-1 0 0,1 0 1 0 0,-1 1-1 0 0,1-1 1 0 0,-1 0-1 0 0,1 0 1 0 0,0 0 0 0 0,0 0-1 0 0,0 1 1 0 0,0-1-1 0 0,0 0 1 0 0,1 0-1 0 0,-1 0 1 0 0,1 0-36 0 0,0 0 69 0 0,0-1-1 0 0,1 0 1 0 0,-1 0 0 0 0,0 0 0 0 0,1 0 0 0 0,-1 0 0 0 0,1 0-1 0 0,0 0 1 0 0,-1-1 0 0 0,1 1 0 0 0,0-1 0 0 0,-1 1 0 0 0,1-1-1 0 0,0 1 1 0 0,-1-1 0 0 0,1 0 0 0 0,0 0 0 0 0,0 0-1 0 0,-1 0 1 0 0,1 0 0 0 0,0 0 0 0 0,0-1 0 0 0,-1 1 0 0 0,1 0-1 0 0,0-1 1 0 0,-1 1 0 0 0,1-1 0 0 0,0 0 0 0 0,-1 0 0 0 0,1 0-1 0 0,-1 1 1 0 0,1-1 0 0 0,-1 0 0 0 0,1-1 0 0 0,-1 1 0 0 0,1-1-69 0 0,1-4 76 0 0,0-1 1 0 0,-1 0-1 0 0,1-1 1 0 0,-2 1 0 0 0,1 0-1 0 0,-1-1 1 0 0,0 1 0 0 0,0-1-1 0 0,-1 1 1 0 0,0-1 0 0 0,0 1-1 0 0,-1-2-76 0 0,1-4 51 0 0,-1 12-55 0 0,0 0-1 0 0,-1 0 0 0 0,1 0 1 0 0,0 0-1 0 0,0 0 0 0 0,-1 1 1 0 0,1-1-1 0 0,0 1 0 0 0,-1-1 1 0 0,1 1-1 0 0,-1-1 0 0 0,1 1 1 0 0,-1 0-1 0 0,1 0 0 0 0,-1 0 1 0 0,1 0-1 0 0,-1 0 0 0 0,1 0 1 0 0,-1 0-1 0 0,1 0 0 0 0,0 0 1 0 0,-1 1-1 0 0,1-1 0 0 0,-1 1 1 0 0,1-1-1 0 0,0 1 0 0 0,-1-1 1 0 0,1 1 4 0 0,-4 1 0 0 0,1-1 1 0 0,0 1-1 0 0,0 0 1 0 0,0 0-1 0 0,0 0 1 0 0,0 1-1 0 0,1-1 1 0 0,-1 1-1 0 0,1 0 1 0 0,-1 0 0 0 0,1 0-1 0 0,0 1 1 0 0,0-1-1 0 0,1 1 1 0 0,-1 0-1 0 0,1-1 1 0 0,-1 1-1 0 0,1 0 1 0 0,1 0-1 0 0,-1 1 1 0 0,0-1-1 0 0,1 0 1 0 0,0 1-1 0 0,0-1 1 0 0,0 0-1 0 0,1 1 1 0 0,-1-1-1 0 0,1 2 0 0 0,20 2 923 0 0,-20-8-777 0 0,20-11 676 0 0,-20 11-818 0 0,-2-25 207 0 0,-36 25-536 0 0,25 14-2401 0 0,13-7-1824 0 0,2-1-3600 0 0,0-4-4065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25 199 12011 0 0,'0'0'2043'0'0,"0"0"-308"0"0,0 0-72 0 0,0 0-28 0 0,0 0-158 0 0,0 0-240 0 0,0 0-294 0 0,0 0-247 0 0,0 0-116 0 0,0 0-88 0 0,0 0-37 0 0,0 0-3 0 0,0 0-8 0 0,-6 0-5 0 0,-12 0 280 0 0,41 0 998 0 0,171 11-70 0 0,64 8-408 0 0,-300-68-971 0 0,-39-102-516 0 0,74 128-1047 0 0,9 19-3282 0 0,1 2-4154 0 0,2 2-3685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7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3241 0 0,'0'0'1849'0'0,"0"0"137"0"0,0 0 301 0 0,0 0 102 0 0,0 0-198 0 0,0 0-423 0 0,0 0-461 0 0,0 0-304 0 0,0 0-149 0 0,0 0-66 0 0,0 0-41 0 0,9 0 4074 0 0,-33 103-2213 0 0,25-116-6976 0 0,0-3-4861 0 0,-1 12-1884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19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10522 0 0,'0'0'2358'0'0,"0"0"-459"0"0,0 0-246 0 0,0 0-89 0 0,0 0-95 0 0,0 0-271 0 0,0 0-336 0 0,0 0-248 0 0,0 0-154 0 0,0 0-82 0 0,0 0-29 0 0,0-8 2319 0 0,0 8-2576 0 0,0 0-4 0 0,18 133 841 0 0,3 58-752 0 0,-16-264 2760 0 0,-5 58-2919 0 0,1 1 1 0 0,1-1-1 0 0,0 1 0 0 0,0 0 0 0 0,2-1 0 0 0,0 1 0 0 0,0 0 1 0 0,1 1-1 0 0,1-1 0 0 0,0 1 0 0 0,1 1 0 0 0,1-1 1 0 0,0 1-1 0 0,9-11-18 0 0,103-111 40 0 0,-73 100-44 0 0,-47 34 17 0 0,0 0-13 0 0,0 0 2 0 0,19 19-10 0 0,64 88 111 0 0,-79-100-82 0 0,17 66 57 0 0,-20-76-977 0 0,0-24-3995 0 0,-1 9-8809 0 0,0 11 2482 0 0</inkml:trace>
  <inkml:trace contextRef="#ctx0" brushRef="#br0" timeOffset="2452.523">667 5 6057 0 0,'0'0'2942'0'0,"0"0"-591"0"0,0 0-321 0 0,0 0-225 0 0,0 0-225 0 0,0 0-285 0 0,0 0-348 0 0,0 0-275 0 0,0 0-171 0 0,0 0-62 0 0,0 0-4 0 0,0 0 32 0 0,0 0-5 0 0,21 19 3767 0 0,84-8-1582 0 0,-76-12-2402 0 0,212-25 979 0 0,-230 26-1614 0 0,30 0 1335 0 0,-32 0-2086 0 0,-21 0-2926 0 0,-3 5-973 0 0,2 4-4847 0 0,9-4-861 0 0</inkml:trace>
  <inkml:trace contextRef="#ctx0" brushRef="#br0" timeOffset="2949.425">724 211 7170 0 0,'0'0'2624'0'0,"0"0"-249"0"0,0 0-200 0 0,0 0-256 0 0,0 0-353 0 0,0 0-387 0 0,0 0-275 0 0,0 0-156 0 0,0 0-15 0 0,0 0 40 0 0,0 0-18 0 0,0 0-39 0 0,0 0-84 0 0,1 2-97 0 0,11 14 1840 0 0,13-5-987 0 0,213-14 897 0 0,-198 3-2147 0 0,-3 0-309 0 0,-31-7-4125 0 0,-7 3-1169 0 0,1 0-1743 0 0,0 4-5010 0 0</inkml:trace>
  <inkml:trace contextRef="#ctx0" brushRef="#br0" timeOffset="9025.579">426 384 4825 0 0,'0'0'3189'0'0,"0"0"-739"0"0,0 0-377 0 0,0 0-92 0 0,0 0-197 0 0,0 0-281 0 0,0 0-356 0 0,0 0-337 0 0,0 0-224 0 0,0 0-136 0 0,0 0-50 0 0,0 0-13 0 0,0 0-50 0 0,-7 7-29 0 0,-21 20-37 0 0,25-22 1932 0 0,14-15-1966 0 0,-19 24 1000 0 0,8-13-1209 0 0,0-1 2 0 0,0 0-11 0 0,0 0-38 0 0,11-19-2179 0 0,-8 15 1225 0 0,6-5-2263 0 0,-2 4-5144 0 0,0 2-3069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9762 0 0,'0'0'4001'0'0,"0"0"-2793"0"0,0 0-392 0 0,0 0-111 0 0,0 0 47 0 0,0 0-48 0 0,0 0-144 0 0,0 0-264 0 0,0 0-192 0 0,0 0-112 0 0,0 0-64 0 0,0 0-96 0 0,0 0-176 0 0,0 0-360 0 0,13 140-1049 0 0,-2-133-3504 0 0,-5-3-5345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2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11258 0 0,'0'0'3018'0'0,"0"0"-625"0"0,0 0-395 0 0,0 0-223 0 0,0 0-227 0 0,0 0-314 0 0,0 0-344 0 0,0 0-259 0 0,0 0-169 0 0,0 0-102 0 0,0 0-77 0 0,0 0-41 0 0,13 15 513 0 0,91 243 1500 0 0,-42-79-2013 0 0,-40-127-190 0 0,-18-58 38 0 0,1 0 1 0 0,-1-1 0 0 0,0 1 0 0 0,-1-1 0 0 0,0 0-1 0 0,0 0 1 0 0,0 0 0 0 0,-1-1 0 0 0,0 1 0 0 0,0 0-1 0 0,-1-1 1 0 0,0 0-91 0 0,7-25 13 0 0,1 1-1 0 0,2 0 1 0 0,1 0-1 0 0,1 2 0 0 0,2-1 1 0 0,1 2-1 0 0,1 0 1 0 0,2 1-1 0 0,11-13-12 0 0,-20 29-3 0 0,29-57-10 0 0,-39 68 55 0 0,0 1-16 0 0,0 0 1 0 0,0 0-12 0 0,0 0-19 0 0,0 0-7 0 0,0 0-9 0 0,-7-11-6854 0 0,6 11 6166 0 0,1-2-394 0 0,0-1-5100 0 0,0-3-5327 0 0</inkml:trace>
  <inkml:trace contextRef="#ctx0" brushRef="#br0" timeOffset="6066.999">547 475 8506 0 0,'0'0'2172'0'0,"0"0"-351"0"0,0 0-137 0 0,0 0 28 0 0,0 0-46 0 0,0 0-238 0 0,0 0-346 0 0,0 0-314 0 0,0 0-216 0 0,0 0-101 0 0,0 0-46 0 0,0 0 42 0 0,0 0 49 0 0,1 6 15 0 0,-9 51 771 0 0,-49 89 507 0 0,56-144-1765 0 0,1-1-1 0 0,-1 1 0 0 0,1 0 1 0 0,0-1-1 0 0,-1 1 0 0 0,1-1 1 0 0,0 1-1 0 0,0 0 1 0 0,0-1-1 0 0,0 1 0 0 0,0-1 1 0 0,0 1-1 0 0,0 0 0 0 0,1-1 1 0 0,-1 1-1 0 0,1-1 0 0 0,-1 1 1 0 0,1-1-1 0 0,-1 1 0 0 0,1-1 1 0 0,0 1-1 0 0,0-1 0 0 0,0 0 1 0 0,0 1-1 0 0,0-1 1 0 0,0 0-1 0 0,0 0 0 0 0,0 0 1 0 0,1 1-1 0 0,-1-1 0 0 0,0-1 1 0 0,0 1-1 0 0,1 0 0 0 0,-1 0 1 0 0,1 0-1 0 0,-1-1 0 0 0,1 1 1 0 0,-1-1-1 0 0,1 1 0 0 0,0-1 1 0 0,-1 0-1 0 0,1 1 0 0 0,-1-1 1 0 0,1 0-1 0 0,0 0 1 0 0,-1 0-1 0 0,1 0 0 0 0,-1-1 1 0 0,1 1-1 0 0,0 0 0 0 0,-1-1 1 0 0,1 1-1 0 0,-1-1 0 0 0,1 1 1 0 0,0-1-24 0 0,-1 1-51 0 0,-1-1 0 0 0,1 1 1 0 0,-1 0-1 0 0,1 0 0 0 0,-1-1 0 0 0,1 1 1 0 0,-1 0-1 0 0,1-1 0 0 0,-1 1 1 0 0,1-1-1 0 0,-1 1 0 0 0,1-1 1 0 0,-1 1-1 0 0,1-1 0 0 0,-1 1 0 0 0,0-1 1 0 0,1 1-1 0 0,-1-1 0 0 0,0 0 1 0 0,0 1-1 0 0,1-1 0 0 0,-1 1 1 0 0,0-1-1 0 0,0 0 0 0 0,0 1 0 0 0,0-1 1 0 0,0 0-1 0 0,0 1 0 0 0,0-1 1 0 0,0 1-1 0 0,0-1 0 0 0,0 0 1 0 0,0 1-1 0 0,0-1 0 0 0,0 0 0 0 0,-1 1 1 0 0,1-1-1 0 0,0 1 0 0 0,0-1 1 0 0,-1 0-1 0 0,1 1 0 0 0,0-1 0 0 0,-1 1 1 0 0,1-1-1 0 0,-1 1 0 0 0,1-1 1 0 0,0 1-1 0 0,-1-1 51 0 0,-5-10-3793 0 0,0 4-3374 0 0,0 3-4399 0 0</inkml:trace>
  <inkml:trace contextRef="#ctx0" brushRef="#br0" timeOffset="6499.226">628 162 7674 0 0,'0'0'3972'0'0,"0"0"-1416"0"0,0 0-588 0 0,0 0-142 0 0,0 0-122 0 0,0 0-237 0 0,0 0-345 0 0,0 0-331 0 0,0 0-197 0 0,0 0-102 0 0,0 0-18 0 0,0 0-35 0 0,-2 2-75 0 0,-57 46 1080 0 0,92-82-810 0 0,-33 34-898 0 0,-18 7 1853 0 0,16-5-3906 0 0,8-4-4249 0 0,1 0-726 0 0,-3-4-4731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5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6 200 10602 0 0,'0'0'1946'0'0,"0"0"-366"0"0,0 0-151 0 0,0 0 24 0 0,0 0 21 0 0,0 0-98 0 0,0 0-205 0 0,0 0-192 0 0,0 0-196 0 0,0 0-171 0 0,0 0-140 0 0,0 0-92 0 0,-5 0 928 0 0,140-11 1078 0 0,32 12-1863 0 0,-166-1-500 0 0,0 0 1 0 0,0 0-1 0 0,0 0 0 0 0,0 0 1 0 0,0-1-1 0 0,-1 1 0 0 0,1 0 1 0 0,0 0-1 0 0,0-1 0 0 0,0 1 0 0 0,0 0 1 0 0,-1-1-1 0 0,1 1 0 0 0,0-1 1 0 0,-1 1-1 0 0,1-1 0 0 0,0 1 1 0 0,-1-1-1 0 0,1 1 0 0 0,0-1 0 0 0,-1 0 1 0 0,1 1-1 0 0,-1-1 0 0 0,1 0 1 0 0,-1 0-1 0 0,1 1 0 0 0,-1-1 1 0 0,0 0-1 0 0,1 0 0 0 0,-1 0 0 0 0,0 1 1 0 0,0-1-1 0 0,0 0 0 0 0,1 0 1 0 0,-1 0-1 0 0,0 0 0 0 0,0 0 1 0 0,0 0-1 0 0,0 1 0 0 0,-1-1 0 0 0,1 0 1 0 0,0 0-1 0 0,0 0 0 0 0,0 0 1 0 0,-1 1-1 0 0,1-1 0 0 0,0 0 1 0 0,-1 0-1 0 0,1 0 0 0 0,-1 1 0 0 0,1-1 1 0 0,-1 0-1 0 0,1 1 0 0 0,-1-1 1 0 0,0 0-24 0 0,-66-105 161 0 0,25 59-240 0 0,39 46-5003 0 0,4 11 256 0 0,1-6-267 0 0,-1 1-6911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8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19 449 7706 0 0,'0'0'2296'0'0,"0"0"-459"0"0,0 0-138 0 0,0 0 70 0 0,0 0-50 0 0,0 0-224 0 0,0 0-288 0 0,0 0-247 0 0,0 0-138 0 0,0 0-82 0 0,0 0-34 0 0,0 0-61 0 0,5 4-89 0 0,18 12-33 0 0,-1 42 1444 0 0,51 162-460 0 0,-9-69-1383 0 0,-46-180 823 0 0,42-310-711 0 0,-59 331-272 0 0,1-1 0 0 0,1 0 0 0 0,-1 1 1 0 0,2 0-1 0 0,-1 0 0 0 0,1 0 0 0 0,0 0 0 0 0,1 0 1 0 0,-1 1-1 0 0,2-1 0 0 0,-1 1 0 0 0,1 1 0 0 0,0-1 0 0 0,0 1 1 0 0,5-3 35 0 0,4 15-4904 0 0,-14 8-2949 0 0,-1-14 7493 0 0,0 1-11038 0 0</inkml:trace>
  <inkml:trace contextRef="#ctx0" brushRef="#br0" timeOffset="338.58">520 946 14931 0 0,'0'0'2333'0'0,"0"0"-853"0"0,0 0-336 0 0,0 0-4 0 0,0 0-74 0 0,0 0-147 0 0,0 0-218 0 0,0 0-194 0 0,0 0-108 0 0,0 0-58 0 0,0 0-29 0 0,0 0-22 0 0,0 0-17 0 0,-7 16-11 0 0,-20 50-30 0 0,13 21 322 0 0,14-86-606 0 0,0-1-57 0 0,0 0-36 0 0,0 0-65 0 0,0 0-88 0 0,3-19-2650 0 0,9-5-561 0 0,0 1-5154 0 0,-8 15-2263 0 0</inkml:trace>
  <inkml:trace contextRef="#ctx0" brushRef="#br0" timeOffset="720.819">645 641 10434 0 0,'0'0'2330'0'0,"0"0"-322"0"0,0 0-130 0 0,0 0-141 0 0,0 0-209 0 0,0 0-285 0 0,0 0-303 0 0,0 0-221 0 0,0 0-160 0 0,0 0-87 0 0,0 0-36 0 0,0 0-20 0 0,0 0-55 0 0,-9 3-82 0 0,-28 9-70 0 0,28-9-83 0 0,9-3-55 0 0,0 0-5 0 0,0 0-32 0 0,0 0-8 0 0,0 0 8 0 0,0 0-16 0 0,-22 22 1459 0 0,22-22-1445 0 0,0 0-23 0 0,0 0-22 0 0,0 0-10 0 0,0 0-10 0 0,0 0-37 0 0,0 0-17 0 0,0 0-65 0 0,0 0-73 0 0,0 0-60 0 0,0 0-119 0 0,4-1-3012 0 0,-2-1 585 0 0,1 2-4652 0 0,-1 0-3865 0 0</inkml:trace>
  <inkml:trace contextRef="#ctx0" brushRef="#br0" timeOffset="1365.221">24 287 8178 0 0,'0'0'4139'0'0,"0"0"-1602"0"0,0 0-697 0 0,0 0-126 0 0,0 0-154 0 0,0 0-217 0 0,0 0-255 0 0,0 0-222 0 0,0 0-170 0 0,0 0-125 0 0,0 0-103 0 0,0 0-76 0 0,0 0-37 0 0,-5-1-20 0 0,-13-6 1285 0 0,59 1-735 0 0,146-2-368 0 0,-87 5 279 0 0,-121-17-523 0 0,-18-92-9 0 0,23 12-585 0 0,12 71-2767 0 0,14 28-7745 0 0,-7 1-1305 0 0</inkml:trace>
  <inkml:trace contextRef="#ctx0" brushRef="#br0" timeOffset="1851.288">890 464 9618 0 0,'0'0'3123'0'0,"0"0"-850"0"0,0 0-435 0 0,0 0-61 0 0,0 0-151 0 0,0 0-231 0 0,0 0-296 0 0,0 0-306 0 0,0 0-195 0 0,0 0-106 0 0,0 0-45 0 0,0 0-37 0 0,0 0-25 0 0,-4 4 580 0 0,145-1 1264 0 0,100-17-1623 0 0,-195 8-595 0 0,-10 1-456 0 0,-36 5 189 0 0,0 0-101 0 0,0 0-136 0 0,0 0-122 0 0,0 0-186 0 0,-6 11-6054 0 0,0-4 1228 0 0,1-3-5736 0 0</inkml:trace>
  <inkml:trace contextRef="#ctx0" brushRef="#br0" timeOffset="2101.567">862 733 16235 0 0,'0'0'1872'0'0,"0"0"-747"0"0,0 0-293 0 0,0 0 94 0 0,0 0 101 0 0,0 0 28 0 0,0 0-49 0 0,0 0-147 0 0,0 0-124 0 0,0 0-93 0 0,0 0-106 0 0,0 0-84 0 0,0 0-80 0 0,28 5-45 0 0,90 14-66 0 0,-8-16 221 0 0,-76-7-385 0 0,118-12-233 0 0,-128 13-285 0 0,33-1-3907 0 0,-48 3 144 0 0,-5-2-4826 0 0</inkml:trace>
  <inkml:trace contextRef="#ctx0" brushRef="#br0" timeOffset="2541.279">2101 365 16828 0 0,'0'0'986'0'0,"0"0"-184"0"0,0 0 85 0 0,0 0 138 0 0,0 0 16 0 0,0 0-155 0 0,0 0-243 0 0,0 0-205 0 0,0 0-136 0 0,0 0-83 0 0,0 0-21 0 0,0 0 28 0 0,-33 3 6 0 0,-106 12 42 0 0,71 10 128 0 0,59-17-312 0 0,-2 2 4 0 0,0 1 0 0 0,0 0 0 0 0,1 0 0 0 0,0 1 1 0 0,1 1-1 0 0,1-1 0 0 0,0 2 0 0 0,0-1 0 0 0,1 1 0 0 0,1 1-94 0 0,3-9 29 0 0,1 0 0 0 0,0 0 0 0 0,0 0-1 0 0,0 0 1 0 0,1 0 0 0 0,0 1 0 0 0,0-1-1 0 0,1 0 1 0 0,0 1 0 0 0,0-1 0 0 0,0 0-1 0 0,1 1 1 0 0,0-1 0 0 0,0 0 0 0 0,0 0-1 0 0,1 0 1 0 0,0 0 0 0 0,0 0 0 0 0,1 0-1 0 0,0 0 1 0 0,0 0 0 0 0,0-1 0 0 0,0 0-1 0 0,1 0 1 0 0,3 3-29 0 0,5 2 116 0 0,0-2-1 0 0,1 1 1 0 0,0-2-1 0 0,0 0 0 0 0,1 0 1 0 0,0-1-1 0 0,0-1 1 0 0,1 0-1 0 0,0-1 1 0 0,-1-1-1 0 0,1 0 1 0 0,1-1-1 0 0,-1-1 1 0 0,0 0-1 0 0,0-1 1 0 0,0 0-1 0 0,1-2 0 0 0,-1 1 1 0 0,0-2-1 0 0,0 0 1 0 0,-1-1-1 0 0,1-1 1 0 0,-1 0-1 0 0,0 0 1 0 0,0-2-1 0 0,11-6-115 0 0,-15 8 43 0 0,-1-1 0 0 0,0 1 0 0 0,0-1 1 0 0,-1-1-1 0 0,0 0 0 0 0,0 0 0 0 0,0 0 0 0 0,-1-1 0 0 0,0 0 0 0 0,-1-1 0 0 0,1 1 1 0 0,-2-1-1 0 0,1-1 0 0 0,-1 1 0 0 0,-1-1 0 0 0,0 1 0 0 0,0-1 0 0 0,-1-1 0 0 0,0 1 1 0 0,-1 0-1 0 0,0-1 0 0 0,-1 1 0 0 0,0-1 0 0 0,0-3-43 0 0,-1 5-22 0 0,-1-1 1 0 0,1 1-1 0 0,-2 0 0 0 0,1 0 1 0 0,-2-1-1 0 0,1 1 0 0 0,-1 1 1 0 0,0-1-1 0 0,-1 0 0 0 0,0 1 1 0 0,0-1-1 0 0,-1 1 0 0 0,0 1 1 0 0,0-1-1 0 0,-1 1 0 0 0,-1-1 22 0 0,-1-1-141 0 0,-1 0 0 0 0,0 0-1 0 0,0 1 1 0 0,-1 0 0 0 0,0 1 0 0 0,0 0-1 0 0,-1 1 1 0 0,0 0 0 0 0,0 0 0 0 0,0 1-1 0 0,-1 1 1 0 0,0 0 0 0 0,0 0-1 0 0,0 1 1 0 0,0 1 0 0 0,0 0 0 0 0,-1 1-1 0 0,-10 0 142 0 0,-103 9-4290 0 0,7 17-5320 0 0,87-17-1951 0 0</inkml:trace>
  <inkml:trace contextRef="#ctx0" brushRef="#br0" timeOffset="3002.61">1354 541 14419 0 0,'0'0'2010'0'0,"0"0"-330"0"0,0 0-22 0 0,0 0-39 0 0,0 0-167 0 0,0 0-154 0 0,0 0-166 0 0,0 0-157 0 0,0 0-151 0 0,32-3-122 0 0,102-13-120 0 0,105 6 2631 0 0,-48 25-2606 0 0,308-20-240 0 0,-332-13-318 0 0,-160 15-564 0 0,-19 18-222 0 0,-20-15-3489 0 0,18 0-1821 0 0,7 0-6237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41 13819 0 0,'0'0'2883'0'0,"0"0"-1329"0"0,0 0-531 0 0,0 0 57 0 0,0 0 70 0 0,0 0-25 0 0,0 0-187 0 0,0 0-257 0 0,0 0-165 0 0,0 0-108 0 0,0 0-41 0 0,0 0-32 0 0,0 0-28 0 0,3 0 14 0 0,-2 1-293 0 0,0-1 0 0 0,0 0 0 0 0,-1 1 0 0 0,1-1-1 0 0,0 0 1 0 0,0 1 0 0 0,-1-1 0 0 0,1 1 0 0 0,0-1 0 0 0,-1 1 0 0 0,1-1 0 0 0,-1 1-1 0 0,1 0 1 0 0,-1-1 0 0 0,1 1 0 0 0,-1 0 0 0 0,1-1 0 0 0,-1 1 0 0 0,1 0 0 0 0,-1 0 0 0 0,0-1-1 0 0,0 1 1 0 0,1 0 0 0 0,-1 0 0 0 0,0 0 0 0 0,0-1 0 0 0,0 1 0 0 0,0 0 0 0 0,0 0 0 0 0,0 0-1 0 0,0 0 1 0 0,0-1 0 0 0,0 1 0 0 0,0 0 0 0 0,0 0 0 0 0,-1 0 0 0 0,1-1 0 0 0,0 1-1 0 0,-1 0 1 0 0,1 0 0 0 0,0-1 0 0 0,-1 1 0 0 0,1 0 0 0 0,-1-1 0 0 0,1 1 0 0 0,-1 0 0 0 0,1-1-1 0 0,-1 1 1 0 0,0-1 0 0 0,1 1 0 0 0,-1-1 0 0 0,0 1 0 0 0,1-1 0 0 0,-1 1 0 0 0,0-1-1 0 0,0 0 1 0 0,0 1-28 0 0,-6 12 133 0 0,-19 29-80 0 0,-1 0 1 0 0,-2-2 0 0 0,-2-1 0 0 0,-1-1 0 0 0,-2-2-1 0 0,-29 23-53 0 0,9-12-2653 0 0,52-47-3105 0 0,1-13-509 0 0,1 11 2888 0 0,0-4-7115 0 0</inkml:trace>
  <inkml:trace contextRef="#ctx0" brushRef="#br0" timeOffset="249.742">54 0 14195 0 0,'0'0'2152'0'0,"0"0"-504"0"0,0 0-244 0 0,0 0-140 0 0,0 0-177 0 0,0 0-224 0 0,0 0-228 0 0,0 0-163 0 0,0 0-47 0 0,0 0 10 0 0,0 0-2 0 0,0 0 2 0 0,5 17 7 0 0,18 52-12 0 0,-19-60-299 0 0,-1-1 0 0 0,2 0 0 0 0,-1 0 0 0 0,1-1 0 0 0,0 1-1 0 0,0-1 1 0 0,1 0 0 0 0,0-1 0 0 0,0 1 0 0 0,1-1 0 0 0,0 0 0 0 0,2 1-131 0 0,22 21 343 0 0,80 93-18 0 0,-95-76-718 0 0,-16-34-3052 0 0,0-1-3658 0 0,0-4 1413 0 0,0-5-5862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12843 0 0,'0'0'2138'0'0,"0"0"-417"0"0,0 0-255 0 0,0 0-88 0 0,0 0-42 0 0,0 0-112 0 0,0 0-202 0 0,0 0-250 0 0,0 0-199 0 0,0 0-130 0 0,0 0-94 0 0,0 0-33 0 0,0 0-6 0 0,13 19 1156 0 0,11 28-777 0 0,84 200 597 0 0,-73-107-1122 0 0,-16-90-70 0 0,-8-71 1245 0 0,9-83-1327 0 0,5 2-1 0 0,38-96-11 0 0,-28 131-39 0 0,-27 34-817 0 0,-32 37-10668 0 0,21-2 5482 0 0,-2-1-5265 0 0</inkml:trace>
  <inkml:trace contextRef="#ctx0" brushRef="#br0" timeOffset="1179.66">489 454 11034 0 0,'0'0'3265'0'0,"0"0"-1438"0"0,0 0-565 0 0,0 0 46 0 0,0 0 60 0 0,0 0-74 0 0,0 0-219 0 0,0 0-288 0 0,0 0-238 0 0,0 0-137 0 0,0 0-90 0 0,0 0-42 0 0,-6 15 1352 0 0,-11 90-473 0 0,17-104-1142 0 0,0-1 1 0 0,0 0-14 0 0,0 0 24 0 0,0 0 21 0 0,0 0 20 0 0,0 0 11 0 0,0 0 7 0 0,0 0 1 0 0,0 0 5 0 0,0 0 13 0 0,0 0-34 0 0,0 0-22 0 0,0 0-27 0 0,0 0-7 0 0,0 0 3 0 0,0 0-1 0 0,21-1 241 0 0,34-23 115 0 0,-76 38-872 0 0,17-11-4089 0 0,2 1-4737 0 0,3-7-1926 0 0</inkml:trace>
  <inkml:trace contextRef="#ctx0" brushRef="#br0" timeOffset="1747.26">571 144 5417 0 0,'0'0'3017'0'0,"0"0"-770"0"0,0 0-303 0 0,0 0 22 0 0,0 0-33 0 0,0 0-181 0 0,0 0-276 0 0,0 0-300 0 0,0 0-258 0 0,0 0-182 0 0,0 0-105 0 0,0 0-87 0 0,0 0-54 0 0,-14 0 988 0 0,-11 40-164 0 0,20-43 269 0 0,8 0-2760 0 0,3-4-2888 0 0,0 3-5599 0 0,-1 3-2148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8:3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295 365 0 0 0,'0'0'920'0'0,"0"0"406"0"0,0 0 187 0 0,0 0 37 0 0,0 0-62 0 0,0 0-113 0 0,0 0-120 0 0,0 0-92 0 0,5 0-69 0 0,-2-1-1464 0 0,40-12 7532 0 0,-45 2-803 0 0,-35-26-5566 0 0,29 33-737 0 0,0 0 0 0 0,-1 1 0 0 0,1 0-1 0 0,-1 0 1 0 0,0 0 0 0 0,0 2 0 0 0,0-1-1 0 0,0 1 1 0 0,-1 0 0 0 0,1 1 0 0 0,0 0 0 0 0,0 0-1 0 0,0 1 1 0 0,0 0 0 0 0,-1 1 0 0 0,1 0 0 0 0,1 0-1 0 0,-8 4-55 0 0,-17 11 115 0 0,29-10-102 0 0,0-1 0 0 0,1 0 0 0 0,-1 1 1 0 0,2 0-1 0 0,-1 0 0 0 0,1 0 0 0 0,0 0 0 0 0,0 0 0 0 0,0 0 1 0 0,1 1-1 0 0,1-1 0 0 0,-1 0 0 0 0,1 1 0 0 0,1 5-13 0 0,-1-10 11 0 0,0 0-1 0 0,1 0 1 0 0,-1 0 0 0 0,1 0-1 0 0,0 0 1 0 0,0 0-1 0 0,0 0 1 0 0,0-1 0 0 0,0 1-1 0 0,1 0 1 0 0,-1-1 0 0 0,1 1-1 0 0,0-1 1 0 0,0 0 0 0 0,0 1-1 0 0,0-1 1 0 0,0 0-1 0 0,0 0 1 0 0,0 0 0 0 0,1-1-1 0 0,-1 1 1 0 0,1 0 0 0 0,0-1-1 0 0,-1 0 1 0 0,1 0-1 0 0,0 1 1 0 0,1-1-11 0 0,2 2 26 0 0,59 16 220 0 0,-44-11-191 0 0,-21-8-25 0 0,0 0 9 0 0,0 0 1 0 0,0 0 3 0 0,0 0 6 0 0,0 0-9 0 0,0 0 8 0 0,-25 22 317 0 0,-15 17-317 0 0,19-21-42 0 0,2 0 0 0 0,0 2-1 0 0,2 0 1 0 0,0 1 0 0 0,1 1 0 0 0,-10 18-6 0 0,24-34 20 0 0,0-1 1 0 0,1 1-1 0 0,-1-1 0 0 0,1 1 1 0 0,0-1-1 0 0,1 1 0 0 0,-1 0 1 0 0,1-1-1 0 0,0 1 0 0 0,1 0 1 0 0,-1 0-1 0 0,1-1 0 0 0,0 1 0 0 0,1-1 1 0 0,-1 1-1 0 0,1-1 0 0 0,0 1 1 0 0,0-1-1 0 0,1 0 0 0 0,0 0 1 0 0,0 0-1 0 0,0 0 0 0 0,0-1 1 0 0,1 1-1 0 0,0-1 0 0 0,-1 0 1 0 0,2 0-1 0 0,-1 0 0 0 0,0-1 0 0 0,1 1 1 0 0,0-1-1 0 0,0 0 0 0 0,0 0 1 0 0,0-1-1 0 0,0 0 0 0 0,0 1 1 0 0,1-2-1 0 0,-1 1 0 0 0,1-1 1 0 0,-1 0-1 0 0,1 0 0 0 0,-1 0 1 0 0,6-1-21 0 0,-2 2 52 0 0,0 0 1 0 0,1-2-1 0 0,-1 1 1 0 0,1-1-1 0 0,-1 0 1 0 0,1-1-1 0 0,-1 0 1 0 0,1-1-1 0 0,-1 0 1 0 0,0 0-1 0 0,3-2-52 0 0,-11 2-101 0 0,-1 1-1 0 0,1-1 0 0 0,-1 0 1 0 0,0 0-1 0 0,1 0 1 0 0,-1 0-1 0 0,0 0 1 0 0,0 1-1 0 0,0-1 1 0 0,-1 0-1 0 0,1 0 1 0 0,0 0-1 0 0,-1 0 1 0 0,1 0-1 0 0,-1 1 1 0 0,0-1-1 0 0,1 0 1 0 0,-1 1-1 0 0,0-1 1 0 0,0 0-1 0 0,0 1 1 0 0,0-1-1 0 0,0 1 1 0 0,-1-1-1 0 0,1 1 1 0 0,-1-1 101 0 0,-1-3-635 0 0,-13-17-2965 0 0,4 5-5425 0 0,9 12-2665 0 0</inkml:trace>
  <inkml:trace contextRef="#ctx0" brushRef="#br0" timeOffset="794.115">113 34 5313 0 0,'0'0'1122'0'0,"0"0"-14"0"0,0 0 227 0 0,0 0 337 0 0,0 0 283 0 0,0 0 92 0 0,0 0-106 0 0,0 0-261 0 0,0 0-302 0 0,0 0-253 0 0,0 0-247 0 0,0 0-130 0 0,0 0-56 0 0,-1-7-57 0 0,-6-20 1631 0 0,7 28-2103 0 0,-1 20 679 0 0,12 149 964 0 0,43 205-727 0 0,-49-304-969 0 0,0-26-53 0 0,-3 1 1 0 0,-1-1-1 0 0,-3 0 0 0 0,-3 17-57 0 0,0 163 274 0 0,12-193 0 0 0,-7-32-259 0 0,0 0-3 0 0,0 1-20 0 0,0 2-12 0 0,0-3 22 0 0,0 0-2 0 0,0 0 27 0 0,0 0-32 0 0,0 0-3 0 0,0 0 25 0 0,0 0-16 0 0,0 0 5 0 0,0 0-1 0 0,0 0-6 0 0,0 0 9 0 0,0 0-12 0 0,0 0-2 0 0,0 0 12 0 0,0 0-5 0 0,0 0-24 0 0,0 0 3 0 0,0 0-4 0 0,0 0 0 0 0,0 0 18 0 0,0 0-34 0 0,0 0-46 0 0,0 0-42 0 0,1-26-5269 0 0,2 18 1375 0 0,0 2-2281 0 0,-2 2-5943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340 208 0 0 0,'0'0'1211'0'0,"0"0"193"0"0,0 0 137 0 0,0 0 24 0 0,0 0-34 0 0,0 0-44 0 0,0 0-74 0 0,0 0-84 0 0,3-14-133 0 0,6-50 520 0 0,-6 6 2720 0 0,-3 18-169 0 0,0 40-3902 0 0,0 0-9 0 0,0 0-17 0 0,0 0-15 0 0,0 0-28 0 0,0 0-27 0 0,0 0-9 0 0,0 0-20 0 0,0 0-22 0 0,0 0-15 0 0,0 0-11 0 0,0 0-28 0 0,0 0 6 0 0,0 0-6 0 0,0 0-22 0 0,0 0-12 0 0,0 0-22 0 0,0 0-13 0 0,0 0-10 0 0,-4 16 185 0 0,-90 307 447 0 0,-37 121-383 0 0,52-208-257 0 0,38-158-22 0 0,35-81-756 0 0,8-2 595 0 0,38-83-2420 0 0,10-20-4924 0 0,-20 45-3406 0 0,-22 46 3826 0 0</inkml:trace>
  <inkml:trace contextRef="#ctx0" brushRef="#br0" timeOffset="621.263">320 80 0 0 0,'0'0'632'0'0,"0"0"532"0"0,0 0 217 0 0,0 0 36 0 0,0 0-70 0 0,0 0-114 0 0,0 0-111 0 0,0 0-57 0 0,0 0-20 0 0,0 0-15 0 0,0-13-5 0 0,-1-39-34 0 0,0 39-77 0 0,1 12 6257 0 0,-1 3-3683 0 0,-1 27-3328 0 0,41 119 939 0 0,76 281-136 0 0,-36-253-901 0 0,-34-112-13 0 0,-37-87 954 0 0,6-176-798 0 0,-2 93-168 0 0,4 0 1 0 0,5 1-1 0 0,27-73-37 0 0,-35 104-95 0 0,-13 73 22 0 0,0 1-83 0 0,0 0-133 0 0,0 0-198 0 0,2 9-1183 0 0,1 22-2564 0 0,-3-20-267 0 0,1 1-6583 0 0</inkml:trace>
  <inkml:trace contextRef="#ctx0" brushRef="#br0" timeOffset="1072.835">1010 595 8434 0 0,'0'0'1521'0'0,"0"0"-318"0"0,0 0-32 0 0,0 0 294 0 0,0 0 239 0 0,0 0-40 0 0,0 0-278 0 0,0 0-375 0 0,0 0-231 0 0,0 0-81 0 0,0 0-38 0 0,0 0-22 0 0,0-3-55 0 0,-6-5 216 0 0,-6 27-278 0 0,8-13-518 0 0,-4 7 64 0 0,0 1 0 0 0,1-1 0 0 0,1 1-1 0 0,0 1 1 0 0,1-1 0 0 0,0 1 0 0 0,1 0 0 0 0,1 0 0 0 0,0 1 0 0 0,1-1 0 0 0,1 0 0 0 0,0 3-68 0 0,2-14 16 0 0,0 1 0 0 0,0-1 0 0 0,0 0 0 0 0,0 0 0 0 0,0 0 0 0 0,1 0 0 0 0,0 0 0 0 0,0 0 0 0 0,0 0 0 0 0,0-1 0 0 0,1 1 0 0 0,-1-1 0 0 0,1 1 0 0 0,0-1 0 0 0,0 0 0 0 0,0 0 0 0 0,1 0 0 0 0,-1-1 0 0 0,0 1 0 0 0,1-1 0 0 0,0 0 0 0 0,0 0 0 0 0,0 0 0 0 0,-1 0 0 0 0,2-1 0 0 0,-1 0 0 0 0,0 1 0 0 0,0-1 0 0 0,0-1 0 0 0,0 1 0 0 0,1-1 0 0 0,2 1-16 0 0,2-2 102 0 0,-1 1 0 0 0,1-2-1 0 0,-1 1 1 0 0,1-1 0 0 0,-1 0 0 0 0,1 0 0 0 0,-1-1 0 0 0,0-1 0 0 0,0 1 0 0 0,0-1 0 0 0,-1 0-1 0 0,1-1 1 0 0,-1 0 0 0 0,0 0 0 0 0,0-1-102 0 0,3-2 73 0 0,-1 0 0 0 0,1-1-1 0 0,-1 0 1 0 0,-1-1 0 0 0,1 0-1 0 0,-2 0 1 0 0,1-1 0 0 0,-2 1 0 0 0,1-2-1 0 0,-2 1 1 0 0,1-1 0 0 0,-1 0-1 0 0,-1 0 1 0 0,0 0 0 0 0,-1-1-1 0 0,-1 1 1 0 0,1-1 0 0 0,-2 0 0 0 0,0 1-1 0 0,0-1 1 0 0,-2 0 0 0 0,1 0-1 0 0,-2-4-72 0 0,1 11-27 0 0,-1 0 0 0 0,1 0 0 0 0,-1 1 0 0 0,-1-1 0 0 0,1 1 0 0 0,-1-1 0 0 0,0 1 0 0 0,0 0 0 0 0,0 0 0 0 0,-1 1 0 0 0,1-1 0 0 0,-1 1 0 0 0,0-1 0 0 0,-1 1 0 0 0,1 0 0 0 0,-1 1 0 0 0,0-1 0 0 0,0 1 0 0 0,0 0 0 0 0,0 0 0 0 0,0 1 0 0 0,-1-1 0 0 0,1 1 0 0 0,-1 0 0 0 0,0 1 0 0 0,1-1 0 0 0,-1 1 0 0 0,0 0 0 0 0,0 1 0 0 0,0-1 0 0 0,0 1 0 0 0,0 1 0 0 0,0-1 0 0 0,0 1 0 0 0,-1 0 27 0 0,-2 3-390 0 0,0 1-1 0 0,1 0 1 0 0,-1 0-1 0 0,1 1 1 0 0,0 0-1 0 0,1 0 1 0 0,0 1-1 0 0,0 0 1 0 0,0 0 0 0 0,1 1-1 0 0,0-1 1 0 0,0 2-1 0 0,-1 3 391 0 0,-12 16-2801 0 0,7-10-2069 0 0,2-2-6380 0 0</inkml:trace>
  <inkml:trace contextRef="#ctx0" brushRef="#br0" timeOffset="1688.561">1449 529 6113 0 0,'0'0'2504'0'0,"0"0"-247"0"0,0 0-124 0 0,0 0-61 0 0,0 0-171 0 0,0 0-316 0 0,0 0-338 0 0,0 0-216 0 0,0 0-152 0 0,0 0-107 0 0,0 0-57 0 0,0 0-59 0 0,0 0-38 0 0,-11 40 1838 0 0,9-36-2429 0 0,0 0-1 0 0,1 0 0 0 0,-1-1 1 0 0,1 1-1 0 0,0 0 1 0 0,0 1-1 0 0,0-1 1 0 0,0 0-1 0 0,1 0 0 0 0,-1 0 1 0 0,1 0-1 0 0,1 1 1 0 0,-1-1-1 0 0,0 0 1 0 0,1 0-1 0 0,0 0 0 0 0,0 0 1 0 0,0 0-1 0 0,0 0 1 0 0,1 0-1 0 0,0 0 1 0 0,-1 0-1 0 0,2-1 0 0 0,-1 1 1 0 0,0 0-1 0 0,1-1 1 0 0,-1 0-1 0 0,1 0 1 0 0,0 0-1 0 0,0 0 0 0 0,0 0 1 0 0,0 0-1 0 0,1-1 1 0 0,-1 0-1 0 0,1 1 1 0 0,0-1-1 0 0,-1-1 0 0 0,1 1 1 0 0,0 0-1 0 0,0-1 1 0 0,0 0-1 0 0,0 0 1 0 0,0 0-1 0 0,4 0-26 0 0,49-10 629 0 0,78-102 329 0 0,-134 110-959 0 0,-1 0 0 0 0,1 1 0 0 0,-1-1-1 0 0,1 0 1 0 0,-1 1 0 0 0,1-1 0 0 0,-1 1 0 0 0,1-1 0 0 0,-1 1 0 0 0,1-1-1 0 0,0 1 1 0 0,-1 0 0 0 0,1-1 0 0 0,0 1 0 0 0,0 0 0 0 0,-1-1 0 0 0,1 1-1 0 0,0 0 1 0 0,-1 0 0 0 0,1 0 0 0 0,0-1 0 0 0,0 1 0 0 0,0 0-1 0 0,-1 0 1 0 0,1 0 0 0 0,0 0 0 0 0,0 1 0 0 0,-1-1 0 0 0,1 0 0 0 0,0 0-1 0 0,0 0 1 0 0,-1 1 0 0 0,1-1 0 0 0,0 0 0 0 0,0 1 0 0 0,-1-1 0 0 0,1 0-1 0 0,-1 1 1 0 0,1-1 0 0 0,0 1 0 0 0,-1-1 0 0 0,1 1 0 0 0,-1-1 0 0 0,1 1-1 0 0,-1 0 1 0 0,1-1 0 0 0,-1 1 0 0 0,1 0 0 0 0,-1-1 0 0 0,0 1 0 0 0,1 0-1 0 0,-1-1 1 0 0,0 1 0 0 0,0 0 0 0 0,0 0 0 0 0,1-1 0 0 0,-1 1 0 0 0,0 0-1 0 0,0 0 1 0 0,0 0 0 0 0,0-1 0 0 0,0 1 0 0 0,0 0 0 0 0,-1 0-1 0 0,1-1 1 0 0,0 2 1 0 0,4 9 17 0 0,-3-5-21 0 0,1 0-1 0 0,1 1 1 0 0,0-1-1 0 0,-1 0 1 0 0,2 0 0 0 0,-1-1-1 0 0,1 1 1 0 0,0-1-1 0 0,0 0 1 0 0,0 0-1 0 0,1 0 1 0 0,-1 0-1 0 0,1-1 1 0 0,1 0-1 0 0,-1 0 1 0 0,1 0-1 0 0,-1 0 1 0 0,1-1 0 0 0,0 0-1 0 0,0-1 1 0 0,0 1-1 0 0,0-1 1 0 0,1 0-1 0 0,-1 0 1 0 0,1-1-1 0 0,-1 0 1 0 0,1 0-1 0 0,0-1 1 0 0,4 0 4 0 0,-3 0 14 0 0,0 0-1 0 0,0-1 1 0 0,0 0 0 0 0,0-1-1 0 0,-1 0 1 0 0,1 0 0 0 0,0-1-1 0 0,-1 1 1 0 0,1-2 0 0 0,-1 1-1 0 0,0-1 1 0 0,0 0 0 0 0,0-1-1 0 0,-1 1 1 0 0,1-1 0 0 0,3-4-14 0 0,4-4 91 0 0,-1 1 0 0 0,0-2 0 0 0,-1 0 0 0 0,0 0 1 0 0,-1-1-1 0 0,0 0 0 0 0,-2-1 0 0 0,0 0 0 0 0,0-1 0 0 0,-2 0 1 0 0,1-4-92 0 0,7-31 525 0 0,-29 69-2846 0 0,7-4-1489 0 0,6-7-2272 0 0,1-1-6488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1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1107 2841 0 0,'0'0'1785'0'0,"0"0"-383"0"0,0 0-236 0 0,0 0-1 0 0,0 0 137 0 0,0 0-61 0 0,0 0-208 0 0,0 0-140 0 0,0 0-70 0 0,0 0 34 0 0,0 0 64 0 0,9 0-53 0 0,100-15 3341 0 0,-58-4-3308 0 0,0-3 1 0 0,-2-2 0 0 0,0-2 0 0 0,-2-2-1 0 0,-1-2 1 0 0,21-19-902 0 0,-41 27 119 0 0,0-1 1 0 0,-2-2-1 0 0,-1 0 0 0 0,-1-1 0 0 0,-1-1 0 0 0,-1-1 0 0 0,-1-1 1 0 0,-2 0-1 0 0,-1-2 0 0 0,-2 0 0 0 0,9-27-119 0 0,-17 40 22 0 0,0 0-1 0 0,-2 0 0 0 0,0-1 1 0 0,-1 1-1 0 0,-1-1 1 0 0,0 0-1 0 0,-2 0 0 0 0,0 1 1 0 0,-2-8-22 0 0,2 20 0 0 0,-1-1 0 0 0,0 1 0 0 0,0-1 0 0 0,-1 1 0 0 0,1 0 0 0 0,-2 0 0 0 0,1 0 0 0 0,-1 0 0 0 0,1 0 0 0 0,-2 0 0 0 0,1 0 0 0 0,-1 1 0 0 0,1 0 0 0 0,-2 0 0 0 0,1 0 0 0 0,0 0 0 0 0,-1 1 0 0 0,0-1 0 0 0,0 1 0 0 0,0 0 0 0 0,-1 1 0 0 0,1-1 0 0 0,-1 1 0 0 0,0 0 0 0 0,0 1 0 0 0,0-1 0 0 0,0 1 0 0 0,-4-1 1 0 0,3 2-21 0 0,0 0 1 0 0,-1 0 0 0 0,1 1 0 0 0,0 0 0 0 0,0 0 0 0 0,0 1 0 0 0,0-1 0 0 0,0 2 0 0 0,-1-1 0 0 0,2 1 0 0 0,-1 0 0 0 0,0 0 0 0 0,0 1 0 0 0,1 0 0 0 0,-1 0 0 0 0,1 1-1 0 0,0 0 1 0 0,0 0 0 0 0,0 0 0 0 0,1 0 0 0 0,-5 5 19 0 0,-91 123-169 0 0,94-116 166 0 0,0-1 0 0 0,1 2-1 0 0,1-1 1 0 0,1 0 0 0 0,0 1 0 0 0,1 0 0 0 0,1 0-1 0 0,1 0 1 0 0,0 0 0 0 0,1 0 0 0 0,1 0-1 0 0,1 4 4 0 0,2-4 1 0 0,1 0-1 0 0,1-1 0 0 0,0 0 0 0 0,1 0 0 0 0,1 0 0 0 0,1-1 0 0 0,0 0 1 0 0,1 0-1 0 0,0-1 0 0 0,1 0 0 0 0,1-1 0 0 0,0-1 0 0 0,1 0 1 0 0,0 0-1 0 0,1-1 0 0 0,0-1 0 0 0,5 2 0 0 0,-1 0 30 0 0,1-2 1 0 0,1 0-1 0 0,0-1 1 0 0,0-1-1 0 0,1 0 0 0 0,0-2 1 0 0,0-1-1 0 0,1 0 1 0 0,-1-2-1 0 0,1 0 0 0 0,0-2 1 0 0,0 0-1 0 0,0-1 0 0 0,6-2-30 0 0,-14 0 32 0 0,-1 0 1 0 0,1-1-1 0 0,0-1 0 0 0,-1 0 0 0 0,0-1 0 0 0,0 0 0 0 0,0-1 0 0 0,-1-1 0 0 0,0 1 0 0 0,0-2 0 0 0,0 0 0 0 0,-1 0 0 0 0,-1-1 0 0 0,1-1 0 0 0,-1 0 0 0 0,-1 0 0 0 0,0-1 0 0 0,0 0-32 0 0,-3 4 8 0 0,-1 0 0 0 0,0 0 1 0 0,0 0-1 0 0,0-1 0 0 0,-1 0 0 0 0,0 0 1 0 0,-1 0-1 0 0,1 0 0 0 0,-2 0 1 0 0,1-1-1 0 0,-1 0 0 0 0,-1 1 0 0 0,1-1 1 0 0,-1 0-1 0 0,-1 0 0 0 0,0 1 1 0 0,0-1-1 0 0,-1-3-8 0 0,0 9-5 0 0,0 1 1 0 0,0-1-1 0 0,0 1 0 0 0,0-1 0 0 0,-1 1 1 0 0,1 0-1 0 0,-1 0 0 0 0,0 0 1 0 0,1 0-1 0 0,-1 0 0 0 0,0 0 1 0 0,0 0-1 0 0,0 0 0 0 0,0 1 0 0 0,-1-1 1 0 0,1 1-1 0 0,0 0 0 0 0,-1-1 1 0 0,1 1-1 0 0,-1 0 0 0 0,1 0 1 0 0,-1 1-1 0 0,1-1 0 0 0,-1 1 0 0 0,1-1 1 0 0,-1 1-1 0 0,0 0 0 0 0,1 0 1 0 0,-1 0-1 0 0,0 0 0 0 0,0 0 1 0 0,1 1-1 0 0,-1-1 0 0 0,0 1 5 0 0,-3 0-20 0 0,0 0 0 0 0,0 1-1 0 0,0 0 1 0 0,0 0 0 0 0,1 0-1 0 0,-1 1 1 0 0,1 0 0 0 0,0 0-1 0 0,-1 0 1 0 0,1 0 0 0 0,1 1-1 0 0,-1 0 1 0 0,0 0 0 0 0,-3 5 20 0 0,0 0-17 0 0,1 0 1 0 0,0 1-1 0 0,0-1 1 0 0,0 2-1 0 0,2-1 1 0 0,-1 1-1 0 0,1 0 1 0 0,1 0-1 0 0,0 1 1 0 0,1-1-1 0 0,0 1 1 0 0,0 0-1 0 0,1-1 1 0 0,1 1-1 0 0,0 0 1 0 0,1 0-1 0 0,0 0 0 0 0,2 10 17 0 0,0-14-1 0 0,1-1 0 0 0,0 0 0 0 0,0 1 0 0 0,1-1 0 0 0,-1-1 0 0 0,2 1 0 0 0,-1-1 0 0 0,1 1 0 0 0,0-1 0 0 0,0 0 0 0 0,1-1 0 0 0,0 0 0 0 0,0 1 0 0 0,0-2 0 0 0,0 1 0 0 0,1-1 0 0 0,0 0-1 0 0,0 0 1 0 0,0-1 0 0 0,0 0 0 0 0,1 0 0 0 0,6 1 1 0 0,6 2 12 0 0,0-2-1 0 0,1 0 0 0 0,-1-1 0 0 0,1-1 0 0 0,0-1 1 0 0,0-1-1 0 0,0 0 0 0 0,3-2-11 0 0,0-4 51 0 0,0 0 0 0 0,0-1-1 0 0,-1-2 1 0 0,0 0 0 0 0,0-2-1 0 0,-1 0 1 0 0,-1-1 0 0 0,0-1-1 0 0,0-2 1 0 0,-2 0 0 0 0,1 0-1 0 0,14-18-50 0 0,-7 7 41 0 0,-2-2-1 0 0,0 0 0 0 0,-2-1 1 0 0,-2-2-1 0 0,0 0 0 0 0,-2-1 1 0 0,-2-1-1 0 0,-1 0 0 0 0,-1-2 1 0 0,-2 1-1 0 0,-2-2 0 0 0,-1 0 0 0 0,-1 0 1 0 0,-2-1-1 0 0,-2 0 0 0 0,-2 0 1 0 0,0-21-41 0 0,-3 26 33 0 0,2 17-20 0 0,-1 0 1 0 0,-1 0-1 0 0,-1 0 1 0 0,0 0-1 0 0,-1 0 1 0 0,0 0-1 0 0,-1 0 1 0 0,-1 0-1 0 0,0 1 0 0 0,-1-1 1 0 0,-1 1-1 0 0,-6-12-13 0 0,11 26 0 0 0,0-1 0 0 0,1 1 0 0 0,-1 0 0 0 0,0-1 0 0 0,0 1 0 0 0,1 0 0 0 0,-1 0 0 0 0,0 0 0 0 0,0-1 0 0 0,1 1 0 0 0,-1 0 0 0 0,0 0 0 0 0,0 0 0 0 0,0 0 0 0 0,1 0 0 0 0,-1 1-1 0 0,0-1 1 0 0,0 0 0 0 0,0 0 0 0 0,1 0 0 0 0,-1 1 0 0 0,0-1 0 0 0,0 0 0 0 0,1 1 0 0 0,-1-1 0 0 0,0 1 0 0 0,1-1 0 0 0,-1 1 0 0 0,1-1 0 0 0,-1 1 0 0 0,0-1 0 0 0,1 1-1 0 0,-1-1 1 0 0,1 1 0 0 0,-1 0 0 0 0,1-1 0 0 0,0 1 0 0 0,-1 0 0 0 0,1 0 0 0 0,0-1 0 0 0,-1 1 0 0 0,1 0 0 0 0,0 0 0 0 0,0-1 0 0 0,0 1 0 0 0,0 0 0 0 0,0 0 0 0 0,0-1 0 0 0,0 1-1 0 0,0 0 1 0 0,0 0 0 0 0,0 0 0 0 0,0-1 0 0 0,0 1 0 0 0,0 0 0 0 0,1 0 0 0 0,-1-1 0 0 0,0 1 0 0 0,1 1 0 0 0,-3 3-1 0 0,-11 57-5 0 0,3 0 0 0 0,3 0 0 0 0,2 1 0 0 0,3 0 0 0 0,5 47 6 0 0,15 92 110 0 0,0 130 247 0 0,-22-255 347 0 0,-19-139-4261 0 0,21 46 1253 0 0,-1-5-2547 0 0,2 7-3208 0 0,1 6-3086 0 0</inkml:trace>
  <inkml:trace contextRef="#ctx0" brushRef="#br0" timeOffset="315.04">1392 470 9442 0 0,'0'0'2171'0'0,"0"0"-144"0"0,0 0-20 0 0,0 0-48 0 0,0 0-214 0 0,0 0-357 0 0,0 0-410 0 0,0 0-328 0 0,0 0-183 0 0,0 0-73 0 0,0 0-14 0 0,0 0 17 0 0,0 0 31 0 0,17 0 1117 0 0,181-33 1438 0 0,9 18-2373 0 0,-173 15-617 0 0,-3 20-864 0 0,-21-8-6483 0 0,-9-11 5565 0 0,0 3-10535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1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266 387 0 0 0,'0'0'934'0'0,"0"0"160"0"0,0 0 89 0 0,0 0-20 0 0,0 0-173 0 0,0 0-51 0 0,0 0 72 0 0,1 0 1202 0 0,5-1 10034 0 0,-4 1-12483 0 0,-2 1 563 0 0,0-1-19 0 0,0 0-10 0 0,0 0-25 0 0,0 0-35 0 0,0 0-32 0 0,0 0-18 0 0,0 0-23 0 0,0 0-4 0 0,0 0-2 0 0,30 4 997 0 0,317-26 311 0 0,-342 22-1784 0 0,24 0 1623 0 0,-45 0 349 0 0,-176-4-1766 0 0,101 27 183 0 0,-64 34-137 0 0,28-9 98 0 0,126-48-35 0 0,1 0 0 0 0,-1 1 0 0 0,0-1 1 0 0,1 0-1 0 0,-1 0 0 0 0,1 0 0 0 0,-1 1 0 0 0,1-1 0 0 0,-1 0 1 0 0,1 1-1 0 0,-1-1 0 0 0,1 0 0 0 0,-1 1 0 0 0,1-1 1 0 0,-1 1-1 0 0,1-1 0 0 0,-1 1 0 0 0,1-1 0 0 0,0 1 0 0 0,-1-1 1 0 0,1 1-1 0 0,0-1 0 0 0,0 1 0 0 0,-1-1 0 0 0,1 1 0 0 0,0 0 1 0 0,0-1-1 0 0,0 1 0 0 0,0-1 0 0 0,-1 1 0 0 0,1 0 1 0 0,0-1-1 0 0,0 1 0 0 0,0-1 0 0 0,1 1 0 0 0,-1 0 0 0 0,0-1 1 0 0,0 1-1 0 0,0-1 0 0 0,0 1 0 0 0,0 0 0 0 0,1-1 0 0 0,-1 1 1 0 0,0-1-1 0 0,1 1 0 0 0,-1-1 0 0 0,0 1 0 0 0,1-1 0 0 0,-1 1 3 0 0,10 14 10 0 0,-1 0 1 0 0,2-1 0 0 0,0 0 0 0 0,1-1 0 0 0,0 0 0 0 0,1 0 0 0 0,0-2 0 0 0,1 0-1 0 0,0 0 1 0 0,1-1 0 0 0,14 7-12 0 0,21 6 59 0 0,0-2 0 0 0,2-3-1 0 0,0-1 1 0 0,13 0-59 0 0,-26-3 91 0 0,-40-13 591 0 0,1-1-608 0 0,0 0-12 0 0,0 0-18 0 0,0 0-4 0 0,-15 6 271 0 0,-135 58-295 0 0,-149 93 38 0 0,226-97-98 0 0,56-29-6 0 0,5-3 68 0 0,43-25-28 0 0,242 8 218 0 0,-15-7-110 0 0,-177 0-30 0 0,-81-3-71 0 0,0 1 4 0 0,0-1 14 0 0,0-1 6 0 0,0 0-2 0 0,0 0 1 0 0,0 0-8 0 0,0 0-1 0 0,0 0-13 0 0,0 0 5 0 0,0 0-4 0 0,0 0 14 0 0,0 0 7 0 0,0 0-5 0 0,0 0 10 0 0,0 0-12 0 0,0 0-18 0 0,0 0 10 0 0,0 0-14 0 0,0 0 4 0 0,0 0 15 0 0,0 0-4 0 0,0 0-13 0 0,0 0 18 0 0,0 0 7 0 0,0 0 2 0 0,-2-7-1593 0 0,2 6 1314 0 0,0 1-21 0 0,0 0-50 0 0,0 0-63 0 0,-7-3-2699 0 0,5 3-671 0 0,2 0-3568 0 0,0 0-4068 0 0</inkml:trace>
  <inkml:trace contextRef="#ctx0" brushRef="#br0" timeOffset="1420.358">1116 332 3697 0 0,'0'0'1924'0'0,"0"0"-95"0"0,0 0-66 0 0,0 0 49 0 0,0 0-49 0 0,0 0-151 0 0,0 0-142 0 0,0 0-211 0 0,0 0-240 0 0,0 0-200 0 0,0 0-152 0 0,0 0-43 0 0,0 0-22 0 0,2-3-36 0 0,8-9 885 0 0,-9 12-1072 0 0,-1 0-37 0 0,0 0-40 0 0,0 0-50 0 0,0 0-41 0 0,0 0-57 0 0,0 0-42 0 0,0 0-13 0 0,2 19 309 0 0,1 161 1308 0 0,-9-135-1603 0 0,-2 0 0 0 0,-2-1 0 0 0,-2 0 0 0 0,-2-1 0 0 0,-14 30-113 0 0,-26 89 190 0 0,38-110-167 0 0,-14 102 58 0 0,30-153-58 0 0,46 2 349 0 0,85-29 307 0 0,32 16-439 0 0,-170 8-2880 0 0,1 1-1376 0 0,0 0-5318 0 0,3 1-2973 0 0</inkml:trace>
  <inkml:trace contextRef="#ctx0" brushRef="#br0" timeOffset="1768.263">1490 1179 8082 0 0,'0'0'3933'0'0,"0"0"-2086"0"0,0 0-827 0 0,0 0 19 0 0,0 0 225 0 0,0 0 147 0 0,0 0-100 0 0,0 0-336 0 0,0 0-327 0 0,0 0-172 0 0,0 0-48 0 0,0 0 12 0 0,0 0-9 0 0,-2 8-24 0 0,-11 82 1578 0 0,13-89-1959 0 0,0-1-44 0 0,0 0 5 0 0,0 0 0 0 0,0 0 10 0 0,-16-4-5989 0 0,12-2-4159 0 0,2 5 618 0 0</inkml:trace>
  <inkml:trace contextRef="#ctx0" brushRef="#br0" timeOffset="2173.585">1550 899 6457 0 0,'0'0'2144'0'0,"0"0"-288"0"0,0 0-166 0 0,0 0-35 0 0,0 0-75 0 0,0 0-198 0 0,0 0-224 0 0,0 0-164 0 0,0 0-130 0 0,0 0-92 0 0,0 0-173 0 0,0 0-131 0 0,-5 0-73 0 0,3 0-313 0 0,0-1 0 0 0,0 1-1 0 0,0 0 1 0 0,0 0 0 0 0,0 0 0 0 0,0 0 0 0 0,0 1-1 0 0,0-1 1 0 0,0 1 0 0 0,0-1 0 0 0,0 1 0 0 0,0-1-1 0 0,1 1 1 0 0,-1 0 0 0 0,0 0 0 0 0,0 0 0 0 0,0 0-1 0 0,1 0 1 0 0,-1 1 0 0 0,1-1 0 0 0,-1 0 0 0 0,1 1-1 0 0,-1-1 1 0 0,1 1 0 0 0,0 0 0 0 0,0-1-1 0 0,0 1 1 0 0,0 0 0 0 0,0 0 0 0 0,-1 1-82 0 0,2-3 52 0 0,0 0-29 0 0,0 0-9 0 0,0 0-22 0 0,0 0 22 0 0,0 0-4 0 0,0 0 5 0 0,3 1 55 0 0,-1-1 1 0 0,0 0 0 0 0,0 0-1 0 0,0 0 1 0 0,1 0-1 0 0,-1 0 1 0 0,0 0 0 0 0,0-1-1 0 0,0 1 1 0 0,0-1-1 0 0,0 0 1 0 0,0 1-1 0 0,0-1 1 0 0,0 0 0 0 0,0 0-1 0 0,0 0 1 0 0,0-1-1 0 0,0 1 1 0 0,0 0-1 0 0,-1-1 1 0 0,1 1 0 0 0,-1-1-1 0 0,1 1 1 0 0,-1-1-1 0 0,2-1-70 0 0,-3 2 128 0 0,0 1 11 0 0,0 0-14 0 0,0 0-30 0 0,0 0-36 0 0,-18 16 198 0 0,6-5-260 0 0,20-23-6673 0 0,-6 8-61 0 0,1 1-5194 0 0</inkml:trace>
  <inkml:trace contextRef="#ctx0" brushRef="#br0" timeOffset="3316.798">836 240 7378 0 0,'0'0'2056'0'0,"0"0"-246"0"0,0 0-134 0 0,0 0 24 0 0,0 0-35 0 0,0 0-132 0 0,0 0-200 0 0,0 0-237 0 0,0 0-160 0 0,0 0-157 0 0,0 0-109 0 0,0 0-54 0 0,0 0-68 0 0,-2-4-59 0 0,-5-11-51 0 0,5 12-62 0 0,2 3-51 0 0,0 0-6 0 0,0 0-31 0 0,0 0-32 0 0,0 0-9 0 0,0 0-33 0 0,0 0-18 0 0,16 0 687 0 0,40-8-287 0 0,254-28 239 0 0,-177 36-587 0 0,-118 6 747 0 0,-32-12-387 0 0,-75-61-533 0 0,75 51-79 0 0,10 11-12 0 0,0 0 0 0 0,0-1 1 0 0,1 0-1 0 0,0 0 1 0 0,1 0-1 0 0,-1-1 0 0 0,1 0 1 0 0,0 0-1 0 0,1 0 1 0 0,0-1-1 0 0,-2-5 16 0 0,8 6-2507 0 0,7 6-3386 0 0,-5 1 1904 0 0,2 0-8629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427 627 2561 0 0,'0'0'1432'0'0,"0"0"-168"0"0,0 0 108 0 0,0 0 293 0 0,0 0 155 0 0,0 0-87 0 0,0 0-290 0 0,0 0-342 0 0,0 0-193 0 0,0 0-94 0 0,0 0-29 0 0,7 4 1985 0 0,-11-51 1381 0 0,-42-9-2687 0 0,39 52-1423 0 0,-1 0 1 0 0,1 0-1 0 0,-1 1 1 0 0,1-1-1 0 0,-1 2 1 0 0,0-1 0 0 0,0 1-1 0 0,0 0 1 0 0,-1 1-1 0 0,1 0 1 0 0,0 0-1 0 0,-1 1 1 0 0,1 0-1 0 0,0 0 1 0 0,-1 1-1 0 0,1 0 1 0 0,0 1 0 0 0,0-1-1 0 0,0 2 1 0 0,0-1-1 0 0,0 1 1 0 0,0 0-1 0 0,1 1 1 0 0,-1 0-1 0 0,1 0 1 0 0,0 0-1 0 0,0 1 1 0 0,1 0 0 0 0,-1 1-1 0 0,1-1 1 0 0,0 1-1 0 0,1 0 1 0 0,-3 5-42 0 0,4-4 17 0 0,0 0 1 0 0,0 0-1 0 0,1 1 1 0 0,1-1 0 0 0,-1 1-1 0 0,1 0 1 0 0,0 0-1 0 0,1 0 1 0 0,0 0-1 0 0,0 0 1 0 0,1 0 0 0 0,0 0-1 0 0,0 0 1 0 0,1 0-1 0 0,0 0 1 0 0,0 0-1 0 0,2 2-17 0 0,0-5 67 0 0,0-1-1 0 0,1 0 0 0 0,0 1 0 0 0,0-1 0 0 0,0-1 0 0 0,1 1 0 0 0,-1-1 0 0 0,1 1 1 0 0,0-1-1 0 0,0-1 0 0 0,0 1 0 0 0,0-1 0 0 0,0 0 0 0 0,0 0 0 0 0,1 0 0 0 0,-1-1 1 0 0,1 0-1 0 0,-1 0 0 0 0,1 0 0 0 0,0-1 0 0 0,-1 1 0 0 0,1-1 0 0 0,0-1 1 0 0,-1 1-1 0 0,1-1 0 0 0,0 0 0 0 0,-1 0 0 0 0,1-1 0 0 0,3-1-66 0 0,-6-1 778 0 0,-24 10-504 0 0,-22 19-275 0 0,-56 52 1 0 0,33 40-21 0 0,60-104 19 0 0,0 1 0 0 0,2 0 0 0 0,-1 0 0 0 0,2 0 1 0 0,0 1-1 0 0,1-1 0 0 0,0 1 0 0 0,1 0 0 0 0,0-1 1 0 0,2 1-1 0 0,1 12 2 0 0,-1-22 1 0 0,1 0 0 0 0,0 0 1 0 0,0-1-1 0 0,0 0 0 0 0,0 1 1 0 0,1-1-1 0 0,0 0 0 0 0,0 0 1 0 0,0 0-1 0 0,0 0 0 0 0,1-1 1 0 0,-1 0-1 0 0,1 1 0 0 0,0-1 1 0 0,0 0-1 0 0,0-1 0 0 0,0 1 1 0 0,1-1-1 0 0,-1 0 0 0 0,1 0 1 0 0,-1 0-1 0 0,5 1-1 0 0,108 17 239 0 0,-46-27 57 0 0,-62-16-1111 0 0,-9 23 728 0 0,0-22-2279 0 0,0 8-6777 0 0,0 10-3145 0 0</inkml:trace>
  <inkml:trace contextRef="#ctx0" brushRef="#br0" timeOffset="1051.017">304 5 680 0 0,'0'0'1623'0'0,"0"0"-71"0"0,0 0-7 0 0,0 0 79 0 0,0 0 106 0 0,0 0 13 0 0,0 0-65 0 0,0 0-154 0 0,0 0-201 0 0,0 0-246 0 0,0 0-188 0 0,0 0-116 0 0,0 0-97 0 0,-8-4 2202 0 0,8 4-2515 0 0,0 0-31 0 0,-14 255 4630 0 0,-54 124-3807 0 0,44-82-671 0 0,10-75-308 0 0,-3-123-120 0 0,10-71-36 0 0,3 1-1 0 0,0-1 0 0 0,1 1 0 0 0,2 0 0 0 0,1 0 0 0 0,2 12-19 0 0,0 23 55 0 0,-15-21 94 0 0,13-43-121 0 0,-1 26 186 0 0,-7 33-42 0 0,7-62-2100 0 0,1-4-1981 0 0,1 2-4808 0 0,0 2-3800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 10690 0 0,'0'0'2905'0'0,"0"0"-854"0"0,0 0-421 0 0,0 0-101 0 0,0 0-92 0 0,0 0-166 0 0,0 0-255 0 0,0 0-277 0 0,0 0-170 0 0,0 0-103 0 0,0 0-76 0 0,0 0-28 0 0,0 0-64 0 0,-22-3-36 0 0,-69-9-30 0 0,57 12 329 0 0,34 37-337 0 0,66 45-101 0 0,-23-39-79 0 0,-43-43-44 0 0,3 2 34 0 0,0 0 0 0 0,0 0 1 0 0,0 1-1 0 0,0-1 0 0 0,-1 1 1 0 0,1 0-1 0 0,-1 0 0 0 0,0 0 0 0 0,1 0 1 0 0,-1 0-1 0 0,-1 0 0 0 0,1 0 1 0 0,0 1-1 0 0,-1-1 0 0 0,0 1 0 0 0,0-1 1 0 0,0 1-1 0 0,0-1 0 0 0,0 1 1 0 0,-1 0-1 0 0,0-1 0 0 0,0 1 1 0 0,0 0-1 0 0,0 0 0 0 0,0-1 0 0 0,-1 1 1 0 0,1 0-1 0 0,-1-1 0 0 0,0 1 1 0 0,0-1-1 0 0,-1 1 0 0 0,1-1 1 0 0,-1 1-1 0 0,1-1 0 0 0,-1 0 0 0 0,0 0 1 0 0,0 0-1 0 0,-3 3-34 0 0,-3 0 51 0 0,-1-1-1 0 0,0 1 1 0 0,0-1-1 0 0,0-1 1 0 0,-1 1-1 0 0,1-2 1 0 0,-1 1-1 0 0,0-1 1 0 0,0-1-1 0 0,0 0 1 0 0,-1 0-1 0 0,1-1 1 0 0,0-1-1 0 0,-1 1 1 0 0,-4-2-52 0 0,14 1-40 0 0,1 0 0 0 0,-1 0 0 0 0,0-1-1 0 0,0 1 1 0 0,0 0 0 0 0,1-1-1 0 0,-1 1 1 0 0,0 0 0 0 0,0-1-1 0 0,1 1 1 0 0,-1-1 0 0 0,0 1-1 0 0,1-1 1 0 0,-1 1 0 0 0,0-1-1 0 0,1 0 1 0 0,-1 1 0 0 0,1-1-1 0 0,-1 0 1 0 0,1 1 0 0 0,0-1-1 0 0,-1 0 1 0 0,1 0 0 0 0,-1 1-1 0 0,1-1 1 0 0,0 0 0 0 0,0 0-1 0 0,0 0 1 0 0,-1 1 0 0 0,1-1-1 0 0,0 0 1 0 0,0 0 0 0 0,0 0-1 0 0,0 0 1 0 0,0 1 0 0 0,1-1-1 0 0,-1 0 1 0 0,0 0 0 0 0,0 0-1 0 0,0 0 1 0 0,1 1 0 0 0,-1-1-1 0 0,0 0 42 0 0,9-21-7080 0 0,-2 17-4800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0 0 0,'0'0'1516'0'0,"0"0"166"0"0,0 0 116 0 0,0 0-19 0 0,0 0-110 0 0,0 0-163 0 0,0 0-164 0 0,0 0-133 0 0,0 0-94 0 0,0 0-103 0 0,0 0-98 0 0,0 0-122 0 0,6 12 9078 0 0,-44-5-8757 0 0,-188 61-932 0 0,142-37-122 0 0,-103 46 119 0 0,163-59-42 0 0,-13 5 699 0 0,120 9-181 0 0,-14-12-573 0 0,1-4-1 0 0,1-2 1 0 0,0-4 0 0 0,11-2-81 0 0,-24-1 17 0 0,-3 0-52 0 0,-55-6 36 0 0,1-1 0 0 0,-1 1-1 0 0,0 0 1 0 0,1 0 0 0 0,-1 0 0 0 0,0 0 0 0 0,0 0-1 0 0,0 0 1 0 0,0 0 0 0 0,1-1 0 0 0,-1 1 0 0 0,0 0-1 0 0,-1 0 1 0 0,1 0 0 0 0,0 0 0 0 0,0 0 0 0 0,0 0-1 0 0,0 0 1 0 0,-1 0 0 0 0,1 0 0 0 0,0-1 0 0 0,-1 1-1 0 0,1 0 1 0 0,-1 0 0 0 0,1 0 0 0 0,-1-1 0 0 0,1 1-1 0 0,-1 0 1 0 0,0-1 0 0 0,1 1 0 0 0,-1 0 0 0 0,0-1-1 0 0,0 1 1 0 0,1-1 0 0 0,-1 1 0 0 0,0-1-1 0 0,0 1 1 0 0,0-1 0 0 0,0 0 0 0 0,1 1 0 0 0,-1-1-1 0 0,0 0 1 0 0,-1 0-1 0 0,1 2 27 0 0,-144 104 168 0 0,-4 9-144 0 0,23-16-45 0 0,112-86 6 0 0,3-4-13 0 0,1 1 1 0 0,0 0 0 0 0,1 1-1 0 0,0 0 1 0 0,1 0-1 0 0,0 1 1 0 0,1 0 0 0 0,1 1-1 0 0,-3 4 1 0 0,8-16 0 0 0,1 0-1 0 0,-1 1 1 0 0,0-1-1 0 0,0 0 0 0 0,1 1 1 0 0,-1-1-1 0 0,1 0 1 0 0,-1 1-1 0 0,1-1 0 0 0,0 1 1 0 0,0-1-1 0 0,-1 0 0 0 0,1 1 1 0 0,0-1-1 0 0,0 1 1 0 0,0-1-1 0 0,1 1 0 0 0,-1-1 1 0 0,0 0-1 0 0,0 1 1 0 0,1-1-1 0 0,-1 1 0 0 0,1-1 1 0 0,-1 0-1 0 0,1 1 0 0 0,0-1 1 0 0,-1 0-1 0 0,1 0 1 0 0,0 1-1 0 0,0-1 0 0 0,0 0 1 0 0,0 0-1 0 0,0 0 1 0 0,0 0-1 0 0,0 0 0 0 0,0 0 1 0 0,2 0 0 0 0,65 28 89 0 0,-10-23 47 0 0,1-2-1 0 0,-1-3 1 0 0,1-2-1 0 0,-1-3 1 0 0,4-3-136 0 0,77-10 306 0 0,-91 12-186 0 0,-47 3 211 0 0,1-9-874 0 0,-1 1-5298 0 0,-1 6 3812 0 0,0 1-621 0 0,0 0-3575 0 0,0-1-6095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3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10034 0 0,'0'0'2139'0'0,"0"0"-702"0"0,0 0-303 0 0,0 0 115 0 0,0 0 179 0 0,0 0 3 0 0,0 0-223 0 0,0 0-336 0 0,0 0-234 0 0,0 0-93 0 0,0 0-39 0 0,0 0 19 0 0,0 0-6 0 0,19 7 1141 0 0,114-18 908 0 0,238 11-1906 0 0,-274 4-592 0 0,-144-60 1685 0 0,-77-41-1552 0 0,66 44-170 0 0,54 36-3123 0 0,21 15-6648 0 0,-15 2 8273 0 0,4 0-11465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 2785 0 0,'0'0'2132'0'0,"0"0"-300"0"0,0 0-195 0 0,0 0-68 0 0,0 0 80 0 0,0 0-24 0 0,0 0-123 0 0,0 0-184 0 0,0 0-190 0 0,0 0-136 0 0,0 0-138 0 0,-3-1-98 0 0,3 1-671 0 0,0 0 0 0 0,-1 0 0 0 0,1 0 0 0 0,-1 0 0 0 0,1 0 0 0 0,-1-1-1 0 0,1 1 1 0 0,0 0 0 0 0,-1 0 0 0 0,1 1 0 0 0,-1-1 0 0 0,1 0 0 0 0,-1 0 0 0 0,1 0 0 0 0,0 0 0 0 0,-1 0 0 0 0,1 0 0 0 0,-1 0 0 0 0,1 1 0 0 0,0-1 0 0 0,-1 0 0 0 0,1 0 0 0 0,-1 1-1 0 0,1-1 1 0 0,0 0 0 0 0,-1 1 0 0 0,1-1 0 0 0,0 0 0 0 0,0 1 0 0 0,-1-1 0 0 0,1 0 0 0 0,0 1 0 0 0,0-1 0 0 0,0 0 0 0 0,-1 1 0 0 0,1-1 0 0 0,0 1 0 0 0,0-1 0 0 0,0 1 0 0 0,0-1-1 0 0,0 0 1 0 0,0 1 0 0 0,0-1 0 0 0,0 1 0 0 0,0-1 0 0 0,0 1 0 0 0,0-1 0 0 0,0 1 0 0 0,0-1 0 0 0,0 0 0 0 0,0 1 0 0 0,0-1 0 0 0,1 1 0 0 0,-1-1 0 0 0,0 0 0 0 0,0 1-85 0 0,0 11-394 0 0,-13 143 1839 0 0,14-49-754 0 0,-13 255 245 0 0,-17-71-867 0 0,29-289-102 0 0,0-1-17 0 0,0 0 6 0 0,0 0-2 0 0,0 0-5 0 0,0 0-13 0 0,0 0-17 0 0,0 0-23 0 0,0 0-20 0 0,0 0-18 0 0,-9-8-5854 0 0,8-9 170 0 0,2 9 315 0 0,-1 4-3700 0 0</inkml:trace>
  <inkml:trace contextRef="#ctx0" brushRef="#br0" timeOffset="582.213">386 86 5089 0 0,'0'0'3838'0'0,"0"0"-1769"0"0,0 0-818 0 0,0 0-139 0 0,0 0 161 0 0,0 0 180 0 0,0 0-41 0 0,0 0-272 0 0,0 0-352 0 0,0 0-291 0 0,0 0-171 0 0,0 0-82 0 0,0 0-18 0 0,5-3 103 0 0,12-8 75 0 0,1 30 925 0 0,-14-10-1115 0 0,0 1 0 0 0,-2 0 0 0 0,1 0 0 0 0,-1 0 0 0 0,0 1 0 0 0,-1-1 0 0 0,0 0 1 0 0,-1 1-1 0 0,0-1 0 0 0,-1 6-214 0 0,0 1 179 0 0,-2 477 1725 0 0,19-306-1657 0 0,-13-175 838 0 0,-6-45-505 0 0,-3 18-584 0 0,-1 0 0 0 0,-1 0 0 0 0,0 1 0 0 0,0 0 1 0 0,-1 0-1 0 0,-1 0 0 0 0,-1 2 0 0 0,1-1 1 0 0,-2 1-1 0 0,1 1 0 0 0,-2 0 0 0 0,1 1 1 0 0,-1 0-1 0 0,-1 1 0 0 0,1 0 0 0 0,-1 1 0 0 0,-1 0 1 0 0,1 2-1 0 0,-1 0 0 0 0,0 0 0 0 0,0 1 1 0 0,-1 1-1 0 0,0 1 4 0 0,-155-9-746 0 0,175 33-887 0 0,24 6-2104 0 0,-6-16-4209 0 0,-10-8-3756 0 0</inkml:trace>
  <inkml:trace contextRef="#ctx0" brushRef="#br0" timeOffset="960.111">709 745 9818 0 0,'0'0'3844'0'0,"0"0"-1745"0"0,0 0-766 0 0,0 0-71 0 0,0 0-106 0 0,0 0-153 0 0,0 0-281 0 0,0 0-320 0 0,0 0-130 0 0,0 0-76 0 0,0 0-49 0 0,0 0-3 0 0,0 0 8 0 0,-10 8 6 0 0,-31 27-8 0 0,38-32-126 0 0,0 1 0 0 0,0 0 0 0 0,1-1 0 0 0,-1 1 1 0 0,1 0-1 0 0,0 0 0 0 0,0 1 0 0 0,0-1 0 0 0,0 0 0 0 0,1 1 0 0 0,0-1 0 0 0,0 1 0 0 0,0-1 0 0 0,0 1 0 0 0,1 0 0 0 0,0-1 0 0 0,0 1 0 0 0,0 4-24 0 0,0-8 3 0 0,2 4 54 0 0,0-1-1 0 0,0 0 0 0 0,1 0 0 0 0,-1 0 1 0 0,1-1-1 0 0,0 1 0 0 0,0 0 0 0 0,0-1 1 0 0,1 0-1 0 0,-1 0 0 0 0,1 0 0 0 0,-1 0 1 0 0,1-1-1 0 0,0 1 0 0 0,0-1 1 0 0,0 0-1 0 0,1 0 0 0 0,-1 0 0 0 0,0-1 1 0 0,1 1-1 0 0,-1-1 0 0 0,1 0 0 0 0,-1-1 1 0 0,1 1-1 0 0,0-1 0 0 0,-1 0 0 0 0,1 0 1 0 0,-1 0-1 0 0,1-1 0 0 0,0 1 0 0 0,-1-1 1 0 0,4-1-57 0 0,-2 0 97 0 0,0 0 0 0 0,0 0 0 0 0,0 0 1 0 0,-1-1-1 0 0,1 0 0 0 0,-1 0 0 0 0,0 0 0 0 0,0-1 1 0 0,0 1-1 0 0,0-1 0 0 0,-1-1 0 0 0,0 1 0 0 0,1 0 1 0 0,-1-1-1 0 0,-1 0 0 0 0,1 0 0 0 0,-1 0 1 0 0,0-1-1 0 0,0 1 0 0 0,0-1 0 0 0,-1 1 0 0 0,0-1 1 0 0,0 0-1 0 0,-1 0 0 0 0,1 0 0 0 0,-1 0 0 0 0,0 0 1 0 0,-1-1-98 0 0,0 3-53 0 0,-1-1 1 0 0,1 1-1 0 0,-1-1 0 0 0,0 1 1 0 0,-1-1-1 0 0,1 1 1 0 0,-1 0-1 0 0,1 0 1 0 0,-2-1-1 0 0,1 1 1 0 0,0 0-1 0 0,-1 1 0 0 0,1-1 1 0 0,-1 0-1 0 0,0 1 1 0 0,0-1-1 0 0,-1 1 1 0 0,1 0-1 0 0,-1 0 1 0 0,1 1-1 0 0,-1-1 0 0 0,0 1 1 0 0,0-1-1 0 0,0 1 1 0 0,0 0-1 0 0,-1 1 1 0 0,1-1-1 0 0,0 1 1 0 0,-1 0-1 0 0,1 0 1 0 0,-1 0-1 0 0,1 1 0 0 0,-1-1 1 0 0,0 1-1 0 0,1 0 1 0 0,-1 1-1 0 0,1-1 1 0 0,-1 1-1 0 0,1 0 1 0 0,-1 0-1 0 0,1 0 0 0 0,-2 1 53 0 0,-13 8-2037 0 0,5-2-3036 0 0,3-1-6817 0 0</inkml:trace>
  <inkml:trace contextRef="#ctx0" brushRef="#br0" timeOffset="1317.196">1062 963 13259 0 0,'0'0'3078'0'0,"0"0"-1479"0"0,0 0-708 0 0,0 0-54 0 0,0 0 62 0 0,0 0 11 0 0,0 0-137 0 0,0 0-165 0 0,0 0-93 0 0,0 0-23 0 0,0 0 11 0 0,0 0-78 0 0,0 0-95 0 0,-5 15-88 0 0,-15 48-66 0 0,-1 2 218 0 0,17-32-390 0 0,4-33-37 0 0,10 0-4344 0 0,-8-3 3266 0 0,2-1-1923 0 0,-2 0-2449 0 0,1 1-5950 0 0</inkml:trace>
  <inkml:trace contextRef="#ctx0" brushRef="#br0" timeOffset="1679.51">1123 609 10682 0 0,'0'0'1526'0'0,"0"0"-471"0"0,0 0-135 0 0,0 0 128 0 0,0 0 147 0 0,0 0 24 0 0,0 0-161 0 0,0 0-257 0 0,0 0-251 0 0,0 0-177 0 0,0 0-68 0 0,0 0-6 0 0,0 0 4 0 0,-7 3-35 0 0,-20 10-64 0 0,20-10-76 0 0,7-3-44 0 0,0 0-12 0 0,15 3 2309 0 0,-44 19-1647 0 0,14-13-470 0 0,20-19-2134 0 0,3-3-6298 0 0,-6 9-3374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3641 0 0,'0'0'2514'0'0,"0"0"-535"0"0,0 0-510 0 0,0 0-224 0 0,0 0-56 0 0,0 0 74 0 0,0 0 47 0 0,0 0-58 0 0,0 0-153 0 0,0 0-158 0 0,0 0-131 0 0,0 0-111 0 0,0 0-67 0 0,-20 13-53 0 0,-59 37-48 0 0,3-6 930 0 0,-23 11 306 0 0,99-54-1730 0 0,0 1-1 0 0,1-1 1 0 0,-1 1-1 0 0,0-1 1 0 0,1 1 0 0 0,-1-1-1 0 0,1 1 1 0 0,0-1-1 0 0,-1 0 1 0 0,1 1-1 0 0,0-1 1 0 0,0 0-1 0 0,0 0 1 0 0,0 1 0 0 0,0-1-1 0 0,0 0 1 0 0,0 0-1 0 0,0 0 1 0 0,0 0-1 0 0,0 0 1 0 0,1 0-1 0 0,-1-1 1 0 0,0 1-1 0 0,1 0 1 0 0,-1-1 0 0 0,1 1-1 0 0,-1-1 1 0 0,0 1-1 0 0,1-1-36 0 0,0 1 63 0 0,56 31 500 0 0,47 37 109 0 0,-99-64-635 0 0,-1 0 0 0 0,0 0 0 0 0,0 1-1 0 0,0 0 1 0 0,0 0 0 0 0,-1 0 0 0 0,0 0 0 0 0,0 1 0 0 0,-1 0 0 0 0,0 0 0 0 0,0 0-1 0 0,0 0 1 0 0,-1 0 0 0 0,0 0 0 0 0,-1 1 0 0 0,1-1 0 0 0,-2 1 0 0 0,1-1-1 0 0,-1 1 1 0 0,0-1 0 0 0,0 1 0 0 0,-1 0 0 0 0,0-1 0 0 0,0 0 0 0 0,-1 1-1 0 0,0-1 1 0 0,-1 0 0 0 0,1 0 0 0 0,-1 0 0 0 0,0 0 0 0 0,-1 0 0 0 0,0-1-1 0 0,0 1 1 0 0,0-1 0 0 0,-1 0 0 0 0,-3 3-37 0 0,-7 4 32 0 0,-1-1 1 0 0,0-1-1 0 0,0 0 0 0 0,-1-1 1 0 0,0-1-1 0 0,-1 0 0 0 0,0-2 1 0 0,0 0-1 0 0,-1-1 0 0 0,0-1 1 0 0,0 0-1 0 0,0-2 0 0 0,-1 0 1 0 0,1-1-1 0 0,-1-1 0 0 0,0-1-32 0 0,18 0-92 0 0,-1-1 0 0 0,1 0 0 0 0,0 0-1 0 0,-1 0 1 0 0,1-1 0 0 0,0 1 0 0 0,0 0-1 0 0,0-1 1 0 0,0 1 0 0 0,0-1-1 0 0,0 0 1 0 0,1 1 0 0 0,-1-1 0 0 0,1 0-1 0 0,-1 0 1 0 0,1 0 0 0 0,0 0 0 0 0,-1-1-1 0 0,1 1 1 0 0,0 0 0 0 0,0 0 0 0 0,1-1-1 0 0,-1 1 1 0 0,0-1 0 0 0,1 1-1 0 0,-1 0 1 0 0,1-1 0 0 0,0 1 0 0 0,0-1-1 0 0,0 1 1 0 0,0-1 0 0 0,1 1 0 0 0,-1-1-1 0 0,0 1 1 0 0,1 0 0 0 0,0-1 0 0 0,0 1-1 0 0,-1-1 1 0 0,1 1 0 0 0,1 0-1 0 0,-1 0 1 0 0,0 0 0 0 0,1-1 92 0 0,26-26-7575 0 0,-18 19 1158 0 0,-3 5-4207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288 325 0 0 0,'0'0'267'0'0,"0"0"872"0"0,0 0 504 0 0,0 0 316 0 0,0 0 179 0 0,0 0-7 0 0,0 0-200 0 0,0 0-286 0 0,0 0-268 0 0,0 0-209 0 0,0 0-77 0 0,0 0 44 0 0,0 0 28 0 0,19-5-16 0 0,57-12-87 0 0,-127 33 1856 0 0,-112 53-1821 0 0,100-34-797 0 0,64-33-276 0 0,0 1 1 0 0,-1-1-1 0 0,2 1 0 0 0,-1-1 1 0 0,0 0-1 0 0,0 1 1 0 0,1-1-1 0 0,-1 0 1 0 0,1 0-1 0 0,0 0 1 0 0,0 0-1 0 0,-1 0 0 0 0,1 0 1 0 0,0-1-1 0 0,1 1 1 0 0,-1-1-1 0 0,0 1 1 0 0,0-1-1 0 0,1 0 0 0 0,-1 0 1 0 0,1 0-1 0 0,-1 0 1 0 0,1 0-1 0 0,-1 0 1 0 0,1-1-1 0 0,-1 1 0 0 0,1-1 1 0 0,0 0-23 0 0,9 7 109 0 0,0-1 0 0 0,0 2 0 0 0,0 0 0 0 0,-1 0 0 0 0,0 1 0 0 0,-1 0 0 0 0,0 1 0 0 0,5 7-109 0 0,-10-11 53 0 0,1 1 0 0 0,-2 0-1 0 0,1 1 1 0 0,-1-1 0 0 0,0 1 0 0 0,-1 0 0 0 0,0 0-1 0 0,0 0 1 0 0,-1 0 0 0 0,1 0 0 0 0,-2 1 0 0 0,1-1-1 0 0,-1 1 1 0 0,-1-1 0 0 0,0 1 0 0 0,0-1 0 0 0,-1 8-53 0 0,-2-8 45 0 0,0 0 1 0 0,0-1-1 0 0,0 1 1 0 0,-1-1-1 0 0,0 1 1 0 0,-1-2-1 0 0,0 1 1 0 0,0 0-1 0 0,0-1 1 0 0,-1 0-1 0 0,0 0 1 0 0,0 0-1 0 0,0-1 1 0 0,-1 0-1 0 0,0 0 1 0 0,0-1-1 0 0,-2 1-45 0 0,2 1 10 0 0,-1-1 0 0 0,1 0 0 0 0,-1 0 0 0 0,0-1 1 0 0,0 0-1 0 0,-1 0 0 0 0,1-1 0 0 0,-1 0 0 0 0,0-1 0 0 0,1 0 0 0 0,-1 0 0 0 0,0-1 0 0 0,0 0 0 0 0,-1-1 1 0 0,1 0-1 0 0,0 0 0 0 0,0-1 0 0 0,0 0 0 0 0,0 0 0 0 0,0-1 0 0 0,-8-3-10 0 0,16 5-51 0 0,0-1-1 0 0,0 1 1 0 0,0 0-1 0 0,-1-1 0 0 0,1 1 1 0 0,0-1-1 0 0,0 0 1 0 0,0 1-1 0 0,0-1 1 0 0,1 0-1 0 0,-1 1 1 0 0,0-1-1 0 0,0 0 1 0 0,0 0-1 0 0,0 0 1 0 0,1 0-1 0 0,-1 0 1 0 0,1 0-1 0 0,-1 0 0 0 0,0 0 1 0 0,1 0-1 0 0,0 0 1 0 0,-1 0-1 0 0,1-1 1 0 0,0 1-1 0 0,-1 0 1 0 0,1 0-1 0 0,0 0 1 0 0,0 0-1 0 0,0-1 1 0 0,0 1-1 0 0,0 0 1 0 0,0 0-1 0 0,1-1 52 0 0,38-46-7292 0 0,-26 40 1912 0 0,-4 0-5465 0 0</inkml:trace>
  <inkml:trace contextRef="#ctx0" brushRef="#br0" timeOffset="600.839">704 428 15411 0 0,'0'0'1687'0'0,"0"0"-357"0"0,0 0-96 0 0,0 0-37 0 0,0 0-85 0 0,0 0-206 0 0,0 0-187 0 0,0 0-116 0 0,0 0-91 0 0,0 0-87 0 0,0 0-80 0 0,0 0-67 0 0,-12 21-49 0 0,-37 65-50 0 0,33-27 76 0 0,18-45-210 0 0,-3-9-27 0 0,1 0 0 0 0,0 0-1 0 0,1 0 1 0 0,-1-1 0 0 0,1 1 0 0 0,0 0 0 0 0,0 0-1 0 0,0-1 1 0 0,1 1 0 0 0,0 0 0 0 0,0-1 0 0 0,0 0-1 0 0,0 1 1 0 0,1-1 0 0 0,-1 0 0 0 0,1 0 0 0 0,0 0-1 0 0,0-1 1 0 0,1 1 0 0 0,-1-1 0 0 0,1 1-1 0 0,0-1 1 0 0,0 0 0 0 0,0-1 0 0 0,0 1 0 0 0,0-1-1 0 0,0 0 1 0 0,1 0 0 0 0,-1 0 0 0 0,1 0 0 0 0,0-1-1 0 0,-1 0 1 0 0,1 0 0 0 0,0 0 0 0 0,0 0-18 0 0,4-2 55 0 0,-1 1-1 0 0,0-1 1 0 0,1 0 0 0 0,-1-1 0 0 0,0 0 0 0 0,0 0 0 0 0,0-1-1 0 0,0 0 1 0 0,0 0 0 0 0,0-1 0 0 0,-1 0 0 0 0,0-1 0 0 0,0 1-1 0 0,0-1 1 0 0,0 0 0 0 0,-1-1 0 0 0,3-2-55 0 0,17-18 225 0 0,-1-2-1 0 0,-1 0 1 0 0,-2-1-1 0 0,-1-2 1 0 0,12-22-225 0 0,-18 35 376 0 0,1 60-374 0 0,-1-1 1 0 0,-1 2-1 0 0,-3 0 1 0 0,3 25-3 0 0,-10-48-15 0 0,8 37-32 0 0,-3 0 1 0 0,-2 1 0 0 0,-2-1 0 0 0,-4 43 46 0 0,-2-74-15 0 0,-1-1 0 0 0,-1 1 0 0 0,-1 0 0 0 0,-2-1 0 0 0,0 1 0 0 0,-2-2 0 0 0,0 1 0 0 0,-2-1 0 0 0,-1 0 0 0 0,-1-1 0 0 0,-9 13 15 0 0,17-29 4 0 0,-1 0-1 0 0,-1-1 0 0 0,1 1 1 0 0,-1-1-1 0 0,0-1 0 0 0,0 1 1 0 0,-1-1-1 0 0,0 0 0 0 0,1 0 1 0 0,-2-1-1 0 0,1 0 0 0 0,0 0 1 0 0,-1-1-1 0 0,0 0 0 0 0,0 0 1 0 0,0-1-1 0 0,0 0 0 0 0,0 0 1 0 0,0-1-1 0 0,-1 0 0 0 0,1-1 1 0 0,0 1-1 0 0,-1-2 0 0 0,1 1 1 0 0,0-1-1 0 0,-1 0 0 0 0,1-1 1 0 0,0 0-4 0 0,2-2 4 0 0,1 0 1 0 0,0-1 0 0 0,0 1 0 0 0,0-1 0 0 0,0 0-1 0 0,1-1 1 0 0,0 1 0 0 0,0-1 0 0 0,0 1 0 0 0,1-1-1 0 0,0-1 1 0 0,0 1 0 0 0,0 0 0 0 0,1-1 0 0 0,0 1 0 0 0,0-1-1 0 0,1 1 1 0 0,0-1 0 0 0,0 0 0 0 0,0 0 0 0 0,1 0-1 0 0,0 1 1 0 0,1-1 0 0 0,-1 0 0 0 0,1 0 0 0 0,0 0-1 0 0,1 1 1 0 0,0-3-5 0 0,9-21-42 0 0,1 1 1 0 0,1 0-1 0 0,1 1 0 0 0,1 0 0 0 0,2 1 0 0 0,1 1 0 0 0,0 1 0 0 0,2 0 0 0 0,13-11 42 0 0,-31 34-13 0 0,101-109-2698 0 0,-80 89-1485 0 0,0 0-3278 0 0,-13 14-4853 0 0</inkml:trace>
  <inkml:trace contextRef="#ctx0" brushRef="#br0" timeOffset="1057.077">1542 380 5001 0 0,'0'0'1503'0'0,"0"0"-424"0"0,0 0 72 0 0,0 0 345 0 0,0 0 251 0 0,0 0 32 0 0,0 0-206 0 0,0 0-302 0 0,0 0-174 0 0,0 0-33 0 0,0 0 31 0 0,0 0 43 0 0,0 0-58 0 0,12-8-140 0 0,32-22 769 0 0,-217 112-330 0 0,172-81-1377 0 0,1 0 0 0 0,0 1 0 0 0,-1-1 0 0 0,1 0 0 0 0,0 0 0 0 0,0 1 0 0 0,0-1 0 0 0,0 0 0 0 0,0 0 0 0 0,1 1 1 0 0,-1-1-1 0 0,0 0 0 0 0,0 0 0 0 0,1 1 0 0 0,-1-1 0 0 0,1 0 0 0 0,-1 0 0 0 0,1 0 0 0 0,-1 0 0 0 0,1 0 0 0 0,0 0 1 0 0,0 0-1 0 0,-1 0 0 0 0,1 0 0 0 0,0 0 0 0 0,0 0 0 0 0,0 0 0 0 0,0 0 0 0 0,0-1 0 0 0,0 1 0 0 0,0 0 0 0 0,0-1 1 0 0,1 1-1 0 0,-1-1 0 0 0,0 1 0 0 0,0-1 0 0 0,0 0 0 0 0,1 1 0 0 0,-1-1 0 0 0,0 0 0 0 0,0 0 0 0 0,1 0 0 0 0,-1 0 1 0 0,0 0-1 0 0,1 0-2 0 0,4 2 44 0 0,53 13 140 0 0,-37-8-146 0 0,-16-6-22 0 0,0 0 0 0 0,0 0 0 0 0,0 0 0 0 0,-1 1 0 0 0,1-1 0 0 0,0 1 0 0 0,-1 1 0 0 0,1-1 0 0 0,-1 1 0 0 0,0 0 0 0 0,0 0 0 0 0,0 1 0 0 0,0-1 0 0 0,-1 1 0 0 0,1 0 0 0 0,-1 0 0 0 0,0 1 0 0 0,0-1 0 0 0,0 1 0 0 0,-1 0 0 0 0,0 0 0 0 0,0 0 0 0 0,0 0 0 0 0,0 1 0 0 0,-1-1 0 0 0,0 1 0 0 0,0 0 0 0 0,-1-1 0 0 0,1 3-16 0 0,-2-2 42 0 0,-1 1 0 0 0,0 0 0 0 0,0-1 0 0 0,0 1 0 0 0,-1-1 0 0 0,0 0 0 0 0,0 1 0 0 0,-1-1 0 0 0,0 0 0 0 0,0 0 0 0 0,0-1 0 0 0,0 1 0 0 0,-1 0 0 0 0,0-1 0 0 0,-1 0 1 0 0,1 0-1 0 0,-4 2-42 0 0,-5 8 24 0 0,-1-2 0 0 0,-1 1 0 0 0,0-2 0 0 0,-1 0 0 0 0,0-1 0 0 0,-1-1 0 0 0,0 0 1 0 0,0-1-1 0 0,-1-1 0 0 0,0-1 0 0 0,-1-1 0 0 0,-11 3-24 0 0,4-21-2682 0 0,34-20-5402 0 0,-1 19 954 0 0,-1 4-2904 0 0</inkml:trace>
  <inkml:trace contextRef="#ctx0" brushRef="#br0" timeOffset="1317.678">2181 1 15155 0 0,'0'0'4977'0'0,"0"0"-3191"0"0,0 0-1107 0 0,0 0 9 0 0,0 0 157 0 0,0 0 89 0 0,0 0-2 0 0,0 0-130 0 0,0 0-179 0 0,0 0-145 0 0,-8 35-82 0 0,-25 114-80 0 0,-39 67 483 0 0,65-192-777 0 0,-13 36-40 0 0,2 2 0 0 0,3 0 0 0 0,3 0 0 0 0,2 8 18 0 0,10-67-1020 0 0,-2 21 2011 0 0,0-22-4988 0 0,-2-6-5196 0 0,2 1-891 0 0</inkml:trace>
  <inkml:trace contextRef="#ctx0" brushRef="#br0" timeOffset="1788.341">1816 387 12723 0 0,'0'0'2991'0'0,"0"0"-1257"0"0,0 0-711 0 0,0 0-163 0 0,0 0 97 0 0,0 0 128 0 0,0 0-35 0 0,0 0-165 0 0,0 0-231 0 0,0 0-177 0 0,0 0-29 0 0,0 0 12 0 0,0 0 27 0 0,25 8 14 0 0,78 24-33 0 0,24-20 602 0 0,214-48-172 0 0,-310 32-1207 0 0,-87 33 176 0 0,56-29 146 0 0,0 0 6 0 0,0 0 7 0 0,0 0-12 0 0,0 0-34 0 0,29-1 53 0 0,50-9-100 0 0,-79 10 7 0 0,0 0-36 0 0,0 0-44 0 0,0 0-64 0 0,0 0-108 0 0,0 0-232 0 0,0 0-400 0 0,-4 0-10483 0 0,1 0-704 0 0</inkml:trace>
  <inkml:trace contextRef="#ctx0" brushRef="#br0" timeOffset="2671.194">2426 549 3833 0 0,'0'0'3577'0'0,"0"0"-806"0"0,0 0-511 0 0,0 0-314 0 0,0 0-291 0 0,0 0-311 0 0,0 0-365 0 0,0 0-324 0 0,0 0-230 0 0,0 0-66 0 0,0 0 125 0 0,0 0 94 0 0,0 0 67 0 0,4 3-3 0 0,3 0-417 0 0,0 1 0 0 0,1-1 1 0 0,0-1-1 0 0,-1 1 0 0 0,1-1 1 0 0,0 0-1 0 0,0-1 0 0 0,1 0 1 0 0,-1 0-1 0 0,0-1 0 0 0,0 0 1 0 0,0-1-1 0 0,0 0 0 0 0,1 0 1 0 0,-1 0-1 0 0,0-1 0 0 0,-1 0 1 0 0,1-1-1 0 0,0 0 0 0 0,-1 0 1 0 0,1 0-1 0 0,-1-1 0 0 0,0-1 1 0 0,4-2-226 0 0,-6 5 50 0 0,1-1 0 0 0,-1 0 0 0 0,0 0 0 0 0,0-1 0 0 0,-1 1 0 0 0,1-1 0 0 0,-1 0 0 0 0,1 0 0 0 0,-1 0 0 0 0,0-1 0 0 0,-1 0 0 0 0,1 1 0 0 0,-1-1 0 0 0,0-1 0 0 0,0 1 0 0 0,-1 0 0 0 0,0-1 0 0 0,0 1 0 0 0,0-1 0 0 0,0 0 0 0 0,-1 1 0 0 0,0-1 0 0 0,0 0 0 0 0,0 0 0 0 0,-1 0 0 0 0,0 0 0 0 0,0 0 0 0 0,-1 0 1 0 0,0-2-51 0 0,-2 3 0 0 0,-1 0 0 0 0,0 1 0 0 0,0-1 0 0 0,0 1 0 0 0,-1 0 0 0 0,1-1 0 0 0,-1 2 0 0 0,0-1 1 0 0,0 1-1 0 0,-1 0 0 0 0,1 0 0 0 0,-1 0 0 0 0,1 1 0 0 0,-1-1 0 0 0,0 1 0 0 0,0 1 0 0 0,0-1 1 0 0,0 1-1 0 0,0 0 0 0 0,0 1 0 0 0,0-1 0 0 0,0 1 0 0 0,-1 1 0 0 0,-1-1 0 0 0,0 0-12 0 0,0 0-1 0 0,0 1 1 0 0,0 0-1 0 0,0 0 1 0 0,0 1-1 0 0,1 0 0 0 0,-1 0 1 0 0,1 1-1 0 0,-1 0 1 0 0,1 0-1 0 0,0 1 1 0 0,0 0-1 0 0,0 0 1 0 0,1 1-1 0 0,-3 1 13 0 0,-3 2-10 0 0,1 1 0 0 0,-1 0 0 0 0,2 1 0 0 0,-1 0 0 0 0,1 0 0 0 0,1 1 0 0 0,0 1 0 0 0,0 0-1 0 0,1 0 1 0 0,1 0 0 0 0,0 1 0 0 0,0 0 0 0 0,2 1 0 0 0,-1-1 0 0 0,2 1 0 0 0,0 0 0 0 0,1 0 0 0 0,-2 11 10 0 0,7-17 9 0 0,1 0-1 0 0,-1 0 1 0 0,1 0 0 0 0,1 0 0 0 0,-1-1 0 0 0,1 1 0 0 0,1-1 0 0 0,-1 0-1 0 0,1 0 1 0 0,0 0 0 0 0,1-1 0 0 0,0 0 0 0 0,0 0 0 0 0,0 0-1 0 0,1-1 1 0 0,-1 0 0 0 0,1 0 0 0 0,0-1 0 0 0,1 0 0 0 0,-1 0-1 0 0,1 0 1 0 0,0-1 0 0 0,0 0 0 0 0,0-1 0 0 0,0 0 0 0 0,0 0 0 0 0,7 0-9 0 0,-4 1 18 0 0,-1 0 0 0 0,1 0 1 0 0,0-1-1 0 0,0 0 0 0 0,0-1 1 0 0,0-1-1 0 0,0 1 0 0 0,0-2 1 0 0,0 0-1 0 0,0 0 0 0 0,0-1 1 0 0,0 0-1 0 0,-1-1 0 0 0,1 0 1 0 0,-1 0-1 0 0,1-2 1 0 0,-1 1-1 0 0,0-1 0 0 0,-1 0 1 0 0,1-1-1 0 0,5-5-18 0 0,6-13-1226 0 0,-17 15-2135 0 0,-1-2-4379 0 0,-2 7-4825 0 0</inkml:trace>
  <inkml:trace contextRef="#ctx0" brushRef="#br0" timeOffset="3406.965">2770 796 6457 0 0,'0'0'2368'0'0,"0"0"-247"0"0,0 0 22 0 0,0 0 85 0 0,0 0-135 0 0,0 0-339 0 0,0 0-330 0 0,0 0-229 0 0,0 0-102 0 0,0 0-73 0 0,0 0-113 0 0,0 0-118 0 0,0 0-119 0 0,6-6-101 0 0,21-17-79 0 0,1-32 1042 0 0,6-31-623 0 0,-23 56-790 0 0,1 1 0 0 0,1 0 0 0 0,2 0 0 0 0,1 1 0 0 0,1 1 0 0 0,12-14-119 0 0,22 15 80 0 0,-28 74-119 0 0,-16 154-57 0 0,-7-201 95 0 0,0 1 1 0 0,-1-1-1 0 0,1 1 0 0 0,0-1 1 0 0,0 0-1 0 0,0 1 0 0 0,0-1 0 0 0,0 1 1 0 0,1-1-1 0 0,-1 0 0 0 0,0 1 1 0 0,1-1-1 0 0,-1 0 0 0 0,1 1 0 0 0,-1-1 1 0 0,1 0-1 0 0,0 1 0 0 0,-1-1 1 0 0,1 0-1 0 0,0 0 0 0 0,0 0 0 0 0,0 0 1 0 0,0 0-1 0 0,0 0 0 0 0,0 0 0 0 0,0 0 1 0 0,0 0-1 0 0,1 0 0 0 0,-1-1 1 0 0,0 1-1 0 0,0 0 0 0 0,1-1 0 0 0,-1 1 1 0 0,0-1-1 0 0,1 0 0 0 0,-1 1 1 0 0,1-1-1 0 0,-1 0 0 0 0,0 0 0 0 0,1 0 1 0 0,-1 0-1 0 0,1 0 0 0 0,-1 0 1 0 0,0 0-1 0 0,1 0 0 0 0,-1 0 0 0 0,1-1 1 0 0,-1 1-1 0 0,0-1 0 0 0,1 1 1 0 0,-1-1-1 0 0,1 0 1 0 0,203-192 80 0 0,-201 189-78 0 0,-1 1-1 0 0,1 0 1 0 0,0 0 0 0 0,0 0 0 0 0,1 1 0 0 0,-1-1-1 0 0,0 1 1 0 0,1 0 0 0 0,0 0 0 0 0,-1 1 0 0 0,1-1-1 0 0,0 1 1 0 0,0 0 0 0 0,0 0 0 0 0,0 1 0 0 0,0-1 0 0 0,0 1-2 0 0,-4 2-1 0 0,1 0 1 0 0,0 1 0 0 0,-1-1 0 0 0,1 1 0 0 0,-1-1 0 0 0,1 1-1 0 0,-1-1 1 0 0,0 1 0 0 0,0 0 0 0 0,-1-1 0 0 0,1 1 0 0 0,0 0 0 0 0,-1 0-1 0 0,0-1 1 0 0,0 1 0 0 0,0 0 0 0 0,0 0 0 0 0,0 0 0 0 0,0 0 0 0 0,-1-1-1 0 0,1 1 1 0 0,-1 1 0 0 0,1 3 4 0 0,-5 61 68 0 0,3-58-86 0 0,0 1-1 0 0,0-1 1 0 0,2 0-1 0 0,-1 0 1 0 0,1 0 0 0 0,0 1-1 0 0,1-1 1 0 0,1 0-1 0 0,-1 0 1 0 0,2 0-1 0 0,-1 0 1 0 0,1 0-1 0 0,1 0 1 0 0,0-1-1 0 0,0 0 1 0 0,2 3 14 0 0,10-3-1026 0 0,-10-9-2654 0 0,-2-2-4745 0 0,-4-1-4395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81 15827 0 0,'0'0'1441'0'0,"0"0"-640"0"0,0 0-242 0 0,0 0 125 0 0,0 0 164 0 0,0 0 90 0 0,0 0-82 0 0,0 0-156 0 0,0 0-174 0 0,0 0-144 0 0,-26 31-79 0 0,-79 98-71 0 0,70-65 14 0 0,35-53-200 0 0,-1-8-20 0 0,0 1 0 0 0,0 0 0 0 0,0 0 0 0 0,1 0 0 0 0,-1 0 0 0 0,1-1-1 0 0,0 1 1 0 0,0 0 0 0 0,1 0 0 0 0,-1 0 0 0 0,1 0 0 0 0,0 0 0 0 0,-1-1 0 0 0,2 1 0 0 0,-1 0 0 0 0,0-1-1 0 0,1 1 1 0 0,0-1 0 0 0,0 1 0 0 0,0-1 0 0 0,0 0 0 0 0,0 0 0 0 0,1 0 0 0 0,-1 0 0 0 0,1 0-1 0 0,0 0 1 0 0,0-1 0 0 0,0 0 0 0 0,0 1 0 0 0,1-1 0 0 0,-1 0 0 0 0,0 0 0 0 0,1-1 0 0 0,-1 1 0 0 0,1-1-1 0 0,0 0-25 0 0,4 1 88 0 0,0-1-1 0 0,-1 0 1 0 0,1 0-1 0 0,0-1 1 0 0,-1 0-1 0 0,1 0 1 0 0,0-1-1 0 0,-1 0 1 0 0,1 0-1 0 0,-1-1 1 0 0,1 0-1 0 0,-1 0 1 0 0,0-1-1 0 0,0 0 1 0 0,0 0-1 0 0,0-1 1 0 0,0 0-1 0 0,-1 0 1 0 0,0-1-1 0 0,1 1 1 0 0,-2-1-1 0 0,1-1 1 0 0,-1 1-1 0 0,1-1 1 0 0,-1 0-1 0 0,-1 0 1 0 0,1 0-1 0 0,-1-1 1 0 0,-1 1-1 0 0,1-1 1 0 0,-1 0-1 0 0,0 0 1 0 0,0-1-1 0 0,-1 1 1 0 0,0 0-1 0 0,-1-1 1 0 0,1 0-1 0 0,-1 1 1 0 0,-1-1-1 0 0,1 0 1 0 0,-2 1-1 0 0,1-1 1 0 0,-1-6-88 0 0,-4 6-113 0 0,0-1 1 0 0,-1 1 0 0 0,0 0 0 0 0,0 0 0 0 0,0 1 0 0 0,-1-1-1 0 0,0 1 1 0 0,-1 1 0 0 0,1 0 0 0 0,-1 0 0 0 0,-1 0 0 0 0,1 1-1 0 0,-1 0 1 0 0,0 1 0 0 0,0 0 0 0 0,0 0 0 0 0,0 1 0 0 0,-1 0-1 0 0,-1 0 113 0 0,-4 4-3855 0 0,7 5-4284 0 0,6-2-4330 0 0</inkml:trace>
  <inkml:trace contextRef="#ctx0" brushRef="#br0" timeOffset="542.794">428 508 13291 0 0,'0'0'1880'0'0,"0"0"-218"0"0,0 0 73 0 0,0 0-24 0 0,0 0-117 0 0,0 0-287 0 0,0 0-331 0 0,0 0-157 0 0,0 0-137 0 0,0 0-147 0 0,0 0-92 0 0,0 0-60 0 0,5-16-28 0 0,34-108 575 0 0,-28 95-725 0 0,1 1 0 0 0,1 1 0 0 0,1 0-1 0 0,2 0 1 0 0,1 2 0 0 0,11-13-205 0 0,-27 36-1 0 0,0 0 0 0 0,0 1 0 0 0,0-1 1 0 0,0 0-1 0 0,0 1 0 0 0,1-1 0 0 0,-1 1 0 0 0,1 0 1 0 0,-1 0-1 0 0,1-1 0 0 0,-1 1 0 0 0,1 0 0 0 0,0 0 1 0 0,0 0-1 0 0,-1 1 0 0 0,1-1 0 0 0,0 0 1 0 0,0 1-1 0 0,0-1 0 0 0,0 1 0 0 0,0-1 0 0 0,0 1 1 0 0,0 0-1 0 0,0 0 0 0 0,0 0 0 0 0,0 0 0 0 0,0 0 1 0 0,-1 1-1 0 0,1-1 0 0 0,0 0 0 0 0,0 1 1 0 0,0 0-1 0 0,0-1 0 0 0,1 1 1 0 0,0 4-4 0 0,1 0 0 0 0,-1-1 0 0 0,0 1 0 0 0,0 1 0 0 0,0-1 0 0 0,-1 0 0 0 0,1 1 1 0 0,-1-1-1 0 0,-1 1 0 0 0,1-1 0 0 0,-1 1 0 0 0,0 0 0 0 0,0 0 0 0 0,-1 0 4 0 0,9 36-38 0 0,-9-40 38 0 0,1-1-1 0 0,-1 1 1 0 0,1 0 0 0 0,0-1 0 0 0,0 1 0 0 0,-1-1 0 0 0,1 1 0 0 0,0-1 0 0 0,0 0 0 0 0,0 1 0 0 0,1-1 0 0 0,-1 0 0 0 0,0 0 0 0 0,0 0 0 0 0,1 0 0 0 0,-1 0 0 0 0,0 0-1 0 0,1 0 1 0 0,-1 0 0 0 0,1 0 0 0 0,0-1 0 0 0,-1 1 0 0 0,1 0 0 0 0,-1-1 0 0 0,1 0 0 0 0,0 1 0 0 0,-1-1 0 0 0,1 0 0 0 0,0 0 0 0 0,0 0 0 0 0,-1 0 0 0 0,1 0-1 0 0,0 0 1 0 0,-1-1 0 0 0,1 1 0 0 0,0 0 0 0 0,-1-1 0 0 0,1 1 0 0 0,0-1 0 0 0,-1 0 0 0 0,1 1 0 0 0,-1-1 0 0 0,1 0 0 0 0,-1 0 0 0 0,1-1 0 0 0,68-50 84 0 0,44-35-101 0 0,-40 57 23 0 0,-72 32-9 0 0,0 0 1 0 0,0 0-1 0 0,0 1 0 0 0,0-1 0 0 0,-1 0 0 0 0,1 1 1 0 0,0-1-1 0 0,-1 1 0 0 0,0-1 0 0 0,0 1 0 0 0,0 0 1 0 0,0 0-1 0 0,0-1 0 0 0,0 1 0 0 0,-1 0 0 0 0,1 0 0 0 0,-1 0 1 0 0,0 3 2 0 0,15 156-1057 0 0,-14-159 354 0 0,0-1-1522 0 0,-1 0-3392 0 0,0-2-4059 0 0</inkml:trace>
  <inkml:trace contextRef="#ctx0" brushRef="#br0" timeOffset="931.372">1237 335 3273 0 0,'0'0'6230'0'0,"0"0"-2550"0"0,0 0-958 0 0,0 0-280 0 0,0 0-353 0 0,0 0-346 0 0,0 0-342 0 0,0 0-324 0 0,32-4-231 0 0,100-12-181 0 0,-57-7 337 0 0,-65 18-901 0 0,1 0 0 0 0,-1 0 0 0 0,0-1 0 0 0,0-1 0 0 0,-1 0 0 0 0,0 0 0 0 0,0 0 0 0 0,0-1 0 0 0,-1-1 1 0 0,-1 1-1 0 0,1-2 0 0 0,-1 1 0 0 0,-1-1 0 0 0,0 1 0 0 0,0-2 0 0 0,-1 1 0 0 0,0-1 0 0 0,-1 1 0 0 0,0-1 0 0 0,0-1 0 0 0,-2 1 0 0 0,1 0 1 0 0,-1-1-1 0 0,0-6-101 0 0,-2 15 0 0 0,0 1 1 0 0,-1-1 0 0 0,1 1-1 0 0,0-1 1 0 0,-1 1-1 0 0,1-1 1 0 0,-1 1 0 0 0,0-1-1 0 0,0 1 1 0 0,0-1 0 0 0,0 1-1 0 0,0 0 1 0 0,-1 0 0 0 0,1-1-1 0 0,-1 1 1 0 0,1 0-1 0 0,-1 0 1 0 0,0 1 0 0 0,0-1-1 0 0,1 0 1 0 0,-1 0 0 0 0,-1 1-1 0 0,1 0 1 0 0,0-1-1 0 0,0 1 1 0 0,0 0 0 0 0,-1 0-1 0 0,1 0 1 0 0,-1 0 0 0 0,1 0-1 0 0,-1 1 1 0 0,1-1 0 0 0,-1 1-1 0 0,1-1 1 0 0,-2 1-1 0 0,-2 0-6 0 0,0-1-1 0 0,0 1 1 0 0,-1 1 0 0 0,1-1 0 0 0,0 1-1 0 0,0 0 1 0 0,0 0 0 0 0,0 1 0 0 0,0 0-1 0 0,0 0 1 0 0,1 0 0 0 0,-1 1 0 0 0,1 0-1 0 0,-4 1 7 0 0,-5 6-14 0 0,1 0 0 0 0,0 0-1 0 0,0 1 1 0 0,1 1-1 0 0,0 0 1 0 0,1 1 0 0 0,1 0-1 0 0,0 1 1 0 0,0 0 0 0 0,2 0-1 0 0,-1 1 1 0 0,2 0-1 0 0,0 0 1 0 0,1 1 0 0 0,1 0-1 0 0,0 0 1 0 0,1 0-1 0 0,1 1 1 0 0,0 0 0 0 0,1-1-1 0 0,1 1 1 0 0,1 0 0 0 0,1 13 14 0 0,0-25 6 0 0,0-1 0 0 0,1 1 0 0 0,0-1 0 0 0,-1 1 0 0 0,1-1 0 0 0,1 0-1 0 0,-1 0 1 0 0,1 0 0 0 0,-1 0 0 0 0,1 0 0 0 0,0-1 0 0 0,1 1 0 0 0,-1-1 0 0 0,0 0 0 0 0,1 0 0 0 0,0 0 0 0 0,0 0 0 0 0,0-1 0 0 0,0 1 0 0 0,0-1 0 0 0,0 0 0 0 0,1-1 0 0 0,-1 1 0 0 0,1-1 0 0 0,-1 0 0 0 0,2 1-6 0 0,60 8-1823 0 0,-4-8-5398 0 0,-60-2 6913 0 0,12 0-11965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35 3481 0 0,'0'0'1797'0'0,"0"0"-108"0"0,0 0 153 0 0,0 0 341 0 0,0 0 165 0 0,0 0-121 0 0,0 0-345 0 0,0 0-452 0 0,0 0-374 0 0,0 0-271 0 0,0 0-174 0 0,0 0-97 0 0,0 0-10 0 0,-8-5 33 0 0,-29-18 15 0 0,33 22-428 0 0,0 0 0 0 0,0-1-1 0 0,0 1 1 0 0,0 1 0 0 0,0-1-1 0 0,0 1 1 0 0,0-1 0 0 0,0 1-1 0 0,0 0 1 0 0,0 0-1 0 0,0 1 1 0 0,0 0 0 0 0,-1-1-1 0 0,1 1 1 0 0,1 0 0 0 0,-1 1-1 0 0,0-1 1 0 0,-1 1-124 0 0,-10 3 315 0 0,-61 27 844 0 0,75-31-1153 0 0,0 0-1 0 0,0 0 1 0 0,0 0 0 0 0,0 1-1 0 0,0-1 1 0 0,0 0 0 0 0,0 1 0 0 0,0-1-1 0 0,0 0 1 0 0,1 1 0 0 0,-1-1 0 0 0,0 1-1 0 0,1-1 1 0 0,-1 1 0 0 0,1-1-1 0 0,0 1 1 0 0,-1 0 0 0 0,1-1 0 0 0,0 1-1 0 0,0-1 1 0 0,0 1 0 0 0,0 0 0 0 0,0-1-1 0 0,1 1 1 0 0,-1-1 0 0 0,0 1-1 0 0,1 0 1 0 0,-1-1 0 0 0,1 1 0 0 0,0-1-1 0 0,-1 0 1 0 0,1 1 0 0 0,0-1-1 0 0,0 1 1 0 0,0-1 0 0 0,0 0 0 0 0,0 0-1 0 0,1 1-5 0 0,48 45 154 0 0,-36-39-109 0 0,-5-5-19 0 0,0 0 0 0 0,-1 0 0 0 0,0 1-1 0 0,1 0 1 0 0,-2 1 0 0 0,1-1 0 0 0,0 2-1 0 0,-1-1 1 0 0,0 1 0 0 0,0 0 0 0 0,-1 1-1 0 0,0-1 1 0 0,0 1 0 0 0,0 0 0 0 0,-1 1-1 0 0,0 0 1 0 0,0-1 0 0 0,-1 2 0 0 0,0-1-1 0 0,-1 0 1 0 0,1 1 0 0 0,-2-1 0 0 0,1 1-1 0 0,-1 0 1 0 0,0 2-26 0 0,-2-7 37 0 0,-1 0 0 0 0,1 0 1 0 0,-1 1-1 0 0,1-1 0 0 0,-1 0 0 0 0,0 0 0 0 0,-1 0 0 0 0,1 0 1 0 0,-1 0-1 0 0,1 0 0 0 0,-1 0 0 0 0,-1 0 0 0 0,1-1 1 0 0,0 1-1 0 0,-1-1 0 0 0,0 1 0 0 0,0-1 0 0 0,0 0 0 0 0,0 0 1 0 0,0 0-1 0 0,0-1 0 0 0,-1 1 0 0 0,0-1 0 0 0,1 0 1 0 0,-2 0-38 0 0,-113 47 336 0 0,89-42-259 0 0,0-1 0 0 0,0-2 1 0 0,0-1-1 0 0,0-1 0 0 0,0-1 1 0 0,-6-2-78 0 0,9-13-104 0 0,26 13-40 0 0,9-10-2159 0 0,16 0-911 0 0,-8 7-6031 0 0,-7 1-2872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0 0 0,'0'0'489'0'0,"0"0"668"0"0,0 0 428 0 0,0 0 348 0 0,0 0 251 0 0,0 0 105 0 0,0 0-66 0 0,0 0-181 0 0,0 0-266 0 0,0 0-313 0 0,-21 16 2016 0 0,-26 82 1238 0 0,43-76-4457 0 0,0 0 0 0 0,2 0 0 0 0,0 1 0 0 0,2-1 0 0 0,0 0-1 0 0,3 13-259 0 0,-3-32 28 0 0,0 0 0 0 0,0 0 0 0 0,0-1 0 0 0,1 1 0 0 0,0 0 0 0 0,-1-1 0 0 0,1 1 0 0 0,0 0 0 0 0,0-1 0 0 0,0 1 0 0 0,0-1 0 0 0,1 0 0 0 0,-1 1 1 0 0,1-1-1 0 0,-1 0 0 0 0,1 0 0 0 0,0 0 0 0 0,0 0 0 0 0,0 0 0 0 0,0 0 0 0 0,0-1 0 0 0,0 1 0 0 0,1 0 0 0 0,-1-1 0 0 0,0 0 0 0 0,1 0 0 0 0,-1 0 0 0 0,1 0 0 0 0,0 0 0 0 0,-1 0 0 0 0,1 0 0 0 0,1-1-28 0 0,2 0 75 0 0,0-1 1 0 0,0 1-1 0 0,0-2 1 0 0,0 1 0 0 0,-1 0-1 0 0,1-1 1 0 0,0 0 0 0 0,-1-1-1 0 0,0 1 1 0 0,1-1-1 0 0,-1 0 1 0 0,0 0 0 0 0,0-1-1 0 0,-1 1 1 0 0,1-1 0 0 0,-1 0-1 0 0,3-3-75 0 0,-4 4 24 0 0,129-119 334 0 0,-89 82-272 0 0,-36 59-214 0 0,-6-15 125 0 0,70 149 5 0 0,-67-147 4 0 0,0 0 0 0 0,1 0 0 0 0,0-1 1 0 0,0 1-1 0 0,0-1 0 0 0,0-1 0 0 0,1 1 0 0 0,0-1 0 0 0,0 1 0 0 0,0-2 0 0 0,0 1 0 0 0,1-1 1 0 0,0 0-1 0 0,-1 0 0 0 0,1-1 0 0 0,0 0 0 0 0,0 0 0 0 0,0 0 0 0 0,1-1 0 0 0,-1 0 1 0 0,0-1-1 0 0,1 0-6 0 0,0 1 28 0 0,0-1 0 0 0,0-1 0 0 0,0 0 0 0 0,-1 0 0 0 0,1 0 0 0 0,0-1 0 0 0,-1 0 0 0 0,1-1 0 0 0,-1 0 0 0 0,0 0 0 0 0,0 0 0 0 0,0-1 0 0 0,0 0 0 0 0,-1 0 0 0 0,1-1 0 0 0,-1 0 0 0 0,0 0 0 0 0,3-4-28 0 0,2-3 56 0 0,-2 0 0 0 0,1 0 0 0 0,-2-1 0 0 0,1 0 0 0 0,-2 0 0 0 0,0-1 0 0 0,0 0 0 0 0,-2 0 0 0 0,1-1 0 0 0,-2 0 0 0 0,0 0 0 0 0,-1 0 0 0 0,0 0 0 0 0,-1 0 0 0 0,-1-1 0 0 0,-1 1 0 0 0,0-3-56 0 0,1 8-41 0 0,-1 9 26 0 0,1 0 1 0 0,-1 0 0 0 0,0 0-1 0 0,0 0 1 0 0,1 0-1 0 0,-1 0 1 0 0,0 0-1 0 0,0 0 1 0 0,0 0-1 0 0,0 0 1 0 0,0 0-1 0 0,0 0 1 0 0,0 0-1 0 0,0 0 1 0 0,0 0-1 0 0,-1 0 1 0 0,1 0-1 0 0,0 0 1 0 0,-1 0-1 0 0,1 0 1 0 0,-1 0-1 0 0,1 0 1 0 0,-1 0-1 0 0,1 0 1 0 0,-1 1-1 0 0,0-1 1 0 0,1 0-1 0 0,-1 0 1 0 0,0 1-1 0 0,0-1 1 0 0,1 0-1 0 0,-1 1 1 0 0,0-1-1 0 0,0 1 1 0 0,0-1 14 0 0,-2 20-1351 0 0,3 10-406 0 0,-1 11-2248 0 0,3-15-4257 0 0,1-13-3998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83 4497 0 0,'0'0'1872'0'0,"0"0"-62"0"0,0 0 133 0 0,0 0 127 0 0,0 0-30 0 0,0 0-231 0 0,0 0-324 0 0,0 0-275 0 0,0 0-214 0 0,0 0-146 0 0,0 0-95 0 0,0 0-75 0 0,0 0-80 0 0,-18-15-101 0 0,-59-40-73 0 0,76 53-407 0 0,-1 1-1 0 0,1 0 0 0 0,-1 0 1 0 0,1 0-1 0 0,-1 0 0 0 0,0 0 1 0 0,0 0-1 0 0,1 0 1 0 0,-1 1-1 0 0,0-1 0 0 0,0 1 1 0 0,0-1-1 0 0,0 1 0 0 0,0 0 1 0 0,0 0-1 0 0,0 0 0 0 0,0 0 1 0 0,0 0-1 0 0,0 0 0 0 0,0 0 1 0 0,1 0-1 0 0,-1 1 0 0 0,0-1 1 0 0,0 1-1 0 0,0 0 1 0 0,0-1-1 0 0,1 1 0 0 0,-1 0 1 0 0,0 0-1 0 0,0 1-18 0 0,-6 2 96 0 0,-9 2-10 0 0,1 1 0 0 0,0 1-1 0 0,0 0 1 0 0,1 1 0 0 0,0 0 0 0 0,0 1 0 0 0,2 1-1 0 0,-1 1 1 0 0,1-1 0 0 0,1 2 0 0 0,0 0-1 0 0,0 1 1 0 0,2 0 0 0 0,0 0 0 0 0,0 1 0 0 0,1 0-1 0 0,1 1 1 0 0,1 0 0 0 0,0 0 0 0 0,1 1-1 0 0,1 0 1 0 0,-1 6-86 0 0,4-18 31 0 0,0 0 0 0 0,1 0 0 0 0,0 0 0 0 0,0 0 0 0 0,0 0 0 0 0,1 0 0 0 0,-1 1 0 0 0,1-1 0 0 0,1 0 0 0 0,-1 0 0 0 0,1 0 0 0 0,0 0 0 0 0,0 1 0 0 0,0-1 0 0 0,1 0 0 0 0,-1-1 0 0 0,1 1 0 0 0,0 0 0 0 0,1 0 0 0 0,-1-1 0 0 0,1 0 0 0 0,0 1 0 0 0,0-1 0 0 0,1 0 0 0 0,-1 0 0 0 0,1-1 0 0 0,-1 1 0 0 0,1-1 0 0 0,1 0 0 0 0,-1 0 0 0 0,0 0 0 0 0,1 0 0 0 0,-1-1 0 0 0,1 0 0 0 0,0 1 0 0 0,0-2 0 0 0,2 1-31 0 0,5-1 99 0 0,0 0 1 0 0,0-1-1 0 0,0-1 0 0 0,-1 0 1 0 0,1-1-1 0 0,0 0 0 0 0,0-1 1 0 0,-1 0-1 0 0,1-1 0 0 0,-1 0 0 0 0,0-1 1 0 0,0 0-1 0 0,-1-1 0 0 0,1 0 1 0 0,-1-1-1 0 0,8-7-99 0 0,13-10 141 0 0,-2-1 1 0 0,-1-2 0 0 0,-1-1-1 0 0,14-20-141 0 0,49-55 160 0 0,-54 59-61 0 0,-36 44-103 0 0,0 0 0 0 0,0 5-61 0 0,0 1 64 0 0,-1 20 3 0 0,1 0 0 0 0,1 0 0 0 0,1 0 1 0 0,2 0-1 0 0,0-1 0 0 0,2 1 0 0 0,8 21-2 0 0,-10-34-75 0 0,1 0-1 0 0,1-1 0 0 0,0 0 1 0 0,0 0-1 0 0,1 0 1 0 0,1-1-1 0 0,0 0 0 0 0,1 0 1 0 0,0-1-1 0 0,0 0 0 0 0,1-1 1 0 0,7 6 75 0 0,18 1-4294 0 0,6-10-4044 0 0,-32-6-3644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0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17332 0 0,'0'0'1412'0'0,"0"0"-448"0"0,0 0-193 0 0,0 0-93 0 0,0 0 10 0 0,0 0 0 0 0,0 0-39 0 0,0 0-51 0 0,0 0-95 0 0,-32 17-109 0 0,-98 54-87 0 0,70-31 157 0 0,59-38-439 0 0,-1-1-1 0 0,1 1 0 0 0,-1 0 1 0 0,1-1-1 0 0,-1 1 1 0 0,1 0-1 0 0,0-1 0 0 0,0 1 1 0 0,0 0-1 0 0,0 0 1 0 0,0 0-1 0 0,1 0 1 0 0,-1 0-1 0 0,0 0 0 0 0,1 1 1 0 0,0-1-1 0 0,-1 0 1 0 0,1 0-1 0 0,0 0 0 0 0,0 0 1 0 0,0 0-1 0 0,0 1 1 0 0,1-1-1 0 0,-1 0 0 0 0,0 0 1 0 0,1 0-1 0 0,0 0 1 0 0,-1 0-1 0 0,1 0 1 0 0,0 0-1 0 0,0 0 0 0 0,0 0 1 0 0,0 0-1 0 0,1-1 1 0 0,-1 1-1 0 0,0 0 0 0 0,1-1 1 0 0,-1 1-1 0 0,1-1 1 0 0,0 1-1 0 0,-1-1 1 0 0,1 0-1 0 0,0 0 0 0 0,0 1 1 0 0,0-1-1 0 0,0-1 1 0 0,0 1-1 0 0,0 0 0 0 0,0 0 1 0 0,0-1-1 0 0,0 1 1 0 0,2-1-25 0 0,102 33 616 0 0,-88-30-533 0 0,-1 1 0 0 0,0 1 0 0 0,0 1 0 0 0,-1 0 0 0 0,1 1 0 0 0,-1 1 0 0 0,-1 0 0 0 0,0 1 0 0 0,7 6-83 0 0,-19-13 22 0 0,0 1 1 0 0,-1-1 0 0 0,1 1-1 0 0,-1 0 1 0 0,0 0 0 0 0,0 0-1 0 0,0 0 1 0 0,0 0 0 0 0,0 0-1 0 0,-1 0 1 0 0,1 1 0 0 0,-1-1-1 0 0,0 1 1 0 0,0-1 0 0 0,0 1-1 0 0,0-1 1 0 0,-1 1 0 0 0,0 0-1 0 0,1-1 1 0 0,-1 1 0 0 0,-1 0-1 0 0,1-1 1 0 0,0 1 0 0 0,-1-1-1 0 0,0 1 1 0 0,0 0 0 0 0,0-1 0 0 0,0 0-1 0 0,0 1 1 0 0,-1-1 0 0 0,0 0-1 0 0,1 1 1 0 0,-2 0-23 0 0,-79 93 535 0 0,63-79-471 0 0,-2-1 0 0 0,0-1 0 0 0,-1-1 0 0 0,0-1 1 0 0,-1-1-1 0 0,-1-1 0 0 0,-18 7-64 0 0,-39-11-188 0 0,79-8 111 0 0,1 0-1 0 0,-1-1 1 0 0,1 1 0 0 0,-1-1-1 0 0,1 0 1 0 0,-1 1 0 0 0,1-1-1 0 0,0 0 1 0 0,-1 0 0 0 0,1 0-1 0 0,0 0 1 0 0,0 0 0 0 0,-1 0 0 0 0,1 0-1 0 0,0-1 1 0 0,0 1 0 0 0,1 0-1 0 0,-1 0 1 0 0,0-1 0 0 0,0 1-1 0 0,0-1 1 0 0,1 1 0 0 0,-1-1-1 0 0,1 1 1 0 0,-1-1 0 0 0,1 1-1 0 0,0-1 1 0 0,0 1 0 0 0,-1-1-1 0 0,1-1 78 0 0,-2-15-3692 0 0,1 3-3894 0 0,1 7-4960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302 634 4561 0 0,'0'0'3151'0'0,"0"0"-685"0"0,0 0-219 0 0,0 0-106 0 0,0 0-173 0 0,0 0-251 0 0,0 0-372 0 0,0 0-269 0 0,0 0-205 0 0,0 0-135 0 0,0 0-93 0 0,0 0-92 0 0,-32 7-59 0 0,-99 26-109 0 0,66 3 96 0 0,57-27-389 0 0,3-3-40 0 0,-1-2-20 0 0,1 0 0 0 0,0 1 0 0 0,0 0 0 0 0,1 0-1 0 0,0 0 1 0 0,0 0 0 0 0,0 1 0 0 0,0 0 0 0 0,1-1 0 0 0,0 1 0 0 0,0 1 0 0 0,1-1 0 0 0,-1 0 0 0 0,1 1 0 0 0,1-1-1 0 0,-2 6-29 0 0,5-10 21 0 0,-1 0 0 0 0,1 0 0 0 0,0 0 0 0 0,0 0 0 0 0,-1 0-1 0 0,1-1 1 0 0,0 1 0 0 0,0-1 0 0 0,0 1 0 0 0,1-1 0 0 0,-1 0 0 0 0,0 0-1 0 0,0 0 1 0 0,1 0 0 0 0,-1 0 0 0 0,1-1 0 0 0,-1 1 0 0 0,1-1-1 0 0,-1 1 1 0 0,1-1 0 0 0,-1 0 0 0 0,1 0 0 0 0,-1 0 0 0 0,1 0 0 0 0,-1-1-1 0 0,1 1 1 0 0,-1-1 0 0 0,1 1 0 0 0,0-1-21 0 0,7 0 133 0 0,1 0-44 0 0,-1-2-1 0 0,1 1 1 0 0,-1-1-1 0 0,0-1 1 0 0,0 0 0 0 0,0 0-1 0 0,0-1 1 0 0,-1 0-1 0 0,1-1 1 0 0,-2 0 0 0 0,3-2-89 0 0,12-6 124 0 0,122-86 148 0 0,-144 100-275 0 0,0 0 0 0 0,0-1-1 0 0,0 1 1 0 0,0 0 0 0 0,0 0 0 0 0,0 0 0 0 0,0 0 0 0 0,0 0 0 0 0,0 0-1 0 0,0 0 1 0 0,0 0 0 0 0,0 0 0 0 0,0 0 0 0 0,0 1 0 0 0,0-1 0 0 0,0 0-1 0 0,0 1 1 0 0,0-1 0 0 0,0 1 0 0 0,0-1 0 0 0,0 1 0 0 0,0-1 0 0 0,0 1-1 0 0,-1 0 1 0 0,1-1 0 0 0,0 1 0 0 0,-1 0 0 0 0,1 0 0 0 0,0 0 0 0 0,-1-1-1 0 0,1 1 1 0 0,-1 0 0 0 0,1 0 0 0 0,-1 0 0 0 0,1 0 0 0 0,-1 0 0 0 0,0 0-1 0 0,1 0 1 0 0,-1 0 0 0 0,0 0 0 0 0,0 0 0 0 0,0 0 0 0 0,0 0 0 0 0,0 0-1 0 0,0 0 1 0 0,0 0 0 0 0,0 0 0 0 0,0 0 0 0 0,-1 0 0 0 0,1 0 0 0 0,0 0-1 0 0,-1 0 1 0 0,1 0 0 0 0,0 0 0 0 0,-1 0 0 0 0,1 0 0 0 0,-1 0 0 0 0,0-1-1 0 0,1 1 1 0 0,-1 0 0 0 0,0 0 3 0 0,1 11 35 0 0,-1-8-36 0 0,0 0 1 0 0,0 0 0 0 0,0 1 0 0 0,1-1 0 0 0,0 0 0 0 0,0 1 0 0 0,0-1 0 0 0,0 1-1 0 0,1-1 1 0 0,-1 0 0 0 0,1 1 0 0 0,1-1 0 0 0,-1 0 0 0 0,0 0 0 0 0,1 0 0 0 0,0 0 0 0 0,0 0-1 0 0,0 0 1 0 0,0 0 0 0 0,1-1 0 0 0,0 1 0 0 0,-1-1 0 0 0,1 0 0 0 0,0 0 0 0 0,1 0 0 0 0,-1 0-1 0 0,0 0 1 0 0,1-1 0 0 0,0 1 0 0 0,0-1 0 0 0,-1 0 0 0 0,1 0 0 0 0,0-1 0 0 0,1 1-1 0 0,0 0 2 0 0,11-5 42 0 0,-1 0 0 0 0,1-1 0 0 0,-1 0 0 0 0,0-1 0 0 0,0-1 0 0 0,0 0 0 0 0,-1-1 0 0 0,0-1 1 0 0,0 0-1 0 0,-1-1 0 0 0,0 0 0 0 0,-1-1 0 0 0,0-1 0 0 0,0 0 0 0 0,-1 0 0 0 0,-1-1 0 0 0,8-11-43 0 0,-14 19 21 0 0,41-47 218 0 0,-3-2 0 0 0,-3-1 1 0 0,16-32-240 0 0,45-102 203 0 0,-71 50-134 0 0,-28 133-68 0 0,0 1 0 0 0,0 0 0 0 0,0-1 1 0 0,-1 1-1 0 0,1 0 0 0 0,-1-1 1 0 0,0 1-1 0 0,0-1 0 0 0,-1 1 1 0 0,1 0-1 0 0,-1-1 0 0 0,0 1 0 0 0,0 0 1 0 0,0-1-1 0 0,-1 1 0 0 0,1 0 1 0 0,-1 0-1 0 0,0 0 0 0 0,-1 0 1 0 0,1 1-1 0 0,0-1 0 0 0,-1 1 0 0 0,0-1 1 0 0,0 1-1 0 0,0 0 0 0 0,0 0 1 0 0,-1 0-1 0 0,1 0 0 0 0,-1 1 1 0 0,0-1-1 0 0,1 1 0 0 0,-1 0 0 0 0,0 0 1 0 0,0 1-1 0 0,-1-1 0 0 0,1 1 1 0 0,0 0-1 0 0,0 0 0 0 0,-3-1-1 0 0,-6 6-17 0 0,0-1 0 0 0,1 2 0 0 0,-1 0 0 0 0,1 0 1 0 0,0 1-1 0 0,1 0 0 0 0,0 1 0 0 0,0 1 0 0 0,0-1 0 0 0,1 2 0 0 0,0-1 0 0 0,1 2 0 0 0,0-1 0 0 0,0 1 0 0 0,1 1 0 0 0,0-1 0 0 0,1 1 0 0 0,0 1 0 0 0,1-1 0 0 0,-1 2 17 0 0,-5 10-3 0 0,0 0-1 0 0,1 1 1 0 0,2 0-1 0 0,0 0 0 0 0,2 1 1 0 0,0 0-1 0 0,2 0 0 0 0,1 1 1 0 0,1-1-1 0 0,1 1 0 0 0,1 9 4 0 0,0-22 2 0 0,1-1 0 0 0,1 1 0 0 0,-1 0 0 0 0,2-1 0 0 0,0 0 0 0 0,0 1 0 0 0,1-1 0 0 0,1 0 0 0 0,0 0 0 0 0,0 0 0 0 0,1-1 0 0 0,1 0 0 0 0,0 0 0 0 0,1 0 0 0 0,0-1 0 0 0,0 0 0 0 0,1 0 0 0 0,5 4-2 0 0,0-4 21 0 0,0-2-1 0 0,1 1 1 0 0,0-2-1 0 0,0 0 1 0 0,0-1-1 0 0,1 0 1 0 0,0-1-1 0 0,1 0 0 0 0,-1-2 1 0 0,1 0-1 0 0,0 0 1 0 0,-1-2-1 0 0,1 0 1 0 0,0-1-1 0 0,0 0 1 0 0,15-3-21 0 0,-23 3 14 0 0,13-3 27 0 0,-1-1 0 0 0,0-1-1 0 0,0 0 1 0 0,-1-2 0 0 0,0 0 0 0 0,0-1 0 0 0,0-1 0 0 0,-1-1-1 0 0,-1-1 1 0 0,0 0 0 0 0,0-1 0 0 0,-1-1 0 0 0,11-11-41 0 0,80-75 177 0 0,-106 99-178 0 0,-1 0 1 0 0,1 0-1 0 0,-1-1 0 0 0,1 1 0 0 0,0 0 1 0 0,-1 0-1 0 0,1 0 0 0 0,0 0 0 0 0,-1 0 1 0 0,1 0-1 0 0,-1 0 0 0 0,1 0 1 0 0,0 0-1 0 0,-1 0 0 0 0,1 0 0 0 0,0 1 1 0 0,-1-1-1 0 0,1 0 0 0 0,-1 0 0 0 0,1 0 1 0 0,-1 1-1 0 0,1-1 0 0 0,0 0 1 0 0,-1 1-1 0 0,1-1 0 0 0,-1 1 0 0 0,1-1 1 0 0,-1 1-1 0 0,0-1 0 0 0,1 1 0 0 0,-1-1 1 0 0,1 1-1 0 0,-1-1 0 0 0,0 1 1 0 0,1-1-1 0 0,-1 1 0 0 0,0-1 0 0 0,0 1 1 0 0,0 0-1 0 0,1-1 0 0 0,-1 1 0 0 0,0 0 1 0 0,0-1-1 0 0,0 1 0 0 0,0-1 1 0 0,0 1-1 0 0,0 0 0 0 0,0-1 0 0 0,0 1 1 0 0,0 0-1 0 0,-1-1 0 0 0,1 1 0 0 0,0-1 1 0 0,0 1 0 0 0,2 46 1 0 0,-2-44 4 0 0,-2 14 5 0 0,-1 0 0 0 0,0-1 0 0 0,-1 1 0 0 0,-1-1-1 0 0,0 0 1 0 0,-1 0 0 0 0,-1 0 0 0 0,-1-1 0 0 0,0 0 0 0 0,-1-1 0 0 0,-1 1 0 0 0,0-2 0 0 0,0 1-10 0 0,6-10 5 0 0,0 1-1 0 0,0-1 1 0 0,0 0 0 0 0,0 0-1 0 0,0-1 1 0 0,-1 1-1 0 0,1-1 1 0 0,-1 0 0 0 0,0 0-1 0 0,0 0 1 0 0,-1-1 0 0 0,1 0-1 0 0,0 0 1 0 0,-1 0 0 0 0,1-1-1 0 0,-1 1 1 0 0,-5-1-5 0 0,15-30-318 0 0,8 25 290 0 0,0 1 0 0 0,0 1 0 0 0,1 0-1 0 0,-1 0 1 0 0,1 2 0 0 0,-1-1 0 0 0,1 1 0 0 0,-1 1-1 0 0,1 1 1 0 0,-1-1 0 0 0,10 4 28 0 0,62 4 5 0 0,-70-8 12 0 0,0-1 1 0 0,0 0 0 0 0,0-1-1 0 0,0 0 1 0 0,1-1-1 0 0,-1-1 1 0 0,-1 0-1 0 0,1-1 1 0 0,0 0-1 0 0,-1-1 1 0 0,0 0-1 0 0,0-2 1 0 0,-1 1-1 0 0,2-2-17 0 0,-13 7 2 0 0,7-4 33 0 0,0 0 0 0 0,0-1-1 0 0,0-1 1 0 0,-1 1-1 0 0,1-1 1 0 0,-2 0 0 0 0,1-1-1 0 0,-1 0 1 0 0,0 0 0 0 0,0 0-1 0 0,-1 0 1 0 0,-1-1-1 0 0,1 0 1 0 0,2-7-35 0 0,0-20 217 0 0,-44 35-148 0 0,-37 64-227 0 0,70-58 153 0 0,1 1 0 0 0,-1-1-1 0 0,1 1 1 0 0,1 0 0 0 0,-1 0 0 0 0,1 0-1 0 0,0 0 1 0 0,0 1 0 0 0,1-1 0 0 0,0 0-1 0 0,0 1 1 0 0,0-1 0 0 0,1 1 0 0 0,0-1-1 0 0,1 1 1 0 0,0 5 5 0 0,0-9-1 0 0,1-1-1 0 0,0 1 0 0 0,0 0 1 0 0,-1 0-1 0 0,2-1 0 0 0,-1 1 1 0 0,0-1-1 0 0,1 0 1 0 0,-1 1-1 0 0,1-1 0 0 0,-1 0 1 0 0,1-1-1 0 0,0 1 0 0 0,0 0 1 0 0,0-1-1 0 0,0 0 1 0 0,0 1-1 0 0,0-1 0 0 0,0 0 1 0 0,1-1-1 0 0,-1 1 0 0 0,0-1 1 0 0,0 1-1 0 0,1-1 1 0 0,1 0 1 0 0,1 1 8 0 0,8 2 9 0 0,1-1-1 0 0,-1-1 1 0 0,1 0-1 0 0,-1-1 1 0 0,1-1-1 0 0,-1 0 0 0 0,0-1 1 0 0,1 0-1 0 0,-1-1 1 0 0,0-1-1 0 0,0 0 1 0 0,-1-1-1 0 0,1 0 1 0 0,4-4-17 0 0,-14 6 15 0 0,-1 0 0 0 0,0 0 0 0 0,0-1 0 0 0,-1 1 0 0 0,1-1 0 0 0,-1 0 0 0 0,1 0 0 0 0,-1 0 0 0 0,0 0 0 0 0,-1 0 0 0 0,1 0 0 0 0,-1 0 0 0 0,0 0 0 0 0,0-1 0 0 0,0 1 0 0 0,0-1 0 0 0,-1 1 0 0 0,0 0 0 0 0,0-1 0 0 0,0 1 0 0 0,0-1 0 0 0,-1 1 0 0 0,1-1 0 0 0,-1 1 0 0 0,0 0 0 0 0,-1-1 0 0 0,1 1 0 0 0,-1 0 0 0 0,0 0 0 0 0,0 0 0 0 0,0 0 0 0 0,-2-2-15 0 0,-103-93-587 0 0,64 73-337 0 0,35 22-3836 0 0,47 4-1905 0 0,-27 3-1929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24 689 6857 0 0,'0'0'4513'0'0,"0"0"-1763"0"0,0 0-825 0 0,0 0-182 0 0,0 0-150 0 0,0 0-230 0 0,0 0-309 0 0,0 0-346 0 0,0 0-248 0 0,0 0-100 0 0,0 0 7 0 0,0 0 73 0 0,0 0 43 0 0,-3 14-28 0 0,-5 120 688 0 0,22 19 1416 0 0,-31-226-1654 0 0,13 50-881 0 0,2 0 0 0 0,0 0 0 0 0,1 0-1 0 0,1 0 1 0 0,1 0 0 0 0,1 0 0 0 0,1 0 0 0 0,1 1-1 0 0,1-1 1 0 0,2 1 0 0 0,0 0 0 0 0,1 0-1 0 0,1 1 1 0 0,0 0 0 0 0,2 1 0 0 0,1 0-1 0 0,5-6-23 0 0,49-26-22 0 0,-64 53 19 0 0,0 1 1 0 0,1 0 0 0 0,-1 0-1 0 0,0 1 1 0 0,0-1-1 0 0,0 0 1 0 0,0 1-1 0 0,-1-1 1 0 0,1 1 0 0 0,-1-1-1 0 0,1 1 1 0 0,-1 0-1 0 0,0 0 1 0 0,0-1 0 0 0,0 1-1 0 0,0 0 1 0 0,-1 0-1 0 0,1 0 1 0 0,-1 0 0 0 0,0 0-1 0 0,0 0 1 0 0,0 2 2 0 0,0-4-3 0 0,31 116-99 0 0,-31-116-340 0 0,5 18-1052 0 0,-1-14-2831 0 0,0-4-5149 0 0,-2-1-2845 0 0</inkml:trace>
  <inkml:trace contextRef="#ctx0" brushRef="#br0" timeOffset="247.608">502 770 14987 0 0,'0'0'1477'0'0,"0"0"-453"0"0,0 0-180 0 0,0 0 5 0 0,0 0-31 0 0,0 0-101 0 0,0 0-206 0 0,0 0-199 0 0,0 0-150 0 0,0 0-94 0 0,0 0-47 0 0,0 0-73 0 0,0 0-73 0 0,-4 27-98 0 0,-11 77-152 0 0,19-93-1528 0 0,8-35-3866 0 0,-10 21 2467 0 0,3-5-6739 0 0</inkml:trace>
  <inkml:trace contextRef="#ctx0" brushRef="#br0" timeOffset="416.638">412 248 18828 0 0,'0'0'1328'0'0,"0"0"-680"0"0,0 0-199 0 0,0 0-97 0 0,0 0-72 0 0,0 0-72 0 0,0 0-136 0 0,0 0-168 0 0,0 0-216 0 0,0 0-368 0 0,0 0-713 0 0,0 0-2560 0 0,0 0-8521 0 0</inkml:trace>
  <inkml:trace contextRef="#ctx0" brushRef="#br0" timeOffset="662.045">970 27 15027 0 0,'0'0'3938'0'0,"0"0"-2253"0"0,0 0-866 0 0,0 0-51 0 0,0 0 15 0 0,0 0 27 0 0,0 0-15 0 0,0 0-120 0 0,0 0-77 0 0,0 0-78 0 0,0 0-111 0 0,0 0-102 0 0,0 0-59 0 0,2 31-49 0 0,7 100-45 0 0,5 46 282 0 0,-2 230-82 0 0,-36-245-452 0 0,3-128-815 0 0,14-72-1754 0 0,19-57-3547 0 0,7 34-6392 0 0,-11 45 6579 0 0</inkml:trace>
  <inkml:trace contextRef="#ctx0" brushRef="#br0" timeOffset="998.721">1417 1 7266 0 0,'0'0'4063'0'0,"0"0"-1348"0"0,0 0-705 0 0,0 0-176 0 0,0 0-156 0 0,0 0-218 0 0,0 0-365 0 0,0 0-384 0 0,0 0-270 0 0,0 0-118 0 0,0 0 17 0 0,0 0 55 0 0,0 0 37 0 0,-3 7 21 0 0,-18 93 1810 0 0,9 335-844 0 0,-11-113-2190 0 0,23-321 479 0 0,0-1-69 0 0,0 0-106 0 0,0 0-117 0 0,-26-27-4586 0 0,14 14 2575 0 0,-3-2-2154 0 0,4 4-1726 0 0,0 3-959 0 0</inkml:trace>
  <inkml:trace contextRef="#ctx0" brushRef="#br0" timeOffset="1227.969">491 494 10722 0 0,'0'0'2089'0'0,"0"0"-553"0"0,0 0-22 0 0,0 0 163 0 0,0 0 200 0 0,0 0 51 0 0,0 0-285 0 0,0 0-349 0 0,0 0-306 0 0,39 3-210 0 0,126 8-138 0 0,-7-22 444 0 0,476-76 664 0 0,-500 75-4491 0 0,-134 12 1405 0 0,0 0-735 0 0,0 1-2866 0 0,-1 2-6853 0 0</inkml:trace>
  <inkml:trace contextRef="#ctx0" brushRef="#br0" timeOffset="1584.023">1590 664 14771 0 0,'0'0'2193'0'0,"0"0"-533"0"0,0 0-222 0 0,0 0-115 0 0,0 0-183 0 0,0 0-171 0 0,32-4-207 0 0,102-12-173 0 0,18-13 1201 0 0,-144 28-1716 0 0,-1-1-1 0 0,1 0 1 0 0,-1 0-1 0 0,0 0 1 0 0,0-1-1 0 0,1 0 1 0 0,-2-1-1 0 0,1 1 1 0 0,0-1-1 0 0,-1-1 0 0 0,0 1 1 0 0,0-1-1 0 0,0 0 1 0 0,0-1-1 0 0,-1 1 1 0 0,0-1-1 0 0,0 0 1 0 0,-1 0-1 0 0,1-1 1 0 0,-1 1-1 0 0,-1-1 1 0 0,1 0-1 0 0,-1 0 1 0 0,-1 0-1 0 0,1-1 1 0 0,-1 1-1 0 0,1-5-73 0 0,-5 9 2 0 0,0 0 0 0 0,0 0-1 0 0,0 0 1 0 0,0 1-1 0 0,0-1 1 0 0,-1 1 0 0 0,1 0-1 0 0,-1-1 1 0 0,0 1-1 0 0,1 0 1 0 0,-1 1 0 0 0,0-1-1 0 0,0 0 1 0 0,0 1-1 0 0,-1 0 1 0 0,1-1 0 0 0,0 1-1 0 0,0 0 1 0 0,-1 1-1 0 0,1-1 1 0 0,-1 1 0 0 0,1-1-1 0 0,0 1 1 0 0,-1 0-1 0 0,1 0 1 0 0,-1 1 0 0 0,1-1-1 0 0,0 1 1 0 0,-1 0-1 0 0,-1 0-1 0 0,-11 3-14 0 0,1 0-1 0 0,-1 2 1 0 0,1-1-1 0 0,-1 2 1 0 0,2 0-1 0 0,-1 1 1 0 0,1 1-1 0 0,0 0 1 0 0,1 0 0 0 0,0 2-1 0 0,1-1 1 0 0,0 2-1 0 0,0 0 1 0 0,2 0-1 0 0,-1 1 1 0 0,1 0-1 0 0,1 1 1 0 0,1 0-1 0 0,0 0 1 0 0,0 1-1 0 0,2 0 1 0 0,0 0-1 0 0,-3 12 15 0 0,6-20-21 0 0,0-1 0 0 0,0 1 0 0 0,1 0 1 0 0,0 0-1 0 0,0 0 0 0 0,0 0 0 0 0,1 0 0 0 0,0 0 0 0 0,1 0 0 0 0,0 1 0 0 0,0-1 1 0 0,0 0-1 0 0,1 0 0 0 0,0 0 0 0 0,1 1 0 0 0,-1-1 0 0 0,1 0 0 0 0,1-1 0 0 0,-1 1 1 0 0,1 0-1 0 0,0-1 0 0 0,1 1 0 0 0,-1-1 0 0 0,1 0 0 0 0,1 0 0 0 0,3 3 21 0 0,2-3-147 0 0,1 0 0 0 0,1-1 0 0 0,-1 0 0 0 0,1-1 0 0 0,0 0 0 0 0,0-1 0 0 0,0-1 0 0 0,0 0 0 0 0,1 0 0 0 0,-1-1 0 0 0,0-1-1 0 0,9 0 148 0 0,37-6-4086 0 0,-7-9-5229 0 0,-35 7-2518 0 0</inkml:trace>
  <inkml:trace contextRef="#ctx0" brushRef="#br0" timeOffset="1966.081">2159 826 8362 0 0,'0'0'3525'0'0,"0"0"-1157"0"0,0 0-328 0 0,0 0 98 0 0,0 0-137 0 0,0 0-364 0 0,0 0-386 0 0,0 0-260 0 0,0 0-137 0 0,0 0-87 0 0,0 0-65 0 0,31-24-92 0 0,98-73-99 0 0,-53 26 234 0 0,101-150 234 0 0,-185 226-1027 0 0,-7 18 0 0 0,9-16 31 0 0,0 1 0 0 0,0 0-1 0 0,1 0 1 0 0,0 1 0 0 0,1-1-1 0 0,0 1 1 0 0,0 0 0 0 0,1 0-1 0 0,0 0 1 0 0,1 0-1 0 0,0 1 1 0 0,0-1 0 0 0,1 1-1 0 0,0-1 1 0 0,1 1 0 0 0,0 1 17 0 0,2-6 1 0 0,1 1 0 0 0,0-1 0 0 0,0 0 0 0 0,1 0 1 0 0,0-1-1 0 0,0 1 0 0 0,0-1 0 0 0,0 0 0 0 0,0 0 0 0 0,1 0 1 0 0,0 0-1 0 0,0-1 0 0 0,0 0 0 0 0,0 0 0 0 0,0 0 1 0 0,1-1-1 0 0,-1 0 0 0 0,1 0 0 0 0,0 0 0 0 0,-1-1 1 0 0,1 1-1 0 0,0-2 0 0 0,0 1 0 0 0,0 0 0 0 0,0-1 0 0 0,0 0 1 0 0,0-1-1 0 0,5 0-1 0 0,1 1 29 0 0,1 0 0 0 0,-1-1 0 0 0,0-1 0 0 0,0 0 0 0 0,0 0 0 0 0,0-1 0 0 0,0-1 0 0 0,0 0 0 0 0,-1-1 0 0 0,0 0 0 0 0,0 0 0 0 0,9-7-29 0 0,-18 11-43 0 0,0 0 0 0 0,0 0 0 0 0,0 0 0 0 0,0 0 0 0 0,0-1 0 0 0,0 1 0 0 0,0-1-1 0 0,0 1 1 0 0,-1-1 0 0 0,1 0 0 0 0,-1 0 0 0 0,1 1 0 0 0,-1-1 0 0 0,1 0 0 0 0,-1 0 0 0 0,0-1 0 0 0,0 1 0 0 0,0 0 0 0 0,0 0 0 0 0,-1 0 0 0 0,1-1 0 0 0,-1 1-1 0 0,1 0 1 0 0,-1-1 0 0 0,0 1 0 0 0,1-1 0 0 0,-1 1 0 0 0,-1 0 0 0 0,1-1 0 0 0,0 1 0 0 0,-1 0 0 0 0,1-1 0 0 0,-1 1 0 0 0,1 0 0 0 0,-1-1 0 0 0,0 1 0 0 0,0 0-1 0 0,0 0 1 0 0,0 0 0 0 0,-1 0 0 0 0,0-1 43 0 0,-8-2-1095 0 0,-8-5-4490 0 0,5 3-6752 0 0</inkml:trace>
  <inkml:trace contextRef="#ctx0" brushRef="#br0" timeOffset="2650.883">467 167 0 0 0,'0'0'1364'0'0,"0"0"663"0"0,0 0 321 0 0,0 0 44 0 0,0 0-157 0 0,0 0-249 0 0,0 0-258 0 0,0 0-245 0 0,0 0-198 0 0,0 0-168 0 0,0 0-133 0 0,0 0-99 0 0,0 0-103 0 0,5 11 2055 0 0,-26 25-2165 0 0,21-36-656 0 0,0 0-7 0 0,0 0 6 0 0,0 0-4 0 0,22 0 549 0 0,-17-2-443 0 0,0 0 1 0 0,0 0-1 0 0,0 0 0 0 0,-1-1 1 0 0,1 1-1 0 0,0-1 0 0 0,-1 0 1 0 0,0-1-1 0 0,0 1 1 0 0,0-1-1 0 0,0 1 0 0 0,0-1 1 0 0,-1-1-1 0 0,0 1 0 0 0,1-1-117 0 0,-4 5 162 0 0,0 0 28 0 0,-59 10 70 0 0,59-9-417 0 0,11 14-3354 0 0,1-9-7298 0 0,-7-5-1326 0 0</inkml:trace>
  <inkml:trace contextRef="#ctx0" brushRef="#br0" timeOffset="3283.753">532 741 0 0 0,'0'0'547'0'0,"0"0"741"0"0,0 0 426 0 0,0 0 145 0 0,0 0 15 0 0,0 0-153 0 0,0 0-167 0 0,0 0-110 0 0,0 0-149 0 0,0 0-193 0 0,0 0-181 0 0,3-8-153 0 0,9-24-65 0 0,-3 17 6144 0 0,-6 21-1931 0 0,-3-5-4880 0 0,0 19 46 0 0,-17 70 129 0 0,-1 11-185 0 0,16-93-758 0 0,-1 8 1694 0 0,3-10-5080 0 0,0 0-4468 0 0,0-6-3639 0 0</inkml:trace>
  <inkml:trace contextRef="#ctx0" brushRef="#br0" timeOffset="4596.083">2809 560 0 0 0,'0'0'560'0'0,"0"0"152"0"0,0 0 148 0 0,0 0 114 0 0,0 0 69 0 0,0 0 57 0 0,0 0 26 0 0,3 0-198 0 0,13-3 10206 0 0,63-97-6449 0 0,-71 88-4551 0 0,-1 1-1 0 0,0-1 1 0 0,-1 0 0 0 0,-1-1-1 0 0,1 1 1 0 0,-2-1-1 0 0,0 0 1 0 0,-1-1 0 0 0,0 1-1 0 0,0-1 1 0 0,-2 1-1 0 0,0-3-133 0 0,-1 15-84 0 0,-1 0-1 0 0,1 1 1 0 0,0-1-1 0 0,-1 1 1 0 0,1-1-1 0 0,-1 1 1 0 0,1-1-1 0 0,-1 1 1 0 0,0 0-1 0 0,1-1 0 0 0,-1 1 1 0 0,1 0-1 0 0,-1-1 1 0 0,0 1-1 0 0,1 0 1 0 0,-1 0-1 0 0,0-1 1 0 0,1 1-1 0 0,-1 0 1 0 0,0 0-1 0 0,0 0 1 0 0,1 0-1 0 0,-1 0 1 0 0,0 0-1 0 0,1 0 1 0 0,-1 0-1 0 0,0 0 1 0 0,1 1-1 0 0,-1-1 0 0 0,0 0 1 0 0,1 0-1 0 0,-1 1 1 0 0,0-1-1 0 0,1 0 1 0 0,-1 1-1 0 0,0-1 1 0 0,1 0-1 0 0,-1 1 1 0 0,1-1-1 0 0,-1 1 1 0 0,1-1-1 0 0,-1 1 1 0 0,1-1-1 0 0,-1 1 1 0 0,1-1-1 0 0,0 1 1 0 0,-1 0-1 0 0,1-1 0 0 0,0 1 1 0 0,-1 0-1 0 0,1-1 1 0 0,0 1-1 0 0,0 0 1 0 0,0-1-1 0 0,0 1 85 0 0,-10 21-9794 0 0,9-14-488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74 608 21093 0 0,'0'0'768'0'0,"0"0"-439"0"0,0 0-22 0 0,0 0 253 0 0,0 0 209 0 0,0 0 69 0 0,0 0-121 0 0,0 0-243 0 0,0 0-193 0 0,-6 33-129 0 0,-20 103-80 0 0,8-58-21 0 0,4-42-1075 0 0,10-35-2203 0 0,2-2-4183 0 0,-2-2-4683 0 0</inkml:trace>
  <inkml:trace contextRef="#ctx0" brushRef="#br0" timeOffset="235.325">94 1 16235 0 0,'0'0'1369'0'0,"0"0"-1273"0"0,0 0-392 0 0,0 0-40 0 0,0 0 40 0 0,0 0 232 0 0,0 0 16 0 0,0 0-305 0 0,0 0-855 0 0,0 0-2641 0 0,0 0-7401 0 0</inkml:trace>
  <inkml:trace contextRef="#ctx0" brushRef="#br0" timeOffset="673.587">289 962 16500 0 0,'0'0'864'0'0,"0"0"-155"0"0,0 0 302 0 0,0 0 433 0 0,0 0 235 0 0,0 0-120 0 0,0 0-416 0 0,0 0-445 0 0,0 0-282 0 0,0 0-112 0 0,0 0-43 0 0,0 0-19 0 0,0 0-37 0 0,6-25-26 0 0,18-81-42 0 0,30-25 214 0 0,-45 113-326 0 0,2 0 0 0 0,0 1 0 0 0,1 0 0 0 0,0 1 0 0 0,1 0 0 0 0,1 1-1 0 0,1 0 1 0 0,0 2 0 0 0,1-1 0 0 0,11-6-25 0 0,-26 19-2 0 0,-1 1 0 0 0,1-1 0 0 0,-1 0 0 0 0,1 1-1 0 0,0-1 1 0 0,-1 1 0 0 0,1-1 0 0 0,0 1 0 0 0,-1-1-1 0 0,1 1 1 0 0,0-1 0 0 0,0 1 0 0 0,0-1 0 0 0,-1 1-1 0 0,1 0 1 0 0,0 0 0 0 0,0 0 0 0 0,0-1 0 0 0,0 1-1 0 0,0 0 1 0 0,-1 0 0 0 0,1 0 0 0 0,0 0 0 0 0,0 0-1 0 0,0 0 1 0 0,0 1 0 0 0,0-1 0 0 0,0 0 0 0 0,-1 0-1 0 0,1 1 1 0 0,0-1 0 0 0,0 0 0 0 0,0 1 0 0 0,-1-1-1 0 0,1 1 1 0 0,0-1 0 0 0,0 1 0 0 0,-1-1 0 0 0,1 1-1 0 0,-1-1 1 0 0,1 1 0 0 0,0 0 0 0 0,-1-1 0 0 0,1 1 0 0 0,-1 0-1 0 0,1 0 1 0 0,-1-1 0 0 0,0 1 0 0 0,1 0 0 0 0,-1 0-1 0 0,0 0 1 0 0,0 0 0 0 0,1-1 0 0 0,-1 1 0 0 0,0 0 2 0 0,1 57 33 0 0,-1-41-19 0 0,-1 3-14 0 0,0-13 2 0 0,1 1-1 0 0,-1-1 0 0 0,1 1 0 0 0,0 0 1 0 0,1-1-1 0 0,0 1 0 0 0,0-1 0 0 0,1 0 0 0 0,0 1 1 0 0,0-1-1 0 0,0 0 0 0 0,1 0 0 0 0,0 0 1 0 0,1 0-1 0 0,-1-1 0 0 0,2 1 0 0 0,2 4-1 0 0,-4-10 5 0 0,-1 0 0 0 0,1-1 0 0 0,0 1 0 0 0,-1 0 0 0 0,1-1 0 0 0,0 1-1 0 0,-1-1 1 0 0,1 0 0 0 0,0 0 0 0 0,-1 0 0 0 0,1 0 0 0 0,0 0 0 0 0,0-1-1 0 0,-1 1 1 0 0,1-1 0 0 0,-1 0 0 0 0,1 0 0 0 0,0 0 0 0 0,-1 0 0 0 0,0 0 0 0 0,1-1-1 0 0,-1 1 1 0 0,2-2-5 0 0,183-187 227 0 0,-179 253-92 0 0,-9-25-28 0 0,0-26-109 0 0,0 0 1 0 0,0-1-1 0 0,1 1 1 0 0,1 0-1 0 0,0 0 1 0 0,0-1-1 0 0,1 1 1 0 0,1-1 0 0 0,0 1-1 0 0,1-1 1 0 0,0 0-1 0 0,0 0 1 0 0,6 9 1 0 0,37 6-1640 0 0,-23-25-7563 0 0,-17-1-3014 0 0</inkml:trace>
  <inkml:trace contextRef="#ctx0" brushRef="#br0" timeOffset="1639.899">1171 652 0 0 0,'0'0'1960'0'0,"0"0"-242"0"0,0 0 36 0 0,0 0 246 0 0,0 0 258 0 0,0 0 129 0 0,0 0-70 0 0,0 0-229 0 0,0 0-278 0 0,0 0-251 0 0,0 0-240 0 0,0 0-206 0 0,0 0-164 0 0,12-13-175 0 0,44-55 281 0 0,-55 91-250 0 0,9 369 427 0 0,-45-200-1096 0 0,6-136 127 0 0,28-56-244 0 0,0 0 0 0 0,0 0 0 0 0,0 0 0 0 0,0-1 0 0 0,0 1 0 0 0,0 0 1 0 0,0 0-1 0 0,0-1 0 0 0,0 1 0 0 0,0 0 0 0 0,0-1 0 0 0,0 1 1 0 0,0-1-1 0 0,0 1 0 0 0,0-1 0 0 0,0 1 0 0 0,0-1 0 0 0,1 0 1 0 0,-1 1-1 0 0,0-1 0 0 0,0 0 0 0 0,1 0 0 0 0,-1 0 0 0 0,1 0 0 0 0,-1 1 1 0 0,1-1-1 0 0,-1 0 0 0 0,1 0 0 0 0,-1 0 0 0 0,1 0 0 0 0,0 0 1 0 0,-1 0-1 0 0,1 0 0 0 0,0 0 0 0 0,0 0 0 0 0,0 0 0 0 0,0 0 1 0 0,0 0-1 0 0,0-1 0 0 0,0 1 0 0 0,0 0-19 0 0,0-21 17 0 0,1 0 0 0 0,1 0 1 0 0,0 0-1 0 0,2 0 0 0 0,0 0 0 0 0,2 1 0 0 0,0 0 0 0 0,2 0 1 0 0,0 1-1 0 0,1 0 0 0 0,1 0 0 0 0,1 1 0 0 0,1 0 1 0 0,0 1-1 0 0,1 0 0 0 0,1 1 0 0 0,11-10-17 0 0,7-13 6 0 0,1 1 1 0 0,3 2-1 0 0,0 1 0 0 0,2 2 0 0 0,2 1 0 0 0,1 3 1 0 0,1 1-1 0 0,2 2 0 0 0,5-1-6 0 0,-37 22 7 0 0,0 1 1 0 0,1 0-1 0 0,-1 1 0 0 0,1 0 0 0 0,0 1 1 0 0,0 0-1 0 0,0 1 0 0 0,1 1 0 0 0,1 0-7 0 0,-13 2 4 0 0,1 1 0 0 0,-1 0 0 0 0,1 0-1 0 0,-1 0 1 0 0,0 0 0 0 0,0 1-1 0 0,0-1 1 0 0,0 1 0 0 0,0-1-1 0 0,-1 1 1 0 0,1-1 0 0 0,-1 1-1 0 0,0 0 1 0 0,0 0 0 0 0,0 0-1 0 0,0 0 1 0 0,0 0 0 0 0,0 0 0 0 0,-1 0-1 0 0,1 0 1 0 0,-1 0 0 0 0,0 0-1 0 0,0 0 1 0 0,0 0 0 0 0,-1 0-1 0 0,1 0 1 0 0,-1 0 0 0 0,1 0-1 0 0,-1 0 1 0 0,0 0 0 0 0,0 0-1 0 0,-1 0 1 0 0,1 0 0 0 0,-1 1-4 0 0,-7 16 24 0 0,-1 0 0 0 0,-1 0-1 0 0,0-2 1 0 0,-2 1 0 0 0,0-1 0 0 0,-1-1 0 0 0,-1 0 0 0 0,0-1 0 0 0,-13 9-24 0 0,5-4 11 0 0,-1-1 0 0 0,0-1 0 0 0,-2-1 0 0 0,0-2 1 0 0,-1 0-1 0 0,-1-2 0 0 0,-8 3-11 0 0,-82 5 23 0 0,116-22-57 0 0,0-1 0 0 0,0 1 0 0 0,0 0 0 0 0,0-1 0 0 0,0 1 0 0 0,0-1-1 0 0,0 0 1 0 0,0 1 0 0 0,0-1 0 0 0,1 0 0 0 0,-1 0 0 0 0,0 0 0 0 0,1-1 0 0 0,-1 1 0 0 0,1 0 0 0 0,-1 0 0 0 0,1-1 0 0 0,-1 1 0 0 0,1-1 0 0 0,0 0 0 0 0,0 1 0 0 0,0-1-1 0 0,0 0 1 0 0,0 1 0 0 0,0-1 0 0 0,0 0 0 0 0,1 0 0 0 0,-1 0 0 0 0,1 0 0 0 0,-1 0 0 0 0,1 0 0 0 0,0 0 0 0 0,0 0 0 0 0,0 0 0 0 0,0 0 0 0 0,0 0 0 0 0,0-1 34 0 0,4-40-3423 0 0,5 9-5314 0 0,-3 24-3523 0 0</inkml:trace>
  <inkml:trace contextRef="#ctx0" brushRef="#br0" timeOffset="2023.783">2011 12 12595 0 0,'0'0'3278'0'0,"0"0"-1919"0"0,0 0-634 0 0,0 0 163 0 0,0 0 265 0 0,0 0 130 0 0,0 0-122 0 0,0 0-321 0 0,0 0-221 0 0,0 0-96 0 0,0 0 4 0 0,0 0 23 0 0,1 18-63 0 0,6 61-61 0 0,-19 70 847 0 0,-1 197-275 0 0,-22-125-909 0 0,7-195-526 0 0,25-63-2497 0 0,6 27 2031 0 0,1 0 0 0 0,-1 1 0 0 0,1-1 0 0 0,1 1 0 0 0,0 0 0 0 0,0 0 0 0 0,1 0 0 0 0,0 0 0 0 0,0 1 0 0 0,7-5 903 0 0,-4 1-2035 0 0,31-32-7650 0 0,-28 29 5032 0 0</inkml:trace>
  <inkml:trace contextRef="#ctx0" brushRef="#br0" timeOffset="2507.063">2186 516 0 0 0,'0'0'2763'0'0,"0"0"95"0"0,0 0 91 0 0,0 0-51 0 0,0 0-214 0 0,0 0-330 0 0,0 0-515 0 0,0 0-577 0 0,0 0-375 0 0,0 0-164 0 0,0 0-79 0 0,0 0-51 0 0,-10 27-51 0 0,-27 81-88 0 0,17-15 945 0 0,22-90-1343 0 0,0-1 0 0 0,1 1-1 0 0,-1 0 1 0 0,0-1 0 0 0,1 0-1 0 0,0 1 1 0 0,-1-1 0 0 0,1 0-1 0 0,0-1 1 0 0,0 1 0 0 0,0 0-1 0 0,1-1 1 0 0,-1 0 0 0 0,0 1-1 0 0,0-1 1 0 0,1 0-1 0 0,-1-1 1 0 0,1 1 0 0 0,-1-1-1 0 0,0 1 1 0 0,1-1 0 0 0,-1 0-1 0 0,1-1 1 0 0,-1 1 0 0 0,1 0-1 0 0,-1-1 1 0 0,1 0 0 0 0,-1 0-1 0 0,0 0 1 0 0,3-1-56 0 0,98-47 521 0 0,-86 40-430 0 0,-1 0-1 0 0,0-1 0 0 0,-1-1 0 0 0,0 0 0 0 0,-1-1 0 0 0,0-1 0 0 0,-1 0 0 0 0,0-1 1 0 0,-1-1-1 0 0,-1 0 0 0 0,0 0 0 0 0,0-4-90 0 0,2-6 629 0 0,-14 24-463 0 0,0 1-42 0 0,0 0-41 0 0,0 0-47 0 0,-2 16-20 0 0,-9 200-20 0 0,46 182-8 0 0,-34-343-30 0 0,-3-1 0 0 0,-3 1 0 0 0,-8 38 42 0 0,10-77-10 0 0,0 0-1 0 0,-2 0 0 0 0,0-1 1 0 0,-1 0-1 0 0,0 0 1 0 0,-1 0-1 0 0,-1 0 1 0 0,0-1-1 0 0,-1-1 0 0 0,0 1 1 0 0,-1-2-1 0 0,-1 1 1 0 0,0-1-1 0 0,-10 8 11 0 0,18-17-2 0 0,0 1-1 0 0,0 0 0 0 0,-1-1 1 0 0,1 0-1 0 0,-1 0 1 0 0,0 0-1 0 0,0 0 0 0 0,0 0 1 0 0,0-1-1 0 0,-1 0 1 0 0,1 0-1 0 0,0 0 0 0 0,-1 0 1 0 0,0-1-1 0 0,1 0 1 0 0,-1 0-1 0 0,0 0 0 0 0,0 0 1 0 0,1-1-1 0 0,-1 0 1 0 0,0 0-1 0 0,0 0 0 0 0,0 0 1 0 0,1-1-1 0 0,-1 0 1 0 0,0 0-1 0 0,0 0 0 0 0,1-1 1 0 0,-1 1-1 0 0,1-1 1 0 0,-1 0-1 0 0,1-1 0 0 0,0 1 1 0 0,0-1-1 0 0,0 1 1 0 0,0-1-1 0 0,0-1 0 0 0,1 1 1 0 0,-3-3 2 0 0,-1-9-12 0 0,1 1 1 0 0,1-1 0 0 0,0-1-1 0 0,1 1 1 0 0,1-1 0 0 0,0 1-1 0 0,1-1 1 0 0,1 0 0 0 0,0 0-1 0 0,1 0 1 0 0,1 0 0 0 0,1 0-1 0 0,0 1 1 0 0,4-14 11 0 0,-2 11-85 0 0,1 0 0 0 0,2 1 0 0 0,-1 0 0 0 0,2 0-1 0 0,0 0 1 0 0,1 1 0 0 0,1 0 0 0 0,1 1 0 0 0,0 0 0 0 0,0 1 0 0 0,2 0 0 0 0,0 1-1 0 0,0 0 1 0 0,1 1 0 0 0,1 1 0 0 0,0 0 0 0 0,0 1 0 0 0,12-5 85 0 0,24-12-1216 0 0,-10 6-2374 0 0,-14 7-3213 0 0,-11 5-5537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5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93 0 0 0,'0'0'137'0'0,"0"0"399"0"0,0 0 34 0 0,0 0 107 0 0,0 0 350 0 0,0 0 588 0 0,0 0 568 0 0,0 0 251 0 0,0 0-81 0 0,0 0-345 0 0,0 0-409 0 0,-2-12-228 0 0,-7-53 900 0 0,-16 50 4316 0 0,24 15-6379 0 0,1 0-44 0 0,-3 16 7 0 0,-7 148 302 0 0,11-78-246 0 0,-15 69 196 0 0,-7 1 0 0 0,-16 47-423 0 0,33-141 34 0 0,4-61-34 0 0,0-1 22 0 0,13-20 430 0 0,113-110-12 0 0,-101 110-434 0 0,2 1 1 0 0,0 1-1 0 0,1 1 1 0 0,0 2-1 0 0,2 1 1 0 0,0 1-1 0 0,0 2 1 0 0,1 0-1 0 0,21-2-6 0 0,-49 11 1 0 0,1 1 0 0 0,0-1-1 0 0,0 1 1 0 0,0 0-1 0 0,1 1 1 0 0,-1-1 0 0 0,0 1-1 0 0,0-1 1 0 0,0 1-1 0 0,1 1 1 0 0,-1-1-1 0 0,0 1 1 0 0,0-1 0 0 0,0 1-1 0 0,0 0 1 0 0,0 1-1 0 0,0-1 1 0 0,0 1 0 0 0,0-1-1 0 0,0 1 1 0 0,-1 0-1 0 0,1 1 1 0 0,-1-1 0 0 0,1 1-1 0 0,-1-1 1 0 0,0 1-1 0 0,0 0 1 0 0,0 0 0 0 0,-1 0-1 0 0,1 1 1 0 0,-1-1-1 0 0,1 1 1 0 0,-1-1-1 0 0,0 1 1 0 0,-1 0 0 0 0,1 0-1 0 0,-1 0 1 0 0,1 0-1 0 0,-1 0 1 0 0,0 0 0 0 0,-1 0-1 0 0,1 0 1 0 0,0 3-1 0 0,-4 10 21 0 0,0 0 1 0 0,-1 0 0 0 0,-1 0 0 0 0,-1-1-1 0 0,0 0 1 0 0,-1 0 0 0 0,0-1-1 0 0,-2 0 1 0 0,0 0 0 0 0,0-1-1 0 0,-1 0 1 0 0,-1 0 0 0 0,0-1 0 0 0,-1-1-1 0 0,-1 0 1 0 0,0-1 0 0 0,0 0-1 0 0,-1-1 1 0 0,0 0 0 0 0,-1-1 0 0 0,0-1-1 0 0,-12 5-21 0 0,15-6 1 0 0,-1-1-1 0 0,0 0 1 0 0,0-1-1 0 0,0 0 1 0 0,-1-2-1 0 0,0 1 1 0 0,0-1-1 0 0,1-1 1 0 0,-2-1 0 0 0,1 0-1 0 0,0 0 1 0 0,0-2-1 0 0,0 0 1 0 0,0 0-1 0 0,-9-3 0 0 0,15 1-106 0 0,1 1 0 0 0,0-2 0 0 0,0 1 0 0 0,0-1 0 0 0,1 0 0 0 0,-1 0 0 0 0,1-1 0 0 0,0 0-1 0 0,0 0 1 0 0,1 0 0 0 0,0-1 0 0 0,0 0 0 0 0,0 0 0 0 0,0 0 0 0 0,-2-5 106 0 0,-20-68-5130 0 0,27 53 1669 0 0,0 9-2524 0 0,2 5-5470 0 0</inkml:trace>
  <inkml:trace contextRef="#ctx0" brushRef="#br0" timeOffset="563.295">641 741 3705 0 0,'0'0'2192'0'0,"0"0"-878"0"0,0 0-313 0 0,0 0 373 0 0,0 0 465 0 0,0 0 215 0 0,0 0 6 0 0,0 0-211 0 0,0 0-310 0 0,0 0-272 0 0,0 0-210 0 0,0 0-143 0 0,35 6-77 0 0,108 17-94 0 0,-75-25 243 0 0,-57-3-736 0 0,-5 4-152 0 0,0 0-1 0 0,0 0 0 0 0,0-1 1 0 0,-1 1-1 0 0,1-1 0 0 0,-1-1 1 0 0,1 1-1 0 0,-1-1 1 0 0,0 0-1 0 0,0 0 0 0 0,0 0 1 0 0,0-1-1 0 0,-1 0 0 0 0,0 0 1 0 0,1 0-1 0 0,-1 0 0 0 0,-1-1 1 0 0,1 1-1 0 0,0-1 0 0 0,-1 0 1 0 0,0 0-1 0 0,-1 0 0 0 0,1-1 1 0 0,-1 1-1 0 0,0-1 1 0 0,1-3-98 0 0,-2 5 13 0 0,0 0 1 0 0,0 0 0 0 0,0 0-1 0 0,-1 0 1 0 0,1 0 0 0 0,-1 0 0 0 0,0 0-1 0 0,-1 0 1 0 0,1 0 0 0 0,0 0 0 0 0,-1 0-1 0 0,0 1 1 0 0,0-1 0 0 0,0 0 0 0 0,-1 0-1 0 0,1 0 1 0 0,-1 1 0 0 0,0-1 0 0 0,0 1-1 0 0,0-1 1 0 0,0 1 0 0 0,-1 0-1 0 0,0 0 1 0 0,1 0 0 0 0,-1 0 0 0 0,0 1-1 0 0,0-1 1 0 0,0 1 0 0 0,-1-1 0 0 0,1 1-1 0 0,-1 0 1 0 0,1 0 0 0 0,-1 1 0 0 0,0-1-1 0 0,1 1 1 0 0,-1 0 0 0 0,0 0 0 0 0,0 0-1 0 0,0 0 1 0 0,-1 1-14 0 0,-3-1-10 0 0,0 2 0 0 0,0-1 0 0 0,-1 1 0 0 0,1 0-1 0 0,0 1 1 0 0,0 0 0 0 0,0 0 0 0 0,0 1 0 0 0,1 0 0 0 0,-1 0 0 0 0,1 1 0 0 0,-1-1 0 0 0,1 2 0 0 0,1-1-1 0 0,-1 1 1 0 0,0 0 0 0 0,1 1 0 0 0,0-1 0 0 0,1 1 0 0 0,-1 0 0 0 0,1 1 0 0 0,0-1 0 0 0,0 1-1 0 0,1 0 1 0 0,0 1 0 0 0,0 0 10 0 0,-3 3-8 0 0,1-1 0 0 0,1 1-1 0 0,0 0 1 0 0,0 1-1 0 0,1-1 1 0 0,0 1 0 0 0,1 0-1 0 0,1 0 1 0 0,-1 0 0 0 0,2 0-1 0 0,0 0 1 0 0,0 0 0 0 0,2 0-1 0 0,-1 0 1 0 0,1 1 8 0 0,3-5-14 0 0,-1-1 0 0 0,1 1 0 0 0,0-1 0 0 0,1 0 0 0 0,-1 0 0 0 0,1 0 0 0 0,1-1 0 0 0,0 0-1 0 0,-1 0 1 0 0,2 0 0 0 0,-1-1 0 0 0,1 0 0 0 0,0 0 0 0 0,0-1 0 0 0,4 3 14 0 0,2 0-191 0 0,0 1 0 0 0,0-2 0 0 0,1 0 1 0 0,0 0-1 0 0,0-1 0 0 0,1-1 0 0 0,-1-1 0 0 0,8 1 191 0 0,25 0-4390 0 0,-1-9-5611 0 0,-30 1-1544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0 0 0,'0'0'814'0'0,"0"0"142"0"0,0 0 332 0 0,0 0 470 0 0,0 0 461 0 0,0 0 199 0 0,0 0-99 0 0,0 0-264 0 0,0 0-316 0 0,0 0-265 0 0,0 0-173 0 0,8-9-99 0 0,24-28-77 0 0,-24 28-66 0 0,-7 16 2030 0 0,-4 19-2557 0 0,2-26-487 0 0,-21 218 1773 0 0,-65 208-902 0 0,85-368-841 0 0,2-57-74 0 0,15 6 194 0 0,80-14 700 0 0,-19-15-534 0 0,1 4 0 0 0,1 2 0 0 0,51-1-361 0 0,-125 17 5 0 0,5-2 11 0 0,0 1-1 0 0,-1 0 0 0 0,1 1 0 0 0,0 0 0 0 0,0 0 0 0 0,0 1 0 0 0,-1 0 0 0 0,1 1 1 0 0,0 0-1 0 0,-1 0 0 0 0,1 1 0 0 0,-1 0 0 0 0,0 0 0 0 0,2 2-15 0 0,8 5 63 0 0,-25-24-630 0 0,-13-26-3072 0 0,15 10-5019 0 0,5 19-2933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10690 0 0,'0'0'1845'0'0,"0"0"-226"0"0,0 0 2 0 0,0 0 38 0 0,0 0-2 0 0,0 0-186 0 0,0 0-306 0 0,0 0-243 0 0,0 0-201 0 0,0 0-115 0 0,0 0-49 0 0,0 0-33 0 0,0 0 4 0 0,7-6-25 0 0,0 0-357 0 0,0 0-1 0 0,1 1 1 0 0,0 0-1 0 0,-1 0 1 0 0,2 1-1 0 0,-1 0 1 0 0,0 0-1 0 0,1 1 1 0 0,0 0-1 0 0,4-1-145 0 0,3 1 133 0 0,1 1-1 0 0,-1 1 0 0 0,0 0 1 0 0,1 1-1 0 0,-1 1 1 0 0,1 1-1 0 0,-1 0 1 0 0,0 1-1 0 0,0 1 0 0 0,5 2-132 0 0,167 41 358 0 0,-92-28-223 0 0,-95-19-127 0 0,-8 0 1089 0 0,-113-118-854 0 0,-20-14-1201 0 0,139 132 845 0 0,1-1-1 0 0,-1 1 1 0 0,1 0-1 0 0,-1-1 1 0 0,1 1-1 0 0,-1-1 0 0 0,1 1 1 0 0,0-1-1 0 0,-1 1 1 0 0,1-1-1 0 0,0 1 1 0 0,-1-1-1 0 0,1 0 1 0 0,0 1-1 0 0,0-1 1 0 0,-1 1-1 0 0,1-1 0 0 0,0 1 1 0 0,0-1-1 0 0,0 0 1 0 0,0 1-1 0 0,0-1 1 0 0,0 0-1 0 0,0 1 1 0 0,0-1-1 0 0,0 1 0 0 0,0-1 1 0 0,0 0-1 0 0,1 1 1 0 0,-1-1-1 0 0,0 1 1 0 0,0-1-1 0 0,1 0 1 0 0,-1 1-1 0 0,0-1 0 0 0,1 1 1 0 0,-1-1-1 0 0,0 1 1 0 0,1-1-1 0 0,-1 1 1 0 0,1-1-1 0 0,-1 1 1 0 0,1 0-1 0 0,-1-1 0 0 0,1 1 114 0 0,16-9-13103 0 0,-6 5 1566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40 609 768 0 0,'0'0'1609'0'0,"0"0"-26"0"0,0 0 154 0 0,0 0 112 0 0,0 0 56 0 0,0 0 16 0 0,0 0-138 0 0,0 0-152 0 0,0 0-164 0 0,0 0-218 0 0,0 0-223 0 0,0 0-213 0 0,0 0-180 0 0,-5-5-143 0 0,-13-15-112 0 0,13 15-73 0 0,5 5-54 0 0,0 0-38 0 0,0 9 399 0 0,7 211 2564 0 0,-19-40-2460 0 0,6-258 1634 0 0,5 47-2271 0 0,2 1 1 0 0,0 0-1 0 0,2-1 1 0 0,2 1-1 0 0,6-23-79 0 0,-3 18 70 0 0,2 0 1 0 0,1 1-1 0 0,1 1 0 0 0,2 0 0 0 0,2 1 1 0 0,1 1-1 0 0,1 0 0 0 0,1 1 0 0 0,14-15-70 0 0,-32 44 14 0 0,10-1-474 0 0,-8 16 342 0 0,17 85-3589 0 0,-16-86 2015 0 0,2 6-1691 0 0,0-7-2934 0 0,-1-4-5378 0 0</inkml:trace>
  <inkml:trace contextRef="#ctx0" brushRef="#br0" timeOffset="338.244">369 686 2497 0 0,'0'0'2380'0'0,"0"0"-5"0"0,0 0 60 0 0,0 0 93 0 0,0 0-41 0 0,0 0-241 0 0,0 0-315 0 0,0 0-278 0 0,0 0-246 0 0,32 9-244 0 0,101 24-228 0 0,-71-34 189 0 0,-55-4-900 0 0,-1 2-111 0 0,0-1-1 0 0,0-1 1 0 0,0 1-1 0 0,0-1 1 0 0,-1 0-1 0 0,0 0 1 0 0,0-1-1 0 0,0 0 1 0 0,0 0-1 0 0,-1 0 1 0 0,0 0-1 0 0,-1 0 1 0 0,1-1-1 0 0,-1 0 0 0 0,0 0 1 0 0,-1 0-1 0 0,0 0 1 0 0,0 0-1 0 0,0 0 1 0 0,-1 0-1 0 0,0-1 1 0 0,-1 1-1 0 0,1 0 1 0 0,-2-5-113 0 0,2 9 11 0 0,-1 1 0 0 0,0-1 0 0 0,0 1 0 0 0,0-1 0 0 0,0 0 0 0 0,-1 1 1 0 0,1-1-1 0 0,-1 1 0 0 0,1 0 0 0 0,-1-1 0 0 0,0 1 0 0 0,0-1 0 0 0,0 1 0 0 0,0 0 1 0 0,-1 0-1 0 0,1 0 0 0 0,-1 0 0 0 0,1 0 0 0 0,-1 0 0 0 0,0 0 0 0 0,1 0 0 0 0,-1 0 1 0 0,0 1-1 0 0,0-1 0 0 0,0 1 0 0 0,0-1 0 0 0,-1 1 0 0 0,1 0 0 0 0,0 0 0 0 0,-1 0 1 0 0,1 0-1 0 0,0 0 0 0 0,-1 1 0 0 0,1-1 0 0 0,-1 1 0 0 0,1 0 0 0 0,-1-1 0 0 0,-2 1-11 0 0,-5 3-10 0 0,0 0 0 0 0,-1 1 0 0 0,1 0 0 0 0,1 0 0 0 0,-1 1-1 0 0,1 0 1 0 0,0 1 0 0 0,0 0 0 0 0,0 0 0 0 0,1 1-1 0 0,0 0 1 0 0,0 0 0 0 0,1 1 0 0 0,0 0 0 0 0,0 1 0 0 0,1-1-1 0 0,0 1 1 0 0,0 1 0 0 0,-3 8 10 0 0,-30 90-86 0 0,38-104 83 0 0,1 0-1 0 0,0 0 1 0 0,0 0-1 0 0,0 0 1 0 0,1-1-1 0 0,-1 1 1 0 0,1 0 0 0 0,0 0-1 0 0,0-1 1 0 0,0 1-1 0 0,0 0 1 0 0,1-1-1 0 0,-1 1 1 0 0,1-1-1 0 0,0 1 1 0 0,0-1-1 0 0,0 0 1 0 0,1 0-1 0 0,-1 0 1 0 0,1 0 0 0 0,-1 0-1 0 0,1-1 1 0 0,0 1-1 0 0,0-1 1 0 0,0 0-1 0 0,1 0 1 0 0,-1 0-1 0 0,2 0 4 0 0,8 3-91 0 0,0-1 0 0 0,1 0 0 0 0,-1-1 0 0 0,1-1 0 0 0,0 0 0 0 0,0-1 0 0 0,0-1 0 0 0,0 0-1 0 0,0 0 1 0 0,-1-2 0 0 0,1 0 0 0 0,0 0 0 0 0,0-1 0 0 0,-1-1 0 0 0,0 0 0 0 0,3-2 91 0 0,91-36-4795 0 0,-73 26-158 0 0,-2-2-4009 0 0,-18 12 998 0 0</inkml:trace>
  <inkml:trace contextRef="#ctx0" brushRef="#br0" timeOffset="669.56">1221 447 8074 0 0,'0'0'3819'0'0,"0"0"-805"0"0,0 0-587 0 0,0 0-498 0 0,0 0-474 0 0,0 0-466 0 0,0 0-389 0 0,0 0-153 0 0,0 0-60 0 0,0 0-14 0 0,0 0-11 0 0,0 0-18 0 0,0 0-51 0 0,-23 19-65 0 0,-71 62-54 0 0,56-34 11 0 0,37-45-177 0 0,-1 0 1 0 0,1 0-1 0 0,0 0 1 0 0,0 0-1 0 0,0 0 1 0 0,0 1-1 0 0,1-1 0 0 0,-1 0 1 0 0,1 0-1 0 0,-1 1 1 0 0,1-1-1 0 0,0 0 1 0 0,0 1-1 0 0,0-1 0 0 0,0 0 1 0 0,0 1-1 0 0,0-1 1 0 0,1 0-1 0 0,-1 1 1 0 0,1-1-1 0 0,0 0 0 0 0,0 0 1 0 0,0 0-1 0 0,0 0 1 0 0,0 1-1 0 0,0-1 0 0 0,0 0 1 0 0,0-1-1 0 0,1 1 1 0 0,-1 0-1 0 0,1 0 1 0 0,0-1-1 0 0,-1 1 0 0 0,1-1 1 0 0,0 1-1 0 0,0-1 1 0 0,0 0-1 0 0,0 1 1 0 0,0-1-1 0 0,0 0 0 0 0,1 0-8 0 0,80 18 359 0 0,34 16-7 0 0,-115-34-330 0 0,0 0 0 0 0,0 1 0 0 0,0-1 0 0 0,-1 0 0 0 0,1 0 0 0 0,0 1 0 0 0,-1-1 0 0 0,1 1 0 0 0,-1 0 0 0 0,0-1 1 0 0,1 1-1 0 0,-1 0 0 0 0,0 0 0 0 0,0 0 0 0 0,0 0 0 0 0,0 0 0 0 0,-1 0 0 0 0,1 0 0 0 0,0 0 0 0 0,-1 0 0 0 0,0 0 0 0 0,1 0 0 0 0,-1 0 0 0 0,0 0 0 0 0,0 0 0 0 0,0 1 0 0 0,0-1 0 0 0,0 0 0 0 0,-1 0 0 0 0,1 0 0 0 0,-1 0 0 0 0,1 0 0 0 0,-1 0 0 0 0,0 0 0 0 0,0 0 0 0 0,0 0 0 0 0,0 0 0 0 0,0 0 0 0 0,-1 1-22 0 0,-11 10-13 0 0,0 0 0 0 0,-1 0 0 0 0,0-1 0 0 0,-1-1 0 0 0,0 0 0 0 0,-1-1 0 0 0,0-1-1 0 0,-1 0 1 0 0,1-2 0 0 0,-2 0 0 0 0,1 0 0 0 0,-1-2 0 0 0,0 0 0 0 0,0-1 0 0 0,0-1 0 0 0,-10 1 13 0 0,21-28-4431 0 0,15 7-4310 0 0,-2 10-2685 0 0</inkml:trace>
  <inkml:trace contextRef="#ctx0" brushRef="#br0" timeOffset="1174.108">1601 520 14123 0 0,'0'0'2102'0'0,"0"0"-630"0"0,0 0-173 0 0,0 0 73 0 0,0 0-70 0 0,0 0-240 0 0,0 0-244 0 0,0 0-179 0 0,0 0-113 0 0,1 32-106 0 0,3 102-90 0 0,-15 67 340 0 0,11-167-634 0 0,-2 1 0 0 0,-1 0-1 0 0,-1-1 1 0 0,-3 0 0 0 0,0 0 0 0 0,-2 0 0 0 0,-2-1 0 0 0,-4 8-36 0 0,14-38 22 0 0,0-1 0 0 0,0 1 1 0 0,-1 0-1 0 0,1-1 1 0 0,0 1-1 0 0,-1-1 0 0 0,0 0 1 0 0,1 0-1 0 0,-1 1 0 0 0,0-1 1 0 0,0 0-1 0 0,0 0 1 0 0,0-1-1 0 0,-1 1 0 0 0,1 0 1 0 0,0-1-1 0 0,-1 1 1 0 0,1-1-1 0 0,-1 0 0 0 0,0 0 1 0 0,1 0-1 0 0,-1 0 0 0 0,0 0-22 0 0,-7-29 582 0 0,12 0-460 0 0,0 1 0 0 0,2-1 0 0 0,1 1 0 0 0,1-1 1 0 0,2 2-1 0 0,0-1 0 0 0,2 1 0 0 0,12-24-122 0 0,0-5 68 0 0,-9 19-46 0 0,1 1 0 0 0,2 0 0 0 0,2 1 0 0 0,1 1-1 0 0,1 1 1 0 0,2 0 0 0 0,1 2 0 0 0,1 1-1 0 0,14-12-21 0 0,-29 33 16 0 0,0 1-1 0 0,0 0 0 0 0,1 0 0 0 0,0 1 0 0 0,0 0 0 0 0,0 1 0 0 0,1 1 0 0 0,-1-1 0 0 0,1 1 0 0 0,0 1 0 0 0,0 0 0 0 0,1 1 0 0 0,-1 0 0 0 0,1 1 0 0 0,-1 0 0 0 0,1 1 1 0 0,2 0-16 0 0,-11 2 5 0 0,-1 1 1 0 0,1-1-1 0 0,0 1 1 0 0,-1 0 0 0 0,1 0-1 0 0,-1 0 1 0 0,0 0-1 0 0,0 0 1 0 0,0 1 0 0 0,0-1-1 0 0,-1 1 1 0 0,1-1-1 0 0,-1 1 1 0 0,0-1 0 0 0,0 1-1 0 0,0 0 1 0 0,-1 0-1 0 0,1-1 1 0 0,-1 1 0 0 0,0 0-1 0 0,0 0 1 0 0,0 0-1 0 0,-1-1 1 0 0,1 1 0 0 0,-1 0-1 0 0,0 0 1 0 0,0-1-1 0 0,0 1 1 0 0,-1-1 0 0 0,1 1-6 0 0,-7 17 23 0 0,0 0 0 0 0,-2-1 0 0 0,0 0 0 0 0,-1-1 0 0 0,-1 0 1 0 0,0-1-1 0 0,-2 0 0 0 0,0-1 0 0 0,-14 12-23 0 0,22-22 1 0 0,-6 8-11 0 0,0-1 0 0 0,-1-1 0 0 0,-1 0 0 0 0,0-1 0 0 0,-1 0 0 0 0,0-1 0 0 0,-1-1 0 0 0,0 0-1 0 0,0-1 1 0 0,-1-1 0 0 0,0-1 0 0 0,0 0 0 0 0,-1-1 10 0 0,17-5-64 0 0,-1-1 1 0 0,1 1-1 0 0,0 0 0 0 0,0-1 0 0 0,0 1 0 0 0,0-1 0 0 0,0 1 1 0 0,-1-1-1 0 0,1 0 0 0 0,0 0 0 0 0,0 1 0 0 0,-1-1 0 0 0,1 0 1 0 0,0 0-1 0 0,0 0 0 0 0,-1 0 0 0 0,1-1 0 0 0,0 1 0 0 0,0 0 1 0 0,-1 0-1 0 0,1-1 0 0 0,0 1 0 0 0,0-1 0 0 0,0 1 1 0 0,0-1-1 0 0,0 1 0 0 0,0-1 0 0 0,-1 0 0 0 0,1 1 0 0 0,0-1 1 0 0,1 0-1 0 0,-1 0 0 0 0,0 0 0 0 0,0 0 0 0 0,0 0 0 0 0,0 0 1 0 0,1 0-1 0 0,-1 0 0 0 0,1 0 0 0 0,-1 0 0 0 0,1 0 0 0 0,-1 0 1 0 0,1-1-1 0 0,-1 1 0 0 0,1 0 0 0 0,0 0 0 0 0,0-1 0 0 0,0 1 1 0 0,-1 0-1 0 0,1 0 0 0 0,1-1 64 0 0,17-45-4414 0 0,-5 28-2282 0 0,-4 8-4792 0 0</inkml:trace>
  <inkml:trace contextRef="#ctx0" brushRef="#br0" timeOffset="1550.588">1882 778 0 0 0,'0'0'1547'0'0,"0"0"472"0"0,0 0 168 0 0,0 0 4 0 0,0 0-48 0 0,0 0-82 0 0,0 0-161 0 0,0 0-167 0 0,0 0-173 0 0,0 0-140 0 0,34 7-111 0 0,103 19-96 0 0,-70-25 500 0 0,-57-5-1312 0 0,5 1-118 0 0,-1-1 0 0 0,0-1 0 0 0,0 0 0 0 0,0 0-1 0 0,0-1 1 0 0,-1-1 0 0 0,0 0 0 0 0,0-1 0 0 0,-1-1 0 0 0,0 0 0 0 0,-1 0 0 0 0,0-1-1 0 0,0 0 1 0 0,-1-1 0 0 0,0-1 0 0 0,-1 1 0 0 0,-1-2 0 0 0,3-2-283 0 0,-10 12 21 0 0,0 1 0 0 0,0 0 0 0 0,0-1 1 0 0,0 1-1 0 0,0-1 0 0 0,0 1 0 0 0,0-1 0 0 0,-1 0 1 0 0,1 1-1 0 0,-1-1 0 0 0,0 0 0 0 0,0 1 1 0 0,0-1-1 0 0,0 0 0 0 0,0 1 0 0 0,-1-1 0 0 0,1 0 1 0 0,-1 1-1 0 0,0-1 0 0 0,0 1 0 0 0,0-1 0 0 0,0 1 1 0 0,0-1-1 0 0,0 1 0 0 0,-1 0 0 0 0,1-1 0 0 0,-1 1 1 0 0,1 0-1 0 0,-1 0 0 0 0,0 0 0 0 0,0 0 1 0 0,0 0-22 0 0,-5 1-4 0 0,1 0 1 0 0,-1 1-1 0 0,0 0 1 0 0,1 0-1 0 0,-1 0 1 0 0,1 1-1 0 0,-1 0 1 0 0,1 0-1 0 0,-1 0 1 0 0,1 1-1 0 0,0 0 1 0 0,-1 0-1 0 0,1 1 1 0 0,0 0-1 0 0,1 0 1 0 0,-1 0-1 0 0,0 1 1 0 0,1 0-1 0 0,-4 3 4 0 0,-89 95-116 0 0,89-92 99 0 0,1 1 1 0 0,0 0-1 0 0,1 1 0 0 0,0-1 1 0 0,0 2-1 0 0,1-1 0 0 0,1 1 1 0 0,0-1-1 0 0,1 1 1 0 0,1 1-1 0 0,0-1 0 0 0,0 1 1 0 0,1-1-1 0 0,1 1 0 0 0,0 4 17 0 0,4-14-16 0 0,-1 0-1 0 0,1 1 1 0 0,-1-1-1 0 0,1-1 0 0 0,1 1 1 0 0,-1 0-1 0 0,0-1 0 0 0,1 0 1 0 0,0 1-1 0 0,0-1 0 0 0,0-1 1 0 0,0 1-1 0 0,0-1 0 0 0,1 1 1 0 0,-1-1-1 0 0,1 0 0 0 0,-1-1 1 0 0,1 1-1 0 0,0-1 1 0 0,-1 0-1 0 0,1 0 0 0 0,0-1 1 0 0,0 1-1 0 0,0-1 0 0 0,0 0 1 0 0,0 0-1 0 0,-1-1 0 0 0,1 1 1 0 0,0-1-1 0 0,0 0 0 0 0,3-2 17 0 0,6 1-309 0 0,0 0 0 0 0,-1-1-1 0 0,1-1 1 0 0,0-1-1 0 0,-1 0 1 0 0,0 0 0 0 0,0-1-1 0 0,-1-1 1 0 0,9-6 309 0 0,21-15-4601 0 0,-3-1-5005 0 0,-24 17-1622 0 0</inkml:trace>
  <inkml:trace contextRef="#ctx0" brushRef="#br0" timeOffset="1826.178">2801 616 9618 0 0,'0'0'3166'0'0,"0"0"-909"0"0,0 0-370 0 0,0 0-108 0 0,0 0-142 0 0,0 0-184 0 0,0 0-265 0 0,0 0-263 0 0,0 0-232 0 0,0 0-203 0 0,0 0-155 0 0,0 0-124 0 0,0 0-18 0 0,-11 3 7 0 0,-62 27 154 0 0,68-25-327 0 0,-12 6 10 0 0,2 1 0 0 0,0 1-1 0 0,0 0 1 0 0,1 1 0 0 0,0 1-1 0 0,2 0 1 0 0,0 1 0 0 0,0 0 0 0 0,2 1-1 0 0,-3 6-36 0 0,12-20 1 0 0,-1 0 0 0 0,1 0-1 0 0,1 0 1 0 0,-1 0-1 0 0,0 0 1 0 0,1 1-1 0 0,-1-1 1 0 0,1 0 0 0 0,0 0-1 0 0,0 1 1 0 0,1-1-1 0 0,-1 0 1 0 0,1 0 0 0 0,-1 1-1 0 0,1-1 1 0 0,0 0-1 0 0,0 0 1 0 0,0 0 0 0 0,1 0-1 0 0,-1 0 1 0 0,1 0-1 0 0,0-1 1 0 0,-1 1-1 0 0,1 0 1 0 0,0-1 0 0 0,1 1-1 0 0,-1-1 1 0 0,0 0-1 0 0,1 0 1 0 0,-1 0 0 0 0,1 0-1 0 0,0 0 1 0 0,0 0-1 0 0,-1-1 1 0 0,1 1-1 0 0,0-1 1 0 0,1 0 0 0 0,-1 0-1 0 0,0 0 1 0 0,0 0-1 0 0,0-1 1 0 0,0 1 0 0 0,1-1-1 0 0,-1 0 1 0 0,0 0-1 0 0,0 0 1 0 0,1 0 0 0 0,-1-1-1 0 0,0 1 1 0 0,2-1-1 0 0,11 2-14 0 0,0-1 1 0 0,0-1-1 0 0,0 0 0 0 0,-1-1 1 0 0,1-1-1 0 0,0 0 1 0 0,-1-1-1 0 0,1-1 0 0 0,-1 0 1 0 0,7-5 13 0 0,2-2-310 0 0,44-27-1107 0 0,-30 2-4095 0 0,-29 26-1018 0 0,-1 3-5191 0 0</inkml:trace>
  <inkml:trace contextRef="#ctx0" brushRef="#br0" timeOffset="2091.172">3302 252 16484 0 0,'0'0'2116'0'0,"0"0"-558"0"0,0 0-266 0 0,0 0-78 0 0,0 0-57 0 0,0 0-133 0 0,0 0-181 0 0,0 0-164 0 0,0 0-112 0 0,0 0-118 0 0,0 0-54 0 0,0 0-27 0 0,0 0-28 0 0,-2 35-45 0 0,-8 114-56 0 0,-17-39 62 0 0,13-61-222 0 0,0-9-114 0 0,2 2 0 0 0,2 0 0 0 0,2 0 0 0 0,1 1 0 0 0,0 42 35 0 0,7-76-155 0 0,-1-7 58 0 0,1-1 0 0 0,-1 1 0 0 0,1-1 0 0 0,-1 1 0 0 0,1 0 0 0 0,0-1 1 0 0,0 1-1 0 0,0 0 0 0 0,0-1 0 0 0,0 1 0 0 0,0 0 0 0 0,1-1 0 0 0,-1 1 0 0 0,0 0 0 0 0,1-1 0 0 0,-1 1 0 0 0,1-1 0 0 0,0 1 0 0 0,-1 0 0 0 0,1-1 0 0 0,0 0 1 0 0,0 1-1 0 0,0-1 0 0 0,0 0 0 0 0,0 1 0 0 0,0-1 0 0 0,1 0 0 0 0,-1 0 0 0 0,1 1 97 0 0,0-32-12695 0 0,-2 27 8573 0 0,0-5-5320 0 0</inkml:trace>
  <inkml:trace contextRef="#ctx0" brushRef="#br0" timeOffset="2339.597">2961 583 14419 0 0,'0'0'2922'0'0,"0"0"-1075"0"0,0 0-489 0 0,0 0-107 0 0,0 0-51 0 0,0 0-71 0 0,0 0-171 0 0,0 0-216 0 0,0 0-149 0 0,0 0-138 0 0,0 0-79 0 0,0 0-35 0 0,35-1-39 0 0,108-1-57 0 0,45 1-16 0 0,-141 9-1482 0 0,-33 3-6798 0 0,-14-8-3978 0 0</inkml:trace>
  <inkml:trace contextRef="#ctx0" brushRef="#br0" timeOffset="2572.263">3637 694 17852 0 0,'0'0'5216'0'0,"0"0"-3499"0"0,0 0-998 0 0,0 0 1 0 0,0 0-34 0 0,0 0-127 0 0,0 0-158 0 0,0 0-169 0 0,0 0-111 0 0,0 0-82 0 0,0 0-64 0 0,0 0-87 0 0,8 24-87 0 0,24 75-189 0 0,-30-72-5331 0 0,-6-27-2513 0 0,-1 0-4539 0 0</inkml:trace>
  <inkml:trace contextRef="#ctx0" brushRef="#br0" timeOffset="2823.771">3609 322 20300 0 0,'0'0'2590'0'0,"0"0"-1239"0"0,0 0-496 0 0,0 0-151 0 0,0 0-140 0 0,0 0-181 0 0,0 0-163 0 0,0 0-137 0 0,0 0-98 0 0,0 0-6 0 0,0 0-39 0 0,0 0-68 0 0,0 0-103 0 0,7 9-250 0 0,23 34-450 0 0,-22 11-5711 0 0,-9-41 321 0 0,1-4-5819 0 0</inkml:trace>
  <inkml:trace contextRef="#ctx0" brushRef="#br0" timeOffset="3075.406">3815 498 13059 0 0,'0'0'4194'0'0,"0"0"-1440"0"0,0 0-807 0 0,0 0-421 0 0,0 0-322 0 0,0 0-252 0 0,0 0-206 0 0,0 0-184 0 0,0 0-129 0 0,0 0-91 0 0,0 0-87 0 0,0 0-88 0 0,16 34-62 0 0,48 102-46 0 0,-31-33 41 0 0,12 44-127 0 0,-44-146 32 0 0,-1-1-1 0 0,0 1 1 0 0,0-1-1 0 0,1 1 1 0 0,-1-1 0 0 0,0 1-1 0 0,1-1 1 0 0,-1 1-1 0 0,1-1 1 0 0,-1 0 0 0 0,1 1-1 0 0,-1-1 1 0 0,1 0-1 0 0,-1 1 1 0 0,1-1-1 0 0,-1 0 1 0 0,1 1 0 0 0,-1-1-1 0 0,1 0 1 0 0,-1 0-1 0 0,1 0 1 0 0,0 0 0 0 0,-1 1-1 0 0,1-1 1 0 0,-1 0-1 0 0,1 0 1 0 0,0 0-1 0 0,-1 0 1 0 0,1 0 0 0 0,-1-1-1 0 0,1 1 1 0 0,0 0-1 0 0,-1 0 1 0 0,1 0 0 0 0,-1 0-1 0 0,1-1 1 0 0,-1 1-1 0 0,1 0 1 0 0,-1 0-1 0 0,1-1 1 0 0,-1 1 0 0 0,1 0-1 0 0,-1-1 1 0 0,1 1-1 0 0,-1-1 1 0 0,1 1 0 0 0,-1-1-1 0 0,0 1 1 0 0,1-1-1 0 0,-1 1 1 0 0,0-1 0 0 0,1 1-1 0 0,-1-1 1 0 0,0 1-1 0 0,0-1 1 0 0,0 1-1 0 0,1-1-4 0 0,16-36 428 0 0,-17 35-426 0 0,9-22 149 0 0,5-17-15 0 0,1 1 0 0 0,2 1 0 0 0,2 0 0 0 0,1 1 0 0 0,4-1-136 0 0,0 22-1425 0 0,-17 20-3201 0 0,-4 7-5747 0 0,-3-7-2039 0 0</inkml:trace>
  <inkml:trace contextRef="#ctx0" brushRef="#br0" timeOffset="3720.525">4253 738 10186 0 0,'0'0'3046'0'0,"0"0"-675"0"0,0 0-288 0 0,0 0-183 0 0,0 0-235 0 0,0 0-218 0 0,0 0-245 0 0,0 0-234 0 0,0 0-168 0 0,0 0-146 0 0,0 0-122 0 0,0 0-88 0 0,0 0-49 0 0,32-14-77 0 0,94-42-39 0 0,-77 19 121 0 0,-47 35-378 0 0,0 0 0 0 0,0-1 0 0 0,0 1 0 0 0,-1 0 0 0 0,1-1 0 0 0,-1 1 0 0 0,0-1 0 0 0,0 1 0 0 0,0-1 0 0 0,0 0 0 0 0,0 1-1 0 0,0-1 1 0 0,-1 0 0 0 0,0 0 0 0 0,1 0 0 0 0,-1 1 0 0 0,0-1 0 0 0,0 0 0 0 0,0 0 0 0 0,-1 0 0 0 0,1 0 0 0 0,-1-1-22 0 0,-52 1 3 0 0,40 8-82 0 0,1 0 1 0 0,0 1-1 0 0,0 0 1 0 0,0 1-1 0 0,1 1 1 0 0,0 0-1 0 0,1 0 1 0 0,0 1 0 0 0,0 0-1 0 0,1 1 1 0 0,-6 7 78 0 0,10-12-77 0 0,-1 1 1 0 0,2 0 0 0 0,-1 0 0 0 0,0 0 0 0 0,1 0-1 0 0,0 1 1 0 0,1 0 0 0 0,-1-1 0 0 0,1 1-1 0 0,1 1 1 0 0,-1-1 0 0 0,1 0 0 0 0,0 1-1 0 0,1-1 1 0 0,0 1 0 0 0,0-1 0 0 0,1 1-1 0 0,0 6 77 0 0,3-9-2 0 0,0 0-1 0 0,1 0 0 0 0,0-1 0 0 0,0 1 0 0 0,0-1 1 0 0,0 0-1 0 0,1 0 0 0 0,-1-1 0 0 0,1 1 0 0 0,0-1 0 0 0,0 0 1 0 0,0-1-1 0 0,1 1 0 0 0,-1-1 0 0 0,1 0 0 0 0,-1 0 1 0 0,1 0-1 0 0,0-1 0 0 0,-1 0 0 0 0,1 0 0 0 0,0-1 0 0 0,0 1 1 0 0,0-1-1 0 0,0-1 0 0 0,0 1 0 0 0,-1-1 0 0 0,2 0 3 0 0,8 0 20 0 0,-1 0 0 0 0,0-1 0 0 0,1-1 0 0 0,-1-1-1 0 0,0 1 1 0 0,0-2 0 0 0,-1 0 0 0 0,0-1 0 0 0,0 0 0 0 0,0-1-1 0 0,0 0 1 0 0,-1-1 0 0 0,-1-1 0 0 0,1 0 0 0 0,-1 0-1 0 0,8-10-19 0 0,18-21 128 0 0,-1-1-1 0 0,-2-2 1 0 0,22-39-128 0 0,-38 56 10 0 0,4-5 2 0 0,-2-1 0 0 0,-1-1 0 0 0,-2 0 0 0 0,-1-2 0 0 0,-2 0 0 0 0,-1 0 0 0 0,-2-1 0 0 0,-1 0 0 0 0,1-17-12 0 0,0-87 159 0 0,-11 139-148 0 0,0 0 1 0 0,0 0 0 0 0,-1 0 0 0 0,1-1 0 0 0,0 1 0 0 0,0 0 0 0 0,0 0 0 0 0,-1 0-1 0 0,1 0 1 0 0,-1 0 0 0 0,1 0 0 0 0,-1 0 0 0 0,1 0 0 0 0,-1 0 0 0 0,0 0-1 0 0,1 0 1 0 0,-1 0 0 0 0,0 0 0 0 0,0 0 0 0 0,0 1 0 0 0,0-1 0 0 0,0 0 0 0 0,1 0-1 0 0,-1 1 1 0 0,-1-1 0 0 0,1 1 0 0 0,0-1 0 0 0,0 1 0 0 0,0-1 0 0 0,0 1-1 0 0,0 0 1 0 0,0 0 0 0 0,0-1 0 0 0,0 1 0 0 0,-1 0 0 0 0,1 0 0 0 0,0 0-1 0 0,0 0 1 0 0,0 0 0 0 0,0 0 0 0 0,-1 1 0 0 0,1-1 0 0 0,0 0 0 0 0,0 1 0 0 0,0-1-12 0 0,-48 26 207 0 0,32-7-151 0 0,2 0 0 0 0,0 2 0 0 0,1-1-1 0 0,1 2 1 0 0,0 0 0 0 0,2 1 0 0 0,1 0 0 0 0,1 0-1 0 0,1 1 1 0 0,1 0 0 0 0,1 1 0 0 0,1-1 0 0 0,0 7-56 0 0,-6 41 85 0 0,3 1 0 0 0,3 0 1 0 0,4 58-86 0 0,1-121-9 0 0,1 1 1 0 0,1-1-1 0 0,0 0 1 0 0,0 0-1 0 0,1-1 1 0 0,0 1 0 0 0,1 0-1 0 0,0-1 1 0 0,5 9 8 0 0,52-3-284 0 0,-60-16 261 0 0,6-28 22 0 0,-7 29-15 0 0,0 0 18 0 0,0 0 4 0 0,0 0-5 0 0,0 0 12 0 0,0 0-41 0 0,0 0-13 0 0,-19-2-3105 0 0,12 1-1542 0 0,2 1-4486 0 0,3 0-2935 0 0</inkml:trace>
  <inkml:trace contextRef="#ctx0" brushRef="#br0" timeOffset="4460.178">4960 598 5577 0 0,'0'0'3373'0'0,"0"0"-203"0"0,0 0-211 0 0,0 0-357 0 0,0 0-519 0 0,0 0-548 0 0,0 0-441 0 0,0 0-313 0 0,0 0-198 0 0,0 0-148 0 0,0 0-110 0 0,0 0-21 0 0,0 0-4 0 0,-4 10-18 0 0,-3 3-176 0 0,1 1-1 0 0,0 0 1 0 0,2 1 0 0 0,-1 0 0 0 0,2-1 0 0 0,0 1 0 0 0,1 0 0 0 0,0 3-106 0 0,1-15 11 0 0,0-1 1 0 0,1 1 0 0 0,-1 0-1 0 0,1 0 1 0 0,0 0 0 0 0,0 0-1 0 0,0-1 1 0 0,0 1-1 0 0,0 0 1 0 0,1 0 0 0 0,-1 0-1 0 0,1 0 1 0 0,0-1 0 0 0,0 1-1 0 0,0 0 1 0 0,0-1 0 0 0,0 1-1 0 0,0 0 1 0 0,1-1 0 0 0,-1 0-1 0 0,1 1 1 0 0,0-1 0 0 0,0 0-1 0 0,0 0 1 0 0,0 0 0 0 0,0 0-1 0 0,0 0 1 0 0,0 0 0 0 0,1-1-1 0 0,-1 1 1 0 0,1-1-1 0 0,-1 0 1 0 0,1 1 0 0 0,0-1-1 0 0,-1 0 1 0 0,1-1 0 0 0,0 1-1 0 0,1 0-11 0 0,9-4 132 0 0,0 0-1 0 0,0-1 0 0 0,0 0 0 0 0,-1-1 1 0 0,0 0-1 0 0,0-1 0 0 0,0-1 0 0 0,-1 0 1 0 0,0 0-1 0 0,0-1 0 0 0,-1 0 0 0 0,0-1 1 0 0,0-1-1 0 0,-1 1 0 0 0,0-1 0 0 0,-1-1 1 0 0,0 0-132 0 0,12-10 189 0 0,56-83 603 0 0,-68 92-451 0 0,-14 29-113 0 0,-3 6-248 0 0,-7 33-58 0 0,2 0 0 0 0,2 1-1 0 0,3 0 1 0 0,-2 47 78 0 0,19 187-76 0 0,-6-267 82 0 0,-1 0 1 0 0,-2 0-1 0 0,0 0 0 0 0,-1-1 1 0 0,-2 1-1 0 0,0 0 0 0 0,-2-1 1 0 0,0 0-1 0 0,-2 0 0 0 0,0-1 1 0 0,-2 0-1 0 0,-9 15-6 0 0,17-32 1 0 0,-1 0 0 0 0,0 0 0 0 0,0-1-1 0 0,-1 0 1 0 0,1 1 0 0 0,-1-1 0 0 0,0 0 0 0 0,0-1-1 0 0,-1 1 1 0 0,1-1 0 0 0,-1 0 0 0 0,1 0 0 0 0,-1 0-1 0 0,0-1 1 0 0,0 1 0 0 0,0-1 0 0 0,-1 0 0 0 0,1-1-1 0 0,0 1 1 0 0,-1-1 0 0 0,1 0 0 0 0,-1-1 0 0 0,1 1-1 0 0,-1-1 1 0 0,1 0 0 0 0,-1 0 0 0 0,1-1 0 0 0,-1 0-1 0 0,1 0 1 0 0,-1 0 0 0 0,1-1 0 0 0,0 1 0 0 0,-1-1 0 0 0,1-1-1 0 0,0 1 1 0 0,0-1 0 0 0,1 1 0 0 0,-2-2-1 0 0,4 2-1 0 0,0 0 0 0 0,0-1 1 0 0,1 1-1 0 0,-1-1 0 0 0,1 1 0 0 0,-1-1 1 0 0,1 0-1 0 0,0 1 0 0 0,0-1 1 0 0,0 0-1 0 0,0 0 0 0 0,0 0 0 0 0,1 0 1 0 0,-1 1-1 0 0,1-1 0 0 0,0 0 0 0 0,0 0 1 0 0,0 0-1 0 0,0 0 0 0 0,0 0 1 0 0,1 0-1 0 0,0 0 0 0 0,-1 0 0 0 0,1 0 1 0 0,0 0-1 0 0,0 1 0 0 0,0-1 1 0 0,1 0-1 0 0,-1 1 0 0 0,1-1 0 0 0,-1 1 1 0 0,1-1-1 0 0,0 1 0 0 0,0 0 0 0 0,2-2 2 0 0,85-67 44 0 0,49-7 173 0 0,146-60-218 0 0,-215 104-141 0 0,-58 29-147 0 0,-18 7-668 0 0,-17 5-789 0 0,1 0-1811 0 0,8-3-5125 0 0,8-4-3857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4985 0 0,'0'0'1555'0'0,"0"0"5"0"0,0 0 270 0 0,0 0 273 0 0,0 0 107 0 0,0 0-180 0 0,0 0-391 0 0,0 0-372 0 0,0 0-319 0 0,0 0-195 0 0,0 0-119 0 0,0 0-74 0 0,0 0-71 0 0,-4 9 466 0 0,-27 240 2161 0 0,6-61-2501 0 0,-8-1 0 0 0,-45 139-615 0 0,64-270 23 0 0,-20 37-424 0 0,69-123-2778 0 0,-14 4 1323 0 0,-1-1 0 0 0,-2-1 1 0 0,0-1-1 0 0,-2-1 1 0 0,-1 0-1 0 0,0-4 1856 0 0,23-44-9711 0 0,-23 48 6249 0 0</inkml:trace>
  <inkml:trace contextRef="#ctx0" brushRef="#br0" timeOffset="381.047">594 19 9426 0 0,'0'0'2667'0'0,"0"0"-861"0"0,0 0-478 0 0,0 0-29 0 0,0 0 45 0 0,0 0-26 0 0,0 0-99 0 0,0 0-160 0 0,0 0-163 0 0,0 0-162 0 0,0 0-158 0 0,5 38-90 0 0,16 124-49 0 0,-20-151-369 0 0,0 0 0 0 0,-1-1 0 0 0,0 1 1 0 0,-1 0-1 0 0,0 0 0 0 0,0 0 0 0 0,-1 0 1 0 0,0-1-1 0 0,-5 11-68 0 0,0 4 163 0 0,-5 22 111 0 0,-11 33 83 0 0,4 0 0 0 0,4 2 0 0 0,3-1 0 0 0,-1 72-357 0 0,14 49 308 0 0,3-200 389 0 0,-1-24-157 0 0,-3-5-524 0 0,-1 0 0 0 0,-1 0 0 0 0,-1 0 0 0 0,-2 0 0 0 0,-1 0 0 0 0,0 1 0 0 0,-2 0 0 0 0,-1 0 0 0 0,-2 1 0 0 0,0 0 0 0 0,-1 1-1 0 0,-2 0 1 0 0,0 1 0 0 0,-1 0 0 0 0,-2 2 0 0 0,-5-6-16 0 0,12 18-73 0 0,0 1-1 0 0,-1 0 1 0 0,0 0 0 0 0,0 1-1 0 0,-1 0 1 0 0,0 1 0 0 0,0 0-1 0 0,0 1 1 0 0,-1 1 0 0 0,0 0-1 0 0,0 0 1 0 0,0 2 0 0 0,0-1-1 0 0,-1 2 1 0 0,1 0 0 0 0,0 0-1 0 0,-1 1 1 0 0,1 1 0 0 0,-11 1 73 0 0,-37 26-2218 0 0,43-14-1060 0 0,2 1-3477 0 0,10-7-5194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509 508 0 0 0,'0'0'499'0'0,"0"0"1014"0"0,0 0 451 0 0,0 0 160 0 0,0 0-28 0 0,0 0-197 0 0,0 0-242 0 0,0 0-226 0 0,0 0-234 0 0,0 0-146 0 0,0 0-73 0 0,0 0-14 0 0,0 0 40 0 0,11-5 26 0 0,34-14-26 0 0,-33 14-56 0 0,-12 5-73 0 0,0 0-64 0 0,0 0-54 0 0,-81-2 2301 0 0,-135 11-1856 0 0,102 24-801 0 0,113-33-400 0 0,1 1 1 0 0,-1-1-1 0 0,0 0 0 0 0,1 0 0 0 0,-1 1 0 0 0,1-1 0 0 0,-1 0 0 0 0,0 1 0 0 0,1-1 0 0 0,-1 1 0 0 0,1-1 0 0 0,-1 1 0 0 0,1-1 0 0 0,0 1 0 0 0,-1-1 0 0 0,1 1 0 0 0,-1 0 0 0 0,1-1 0 0 0,0 1 0 0 0,0-1 0 0 0,-1 1 0 0 0,1 0 0 0 0,0-1 1 0 0,0 1-1 0 0,0 0 0 0 0,0-1 0 0 0,0 1 0 0 0,0 0 0 0 0,0-1 0 0 0,0 1 0 0 0,0 0 0 0 0,0-1 0 0 0,0 1 0 0 0,0 0 0 0 0,0-1 0 0 0,0 1 0 0 0,1 0 0 0 0,-1-1 0 0 0,0 1 0 0 0,0-1 0 0 0,1 1 0 0 0,-1 0 0 0 0,0-1 0 0 0,1 1 1 0 0,-1-1-1 0 0,1 1 0 0 0,-1-1 0 0 0,1 1 0 0 0,-1-1 0 0 0,1 1 0 0 0,-1-1 0 0 0,1 0 0 0 0,-1 1 0 0 0,1-1 0 0 0,0 0 0 0 0,-1 1-1 0 0,7 6 19 0 0,1 0 0 0 0,-1 0 0 0 0,1 0 1 0 0,0-1-1 0 0,0 0 0 0 0,1-1 0 0 0,0 1 0 0 0,0-2 0 0 0,0 1 0 0 0,1-1 0 0 0,0-1 1 0 0,-1 0-1 0 0,5 1-19 0 0,28 11 138 0 0,-8 16-5 0 0,-34-30-117 0 0,-8 17 194 0 0,-17 5-112 0 0,0 0 1 0 0,-1-2-1 0 0,-2-1 0 0 0,0-1 1 0 0,-11 4-99 0 0,-34 25 69 0 0,-17 22-70 0 0,88-68 1 0 0,0-1 0 0 0,0 1 1 0 0,0 0-1 0 0,1 0 1 0 0,-1 0-1 0 0,1 0 0 0 0,-1 0 1 0 0,1 0-1 0 0,0 0 1 0 0,0 0-1 0 0,0 1 0 0 0,0-1 1 0 0,0 0-1 0 0,0 1 1 0 0,1-1-1 0 0,-1 1 0 0 0,1-1 1 0 0,-1 1-1 0 0,1-1 1 0 0,0 0-1 0 0,0 1 0 0 0,0-1 1 0 0,1 1-1 0 0,-1-1 0 0 0,1 1 1 0 0,-1-1-1 0 0,1 1 1 0 0,0-1-1 0 0,-1 0 0 0 0,1 1 1 0 0,1-1-1 0 0,-1 0 1 0 0,0 0-1 0 0,0 0 0 0 0,1 0 1 0 0,-1 0-1 0 0,3 2 0 0 0,77 50 116 0 0,-45-45 27 0 0,0-1 0 0 0,0-2 0 0 0,1-2 0 0 0,0-1 0 0 0,0-2 0 0 0,16-2-143 0 0,-49 1 15 0 0,-4 0-17 0 0,0 0-18 0 0,-11-38-1837 0 0,-2-7-2538 0 0,8 14-5281 0 0,5 19-2556 0 0</inkml:trace>
  <inkml:trace contextRef="#ctx0" brushRef="#br0" timeOffset="430.409">330 0 16796 0 0,'0'0'1204'0'0,"0"0"-405"0"0,0 0-233 0 0,0 0 37 0 0,0 0 191 0 0,0 0 191 0 0,0 0 53 0 0,0 0-70 0 0,0 0-150 0 0,0 0-152 0 0,0 0-100 0 0,0 0-63 0 0,-19 34-37 0 0,-57 109-48 0 0,56-66 114 0 0,21-61-375 0 0,46 425 1436 0 0,-50-365-1551 0 0,-3 0 0 0 0,-4-1 1 0 0,-3 1-1 0 0,-3-2 0 0 0,-3 0 0 0 0,-4-1 1 0 0,-17 35-43 0 0,34-94 1 0 0,-4 50-133 0 0,42-49-1365 0 0,-14-15-4111 0 0,-13 0 2453 0 0,0 0-8916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39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105 320 2673 0 0,'0'0'1684'0'0,"0"0"-1020"0"0,0 0-681 0 0,0 0-159 0 0,0 0 165 0 0,0 0 294 0 0,0 0 360 0 0,0 0 275 0 0,0 0 181 0 0,0 0 103 0 0,0 0-57 0 0,11 11-71 0 0,86 74 2243 0 0,-78-73-2626 0 0,0-2-1 0 0,1 0 1 0 0,0-1 0 0 0,1-1 0 0 0,-1-1 0 0 0,2-1-1 0 0,-1-1 1 0 0,10 1-691 0 0,-14-3 247 0 0,0-1 0 0 0,0-1 1 0 0,1 0-1 0 0,-1-2 0 0 0,0 0 0 0 0,0-1 0 0 0,0 0 0 0 0,0-2 0 0 0,0 0 1 0 0,0 0-1 0 0,-1-2 0 0 0,0 0 0 0 0,0-1 0 0 0,0-1 0 0 0,-1 0 0 0 0,11-8-247 0 0,-9 2 138 0 0,-1 0 0 0 0,0 0 0 0 0,-1-1 0 0 0,-1-1 0 0 0,0-1 0 0 0,-1 0 0 0 0,-1 0 0 0 0,-1-1 0 0 0,-1-1 0 0 0,0 0 0 0 0,-1-1 0 0 0,-1 1 0 0 0,-1-1 0 0 0,0-2-138 0 0,-4 7 93 0 0,0 1 0 0 0,-1-1 0 0 0,-1 0 0 0 0,0 1 0 0 0,-1-1 1 0 0,-1 0-1 0 0,0 0 0 0 0,-2-3-93 0 0,3 17 10 0 0,0 0 0 0 0,0-1 0 0 0,0 1 0 0 0,0 0 0 0 0,0 0 0 0 0,-1-1 0 0 0,1 1 0 0 0,-1 0 0 0 0,1 0 0 0 0,-1 0 0 0 0,1 0 0 0 0,-1-1 0 0 0,0 1 0 0 0,1 0 0 0 0,-1 0 0 0 0,0 0 0 0 0,0 1 0 0 0,0-1 0 0 0,0 0 0 0 0,0 0 0 0 0,0 0 0 0 0,0 1 0 0 0,0-1 0 0 0,0 0 0 0 0,0 1 0 0 0,0-1 0 0 0,0 1 0 0 0,0-1 0 0 0,-1 1 0 0 0,1 0 0 0 0,0-1 0 0 0,0 1 0 0 0,-1 0 0 0 0,1 0 0 0 0,0 0 0 0 0,0 0 0 0 0,-1 0 0 0 0,1 0 0 0 0,0 0 0 0 0,0 0 0 0 0,-1 1 0 0 0,1-1 0 0 0,0 0 0 0 0,0 1 0 0 0,0-1 0 0 0,-1 1 0 0 0,1-1 0 0 0,0 1 0 0 0,0 0-10 0 0,-49 42-183 0 0,26 5 173 0 0,1 1 0 0 0,2 1 0 0 0,3 0 0 0 0,2 2 0 0 0,2 0 0 0 0,2 0 1 0 0,3 2-1 0 0,2-1 0 0 0,2 1 0 0 0,3 0 0 0 0,2 4 10 0 0,-10 84-22 0 0,6-106 2 0 0,-36 240 20 0 0,35-256-18 0 0,-1 0 0 0 0,-1 0 0 0 0,-1 0 0 0 0,-1-1 0 0 0,0 0 0 0 0,-1-1 1 0 0,-1 0-1 0 0,-1-1 0 0 0,-1 0 0 0 0,0 0 0 0 0,-1-2 0 0 0,-2 1 18 0 0,6-5-136 0 0,-1 0 0 0 0,0-1 0 0 0,-1-1 0 0 0,0 0 0 0 0,0-1 0 0 0,-1 0 0 0 0,0-1-1 0 0,0 0 1 0 0,-1-1 0 0 0,0 0 0 0 0,0-2 0 0 0,0 1 0 0 0,-1-2 0 0 0,0 0 0 0 0,1 0 0 0 0,-1-2 136 0 0,7 0-50 0 0,-1 0 1 0 0,1-1 0 0 0,0 0-1 0 0,0 0 1 0 0,0-1-1 0 0,-1 0 1 0 0,1 0 0 0 0,0-1-1 0 0,0 0 1 0 0,1-1 0 0 0,-1 0-1 0 0,0 0 1 0 0,1-1 0 0 0,0 1-1 0 0,0-2 1 0 0,0 1 0 0 0,0-1-1 0 0,0 0 1 0 0,1 0 0 0 0,0-1-1 0 0,0 0 1 0 0,1 0 0 0 0,-4-5 49 0 0,2-1 43 0 0,0 0 1 0 0,1 0 0 0 0,1-1 0 0 0,0 0 0 0 0,1 0 0 0 0,0 0 0 0 0,1 0-1 0 0,0-1 1 0 0,1 1 0 0 0,1-1 0 0 0,0 1 0 0 0,1-1 0 0 0,0 0-1 0 0,1 1 1 0 0,1-1 0 0 0,0 1 0 0 0,1-1 0 0 0,0 1 0 0 0,1 0-1 0 0,0 0 1 0 0,1 0 0 0 0,1 1 0 0 0,0 0 0 0 0,1 0 0 0 0,0 0 0 0 0,1 1-1 0 0,0 0 1 0 0,0 0 0 0 0,1 1 0 0 0,1 0 0 0 0,0 1 0 0 0,8-7-44 0 0,8-4 157 0 0,1 1 0 0 0,0 0 1 0 0,2 2-1 0 0,0 2 0 0 0,0 0 1 0 0,1 2-1 0 0,1 1 1 0 0,0 2-1 0 0,1 1 0 0 0,0 1 1 0 0,1 2-1 0 0,-1 1 0 0 0,17 0-157 0 0,65 5-221 0 0,-89 18-1375 0 0,-21-9-1857 0 0,-1 0-3991 0 0,-3-5-4606 0 0</inkml:trace>
  <inkml:trace contextRef="#ctx0" brushRef="#br0" timeOffset="301.74">1084 677 15411 0 0,'0'0'772'0'0,"0"0"-165"0"0,0 0 29 0 0,0 0 158 0 0,0 0 115 0 0,0 0-52 0 0,-31 33-196 0 0,-97 102-242 0 0,82-62-83 0 0,44-60-285 0 0,0-8-31 0 0,0-1 1 0 0,1 1-1 0 0,-1 0 1 0 0,1 0 0 0 0,1-1-1 0 0,-1 1 1 0 0,1 0 0 0 0,-1 0-1 0 0,1 0 1 0 0,1 0-1 0 0,-1 0 1 0 0,1 0 0 0 0,0 0-1 0 0,0 0 1 0 0,0 0 0 0 0,1-1-1 0 0,-1 1 1 0 0,1 0-1 0 0,0-1 1 0 0,1 0 0 0 0,-1 1-1 0 0,1-1 1 0 0,0 0 0 0 0,0 0-1 0 0,0 0 1 0 0,0-1-1 0 0,1 1 1 0 0,0-1 0 0 0,0 0-1 0 0,-1 0 1 0 0,2 0 0 0 0,-1 0-1 0 0,0-1 1 0 0,0 0-1 0 0,1 1 1 0 0,0-2 0 0 0,-1 1-1 0 0,1 0 1 0 0,0-1-1 0 0,0 0 1 0 0,4 0-21 0 0,4-1 193 0 0,0 0 1 0 0,0-1-1 0 0,0-1 1 0 0,0 0-1 0 0,0-1 0 0 0,-1-1 1 0 0,1 0-1 0 0,-1 0 1 0 0,0-1-1 0 0,0-1 0 0 0,-1 0 1 0 0,1 0-1 0 0,-2-1 0 0 0,1-1 1 0 0,-1 0-1 0 0,8-7-193 0 0,-11 9 89 0 0,0 0 0 0 0,-1-1-1 0 0,0 1 1 0 0,0-1 0 0 0,0-1-1 0 0,-1 1 1 0 0,0-1 0 0 0,-1 0-1 0 0,0 0 1 0 0,0 0 0 0 0,0 0-1 0 0,-1-1 1 0 0,-1 0 0 0 0,1 0-1 0 0,-1 1 1 0 0,-1-1 0 0 0,0 0-1 0 0,0 0 1 0 0,-1-1 0 0 0,0 1 0 0 0,0 0-1 0 0,-1 0 1 0 0,0 0 0 0 0,-2-4-89 0 0,1 5-16 0 0,-2 0 0 0 0,1 0 0 0 0,-1 1 0 0 0,0 0 0 0 0,0 0 1 0 0,-1 0-1 0 0,0 0 0 0 0,0 1 0 0 0,-1-1 0 0 0,1 1 0 0 0,-1 1 1 0 0,-1-1-1 0 0,1 1 0 0 0,-1 0 0 0 0,-1 0 16 0 0,-47-8-1394 0 0,21 22-5738 0 0,25-1-3559 0 0</inkml:trace>
  <inkml:trace contextRef="#ctx0" brushRef="#br0" timeOffset="585.189">1440 1152 11490 0 0,'0'0'1535'0'0,"0"0"-110"0"0,0 0 362 0 0,0 0 368 0 0,0 0 79 0 0,0 0-359 0 0,0 0-570 0 0,0 0-372 0 0,0 0-244 0 0,0 0-109 0 0,0 0-24 0 0,0 0-76 0 0,0-19-59 0 0,6-137 680 0 0,-3 134-1009 0 0,2 0 0 0 0,0 0 0 0 0,2 1 0 0 0,0 0 0 0 0,1 0 0 0 0,2 1 0 0 0,0 0 0 0 0,1 1 0 0 0,0 0 0 0 0,2 0 0 0 0,0 1 0 0 0,1 1 0 0 0,1 1 0 0 0,10-9-92 0 0,-23 22-53 0 0,1 1-1 0 0,-1 0 1 0 0,1-1-1 0 0,0 1 1 0 0,0 0 0 0 0,0 0-1 0 0,0 1 1 0 0,0-1-1 0 0,0 1 1 0 0,0-1-1 0 0,1 1 1 0 0,-1 0-1 0 0,0 0 1 0 0,1 0-1 0 0,-1 1 1 0 0,1-1-1 0 0,-1 1 1 0 0,1 0-1 0 0,-1 0 1 0 0,1 0-1 0 0,0 1 54 0 0,8 26-5641 0 0,-10-19-1576 0 0,1 0-5751 0 0</inkml:trace>
  <inkml:trace contextRef="#ctx0" brushRef="#br0" timeOffset="28825.8">593 1918 248 0 0,'0'0'1692'0'0,"0"0"-2"0"0,0 0 213 0 0,0 0 224 0 0,0 0 35 0 0,0 0-119 0 0,0 0-245 0 0,0 0-315 0 0,0 0-213 0 0,0 0-125 0 0,0 0-73 0 0,0 0-53 0 0,0 0-15 0 0,-7 0-30 0 0,-1 0-1860 0 0,-8 0 5319 0 0,36-7-924 0 0,90-14-3004 0 0,1 4 0 0 0,0 5 0 0 0,15 5-505 0 0,-52 2 84 0 0,80 1-1 0 0,-153 4-93 0 0,-1 0 5 0 0,0 0 12 0 0,0 0 6 0 0,0 0-1 0 0,0 0 8 0 0,0 0-2 0 0,0 0 0 0 0,0 0 12 0 0,-22-8 758 0 0,-153-120-734 0 0,71 40-742 0 0,104 88 590 0 0,0 0 0 0 0,0 0 0 0 0,0-1 0 0 0,1 1 0 0 0,-1 0 0 0 0,0 0 0 0 0,0 0 1 0 0,1 0-1 0 0,-1 0 0 0 0,0 0 0 0 0,0 0 0 0 0,0-1 0 0 0,1 1 0 0 0,-1 0 0 0 0,0 0 0 0 0,0 0 0 0 0,0 0 0 0 0,0-1 0 0 0,1 1 0 0 0,-1 0 0 0 0,0 0 0 0 0,0 0 0 0 0,0-1 0 0 0,0 1 0 0 0,0 0 0 0 0,0 0 0 0 0,0-1 0 0 0,0 1 0 0 0,0 0 0 0 0,0 0 0 0 0,0-1 0 0 0,0 1 0 0 0,0 0 1 0 0,0 0-1 0 0,0-1 0 0 0,0 1 0 0 0,0 0 0 0 0,0 0 0 0 0,0 0 0 0 0,0-1 0 0 0,0 1 0 0 0,0 0 0 0 0,0 0 0 0 0,0-1 0 0 0,0 1 0 0 0,-1 0 0 0 0,1 0 0 0 0,0-1 98 0 0,24 12-5269 0 0,-21-10 3094 0 0,8 3-9895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0 0 0,'0'0'553'0'0,"0"0"617"0"0,0 0 300 0 0,0 0 97 0 0,0 0-7 0 0,0 0-76 0 0,0 0-47 0 0,0 0-45 0 0,6-3 6099 0 0,-5 3 435 0 0,-12 14-6361 0 0,11-14-1519 0 0,0 0-5 0 0,0 0-1 0 0,0 0-3 0 0,17-30 267 0 0,-10 23 69 0 0,-17 19-96 0 0,5-5-263 0 0,-4 0 559 0 0,9-7-559 0 0,0 0-36 0 0,11-16-1801 0 0,2-1-2647 0 0,-6 10-3395 0 0,-1 3-4904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0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313 567 0 0 0,'0'0'1503'0'0,"0"0"333"0"0,0 0 138 0 0,0 0-67 0 0,0 0-122 0 0,0 0-120 0 0,0 0-80 0 0,0 0-80 0 0,10-2 1619 0 0,-7 1 4130 0 0,-5-1-7167 0 0,0 0-1 0 0,0 0 0 0 0,0 1 0 0 0,0-1 1 0 0,0 1-1 0 0,0 0 0 0 0,0 0 0 0 0,-1 0 0 0 0,1 0 1 0 0,0 0-1 0 0,-1 0 0 0 0,1 0 0 0 0,0 1 1 0 0,-1-1-1 0 0,1 1 0 0 0,-1 0 0 0 0,1 0 0 0 0,-1 0 1 0 0,1 0-1 0 0,-1 0 0 0 0,1 0 0 0 0,-1 1 1 0 0,1-1-1 0 0,-2 1-86 0 0,-7 0 179 0 0,-3 1-99 0 0,1 0 0 0 0,0 1 0 0 0,0 0 0 0 0,1 1 1 0 0,-1 1-1 0 0,1 0 0 0 0,0 0 0 0 0,0 2 0 0 0,0-1 0 0 0,1 1 0 0 0,0 1 0 0 0,0 0 0 0 0,1 1 1 0 0,-3 3-81 0 0,6-6 30 0 0,0 1 0 0 0,1 0 0 0 0,0 0 0 0 0,0 1 0 0 0,1 0 1 0 0,0 0-1 0 0,0 0 0 0 0,0 0 0 0 0,1 1 0 0 0,1 0 1 0 0,0 0-1 0 0,0 0 0 0 0,0 0 0 0 0,1 0 0 0 0,1 0 0 0 0,-1 1 1 0 0,2-1-1 0 0,-1 1 0 0 0,1 2-30 0 0,1-5 38 0 0,0-1 0 0 0,1 1 0 0 0,-1 0 1 0 0,1-1-1 0 0,0 0 0 0 0,1 1 0 0 0,0-1 0 0 0,0 0 0 0 0,0 0 0 0 0,1 0 0 0 0,-1-1 1 0 0,1 1-1 0 0,1-1 0 0 0,-1 0 0 0 0,1 0 0 0 0,0 0 0 0 0,0-1 0 0 0,0 0 0 0 0,1 0 1 0 0,-1 0-1 0 0,1-1 0 0 0,0 1 0 0 0,0-1 0 0 0,1-1 0 0 0,-1 1 0 0 0,0-1 0 0 0,1 0 1 0 0,-1-1-1 0 0,1 0 0 0 0,0 0 0 0 0,0 0 0 0 0,-1 0 0 0 0,1-1 0 0 0,0-1-38 0 0,106-9 750 0 0,27-42-335 0 0,-130 47-437 0 0,-5 3 1488 0 0,-2 0-3387 0 0,-1-1-3016 0 0,0 0-4170 0 0,-2 3-3066 0 0</inkml:trace>
  <inkml:trace contextRef="#ctx0" brushRef="#br0" timeOffset="1127.309">987 611 5969 0 0,'0'0'2358'0'0,"0"0"-240"0"0,0 0-82 0 0,0 0-25 0 0,0 0-93 0 0,0 0-193 0 0,0 0-258 0 0,0 0-251 0 0,0 0-217 0 0,0 0-196 0 0,0 0-122 0 0,0 0-93 0 0,0 0-69 0 0,-30 7-51 0 0,-92 20-85 0 0,64 0 48 0 0,49-18-342 0 0,-2-3-70 0 0,1 1 1 0 0,0 1 0 0 0,0 0-1 0 0,1 0 1 0 0,0 1 0 0 0,0 0-1 0 0,1 0 1 0 0,0 1-1 0 0,1 0 1 0 0,0 0 0 0 0,1 1-1 0 0,0 0 1 0 0,0 0 0 0 0,1 1-1 0 0,1-1 1 0 0,0 1-1 0 0,1 0 1 0 0,0 0 0 0 0,0 1-1 0 0,1-1 1 0 0,1 6-20 0 0,3-15 17 0 0,1 0-1 0 0,-1-1 1 0 0,1 1 0 0 0,0 0-1 0 0,0-1 1 0 0,0 0 0 0 0,0 0-1 0 0,0 0 1 0 0,0 0 0 0 0,1 0 0 0 0,-1 0-1 0 0,1-1 1 0 0,-1 0 0 0 0,1 0-1 0 0,-1 0 1 0 0,1 0 0 0 0,0 0-1 0 0,0-1 1 0 0,-1 1 0 0 0,1-1-1 0 0,0 0 1 0 0,0 0 0 0 0,-1-1 0 0 0,1 1-1 0 0,0-1 1 0 0,0 0 0 0 0,-1 0-1 0 0,1 0 1 0 0,-1 0 0 0 0,1-1-1 0 0,0 0-16 0 0,33-12 152 0 0,-1-2 0 0 0,0-1-1 0 0,-1-2 1 0 0,-1-2 0 0 0,-1-1 0 0 0,-1-1-1 0 0,-1-2 1 0 0,8-10-152 0 0,83-77 131 0 0,-122 112-137 0 0,0 0 0 0 0,0 1 1 0 0,-1-1-1 0 0,1 0 0 0 0,0 0 1 0 0,0 1-1 0 0,0-1 0 0 0,0 0 0 0 0,0 1 1 0 0,0-1-1 0 0,0 0 0 0 0,0 0 1 0 0,0 1-1 0 0,0-1 0 0 0,-1 0 1 0 0,1 0-1 0 0,1 1 0 0 0,-1-1 1 0 0,0 0-1 0 0,0 1 0 0 0,0-1 1 0 0,0 0-1 0 0,0 0 0 0 0,0 1 0 0 0,0-1 1 0 0,0 0-1 0 0,0 0 0 0 0,0 1 1 0 0,1-1-1 0 0,-1 0 0 0 0,0 0 1 0 0,0 1-1 0 0,0-1 0 0 0,0 0 1 0 0,1 0-1 0 0,-1 0 0 0 0,0 1 1 0 0,0-1-1 0 0,1 0 0 0 0,-1 0 0 0 0,0 0 1 0 0,0 0-1 0 0,1 0 0 0 0,-1 1 1 0 0,0-1-1 0 0,0 0 0 0 0,1 0 1 0 0,-1 0-1 0 0,0 0 0 0 0,1 0 1 0 0,-1 0-1 0 0,0 0 0 0 0,0 0 1 0 0,1 0-1 0 0,-1 0 0 0 0,0 0 6 0 0,-8 29 16 0 0,-10 13-62 0 0,13-35 34 0 0,0 1 0 0 0,1-1 0 0 0,1 1 0 0 0,-1 0 0 0 0,1-1 0 0 0,0 1 0 0 0,1 1 0 0 0,0-1 0 0 0,0 0-1 0 0,1 1 1 0 0,0-1 0 0 0,0 0 0 0 0,1 1 0 0 0,0-1 0 0 0,1 1 0 0 0,0-1 0 0 0,0 1 0 0 0,1-1 0 0 0,0 0 0 0 0,0 0 0 0 0,1 1 0 0 0,1 0 12 0 0,1-5-1 0 0,0 0 0 0 0,1 0-1 0 0,0 0 1 0 0,-1-1 0 0 0,2 0 0 0 0,-1 0-1 0 0,0 0 1 0 0,0-1 0 0 0,1 0 0 0 0,-1-1-1 0 0,1 1 1 0 0,0-1 0 0 0,-1 0-1 0 0,1-1 1 0 0,0 0 0 0 0,0 0 0 0 0,-1 0-1 0 0,1-1 1 0 0,0 0 0 0 0,1 0 1 0 0,17-4 51 0 0,0-1 0 0 0,0-2 0 0 0,-1 0 0 0 0,0-1 0 0 0,0-2 0 0 0,-1 0 0 0 0,-1-1 0 0 0,0-2 0 0 0,-1 0 0 0 0,0-1 0 0 0,-1-1 0 0 0,14-15-51 0 0,2 2 101 0 0,2-2-25 0 0,-2-2 0 0 0,-1-1-1 0 0,-2-2 1 0 0,-1-2 0 0 0,-2 0-1 0 0,-2-2 1 0 0,4-11-76 0 0,-25 39 13 0 0,0 0-1 0 0,-1 0 1 0 0,0-1 0 0 0,-1 0 0 0 0,-1 0 0 0 0,0 0-1 0 0,0-1 1 0 0,-2 1 0 0 0,1-1 0 0 0,-2 0 0 0 0,0 0-1 0 0,-1 0 1 0 0,0 0 0 0 0,-1 1 0 0 0,-1-9-13 0 0,-1 18-5 0 0,1 0 0 0 0,0 1 1 0 0,-1 0-1 0 0,1-1 0 0 0,-1 1 1 0 0,0 0-1 0 0,0 0 0 0 0,-1 0 1 0 0,1 1-1 0 0,-1-1 0 0 0,1 1 1 0 0,-1 0-1 0 0,0 0 0 0 0,1 0 1 0 0,-1 0-1 0 0,0 1 0 0 0,0-1 1 0 0,-1 1-1 0 0,1 0 0 0 0,0 0 1 0 0,0 1-1 0 0,0-1 0 0 0,-1 1 0 0 0,1 0 1 0 0,0 0-1 0 0,0 1 0 0 0,-1-1 1 0 0,1 1-1 0 0,0 0 0 0 0,0 0 1 0 0,0 0-1 0 0,0 0 0 0 0,0 1 1 0 0,0 0-1 0 0,0 0 0 0 0,0 0 1 0 0,1 0-1 0 0,-1 1 0 0 0,1-1 1 0 0,-1 1-1 0 0,1 0 0 0 0,0 0 1 0 0,0 0-1 0 0,0 0 0 0 0,-1 2 5 0 0,-9 10-14 0 0,0 1-1 0 0,0 0 1 0 0,2 1 0 0 0,0 0-1 0 0,1 1 1 0 0,1 0 0 0 0,0 1-1 0 0,1-1 1 0 0,2 2 0 0 0,0-1-1 0 0,0 1 1 0 0,2 0 0 0 0,1 0-1 0 0,0 0 1 0 0,1 0 0 0 0,2 10 14 0 0,0-16-3 0 0,2 0 0 0 0,0 0 1 0 0,0 0-1 0 0,1 0 0 0 0,1 0 1 0 0,0-1-1 0 0,1 0 0 0 0,1 0 1 0 0,0 0-1 0 0,0 0 0 0 0,2-1 1 0 0,-1 0-1 0 0,1-1 0 0 0,1 0 1 0 0,0 0-1 0 0,1-1 0 0 0,5 5 3 0 0,-8-10 7 0 0,0 0 0 0 0,-1-1 0 0 0,1 0-1 0 0,1 0 1 0 0,-1-1 0 0 0,1 0-1 0 0,-1-1 1 0 0,1 1 0 0 0,0-1 0 0 0,0-1-1 0 0,0 0 1 0 0,0 0 0 0 0,0 0-1 0 0,0-1 1 0 0,0 0 0 0 0,0 0 0 0 0,0-1-1 0 0,0 0 1 0 0,1-1-7 0 0,147-47 146 0 0,-122 36-98 0 0,-1-2 0 0 0,0-1-1 0 0,-1-2 1 0 0,-1-1 0 0 0,-1-1 0 0 0,0-2 0 0 0,-2-1 0 0 0,-1-1 0 0 0,12-15-48 0 0,-16 17 26 0 0,-1-2 1 0 0,-2 0 0 0 0,0-1 0 0 0,-2-1 0 0 0,0-1-1 0 0,-2-1 1 0 0,-1 0 0 0 0,-2-1 0 0 0,6-16-27 0 0,-13-67 48 0 0,-8 110-51 0 0,1-1 1 0 0,-1 0-1 0 0,0 1 0 0 0,0-1 0 0 0,0 1 1 0 0,0-1-1 0 0,-1 1 0 0 0,1 0 1 0 0,-1 0-1 0 0,1 0 0 0 0,-1 0 1 0 0,0 0-1 0 0,1 1 0 0 0,-1-1 0 0 0,0 1 1 0 0,0 0-1 0 0,0 0 0 0 0,0 0 1 0 0,0 0-1 0 0,-1 1 0 0 0,1-1 1 0 0,0 1-1 0 0,0 0 0 0 0,0-1 0 0 0,-1 1 1 0 0,1 1-1 0 0,0-1 0 0 0,0 0 1 0 0,0 1-1 0 0,-1 0 0 0 0,1 0 1 0 0,0 0-1 0 0,0 0 0 0 0,0 0 0 0 0,0 1 1 0 0,1-1-1 0 0,-1 1 0 0 0,0 0 1 0 0,0 0-1 0 0,1 0 3 0 0,-19 13-5 0 0,1 1 1 0 0,1 0-1 0 0,1 2 1 0 0,0 0 0 0 0,1 1-1 0 0,1 1 1 0 0,1 0-1 0 0,1 1 1 0 0,0 1-1 0 0,2 0 1 0 0,1 1-1 0 0,0 0 1 0 0,2 1-1 0 0,-4 15 5 0 0,10-25 3 0 0,0-1 0 0 0,1 1 0 0 0,1-1 0 0 0,0 1 0 0 0,0 0 0 0 0,2-1 0 0 0,0 1 0 0 0,0 0 0 0 0,1-1-1 0 0,1 1 1 0 0,0-1 0 0 0,1 0 0 0 0,1 0 0 0 0,0 0 0 0 0,0-1 0 0 0,1 1 0 0 0,1-1 0 0 0,0-1 0 0 0,1 1 0 0 0,0-1 0 0 0,7 7-3 0 0,81 45 160 0 0,-75-53-158 0 0,14 0 225 0 0,-33-10-4970 0 0,-6-2-5146 0 0,1-1-2876 0 0</inkml:trace>
  <inkml:trace contextRef="#ctx0" brushRef="#br0" timeOffset="1912.61">2598 762 352 0 0,'0'0'2598'0'0,"0"0"-3"0"0,0 0-281 0 0,0 0-387 0 0,0 0-300 0 0,0 0-236 0 0,0 0-232 0 0,0 0-227 0 0,0 0-181 0 0,0 0-168 0 0,0 0-114 0 0,0 0 26 0 0,0 0 122 0 0,5 2 170 0 0,94 11 3278 0 0,-82-14-3758 0 0,1 0 1 0 0,-1-1-1 0 0,1-1 0 0 0,-1-1 1 0 0,0-1-1 0 0,0 0 0 0 0,-1-1 1 0 0,1-1-1 0 0,-1 0 0 0 0,-1-1 1 0 0,1-1-1 0 0,-2-1 0 0 0,1 0 0 0 0,7-7-307 0 0,-17 13 62 0 0,0 0 0 0 0,0-1 0 0 0,0 1 0 0 0,-1-1 0 0 0,1 0 0 0 0,-1 0-1 0 0,-1-1 1 0 0,1 1 0 0 0,-1-1 0 0 0,0 0 0 0 0,0 0 0 0 0,0 0 0 0 0,-1 0-1 0 0,0 0 1 0 0,0 0 0 0 0,-1-1 0 0 0,1 1 0 0 0,-2-1 0 0 0,1 1 0 0 0,-1-1-1 0 0,0-4-61 0 0,-3 8 3 0 0,-1-1-1 0 0,1 1 0 0 0,-1 0 0 0 0,0 0 1 0 0,0 0-1 0 0,0 0 0 0 0,0 1 0 0 0,-1 0 1 0 0,1 0-1 0 0,-1 0 0 0 0,0 0 0 0 0,1 1 0 0 0,-1 0 1 0 0,0 0-1 0 0,0 0 0 0 0,0 0 0 0 0,1 1 1 0 0,-1 0-1 0 0,0 0 0 0 0,0 0 0 0 0,0 1 1 0 0,0-1-1 0 0,0 1 0 0 0,0 0 0 0 0,1 1 1 0 0,-1-1-1 0 0,0 1 0 0 0,1 0 0 0 0,0 0 0 0 0,-1 0 1 0 0,-2 3-3 0 0,-4 0-8 0 0,0 1 0 0 0,0 0 0 0 0,1 1-1 0 0,-1 0 1 0 0,2 1 0 0 0,-1 0 0 0 0,1 0 0 0 0,0 1 0 0 0,1 0 0 0 0,0 1 0 0 0,1 0 0 0 0,0 0 0 0 0,0 1 0 0 0,1-1 0 0 0,0 1 0 0 0,1 1 0 0 0,0-1 0 0 0,1 1 0 0 0,0 0 0 0 0,1 0-1 0 0,1 0 1 0 0,0 0 0 0 0,0 4 8 0 0,2-9 6 0 0,1 0 0 0 0,-1 0 0 0 0,2 0 0 0 0,-1 0-1 0 0,1 0 1 0 0,0 0 0 0 0,0-1 0 0 0,1 1 0 0 0,0-1-1 0 0,0 0 1 0 0,1 1 0 0 0,0-2 0 0 0,0 1 0 0 0,0 0-1 0 0,0-1 1 0 0,1 1 0 0 0,0-1 0 0 0,0-1 0 0 0,1 1 0 0 0,-1-1-1 0 0,1 0 1 0 0,0 0 0 0 0,0 0 0 0 0,0-1 0 0 0,0 0-1 0 0,1 0 1 0 0,0-1 0 0 0,-1 0 0 0 0,1 0 0 0 0,0 0-1 0 0,6 0-5 0 0,6 1-3 0 0,0-1-1 0 0,0 0 1 0 0,0-1-1 0 0,0-1 1 0 0,0-1-1 0 0,0-1 1 0 0,0 0-1 0 0,0-2 1 0 0,0 0-1 0 0,-1-1 1 0 0,0-1-1 0 0,0 0 1 0 0,0-2-1 0 0,9-5 4 0 0,58-50-1640 0 0,-36 12-2449 0 0,-40 41 2643 0 0,9-13-6522 0 0,-12 12-3511 0 0</inkml:trace>
  <inkml:trace contextRef="#ctx0" brushRef="#br0" timeOffset="2498.518">3518 560 3977 0 0,'0'0'3238'0'0,"0"0"-451"0"0,0 0-240 0 0,0 0-235 0 0,0 0-360 0 0,0 0-401 0 0,0 0-349 0 0,0 0-321 0 0,0 0-257 0 0,0 0-150 0 0,0 0-101 0 0,0 0-6 0 0,-10 5 29 0 0,-78 35 584 0 0,69-32-873 0 0,0 2 0 0 0,0 0 0 0 0,1 1-1 0 0,1 1 1 0 0,0 1 0 0 0,1 0 0 0 0,0 1 0 0 0,1 1 0 0 0,-12 14-107 0 0,25-26 1 0 0,-1 1 0 0 0,1-1 0 0 0,-1 0 1 0 0,1 1-1 0 0,0 0 0 0 0,1-1 0 0 0,-1 1 1 0 0,1 0-1 0 0,-1 0 0 0 0,1 0 0 0 0,0 0 1 0 0,1 0-1 0 0,-1 0 0 0 0,1 0 0 0 0,-1 0 1 0 0,1 0-1 0 0,1 0 0 0 0,-1 1 0 0 0,0-1 0 0 0,1 0 1 0 0,0 0-1 0 0,0 0 0 0 0,0 0 0 0 0,1-1 1 0 0,-1 1-1 0 0,1 0 0 0 0,0 0 0 0 0,0-1 1 0 0,0 1-1 0 0,3 2-1 0 0,3-2 79 0 0,0 0 0 0 0,1 0 0 0 0,-1-1 0 0 0,1 0 0 0 0,0-1 0 0 0,0 0 0 0 0,1 0 0 0 0,-1-1 0 0 0,0 0 0 0 0,0-1 0 0 0,0 0 0 0 0,1-1 0 0 0,-1 1 0 0 0,0-2 0 0 0,0 1 0 0 0,9-4-79 0 0,138-55 1550 0 0,-110 32-1282 0 0,-2-2 0 0 0,-1-2 1 0 0,-1-1-1 0 0,-2-3 0 0 0,-1-1 0 0 0,-2-2 0 0 0,-2-1 1 0 0,-1-3-269 0 0,-20 27 6 0 0,-1-1 0 0 0,-1 0 1 0 0,0-1-1 0 0,-1-1 0 0 0,-1 0 1 0 0,-1 0-1 0 0,0-1 1 0 0,-2 0-1 0 0,0 0 0 0 0,-2-1 1 0 0,0 0-1 0 0,-1 0 0 0 0,-1 0 1 0 0,-1 0-1 0 0,-1-1 0 0 0,-1 1 1 0 0,-1-5-7 0 0,0 19-8 0 0,0 0 0 0 0,-1 0 1 0 0,0 0-1 0 0,-1 0 1 0 0,0 0-1 0 0,0 1 0 0 0,0-1 1 0 0,-1 1-1 0 0,0 0 1 0 0,0 0-1 0 0,0 0 0 0 0,-1 1 1 0 0,0 0-1 0 0,0-1 1 0 0,0 2-1 0 0,0-1 0 0 0,-1 1 1 0 0,0-1-1 0 0,0 2 1 0 0,0-1-1 0 0,-1 1 0 0 0,1 0 1 0 0,-1 0-1 0 0,0 0 1 0 0,0 1-1 0 0,0 0 0 0 0,0 1 1 0 0,0-1-1 0 0,0 1 0 0 0,0 1 1 0 0,0 0-1 0 0,0 0 1 0 0,-1 0-1 0 0,1 0 0 0 0,0 1 1 0 0,0 1-1 0 0,0-1 1 0 0,0 1-1 0 0,0 0 0 0 0,0 1 1 0 0,1-1-1 0 0,-1 1 1 0 0,1 1-1 0 0,-4 2 8 0 0,-2 0-3 0 0,1 1 0 0 0,0 1 0 0 0,0 0 0 0 0,0 0 0 0 0,1 1 0 0 0,1 1 0 0 0,-1 0 0 0 0,2 0 0 0 0,-1 0 0 0 0,1 1 0 0 0,1 1 0 0 0,0-1 1 0 0,1 1-1 0 0,0 0 0 0 0,1 1 0 0 0,0-1 0 0 0,1 1 0 0 0,0 0 0 0 0,1 0 0 0 0,0 0 0 0 0,2 1 0 0 0,-1-1 0 0 0,1 11 3 0 0,1 2 31 0 0,1 0 0 0 0,1 1-1 0 0,1-1 1 0 0,1-1 0 0 0,1 1 0 0 0,1-1-1 0 0,2 0 1 0 0,1 0 0 0 0,0 0 0 0 0,2-2 0 0 0,1 1-1 0 0,6 7-30 0 0,2 3 126 0 0,1-1-1 0 0,2-2 0 0 0,1 0 0 0 0,2-1 0 0 0,1-2 1 0 0,1-1-1 0 0,1-1 0 0 0,25 17-125 0 0,29-9-163 0 0,-83-44-2514 0 0,0 6-503 0 0,0 3-3615 0 0,0-2-6045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504 809 4297 0 0,'0'0'3374'0'0,"0"0"-943"0"0,0 0-350 0 0,0 0 42 0 0,0 0-15 0 0,0 0-169 0 0,0 0-289 0 0,0 0-316 0 0,0 0-229 0 0,0 0-163 0 0,0 0-123 0 0,0 0-87 0 0,0 0-116 0 0,-17-12-99 0 0,-53-36-91 0 0,68 46-401 0 0,-1 1 0 0 0,1-1 0 0 0,-1 1 0 0 0,1 0 0 0 0,-1 0 0 0 0,0 1 0 0 0,1-1 1 0 0,-1 0-1 0 0,0 1 0 0 0,0 0 0 0 0,0-1 0 0 0,0 1 0 0 0,1 0 0 0 0,-1 0 0 0 0,0 1 0 0 0,0-1 1 0 0,0 1-1 0 0,1-1 0 0 0,-1 1 0 0 0,0 0 0 0 0,1 0 0 0 0,-1 0 0 0 0,-1 1-25 0 0,-7 2 99 0 0,-7 0-39 0 0,0 1 0 0 0,1 0 1 0 0,-1 1-1 0 0,1 1 0 0 0,0 1 1 0 0,1 0-1 0 0,0 1 0 0 0,0 1 1 0 0,1 0-1 0 0,1 2 0 0 0,-1-1 1 0 0,2 2-1 0 0,0-1 0 0 0,0 2 1 0 0,1 0-1 0 0,1 0 0 0 0,0 1 1 0 0,1 1-1 0 0,1 0 0 0 0,0 0 1 0 0,1 1-1 0 0,1-1 0 0 0,0 2 1 0 0,2-1-1 0 0,-3 14-60 0 0,6-26 10 0 0,1 1 1 0 0,-1-1-1 0 0,1 1 0 0 0,1-1 0 0 0,-1 1 1 0 0,1 0-1 0 0,0-1 0 0 0,0 1 0 0 0,1-1 1 0 0,0 1-1 0 0,0 0 0 0 0,0-1 0 0 0,0 1 1 0 0,1-1-1 0 0,0 0 0 0 0,0 1 1 0 0,0-1-1 0 0,1 0 0 0 0,0 0 0 0 0,0-1 1 0 0,0 1-1 0 0,1-1 0 0 0,-1 1 0 0 0,1-1 1 0 0,0 0-1 0 0,0 0 0 0 0,1-1 0 0 0,-1 1 1 0 0,1-1-1 0 0,-1 0 0 0 0,1 0 0 0 0,0-1 1 0 0,0 1-1 0 0,1-1 0 0 0,-1 0 0 0 0,0 0 1 0 0,1-1-1 0 0,-1 0 0 0 0,5 1-10 0 0,11-6 97 0 0,0-2 1 0 0,0 0-1 0 0,-1-1 0 0 0,0-1 1 0 0,0 0-1 0 0,0-2 0 0 0,-2 0 0 0 0,1-2 1 0 0,-1 0-1 0 0,-1 0 0 0 0,0-2 0 0 0,-1 0 1 0 0,0-1-1 0 0,3-6-97 0 0,246-257 364 0 0,-199 212-275 0 0,-53 121-82 0 0,-2 128 65 0 0,35 159-105 0 0,-38-279-5 0 0,-3 0 0 0 0,-3 1 1 0 0,-2-1-1 0 0,-5 20 38 0 0,1-51-11 0 0,-1 0 0 0 0,-2 0-1 0 0,-1 0 1 0 0,-2-1 0 0 0,-1-1 0 0 0,-1 1 0 0 0,-1-2-1 0 0,-2 0 1 0 0,-1 0 0 0 0,-1-2 0 0 0,-2 0 0 0 0,-1-1 0 0 0,-18 19 11 0 0,35-41 1 0 0,-1 0 1 0 0,0 0-1 0 0,0-1 0 0 0,0 1 1 0 0,0-1-1 0 0,-1 0 1 0 0,1 0-1 0 0,-1 0 1 0 0,0-1-1 0 0,0 0 1 0 0,0 1-1 0 0,0-2 1 0 0,0 1-1 0 0,0-1 1 0 0,0 1-1 0 0,-1-2 1 0 0,1 1-1 0 0,0 0 1 0 0,-1-1-1 0 0,1 0 1 0 0,0 0-1 0 0,-1-1 1 0 0,1 0-1 0 0,-1 1 1 0 0,1-2-1 0 0,0 1-1 0 0,1-3-11 0 0,1-1 0 0 0,-1 1 0 0 0,1-1 0 0 0,0 0 0 0 0,1 0 0 0 0,-1 0 0 0 0,1 0 0 0 0,0 0 0 0 0,0-1 0 0 0,1 1 0 0 0,0-1 0 0 0,0 1 0 0 0,0-1 0 0 0,0 1 0 0 0,1-1 0 0 0,0 0 0 0 0,0 1 0 0 0,0-1 0 0 0,1 0 0 0 0,0 1 0 0 0,1-3 11 0 0,-2 6-5 0 0,7-36-6 0 0,2 1 0 0 0,2 0 0 0 0,1 1 0 0 0,1 0 0 0 0,2 1-1 0 0,2 1 1 0 0,1 1 0 0 0,2 0 0 0 0,1 1 0 0 0,22-25 11 0 0,-34 44-14 0 0,91-120-3 0 0,5 5 0 0 0,42-34 17 0 0,107-128-13 0 0,-241 274 18 0 0,-2 3-4 0 0,0 1-1 0 0,-1-2 1 0 0,0 1-1 0 0,-1-2 1 0 0,0 1 0 0 0,-2-1-1 0 0,1 0 1 0 0,-2-1-1 0 0,0 1 1 0 0,0-7-1 0 0,-5 21-2 0 0,-1-1 0 0 0,0 1 1 0 0,0-1-1 0 0,0 1 1 0 0,0-1-1 0 0,0 0 0 0 0,0 1 1 0 0,0-1-1 0 0,0 1 0 0 0,-1-1 1 0 0,1 1-1 0 0,-1-1 0 0 0,1 1 1 0 0,-1-1-1 0 0,0 1 0 0 0,1-1 1 0 0,-1 1-1 0 0,0 0 0 0 0,0 0 1 0 0,0-1-1 0 0,0 1 0 0 0,0 0 1 0 0,0 0-1 0 0,0 0 0 0 0,-1 0 1 0 0,1 0-1 0 0,0 0 0 0 0,-1 0 1 0 0,1 0-1 0 0,0 1 0 0 0,-1-1 1 0 0,1 1-1 0 0,-1-1 0 0 0,1 1 1 0 0,-1-1-1 0 0,1 1 0 0 0,-1 0 1 0 0,0-1-1 0 0,1 1 0 0 0,-1 0 1 0 0,1 0-1 0 0,-1 0 0 0 0,1 1 1 0 0,-1-1-1 0 0,0 0 0 0 0,1 1 2 0 0,-78 16-134 0 0,65-12 132 0 0,-1 1 0 0 0,1 1 0 0 0,0 0 0 0 0,1 1 0 0 0,0 0 0 0 0,0 1 0 0 0,1 1 0 0 0,0 0 0 0 0,1 0 0 0 0,0 1-1 0 0,0 1 1 0 0,1 0 0 0 0,1 0 0 0 0,0 1 0 0 0,0 0 0 0 0,2 0 0 0 0,0 1 0 0 0,0 0 0 0 0,1 1 0 0 0,1-1 0 0 0,0 1 0 0 0,1 0 0 0 0,1 0 0 0 0,-1 10 2 0 0,4-17-1 0 0,1-1 0 0 0,0 1 0 0 0,1-1 0 0 0,-1 1 0 0 0,2-1 0 0 0,-1 1 0 0 0,1-1 0 0 0,0 0 0 0 0,0 0 0 0 0,1 0 0 0 0,0-1 0 0 0,0 1 0 0 0,0-1 0 0 0,1 0-1 0 0,0 0 1 0 0,0 0 0 0 0,1-1 0 0 0,-1 0 0 0 0,1 0 0 0 0,1 0 1 0 0,10 8-4 0 0,0-2 0 0 0,1 1-1 0 0,0-2 1 0 0,0-1-1 0 0,1 0 1 0 0,19 6 4 0 0,-6-6 49 0 0,0 0 0 0 0,1-3 0 0 0,-1 0 0 0 0,2-2 0 0 0,-1-2 0 0 0,0-1 0 0 0,0-1 0 0 0,1-2 0 0 0,-1-1 0 0 0,0-2-1 0 0,0-1 1 0 0,-1-1 0 0 0,0-2 0 0 0,0-2 0 0 0,-1 0 0 0 0,0-3 0 0 0,-1 0 0 0 0,-1-2 0 0 0,0-1 0 0 0,25-20-49 0 0,-16 1 1 0 0,-1-1 1 0 0,-1-3-1 0 0,-3-1 1 0 0,-1-1-1 0 0,-2-2 1 0 0,-2 0-1 0 0,-2-2 1 0 0,-2-2-1 0 0,-2 0 0 0 0,-2-1 1 0 0,11-46-2 0 0,-18 63-10 0 0,-3-1 0 0 0,0 0 0 0 0,-2 0-1 0 0,-2-1 1 0 0,0 0 0 0 0,-3-1 0 0 0,-1 1 0 0 0,-1-1 0 0 0,-2 1 0 0 0,-2-2 10 0 0,3 30-2 0 0,-1 0 0 0 0,1 1 1 0 0,-1-1-1 0 0,-1 1 1 0 0,1-1-1 0 0,-1 1 1 0 0,0-1-1 0 0,0 1 0 0 0,0 0 1 0 0,-1 0-1 0 0,0 0 1 0 0,0 0-1 0 0,0 1 1 0 0,-1-1-1 0 0,1 1 0 0 0,-1-1 1 0 0,0 1-1 0 0,0 1 1 0 0,-1-1-1 0 0,1 1 1 0 0,-1-1-1 0 0,0 1 0 0 0,0 0 1 0 0,0 1-1 0 0,0-1 1 0 0,0 1-1 0 0,0 0 1 0 0,-1 1 1 0 0,-3 0 3 0 0,0 1 0 0 0,0 0 0 0 0,0 1 0 0 0,0 0 1 0 0,0 1-1 0 0,1 0 0 0 0,-1 0 0 0 0,0 1 1 0 0,1 0-1 0 0,0 0 0 0 0,0 1 0 0 0,0 0 0 0 0,0 0 1 0 0,0 1-1 0 0,1 0 0 0 0,0 1 0 0 0,0-1 0 0 0,0 1 1 0 0,1 1-1 0 0,0-1 0 0 0,0 1 0 0 0,0 0 1 0 0,-2 6-4 0 0,-3 2 1 0 0,1 2 1 0 0,1-1 0 0 0,1 1 0 0 0,0 1 0 0 0,1-1-1 0 0,1 1 1 0 0,0 1 0 0 0,1-1 0 0 0,2 1 0 0 0,-2 17-2 0 0,6 17 16 0 0,2 1 1 0 0,3 0 0 0 0,3-1 0 0 0,1 0-1 0 0,3 0 1 0 0,2-1 0 0 0,3-1-1 0 0,1-1 1 0 0,3-1 0 0 0,2 0 0 0 0,28 41-17 0 0,236 414 64 0 0,-281-492-136 0 0,-2 0 1 0 0,1 1-1 0 0,-2 0 1 0 0,0 0-1 0 0,0 0 1 0 0,-1 0-1 0 0,-1 1 1 0 0,1 9 71 0 0,-3-23-175 0 0,-8-1-408 0 0,-2-5 160 0 0,0-1 0 0 0,1 0-1 0 0,0-1 1 0 0,0 0 0 0 0,1 0-1 0 0,0-1 1 0 0,0 0 0 0 0,1 0 0 0 0,0 0-1 0 0,-2-7 424 0 0,-10-9-1465 0 0,-28-49-5242 0 0,33 51 1020 0 0,0-1-5890 0 0</inkml:trace>
  <inkml:trace contextRef="#ctx0" brushRef="#br0" timeOffset="247.142">1776 548 14427 0 0,'0'0'5008'0'0,"0"0"-2549"0"0,0 0-1073 0 0,0 0-223 0 0,0 0-134 0 0,0 0-70 0 0,0 0-116 0 0,0 0-126 0 0,0 0-123 0 0,34-19-85 0 0,110-60-55 0 0,-7 26 268 0 0,-3 11-382 0 0,2 6 0 0 0,1 5-1 0 0,51 0-339 0 0,44 13-989 0 0,-133 18-4694 0 0,-72 0-5979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3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5 165 3561 0 0,'0'0'3847'0'0,"0"0"-1169"0"0,0 0-436 0 0,0 0 38 0 0,0 0-12 0 0,0 0-163 0 0,0 0-366 0 0,0 0-478 0 0,0 0-322 0 0,0 0-214 0 0,0 0-106 0 0,0 0-55 0 0,0 0-83 0 0,0-3-65 0 0,-4-3 326 0 0,4 28-171 0 0,3 32 126 0 0,-1-36-567 0 0,1 0 1 0 0,1 0-1 0 0,0 0 0 0 0,2-1 0 0 0,0 1 0 0 0,0-1 0 0 0,2-1 1 0 0,2 5-131 0 0,-6-15 33 0 0,-1 0 1 0 0,1-1-1 0 0,0 1 1 0 0,0-1-1 0 0,1 0 1 0 0,0 0 0 0 0,-1-1-1 0 0,2 1 1 0 0,-1-1-1 0 0,0 0 1 0 0,1-1 0 0 0,0 1-1 0 0,0-1 1 0 0,0 0-1 0 0,0 0 1 0 0,0-1-1 0 0,0 0 1 0 0,1 0 0 0 0,-1-1-1 0 0,1 1 1 0 0,0-2-1 0 0,-1 1 1 0 0,7 0-34 0 0,0-4 47 0 0,0 1 0 0 0,-1-1 0 0 0,1-1 0 0 0,-1 0 1 0 0,0-1-1 0 0,0-1 0 0 0,-1 1 0 0 0,1-2 0 0 0,-1 0 0 0 0,-1 0 0 0 0,1-1 0 0 0,-1 0 1 0 0,-1-1-1 0 0,0 0 0 0 0,0 0 0 0 0,0-1 0 0 0,-1 0 0 0 0,-1 0 0 0 0,0-1 0 0 0,1-2-47 0 0,19-21 116 0 0,28 122-300 0 0,-45-82 198 0 0,1 0 0 0 0,1-1 1 0 0,-1-1-1 0 0,1 0 0 0 0,0 0 1 0 0,0-1-1 0 0,0-1 0 0 0,0 0 1 0 0,0 0-1 0 0,0-2 0 0 0,1 1 1 0 0,-1-2-1 0 0,0 1 0 0 0,1-2 1 0 0,-1 0-1 0 0,0 0 0 0 0,0-1 1 0 0,0 0-1 0 0,-1-1 0 0 0,1-1 1 0 0,-1 0-1 0 0,0 0 0 0 0,0-1 1 0 0,0 0-1 0 0,-1-1 1 0 0,0 0-1 0 0,0-1 0 0 0,-1 0 1 0 0,0-1-15 0 0,-2 2 37 0 0,0-1 0 0 0,-1 1 0 0 0,0-1 1 0 0,-1 0-1 0 0,1-1 0 0 0,-2 1 1 0 0,1-1-1 0 0,-1 0 0 0 0,0 0 0 0 0,-1 0 1 0 0,0-1-1 0 0,-1 1 0 0 0,0-1 0 0 0,0 0 1 0 0,-1 1-1 0 0,0-1 0 0 0,-1 0 1 0 0,0 0-1 0 0,-1 0 0 0 0,0 0 0 0 0,0 0-37 0 0,-36-55-202 0 0,31 75-3672 0 0,28 13-1007 0 0,-5-10-5131 0 0,-11-9-2144 0 0</inkml:trace>
  <inkml:trace contextRef="#ctx0" brushRef="#br0" timeOffset="345.655">1183 368 8570 0 0,'0'0'3983'0'0,"0"0"-1685"0"0,0 0-463 0 0,0 0 39 0 0,0 0-96 0 0,0 0-201 0 0,0 0-240 0 0,0 0-233 0 0,35-7-164 0 0,111-22-136 0 0,-51-9 399 0 0,-85 33-1114 0 0,0 0 0 0 0,0-1 0 0 0,-1 0 0 0 0,0-1 0 0 0,0 0 0 0 0,0 0 0 0 0,-1-1 0 0 0,0 0 0 0 0,0-1 0 0 0,-1 1 0 0 0,0-1-1 0 0,-1-1 1 0 0,0 0 0 0 0,0 1 0 0 0,-1-2 0 0 0,-1 1 0 0 0,0 0 0 0 0,0-1 0 0 0,-1 0 0 0 0,0 0 0 0 0,0 0 0 0 0,-2 0 0 0 0,1-1 0 0 0,-1 1 0 0 0,-1 0 0 0 0,0-1-89 0 0,-3 8 8 0 0,0 0 0 0 0,0 1 0 0 0,0-1 0 0 0,-1 1 0 0 0,0 0 0 0 0,1 0 0 0 0,-1 0 0 0 0,0 0 0 0 0,0 1 0 0 0,0-1 0 0 0,-1 1 0 0 0,1 0 0 0 0,0 0 0 0 0,-1 1 0 0 0,0-1 0 0 0,1 1 0 0 0,-1 0 0 0 0,0 0 0 0 0,1 1 0 0 0,-1-1 0 0 0,0 1 0 0 0,0 0 0 0 0,0 1 0 0 0,1-1 0 0 0,-1 1 0 0 0,0 0 0 0 0,0 0 0 0 0,1 0 0 0 0,-1 1 0 0 0,1-1 0 0 0,-1 1 0 0 0,1 0 0 0 0,0 1 0 0 0,-3 1-8 0 0,-7 4-8 0 0,0 1 1 0 0,0 1 0 0 0,1 0-1 0 0,0 1 1 0 0,1 1-1 0 0,0 0 1 0 0,1 0 0 0 0,0 1-1 0 0,1 1 1 0 0,1-1-1 0 0,0 2 1 0 0,1-1 0 0 0,0 1-1 0 0,1 1 1 0 0,1-1-1 0 0,0 1 1 0 0,1 0 0 0 0,1 0-1 0 0,1 1 1 0 0,0-1 0 0 0,1 1-1 0 0,1 0 1 0 0,0-1-1 0 0,2 13 8 0 0,0-21-1 0 0,0-1 0 0 0,1 1 0 0 0,1-1 0 0 0,-1 0-1 0 0,1 0 1 0 0,0 0 0 0 0,0 0 0 0 0,1 0-1 0 0,0-1 1 0 0,0 0 0 0 0,1 1 0 0 0,0-2 0 0 0,0 1-1 0 0,0 0 1 0 0,1-1 0 0 0,0 0 0 0 0,0 0 0 0 0,0-1-1 0 0,0 0 1 0 0,1 0 0 0 0,-1 0 0 0 0,1-1 0 0 0,6 2 1 0 0,9 4-21 0 0,0-2 1 0 0,0 0 0 0 0,0-2 0 0 0,1 0-1 0 0,-1-2 1 0 0,1 0 0 0 0,9-1 20 0 0,152-7-1031 0 0,-107-8-6212 0 0,-62 9-4494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407 385 0 0 0,'0'0'1970'0'0,"0"0"-209"0"0,0 0 39 0 0,0 0 259 0 0,0 0 272 0 0,0 0 73 0 0,0 0-201 0 0,0 0-365 0 0,0 0-356 0 0,0 0-271 0 0,0 0-198 0 0,4-3 2721 0 0,-39 167-1430 0 0,11-77-2147 0 0,13-31-169 0 0,-2 1 0 0 0,-2-2 0 0 0,-3 0-1 0 0,-3-1 1 0 0,-1-1 0 0 0,-3-1 0 0 0,-2-1 0 0 0,-2-1 0 0 0,-3-2 0 0 0,-1-1 0 0 0,-3-2 0 0 0,-2-1 12 0 0,7-23-1042 0 0,30-21 405 0 0,1-11-1447 0 0,2-8-98 0 0,1 0-1 0 0,1 0 1 0 0,1 1-1 0 0,0 0 0 0 0,1 0 1 0 0,1 0-1 0 0,1 1 1 0 0,7-13 2182 0 0,6-15-3260 0 0,92-279 1295 0 0,-26 64 4549 0 0,-69 204 1279 0 0,8-18 7598 0 0,-25 73-10399 0 0,10 10 2996 0 0,-2-2-3559 0 0,45 47 1896 0 0,-23 6-915 0 0,33 259-138 0 0,13-46-1166 0 0,-76-271-157 0 0,-1 1 0 0 0,0-1 0 0 0,1 0 0 0 0,-1 0-1 0 0,1 1 1 0 0,0-1 0 0 0,0 0 0 0 0,0 0 0 0 0,0 0 0 0 0,0 0 0 0 0,0 0 0 0 0,1 0-1 0 0,-1 0 1 0 0,1-1 0 0 0,-1 1 0 0 0,1 0 0 0 0,0-1 0 0 0,-1 1 0 0 0,1-1-1 0 0,0 0 1 0 0,0 1 0 0 0,0-1 0 0 0,0 0 0 0 0,0 0 0 0 0,0 0 0 0 0,1-1 0 0 0,-1 1-1 0 0,0 0 1 0 0,0-1 0 0 0,1 1 0 0 0,-1-1 0 0 0,0 0 0 0 0,1 0 0 0 0,-1 0 0 0 0,0 0-1 0 0,1 0 1 0 0,-1-1 0 0 0,0 1 0 0 0,0-1 0 0 0,1 1 0 0 0,-1-1 0 0 0,0 0-1 0 0,0 0 1 0 0,0 0 0 0 0,0 0 0 0 0,0 0 0 0 0,0 0 0 0 0,0 0 0 0 0,0-1 0 0 0,0 1-1 0 0,-1-1 1 0 0,1 0 0 0 0,-1 1 0 0 0,1-2-19 0 0,18-33 128 0 0,-1-1 1 0 0,-3-1-1 0 0,-1 0 1 0 0,-1-1-1 0 0,-3-1 1 0 0,5-29-129 0 0,70-468-112 0 0,-53 247-690 0 0,-33 305-3287 0 0,2 24 581 0 0,-1-14-4226 0 0,-1-6-4541 0 0</inkml:trace>
  <inkml:trace contextRef="#ctx0" brushRef="#br0" timeOffset="505.955">1271 776 0 0 0,'0'0'513'0'0,"0"0"636"0"0,0 0 432 0 0,0 0 420 0 0,0 0 353 0 0,0 0 81 0 0,0 0-168 0 0,0 0-264 0 0,0 0-259 0 0,0 0-214 0 0,0 0-171 0 0,0 0-167 0 0,0 0-159 0 0,-3-17-133 0 0,-10-52-133 0 0,13 68-730 0 0,0 0 0 0 0,0 0 0 0 0,-1 0 0 0 0,1 0 0 0 0,0 0 0 0 0,-1 0 0 0 0,1 0 0 0 0,-1 0 0 0 0,0 0 0 0 0,1 1 0 0 0,-1-1 1 0 0,0 0-1 0 0,1 0 0 0 0,-1 1 0 0 0,0-1 0 0 0,0 0 0 0 0,0 1 0 0 0,1-1 0 0 0,-1 1 0 0 0,0-1 0 0 0,0 1 0 0 0,0-1 0 0 0,0 1 1 0 0,0 0-1 0 0,0 0 0 0 0,0-1 0 0 0,0 1 0 0 0,0 0 0 0 0,0 0 0 0 0,0 0 0 0 0,0 0 0 0 0,0 0 0 0 0,0 0 0 0 0,0 0 1 0 0,0 0-1 0 0,0 1 0 0 0,0-1 0 0 0,0 0 0 0 0,0 0 0 0 0,0 1 0 0 0,0-1 0 0 0,0 1 0 0 0,0-1 0 0 0,0 1 0 0 0,0-1 0 0 0,1 1 1 0 0,-1 0-1 0 0,0-1 0 0 0,0 1 0 0 0,1 0 0 0 0,-1 0 0 0 0,0 0-37 0 0,-11 11 78 0 0,1-1-1 0 0,1 2 1 0 0,0-1 0 0 0,0 1-1 0 0,1 1 1 0 0,1 0 0 0 0,0 0-1 0 0,1 1 1 0 0,1 0 0 0 0,0 0-1 0 0,1 0 1 0 0,1 1 0 0 0,0-1 0 0 0,1 1-1 0 0,1 0 1 0 0,0 0 0 0 0,2 1-1 0 0,-1-1 1 0 0,2 0 0 0 0,1 12-78 0 0,-1-23 26 0 0,1 1 1 0 0,-1-1 0 0 0,1 0 0 0 0,0 0 0 0 0,0 1 0 0 0,0-1-1 0 0,1-1 1 0 0,-1 1 0 0 0,1 0 0 0 0,0-1 0 0 0,1 1 0 0 0,-1-1-1 0 0,1 0 1 0 0,0 0 0 0 0,0 0 0 0 0,0-1 0 0 0,1 1 0 0 0,-1-1-1 0 0,1 0 1 0 0,0 0 0 0 0,0-1 0 0 0,0 1 0 0 0,0-1 0 0 0,0 0-1 0 0,0-1 1 0 0,1 1 0 0 0,-1-1 0 0 0,0 0 0 0 0,1 0 0 0 0,-1-1 0 0 0,1 0-1 0 0,-1 0 1 0 0,1 0 0 0 0,-1 0 0 0 0,1-1 0 0 0,-1 0 0 0 0,1 0-1 0 0,-1-1 1 0 0,0 1 0 0 0,1-1 0 0 0,3-2-27 0 0,1-1 52 0 0,-1-1 0 0 0,1 0 1 0 0,-1-1-1 0 0,0 1 0 0 0,-1-2 1 0 0,1 1-1 0 0,-1-1 0 0 0,-1-1 1 0 0,0 1-1 0 0,0-1 0 0 0,-1 0 1 0 0,0-1-1 0 0,0 0 0 0 0,-1 1 0 0 0,0-2 1 0 0,-1 1-1 0 0,0-1 0 0 0,-1 1 1 0 0,0-1-1 0 0,0 0 0 0 0,-2 0 1 0 0,1 0-1 0 0,-1 0 0 0 0,-1-1 1 0 0,0 1-1 0 0,0 0 0 0 0,-2-5-52 0 0,1 10-49 0 0,0 0-1 0 0,0-1 0 0 0,-1 1 1 0 0,0 0-1 0 0,0 0 1 0 0,-1 1-1 0 0,1-1 1 0 0,-1 0-1 0 0,0 1 0 0 0,-1 0 1 0 0,1 0-1 0 0,-1 0 1 0 0,0 0-1 0 0,-1 0 1 0 0,1 1-1 0 0,-1 0 1 0 0,1 0-1 0 0,-1 0 0 0 0,-1 0 1 0 0,1 1-1 0 0,0 0 1 0 0,-4-1 49 0 0,-51-11-9770 0 0,53 15-1399 0 0</inkml:trace>
  <inkml:trace contextRef="#ctx0" brushRef="#br0" timeOffset="1002.268">1635 779 11490 0 0,'0'0'4531'0'0,"0"0"-2221"0"0,0 0-969 0 0,0 0-59 0 0,0 0 13 0 0,0 0-122 0 0,0 0-262 0 0,0 0-308 0 0,0 0-222 0 0,0 0-103 0 0,0 0-31 0 0,0 0-26 0 0,0 0-37 0 0,-2 19-35 0 0,-5 94 101 0 0,7-110-226 0 0,0 0-1 0 0,0 1 1 0 0,0-1 0 0 0,1 0 0 0 0,-1 0 0 0 0,1 0 0 0 0,0 0 0 0 0,0-1 0 0 0,0 1-1 0 0,0 0 1 0 0,0 0 0 0 0,1 0 0 0 0,-1-1 0 0 0,1 1 0 0 0,0-1 0 0 0,0 1 0 0 0,0-1-1 0 0,0 0 1 0 0,0 0 0 0 0,0 0 0 0 0,1 0 0 0 0,-1 0 0 0 0,1 0 0 0 0,-1-1 0 0 0,1 1-1 0 0,0-1 1 0 0,-1 1 0 0 0,1-1 0 0 0,0 0 0 0 0,0 0 0 0 0,0-1 0 0 0,0 1 0 0 0,0 0-1 0 0,0-1 1 0 0,2 0-24 0 0,4 1 116 0 0,1-1 0 0 0,-1 0 0 0 0,0 0 0 0 0,1-1-1 0 0,-1 0 1 0 0,0-1 0 0 0,0 0 0 0 0,0-1 0 0 0,0 0 0 0 0,0 0-1 0 0,2-1-115 0 0,15-10 151 0 0,-1 0 0 0 0,0-1 0 0 0,-1-2-1 0 0,-1 0 1 0 0,20-20-151 0 0,-12 9 47 0 0,-32 129-122 0 0,4-96 75 0 0,0 0-1 0 0,0 1 1 0 0,0-2-1 0 0,1 1 1 0 0,-1 0-1 0 0,1-1 1 0 0,0 0-1 0 0,1 0 1 0 0,-1 0-1 0 0,1 0 1 0 0,0-1-1 0 0,0 1 1 0 0,0-1-1 0 0,0-1 1 0 0,0 1 0 0 0,1-1-1 0 0,-1 0 1 0 0,1 0-1 0 0,0 0 1 0 0,-1-1-1 0 0,1 0 1 0 0,0 0-1 0 0,6 0 1 0 0,4-1 56 0 0,1 0-1 0 0,-1 0 1 0 0,1-2-1 0 0,-1 0 0 0 0,1-1 1 0 0,-1-1-1 0 0,0 0 1 0 0,0-1-1 0 0,-1-1 0 0 0,0 0 1 0 0,0-1-1 0 0,0-1 1 0 0,-1 0-1 0 0,0-1 0 0 0,0-1 1 0 0,-1 0-1 0 0,0-1 1 0 0,-1 0-1 0 0,0-1 0 0 0,-1 0 1 0 0,-1-1-1 0 0,0 0 1 0 0,0 0-1 0 0,3-8-55 0 0,-10 15 11 0 0,0 1 0 0 0,-1-1 1 0 0,1 0-1 0 0,-1 0 0 0 0,-1 0 0 0 0,1 0 1 0 0,-1 0-1 0 0,0 0 0 0 0,0 0 0 0 0,-1-1 1 0 0,1 1-1 0 0,-1 0 0 0 0,-1 0 0 0 0,0-6-11 0 0,-13 8-1392 0 0,2 4-3136 0 0,8 0-753 0 0,1 0-7498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4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5825 0 0,'0'0'5148'0'0,"0"0"-2427"0"0,0 0-748 0 0,0 0-40 0 0,0 0-42 0 0,0 0-187 0 0,0 0-418 0 0,0 0-391 0 0,0 0-239 0 0,0 0-125 0 0,0 0-37 0 0,0 0-22 0 0,0 0-33 0 0,1-3-65 0 0,3 1-264 0 0,1-1 1 0 0,-1 1 0 0 0,0 0-1 0 0,1 1 1 0 0,-1-1 0 0 0,1 1 0 0 0,0 0-1 0 0,-1 0 1 0 0,1 0 0 0 0,0 1-1 0 0,0 0 1 0 0,0 0 0 0 0,0 0 0 0 0,-1 0-1 0 0,1 1 1 0 0,0-1 0 0 0,2 2-111 0 0,15-1 119 0 0,379 17 397 0 0,-401-18-518 0 0,0 0 9 0 0,0 0 3 0 0,0 0-4 0 0,0 0 30 0 0,0 0 1 0 0,0 0 16 0 0,0 0 33 0 0,0 0 4 0 0,0 0 30 0 0,0 0 10 0 0,-2-11 180 0 0,-3-1-289 0 0,0 1-1 0 0,-1 0 0 0 0,-1 0 0 0 0,1 1 0 0 0,-2 0 0 0 0,1 0 1 0 0,-2 1-1 0 0,1 0 0 0 0,-1 0 0 0 0,-1 0-20 0 0,-28-30 10 0 0,-8-17-454 0 0,41 47 442 0 0,-1-2-4577 0 0,13 5-6858 0 0,-3 3-1023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1059 27 0 0 0,'0'0'357'0'0,"0"0"840"0"0,0 0 419 0 0,0 0 172 0 0,0 0 101 0 0,0 0-59 0 0,0 0-185 0 0,0 0-172 0 0,-2-5-208 0 0,-7-16 937 0 0,11 24 6225 0 0,1-1-4417 0 0,-9 3-1428 0 0,-117 11-2442 0 0,-103 49-145 0 0,-142 64 5 0 0,252-92 28 0 0,134-29 37 0 0,118 7 126 0 0,265 3-79 0 0,-132 8-35 0 0,-219-8-94 0 0,-49-17 42 0 0,-35 24 123 0 0,-264 74-30 0 0,145-37-98 0 0,-126 72-20 0 0,191-90 21 0 0,35-15-31 0 0,2 2 0 0 0,0 2-1 0 0,-31 29 11 0 0,119-52-69 0 0,49-8 129 0 0,0-3-1 0 0,0-4 1 0 0,10-6-60 0 0,126-6 197 0 0,351 9 78 0 0,-573 8-267 0 0,0 0 5 0 0,0 0 47 0 0,0 0-52 0 0,0 0-7 0 0,0 0-33 0 0,0 0-14 0 0,0 0-14 0 0,-21 4-1106 0 0,3 5-214 0 0,-15 7-2238 0 0,12-8-7855 0 0,17-4-925 0 0</inkml:trace>
  <inkml:trace contextRef="#ctx0" brushRef="#br0" timeOffset="363.899">1823 34 18612 0 0,'0'0'1500'0'0,"0"0"-402"0"0,0 0-231 0 0,0 0-14 0 0,0 0 91 0 0,0 0 22 0 0,0 0-113 0 0,0 0-179 0 0,0 0-165 0 0,0 0-71 0 0,0 0-29 0 0,0 0-21 0 0,-9 24-36 0 0,-28 78-37 0 0,26-68-95 0 0,1 0 0 0 0,2 1 1 0 0,1 0-1 0 0,2 1 0 0 0,0 29-220 0 0,-2 5 162 0 0,-6 92-9 0 0,-36 44-139 0 0,32-166-274 0 0,17-40 153 0 0,0 0-38 0 0,0 0-75 0 0,0 0-74 0 0,6-115-7910 0 0,-2 74 3872 0 0,-2 0-3727 0 0,-2 21-528 0 0</inkml:trace>
  <inkml:trace contextRef="#ctx0" brushRef="#br0" timeOffset="681.972">1755 78 4833 0 0,'0'0'3155'0'0,"0"0"-510"0"0,0 0-314 0 0,0 0-168 0 0,0 0-81 0 0,0 0-200 0 0,0 0-323 0 0,0 0-344 0 0,0 0-300 0 0,0 0-211 0 0,0 0-150 0 0,0 0-89 0 0,0 0-53 0 0,-6-5-44 0 0,-14-14 18 0 0,49 14 988 0 0,431-28 1011 0 0,-393 33-2501 0 0,-67 0 52 0 0,0 0-36 0 0,0 0-58 0 0,0 0-54 0 0,0 0-65 0 0,0 0-66 0 0,-17 8-2255 0 0,-12 8-1047 0 0,8-4-5210 0 0,13-8-2701 0 0</inkml:trace>
  <inkml:trace contextRef="#ctx0" brushRef="#br0" timeOffset="929.118">1529 491 14179 0 0,'0'0'1735'0'0,"0"0"-425"0"0,0 0 59 0 0,0 0 278 0 0,0 0 35 0 0,0 0-223 0 0,32-6-308 0 0,108-18-246 0 0,310-75 1760 0 0,-392 88-3941 0 0,-57 11 376 0 0,-17 0-10474 0 0,10 0-825 0 0</inkml:trace>
  <inkml:trace contextRef="#ctx0" brushRef="#br0" timeOffset="1968.789">2635 255 7522 0 0,'0'0'2468'0'0,"0"0"-209"0"0,0 0-77 0 0,0 0-115 0 0,0 0-204 0 0,0 0-314 0 0,0 0-409 0 0,0 0-279 0 0,0 0-177 0 0,0 0-101 0 0,0 0-37 0 0,0 0-47 0 0,7-4 998 0 0,246-32 1965 0 0,-61 13-3170 0 0,-144 20-500 0 0,-57 0-7709 0 0,5 2 1907 0 0,3 1-5440 0 0</inkml:trace>
  <inkml:trace contextRef="#ctx0" brushRef="#br0" timeOffset="2199.719">2618 476 11474 0 0,'0'0'1565'0'0,"0"0"-354"0"0,0 0 150 0 0,0 0 346 0 0,0 0 178 0 0,0 0-248 0 0,0 0-344 0 0,0 0-278 0 0,0 0-166 0 0,0 0-110 0 0,34 2-118 0 0,108 8-106 0 0,30-21 532 0 0,-123 3-1072 0 0,24-7 440 0 0,-44 7-3631 0 0,0 0-8160 0 0,-23 5-957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46 117 0 0 0,'0'0'831'0'0,"0"0"138"0"0,0 0-26 0 0,0 0-28 0 0,0 0-12 0 0,0 0 76 0 0,0 0 102 0 0,6-12 86 0 0,20-35 90 0 0,11-8 9460 0 0,-29 52-3987 0 0,-2 29-5728 0 0,-2-1-787 0 0,3-6-99 0 0,-2 1 1 0 0,-1 0 0 0 0,0 0 0 0 0,-1 0-1 0 0,-1 0 1 0 0,-1 1 0 0 0,-1-1 0 0 0,-1 0-1 0 0,-1 0 1 0 0,0 1 0 0 0,-5 12-117 0 0,-64 262 341 0 0,57-248-297 0 0,-45 144 87 0 0,56-147-3 0 0,3-43-133 0 0,0-1-1 0 0,0 0 13 0 0,0 0-24 0 0,0 0-19 0 0,0 0 41 0 0,0 0 12 0 0,0 0 62 0 0,0 0-35 0 0,0 0-27 0 0,0 0-26 0 0,0 0 17 0 0,0 0 8 0 0,0 0 11 0 0,0 0-43 0 0,0 0 25 0 0,0 0 11 0 0,0 0-15 0 0,0 0 54 0 0,0 0-50 0 0,0 0-18 0 0,0 0 2 0 0,0 0 30 0 0,0 0 2 0 0,0 0-1 0 0,0 0-1 0 0,0 0 0 0 0,0 0 18 0 0,0 0-8 0 0,0 0-30 0 0,0 0 2 0 0,0 0 10 0 0,18-7 204 0 0,282-56 417 0 0,-132 52-436 0 0,-168 11-219 0 0,0 0 9 0 0,0 0 2 0 0,0 0 2 0 0,0 0 14 0 0,0 0 15 0 0,0 0 6 0 0,0 0-3 0 0,19 0 106 0 0,23 7-43 0 0,-31-6 12 0 0,-9-2-502 0 0,0-10-1854 0 0,15-5-2006 0 0,-8 10-3099 0 0,-2 2-5027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4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0 0 0,'0'0'1968'0'0,"0"0"-205"0"0,0 0 46 0 0,0 0 150 0 0,0 0 107 0 0,0 0-122 0 0,0 0-332 0 0,0 0-375 0 0,0 0-309 0 0,0 0-184 0 0,0 0-80 0 0,12 8 3779 0 0,95 2-67 0 0,234-1-2466 0 0,-216-10-1552 0 0,92 11-49 0 0,-167-6-269 0 0,-17-4-9 0 0,-33 0-19 0 0,0 0 2 0 0,0 0 18 0 0,0 0-5 0 0,0 0-4 0 0,0 0-10 0 0,0 0-10 0 0,0 0 19 0 0,0 0-4 0 0,0 0-6 0 0,0 0 10 0 0,0 0 9 0 0,0 0-3 0 0,0 0-19 0 0,0 0-14 0 0,-63-67 1051 0 0,-44-42-1016 0 0,36 24-1170 0 0,78 74-7480 0 0,-6 10 6999 0 0,4-2-10487 0 0</inkml:trace>
  <inkml:trace contextRef="#ctx0" brushRef="#br0" timeOffset="969.876">297 65 0 0 0,'0'0'1055'0'0,"0"0"237"0"0,0 0 148 0 0,0 0 95 0 0,0 0 34 0 0,0 0 44 0 0,0 0 27 0 0,0 0-48 0 0,0 0-77 0 0,0 0-134 0 0,4-3-162 0 0,12-9-189 0 0,-12 9-198 0 0,-25 22 2229 0 0,3-4-2940 0 0,14-11-90 0 0,1 0 0 0 0,-1 0 0 0 0,1 0 0 0 0,0 1-1 0 0,1 0 1 0 0,-1-1 0 0 0,1 1 0 0 0,0 0 0 0 0,0 0 0 0 0,0 0 0 0 0,1 1 0 0 0,-1-1-1 0 0,1 0 1 0 0,1 0 0 0 0,-1 1 0 0 0,1-1 0 0 0,0 1 0 0 0,0-1 0 0 0,0 0-1 0 0,1 1 1 0 0,0 2-31 0 0,1-6 102 0 0,0 0-1 0 0,0-1 1 0 0,0 1-1 0 0,0-1 1 0 0,0 0 0 0 0,0 1-1 0 0,1-1 1 0 0,-1 0-1 0 0,0 0 1 0 0,1 0-1 0 0,-1-1 1 0 0,0 1 0 0 0,1-1-1 0 0,-1 1 1 0 0,1-1-1 0 0,-1 0 1 0 0,1 0-1 0 0,-1 0 1 0 0,1 0-1 0 0,-1 0 1 0 0,1 0 0 0 0,-1-1-1 0 0,1 1 1 0 0,-1-1-1 0 0,1 0 1 0 0,-1 0-1 0 0,0 0 1 0 0,1 0-1 0 0,-1 0 1 0 0,0 0 0 0 0,0-1-1 0 0,0 1 1 0 0,1-1-102 0 0,2-3 95 0 0,1 0 1 0 0,-1-1-1 0 0,0 0 1 0 0,0 0 0 0 0,0 0-1 0 0,-1 0 1 0 0,0 0-1 0 0,0-1 1 0 0,0 0 0 0 0,-1 0-1 0 0,0 0 1 0 0,-1 0-1 0 0,0-1 1 0 0,0 1 0 0 0,0-1-1 0 0,-1 1 1 0 0,0-1-1 0 0,0 1 1 0 0,-1-1 0 0 0,0 0-1 0 0,-1 1 1 0 0,0-6-96 0 0,0 11-5 0 0,-1 0 0 0 0,1-1 1 0 0,-1 1-1 0 0,1 0 0 0 0,-1 0 1 0 0,0 0-1 0 0,1 0 0 0 0,-1 0 1 0 0,0 0-1 0 0,-1 1 0 0 0,1-1 0 0 0,0 1 1 0 0,0-1-1 0 0,-1 1 0 0 0,1 0 1 0 0,0 0-1 0 0,-1 0 0 0 0,0 0 1 0 0,1 0-1 0 0,-1 1 0 0 0,1-1 0 0 0,-1 1 1 0 0,0-1-1 0 0,1 1 0 0 0,-1 0 1 0 0,0 0-1 0 0,1 1 0 0 0,-1-1 1 0 0,0 0-1 0 0,1 1 0 0 0,-1-1 1 0 0,0 1-1 0 0,1 0 0 0 0,-1 0 0 0 0,1 0 1 0 0,0 0-1 0 0,-1 1 0 0 0,1-1 1 0 0,0 1-1 0 0,0-1 0 0 0,0 1 1 0 0,0 0-1 0 0,0 0 0 0 0,0-1 0 0 0,0 2 1 0 0,0-1-1 0 0,1 0 0 0 0,-1 0 1 0 0,1 0-1 0 0,-1 3 5 0 0,-2-1-4 0 0,1 0 0 0 0,0 1-1 0 0,0-1 1 0 0,0 1 0 0 0,0 0 0 0 0,1 0-1 0 0,0 0 1 0 0,0 0 0 0 0,0 0-1 0 0,1 0 1 0 0,0 0 0 0 0,0 1 0 0 0,0-1-1 0 0,1 0 1 0 0,-1 1 0 0 0,1-1 0 0 0,0 1-1 0 0,1-1 1 0 0,0 0 0 0 0,-1 1 0 0 0,2 2 4 0 0,1-6 42 0 0,0 1 0 0 0,0 0 0 0 0,0 0 0 0 0,1-1 0 0 0,-1 0 0 0 0,0 0 0 0 0,1 0 1 0 0,0 0-1 0 0,-1 0 0 0 0,1-1 0 0 0,0 0 0 0 0,0 1 0 0 0,0-1 0 0 0,0-1 0 0 0,0 1 1 0 0,0-1-1 0 0,0 1 0 0 0,0-1 0 0 0,2 0-42 0 0,-4-29 671 0 0,-1 25-664 0 0,-1 0 0 0 0,0 0 1 0 0,0 0-1 0 0,0 0 1 0 0,0 0-1 0 0,0 0 0 0 0,-1 0 1 0 0,1 0-1 0 0,-1 0 0 0 0,0 1 1 0 0,-1-1-1 0 0,1 0 1 0 0,-1 0-1 0 0,1 1 0 0 0,-1-1 1 0 0,0 1-1 0 0,0 0 0 0 0,-1-1 1 0 0,-2-2-8 0 0,3 6 1 0 0,1 0-5 0 0,0 0-20 0 0,1 0-24 0 0,0 0-27 0 0,0 0-23 0 0,0 28 210 0 0,0-21-4411 0 0,0 2-4697 0 0,0-9-3754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707 565 1440 0 0,'0'0'1510'0'0,"0"0"-471"0"0,0 0-256 0 0,0 0 122 0 0,0 0 331 0 0,0 0 343 0 0,0 0 146 0 0,0 0-114 0 0,0 0-231 0 0,0 0-274 0 0,0 0-194 0 0,7-8-73 0 0,34-36 817 0 0,-40 42-1506 0 0,0 1 0 0 0,0-1 0 0 0,0 0-1 0 0,0 0 1 0 0,0 0 0 0 0,-1 0 0 0 0,1 0 0 0 0,0 0-1 0 0,-1 0 1 0 0,0 0 0 0 0,1 0 0 0 0,-1 0 0 0 0,0 0-1 0 0,0 0 1 0 0,0 0 0 0 0,-1 0 0 0 0,1-1 0 0 0,0 1-1 0 0,-1 0 1 0 0,1 0 0 0 0,-1 0 0 0 0,0 0 0 0 0,1 0-1 0 0,-1 1 1 0 0,0-1 0 0 0,0 0 0 0 0,-1 0 0 0 0,1 0-1 0 0,0 1 1 0 0,0-1 0 0 0,-1 1 0 0 0,1-1 0 0 0,-1 1 0 0 0,1 0-1 0 0,-1-1 1 0 0,0 1 0 0 0,0 0 0 0 0,1 0 0 0 0,-1 0-1 0 0,0 0 1 0 0,-2 0-150 0 0,-85-25 606 0 0,34 23-465 0 0,-1 1-1 0 0,0 3 0 0 0,1 3 1 0 0,0 2-1 0 0,0 2 0 0 0,0 3 1 0 0,1 2-1 0 0,0 2 0 0 0,-24 12-140 0 0,75-26 13 0 0,0 0 0 0 0,0-1 0 0 0,0 1 0 0 0,0 0 0 0 0,-1 0 0 0 0,1 0 0 0 0,0 1 0 0 0,0-1 0 0 0,0 1 0 0 0,1-1-1 0 0,-1 1 1 0 0,0 0 0 0 0,1 0 0 0 0,-1 0 0 0 0,1 1 0 0 0,-1-1 0 0 0,1 1 0 0 0,0-1 0 0 0,0 1 0 0 0,0 0 0 0 0,1-1 0 0 0,-1 1 0 0 0,0 0 0 0 0,1 0 0 0 0,0 0 0 0 0,0 0 0 0 0,0 1 0 0 0,0-1 0 0 0,0 0 0 0 0,1 0 0 0 0,-1 2-13 0 0,1 2 6 0 0,0 0 1 0 0,1-1-1 0 0,-1 1 1 0 0,1 0-1 0 0,1-1 0 0 0,-1 1 1 0 0,1-1-1 0 0,0 1 1 0 0,0-1-1 0 0,1 0 1 0 0,0 0-1 0 0,0 0 1 0 0,1 0-1 0 0,-1-1 1 0 0,1 1-1 0 0,0-1 1 0 0,1 0-1 0 0,-1 0 1 0 0,1-1-1 0 0,0 1 1 0 0,1-1-7 0 0,20 15 99 0 0,1-1 1 0 0,1-1-1 0 0,0-2 1 0 0,1 0 0 0 0,1-2-1 0 0,0-2 1 0 0,1 0 0 0 0,0-2-1 0 0,0-2 1 0 0,28 4-100 0 0,-20-6 188 0 0,-64 6 953 0 0,-1-7-1135 0 0,0 2 0 0 0,0 1 0 0 0,0 0 0 0 0,1 3 0 0 0,0 0 0 0 0,1 1 0 0 0,0 1-1 0 0,0 1 1 0 0,2 2 0 0 0,0 0 0 0 0,0 1 0 0 0,1 1 0 0 0,2 1 0 0 0,-1 1-1 0 0,-10 15-5 0 0,25-25 1 0 0,1 0-1 0 0,1 0 0 0 0,-1 0 0 0 0,1 0 0 0 0,1 1 0 0 0,0-1 0 0 0,0 1 0 0 0,1 0 1 0 0,0-1-1 0 0,1 1 0 0 0,0 0 0 0 0,1 0 0 0 0,-1-1 0 0 0,2 1 0 0 0,0-1 0 0 0,0 1 1 0 0,0-1-1 0 0,1 1 0 0 0,1-1 0 0 0,-1 0 0 0 0,2-1 0 0 0,-1 1 0 0 0,1 0 0 0 0,0-1 1 0 0,1 0-1 0 0,0-1 0 0 0,0 1 0 0 0,1-1 0 0 0,0 0 0 0 0,0-1 0 0 0,1 0 0 0 0,3 3 0 0 0,-2-3 21 0 0,0 0 0 0 0,1-1-1 0 0,-1 0 1 0 0,1 0 0 0 0,0-1-1 0 0,1 0 1 0 0,-1-1 0 0 0,1 0 0 0 0,-1-1-1 0 0,1 0 1 0 0,0-1 0 0 0,0 0-1 0 0,0-1 1 0 0,0 0 0 0 0,-1 0-1 0 0,1-1 1 0 0,0-1 0 0 0,10-2-21 0 0,-20 3-108 0 0,0 0 1 0 0,0 0-1 0 0,0 1 1 0 0,0-1-1 0 0,0 0 1 0 0,0 0-1 0 0,0 0 1 0 0,0-1-1 0 0,0 1 1 0 0,-1 0-1 0 0,1 0 1 0 0,0 0-1 0 0,-1-1 1 0 0,1 1-1 0 0,-1 0 1 0 0,1-1-1 0 0,-1 1 1 0 0,0 0-1 0 0,1-1 1 0 0,-1 1-1 0 0,0 0 1 0 0,0-1-1 0 0,0 1 1 0 0,0-1-1 0 0,0 1 1 0 0,-1 0 0 0 0,1-1-1 0 0,0 1 1 0 0,-1-2 107 0 0,-1-13-3978 0 0,0 3-3318 0 0,1 11 4836 0 0,-1-6-9701 0 0</inkml:trace>
  <inkml:trace contextRef="#ctx0" brushRef="#br0" timeOffset="616.493">229 35 9562 0 0,'0'0'3233'0'0,"0"0"-1989"0"0,0 0-468 0 0,0 0 219 0 0,0 0 272 0 0,0 0 223 0 0,0 0 43 0 0,0 0-192 0 0,0 0-271 0 0,0 0-296 0 0,0 0-243 0 0,0 0-171 0 0,0 0-88 0 0,-6-7-43 0 0,-18-20-37 0 0,20 47 1054 0 0,79 304 1887 0 0,-54-150-2816 0 0,-8 1-1 0 0,-7 1 1 0 0,-9 19-317 0 0,2-37 114 0 0,-34 513 165 0 0,35-633-261 0 0,-18 156 222 0 0,18-194-265 0 0,-1 1 0 0 0,1-1 0 0 0,0 1 0 0 0,0-1 0 0 0,0 1 0 0 0,0-1 0 0 0,0 1 0 0 0,-1-1 0 0 0,1 0-1 0 0,0 1 1 0 0,0-1 0 0 0,-1 1 0 0 0,1-1 0 0 0,0 0 0 0 0,-1 1 0 0 0,1-1 0 0 0,0 0 0 0 0,-1 1 0 0 0,1-1 0 0 0,0 0 0 0 0,-1 1 0 0 0,1-1-1 0 0,-1 0 1 0 0,1 0 0 0 0,-1 1 0 0 0,1-1 0 0 0,0 0 0 0 0,-1 0 0 0 0,1 0 0 0 0,-1 0 0 0 0,1 0 0 0 0,-1 0 0 0 0,1 0 0 0 0,-1 0 0 0 0,1 0-1 0 0,-1 0 1 0 0,1 0 0 0 0,-1 0 0 0 0,1 0 0 0 0,-1 0 0 0 0,1 0 0 0 0,-1 0 0 0 0,1-1 0 0 0,0 1 0 0 0,-1 0 0 0 0,1 0 0 0 0,-1-1-1 0 0,1 1 1 0 0,-1 0 0 0 0,1 0 0 0 0,0-1 0 0 0,-1 1 0 0 0,1-1 0 0 0,0 1 0 0 0,-1 0 0 0 0,1-1 0 0 0,0 1 0 0 0,0-1 0 0 0,-1 1 0 0 0,1 0-1 0 0,0-1 1 0 0,0 1 0 0 0,0-1 0 0 0,0 1 0 0 0,-1-1 0 0 0,1 1 0 0 0,0-1 0 0 0,0 1 0 0 0,0-1 25 0 0,-4-7-4073 0 0,1-2-3376 0 0,3 3-5251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0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1487 384 10098 0 0,'0'0'2523'0'0,"0"0"-744"0"0,0 0-378 0 0,0 0-49 0 0,0 0 51 0 0,0 0-12 0 0,0 0-133 0 0,0 0-193 0 0,0 0-215 0 0,0 0-186 0 0,0 0-168 0 0,0 0-123 0 0,0 0-55 0 0,-7-2-18 0 0,2 0-328 0 0,-13-6 565 0 0,47 6 513 0 0,285 5 802 0 0,30 8-697 0 0,-401-54-822 0 0,-70-80-288 0 0,51 36-383 0 0,76 86 243 0 0,1 0 0 0 0,-1-1 0 0 0,0 1 0 0 0,0 0 0 0 0,1 0 0 0 0,-1 0 0 0 0,0 0 0 0 0,1 0 0 0 0,-1 0 0 0 0,1 0-1 0 0,0 0 1 0 0,-1 0 0 0 0,1 0 0 0 0,0 0 0 0 0,-1 1 0 0 0,1-1 0 0 0,0 0 0 0 0,0 0 0 0 0,0 1 0 0 0,0-1 0 0 0,0 0 0 0 0,0 1 0 0 0,0-1 0 0 0,0 1 0 0 0,0-1 0 0 0,0 1 0 0 0,0 0 0 0 0,0-1-1 0 0,0 1 1 0 0,0 0 0 0 0,0 0 0 0 0,0 0 0 0 0,0 0 0 0 0,1 0 0 0 0,-1 0 0 0 0,0 0 0 0 0,0 0 0 0 0,0 0 0 0 0,0 0 0 0 0,0 1 0 0 0,0-1 0 0 0,0 0 0 0 0,1 1 95 0 0,-2-1-73 0 0,44-2-3340 0 0,-1 0-6038 0 0,-21 1-2666 0 0</inkml:trace>
  <inkml:trace contextRef="#ctx0" brushRef="#br0" timeOffset="-1926.831">1027 576 5265 0 0,'0'0'1763'0'0,"0"0"-471"0"0,0 0-242 0 0,0 0-7 0 0,0 0 133 0 0,0 0 131 0 0,0 0-4 0 0,0 0-109 0 0,0 0-155 0 0,0 0-162 0 0,0 0-131 0 0,0 0-92 0 0,-11-3-74 0 0,-34-7-25 0 0,20 8 6572 0 0,-4 13-7205 0 0,11-4 412 0 0,-308 112 21 0 0,-135 47-304 0 0,350-135 217 0 0,159-8 5 0 0,44-4-140 0 0,1-3-1 0 0,1-4 1 0 0,34-2-133 0 0,63 7 58 0 0,-178-16-56 0 0,-5-1 0 0 0,0 1 0 0 0,-1 0 1 0 0,1 0-1 0 0,0 0 0 0 0,-1 1 0 0 0,1 0 0 0 0,-1 0 0 0 0,0 1 1 0 0,0 0-1 0 0,0 1 0 0 0,0-1 0 0 0,0 2-2 0 0,-41 33 51 0 0,-5-7-26 0 0,0-2 0 0 0,-2-2 0 0 0,-1-2 1 0 0,-14 5-26 0 0,-105 67 23 0 0,-76 90-11 0 0,232-183-14 0 0,0 0 1 0 0,0 0-1 0 0,1 0 1 0 0,-1 1-1 0 0,1-1 1 0 0,0 1-1 0 0,1 0 0 0 0,-1 0 1 0 0,1 1-1 0 0,0-1 1 0 0,0 1-1 0 0,0-1 1 0 0,1 1-1 0 0,0 0 1 0 0,0 0-1 0 0,1 0 1 0 0,-1 0-1 0 0,1 0 0 0 0,0 7 2 0 0,-13 85-13 0 0,14-97 5 0 0,0-1 15 0 0,69 11 86 0 0,6-14 101 0 0,-1-3 1 0 0,0-3-1 0 0,27-10-194 0 0,342-57 645 0 0,-274 64-462 0 0,-169 12-186 0 0,0 0 26 0 0,0 0 4 0 0,0 0 1 0 0,0 0-6 0 0,0 0 15 0 0,0 0 4 0 0,0 0 8 0 0,0 0 9 0 0,0 0-14 0 0,0 0-3 0 0,0 0 2 0 0,-2-7-3158 0 0,1 2-2082 0 0,0 2-5849 0 0,1-1-311 0 0</inkml:trace>
  <inkml:trace contextRef="#ctx0" brushRef="#br0" timeOffset="-1010.255">1202 1655 7138 0 0,'0'0'2304'0'0,"0"0"-538"0"0,0 0-343 0 0,0 0 5 0 0,0 0 68 0 0,0 0-47 0 0,0 0-185 0 0,0 0-253 0 0,0 0-179 0 0,0 0-87 0 0,0 0-38 0 0,0 0-49 0 0,0 0-45 0 0,14-17-23 0 0,44-52-24 0 0,-52 62-338 0 0,0 0 0 0 0,-1-1-1 0 0,0 0 1 0 0,0 0-1 0 0,0 0 1 0 0,-1 0 0 0 0,-1-1-1 0 0,1 1 1 0 0,-1-1-1 0 0,1-6-227 0 0,5-16 437 0 0,15-42-130 0 0,3 0 0 0 0,4 1-1 0 0,2 2 1 0 0,4 1 0 0 0,2 2-1 0 0,5 0-306 0 0,21 5 60 0 0,-63 62-67 0 0,-1 0-1 0 0,0 1 1 0 0,1-1-1 0 0,-1 1 1 0 0,0-1-1 0 0,0 1 1 0 0,1-1-1 0 0,-1 1 1 0 0,0-1-1 0 0,0 1 0 0 0,0 0 1 0 0,0 0-1 0 0,0 0 1 0 0,0 0-1 0 0,0 0 1 0 0,0 0-1 0 0,0 0 1 0 0,0 0-1 0 0,-1 0 1 0 0,1 0-1 0 0,0 0 0 0 0,-1 0 1 0 0,1 1-1 0 0,-1-1 1 0 0,1 0-1 0 0,-1 1 1 0 0,1-1-1 0 0,-1 0 1 0 0,0 1-1 0 0,0-1 1 0 0,0 0-1 0 0,0 1 0 0 0,0-1 1 0 0,0 0-1 0 0,0 1 1 0 0,0-1-1 0 0,0 0 1 0 0,-1 2 7 0 0,2 4-6 0 0,2 23 11 0 0,-2 0-1 0 0,-1 1 0 0 0,-1-1 0 0 0,-1 0 0 0 0,-2 0 0 0 0,-1-1 0 0 0,-5 15-4 0 0,-12 110-10 0 0,20-137 10 0 0,5 66-8 0 0,-3-81 8 0 0,0 0-1 0 0,1 0 1 0 0,0 0-1 0 0,-1 0 1 0 0,1 0-1 0 0,0 0 1 0 0,0 0-1 0 0,0 0 1 0 0,0-1 0 0 0,0 1-1 0 0,0 0 1 0 0,1-1-1 0 0,-1 1 1 0 0,1-1-1 0 0,-1 1 1 0 0,1-1-1 0 0,-1 0 1 0 0,1 0 0 0 0,0 1-1 0 0,0-1 1 0 0,0 0-1 0 0,-1 0 1 0 0,1-1-1 0 0,0 1 1 0 0,0 0-1 0 0,0-1 1 0 0,0 1 0 0 0,0-1-1 0 0,0 0 1 0 0,0 0-1 0 0,1 1 1 0 0,-1-1-1 0 0,0 0 1 0 0,0-1 0 0 0,0 1-1 0 0,1 0 1 0 0,8-4 12 0 0,0-1 1 0 0,0 0-1 0 0,0 0 0 0 0,0-1 1 0 0,-1-1-1 0 0,0 1 0 0 0,0-2 1 0 0,-1 1-1 0 0,0-1 0 0 0,0-1 1 0 0,-1 0-1 0 0,6-8-12 0 0,-9 13-5 0 0,65-73 32 0 0,-3-3 1 0 0,-3-3 0 0 0,-4-2 0 0 0,-4-3-1 0 0,31-67-27 0 0,-59 80 349 0 0,-28 74-260 0 0,0 1-9 0 0,0 0-61 0 0,0 6-127 0 0,-10 41 24 0 0,-2 8 84 0 0,2 0 0 0 0,3 1 1 0 0,0 42-1 0 0,9-56 31 0 0,2 0 1 0 0,1 0-1 0 0,2-1 1 0 0,2 0-1 0 0,2 1-31 0 0,35 190 304 0 0,-43-173-212 0 0,-3-59-93 0 0,0 0-28 0 0,0 0 25 0 0,0 0-6 0 0,0 0-22 0 0,0 0-21 0 0,0 0-19 0 0,0 0-39 0 0,1-25-8572 0 0,1 18 2071 0 0,-2 2-5331 0 0</inkml:trace>
  <inkml:trace contextRef="#ctx0" brushRef="#br0" timeOffset="-685.826">2682 1371 13427 0 0,'0'0'1077'0'0,"0"0"-367"0"0,0 0-79 0 0,0 0 157 0 0,0 0 168 0 0,0 0 80 0 0,0 0-86 0 0,0 0-159 0 0,0 0-146 0 0,0 0-135 0 0,-25 33-82 0 0,-73 103-51 0 0,96-134-353 0 0,0 0-1 0 0,0 0 1 0 0,0 0-1 0 0,0 0 1 0 0,0 0-1 0 0,0 1 1 0 0,0-1-1 0 0,1 0 1 0 0,0 1-1 0 0,-1 0 1 0 0,1-1-1 0 0,0 1 1 0 0,0-1-1 0 0,0 1 1 0 0,1 0 0 0 0,-1 0-1 0 0,1 0 1 0 0,-1-1-1 0 0,1 1 1 0 0,0 0-1 0 0,0 0 1 0 0,0 0-1 0 0,0 0 1 0 0,1 0-24 0 0,1 3 121 0 0,0-1-37 0 0,-1-1 1 0 0,1 0-1 0 0,0 1 1 0 0,1-1-1 0 0,-1 0 1 0 0,1 0-1 0 0,-1 0 1 0 0,1-1-1 0 0,1 1 1 0 0,-1-1-1 0 0,0 0 1 0 0,1 0-1 0 0,-1 0 1 0 0,1 0-1 0 0,0 0 1 0 0,0-1-1 0 0,0 0 1 0 0,1 0-1 0 0,-1 0 1 0 0,0 0-1 0 0,1 0 1 0 0,-1-1-1 0 0,1 0 1 0 0,1 0-85 0 0,114 5 1647 0 0,-109-8-1563 0 0,-1-1 0 0 0,0 0-1 0 0,0 0 1 0 0,-1-1 0 0 0,1 0-1 0 0,-1-1 1 0 0,0 0 0 0 0,0-1 0 0 0,0 1-1 0 0,-1-2 1 0 0,0 1 0 0 0,0-1 0 0 0,-1 0-1 0 0,1-1 1 0 0,-2 0 0 0 0,1 0 0 0 0,-1-1-1 0 0,0 1 1 0 0,-1-1 0 0 0,0-1 0 0 0,-1 1-1 0 0,1-1 1 0 0,-2 1 0 0 0,1-4-84 0 0,-2 4-39 0 0,-1 0 1 0 0,-1 0-1 0 0,1 1 1 0 0,-2-1-1 0 0,1 0 1 0 0,-1 0-1 0 0,0 0 1 0 0,-1 0-1 0 0,0 1 1 0 0,-1-1 0 0 0,1 1-1 0 0,-2 0 1 0 0,1-1-1 0 0,-1 1 1 0 0,0 1-1 0 0,-1-1 1 0 0,0 1-1 0 0,0-1 1 0 0,-1 2-1 0 0,1-1 1 0 0,-2 0-1 0 0,1 1 1 0 0,-1 0-1 0 0,0 1 1 0 0,0-1-1 0 0,0 2 1 0 0,-1-1-1 0 0,1 1 1 0 0,-1 0-1 0 0,-1 0 1 0 0,1 1-1 0 0,0 0 1 0 0,-1 0 0 0 0,-1 1 38 0 0,-33-2-2283 0 0,25 4-1520 0 0,3 0-1826 0 0,0 0-7028 0 0</inkml:trace>
  <inkml:trace contextRef="#ctx0" brushRef="#br0" timeOffset="514.985">3236 937 6825 0 0,'0'0'3272'0'0,"0"0"-1218"0"0,0 0-646 0 0,0 0-61 0 0,0 0 74 0 0,0 0 44 0 0,0 0-114 0 0,0 0-246 0 0,0 0-246 0 0,0 0-161 0 0,0 0-89 0 0,0 0 1 0 0,14 6 1391 0 0,167 4 1860 0 0,-119-12-3595 0 0,93-12-28 0 0,-124 7-335 0 0,-13 3-1025 0 0,-10 4-3909 0 0,-8 0 2755 0 0,0 0-1064 0 0,0 0-2715 0 0,0 0-5070 0 0</inkml:trace>
  <inkml:trace contextRef="#ctx0" brushRef="#br0" timeOffset="908.736">3265 1261 7730 0 0,'0'0'2225'0'0,"0"0"-469"0"0,0 0-227 0 0,0 0-35 0 0,0 0-6 0 0,0 0-88 0 0,0 0-205 0 0,0 0-226 0 0,0 0-127 0 0,0 0-56 0 0,0 0-35 0 0,0 0-14 0 0,0 0-43 0 0,25 8 2854 0 0,127-6-883 0 0,106-31-1765 0 0,-148 22-788 0 0,-114 9-2213 0 0,-1-1-6541 0 0,3-1-3706 0 0</inkml:trace>
  <inkml:trace contextRef="#ctx0" brushRef="#br0" timeOffset="3527.794">4276 491 2553 0 0,'0'0'2071'0'0,"0"0"-418"0"0,0 0-158 0 0,0 0 232 0 0,0 0 319 0 0,0 0 180 0 0,0 0-172 0 0,0 0-446 0 0,0 0-481 0 0,0 0-395 0 0,0 0-248 0 0,9-3 1034 0 0,-20 88 829 0 0,22 120-885 0 0,-4-101-1108 0 0,-4-1 0 0 0,-4 1 0 0 0,-6-1 0 0 0,-15 83-354 0 0,-12 49 107 0 0,13-179-99 0 0,21-55-97 0 0,-1-1 0 0 0,1 0 0 0 0,0 0 1 0 0,-1 0-1 0 0,1 1 0 0 0,-1-1 0 0 0,1 0 0 0 0,-1 0 1 0 0,1 0-1 0 0,-1 0 0 0 0,1 0 0 0 0,-1 0 1 0 0,1 0-1 0 0,-1 0 0 0 0,1 0 0 0 0,-1 0 0 0 0,1 0 1 0 0,-1 0-1 0 0,1 0 0 0 0,0 0 0 0 0,-1 0 1 0 0,1 0-1 0 0,-1 0 0 0 0,1-1 0 0 0,-1 1 0 0 0,1 0 1 0 0,-1 0-1 0 0,1-1 0 0 0,0 1 0 0 0,-1 0 0 0 0,1-1 1 0 0,0 1-1 0 0,-1 0 0 0 0,1-1 0 0 0,0 1 1 0 0,-1 0-1 0 0,1-1 0 0 0,0 1 0 0 0,0-1 0 0 0,-1 1 1 0 0,1-1-1 0 0,0 1 0 0 0,0-1 0 0 0,0 1 1 0 0,0 0-1 0 0,-1-1 0 0 0,1 1 0 0 0,0-1 0 0 0,0 1 1 0 0,0-1-1 0 0,0 1 0 0 0,0-1 0 0 0,0 1 1 0 0,1-1-1 0 0,-1 1 0 0 0,0-1 0 0 0,0 1 0 0 0,0-1 1 0 0,0 1-1 0 0,0-1 0 0 0,1 1 0 0 0,-1 0 1 0 0,0-1 88 0 0,0-39-7438 0 0,3 23 1686 0 0,2 8-2099 0 0</inkml:trace>
  <inkml:trace contextRef="#ctx0" brushRef="#br0" timeOffset="7930.575">4206 1121 0 0 0,'0'0'336'0'0,"0"0"67"0"0,-3-3 21 0 0,2 2 565 0 0,-8-6-2215 0 0,6 3 4594 0 0,2 0 4449 0 0,4 4-1652 0 0,2 0-3438 0 0,14 0-3123 0 0,-16 0 1211 0 0,154-19 1377 0 0,3-7-871 0 0,-128 20-991 0 0,-31 6-279 0 0,-1 0 20 0 0,0 0-1 0 0,0 0 14 0 0,0 0-1 0 0,0 0-16 0 0,0 0 6 0 0,0 0-30 0 0,0 0-10 0 0,0 0-19 0 0,0 0 4 0 0,0 0 34 0 0,0 0-30 0 0,0 0-22 0 0,0 0 2 0 0,0 0-28 0 0,0 0 10 0 0,0 0 16 0 0,0 0-8 0 0,0 0 8 0 0,0 0-11 0 0,0 0 2 0 0,0 0 3 0 0,0 0 8 0 0,0 0-17 0 0,0 0-14 0 0,0 0-17 0 0,0 0-45 0 0,0 0 14 0 0,0 0-20 0 0,0 0-42 0 0,0 0-82 0 0,0-7-3621 0 0,0 2-7590 0 0,0 2 1547 0 0</inkml:trace>
  <inkml:trace contextRef="#ctx0" brushRef="#br0" timeOffset="8658.993">4565 465 672 0 0,'0'0'1474'0'0,"0"0"66"0"0,0 0 171 0 0,0 0 218 0 0,0 0 72 0 0,0 0-95 0 0,0 0-200 0 0,0 0-251 0 0,0 0-170 0 0,0 0-127 0 0,0 0-133 0 0,0 0-124 0 0,0 0-114 0 0,0-3-122 0 0,0-12-94 0 0,0 11-98 0 0,0 4-62 0 0,-1 5 2149 0 0,-6 20-2087 0 0,-1 154 833 0 0,10-144-1129 0 0,14 111 303 0 0,11 222 114 0 0,-35-198-309 0 0,-4-34-137 0 0,5-147-1821 0 0,4 2-3200 0 0,0 4-5278 0 0,1 4-845 0 0</inkml:trace>
  <inkml:trace contextRef="#ctx0" brushRef="#br0" timeOffset="9075.317">4825 1338 4225 0 0,'0'0'2535'0'0,"0"0"-612"0"0,0 0-378 0 0,0 0-21 0 0,0 0 6 0 0,0 0-136 0 0,0 0-224 0 0,0 0-256 0 0,0 0-213 0 0,0 0-139 0 0,0 0-90 0 0,0 0-84 0 0,-21 23-88 0 0,-63 74-51 0 0,61-51 13 0 0,24-39-201 0 0,-2-3-15 0 0,1 1 0 0 0,0-1 0 0 0,0 1 0 0 0,1-1 0 0 0,-1 0 0 0 0,1 1 0 0 0,0-1 0 0 0,0 0 0 0 0,0 1 0 0 0,1-1 0 0 0,0 0 0 0 0,0 0 0 0 0,0 0 0 0 0,0 0 0 0 0,0-1 0 0 0,1 1 0 0 0,0-1 0 0 0,-1 1 0 0 0,1-1 0 0 0,1 0 0 0 0,-1 0 0 0 0,0 0 0 0 0,1 0 0 0 0,-1-1 0 0 0,1 1 0 0 0,0-1 0 0 0,0 0 0 0 0,0 0 0 0 0,0-1-46 0 0,2 2 144 0 0,0 0 1 0 0,0-1-1 0 0,0 0 1 0 0,0 0 0 0 0,0 0-1 0 0,0-1 1 0 0,0 0 0 0 0,1 0-1 0 0,-1-1 1 0 0,0 0 0 0 0,1 0-1 0 0,-1 0 1 0 0,0-1 0 0 0,1 0-1 0 0,-1 0 1 0 0,0 0 0 0 0,0-1-1 0 0,0 0 1 0 0,0 0-1 0 0,0-1 1 0 0,0 1 0 0 0,-1-1-1 0 0,1-1 1 0 0,-1 1 0 0 0,0-1-1 0 0,0 0 1 0 0,0 0 0 0 0,0 0-1 0 0,-1-1 1 0 0,0 0 0 0 0,0 0-1 0 0,0 0 1 0 0,0 0 0 0 0,-1 0-1 0 0,0-1 1 0 0,0 0-1 0 0,0 1 1 0 0,-1-1 0 0 0,0 0-1 0 0,0 0 1 0 0,0-3-145 0 0,-1 2-3 0 0,0 1 0 0 0,-1 0 0 0 0,0-1 0 0 0,0 1 0 0 0,0 0-1 0 0,-1-1 1 0 0,0 1 0 0 0,0 0 0 0 0,-1 0 0 0 0,0 0 0 0 0,0-1 0 0 0,0 2 0 0 0,-1-1 0 0 0,1 0-1 0 0,-1 0 1 0 0,-1 1 0 0 0,1 0 0 0 0,-1 0 0 0 0,0 0 0 0 0,0 0 0 0 0,-1 0 0 0 0,1 1 0 0 0,-1 0-1 0 0,0 0 1 0 0,0 0 0 0 0,0 0 0 0 0,-1 1 0 0 0,1 0 0 0 0,-1 0 0 0 0,-2 0 3 0 0,-60-7-2455 0 0,45 11-1304 0 0,2 1-3723 0 0,6 1-4716 0 0</inkml:trace>
  <inkml:trace contextRef="#ctx0" brushRef="#br0" timeOffset="10252.916">4016 355 3113 0 0,'0'0'1943'0'0,"0"0"-159"0"0,0 0 15 0 0,0 0 127 0 0,0 0 18 0 0,0 0-139 0 0,0 0-316 0 0,0 0-344 0 0,0 0-221 0 0,0 0-152 0 0,0 0-76 0 0,0 0-76 0 0,0 0-40 0 0,-1 0 4695 0 0,186-7-2983 0 0,313-1-1310 0 0,-399 23-909 0 0,-99-15-47 0 0,0 0-9 0 0,0 0-2 0 0,0 0 17 0 0,0 0-3 0 0,0 0 10 0 0,0 0 6 0 0,0 0 0 0 0,0 0 10 0 0,0 0-15 0 0,0 0 1 0 0,0 0-14 0 0,0 0-8 0 0,0 0 3 0 0,0 0 1 0 0,0 0-7 0 0,0 0-1 0 0,0 0 14 0 0,0 0-9 0 0,0 0 17 0 0,0 0-10 0 0,0 0-11 0 0,0 0-4 0 0,0 0 11 0 0,0 0-1 0 0,0 0-22 0 0,0 0 22 0 0,0 0-2 0 0,0 0 0 0 0,0 0-10 0 0,0 0 2 0 0,0 0 14 0 0,0 0-6 0 0,0 0 6 0 0,0 0 17 0 0,0 0 4 0 0,0 0 19 0 0,0 0 6 0 0,0 0 0 0 0,0 0 3 0 0,-10-4 145 0 0,3-2-213 0 0,-22-15-13 0 0,1-1 1 0 0,0-1 0 0 0,2-1-1 0 0,1-2 1 0 0,0-2 5 0 0,-55-46-657 0 0,63 56-1005 0 0,14 10-5540 0 0,3 8-2724 0 0</inkml:trace>
  <inkml:trace contextRef="#ctx0" brushRef="#br0" timeOffset="11862.061">4224 49 0 0 0,'24'-29'5321'0'0,"-32"36"4149"0"0,-1 0-4315 0 0,-2 1-3141 0 0,-14 22-4507 0 0,21-12 3817 0 0,4-17-1284 0 0,0 1 1 0 0,0-1-1 0 0,0 0 0 0 0,1 1 1 0 0,-1-1-1 0 0,0 1 0 0 0,0-1 1 0 0,1 0-1 0 0,-1 1 0 0 0,1-1 0 0 0,-1 0 1 0 0,1 1-1 0 0,0-1 0 0 0,0 0 1 0 0,-1 0-1 0 0,1 1 0 0 0,0-1 1 0 0,0 0-1 0 0,0 0 0 0 0,0 0 1 0 0,0 0-1 0 0,0-1 0 0 0,1 1 0 0 0,-1 0 1 0 0,0 0-1 0 0,0 0 0 0 0,0-1 1 0 0,1 1-1 0 0,-1-1 0 0 0,1 1 1 0 0,-1-1-1 0 0,0 0 0 0 0,1 1 1 0 0,-1-1-1 0 0,1 0 0 0 0,-1 0 0 0 0,0 0 1 0 0,1 0-1 0 0,-1 0 0 0 0,1 0 1 0 0,-1-1-1 0 0,1 1 0 0 0,-1 0 1 0 0,0-1-1 0 0,1 1-40 0 0,4-1 214 0 0,1 0-1 0 0,-1-1 1 0 0,0 1 0 0 0,1-1-1 0 0,-1-1 1 0 0,0 1 0 0 0,0-1 0 0 0,-1 0-1 0 0,1 0 1 0 0,-1-1 0 0 0,1 0 0 0 0,-1 0-1 0 0,0 0 1 0 0,0 0 0 0 0,-1-1 0 0 0,1 0-1 0 0,-1 0 1 0 0,0 0 0 0 0,2-4-214 0 0,-5 8 30 0 0,0 0 0 0 0,-1 0 0 0 0,1-1-1 0 0,0 1 1 0 0,0 0 0 0 0,-1 0 0 0 0,1-1 0 0 0,0 1 0 0 0,-1-1 0 0 0,1 1 0 0 0,-1 0 0 0 0,0-1 0 0 0,1 1 0 0 0,-1-1 0 0 0,0 1 0 0 0,0-1 0 0 0,0 1 0 0 0,0 0 0 0 0,0-1 0 0 0,0 1-1 0 0,-1-1 1 0 0,1 1 0 0 0,0-1 0 0 0,-1 1 0 0 0,1 0 0 0 0,-1-1 0 0 0,1 1 0 0 0,-1 0 0 0 0,0-1 0 0 0,0 1 0 0 0,1 0 0 0 0,-1 0 0 0 0,0 0 0 0 0,0-1 0 0 0,0 1 0 0 0,0 0-1 0 0,-1 0 1 0 0,1 1 0 0 0,0-1 0 0 0,0 0-30 0 0,-6 1-3 0 0,0 0-1 0 0,0 1 0 0 0,0-1 0 0 0,0 2 1 0 0,1-1-1 0 0,-1 1 0 0 0,1 0 1 0 0,-1 0-1 0 0,1 1 0 0 0,0 0 0 0 0,-1 0 1 0 0,1 0-1 0 0,1 1 0 0 0,-1 0 0 0 0,1 0 1 0 0,-1 1-1 0 0,1-1 0 0 0,0 1 1 0 0,1 0-1 0 0,-1 0 0 0 0,1 1 0 0 0,0-1 1 0 0,0 2 3 0 0,0-2 4 0 0,3-5-5 0 0,0 1-1 0 0,0-1 1 0 0,0 1 0 0 0,0 0-1 0 0,0-1 1 0 0,0 1 0 0 0,0 0-1 0 0,1 0 1 0 0,-1-1 0 0 0,0 1-1 0 0,1 0 1 0 0,-1 0 0 0 0,0 0-1 0 0,1 0 1 0 0,-1 0 0 0 0,1 0-1 0 0,-1 0 1 0 0,1 0 0 0 0,0 0-1 0 0,-1 0 1 0 0,1 0 0 0 0,0 0-1 0 0,0 1 1 0 0,0-1 0 0 0,0 0-1 0 0,0 0 1 0 0,0 0 0 0 0,0 0-1 0 0,0 0 1 0 0,0 0 0 0 0,0 0-1 0 0,1 0 1 0 0,-1 1 0 0 0,0-1-1 0 0,1 0 1 0 0,-1 0 0 0 0,1 0-1 0 0,-1 0 1 0 0,1 0 0 0 0,0-1-1 0 0,-1 1 1 0 0,1 0 0 0 0,0 0-1 0 0,0 0 1 0 0,0 0 0 0 0,-1-1-1 0 0,1 1 1 0 0,0 0 0 0 0,0-1-1 0 0,0 1 1 0 0,0-1 0 0 0,0 1-1 0 0,0-1 1 0 0,0 1 0 0 0,0-1-1 0 0,0 0 1 0 0,0 0 0 0 0,1 1-1 0 0,-1-1 1 0 0,0 0 0 0 0,0 0-1 0 0,0 0 1 0 0,0 0 0 0 0,0 0-1 0 0,0 0 1 0 0,1-1 1 0 0,10 2 50 0 0,-11-1-20 0 0,0 0 1 0 0,0 0 0 0 0,0 1 0 0 0,0-1 0 0 0,0 0 0 0 0,0 0 0 0 0,0 0-1 0 0,0 0 1 0 0,0 0 0 0 0,0 0 0 0 0,0 0 0 0 0,0 0 0 0 0,0-1-1 0 0,0 1 1 0 0,0 0 0 0 0,0-1 0 0 0,0 1 0 0 0,0 0 0 0 0,0-1 0 0 0,0 1-1 0 0,-1-1 1 0 0,1 0 0 0 0,0 1 0 0 0,0-1 0 0 0,0 0 0 0 0,-1 1-1 0 0,1-1 1 0 0,0 0 0 0 0,-1 0 0 0 0,1 0 0 0 0,-1 1 0 0 0,1-1 0 0 0,-1 0-1 0 0,1 0 1 0 0,-1 0 0 0 0,1 0 0 0 0,-1 0 0 0 0,0 0 0 0 0,0 0-1 0 0,0 0 1 0 0,1 0 0 0 0,-1 0 0 0 0,0 0 0 0 0,0 0-31 0 0,9-58 201 0 0,-9 59-206 0 0,-6 0 114 0 0,5 1-2701 0 0,2 2-1222 0 0,-1 0-2957 0 0,0-2-6185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5:41:19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407 181 0 0 0,'0'0'283'0'0,"0"0"401"0"0,0 0-43 0 0,0 0-249 0 0,0 0-189 0 0,0 0-68 0 0,0 0 98 0 0,0 0 230 0 0,-12 0 241 0 0,-37 1 191 0 0,47-1-725 0 0,0 0 0 0 0,-1 1 0 0 0,1 0 0 0 0,0-1 0 0 0,0 1 0 0 0,-1 0 0 0 0,1 0 0 0 0,0 1 0 0 0,0-1 1 0 0,0 0-1 0 0,0 1 0 0 0,1-1 0 0 0,-1 1 0 0 0,0-1 0 0 0,1 1 0 0 0,-1 0 0 0 0,1 0 0 0 0,-1 0 0 0 0,1 0 0 0 0,0 0 0 0 0,0 0 0 0 0,0 0 0 0 0,0 0 0 0 0,0 0 0 0 0,0 0 0 0 0,0 1 0 0 0,1-1 0 0 0,0 0 1 0 0,-1 1-1 0 0,1-1 0 0 0,0 0 0 0 0,0 1 0 0 0,0 0-170 0 0,-1 5 105 0 0,-27 288 1434 0 0,-48 343-923 0 0,42-199-384 0 0,-14 15-174 0 0,15-264 131 0 0,5-65-61 0 0,0 14-73 0 0,4-89 673 0 0,28-47 2973 0 0,-4-4-3748 0 0,19 0 455 0 0,34 11-127 0 0,0-3 1 0 0,1-2-1 0 0,0-2 0 0 0,0-3 0 0 0,-1-2 1 0 0,40-6-282 0 0,-15 3 59 0 0,745-37 484 0 0,-402 12-19 0 0,243 25-303 0 0,-249 0 2 0 0,-37-29 47 0 0,-107 10-134 0 0,53 10-136 0 0,539 28 8 0 0,-60 3-2 0 0,495-3 36 0 0,-334-23 80 0 0,896 5 78 0 0,-1401 14-93 0 0,398-37 413 0 0,-23 22-194 0 0,-207-23 163 0 0,-250-5-137 0 0,507 3 118 0 0,-451 50-402 0 0,137-20 194 0 0,-560 2-276 0 0,-10-2 34 0 0,0-1 26 0 0,0 0 65 0 0,0 0 13 0 0,0 0 13 0 0,0 0 13 0 0,0 0-25 0 0,0 0-21 0 0,0 0-39 0 0,0 0-15 0 0,0 0-20 0 0,0 0 20 0 0,0 0-10 0 0,0 0 22 0 0,0 0-19 0 0,0 0 0 0 0,0 0-3 0 0,0 0 23 0 0,0 0 14 0 0,0 0-14 0 0,0 0 14 0 0,0 0-32 0 0,0 0 2 0 0,0 0 8 0 0,0 0-1 0 0,0 0-2 0 0,0 0 18 0 0,0 0 26 0 0,0 0-12 0 0,4-16 130 0 0,13-94-286 0 0,32-391 195 0 0,-32 74 118 0 0,-22-155 44 0 0,9 219-169 0 0,-1 219-102 0 0,-3 119-35 0 0,7 24 21 0 0,0-31-132 0 0,-7 31 127 0 0,0 1 17 0 0,0 0-15 0 0,0 0-9 0 0,40-36-799 0 0,-65 43 666 0 0,0-1-1 0 0,-1-2 1 0 0,0 0 0 0 0,0-2-1 0 0,0-1 1 0 0,0 0-1 0 0,0-2 1 0 0,0-1 0 0 0,-25-6 145 0 0,-239-23 152 0 0,-36 10-174 0 0,-339-9-75 0 0,353 5-32 0 0,-368-20 99 0 0,187 28 38 0 0,-19-2 32 0 0,25 16-174 0 0,186 9-160 0 0,-295 2 166 0 0,58-4-44 0 0,-309 7-157 0 0,-245-7-246 0 0,-55 33 595 0 0,363-26 28 0 0,-161 25-7 0 0,386 7-139 0 0,200-16 42 0 0,66-16 50 0 0,-496-7 208 0 0,218-7 26 0 0,183 32-224 0 0,-96 11 222 0 0,186-32 348 0 0,215-16-433 0 0,-68 15-98 0 0,48 8 121 0 0,35-45 439 0 0,60 28-359 0 0,8 2-263 0 0,1 0 0 0 0,-1 1 0 0 0,0-1 1 0 0,1 0-1 0 0,-1 1 0 0 0,0-1 0 0 0,0 0 0 0 0,1 1 1 0 0,-1-1-1 0 0,0 1 0 0 0,0-1 0 0 0,0 1 0 0 0,0-1 1 0 0,1 0-1 0 0,-1 1 0 0 0,0-1 0 0 0,0 1 0 0 0,0-1 0 0 0,0 1 1 0 0,0-1-1 0 0,0 0 0 0 0,0 1 0 0 0,0-1 0 0 0,0 1 1 0 0,-1-1-1 0 0,1 1 0 0 0,0-1 0 0 0,0 0 0 0 0,0 1 1 0 0,0-1-1 0 0,-1 1 0 0 0,1-1 0 0 0,0 0 0 0 0,0 1 0 0 0,-1-1 1 0 0,1 0-1 0 0,0 1 0 0 0,-1-1 0 0 0,1 0 0 0 0,0 1 1 0 0,-1-1-1 0 0,1 0 0 0 0,0 0 0 0 0,-1 0 0 0 0,1 1 0 0 0,0-1 1 0 0,-1 0-1 0 0,1 0 0 0 0,-1 0 0 0 0,1 0 0 0 0,-1 0 1 0 0,1 1-1 0 0,0-1 0 0 0,-1 0 0 0 0,1 0 0 0 0,-1 0 1 0 0,1 0-1 0 0,-1 0 0 0 0,1-1 0 0 0,0 1 0 0 0,-1 0 0 0 0,1 0 1 0 0,-1 0-1 0 0,1 0 0 0 0,-1 0 0 0 0,1-1 0 0 0,-1 1 19 0 0,2 2 17 0 0,1 32 37 0 0,-2 0 0 0 0,-1 0 0 0 0,-1 0 0 0 0,-2 0 0 0 0,-8 31-54 0 0,-21 54 49 0 0,19-72 0 0 0,1 1-1 0 0,3 0 1 0 0,2 1-1 0 0,0 16-48 0 0,3 130 143 0 0,15-77-10 0 0,-4 140-1 0 0,-27-89-51 0 0,20-151-77 0 0,-1 40 12 0 0,-3-1 0 0 0,-3 0 0 0 0,-2-1 0 0 0,-10 33-16 0 0,-36 165 171 0 0,44-187-159 0 0,-6 35 58 0 0,13 28-78 0 0,4-121-190 0 0,4 25-2005 0 0,13-60-2263 0 0,5-8-4992 0 0,-9 21-199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11931 0 0,'0'0'2729'0'0,"0"0"-540"0"0,0 0-177 0 0,0 0-178 0 0,0 0-307 0 0,0 0-365 0 0,0 0-343 0 0,0 0-211 0 0,0 0-83 0 0,0 0-35 0 0,0 0-29 0 0,0 0-40 0 0,0 0-55 0 0,-10 17-69 0 0,-55 106 215 0 0,7-31-381 0 0,48-78-238 0 0,-2 1-4740 0 0,12-14-587 0 0,0-1-6535 0 0</inkml:trace>
  <inkml:trace contextRef="#ctx0" brushRef="#br0" timeOffset="230.93">353 85 12979 0 0,'0'0'2554'0'0,"0"0"-613"0"0,0 0-208 0 0,0 0-121 0 0,0 0-178 0 0,0 0-306 0 0,0 0-320 0 0,0 0-229 0 0,0 0-94 0 0,0 0-19 0 0,0 0-35 0 0,0 0-67 0 0,0 0-123 0 0,-5 21-52 0 0,-19 65-61 0 0,-17-13 101 0 0,11-35-221 0 0,-19 27-3851 0 0,46-58-2038 0 0,1-3-6351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95,'-30'721,"4"-491,24-246,2-2</inkml:trace>
  <inkml:trace contextRef="#ctx0" brushRef="#br0" timeOffset="566.197">255 179,'91'-48,"-54"26,1 2,0 2,2 1,0 2,0 2,34-6,-71 17,0 1,0 0,1 0,-1 1,0-1,1 1,-1-1,1 1,-1 0,0 1,1-1,-1 0,1 1,-1 0,0 0,1 0,-1 0,0 0,0 1,0-1,0 1,0 0,0 0,-1 0,1 0,0 1,-1-1,0 1,0-1,0 1,0 0,0 0,0 0,-1 0,1 0,-1 0,0 0,0 1,0-1,0 0,-1 1,1-1,-1 1,0-1,0 0,0 1,0-1,-1 1,-6 15,0-1,-2 0,0-1,-1 0,-1 0,0-1,-1-1,-1 0,0 0,-14 10,-27 35,28-32,21-25,0 1,0-1,0 2,1-1,-1 0,1 1,1 0,-1 0,1 0,-1 0,1 1,1-1,-1 1,1-1,0 1,0 0,1 0,0 0,0 0,0 0,1 1,-1-1,2 0,0 6,4-5,0-1,1 0,0 0,0 0,1-1,-1 0,1 0,0 0,1-1,-1 0,1-1,0 1,0-1,0-1,0 0,0 0,5 0,15 7,-20-8,0 0,0 1,0 1,0-1,-1 1,1 0,-1 1,0 0,0 0,0 1,0-1,-1 1,0 1,0-1,0 1,-1 0,0 1,0-1,-1 1,1 0,-1 0,-1 1,1-1,-1 1,-1-1,0 1,0 0,0 0,-1 0,0 0,0 0,-1 1,0-1,-1 3,-5 5,0 1,-1-1,-1-1,-1 1,0-1,-1-1,0 1,-1-2,-1 0,0 0,-1-1,0 0,-1-2,0 1,-1-2,0 1,0-2,-1 0,0-1,-1-1,-8 2,22-6,1-1,-1 1,0-1,0 0,0 0,0 0,0 0,0-1,0 1,0-1,0 0,0 1,0-1,0-1,0 1,0 0,0-1,0 0,0 1,0-1,0-1,0 1,0 0,0-1,1 1,-1-1,1 0,-1 0,1 0,0 0,-1-1,-3-14</inkml:trace>
  <inkml:trace contextRef="#ctx0" brushRef="#br0" timeOffset="831.194">1130 829,'0'28,"0"15,0 5,0-6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13 470 0 0 0,'0'0'1927'0'0,"0"0"514"0"0,0 0 151 0 0,0 0 21 0 0,0 0 34 0 0,0 0-191 0 0,0 0-322 0 0,0 0-379 0 0,0 0-364 0 0,0 0-297 0 0,0 0-249 0 0,-2-6-179 0 0,-6-19-121 0 0,5 19-66 0 0,3 6-35 0 0,22 60 2578 0 0,30 23-1709 0 0,53 79-517 0 0,-80-137-624 0 0,-21-27-4681 0 0,-4-10-310 0 0,0 6-3060 0 0,0 2-3814 0 0</inkml:trace>
  <inkml:trace contextRef="#ctx0" brushRef="#br0" timeOffset="276.867">260 374 7738 0 0,'0'0'2527'0'0,"0"0"-329"0"0,0 0-137 0 0,0 0-179 0 0,0 0-184 0 0,0 0-334 0 0,0 0-389 0 0,0 0-255 0 0,0 0-100 0 0,0 0 34 0 0,0 0 35 0 0,0 0-25 0 0,0 0-47 0 0,0 10-72 0 0,-1 28-46 0 0,26 25 1290 0 0,114 153-691 0 0,-139-215-1161 0 0,31 30-1064 0 0,-23-27-2810 0 0,0-2-3544 0 0,-4-2-4880 0 0</inkml:trace>
  <inkml:trace contextRef="#ctx0" brushRef="#br0" timeOffset="1078.468">706 698 4681 0 0,'0'0'1802'0'0,"0"0"-677"0"0,0 0 9 0 0,0 0 437 0 0,0 0 281 0 0,0 0 17 0 0,0 0-196 0 0,0 0-191 0 0,0 0-136 0 0,0 0-85 0 0,0 0-62 0 0,0 0-100 0 0,33-12-131 0 0,105-39-138 0 0,-76 16 451 0 0,-18-26 629 0 0,-24 18-820 0 0,-3 66-904 0 0,-5 1-157 0 0,-1 1 1 0 0,0 0-1 0 0,-2 0 0 0 0,-1 1 0 0 0,-1 0 0 0 0,-1 0 0 0 0,-2 1 0 0 0,0-1 0 0 0,-2 1 0 0 0,-1 0 0 0 0,-1 5-29 0 0,2 24 48 0 0,-3 0 0 0 0,-3 0-1 0 0,-1 0 1 0 0,-8 22-48 0 0,-39 127 40 0 0,52-203-32 0 0,-1-1 0 0 0,0 1 0 0 0,1 0 0 0 0,-1-1 0 0 0,0 1 0 0 0,0-1 0 0 0,0 1 0 0 0,0-1 0 0 0,0 0 0 0 0,-1 1-1 0 0,1-1 1 0 0,0 0 0 0 0,0 0 0 0 0,-1 0 0 0 0,1 0 0 0 0,-1 0 0 0 0,1 0 0 0 0,-1 0 0 0 0,1-1 0 0 0,-1 1 0 0 0,0 0 0 0 0,1-1 0 0 0,-1 1 0 0 0,0-1 0 0 0,0 0 0 0 0,1 1-1 0 0,-1-1 1 0 0,0 0 0 0 0,0 0 0 0 0,1 0 0 0 0,-1-1 0 0 0,0 1 0 0 0,1 0 0 0 0,-1 0 0 0 0,0-1 0 0 0,0 1 0 0 0,1-1 0 0 0,-1 0 0 0 0,1 1 0 0 0,-1-1 0 0 0,1 0 0 0 0,-1 0-1 0 0,1 0 1 0 0,-1 0 0 0 0,1 0 0 0 0,0-1 0 0 0,-1 1 0 0 0,1 0 0 0 0,0 0 0 0 0,0-1 0 0 0,0 1 0 0 0,0-1 0 0 0,0 1 0 0 0,0-1 0 0 0,1 1 0 0 0,-1-1 0 0 0,0 0 0 0 0,1 1-1 0 0,0-1 1 0 0,-1 0 0 0 0,1 0 0 0 0,0 0-8 0 0,-4-16 7 0 0,2 1-1 0 0,0-1 1 0 0,1 0-1 0 0,0 0 1 0 0,2 0-1 0 0,0 0 1 0 0,4-15-7 0 0,6-18 10 0 0,2 1 0 0 0,3 0 0 0 0,2 1 1 0 0,2 1-1 0 0,2 1 0 0 0,2 0 1 0 0,7-7-11 0 0,-10 20-6 0 0,1 1 0 0 0,1 0 0 0 0,2 2 0 0 0,2 1 1 0 0,0 1-1 0 0,2 2 0 0 0,1 0 0 0 0,1 2 0 0 0,1 2 0 0 0,2 0 1 0 0,4 0 5 0 0,-26 16-2 0 0,0 1 0 0 0,0 0 1 0 0,1 1-1 0 0,-1 0 0 0 0,1 1 0 0 0,0 0 1 0 0,0 1-1 0 0,0 1 0 0 0,4 0 2 0 0,-13 1 4 0 0,0 1-1 0 0,0 0 1 0 0,0 0-1 0 0,0 0 1 0 0,0 0-1 0 0,1 1 1 0 0,-1-1-1 0 0,-1 1 1 0 0,1 0-1 0 0,0 0 1 0 0,0 1-1 0 0,0-1 1 0 0,0 1-1 0 0,-1 0 1 0 0,1 0-1 0 0,-1 0 1 0 0,0 0-1 0 0,1 1 1 0 0,-1-1-1 0 0,0 1 1 0 0,0 0-1 0 0,-1 0 1 0 0,1 0-1 0 0,0 0 1 0 0,-1 0-1 0 0,0 1 1 0 0,0-1-1 0 0,0 1 1 0 0,0 0-1 0 0,-1-1 1 0 0,2 5-4 0 0,-1-1 18 0 0,0 1-1 0 0,-1-1 1 0 0,0 1-1 0 0,0-1 1 0 0,-1 1-1 0 0,1-1 1 0 0,-2 1 0 0 0,1 0-1 0 0,-1-1 1 0 0,0 1-1 0 0,-1-1 1 0 0,0 1-1 0 0,0-1 1 0 0,-1 0 0 0 0,1 0-1 0 0,-2 0 1 0 0,1 0-1 0 0,-1 0 1 0 0,-1 1-18 0 0,-95 113 295 0 0,87-107-260 0 0,-2 0-36 0 0,0-1-1 0 0,-1 0 1 0 0,0 0-1 0 0,-1-2 1 0 0,0 0-1 0 0,-1-1 1 0 0,0-1 0 0 0,0-1-1 0 0,-1 0 1 0 0,0-1-1 0 0,-1-1 1 0 0,-18 3 1 0 0,-27-12-419 0 0,65 1 240 0 0,-1-1 0 0 0,1 1 1 0 0,-1 0-1 0 0,1-1 0 0 0,0 1 0 0 0,-1 0 0 0 0,1-1 0 0 0,1 1 1 0 0,-1-1-1 0 0,0 1 0 0 0,0 0 0 0 0,1-1 0 0 0,0 1 1 0 0,-1 0-1 0 0,1-1 0 0 0,0 1 0 0 0,0 0 0 0 0,0 0 0 0 0,0 0 1 0 0,1 0-1 0 0,-1 0 0 0 0,1 0 0 0 0,-1-1 179 0 0,19-18-6083 0 0,-13 14 832 0 0,1-2-7383 0 0</inkml:trace>
  <inkml:trace contextRef="#ctx0" brushRef="#br0" timeOffset="1444.336">1930 150 13859 0 0,'0'0'2219'0'0,"0"0"-379"0"0,0 0-134 0 0,0 0-117 0 0,0 0-196 0 0,0 0-282 0 0,0 0-329 0 0,0 0-180 0 0,0 0-55 0 0,0 0 5 0 0,0 0 3 0 0,0 0-54 0 0,0 0-80 0 0,0 24-92 0 0,2 170 326 0 0,-6-124-491 0 0,-3 1 0 0 0,-4-1 0 0 0,-7 25-164 0 0,14-78 7 0 0,-48 177-10 0 0,43-175-1197 0 0,9-19 465 0 0,10-11-2541 0 0,-6 7 2243 0 0,2-4-2145 0 0,0 2-2657 0 0,1-1-6241 0 0</inkml:trace>
  <inkml:trace contextRef="#ctx0" brushRef="#br0" timeOffset="2651.086">2504 514 16099 0 0,'0'0'1591'0'0,"0"0"-170"0"0,0 0-61 0 0,0 0-25 0 0,0 0-164 0 0,0 0-236 0 0,0 0-194 0 0,0 0-163 0 0,0 0-84 0 0,0 0-111 0 0,0 0-67 0 0,0 0-45 0 0,0 0-66 0 0,-28 8-23 0 0,-85 24-24 0 0,43 2 99 0 0,49-20-215 0 0,0 1 1 0 0,2 0 0 0 0,0 2 0 0 0,0 0 0 0 0,2 1 0 0 0,-14 18-43 0 0,27-29 0 0 0,0-1 1 0 0,0 0-1 0 0,1 1 0 0 0,-1 0 0 0 0,2-1 1 0 0,-1 1-1 0 0,1 1 0 0 0,0-1 0 0 0,1 0 1 0 0,-1 0-1 0 0,2 1 0 0 0,-1-1 1 0 0,1 0-1 0 0,0 3 0 0 0,1-8 3 0 0,1 1-1 0 0,0 0 1 0 0,0 0-1 0 0,0-1 1 0 0,0 1 0 0 0,1-1-1 0 0,-1 0 1 0 0,1 0 0 0 0,-1 0-1 0 0,1 0 1 0 0,0 0-1 0 0,0 0 1 0 0,0-1 0 0 0,0 1-1 0 0,0-1 1 0 0,0 0 0 0 0,0 0-1 0 0,0 0 1 0 0,0 0-1 0 0,1-1 1 0 0,-1 1 0 0 0,0-1-1 0 0,1 0 1 0 0,-1 0 0 0 0,0 0-1 0 0,0 0 1 0 0,1-1-1 0 0,-1 1 1 0 0,0-1 0 0 0,0 0-1 0 0,1 0 1 0 0,-1 0 0 0 0,3-1-3 0 0,12-5 59 0 0,0 0-1 0 0,-1-1 1 0 0,0-1 0 0 0,-1-1 0 0 0,1 0 0 0 0,-2-1 0 0 0,1 0 0 0 0,4-6-59 0 0,-18 15 6 0 0,34-28 128 0 0,-1-2 1 0 0,-1-1-1 0 0,-2-2 1 0 0,-1-1-1 0 0,16-28-134 0 0,-18 23 62 0 0,-28 41-26 0 0,-1 0 6 0 0,-1 19-112 0 0,-30 113 100 0 0,30-128-31 0 0,0 1-1 0 0,0 0 1 0 0,1-1-1 0 0,-1 1 1 0 0,1 0-1 0 0,0 0 1 0 0,1-1-1 0 0,-1 1 1 0 0,1 0-1 0 0,0-1 1 0 0,0 1-1 0 0,0-1 1 0 0,0 1-1 0 0,1-1 1 0 0,0 1-1 0 0,0-1 1 0 0,0 0 0 0 0,0 0-1 0 0,1 0 1 0 0,0 0-1 0 0,0 0 1 0 0,0-1-1 0 0,0 1 1 0 0,0-1-1 0 0,1 0 1 0 0,0 0-1 0 0,-1 0 1 0 0,1 0-1 0 0,0-1 1 0 0,0 1-1 0 0,1-1 1 0 0,-1 0-1 0 0,0-1 1 0 0,1 1-1 0 0,-1-1 1 0 0,5 1 1 0 0,11-4 25 0 0,0-1 0 0 0,0 0 1 0 0,-1-2-1 0 0,0 0 0 0 0,0-2 0 0 0,0 0 0 0 0,0-1 1 0 0,-1-1-1 0 0,-1 0 0 0 0,1-2 0 0 0,-2 0 1 0 0,1 0-1 0 0,-2-2 0 0 0,1 0 0 0 0,6-9-25 0 0,-17 18 10 0 0,52-43 102 0 0,-33 25-41 0 0,1 1 0 0 0,0 1 1 0 0,2 1-1 0 0,0 1 0 0 0,2 2 0 0 0,0 0 1 0 0,28-10-72 0 0,-55 26 2 0 0,0 0-1 0 0,-1 0 1 0 0,1 0 0 0 0,0-1 0 0 0,0 2 0 0 0,0-1 0 0 0,-1 0 0 0 0,1 0 0 0 0,0 0 0 0 0,0 1-1 0 0,0-1 1 0 0,-1 1 0 0 0,1 0 0 0 0,0-1 0 0 0,-1 1 0 0 0,1 0 0 0 0,0 0 0 0 0,-1 0-1 0 0,1 0 1 0 0,-1 0 0 0 0,0 1 0 0 0,1-1 0 0 0,-1 0 0 0 0,0 0 0 0 0,0 1 0 0 0,1-1-1 0 0,-1 1 1 0 0,-1-1 0 0 0,1 1 0 0 0,0 0 0 0 0,0-1 0 0 0,0 1 0 0 0,-1 0 0 0 0,1 1-2 0 0,14 64 41 0 0,-15-54-32 0 0,1 0 1 0 0,-1-1-1 0 0,-1 1 0 0 0,-1-1 0 0 0,1 1 0 0 0,-2-1 1 0 0,0 0-1 0 0,0 1 0 0 0,-1-1 0 0 0,-1-1 0 0 0,-3 7-9 0 0,5-11-3 0 0,0-1 0 0 0,-1 0 0 0 0,0 0 0 0 0,0 0 0 0 0,0-1 0 0 0,-1 1 0 0 0,1-1 0 0 0,-2 0 0 0 0,1 0 0 0 0,0-1 0 0 0,-1 0 0 0 0,0 0 0 0 0,0 0 0 0 0,0 0 0 0 0,0-1 0 0 0,-1 0 0 0 0,1 0 0 0 0,-1-1 0 0 0,1 0 0 0 0,-1 0 0 0 0,0-1 0 0 0,0 1 0 0 0,0-2 0 0 0,-1 1 3 0 0,2-1-16 0 0,5 1-8 0 0,-1-1 0 0 0,1 1 0 0 0,-1-1 0 0 0,0 0-1 0 0,1 1 1 0 0,-1-1 0 0 0,0 0 0 0 0,0 0 0 0 0,1 0 0 0 0,-1 0 0 0 0,0-1 0 0 0,1 1 0 0 0,-1 0 0 0 0,0-1 0 0 0,1 1 0 0 0,-1-1 0 0 0,1 1 0 0 0,-1-1 0 0 0,1 0 0 0 0,-1 0 0 0 0,1 0 0 0 0,-1 0 0 0 0,1 0 0 0 0,0 0 0 0 0,-1 0 0 0 0,1 0 0 0 0,0 0 0 0 0,0-1 0 0 0,0 1 0 0 0,0 0 0 0 0,0-1 0 0 0,0 1 0 0 0,0-1 0 0 0,1 1 0 0 0,-1-1 0 0 0,0 1 0 0 0,1-1 0 0 0,-1 0 0 0 0,1 1 0 0 0,0-1 0 0 0,-1 0 0 0 0,1 0 24 0 0,2-1-16 0 0,-1 0-1 0 0,1 0 1 0 0,-1 0-1 0 0,1 1 1 0 0,0-1 0 0 0,0 0-1 0 0,0 1 1 0 0,1-1-1 0 0,-1 1 1 0 0,0 0 0 0 0,1-1-1 0 0,0 1 1 0 0,-1 1 0 0 0,1-1-1 0 0,0 0 1 0 0,0 1-1 0 0,0-1 1 0 0,0 1 0 0 0,1 0-1 0 0,-1 0 1 0 0,0 0 0 0 0,0 0-1 0 0,1 1 1 0 0,-1-1-1 0 0,0 1 1 0 0,1 0 0 0 0,-1 0-1 0 0,0 0 1 0 0,1 1-1 0 0,-1-1 1 0 0,0 1 0 0 0,1-1-1 0 0,-1 1 1 0 0,1 1 16 0 0,6-2-13 0 0,87 32 67 0 0,-74-29 8 0 0,-7-1 39 0 0,2 0 0 0 0,-1 0 0 0 0,0-2 0 0 0,0 0 0 0 0,0-1 0 0 0,0-1 0 0 0,14-3-101 0 0,-5-2 111 0 0,-1-1 0 0 0,0-2-1 0 0,0 0 1 0 0,-1-2 0 0 0,0 0-1 0 0,-1-2 1 0 0,-1 0 0 0 0,0-2-1 0 0,-1 0 1 0 0,-1-2 0 0 0,11-11-111 0 0,-1-5 52 0 0,-1-1-1 0 0,-2-1 1 0 0,-1-1 0 0 0,-2-2-1 0 0,-2 0 1 0 0,-2-1 0 0 0,-1-1-1 0 0,10-37-51 0 0,-24 62 6 0 0,0 0 0 0 0,-2 0 0 0 0,0 0-1 0 0,0 0 1 0 0,-2-1 0 0 0,0 1 0 0 0,-1-1 0 0 0,0 1-1 0 0,-2-4-5 0 0,1 18-2 0 0,0 1-1 0 0,0-1 0 0 0,0 0 0 0 0,0 0 1 0 0,-1 1-1 0 0,1-1 0 0 0,0 1 1 0 0,-1-1-1 0 0,0 1 0 0 0,1 0 0 0 0,-1-1 1 0 0,1 1-1 0 0,-1 0 0 0 0,0 0 1 0 0,0 0-1 0 0,0 0 0 0 0,0 0 0 0 0,0 1 1 0 0,0-1-1 0 0,0 1 0 0 0,0-1 1 0 0,0 1-1 0 0,0 0 0 0 0,0 0 0 0 0,0-1 1 0 0,0 1-1 0 0,0 1 0 0 0,0-1 1 0 0,0 0-1 0 0,0 0 0 0 0,0 1 0 0 0,0 0 1 0 0,0-1-1 0 0,0 1 0 0 0,0 0 1 0 0,0 0-1 0 0,0 0 0 0 0,1 0 0 0 0,-1 0 1 0 0,0 0-1 0 0,1 0 0 0 0,-1 1 0 0 0,0-1 1 0 0,1 0-1 0 0,0 1 0 0 0,-1 0 1 0 0,1-1-1 0 0,0 1 0 0 0,0 0 0 0 0,0 0 1 0 0,0-1-1 0 0,0 1 0 0 0,0 2 3 0 0,-11 18 8 0 0,1 1-1 0 0,1 0 0 0 0,1 0 0 0 0,1 1 1 0 0,1 1-1 0 0,1-1 0 0 0,2 1 0 0 0,0 0 1 0 0,2 0-1 0 0,0 0 0 0 0,2 0 0 0 0,1 1 1 0 0,1 7-8 0 0,-2-25 8 0 0,32 223 264 0 0,-20-172-220 0 0,22 51 61 0 0,-34-110-128 0 0,0 0-1 0 0,0-1 1 0 0,1 1-1 0 0,-1 0 0 0 0,0 0 1 0 0,0 0-1 0 0,1-1 1 0 0,-1 1-1 0 0,0 0 0 0 0,0 0 1 0 0,1 0-1 0 0,-1 0 1 0 0,0 0-1 0 0,1-1 0 0 0,-1 1 1 0 0,0 0-1 0 0,1 0 0 0 0,-1 0 1 0 0,0 0-1 0 0,0 0 1 0 0,1 0-1 0 0,-1 0 0 0 0,0 0 1 0 0,1 0-1 0 0,-1 0 1 0 0,0 0-1 0 0,1 0 0 0 0,-1 0 1 0 0,0 0-1 0 0,1 1 1 0 0,-1-1-1 0 0,0 0 0 0 0,0 0 1 0 0,1 0-1 0 0,-1 0 1 0 0,0 0-1 0 0,0 1 0 0 0,1-1 1 0 0,-1 0-1 0 0,0 0 1 0 0,0 1-1 0 0,1-1 0 0 0,-1 0 1 0 0,0 0-1 0 0,0 1 0 0 0,0-1 1 0 0,0 0 15 0 0,1-25-1247 0 0,-2-29-2346 0 0,-7 19-7282 0 0,4 24-1149 0 0</inkml:trace>
  <inkml:trace contextRef="#ctx0" brushRef="#br0" timeOffset="2914.433">3575 227 10234 0 0,'0'0'3562'0'0,"0"0"-1165"0"0,0 0-495 0 0,0 0-126 0 0,0 0-146 0 0,0 0-275 0 0,0 0-345 0 0,0 0-305 0 0,0 0-237 0 0,0 0-103 0 0,0 0-7 0 0,0 0 54 0 0,0 0 52 0 0,4 3 32 0 0,5 3-319 0 0,1-1 0 0 0,0-1 0 0 0,0 0 0 0 0,1 0 0 0 0,-1-1 0 0 0,1 0 0 0 0,0 0 0 0 0,0-2 0 0 0,0 1 0 0 0,0-1 0 0 0,0-1 0 0 0,0 0 0 0 0,0-1 0 0 0,0 0-1 0 0,8-1-176 0 0,24 0 218 0 0,288-9 116 0 0,-289 23-1009 0 0,-30 12-7449 0 0,-12-19-4303 0 0</inkml:trace>
  <inkml:trace contextRef="#ctx0" brushRef="#br0" timeOffset="3162.247">4373 522 20796 0 0,'0'0'3232'0'0,"0"0"-2011"0"0,0 0-566 0 0,0 0 31 0 0,0 0 27 0 0,0 0-89 0 0,0 0-201 0 0,0 0-191 0 0,0 0-133 0 0,0 0-53 0 0,0 0-34 0 0,0 0-18 0 0,0 0-17 0 0,5 24-34 0 0,23 106-182 0 0,-26-124 441 0 0,1-1-2153 0 0,-3-1-8112 0 0,0-4-1858 0 0</inkml:trace>
  <inkml:trace contextRef="#ctx0" brushRef="#br0" timeOffset="3395.7">4444 271 14883 0 0,'0'0'4185'0'0,"0"0"-2016"0"0,0 0-385 0 0,0 0-336 0 0,0 0-400 0 0,0 0-271 0 0,0 0-305 0 0,0 0-248 0 0,0 0-200 0 0,0 0-120 0 0,0 0-56 0 0,0 0-112 0 0,0 0 8 0 0,0 0-160 0 0,-20-14-417 0 0,20 28-895 0 0,0-3-2169 0 0,0-3-9530 0 0</inkml:trace>
  <inkml:trace contextRef="#ctx0" brushRef="#br0" timeOffset="3617.109">4709 356 18172 0 0,'0'0'2084'0'0,"0"0"-443"0"0,0 0-180 0 0,0 0-126 0 0,0 0-161 0 0,0 0-243 0 0,0 0-268 0 0,0 0-198 0 0,0 0-116 0 0,0 0-102 0 0,0 0-74 0 0,0 0-46 0 0,0 0-43 0 0,-4 2 14 0 0,-7 8-99 0 0,0 0 1 0 0,1 1-1 0 0,1 0 1 0 0,0 1 0 0 0,0 0-1 0 0,2 0 1 0 0,-1 0 0 0 0,1 1-1 0 0,1 0 1 0 0,0 1 0 0 0,1 0-1 0 0,1-1 1 0 0,0 1 0 0 0,1 1-1 0 0,0-1 1 0 0,1 0 0 0 0,1 1-1 0 0,0 0 1 0 0,1 8 0 0 0,1-20 1 0 0,0 0 0 0 0,0 0 1 0 0,0 0-1 0 0,0 0 0 0 0,0 0 0 0 0,1 0 1 0 0,0 0-1 0 0,0 0 0 0 0,-1 0 0 0 0,2-1 0 0 0,-1 1 1 0 0,0-1-1 0 0,0 1 0 0 0,1-1 0 0 0,-1 0 1 0 0,1 0-1 0 0,0 0 0 0 0,0 0 0 0 0,-1-1 1 0 0,1 1-1 0 0,0-1 0 0 0,1 0 0 0 0,-1 0 1 0 0,0 0-1 0 0,0 0 0 0 0,0 0 0 0 0,1-1 0 0 0,-1 1 1 0 0,0-1-1 0 0,1 0 0 0 0,0 0-1 0 0,103-16 218 0 0,3-36-406 0 0,-108 46-761 0 0,-2 1-2663 0 0,0 2-360 0 0,0 3-8206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2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0 0 0,'0'0'547'0'0,"0"0"1086"0"0,0 0 196 0 0,0 0-150 0 0,0 0-88 0 0,0 0-93 0 0,0 0-70 0 0,0 0-89 0 0,0 0-151 0 0,0 0-169 0 0,9-2-118 0 0,1-1-497 0 0,9-2-126 0 0,0 4 3840 0 0,-19 5-735 0 0,-7 4-2722 0 0,7-8-472 0 0,-72 70 2325 0 0,104-80-2151 0 0,66-54 638 0 0,-97 63-853 0 0,-1 1 4 0 0,0 0 6 0 0,0 0-5 0 0,0 0-6 0 0,-19 8 269 0 0,-12 28-383 0 0,31-35-60 0 0,0-1 2 0 0,0 0 1 0 0,0 0-5 0 0,0 0-33 0 0,0 0-62 0 0,1-10-1920 0 0,2 6-5340 0 0,0 3-5106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0 0 0,'0'0'1167'0'0,"0"0"513"0"0,0 0 126 0 0,0 0-138 0 0,0 0-183 0 0,0 0-164 0 0,0 0-112 0 0,0 0-79 0 0,0 0-84 0 0,10 5 6350 0 0,144 28-103 0 0,93-39-5935 0 0,-148-1-620 0 0,84 4-193 0 0,-175 4-528 0 0,0 1 0 0 0,0-1 0 0 0,0 1 0 0 0,0 1 0 0 0,0-1 0 0 0,0 2 0 0 0,-1-1 0 0 0,1 1 0 0 0,-1 0-1 0 0,0 0 1 0 0,0 1 0 0 0,3 3-17 0 0,-8-7 0 0 0,6-2 379 0 0,2 0-1505 0 0,-11 4-3903 0 0,-22 12-1798 0 0,16-11 2320 0 0,-3 2-6780 0 0</inkml:trace>
  <inkml:trace contextRef="#ctx0" brushRef="#br0" timeOffset="546.358">8 678 1776 0 0,'0'0'1185'0'0,"0"0"84"0"0,0 0 424 0 0,0 0 435 0 0,0 0 170 0 0,0 0-90 0 0,0 0-315 0 0,0 0-336 0 0,0 0-262 0 0,0 0-182 0 0,0 0-139 0 0,0 0-123 0 0,0 0-89 0 0,21-6-101 0 0,64-21-82 0 0,-29 20 1859 0 0,65 36 388 0 0,294-36-304 0 0,-384 11-2413 0 0,-31-7-122 0 0,0 2-57 0 0,0 1-43 0 0,0 0-59 0 0,-11-18-5901 0 0,9 10-1661 0 0,2 5-3827 0 0</inkml:trace>
  <inkml:trace contextRef="#ctx0" brushRef="#br0" timeOffset="1465.627">464 5 0 0 0,'0'0'705'0'0,"0"0"717"0"0,0 0 345 0 0,0 0 130 0 0,0 0 12 0 0,0 0-152 0 0,0 0-234 0 0,0 0-231 0 0,0 0-197 0 0,0 0-131 0 0,0 0-86 0 0,0 0-29 0 0,0 0-11 0 0,1-5 3420 0 0,45 49 144 0 0,31 17-2967 0 0,36 12-567 0 0,97 78-192 0 0,-126-60-442 0 0,-110-42 682 0 0,-26 10-837 0 0,-2-2 0 0 0,-2-2 0 0 0,-3-3 0 0 0,-2-3 0 0 0,-2-2 0 0 0,-25 11-79 0 0,81-53 6 0 0,-54 70 79 0 0,63-72-1209 0 0,14-7-3367 0 0,-8 4-3898 0 0,1 0-4792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7290 0 0,'0'0'3662'0'0,"0"0"-1067"0"0,0 0-400 0 0,0 0-135 0 0,0 0-254 0 0,0 0-283 0 0,0 0-319 0 0,0 0-250 0 0,0 0-126 0 0,0 0-154 0 0,0 0-101 0 0,0 0-69 0 0,0 0-84 0 0,-6 3-48 0 0,3-1-326 0 0,0-1-1 0 0,0 1 0 0 0,0-1 1 0 0,1 1-1 0 0,-1 0 0 0 0,0 0 1 0 0,1 0-1 0 0,0 1 0 0 0,-1-1 1 0 0,1 1-1 0 0,0-1 0 0 0,0 1 1 0 0,0 0-1 0 0,1-1 0 0 0,-1 1 1 0 0,1 0-1 0 0,-1 0 1 0 0,1 0-1 0 0,0 0 0 0 0,0 1 1 0 0,1-1-1 0 0,-1 0 0 0 0,0 1-45 0 0,-7 127 570 0 0,24-110-1206 0 0,-3-20-6419 0 0,-11-1-4949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17156 0 0,'0'0'1600'0'0,"0"0"-440"0"0,0 0-192 0 0,0 0-215 0 0,0 0-209 0 0,0 0-248 0 0,0 0-368 0 0,0 0-144 0 0,0 0-48 0 0,0 0 16 0 0,0 0 56 0 0,0 0-120 0 0,0 0-297 0 0,0 0-1007 0 0,46 66-4337 0 0,-33-58-6322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11402 0 0,'0'0'3402'0'0,"0"0"-1130"0"0,0 0-491 0 0,0 0-202 0 0,0 0-261 0 0,0 0-260 0 0,0 0-237 0 0,0 0-173 0 0,0 0-121 0 0,0 0-87 0 0,0 0-76 0 0,0 0-66 0 0,0 0-77 0 0,-11-5-37 0 0,-35-12-51 0 0,44 16-117 0 0,0 0 0 0 0,0 1 0 0 0,-1-1 0 0 0,1 0 0 0 0,-1 1 0 0 0,1 0-1 0 0,0-1 1 0 0,-1 1 0 0 0,1 0 0 0 0,-1 0 0 0 0,1 1 0 0 0,0-1 0 0 0,-1 0 0 0 0,1 1-1 0 0,-1 0 1 0 0,1-1 0 0 0,0 1 0 0 0,0 0 0 0 0,-1 0 0 0 0,1 0 0 0 0,0 0 0 0 0,-1 2-16 0 0,-15 5 49 0 0,15-7-46 0 0,0 0 0 0 0,1 0 0 0 0,-1 0-1 0 0,0 1 1 0 0,0-1 0 0 0,1 1 0 0 0,-1-1 0 0 0,1 1 0 0 0,0 0 0 0 0,-1 0-1 0 0,1 0 1 0 0,0 0 0 0 0,0 1 0 0 0,0-1 0 0 0,0 0 0 0 0,1 1-1 0 0,-1 0 1 0 0,1-1 0 0 0,-1 1 0 0 0,1 0 0 0 0,0-1 0 0 0,0 1 0 0 0,0 0-1 0 0,0 0 1 0 0,1 0 0 0 0,-1 0 0 0 0,1 0 0 0 0,0 0 0 0 0,0 0-1 0 0,0 0 1 0 0,0 0 0 0 0,0 0 0 0 0,1 0 0 0 0,-1 0 0 0 0,1 0 0 0 0,0 0-1 0 0,0 1-2 0 0,49 22 72 0 0,27 7 84 0 0,-71-29-125 0 0,0 1 0 0 0,-1 0 0 0 0,0 0 0 0 0,0 0 0 0 0,0 1-1 0 0,0 0 1 0 0,-1-1 0 0 0,0 2 0 0 0,0-1 0 0 0,-1 0 0 0 0,0 1-1 0 0,0 0 1 0 0,0-1 0 0 0,-1 1 0 0 0,0 0 0 0 0,0 0 0 0 0,-1 1-1 0 0,0-1 1 0 0,0 0 0 0 0,-1 0 0 0 0,0 1 0 0 0,0-1-1 0 0,0 0 1 0 0,-1 0 0 0 0,0 1 0 0 0,-2 2-31 0 0,0-2 62 0 0,-2-1 0 0 0,1 0 0 0 0,-1 0 0 0 0,0 0 0 0 0,0 0 0 0 0,-1-1 0 0 0,1 0 0 0 0,-2 0 0 0 0,1-1 0 0 0,-1 1 0 0 0,1-2 0 0 0,-1 1-1 0 0,-6 2-61 0 0,-55 8 246 0 0,66-17-362 0 0,0 0 0 0 0,-1 0-1 0 0,1 0 1 0 0,0-1 0 0 0,0 1 0 0 0,1-1 0 0 0,-1 1-1 0 0,0-1 1 0 0,1 0 0 0 0,0 1 0 0 0,-1-1 0 0 0,1 0 0 0 0,0 0-1 0 0,0 0 1 0 0,1 0 0 0 0,-1 0 0 0 0,1 0 0 0 0,-1 0 0 0 0,1 0-1 0 0,0 0 1 0 0,0 0 0 0 0,1 0 0 0 0,-1 0 0 0 0,0 0 0 0 0,1 0-1 0 0,0 0 1 0 0,0 0 116 0 0,7-26-7313 0 0,-6 24 4485 0 0,2-9-9670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3:30.7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1 451,'24'24,"0"2,-2 0,-1 2,-1 0,-1 1,-2 1,-1 1,-1 2,-8-7,-2 1,-1-1,-1 1,-1 0,-1 0,-2-1,0 1,-2 0,-1 0,-1-1,-1 0,-2 0,-7 18,1 7,-63 217,71-198,6-68,0-1,0 1,0 0,1-1,-1 1,1 0,-1-1,1 1,0-1,-1 1,1-1,0 1,0-1,0 0,0 1,0-1,0 0,1 0,-1 0,0 0,1 0,-1 0,1 0,-1 0,1-1,-1 1,1 0,-1-1,1 1,0-1,-1 0,1 1,0-1,-1 0,1 0,0 0,-1 0,1-1,0 1,112-40,-47 10,226-60,343-57,236-54,123-60,-739 212,-230 43,-36-6,-41 5,46 7,0 1,1-1,-1 0,0-1,1 1,-1-1,1 0,-1 0,0 0,1 0,0-1,-1 0,1 0,0 0,0 0,0-1,0 0,1 0,-1 0,1 0,-1 0,1-1,0 1,1-1,-1 0,0 0,1 0,-1-2,1-7,1 0,0 0,0 0,1 0,1 0,1 0,-1 1,2-1,0 0,1-3,5-27,-3 11,1 4,-2-1,0 0,-3 0,0 0,-1 0,-2 0,-2-1,0 1,-2-3,-16-42,14 46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235 779 0 0 0,'0'0'1588'0'0,"0"0"165"0"0,0 0 119 0 0,0 0 7 0 0,0 0-142 0 0,0 0-164 0 0,0 0-99 0 0,0 0-34 0 0,0 0 26 0 0,0 0-26 0 0,0 0-82 0 0,0 0-139 0 0,0 0-162 0 0,0-5-131 0 0,1-14-130 0 0,-34 14 1784 0 0,22 10-2394 0 0,0-1-1 0 0,1 2 1 0 0,-1-1-1 0 0,1 1 1 0 0,0 1-1 0 0,1 0 1 0 0,0 0-1 0 0,0 1 1 0 0,0 0-1 0 0,-6 9-185 0 0,-1-2 203 0 0,10-9-173 0 0,-1 0-1 0 0,1 0 1 0 0,0 1-1 0 0,1 0 1 0 0,-1 0-1 0 0,1 1 0 0 0,1-1 1 0 0,-1 1-1 0 0,2 0 1 0 0,-1 0-1 0 0,1 1 1 0 0,0-1-1 0 0,0 1 1 0 0,1-1-1 0 0,0 1 1 0 0,1 0-1 0 0,0 0 1 0 0,1 0-1 0 0,-1 0 0 0 0,2 0 1 0 0,-1 0-1 0 0,1 0-29 0 0,3-2 5 0 0,0 0 0 0 0,0 0 0 0 0,0 0 0 0 0,1-1 0 0 0,0 0 0 0 0,0 0 0 0 0,0 0 0 0 0,1-1-1 0 0,0 1 1 0 0,0-1 0 0 0,1-1 0 0 0,-1 1 0 0 0,1-1 0 0 0,0 0 0 0 0,0-1 0 0 0,0 0 0 0 0,1 0-1 0 0,-1 0 1 0 0,1-1 0 0 0,-1 0 0 0 0,4 0-5 0 0,102 31-583 0 0,-88-32-2571 0 0,-12-5-6401 0 0,-10 0-2120 0 0</inkml:trace>
  <inkml:trace contextRef="#ctx0" brushRef="#br0" timeOffset="386.539">699 827 6745 0 0,'0'0'1965'0'0,"0"0"-101"0"0,0 0 146 0 0,0 0 26 0 0,0 0-212 0 0,0 0-375 0 0,0 0-419 0 0,0 0-257 0 0,0 0-99 0 0,0 0-68 0 0,0 0-69 0 0,0 0-68 0 0,0 0-52 0 0,-17 19-64 0 0,-54 58-43 0 0,19 8 296 0 0,49-81-592 0 0,1 1 0 0 0,0 1 0 0 0,0-1 0 0 0,0 0 0 0 0,1 1 0 0 0,0-1 0 0 0,0 0 0 0 0,0 1 0 0 0,0 0 0 0 0,1-1 0 0 0,0 1 0 0 0,0-1 0 0 0,1 1 1 0 0,-1-1-1 0 0,1 1 0 0 0,0-1 0 0 0,1 1 0 0 0,-1-1 0 0 0,1 0 0 0 0,0 1 0 0 0,1-1 0 0 0,-1 0 0 0 0,1-1 0 0 0,2 5-14 0 0,2-4 50 0 0,1 0-1 0 0,-1 0 0 0 0,1-1 1 0 0,0 1-1 0 0,-1-2 1 0 0,2 1-1 0 0,-1-1 0 0 0,0-1 1 0 0,1 1-1 0 0,-1-1 1 0 0,1-1-1 0 0,0 0 0 0 0,0 0 1 0 0,-1 0-1 0 0,1-1 1 0 0,0-1-1 0 0,0 1 1 0 0,0-2-1 0 0,-1 1 0 0 0,1-1-49 0 0,3 0 123 0 0,0-1-1 0 0,0 0 0 0 0,-1-1 1 0 0,1 0-1 0 0,-1-1 1 0 0,0 0-1 0 0,-1-1 0 0 0,1 0 1 0 0,-1-1-1 0 0,0 0 0 0 0,-1-1 1 0 0,1 0-1 0 0,-2 0 1 0 0,1-1-1 0 0,-1 0 0 0 0,0 0 1 0 0,-1-1-1 0 0,0 0 0 0 0,-1 0 1 0 0,0-1-1 0 0,-1 0 1 0 0,0 0-1 0 0,0 0 0 0 0,-1 0 1 0 0,-1-1-1 0 0,0 0 0 0 0,0 0 1 0 0,-1 0-1 0 0,0-5-122 0 0,-2 9 18 0 0,2 3-16 0 0,-1-1 0 0 0,0 0 0 0 0,0 0 0 0 0,0 0 0 0 0,-1 0 0 0 0,1 0 0 0 0,-1 0 0 0 0,-1 0 0 0 0,1 1 0 0 0,-1-1 0 0 0,-1 0 0 0 0,1 0 0 0 0,-1 0 0 0 0,1 1 0 0 0,-2-1 0 0 0,1 1 0 0 0,-1-1 0 0 0,1 1 0 0 0,-2 0 0 0 0,1 0 0 0 0,0 0 0 0 0,-1 0 0 0 0,0 1 0 0 0,0 0 0 0 0,0-1-1 0 0,-1 2 1 0 0,1-1 0 0 0,-6-3-2 0 0,5 5-97 0 0,-1 0-1 0 0,1 0 0 0 0,-1 0 0 0 0,0 1 0 0 0,0 0 1 0 0,0 0-1 0 0,0 1 0 0 0,1-1 0 0 0,-1 1 0 0 0,0 0 0 0 0,0 1 1 0 0,0 0-1 0 0,0 0 0 0 0,0 0 0 0 0,0 0 0 0 0,1 1 0 0 0,-1 0 1 0 0,0 0-1 0 0,1 1 0 0 0,-3 1 98 0 0,-26 19-4051 0 0,6 8-4750 0 0,19-19-3174 0 0</inkml:trace>
  <inkml:trace contextRef="#ctx0" brushRef="#br0" timeOffset="905.679">1017 1114 5977 0 0,'0'0'3120'0'0,"0"0"-492"0"0,0 0-162 0 0,0 0-151 0 0,0 0-346 0 0,0 0-382 0 0,0 0-340 0 0,0 0-314 0 0,0 0-222 0 0,0 0-163 0 0,0 0-93 0 0,0 0-18 0 0,0 0 15 0 0,12-14-1 0 0,89-112 1000 0 0,14-43-379 0 0,-108 165-1247 0 0,-9 21 79 0 0,-9 22 67 0 0,6-26 21 0 0,0 1-1 0 0,1-1 0 0 0,1 1 1 0 0,0 0-1 0 0,1 0 0 0 0,0 1 1 0 0,1-1-1 0 0,1 0 0 0 0,0 1 1 0 0,1-1 8 0 0,0-11-1 0 0,-1 0 0 0 0,1-1 1 0 0,0 1-1 0 0,0-1 0 0 0,0 1 1 0 0,0-1-1 0 0,1 1 0 0 0,-1-1 1 0 0,1 0-1 0 0,-1 0 1 0 0,1 1-1 0 0,0-1 0 0 0,0 0 1 0 0,0-1-1 0 0,0 1 0 0 0,0 0 1 0 0,0-1-1 0 0,1 1 1 0 0,-1-1-1 0 0,1 1 0 0 0,-1-1 1 0 0,1 0-1 0 0,-1 0 0 0 0,1 0 1 0 0,-1-1-1 0 0,1 1 0 0 0,0 0 1 0 0,-1-1-1 0 0,1 0 1 0 0,2 0 0 0 0,82-10 313 0 0,-71-1-181 0 0,1 0 0 0 0,-2-1 0 0 0,0 0 0 0 0,0-2 0 0 0,-1 1 0 0 0,0-2 0 0 0,-2 0 0 0 0,0 0-1 0 0,0-2 1 0 0,-1 1 0 0 0,-1-1 0 0 0,-1 0 0 0 0,4-11-132 0 0,-11 24 7 0 0,22-81-2152 0 0,-24 85 446 0 0,0 0-2823 0 0,0 0-7495 0 0</inkml:trace>
  <inkml:trace contextRef="#ctx0" brushRef="#br0" timeOffset="1322.057">1916 709 12475 0 0,'0'0'3675'0'0,"0"0"-1642"0"0,0 0-610 0 0,0 0-77 0 0,0 0-132 0 0,0 0-163 0 0,0 0-238 0 0,0 0-220 0 0,0 0-147 0 0,0 0-94 0 0,0 0-58 0 0,0 0-55 0 0,-8 5-30 0 0,-109 67 460 0 0,101-62-606 0 0,10-7-47 0 0,1 0 1 0 0,0 0-1 0 0,0 0 0 0 0,0 1 0 0 0,0 0 0 0 0,0 0 1 0 0,1 0-1 0 0,0 0 0 0 0,0 1 0 0 0,0 0 0 0 0,0 0 1 0 0,1 0-1 0 0,-3 4-16 0 0,8-6 0 0 0,-1-1 0 0 0,1 1 1 0 0,0-1-1 0 0,-1 0 0 0 0,1 1 1 0 0,0-1-1 0 0,0 0 0 0 0,1 0 0 0 0,-1 0 1 0 0,0-1-1 0 0,1 1 0 0 0,-1-1 1 0 0,1 1-1 0 0,-1-1 0 0 0,1 0 1 0 0,0 0-1 0 0,0 0 0 0 0,-1 0 0 0 0,1 0 1 0 0,0-1-1 0 0,0 1 0 0 0,0-1 1 0 0,0 0-1 0 0,0 1 0 0 0,0-2 0 0 0,0 1 1 0 0,1 0-1 0 0,3 1 21 0 0,-2-2-7 0 0,0 0 1 0 0,1 1 0 0 0,-1 0-1 0 0,0 0 1 0 0,0 0-1 0 0,0 1 1 0 0,0 0 0 0 0,0 0-1 0 0,0 0 1 0 0,0 0-1 0 0,0 1 1 0 0,0 0 0 0 0,0 0-1 0 0,0 1 1 0 0,-1-1-1 0 0,0 1 1 0 0,1 0-1 0 0,-1 0 1 0 0,0 0 0 0 0,0 0-1 0 0,0 1 1 0 0,-1 0-1 0 0,1 0 1 0 0,-1 0 0 0 0,0 0-1 0 0,0 0 1 0 0,-1 1-1 0 0,1-1 1 0 0,-1 1 0 0 0,0 0-1 0 0,0 0-14 0 0,-2 2 60 0 0,0-1-1 0 0,-1 0 1 0 0,0 1-1 0 0,0-1 1 0 0,0 0-1 0 0,-1 0 1 0 0,0 0-1 0 0,0 0 1 0 0,-1 0-1 0 0,0 0 1 0 0,0 0-1 0 0,0-1 1 0 0,0 1-1 0 0,-1-1 1 0 0,0 0-1 0 0,0 0 1 0 0,-1-1-1 0 0,1 1 1 0 0,-1-1-1 0 0,0 0 1 0 0,-5 3-60 0 0,-3 5-20 0 0,-1 0 0 0 0,-1-1 0 0 0,0-1 0 0 0,0 0 0 0 0,-1-1 1 0 0,0-1-1 0 0,0-1 0 0 0,-1 0 0 0 0,0-1 0 0 0,-9 2 20 0 0,16-14-4634 0 0,29-10-2561 0 0,-14 13 2857 0 0,1-5-7197 0 0</inkml:trace>
  <inkml:trace contextRef="#ctx0" brushRef="#br0" timeOffset="1998.222">1964 985 0 0 0,'0'0'1355'0'0,"0"0"599"0"0,0 0 485 0 0,0 0 279 0 0,0 0 5 0 0,0 0-237 0 0,0 0-314 0 0,0 0-263 0 0,0 0-202 0 0,0 0-175 0 0,0 0-157 0 0,0 0-171 0 0,34 2-207 0 0,108 1-185 0 0,-77-18 41 0 0,-55 7-674 0 0,-1 3-90 0 0,-1 0 0 0 0,1-1 0 0 0,-1 0-1 0 0,0-1 1 0 0,0 0 0 0 0,-1 0 0 0 0,0 0 0 0 0,0-1 0 0 0,-1 0 0 0 0,0 0 0 0 0,0-1-1 0 0,-1 0 1 0 0,0 0 0 0 0,-1 0 0 0 0,0 0 0 0 0,0-1 0 0 0,-1 0 0 0 0,0 0-1 0 0,-1 0 1 0 0,0 0 0 0 0,0 0 0 0 0,-1-5-89 0 0,-1 13-7 0 0,0 0-1 0 0,0 0 1 0 0,0 0 0 0 0,-1 1-1 0 0,1-1 1 0 0,-1 0 0 0 0,1 1-1 0 0,-1-1 1 0 0,0 0 0 0 0,1 1-1 0 0,-1-1 1 0 0,0 1-1 0 0,0-1 1 0 0,0 1 0 0 0,0-1-1 0 0,-1 1 1 0 0,1 0 0 0 0,0 0-1 0 0,-1-1 1 0 0,1 1 0 0 0,0 0-1 0 0,-1 0 1 0 0,1 0 0 0 0,-1 1-1 0 0,0-1 1 0 0,1 0 0 0 0,-1 0-1 0 0,1 1 1 0 0,-1-1-1 0 0,0 1 1 0 0,0 0 0 0 0,1-1-1 0 0,-1 1 1 0 0,0 0 0 0 0,0 0-1 0 0,0 0 1 0 0,1 0 0 0 0,-1 0-1 0 0,0 1 1 0 0,0-1 7 0 0,-74 21-487 0 0,64-12 344 0 0,0 0 0 0 0,0 1 0 0 0,1 0 1 0 0,0 0-1 0 0,1 2 0 0 0,0-1 1 0 0,1 1-1 0 0,0 1 0 0 0,1-1 1 0 0,0 1-1 0 0,1 1 0 0 0,1 0 1 0 0,0 0-1 0 0,1 0 0 0 0,-4 14 143 0 0,8-25-2 0 0,1 0-1 0 0,-1-1 1 0 0,0 1-1 0 0,1 0 1 0 0,0 0-1 0 0,0 0 1 0 0,-1 0-1 0 0,2 0 1 0 0,-1-1 0 0 0,0 1-1 0 0,1 0 1 0 0,-1 0-1 0 0,1 0 1 0 0,0-1-1 0 0,0 1 1 0 0,0 0-1 0 0,0-1 1 0 0,0 1-1 0 0,1 0 1 0 0,-1-1 0 0 0,1 0-1 0 0,-1 1 1 0 0,1-1-1 0 0,0 0 1 0 0,0 0-1 0 0,0 0 1 0 0,0 0-1 0 0,1 0 1 0 0,-1 0-1 0 0,0-1 1 0 0,1 1-1 0 0,-1-1 1 0 0,1 0 0 0 0,0 0-1 0 0,-1 0 1 0 0,1 0-1 0 0,0 0 1 0 0,0 0-1 0 0,-1-1 1 0 0,1 1-1 0 0,1-1 3 0 0,6 1 57 0 0,0 0-1 0 0,0 0 1 0 0,0-1-1 0 0,0 0 1 0 0,0-1-1 0 0,-1-1 0 0 0,1 1 1 0 0,0-1-1 0 0,0-1 1 0 0,-1 0-1 0 0,8-3-56 0 0,11-10 209 0 0,0-2 1 0 0,0 0-1 0 0,-2-2 0 0 0,-1-1 0 0 0,0-1 0 0 0,-2-1 1 0 0,0-1-1 0 0,-1-1-209 0 0,151-223 573 0 0,-147 195-565 0 0,-58 51-250 0 0,25 5 222 0 0,0 1 0 0 0,0 1 0 0 0,1-1 0 0 0,-1 1 1 0 0,1 0-1 0 0,0 1 0 0 0,1-1 0 0 0,-1 1 0 0 0,1 0 1 0 0,0 1-1 0 0,0-1 0 0 0,1 1 0 0 0,0 0 0 0 0,0 0 1 0 0,1 0-1 0 0,0 1 0 0 0,0-1 0 0 0,0 1 0 0 0,1 0 1 0 0,0 1 19 0 0,2-5-3 0 0,0 0 0 0 0,0-1 0 0 0,0 1 0 0 0,0 0 0 0 0,1-1 0 0 0,-1 1 0 0 0,1-1 0 0 0,0 1 0 0 0,0-1 1 0 0,1 1-1 0 0,-1-1 0 0 0,1 0 0 0 0,-1 1 0 0 0,1-1 0 0 0,0 0 0 0 0,0 0 0 0 0,0 0 0 0 0,1-1 1 0 0,-1 1-1 0 0,1 0 0 0 0,0-1 0 0 0,-1 0 0 0 0,1 1 0 0 0,0-1 0 0 0,0 0 0 0 0,0-1 0 0 0,1 1 0 0 0,-1-1 1 0 0,0 1-1 0 0,1-1 0 0 0,-1 0 0 0 0,1 0 0 0 0,-1 0 0 0 0,1-1 0 0 0,0 1 3 0 0,66 15 99 0 0,-66-15-87 0 0,0 0 0 0 0,0 0 0 0 0,0 0-1 0 0,-1 0 1 0 0,1 1 0 0 0,0 0 0 0 0,0 0 0 0 0,-1 0 0 0 0,1 0 0 0 0,-1 0-1 0 0,0 1 1 0 0,0 0 0 0 0,0-1 0 0 0,0 1 0 0 0,0 0 0 0 0,0 1 0 0 0,-1-1 0 0 0,1 0-1 0 0,-1 1 1 0 0,0-1 0 0 0,0 1 0 0 0,-1 0 0 0 0,1 0 0 0 0,-1 0 0 0 0,0 0 0 0 0,0 0-1 0 0,0 0 1 0 0,0 0 0 0 0,0 0 0 0 0,-1 0 0 0 0,0 3-12 0 0,-22 122 0 0 0,20-109-227 0 0,2-16-4923 0 0,0-2-5376 0 0,0-2-1249 0 0</inkml:trace>
  <inkml:trace contextRef="#ctx0" brushRef="#br0" timeOffset="2398.263">2956 551 13859 0 0,'0'0'2215'0'0,"0"0"-549"0"0,0 0-299 0 0,0 0-240 0 0,0 0-254 0 0,0 0-246 0 0,0 0-211 0 0,0 0-105 0 0,0 0-47 0 0,0 0-11 0 0,0 0-11 0 0,0 0-12 0 0,0 0-12 0 0,-4 33-9 0 0,-10 104-9 0 0,23-35 202 0 0,0-72-325 0 0,57 160 138 0 0,-42-163 876 0 0,-15-64 570 0 0,50-144-118 0 0,39-83-1207 0 0,-93 245-2398 0 0,-5 17-2397 0 0,-4 7-3395 0 0,1 0-4644 0 0</inkml:trace>
  <inkml:trace contextRef="#ctx0" brushRef="#br0" timeOffset="3268.072">3446 871 12707 0 0,'0'0'3036'0'0,"0"0"-907"0"0,0 0-358 0 0,0 0-185 0 0,0 0-285 0 0,0 0-231 0 0,0 0-215 0 0,0 0-183 0 0,0 0-134 0 0,0 0-80 0 0,0 0-67 0 0,0 0-67 0 0,0 0-55 0 0,29-23-58 0 0,88-72-48 0 0,-85 61-35 0 0,-32 30-126 0 0,1 0 1 0 0,-1 0 0 0 0,1 0-1 0 0,-1 0 1 0 0,0 0 0 0 0,-1 0-1 0 0,1 0 1 0 0,-1 0 0 0 0,1 0-1 0 0,-1 0 1 0 0,0 0 0 0 0,-1 0-1 0 0,1 1 1 0 0,-1-1 0 0 0,0 0-1 0 0,1 1 1 0 0,-2-1 0 0 0,1 1-1 0 0,0 0 1 0 0,-1 0 0 0 0,1 0-1 0 0,-1 0 1 0 0,0 0 0 0 0,0 0-1 0 0,0 1 1 0 0,0-1 0 0 0,-1 1-1 0 0,1 0 1 0 0,-1 0 0 0 0,1 0-1 0 0,-1 1 1 0 0,0-1 0 0 0,0 1-1 0 0,1 0 1 0 0,-1 0 0 0 0,0 0-1 0 0,0 0 1 0 0,0 1 0 0 0,0 0-1 0 0,0-1 1 0 0,0 2 0 0 0,0-1-1 0 0,-2 0-2 0 0,-7 5-38 0 0,0 1 1 0 0,0 0-1 0 0,1 0 0 0 0,0 2 0 0 0,0-1 1 0 0,0 1-1 0 0,1 1 0 0 0,1 0 0 0 0,-1 1 0 0 0,2 0 1 0 0,-1 0-1 0 0,1 1 0 0 0,1 0 0 0 0,0 1 0 0 0,-4 7 38 0 0,5-8-31 0 0,1 0 0 0 0,0 1 0 0 0,0 0-1 0 0,1-1 1 0 0,1 2 0 0 0,0-1 0 0 0,1 1 0 0 0,0-1-1 0 0,1 1 1 0 0,0 0 0 0 0,1 0 0 0 0,1 0-1 0 0,0 0 1 0 0,1 9 31 0 0,0-17-10 0 0,0-1 0 0 0,0 0 0 0 0,0 1 0 0 0,1-1 0 0 0,-1 0 0 0 0,1 1 1 0 0,0-1-1 0 0,1 0 0 0 0,-1 0 0 0 0,0-1 0 0 0,1 1 0 0 0,0 0 0 0 0,0-1 0 0 0,0 0 0 0 0,0 0 0 0 0,1 0 0 0 0,-1 0 0 0 0,1 0 0 0 0,0 0 0 0 0,0-1 1 0 0,0 0-1 0 0,0 0 0 0 0,0 0 0 0 0,0 0 0 0 0,1-1 0 0 0,-1 0 0 0 0,3 1 10 0 0,125 8-96 0 0,-112-13-186 0 0,1-1-1 0 0,-1-1 1 0 0,0-1-1 0 0,0-1 1 0 0,-1-1-1 0 0,0 0 1 0 0,0-2-1 0 0,-1 0 1 0 0,0-1-1 0 0,9-8 283 0 0,12-10-2472 0 0,-1-1 0 0 0,-2-2 0 0 0,-1-2 0 0 0,-2-1 0 0 0,18-25 2472 0 0,-29 19 2545 0 0,-18 12 2893 0 0,-32 29-3194 0 0,-45 47-1360 0 0,57-36-822 0 0,1 0 0 0 0,1 1 0 0 0,0 0 0 0 0,0 1 0 0 0,1 1 1 0 0,1 0-1 0 0,0 1 0 0 0,1 0 0 0 0,1 1 0 0 0,0 0 0 0 0,1 0 1 0 0,1 1-1 0 0,1 0 0 0 0,0 1 0 0 0,1 0-62 0 0,5-15 25 0 0,0-1-1 0 0,1 1 1 0 0,-1-1 0 0 0,1 1 0 0 0,-1 0-1 0 0,1-1 1 0 0,0 1 0 0 0,0 0 0 0 0,0-1 0 0 0,1 1-1 0 0,-1 0 1 0 0,0-1 0 0 0,1 1 0 0 0,0-1-1 0 0,-1 1 1 0 0,1-1 0 0 0,0 1 0 0 0,1-1-1 0 0,-1 1 1 0 0,0-1 0 0 0,1 0 0 0 0,-1 0-1 0 0,1 1 1 0 0,0-1 0 0 0,-1 0 0 0 0,1-1-1 0 0,0 1 1 0 0,0 0 0 0 0,0 0 0 0 0,1-1-1 0 0,-1 0 1 0 0,0 1 0 0 0,1-1 0 0 0,-1 0-1 0 0,0 0 1 0 0,1 0 0 0 0,0 0 0 0 0,-1 0-1 0 0,1-1 1 0 0,-1 1 0 0 0,1-1 0 0 0,0 0-1 0 0,-1 0 1 0 0,1 0 0 0 0,0 0 0 0 0,-1 0-1 0 0,1-1 1 0 0,1 1-25 0 0,8 0 222 0 0,0-1 0 0 0,0 0-1 0 0,0-1 1 0 0,0 0 0 0 0,0 0 0 0 0,-1-1-1 0 0,0-1 1 0 0,1 0 0 0 0,-1-1 0 0 0,0 0-1 0 0,-1 0 1 0 0,1-1 0 0 0,-1-1 0 0 0,-1 0-1 0 0,3-2-221 0 0,123-135 1721 0 0,-106 107-1471 0 0,162-197 177 0 0,-165 201-443 0 0,-1 0 0 0 0,-2-1 0 0 0,-1-2 1 0 0,15-34 15 0 0,-31 57-17 0 0,0-1 0 0 0,-1 0 0 0 0,-1 0 0 0 0,0 0 0 0 0,-1 0 0 0 0,0-1 0 0 0,-1 1 0 0 0,0-1 0 0 0,-2 0 0 0 0,0 1 0 0 0,0-1 0 0 0,-1 0 1 0 0,-1 1-1 0 0,-1-1 0 0 0,-1-6 17 0 0,0 14-9 0 0,1 0 1 0 0,-1 0-1 0 0,0 0 1 0 0,0 1-1 0 0,-1 0 1 0 0,0 0-1 0 0,0 0 1 0 0,0 0-1 0 0,-1 1 1 0 0,1 0 0 0 0,-1 0-1 0 0,-1 0 1 0 0,1 1-1 0 0,-1 0 1 0 0,0 0-1 0 0,1 1 1 0 0,-2 0-1 0 0,1 0 1 0 0,0 1-1 0 0,-1-1 1 0 0,1 2-1 0 0,-1-1 1 0 0,1 1-1 0 0,-1 0 1 0 0,0 1 0 0 0,1-1-1 0 0,-1 2 1 0 0,0-1-1 0 0,0 1 1 0 0,1 0-1 0 0,-1 1 1 0 0,1 0-1 0 0,-1 0 1 0 0,1 0-1 0 0,0 1 1 0 0,0 0-1 0 0,0 1 1 0 0,0-1-1 0 0,0 1 1 0 0,-5 5 8 0 0,-1-1-2 0 0,0 0 0 0 0,1 1 0 0 0,0 1-1 0 0,0 0 1 0 0,1 1 0 0 0,1 0 0 0 0,0 1 0 0 0,0 0 0 0 0,1 0 0 0 0,0 1-1 0 0,1 0 1 0 0,1 1 0 0 0,0-1 0 0 0,1 1 0 0 0,0 1 0 0 0,2-1 0 0 0,-1 1-1 0 0,2 0 1 0 0,0 0 0 0 0,0 0 0 0 0,2 1 0 0 0,0-1 0 0 0,0 11 2 0 0,5 1 14 0 0,0 0 1 0 0,2 0 0 0 0,1 0 0 0 0,0-1 0 0 0,3 0 0 0 0,0 0-1 0 0,1-1 1 0 0,1 0 0 0 0,2-1 0 0 0,0-1 0 0 0,2 0 0 0 0,0-1-1 0 0,2 0 1 0 0,0-2 0 0 0,1 0 0 0 0,2-1 0 0 0,17 13-15 0 0,-4-1 62 0 0,2-2 0 0 0,0-2 0 0 0,2-1 0 0 0,0-2 0 0 0,2-1 0 0 0,30 11-62 0 0,-64-31-33 0 0,-1-1 1 0 0,1 0-1 0 0,-1 0 1 0 0,1 0-1 0 0,0-1 1 0 0,-1 1 0 0 0,1-1-1 0 0,0-1 1 0 0,0 1-1 0 0,0-1 1 0 0,0 0-1 0 0,0-1 1 0 0,0 1-1 0 0,0-1 1 0 0,-1 0 0 0 0,1 0-1 0 0,0-1 1 0 0,0 0 32 0 0,-1-16-4394 0 0,-5 15 1599 0 0,0-1-9706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5521 0 0,'0'0'1606'0'0,"0"0"-299"0"0,0 0-28 0 0,0 0 225 0 0,0 0 188 0 0,0 0-57 0 0,0 0-230 0 0,0 0-264 0 0,0 0-196 0 0,0 0-104 0 0,0 0-22 0 0,12-11 3168 0 0,74-30-2140 0 0,37 27-993 0 0,-119 14-832 0 0,0 0-1 0 0,0 1 1 0 0,0 0 0 0 0,0 0-1 0 0,0 0 1 0 0,-1 0 0 0 0,1 1-1 0 0,0-1 1 0 0,-1 1 0 0 0,1 0-1 0 0,-1 0 1 0 0,1 0 0 0 0,-1 1-1 0 0,0-1 1 0 0,0 1 0 0 0,0 0-1 0 0,-1 0 1 0 0,1 0 0 0 0,0 0-1 0 0,-1 0 1 0 0,0 0 0 0 0,0 1-1 0 0,0-1 1 0 0,0 1 0 0 0,-1 0-1 0 0,1 1-21 0 0,22 102 425 0 0,-23-70-313 0 0,0 0 0 0 0,-3-1 0 0 0,-1 1 0 0 0,-2-1 0 0 0,-4 16-112 0 0,-78 246 212 0 0,50-217-80 0 0,30-70 382 0 0,6-11 69 0 0,2-14-401 0 0,-1-2-180 0 0,0 1-1 0 0,1 0 0 0 0,1 0 1 0 0,1-1-1 0 0,0 1 0 0 0,0 1 1 0 0,2-1-1 0 0,0 0 0 0 0,3-5-1 0 0,23-43 0 0 0,3 1-1 0 0,3 2 1 0 0,3 1-1 0 0,2 3 0 0 0,2 1 1 0 0,3 2-1 0 0,4-1 1 0 0,35-16-28 0 0,-83 71 27 0 0,-1 0-1 0 0,1 1 0 0 0,-1-1 0 0 0,0 0 1 0 0,1 1-1 0 0,-1-1 0 0 0,0 1 0 0 0,0 0 1 0 0,0 0-1 0 0,0 0 0 0 0,0 0 0 0 0,0 0 1 0 0,-1 0-1 0 0,1 0 0 0 0,-1 0 0 0 0,1 1 1 0 0,-1-1-1 0 0,0 1 0 0 0,0-1 0 0 0,0 1 1 0 0,0-1-1 0 0,-1 1 0 0 0,1 0 0 0 0,0-1 1 0 0,-1 1-1 0 0,0 0 0 0 0,0-1 0 0 0,0 1 1 0 0,0 1 1 0 0,2 35 28 0 0,-1 0-1 0 0,-2-1 1 0 0,-1 1 0 0 0,-2-1 0 0 0,-4 9-28 0 0,4-13 14 0 0,-6 31 12 0 0,-2 0 0 0 0,-3-1 0 0 0,-3 0 0 0 0,-9 16-26 0 0,2-13-48 0 0,84-215 123 0 0,13 10-95 0 0,6 3 0 0 0,53-65 20 0 0,-125 190-7 0 0,1 0 1 0 0,0 1 0 0 0,0 0-1 0 0,0 0 1 0 0,2 1-1 0 0,-1 0 1 0 0,1 0 0 0 0,0 1-1 0 0,2-1 7 0 0,-8 10-3 0 0,0 0 0 0 0,0 0 0 0 0,0 0 0 0 0,0 0-1 0 0,0 0 1 0 0,0 1 0 0 0,0-1 0 0 0,-1 1 0 0 0,1 0-1 0 0,-1 0 1 0 0,0 0 0 0 0,0 0 0 0 0,0 0 0 0 0,0 0-1 0 0,0 1 1 0 0,-1-1 0 0 0,1 1 0 0 0,-1-1 0 0 0,0 1-1 0 0,0 2 4 0 0,33 64 35 0 0,-20-15 33 0 0,-15-38-41 0 0,0-1-1 0 0,-1 0 1 0 0,0 0 0 0 0,-2-1 0 0 0,0 1-1 0 0,0-1 1 0 0,-2 1 0 0 0,0-1-1 0 0,-7 13-26 0 0,-27 85 96 0 0,26 31-60 0 0,19-134-3068 0 0,4-20-4717 0 0,-7 7-4694 0 0</inkml:trace>
  <inkml:trace contextRef="#ctx0" brushRef="#br0" timeOffset="764.324">1414 284 0 0 0,'0'0'1390'0'0,"0"0"986"0"0,0 0 363 0 0,0 0-115 0 0,0 0-307 0 0,0 0-317 0 0,0 0-305 0 0,0 0-247 0 0,0 0-212 0 0,0 0-134 0 0,0 0-123 0 0,0 0-106 0 0,0 0-82 0 0,-7-5 380 0 0,-19 37-226 0 0,14-12-806 0 0,0 1 1 0 0,2 0-1 0 0,0 1 0 0 0,2 0 0 0 0,0 1 0 0 0,1 0 0 0 0,-2 18-139 0 0,4-18 18 0 0,1 0-1 0 0,1 1 1 0 0,1-1 0 0 0,1 0 0 0 0,2 1-1 0 0,0-1 1 0 0,3 13-18 0 0,-3-31 7 0 0,0 0 0 0 0,1-1 0 0 0,0 1 0 0 0,0-1 0 0 0,0 0 0 0 0,0 1 0 0 0,1-1 0 0 0,-1 0 0 0 0,1 0 0 0 0,0-1 0 0 0,1 1 0 0 0,-1-1 0 0 0,0 1 0 0 0,1-1 0 0 0,0 0 0 0 0,0 0 0 0 0,0-1 0 0 0,0 1 0 0 0,0-1-1 0 0,1 0 1 0 0,-1 0 0 0 0,1 0 0 0 0,-1-1 0 0 0,1 1 0 0 0,0-1 0 0 0,-1 0 0 0 0,5 0-7 0 0,1 0 84 0 0,-1 0 0 0 0,0 0 0 0 0,1-1 0 0 0,-1 0-1 0 0,0-1 1 0 0,0 0 0 0 0,1-1 0 0 0,-1 1 0 0 0,0-2-1 0 0,0 1 1 0 0,-1-1 0 0 0,1-1 0 0 0,0 1 0 0 0,2-3-84 0 0,1-2 156 0 0,0 1 0 0 0,0-2 0 0 0,0 0 0 0 0,-1 0 1 0 0,-1-1-1 0 0,1-1 0 0 0,-2 1 0 0 0,1-2 1 0 0,-2 1-1 0 0,1-1 0 0 0,-2-1 0 0 0,0 1 0 0 0,0-1 1 0 0,0-3-157 0 0,-1 1 75 0 0,0 1 1 0 0,-2-1-1 0 0,0-1 1 0 0,0 1-1 0 0,-1 0 1 0 0,-1-1-1 0 0,-1 0 1 0 0,0 1-1 0 0,-1-1 1 0 0,-2-8-76 0 0,2 18 2 0 0,0 1 0 0 0,-1 0 0 0 0,0-1 0 0 0,0 1 0 0 0,-1 0 0 0 0,1 0 0 0 0,-1 0 0 0 0,0 0 0 0 0,-1 0 0 0 0,1 0 1 0 0,-1 1-1 0 0,0-1 0 0 0,0 1 0 0 0,0-1 0 0 0,-1 1 0 0 0,1 0 0 0 0,-1 1 0 0 0,0-1 0 0 0,0 1 0 0 0,-1-1 0 0 0,1 1 0 0 0,-1 0 1 0 0,1 1-1 0 0,-1-1 0 0 0,0 1 0 0 0,0 0 0 0 0,0 0 0 0 0,0 1 0 0 0,-1-1 0 0 0,1 1 0 0 0,0 0 0 0 0,-2 0-2 0 0,-4 0-71 0 0,-1 1-1 0 0,1-1 0 0 0,0 2 0 0 0,-1 0 1 0 0,1 0-1 0 0,0 1 0 0 0,0 0 1 0 0,0 1-1 0 0,0 0 0 0 0,0 1 1 0 0,1 0-1 0 0,-1 0 0 0 0,1 1 0 0 0,0 1 1 0 0,-1 1 71 0 0,3-1-532 0 0,0 0 0 0 0,1 0 0 0 0,0 0-1 0 0,0 1 1 0 0,0 0 0 0 0,1 1 0 0 0,0-1 0 0 0,1 1 0 0 0,-1 0 0 0 0,2 1 0 0 0,-4 6 532 0 0,2 1-6032 0 0,2-1-5873 0 0</inkml:trace>
  <inkml:trace contextRef="#ctx0" brushRef="#br0" timeOffset="1966.059">1875 266 4121 0 0,'0'0'3153'0'0,"0"0"-929"0"0,0 0-374 0 0,0 0-143 0 0,0 0-136 0 0,0 0-202 0 0,0 0-274 0 0,0 0-264 0 0,0 0-120 0 0,0 0 2 0 0,0 0 30 0 0,0 0 15 0 0,0 0-33 0 0,7-4-51 0 0,7-3-184 0 0,1 0 1 0 0,0 0 0 0 0,0 2-1 0 0,1 0 1 0 0,-1 1-1 0 0,1 0 1 0 0,0 1 0 0 0,1 1-491 0 0,-15 2 24 0 0,0 0 1 0 0,0 0 0 0 0,-1 1 0 0 0,1-1 0 0 0,0 1-1 0 0,0-1 1 0 0,0 1 0 0 0,0-1 0 0 0,0 1-1 0 0,0 0 1 0 0,-1 0 0 0 0,1 0 0 0 0,0 0 0 0 0,-1 1-1 0 0,1-1 1 0 0,-1 0 0 0 0,1 0 0 0 0,-1 1-1 0 0,0-1 1 0 0,1 1 0 0 0,-1 0 0 0 0,0-1 0 0 0,0 1-1 0 0,0 0 1 0 0,0 0 0 0 0,-1-1 0 0 0,1 1 0 0 0,0 0-1 0 0,-1 0 1 0 0,1 0 0 0 0,-1 0 0 0 0,0 0-1 0 0,1 0 1 0 0,-1 0 0 0 0,0 0 0 0 0,0 0-25 0 0,3 39 99 0 0,-1-1 0 0 0,-1 0 0 0 0,-3 0 1 0 0,-1 1-1 0 0,-2-1 0 0 0,-2-1 0 0 0,-1 1 0 0 0,-8 18-99 0 0,-46 70 96 0 0,25-101 359 0 0,37-27-371 0 0,0 0 12 0 0,0 0-16 0 0,0 0-23 0 0,1-12-51 0 0,2 0 0 0 0,-1 0 0 0 0,2 0 1 0 0,-1 1-1 0 0,2 0 0 0 0,-1-1 0 0 0,2 2 0 0 0,-1-1 0 0 0,2 0 0 0 0,-1 1 0 0 0,1 0 0 0 0,1 1 0 0 0,0-1-6 0 0,22-33 15 0 0,-3 3-18 0 0,2 1 0 0 0,1 1 1 0 0,2 2-1 0 0,1 2 0 0 0,2 0 1 0 0,2 3-1 0 0,0 0 0 0 0,13-5 3 0 0,-48 37-1 0 0,-1 0 0 0 0,0 0 0 0 0,0 0 0 0 0,0 0 0 0 0,0 0 0 0 0,0 0 0 0 0,-1 1 0 0 0,1-1-1 0 0,0 0 1 0 0,0 0 0 0 0,-1 1 0 0 0,1-1 0 0 0,-1 0 0 0 0,1 1 0 0 0,-1-1 0 0 0,0 0 0 0 0,1 1-1 0 0,-1-1 1 0 0,0 1 0 0 0,0-1 0 0 0,0 0 0 0 0,0 1 0 0 0,0-1 0 0 0,0 1 0 0 0,-1-1-1 0 0,1 0 1 0 0,0 1 0 0 0,-1-1 0 0 0,1 1 0 0 0,-1-1 0 0 0,1 0 1 0 0,-1 6 6 0 0,-1 13 14 0 0,0-1-1 0 0,-2 1 0 0 0,0 0 0 0 0,-1-1 0 0 0,-1 0 0 0 0,-1 0 0 0 0,-2 2-19 0 0,-18 57 41 0 0,-19 93-30 0 0,39-137-2 0 0,7-33-26 0 0,0-1 6 0 0,0 0 2 0 0,0 0-7 0 0,0 0-4 0 0,20-26 40 0 0,315-423 101 0 0,-261 368-155 0 0,-73 121-25 0 0,-34 229 243 0 0,20-117 30 0 0,12-124-3803 0 0,1-5-3868 0 0,0-27-4703 0 0</inkml:trace>
  <inkml:trace contextRef="#ctx0" brushRef="#br0" timeOffset="3547.503">3034 395 4633 0 0,'0'0'2495'0'0,"0"0"-229"0"0,0 0-80 0 0,0 0-122 0 0,0 0-202 0 0,0 0-312 0 0,0 0-294 0 0,0 0-193 0 0,0 0-160 0 0,0 0-108 0 0,0 0-111 0 0,0 0-91 0 0,-3-3-53 0 0,1 1-103 0 0,-10-6-597 0 0,0 6 4955 0 0,19 28-4486 0 0,55 25-278 0 0,-53-49 6 0 0,0 0 0 0 0,1-1-1 0 0,-1 0 1 0 0,0-1 0 0 0,1 0 0 0 0,-1-1 0 0 0,0 0-1 0 0,1 0 1 0 0,-1-1 0 0 0,0 0 0 0 0,0 0 0 0 0,0-1-1 0 0,0 0 1 0 0,-1-1 0 0 0,1 0 0 0 0,-1 0 0 0 0,0-1-1 0 0,0 0 1 0 0,-1-1 0 0 0,1 1 0 0 0,-1-1 0 0 0,0-1-1 0 0,-1 0 1 0 0,1 1 0 0 0,-1-2 0 0 0,-1 1 0 0 0,1-1-1 0 0,-2 0 1 0 0,1 0 0 0 0,-1 0 0 0 0,0-1 0 0 0,1-2-37 0 0,-5 9 9 0 0,1-1 1 0 0,-1 1 0 0 0,1 0-1 0 0,-1 0 1 0 0,0 0-1 0 0,0 0 1 0 0,0 0 0 0 0,0-1-1 0 0,0 1 1 0 0,-1 0 0 0 0,1 0-1 0 0,-1 0 1 0 0,1 0-1 0 0,-1 0 1 0 0,0 0 0 0 0,1 0-1 0 0,-1 0 1 0 0,0 0 0 0 0,-1 0-1 0 0,1 0 1 0 0,0 1-1 0 0,0-1 1 0 0,-1 0 0 0 0,1 1-1 0 0,-1-1 1 0 0,1 1 0 0 0,-1-1-1 0 0,0 1 1 0 0,0 0-1 0 0,1 0 1 0 0,-1 0 0 0 0,0 0-1 0 0,0 0 1 0 0,0 0 0 0 0,0 1-1 0 0,0-1 1 0 0,0 0 0 0 0,-1 1-1 0 0,1 0 1 0 0,0-1-10 0 0,-91-9-73 0 0,65 11 59 0 0,-1 2 0 0 0,1 0 0 0 0,0 2 1 0 0,0 1-1 0 0,1 2 0 0 0,-9 3 14 0 0,27-8 0 0 0,1 0 1 0 0,-1 0-1 0 0,1 1 0 0 0,0 0 1 0 0,0 1-1 0 0,1-1 0 0 0,-1 2 0 0 0,1-1 1 0 0,0 1-1 0 0,1 0 0 0 0,0 0 1 0 0,-1 1-1 0 0,-2 5 0 0 0,1-1-4 0 0,1 0 1 0 0,1 0-1 0 0,0 1 0 0 0,1 0 0 0 0,0 0 1 0 0,1 1-1 0 0,1-1 0 0 0,-1 1 0 0 0,2 0 1 0 0,-1 10 3 0 0,1-5 11 0 0,0-1 0 0 0,2 0 0 0 0,0 1 0 0 0,1-1 0 0 0,1 0 0 0 0,1 1 0 0 0,0-1 0 0 0,1 0 0 0 0,1-1 0 0 0,0 1 0 0 0,1-1 0 0 0,1 0 0 0 0,1 0 0 0 0,8 12-11 0 0,-9-20 60 0 0,1 1-1 0 0,0-2 0 0 0,1 1 1 0 0,0-1-1 0 0,0 0 0 0 0,1-1 1 0 0,-1 0-1 0 0,1-1 0 0 0,1 0 1 0 0,-1 0-1 0 0,1-1 0 0 0,0 0 1 0 0,0-1-1 0 0,0-1 0 0 0,0 0 0 0 0,0 0 1 0 0,1-1-1 0 0,-1 0 0 0 0,0-1 1 0 0,1 0-1 0 0,-1-1 0 0 0,0 0 1 0 0,1-1-1 0 0,-1 0 0 0 0,5-3-59 0 0,63-17 464 0 0,-76 12-1855 0 0,-6 7-2039 0 0,-1 1-3308 0 0,-1-1-6014 0 0</inkml:trace>
  <inkml:trace contextRef="#ctx0" brushRef="#br0" timeOffset="4516.832">3244 928 5825 0 0,'0'0'2613'0'0,"0"0"-299"0"0,0 0-198 0 0,0 0-161 0 0,0 0-246 0 0,0 0-272 0 0,0 0-210 0 0,0 0-148 0 0,0 0-104 0 0,0 0-75 0 0,0 0-77 0 0,0 0-55 0 0,0 0-52 0 0,27-29-68 0 0,84-91-73 0 0,-65 63 347 0 0,70-171 1059 0 0,-68 147-1531 0 0,-46 85-411 0 0,-3 37-11 0 0,-1-29-30 0 0,0-1 1 0 0,1 1-1 0 0,0 0 0 0 0,1-1 1 0 0,0 1-1 0 0,1 0 0 0 0,0-1 1 0 0,1 1-1 0 0,0-1 1 0 0,1 1-1 0 0,0-1 0 0 0,1 0 1 0 0,0 0-1 0 0,1-1 0 0 0,0 1 1 0 0,0-1-1 0 0,1 0 1 0 0,1 0-1 0 0,0-1 0 0 0,0 1 1 0 0,1-2-1 0 0,0 1 0 0 0,0-1 1 0 0,5 3 1 0 0,-7-8 12 0 0,1 0 1 0 0,-1 0-1 0 0,0-1 1 0 0,1 0-1 0 0,0 0 1 0 0,-1-1-1 0 0,1 0 1 0 0,0 0-1 0 0,0 0 1 0 0,0-1-1 0 0,-1 0 0 0 0,1-1 1 0 0,0 1-1 0 0,0-1 1 0 0,0 0-1 0 0,-1-1 1 0 0,1 0-1 0 0,-1 0 1 0 0,1 0-1 0 0,-1-1 1 0 0,0 0-1 0 0,0 0 1 0 0,3-2-13 0 0,3-9 139 0 0,0 0-1 0 0,-1 0 1 0 0,-1-1 0 0 0,-1-1 0 0 0,0 0 0 0 0,0 0 0 0 0,-2 0 0 0 0,0-1 0 0 0,-1 0 0 0 0,2-9-139 0 0,7-17 176 0 0,0 4-95 0 0,-2 0 0 0 0,-2 0 0 0 0,-1-1 0 0 0,1-21-81 0 0,-11 50-17 0 0,0 11-12 0 0,0 0-50 0 0,0 0-93 0 0,0 0-156 0 0,-2 17-8426 0 0,2-16-3502 0 0</inkml:trace>
  <inkml:trace contextRef="#ctx0" brushRef="#br0" timeOffset="5019.383">4345 1 13051 0 0,'0'0'1946'0'0,"0"0"-258"0"0,0 0-102 0 0,0 0-85 0 0,0 0-152 0 0,0 0-259 0 0,0 0-303 0 0,0 0-195 0 0,0 0-86 0 0,0 0 1 0 0,0 0 26 0 0,0 0 11 0 0,1 4-36 0 0,26 181 3312 0 0,-25-139-3671 0 0,-1 1-1 0 0,-2-1 1 0 0,-3 0 0 0 0,-8 44-149 0 0,7-57 48 0 0,-26 143 4 0 0,16-88-19 0 0,14-70-378 0 0,0-28-1651 0 0,1 4 1222 0 0,1-28-3118 0 0,0 12-5910 0 0,-1 11-2125 0 0</inkml:trace>
  <inkml:trace contextRef="#ctx0" brushRef="#br0" timeOffset="5260.041">4109 310 12755 0 0,'0'0'2270'0'0,"0"0"-358"0"0,0 0-214 0 0,0 0-163 0 0,0 0-219 0 0,0 0-295 0 0,0 0-235 0 0,0 0-110 0 0,0 0-26 0 0,0 0 11 0 0,0 0-30 0 0,0 0-76 0 0,0 0-59 0 0,28-7-16 0 0,86-21-81 0 0,107-36 868 0 0,-144 57-2688 0 0,-70 11-680 0 0,-3-2-2275 0 0,0-1-7912 0 0</inkml:trace>
  <inkml:trace contextRef="#ctx0" brushRef="#br0" timeOffset="5717.476">4538 380 12467 0 0,'0'0'2299'0'0,"0"0"-605"0"0,0 0-326 0 0,0 0-159 0 0,0 0-138 0 0,0 0-155 0 0,0 0-185 0 0,0 0-104 0 0,0 0-11 0 0,0 0 7 0 0,0 0-13 0 0,0 0-73 0 0,0 0-80 0 0,4 16-69 0 0,24 118 629 0 0,14-20-407 0 0,-41-111-568 0 0,0 0 0 0 0,1 0 0 0 0,0 0 0 0 0,-1 0 0 0 0,1 0-1 0 0,0-1 1 0 0,0 1 0 0 0,1-1 0 0 0,-1 0 0 0 0,1 1 0 0 0,-1-1-1 0 0,1 0 1 0 0,-1 0 0 0 0,1-1 0 0 0,0 1 0 0 0,0-1-1 0 0,0 1 1 0 0,0-1 0 0 0,0 0 0 0 0,0 0 0 0 0,1 0 0 0 0,-1 0-1 0 0,0-1 1 0 0,0 1 0 0 0,1-1 0 0 0,-1 0 0 0 0,0 0 0 0 0,0 0-1 0 0,1-1 1 0 0,-1 1 0 0 0,0-1 0 0 0,0 1 0 0 0,1-1-1 0 0,-1 0 1 0 0,0 0 0 0 0,2-2-42 0 0,13-14 153 0 0,-1-2-1 0 0,-1 0 1 0 0,-1 0 0 0 0,0-2-1 0 0,-2 0 1 0 0,0 0 0 0 0,-2-1-1 0 0,0-1 1 0 0,-1 0 0 0 0,-2 0-1 0 0,0-1 1 0 0,-1 0 0 0 0,2-22-153 0 0,4-28-1670 0 0,-10 74-438 0 0,-2 0-3590 0 0,-1 4-6587 0 0</inkml:trace>
  <inkml:trace contextRef="#ctx0" brushRef="#br0" timeOffset="6454.693">5048 693 12883 0 0,'0'0'3226'0'0,"0"0"-1248"0"0,0 0-454 0 0,0 0-66 0 0,0 0-137 0 0,0 0-211 0 0,0 0-205 0 0,0 0-187 0 0,0 0-144 0 0,0 0-57 0 0,0 0-76 0 0,0 0-48 0 0,0 0-35 0 0,4-26-38 0 0,10-79-16 0 0,13 26 590 0 0,72-65 78 0 0,-96 141-962 0 0,0-1 0 0 0,0 1 0 0 0,0 0 1 0 0,0 0-1 0 0,1 0 0 0 0,-1 0 0 0 0,1 0 1 0 0,-1 1-1 0 0,1 0 0 0 0,0 0 0 0 0,0 0 0 0 0,0 0 1 0 0,0 0-1 0 0,1 1 0 0 0,2-1-10 0 0,4 25-16 0 0,-1 19 35 0 0,-1 1 0 0 0,-2 1 1 0 0,-2-1-1 0 0,-2 1 0 0 0,-2 37-19 0 0,15-118 232 0 0,-11 24-233 0 0,1 0 0 0 0,1 0 1 0 0,0 0-1 0 0,0 1 0 0 0,1 0 0 0 0,1 1 0 0 0,0-1 0 0 0,0 2 1 0 0,1-1-1 0 0,1 1 0 0 0,0 1 0 0 0,8-6 1 0 0,25-26-3 0 0,-40 37 2 0 0,0 0 0 0 0,0 0 1 0 0,0 1-1 0 0,1-1 0 0 0,-1 1 0 0 0,1 0 1 0 0,0 0-1 0 0,0 0 0 0 0,0 1 0 0 0,0 0 1 0 0,1 0-1 0 0,-1 0 0 0 0,0 0 0 0 0,1 1 1 0 0,-1 0-1 0 0,4 0 1 0 0,10 56-17 0 0,-18-51 19 0 0,-6 312-153 0 0,5-315-35 0 0,3-1-1002 0 0,4 0 31 0 0,-4-1-4201 0 0,-1-2-5329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0 0 0,'0'0'737'0'0,"0"0"84"0"0,0 0 99 0 0,0 0 155 0 0,0 0 132 0 0,0 0 26 0 0,0 0-119 0 0,0 0-182 0 0,0 0-192 0 0,0 0-138 0 0,0 0-81 0 0,0-3 2028 0 0,1 2 7455 0 0,29-22-7214 0 0,-16 9-2618 0 0,88-56 349 0 0,-98 68-501 0 0,1 1 1 0 0,-1-1-1 0 0,1 1 1 0 0,-1 0-1 0 0,1 1 1 0 0,0-1-1 0 0,-1 1 0 0 0,1 0 1 0 0,0 0-1 0 0,0 0 1 0 0,-1 1-1 0 0,1-1 1 0 0,0 1-1 0 0,-1 0 1 0 0,1 1-1 0 0,-1-1 1 0 0,1 1-1 0 0,-1 0 1 0 0,0 0-1 0 0,0 0 1 0 0,0 0-1 0 0,0 1 1 0 0,0 0-1 0 0,0 0 1 0 0,-1 0-1 0 0,1 0 1 0 0,-1 0-1 0 0,0 1 1 0 0,0 0-1 0 0,2 3-20 0 0,5 10 89 0 0,-1 0 0 0 0,-1 1 0 0 0,0 0-1 0 0,-2 1 1 0 0,0 0 0 0 0,-1 0-1 0 0,-1 0 1 0 0,0 0 0 0 0,-2 1 0 0 0,0-1-1 0 0,-1 1 1 0 0,-1 0 0 0 0,-1-1 0 0 0,-1 3-89 0 0,2-13 20 0 0,-41 296 538 0 0,19-179-485 0 0,15-75-18 0 0,7-51-50 0 0,0 0-6 0 0,0 0 17 0 0,0 0 36 0 0,0 0-31 0 0,0 0-28 0 0,0 0-2 0 0,0 0 42 0 0,0 0 3 0 0,0 0 2 0 0,0 0 2 0 0,0 0 26 0 0,0 0 15 0 0,0-16 231 0 0,2-6-298 0 0,1-1 0 0 0,2 0 1 0 0,0 1-1 0 0,1-1 0 0 0,2 2 0 0 0,0-1 1 0 0,1 1-1 0 0,8-13-14 0 0,6-18 12 0 0,75-124-48 0 0,-36 83 35 0 0,-9 46 20 0 0,-51 46-19 0 0,-1 0 0 0 0,1 0 0 0 0,0 0 0 0 0,-1 1 0 0 0,1-1 0 0 0,0 1 0 0 0,-1-1 0 0 0,1 1 0 0 0,0 0 0 0 0,0-1 0 0 0,-1 1 0 0 0,1 0 0 0 0,0 0 0 0 0,0 0 0 0 0,0 1 0 0 0,-1-1 0 0 0,1 0 0 0 0,0 1 0 0 0,-1-1 0 0 0,1 1 0 0 0,0-1 0 0 0,-1 1 1 0 0,1 0-1 0 0,0 0 0 0 0,-1 0 0 0 0,1 0 0 0 0,-1 0 0 0 0,0 0 0 0 0,1 0 0 0 0,-1 0 0 0 0,0 1 0 0 0,0-1 0 0 0,1 0 0 0 0,17 48 41 0 0,-13-28-12 0 0,-2-1-1 0 0,0 1 0 0 0,-2 1 1 0 0,0-1-1 0 0,-1 0 0 0 0,-1 1 1 0 0,-2-1-1 0 0,-1 14-28 0 0,-20 70 113 0 0,-6 23-27 0 0,10-61-50 0 0,19-64 253 0 0,0-23-158 0 0,12-22-127 0 0,2 1 0 0 0,1 1 0 0 0,2 0 0 0 0,2 2 0 0 0,2-1-4 0 0,4-9-11 0 0,39-80-2 0 0,-24 72-10 0 0,-38 54 20 0 0,0-1-1 0 0,1 1 1 0 0,0 0-1 0 0,-1 0 1 0 0,1 0-1 0 0,0 0 1 0 0,0 0-1 0 0,0 1 1 0 0,1-1-1 0 0,-1 1 1 0 0,0 0-1 0 0,0 0 0 0 0,1 0 1 0 0,-1 0-1 0 0,1 0 1 0 0,-1 1-1 0 0,1 0 1 0 0,-1 0-1 0 0,3 0 4 0 0,-4 0 0 0 0,1-1 0 0 0,-1 1 0 0 0,0 0-1 0 0,1 1 1 0 0,-1-1 0 0 0,0 0 0 0 0,1 1-1 0 0,-1-1 1 0 0,0 1 0 0 0,0 0-1 0 0,1 0 1 0 0,-1 0 0 0 0,0 0 0 0 0,0 0-1 0 0,0 0 1 0 0,0 0 0 0 0,0 1 0 0 0,0-1-1 0 0,-1 1 1 0 0,1-1 0 0 0,0 1-1 0 0,-1 0 1 0 0,1 0 0 0 0,-1-1 0 0 0,0 1-1 0 0,0 0 1 0 0,1 2 0 0 0,1-1 7 0 0,2 7 2 0 0,0-1 0 0 0,0 1 0 0 0,-1 1 0 0 0,0-1 0 0 0,0 1 0 0 0,-1-1 0 0 0,-1 1 0 0 0,0 0-1 0 0,0 0 1 0 0,-1 0 0 0 0,-1 0 0 0 0,0 0 0 0 0,0 0 0 0 0,-1 0 0 0 0,-1 3-9 0 0,-18 75 90 0 0,-2 6-59 0 0,11-28 13 0 0,4-20 24 0 0,-7-17 119 0 0,2-8-187 0 0,12-22-57 0 0,0 0-51 0 0,0 0-26 0 0,0-13-3407 0 0,0 7-348 0 0,0 3-4047 0 0,0 3-4506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5625 0 0,'0'0'2609'0'0,"0"0"-546"0"0,0 0-227 0 0,0 0 121 0 0,0 0 74 0 0,0 0-105 0 0,0 0-263 0 0,0 0-358 0 0,0 0-339 0 0,0 0-213 0 0,0 0-137 0 0,0 0-73 0 0,-5 0 13 0 0,-15-3-12 0 0,15 3-20 0 0,5 0-14 0 0,0 0-53 0 0,0 0-49 0 0,26 0 1877 0 0,319 14 338 0 0,-276-17-2369 0 0,-69 3-285 0 0,0 0-53 0 0,13-4-4458 0 0,-10 4-6 0 0,0 0-8043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3521 0 0,'0'0'2412'0'0,"0"0"-317"0"0,0 0-108 0 0,0 0 85 0 0,0 0 44 0 0,0 0-141 0 0,0 0-320 0 0,0 0-372 0 0,0 0-289 0 0,0 0-193 0 0,0 0-125 0 0,0 0-66 0 0,0 0-42 0 0,1 16 2227 0 0,-38 78 42 0 0,24-72-2589 0 0,-146 202 951 0 0,13-65-785 0 0,84-100-249 0 0,36-18-128 0 0,12-37-592 0 0,18-33-1296 0 0,-3 24 1532 0 0,6-19-2376 0 0,-3 11-1103 0 0,0-1-5856 0 0,-3 6-1934 0 0</inkml:trace>
  <inkml:trace contextRef="#ctx0" brushRef="#br0" timeOffset="460.616">69 23 11650 0 0,'0'0'1958'0'0,"0"0"-265"0"0,0 0-46 0 0,0 0 69 0 0,0 0 6 0 0,0 0-161 0 0,0 0-311 0 0,0 0-317 0 0,0 0-223 0 0,0 0-173 0 0,0 0-115 0 0,0 0-53 0 0,0 0-25 0 0,-3 4 10 0 0,2-3-305 0 0,-1 1 1 0 0,1 0-1 0 0,0 0 1 0 0,0 0-1 0 0,0 0 1 0 0,0 0 0 0 0,0 1-1 0 0,1-1 1 0 0,-1 0-1 0 0,1 0 1 0 0,-1 0-1 0 0,1 1 1 0 0,0-1-1 0 0,-1 0 1 0 0,1 1 0 0 0,1-1-1 0 0,-1 0 1 0 0,0 0-1 0 0,0 1 1 0 0,1-1-1 0 0,-1 0 1 0 0,1 0-1 0 0,0 0 1 0 0,0 1-1 0 0,0-1 1 0 0,1 1-50 0 0,140 233 2248 0 0,-31-42-1661 0 0,-54-121-484 0 0,-38-51-27 0 0,-19-21-88 0 0,2-1-17 0 0,-2 0 6 0 0,0 0 30 0 0,0 0-15 0 0,0 0 25 0 0,0 0 2 0 0,0 0-38 0 0,0 0 18 0 0,0 0-26 0 0,0 0-24 0 0,0 0-21 0 0,-6-44-3492 0 0,4 27 1306 0 0,0-2-5049 0 0,1 11-4716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0,'0'0'1216'0'0,"0"0"543"0"0,0 0 238 0 0,0 0-66 0 0,0 0-233 0 0,0 0-265 0 0,0 0-145 0 0,0 0-22 0 0,0 0 10 0 0,0 0 17 0 0,0 0-41 0 0,0 0-103 0 0,12 8 9721 0 0,-8-5-9417 0 0,-3-3-1336 0 0,-1 0-26 0 0,28 11 676 0 0,-5-3-614 0 0,1-1 0 0 0,0 0 0 0 0,0-2 0 0 0,0-1 0 0 0,1-1 0 0 0,0-1 0 0 0,-1-1 0 0 0,14-1-153 0 0,105 3 282 0 0,-60 1-152 0 0,-82-4-106 0 0,-1 0-10 0 0,0 0-17 0 0,0 0 19 0 0,0 0-17 0 0,0 0 13 0 0,0 0-10 0 0,0 0 16 0 0,0 0-1 0 0,0 0-6 0 0,0 0-21 0 0,0 0 0 0 0,0 0-4 0 0,0 0 10 0 0,0 0 24 0 0,0 0 4 0 0,0 0-25 0 0,0 0-2 0 0,0 0 23 0 0,0 0 8 0 0,0 0-8 0 0,0 0-9 0 0,0 0-48 0 0,0 0-13 0 0,0 0 17 0 0,0 0-12 0 0,-9-2-2706 0 0,6 1-1499 0 0,2 0-4143 0 0,-1 1-3682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5369 0 0,'0'0'2091'0'0,"0"0"-217"0"0,0 0-28 0 0,0 0 178 0 0,0 0 91 0 0,0 0-116 0 0,0 0-296 0 0,0 0-346 0 0,0 0-270 0 0,0 0-206 0 0,0 0-126 0 0,0 0-88 0 0,0 0-40 0 0,-3 3-26 0 0,2-2-255 0 0,-8 6-394 0 0,5 1 3081 0 0,19-5-2114 0 0,12 0-586 0 0,1-1 1 0 0,-1-1-1 0 0,0-1 0 0 0,1-1 0 0 0,-1-2 1 0 0,18-4-334 0 0,3 1 239 0 0,23-6 29 0 0,37-2-97 0 0,-108 13 700 0 0,0-1-3690 0 0,0 2-8666 0 0,0 0-1517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1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89 320 0 0,'0'0'1824'0'0,"0"0"-46"0"0,0 0 109 0 0,0 0 272 0 0,0 0 173 0 0,0 0-61 0 0,0 0-359 0 0,0 0-516 0 0,0 0-411 0 0,0 0-263 0 0,0 0-108 0 0,1-3 2 0 0,-81 119 4300 0 0,-86 224-2598 0 0,53-98-2178 0 0,70-150-95 0 0,42-91-46 0 0,1-1 13 0 0,0 0 0 0 0,0 0-11 0 0,8-16 107 0 0,320-571 407 0 0,-190 314-283 0 0,-131 294-131 0 0,25 152 406 0 0,5 34-46 0 0,25 114-306 0 0,-46-278-132 0 0,-16-43 6 0 0,0 0 10 0 0,0 0 31 0 0,0 0 36 0 0,0 0 42 0 0,0 0 39 0 0,-2 0-154 0 0,-1 0 0 0 0,1 0 1 0 0,-1 0-1 0 0,1-1 1 0 0,-1 1-1 0 0,1-1 0 0 0,-1 0 1 0 0,1 1-1 0 0,0-1 1 0 0,-1 0-1 0 0,1 0 0 0 0,0-1 1 0 0,0 1-1 0 0,0 0 1 0 0,0-1-1 0 0,0 0 0 0 0,0 1 1 0 0,0-1-1 0 0,0 0 1 0 0,1 0-1 0 0,-1 0 0 0 0,0-1-33 0 0,-53-45 140 0 0,-124-55-97 0 0,44 33-26 0 0,128 67 601 0 0,-3-2-3580 0 0,19 2-8066 0 0,-5 3-809 0 0</inkml:trace>
  <inkml:trace contextRef="#ctx0" brushRef="#br0" timeOffset="6718.032">1092 166 0 0 0,'0'0'1090'0'0,"0"0"342"0"0,0 0 130 0 0,0 0-98 0 0,0 0-167 0 0,0 0-152 0 0,0 0-78 0 0,0 0-25 0 0,0 0-17 0 0,-1-10 35 0 0,-3-24-306 0 0,4 31 8934 0 0,-38 265-5966 0 0,-32 62-3204 0 0,44-222-433 0 0,14-44-121 0 0,12-57-32 0 0,0-1-36 0 0,12-19-245 0 0,13-30 60 0 0,-3 0 1 0 0,-2-1 0 0 0,-2-1-1 0 0,-2-1 1 0 0,-2-1-1 0 0,-3 0 1 0 0,-2-1 288 0 0,11-43-1134 0 0,3-80 1307 0 0,-42 181 1164 0 0,5 44 340 0 0,16-19-1492 0 0,2 0 1 0 0,1-1-1 0 0,1 1 0 0 0,1-1 0 0 0,2-1 0 0 0,2 3-185 0 0,5 20 119 0 0,-2-5-26 0 0,-1 2-64 0 0,2 0 1 0 0,2-1-1 0 0,3-1 1 0 0,11 20-30 0 0,-29-62 6 0 0,-2-2-5 0 0,0-1 0 0 0,0 1 1 0 0,0 0-1 0 0,0-1 1 0 0,0 1-1 0 0,0 0 1 0 0,0 0-1 0 0,0-1 0 0 0,0 1 1 0 0,0 0-1 0 0,1-1 1 0 0,-1 1-1 0 0,0 0 1 0 0,0-1-1 0 0,1 1 0 0 0,-1 0 1 0 0,1-1-1 0 0,-1 1 1 0 0,0 0-1 0 0,1-1 0 0 0,-1 1 1 0 0,1-1-1 0 0,-1 1 1 0 0,1-1-1 0 0,0 1 1 0 0,-1-1-1 0 0,1 0 0 0 0,-1 1 1 0 0,1-1-1 0 0,0 0 1 0 0,-1 1-1 0 0,1-1 1 0 0,0 0-1 0 0,0 0 0 0 0,-1 1 1 0 0,1-1-1 0 0,0 0 1 0 0,-1 0-1 0 0,1 0 1 0 0,0 0-1 0 0,0 0 0 0 0,-1 0 1 0 0,1 0-1 0 0,0 0 1 0 0,-1-1-1 0 0,1 1 1 0 0,0 0-1 0 0,0 0 0 0 0,-1-1 1 0 0,1 1-1 0 0,0 0-1 0 0,29-78 313 0 0,69-219 34 0 0,-84 236-249 0 0,-3 0 0 0 0,-2 0 1 0 0,-3-1-1 0 0,-2-24-98 0 0,-5 85-89 0 0,0 0 1 0 0,0 0 0 0 0,0 1 0 0 0,0-1 0 0 0,0 0-1 0 0,0 0 1 0 0,1 0 0 0 0,-1 0 0 0 0,0 1 0 0 0,0-1 0 0 0,1 0-1 0 0,-1 0 1 0 0,1 1 0 0 0,-1-1 0 0 0,0 0 0 0 0,1 1-1 0 0,-1-1 1 0 0,1 0 0 0 0,0 1 0 0 0,-1-1 0 0 0,1 1 0 0 0,-1-1-1 0 0,1 1 1 0 0,0-1 0 0 0,0 1 0 0 0,-1-1 0 0 0,1 1-1 0 0,0-1 1 0 0,0 1 0 0 0,-1 0 0 0 0,1 0 0 0 0,0-1-1 0 0,0 1 1 0 0,0 0 0 0 0,-1 0 0 0 0,1 0 0 0 0,0 0 0 0 0,0 0-1 0 0,0 0 1 0 0,0 0 0 0 0,-1 0 0 0 0,1 0 0 0 0,0 1-1 0 0,0-1 1 0 0,0 0 0 0 0,-1 0 0 0 0,1 1 0 0 0,0-1 0 0 0,0 1-1 0 0,-1-1 1 0 0,1 0 0 0 0,0 1 0 0 0,-1-1 0 0 0,1 1-1 0 0,0 0 1 0 0,-1-1 0 0 0,1 1 88 0 0,16 12-5906 0 0,-16-12 838 0 0,1-1-5715 0 0</inkml:trace>
  <inkml:trace contextRef="#ctx0" brushRef="#br0" timeOffset="7065.504">1720 107 12315 0 0,'0'0'2297'0'0,"0"0"-487"0"0,0 0-179 0 0,0 0-60 0 0,0 0-140 0 0,0 0-305 0 0,0 0-381 0 0,0 0-233 0 0,0 0-61 0 0,0 0 11 0 0,0 0 2 0 0,0 0-28 0 0,0 0-26 0 0,5 26-43 0 0,16 86-55 0 0,-6 91 457 0 0,-16-157-704 0 0,0-23-102 0 0,-1-1-1 0 0,-1 0 1 0 0,-1 0 0 0 0,-1 0 0 0 0,-1 0 0 0 0,0 0 0 0 0,-2-1-1 0 0,-5 8 38 0 0,15-60-11865 0 0,0 25 5326 0 0,-2 0-1933 0 0</inkml:trace>
  <inkml:trace contextRef="#ctx0" brushRef="#br0" timeOffset="7448.971">1700 162 7770 0 0,'0'0'2546'0'0,"0"0"-374"0"0,0 0-209 0 0,0 0-131 0 0,0 0-222 0 0,0 0-304 0 0,0 0-410 0 0,0 0-317 0 0,0 0-159 0 0,0 0-12 0 0,0 0 53 0 0,0 0 71 0 0,0 0 25 0 0,10-3-7 0 0,83-12 855 0 0,-81 14-1295 0 0,-1 1 0 0 0,1 0 1 0 0,-1 1-1 0 0,1 1 0 0 0,-1 0 0 0 0,0 0 1 0 0,1 1-1 0 0,-1 0 0 0 0,0 1 1 0 0,-1 0-1 0 0,1 1 0 0 0,-1 0 0 0 0,0 1 1 0 0,0 0-1 0 0,-1 0 0 0 0,1 1 1 0 0,-1 1-1 0 0,-1-1 0 0 0,0 1 0 0 0,5 7-110 0 0,-2 1 47 0 0,-1 1 0 0 0,-1 0 0 0 0,0 1 0 0 0,-1 0 0 0 0,-1 1 0 0 0,-1-1 0 0 0,-1 1 0 0 0,-1 1 0 0 0,0-1 0 0 0,-1 0 0 0 0,-1 1 0 0 0,-1 0 0 0 0,-1-1 0 0 0,-1 1 0 0 0,-2 17-47 0 0,-1-24 21 0 0,0 1 1 0 0,-1-1-1 0 0,0 0 1 0 0,-1 0 0 0 0,0-1-1 0 0,-1 0 1 0 0,0 0 0 0 0,-1 0-1 0 0,-1-1 1 0 0,1 0-1 0 0,-2-1 1 0 0,0 0 0 0 0,0 0-1 0 0,-1-1 1 0 0,0 0 0 0 0,0-1-1 0 0,-1 0 1 0 0,0-1-1 0 0,-6 2-21 0 0,7-4-10 0 0,1-1-1 0 0,-1 0 0 0 0,-1-1 0 0 0,1 0 1 0 0,0 0-1 0 0,-1-2 0 0 0,1 1 0 0 0,-1-1 0 0 0,0-1 1 0 0,1 0-1 0 0,-1-1 0 0 0,0 0 0 0 0,-2-1 11 0 0,4-1-176 0 0,0 0-1 0 0,0 0 0 0 0,0-1 0 0 0,1 0 0 0 0,0-1 1 0 0,-1 0-1 0 0,2 0 0 0 0,-1-1 0 0 0,1 0 1 0 0,0 0-1 0 0,0-1 177 0 0,-28-30-7840 0 0,30 29-3850 0 0</inkml:trace>
  <inkml:trace contextRef="#ctx0" brushRef="#br0" timeOffset="8084.099">70 1145 0 0 0,'0'0'1063'0'0,"0"0"997"0"0,0 0 400 0 0,0 0-35 0 0,0 0-180 0 0,0 0-230 0 0,0 0-281 0 0,0 0-319 0 0,0 0-272 0 0,0 0-259 0 0,0 0-227 0 0,0 0-151 0 0,-2-2-102 0 0,2 2-364 0 0,0 0 0 0 0,1 0 0 0 0,-1 0 1 0 0,1 0-1 0 0,-1 0 0 0 0,1 0 0 0 0,-1 0 1 0 0,0 0-1 0 0,1 0 0 0 0,-1 0 0 0 0,1 0 0 0 0,-1-1 1 0 0,0 1-1 0 0,1 0 0 0 0,-1 0 0 0 0,1 0 1 0 0,-1-1-1 0 0,0 1 0 0 0,1 0 0 0 0,-1 0 1 0 0,0-1-1 0 0,0 1 0 0 0,1 0 0 0 0,-1-1 0 0 0,0 1 1 0 0,1 0-1 0 0,-1-1 0 0 0,0 1 0 0 0,0 0 1 0 0,0-1-1 0 0,0 1 0 0 0,1 0 0 0 0,-1-1 0 0 0,0 1 1 0 0,0-1-1 0 0,0 1 0 0 0,0-1 0 0 0,0 1 1 0 0,0 0-1 0 0,0-1 0 0 0,0 1 0 0 0,0-1 1 0 0,0 1-1 0 0,0 0 0 0 0,0-1 0 0 0,0 1 0 0 0,0-1 1 0 0,-1 1-1 0 0,1 0 0 0 0,0-1 0 0 0,0 1 1 0 0,0-1-1 0 0,0 1 0 0 0,-1 0 0 0 0,1-1 0 0 0,0 1 1 0 0,-1 0-1 0 0,1-1 0 0 0,0 1-40 0 0,15-3 730 0 0,219-21 3969 0 0,-138 19-4006 0 0,273-27 709 0 0,17-1-714 0 0,40 17-688 0 0,-196 16 18 0 0,-154 3-258 0 0,-90-20-3465 0 0,-16 15-1936 0 0,17 3-657 0 0,5-1-4975 0 0</inkml:trace>
  <inkml:trace contextRef="#ctx0" brushRef="#br0" timeOffset="9015.97">289 1322 0 0 0,'0'0'874'0'0,"0"0"638"0"0,0 0 278 0 0,0 0 129 0 0,0 0 66 0 0,0 0-55 0 0,0 0-172 0 0,0 0-208 0 0,0 0-202 0 0,0 0-113 0 0,0 0-59 0 0,0 0-81 0 0,-10 4-100 0 0,-30 10-132 0 0,30-10-169 0 0,10-4-143 0 0,0 0-108 0 0,0 0-75 0 0,13-7 1567 0 0,83-1 902 0 0,35 9-1672 0 0,40 0-422 0 0,-57-3-467 0 0,438-63 476 0 0,-202 38-592 0 0,-193 10 88 0 0,-113 9-206 0 0,-10 8-14 0 0,-34 0-20 0 0,0 0 10 0 0,0 0 14 0 0,0 0-17 0 0,0 0-27 0 0,0 0-12 0 0,0 0 0 0 0,0 0 25 0 0,0 0 9 0 0,0 0 3 0 0,0 0-6 0 0,0 0-9 0 0,0 0 14 0 0,0 0 6 0 0,0 0 3 0 0,0 0-10 0 0,0 0-19 0 0,0 0 24 0 0,0 0-11 0 0,0 0 16 0 0,0 0-11 0 0,0 0-10 0 0,0 0 17 0 0,0 0-3 0 0,0 0-18 0 0,0 0 0 0 0,0 0 14 0 0,0 0 5 0 0,0 0 18 0 0,0 0-6 0 0,0 0-28 0 0,0 0-9 0 0,0 0-3 0 0,0 0 6 0 0,0 0 10 0 0,0 0-10 0 0,0 0-1 0 0,0 0 27 0 0,0 0 10 0 0,0 0-5 0 0,0 0-8 0 0,0 0-9 0 0,0 0-14 0 0,0 0-2 0 0,0 0 14 0 0,0 0-15 0 0,0 0 2 0 0,0 0 24 0 0,0 0-19 0 0,0 0 8 0 0,0 0-10 0 0,0 0 17 0 0,0 0 8 0 0,0 0-7 0 0,0 0 3 0 0,0 0-13 0 0,0 0 9 0 0,0 0-21 0 0,0 0-7 0 0,0 0 1 0 0,0 0 10 0 0,0 0 18 0 0,0 0 3 0 0,0 0-21 0 0,0 0 10 0 0,0 0 3 0 0,0 0-23 0 0,0 0 3 0 0,0 0-4 0 0,0 0-6 0 0,0 0-2 0 0,0 0-12 0 0,0 0-54 0 0,0 0-37 0 0,0 0-45 0 0,0 0-130 0 0,0 0-193 0 0,0 0-309 0 0,0 0-651 0 0,0 0-1794 0 0,0 0-4601 0 0,0 0-5056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13763 0 0,'0'0'2346'0'0,"0"0"-629"0"0,0 0-358 0 0,0 0 24 0 0,0 0 100 0 0,0 0-109 0 0,0 0-220 0 0,0 0-280 0 0,0 0-225 0 0,0 0-120 0 0,0 0-81 0 0,0 0-58 0 0,0 0-80 0 0,-2 2-35 0 0,-6 6-142 0 0,1 1 1 0 0,0-1-1 0 0,0 1 1 0 0,1 1-1 0 0,0-1 1 0 0,1 1-1 0 0,0 0 1 0 0,1 0-1 0 0,0 0 0 0 0,1 1 1 0 0,0 0-1 0 0,0 0 1 0 0,1-1-1 0 0,0 1 1 0 0,1 1-1 0 0,0-1 0 0 0,2 8-133 0 0,0-17 20 0 0,1 0 0 0 0,-1 0 0 0 0,1 0 0 0 0,0 0 0 0 0,0 0 0 0 0,0 0 0 0 0,0-1-1 0 0,0 1 1 0 0,0-1 0 0 0,0 0 0 0 0,0 1 0 0 0,1-1 0 0 0,-1 0 0 0 0,1 0 0 0 0,-1 0-1 0 0,0-1 1 0 0,1 1 0 0 0,0-1 0 0 0,-1 1 0 0 0,1-1 0 0 0,-1 0 0 0 0,1 0 0 0 0,-1 0-1 0 0,1 0 1 0 0,0 0 0 0 0,-1-1 0 0 0,1 1 0 0 0,-1-1 0 0 0,1 0 0 0 0,1 0-20 0 0,9 0-7 0 0,0-15-1320 0 0,-13 4-3026 0 0,-1 3-3305 0 0,1 6-4843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 0 0 0,'0'0'671'0'0,"0"0"862"0"0,0 0 233 0 0,0 0-3 0 0,0 0-36 0 0,0 0 34 0 0,0 0-5 0 0,0 0-117 0 0,0 0-135 0 0,0 0-183 0 0,0 0-161 0 0,0 0-111 0 0,0 0-66 0 0,9 5 1528 0 0,-5-3 5637 0 0,-67 3-7919 0 0,1 3 1 0 0,0 2-1 0 0,0 4 1 0 0,1 1-1 0 0,-27 13-229 0 0,84-27 13 0 0,-154 54 178 0 0,145-51-149 0 0,14-4-38 0 0,-1 0-1 0 0,1 0 1 0 0,-1 1-1 0 0,0-1 1 0 0,1 0-1 0 0,-1 0 1 0 0,0 1-1 0 0,1-1 1 0 0,-1 0-1 0 0,0 0 1 0 0,1 1-1 0 0,-1-1 1 0 0,0 0-1 0 0,1 1 1 0 0,-1-1-1 0 0,0 0 1 0 0,0 1-1 0 0,1-1 1 0 0,-1 0-1 0 0,0 1 1 0 0,0-1-1 0 0,0 1 1 0 0,0-1-1 0 0,0 0 1 0 0,1 1 0 0 0,-1-1-1 0 0,0 1 1 0 0,0-1-1 0 0,0 1 1 0 0,0-1-1 0 0,0 0 1 0 0,0 1-1 0 0,0-1 1 0 0,-1 1-1 0 0,1-1 1 0 0,0 1-1 0 0,0-1 1 0 0,0 0-1 0 0,0 1 1 0 0,0-1-1 0 0,-1 1 1 0 0,1-1-1 0 0,0 0 1 0 0,0 1-1 0 0,-1-1 1 0 0,1 0-1 0 0,0 1 1 0 0,-1-1-1 0 0,1 0 1 0 0,0 0-1 0 0,-1 1 1 0 0,1-1 0 0 0,0 0-1 0 0,-1 0 1 0 0,1 1-1 0 0,0-1 1 0 0,-1 0-1 0 0,1 0 1 0 0,-1 0-1 0 0,1 0 1 0 0,0 0-1 0 0,-1 0 1 0 0,1 0-1 0 0,-1 0 1 0 0,1 0-1 0 0,-1 0-3 0 0,11 8 13 0 0,0-2 1 0 0,1 1-1 0 0,0-2 0 0 0,0 1 0 0 0,0-1 0 0 0,0-1 1 0 0,1 0-1 0 0,0-1 0 0 0,0 0 0 0 0,0-1 0 0 0,0 0 0 0 0,0 0 1 0 0,0-2-1 0 0,1 0 0 0 0,2 0-13 0 0,69 9 138 0 0,66 16-42 0 0,-85-9-61 0 0,-28-8 16 0 0,-36-6-59 0 0,0-1 16 0 0,-1-1 16 0 0,0 0-8 0 0,0 0 2 0 0,-34 22 113 0 0,-152 69 56 0 0,-55-6-121 0 0,140-47-97 0 0,-173 78 30 0 0,266-111-12 0 0,8-5 13 0 0,0 0 0 0 0,1 0 0 0 0,-1 1-1 0 0,0-1 1 0 0,0 0 0 0 0,0 1 0 0 0,1-1-1 0 0,-1 0 1 0 0,0 1 0 0 0,0-1 0 0 0,0 0-1 0 0,0 1 1 0 0,0-1 0 0 0,0 0 0 0 0,0 1-1 0 0,0-1 1 0 0,1 0 0 0 0,-1 1 0 0 0,0-1-1 0 0,-1 0 1 0 0,1 1 0 0 0,0-1 0 0 0,0 1-1 0 0,0-1 1 0 0,0 0 0 0 0,0 1 0 0 0,0-1-1 0 0,0 0 1 0 0,0 1 0 0 0,-1-1 0 0 0,1 0-1 0 0,0 1 1 0 0,0-1 0 0 0,0 0 0 0 0,-1 0-1 0 0,1 1 1 0 0,0-1 0 0 0,-1 0 0 0 0,1 0-1 0 0,0 1 1 0 0,0-1 0 0 0,-1 0 0 0 0,1 0-1 0 0,0 0 1 0 0,-1 0 0 0 0,1 1 0 0 0,0-1-1 0 0,-1 0 1 0 0,1 0 0 0 0,42 4 63 0 0,1-2-1 0 0,0-2 1 0 0,0-2 0 0 0,0-1-1 0 0,11-4-62 0 0,23-1 98 0 0,280-29 222 0 0,-20 15-104 0 0,-306 22-216 0 0,-60-8-1556 0 0,17 8 415 0 0,-12 0-1570 0 0,8 4-6635 0 0,7 0-3850 0 0</inkml:trace>
  <inkml:trace contextRef="#ctx0" brushRef="#br0" timeOffset="1294.285">578 820 10346 0 0,'0'0'2454'0'0,"0"0"-807"0"0,0 0-269 0 0,0 0 163 0 0,0 0 202 0 0,0 0-32 0 0,0 0-268 0 0,0 0-376 0 0,0 0-289 0 0,0 0-134 0 0,0 0-77 0 0,0 0-44 0 0,0 0-30 0 0,2-1-46 0 0,0-9 2264 0 0,1-8-2236 0 0,-11 20-441 0 0,1-1-739 0 0,6-3-3839 0 0,1-3-3743 0 0,0 5-4698 0 0</inkml:trace>
  <inkml:trace contextRef="#ctx0" brushRef="#br0" timeOffset="2888.379">1123 106 6689 0 0,'0'0'2290'0'0,"0"0"-552"0"0,0 0-316 0 0,0 0-70 0 0,0 0 26 0 0,0 0-26 0 0,0 0-199 0 0,0 0-260 0 0,0 0-231 0 0,0 0-127 0 0,0 0-59 0 0,0 0 23 0 0,0 0 12 0 0,9-11-23 0 0,26-37-8 0 0,24 13 1525 0 0,-40 30-1473 0 0,-17 4-488 0 0,1 0 1 0 0,0 0 0 0 0,0 0 0 0 0,-1 0 0 0 0,1 1 0 0 0,0-1 0 0 0,0 1 0 0 0,0 0 0 0 0,0 0 0 0 0,-1 0 0 0 0,1 0 0 0 0,0 0-1 0 0,0 0 1 0 0,0 1 0 0 0,0 0 0 0 0,-1-1 0 0 0,1 1 0 0 0,0 0 0 0 0,-1 1 0 0 0,1-1 0 0 0,-1 0 0 0 0,1 1 0 0 0,-1-1 0 0 0,1 1-1 0 0,-1 0 1 0 0,0 0 0 0 0,0 0 0 0 0,0 0 0 0 0,0 0 0 0 0,0 0 0 0 0,0 0 0 0 0,-1 1 0 0 0,1-1 0 0 0,-1 1 0 0 0,0-1-1 0 0,0 1 1 0 0,1 0 0 0 0,-2-1 0 0 0,2 2-45 0 0,16 115 581 0 0,-32 77-245 0 0,-39-17-45 0 0,37-145 388 0 0,19-52-650 0 0,0 0 0 0 0,1 1 0 0 0,1-1 1 0 0,1 1-1 0 0,0 0 0 0 0,2 1 0 0 0,-1-1 0 0 0,2 1 1 0 0,0 1-1 0 0,11-13-29 0 0,-6 4 22 0 0,6-11-37 0 0,2 1-1 0 0,1 0 1 0 0,1 2 0 0 0,2 1-1 0 0,10-8 16 0 0,-33 35-1 0 0,0 1-1 0 0,1 1 1 0 0,-1-1-1 0 0,1 0 1 0 0,0 1-1 0 0,0 0 1 0 0,0 0-1 0 0,0 0 1 0 0,0 0-1 0 0,1 1 1 0 0,-1-1-1 0 0,0 1 1 0 0,1 0-1 0 0,-1 1 1 0 0,1-1-1 0 0,-1 1 1 0 0,1 0-1 0 0,2 0 2 0 0,-4 1 1 0 0,-1 0 0 0 0,0 0-1 0 0,0 0 1 0 0,0 0-1 0 0,0 1 1 0 0,0-1 0 0 0,0 1-1 0 0,0-1 1 0 0,-1 1 0 0 0,1 0-1 0 0,-1 0 1 0 0,1 0-1 0 0,-1-1 1 0 0,1 2 0 0 0,-1-1-1 0 0,0 0 1 0 0,0 0-1 0 0,0 0 1 0 0,0 0 0 0 0,0 1-1 0 0,-1-1 1 0 0,1 0 0 0 0,-1 1-1 0 0,1-1 1 0 0,-1 0-1 0 0,0 2 0 0 0,2 24 32 0 0,-2-1-1 0 0,-1 1 0 0 0,-1-1 0 0 0,-1 1 1 0 0,-6 22-32 0 0,-2 24 30 0 0,7-1-105 0 0,4-72 69 0 0,0-1 3 0 0,37-26-13 0 0,-8-3 23 0 0,-1-1 0 0 0,-2-1 0 0 0,-1-1 0 0 0,11-20-7 0 0,53-79 37 0 0,-62 104-62 0 0,-25 56 57 0 0,-1 230 742 0 0,-4-100-942 0 0,6-156-592 0 0,-1-3-3398 0 0,0 0-494 0 0,0 0-7468 0 0</inkml:trace>
  <inkml:trace contextRef="#ctx0" brushRef="#br0" timeOffset="3390.018">2029 692 15011 0 0,'0'0'1877'0'0,"0"0"-500"0"0,0 0-110 0 0,0 0 109 0 0,0 0 62 0 0,0 0-154 0 0,0 0-343 0 0,0 0-363 0 0,0 0-208 0 0,0 0-90 0 0,0 0-3 0 0,0 0 27 0 0,0 2 10 0 0,-8 131 2037 0 0,8-132-2360 0 0,0-1 15 0 0,0 0-12 0 0,0 0-18 0 0,0 0-15 0 0,0 0-25 0 0,0 0-74 0 0,0 0-46 0 0,0-22-4160 0 0,0 19 3190 0 0,0-2-1777 0 0,1 2-3103 0 0,0-1-6018 0 0</inkml:trace>
  <inkml:trace contextRef="#ctx0" brushRef="#br0" timeOffset="3789.083">2134 375 11955 0 0,'0'0'2348'0'0,"0"0"-636"0"0,0 0-187 0 0,0 0 72 0 0,0 0 80 0 0,0 0-120 0 0,0 0-268 0 0,0 0-293 0 0,0 0-260 0 0,0 0-170 0 0,0 0-72 0 0,0 0-58 0 0,0 0-50 0 0,-8-10 535 0 0,-9 24-469 0 0,18-14-444 0 0,-1 0-12 0 0,0 0 44 0 0,0 0 14 0 0,0 0 28 0 0,0 0-23 0 0,-6 6-3414 0 0,6-5-1884 0 0,0-1-7115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 0 0 0,'0'0'1034'0'0,"0"0"514"0"0,0 0 415 0 0,0 0 300 0 0,0 0 102 0 0,0 0-89 0 0,0 0-263 0 0,0 0-312 0 0,0 0-279 0 0,0 0-209 0 0,0 0-142 0 0,0 0-121 0 0,0 0-79 0 0,5 7 3602 0 0,-40 60-2918 0 0,-17 8-936 0 0,-4-1 0 0 0,-3-4 0 0 0,-59 57-619 0 0,79-87 72 0 0,-23 20 60 0 0,50-52-2172 0 0,9-25-5528 0 0,1 8-589 0 0,2 5-2857 0 0</inkml:trace>
  <inkml:trace contextRef="#ctx0" brushRef="#br0" timeOffset="3828.054">89 80 0 0 0,'0'0'531'0'0,"0"0"558"0"0,0 0 308 0 0,0 0 174 0 0,0 0 66 0 0,0 0-35 0 0,0 0-99 0 0,0 0-156 0 0,0 0-101 0 0,0 0-81 0 0,2-9-19 0 0,0-2-630 0 0,1-7-44 0 0,-2-3 3725 0 0,-1 21-3581 0 0,-10-19 4846 0 0,10 18-5155 0 0,1 1 3423 0 0,6 17-3364 0 0,38 49 355 0 0,102 143 143 0 0,-75-99-546 0 0,-31-47-119 0 0,0-11-25 0 0,-21-22-280 0 0,-4-1-8 0 0,-15-29 77 0 0,-1 0 2 0 0,0 0 18 0 0,0 0-11 0 0,0 0-11 0 0,0 0-36 0 0,0 0-42 0 0,0 0-18 0 0,0 0-61 0 0,0 0-66 0 0,0 0-96 0 0,-8 0-4714 0 0,3 0-2381 0 0,3 0-4862 0 0</inkml:trace>
  <inkml:trace contextRef="#ctx0" brushRef="#br0" timeOffset="4399.015">748 558 6689 0 0,'0'0'3182'0'0,"0"0"-890"0"0,0 0-377 0 0,0 0 53 0 0,0 0-29 0 0,0 0-213 0 0,0 0-386 0 0,0 0-393 0 0,0 0-207 0 0,0 0-73 0 0,0 0-14 0 0,0 0-6 0 0,0 0 8 0 0,4 1 1835 0 0,-37 71-254 0 0,13-12-2122 0 0,19-54-101 0 0,-1-1 12 0 0,1 1 1 0 0,0 0-1 0 0,0-1 0 0 0,0 1 0 0 0,1 0 1 0 0,0 0-1 0 0,0-1 0 0 0,0 1 0 0 0,1 0 1 0 0,0 0-1 0 0,0-1 0 0 0,0 1 0 0 0,1 0 1 0 0,0-1-1 0 0,0 1-25 0 0,-1-5 20 0 0,0 0 0 0 0,0 1 0 0 0,1-1-1 0 0,-1 0 1 0 0,0 0 0 0 0,1 0 0 0 0,-1 0 0 0 0,1 0 0 0 0,-1 0 0 0 0,1 0 0 0 0,-1-1 0 0 0,1 1-1 0 0,0-1 1 0 0,-1 1 0 0 0,1-1 0 0 0,0 1 0 0 0,0-1 0 0 0,-1 0 0 0 0,1 0 0 0 0,0 0 0 0 0,0 0-1 0 0,-1 0 1 0 0,1 0 0 0 0,0 0 0 0 0,-1-1 0 0 0,1 1 0 0 0,0-1 0 0 0,-1 1 0 0 0,1-1 0 0 0,0 0-1 0 0,-1 1 1 0 0,1-1 0 0 0,-1 0 0 0 0,1 0 0 0 0,-1 0 0 0 0,0 0 0 0 0,1 0 0 0 0,-1-1 0 0 0,0 1-1 0 0,0 0 1 0 0,0-1 0 0 0,0 1 0 0 0,0 0 0 0 0,0-1 0 0 0,0 0 0 0 0,0 0-20 0 0,1-13-511 0 0,-2-16-2158 0 0,-7 15-8877 0 0,3 12-906 0 0</inkml:trace>
  <inkml:trace contextRef="#ctx0" brushRef="#br0" timeOffset="4927.645">818 223 3753 0 0,'0'0'4170'0'0,"0"0"-1623"0"0,0 0-630 0 0,0 0-66 0 0,0 0-52 0 0,0 0-180 0 0,0 0-296 0 0,0 0-314 0 0,0 0-199 0 0,0 0-101 0 0,0 0-51 0 0,0 0-11 0 0,0 0-22 0 0,0-4-65 0 0,0-10-28 0 0,-29 25 2512 0 0,-2 14-2376 0 0,31-24-615 0 0,0-1-5 0 0,0 0 1 0 0,0 0 5 0 0,0 0 0 0 0,0 0 14 0 0,0 0-21 0 0,12-22 508 0 0,4 4-1353 0 0,-9 15-2880 0 0,1 1-4221 0 0,-4 2-4838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0 0 0,'0'0'659'0'0,"0"0"924"0"0,0 0 443 0 0,0 0 157 0 0,0 0-5 0 0,0 0-194 0 0,0 0-261 0 0,0 0-252 0 0,0 0-219 0 0,0 0-186 0 0,0 0-154 0 0,5 23 3011 0 0,-3-16-3581 0 0,-1 1-1 0 0,0 0 0 0 0,0 0 0 0 0,-1 0 0 0 0,0 0 0 0 0,-1 0 1 0 0,0 0-1 0 0,0 0 0 0 0,0 0 0 0 0,-1 0 0 0 0,-1 3-341 0 0,-5 10 130 0 0,0 0 0 0 0,0-1 0 0 0,-2 0 0 0 0,-1-1 0 0 0,0 0-1 0 0,-2-1 1 0 0,0 0 0 0 0,0-1 0 0 0,-2-1 0 0 0,0 0 0 0 0,-14 11-130 0 0,0-12-1081 0 0,38-33-12093 0 0,-5 10 1711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7122 0 0,'0'0'2635'0'0,"0"0"-794"0"0,0 0-316 0 0,0 0 46 0 0,0 0 74 0 0,0 0-99 0 0,0 0-299 0 0,0 0-352 0 0,0 0-251 0 0,0 0-126 0 0,0 0-20 0 0,0 0 13 0 0,0 0 7 0 0,3 0-5 0 0,103 0 3904 0 0,223-7-1563 0 0,-232-1-2609 0 0,-96 8-234 0 0,-1 0 16 0 0,0 0-25 0 0,0 0 4 0 0,0 0-1 0 0,0 0-5 0 0,0 0 8 0 0,0 0-37 0 0,0 0-11 0 0,-21 0-4048 0 0,-14 5-2270 0 0,19 1-1602 0 0,7-2-3673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7098 0 0,'0'0'4423'0'0,"0"0"-1758"0"0,0 0-812 0 0,0 0-242 0 0,0 0-84 0 0,0 0-81 0 0,0 0-176 0 0,0 0-263 0 0,0 0-217 0 0,0 0-51 0 0,0 0-7 0 0,0 0-14 0 0,8 2-23 0 0,171 3 1891 0 0,-73-12-2108 0 0,-5 1-2495 0 0,-36 0-8284 0 0,-51 3-2298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8514 0 0,'0'0'2534'0'0,"0"0"-466"0"0,0 0-119 0 0,0 0 67 0 0,0 0-73 0 0,0 0-293 0 0,0 0-413 0 0,0 0-344 0 0,0 0-180 0 0,0 0-101 0 0,0 0-68 0 0,0 0-44 0 0,0 0-62 0 0,1 2-2 0 0,-19 103 2248 0 0,18-82-2010 0 0,0-24-3995 0 0,0-14-8215 0 0,0 11-587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9362 0 0,'0'0'2299'0'0,"0"0"-360"0"0,0 0-172 0 0,0 0-90 0 0,0 0-152 0 0,0 0-254 0 0,0 0-332 0 0,0 0-277 0 0,0 0-149 0 0,0 0-90 0 0,0 0 1 0 0,0 0 17 0 0,0 0-1 0 0,-6 15 15 0 0,-16 47-21 0 0,4 68 1169 0 0,18-116-1493 0 0,-3 7-43 0 0,2 0 1 0 0,1 1 0 0 0,0-1-1 0 0,2 0 1 0 0,0 0 0 0 0,2-1 0 0 0,0 1-1 0 0,1-1 1 0 0,1 1 0 0 0,1-1-1 0 0,3 5-67 0 0,-8-21 28 0 0,0-1 0 0 0,1 1 0 0 0,0 0 0 0 0,0-1-1 0 0,0 0 1 0 0,0 1 0 0 0,0-1 0 0 0,1-1 0 0 0,-1 1-1 0 0,1 0 1 0 0,0-1 0 0 0,0 0 0 0 0,0 0 0 0 0,0 0-1 0 0,0 0 1 0 0,0-1 0 0 0,0 1 0 0 0,1-1 0 0 0,-1 0-1 0 0,1 0 1 0 0,-1-1 0 0 0,0 0 0 0 0,1 1 0 0 0,-1-1-1 0 0,1-1 1 0 0,-1 1 0 0 0,1-1 0 0 0,-1 1 0 0 0,1-1-1 0 0,-1-1 1 0 0,0 1 0 0 0,0-1 0 0 0,0 1 0 0 0,1-1-1 0 0,-2 0 1 0 0,1-1 0 0 0,0 1 0 0 0,1-1-28 0 0,13-13 102 0 0,1 0 0 0 0,-2-2 1 0 0,0 0-1 0 0,-2 0 0 0 0,0-2 0 0 0,-1 0 1 0 0,0 0-1 0 0,-2-1 0 0 0,-1-1 1 0 0,6-14-103 0 0,0 4 36 0 0,101-213 109 0 0,-76 200-22 0 0,-39 89-13 0 0,-3 232 354 0 0,-18 111-206 0 0,13-269-224 0 0,-5-1 0 0 0,-14 56-34 0 0,20-143 9 0 0,-2-1 1 0 0,-1 1-1 0 0,-2-1 1 0 0,0-1-1 0 0,-2 0 1 0 0,-1 0-1 0 0,-1-1 1 0 0,-1-1-1 0 0,-7 9-9 0 0,16-29 12 0 0,-1 0 0 0 0,1 0 1 0 0,-1 0-1 0 0,0-1 0 0 0,0 1 0 0 0,-1-1 0 0 0,1-1 0 0 0,-1 1 0 0 0,0-1 0 0 0,-1-1 1 0 0,-6 4-14 0 0,12-6 9 0 0,-1-1 0 0 0,1 1-1 0 0,-1 0 1 0 0,1-1 0 0 0,-1 1-1 0 0,1-1 1 0 0,-1 0 0 0 0,1 0-1 0 0,-1 0 1 0 0,1 0 0 0 0,-1 0-1 0 0,1-1 1 0 0,-1 1 0 0 0,1-1-1 0 0,0 1 1 0 0,-1-1 0 0 0,1 0-1 0 0,0 0 1 0 0,-1 0 0 0 0,1 0-1 0 0,0 0 1 0 0,0-1-1 0 0,0 1 1 0 0,0-1 0 0 0,0 1-1 0 0,0-1 1 0 0,0 0 0 0 0,1 0-1 0 0,-1 0 1 0 0,1 0 0 0 0,-1 0-1 0 0,1 0 1 0 0,0 0 0 0 0,-1 0-1 0 0,1-1 1 0 0,0 1 0 0 0,1 0-1 0 0,-1-2-7 0 0,-4-15 7 0 0,1-1-1 0 0,2 1 1 0 0,0 0 0 0 0,1-1-1 0 0,0 1 1 0 0,2-1-1 0 0,0 1 1 0 0,2-1-1 0 0,0 1 1 0 0,1 0 0 0 0,0 0-1 0 0,2 1 1 0 0,0-1-1 0 0,2 1 1 0 0,1-2-7 0 0,6-19-110 0 0,2 1-1 0 0,2 1 1 0 0,2 0 0 0 0,1 2-1 0 0,1 0 1 0 0,2 2 0 0 0,27-28 110 0 0,-41 48-830 0 0,11-10-303 0 0,-14 19-3088 0 0,1 2-3702 0 0,-8 2-4469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14467 0 0,'0'0'2249'0'0,"0"0"-428"0"0,0 0-155 0 0,0 0-76 0 0,0 0-158 0 0,0 0-222 0 0,0 0-289 0 0,0 0-261 0 0,0 0-104 0 0,0 0-24 0 0,0 0-11 0 0,0 0 23 0 0,0 0-62 0 0,1 14-92 0 0,4 43-58 0 0,-33 13 233 0 0,-10 18-361 0 0,36-81-2297 0 0,10-22-6916 0 0,-6 12-3030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11586 0 0,'0'0'3440'0'0,"0"0"-1292"0"0,0 0-461 0 0,0 0-50 0 0,0 0-104 0 0,0 0-192 0 0,0 0-310 0 0,0 0-283 0 0,0 0-172 0 0,0 0-155 0 0,0 0-70 0 0,0 0-38 0 0,0 0-74 0 0,-8-11 2731 0 0,-43 25-2777 0 0,73-17-283 0 0,-22 3 84 0 0,0 0 20 0 0,0 0-36 0 0,0 0-18 0 0,0 0-30 0 0,0 0-2 0 0,-14 9-2438 0 0,10-7-8382 0 0,0-2-2017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1 295 176 0 0,'0'0'1646'0'0,"0"0"179"0"0,0 0 335 0 0,0 0 273 0 0,0 0-3 0 0,0 0-291 0 0,0 0-461 0 0,0 0-468 0 0,0 0-319 0 0,0 0-197 0 0,0 0-108 0 0,23 4 2090 0 0,-15-5-2351 0 0,0 0 0 0 0,0 0 0 0 0,1-1 0 0 0,-1 0 0 0 0,0 0 0 0 0,0-1 0 0 0,-1 0 0 0 0,1 0 0 0 0,-1-1 0 0 0,1 0 0 0 0,-1-1-1 0 0,0 1-324 0 0,8-7 153 0 0,0-1 0 0 0,-1 0-1 0 0,0 0 1 0 0,-1-2-1 0 0,0 0 1 0 0,-2 0 0 0 0,1-1-1 0 0,-1-1-152 0 0,-5 7 132 0 0,-1 0 0 0 0,0-1 1 0 0,-1 1-1 0 0,0-1 0 0 0,0 0 0 0 0,-1 0 0 0 0,-1-1 0 0 0,0 1 0 0 0,0-1 0 0 0,-1 1 1 0 0,0-1-1 0 0,0 1 0 0 0,-1-3-132 0 0,0 12 188 0 0,-21 43 427 0 0,8 3-552 0 0,2 1 1 0 0,3 1-1 0 0,1-1 0 0 0,2 1 1 0 0,3 1-1 0 0,1-1 1 0 0,4 24-64 0 0,32 337 352 0 0,-32-366-306 0 0,-1 1 0 0 0,-3 0 1 0 0,-1-1-1 0 0,-2 1 0 0 0,-3-1 1 0 0,0 0-1 0 0,-6 10-46 0 0,-26 26 163 0 0,32-122 18 0 0,7 25-854 0 0,2 0 0 0 0,0 0 0 0 0,1 0 0 0 0,1 1 0 0 0,0-1 0 0 0,2 1 0 0 0,0 0 0 0 0,7-13 673 0 0,-4 9-1598 0 0,5-11-1692 0 0,-4 12-2556 0 0,-2 5-5477 0 0</inkml:trace>
  <inkml:trace contextRef="#ctx0" brushRef="#br0" timeOffset="728.954">529 394 3721 0 0,'0'0'2020'0'0,"0"0"-417"0"0,0 0 23 0 0,0 0 338 0 0,0 0 211 0 0,0 0-49 0 0,0 0-351 0 0,0 0-482 0 0,0 0-373 0 0,0 0-228 0 0,0 0-120 0 0,0 0-75 0 0,0 0-31 0 0,5-12-26 0 0,21-49 271 0 0,-26 112 3442 0 0,-73 75-3140 0 0,-81 69-687 0 0,150-192-318 0 0,1 1 0 0 0,0 0 0 0 0,0 1 0 0 0,1-1 1 0 0,-1 0-1 0 0,1 1 0 0 0,0-1 0 0 0,0 1 0 0 0,1 0 0 0 0,-1 0 1 0 0,1-1-1 0 0,0 1 0 0 0,1 0 0 0 0,-1 0 0 0 0,1 1-8 0 0,0-6 8 0 0,22 8 144 0 0,98 3 502 0 0,-99-12-565 0 0,-15 0-59 0 0,0 0 1 0 0,0 1-1 0 0,0 0 1 0 0,0 0-1 0 0,0 0 1 0 0,0 0-1 0 0,0 1 1 0 0,0 0-1 0 0,0 0 1 0 0,-1 1-1 0 0,1 0 1 0 0,0 0-1 0 0,0 0 1 0 0,-1 1-1 0 0,0-1 1 0 0,1 1-1 0 0,-1 1 1 0 0,0-1-1 0 0,0 1 1 0 0,-1 0-1 0 0,1 0 1 0 0,0 1-31 0 0,3 7 59 0 0,0 1-1 0 0,-1 0 0 0 0,-1 0 1 0 0,0 0-1 0 0,0 1 1 0 0,-1 0-1 0 0,-1 0 1 0 0,-1 0-1 0 0,0 1 1 0 0,-1-1-1 0 0,0 1 1 0 0,-1 0-1 0 0,-1-1 1 0 0,-1 15-59 0 0,1-29 3 0 0,0 4 12 0 0,-1-1 1 0 0,1 1-1 0 0,0-1 1 0 0,-1 1 0 0 0,2-1-1 0 0,-1 1 1 0 0,0-1 0 0 0,1 1-1 0 0,-1-1 1 0 0,1 1-1 0 0,0-1 1 0 0,0 1 0 0 0,1-1-1 0 0,-1 0 1 0 0,1 1 0 0 0,0-1-1 0 0,-1 0 1 0 0,1 0 0 0 0,0 0-1 0 0,1-1 1 0 0,-1 1-1 0 0,1 0 1 0 0,-1-1 0 0 0,1 0-1 0 0,2 2-15 0 0,3-7-207 0 0,-8-13-811 0 0,19-19-4287 0 0,-13 27 333 0 0,-4 3-7109 0 0</inkml:trace>
  <inkml:trace contextRef="#ctx0" brushRef="#br0" timeOffset="976.063">1048 895 9722 0 0,'0'0'2001'0'0,"0"0"-253"0"0,0 0 140 0 0,0 0 295 0 0,0 0-41 0 0,0 0-316 0 0,0 0-440 0 0,0 0-396 0 0,0 0-248 0 0,0 0-154 0 0,0 0-89 0 0,0 0-68 0 0,2 22-70 0 0,5 69-69 0 0,-16-24 300 0 0,-7-23-577 0 0,11-54-7604 0 0,5 7 3654 0 0,-1-2-7810 0 0</inkml:trace>
  <inkml:trace contextRef="#ctx0" brushRef="#br0" timeOffset="1127.717">951 380 11186 0 0,'0'0'2497'0'0,"0"0"-361"0"0,0 0-367 0 0,0 0-289 0 0,0 0-328 0 0,0 0-432 0 0,0 0-471 0 0,0 0-394 0 0,0 0-175 0 0,0 0-160 0 0,0 0-160 0 0,0 0-736 0 0,0 0-4457 0 0,0 0-6266 0 0</inkml:trace>
  <inkml:trace contextRef="#ctx0" brushRef="#br0" timeOffset="1611.69">1203 1226 11122 0 0,'0'0'2608'0'0,"0"0"-952"0"0,0 0-293 0 0,0 0 25 0 0,0 0 10 0 0,0 0-130 0 0,0 0-266 0 0,0 0-262 0 0,0 0-141 0 0,0 0-73 0 0,0 0-13 0 0,10-30-39 0 0,30-97-50 0 0,-6 9 926 0 0,1 4-215 0 0,-34 113-1132 0 0,-1 1 3 0 0,0 0 0 0 0,0 0-37 0 0,0 0-14 0 0,4 12-106 0 0,21 77 137 0 0,6 8 13 0 0,-29-95 16 0 0,1 1-1 0 0,-1-1 1 0 0,1 0-1 0 0,-1 0 1 0 0,1 0-1 0 0,0 0 1 0 0,0 0-1 0 0,0-1 1 0 0,0 1-1 0 0,0-1 1 0 0,0 0-1 0 0,0 0 1 0 0,0 0-1 0 0,1 0 1 0 0,-1 0-1 0 0,0-1 1 0 0,0 0-1 0 0,1 0 1 0 0,-1 1-1 0 0,1-2 1 0 0,-1 1-1 0 0,0 0 1 0 0,0-1-1 0 0,1 1 1 0 0,-1-1-1 0 0,0 0 1 0 0,0 0-1 0 0,0-1 1 0 0,1 1-1 0 0,-1-1 1 0 0,-1 1-1 0 0,1-1 1 0 0,0 0-1 0 0,0 0 1 0 0,-1 0-1 0 0,1 0 1 0 0,-1-1-1 0 0,0 1 1 0 0,1-1-1 0 0,-1 1 1 0 0,0-2-15 0 0,15-16 238 0 0,0-1 1 0 0,-2 0-1 0 0,0-1 1 0 0,-2-1-1 0 0,0-1 0 0 0,-2 0 1 0 0,0 0-1 0 0,0-5-238 0 0,2-33 492 0 0,-13 61-531 0 0,0 1-119 0 0,-15 43-3340 0 0,12-22-809 0 0,1-9-1962 0 0,2-3-6120 0 0</inkml:trace>
  <inkml:trace contextRef="#ctx0" brushRef="#br0" timeOffset="2326.966">1724 961 1032 0 0,'0'0'3024'0'0,"0"0"-348"0"0,0 0-65 0 0,0 0-106 0 0,0 0-238 0 0,0 0-284 0 0,0 0-291 0 0,0 0-263 0 0,0 0-201 0 0,0 0-149 0 0,0 0-159 0 0,31-5-106 0 0,96-15-106 0 0,-62-4 504 0 0,-55 14-923 0 0,-6 7-199 0 0,0 0-1 0 0,-1 0 1 0 0,1 0-1 0 0,-1-1 0 0 0,0 0 1 0 0,0 0-1 0 0,-1 1 1 0 0,1-2-1 0 0,-1 1 1 0 0,0 0-1 0 0,0 0 0 0 0,0-1 1 0 0,-1 1-1 0 0,1-1 1 0 0,-1 0-1 0 0,0 1 0 0 0,0-1 1 0 0,-1 0-1 0 0,0 1 1 0 0,1-1-1 0 0,-2 0 0 0 0,1 0 1 0 0,0 1-1 0 0,-1-2-89 0 0,-1 4 3 0 0,1-1-1 0 0,-1 1 0 0 0,0 0 0 0 0,0-1 1 0 0,0 1-1 0 0,-1 0 0 0 0,1 0 1 0 0,0 0-1 0 0,-1 1 0 0 0,1-1 0 0 0,-1 0 1 0 0,0 1-1 0 0,1 0 0 0 0,-1 0 1 0 0,0 0-1 0 0,0 0 0 0 0,0 0 0 0 0,0 0 1 0 0,0 1-1 0 0,0-1 0 0 0,0 1 1 0 0,0 0-1 0 0,0 0 0 0 0,0 0 0 0 0,0 0 1 0 0,0 1-1 0 0,0-1 0 0 0,0 1 1 0 0,1 0-1 0 0,-1-1 0 0 0,0 2 0 0 0,0-1 1 0 0,0 0-1 0 0,1 0 0 0 0,-2 2-2 0 0,-3 1-16 0 0,0 0 1 0 0,1 1-1 0 0,-1 0 0 0 0,1 0 0 0 0,0 1 0 0 0,1 0 1 0 0,0 0-1 0 0,-1 0 0 0 0,2 1 0 0 0,-1-1 0 0 0,1 1 1 0 0,0 0-1 0 0,1 1 0 0 0,-1-1 0 0 0,1 0 0 0 0,1 1 1 0 0,-1 0-1 0 0,2 0 0 0 0,-1 0 0 0 0,1 0 0 0 0,0 0 1 0 0,0 0-1 0 0,1 0 0 0 0,0 0 0 0 0,1 0 0 0 0,0 0 0 0 0,0 1 16 0 0,1-4-2 0 0,-1-1 0 0 0,1 0 0 0 0,0 0 0 0 0,1 0 0 0 0,-1 0-1 0 0,1-1 1 0 0,-1 1 0 0 0,1 0 0 0 0,0-1 0 0 0,0 0-1 0 0,1 0 1 0 0,-1 0 0 0 0,1 0 0 0 0,-1 0 0 0 0,1-1 0 0 0,0 0-1 0 0,0 0 1 0 0,0 0 0 0 0,0 0 0 0 0,1 0 0 0 0,-1-1-1 0 0,0 0 1 0 0,2 1 2 0 0,104 11 93 0 0,-94-13-68 0 0,-1-1-1 0 0,1 0 0 0 0,0-1 1 0 0,-1 0-1 0 0,0-1 1 0 0,0-1-1 0 0,0-1 0 0 0,0 0 1 0 0,0-1-1 0 0,-1 0 1 0 0,0-1-1 0 0,-1-1 1 0 0,14-9-25 0 0,12-15 133 0 0,0-2 1 0 0,-3-2 0 0 0,0-2-1 0 0,-3-1 1 0 0,-1-1 0 0 0,-2-2-1 0 0,-2-1 1 0 0,-1-2-134 0 0,-10 17 11 0 0,-1 0 0 0 0,-2-1 0 0 0,0-1 0 0 0,-2-1 0 0 0,-1 0-1 0 0,-2 0 1 0 0,-1-1 0 0 0,-1 0 0 0 0,-2 0 0 0 0,-1 0 0 0 0,-2-1 0 0 0,-1 0 0 0 0,-2-17-12 0 0,2 47 4 0 0,-1 0-1 0 0,1-1 0 0 0,-1 1 1 0 0,0 0-1 0 0,0-1 0 0 0,0 1 1 0 0,-1 0-1 0 0,1 0 0 0 0,-1-1 1 0 0,1 1-1 0 0,-1 0 0 0 0,0 0 0 0 0,0 0 1 0 0,-1 0-1 0 0,1 0 0 0 0,-1 0 1 0 0,1 0-1 0 0,-1 0 0 0 0,0 0 1 0 0,0 1-1 0 0,0-1 0 0 0,-1 1 1 0 0,1 0-1 0 0,0-1 0 0 0,-1 1 0 0 0,0 0 1 0 0,1 1-1 0 0,-1-1 0 0 0,0 0 1 0 0,0 1-1 0 0,0-1 0 0 0,0 1 1 0 0,0 0-1 0 0,0 0 0 0 0,0 0 1 0 0,-1 0-1 0 0,1 1 0 0 0,0 0 0 0 0,0-1 1 0 0,-1 1-1 0 0,1 0 0 0 0,0 0 1 0 0,-1 1-1 0 0,1-1 0 0 0,0 1 1 0 0,0-1-1 0 0,-1 1 0 0 0,-1 1-2 0 0,-3 5 2 0 0,0-1 0 0 0,0 1 0 0 0,0 1 0 0 0,1-1 0 0 0,1 1-1 0 0,-1 0 1 0 0,1 1 0 0 0,1 0 0 0 0,-1 0 0 0 0,1 0 0 0 0,1 0 0 0 0,0 1 0 0 0,0 0 0 0 0,1 0-1 0 0,0 0 1 0 0,1 0 0 0 0,-1 8-2 0 0,-2 180 48 0 0,10-160 45 0 0,2 0 0 0 0,1-1-1 0 0,2 0 1 0 0,11 25-93 0 0,17 69 193 0 0,-26-78-123 0 0,-3 0-1 0 0,-2 1 0 0 0,-2 0 1 0 0,-3 4-70 0 0,-1-58-73 0 0,-1 0 0 0 0,0 0 1 0 0,1 0-1 0 0,-1 0 0 0 0,0 0 0 0 0,1 0 1 0 0,-1 0-1 0 0,1 0 0 0 0,-1 0 0 0 0,0 0 1 0 0,1 0-1 0 0,-1 0 0 0 0,0 1 1 0 0,1-1-1 0 0,-1 0 73 0 0,-5-63-4323 0 0,1 38-1161 0 0,2 15 2019 0 0,0 1-7915 0 0</inkml:trace>
  <inkml:trace contextRef="#ctx0" brushRef="#br0" timeOffset="2613.245">2274 560 12235 0 0,'0'0'2443'0'0,"0"0"-313"0"0,0 0-237 0 0,0 0-151 0 0,0 0-180 0 0,0 0-307 0 0,0 0-328 0 0,0 0-259 0 0,0 0-183 0 0,0 0-105 0 0,0 0-46 0 0,0 0-46 0 0,0 0-26 0 0,19 1 873 0 0,194 1 1260 0 0,-29-9-2074 0 0,-182 7-377 0 0,-1 0 0 0 0,1 0 1 0 0,0 0-1 0 0,-1 1 0 0 0,1-1 1 0 0,0 0-1 0 0,-1 1 0 0 0,1-1 1 0 0,0 1-1 0 0,-1-1 0 0 0,1 1 1 0 0,-1 0-1 0 0,1 0 0 0 0,-1 0 1 0 0,1 0-1 0 0,-1 0 0 0 0,0 0 1 0 0,1 0-1 0 0,-1 0 0 0 0,0 0 1 0 0,0 1-1 0 0,0-1 0 0 0,0 0 1 0 0,0 1-1 0 0,0-1 0 0 0,0 1 1 0 0,0-1 55 0 0,3 20-8957 0 0,-4-17-3588 0 0</inkml:trace>
  <inkml:trace contextRef="#ctx0" brushRef="#br0" timeOffset="2949.359">2994 862 20244 0 0,'0'0'1003'0'0,"0"0"-376"0"0,0 0-94 0 0,0 0 40 0 0,0 0 3 0 0,0 0-40 0 0,0 0-168 0 0,0 0-183 0 0,0 0-103 0 0,0 0-48 0 0,0 0-26 0 0,0 0-20 0 0,0 0-18 0 0,5 17-65 0 0,16 49-57 0 0,-14-109-5897 0 0,-10-6 165 0 0,-5 2 3481 0 0,-25-44 4831 0 0,-80-97 10731 0 0,112 180-13603 0 0,14 17-3683 0 0,-5-3-1264 0 0,0-2-6569 0 0</inkml:trace>
  <inkml:trace contextRef="#ctx0" brushRef="#br0" timeOffset="3311.867">3344 608 15883 0 0,'0'0'1954'0'0,"0"0"-217"0"0,0 0-198 0 0,0 0-177 0 0,0 0-207 0 0,0 0-248 0 0,0 0-189 0 0,0 0-167 0 0,0 0-103 0 0,0 0-60 0 0,0 0-71 0 0,0 0-78 0 0,0 0-60 0 0,-18 1 9 0 0,14 4-187 0 0,-6 2 8 0 0,1 0 0 0 0,0 1 0 0 0,1 1 0 0 0,0-1 0 0 0,0 1 1 0 0,1 1-1 0 0,0-1 0 0 0,1 1 0 0 0,0 1 0 0 0,0-1 0 0 0,1 1 0 0 0,1 0 1 0 0,0 0-1 0 0,0 0 0 0 0,1 0 0 0 0,0 1 0 0 0,1 0 0 0 0,0-1 0 0 0,1 5-9 0 0,4-10 50 0 0,-1 0-1 0 0,1 0 0 0 0,0 0 1 0 0,1-1-1 0 0,-1 1 1 0 0,1-1-1 0 0,0 0 0 0 0,1 0 1 0 0,-1-1-1 0 0,1 1 1 0 0,0-1-1 0 0,0 0 0 0 0,0 0 1 0 0,1 0-1 0 0,-1-1 0 0 0,1 0 1 0 0,0 0-1 0 0,0-1 1 0 0,0 1-1 0 0,0-1 0 0 0,0 0 1 0 0,1-1-1 0 0,-1 0 1 0 0,0 0-1 0 0,1 0 0 0 0,-1-1 1 0 0,1 0-1 0 0,-1 0 1 0 0,1 0-1 0 0,2-2-49 0 0,6 3 146 0 0,-12 0-127 0 0,1 0 0 0 0,-1-1 0 0 0,1 0 0 0 0,0 1 0 0 0,-1-1 0 0 0,1 0 0 0 0,0-1 0 0 0,-1 1 0 0 0,1-1-1 0 0,-1 0 1 0 0,1 1 0 0 0,-1-2 0 0 0,1 1 0 0 0,-1 0 0 0 0,1-1 0 0 0,-1 1 0 0 0,0-1 0 0 0,1-1-19 0 0,1 0-41 0 0,-3 3-3518 0 0,0 0-3768 0 0,-2 0-5509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0 0 0,'0'0'1914'0'0,"0"0"-197"0"0,0 0 69 0 0,0 0 155 0 0,0 0 26 0 0,0 0-123 0 0,0 0-224 0 0,0 0-229 0 0,0 0-225 0 0,0 0-193 0 0,0 0-131 0 0,0 0-105 0 0,0 0-56 0 0,3 0-25 0 0,10 3 1051 0 0,-13-2-1204 0 0,0-1-6 0 0,0 0 4 0 0,0 0 1 0 0,0 0 11 0 0,0 0-5 0 0,-4 0 3476 0 0,-21 3-3699 0 0,-142 23-3 0 0,91-11-174 0 0,-264 69 411 0 0,272-62-123 0 0,109 1 458 0 0,154 36-496 0 0,29 10-225 0 0,-206-61-129 0 0,-12-7-7 0 0,0 1 0 0 0,-1 0 0 0 0,1 0 0 0 0,-1 1 0 0 0,0-1 0 0 0,1 1 0 0 0,-1 0 0 0 0,0 1 0 0 0,-1-1 0 0 0,1 1 0 0 0,-1 0 0 0 0,1 0 0 0 0,-1 1 0 0 0,0-1 0 0 0,-1 1 3 0 0,-3-2 17 0 0,-1 0-1 0 0,1 0 1 0 0,-1 0 0 0 0,0 0-1 0 0,0 0 1 0 0,0 0 0 0 0,-1-1-1 0 0,1 1 1 0 0,-1 0 0 0 0,1-1 0 0 0,-1 1-1 0 0,0-1 1 0 0,0 0 0 0 0,0 1-1 0 0,0-1 1 0 0,0 0 0 0 0,-1 0-1 0 0,1-1 1 0 0,-1 1 0 0 0,1 0-1 0 0,-1-1 1 0 0,0 1 0 0 0,1-1 0 0 0,-1 0-1 0 0,0 0 1 0 0,0 0 0 0 0,0-1-1 0 0,0 1 1 0 0,0 0 0 0 0,-1-1-17 0 0,-9 6 50 0 0,-328 163 76 0 0,256-106-152 0 0,52-9 63 0 0,33-53-56 0 0,0-1 31 0 0,0 0-5 0 0,0 0-31 0 0,0 0 41 0 0,0 0 2 0 0,0 0-30 0 0,0 0-1 0 0,0 0 32 0 0,0 0-22 0 0,32 7-30 0 0,136-7 210 0 0,81-7-71 0 0,-32-1-50 0 0,-133 5 58 0 0,-53-1-114 0 0,-31 4 10 0 0,-13-7-3133 0 0,5 7-3004 0 0,5 0 1995 0 0,-3 0-8769 0 0</inkml:trace>
  <inkml:trace contextRef="#ctx0" brushRef="#br0" timeOffset="879.222">380 866 11514 0 0,'0'0'2168'0'0,"0"0"-256"0"0,0 0-174 0 0,0 0-127 0 0,0 0-211 0 0,0 0-237 0 0,0 0-147 0 0,0 0-144 0 0,0 0-117 0 0,0 0-97 0 0,0 0-92 0 0,0 0-87 0 0,0 0-80 0 0,-5 0-132 0 0,-24 7 187 0 0,38-25 1279 0 0,-9 18-1737 0 0,5-3-820 0 0,0 2-8714 0 0,-5 1 8412 0 0,5 0-11582 0 0</inkml:trace>
  <inkml:trace contextRef="#ctx0" brushRef="#br0" timeOffset="2064.553">888 167 7810 0 0,'0'0'2824'0'0,"0"0"-715"0"0,0 0-344 0 0,0 0-48 0 0,0 0-72 0 0,0 0-168 0 0,0 0-240 0 0,0 0-247 0 0,0 0-189 0 0,0 0-124 0 0,0 0-65 0 0,0 0-39 0 0,8-11-42 0 0,27-34-34 0 0,19 21 910 0 0,-46 23-1227 0 0,-3 1-129 0 0,1-1 0 0 0,-1 1 0 0 0,1 0 0 0 0,-1 1 0 0 0,1-1-1 0 0,-1 1 1 0 0,1 0 0 0 0,-1 1 0 0 0,0-1 0 0 0,1 1 0 0 0,-1 0 0 0 0,0 0-1 0 0,0 1 1 0 0,0-1 0 0 0,-1 1 0 0 0,1 0 0 0 0,0 1 0 0 0,-1-1-1 0 0,0 1 1 0 0,0 0 0 0 0,0 0 0 0 0,0 0 0 0 0,-1 0 0 0 0,0 1 0 0 0,0-1-1 0 0,0 1 1 0 0,0 0 0 0 0,-1 0 0 0 0,2 5-51 0 0,5 10 65 0 0,-2 1 1 0 0,-1 0-1 0 0,0 0 1 0 0,-2 1-1 0 0,0 0 0 0 0,-1-1 1 0 0,-2 2-66 0 0,1 5 32 0 0,-1 0 1 0 0,-1 0 0 0 0,-2 1-1 0 0,-1-1 1 0 0,-1 0 0 0 0,-1 0-1 0 0,-2-1 1 0 0,0 1-1 0 0,-2-2 1 0 0,-1 1 0 0 0,-1-1-1 0 0,-2-1 1 0 0,-7 12-33 0 0,-32 48 39 0 0,52-115 457 0 0,4 9-487 0 0,2 0-1 0 0,0 0 1 0 0,1 0 0 0 0,2 1 0 0 0,0 0 0 0 0,1 1-1 0 0,11-17-8 0 0,4-9-13 0 0,-4 6 18 0 0,2 1 0 0 0,1 1 1 0 0,2 1-1 0 0,1 2 0 0 0,2 0 1 0 0,4 0-6 0 0,49-29-12 0 0,-80 63 10 0 0,0-1-1 0 0,0 0 1 0 0,-1 0 0 0 0,1 1 0 0 0,0-1 0 0 0,0 1-1 0 0,0 0 1 0 0,0-1 0 0 0,0 1 0 0 0,0 0 0 0 0,0 0 0 0 0,0 0-1 0 0,0 1 1 0 0,0-1 0 0 0,0 0 0 0 0,0 1 0 0 0,0-1 0 0 0,-1 1-1 0 0,1 0 1 0 0,0 0 0 0 0,0-1 0 0 0,0 1 0 0 0,-1 0 0 0 0,1 0-1 0 0,-1 1 1 0 0,1-1 0 0 0,-1 0 0 0 0,1 1 0 0 0,-1-1 0 0 0,1 0-1 0 0,-1 1 1 0 0,0 0 0 0 0,0-1 0 0 0,0 1 0 0 0,1 1 2 0 0,1 14 5 0 0,-1-1 0 0 0,0 1 0 0 0,-1-1 0 0 0,-1 1 0 0 0,0-1 1 0 0,-2 1-1 0 0,0 0 0 0 0,0-1 0 0 0,-2 0 0 0 0,0 0 0 0 0,-1 0 1 0 0,-4 9-6 0 0,-20 106 24 0 0,27-116-61 0 0,3-15 31 0 0,-1 0 0 0 0,0 0-1 0 0,0 0 1 0 0,1 0 0 0 0,-1 0 0 0 0,0 0-1 0 0,1 0 1 0 0,-1 0 0 0 0,0 0 0 0 0,0 0-1 0 0,1 0 1 0 0,-1 0 0 0 0,0 0 0 0 0,0 0-1 0 0,1 0 1 0 0,-1 0 0 0 0,0 0 0 0 0,0 0 0 0 0,1 1-1 0 0,-1-1 1 0 0,0 0 0 0 0,0 0 0 0 0,1 0-1 0 0,-1 0 1 0 0,0 1 0 0 0,0-1 0 0 0,0 0-1 0 0,0 0 1 0 0,1 0 0 0 0,-1 1 0 0 0,0-1 6 0 0,44-63 19 0 0,2-6-53 0 0,2 3 1 0 0,4 2-1 0 0,17-13 34 0 0,-15 23-34 0 0,-53 54 33 0 0,-1-1 0 0 0,0 1 0 0 0,1 0-1 0 0,-1 0 1 0 0,0-1 0 0 0,1 1 0 0 0,-1 0 0 0 0,0-1 0 0 0,1 1 0 0 0,-1 0 0 0 0,1 0 0 0 0,-1 0 0 0 0,1 0 0 0 0,-1-1 0 0 0,0 1 0 0 0,1 0 0 0 0,-1 0 0 0 0,1 0 0 0 0,-1 0 0 0 0,1 0 0 0 0,-1 0 0 0 0,1 0 0 0 0,-1 0 0 0 0,0 0 0 0 0,1 0 0 0 0,-1 0 0 0 0,1 0 0 0 0,-1 1 0 0 0,1-1 0 0 0,-1 0 0 0 0,0 0 0 0 0,1 0-1 0 0,-1 1 1 0 0,1-1 0 0 0,-1 0 0 0 0,0 0 0 0 0,1 1 0 0 0,-1-1 0 0 0,0 0 0 0 0,1 1 0 0 0,-1-1 0 0 0,0 0 0 0 0,0 1 0 0 0,1-1 0 0 0,-1 1 0 0 0,0-1 0 0 0,0 0 0 0 0,0 1 0 0 0,1-1 0 0 0,-1 1 0 0 0,0-1 0 0 0,0 1 0 0 0,0-1 0 0 0,0 0 0 0 0,0 1 0 0 0,0-1 0 0 0,0 1 0 0 0,0-1 0 0 0,0 1 0 0 0,0-1-1 0 0,0 1 1 0 0,0-1 0 0 0,0 0 0 0 0,0 1 0 0 0,-1-1 0 0 0,1 1 0 0 0,0-1 1 0 0,2 14 30 0 0,0 0-1 0 0,-2 1 0 0 0,1-1 1 0 0,-2 0-1 0 0,0 0 0 0 0,0 0 1 0 0,-2 0-1 0 0,1 0 0 0 0,-2 0 1 0 0,0 0-1 0 0,-1 1-29 0 0,-26 72 220 0 0,19-58-185 0 0,2 1 1 0 0,0 0-1 0 0,2 0 1 0 0,2 1-1 0 0,0 7-35 0 0,0 50-108 0 0,29-76-1445 0 0,-13-16-2175 0 0,-2 0-4205 0 0,-5 0-4638 0 0</inkml:trace>
  <inkml:trace contextRef="#ctx0" brushRef="#br0" timeOffset="2397.391">1887 804 18724 0 0,'0'0'1224'0'0,"0"0"-669"0"0,0 0-103 0 0,0 0 254 0 0,0 0 204 0 0,0 0 103 0 0,0 0-113 0 0,0 0-228 0 0,0 0-103 0 0,0 0-80 0 0,0 0-53 0 0,0 0-32 0 0,0 0-49 0 0,1 14-69 0 0,3 68 165 0 0,-22-13 170 0 0,15-56-803 0 0,1-20-1283 0 0,2-24-6788 0 0,0 27 5235 0 0,0-4-8790 0 0</inkml:trace>
  <inkml:trace contextRef="#ctx0" brushRef="#br0" timeOffset="2749.158">1988 446 7914 0 0,'0'0'6597'0'0,"0"0"-3739"0"0,0 0-1228 0 0,0 0-138 0 0,0 0-88 0 0,0 0-190 0 0,0 0-190 0 0,0 0-165 0 0,0 0-187 0 0,0 0-110 0 0,0 0-114 0 0,0 0-111 0 0,-2 0-73 0 0,-24 7 302 0 0,20-3-276 0 0,6-4-316 0 0,0 0 30 0 0,0 0 5 0 0,0 0 2 0 0,9-4 175 0 0,-22 6-7 0 0,1 6-3385 0 0,0 1-5161 0 0,12-9-4265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5753 0 0,'0'0'1805'0'0,"0"0"-36"0"0,0 0 54 0 0,0 0 63 0 0,0 0-24 0 0,0 0-218 0 0,0 0-305 0 0,0 0-296 0 0,0 0-244 0 0,0 0-192 0 0,0 0-107 0 0,0 0-11 0 0,0 0 15 0 0,8-17 22 0 0,26-50 22 0 0,19 22 910 0 0,-45 42-1312 0 0,0-1 1 0 0,0 1 0 0 0,0 0 0 0 0,0 0 0 0 0,0 1 0 0 0,1 0 0 0 0,-1 1 0 0 0,1 0 0 0 0,0 0 0 0 0,-1 1 0 0 0,1 0 0 0 0,0 1-147 0 0,-5 1 32 0 0,1 0 1 0 0,-1 0 0 0 0,0 1-1 0 0,0-1 1 0 0,0 1 0 0 0,-1 0 0 0 0,1 1-1 0 0,-1-1 1 0 0,1 0 0 0 0,-1 1 0 0 0,0 0-1 0 0,0 0 1 0 0,-1 0 0 0 0,1 0-1 0 0,-1 0 1 0 0,0 1 0 0 0,0-1 0 0 0,0 0-1 0 0,-1 1 1 0 0,1 0 0 0 0,-1 3-33 0 0,4 2 57 0 0,3 17 31 0 0,-1-1 0 0 0,-1 1 0 0 0,-1 1 0 0 0,-2-1 1 0 0,-1 1-1 0 0,-1-1 0 0 0,-1 1 0 0 0,-3 23-88 0 0,-4-5 60 0 0,-1 0 0 0 0,-3 0 0 0 0,-2-1 0 0 0,-2 0 0 0 0,-1-1 0 0 0,-3-1 0 0 0,-7 12-60 0 0,-5 13 102 0 0,30-65-66 0 0,1-3-28 0 0,0 0 16 0 0,0 0 6 0 0,0 0 26 0 0,0-6 10 0 0,0 0 0 0 0,0 0 0 0 0,0 0-1 0 0,1 0 1 0 0,0 0 0 0 0,0 0 0 0 0,1 0-1 0 0,-1 0 1 0 0,1 0 0 0 0,1 1 0 0 0,-1-1 0 0 0,1 0-1 0 0,0 0-65 0 0,5-11 44 0 0,112-191-13 0 0,-79 148-23 0 0,2 2 0 0 0,3 2 1 0 0,2 2-1 0 0,3 3 0 0 0,2 1 0 0 0,20-12-8 0 0,-52 51-2 0 0,-21 11-14 0 0,0 0-18 0 0,29 67 136 0 0,-19-32-74 0 0,-1-1 1 0 0,-2 1 0 0 0,-1 1-1 0 0,-2-1 1 0 0,-1 1 0 0 0,-2 0-1 0 0,-2 0 1 0 0,-1 4-29 0 0,-30 96 67 0 0,11-89-71 0 0,21-46 2 0 0,6-27 104 0 0,71-103-214 0 0,-11 32 80 0 0,5 2 0 0 0,59-58 32 0 0,-64 94-44 0 0,-62 61 39 0 0,-1 0 0 0 0,0 0 0 0 0,0 0 0 0 0,0 1 0 0 0,0-1 0 0 0,-1 1 0 0 0,1-1 0 0 0,-1 1 0 0 0,1 0 0 0 0,-1 0 0 0 0,0 0 0 0 0,0 1 0 0 0,0-1 0 0 0,-1 0 0 0 0,1 1 0 0 0,-1-1 0 0 0,0 1 1 0 0,0-1-1 0 0,0 1 5 0 0,3 4-12 0 0,3 10 48 0 0,-1 1 0 0 0,0-1 0 0 0,-2 1-1 0 0,0 0 1 0 0,-1 0 0 0 0,-1 0 0 0 0,-1 0-1 0 0,0 0 1 0 0,-2 1 0 0 0,0-1 0 0 0,-2 5-36 0 0,-48 152 300 0 0,38-61-182 0 0,13-115-1263 0 0,1-3-3099 0 0,0 1-5084 0 0,4-1-3016 0 0</inkml:trace>
  <inkml:trace contextRef="#ctx0" brushRef="#br0" timeOffset="916.385">1402 321 2417 0 0,'0'0'2545'0'0,"0"0"-932"0"0,0 0-197 0 0,0 0 358 0 0,0 0 325 0 0,0 0 60 0 0,0 0-293 0 0,0 0-509 0 0,0 0-379 0 0,0 0-223 0 0,0 0-118 0 0,0 0-81 0 0,0-7 610 0 0,-34 132 1857 0 0,17 62-1661 0 0,16-183-1337 0 0,1-1 0 0 0,0 1 0 0 0,0-1 0 0 0,0 1 0 0 0,0-1 0 0 0,0 1 0 0 0,1-1 0 0 0,0 1 0 0 0,0-1 0 0 0,0 0 0 0 0,0 1 0 0 0,0-1 0 0 0,1 0 1 0 0,-1 0-1 0 0,1 0 0 0 0,0 0 0 0 0,0 0 0 0 0,0 0 0 0 0,0 0 0 0 0,1-1 0 0 0,-1 1 0 0 0,1-1 0 0 0,-1 0 0 0 0,1 0 0 0 0,0 0 0 0 0,0 0 0 0 0,0 0 0 0 0,0 0 0 0 0,0-1 0 0 0,1 1 0 0 0,-1-1 0 0 0,0 0 0 0 0,1 0 0 0 0,-1-1 1 0 0,0 1-1 0 0,1 0 0 0 0,-1-1 0 0 0,1 0 0 0 0,-1 0 0 0 0,1 0 0 0 0,-1 0 0 0 0,1-1 0 0 0,-1 1 0 0 0,1-1 0 0 0,-1 0 0 0 0,2-1-25 0 0,16-13 154 0 0,0-2 0 0 0,-1 0 0 0 0,-1-1 0 0 0,-1-1 0 0 0,-1-1 0 0 0,0-1 0 0 0,-1-1-154 0 0,0 2 74 0 0,11-15 35 0 0,-2-1 0 0 0,-1 0-1 0 0,-2-2 1 0 0,7-19-109 0 0,-6-1 403 0 0,-23 98-256 0 0,-8 777 219 0 0,9-790-352 0 0,-1 0 0 0 0,-2 0 0 0 0,-1 0 0 0 0,-1 0 0 0 0,-1-1 0 0 0,-2 1 0 0 0,0-1 0 0 0,-2-1-1 0 0,-1 0 1 0 0,-1 0 0 0 0,0-1 0 0 0,-2 0 0 0 0,-1-1 0 0 0,-14 18-14 0 0,21-35 16 0 0,0 0 0 0 0,0 0-1 0 0,0-1 1 0 0,0 1 0 0 0,-1-2 0 0 0,0 1-1 0 0,0-1 1 0 0,-1 0 0 0 0,1-1 0 0 0,-1 0-1 0 0,1 0 1 0 0,-1-1 0 0 0,0 0 0 0 0,0 0-1 0 0,0-1 1 0 0,0-1 0 0 0,-3 1-16 0 0,9-3 6 0 0,0 0 0 0 0,0 0-1 0 0,0 0 1 0 0,0 0 0 0 0,0 0-1 0 0,0-1 1 0 0,0 0 0 0 0,1 1 0 0 0,-1-1-1 0 0,1 0 1 0 0,0 0 0 0 0,0 0 0 0 0,0-1-1 0 0,0 1 1 0 0,1 0 0 0 0,-1-1-1 0 0,1 1 1 0 0,0-1 0 0 0,0 1 0 0 0,0-1-1 0 0,0 0 1 0 0,1 1 0 0 0,-1-1 0 0 0,1 0-1 0 0,0 0 1 0 0,0 1 0 0 0,1-1-1 0 0,-1 0 1 0 0,1 1 0 0 0,-1-1 0 0 0,1 0-1 0 0,1-1-5 0 0,-2 3 0 0 0,4-17-1 0 0,0 0 0 0 0,1 0 0 0 0,1 1 0 0 0,1 0 0 0 0,1 0 0 0 0,0 0 0 0 0,2 1 0 0 0,-1 0 0 0 0,2 1 0 0 0,0 0 0 0 0,3-2 1 0 0,11-12-26 0 0,1 1-1 0 0,2 1 1 0 0,0 1 0 0 0,2 2-1 0 0,1 1 1 0 0,9-5 26 0 0,-27 20-51 0 0,5-20-4129 0 0,-16 6-7424 0 0,-2 19-216 0 0</inkml:trace>
  <inkml:trace contextRef="#ctx0" brushRef="#br0" timeOffset="1530.576">1350 56 8602 0 0,'0'0'2070'0'0,"0"0"-246"0"0,0 0-104 0 0,0 0-18 0 0,0 0-15 0 0,0 0-123 0 0,0 0-190 0 0,0 0-182 0 0,0 0-166 0 0,0 0-123 0 0,0 0-82 0 0,0 0-58 0 0,0 0-76 0 0,-3-3-88 0 0,-8-7-94 0 0,9 8-85 0 0,2 2-61 0 0,0 0-34 0 0,0 0-31 0 0,28 4 2018 0 0,181-23-1206 0 0,134 5-535 0 0,-346 5-1459 0 0,2 7-6518 0 0,1 2 5515 0 0,0 0-10100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2625 0 0,'0'0'1948'0'0,"0"0"34"0"0,0 0 86 0 0,0 0 47 0 0,0 0-138 0 0,0 0-309 0 0,0 0-350 0 0,0 0-314 0 0,0 0-215 0 0,0 0-140 0 0,0 0-120 0 0,10 12 1062 0 0,-9-3-1260 0 0,0 1 1 0 0,0 0-1 0 0,-1 0 1 0 0,-1 0-1 0 0,1-1 0 0 0,-2 1 1 0 0,1 0-1 0 0,-1 0 1 0 0,-1-1-1 0 0,1 1 0 0 0,-2-1 1 0 0,1 0-1 0 0,-1 0 1 0 0,-1 0-332 0 0,-54 86 93 0 0,58-94-382 0 0,1-1-297 0 0,0 0-495 0 0,4-4-6120 0 0,-2 0-4213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0 0 0,'0'0'432'0'0,"0"0"554"0"0,0 0 339 0 0,0 0 285 0 0,0 0 286 0 0,0 0 102 0 0,0 0-89 0 0,0 0-181 0 0,0 0-222 0 0,0 0-220 0 0,0 0-177 0 0,-4-4-125 0 0,-9-11-103 0 0,11 1 4223 0 0,18-3-5005 0 0,-14 15 297 0 0,7-7-239 0 0,-1 1 0 0 0,1 1 1 0 0,0 0-1 0 0,1 0 0 0 0,-1 0 0 0 0,1 2 1 0 0,1-1-1 0 0,-1 1 0 0 0,1 0 0 0 0,0 1 0 0 0,0 1 1 0 0,0 0-1 0 0,0 0 0 0 0,1 1 0 0 0,-1 0 1 0 0,1 1-1 0 0,0 0 0 0 0,-1 1 0 0 0,9 1-157 0 0,-17 0 25 0 0,0 0-1 0 0,0 0 1 0 0,0 0 0 0 0,0 1-1 0 0,0-1 1 0 0,0 1-1 0 0,0-1 1 0 0,-1 1 0 0 0,1 0-1 0 0,-1 0 1 0 0,1 0 0 0 0,-1 1-1 0 0,0-1 1 0 0,0 0-1 0 0,0 1 1 0 0,0 0 0 0 0,0-1-1 0 0,-1 1 1 0 0,1 0-1 0 0,-1 0 1 0 0,0 0 0 0 0,1 0-1 0 0,-1 0 1 0 0,-1 0-1 0 0,1 0 1 0 0,0 0 0 0 0,-1 0-25 0 0,7 94 545 0 0,-7-81-496 0 0,-4 30 74 0 0,-1-1 0 0 0,-2-1 0 0 0,-2 1 0 0 0,-2-1-1 0 0,-8 19-122 0 0,-5 22 64 0 0,-57 142 124 0 0,77-220 124 0 0,13-35-32 0 0,9-31-268 0 0,2 1 0 0 0,3 1 1 0 0,2 1-1 0 0,3 2 0 0 0,2 0 0 0 0,2 2 1 0 0,3 1-1 0 0,1 2 0 0 0,3 2 0 0 0,2 1 1 0 0,19-14-13 0 0,14 8 32 0 0,-27 37-112 0 0,-45 33 53 0 0,0 9 81 0 0,-1 0 1 0 0,-2 0-1 0 0,0 0 1 0 0,-2 0-1 0 0,-1 0 1 0 0,-1-1 0 0 0,-9 26-55 0 0,-9 65 90 0 0,-10 82-14 0 0,-2-118-99 0 0,35-108-41 0 0,14-11 54 0 0,1 1-1 0 0,2 0 0 0 0,1 2 0 0 0,2 0 1 0 0,1 0-1 0 0,2 2 0 0 0,3 0 11 0 0,-4 0-19 0 0,12-13 3 0 0,1 1 0 0 0,3 1 1 0 0,1 3-1 0 0,17-13 16 0 0,-7 20-31 0 0,-48 34 10 0 0,0 0 13 0 0,-1 0 11 0 0,0 0-10 0 0,0 0-8 0 0,0 0 5 0 0,0 0 15 0 0,0 0-12 0 0,0 0 6 0 0,0 0-16 0 0,0 0 1 0 0,8 22 2 0 0,-1-4 45 0 0,-2 0 1 0 0,-1 0-1 0 0,0 0 0 0 0,-1 1 0 0 0,-1-1 0 0 0,0 1 1 0 0,-2 0-1 0 0,0 0 0 0 0,-1 0 0 0 0,-3 9-31 0 0,-45 205 311 0 0,-2-24-128 0 0,49-198-200 0 0,6-20-225 0 0,8-15-102 0 0,21-15-1864 0 0,-22 27-1270 0 0,1 0-3797 0 0,-5 5-5008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3009 0 0,'0'0'2124'0'0,"0"0"-617"0"0,0 0-235 0 0,0 0 67 0 0,0 0 175 0 0,0 0 138 0 0,0 0-5 0 0,0 0-136 0 0,0 0-168 0 0,0 0-170 0 0,0 0-144 0 0,0 0-83 0 0,-26 0-70 0 0,-105 0 709 0 0,125 1 3853 0 0,26 1-3745 0 0,189-25-338 0 0,215 3-473 0 0,-350 15-901 0 0,-36-10-2328 0 0,-21 10 450 0 0,-1 1-1403 0 0,-3 3-3934 0 0,-2 1-5295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0 0 0,'0'0'1239'0'0,"0"0"28"0"0,0 0 180 0 0,0 0 251 0 0,0 0 149 0 0,0 0 1 0 0,0 0-130 0 0,0 0-194 0 0,0 0-177 0 0,0 0-129 0 0,0 0-108 0 0,0 0-77 0 0,0 0-72 0 0,-5-5 429 0 0,4 3 7460 0 0,257-9-6430 0 0,-106 0-1906 0 0,-144 5-1923 0 0,-22 6-3088 0 0,0 9 141 0 0,6-2-2414 0 0,3-2-4852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6761 0 0,'0'0'3435'0'0,"0"0"-730"0"0,0 0-556 0 0,0 0-225 0 0,0 0-178 0 0,0 0-222 0 0,0 0-257 0 0,0 0-187 0 0,0 0-118 0 0,0 0-35 0 0,0 0-22 0 0,0 0-126 0 0,7 6-109 0 0,21 19-79 0 0,42-12 1023 0 0,-59-13-1431 0 0,219-36 1086 0 0,-202 33-1536 0 0,8-1-987 0 0,-14-4-8600 0 0,-19 8-2893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7426 0 0,'0'0'3286'0'0,"0"0"-1539"0"0,0 0-706 0 0,0 0-2 0 0,0 0 233 0 0,0 0 165 0 0,0 0-64 0 0,0 0-251 0 0,0 0-299 0 0,0 0-228 0 0,0 0-109 0 0,0 0 25 0 0,-2 6 19 0 0,-22 51 1466 0 0,-29 57 634 0 0,54-115-2633 0 0,-1 1 0 0 0,1 0 0 0 0,-1-1 0 0 0,1 1 1 0 0,0 0-1 0 0,-1 0 0 0 0,1-1 0 0 0,0 1 0 0 0,-1 0 0 0 0,1 0 0 0 0,0 0 1 0 0,-1 0-1 0 0,1 0 0 0 0,0 0 0 0 0,-1 0 0 0 0,1 0 0 0 0,0 0 1 0 0,-1 0-1 0 0,1 0 0 0 0,0 0 0 0 0,-1 1 0 0 0,1-1 0 0 0,0 0 0 0 0,-1 0 1 0 0,1 1-1 0 0,0-1 0 0 0,-1 0 0 0 0,1 1 0 0 0,-1-1 0 0 0,1 1 1 0 0,-1-1-1 0 0,1 1 0 0 0,-1-1 0 0 0,1 1 0 0 0,-1-1 0 0 0,1 1 0 0 0,-1-1 1 0 0,0 1-1 0 0,1 0 0 0 0,-1-1 0 0 0,0 1 0 0 0,0 0 0 0 0,1-1 0 0 0,-1 1 1 0 0,0 0-1 0 0,0-1 0 0 0,0 1 0 0 0,0 0 0 0 0,0-1 0 0 0,0 1 1 0 0,0 0 1 0 0,20-41-4293 0 0,-11 22-4205 0 0,-7 10-2923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0 0 0,'0'0'317'0'0,"0"0"688"0"0,0 0 310 0 0,0 0 233 0 0,0 0 204 0 0,0 0 166 0 0,0 0 26 0 0,0 0-125 0 0,0 0-159 0 0,0 0-196 0 0,0 0-140 0 0,0 0-110 0 0,0 0-122 0 0,-3-1-140 0 0,3 1-807 0 0,0 0-1 0 0,1 0 1 0 0,-1 0 0 0 0,0 0-1 0 0,0 0 1 0 0,1 0 0 0 0,-1-1-1 0 0,0 1 1 0 0,0 0 0 0 0,1 0-1 0 0,-1 0 1 0 0,0 0-1 0 0,0-1 1 0 0,1 1 0 0 0,-1 0-1 0 0,0 0 1 0 0,0 0 0 0 0,0-1-1 0 0,0 1 1 0 0,1 0 0 0 0,-1 0-1 0 0,0-1 1 0 0,0 1-1 0 0,0 0 1 0 0,0 0 0 0 0,0-1-1 0 0,0 1 1 0 0,0 0 0 0 0,0 0-1 0 0,0-1 1 0 0,0 1 0 0 0,0 0-1 0 0,0-1 1 0 0,0 1-1 0 0,0 0 1 0 0,0 0 0 0 0,0-1-1 0 0,0 1 1 0 0,0 0 0 0 0,0-1-1 0 0,0 1 1 0 0,0 0 0 0 0,0 0-1 0 0,-1-1-144 0 0,16-2-235 0 0,31-11 761 0 0,1 2 0 0 0,1 3 0 0 0,0 1 0 0 0,0 3 0 0 0,23 1-526 0 0,-54 4 66 0 0,-15-1-55 0 0,1 0 0 0 0,-1 0 0 0 0,0 0 0 0 0,1 1 0 0 0,-1-1 0 0 0,0 1 0 0 0,1 0 0 0 0,-1 0 0 0 0,0 0 0 0 0,1 0 1 0 0,-1 0-1 0 0,1 0 0 0 0,-1 0 0 0 0,0 1 0 0 0,1-1 0 0 0,-1 1 0 0 0,0 0 0 0 0,0 0 0 0 0,1 0 0 0 0,-1 0 0 0 0,0 0 0 0 0,0 0 0 0 0,0 1 1 0 0,0-1-1 0 0,0 0 0 0 0,-1 1 0 0 0,1 0 0 0 0,0-1 0 0 0,-1 1 0 0 0,1 0 0 0 0,-1 0 0 0 0,0 0 0 0 0,1 0 0 0 0,-1 0 0 0 0,0 0 1 0 0,0 1-1 0 0,0-1 0 0 0,-1 0 0 0 0,1 2-11 0 0,-2 7 38 0 0,-2 1 0 0 0,0-1 1 0 0,0 0-1 0 0,-1 0 0 0 0,-1 0 0 0 0,0-1 1 0 0,0 1-1 0 0,-1-1 0 0 0,0 0 0 0 0,-1-1 1 0 0,0 0-1 0 0,0 0 0 0 0,-1 0 0 0 0,0-1 1 0 0,-1 0-1 0 0,0 0-38 0 0,-19 22 40 0 0,-287 336 155 0 0,313-364-195 0 0,-1 1 1 0 0,1 0 0 0 0,0-1 0 0 0,0 1 0 0 0,1 0 0 0 0,-1 0 0 0 0,1 0-1 0 0,-1 0 1 0 0,1 1 0 0 0,0-1 0 0 0,0 0 0 0 0,1 0 0 0 0,-1 1 0 0 0,0-1-1 0 0,1 1 1 0 0,0-1 0 0 0,0 0 0 0 0,0 1 0 0 0,0-1 0 0 0,1 0 0 0 0,-1 1-1 0 0,1-1 1 0 0,0 0 0 0 0,0 1 0 0 0,1 2-1 0 0,9-1 50 0 0,0-1 0 0 0,1 1 0 0 0,-1-2 0 0 0,1 1 1 0 0,0-2-1 0 0,0 0 0 0 0,0 0 0 0 0,0-1 0 0 0,0 0 0 0 0,1-1 0 0 0,-1-1 0 0 0,0 0 1 0 0,0 0-1 0 0,0-1 0 0 0,0-1 0 0 0,0 0 0 0 0,-1-1 0 0 0,11-4-50 0 0,40-6 204 0 0,61 3 58 0 0,-122 11-270 0 0,-1 0 18 0 0,0 0 19 0 0,0 0 6 0 0,0 0-21 0 0,0 0-30 0 0,0 0-20 0 0,0 0 22 0 0,0 0 6 0 0,0 0-4 0 0,0 0-24 0 0,0 0-30 0 0,-3-23-2760 0 0,-7-4-1267 0 0,1 11-5115 0 0,7 12-2221 0 0</inkml:trace>
  <inkml:trace contextRef="#ctx0" brushRef="#br0" timeOffset="352.794">61 433 4017 0 0,'0'0'2808'0'0,"0"0"-846"0"0,0 0-229 0 0,0 0 155 0 0,0 0 122 0 0,0 0-27 0 0,0 0-217 0 0,0 0-261 0 0,0 0-227 0 0,0 0-217 0 0,0 0-156 0 0,0 0-115 0 0,0 0-103 0 0,-10-2-73 0 0,-30-5-50 0 0,30 5-63 0 0,10 2-69 0 0,0 0-42 0 0,0 0-53 0 0,16 0 718 0 0,356-26 1362 0 0,-307 25-2227 0 0,1-1-2768 0 0,-65-2 38 0 0,-1 1 679 0 0,1 2-3908 0 0,-1-2-6063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10642 0 0,'0'0'1926'0'0,"0"0"-515"0"0,0 0-96 0 0,0 0 23 0 0,0 0-1 0 0,0 0-117 0 0,0 0-222 0 0,0 0-138 0 0,0 0-114 0 0,0 0-73 0 0,0 0-29 0 0,0 0-33 0 0,0 0-27 0 0,-5 8-22 0 0,-26 43 425 0 0,14 80 1977 0 0,17-130-2976 0 0,6-5-4242 0 0,-2-7-6894 0 0,-1 8-608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89 376 3657 0 0,'0'0'2063'0'0,"0"0"-133"0"0,0 0-42 0 0,0 0-42 0 0,0 0-87 0 0,0 0-216 0 0,0 0-352 0 0,0 0-392 0 0,0 0-302 0 0,0 0-188 0 0,0 0 53 0 0,3 2 163 0 0,5 2-221 0 0,-1-1 1 0 0,1 1-1 0 0,0-1 0 0 0,-1-1 0 0 0,1 0 0 0 0,0 0 1 0 0,1 0-1 0 0,-1-1 0 0 0,0 0 0 0 0,0-1 0 0 0,1 0 1 0 0,-1 0-1 0 0,0 0 0 0 0,0-1 0 0 0,1-1 0 0 0,-1 1 1 0 0,0-2-1 0 0,0 1 0 0 0,-1-1 0 0 0,1 0-304 0 0,0 1 99 0 0,1-2-1 0 0,-1 1 0 0 0,-1-1 0 0 0,1 0 1 0 0,-1 0-1 0 0,1-1 0 0 0,-1 0 0 0 0,0 0 1 0 0,-1-1-1 0 0,0 0 0 0 0,0 0 1 0 0,0-1-1 0 0,0 1 0 0 0,-1-1 0 0 0,0 0 1 0 0,-1-1-1 0 0,1 1 0 0 0,-1-1 1 0 0,-1 0-1 0 0,0 0 0 0 0,0 0 0 0 0,0-1 1 0 0,-1-2-99 0 0,-1 8 7 0 0,0-1 0 0 0,0 0 0 0 0,-1 0 0 0 0,0 1 0 0 0,1-1 0 0 0,-2 0 0 0 0,1 0 0 0 0,0 0 0 0 0,-1 1 0 0 0,1-1 0 0 0,-1 0 0 0 0,0 1 1 0 0,-1-1-1 0 0,1 1 0 0 0,0-1 0 0 0,-1 1 0 0 0,0-1 0 0 0,0 1 0 0 0,0 0 0 0 0,0 0 0 0 0,0 0 0 0 0,-1 0 0 0 0,0 0 0 0 0,1 1 0 0 0,-1-1 0 0 0,0 1 0 0 0,0-1 1 0 0,0 1-1 0 0,0 0 0 0 0,-1 0 0 0 0,1 1 0 0 0,-1-1 0 0 0,1 1 0 0 0,-1 0 0 0 0,1 0 0 0 0,-1 0 0 0 0,-1 0-7 0 0,-8 0-12 0 0,0 1-1 0 0,-1 1 0 0 0,1 0 1 0 0,0 1-1 0 0,-1 0 1 0 0,1 1-1 0 0,0 0 1 0 0,1 1-1 0 0,-1 1 0 0 0,1 0 1 0 0,0 1-1 0 0,0 0 1 0 0,0 1-1 0 0,1 0 0 0 0,0 1 1 0 0,0 0-1 0 0,1 0 1 0 0,0 1-1 0 0,1 1 1 0 0,-1 0-1 0 0,2 0 0 0 0,0 1 1 0 0,0 0-1 0 0,1 0 1 0 0,0 0-1 0 0,1 1 1 0 0,0 0-1 0 0,1 1 0 0 0,1-1 1 0 0,0 1-1 0 0,0 0 1 0 0,1 0-1 0 0,1 0 1 0 0,0 1-1 0 0,1-1 13 0 0,1-4 8 0 0,0-1 1 0 0,1 0-1 0 0,-1 0 1 0 0,2 0-1 0 0,-1 0 0 0 0,1 0 1 0 0,1 0-1 0 0,-1 0 0 0 0,1 0 1 0 0,1-1-1 0 0,-1 1 1 0 0,1-1-1 0 0,1 0 0 0 0,-1 0 1 0 0,1 0-1 0 0,0-1 1 0 0,1 0-1 0 0,0 0 0 0 0,-1 0 1 0 0,2-1-1 0 0,2 2-8 0 0,4 3 43 0 0,1-2 0 0 0,-1 0 0 0 0,2-1 0 0 0,-1 0 0 0 0,1-1 0 0 0,0-1 0 0 0,0 0 0 0 0,1-1 0 0 0,-1 0 0 0 0,1-2 0 0 0,0 0 0 0 0,0 0 0 0 0,0-2 0 0 0,0 0 0 0 0,0 0 0 0 0,10-3-43 0 0,-9 0-11 0 0,0-1-1 0 0,0 0 0 0 0,-1-1 1 0 0,0-1-1 0 0,0-1 0 0 0,0 0 1 0 0,-1-1-1 0 0,0 0 0 0 0,0-1 1 0 0,-1-1-1 0 0,10-9 12 0 0,-2 2-537 0 0,4-3-2108 0 0,-11 5-6790 0 0,-11 11-2498 0 0</inkml:trace>
  <inkml:trace contextRef="#ctx0" brushRef="#br0" timeOffset="486.945">603 689 11090 0 0,'0'0'2561'0'0,"0"0"-514"0"0,0 0-297 0 0,0 0-239 0 0,0 0-191 0 0,0 0-181 0 0,0 0-192 0 0,0 0-147 0 0,0 0-95 0 0,0 0-55 0 0,0 0-73 0 0,0 0-70 0 0,19-33-60 0 0,59-103-64 0 0,-26 40 390 0 0,60-95 37 0 0,-99 168-789 0 0,-13 35-202 0 0,-30 142 73 0 0,30-147 108 0 0,-1 0 0 0 0,1 0 1 0 0,1 1-1 0 0,-1-1 0 0 0,1 0 1 0 0,0 0-1 0 0,1 0 1 0 0,0 0-1 0 0,0 0 0 0 0,0 0 1 0 0,1 0-1 0 0,0 0 0 0 0,1-1 1 0 0,-1 0-1 0 0,1 1 0 0 0,0-1 1 0 0,1-1-1 0 0,-1 1 0 0 0,1-1 1 0 0,0 1-1 0 0,1-1 1 0 0,3 2-1 0 0,-5-4 31 0 0,0 0 1 0 0,0 0 0 0 0,1-1 0 0 0,-1 1-1 0 0,1-1 1 0 0,-1 0 0 0 0,1-1 0 0 0,0 1-1 0 0,0-1 1 0 0,0 0 0 0 0,0 0 0 0 0,0 0-1 0 0,0-1 1 0 0,0 0 0 0 0,0 0 0 0 0,0 0-1 0 0,0 0 1 0 0,0-1 0 0 0,0 0 0 0 0,0 0-1 0 0,0 0 1 0 0,-1-1 0 0 0,1 0 0 0 0,0 0 0 0 0,-1 0-1 0 0,1 0 1 0 0,-1-1 0 0 0,0 1 0 0 0,1-1-1 0 0,-1 0 1 0 0,-1-1 0 0 0,2 0-32 0 0,7-6 51 0 0,0 0 0 0 0,0-1 1 0 0,-1-1-1 0 0,0 0 0 0 0,-1 0 0 0 0,-1-1 1 0 0,0 0-1 0 0,-1-1 0 0 0,0 0 1 0 0,-1 0-1 0 0,-1-1 0 0 0,0 0 0 0 0,-1 0 1 0 0,0 0-1 0 0,-1 0 0 0 0,-1-1 1 0 0,-1 0-1 0 0,0 0 0 0 0,-1 0 0 0 0,-1-3-51 0 0,0 18-389 0 0,-3 21-6317 0 0,3-10-1939 0 0,0-3-3653 0 0</inkml:trace>
  <inkml:trace contextRef="#ctx0" brushRef="#br0" timeOffset="1254.737">1422 384 4641 0 0,'0'0'3267'0'0,"0"0"-542"0"0,0 0-490 0 0,0 0-432 0 0,0 0-288 0 0,0 0-204 0 0,0 0-147 0 0,0 0-71 0 0,0 0-97 0 0,0 0-91 0 0,0 0-83 0 0,0 0-89 0 0,0 0-70 0 0,31-2-69 0 0,95-4-72 0 0,-75-9 305 0 0,-45 12-725 0 0,-2 0-1 0 0,1-1 1 0 0,0 0 0 0 0,-1 0-1 0 0,1 0 1 0 0,-1 0 0 0 0,0-1-1 0 0,-1 0 1 0 0,1 0-1 0 0,-1 0 1 0 0,0 0 0 0 0,0 0-1 0 0,-1-1 1 0 0,1 1 0 0 0,-1-1-1 0 0,-1 0 1 0 0,1 0-1 0 0,-1 1 1 0 0,0-1 0 0 0,0 0-1 0 0,0 0 1 0 0,-1 0-1 0 0,0 0 1 0 0,0 0 0 0 0,-1-4-102 0 0,-1 7-8 0 0,0-1 1 0 0,0 1 0 0 0,0-1 0 0 0,0 1-1 0 0,-1 0 1 0 0,1 0 0 0 0,-1 0 0 0 0,0 0-1 0 0,0 0 1 0 0,0 1 0 0 0,0-1-1 0 0,0 1 1 0 0,0 0 0 0 0,-1 0 0 0 0,1 0-1 0 0,-1 0 1 0 0,0 1 0 0 0,1-1 0 0 0,-1 1-1 0 0,0 0 1 0 0,0 0 0 0 0,0 1-1 0 0,0-1 1 0 0,0 1 0 0 0,0 0 0 0 0,0 0-1 0 0,0 0 1 0 0,0 0 0 0 0,0 1 0 0 0,0-1-1 0 0,-1 2 8 0 0,-5 0-27 0 0,-1 1 0 0 0,1 1 0 0 0,1 0 0 0 0,-1 0 0 0 0,1 1 0 0 0,-1 0-1 0 0,2 0 1 0 0,-1 1 0 0 0,0 1 0 0 0,1-1 0 0 0,0 1 0 0 0,1 1 0 0 0,0-1-1 0 0,0 1 1 0 0,0 1 0 0 0,1-1 0 0 0,0 1 0 0 0,1 0 0 0 0,0 0 0 0 0,-2 6 27 0 0,3-8-2 0 0,-1 1 1 0 0,1 1-1 0 0,1-1 1 0 0,0 1-1 0 0,0-1 0 0 0,0 1 1 0 0,1 0-1 0 0,1 0 1 0 0,-1 0-1 0 0,2 0 1 0 0,-1 0-1 0 0,1 0 1 0 0,0 0-1 0 0,1 1 1 0 0,0-1-1 0 0,1 0 1 0 0,0-1-1 0 0,0 1 1 0 0,0 0-1 0 0,2 0 1 0 0,-1-1-1 0 0,1 0 1 0 0,0 1-1 0 0,0-2 1 0 0,1 1-1 0 0,0 0 1 0 0,1-1-1 0 0,0 0 1 0 0,0 0-1 0 0,0-1 1 0 0,1 1-1 0 0,0-2 1 0 0,0 1-1 0 0,0-1 1 0 0,1 0-1 0 0,0 0 1 0 0,2 0 1 0 0,4 0 46 0 0,0-1 0 0 0,0 0 0 0 0,1-2 1 0 0,-1 1-1 0 0,1-2 0 0 0,0 0 0 0 0,-1 0 1 0 0,1-2-1 0 0,0 0 0 0 0,-1 0 0 0 0,1-1 1 0 0,-1-1-1 0 0,1-1 0 0 0,-1 0 0 0 0,0-1 1 0 0,0 0-1 0 0,12-7-46 0 0,1-2 123 0 0,0-1 1 0 0,-2-1-1 0 0,1-2 1 0 0,-2 0-1 0 0,0-2 0 0 0,-2 0 1 0 0,0-2-1 0 0,2-4-123 0 0,-8 5 48 0 0,-1-1 1 0 0,0-1-1 0 0,-2 0 0 0 0,-1-1 0 0 0,-1-1 0 0 0,0 0 0 0 0,-2 0 0 0 0,-1-1 0 0 0,-2 0 1 0 0,0 0-1 0 0,1-18-48 0 0,-6 40 0 0 0,1 1 0 0 0,-1 0 0 0 0,0-1 0 0 0,0 1 1 0 0,0-1-1 0 0,-1 1 0 0 0,1-1 0 0 0,-1 0 0 0 0,0 1 1 0 0,0-1-1 0 0,0 1 0 0 0,-1-1 0 0 0,1 0 0 0 0,-1 1 0 0 0,0-1 1 0 0,0 1-1 0 0,0 0 0 0 0,0-1 0 0 0,0 1 0 0 0,-1 0 0 0 0,0-1 1 0 0,1 1-1 0 0,-1 0 0 0 0,0 0 0 0 0,-1 0 0 0 0,1 1 1 0 0,0-1-1 0 0,-1 1 0 0 0,0-1 0 0 0,0 1 0 0 0,1 0 0 0 0,-1 0 1 0 0,0 0-1 0 0,-1 0 0 0 0,1 0 0 0 0,0 1 0 0 0,-3-1 0 0 0,-3 4-20 0 0,1 0-1 0 0,-1 1 1 0 0,1 0-1 0 0,-1 1 0 0 0,1 0 1 0 0,0 0-1 0 0,1 1 1 0 0,-1 0-1 0 0,1 0 0 0 0,0 1 1 0 0,0 0-1 0 0,0 0 1 0 0,1 1-1 0 0,0 0 0 0 0,0 0 1 0 0,1 0-1 0 0,0 0 0 0 0,0 1 1 0 0,1 0-1 0 0,-3 7 21 0 0,5-13-5 0 0,0 1 0 0 0,1-1-1 0 0,0 1 1 0 0,0-1 0 0 0,0 1 0 0 0,0-1-1 0 0,0 1 1 0 0,0 0 0 0 0,0 0 0 0 0,1-1-1 0 0,0 1 1 0 0,-1 0 0 0 0,1 0-1 0 0,0 0 1 0 0,0-1 0 0 0,1 1 0 0 0,-1 0-1 0 0,1 0 1 0 0,-1-1 0 0 0,1 1 0 0 0,0 0-1 0 0,0-1 1 0 0,0 1 0 0 0,0 0 0 0 0,0-1-1 0 0,1 0 1 0 0,-1 1 0 0 0,1-1-1 0 0,0 0 1 0 0,-1 0 0 0 0,1 1 0 0 0,0-2-1 0 0,0 1 1 0 0,0 0 0 0 0,1 0 0 0 0,-1-1-1 0 0,0 1 1 0 0,1-1 0 0 0,-1 1-1 0 0,1-1 1 0 0,-1 0 0 0 0,1 0 5 0 0,177 44 16 0 0,-176-43-10 0 0,0 0 1 0 0,-1 0-1 0 0,1 1 0 0 0,-1-1 1 0 0,0 1-1 0 0,1-1 0 0 0,-1 1 1 0 0,0 0-1 0 0,-1 0 0 0 0,1 1 1 0 0,0-1-1 0 0,-1 1 1 0 0,0-1-1 0 0,0 1 0 0 0,0 0 1 0 0,0-1-1 0 0,0 1 0 0 0,-1 0 1 0 0,0 0-1 0 0,0 0 0 0 0,0 1 1 0 0,0-1-1 0 0,-1 0 0 0 0,1 0 1 0 0,-1 0-1 0 0,0 1 1 0 0,-1-1-1 0 0,1 3-6 0 0,-28 117 198 0 0,-12-27-199 0 0,42-75-1967 0 0,14-19-8779 0 0,-9-3-1225 0 0</inkml:trace>
  <inkml:trace contextRef="#ctx0" brushRef="#br0" timeOffset="1898.037">2622 255 12011 0 0,'0'0'2180'0'0,"0"0"-336"0"0,0 0-243 0 0,0 0-214 0 0,0 0-144 0 0,0 0-134 0 0,0 0-185 0 0,0 0-134 0 0,0 0-158 0 0,0 0-150 0 0,0 0-88 0 0,0 0-83 0 0,0 0-59 0 0,-34 7-33 0 0,-106 25-30 0 0,76-2 7 0 0,57-21-160 0 0,-3 0-37 0 0,0 1-1 0 0,1 1 1 0 0,0 0 0 0 0,1 0-1 0 0,0 0 1 0 0,1 1-1 0 0,0 0 1 0 0,1 1-1 0 0,0 0 1 0 0,1 0 0 0 0,1 0-1 0 0,0 0 1 0 0,0 1-1 0 0,2-1 1 0 0,0 1 0 0 0,0 0-1 0 0,1 14 2 0 0,1-27-1 0 0,0 1-1 0 0,0 0 1 0 0,1 0-1 0 0,-1-1 1 0 0,0 1 0 0 0,1 0-1 0 0,0-1 1 0 0,-1 1-1 0 0,1-1 1 0 0,0 1 0 0 0,0-1-1 0 0,0 1 1 0 0,0-1-1 0 0,0 1 1 0 0,0-1-1 0 0,0 0 1 0 0,0 0 0 0 0,1 1-1 0 0,-1-1 1 0 0,1 0-1 0 0,-1 0 1 0 0,0 0-1 0 0,1-1 1 0 0,0 1 0 0 0,-1 0-1 0 0,1 0 1 0 0,-1-1-1 0 0,1 1 1 0 0,0-1-1 0 0,0 0 1 0 0,-1 1 0 0 0,1-1-1 0 0,0 0 1 0 0,-1 0-1 0 0,1 0 1 0 0,0 0-1 0 0,0 0 1 0 0,-1-1 0 0 0,2 1 1 0 0,67-23 273 0 0,-34-5 112 0 0,-1-1 1 0 0,-2-1 0 0 0,-1-2 0 0 0,-1-1 0 0 0,19-29-386 0 0,-11 16 282 0 0,12-9 207 0 0,-50 55-484 0 0,0 1 0 0 0,0-1-1 0 0,0 0 1 0 0,0 1 0 0 0,0 0 0 0 0,0-1 0 0 0,0 1-1 0 0,0-1 1 0 0,0 1 0 0 0,0 0 0 0 0,0 0-1 0 0,-1 0 1 0 0,1-1 0 0 0,0 1 0 0 0,0 0-1 0 0,-1 0 1 0 0,1 0 0 0 0,-1 0 0 0 0,1 0 0 0 0,-1 0-1 0 0,1 0 1 0 0,-1 0 0 0 0,1 0 0 0 0,-1 1-1 0 0,0-1 1 0 0,0 0 0 0 0,0 0 0 0 0,1 0-1 0 0,-1 0 1 0 0,0 0 0 0 0,-1 1 0 0 0,1-1 0 0 0,0 1-5 0 0,0-1 9 0 0,17 114 155 0 0,27 499-271 0 0,-44-581 98 0 0,-1 0 0 0 0,-1 1 0 0 0,-2-1 0 0 0,-1 0 0 0 0,-1-1 0 0 0,-7 17 9 0 0,11-41 4 0 0,-1 0 1 0 0,0 0-1 0 0,-1 0 1 0 0,0 0-1 0 0,0 0 0 0 0,-1-1 1 0 0,0 0-1 0 0,0 0 1 0 0,0 0-1 0 0,-1 0 1 0 0,0-1-1 0 0,0 0 0 0 0,-1 0 1 0 0,0-1-1 0 0,0 0 1 0 0,0 0-1 0 0,-1 0 1 0 0,1-1-1 0 0,-1 0 1 0 0,0-1-1 0 0,-1 0 0 0 0,1 0 1 0 0,0-1-1 0 0,-1 0 1 0 0,1 0-1 0 0,-1-1 1 0 0,-1 0-5 0 0,6 0-1 0 0,-1 0 1 0 0,0 0 0 0 0,0 0 0 0 0,0-1 0 0 0,0 0 0 0 0,1 0 0 0 0,-1 0 0 0 0,0-1 0 0 0,0 0-1 0 0,0 1 1 0 0,1-2 0 0 0,-1 1 0 0 0,0-1 0 0 0,1 1 0 0 0,-1-1 0 0 0,1 0 0 0 0,0-1 0 0 0,-1 1-1 0 0,1-1 1 0 0,0 0 0 0 0,1 0 0 0 0,-1 0 0 0 0,0 0 0 0 0,1-1 0 0 0,0 1 0 0 0,0-1 0 0 0,0 0 0 0 0,0 0-1 0 0,1 0 1 0 0,-1-1 0 0 0,1 1 0 0 0,0 0 0 0 0,0-1 0 0 0,1 0 0 0 0,-1 1 0 0 0,1-1 0 0 0,0 0 0 0 0,2-14-6 0 0,1 0 0 0 0,1 0 0 0 0,0 0 0 0 0,2 1 0 0 0,0-1 0 0 0,1 1 0 0 0,0 0 0 0 0,2 1 0 0 0,0 0 0 0 0,1 0 1 0 0,1 0-1 0 0,0 1 0 0 0,1 1 0 0 0,1 0 0 0 0,6-6 6 0 0,16-26-44 0 0,210-299-2861 0 0,-239 334 1595 0 0,-4 7-1914 0 0,-1 1-3930 0 0,0 3-4675 0 0</inkml:trace>
  <inkml:trace contextRef="#ctx0" brushRef="#br0" timeOffset="2705.357">3023 321 6481 0 0,'0'0'3192'0'0,"0"0"-900"0"0,0 0-343 0 0,0 0-101 0 0,0 0-173 0 0,0 0-192 0 0,0 0-220 0 0,0 0-248 0 0,0 0-194 0 0,0 0-160 0 0,0 0-155 0 0,0 0-78 0 0,0 0-49 0 0,0-4-59 0 0,0 4-286 0 0,-1 0 0 0 0,1 0 0 0 0,0 0 0 0 0,-1 0 0 0 0,1 0 1 0 0,0 0-1 0 0,-1 0 0 0 0,1 0 0 0 0,0 0 0 0 0,-1 0 0 0 0,1 0 0 0 0,0 0 0 0 0,-1 0 0 0 0,1 0 0 0 0,0 0 0 0 0,0 0 0 0 0,-1-1 0 0 0,1 1 0 0 0,0 0 0 0 0,-1 0 0 0 0,1 0 0 0 0,0 0 0 0 0,-1-1 0 0 0,1 1 0 0 0,0 0 1 0 0,0 0-1 0 0,0-1 0 0 0,-1 1 0 0 0,1 0 0 0 0,0 0-34 0 0,-16 118 425 0 0,14-4-366 0 0,3-112-46 0 0,-1 1 1 0 0,0 0-1 0 0,1 0 1 0 0,-1 0-1 0 0,1 0 1 0 0,0 0-1 0 0,0-1 1 0 0,0 1-1 0 0,1 0 0 0 0,-1-1 1 0 0,0 1-1 0 0,1-1 1 0 0,0 0-1 0 0,0 1 1 0 0,-1-1-1 0 0,1 0 1 0 0,0 0-1 0 0,1 0 1 0 0,-1 0-1 0 0,0 0 0 0 0,1-1 1 0 0,-1 1-1 0 0,1-1 1 0 0,-1 1-1 0 0,1-1 1 0 0,0 0-1 0 0,-1 0 1 0 0,1 0-1 0 0,0-1 1 0 0,0 1-1 0 0,0 0 0 0 0,0-1 1 0 0,0 0-1 0 0,-1 0 1 0 0,1 0-1 0 0,0 0 1 0 0,0 0-1 0 0,0-1 1 0 0,0 1-1 0 0,0-1 1 0 0,0 0-1 0 0,-1 0 0 0 0,1 0 1 0 0,1 0-14 0 0,10-9 188 0 0,0 0 0 0 0,-1-1 0 0 0,0 0 0 0 0,0-1 0 0 0,-1 0 0 0 0,-1-1 0 0 0,0 0-1 0 0,-1-1 1 0 0,-1 0 0 0 0,0-1 0 0 0,0 0 0 0 0,2-9-188 0 0,73-100 607 0 0,27 28-340 0 0,-109 97-268 0 0,0-1 0 0 0,0 0 0 0 0,0 1 0 0 0,0 0-1 0 0,0-1 1 0 0,0 1 0 0 0,-1 0 0 0 0,1 0 0 0 0,0 0 0 0 0,0 0 0 0 0,-1 0 0 0 0,1 0 0 0 0,0 0 0 0 0,-1 1 0 0 0,0-1 0 0 0,1 1 0 0 0,-1-1 0 0 0,0 1 0 0 0,1-1 0 0 0,-1 1 0 0 0,0 0 0 0 0,0 0 0 0 0,-1-1 0 0 0,1 1 0 0 0,0 0 0 0 0,0 0 0 0 0,-1 0 0 0 0,1 0 0 0 0,-1 0 0 0 0,0 0 0 0 0,0 2 1 0 0,9 25 15 0 0,-2 1-1 0 0,-2-1 1 0 0,0 2 0 0 0,-2-1 0 0 0,-2 13-15 0 0,1-18 0 0 0,1 24-11 0 0,-2 0 0 0 0,-2 1 0 0 0,-3-1-1 0 0,-1 0 1 0 0,-3 0 0 0 0,-2-1 0 0 0,-9 28 11 0 0,10-46-7 0 0,-1 0 0 0 0,-1-1 1 0 0,-1 0-1 0 0,-2-1 0 0 0,0 0 1 0 0,-15 18 6 0 0,25-40 4 0 0,0-1 1 0 0,0 0-1 0 0,-1-1 0 0 0,1 1 1 0 0,-1-1-1 0 0,-1 0 1 0 0,1 0-1 0 0,0 0 1 0 0,-1-1-1 0 0,0 0 1 0 0,0 0-1 0 0,0 0 1 0 0,0-1-1 0 0,0 0 1 0 0,-1 0-1 0 0,1 0 1 0 0,-1-1-1 0 0,1 0 0 0 0,-1 0 1 0 0,1-1-1 0 0,-1 0 1 0 0,1 0-1 0 0,-1 0-4 0 0,4-2 1 0 0,-1-1 0 0 0,1 1 0 0 0,0 0 0 0 0,1-1 0 0 0,-1 1-1 0 0,0-1 1 0 0,1 0 0 0 0,-1 0 0 0 0,1 0 0 0 0,0 0 0 0 0,0 0 0 0 0,0-1 0 0 0,1 1-1 0 0,-1 0 1 0 0,1-1 0 0 0,-1 0 0 0 0,1 1 0 0 0,0-1 0 0 0,1 0 0 0 0,-1 1-1 0 0,1-1 1 0 0,-1 0 0 0 0,1 0 0 0 0,0 1 0 0 0,1-1 0 0 0,-1 0 0 0 0,1 0-1 0 0,0-2 0 0 0,-1 3 0 0 0,2-31 4 0 0,1 1 1 0 0,2 0-1 0 0,1-1 0 0 0,1 2 0 0 0,2-1 0 0 0,2 1 0 0 0,1 0 0 0 0,1 1 1 0 0,1 1-1 0 0,18-28-4 0 0,-26 49-6 0 0,-1 0 0 0 0,1 1 0 0 0,1-1 0 0 0,0 1 0 0 0,0 0 0 0 0,1 1 0 0 0,0-1 0 0 0,0 2 0 0 0,0-1 0 0 0,1 1 0 0 0,0 0 0 0 0,0 1 0 0 0,1 0 0 0 0,-1 1 1 0 0,1 0-1 0 0,0 0 0 0 0,0 1 0 0 0,1 0 0 0 0,-1 1 0 0 0,1 0 0 0 0,-1 1 0 0 0,8 0 6 0 0,41 5-814 0 0,-21 6-3242 0 0,-29-7-1516 0 0,0-2-6710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12091 0 0,'0'0'1923'0'0,"0"0"-426"0"0,0 0-39 0 0,0 0 92 0 0,0 0-25 0 0,0 0-163 0 0,0 0-327 0 0,0 0-286 0 0,0 0-125 0 0,0 0-77 0 0,0 0-24 0 0,0 0 12 0 0,0 0-46 0 0,-5-3 577 0 0,-21 32 405 0 0,61-50-602 0 0,-35 20-837 0 0,0 1 6 0 0,0 0 3 0 0,0 0-17 0 0,0 0 12 0 0,-7 11 983 0 0,-5 1-566 0 0,13-13-469 0 0,7-7-381 0 0,-7 6-3183 0 0,-2 1-3482 0 0,2 1-4974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81 0 0 0,'0'0'1063'0'0,"0"0"352"0"0,0 0 233 0 0,0 0 41 0 0,0 0-101 0 0,0 0-172 0 0,0 0-165 0 0,0 0-97 0 0,0 0-83 0 0,0 0-6 0 0,0 0-10 0 0,10-4-19 0 0,32-11-17 0 0,-36 10 8284 0 0,-21 3-7683 0 0,-23 2-2295 0 0,-172 59 1201 0 0,89-18 268 0 0,121-40-784 0 0,0 0 1 0 0,0 0-1 0 0,-1 1 1 0 0,1-1-1 0 0,0 0 0 0 0,0 1 1 0 0,0-1-1 0 0,0 0 1 0 0,1 0-1 0 0,-1 1 0 0 0,0-1 1 0 0,0 0-1 0 0,1 0 1 0 0,-1 0-1 0 0,1 1 0 0 0,-1-1 1 0 0,1 0-1 0 0,-1 0 1 0 0,1 0-1 0 0,0 0 0 0 0,0 0 1 0 0,-1 0-1 0 0,1 0 1 0 0,0 0-1 0 0,0 0 0 0 0,0 0 1 0 0,0-1-1 0 0,0 1 1 0 0,0 0-1 0 0,0-1 0 0 0,0 1 1 0 0,1 0-1 0 0,-1-1 1 0 0,0 1-1 0 0,0-1 0 0 0,0 0 1 0 0,1 1-1 0 0,-1-1 1 0 0,0 0-1 0 0,0 0 0 0 0,1 0 1 0 0,-1 0-11 0 0,3 3 58 0 0,116 41 569 0 0,51-4-118 0 0,-70-6-385 0 0,-100-32-112 0 0,-1 0 0 0 0,1 0 0 0 0,-1 0 0 0 0,0 0-1 0 0,0 0 1 0 0,0-1 0 0 0,0 1 0 0 0,0 0 0 0 0,0 0 0 0 0,-1 0 0 0 0,1 0 0 0 0,0 0 0 0 0,-1 0-1 0 0,0 0 1 0 0,1-1 0 0 0,-1 1 0 0 0,0 0 0 0 0,0 0 0 0 0,0-1 0 0 0,0 1 0 0 0,0-1-1 0 0,-1 1 1 0 0,1-1 0 0 0,0 1 0 0 0,-1-1 0 0 0,1 0 0 0 0,-1 0 0 0 0,1 1 0 0 0,-1-1 0 0 0,0 0-1 0 0,1-1 1 0 0,-1 1 0 0 0,0 0 0 0 0,0 0-12 0 0,-163 102 266 0 0,48-34-182 0 0,4 9-15 0 0,40-8-52 0 0,67-41-10 0 0,41-14 4 0 0,138-15 363 0 0,183-26 80 0 0,-300 26-389 0 0,-56 0-81 0 0,-3 1-2578 0 0,-6-1-6917 0 0,7 3-254 0 0</inkml:trace>
  <inkml:trace contextRef="#ctx0" brushRef="#br0" timeOffset="960.444">341 909 4985 0 0,'0'0'3101'0'0,"0"0"-1027"0"0,0 0-433 0 0,0 0 8 0 0,0 0-2 0 0,0 0-86 0 0,0 0-216 0 0,0 0-247 0 0,0 0-221 0 0,0 0-167 0 0,0 0-116 0 0,0 0-59 0 0,0 0 1 0 0,-7-1-7 0 0,-24-1 13 0 0,13 7 1239 0 0,26-7-727 0 0,9-7-587 0 0,-25 14 358 0 0,15-9-3585 0 0,5-1-440 0 0,0 0-5491 0 0,-4 1-3281 0 0</inkml:trace>
  <inkml:trace contextRef="#ctx0" brushRef="#br0" timeOffset="2566.073">739 132 592 0 0,'0'0'1292'0'0,"0"0"159"0"0,0 0 248 0 0,0 0 184 0 0,0 0 26 0 0,0 0-139 0 0,0 0-246 0 0,0 0-213 0 0,0 0-160 0 0,0 0-90 0 0,0 0-56 0 0,0 0-69 0 0,0 0-77 0 0,-1-7-90 0 0,-2-37 562 0 0,7 38-1095 0 0,-1 1 1 0 0,1 0-1 0 0,0 0 1 0 0,1 1-1 0 0,-1-1 0 0 0,1 1 1 0 0,-1 0-1 0 0,1 0 0 0 0,1 0 1 0 0,-1 1-1 0 0,0 0 0 0 0,1 0 1 0 0,0 0-1 0 0,0 1 1 0 0,-1 0-1 0 0,1 0 0 0 0,5-1-236 0 0,0 0 221 0 0,-10 2-191 0 0,1 0 1 0 0,0 0-1 0 0,0 0 0 0 0,-1 0 1 0 0,1 0-1 0 0,0 0 1 0 0,0 0-1 0 0,0 1 0 0 0,0-1 1 0 0,0 1-1 0 0,0-1 0 0 0,0 1 1 0 0,0 0-1 0 0,0 0 1 0 0,0 0-1 0 0,0 0 0 0 0,0 0 1 0 0,1 1-1 0 0,-1-1 0 0 0,0 0 1 0 0,0 1-1 0 0,-1 0 1 0 0,1-1-1 0 0,0 1 0 0 0,0 0 1 0 0,0 0-1 0 0,0 0 0 0 0,0 0 1 0 0,-1 0-1 0 0,1 0 1 0 0,-1 1-1 0 0,1-1 0 0 0,-1 1 1 0 0,1-1-1 0 0,-1 1 1 0 0,0-1-1 0 0,0 1 0 0 0,1 0 1 0 0,-1 0-1 0 0,0-1 0 0 0,-1 1 1 0 0,1 0-1 0 0,0 0-30 0 0,3 38 106 0 0,-2 0-1 0 0,-1 0 0 0 0,-2 0 1 0 0,-2 0-1 0 0,-1-1 0 0 0,-3 1 1 0 0,-1-1-1 0 0,-1 0 0 0 0,-3-1 1 0 0,-1 0-1 0 0,-2-1 1 0 0,-3 4-106 0 0,-77 179 132 0 0,87-197-42 0 0,8-23-83 0 0,0 0 16 0 0,0 0 1 0 0,0 0-2 0 0,0 0 24 0 0,0 0 11 0 0,1-22 368 0 0,73-132-329 0 0,122-143-166 0 0,-99 183 111 0 0,-51 90-192 0 0,-46 43 141 0 0,-14 114 102 0 0,-21 161-55 0 0,35-265-118 0 0,75-136 57 0 0,88-135 6 0 0,-133 202 12 0 0,-21 27-3 0 0,0 0 0 0 0,1 1 1 0 0,0 0-1 0 0,0 1 0 0 0,1 0 1 0 0,1 0-1 0 0,0 2 0 0 0,7-6 9 0 0,-12 51-66 0 0,-36 162 285 0 0,17-141-104 0 0,-54 207 352 0 0,59-209-380 0 0,7-55-98 0 0,0 0 20 0 0,0 0 22 0 0,0 0-9 0 0,0 0-9 0 0,0 0-28 0 0,0 0 22 0 0,0 0 2 0 0,0 0 2 0 0,0 0 12 0 0,0 0-3 0 0,0 0-35 0 0,0 0 16 0 0,0 0 13 0 0,0 0 18 0 0,0 0-11 0 0,0 0-28 0 0,0 0-19 0 0,0 0-4 0 0,0 0-22 0 0,0 0-43 0 0,0 0-50 0 0,0 0-91 0 0,0 0-137 0 0,0 0-239 0 0,7-3-4067 0 0,-2 0-2589 0 0,-5 3 4474 0 0,2-1-9650 0 0</inkml:trace>
  <inkml:trace contextRef="#ctx0" brushRef="#br0" timeOffset="4109.769">1617 773 2993 0 0,'0'0'3782'0'0,"0"0"-1664"0"0,0 0-733 0 0,0 0-42 0 0,0 0 125 0 0,0 0 73 0 0,0 0-89 0 0,0 0-266 0 0,0 0-311 0 0,0 0-227 0 0,0 0-136 0 0,0 0-69 0 0,0 0 13 0 0,2 0-292 0 0,4 4 5937 0 0,-8 3-6003 0 0,1 1 1 0 0,-1-1-1 0 0,-1 0 0 0 0,1 1 1 0 0,-1-1-1 0 0,0-1 0 0 0,-1 1 1 0 0,0 0-1 0 0,0-1 1 0 0,0 0-1 0 0,-1 0 0 0 0,0 0 1 0 0,0 0-99 0 0,-21 31 212 0 0,23-33-195 0 0,-28 86 329 0 0,75-84 19 0 0,-22-10-2403 0 0,-30-8-3289 0 0,0 0-6877 0 0,7 11 3087 0 0</inkml:trace>
  <inkml:trace contextRef="#ctx0" brushRef="#br0" timeOffset="5111.844">1665 500 0 0 0,'0'0'467'0'0,"0"0"632"0"0,0 0 225 0 0,0 0 96 0 0,0 0 71 0 0,0 0 16 0 0,0 0 8 0 0,0 0-14 0 0,0 0-42 0 0,0 0-91 0 0,-2-8 555 0 0,1 6 1656 0 0,0 2 3912 0 0,-65 28-6995 0 0,62-27 6 0 0,4-1-464 0 0,0 0-26 0 0,0 0 28 0 0,0 0-10 0 0,0 0-1 0 0,0 0 21 0 0,0 0-6 0 0,0 0-20 0 0,0 0 4 0 0,0 0 1 0 0,0 0 8 0 0,0 0-22 0 0,0 0 0 0 0,0 0 25 0 0,0 0 0 0 0,0 0 0 0 0,0 0 21 0 0,0 0-12 0 0,0 0-6 0 0,0 0 29 0 0,0 0 8 0 0,0 0 5 0 0,0 0 19 0 0,2 2 21 0 0,3-1-4368 0 0,2-1 217 0 0,-3 0-2748 0 0,0 0-5303 0 0</inkml:trace>
  <inkml:trace contextRef="#ctx0" brushRef="#br0" timeOffset="6082.581">1954 224 0 0 0,'0'0'1656'0'0,"0"0"289"0"0,0 0 193 0 0,0 0-7 0 0,0 0-216 0 0,0 0-236 0 0,0 0-168 0 0,0 0-116 0 0,0 0-71 0 0,0 0-78 0 0,0 0-103 0 0,0 0-138 0 0,-5-1-121 0 0,-16-4-96 0 0,16 4-71 0 0,5 1-52 0 0,0 0-47 0 0,0 0-80 0 0,0 0-91 0 0,0 0-54 0 0,0 0-80 0 0,0 0-32 0 0,0 0-16 0 0,0 0-31 0 0,0 0-9 0 0,30-11 1022 0 0,21-2-947 0 0,1 2 0 0 0,1 2-1 0 0,-1 3 1 0 0,1 2 0 0 0,7 3-300 0 0,-58 1 4 0 0,1 1-1 0 0,-1 0 1 0 0,0 0 0 0 0,0 0-1 0 0,1 0 1 0 0,-1 1 0 0 0,0-1-1 0 0,0 1 1 0 0,-1-1 0 0 0,1 1-1 0 0,0 0 1 0 0,0-1 0 0 0,-1 1-1 0 0,1 0 1 0 0,-1 0 0 0 0,1 0-1 0 0,-1 1 1 0 0,0-1 0 0 0,0 0-1 0 0,0 0 1 0 0,0 1 0 0 0,-1-1-1 0 0,1 0 1 0 0,0 1 0 0 0,-1-1-1 0 0,0 1 1 0 0,1-1 0 0 0,-1 0-1 0 0,0 1 1 0 0,0-1-1 0 0,-1 1 1 0 0,1-1 0 0 0,0 1-1 0 0,-1-1 1 0 0,0 0 0 0 0,1 1-1 0 0,-1-1 1 0 0,0 0 0 0 0,0 1-1 0 0,0-1 1 0 0,0 0 0 0 0,-1 0-1 0 0,1 0 1 0 0,-1 0 0 0 0,1 0-1 0 0,-1 0 1 0 0,-1 1-4 0 0,-44 62 85 0 0,-3-2 0 0 0,-3-2-1 0 0,-24 19-84 0 0,57-59 17 0 0,-12 11 15 0 0,20-22-23 0 0,0 1 0 0 0,1 1 0 0 0,1 0 0 0 0,0 1 0 0 0,0 0 0 0 0,1 0 0 0 0,1 1 0 0 0,-3 6-9 0 0,10-18 2 0 0,1-1 0 0 0,-1 0 0 0 0,0 0 1 0 0,1 0-1 0 0,-1 1 0 0 0,1-1 0 0 0,0 0 0 0 0,-1 1 1 0 0,1-1-1 0 0,0 0 0 0 0,0 1 0 0 0,0-1 1 0 0,0 0-1 0 0,0 1 0 0 0,0-1 0 0 0,0 0 0 0 0,0 1 1 0 0,1-1-1 0 0,-1 0 0 0 0,0 1 0 0 0,1-1 0 0 0,-1 0 1 0 0,1 0-1 0 0,0 0 0 0 0,-1 1 0 0 0,1-1 0 0 0,0 0 1 0 0,-1 0-1 0 0,1 0 0 0 0,0 0 0 0 0,0 0 0 0 0,0 0 1 0 0,0 0-1 0 0,0 0 0 0 0,0-1 0 0 0,1 1 0 0 0,-1 0 1 0 0,0-1-1 0 0,0 1 0 0 0,0-1 0 0 0,1 1 1 0 0,-1-1-1 0 0,0 1 0 0 0,1-1-2 0 0,65 5 496 0 0,-53-5-372 0 0,274-30 1102 0 0,-288 30-1227 0 0,0-3-14 0 0,0 2-10 0 0,0 1 3 0 0,0 0-24 0 0,0 0 16 0 0,0 0-23 0 0,-22-14-3389 0 0,0 3-1680 0 0,7 6-5486 0 0,10 2-720 0 0</inkml:trace>
  <inkml:trace contextRef="#ctx0" brushRef="#br0" timeOffset="6395.828">1757 552 11787 0 0,'0'0'1929'0'0,"0"0"-360"0"0,0 0-18 0 0,0 0 45 0 0,0 0-46 0 0,0 0-215 0 0,0 0-305 0 0,0 0-245 0 0,0 0-163 0 0,0 0-101 0 0,0 0-33 0 0,0 0-16 0 0,0 0-10 0 0,10-5 9 0 0,99-27 1170 0 0,178 32-144 0 0,-234 9-2830 0 0,-44-5-2842 0 0,-2 1-3716 0 0,-5-5-4487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13435 0 0,'0'0'2215'0'0,"0"0"-396"0"0,0 0-127 0 0,0 0-37 0 0,0 0-128 0 0,0 0-261 0 0,0 0-326 0 0,0 0-252 0 0,0 0-185 0 0,0 0-112 0 0,0 0-70 0 0,0 0-47 0 0,0 0-14 0 0,0-3 541 0 0,-31 241 806 0 0,29-216-1683 0 0,5-26-831 0 0,-1-10 119 0 0,6-38-2509 0 0,-6 17-6977 0 0,-2 23-1778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13291 0 0,'0'0'2458'0'0,"0"0"-391"0"0,0 0-288 0 0,0 0-180 0 0,0 0-210 0 0,0 0-275 0 0,0 0-332 0 0,0 0-274 0 0,0 0-168 0 0,0 0-99 0 0,0 0-74 0 0,0 0-44 0 0,0 0-33 0 0,-11 11-39 0 0,-33 35-11 0 0,42-44-43 0 0,1-1 1 0 0,0 1-1 0 0,0 0 1 0 0,-1 0-1 0 0,1 0 1 0 0,0-1-1 0 0,0 1 0 0 0,1 0 1 0 0,-1 0-1 0 0,0 0 1 0 0,1 1-1 0 0,-1-1 1 0 0,1 0-1 0 0,0 0 0 0 0,-1 0 1 0 0,1 0-1 0 0,0 0 1 0 0,1 0-1 0 0,-1 1 1 0 0,0-1-1 0 0,0 0 1 0 0,1 0-1 0 0,-1 0 0 0 0,1 0 1 0 0,0 0-1 0 0,0 1 3 0 0,0-1-17 0 0,22 32-1128 0 0,-4-17-6873 0 0,-13-13-3893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4489 0 0,'0'0'2363'0'0,"0"0"-74"0"0,0 0-126 0 0,0 0-168 0 0,0 0-231 0 0,0 0-255 0 0,0 0-236 0 0,0 0-185 0 0,0 0-146 0 0,0 0-141 0 0,0 0-96 0 0,0 0-63 0 0,0 0-68 0 0,-10 2-51 0 0,-47 7 399 0 0,27-3 204 0 0,19-5-942 0 0,0 1-1 0 0,1 0 1 0 0,-1 1-1 0 0,1 0 1 0 0,0 0-1 0 0,0 1 1 0 0,0 1-1 0 0,0 0 1 0 0,1 0-1 0 0,-1 1-183 0 0,10-6 8 0 0,-1 1-1 0 0,0-1 1 0 0,0 1 0 0 0,0-1-1 0 0,0 1 1 0 0,0 0-1 0 0,1 0 1 0 0,-1-1-1 0 0,0 1 1 0 0,1 0 0 0 0,-1 0-1 0 0,0 0 1 0 0,1 0-1 0 0,-1 0 1 0 0,1 0 0 0 0,-1 0-1 0 0,1 0 1 0 0,0 0-1 0 0,0 0 1 0 0,-1 0 0 0 0,1 0-1 0 0,0 0 1 0 0,0 0-1 0 0,0 0 1 0 0,0 0 0 0 0,0 0-1 0 0,0 0 1 0 0,0 0-1 0 0,0 0 1 0 0,0 0 0 0 0,1 0-1 0 0,-1 0 1 0 0,0 0-8 0 0,92 105 65 0 0,-86-99-35 0 0,-1 0 0 0 0,1 0 0 0 0,-1 1 0 0 0,0-1 0 0 0,-1 1 0 0 0,0 1 0 0 0,0-1 0 0 0,-1 0 0 0 0,0 1 0 0 0,0 0 0 0 0,-1 0 0 0 0,0 0 0 0 0,-1 0 0 0 0,0 0 0 0 0,0 0 0 0 0,-1 0 0 0 0,0 0 0 0 0,-1 0 0 0 0,0 1-30 0 0,-1-7 42 0 0,-1 1 1 0 0,0-1 0 0 0,0-1 0 0 0,-1 1-1 0 0,1 0 1 0 0,0-1 0 0 0,-1 1 0 0 0,0-1-1 0 0,1 0 1 0 0,-1 0 0 0 0,0-1-1 0 0,0 1 1 0 0,0-1 0 0 0,0 0 0 0 0,0 0-1 0 0,0 0 1 0 0,-1-1 0 0 0,-2 1-43 0 0,7-1 1 0 0,-156 7 352 0 0,154-7-386 0 0,-1 0 0 0 0,1 0 1 0 0,0 0-1 0 0,0-1 1 0 0,0 1-1 0 0,0 0 0 0 0,0-1 1 0 0,-1 0-1 0 0,1 1 1 0 0,0-1-1 0 0,0 0 0 0 0,0 0 1 0 0,1 0-1 0 0,-1 0 1 0 0,0 0-1 0 0,0-1 0 0 0,0 1 1 0 0,1-1-1 0 0,-1 1 1 0 0,1-1-1 0 0,-1 1 0 0 0,1-1 1 0 0,0 0-1 0 0,0 0 1 0 0,-1 1-1 0 0,1-1 0 0 0,0-1 33 0 0,6-26-3674 0 0,4 12-6632 0 0,-4 9-2485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2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228 594 0 0 0,'0'0'866'0'0,"0"0"781"0"0,0 0 346 0 0,0 0 5 0 0,0 0-222 0 0,0 0-306 0 0,0 0-211 0 0,0 0-67 0 0,0 0 35 0 0,0 0 81 0 0,7-3 1000 0 0,-6 2 3229 0 0,-13 3-5229 0 0,1 0 0 0 0,0 1-1 0 0,1 0 1 0 0,-1 0 0 0 0,1 1 0 0 0,-1 0 0 0 0,1 1 0 0 0,0 1 0 0 0,1-1-1 0 0,-1 1 1 0 0,1 1 0 0 0,0 0 0 0 0,-5 6-308 0 0,5-5 53 0 0,1 0 0 0 0,0 1 0 0 0,1 0 0 0 0,0 0 0 0 0,0 0 1 0 0,1 1-1 0 0,0 0 0 0 0,1 1 0 0 0,0-1 0 0 0,-2 6-53 0 0,5-9 28 0 0,-1 1 1 0 0,1-1-1 0 0,0 1 1 0 0,0 0-1 0 0,1-1 1 0 0,0 1-1 0 0,1 0 1 0 0,-1 0-1 0 0,2 0 1 0 0,-1 0-1 0 0,1-1 1 0 0,0 1-1 0 0,1 0 1 0 0,-1-1-1 0 0,2 1 1 0 0,-1-1-1 0 0,1 1 1 0 0,0-1-1 0 0,0 0 1 0 0,1 0-1 0 0,0 0 1 0 0,1-1-1 0 0,-1 0 1 0 0,2 2-29 0 0,5 3 88 0 0,0 0-1 0 0,1 0 1 0 0,0-1-1 0 0,1-1 1 0 0,0 0-1 0 0,0-1 1 0 0,1 0 0 0 0,0-1-1 0 0,0-1 1 0 0,1 0-1 0 0,0-1 1 0 0,0-1-1 0 0,0 0 1 0 0,1-1 0 0 0,-1 0-1 0 0,1-2 1 0 0,-1 1-1 0 0,14-2-87 0 0,-25 0 12 0 0,1 1 0 0 0,0-1 0 0 0,0 0 0 0 0,0-1 0 0 0,-1 1 0 0 0,1-1 0 0 0,0 0 0 0 0,-1 0-1 0 0,1-1 1 0 0,0 1 0 0 0,-1-1 0 0 0,1 0 0 0 0,-1 0 0 0 0,0 0 0 0 0,0-1 0 0 0,0 0 0 0 0,0 1 0 0 0,0-1-1 0 0,-1-1 1 0 0,1 1 0 0 0,-1-1 0 0 0,0 1 0 0 0,0-1 0 0 0,0 0 0 0 0,0 0 0 0 0,-1 0 0 0 0,2-3-12 0 0,-1-13-1237 0 0,-1 5-1769 0 0,3 6-2927 0 0,-3 8-6273 0 0</inkml:trace>
  <inkml:trace contextRef="#ctx0" brushRef="#br0" timeOffset="405.229">902 705 8666 0 0,'0'0'2139'0'0,"0"0"-289"0"0,0 0-127 0 0,0 0-82 0 0,0 0-168 0 0,0 0-198 0 0,0 0-214 0 0,0 0-189 0 0,0 0-141 0 0,0 0-97 0 0,0 0-106 0 0,0 0-75 0 0,0 0-53 0 0,-33 16-69 0 0,-101 54-44 0 0,79-27 30 0 0,49-33-254 0 0,1-3-44 0 0,1 1 1 0 0,0 0-1 0 0,0 0 1 0 0,0 0-1 0 0,1 0 1 0 0,0 1-1 0 0,1-1 1 0 0,0 1-1 0 0,0 0 1 0 0,1 0-1 0 0,0 0 1 0 0,1 0-1 0 0,-1-1 1 0 0,2 1-1 0 0,-1 0 1 0 0,2 7-20 0 0,1-10 4 0 0,-1-1 1 0 0,1 1-1 0 0,0-1 0 0 0,0 0 1 0 0,1 1-1 0 0,0-2 0 0 0,0 1 1 0 0,0 0-1 0 0,0-1 0 0 0,1 1 0 0 0,-1-1 1 0 0,1-1-1 0 0,0 1 0 0 0,0-1 1 0 0,1 1-1 0 0,-1-2 0 0 0,1 1 1 0 0,0 0-1 0 0,-1-1 0 0 0,1 0 1 0 0,2 0-5 0 0,7 0 163 0 0,0 0 0 0 0,1-1 1 0 0,-1-1-1 0 0,1-1 1 0 0,-1 0-1 0 0,1 0 0 0 0,-1-2 1 0 0,0 0-1 0 0,0-1 1 0 0,0 0-1 0 0,0-1 0 0 0,-1-1 1 0 0,1 0-1 0 0,-1-1 1 0 0,-1-1-1 0 0,0 0 0 0 0,0 0 1 0 0,0-2-1 0 0,-1 1 1 0 0,-1-2-1 0 0,7-6-163 0 0,-10 10 60 0 0,1-1 1 0 0,-1 0-1 0 0,-1 0 0 0 0,0-1 1 0 0,0 0-1 0 0,0-1 0 0 0,-1 0 1 0 0,-1 1-1 0 0,0-2 0 0 0,0 1 1 0 0,-1-1-1 0 0,0 1 0 0 0,-1-1 1 0 0,0 0-1 0 0,-1 0 0 0 0,0-1 1 0 0,-1 1-1 0 0,0 0 0 0 0,0-1 1 0 0,-2 1-1 0 0,0-6-60 0 0,-1 11-53 0 0,0 1-1 0 0,0-1 1 0 0,0 1-1 0 0,-1 0 1 0 0,0 0-1 0 0,0 0 1 0 0,-1 0-1 0 0,1 1 1 0 0,-1-1-1 0 0,0 1 1 0 0,0 0 0 0 0,0 0-1 0 0,-1 0 1 0 0,1 1-1 0 0,-1-1 1 0 0,0 1-1 0 0,0 0 1 0 0,0 1-1 0 0,-1-1 1 0 0,1 1 0 0 0,-1 0-1 0 0,1 0 1 0 0,-1 1-1 0 0,0-1 1 0 0,1 1-1 0 0,-1 1 1 0 0,0-1-1 0 0,0 1 1 0 0,0 0-1 0 0,0 0 1 0 0,1 1 0 0 0,-1 0-1 0 0,0 0 1 0 0,0 0-1 0 0,1 1 1 0 0,-1-1-1 0 0,1 1 1 0 0,-1 1 53 0 0,4-2-157 0 0,-33 22-2014 0 0,15-4-2917 0 0,11-8-4768 0 0</inkml:trace>
  <inkml:trace contextRef="#ctx0" brushRef="#br0" timeOffset="1033.1">1197 1113 2176 0 0,'0'0'4552'0'0,"0"0"-780"0"0,0 0-449 0 0,0 0-574 0 0,0 0-605 0 0,0 0-472 0 0,0 0-306 0 0,0 0-216 0 0,0 0-173 0 0,0 0-130 0 0,0 0-120 0 0,0 0-95 0 0,0 0-81 0 0,22-17-62 0 0,69-55-81 0 0,-84 67-321 0 0,0 0 0 0 0,-1-1-1 0 0,0 0 1 0 0,1 0 0 0 0,-2-1-1 0 0,1 0 1 0 0,-1 0 0 0 0,0 0-1 0 0,-1 0 1 0 0,1-1 0 0 0,2-7-87 0 0,5-10 197 0 0,81-191 582 0 0,-82 183-789 0 0,-16 53-263 0 0,-9 96 205 0 0,13-109 67 0 0,0-1 0 0 0,1 1-1 0 0,0-1 1 0 0,0 1 0 0 0,1-1-1 0 0,-1 1 1 0 0,1-1 0 0 0,1 1-1 0 0,-1-1 1 0 0,1 0 0 0 0,1 1-1 0 0,-1-1 1 0 0,1 0 0 0 0,0-1-1 0 0,0 1 1 0 0,1 0 0 0 0,-1-1-1 0 0,1 0 1 0 0,0 0 0 0 0,1 0-1 0 0,-1 0 1 0 0,1-1 0 0 0,0 0-1 0 0,0 0 1 0 0,1 0 0 0 0,-1 0-1 0 0,1-1 1 0 0,0 0 1 0 0,0-1 16 0 0,0-1 1 0 0,0 1 0 0 0,0-1-1 0 0,0-1 1 0 0,1 1 0 0 0,-1-1-1 0 0,0 0 1 0 0,1-1-1 0 0,-1 1 1 0 0,0-1 0 0 0,0-1-1 0 0,0 1 1 0 0,0-1-1 0 0,0 0 1 0 0,0 0 0 0 0,0-1-1 0 0,0 1 1 0 0,-1-1-1 0 0,0-1 1 0 0,1 1 0 0 0,-1-1-17 0 0,99-90 760 0 0,-92 80-660 0 0,-1-1 0 0 0,0 0 0 0 0,-1-1-1 0 0,0 0 1 0 0,-1-1 0 0 0,-1 0 0 0 0,-1 0-1 0 0,-1 0 1 0 0,0-1 0 0 0,1-9-100 0 0,-5-27 216 0 0,-2 54-320 0 0,-1-1 0 0 0,0 1 1 0 0,1 0-1 0 0,-1 0 0 0 0,1 0 0 0 0,-1 0 0 0 0,0 0 0 0 0,1-1 0 0 0,-1 1 1 0 0,0 0-1 0 0,0 1 0 0 0,1-1 0 0 0,-1 0 0 0 0,1 0 0 0 0,-1 0 1 0 0,0 0-1 0 0,1 0 0 0 0,-1 1 0 0 0,0-1 0 0 0,1 0 0 0 0,-1 1 0 0 0,1-1 1 0 0,-1 0-1 0 0,0 1 0 0 0,1-1 0 0 0,-1 1 0 0 0,1-1 0 0 0,0 1 1 0 0,-1-1-1 0 0,1 1 0 0 0,-1-1 0 0 0,1 1 0 0 0,0-1 0 0 0,-1 1 0 0 0,1-1 1 0 0,0 1-1 0 0,-1 0 0 0 0,1-1 0 0 0,0 1 0 0 0,0 0 0 0 0,0-1 1 0 0,0 1-1 0 0,0 0 0 0 0,0-1 0 0 0,0 2 104 0 0,-5 10-3573 0 0,4-2-2581 0 0,-1 1-6389 0 0</inkml:trace>
  <inkml:trace contextRef="#ctx0" brushRef="#br0" timeOffset="1560.027">2373 649 9570 0 0,'0'0'3641'0'0,"0"0"-1149"0"0,0 0-531 0 0,0 0-176 0 0,0 0-195 0 0,0 0-231 0 0,0 0-263 0 0,0 0-229 0 0,0 0-175 0 0,0 0-129 0 0,0 0-60 0 0,0 0-71 0 0,0 0-47 0 0,0-6-39 0 0,0-19-57 0 0,0 24-253 0 0,-1 0-1 0 0,0 0 1 0 0,1 0-1 0 0,-1 0 0 0 0,0 0 1 0 0,1 1-1 0 0,-1-1 1 0 0,0 0-1 0 0,0 0 1 0 0,0 1-1 0 0,1-1 1 0 0,-1 0-1 0 0,0 1 1 0 0,0-1-1 0 0,0 1 0 0 0,0-1 1 0 0,0 1-1 0 0,-1 0 1 0 0,1-1-1 0 0,0 1 1 0 0,0 0-1 0 0,0 0 1 0 0,0 0-1 0 0,0 0 1 0 0,0 0-1 0 0,0 0 0 0 0,0 0 1 0 0,-1 0-1 0 0,1 0 1 0 0,0 0-1 0 0,0 0 1 0 0,-1 1-36 0 0,-1-1 81 0 0,-13 2-39 0 0,1 0 0 0 0,-1 2 0 0 0,1-1-1 0 0,0 2 1 0 0,0 0 0 0 0,1 1 0 0 0,0 0-1 0 0,0 1 1 0 0,0 1 0 0 0,-9 6-42 0 0,21-13-1 0 0,0 0 0 0 0,0 0-1 0 0,1 0 1 0 0,-1 0 0 0 0,0 0 0 0 0,1 1 0 0 0,-1-1 0 0 0,1 1-1 0 0,-1-1 1 0 0,1 1 0 0 0,0-1 0 0 0,0 1 0 0 0,-1 0-1 0 0,1-1 1 0 0,0 1 0 0 0,1 0 0 0 0,-1 0 0 0 0,0 0 0 0 0,0 0-1 0 0,1 0 1 0 0,-1 0 0 0 0,1 0 0 0 0,0 0 0 0 0,0 0 0 0 0,0 0-1 0 0,-1 0 1 0 0,2 0 0 0 0,-1 0 0 0 0,0 0 0 0 0,0 0-1 0 0,1 0 1 0 0,-1 0 0 0 0,1 0 0 0 0,0 0 0 0 0,-1 0 0 0 0,1 0-1 0 0,0 0 1 0 0,0 0 0 0 0,0-1 0 0 0,0 1 0 0 0,1 0 0 0 0,-1-1 1 0 0,119 114-50 0 0,-116-112 57 0 0,-1 1 1 0 0,0 0-1 0 0,1 0 0 0 0,-2 1 0 0 0,1-1 1 0 0,0 1-1 0 0,-1-1 0 0 0,0 1 0 0 0,0 0 0 0 0,0 0 1 0 0,-1 0-1 0 0,1 0 0 0 0,-1 0 0 0 0,-1 0 0 0 0,1 1 1 0 0,-1-1-1 0 0,1 0 0 0 0,-2 0 0 0 0,1 0 1 0 0,0 1-1 0 0,-1-1 0 0 0,0 0 0 0 0,0 0 0 0 0,-1 0 1 0 0,1 0-1 0 0,-1 0 0 0 0,0 0 0 0 0,-1-1 1 0 0,1 1-1 0 0,-1-1 0 0 0,0 1 0 0 0,0-1 0 0 0,0 0 1 0 0,-1 0-8 0 0,-2 4 30 0 0,0-1 0 0 0,-1-1 0 0 0,0 1 0 0 0,0-1 0 0 0,-1 0 1 0 0,0-1-1 0 0,0 0 0 0 0,0 0 0 0 0,-1-1 0 0 0,1 0 0 0 0,-1 0 0 0 0,0-1 1 0 0,0 0-1 0 0,0-1 0 0 0,-1 0 0 0 0,1 0 0 0 0,-1-1 0 0 0,-7 0-30 0 0,5-1-49 0 0,9 1 24 0 0,1 0 0 0 0,0 0 0 0 0,-1-1 0 0 0,1 1 0 0 0,0-1 0 0 0,-1 0 0 0 0,1 0 0 0 0,0 1 0 0 0,-1-2 0 0 0,1 1 0 0 0,0 0 1 0 0,-1 0-1 0 0,1-1 0 0 0,0 1 0 0 0,-1-1 0 0 0,1 0 0 0 0,0 0 0 0 0,0 0 0 0 0,0 0 0 0 0,0 0 0 0 0,0 0 0 0 0,0 0 0 0 0,0-1 1 0 0,0 1-1 0 0,0-1 0 0 0,0 0 0 0 0,1 1 0 0 0,-1-1 0 0 0,1 0 0 0 0,-1 0 0 0 0,1 0 0 0 0,0 0 0 0 0,0 0 0 0 0,0 0 0 0 0,0 0 1 0 0,0 0-1 0 0,0-1 0 0 0,0 1 0 0 0,0-2 25 0 0,13-32-3194 0 0,-1 25-2064 0 0,-3 3-1109 0 0,-2 0-6135 0 0</inkml:trace>
  <inkml:trace contextRef="#ctx0" brushRef="#br0" timeOffset="2294.267">2447 885 7354 0 0,'0'0'2096'0'0,"0"0"-37"0"0,0 0 178 0 0,0 0-124 0 0,0 0-275 0 0,0 0-304 0 0,0 0-293 0 0,0 0-183 0 0,0 0-118 0 0,0 0-86 0 0,0 0-69 0 0,32 1-91 0 0,101 0-110 0 0,-69-14 140 0 0,-54 6-564 0 0,-1 3-87 0 0,0 0 1 0 0,0-1-1 0 0,0 0 1 0 0,0 0-1 0 0,-1-1 1 0 0,0 0-1 0 0,0-1 1 0 0,0 0-1 0 0,-1 0 0 0 0,0-1 1 0 0,-1 1-1 0 0,0-1 1 0 0,0-1-1 0 0,0 1 1 0 0,-1-1-1 0 0,-1 0 1 0 0,1 0-1 0 0,-1-1 1 0 0,-1 1-1 0 0,0-1 0 0 0,0 0 1 0 0,-1 0-1 0 0,0 0 1 0 0,-1 0-1 0 0,0 0 1 0 0,-1-5-74 0 0,0 13-7 0 0,-1 0 0 0 0,0-1 0 0 0,1 1 0 0 0,-1 0 0 0 0,0 0 0 0 0,-1 0 0 0 0,1 0 0 0 0,0 0 0 0 0,0 1 0 0 0,-1-1 1 0 0,1 0-1 0 0,-1 1 0 0 0,1-1 0 0 0,-1 0 0 0 0,0 1 0 0 0,0 0 0 0 0,0-1 0 0 0,0 1 0 0 0,0 0 0 0 0,0 0 0 0 0,0 0 0 0 0,0 1 0 0 0,0-1 1 0 0,0 0-1 0 0,0 1 0 0 0,-1-1 0 0 0,1 1 0 0 0,0 0 0 0 0,0 0 0 0 0,-1-1 0 0 0,1 2 0 0 0,0-1 0 0 0,0 0 0 0 0,-1 0 0 0 0,-1 1 7 0 0,-77 27-235 0 0,68-20 206 0 0,-1 0 0 0 0,1 1 0 0 0,1 1 0 0 0,-1 0 0 0 0,2 1 0 0 0,-1 0 0 0 0,2 1 0 0 0,-1 0-1 0 0,2 1 1 0 0,0 0 0 0 0,0 0 0 0 0,1 1 0 0 0,1 0 0 0 0,0 0 0 0 0,1 1 0 0 0,0 0 0 0 0,2 0 0 0 0,-1 0 0 0 0,2 1 0 0 0,0-1-1 0 0,1 1 30 0 0,2-12-1 0 0,0 0 0 0 0,1 0 0 0 0,0 0-1 0 0,0 0 1 0 0,0 0 0 0 0,0 0-1 0 0,0 0 1 0 0,1 0 0 0 0,-1-1-1 0 0,1 1 1 0 0,0-1 0 0 0,0 1-1 0 0,1-1 1 0 0,-1 0 0 0 0,1 0-1 0 0,-1 0 1 0 0,1 0 0 0 0,0 0-1 0 0,0 0 1 0 0,0-1 0 0 0,1 1-1 0 0,-1-1 1 0 0,1 0 0 0 0,-1 0 0 0 0,1-1-1 0 0,0 1 1 0 0,-1-1 0 0 0,1 1-1 0 0,0-1 1 0 0,0 0 0 0 0,1 0 1 0 0,132 11 114 0 0,-130-12-96 0 0,18-2 54 0 0,1-2 0 0 0,-1-1 0 0 0,0-1 0 0 0,0-1-1 0 0,-1-1 1 0 0,0-1 0 0 0,0-1 0 0 0,-1-2-1 0 0,-1 0 1 0 0,0-1 0 0 0,11-9-72 0 0,8-6 151 0 0,-2-2 0 0 0,-2-1 1 0 0,-1-2-1 0 0,-1-1 0 0 0,1-5-151 0 0,-26 30 15 0 0,0 0-1 0 0,0-1 1 0 0,-1 1 0 0 0,-1-2-1 0 0,0 1 1 0 0,0-1 0 0 0,-1-1-1 0 0,0 1 1 0 0,-1-1 0 0 0,0 0 0 0 0,-1-1-1 0 0,-1 1 1 0 0,0-1 0 0 0,0 0-1 0 0,-1 0 1 0 0,-1 0 0 0 0,0 0-1 0 0,-1-10-14 0 0,-3 21-2 0 0,0 0 0 0 0,-1 1 0 0 0,1-1 0 0 0,-1 0 0 0 0,1 1 0 0 0,-1-1 0 0 0,0 1 0 0 0,1 0 0 0 0,-1 0 0 0 0,0 0 0 0 0,0 0-1 0 0,0 0 1 0 0,0 1 0 0 0,0-1 0 0 0,0 1 0 0 0,0 0 0 0 0,0 0 0 0 0,0 0 0 0 0,0 0 0 0 0,0 1 0 0 0,0-1 0 0 0,0 1 0 0 0,1-1 0 0 0,-1 1 0 0 0,0 0 0 0 0,0 0 0 0 0,0 1 0 0 0,1-1 0 0 0,-1 0-1 0 0,0 1 1 0 0,1 0 0 0 0,0 0 0 0 0,-1-1 0 0 0,1 1 0 0 0,0 1 2 0 0,0-2-3 0 0,-5 2-6 0 0,1 0-1 0 0,0 0 1 0 0,0 0 0 0 0,0 1-1 0 0,0 0 1 0 0,1 0 0 0 0,-1 1 0 0 0,1 0-1 0 0,0 0 1 0 0,0 0 0 0 0,1 0-1 0 0,0 1 1 0 0,0-1 0 0 0,0 1-1 0 0,0 0 1 0 0,1 0 0 0 0,0 1-1 0 0,1-1 1 0 0,-1 1 0 0 0,1-1-1 0 0,0 1 1 0 0,1 0 0 0 0,0 0-1 0 0,0 0 1 0 0,0 0 0 0 0,1-1-1 0 0,0 8 10 0 0,3-10 2 0 0,0-1-1 0 0,0 1 0 0 0,1-1 0 0 0,-1 0 0 0 0,1 0 0 0 0,-1 0 0 0 0,1 0 0 0 0,0-1 0 0 0,0 1 0 0 0,0-1 0 0 0,1 0 0 0 0,-1 0 0 0 0,1-1 0 0 0,3 2-1 0 0,2 1 7 0 0,187 54 53 0 0,-195-56-57 0 0,0 0 1 0 0,1-1-1 0 0,-1 1 1 0 0,0 0-1 0 0,0 0 1 0 0,0 0-1 0 0,0 0 1 0 0,-1 0-1 0 0,1 1 1 0 0,0-1-1 0 0,-1 1 1 0 0,0-1-1 0 0,1 1 1 0 0,-1-1-1 0 0,0 1 0 0 0,0 0 1 0 0,-1-1-1 0 0,1 1 1 0 0,0 0-1 0 0,-1 0 1 0 0,0-1-1 0 0,0 1 1 0 0,0 0-1 0 0,0 0 1 0 0,0 0-1 0 0,0 0 1 0 0,-1-1-1 0 0,1 1 1 0 0,-1 0-1 0 0,-1 2-3 0 0,-38 78 178 0 0,37-78-168 0 0,-36 67-280 0 0,39-71 113 0 0,0-1-80 0 0,14-8-1454 0 0,7-7-1568 0 0,-11 8-2307 0 0,-2 0-6238 0 0</inkml:trace>
  <inkml:trace contextRef="#ctx0" brushRef="#br0" timeOffset="2722.607">3621 539 12715 0 0,'0'0'1929'0'0,"0"0"-403"0"0,0 0-78 0 0,0 0-27 0 0,0 0-172 0 0,0 0-300 0 0,0 0-345 0 0,0 0-207 0 0,0 0-13 0 0,0 0 86 0 0,0 0 72 0 0,0 0-2 0 0,0 0-41 0 0,5 8-57 0 0,-3-3-415 0 0,57 141 2102 0 0,-42 92-1641 0 0,0-161-452 0 0,-17-76-15 0 0,1 0-1 0 0,0 0 1 0 0,0 0-1 0 0,0 0 1 0 0,0 0-1 0 0,0 0 0 0 0,0 0 1 0 0,0-1-1 0 0,1 1 1 0 0,-1 0-1 0 0,0-1 1 0 0,0 1-1 0 0,0-1 1 0 0,1 1-1 0 0,-1-1 0 0 0,0 0 1 0 0,1 1-1 0 0,-1-1 1 0 0,0 0-1 0 0,1 0 1 0 0,-1 0-1 0 0,0 0 1 0 0,1 0-1 0 0,-1 0 0 0 0,0-1 1 0 0,1 1-1 0 0,-1 0 1 0 0,0-1-1 0 0,0 1 1 0 0,1-1-1 0 0,-1 1 1 0 0,0-1-1 0 0,0 0 1 0 0,0 1-1 0 0,0-1 0 0 0,1 0 1 0 0,-1 0-1 0 0,0 0 1 0 0,-1 1-1 0 0,1-1 1 0 0,0 0-1 0 0,0-1 1 0 0,0 1-1 0 0,0 0 0 0 0,-1 0 1 0 0,1 0-1 0 0,-1 0 1 0 0,1-1-1 0 0,-1 1 1 0 0,1 0-1 0 0,-1 0 1 0 0,0-1-1 0 0,1 1 0 0 0,-1 0-19 0 0,133-241 1268 0 0,-97 168-1145 0 0,41-74-161 0 0,-74 143 84 0 0,-3 6-83 0 0,0-1-1 0 0,0 0 0 0 0,1 0 1 0 0,-1 1-1 0 0,0-1 0 0 0,1 0 1 0 0,-1 0-1 0 0,1 0 0 0 0,-1 1 1 0 0,0-1-1 0 0,1 0 0 0 0,-1 0 1 0 0,1 0-1 0 0,-1 0 0 0 0,0 0 1 0 0,1 0-1 0 0,-1 0 0 0 0,1 0 1 0 0,-1 0-1 0 0,0 0 0 0 0,1 0 1 0 0,-1 0-1 0 0,1 0 0 0 0,-1 0 1 0 0,0 0-1 0 0,1 0 0 0 0,-1 0 1 0 0,1-1-1 0 0,-1 1 0 0 0,0 0 1 0 0,1 0-1 0 0,-1 0 0 0 0,0-1 1 0 0,1 1-1 0 0,-1 0 0 0 0,0 0 1 0 0,1-1-1 0 0,-1 1 0 0 0,0 0 1 0 0,0-1-1 0 0,1 1 0 0 0,-1 0 1 0 0,0-1-1 0 0,0 1 0 0 0,0-1 1 0 0,0 1-1 0 0,1 0 0 0 0,-1-1 1 0 0,0 1-1 0 0,0-1 0 0 0,0 1 1 0 0,0 0-1 0 0,0-1 0 0 0,0 1 1 0 0,0-1-1 0 0,0 1 0 0 0,0 0 1 0 0,0-1-1 0 0,0 1 0 0 0,0-1 37 0 0,0 25-4445 0 0,0-16-806 0 0,0 0-7091 0 0</inkml:trace>
  <inkml:trace contextRef="#ctx0" brushRef="#br0" timeOffset="3761.022">4133 833 6673 0 0,'0'0'3380'0'0,"0"0"-840"0"0,0 0-304 0 0,0 0-185 0 0,0 0-236 0 0,0 0-204 0 0,0 0-240 0 0,0 0-238 0 0,0 0-205 0 0,32-4-155 0 0,99-18-103 0 0,-45-6 622 0 0,-72 19-1062 0 0,-7 6-147 0 0,0-1 1 0 0,0 0-1 0 0,0-1 0 0 0,-1 1 1 0 0,1-1-1 0 0,-1-1 1 0 0,0 1-1 0 0,0-1 0 0 0,-1 0 1 0 0,0 0-1 0 0,0-1 0 0 0,0 1 1 0 0,-1-1-1 0 0,0 0 0 0 0,0-1 1 0 0,-1 1-1 0 0,0 0 0 0 0,0-1 1 0 0,-1 0-1 0 0,0 0 0 0 0,0 0 1 0 0,-1 0-84 0 0,-3 5-3 0 0,0 0 1 0 0,-1 0-1 0 0,1 0 1 0 0,-1 0-1 0 0,0 1 1 0 0,0-1 0 0 0,1 1-1 0 0,-2 0 1 0 0,1 0-1 0 0,0 0 1 0 0,0 0-1 0 0,-1 1 1 0 0,1-1-1 0 0,-1 1 1 0 0,1 0-1 0 0,-1 0 1 0 0,1 0-1 0 0,-1 1 1 0 0,0-1 0 0 0,1 1-1 0 0,-1 0 1 0 0,0 0-1 0 0,0 0 1 0 0,1 0-1 0 0,-1 1 1 0 0,-1-1 2 0 0,-10 1-29 0 0,0 1-1 0 0,1 0 1 0 0,-1 1 0 0 0,1 1 0 0 0,-1 0 0 0 0,1 0-1 0 0,1 2 1 0 0,-1 0 0 0 0,1 0 0 0 0,0 1-1 0 0,0 1 1 0 0,1 0 0 0 0,0 1 0 0 0,0 0 0 0 0,1 1-1 0 0,0 0 1 0 0,1 1 0 0 0,0 0 0 0 0,1 0 0 0 0,-7 13 29 0 0,11-19-6 0 0,1 0 1 0 0,0 1-1 0 0,1 0 1 0 0,0-1-1 0 0,0 1 1 0 0,0 1-1 0 0,0-1 1 0 0,1 0-1 0 0,0 1 1 0 0,1-1 0 0 0,-1 1-1 0 0,1-1 1 0 0,0 1-1 0 0,1 0 1 0 0,0-1-1 0 0,0 1 1 0 0,0 0-1 0 0,1 0 1 0 0,0-1-1 0 0,0 1 1 0 0,1-1-1 0 0,-1 1 1 0 0,1-1-1 0 0,1 0 1 0 0,-1 1 0 0 0,1-1-1 0 0,1 0 1 0 0,-1-1-1 0 0,1 1 1 0 0,0-1-1 0 0,0 1 1 0 0,0-1-1 0 0,1 0 1 0 0,0-1-1 0 0,0 1 1 0 0,0-1-1 0 0,0 0 1 0 0,1 0 0 0 0,-1 0-1 0 0,1-1 1 0 0,6 3 5 0 0,6-1-10 0 0,1 0 1 0 0,0-1 0 0 0,-1-1 0 0 0,1 0 0 0 0,0-2 0 0 0,0 0 0 0 0,0-1 0 0 0,0-1 0 0 0,0-1 0 0 0,0 0 0 0 0,10-4 9 0 0,3-3-251 0 0,0-1 0 0 0,0-2 0 0 0,-2-1 1 0 0,1-2-1 0 0,-2-1 0 0 0,0-1 1 0 0,-1-1-1 0 0,0-2 0 0 0,-2-1 0 0 0,0-1 1 0 0,5-7 250 0 0,53-77-163 0 0,-85 106 187 0 0,1 0-1 0 0,0 0 1 0 0,-1 0 0 0 0,1 1 0 0 0,-1-1-1 0 0,1 0 1 0 0,0 0 0 0 0,-1 0 0 0 0,1 0-1 0 0,-1 0 1 0 0,1 0 0 0 0,-1 1 0 0 0,1-1-1 0 0,0 0 1 0 0,-1 0 0 0 0,1 0 0 0 0,-1-1-1 0 0,1 1 1 0 0,-1 0 0 0 0,1 0 0 0 0,0 0-1 0 0,-1 0 1 0 0,1 0 0 0 0,-1 0 0 0 0,1-1-1 0 0,0 1 1 0 0,-1 0 0 0 0,1 0-1 0 0,-1-1 1 0 0,1 1 0 0 0,0 0 0 0 0,-1 0-1 0 0,1-1 1 0 0,0 1 0 0 0,0 0 0 0 0,-1-1-1 0 0,1 1 1 0 0,0-1 0 0 0,0 1 0 0 0,-1 0-1 0 0,1-1 1 0 0,0 1 0 0 0,0-1 0 0 0,0 1-1 0 0,0 0 1 0 0,0-1 0 0 0,0 1 0 0 0,0-1-1 0 0,0 1 1 0 0,0-1 0 0 0,0 1 0 0 0,0-1-1 0 0,0 1 1 0 0,0 0 0 0 0,0-1 0 0 0,0 1-1 0 0,0-1 1 0 0,0 1 0 0 0,0 0 0 0 0,1-1-1 0 0,-1 1 1 0 0,0-1 0 0 0,0 1 0 0 0,0 0-1 0 0,1-1 1 0 0,-1 1 0 0 0,0 0-1 0 0,1-1-23 0 0,-35 16 114 0 0,17-4-77 0 0,0 1-1 0 0,1 0 1 0 0,0 2-1 0 0,1-1 1 0 0,1 2-1 0 0,0 0 1 0 0,1 1-1 0 0,0 0 1 0 0,1 1-1 0 0,1 1 1 0 0,1 0-37 0 0,7-14-2 0 0,1-1 0 0 0,0 1 1 0 0,0 0-1 0 0,0 0 0 0 0,1-1 1 0 0,-1 1-1 0 0,1 0 0 0 0,0 0 0 0 0,0 1 1 0 0,1-1-1 0 0,-1 0 0 0 0,1 0 1 0 0,0 0-1 0 0,0 0 0 0 0,0 1 1 0 0,0-1-1 0 0,1 0 0 0 0,0 0 1 0 0,0 0-1 0 0,0 0 0 0 0,0 0 0 0 0,1 0 1 0 0,-1 0-1 0 0,1 0 0 0 0,0-1 1 0 0,0 1-1 0 0,1 0 0 0 0,-1-1 1 0 0,1 0-1 0 0,-1 0 0 0 0,1 1 1 0 0,0-2-1 0 0,0 1 0 0 0,1 0 0 0 0,-1-1 1 0 0,1 1-1 0 0,0 0 2 0 0,8 0 52 0 0,0 1 0 0 0,0-2 1 0 0,0 0-1 0 0,0 0 0 0 0,1-1 0 0 0,-1 0 1 0 0,1-1-1 0 0,-1-1 0 0 0,0 0 0 0 0,1 0 0 0 0,-1-1 1 0 0,0-1-1 0 0,0 0 0 0 0,0-1 0 0 0,-1 0 1 0 0,1-1-1 0 0,-1 0 0 0 0,0-1 0 0 0,0 0 0 0 0,9-7-52 0 0,10-9 302 0 0,0-1-1 0 0,-2-1 0 0 0,-1-1 0 0 0,0-2 0 0 0,-2 0 0 0 0,8-15-301 0 0,6-6 146 0 0,-19 28-129 0 0,-1-2 1 0 0,-1 0 0 0 0,-1-1 0 0 0,-1-1 0 0 0,-1-1-1 0 0,-1 0 1 0 0,-2 0 0 0 0,0-2 0 0 0,-2 1-1 0 0,0-2 1 0 0,-2 1 0 0 0,-1-3-18 0 0,-5 10-24 0 0,0-1-1 0 0,-2 0 0 0 0,0 0 1 0 0,-1 1-1 0 0,-2-1 1 0 0,0 0-1 0 0,-1 1 1 0 0,0 0-1 0 0,-2 0 1 0 0,-5-11 24 0 0,7 20-15 0 0,0 1 0 0 0,-1 0 0 0 0,-1 0 0 0 0,0 0 0 0 0,0 1 0 0 0,0-1 1 0 0,-1 2-1 0 0,-1-1 0 0 0,0 1 0 0 0,0 0 0 0 0,0 0 0 0 0,-1 1 0 0 0,0 1 0 0 0,0-1 1 0 0,-1 1-1 0 0,0 1 0 0 0,0 0 0 0 0,0 0 0 0 0,-1 1 0 0 0,-1 0 15 0 0,5 2-4 0 0,-1 0 0 0 0,0 0 0 0 0,0 1-1 0 0,0 0 1 0 0,0 0 0 0 0,0 1 0 0 0,0 0-1 0 0,0 0 1 0 0,-1 1 0 0 0,1 0 0 0 0,1 1 0 0 0,-1 0-1 0 0,0 0 1 0 0,0 0 0 0 0,1 1 0 0 0,-1 0-1 0 0,1 1 1 0 0,0 0 0 0 0,0 0 0 0 0,0 0-1 0 0,0 1 1 0 0,1 0 0 0 0,0 0 0 0 0,0 1 0 0 0,0-1-1 0 0,1 2 1 0 0,0-1 0 0 0,0 0 0 0 0,-3 6 4 0 0,1 4 15 0 0,0 1 0 0 0,1 0 0 0 0,0 0 0 0 0,2 1 1 0 0,0 0-1 0 0,1 0 0 0 0,0 0 0 0 0,2 0 0 0 0,0 0 0 0 0,1 0 1 0 0,1 0-1 0 0,1 0 0 0 0,0 0 0 0 0,1 0 0 0 0,1 0 1 0 0,1 0-1 0 0,1-1 0 0 0,0 0 0 0 0,1 0 0 0 0,1-1 1 0 0,0 0-1 0 0,1 0 0 0 0,6 6-15 0 0,30 55 362 0 0,4-2 1 0 0,4-2-1 0 0,2-3 0 0 0,4-2 0 0 0,2-2 1 0 0,13 6-363 0 0,77 69 263 0 0,-128-112-333 0 0,-14-22-1011 0 0,-18-24-1385 0 0,2 9-1033 0 0,2 2-4577 0 0,2 4-4405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0 0 0,'0'0'737'0'0,"0"0"84"0"0,0 0 99 0 0,0 0 155 0 0,0 0 132 0 0,0 0 26 0 0,0 0-119 0 0,0 0-182 0 0,0 0-192 0 0,0 0-138 0 0,0 0-81 0 0,0-3 2028 0 0,1 2 7455 0 0,29-22-7214 0 0,-16 9-2618 0 0,88-56 349 0 0,-98 68-501 0 0,1 1 1 0 0,-1-1-1 0 0,1 1 1 0 0,-1 0-1 0 0,1 1 1 0 0,0-1-1 0 0,-1 1 0 0 0,1 0 1 0 0,0 0-1 0 0,0 0 1 0 0,-1 1-1 0 0,1-1 1 0 0,0 1-1 0 0,-1 0 1 0 0,1 1-1 0 0,-1-1 1 0 0,1 1-1 0 0,-1 0 1 0 0,0 0-1 0 0,0 0 1 0 0,0 0-1 0 0,0 1 1 0 0,0 0-1 0 0,0 0 1 0 0,-1 0-1 0 0,1 0 1 0 0,-1 0-1 0 0,0 1 1 0 0,0 0-1 0 0,2 3-20 0 0,5 10 89 0 0,-1 0 0 0 0,-1 1 0 0 0,0 0-1 0 0,-2 1 1 0 0,0 0 0 0 0,-1 0-1 0 0,-1 0 1 0 0,0 0 0 0 0,-2 1 0 0 0,0-1-1 0 0,-1 1 1 0 0,-1 0 0 0 0,-1-1 0 0 0,-1 3-89 0 0,2-13 20 0 0,-41 296 538 0 0,19-179-485 0 0,15-75-18 0 0,7-51-50 0 0,0 0-6 0 0,0 0 17 0 0,0 0 36 0 0,0 0-31 0 0,0 0-28 0 0,0 0-2 0 0,0 0 42 0 0,0 0 3 0 0,0 0 2 0 0,0 0 2 0 0,0 0 26 0 0,0 0 15 0 0,0-16 231 0 0,2-6-298 0 0,1-1 0 0 0,2 0 1 0 0,0 1-1 0 0,1-1 0 0 0,2 2 0 0 0,0-1 1 0 0,1 1-1 0 0,8-13-14 0 0,6-18 12 0 0,75-124-48 0 0,-36 83 35 0 0,-9 46 20 0 0,-51 46-19 0 0,-1 0 0 0 0,1 0 0 0 0,0 0 0 0 0,-1 1 0 0 0,1-1 0 0 0,0 1 0 0 0,-1-1 0 0 0,1 1 0 0 0,0 0 0 0 0,0-1 0 0 0,-1 1 0 0 0,1 0 0 0 0,0 0 0 0 0,0 0 0 0 0,0 1 0 0 0,-1-1 0 0 0,1 0 0 0 0,0 1 0 0 0,-1-1 0 0 0,1 1 0 0 0,0-1 0 0 0,-1 1 1 0 0,1 0-1 0 0,0 0 0 0 0,-1 0 0 0 0,1 0 0 0 0,-1 0 0 0 0,0 0 0 0 0,1 0 0 0 0,-1 0 0 0 0,0 1 0 0 0,0-1 0 0 0,1 0 0 0 0,17 48 41 0 0,-13-28-12 0 0,-2-1-1 0 0,0 1 0 0 0,-2 1 1 0 0,0-1-1 0 0,-1 0 0 0 0,-1 1 1 0 0,-2-1-1 0 0,-1 14-28 0 0,-20 70 113 0 0,-6 23-27 0 0,10-61-50 0 0,19-64 253 0 0,0-23-158 0 0,12-22-127 0 0,2 1 0 0 0,1 1 0 0 0,2 0 0 0 0,2 2 0 0 0,2-1-4 0 0,4-9-11 0 0,39-80-2 0 0,-24 72-10 0 0,-38 54 20 0 0,0-1-1 0 0,1 1 1 0 0,0 0-1 0 0,-1 0 1 0 0,1 0-1 0 0,0 0 1 0 0,0 0-1 0 0,0 1 1 0 0,1-1-1 0 0,-1 1 1 0 0,0 0-1 0 0,0 0 0 0 0,1 0 1 0 0,-1 0-1 0 0,1 0 1 0 0,-1 1-1 0 0,1 0 1 0 0,-1 0-1 0 0,3 0 4 0 0,-4 0 0 0 0,1-1 0 0 0,-1 1 0 0 0,0 0-1 0 0,1 1 1 0 0,-1-1 0 0 0,0 0 0 0 0,1 1-1 0 0,-1-1 1 0 0,0 1 0 0 0,0 0-1 0 0,1 0 1 0 0,-1 0 0 0 0,0 0 0 0 0,0 0-1 0 0,0 0 1 0 0,0 0 0 0 0,0 1 0 0 0,0-1-1 0 0,-1 1 1 0 0,1-1 0 0 0,0 1-1 0 0,-1 0 1 0 0,1 0 0 0 0,-1-1 0 0 0,0 1-1 0 0,0 0 1 0 0,1 2 0 0 0,1-1 7 0 0,2 7 2 0 0,0-1 0 0 0,0 1 0 0 0,-1 1 0 0 0,0-1 0 0 0,0 1 0 0 0,-1-1 0 0 0,-1 1 0 0 0,0 0-1 0 0,0 0 1 0 0,-1 0 0 0 0,-1 0 0 0 0,0 0 0 0 0,0 0 0 0 0,-1 0 0 0 0,-1 3-9 0 0,-18 75 90 0 0,-2 6-59 0 0,11-28 13 0 0,4-20 24 0 0,-7-17 119 0 0,2-8-187 0 0,12-22-57 0 0,0 0-51 0 0,0 0-26 0 0,0-13-3407 0 0,0 7-348 0 0,0 3-4047 0 0,0 3-4506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5625 0 0,'0'0'2609'0'0,"0"0"-546"0"0,0 0-227 0 0,0 0 121 0 0,0 0 74 0 0,0 0-105 0 0,0 0-263 0 0,0 0-358 0 0,0 0-339 0 0,0 0-213 0 0,0 0-137 0 0,0 0-73 0 0,-5 0 13 0 0,-15-3-12 0 0,15 3-20 0 0,5 0-14 0 0,0 0-53 0 0,0 0-49 0 0,26 0 1877 0 0,319 14 338 0 0,-276-17-2369 0 0,-69 3-285 0 0,0 0-53 0 0,13-4-4458 0 0,-10 4-6 0 0,0 0-8043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3521 0 0,'0'0'2412'0'0,"0"0"-317"0"0,0 0-108 0 0,0 0 85 0 0,0 0 44 0 0,0 0-141 0 0,0 0-320 0 0,0 0-372 0 0,0 0-289 0 0,0 0-193 0 0,0 0-125 0 0,0 0-66 0 0,0 0-42 0 0,1 16 2227 0 0,-38 78 42 0 0,24-72-2589 0 0,-146 202 951 0 0,13-65-785 0 0,84-100-249 0 0,36-18-128 0 0,12-37-592 0 0,18-33-1296 0 0,-3 24 1532 0 0,6-19-2376 0 0,-3 11-1103 0 0,0-1-5856 0 0,-3 6-1934 0 0</inkml:trace>
  <inkml:trace contextRef="#ctx0" brushRef="#br0" timeOffset="460.616">69 23 11650 0 0,'0'0'1958'0'0,"0"0"-265"0"0,0 0-46 0 0,0 0 69 0 0,0 0 6 0 0,0 0-161 0 0,0 0-311 0 0,0 0-317 0 0,0 0-223 0 0,0 0-173 0 0,0 0-115 0 0,0 0-53 0 0,0 0-25 0 0,-3 4 10 0 0,2-3-305 0 0,-1 1 1 0 0,1 0-1 0 0,0 0 1 0 0,0 0-1 0 0,0 0 1 0 0,0 0 0 0 0,0 1-1 0 0,1-1 1 0 0,-1 0-1 0 0,1 0 1 0 0,-1 0-1 0 0,1 1 1 0 0,0-1-1 0 0,-1 0 1 0 0,1 1 0 0 0,1-1-1 0 0,-1 0 1 0 0,0 0-1 0 0,0 1 1 0 0,1-1-1 0 0,-1 0 1 0 0,1 0-1 0 0,0 0 1 0 0,0 1-1 0 0,0-1 1 0 0,1 1-50 0 0,140 233 2248 0 0,-31-42-1661 0 0,-54-121-484 0 0,-38-51-27 0 0,-19-21-88 0 0,2-1-17 0 0,-2 0 6 0 0,0 0 30 0 0,0 0-15 0 0,0 0 25 0 0,0 0 2 0 0,0 0-38 0 0,0 0 18 0 0,0 0-26 0 0,0 0-24 0 0,0 0-21 0 0,-6-44-3492 0 0,4 27 1306 0 0,0-2-5049 0 0,1 11-4716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0,'0'0'1216'0'0,"0"0"543"0"0,0 0 238 0 0,0 0-66 0 0,0 0-233 0 0,0 0-265 0 0,0 0-145 0 0,0 0-22 0 0,0 0 10 0 0,0 0 17 0 0,0 0-41 0 0,0 0-103 0 0,12 8 9721 0 0,-8-5-9417 0 0,-3-3-1336 0 0,-1 0-26 0 0,28 11 676 0 0,-5-3-614 0 0,1-1 0 0 0,0 0 0 0 0,0-2 0 0 0,0-1 0 0 0,1-1 0 0 0,0-1 0 0 0,-1-1 0 0 0,14-1-153 0 0,105 3 282 0 0,-60 1-152 0 0,-82-4-106 0 0,-1 0-10 0 0,0 0-17 0 0,0 0 19 0 0,0 0-17 0 0,0 0 13 0 0,0 0-10 0 0,0 0 16 0 0,0 0-1 0 0,0 0-6 0 0,0 0-21 0 0,0 0 0 0 0,0 0-4 0 0,0 0 10 0 0,0 0 24 0 0,0 0 4 0 0,0 0-25 0 0,0 0-2 0 0,0 0 23 0 0,0 0 8 0 0,0 0-8 0 0,0 0-9 0 0,0 0-48 0 0,0 0-13 0 0,0 0 17 0 0,0 0-12 0 0,-9-2-2706 0 0,6 1-1499 0 0,2 0-4143 0 0,-1 1-3682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5369 0 0,'0'0'2091'0'0,"0"0"-217"0"0,0 0-28 0 0,0 0 178 0 0,0 0 91 0 0,0 0-116 0 0,0 0-296 0 0,0 0-346 0 0,0 0-270 0 0,0 0-206 0 0,0 0-126 0 0,0 0-88 0 0,0 0-40 0 0,-3 3-26 0 0,2-2-255 0 0,-8 6-394 0 0,5 1 3081 0 0,19-5-2114 0 0,12 0-586 0 0,1-1 1 0 0,-1-1-1 0 0,0-1 0 0 0,1-1 0 0 0,-1-2 1 0 0,18-4-334 0 0,3 1 239 0 0,23-6 29 0 0,37-2-97 0 0,-108 13 700 0 0,0-1-3690 0 0,0 2-8666 0 0,0 0-1517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20956 0 0,'0'0'1305'0'0,"0"0"-150"0"0,0 0-12 0 0,0 0-69 0 0,0 0-143 0 0,0 0-271 0 0,0 0-289 0 0,0 0-168 0 0,0 0-71 0 0,0 0-59 0 0,0 0-23 0 0,-20 8-9 0 0,-66 27-5 0 0,12 19-2 0 0,61-40-41 0 0,8-9 1 0 0,0 0 1 0 0,0 0 0 0 0,0 0 0 0 0,1 1 0 0 0,0 0-1 0 0,0 0 1 0 0,0 0 0 0 0,1 0 0 0 0,0 1 0 0 0,0-1-1 0 0,0 1 1 0 0,1 0 0 0 0,0 0 0 0 0,0 0 0 0 0,1 0-1 0 0,0 0 1 0 0,0 0 0 0 0,1 0 0 0 0,0 1 0 0 0,0-1-1 0 0,1 2 6 0 0,1-4-1 0 0,1-1 1 0 0,0 1-1 0 0,1 0 0 0 0,-1-1 0 0 0,1 0 0 0 0,0 0 0 0 0,0 0 1 0 0,0-1-1 0 0,1 1 0 0 0,-1-1 0 0 0,1 0 0 0 0,0 0 0 0 0,0 0 1 0 0,0-1-1 0 0,0 0 0 0 0,0 0 0 0 0,0 0 0 0 0,1 0 0 0 0,2-1 1 0 0,13 4 60 0 0,-1-1 0 0 0,1-1-1 0 0,0-1 1 0 0,0-1-1 0 0,0-1 1 0 0,0-1 0 0 0,0-1-1 0 0,-1 0 1 0 0,1-2 0 0 0,0 0-1 0 0,-1-2 1 0 0,0 0 0 0 0,0-1-1 0 0,15-8-59 0 0,-27 12-428 0 0,8-6 496 0 0,-5 1-6084 0 0,-8 6-6200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13763 0 0,'0'0'2346'0'0,"0"0"-629"0"0,0 0-358 0 0,0 0 24 0 0,0 0 100 0 0,0 0-109 0 0,0 0-220 0 0,0 0-280 0 0,0 0-225 0 0,0 0-120 0 0,0 0-81 0 0,0 0-58 0 0,0 0-80 0 0,-2 2-35 0 0,-6 6-142 0 0,1 1 1 0 0,0-1-1 0 0,0 1 1 0 0,1 1-1 0 0,0-1 1 0 0,1 1-1 0 0,0 0 1 0 0,1 0-1 0 0,0 0 0 0 0,1 1 1 0 0,0 0-1 0 0,0 0 1 0 0,1-1-1 0 0,0 1 1 0 0,1 1-1 0 0,0-1 0 0 0,2 8-133 0 0,0-17 20 0 0,1 0 0 0 0,-1 0 0 0 0,1 0 0 0 0,0 0 0 0 0,0 0 0 0 0,0 0 0 0 0,0-1-1 0 0,0 1 1 0 0,0-1 0 0 0,0 0 0 0 0,0 1 0 0 0,1-1 0 0 0,-1 0 0 0 0,1 0 0 0 0,-1 0-1 0 0,0-1 1 0 0,1 1 0 0 0,0-1 0 0 0,-1 1 0 0 0,1-1 0 0 0,-1 0 0 0 0,1 0 0 0 0,-1 0-1 0 0,1 0 1 0 0,0 0 0 0 0,-1-1 0 0 0,1 1 0 0 0,-1-1 0 0 0,1 0 0 0 0,1 0-20 0 0,9 0-7 0 0,0-15-1320 0 0,-13 4-3026 0 0,-1 3-3305 0 0,1 6-4843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 0 0 0,'0'0'671'0'0,"0"0"862"0"0,0 0 233 0 0,0 0-3 0 0,0 0-36 0 0,0 0 34 0 0,0 0-5 0 0,0 0-117 0 0,0 0-135 0 0,0 0-183 0 0,0 0-161 0 0,0 0-111 0 0,0 0-66 0 0,9 5 1528 0 0,-5-3 5637 0 0,-67 3-7919 0 0,1 3 1 0 0,0 2-1 0 0,0 4 1 0 0,1 1-1 0 0,-27 13-229 0 0,84-27 13 0 0,-154 54 178 0 0,145-51-149 0 0,14-4-38 0 0,-1 0-1 0 0,1 0 1 0 0,-1 1-1 0 0,0-1 1 0 0,1 0-1 0 0,-1 0 1 0 0,0 1-1 0 0,1-1 1 0 0,-1 0-1 0 0,0 0 1 0 0,1 1-1 0 0,-1-1 1 0 0,0 0-1 0 0,1 1 1 0 0,-1-1-1 0 0,0 0 1 0 0,0 1-1 0 0,1-1 1 0 0,-1 0-1 0 0,0 1 1 0 0,0-1-1 0 0,0 1 1 0 0,0-1-1 0 0,0 0 1 0 0,1 1 0 0 0,-1-1-1 0 0,0 1 1 0 0,0-1-1 0 0,0 1 1 0 0,0-1-1 0 0,0 0 1 0 0,0 1-1 0 0,0-1 1 0 0,-1 1-1 0 0,1-1 1 0 0,0 1-1 0 0,0-1 1 0 0,0 0-1 0 0,0 1 1 0 0,0-1-1 0 0,-1 1 1 0 0,1-1-1 0 0,0 0 1 0 0,0 1-1 0 0,-1-1 1 0 0,1 0-1 0 0,0 1 1 0 0,-1-1-1 0 0,1 0 1 0 0,0 0-1 0 0,-1 1 1 0 0,1-1 0 0 0,0 0-1 0 0,-1 0 1 0 0,1 1-1 0 0,0-1 1 0 0,-1 0-1 0 0,1 0 1 0 0,-1 0-1 0 0,1 0 1 0 0,0 0-1 0 0,-1 0 1 0 0,1 0-1 0 0,-1 0 1 0 0,1 0-1 0 0,-1 0-3 0 0,11 8 13 0 0,0-2 1 0 0,1 1-1 0 0,0-2 0 0 0,0 1 0 0 0,0-1 0 0 0,0-1 1 0 0,1 0-1 0 0,0-1 0 0 0,0 0 0 0 0,0-1 0 0 0,0 0 0 0 0,0 0 1 0 0,0-2-1 0 0,1 0 0 0 0,2 0-13 0 0,69 9 138 0 0,66 16-42 0 0,-85-9-61 0 0,-28-8 16 0 0,-36-6-59 0 0,0-1 16 0 0,-1-1 16 0 0,0 0-8 0 0,0 0 2 0 0,-34 22 113 0 0,-152 69 56 0 0,-55-6-121 0 0,140-47-97 0 0,-173 78 30 0 0,266-111-12 0 0,8-5 13 0 0,0 0 0 0 0,1 0 0 0 0,-1 1-1 0 0,0-1 1 0 0,0 0 0 0 0,0 1 0 0 0,1-1-1 0 0,-1 0 1 0 0,0 1 0 0 0,0-1 0 0 0,0 0-1 0 0,0 1 1 0 0,0-1 0 0 0,0 0 0 0 0,0 1-1 0 0,0-1 1 0 0,1 0 0 0 0,-1 1 0 0 0,0-1-1 0 0,-1 0 1 0 0,1 1 0 0 0,0-1 0 0 0,0 1-1 0 0,0-1 1 0 0,0 0 0 0 0,0 1 0 0 0,0-1-1 0 0,0 0 1 0 0,0 1 0 0 0,-1-1 0 0 0,1 0-1 0 0,0 1 1 0 0,0-1 0 0 0,0 0 0 0 0,-1 0-1 0 0,1 1 1 0 0,0-1 0 0 0,-1 0 0 0 0,1 0-1 0 0,0 1 1 0 0,0-1 0 0 0,-1 0 0 0 0,1 0-1 0 0,0 0 1 0 0,-1 0 0 0 0,1 1 0 0 0,0-1-1 0 0,-1 0 1 0 0,1 0 0 0 0,42 4 63 0 0,1-2-1 0 0,0-2 1 0 0,0-2 0 0 0,0-1-1 0 0,11-4-62 0 0,23-1 98 0 0,280-29 222 0 0,-20 15-104 0 0,-306 22-216 0 0,-60-8-1556 0 0,17 8 415 0 0,-12 0-1570 0 0,8 4-6635 0 0,7 0-3850 0 0</inkml:trace>
  <inkml:trace contextRef="#ctx0" brushRef="#br0" timeOffset="1294.285">578 820 10346 0 0,'0'0'2454'0'0,"0"0"-807"0"0,0 0-269 0 0,0 0 163 0 0,0 0 202 0 0,0 0-32 0 0,0 0-268 0 0,0 0-376 0 0,0 0-289 0 0,0 0-134 0 0,0 0-77 0 0,0 0-44 0 0,0 0-30 0 0,2-1-46 0 0,0-9 2264 0 0,1-8-2236 0 0,-11 20-441 0 0,1-1-739 0 0,6-3-3839 0 0,1-3-3743 0 0,0 5-4698 0 0</inkml:trace>
  <inkml:trace contextRef="#ctx0" brushRef="#br0" timeOffset="2888.379">1123 106 6689 0 0,'0'0'2290'0'0,"0"0"-552"0"0,0 0-316 0 0,0 0-70 0 0,0 0 26 0 0,0 0-26 0 0,0 0-199 0 0,0 0-260 0 0,0 0-231 0 0,0 0-127 0 0,0 0-59 0 0,0 0 23 0 0,0 0 12 0 0,9-11-23 0 0,26-37-8 0 0,24 13 1525 0 0,-40 30-1473 0 0,-17 4-488 0 0,1 0 1 0 0,0 0 0 0 0,0 0 0 0 0,-1 0 0 0 0,1 1 0 0 0,0-1 0 0 0,0 1 0 0 0,0 0 0 0 0,0 0 0 0 0,-1 0 0 0 0,1 0 0 0 0,0 0-1 0 0,0 0 1 0 0,0 1 0 0 0,0 0 0 0 0,-1-1 0 0 0,1 1 0 0 0,0 0 0 0 0,-1 1 0 0 0,1-1 0 0 0,-1 0 0 0 0,1 1 0 0 0,-1-1 0 0 0,1 1-1 0 0,-1 0 1 0 0,0 0 0 0 0,0 0 0 0 0,0 0 0 0 0,0 0 0 0 0,0 0 0 0 0,0 0 0 0 0,-1 1 0 0 0,1-1 0 0 0,-1 1 0 0 0,0-1-1 0 0,0 1 1 0 0,1 0 0 0 0,-2-1 0 0 0,2 2-45 0 0,16 115 581 0 0,-32 77-245 0 0,-39-17-45 0 0,37-145 388 0 0,19-52-650 0 0,0 0 0 0 0,1 1 0 0 0,1-1 1 0 0,1 1-1 0 0,0 0 0 0 0,2 1 0 0 0,-1-1 0 0 0,2 1 1 0 0,0 1-1 0 0,11-13-29 0 0,-6 4 22 0 0,6-11-37 0 0,2 1-1 0 0,1 0 1 0 0,1 2 0 0 0,2 1-1 0 0,10-8 16 0 0,-33 35-1 0 0,0 1-1 0 0,1 1 1 0 0,-1-1-1 0 0,1 0 1 0 0,0 1-1 0 0,0 0 1 0 0,0 0-1 0 0,0 0 1 0 0,0 0-1 0 0,1 1 1 0 0,-1-1-1 0 0,0 1 1 0 0,1 0-1 0 0,-1 1 1 0 0,1-1-1 0 0,-1 1 1 0 0,1 0-1 0 0,2 0 2 0 0,-4 1 1 0 0,-1 0 0 0 0,0 0-1 0 0,0 0 1 0 0,0 0-1 0 0,0 1 1 0 0,0-1 0 0 0,0 1-1 0 0,0-1 1 0 0,-1 1 0 0 0,1 0-1 0 0,-1 0 1 0 0,1 0-1 0 0,-1-1 1 0 0,1 2 0 0 0,-1-1-1 0 0,0 0 1 0 0,0 0-1 0 0,0 0 1 0 0,0 0 0 0 0,0 1-1 0 0,-1-1 1 0 0,1 0 0 0 0,-1 1-1 0 0,1-1 1 0 0,-1 0-1 0 0,0 2 0 0 0,2 24 32 0 0,-2-1-1 0 0,-1 1 0 0 0,-1-1 0 0 0,-1 1 1 0 0,-6 22-32 0 0,-2 24 30 0 0,7-1-105 0 0,4-72 69 0 0,0-1 3 0 0,37-26-13 0 0,-8-3 23 0 0,-1-1 0 0 0,-2-1 0 0 0,-1-1 0 0 0,11-20-7 0 0,53-79 37 0 0,-62 104-62 0 0,-25 56 57 0 0,-1 230 742 0 0,-4-100-942 0 0,6-156-592 0 0,-1-3-3398 0 0,0 0-494 0 0,0 0-7468 0 0</inkml:trace>
  <inkml:trace contextRef="#ctx0" brushRef="#br0" timeOffset="3390.018">2029 692 15011 0 0,'0'0'1877'0'0,"0"0"-500"0"0,0 0-110 0 0,0 0 109 0 0,0 0 62 0 0,0 0-154 0 0,0 0-343 0 0,0 0-363 0 0,0 0-208 0 0,0 0-90 0 0,0 0-3 0 0,0 0 27 0 0,0 2 10 0 0,-8 131 2037 0 0,8-132-2360 0 0,0-1 15 0 0,0 0-12 0 0,0 0-18 0 0,0 0-15 0 0,0 0-25 0 0,0 0-74 0 0,0 0-46 0 0,0-22-4160 0 0,0 19 3190 0 0,0-2-1777 0 0,1 2-3103 0 0,0-1-6018 0 0</inkml:trace>
  <inkml:trace contextRef="#ctx0" brushRef="#br0" timeOffset="3789.083">2134 375 11955 0 0,'0'0'2348'0'0,"0"0"-636"0"0,0 0-187 0 0,0 0 72 0 0,0 0 80 0 0,0 0-120 0 0,0 0-268 0 0,0 0-293 0 0,0 0-260 0 0,0 0-170 0 0,0 0-72 0 0,0 0-58 0 0,0 0-50 0 0,-8-10 535 0 0,-9 24-469 0 0,18-14-444 0 0,-1 0-12 0 0,0 0 44 0 0,0 0 14 0 0,0 0 28 0 0,0 0-23 0 0,-6 6-3414 0 0,6-5-1884 0 0,0-1-7115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 0 0 0,'0'0'1034'0'0,"0"0"514"0"0,0 0 415 0 0,0 0 300 0 0,0 0 102 0 0,0 0-89 0 0,0 0-263 0 0,0 0-312 0 0,0 0-279 0 0,0 0-209 0 0,0 0-142 0 0,0 0-121 0 0,0 0-79 0 0,5 7 3602 0 0,-40 60-2918 0 0,-17 8-936 0 0,-4-1 0 0 0,-3-4 0 0 0,-59 57-619 0 0,79-87 72 0 0,-23 20 60 0 0,50-52-2172 0 0,9-25-5528 0 0,1 8-589 0 0,2 5-2857 0 0</inkml:trace>
  <inkml:trace contextRef="#ctx0" brushRef="#br0" timeOffset="3828.054">89 80 0 0 0,'0'0'531'0'0,"0"0"558"0"0,0 0 308 0 0,0 0 174 0 0,0 0 66 0 0,0 0-35 0 0,0 0-99 0 0,0 0-156 0 0,0 0-101 0 0,0 0-81 0 0,2-9-19 0 0,0-2-630 0 0,1-7-44 0 0,-2-3 3725 0 0,-1 21-3581 0 0,-10-19 4846 0 0,10 18-5155 0 0,1 1 3423 0 0,6 17-3364 0 0,38 49 355 0 0,102 143 143 0 0,-75-99-546 0 0,-31-47-119 0 0,0-11-25 0 0,-21-22-280 0 0,-4-1-8 0 0,-15-29 77 0 0,-1 0 2 0 0,0 0 18 0 0,0 0-11 0 0,0 0-11 0 0,0 0-36 0 0,0 0-42 0 0,0 0-18 0 0,0 0-61 0 0,0 0-66 0 0,0 0-96 0 0,-8 0-4714 0 0,3 0-2381 0 0,3 0-4862 0 0</inkml:trace>
  <inkml:trace contextRef="#ctx0" brushRef="#br0" timeOffset="4399.015">748 558 6689 0 0,'0'0'3182'0'0,"0"0"-890"0"0,0 0-377 0 0,0 0 53 0 0,0 0-29 0 0,0 0-213 0 0,0 0-386 0 0,0 0-393 0 0,0 0-207 0 0,0 0-73 0 0,0 0-14 0 0,0 0-6 0 0,0 0 8 0 0,4 1 1835 0 0,-37 71-254 0 0,13-12-2122 0 0,19-54-101 0 0,-1-1 12 0 0,1 1 1 0 0,0 0-1 0 0,0-1 0 0 0,0 1 0 0 0,1 0 1 0 0,0 0-1 0 0,0-1 0 0 0,0 1 0 0 0,1 0 1 0 0,0 0-1 0 0,0-1 0 0 0,0 1 0 0 0,1 0 1 0 0,0-1-1 0 0,0 1-25 0 0,-1-5 20 0 0,0 0 0 0 0,0 1 0 0 0,1-1-1 0 0,-1 0 1 0 0,0 0 0 0 0,1 0 0 0 0,-1 0 0 0 0,1 0 0 0 0,-1 0 0 0 0,1 0 0 0 0,-1-1 0 0 0,1 1-1 0 0,0-1 1 0 0,-1 1 0 0 0,1-1 0 0 0,0 1 0 0 0,0-1 0 0 0,-1 0 0 0 0,1 0 0 0 0,0 0 0 0 0,0 0-1 0 0,-1 0 1 0 0,1 0 0 0 0,0 0 0 0 0,-1-1 0 0 0,1 1 0 0 0,0-1 0 0 0,-1 1 0 0 0,1-1 0 0 0,0 0-1 0 0,-1 1 1 0 0,1-1 0 0 0,-1 0 0 0 0,1 0 0 0 0,-1 0 0 0 0,0 0 0 0 0,1 0 0 0 0,-1-1 0 0 0,0 1-1 0 0,0 0 1 0 0,0-1 0 0 0,0 1 0 0 0,0 0 0 0 0,0-1 0 0 0,0 0 0 0 0,0 0-20 0 0,1-13-511 0 0,-2-16-2158 0 0,-7 15-8877 0 0,3 12-906 0 0</inkml:trace>
  <inkml:trace contextRef="#ctx0" brushRef="#br0" timeOffset="4927.645">818 223 3753 0 0,'0'0'4170'0'0,"0"0"-1623"0"0,0 0-630 0 0,0 0-66 0 0,0 0-52 0 0,0 0-180 0 0,0 0-296 0 0,0 0-314 0 0,0 0-199 0 0,0 0-101 0 0,0 0-51 0 0,0 0-11 0 0,0 0-22 0 0,0-4-65 0 0,0-10-28 0 0,-29 25 2512 0 0,-2 14-2376 0 0,31-24-615 0 0,0-1-5 0 0,0 0 1 0 0,0 0 5 0 0,0 0 0 0 0,0 0 14 0 0,0 0-21 0 0,12-22 508 0 0,4 4-1353 0 0,-9 15-2880 0 0,1 1-4221 0 0,-4 2-4838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0 0 0,'0'0'659'0'0,"0"0"924"0"0,0 0 443 0 0,0 0 157 0 0,0 0-5 0 0,0 0-194 0 0,0 0-261 0 0,0 0-252 0 0,0 0-219 0 0,0 0-186 0 0,0 0-154 0 0,5 23 3011 0 0,-3-16-3581 0 0,-1 1-1 0 0,0 0 0 0 0,0 0 0 0 0,-1 0 0 0 0,0 0 0 0 0,-1 0 1 0 0,0 0-1 0 0,0 0 0 0 0,0 0 0 0 0,-1 0 0 0 0,-1 3-341 0 0,-5 10 130 0 0,0 0 0 0 0,0-1 0 0 0,-2 0 0 0 0,-1-1 0 0 0,0 0-1 0 0,-2-1 1 0 0,0 0 0 0 0,0-1 0 0 0,-2-1 0 0 0,0 0 0 0 0,-14 11-130 0 0,0-12-1081 0 0,38-33-12093 0 0,-5 10 1711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7122 0 0,'0'0'2635'0'0,"0"0"-794"0"0,0 0-316 0 0,0 0 46 0 0,0 0 74 0 0,0 0-99 0 0,0 0-299 0 0,0 0-352 0 0,0 0-251 0 0,0 0-126 0 0,0 0-20 0 0,0 0 13 0 0,0 0 7 0 0,3 0-5 0 0,103 0 3904 0 0,223-7-1563 0 0,-232-1-2609 0 0,-96 8-234 0 0,-1 0 16 0 0,0 0-25 0 0,0 0 4 0 0,0 0-1 0 0,0 0-5 0 0,0 0 8 0 0,0 0-37 0 0,0 0-11 0 0,-21 0-4048 0 0,-14 5-2270 0 0,19 1-1602 0 0,7-2-3673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7098 0 0,'0'0'4423'0'0,"0"0"-1758"0"0,0 0-812 0 0,0 0-242 0 0,0 0-84 0 0,0 0-81 0 0,0 0-176 0 0,0 0-263 0 0,0 0-217 0 0,0 0-51 0 0,0 0-7 0 0,0 0-14 0 0,8 2-23 0 0,171 3 1891 0 0,-73-12-2108 0 0,-5 1-2495 0 0,-36 0-8284 0 0,-51 3-2298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8514 0 0,'0'0'2534'0'0,"0"0"-466"0"0,0 0-119 0 0,0 0 67 0 0,0 0-73 0 0,0 0-293 0 0,0 0-413 0 0,0 0-344 0 0,0 0-180 0 0,0 0-101 0 0,0 0-68 0 0,0 0-44 0 0,0 0-62 0 0,1 2-2 0 0,-19 103 2248 0 0,18-82-2010 0 0,0-24-3995 0 0,0-14-8215 0 0,0 11-587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9362 0 0,'0'0'2299'0'0,"0"0"-360"0"0,0 0-172 0 0,0 0-90 0 0,0 0-152 0 0,0 0-254 0 0,0 0-332 0 0,0 0-277 0 0,0 0-149 0 0,0 0-90 0 0,0 0 1 0 0,0 0 17 0 0,0 0-1 0 0,-6 15 15 0 0,-16 47-21 0 0,4 68 1169 0 0,18-116-1493 0 0,-3 7-43 0 0,2 0 1 0 0,1 1 0 0 0,0-1-1 0 0,2 0 1 0 0,0 0 0 0 0,2-1 0 0 0,0 1-1 0 0,1-1 1 0 0,1 1 0 0 0,1-1-1 0 0,3 5-67 0 0,-8-21 28 0 0,0-1 0 0 0,1 1 0 0 0,0 0 0 0 0,0-1-1 0 0,0 0 1 0 0,0 1 0 0 0,0-1 0 0 0,1-1 0 0 0,-1 1-1 0 0,1 0 1 0 0,0-1 0 0 0,0 0 0 0 0,0 0 0 0 0,0 0-1 0 0,0 0 1 0 0,0-1 0 0 0,0 1 0 0 0,1-1 0 0 0,-1 0-1 0 0,1 0 1 0 0,-1-1 0 0 0,0 0 0 0 0,1 1 0 0 0,-1-1-1 0 0,1-1 1 0 0,-1 1 0 0 0,1-1 0 0 0,-1 1 0 0 0,1-1-1 0 0,-1-1 1 0 0,0 1 0 0 0,0-1 0 0 0,0 1 0 0 0,1-1-1 0 0,-2 0 1 0 0,1-1 0 0 0,0 1 0 0 0,1-1-28 0 0,13-13 102 0 0,1 0 0 0 0,-2-2 1 0 0,0 0-1 0 0,-2 0 0 0 0,0-2 0 0 0,-1 0 1 0 0,0 0-1 0 0,-2-1 0 0 0,-1-1 1 0 0,6-14-103 0 0,0 4 36 0 0,101-213 109 0 0,-76 200-22 0 0,-39 89-13 0 0,-3 232 354 0 0,-18 111-206 0 0,13-269-224 0 0,-5-1 0 0 0,-14 56-34 0 0,20-143 9 0 0,-2-1 1 0 0,-1 1-1 0 0,-2-1 1 0 0,0-1-1 0 0,-2 0 1 0 0,-1 0-1 0 0,-1-1 1 0 0,-1-1-1 0 0,-7 9-9 0 0,16-29 12 0 0,-1 0 0 0 0,1 0 1 0 0,-1 0-1 0 0,0-1 0 0 0,0 1 0 0 0,-1-1 0 0 0,1-1 0 0 0,-1 1 0 0 0,0-1 0 0 0,-1-1 1 0 0,-6 4-14 0 0,12-6 9 0 0,-1-1 0 0 0,1 1-1 0 0,-1 0 1 0 0,1-1 0 0 0,-1 1-1 0 0,1-1 1 0 0,-1 0 0 0 0,1 0-1 0 0,-1 0 1 0 0,1 0 0 0 0,-1 0-1 0 0,1-1 1 0 0,-1 1 0 0 0,1-1-1 0 0,0 1 1 0 0,-1-1 0 0 0,1 0-1 0 0,0 0 1 0 0,-1 0 0 0 0,1 0-1 0 0,0 0 1 0 0,0-1-1 0 0,0 1 1 0 0,0-1 0 0 0,0 1-1 0 0,0-1 1 0 0,0 0 0 0 0,1 0-1 0 0,-1 0 1 0 0,1 0 0 0 0,-1 0-1 0 0,1 0 1 0 0,0 0 0 0 0,-1 0-1 0 0,1-1 1 0 0,0 1 0 0 0,1 0-1 0 0,-1-2-7 0 0,-4-15 7 0 0,1-1-1 0 0,2 1 1 0 0,0 0 0 0 0,1-1-1 0 0,0 1 1 0 0,2-1-1 0 0,0 1 1 0 0,2-1-1 0 0,0 1 1 0 0,1 0 0 0 0,0 0-1 0 0,2 1 1 0 0,0-1-1 0 0,2 1 1 0 0,1-2-7 0 0,6-19-110 0 0,2 1-1 0 0,2 1 1 0 0,2 0 0 0 0,1 2-1 0 0,1 0 1 0 0,2 2 0 0 0,27-28 110 0 0,-41 48-830 0 0,11-10-303 0 0,-14 19-3088 0 0,1 2-3702 0 0,-8 2-4469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14467 0 0,'0'0'2249'0'0,"0"0"-428"0"0,0 0-155 0 0,0 0-76 0 0,0 0-158 0 0,0 0-222 0 0,0 0-289 0 0,0 0-261 0 0,0 0-104 0 0,0 0-24 0 0,0 0-11 0 0,0 0 23 0 0,0 0-62 0 0,1 14-92 0 0,4 43-58 0 0,-33 13 233 0 0,-10 18-361 0 0,36-81-2297 0 0,10-22-6916 0 0,-6 12-3030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11586 0 0,'0'0'3440'0'0,"0"0"-1292"0"0,0 0-461 0 0,0 0-50 0 0,0 0-104 0 0,0 0-192 0 0,0 0-310 0 0,0 0-283 0 0,0 0-172 0 0,0 0-155 0 0,0 0-70 0 0,0 0-38 0 0,0 0-74 0 0,-8-11 2731 0 0,-43 25-2777 0 0,73-17-283 0 0,-22 3 84 0 0,0 0 20 0 0,0 0-36 0 0,0 0-18 0 0,0 0-30 0 0,0 0-2 0 0,-14 9-2438 0 0,10-7-8382 0 0,0-2-2017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3:37.9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3551,'-3'4,"1"1,0-1,0 1,0 0,1-1,-1 1,1 0,0 0,1 0,-1 0,1 0,0 0,0 0,0 0,1 0,0 0,0 0,0-1,1 1,-1 0,1 0,0-1,1 1,-1-1,1 0,0 0,0 0,0 0,0 0,1-1,-1 1,1-1,0 0,2 1,4 0,0-1,1 0,-1-1,1 0,-1-1,1 0,0-1,0 0,0 0,-1-1,1 0,0-1,-1-1,1 0,-1 0,0-1,0 0,0 0,-1-1,1-1,-1 0,-1 0,1 0,-1-1,5-5,36-38,-1-2,-3-2,-2-2,-3-1,-2-3,-3-1,-3-1,-2-2,-3-1,-3-1,8-41,2-1,-4-1,-5-1,-4-1,0-57,5-48,-26 215,0 0,-1-1,1 1,0 0,0 0,0 0,0 0,0 0,1 0,-1 0,0 0,0 0,1 0,-1 0,0 0,1 0,-1 0,1 0,0 0,-1 0,1 0,0 0,-1 0,1 1,0-1,0 0,0 0,0 1,0-1,-1 1,1-1,0 1,0-1,1 1,-1 0,0-1,0 1,0 0,0 0,0 0,0 0,0 0,0 0,0 0,0 0,1 0,-1 1,0-1,0 0,0 1,0-1,0 1,0-1,0 1,0-1,-1 1,1 0,0-1,0 1,0 0,19 22,-2 1,0 0,-1 2,-2 0,-1 0,-1 1,-1 1,-1 0,1 11,-6-22,3 7,30 66,-5 3,-4 1,-4 1,-4 1,-4 1,-5 1,-3 11,-11-79,-1 1,-1-1,-1 0,-2 0,-2 0,0 0,-2-1,-1-1,-1 0,-2 0,0-2,-2 1,-1-2,-1 0,-1-1,-1-1,-1-1,-2-1,0-1,0-1,-2 0,0-2,-18 8,25-15,-1-1,0-1,-1-1,0 0,0-2,0 0,0-1,-1-1,0-1,1-1,-1-1,0 0,0-2,0-1,-16-3,29 3,0 0,0 0,1 0,-1-1,1 0,0-1,0 1,1-1,-1 0,1-1,0 0,1 0,-1 0,1-1,1 1,-1-1,1-1,0 1,0 0,1-1,0 0,1 0,0 0,0 0,0 0,1 0,0 0,1 0,0-1,0 1,1 0,1-7,5-35,4 7</inkml:trace>
  <inkml:trace contextRef="#ctx0" brushRef="#br0" timeOffset="1402.465">1570 2987,'-1'22,"0"1,2 0,1 0,0-1,2 1,1-1,0 0,2 0,8 19,-13-38,-1 0,1 0,0-1,0 1,0 0,0 0,0-1,1 0,-1 1,1-1,0 0,-1 0,1 0,0 0,0-1,0 1,1-1,-1 0,0 0,0 0,1 0,-1-1,0 1,1-1,-1 0,1 0,-1 0,1 0,-1-1,0 1,1-1,-1 0,0 0,0 0,1-1,-1 1,0-1,0 1,-1-1,1 0,0 0,0-1,-1 1,1 0,-1-1,0 1,0-1,9-14,0 0,-2-1,0 0,-1 0,-1-1,-1 0,0 0,-1-6,12-33,31-83,-48 140,0 0,0 0,0 0,0 0,1 0,-1 0,0 0,1 0,-1 0,1 0,-1 0,1 0,-1 0,1 0,0 0,0 0,-1 0,1 1,0-1,0 0,0 1,0-1,0 1,0-1,0 1,0-1,0 1,0-1,0 1,0 0,0 0,0-1,0 1,0 0,0 0,0 0,0 0,1 1,-1-1,0 0,0 0,0 1,0-1,0 0,0 1,0-1,0 1,0-1,0 1,0 0,-1-1,1 1,0 0,0 0,-1-1,1 1,0 0,-1 0,1 0,-1 0,1 0,-1 0,1 0,-1 0,0 0,1 0,102 264,-64-184,-12-25,-1 2,-3 0,9 42,-19-40,-2 0,-3 1,-2 0,-4 1,-2 10,0-56,1-10,-1 0,1 0,-1 0,-1 0,1 0,-1 0,0 0,0 0,-1 0,1-1,-2 1,1 0,0-1,-1 0,0 0,-4 5,5-9,0 0,0-1,0 0,0 1,-1-1,1 0,0 0,0 0,0-1,0 1,-1-1,1 1,0-1,0 1,0-1,0 0,0 0,0 0,0 0,1 0,-1-1,0 1,1 0,-1-1,0 0,1 1,0-1,-1 0,1 1,0-1,0 0,0 0,0 0,0 0,1 0,-1 0,1 0,-1-1,1-1,-14-38,2-1,2 0,1-1,3 0,2 0,1-1,3 1,2-21,4-51,4 1,6 0,4 1,32-95,-44 176,2 0,2 1,0 1,3 0,0 1,2 1,1 0,1 1,1 1,16-15,-34 40,0-1,1 1,-1 0,1 0,-1 0,1 1,0-1,0 0,0 1,0 0,0 0,0 0,0 0,0 0,0 1,0-1,0 1,1 0,-1 0,0 0,0 0,0 1,1-1,-1 1,0 0,0 0,0 0,0 0,0 0,0 1,-1-1,1 1,0 0,-1 0,1 0,-1 0,0 0,1 1,-1-1,0 1,-1-1,1 1,0 0,-1 0,1 1,68 166,-54-119,-13-45,-1 0,0 0,-1 0,1 0,-1 1,0-1,-1 0,1 1,-1-1,0 1,-1-1,0 0,0 1,0-1,-1 0,0 0,0 0,0 0,-1 0,0 0,0-1,-1 1,1-1,-1 0,0 0,0 0,-1-1,0 1,0-1,0 0,0-1,0 1,-5 1,8-4,1 0,-1-1,1 1,-1-1,0 1,1-1,-1 0,0 0,1 0,-1 0,0 0,1 0,-1 0,0 0,1-1,-1 1,0-1,1 1,-1-1,1 0,-1 0,1 1,0-1,-1 0,1 0,0 0,-1-1,1 1,0 0,0 0,0-1,0 1,0 0,0-1,0 1,1-1,-1 1,1-1,-1 0,1 1,-1-1,1 1,0-1,0 0,0 1,0-1,0 0,0 1,0-1,0 0,1 1,-1-1,1 0,-1 1,1-1,0 1,-1-1,1 1,0-1,0 1,0 0,0-1,4-5,0 0,0 0,0 0,0 0,1 1,0 0,1 0,0 1,-1-1,1 2,1-1,-1 1,1 0,0 0,0 1,0 0,0 1,0 0,1 0,-1 0,1 1,0 1,-1-1,1 1,-1 1,1 0,8 1,2-1,-12 1,0-1,0 0,0-1,-1 0,1 0,0 0,0-1,0 0,0 0,-1 0,1-1,0 0,-1-1,0 1,1-1,-1-1,0 1,-1-1,1 0,-1 0,1-1,-1 1,-1-1,3-2,9-22,-1-1,-2-1,-1 0,-1 0,-2-1,-1-1,-1 1,-2-1,-1 0,-2-7,6-23,7-75,-6-2,-9-131,-23 52,23 218,1 0,-1 0,1-1,-1 1,0 0,0 0,0 0,1-1,-1 1,0 0,-1 0,1-1,0 1,0 0,0 0,-1 0,1-1,-1 1,1 0,-1 0,1 0,-1 0,0 0,1 0,-1 0,0 0,0 0,0 0,0 0,0 1,0-1,0 0,0 1,0-1,0 1,0-1,0 1,0-1,-1 1,1 0,0-1,0 1,0 0,-1 0,1 0,0 0,0 0,-1 0,1 0,0 1,0-1,0 0,-1 1,1-1,0 1,0-1,0 1,0-1,0 1,0 0,0 0,0-1,0 1,0 0,-8 19,1 1,1 0,1 0,1 1,1-1,1 1,0 0,2 0,0 0,3 9,-3-20,4 37,2 0,1-1,3 0,2 0,2-1,2 0,2-1,2-1,2-1,1-1,3 0,1-2,2-1,1-2,3 0,1-2,69 59,-102-93,0-1,1 1,-1-1,1 1,-1-1,1 1,-1-1,1 1,-1-1,1 1,-1-1,1 0,0 1,-1-1,1 0,0 1,-1-1,1 0,0 0,-1 0,1 0,0 1,-1-1,1 0,0 0,0-1,-1 1,1 0,0 0,-1 0,1 0,0-1,-1 1,1 0,0 0,-1-1,1 1,0-1,-1 1,1 0,-1-1,1 1,-1-1,1 0,-1 1,1-1,-1 1,0-1,1 0,-1 1,0-1,0 1,1-1,-1 0,0 0,0 1,0-1,0 0,0 1,0-1,0 0,0 0,-11-46,-39-36,33 63</inkml:trace>
  <inkml:trace contextRef="#ctx0" brushRef="#br0" timeOffset="1654.661">2698 2141,'44'-15,"32"-14,10-6,-2-4,-9 6,-9 4,-9 2,-11 0,-8 6,-6 5,-8 2,-3 2,-6 4</inkml:trace>
  <inkml:trace contextRef="#ctx0" brushRef="#br0" timeOffset="2151.22">3631 2084,'7'1,"0"-1,0 0,0-1,0 0,-1 0,1 0,0-1,0 0,-1 0,1-1,-1 0,1 0,-1 0,0-1,-1 0,1 0,-1-1,1 1,-1-1,-1 0,1-1,-1 1,0-1,0 0,0 0,-1 0,0 0,0-1,-1 1,1-1,-2 1,1-1,-1 0,0 0,0 0,-1 0,1 0,-2 0,1 0,-1 0,0 0,-1-1,0 3,1 0,-2 0,1 0,0 0,-1 1,0-1,0 1,-1-1,1 1,-1 0,0 0,0 1,0-1,0 1,-1 0,1 0,-1 1,0-1,0 1,0 0,0 0,0 0,0 1,-1 0,1 0,0 0,-1 1,1 0,-1 0,1 0,0 1,-1-1,1 1,0 1,-1-1,1 1,0 0,0 0,0 0,1 1,-1-1,0 1,1 0,0 1,-2 1,0 2,0 1,0 0,1 0,1 0,-1 1,1 0,1-1,0 1,0 1,0-1,1 0,1 1,0-1,0 1,1-1,0 1,0-1,1 1,0-1,1 1,0-1,1 0,0 0,0 0,1 0,0 0,0-1,1 0,1 0,-1 0,1 0,0-1,1 0,0 0,0-1,3 3,6-1,1-1,-1 0,1-1,0 0,0-2,1 0,0-1,-1-1,1 0,0-2,0 0,0-1,0 0,-1-2,1 0,-1-1,1-1,-1 0,14-7</inkml:trace>
  <inkml:trace contextRef="#ctx0" brushRef="#br0" timeOffset="2583.213">4053 2141,'213'-547,"-213"548,0 0,0 0,1-1,-1 1,0 0,0 0,1 0,-1 0,0-1,1 1,-1 0,1 0,-1-1,1 1,-1 0,1-1,0 1,-1-1,1 1,0-1,-1 1,1-1,0 1,0-1,-1 0,1 1,0-1,0 0,0 0,0 1,-1-1,1 0,0 0,0 0,0 0,0 0,0 0,-1 0,1-1,0 1,0 0,0 0,0-1,-1 1,1 0,0-1,0 1,-1-1,1 1,0-1,-1 1,1-1,0 0,-1 1,1-1,-1 0,1 1,-1-1,1 0,-1 0,0 1,1-1,-1 0,0 0,0 0,2 5,0 1,0-1,0 0,0 0,0 1,1-1,0-1,0 1,0 0,0-1,0 1,1-1,-1 0,1 0,0-1,0 1,0-1,1 0,-1 0,0 0,1 0,-1-1,1 0,0 0,-1 0,1-1,0 1,0-1,-1 0,1 0,0-1,0 1,-1-1,1 0,-1-1,1 1,-1-1,1 0,-1 0,2-1,9-12,0 0,-1-1,0-1,-2-1,0 1,6-14,48-64,-65 94,0-1,1 0,-1 1,1-1,-1 0,1 1,0 0,0-1,-1 1,1 0,0 0,0 0,0 0,0 0,0 1,1-1,-1 1,0-1,0 1,0 0,0 0,1 0,-1 0,0 0,0 0,0 0,1 1,-1-1,0 1,0 0,0 0,0 0,0 0,0 0,0 0,0 0,-1 0,1 1,0-1,-1 1,1-1,0 2,42 52,-41-49,1 1,0-1,1 0,-1 0,1 0,0-1,1 1,-1-1,1 0,0-1,0 0,1 0,-1 0,1-1,0 0,0 0,0 0,0-1,2 0,13 0</inkml:trace>
  <inkml:trace contextRef="#ctx0" brushRef="#br0" timeOffset="3635.423">5888 898,'-5'15,"-10"26,2 0,1 2,3 0,1 0,0 32,7-73,0-1,0 1,1-1,-1 1,1 0,0-1,-1 1,1 0,0-1,0 1,0 0,0-1,0 1,0 0,0-1,1 1,-1-1,1 1,-1 0,1-1,-1 1,1-1,0 1,0-1,0 0,0 1,0-1,0 0,0 1,0-1,1 0,-1 0,0 0,1 0,-1-1,1 1,-1 0,1 0,-1-1,1 1,-1-1,1 1,0-1,-1 0,1 0,0 0,-1 0,1 0,0 0,-1 0,2 0,9-13,-1 1,0-1,0-1,-2 0,0 0,0-1,-1 0,-1 0,-1-1,0 0,-1 0,0-4,12-28,-3 15,-1 0,-2 0,-1-1,-2 0,-1-1,-2 0,-1 0,-1-34,-3 65,0 1,0-1,-1 0,1 0,-1 1,0-1,0 1,0-1,0 0,-1 1,1 0,-1-1,0 1,0 0,0 0,-1 0,1 0,-1 0,1 1,-1-1,0 1,0 0,0 0,0 0,-1 0,1 0,-1 0,1 1,-1 0,1 0,-1 0,0 0,1 1,-1-1,0 1,1 0,-1 0,0 0,0 0,1 1,-1 0,0-1,-1 2,-133 53,138-55,0-1,0 1,0 0,0-1,0 1,0 0,0-1,0 1,0 0,0 0,0-1,0 1,0 0,0-1,0 1,0 0,0-1,-1 1,1 0,0 0,0-1,0 1,0 0,-1 0,1-1,0 1,0 0,-1 0,1 0,0-1,0 1,-1 0,3-2,46-58,-3-2,-3-2,-3-2,9-24,39-89,-46 70,-41 108,1 1,0 0,-1 0,1 0,-1 0,1 0,-1 0,1 0,0 0,-1 0,1 0,-1 0,1 0,0 0,-1 0,1 0,-1 1,1-1,-1 0,1 0,0 1,-1-1,1 0,-1 1,0-1,1 1,-1-1,1 0,-1 1,0-1,1 1,-1-1,0 1,1 0,-1-1,0 1,0-1,0 1,1-1,-1 1,0 0,0-1,0 1,0-1,0 1,0 0,0-1,0 1,0-1,-1 1,1-1,0 1,0 0,0-1,1 6,87 252,54 19,152 222,-168-293,-79-132,-4 2,-4 2,-3 2,-3 1,-4 2,-3 0,-4 2,6 59,-26-134,0 0,0-1,-1 1,0 0,-1 0,0 0,-1 0,0 0,0 0,-1 0,-1 0,1 0,-2-1,1 0,-1 1,0-1,-1-1,0 1,-1-1,0 0,0 0,-1 0,-2 2,6-9,0 1,-1-1,1 0,0 0,-1 0,1 0,-1-1,1 1,-1-1,1 0,0 0,-1 0,1-1,-1 1,1-1,-1 1,1-1,0-1,-1 1,1 0,0-1,0 1,0-1,0 0,0 0,0 0,1 0,-1-1,1 1,-1-2,-62-87,36 22,3-1,4-1,2 0,4-2,2 0,4-1,3 0,4 0,3-1,2 1,5 0,2 0,3 1,5-3,22-82,-24 103</inkml:trace>
  <inkml:trace contextRef="#ctx0" brushRef="#br0" timeOffset="4701.457">666 6233,'75'-123,"-61"95,55-192,-69 219,0 0,-1 0,1 0,0 0,0 1,0-1,0 0,0 0,0 0,0 0,0 0,1 1,-1-1,0 0,0 0,1 0,-1 1,0-1,1 0,-1 0,1 1,-1-1,1 0,-1 1,1-1,0 0,-1 1,1-1,0 1,-1-1,1 1,0 0,0-1,0 1,-1 0,1-1,0 1,0 0,0 0,0 0,-1 0,1-1,0 1,0 1,0-1,0 0,0 0,-1 0,1 0,0 1,0-1,0 0,-1 0,1 1,0-1,0 1,-1-1,1 1,0-1,-1 1,1 0,0-1,-1 1,1-1,-1 1,1 0,-1 0,88 153,49 169,-74-156,-7 4,9 69,-45-128,-21-112,1 0,0 0,0 0,0 0,-1-1,1 1,0 0,0 0,0 0,-1 0,1 0,0 0,0 0,-1 0,1 0,0 0,0 0,0 0,-1 0,1 0,0 0,0 0,-1 0,1 0,0 0,0 0,0 0,-1 1,1-1,0 0,0 0,0 0,-1 0,1 0,0 0,0 1,0-1,0 0,0 0,0 0,-1 1,1-1,0 0,0 0,0 0,0 1,0-1,0 0,0 0,0 1,0-1,0 0,-12-21,-4-19,2 0,2-2,2 1,1-1,3-1,-1-19,2-29,4 0,3 0,5 0,3 1,5 0,3 1,25-69,-29 102,2 0,2 2,3 0,2 1,3 1,1 2,3 1,2 1,37-42,-2 37,-65 53,0-1,-1 0,1 0,0 1,0-1,0 1,0-1,0 1,0 0,0 0,0 0,0 0,0 0,1 0,-1 1,-1-1,1 1,0-1,0 1,0 0,0 0,0 0,0 0,-1 0,1 0,0 0,-1 1,1-1,-1 1,0-1,1 1,-1-1,0 1,0 0,0-1,0 1,0 0,0 0,0 1,4 17,0 1,-1 0,-1 0,-1 0,-1 0,-1 1,-1-1,-1 0,0 0,-2 0,0 0,-2 2,5-18,-15 67,-3-1,-3 0,-3-2,-3-1,-3-1,-3-2,-2-1,-4-1,-27 31,45-67,4-8</inkml:trace>
  <inkml:trace contextRef="#ctx0" brushRef="#br0" timeOffset="5688.359">2333 5048,'-329'393,"310"-370,10-13,1 0,-1 0,2 1,0 0,0 0,1 1,0-1,1 2,-4 11,10-22,-1 0,1 1,0-1,-1 0,1 0,0 0,1 0,-1-1,0 1,0 0,1 0,-1-1,1 1,-1-1,1 1,0-1,0 0,-1 0,1 1,0-1,0 0,0-1,0 1,0 0,1-1,-1 1,0-1,0 1,0-1,0 0,1 0,-1 0,0 0,0-1,0 1,0-1,1 1,-1-1,0 1,0-1,0 0,0 0,0 0,1-2,18-6,0 0,-1-2,-1 0,0-2,0 0,-1-1,-1 0,0-2,-1 0,8-11,22-27,-3-3,-2-1,-2-2,-3-1,-3-2,9-29,-40 89,9-18,-2 26,2 170,-11-170,0 1,1-1,-1 1,1 0,1-1,-1 1,1-1,0 0,0 0,1 1,-1-1,1-1,0 1,0 0,1-1,-1 1,1-1,0 0,0-1,1 1,-1-1,1 1,0-1,0-1,0 1,0-1,0 1,0-2,1 1,-1 0,1-1,-1 0,1-1,4 1,1-4,0 0,0-1,0 0,0-1,-1 0,1-1,-1 0,-1 0,1-1,-1 0,-1-1,1 0,-1-1,-1 0,7-9,9-13,-1-2,-2 0,-2-1,0-1,-3-1,-1 0,-2-1,-1 0,-2-1,-1 0,-2-1,-2 1,-2-1,-2-23,-8-2,8 63,0 0,0 0,0 0,0 0,-1 0,1 0,0 0,-1 0,1 0,-1 0,1 0,-1 0,1 0,-1 0,0 0,1 1,-1-1,0 0,0 1,0-1,1 0,-1 1,0-1,0 1,0-1,0 1,0 0,0-1,0 1,0 0,0 0,0-1,0 1,0 0,-1 0,1 0,0 0,0 1,0-1,0 0,0 0,0 1,0-1,0 0,0 1,0-1,0 1,1-1,-1 1,0 0,0-1,0 1,1 0,-1 0,0-1,0 2,-5 4,0 1,0-1,1 1,0 0,0 1,1-1,0 1,0 0,1 0,0 0,0 1,1-1,0 1,1-1,-1 1,2-1,-1 2,1-5,0 0,0 0,0 0,0 0,1 0,0 0,0 0,0 0,1 0,0-1,0 1,0-1,0 1,1-1,-1 0,1 0,0 0,0 0,1 0,-1-1,1 1,0-1,0 0,0 0,0-1,1 1,-1-1,1 0,-1 0,2 0,10 0,0 0,0-2,1 0,-1-1,0 0,0-1,0-1,0-1,-1 0,1-1,-1-1,0 0,0-1,-1 0,10-8,23-7,-19 8,-20 9,0 1,0 0,0 0,1 0,-1 1,1 0,-1 1,1 0,0 1,0-1,0 1,0 1,0 0,0 0,4 2,-11-1,1 0,-1 0,0 1,1-1,-1 1,0-1,0 1,0 0,0 0,-1 0,1 0,0 0,-1 0,0 1,1-1,-1 0,0 1,0-1,0 1,-1-1,1 1,-1 0,1-1,-1 1,0 1,9 27,-7-31,-1 0,0 0,0-1,0 1,1 0,-1 0,0-1,0 1,0 0,0-1,0 1,0-1,0 0,0 1,0-1,0 0,0 0,0 1,0-1,0 0,-1 0,1 0,0 0,-1 0,1 0,0 0,-1 0,0-1,1 1,-1 0,0 0,1 0,-1 0,0-1,0 1,0 0,0 0,0 0,0-1,1-1,36-110,-5 0,-5-2,-5-1,-2-28,-10 68,-4-1,-4 0,-2 1,-4-1,-3 0,-4 1,-3 1,-3 0,-26-70,40 136,0-1,0 1,-1-1,0 1,-1 0,0 1,0-1,-1 1,0 0,-1 0,1 1,-2 0,1 0,6 6,-1 0,1 0,0 0,-1 0,1 0,-1 1,1-1,-1 1,0-1,1 1,-1-1,1 1,-1 0,0 0,1 0,-1 0,0 0,1 0,-1 0,0 1,1-1,-1 0,1 1,-1-1,1 1,-1 0,1 0,-1-1,1 1,-1 0,1 0,0 0,0 0,-1 1,1-1,0 0,0 1,0-1,0 0,0 2,-26 61,20-38,2 0,1-1,2 1,0 1,2-1,0 0,2 0,1 0,1 0,1-1,2 1,0-1,6 11,11 25,2-2,3-1,3-2,34 48,-29-51,2-2,2-1,2-2,3-2,1-2,3-2,1-3,13 6,30 28,-115-79,-54-33,46 27</inkml:trace>
  <inkml:trace contextRef="#ctx0" brushRef="#br0" timeOffset="5853.508">3291 4088,'39'-39,"36"-21,15-6,-3 8,-6 9,-8 14,-11 11,-7 7,-8 4,-7 6,-5 4,-4 2,-8 1</inkml:trace>
  <inkml:trace contextRef="#ctx0" brushRef="#br0" timeOffset="6043.368">4365 3974,'19'-9,"1"-9,-2-5,-4 1</inkml:trace>
  <inkml:trace contextRef="#ctx0" brushRef="#br0" timeOffset="6636.674">4759 3326,'-23'28,"1"1,2 1,1 1,1 1,1 0,2 1,1 3,12-32,0 0,0-1,0 1,1 0,0 0,0 0,0 0,0 0,1 1,-1-1,1 0,0 0,0 0,1 0,-1 0,1 1,0-1,0 0,0 0,1-1,-1 1,1 0,0 0,0-1,0 1,1-1,-1 1,1-1,0 0,0 0,0 0,0-1,0 1,4 1,2 0,0-1,-1 0,1 0,1-1,-1 0,0-1,0 0,1 0,-1-1,0 0,1-1,-1 0,0-1,1 1,-1-2,0 1,0-1,-1-1,1 0,-1 0,0 0,0-1,0-1,1 0,4-4,0-1,0 0,-1-1,0-1,-1 0,-1 0,0-1,-1 0,0-1,-1 0,-1 0,0-1,-1 0,14-57,-4-2,-2 0,-4-1,-3 0,-3 0,-4-1,-3 1,-12-70,-41-158,21 224,34 80,1 1,-1-1,0 1,0-1,0 1,0 0,0-1,0 1,1 0,-1 0,0-1,1 1,-1 0,1 0,-1 0,1 0,-1 0,1 0,-1 0,1 0,0 0,0 0,-1 0,1 0,0 0,0 0,0 0,0 1,0-1,1 0,-1 0,0 0,0 0,1 1,-1-2,2 62,3 0,2-1,3 0,3-1,2 0,3 0,2-2,3-1,3 0,6 5,-11-19,1-2,3 0,1-2,2-1,14 14,5-16,-30-36</inkml:trace>
  <inkml:trace contextRef="#ctx0" brushRef="#br0" timeOffset="7191.377">4110 3185,'0'0</inkml:trace>
  <inkml:trace contextRef="#ctx0" brushRef="#br0" timeOffset="7656.358">5352 3072,'16'-1,"-1"0,0-1,0 0,0-2,0 1,-1-2,0 0,1-1,-2 0,1-1,-1-1,0 0,0-1,-1 0,0-1,-1 0,0-1,-1 0,0 0,-1-2,0 1,-1-1,0 0,-1 0,0-1,-1 0,-1-1,-1 1,0-1,1-4,-4 15,-1 1,1-1,0 0,-1 0,0 0,0 0,0 0,0 1,-1-1,0 0,0 0,0 0,0 1,0-1,-1 0,1 1,-1 0,0-1,0 1,0 0,-1 0,1 0,-1 0,0 0,1 1,-1-1,0 1,-1 0,1-1,0 2,-1-1,1 0,-1 1,1-1,-1 1,0 0,0 0,0 1,1-1,-1 1,0 0,0 0,0 0,0 0,0 1,-3 0,-2 4,0 0,0 1,1 0,0 1,0-1,1 1,-1 1,1-1,1 1,0 1,0-1,0 1,1 0,1 0,0 1,0-1,0 1,1 0,1 0,-1 3,-3 8,0 0,2 0,0 0,2 1,0 0,2 17,0-31,0 0,1 0,0 0,0 0,1 0,0 0,1 0,-1-1,2 1,-1-1,1 0,0 1,0-2,1 1,0-1,0 1,1-1,-1-1,5 4,-4-6,1 0,0 0,0-1,-1 0,2 0,-1-1,0 0,0 0,0 0,0-1,1 0,-1-1,0 0,0 0,0 0,0-1,0 0,0 0,0-1,-1 0,1 0,-1 0,0-1,0 0,0 0,4-4,17-9</inkml:trace>
  <inkml:trace contextRef="#ctx0" brushRef="#br0" timeOffset="7938.411">6198 2282,'-20'25,"3"-6,1 1,0 0,2 1,0 1,2 0,0 1,1 0,2 1,0 0,-2 11,11-31,0-1,-1 0,1 0,0 1,0-1,1 0,-1 0,1 1,0-1,0 0,0 0,0 0,0 0,1 0,-1 0,1 0,0 0,0-1,0 1,0-1,0 1,0-1,1 0,-1 0,1 0,0 0,0 0,-1-1,4 2,99 26,-61-20,-39-9,0 1,0 0,0 0,0 0,0 1,0-1,0 1,-1 0,1 1,-1-1,0 1,1 0,-1 0,0 0,-1 0,1 1,-1 0,1 0,-1 0,0 0,0 0,-1 0,1 1,-1 0,0-1,-1 1,1 0,-1 0,0 0,0 0,0 0,0 0,-1 0,0 0,0 0,-1 0,0 2,-5 8,-1 0,-1-1,0 1,-1-1,0-1,-2 0,1 0,-1-1,-1 0,-4 2,-153 111,141-108</inkml:trace>
  <inkml:trace contextRef="#ctx0" brushRef="#br0" timeOffset="10911.488">6622 2196,'-42'54,"69"-102,-34 145,12-78</inkml:trace>
  <inkml:trace contextRef="#ctx0" brushRef="#br0" timeOffset="11356.572">6848 2620,'-5'-5,"-2"4,1 6,1-3,6 0,4-7,5-7,-4 4,-3 8,-7 8,3-1,0-8,7-2,1-7,-1-1</inkml:trace>
  <inkml:trace contextRef="#ctx0" brushRef="#br0" timeOffset="12644.566">2388 7305,'-58'249,"-3"93,39-212,-34 217,55-398,68-542,-18 119,-27 517,0 17,16 44,5-2,27 44,-63-133,6 14,2 0,1-1,1 0,1-1,2-1,0-1,1-1,3 1,-22-21,0 0,1 0,-1 0,0 0,1 0,-1 0,1-1,0 0,-1 1,1-1,0 0,0 0,0 0,0-1,0 1,0-1,0 0,0 1,0-1,0-1,0 1,0 0,0-1,0 1,0-1,0 0,-1 0,1 0,0-1,0 1,-1-1,1 1,-1-1,1 0,-1 0,0 0,0 0,0 0,0 0,0-1,0 1,-1-1,1 1,-1-1,1 0,-1 0,0-2,6-16,-1-1,-1-1,-1 1,-1-1,-1 1,-1-1,-1 0,-2-12,2 5,-2-44,-4-1,-3 2,-3-1,-11-33,-33-117,52 196,8 28</inkml:trace>
  <inkml:trace contextRef="#ctx0" brushRef="#br0" timeOffset="12938.574">3264 7474,'4'-242,"-29"131,24 109,0-1,0 1,-1-1,1 1,0 0,-1-1,1 1,-1 0,0 0,0 0,0 0,0 0,0 1,0-1,0 1,-1-1,1 1,-1 0,1 0,-1 0,1 0,-1 0,0 1,1-1,-1 1,0-1,1 1,-1 0,0 0,1 0,-1 1,0-1,1 1,-1-1,0 1,1 0,-1 0,1 0,-1 1,-8 5,1 1,0 0,1 0,-1 1,1 0,1 1,0 0,1 1,-1-1,2 1,0 1,0-1,1 1,0 0,1 0,1 1,0-1,0 1,2 0,-1-1,1 1,1 0,1 0,0 0,0-1,1 1,1 0,0-1,1 1,0-1,3 6,-1-8,0 0,1 0,1-1,-1 0,1 0,1 0,0-1,0-1,0 1,1-1,0-1,1 0,-1 0,1-1,0-1,1 0,-1 0,1-1,-1-1,1 1,0-2,0 0,0 0,0-1,0-1,0 0,-1-1,1 0,0 0,-1-1,1-1,-1 0,0-1,0 0,0 0,6-6,8-6</inkml:trace>
  <inkml:trace contextRef="#ctx0" brushRef="#br0" timeOffset="13341.815">3545 6994,'3'27,"1"0,1 0,2-1,0 0,2 0,1 1,-9-25,-1 0,1 0,0 0,-1 0,1 0,0 0,0 0,0 0,0-1,1 1,-1 0,0-1,1 1,-1-1,1 0,-1 1,1-1,0 0,0 0,-1 0,1 0,0 0,0-1,0 1,0 0,0-1,0 0,0 1,0-1,0 0,0 0,0 0,0 0,0 0,0-1,0 1,0-1,0 1,0-1,0 0,0 0,0 0,0 0,0 0,-1 0,1 0,-1 0,1-1,-1 1,1-1,0 0,10-13,-1-1,0-1,-2 0,1-1,-2 0,6-16,3-8,37-102,-54 142,1 0,0 0,-1 0,1 0,0 0,1 0,-1 0,0 0,0 1,1-1,-1 0,1 1,0-1,-1 1,1 0,0-1,0 1,0 0,0 0,0 0,0 0,0 1,0-1,0 0,0 1,0-1,1 1,-1 0,0 0,0 0,1 0,-1 0,0 1,0-1,0 0,0 1,0 0,1 0,-1-1,0 1,0 0,-1 1,1-1,0 0,0 0,0 1,-1-1,1 2,17 10,83 46,-98-58,0 1,0-1,0 0,1-1,-1 1,0-1,0 0,1 0,-1 0,0 0,0-1,1 1,-1-1,0 0,0-1,0 1,0-1,0 0,0 0,-1 0,1 0,-1-1,1 1,-1-1,3-3,3-7,0 0,-1-1,-1 0,0 0,-1-1,-1 0,0 0,-1 0,0-1,-2 0,0 1,0-1,-2 0,0 0,0 0,-2 0,-1-9,2-4,-12-45,6 56</inkml:trace>
  <inkml:trace contextRef="#ctx0" brushRef="#br0" timeOffset="13636.96">4279 5442,'19'82,"12"36,4 8,-3-3,-2-13,-2-16,0-19,-1-12,1-13,-1-4,-4-6,-1-5,-5-3,0-8,-3-2,0-1,-1-4</inkml:trace>
  <inkml:trace contextRef="#ctx0" brushRef="#br0" timeOffset="14042.486">4336 6317,'76'-108,"5"3,4 4,15-8,-6 22,-94 86,0 1,0 0,1-1,-1 1,0 0,1-1,-1 1,0 0,1-1,-1 1,0 0,1 0,-1-1,1 1,-1 0,0 0,1 0,-1 0,1 0,-1 0,1 0,-1-1,1 1,-1 0,1 0,-1 1,1-1,-1 0,0 0,1 0,-1 0,1 0,-1 0,1 1,-1-1,0 0,1 0,-1 1,0-1,1 0,-1 1,0-1,1 0,-1 1,0-1,1 0,-1 1,0-1,0 1,0-1,1 0,-1 1,0-1,0 1,0-1,0 1,0-1,0 1,0-1,0 0,0 1,0-1,0 1,0-1,1 39,-2-32,-2 46,8 99,-4-147,1 1,0-1,0 1,1-1,0 0,0 1,0-2,0 1,1 0,0-1,0 1,0-1,0 0,1 0,-1-1,1 1,0-1,0 0,0-1,1 1,-1-1,1 0,-1 0,1-1,0 1,0-1,-1-1,1 1,0-1,0 0,0 0,0-1,0 0,-1 0,1 0,0 0,-1-1,1 0,-1-1,1 1,-1-1,0 0,3-2,1-4,-2-1,1 0,-1 0,-1 0,0-1,0 0,-1 0,-1-1,0 1,0-1,-1 0,-1 0,0 0,0 0,-1 0,-1-1,0 1,-1 0,0 0,-2-10,1 14,1 0,-1 1,-1-1,1 1,-1-1,-1 1,1 0,-1 0,-1 1,1-1,-1 1,0 0,0 0,-1 0,0 1,0 0,-2-2,4 5,0-1,1 0,-1 1,0 0,0 0,-1 0,1 0,0 1,-1-1,1 1,-1 0,1 0,-1 1,0 0,1 0,-1 0,1 0,-1 0,0 1,1 0,-1 0,1 0,0 1,-1-1,1 1,0 0,0 1,0-1,-4 3,-5 8</inkml:trace>
  <inkml:trace contextRef="#ctx0" brushRef="#br0" timeOffset="14408.635">5323 5922,'-27'-356,"27"344,10-58,7 82,4 20,-18-24,1-1,-1 1,1-1,1 0,-1 0,1-1,0 1,1-1,0 0,0 0,0-1,0 0,1 0,0 0,0-1,1 0,-1 0,1-1,-1 0,1 0,0-1,0 0,0-1,1 1,-1-1,0-1,8 0,-10-2,-1 0,1-1,-1 1,0-1,0 0,0-1,0 1,-1-1,1 0,-1 0,0-1,0 1,-1-1,1 0,-1 0,0 0,0 0,-1 0,1-1,-1 1,-1-1,1 0,-1 1,1-5,10-144,-12 129</inkml:trace>
  <inkml:trace contextRef="#ctx0" brushRef="#br0" timeOffset="14707.316">5917 4962,'-11'24,"3"-9,1 0,0 0,1 1,1 0,1 0,0 0,1 1,0-1,2 1,0 0,1 6,1-19,0-1,0 1,0-1,0 1,1-1,-1 0,1 0,0 1,0-1,1 0,-1-1,0 1,1 0,0-1,0 1,0-1,0 0,0 0,0 0,0 0,0-1,1 1,-1-1,1 0,-1 0,1 0,0 0,-1-1,1 1,0-1,-1 0,1 0,0-1,0 1,-1-1,75 21,-74-15,0 0,0 1,-1 0,1-1,-1 1,0 0,-1 1,0-1,0 0,0 1,-1-1,0 1,0-1,0 1,-1 0,0-1,-1 1,1 0,-1-1,0 1,-2 2,-36 78,21-62</inkml:trace>
  <inkml:trace contextRef="#ctx0" brushRef="#br0" timeOffset="17778.088">5634 4624,'0'34,"0"20,0 6,0-2,0-7,5-12,1-7,1-5,-2-6</inkml:trace>
  <inkml:trace contextRef="#ctx0" brushRef="#br0" timeOffset="20362.351">6791 4144,'30'-55,"2"1,3 2,1 1,3 2,40-39,-78 87,11-12,-2 0,0 0,1 1,0 1,1 0,0 0,1 1,0 1,1 0,0 1,6-2,-19 9,1 0,-1 1,1 0,-1-1,1 1,-1 0,1 0,0 0,-1 0,1 0,-1 0,1 0,-1 0,1 1,-1-1,1 1,-1-1,1 1,-1 0,1-1,-1 1,0 0,1 0,-1 0,0 0,0 0,0 0,0 0,0 0,0 1,0-1,0 0,0 1,-1-1,1 0,0 1,-1-1,1 1,-1-1,0 1,1-1,-1 1,0 0,4 77,-5-66,-5 80,-6 0,-3 0,-12 34,6-33,4 0,4 2,3 17,22 22,-11-131,0-1,0 0,0 0,0 1,1-1,-1 0,1 0,0 0,0 0,0-1,0 1,1 0,-1-1,1 0,-1 1,1-1,0 0,0 0,0-1,0 1,0-1,0 1,1-1,-1 0,0 0,1 0,-1-1,1 1,-1-1,1 0,-1 0,1 0,-1 0,0-1,1 1,2-2,12-4,0 0,0-2,0 0,-1-1,-1 0,1-1,14-13,-16 12,3-2,0-1,-1-1,0 0,-1-1,-1-1,0-1,-2 0,7-12,-5 5</inkml:trace>
  <inkml:trace contextRef="#ctx0" brushRef="#br0" timeOffset="20827.76">7638 3693,'92'-378,"-90"369,9-23,-11 32,0-1,0 1,0 0,1 0,-1-1,0 1,0 0,1-1,-1 1,0 0,0 0,1-1,-1 1,0 0,1 0,-1 0,0 0,1-1,-1 1,1 0,-1 0,0 0,1 0,-1 0,0 0,1 0,-1 0,1 0,-1 0,0 0,1 0,-1 0,0 0,1 1,-1-1,0 0,1 0,-1 0,0 0,1 1,-1-1,0 0,1 0,-1 1,0-1,0 0,1 1,-1-1,0 0,0 1,0-1,1 0,-1 1,0-1,0 0,0 1,0-1,0 0,0 1,0-1,0 1,0-1,0 0,0 1,0-1,0 0,0 1,0 0,10 25,-9-21,-1-1,1 1,0-1,1 1,-1-1,1 0,-1 0,2 0,-1 0,0 0,1 0,-1 0,1-1,0 0,0 1,1-1,-1 0,0 0,1-1,0 1,0-1,0 0,0 0,0 0,0 0,1-1,-1 1,0-1,3 0,-1-4,0 0,0-1,0 1,-1-1,1 0,-1-1,0 1,0-1,-1 0,1 0,-1-1,0 1,0-1,-1 0,0 0,0 0,0-1,-1 1,0-1,0 1,-1-1,1 0,-1-2,0 6,8-35,-2-1,-1 0,-2 0,-2 0,-2-1,-2-10,2 26</inkml:trace>
  <inkml:trace contextRef="#ctx0" brushRef="#br0" timeOffset="21246.392">8287 2818,'-5'9,"0"0,1 1,0-1,0 1,1 0,1 0,-1 0,2 0,-1 0,2 0,-1 0,1 1,1-1,0 0,0 0,1 0,0 0,1 0,1 2,-3-11,0 1,0 0,0-1,0 1,1-1,-1 1,1-1,-1 0,1 1,-1-1,1 0,0 0,0 0,0 0,-1-1,1 1,0 0,0-1,0 1,0-1,0 0,0 0,0 0,0 0,0 0,0 0,0 0,0 0,0-1,0 1,0-1,0 0,0 0,0 1,-1-1,1 0,0 0,1-1,57-56,-40 26,-1-2,-2 0,-1-1,-2 0,-2-1,0-1,-3 0,-1 0,0-16,-4 27,-1-1,-2 0,0 1,-2-1,-1 1,-1-1,-5-17,6 32,-1 0,-1 1,0-1,0 1,-1-1,-1 1,0 1,0-1,-1 1,0 0,-1 0,0 1,-1 0,0 1,0 0,-1 0,-6-3,12 8,1 1,0-1,-1 1,0 0,1 1,-1-1,0 0,0 1,0 0,0 0,0 0,0 1,0 0,-1-1,1 1,0 0,0 1,0-1,0 1,0 0,0 0,0 0,0 1,0-1,0 1,1 0,-1 0,1 0,-1 0,1 1,0 0,0-1,0 1,0 0,0 0,1 1,-1-1,1 1,0-1,0 1,-2 3,1 0,-1 0,1 1,1-1,0 1,0 0,0 0,1 0,0 0,0 0,1 0,0 0,1 0,0 0,0-1,0 1,1 0,1 0,-1-1,1 1,0-1,1 0,0 0,0 0,0 0,1-1,0 1,0-1,1-1,-1 1,1-1,1 0,1 1,16 8,0-1,0-1,2-1,-1-2,1 0,0-2,1-1,0-1,0-1,0-2,1 0,-1-2,0-1,0-1,1-1,13-5,-5 5</inkml:trace>
  <inkml:trace contextRef="#ctx0" brushRef="#br0" timeOffset="21490.188">7835 3834,'48'-29,"50"-33,22-21,0-6,-10 3,-10 7,-12 1,-7 6,-2 4,-6 5,0-2,-3 1,-9 7,-10 7,-14 14</inkml:trace>
  <inkml:trace contextRef="#ctx0" brushRef="#br0" timeOffset="23574.263">3799 9393,'16'-14,"-1"-1,0-1,-2 0,0-1,0 0,-2-1,6-13,-5 12,61-111,-6-2,-6-3,-6-2,22-93,-65 197,-1-1,-2 0,-1 0,-2-1,-1 0,-2 0,-2-1,-1 1,-1 0,-2 0,-2 0,-1 0,-3-4,5 27,-1 1,-1 0,0 0,-1 0,0 1,0-1,-1 2,0-1,-1 1,0 1,0 0,-11-7,16 12,-1-1,0 2,0-1,0 0,0 1,0 0,0 0,-1 1,1 0,0-1,-1 2,1-1,-1 1,0 0,1 0,-1 0,1 1,-1 0,1 0,-1 0,1 1,0-1,0 1,-1 1,1-1,1 1,-1 0,0 0,-2 2,-6 9,2 0,0 0,0 1,1 0,1 0,1 2,0-1,1 1,0 0,2 0,0 0,-1 11,-7 35,3 1,3 0,3 0,2 1,3-1,3 1,3-1,3-1,2 1,4 2,-9-37,2 0,1 0,1-1,2-1,0 0,2 0,1-2,1 0,14 17,-22-32,0 0,1 0,0-1,0 0,1 0,0-1,0-1,1 0,0 0,1-1,-1-1,1 0,0-1,0 0,0-1,1-1,-1 0,1 0,0-2,-1 0,1 0,6-2,-7 0,0 0,-1-1,1 0,-1-1,0-1,0 0,0-1,-1 0,0 0,0-1,-1-1,1 0,-2 0,1-1,-1 0,0-1,-1 0,0-1,14-18,-4 5</inkml:trace>
  <inkml:trace contextRef="#ctx0" brushRef="#br0" timeOffset="24377.557">4872 8152,'-54'97,"4"2,5 2,-12 47,35-38,21-107,2 0,-1 1,0-1,1 1,-1-1,1 0,0 1,0-1,0 0,0 0,1 1,0-1,-1 0,1-1,0 1,0 0,0 0,1-1,-1 1,1-1,-1 0,1 0,0 0,0 0,0 0,0-1,0 1,0-1,1 0,0 0,-1 0,1 0,0-1,0 1,-1-1,1 0,0 0,0 0,-1-1,1 0,0 1,0-1,-1 0,1-1,-1 1,1-1,-1 1,0-1,1 0,-1 0,0 0,0-1,0 1,-1-1,1 0,-1 0,1 0,-1 0,54-92,34-193,-54 158,-34 125,-2 1,1 0,-1 0,1 0,0 0,1 1,-1-1,1 1,0-1,0 1,0-1,0 1,0 0,1 0,-1 0,1 0,0 0,0 1,0-1,-1 4,0 0,0 0,0-1,0 2,0-1,0 0,-1 0,1 1,0-1,-1 1,1-1,-1 1,0-1,1 1,-1 0,0 0,0 0,0 0,0 0,-1 0,1 0,0 2,1 0,26 64,-22-50,0-1,1 0,1-1,0 1,2-1,0-1,0 0,1 0,1-1,7 6,-16-17,1-1,-1 0,1 1,0-1,-1 0,1-1,0 1,0-1,0 0,1 0,-1 0,0 0,0-1,0 0,1 0,-1 0,0 0,0 0,0-1,1 0,-1 0,0 0,0-1,0 1,0-1,-1 0,1 0,0 0,-1 0,1-1,-1 0,0 1,0-1,0 0,0-1,-1 1,1 0,-1-1,0 1,0-1,1-1,12-24,-2-1,0-1,-3 0,0-1,-2 0,-1 0,1-21,-6 43,32-228,-19 276,-12-29,33 99,-34-104,0-1,0 1,0 0,1-1,-1 0,1 0,0 0,0 0,0 0,1 0,-1-1,1 1,-1-1,1 0,0 0,-1 0,1-1,0 0,0 1,0-1,1-1,-1 1,0 0,0-1,3 0,1-3,0 0,0-1,-1 0,1 0,-1 0,0-1,0 0,-1-1,0 1,0-1,0-1,0 1,-1-1,0 0,-1 0,1 0,-1-1,-1 0,1 1,-1-1,1-7,85-233,-90 247,1 0,0 0,-1 0,1 0,0 0,0 0,0 0,0 0,0 0,0 0,0 0,1 0,-1 0,0 0,0 0,1 0,-1 0,1 1,-1-1,1 0,-1 0,1 0,-1 0,1 1,0-1,-1 0,1 0,0 1,0-1,0 1,0-1,-1 1,1-1,0 1,0-1,0 1,0 0,0-1,0 1,0 0,0 0,0 0,0 0,0 0,0 0,0 0,0 0,0 0,0 1,0-1,0 0,0 0,0 1,0-1,0 1,0-1,-1 1,2 0,23 48,-23-43,0-1,0 1,0 0,0 0,1-1,0 1,0-1,1 0,0 0,-1 0,2 0,-1-1,0 1,1-1,0-1,0 1,0 0,0-1,1 0,-1-1,1 1,0-1,0 0,0 0,0-1,0 1,2-1,-1-2,0 0,0 0,0 0,0-1,-1 0,1-1,-1 1,1-1,-1 0,0-1,0 1,0-1,-1-1,1 1,-1-1,0 0,-1 0,1 0,-1-1,0 1,0-1,2-4,4-8,-1 0,-1-1,0 0,-1 0,-1-1,-1 0,0-4,1-26,-1 0,-3 0,-2 0,-3-2,2-18,0 47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0 940 136 0 0,'0'0'1831'0'0,"0"0"33"0"0,0 0 188 0 0,0 0 171 0 0,0 0 12 0 0,0 0-121 0 0,0 0-211 0 0,0 0-244 0 0,0 0-180 0 0,0 0-158 0 0,0 0-115 0 0,31 6-91 0 0,98 16-103 0 0,-82-27-97 0 0,-33-1-720 0 0,0 0 0 0 0,0-1 1 0 0,-1-1-1 0 0,0 0 0 0 0,-1-1 0 0 0,0-1 1 0 0,0 0-1 0 0,-1 0 0 0 0,0-1 0 0 0,-1 0 0 0 0,0-1 1 0 0,-1 0-1 0 0,0-1 0 0 0,-1 0 0 0 0,-1 0 1 0 0,0-1-1 0 0,0 1 0 0 0,-2-2 0 0 0,1 1 1 0 0,-2-1-1 0 0,0 1 0 0 0,-1-1 0 0 0,0-6-195 0 0,-3 18 8 0 0,0 0 0 0 0,0 0 0 0 0,0 0 0 0 0,-1 0-1 0 0,1 0 1 0 0,-1 0 0 0 0,0 0 0 0 0,0 1 0 0 0,0-1 0 0 0,0 0-1 0 0,0 0 1 0 0,-1 1 0 0 0,1-1 0 0 0,-1 1 0 0 0,0 0 0 0 0,0-1 0 0 0,0 1-1 0 0,0 0 1 0 0,0 0 0 0 0,0 0 0 0 0,0 0 0 0 0,-1 0 0 0 0,1 1-1 0 0,-1-1 1 0 0,0 1 0 0 0,1-1 0 0 0,-1 1 0 0 0,0 0 0 0 0,0 0-1 0 0,1 0 1 0 0,-1 1 0 0 0,0-1 0 0 0,0 1 0 0 0,-2-1-8 0 0,-3 0-12 0 0,0 1 0 0 0,0 0 1 0 0,1 0-1 0 0,-1 0 0 0 0,0 1 1 0 0,1 1-1 0 0,-1-1 0 0 0,1 1 1 0 0,-1 0-1 0 0,1 1 0 0 0,0-1 1 0 0,0 1-1 0 0,-2 2 12 0 0,-8 6-17 0 0,0 0 0 0 0,1 1 1 0 0,0 1-1 0 0,1 0 0 0 0,1 1 0 0 0,0 1 0 0 0,-9 13 17 0 0,12-14-9 0 0,1 0-1 0 0,0 2 0 0 0,0-1 1 0 0,2 1-1 0 0,0 0 0 0 0,1 1 0 0 0,0 0 1 0 0,2 0-1 0 0,0 1 0 0 0,1-1 0 0 0,0 1 1 0 0,2 0-1 0 0,-1 15 10 0 0,3-27 4 0 0,0 1 1 0 0,1 0-1 0 0,-1 0 1 0 0,2 0-1 0 0,-1 0 1 0 0,1-1-1 0 0,0 1 1 0 0,0-1-1 0 0,1 1 0 0 0,0-1 1 0 0,0 0-1 0 0,0 0 1 0 0,1 0-1 0 0,0 0 1 0 0,0-1-1 0 0,1 0 1 0 0,-1 1-1 0 0,1-2 1 0 0,0 1-1 0 0,0 0 0 0 0,1-1 1 0 0,0 0-1 0 0,-1-1 1 0 0,1 1-1 0 0,0-1 1 0 0,1 0-1 0 0,-1 0 1 0 0,1-1-1 0 0,0 0-4 0 0,18 6 111 0 0,0-2-1 0 0,1 0 1 0 0,0-2-1 0 0,0-1 1 0 0,1-1-1 0 0,-1-1 1 0 0,1-2-111 0 0,-18 1-3 0 0,0-1 0 0 0,0 0 0 0 0,0-1 0 0 0,0 0 1 0 0,0 0-1 0 0,0-1 0 0 0,-1 0 0 0 0,1 0 0 0 0,-1-1 0 0 0,0-1 1 0 0,0 1-1 0 0,0-1 0 0 0,-1 0 0 0 0,0-1 0 0 0,1 0 1 0 0,-2 0-1 0 0,1 0 0 0 0,-1-1 3 0 0,17-22-3354 0 0,-4-3-3302 0 0,-15 24-5475 0 0</inkml:trace>
  <inkml:trace contextRef="#ctx0" brushRef="#br0" timeOffset="401.28">873 93 12283 0 0,'0'0'2060'0'0,"0"0"-316"0"0,0 0-95 0 0,0 0 99 0 0,0 0 1 0 0,0 0-169 0 0,0 0-319 0 0,0 0-360 0 0,0 0-248 0 0,0 0-145 0 0,0 0-61 0 0,0 0-70 0 0,0 0-43 0 0,-4-10 109 0 0,-29 64 25 0 0,22-25-339 0 0,0 0 1 0 0,2 0 0 0 0,1 1 0 0 0,2 0-1 0 0,0 0 1 0 0,2 1 0 0 0,2 0-1 0 0,1 10-129 0 0,0-38 11 0 0,-1 251 220 0 0,5-171-197 0 0,-4-1 1 0 0,-4 1 0 0 0,-6 23-35 0 0,-9 15-72 0 0,20-122 33 0 0,0 1 1 0 0,0 0 0 0 0,0-1 0 0 0,0 1 0 0 0,0 0-1 0 0,1-1 1 0 0,-1 1 0 0 0,0 0 0 0 0,0 0 0 0 0,1-1-1 0 0,-1 1 1 0 0,0 0 0 0 0,0 0 0 0 0,1 0 0 0 0,-1-1-1 0 0,0 1 1 0 0,1 0 0 0 0,-1 0 0 0 0,0 0 0 0 0,1 0-1 0 0,-1 0 1 0 0,0-1 0 0 0,1 1 0 0 0,-1 0-1 0 0,0 0 1 0 0,1 0 0 0 0,-1 0 0 0 0,0 0 0 0 0,1 0-1 0 0,-1 0 1 0 0,1 0 0 0 0,-1 0 0 0 0,0 0 0 0 0,1 1-1 0 0,-1-1 1 0 0,0 0 0 0 0,1 0 0 0 0,-1 0 0 0 0,0 0-1 0 0,0 0 1 0 0,1 1 0 0 0,-1-1 0 0 0,0 0 0 0 0,1 0-1 0 0,-1 1 1 0 0,0-1 0 0 0,0 0 0 0 0,1 0 0 0 0,-1 1-1 0 0,0-1 1 0 0,0 0 0 0 0,0 1 0 0 0,0-1 0 0 0,1 0-1 0 0,-1 0 1 0 0,0 1 0 0 0,0-1 0 0 0,0 0-1 0 0,0 1 1 0 0,0-1 0 0 0,0 1 0 0 0,0-1 0 0 0,0 0-1 0 0,0 1 1 0 0,0-1 0 0 0,0 0 0 0 0,0 1 0 0 0,0-1 38 0 0,29-26-3077 0 0,-23 20 1175 0 0,9-6-4742 0 0,-3 1-5434 0 0</inkml:trace>
  <inkml:trace contextRef="#ctx0" brushRef="#br0" timeOffset="1583.497">1372 726 10554 0 0,'0'0'4671'0'0,"0"0"-2474"0"0,0 0-855 0 0,0 0-99 0 0,0 0-40 0 0,0 0-74 0 0,0 0-146 0 0,0 0-200 0 0,0 0-199 0 0,0 0-128 0 0,0 0-82 0 0,0 0-75 0 0,-32 7-33 0 0,-100 20-12 0 0,69-1 88 0 0,54-19-274 0 0,-1 2-57 0 0,-1 0-1 0 0,2 0 1 0 0,-1 1-1 0 0,1 0 0 0 0,1 0 1 0 0,-1 1-1 0 0,2 0 1 0 0,0 1-1 0 0,0 0 1 0 0,1 0-1 0 0,0 0 0 0 0,1 1 1 0 0,1 0-1 0 0,0 0 1 0 0,1 0-1 0 0,0 0 0 0 0,1 0 1 0 0,0 1-1 0 0,1-1 1 0 0,1 1-1 0 0,1 8-10 0 0,1-18 4 0 0,0 0-1 0 0,0 0 1 0 0,0 0-1 0 0,1-1 1 0 0,0 1-1 0 0,0-1 0 0 0,0 0 1 0 0,0 1-1 0 0,0-2 1 0 0,1 1-1 0 0,-1 0 1 0 0,1-1-1 0 0,0 1 1 0 0,-1-1-1 0 0,1 0 1 0 0,0 0-1 0 0,1-1 1 0 0,-1 1-1 0 0,0-1 1 0 0,0 0-1 0 0,1 0 1 0 0,-1 0-1 0 0,0-1 1 0 0,1 0-1 0 0,-1 1 1 0 0,1-2-1 0 0,-1 1 1 0 0,1 0-1 0 0,-1-1 1 0 0,0 0-1 0 0,1 0 1 0 0,-1 0-1 0 0,0 0 0 0 0,0-1 1 0 0,0 0-1 0 0,2-1-3 0 0,15-9 74 0 0,-1-1-1 0 0,-1 0 1 0 0,0-2-1 0 0,-1 0 1 0 0,0-1-1 0 0,-2-1 1 0 0,0-1-1 0 0,0 0 1 0 0,-2-1-1 0 0,0 0 1 0 0,6-15-74 0 0,59-127 270 0 0,-72 154-269 0 0,-6 23-30 0 0,-6 27-23 0 0,2-32 40 0 0,0 0 0 0 0,2 0 0 0 0,-1 1 0 0 0,1-1-1 0 0,1 0 1 0 0,0 1 0 0 0,1-1 0 0 0,0 1-1 0 0,1-1 1 0 0,0 0 0 0 0,1 0 0 0 0,0 0 0 0 0,1 1 12 0 0,-1-5-8 0 0,1 1 1 0 0,0-1-1 0 0,0 0 1 0 0,1-1-1 0 0,0 1 1 0 0,0-1-1 0 0,1 0 1 0 0,0 0-1 0 0,0-1 1 0 0,0 0-1 0 0,0 0 1 0 0,1 0-1 0 0,0-1 1 0 0,0 0-1 0 0,0 0 1 0 0,7 2 7 0 0,-2-1-1 0 0,1-1 1 0 0,1 0-1 0 0,-1-1 1 0 0,0-1-1 0 0,1 0 1 0 0,0-1-1 0 0,-1 0 0 0 0,1-1 1 0 0,0-1-1 0 0,-1 0 1 0 0,1-1-1 0 0,-1 0 1 0 0,5-2 0 0 0,-5-4 29 0 0,-1-1 0 0 0,0 0 1 0 0,0-1-1 0 0,-1 0 0 0 0,0 0 0 0 0,-1-1 1 0 0,0-1-1 0 0,-1 0 0 0 0,-1 0 0 0 0,1-1 0 0 0,-2 0 1 0 0,0 0-1 0 0,0-1 0 0 0,-1 0-29 0 0,-4 10 2 0 0,-1 2-2 0 0,7-17 11 0 0,0 1-1 0 0,1 0 0 0 0,1 1 0 0 0,1 0 0 0 0,1 0 0 0 0,0 1 0 0 0,1 1 0 0 0,0 0 0 0 0,2 1 0 0 0,-1 0 0 0 0,2 1 0 0 0,0 1 0 0 0,0 0 0 0 0,15-7-10 0 0,-28 18-4 0 0,-1 0 1 0 0,0 0-1 0 0,0 1 0 0 0,0-1 0 0 0,0 0 0 0 0,1 1 1 0 0,-1 0-1 0 0,0-1 0 0 0,1 1 0 0 0,-1 0 0 0 0,0 0 1 0 0,1 1-1 0 0,-1-1 0 0 0,0 0 0 0 0,0 1 1 0 0,1-1-1 0 0,-1 1 0 0 0,0 0 0 0 0,0 0 0 0 0,0-1 1 0 0,0 1-1 0 0,0 1 0 0 0,0-1 0 0 0,0 0 4 0 0,2 12 3 0 0,-2 0-1 0 0,1 0 0 0 0,-2 0 0 0 0,0 0 1 0 0,0 0-1 0 0,-2 0 0 0 0,1 0 1 0 0,-2 0-1 0 0,1 0 0 0 0,-2 0 0 0 0,0-1 1 0 0,0 1-1 0 0,-1-1 0 0 0,-1 1 1 0 0,0-1-1 0 0,-1 0 0 0 0,0-1 0 0 0,0 0 1 0 0,-2 0-1 0 0,1 0 0 0 0,-1-1 0 0 0,-1 0 1 0 0,0 0-1 0 0,-1-1-2 0 0,2 1-16 0 0,-1-1 1 0 0,0 0-1 0 0,0-1 0 0 0,-1 0 1 0 0,0-1-1 0 0,0 0 1 0 0,-1 0-1 0 0,0-1 0 0 0,0-1 1 0 0,-1 0-1 0 0,-8 3 16 0 0,88-26-1647 0 0,143 17 1756 0 0,-195-2-25 0 0,-1 0 0 0 0,0-1 0 0 0,0-1 0 0 0,0-1 0 0 0,-1 0 0 0 0,0-1 0 0 0,0 0 0 0 0,0-1 0 0 0,-1-1 0 0 0,0 0-84 0 0,8-5 165 0 0,-1-2-3 0 0,-1-1 1 0 0,-1 0 0 0 0,0-2 0 0 0,-1 0 0 0 0,-1-1 0 0 0,-1-1 0 0 0,-1-1 0 0 0,-1 1 0 0 0,0-2-1 0 0,-2 0 1 0 0,-1-1 0 0 0,7-23-163 0 0,7-7 111 0 0,-3 6-96 0 0,-2-2-1 0 0,-2 0 0 0 0,-3-2 0 0 0,-2 1 0 0 0,-2-1 0 0 0,-2-1 1 0 0,-3 0-1 0 0,-1-36-14 0 0,-27 10 18 0 0,22 77-20 0 0,1 1 0 0 0,-1 0 1 0 0,-1 0-1 0 0,1-1 0 0 0,0 1 0 0 0,0 0 0 0 0,0 0 0 0 0,-1 0 0 0 0,1 0 1 0 0,0 0-1 0 0,-1 0 0 0 0,1 1 0 0 0,-1-1 0 0 0,1 0 0 0 0,-1 1 0 0 0,1-1 1 0 0,-1 1-1 0 0,0-1 0 0 0,1 1 0 0 0,-1 0 0 0 0,1 0 0 0 0,-1 0 1 0 0,0 0-1 0 0,1 0 0 0 0,-1 0 0 0 0,0 0 0 0 0,1 0 0 0 0,-1 1 0 0 0,1-1 1 0 0,-1 1-1 0 0,0-1 0 0 0,1 1 0 0 0,-1-1 0 0 0,1 1 0 0 0,0 0 0 0 0,-1 0 1 0 0,1 0-1 0 0,-1 0 0 0 0,1 0 0 0 0,0 0 0 0 0,0 0 0 0 0,0 0 1 0 0,0 1-1 0 0,0-1 0 0 0,0 0 0 0 0,-1 2 2 0 0,-8 12 2 0 0,1 1 0 0 0,0 0 0 0 0,1 0 0 0 0,1 1 0 0 0,0 0 1 0 0,1 1-1 0 0,1-1 0 0 0,1 1 0 0 0,0 0 0 0 0,2 0 0 0 0,0 0 0 0 0,1 1 0 0 0,0-1 0 0 0,2 0 0 0 0,0 1 0 0 0,2 3-2 0 0,-3 9 2 0 0,0 35 53 0 0,3 1 1 0 0,3-1-1 0 0,5 19-55 0 0,45 183 31 0 0,-17-125-123 0 0,-38-142 27 0 0,-1-1 7 0 0,0 0-7 0 0,0 0 0 0 0,0 0-27 0 0,0 0-40 0 0,0 0-115 0 0,0-16-1922 0 0,-4-14-2219 0 0,-1 10-5876 0 0,3 12-1524 0 0</inkml:trace>
  <inkml:trace contextRef="#ctx0" brushRef="#br0" timeOffset="1852.168">2334 432 14067 0 0,'0'0'1592'0'0,"0"0"-434"0"0,0 0-42 0 0,0 0 111 0 0,0 0 129 0 0,0 0-25 0 0,0 0-264 0 0,0 0-272 0 0,0 0-116 0 0,0 0-20 0 0,0 0-6 0 0,0 0-39 0 0,0 0-36 0 0,17 12-61 0 0,54 38-95 0 0,-66-47-369 0 0,0-1-1 0 0,0 1 0 0 0,0-1 1 0 0,0 0-1 0 0,0-1 0 0 0,0 1 1 0 0,0-1-1 0 0,1 0 0 0 0,-1 0 1 0 0,1-1-1 0 0,-1 1 0 0 0,0-1 0 0 0,1 0 1 0 0,-1-1-1 0 0,5 0-52 0 0,14-1 158 0 0,181-9 357 0 0,-190 9-1470 0 0,84-8 2864 0 0,-66 8-5997 0 0,1 1-6834 0 0,-34 1-1750 0 0</inkml:trace>
  <inkml:trace contextRef="#ctx0" brushRef="#br0" timeOffset="2071.779">3067 719 17780 0 0,'0'0'2192'0'0,"0"0"-1744"0"0,0 0-32 0 0,0 0 169 0 0,0 0 143 0 0,0 0 24 0 0,0 0-168 0 0,24 184-264 0 0,-24-162-152 0 0,2 0-144 0 0,-2-7 0 0 0,0 7-72 0 0,0-11-136 0 0,0 0-256 0 0,0 0-696 0 0,0-7-1833 0 0,0 0-10010 0 0</inkml:trace>
  <inkml:trace contextRef="#ctx0" brushRef="#br0" timeOffset="2219.627">3065 373 19452 0 0,'0'0'1761'0'0,"0"0"-1009"0"0,0 0-216 0 0,0 0-144 0 0,0 0-136 0 0,0 0-200 0 0,0 0-184 0 0,0 0-152 0 0,0 0-192 0 0,0 0-136 0 0,0 0-1081 0 0,0 0-8129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0 0 0,'0'0'1914'0'0,"0"0"-197"0"0,0 0 69 0 0,0 0 155 0 0,0 0 26 0 0,0 0-123 0 0,0 0-224 0 0,0 0-229 0 0,0 0-225 0 0,0 0-193 0 0,0 0-131 0 0,0 0-105 0 0,0 0-56 0 0,3 0-25 0 0,10 3 1051 0 0,-13-2-1204 0 0,0-1-6 0 0,0 0 4 0 0,0 0 1 0 0,0 0 11 0 0,0 0-5 0 0,-4 0 3476 0 0,-21 3-3699 0 0,-142 23-3 0 0,91-11-174 0 0,-264 69 411 0 0,272-62-123 0 0,109 1 458 0 0,154 36-496 0 0,29 10-225 0 0,-206-61-129 0 0,-12-7-7 0 0,0 1 0 0 0,-1 0 0 0 0,1 0 0 0 0,-1 1 0 0 0,0-1 0 0 0,1 1 0 0 0,-1 0 0 0 0,0 1 0 0 0,-1-1 0 0 0,1 1 0 0 0,-1 0 0 0 0,1 0 0 0 0,-1 1 0 0 0,0-1 0 0 0,-1 1 3 0 0,-3-2 17 0 0,-1 0-1 0 0,1 0 1 0 0,-1 0 0 0 0,0 0-1 0 0,0 0 1 0 0,0 0 0 0 0,-1-1-1 0 0,1 1 1 0 0,-1 0 0 0 0,1-1 0 0 0,-1 1-1 0 0,0-1 1 0 0,0 0 0 0 0,0 1-1 0 0,0-1 1 0 0,0 0 0 0 0,-1 0-1 0 0,1-1 1 0 0,-1 1 0 0 0,1 0-1 0 0,-1-1 1 0 0,0 1 0 0 0,1-1 0 0 0,-1 0-1 0 0,0 0 1 0 0,0 0 0 0 0,0-1-1 0 0,0 1 1 0 0,0 0 0 0 0,-1-1-17 0 0,-9 6 50 0 0,-328 163 76 0 0,256-106-152 0 0,52-9 63 0 0,33-53-56 0 0,0-1 31 0 0,0 0-5 0 0,0 0-31 0 0,0 0 41 0 0,0 0 2 0 0,0 0-30 0 0,0 0-1 0 0,0 0 32 0 0,0 0-22 0 0,32 7-30 0 0,136-7 210 0 0,81-7-71 0 0,-32-1-50 0 0,-133 5 58 0 0,-53-1-114 0 0,-31 4 10 0 0,-13-7-3133 0 0,5 7-3004 0 0,5 0 1995 0 0,-3 0-8769 0 0</inkml:trace>
  <inkml:trace contextRef="#ctx0" brushRef="#br0" timeOffset="879.222">380 866 11514 0 0,'0'0'2168'0'0,"0"0"-256"0"0,0 0-174 0 0,0 0-127 0 0,0 0-211 0 0,0 0-237 0 0,0 0-147 0 0,0 0-144 0 0,0 0-117 0 0,0 0-97 0 0,0 0-92 0 0,0 0-87 0 0,0 0-80 0 0,-5 0-132 0 0,-24 7 187 0 0,38-25 1279 0 0,-9 18-1737 0 0,5-3-820 0 0,0 2-8714 0 0,-5 1 8412 0 0,5 0-11582 0 0</inkml:trace>
  <inkml:trace contextRef="#ctx0" brushRef="#br0" timeOffset="2064.553">888 167 7810 0 0,'0'0'2824'0'0,"0"0"-715"0"0,0 0-344 0 0,0 0-48 0 0,0 0-72 0 0,0 0-168 0 0,0 0-240 0 0,0 0-247 0 0,0 0-189 0 0,0 0-124 0 0,0 0-65 0 0,0 0-39 0 0,8-11-42 0 0,27-34-34 0 0,19 21 910 0 0,-46 23-1227 0 0,-3 1-129 0 0,1-1 0 0 0,-1 1 0 0 0,1 0 0 0 0,-1 1 0 0 0,1-1-1 0 0,-1 1 1 0 0,1 0 0 0 0,-1 1 0 0 0,0-1 0 0 0,1 1 0 0 0,-1 0 0 0 0,0 0-1 0 0,0 1 1 0 0,0-1 0 0 0,-1 1 0 0 0,1 0 0 0 0,0 1 0 0 0,-1-1-1 0 0,0 1 1 0 0,0 0 0 0 0,0 0 0 0 0,0 0 0 0 0,-1 0 0 0 0,0 1 0 0 0,0-1-1 0 0,0 1 1 0 0,0 0 0 0 0,-1 0 0 0 0,2 5-51 0 0,5 10 65 0 0,-2 1 1 0 0,-1 0-1 0 0,0 0 1 0 0,-2 1-1 0 0,0 0 0 0 0,-1-1 1 0 0,-2 2-66 0 0,1 5 32 0 0,-1 0 1 0 0,-1 0 0 0 0,-2 1-1 0 0,-1-1 1 0 0,-1 0 0 0 0,-1 0-1 0 0,-2-1 1 0 0,0 1-1 0 0,-2-2 1 0 0,-1 1 0 0 0,-1-1-1 0 0,-2-1 1 0 0,-7 12-33 0 0,-32 48 39 0 0,52-115 457 0 0,4 9-487 0 0,2 0-1 0 0,0 0 1 0 0,1 0 0 0 0,2 1 0 0 0,0 0 0 0 0,1 1-1 0 0,11-17-8 0 0,4-9-13 0 0,-4 6 18 0 0,2 1 0 0 0,1 1 1 0 0,2 1-1 0 0,1 2 0 0 0,2 0 1 0 0,4 0-6 0 0,49-29-12 0 0,-80 63 10 0 0,0-1-1 0 0,0 0 1 0 0,-1 0 0 0 0,1 1 0 0 0,0-1 0 0 0,0 1-1 0 0,0 0 1 0 0,0-1 0 0 0,0 1 0 0 0,0 0 0 0 0,0 0 0 0 0,0 0-1 0 0,0 1 1 0 0,0-1 0 0 0,0 0 0 0 0,0 1 0 0 0,0-1 0 0 0,-1 1-1 0 0,1 0 1 0 0,0 0 0 0 0,0-1 0 0 0,0 1 0 0 0,-1 0 0 0 0,1 0-1 0 0,-1 1 1 0 0,1-1 0 0 0,-1 0 0 0 0,1 1 0 0 0,-1-1 0 0 0,1 0-1 0 0,-1 1 1 0 0,0 0 0 0 0,0-1 0 0 0,0 1 0 0 0,1 1 2 0 0,1 14 5 0 0,-1-1 0 0 0,0 1 0 0 0,-1-1 0 0 0,-1 1 0 0 0,0-1 1 0 0,-2 1-1 0 0,0 0 0 0 0,0-1 0 0 0,-2 0 0 0 0,0 0 0 0 0,-1 0 1 0 0,-4 9-6 0 0,-20 106 24 0 0,27-116-61 0 0,3-15 31 0 0,-1 0 0 0 0,0 0-1 0 0,0 0 1 0 0,1 0 0 0 0,-1 0 0 0 0,0 0-1 0 0,1 0 1 0 0,-1 0 0 0 0,0 0 0 0 0,0 0-1 0 0,1 0 1 0 0,-1 0 0 0 0,0 0 0 0 0,0 0-1 0 0,1 0 1 0 0,-1 0 0 0 0,0 0 0 0 0,0 0 0 0 0,1 1-1 0 0,-1-1 1 0 0,0 0 0 0 0,0 0 0 0 0,1 0-1 0 0,-1 0 1 0 0,0 1 0 0 0,0-1 0 0 0,0 0-1 0 0,0 0 1 0 0,1 0 0 0 0,-1 1 0 0 0,0-1 6 0 0,44-63 19 0 0,2-6-53 0 0,2 3 1 0 0,4 2-1 0 0,17-13 34 0 0,-15 23-34 0 0,-53 54 33 0 0,-1-1 0 0 0,0 1 0 0 0,1 0-1 0 0,-1 0 1 0 0,0-1 0 0 0,1 1 0 0 0,-1 0 0 0 0,0-1 0 0 0,1 1 0 0 0,-1 0 0 0 0,1 0 0 0 0,-1 0 0 0 0,1 0 0 0 0,-1-1 0 0 0,0 1 0 0 0,1 0 0 0 0,-1 0 0 0 0,1 0 0 0 0,-1 0 0 0 0,1 0 0 0 0,-1 0 0 0 0,1 0 0 0 0,-1 0 0 0 0,0 0 0 0 0,1 0 0 0 0,-1 0 0 0 0,1 0 0 0 0,-1 1 0 0 0,1-1 0 0 0,-1 0 0 0 0,0 0 0 0 0,1 0-1 0 0,-1 1 1 0 0,1-1 0 0 0,-1 0 0 0 0,0 0 0 0 0,1 1 0 0 0,-1-1 0 0 0,0 0 0 0 0,1 1 0 0 0,-1-1 0 0 0,0 0 0 0 0,0 1 0 0 0,1-1 0 0 0,-1 1 0 0 0,0-1 0 0 0,0 0 0 0 0,0 1 0 0 0,1-1 0 0 0,-1 1 0 0 0,0-1 0 0 0,0 1 0 0 0,0-1 0 0 0,0 0 0 0 0,0 1 0 0 0,0-1 0 0 0,0 1 0 0 0,0-1 0 0 0,0 1 0 0 0,0-1-1 0 0,0 1 1 0 0,0-1 0 0 0,0 0 0 0 0,0 1 0 0 0,-1-1 0 0 0,1 1 0 0 0,0-1 1 0 0,2 14 30 0 0,0 0-1 0 0,-2 1 0 0 0,1-1 1 0 0,-2 0-1 0 0,0 0 0 0 0,0 0 1 0 0,-2 0-1 0 0,1 0 0 0 0,-2 0 1 0 0,0 0-1 0 0,-1 1-29 0 0,-26 72 220 0 0,19-58-185 0 0,2 1 1 0 0,0 0-1 0 0,2 0 1 0 0,2 1-1 0 0,0 7-35 0 0,0 50-108 0 0,29-76-1445 0 0,-13-16-2175 0 0,-2 0-4205 0 0,-5 0-4638 0 0</inkml:trace>
  <inkml:trace contextRef="#ctx0" brushRef="#br0" timeOffset="2397.391">1887 804 18724 0 0,'0'0'1224'0'0,"0"0"-669"0"0,0 0-103 0 0,0 0 254 0 0,0 0 204 0 0,0 0 103 0 0,0 0-113 0 0,0 0-228 0 0,0 0-103 0 0,0 0-80 0 0,0 0-53 0 0,0 0-32 0 0,0 0-49 0 0,1 14-69 0 0,3 68 165 0 0,-22-13 170 0 0,15-56-803 0 0,1-20-1283 0 0,2-24-6788 0 0,0 27 5235 0 0,0-4-8790 0 0</inkml:trace>
  <inkml:trace contextRef="#ctx0" brushRef="#br0" timeOffset="2749.158">1988 446 7914 0 0,'0'0'6597'0'0,"0"0"-3739"0"0,0 0-1228 0 0,0 0-138 0 0,0 0-88 0 0,0 0-190 0 0,0 0-190 0 0,0 0-165 0 0,0 0-187 0 0,0 0-110 0 0,0 0-114 0 0,0 0-111 0 0,-2 0-73 0 0,-24 7 302 0 0,20-3-276 0 0,6-4-316 0 0,0 0 30 0 0,0 0 5 0 0,0 0 2 0 0,9-4 175 0 0,-22 6-7 0 0,1 6-3385 0 0,0 1-5161 0 0,12-9-4265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5753 0 0,'0'0'1805'0'0,"0"0"-36"0"0,0 0 54 0 0,0 0 63 0 0,0 0-24 0 0,0 0-218 0 0,0 0-305 0 0,0 0-296 0 0,0 0-244 0 0,0 0-192 0 0,0 0-107 0 0,0 0-11 0 0,0 0 15 0 0,8-17 22 0 0,26-50 22 0 0,19 22 910 0 0,-45 42-1312 0 0,0-1 1 0 0,0 1 0 0 0,0 0 0 0 0,0 0 0 0 0,0 1 0 0 0,1 0 0 0 0,-1 1 0 0 0,1 0 0 0 0,0 0 0 0 0,-1 1 0 0 0,1 0 0 0 0,0 1-147 0 0,-5 1 32 0 0,1 0 1 0 0,-1 0 0 0 0,0 1-1 0 0,0-1 1 0 0,0 1 0 0 0,-1 0 0 0 0,1 1-1 0 0,-1-1 1 0 0,1 0 0 0 0,-1 1 0 0 0,0 0-1 0 0,0 0 1 0 0,-1 0 0 0 0,1 0-1 0 0,-1 0 1 0 0,0 1 0 0 0,0-1 0 0 0,0 0-1 0 0,-1 1 1 0 0,1 0 0 0 0,-1 3-33 0 0,4 2 57 0 0,3 17 31 0 0,-1-1 0 0 0,-1 1 0 0 0,-1 1 0 0 0,-2-1 1 0 0,-1 1-1 0 0,-1-1 0 0 0,-1 1 0 0 0,-3 23-88 0 0,-4-5 60 0 0,-1 0 0 0 0,-3 0 0 0 0,-2-1 0 0 0,-2 0 0 0 0,-1-1 0 0 0,-3-1 0 0 0,-7 12-60 0 0,-5 13 102 0 0,30-65-66 0 0,1-3-28 0 0,0 0 16 0 0,0 0 6 0 0,0 0 26 0 0,0-6 10 0 0,0 0 0 0 0,0 0 0 0 0,0 0-1 0 0,1 0 1 0 0,0 0 0 0 0,0 0 0 0 0,1 0-1 0 0,-1 0 1 0 0,1 0 0 0 0,1 1 0 0 0,-1-1 0 0 0,1 0-1 0 0,0 0-65 0 0,5-11 44 0 0,112-191-13 0 0,-79 148-23 0 0,2 2 0 0 0,3 2 1 0 0,2 2-1 0 0,3 3 0 0 0,2 1 0 0 0,20-12-8 0 0,-52 51-2 0 0,-21 11-14 0 0,0 0-18 0 0,29 67 136 0 0,-19-32-74 0 0,-1-1 1 0 0,-2 1 0 0 0,-1 1-1 0 0,-2-1 1 0 0,-1 1 0 0 0,-2 0-1 0 0,-2 0 1 0 0,-1 4-29 0 0,-30 96 67 0 0,11-89-71 0 0,21-46 2 0 0,6-27 104 0 0,71-103-214 0 0,-11 32 80 0 0,5 2 0 0 0,59-58 32 0 0,-64 94-44 0 0,-62 61 39 0 0,-1 0 0 0 0,0 0 0 0 0,0 0 0 0 0,0 1 0 0 0,0-1 0 0 0,-1 1 0 0 0,1-1 0 0 0,-1 1 0 0 0,1 0 0 0 0,-1 0 0 0 0,0 0 0 0 0,0 1 0 0 0,0-1 0 0 0,-1 0 0 0 0,1 1 0 0 0,-1-1 0 0 0,0 1 1 0 0,0-1-1 0 0,0 1 5 0 0,3 4-12 0 0,3 10 48 0 0,-1 1 0 0 0,0-1 0 0 0,-2 1-1 0 0,0 0 1 0 0,-1 0 0 0 0,-1 0 0 0 0,-1 0-1 0 0,0 0 1 0 0,-2 1 0 0 0,0-1 0 0 0,-2 5-36 0 0,-48 152 300 0 0,38-61-182 0 0,13-115-1263 0 0,1-3-3099 0 0,0 1-5084 0 0,4-1-3016 0 0</inkml:trace>
  <inkml:trace contextRef="#ctx0" brushRef="#br0" timeOffset="916.385">1402 321 2417 0 0,'0'0'2545'0'0,"0"0"-932"0"0,0 0-197 0 0,0 0 358 0 0,0 0 325 0 0,0 0 60 0 0,0 0-293 0 0,0 0-509 0 0,0 0-379 0 0,0 0-223 0 0,0 0-118 0 0,0 0-81 0 0,0-7 610 0 0,-34 132 1857 0 0,17 62-1661 0 0,16-183-1337 0 0,1-1 0 0 0,0 1 0 0 0,0-1 0 0 0,0 1 0 0 0,0-1 0 0 0,0 1 0 0 0,1-1 0 0 0,0 1 0 0 0,0-1 0 0 0,0 0 0 0 0,0 1 0 0 0,0-1 0 0 0,1 0 1 0 0,-1 0-1 0 0,1 0 0 0 0,0 0 0 0 0,0 0 0 0 0,0 0 0 0 0,0 0 0 0 0,1-1 0 0 0,-1 1 0 0 0,1-1 0 0 0,-1 0 0 0 0,1 0 0 0 0,0 0 0 0 0,0 0 0 0 0,0 0 0 0 0,0 0 0 0 0,0-1 0 0 0,1 1 0 0 0,-1-1 0 0 0,0 0 0 0 0,1 0 0 0 0,-1-1 1 0 0,0 1-1 0 0,1 0 0 0 0,-1-1 0 0 0,1 0 0 0 0,-1 0 0 0 0,1 0 0 0 0,-1 0 0 0 0,1-1 0 0 0,-1 1 0 0 0,1-1 0 0 0,-1 0 0 0 0,2-1-25 0 0,16-13 154 0 0,0-2 0 0 0,-1 0 0 0 0,-1-1 0 0 0,-1-1 0 0 0,-1-1 0 0 0,0-1 0 0 0,-1-1-154 0 0,0 2 74 0 0,11-15 35 0 0,-2-1 0 0 0,-1 0-1 0 0,-2-2 1 0 0,7-19-109 0 0,-6-1 403 0 0,-23 98-256 0 0,-8 777 219 0 0,9-790-352 0 0,-1 0 0 0 0,-2 0 0 0 0,-1 0 0 0 0,-1 0 0 0 0,-1-1 0 0 0,-2 1 0 0 0,0-1 0 0 0,-2-1-1 0 0,-1 0 1 0 0,-1 0 0 0 0,0-1 0 0 0,-2 0 0 0 0,-1-1 0 0 0,-14 18-14 0 0,21-35 16 0 0,0 0 0 0 0,0 0-1 0 0,0-1 1 0 0,0 1 0 0 0,-1-2 0 0 0,0 1-1 0 0,0-1 1 0 0,-1 0 0 0 0,1-1 0 0 0,-1 0-1 0 0,1 0 1 0 0,-1-1 0 0 0,0 0 0 0 0,0 0-1 0 0,0-1 1 0 0,0-1 0 0 0,-3 1-16 0 0,9-3 6 0 0,0 0 0 0 0,0 0-1 0 0,0 0 1 0 0,0 0 0 0 0,0 0-1 0 0,0-1 1 0 0,0 0 0 0 0,1 1 0 0 0,-1-1-1 0 0,1 0 1 0 0,0 0 0 0 0,0 0 0 0 0,0-1-1 0 0,0 1 1 0 0,1 0 0 0 0,-1-1-1 0 0,1 1 1 0 0,0-1 0 0 0,0 1 0 0 0,0-1-1 0 0,0 0 1 0 0,1 1 0 0 0,-1-1 0 0 0,1 0-1 0 0,0 0 1 0 0,0 1 0 0 0,1-1-1 0 0,-1 0 1 0 0,1 1 0 0 0,-1-1 0 0 0,1 0-1 0 0,1-1-5 0 0,-2 3 0 0 0,4-17-1 0 0,0 0 0 0 0,1 0 0 0 0,1 1 0 0 0,1 0 0 0 0,1 0 0 0 0,0 0 0 0 0,2 1 0 0 0,-1 0 0 0 0,2 1 0 0 0,0 0 0 0 0,3-2 1 0 0,11-12-26 0 0,1 1-1 0 0,2 1 1 0 0,0 1 0 0 0,2 2-1 0 0,1 1 1 0 0,9-5 26 0 0,-27 20-51 0 0,5-20-4129 0 0,-16 6-7424 0 0,-2 19-216 0 0</inkml:trace>
  <inkml:trace contextRef="#ctx0" brushRef="#br0" timeOffset="1530.576">1350 56 8602 0 0,'0'0'2070'0'0,"0"0"-246"0"0,0 0-104 0 0,0 0-18 0 0,0 0-15 0 0,0 0-123 0 0,0 0-190 0 0,0 0-182 0 0,0 0-166 0 0,0 0-123 0 0,0 0-82 0 0,0 0-58 0 0,0 0-76 0 0,-3-3-88 0 0,-8-7-94 0 0,9 8-85 0 0,2 2-61 0 0,0 0-34 0 0,0 0-31 0 0,28 4 2018 0 0,181-23-1206 0 0,134 5-535 0 0,-346 5-1459 0 0,2 7-6518 0 0,1 2 5515 0 0,0 0-10100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2625 0 0,'0'0'1948'0'0,"0"0"34"0"0,0 0 86 0 0,0 0 47 0 0,0 0-138 0 0,0 0-309 0 0,0 0-350 0 0,0 0-314 0 0,0 0-215 0 0,0 0-140 0 0,0 0-120 0 0,10 12 1062 0 0,-9-3-1260 0 0,0 1 1 0 0,0 0-1 0 0,-1 0 1 0 0,-1 0-1 0 0,1-1 0 0 0,-2 1 1 0 0,1 0-1 0 0,-1 0 1 0 0,-1-1-1 0 0,1 1 0 0 0,-2-1 1 0 0,1 0-1 0 0,-1 0 1 0 0,-1 0-332 0 0,-54 86 93 0 0,58-94-382 0 0,1-1-297 0 0,0 0-495 0 0,4-4-6120 0 0,-2 0-4213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0 0 0,'0'0'432'0'0,"0"0"554"0"0,0 0 339 0 0,0 0 285 0 0,0 0 286 0 0,0 0 102 0 0,0 0-89 0 0,0 0-181 0 0,0 0-222 0 0,0 0-220 0 0,0 0-177 0 0,-4-4-125 0 0,-9-11-103 0 0,11 1 4223 0 0,18-3-5005 0 0,-14 15 297 0 0,7-7-239 0 0,-1 1 0 0 0,1 1 1 0 0,0 0-1 0 0,1 0 0 0 0,-1 0 0 0 0,1 2 1 0 0,1-1-1 0 0,-1 1 0 0 0,1 0 0 0 0,0 1 0 0 0,0 1 1 0 0,0 0-1 0 0,0 0 0 0 0,1 1 0 0 0,-1 0 1 0 0,1 1-1 0 0,0 0 0 0 0,-1 1 0 0 0,9 1-157 0 0,-17 0 25 0 0,0 0-1 0 0,0 0 1 0 0,0 0 0 0 0,0 1-1 0 0,0-1 1 0 0,0 1-1 0 0,0-1 1 0 0,-1 1 0 0 0,1 0-1 0 0,-1 0 1 0 0,1 0 0 0 0,-1 1-1 0 0,0-1 1 0 0,0 0-1 0 0,0 1 1 0 0,0 0 0 0 0,0-1-1 0 0,-1 1 1 0 0,1 0-1 0 0,-1 0 1 0 0,0 0 0 0 0,1 0-1 0 0,-1 0 1 0 0,-1 0-1 0 0,1 0 1 0 0,0 0 0 0 0,-1 0-25 0 0,7 94 545 0 0,-7-81-496 0 0,-4 30 74 0 0,-1-1 0 0 0,-2-1 0 0 0,-2 1 0 0 0,-2-1-1 0 0,-8 19-122 0 0,-5 22 64 0 0,-57 142 124 0 0,77-220 124 0 0,13-35-32 0 0,9-31-268 0 0,2 1 0 0 0,3 1 1 0 0,2 1-1 0 0,3 2 0 0 0,2 0 0 0 0,2 2 1 0 0,3 1-1 0 0,1 2 0 0 0,3 2 0 0 0,2 1 1 0 0,19-14-13 0 0,14 8 32 0 0,-27 37-112 0 0,-45 33 53 0 0,0 9 81 0 0,-1 0 1 0 0,-2 0-1 0 0,0 0 1 0 0,-2 0-1 0 0,-1 0 1 0 0,-1-1 0 0 0,-9 26-55 0 0,-9 65 90 0 0,-10 82-14 0 0,-2-118-99 0 0,35-108-41 0 0,14-11 54 0 0,1 1-1 0 0,2 0 0 0 0,1 2 0 0 0,2 0 1 0 0,1 0-1 0 0,2 2 0 0 0,3 0 11 0 0,-4 0-19 0 0,12-13 3 0 0,1 1 0 0 0,3 1 1 0 0,1 3-1 0 0,17-13 16 0 0,-7 20-31 0 0,-48 34 10 0 0,0 0 13 0 0,-1 0 11 0 0,0 0-10 0 0,0 0-8 0 0,0 0 5 0 0,0 0 15 0 0,0 0-12 0 0,0 0 6 0 0,0 0-16 0 0,0 0 1 0 0,8 22 2 0 0,-1-4 45 0 0,-2 0 1 0 0,-1 0-1 0 0,0 0 0 0 0,-1 1 0 0 0,-1-1 0 0 0,0 1 1 0 0,-2 0-1 0 0,0 0 0 0 0,-1 0 0 0 0,-3 9-31 0 0,-45 205 311 0 0,-2-24-128 0 0,49-198-200 0 0,6-20-225 0 0,8-15-102 0 0,21-15-1864 0 0,-22 27-1270 0 0,1 0-3797 0 0,-5 5-5008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3009 0 0,'0'0'2124'0'0,"0"0"-617"0"0,0 0-235 0 0,0 0 67 0 0,0 0 175 0 0,0 0 138 0 0,0 0-5 0 0,0 0-136 0 0,0 0-168 0 0,0 0-170 0 0,0 0-144 0 0,0 0-83 0 0,-26 0-70 0 0,-105 0 709 0 0,125 1 3853 0 0,26 1-3745 0 0,189-25-338 0 0,215 3-473 0 0,-350 15-901 0 0,-36-10-2328 0 0,-21 10 450 0 0,-1 1-1403 0 0,-3 3-3934 0 0,-2 1-5295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0 0 0,'0'0'1239'0'0,"0"0"28"0"0,0 0 180 0 0,0 0 251 0 0,0 0 149 0 0,0 0 1 0 0,0 0-130 0 0,0 0-194 0 0,0 0-177 0 0,0 0-129 0 0,0 0-108 0 0,0 0-77 0 0,0 0-72 0 0,-5-5 429 0 0,4 3 7460 0 0,257-9-6430 0 0,-106 0-1906 0 0,-144 5-1923 0 0,-22 6-3088 0 0,0 9 141 0 0,6-2-2414 0 0,3-2-4852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6761 0 0,'0'0'3435'0'0,"0"0"-730"0"0,0 0-556 0 0,0 0-225 0 0,0 0-178 0 0,0 0-222 0 0,0 0-257 0 0,0 0-187 0 0,0 0-118 0 0,0 0-35 0 0,0 0-22 0 0,0 0-126 0 0,7 6-109 0 0,21 19-79 0 0,42-12 1023 0 0,-59-13-1431 0 0,219-36 1086 0 0,-202 33-1536 0 0,8-1-987 0 0,-14-4-8600 0 0,-19 8-2893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7426 0 0,'0'0'3286'0'0,"0"0"-1539"0"0,0 0-706 0 0,0 0-2 0 0,0 0 233 0 0,0 0 165 0 0,0 0-64 0 0,0 0-251 0 0,0 0-299 0 0,0 0-228 0 0,0 0-109 0 0,0 0 25 0 0,-2 6 19 0 0,-22 51 1466 0 0,-29 57 634 0 0,54-115-2633 0 0,-1 1 0 0 0,1 0 0 0 0,-1-1 0 0 0,1 1 1 0 0,0 0-1 0 0,-1 0 0 0 0,1-1 0 0 0,0 1 0 0 0,-1 0 0 0 0,1 0 0 0 0,0 0 1 0 0,-1 0-1 0 0,1 0 0 0 0,0 0 0 0 0,-1 0 0 0 0,1 0 0 0 0,0 0 1 0 0,-1 0-1 0 0,1 0 0 0 0,0 0 0 0 0,-1 1 0 0 0,1-1 0 0 0,0 0 0 0 0,-1 0 1 0 0,1 1-1 0 0,0-1 0 0 0,-1 0 0 0 0,1 1 0 0 0,-1-1 0 0 0,1 1 1 0 0,-1-1-1 0 0,1 1 0 0 0,-1-1 0 0 0,1 1 0 0 0,-1-1 0 0 0,1 1 0 0 0,-1-1 1 0 0,0 1-1 0 0,1 0 0 0 0,-1-1 0 0 0,0 1 0 0 0,0 0 0 0 0,1-1 0 0 0,-1 1 1 0 0,0 0-1 0 0,0-1 0 0 0,0 1 0 0 0,0 0 0 0 0,0-1 0 0 0,0 1 1 0 0,0 0 1 0 0,20-41-4293 0 0,-11 22-4205 0 0,-7 10-2923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0 0 0,'0'0'317'0'0,"0"0"688"0"0,0 0 310 0 0,0 0 233 0 0,0 0 204 0 0,0 0 166 0 0,0 0 26 0 0,0 0-125 0 0,0 0-159 0 0,0 0-196 0 0,0 0-140 0 0,0 0-110 0 0,0 0-122 0 0,-3-1-140 0 0,3 1-807 0 0,0 0-1 0 0,1 0 1 0 0,-1 0 0 0 0,0 0-1 0 0,0 0 1 0 0,1 0 0 0 0,-1-1-1 0 0,0 1 1 0 0,0 0 0 0 0,1 0-1 0 0,-1 0 1 0 0,0 0-1 0 0,0-1 1 0 0,1 1 0 0 0,-1 0-1 0 0,0 0 1 0 0,0 0 0 0 0,0-1-1 0 0,0 1 1 0 0,1 0 0 0 0,-1 0-1 0 0,0-1 1 0 0,0 1-1 0 0,0 0 1 0 0,0 0 0 0 0,0-1-1 0 0,0 1 1 0 0,0 0 0 0 0,0 0-1 0 0,0-1 1 0 0,0 1 0 0 0,0 0-1 0 0,0-1 1 0 0,0 1-1 0 0,0 0 1 0 0,0 0 0 0 0,0-1-1 0 0,0 1 1 0 0,0 0 0 0 0,0-1-1 0 0,0 1 1 0 0,0 0 0 0 0,0 0-1 0 0,-1-1-144 0 0,16-2-235 0 0,31-11 761 0 0,1 2 0 0 0,1 3 0 0 0,0 1 0 0 0,0 3 0 0 0,23 1-526 0 0,-54 4 66 0 0,-15-1-55 0 0,1 0 0 0 0,-1 0 0 0 0,0 0 0 0 0,1 1 0 0 0,-1-1 0 0 0,0 1 0 0 0,1 0 0 0 0,-1 0 0 0 0,0 0 0 0 0,1 0 1 0 0,-1 0-1 0 0,1 0 0 0 0,-1 0 0 0 0,0 1 0 0 0,1-1 0 0 0,-1 1 0 0 0,0 0 0 0 0,0 0 0 0 0,1 0 0 0 0,-1 0 0 0 0,0 0 0 0 0,0 0 0 0 0,0 1 1 0 0,0-1-1 0 0,0 0 0 0 0,-1 1 0 0 0,1 0 0 0 0,0-1 0 0 0,-1 1 0 0 0,1 0 0 0 0,-1 0 0 0 0,0 0 0 0 0,1 0 0 0 0,-1 0 0 0 0,0 0 1 0 0,0 1-1 0 0,0-1 0 0 0,-1 0 0 0 0,1 2-11 0 0,-2 7 38 0 0,-2 1 0 0 0,0-1 1 0 0,0 0-1 0 0,-1 0 0 0 0,-1 0 0 0 0,0-1 1 0 0,0 1-1 0 0,-1-1 0 0 0,0 0 0 0 0,-1-1 1 0 0,0 0-1 0 0,0 0 0 0 0,-1 0 0 0 0,0-1 1 0 0,-1 0-1 0 0,0 0-38 0 0,-19 22 40 0 0,-287 336 155 0 0,313-364-195 0 0,-1 1 1 0 0,1 0 0 0 0,0-1 0 0 0,0 1 0 0 0,1 0 0 0 0,-1 0 0 0 0,1 0-1 0 0,-1 0 1 0 0,1 1 0 0 0,0-1 0 0 0,0 0 0 0 0,1 0 0 0 0,-1 1 0 0 0,0-1-1 0 0,1 1 1 0 0,0-1 0 0 0,0 0 0 0 0,0 1 0 0 0,0-1 0 0 0,1 0 0 0 0,-1 1-1 0 0,1-1 1 0 0,0 0 0 0 0,0 1 0 0 0,1 2-1 0 0,9-1 50 0 0,0-1 0 0 0,1 1 0 0 0,-1-2 0 0 0,1 1 1 0 0,0-2-1 0 0,0 0 0 0 0,0 0 0 0 0,0-1 0 0 0,0 0 0 0 0,1-1 0 0 0,-1-1 0 0 0,0 0 1 0 0,0 0-1 0 0,0-1 0 0 0,0-1 0 0 0,0 0 0 0 0,-1-1 0 0 0,11-4-50 0 0,40-6 204 0 0,61 3 58 0 0,-122 11-270 0 0,-1 0 18 0 0,0 0 19 0 0,0 0 6 0 0,0 0-21 0 0,0 0-30 0 0,0 0-20 0 0,0 0 22 0 0,0 0 6 0 0,0 0-4 0 0,0 0-24 0 0,0 0-30 0 0,-3-23-2760 0 0,-7-4-1267 0 0,1 11-5115 0 0,7 12-2221 0 0</inkml:trace>
  <inkml:trace contextRef="#ctx0" brushRef="#br0" timeOffset="352.794">61 433 4017 0 0,'0'0'2808'0'0,"0"0"-846"0"0,0 0-229 0 0,0 0 155 0 0,0 0 122 0 0,0 0-27 0 0,0 0-217 0 0,0 0-261 0 0,0 0-227 0 0,0 0-217 0 0,0 0-156 0 0,0 0-115 0 0,0 0-103 0 0,-10-2-73 0 0,-30-5-50 0 0,30 5-63 0 0,10 2-69 0 0,0 0-42 0 0,0 0-53 0 0,16 0 718 0 0,356-26 1362 0 0,-307 25-2227 0 0,1-1-2768 0 0,-65-2 38 0 0,-1 1 679 0 0,1 2-3908 0 0,-1-2-6063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10642 0 0,'0'0'1926'0'0,"0"0"-515"0"0,0 0-96 0 0,0 0 23 0 0,0 0-1 0 0,0 0-117 0 0,0 0-222 0 0,0 0-138 0 0,0 0-114 0 0,0 0-73 0 0,0 0-29 0 0,0 0-33 0 0,0 0-27 0 0,-5 8-22 0 0,-26 43 425 0 0,14 80 1977 0 0,17-130-2976 0 0,6-5-4242 0 0,-2-7-6894 0 0,-1 8-608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363 108 0 0 0,'0'0'1218'0'0,"0"0"303"0"0,0 0 246 0 0,0 0 82 0 0,0 0 15 0 0,0 0-14 0 0,0 0-106 0 0,0-11-129 0 0,2-3-1056 0 0,-1-31 2983 0 0,-1 45-2355 0 0,0 0-93 0 0,0 0-112 0 0,0 0-124 0 0,0 0-139 0 0,0 0-90 0 0,0 0-83 0 0,-4 26 933 0 0,-93 239-254 0 0,-85 270-705 0 0,99-349-562 0 0,83-186-41 0 0,0 0-50 0 0,0 0-25 0 0,7-48-2018 0 0,13-26-1231 0 0,-8 24-5158 0 0,-9 35-2295 0 0</inkml:trace>
  <inkml:trace contextRef="#ctx0" brushRef="#br0" timeOffset="750.658">263 152 5809 0 0,'0'0'2059'0'0,"0"0"-262"0"0,0 0-17 0 0,0 0-2 0 0,0 0-14 0 0,0 0-159 0 0,0 0-347 0 0,0 0-320 0 0,0 0-291 0 0,0 0-142 0 0,0 0-91 0 0,0 0-58 0 0,0 0-12 0 0,-6-2-40 0 0,-20-5-73 0 0,20 5-54 0 0,6 2-46 0 0,20 15 1217 0 0,17 47 1019 0 0,-4 81-662 0 0,-1 87-904 0 0,-30-201-751 0 0,1-1 0 0 0,2 1 0 0 0,1-1 0 0 0,1 0 0 0 0,1 0 0 0 0,2-1-50 0 0,23 88 4 0 0,-16-5 140 0 0,-3-107 274 0 0,-3-31 13 0 0,-8 15-417 0 0,151-460 467 0 0,-137 427-494 0 0,-1 10 15 0 0,-2-1 1 0 0,-1 0-1 0 0,-2-2 0 0 0,-1 1 0 0 0,-2-1 0 0 0,-2 0 0 0 0,-2-1 0 0 0,-1 1 0 0 0,-2-1 0 0 0,-2-1-2 0 0,-17 11-436 0 0,14 49-597 0 0,-4 46-1251 0 0,5-21-4488 0 0,3-28-5123 0 0</inkml:trace>
  <inkml:trace contextRef="#ctx0" brushRef="#br0" timeOffset="1198.341">926 697 6721 0 0,'0'0'2269'0'0,"0"0"-705"0"0,0 0-59 0 0,0 0 267 0 0,0 0 150 0 0,0 0-101 0 0,0 0-291 0 0,0 0-332 0 0,0 0-235 0 0,0 0-137 0 0,0 0-97 0 0,0 0-67 0 0,-2-14-62 0 0,-6-43-73 0 0,8 58-510 0 0,0-1 0 0 0,0 1-1 0 0,0-1 1 0 0,0 1-1 0 0,0 0 1 0 0,0-1 0 0 0,0 1-1 0 0,-1-1 1 0 0,1 1 0 0 0,0-1-1 0 0,0 1 1 0 0,-1-1 0 0 0,1 1-1 0 0,0-1 1 0 0,-1 0 0 0 0,1 1-1 0 0,0-1 1 0 0,-1 1-1 0 0,1-1 1 0 0,0 0 0 0 0,-1 1-1 0 0,1-1 1 0 0,-1 0 0 0 0,1 1-1 0 0,-1-1 1 0 0,1 0 0 0 0,-1 0-1 0 0,1 0 1 0 0,-1 1-1 0 0,1-1 1 0 0,-1 0 0 0 0,1 0-1 0 0,-1 0 1 0 0,0 0 0 0 0,1 0-1 0 0,-1 0 1 0 0,1 0 0 0 0,-1 0-1 0 0,1 0 1 0 0,-1 0 0 0 0,1 0-1 0 0,-1 0 1 0 0,1-1-1 0 0,-1 1 1 0 0,1 0 0 0 0,-1 0-1 0 0,1-1 1 0 0,-1 1 0 0 0,1 0-1 0 0,-1 0 1 0 0,1-1 0 0 0,-1 1-1 0 0,1-1 1 0 0,0 1-1 0 0,-1 0 1 0 0,1-1 0 0 0,0 1-1 0 0,-1-1 1 0 0,1 1 0 0 0,0-1-1 0 0,-1 1 1 0 0,1-1 0 0 0,0 1-1 0 0,0-1 1 0 0,0 1 0 0 0,-1-1-1 0 0,1 1 1 0 0,0-1-17 0 0,0 1 10 0 0,-10 15 17 0 0,0 1-1 0 0,1 0 1 0 0,1 1 0 0 0,0 0-1 0 0,2 0 1 0 0,0 1 0 0 0,0-1-1 0 0,2 1 1 0 0,0 0 0 0 0,1 1-1 0 0,1-1 1 0 0,1 3-27 0 0,0-17-4 0 0,1 1-1 0 0,-1-1 1 0 0,1 1 0 0 0,0 0 0 0 0,1-1 0 0 0,-1 1-1 0 0,1-1 1 0 0,0 1 0 0 0,0-1 0 0 0,0 1 0 0 0,1-1-1 0 0,0 0 1 0 0,0 0 0 0 0,0 1 0 0 0,0-1-1 0 0,0 0 1 0 0,1-1 0 0 0,0 1 0 0 0,0 0 0 0 0,0-1-1 0 0,0 0 1 0 0,0 1 0 0 0,1-1 0 0 0,-1-1-1 0 0,1 1 1 0 0,0 0 0 0 0,0-1 0 0 0,0 0 0 0 0,0 0-1 0 0,0 0 1 0 0,5 1 4 0 0,2-1 60 0 0,1-1 0 0 0,0-1 1 0 0,-1 1-1 0 0,1-2 0 0 0,0 0 0 0 0,0 0 0 0 0,-1-1 0 0 0,1-1 0 0 0,-1 1 0 0 0,1-2 0 0 0,-1 0 1 0 0,0 0-1 0 0,-1-1 0 0 0,1 0 0 0 0,-1-1 0 0 0,0 0 0 0 0,0-1 0 0 0,-1 0 0 0 0,1-1 1 0 0,-2 0-1 0 0,1 0 0 0 0,-1 0 0 0 0,0-1 0 0 0,-1-1 0 0 0,0 1 0 0 0,4-9-60 0 0,-6 11 45 0 0,0 0 0 0 0,0 0-1 0 0,-1 0 1 0 0,0-1-1 0 0,-1 0 1 0 0,1 0 0 0 0,-1 0-1 0 0,-1 0 1 0 0,0 0 0 0 0,0 0-1 0 0,0-1 1 0 0,-1 1 0 0 0,0-1-1 0 0,-1 1 1 0 0,0-1 0 0 0,0 1-1 0 0,-1-1 1 0 0,0 0 0 0 0,-1 1-1 0 0,1 0 1 0 0,-2-1-1 0 0,1 1 1 0 0,-3-5-45 0 0,1 7-49 0 0,1 1 1 0 0,-1-1-1 0 0,0 1 0 0 0,-1 0 0 0 0,1 0 1 0 0,-1 1-1 0 0,0 0 0 0 0,0-1 0 0 0,0 1 0 0 0,-1 1 1 0 0,1-1-1 0 0,-1 1 0 0 0,0 0 0 0 0,0 1 1 0 0,0-1-1 0 0,0 1 0 0 0,0 0 0 0 0,-1 1 1 0 0,1-1-1 0 0,-1 1 0 0 0,1 1 0 0 0,-1-1 0 0 0,1 1 1 0 0,-1 0-1 0 0,1 1 0 0 0,-1-1 0 0 0,1 1 1 0 0,-1 0-1 0 0,1 1 0 0 0,-1 0 49 0 0,-38 26-2928 0 0,22-3-6404 0 0,15-17-2698 0 0</inkml:trace>
  <inkml:trace contextRef="#ctx0" brushRef="#br0" timeOffset="1835.529">1337 977 5585 0 0,'0'0'1990'0'0,"0"0"-495"0"0,0 0 37 0 0,0 0 283 0 0,0 0 150 0 0,0 0-168 0 0,0 0-411 0 0,0 0-371 0 0,0 0-220 0 0,0 0-16 0 0,0 0 58 0 0,0 0 29 0 0,0 0 11 0 0,16-8 1357 0 0,67-168 613 0 0,-55 95-2332 0 0,-19 130-958 0 0,3-8 464 0 0,-11-33-23 0 0,0-1 0 0 0,0 0 0 0 0,0 0 0 0 0,1 0 0 0 0,0 0 0 0 0,0 0-1 0 0,1 0 1 0 0,0 0 0 0 0,0-1 0 0 0,1 1 0 0 0,0-1 0 0 0,0 0-1 0 0,0 0 1 0 0,1 0 0 0 0,0-1 0 0 0,0 0 0 0 0,0 0 0 0 0,1 0-1 0 0,-1 0 1 0 0,1-1 0 0 0,0 0 0 0 0,1 0 0 0 0,-1-1 0 0 0,1 1 2 0 0,0-5 71 0 0,-1 0 1 0 0,1-1-1 0 0,-1 1 1 0 0,0-1-1 0 0,0-1 1 0 0,1 1-1 0 0,-2-1 1 0 0,1 0-1 0 0,0 0 1 0 0,0 0-1 0 0,-1-1 1 0 0,0 0-1 0 0,0 0 1 0 0,0-1-1 0 0,0 1 1 0 0,-1-1 0 0 0,0 0-1 0 0,0 0 1 0 0,3-5-72 0 0,2-1 111 0 0,-2 0 0 0 0,1 0 0 0 0,-1 0 0 0 0,-1-1 1 0 0,0 0-1 0 0,-1 0 0 0 0,0-1 0 0 0,-1 0 0 0 0,0 1 0 0 0,-1-2 1 0 0,0 1-1 0 0,-1 0 0 0 0,-1 0 0 0 0,0-1 0 0 0,-1 1 1 0 0,-1-6-112 0 0,-7 3-919 0 0,0 14-8237 0 0,6 2-3498 0 0</inkml:trace>
  <inkml:trace contextRef="#ctx0" brushRef="#br0" timeOffset="2399.042">1974 785 11162 0 0,'0'0'1721'0'0,"0"0"-642"0"0,0 0-118 0 0,0 0 218 0 0,0 0 173 0 0,0 0 87 0 0,0 0-80 0 0,0 0-194 0 0,0 0-144 0 0,0 0-141 0 0,0 0-166 0 0,0 0-121 0 0,0 0-51 0 0,21 6-76 0 0,68 16-63 0 0,19-17 839 0 0,-65-12-1214 0 0,-21 7-861 0 0,-13 0-5185 0 0,-7 0-5555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12091 0 0,'0'0'1923'0'0,"0"0"-426"0"0,0 0-39 0 0,0 0 92 0 0,0 0-25 0 0,0 0-163 0 0,0 0-327 0 0,0 0-286 0 0,0 0-125 0 0,0 0-77 0 0,0 0-24 0 0,0 0 12 0 0,0 0-46 0 0,-5-3 577 0 0,-21 32 405 0 0,61-50-602 0 0,-35 20-837 0 0,0 1 6 0 0,0 0 3 0 0,0 0-17 0 0,0 0 12 0 0,-7 11 983 0 0,-5 1-566 0 0,13-13-469 0 0,7-7-381 0 0,-7 6-3183 0 0,-2 1-3482 0 0,2 1-4974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81 0 0 0,'0'0'1063'0'0,"0"0"352"0"0,0 0 233 0 0,0 0 41 0 0,0 0-101 0 0,0 0-172 0 0,0 0-165 0 0,0 0-97 0 0,0 0-83 0 0,0 0-6 0 0,0 0-10 0 0,10-4-19 0 0,32-11-17 0 0,-36 10 8284 0 0,-21 3-7683 0 0,-23 2-2295 0 0,-172 59 1201 0 0,89-18 268 0 0,121-40-784 0 0,0 0 1 0 0,0 0-1 0 0,-1 1 1 0 0,1-1-1 0 0,0 0 0 0 0,0 1 1 0 0,0-1-1 0 0,0 0 1 0 0,1 0-1 0 0,-1 1 0 0 0,0-1 1 0 0,0 0-1 0 0,1 0 1 0 0,-1 0-1 0 0,1 1 0 0 0,-1-1 1 0 0,1 0-1 0 0,-1 0 1 0 0,1 0-1 0 0,0 0 0 0 0,0 0 1 0 0,-1 0-1 0 0,1 0 1 0 0,0 0-1 0 0,0 0 0 0 0,0 0 1 0 0,0-1-1 0 0,0 1 1 0 0,0 0-1 0 0,0-1 0 0 0,0 1 1 0 0,1 0-1 0 0,-1-1 1 0 0,0 1-1 0 0,0-1 0 0 0,0 0 1 0 0,1 1-1 0 0,-1-1 1 0 0,0 0-1 0 0,0 0 0 0 0,1 0 1 0 0,-1 0-11 0 0,3 3 58 0 0,116 41 569 0 0,51-4-118 0 0,-70-6-385 0 0,-100-32-112 0 0,-1 0 0 0 0,1 0 0 0 0,-1 0 0 0 0,0 0-1 0 0,0 0 1 0 0,0-1 0 0 0,0 1 0 0 0,0 0 0 0 0,0 0 0 0 0,-1 0 0 0 0,1 0 0 0 0,0 0 0 0 0,-1 0-1 0 0,0 0 1 0 0,1-1 0 0 0,-1 1 0 0 0,0 0 0 0 0,0 0 0 0 0,0-1 0 0 0,0 1 0 0 0,0-1-1 0 0,-1 1 1 0 0,1-1 0 0 0,0 1 0 0 0,-1-1 0 0 0,1 0 0 0 0,-1 0 0 0 0,1 1 0 0 0,-1-1 0 0 0,0 0-1 0 0,1-1 1 0 0,-1 1 0 0 0,0 0 0 0 0,0 0-12 0 0,-163 102 266 0 0,48-34-182 0 0,4 9-15 0 0,40-8-52 0 0,67-41-10 0 0,41-14 4 0 0,138-15 363 0 0,183-26 80 0 0,-300 26-389 0 0,-56 0-81 0 0,-3 1-2578 0 0,-6-1-6917 0 0,7 3-254 0 0</inkml:trace>
  <inkml:trace contextRef="#ctx0" brushRef="#br0" timeOffset="960.444">341 909 4985 0 0,'0'0'3101'0'0,"0"0"-1027"0"0,0 0-433 0 0,0 0 8 0 0,0 0-2 0 0,0 0-86 0 0,0 0-216 0 0,0 0-247 0 0,0 0-221 0 0,0 0-167 0 0,0 0-116 0 0,0 0-59 0 0,0 0 1 0 0,-7-1-7 0 0,-24-1 13 0 0,13 7 1239 0 0,26-7-727 0 0,9-7-587 0 0,-25 14 358 0 0,15-9-3585 0 0,5-1-440 0 0,0 0-5491 0 0,-4 1-3281 0 0</inkml:trace>
  <inkml:trace contextRef="#ctx0" brushRef="#br0" timeOffset="2566.073">739 132 592 0 0,'0'0'1292'0'0,"0"0"159"0"0,0 0 248 0 0,0 0 184 0 0,0 0 26 0 0,0 0-139 0 0,0 0-246 0 0,0 0-213 0 0,0 0-160 0 0,0 0-90 0 0,0 0-56 0 0,0 0-69 0 0,0 0-77 0 0,-1-7-90 0 0,-2-37 562 0 0,7 38-1095 0 0,-1 1 1 0 0,1 0-1 0 0,0 0 1 0 0,1 1-1 0 0,-1-1 0 0 0,1 1 1 0 0,-1 0-1 0 0,1 0 0 0 0,1 0 1 0 0,-1 1-1 0 0,0 0 0 0 0,1 0 1 0 0,0 0-1 0 0,0 1 1 0 0,-1 0-1 0 0,1 0 0 0 0,5-1-236 0 0,0 0 221 0 0,-10 2-191 0 0,1 0 1 0 0,0 0-1 0 0,0 0 0 0 0,-1 0 1 0 0,1 0-1 0 0,0 0 1 0 0,0 0-1 0 0,0 1 0 0 0,0-1 1 0 0,0 1-1 0 0,0-1 0 0 0,0 1 1 0 0,0 0-1 0 0,0 0 1 0 0,0 0-1 0 0,0 0 0 0 0,0 0 1 0 0,1 1-1 0 0,-1-1 0 0 0,0 0 1 0 0,0 1-1 0 0,-1 0 1 0 0,1-1-1 0 0,0 1 0 0 0,0 0 1 0 0,0 0-1 0 0,0 0 0 0 0,0 0 1 0 0,-1 0-1 0 0,1 0 1 0 0,-1 1-1 0 0,1-1 0 0 0,-1 1 1 0 0,1-1-1 0 0,-1 1 1 0 0,0-1-1 0 0,0 1 0 0 0,1 0 1 0 0,-1 0-1 0 0,0-1 0 0 0,-1 1 1 0 0,1 0-1 0 0,0 0-30 0 0,3 38 106 0 0,-2 0-1 0 0,-1 0 0 0 0,-2 0 1 0 0,-2 0-1 0 0,-1-1 0 0 0,-3 1 1 0 0,-1-1-1 0 0,-1 0 0 0 0,-3-1 1 0 0,-1 0-1 0 0,-2-1 1 0 0,-3 4-106 0 0,-77 179 132 0 0,87-197-42 0 0,8-23-83 0 0,0 0 16 0 0,0 0 1 0 0,0 0-2 0 0,0 0 24 0 0,0 0 11 0 0,1-22 368 0 0,73-132-329 0 0,122-143-166 0 0,-99 183 111 0 0,-51 90-192 0 0,-46 43 141 0 0,-14 114 102 0 0,-21 161-55 0 0,35-265-118 0 0,75-136 57 0 0,88-135 6 0 0,-133 202 12 0 0,-21 27-3 0 0,0 0 0 0 0,1 1 1 0 0,0 0-1 0 0,0 1 0 0 0,1 0 1 0 0,1 0-1 0 0,0 2 0 0 0,7-6 9 0 0,-12 51-66 0 0,-36 162 285 0 0,17-141-104 0 0,-54 207 352 0 0,59-209-380 0 0,7-55-98 0 0,0 0 20 0 0,0 0 22 0 0,0 0-9 0 0,0 0-9 0 0,0 0-28 0 0,0 0 22 0 0,0 0 2 0 0,0 0 2 0 0,0 0 12 0 0,0 0-3 0 0,0 0-35 0 0,0 0 16 0 0,0 0 13 0 0,0 0 18 0 0,0 0-11 0 0,0 0-28 0 0,0 0-19 0 0,0 0-4 0 0,0 0-22 0 0,0 0-43 0 0,0 0-50 0 0,0 0-91 0 0,0 0-137 0 0,0 0-239 0 0,7-3-4067 0 0,-2 0-2589 0 0,-5 3 4474 0 0,2-1-9650 0 0</inkml:trace>
  <inkml:trace contextRef="#ctx0" brushRef="#br0" timeOffset="4109.769">1617 773 2993 0 0,'0'0'3782'0'0,"0"0"-1664"0"0,0 0-733 0 0,0 0-42 0 0,0 0 125 0 0,0 0 73 0 0,0 0-89 0 0,0 0-266 0 0,0 0-311 0 0,0 0-227 0 0,0 0-136 0 0,0 0-69 0 0,0 0 13 0 0,2 0-292 0 0,4 4 5937 0 0,-8 3-6003 0 0,1 1 1 0 0,-1-1-1 0 0,-1 0 0 0 0,1 1 1 0 0,-1-1-1 0 0,0-1 0 0 0,-1 1 1 0 0,0 0-1 0 0,0-1 1 0 0,0 0-1 0 0,-1 0 0 0 0,0 0 1 0 0,0 0-99 0 0,-21 31 212 0 0,23-33-195 0 0,-28 86 329 0 0,75-84 19 0 0,-22-10-2403 0 0,-30-8-3289 0 0,0 0-6877 0 0,7 11 3087 0 0</inkml:trace>
  <inkml:trace contextRef="#ctx0" brushRef="#br0" timeOffset="5111.844">1665 500 0 0 0,'0'0'467'0'0,"0"0"632"0"0,0 0 225 0 0,0 0 96 0 0,0 0 71 0 0,0 0 16 0 0,0 0 8 0 0,0 0-14 0 0,0 0-42 0 0,0 0-91 0 0,-2-8 555 0 0,1 6 1656 0 0,0 2 3912 0 0,-65 28-6995 0 0,62-27 6 0 0,4-1-464 0 0,0 0-26 0 0,0 0 28 0 0,0 0-10 0 0,0 0-1 0 0,0 0 21 0 0,0 0-6 0 0,0 0-20 0 0,0 0 4 0 0,0 0 1 0 0,0 0 8 0 0,0 0-22 0 0,0 0 0 0 0,0 0 25 0 0,0 0 0 0 0,0 0 0 0 0,0 0 21 0 0,0 0-12 0 0,0 0-6 0 0,0 0 29 0 0,0 0 8 0 0,0 0 5 0 0,0 0 19 0 0,2 2 21 0 0,3-1-4368 0 0,2-1 217 0 0,-3 0-2748 0 0,0 0-5303 0 0</inkml:trace>
  <inkml:trace contextRef="#ctx0" brushRef="#br0" timeOffset="6082.581">1954 224 0 0 0,'0'0'1656'0'0,"0"0"289"0"0,0 0 193 0 0,0 0-7 0 0,0 0-216 0 0,0 0-236 0 0,0 0-168 0 0,0 0-116 0 0,0 0-71 0 0,0 0-78 0 0,0 0-103 0 0,0 0-138 0 0,-5-1-121 0 0,-16-4-96 0 0,16 4-71 0 0,5 1-52 0 0,0 0-47 0 0,0 0-80 0 0,0 0-91 0 0,0 0-54 0 0,0 0-80 0 0,0 0-32 0 0,0 0-16 0 0,0 0-31 0 0,0 0-9 0 0,30-11 1022 0 0,21-2-947 0 0,1 2 0 0 0,1 2-1 0 0,-1 3 1 0 0,1 2 0 0 0,7 3-300 0 0,-58 1 4 0 0,1 1-1 0 0,-1 0 1 0 0,0 0 0 0 0,0 0-1 0 0,1 0 1 0 0,-1 1 0 0 0,0-1-1 0 0,0 1 1 0 0,-1-1 0 0 0,1 1-1 0 0,0 0 1 0 0,0-1 0 0 0,-1 1-1 0 0,1 0 1 0 0,-1 0 0 0 0,1 0-1 0 0,-1 1 1 0 0,0-1 0 0 0,0 0-1 0 0,0 0 1 0 0,0 1 0 0 0,-1-1-1 0 0,1 0 1 0 0,0 1 0 0 0,-1-1-1 0 0,0 1 1 0 0,1-1 0 0 0,-1 0-1 0 0,0 1 1 0 0,0-1-1 0 0,-1 1 1 0 0,1-1 0 0 0,0 1-1 0 0,-1-1 1 0 0,0 0 0 0 0,1 1-1 0 0,-1-1 1 0 0,0 0 0 0 0,0 1-1 0 0,0-1 1 0 0,0 0 0 0 0,-1 0-1 0 0,1 0 1 0 0,-1 0 0 0 0,1 0-1 0 0,-1 0 1 0 0,-1 1-4 0 0,-44 62 85 0 0,-3-2 0 0 0,-3-2-1 0 0,-24 19-84 0 0,57-59 17 0 0,-12 11 15 0 0,20-22-23 0 0,0 1 0 0 0,1 1 0 0 0,1 0 0 0 0,0 1 0 0 0,0 0 0 0 0,1 0 0 0 0,1 1 0 0 0,-3 6-9 0 0,10-18 2 0 0,1-1 0 0 0,-1 0 0 0 0,0 0 1 0 0,1 0-1 0 0,-1 1 0 0 0,1-1 0 0 0,0 0 0 0 0,-1 1 1 0 0,1-1-1 0 0,0 0 0 0 0,0 1 0 0 0,0-1 1 0 0,0 0-1 0 0,0 1 0 0 0,0-1 0 0 0,0 0 0 0 0,0 1 1 0 0,1-1-1 0 0,-1 0 0 0 0,0 1 0 0 0,1-1 0 0 0,-1 0 1 0 0,1 0-1 0 0,0 0 0 0 0,-1 1 0 0 0,1-1 0 0 0,0 0 1 0 0,-1 0-1 0 0,1 0 0 0 0,0 0 0 0 0,0 0 0 0 0,0 0 1 0 0,0 0-1 0 0,0 0 0 0 0,0-1 0 0 0,1 1 0 0 0,-1 0 1 0 0,0-1-1 0 0,0 1 0 0 0,0-1 0 0 0,1 1 1 0 0,-1-1-1 0 0,0 1 0 0 0,1-1-2 0 0,65 5 496 0 0,-53-5-372 0 0,274-30 1102 0 0,-288 30-1227 0 0,0-3-14 0 0,0 2-10 0 0,0 1 3 0 0,0 0-24 0 0,0 0 16 0 0,0 0-23 0 0,-22-14-3389 0 0,0 3-1680 0 0,7 6-5486 0 0,10 2-720 0 0</inkml:trace>
  <inkml:trace contextRef="#ctx0" brushRef="#br0" timeOffset="6395.828">1757 552 11787 0 0,'0'0'1929'0'0,"0"0"-360"0"0,0 0-18 0 0,0 0 45 0 0,0 0-46 0 0,0 0-215 0 0,0 0-305 0 0,0 0-245 0 0,0 0-163 0 0,0 0-101 0 0,0 0-33 0 0,0 0-16 0 0,0 0-10 0 0,10-5 9 0 0,99-27 1170 0 0,178 32-144 0 0,-234 9-2830 0 0,-44-5-2842 0 0,-2 1-3716 0 0,-5-5-4487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66 108 0 0 0,'0'0'1004'0'0,"0"0"758"0"0,0 0 492 0 0,0 0 237 0 0,0 0-5 0 0,0 0-206 0 0,0 0-298 0 0,0 0-279 0 0,0 0-203 0 0,0 0-139 0 0,-4-14-130 0 0,-15-43-127 0 0,12 44 3420 0 0,2 29-4232 0 0,5-16-110 0 0,-20 127 534 0 0,20-125-707 0 0,-4 24 52 0 0,1 0-1 0 0,1 0 1 0 0,1 0-1 0 0,1 0 1 0 0,2 0-1 0 0,1 0 1 0 0,0 0-1 0 0,2 0 1 0 0,1-1-1 0 0,1 1 1 0 0,2-2-1 0 0,0 1 1 0 0,1-1-1 0 0,2 0 1 0 0,7 10-61 0 0,-16-30 15 0 0,-1-1 0 0 0,1-1 1 0 0,0 1-1 0 0,0 0 0 0 0,0-1 1 0 0,1 1-1 0 0,-1-1 1 0 0,1 0-1 0 0,-1 0 0 0 0,1 0 1 0 0,0-1-1 0 0,-1 1 0 0 0,1-1 1 0 0,0 0-1 0 0,0 0 1 0 0,0 0-1 0 0,0-1 0 0 0,0 1 1 0 0,0-1-1 0 0,0 0 0 0 0,0 0 1 0 0,0-1-1 0 0,0 1 0 0 0,0-1 1 0 0,0 1-1 0 0,0-1 1 0 0,0-1-1 0 0,0 1 0 0 0,0-1 1 0 0,-1 1-1 0 0,1-1 0 0 0,-1 0 1 0 0,1 0-1 0 0,-1 0 1 0 0,0-1-1 0 0,1 1 0 0 0,-1-1 1 0 0,-1 0-1 0 0,1 0 0 0 0,0 0 1 0 0,-1 0-1 0 0,2-3-15 0 0,25-29 76 0 0,-2-2 0 0 0,-1-1 1 0 0,-2-1-1 0 0,-2-1 0 0 0,-1-1 0 0 0,-3-1 1 0 0,2-8-77 0 0,-8 13 48 0 0,-12 36-26 0 0,0 1 0 0 0,0 0-24 0 0,7 23-198 0 0,16 44 186 0 0,-17-42 15 0 0,2-1-1 0 0,1 1 0 0 0,1-1 1 0 0,1-1-1 0 0,1 0 1 0 0,1 0-1 0 0,1-2 0 0 0,13 17 0 0 0,-14-23 13 0 0,-8-7-14 0 0,0-1 1 0 0,1 1-1 0 0,0-1 0 0 0,0 0 0 0 0,1 0 0 0 0,0-1 1 0 0,0 0-1 0 0,0 0 0 0 0,1-1 0 0 0,0 0 0 0 0,0 0 1 0 0,0-1-1 0 0,1 0 0 0 0,0 0 0 0 0,-1-1 0 0 0,1 0 1 0 0,0-1-1 0 0,1 0 0 0 0,-1 0 0 0 0,0-1 0 0 0,4 0 1 0 0,-5-4 30 0 0,-1 0 0 0 0,0-1 0 0 0,0 0 0 0 0,0-1 0 0 0,-1 1-1 0 0,0-1 1 0 0,0-1 0 0 0,0 1 0 0 0,0-1 0 0 0,-1 0 0 0 0,0 0-1 0 0,0-1 1 0 0,0 1 0 0 0,-1-1 0 0 0,0 0 0 0 0,-1 0-1 0 0,2-4-29 0 0,-2 6 24 0 0,20-29 101 0 0,-2-1-1 0 0,-2-1 1 0 0,0 0-1 0 0,-3-2 1 0 0,-1 0-1 0 0,-2-1 1 0 0,-2 0-1 0 0,-1 0 1 0 0,-2-2-1 0 0,-2 1 0 0 0,-1-1 1 0 0,-2-31-125 0 0,-9 55-155 0 0,8 34-952 0 0,25 40-1575 0 0,-17-38-638 0 0,1-1-3436 0 0,-10-15 5007 0 0,4 6-10501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8434 0 0,'0'0'1974'0'0,"0"0"15"0"0,0 0 218 0 0,0 0-6 0 0,0 0-203 0 0,0 0-257 0 0,0 0-299 0 0,0 0-283 0 0,0 0-194 0 0,31-16-176 0 0,99-50-152 0 0,-123 63-538 0 0,0 0-1 0 0,0 0 1 0 0,-1 0 0 0 0,1-1-1 0 0,-1 0 1 0 0,0 0 0 0 0,0 0-1 0 0,0-1 1 0 0,0 0 0 0 0,-1 0-1 0 0,0-1 1 0 0,0 1 0 0 0,0-1-1 0 0,-1 0 1 0 0,1-2-99 0 0,3-6 182 0 0,-3 9-82 0 0,-1-2 0 0 0,0 1 0 0 0,-1 0 0 0 0,1-1 0 0 0,-1 1 0 0 0,-1-1 0 0 0,1 0 0 0 0,-1 0 0 0 0,0 0 0 0 0,-1 0 0 0 0,0-1 0 0 0,0 1 0 0 0,0 0 0 0 0,-1-1 0 0 0,-1-4-100 0 0,0 9 17 0 0,-1 0 1 0 0,0 0-1 0 0,0 0 0 0 0,0 0 0 0 0,-1 0 0 0 0,1 0 0 0 0,-1 0 1 0 0,1 1-1 0 0,-1-1 0 0 0,0 1 0 0 0,0 0 0 0 0,0 0 1 0 0,0 0-1 0 0,0 0 0 0 0,-1 1 0 0 0,1-1 0 0 0,-1 1 1 0 0,1 0-1 0 0,-1 0 0 0 0,1 0 0 0 0,-1 0 0 0 0,1 1 0 0 0,-1-1 1 0 0,0 1-1 0 0,0 0 0 0 0,1 0 0 0 0,-3 0-17 0 0,-6 3-5 0 0,1 1-1 0 0,-1-1 0 0 0,1 2 0 0 0,0 0 1 0 0,0 0-1 0 0,0 1 0 0 0,1 0 0 0 0,0 1 1 0 0,0 0-1 0 0,0 0 0 0 0,1 1 0 0 0,0 1 1 0 0,1-1-1 0 0,0 2 0 0 0,0-1 1 0 0,1 1-1 0 0,0 0 0 0 0,1 0 0 0 0,0 1 1 0 0,1 0-1 0 0,0 0 0 0 0,0 0 0 0 0,1 1 1 0 0,1-1-1 0 0,0 1 0 0 0,1 0 1 0 0,0 0 5 0 0,-1-5 2 0 0,2 0 1 0 0,-1 0-1 0 0,1 0 1 0 0,0 0 0 0 0,0 0-1 0 0,1 0 1 0 0,0 0 0 0 0,0 0-1 0 0,0 0 1 0 0,1 0-1 0 0,0 0 1 0 0,1 0 0 0 0,0 0-1 0 0,0-1 1 0 0,0 1 0 0 0,1 0-1 0 0,0-1 1 0 0,0 0 0 0 0,0 0-1 0 0,1 0 1 0 0,0 0-1 0 0,0 0 1 0 0,1-1 0 0 0,-1 1-1 0 0,1-1 1 0 0,1-1 0 0 0,-1 1-1 0 0,1-1 1 0 0,-1 0 0 0 0,1 0-1 0 0,0 0 1 0 0,0-1-1 0 0,1 0 1 0 0,-1 0 0 0 0,1-1-1 0 0,0 1 1 0 0,-1-2 0 0 0,1 1-1 0 0,5 0-2 0 0,9-1-20 0 0,1 0-1 0 0,-1-1 0 0 0,0-2 1 0 0,1 0-1 0 0,-1-1 1 0 0,0-1-1 0 0,-1-1 0 0 0,1-1 1 0 0,13-7 20 0 0,1 1-693 0 0,3-2-2397 0 0,-14 4-5869 0 0,-9 2-4079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545 612 1120 0 0,'0'0'2155'0'0,"0"0"-200"0"0,0 0-118 0 0,0 0-13 0 0,0 0-21 0 0,0 0-138 0 0,0 0-180 0 0,0 0-220 0 0,0 0-219 0 0,0 0-153 0 0,0 0-117 0 0,-22 0-75 0 0,-73 1-34 0 0,18 20 850 0 0,59-11-1109 0 0,-9 3-168 0 0,1 0 1 0 0,0 2 0 0 0,1 1 0 0 0,0 1 0 0 0,2 1-1 0 0,0 1 1 0 0,1 1 0 0 0,1 1 0 0 0,0 1 0 0 0,2 1 0 0 0,1 1-1 0 0,-3 5-240 0 0,16-20 10 0 0,0 1 0 0 0,1-1 0 0 0,0 1 0 0 0,0 0-1 0 0,1 0 1 0 0,0 0 0 0 0,1 0 0 0 0,0 0-1 0 0,0 1 1 0 0,2-1 0 0 0,-1 0 0 0 0,1 1 0 0 0,0-1-1 0 0,1 1 1 0 0,1 0-10 0 0,0-6 19 0 0,1-1 0 0 0,-1 0 0 0 0,1 0 0 0 0,0-1 0 0 0,1 1 0 0 0,-1-1 0 0 0,1 1 0 0 0,-1-1 0 0 0,1 0 0 0 0,0-1 0 0 0,0 1 0 0 0,0-1 0 0 0,0 1 0 0 0,1-1 0 0 0,-1 0 0 0 0,1-1 0 0 0,-1 1 1 0 0,1-1-1 0 0,0 0 0 0 0,-1 0 0 0 0,1 0 0 0 0,0-1 0 0 0,0 0 0 0 0,-1 0 0 0 0,1 0 0 0 0,0 0 0 0 0,0-1 0 0 0,0 0 0 0 0,-1 0 0 0 0,1 0 0 0 0,1-1-19 0 0,-3 2 25 0 0,15-5 88 0 0,0 0 0 0 0,-1-1 0 0 0,0-1 0 0 0,0-1 0 0 0,0-1 0 0 0,-1 0 1 0 0,0-1-1 0 0,-1 0 0 0 0,-1-2 0 0 0,1 1 0 0 0,-2-2 0 0 0,1 0 0 0 0,-2-1 0 0 0,0 0 0 0 0,8-12-113 0 0,19-23 110 0 0,-1-1 0 0 0,-3-2 0 0 0,-2-2 0 0 0,3-10-110 0 0,-19 31 27 0 0,-17 33-72 0 0,0 0-17 0 0,0 8-118 0 0,-6 256-16 0 0,6-257 194 0 0,0 0 0 0 0,1 0 1 0 0,0 0-1 0 0,0 1 0 0 0,1-1 0 0 0,0 0 0 0 0,0 0 0 0 0,0-1 0 0 0,1 1 0 0 0,0 0 0 0 0,1-1 0 0 0,-1 0 0 0 0,1 1 0 0 0,0-2 0 0 0,1 1 0 0 0,0 0 0 0 0,0-1 0 0 0,0 0 0 0 0,0 0 1 0 0,1 0-1 0 0,-1-1 0 0 0,1 0 0 0 0,1 0 0 0 0,-1 0 0 0 0,0-1 0 0 0,1 0 0 0 0,0 0 0 0 0,-1-1 0 0 0,1 0 0 0 0,0 0 0 0 0,1 0 0 0 0,-1-1 0 0 0,0 0 0 0 0,0 0 0 0 0,0-1 1 0 0,1 0-1 0 0,-1-1 0 0 0,0 1 0 0 0,0-1 0 0 0,1-1 0 0 0,-1 1 0 0 0,0-1 0 0 0,0 0 0 0 0,-1-1 2 0 0,24-16 60 0 0,-2-2 0 0 0,-1-1 0 0 0,0-1 0 0 0,-2-1 0 0 0,-1-1 0 0 0,-1-2 0 0 0,18-25-60 0 0,-17 23 36 0 0,11-14-7 0 0,-2-1-1 0 0,-2-1 1 0 0,-2-2-1 0 0,-2 0 1 0 0,-2-2-1 0 0,-2-2 1 0 0,-3 0-1 0 0,12-46-28 0 0,-22 59 7 0 0,-1 0-1 0 0,-2 0 1 0 0,-2-1 0 0 0,-2 1-1 0 0,-2-35-6 0 0,0 69-1 0 0,-1 1 0 0 0,0 0-1 0 0,0 0 1 0 0,-1-1-1 0 0,1 1 1 0 0,-1 0-1 0 0,0 0 1 0 0,0 0-1 0 0,0-1 1 0 0,0 1-1 0 0,0 0 1 0 0,-1 0-1 0 0,1 1 1 0 0,-1-1-1 0 0,0 0 1 0 0,1 0-1 0 0,-1 1 1 0 0,-1-1-1 0 0,1 1 1 0 0,0 0 0 0 0,-1 0-1 0 0,1 0 1 0 0,-1 0-1 0 0,0 0 1 0 0,1 0-1 0 0,-1 0 1 0 0,0 1-1 0 0,0 0 1 0 0,0-1-1 0 0,0 1 1 0 0,0 0-1 0 0,-1 1 1 0 0,1-1-1 0 0,0 0 1 0 0,0 1-1 0 0,0 0 1 0 0,-1 0-1 0 0,1 0 1 0 0,0 0 0 0 0,0 0-1 0 0,-1 1 1 0 0,1-1-1 0 0,0 1 1 0 0,0 0-1 0 0,0 0 1 0 0,0 0-1 0 0,0 1 1 0 0,-1 0 1 0 0,-9 8-13 0 0,0 0 1 0 0,2 2 0 0 0,-1-1-1 0 0,1 2 1 0 0,1-1-1 0 0,0 2 1 0 0,1-1-1 0 0,0 1 1 0 0,2 0 0 0 0,-1 1-1 0 0,2 0 1 0 0,0 0-1 0 0,-4 14 13 0 0,-3 7 4 0 0,0 2-1 0 0,3 0 1 0 0,1 0-1 0 0,2 1 1 0 0,2 0-1 0 0,1 0 1 0 0,2 0-1 0 0,2 1 1 0 0,1-1-1 0 0,6 27-3 0 0,-3-47 22 0 0,1 0 0 0 0,1 0 0 0 0,1 0-1 0 0,0-1 1 0 0,2 0 0 0 0,0-1 0 0 0,0 0 0 0 0,2 0 0 0 0,0-1 0 0 0,1-1-1 0 0,1 0 1 0 0,0 0 0 0 0,7 4-22 0 0,31 16 112 0 0,-51-35-100 0 0,0 0-45 0 0,20-43-3787 0 0,-2 21-7195 0 0,-13 17-680 0 0</inkml:trace>
  <inkml:trace contextRef="#ctx0" brushRef="#br0" timeOffset="484.219">1845 567 3465 0 0,'0'0'3210'0'0,"0"0"-940"0"0,0 0-411 0 0,0 0-6 0 0,0 0 13 0 0,0 0-127 0 0,0 0-231 0 0,0 0-307 0 0,0 0-250 0 0,0 0-161 0 0,0 0-88 0 0,0 0-78 0 0,-16-2-48 0 0,-119-7 1215 0 0,130 10-1742 0 0,-1-1-1 0 0,0 1 0 0 0,1 0 0 0 0,-1 1 1 0 0,0-1-1 0 0,1 1 0 0 0,0 0 1 0 0,-1 0-1 0 0,1 1 0 0 0,0 0 0 0 0,0 0 1 0 0,1 0-1 0 0,-1 0 0 0 0,0 1 1 0 0,1 0-1 0 0,0 0 0 0 0,0 0 0 0 0,0 0 1 0 0,1 1-1 0 0,-1-1 0 0 0,1 1 1 0 0,0 0-1 0 0,0 0 0 0 0,1 0 0 0 0,-1 0 1 0 0,1 1-1 0 0,0-1 0 0 0,1 1 1 0 0,-1 3-49 0 0,4-2 7 0 0,0-1 0 0 0,1 0 0 0 0,0 1 0 0 0,0-1 0 0 0,0 0 0 0 0,1 0 1 0 0,0-1-1 0 0,0 1 0 0 0,1-1 0 0 0,-1 0 0 0 0,1 0 0 0 0,0-1 1 0 0,0 1-1 0 0,1-1 0 0 0,0 0 0 0 0,-1 0 0 0 0,1-1 0 0 0,0 0 1 0 0,1 0-1 0 0,-1 0 0 0 0,0-1 0 0 0,4 1-7 0 0,29 18 129 0 0,-32-17-72 0 0,-1 0 1 0 0,0 0-1 0 0,1 0 0 0 0,-1 1 0 0 0,-1 0 0 0 0,1 0 0 0 0,-1 0 1 0 0,0 1-1 0 0,0 0 0 0 0,-1 0 0 0 0,0 0 0 0 0,0 1 0 0 0,0-1 1 0 0,-1 1-1 0 0,0 0 0 0 0,0 0 0 0 0,0 0 0 0 0,-1 1 1 0 0,0-1-1 0 0,-1 0 0 0 0,0 1 0 0 0,0-1 0 0 0,0 2-57 0 0,-3 0 64 0 0,1-1 0 0 0,-1 0-1 0 0,-1 0 1 0 0,0 0 0 0 0,0 0-1 0 0,0-1 1 0 0,-1 1 0 0 0,0-1 0 0 0,-1 0-1 0 0,1 0 1 0 0,-1 0 0 0 0,-1-1 0 0 0,1 0-1 0 0,-1 0 1 0 0,0 0 0 0 0,0 0-1 0 0,-1-1 1 0 0,0 0 0 0 0,0-1 0 0 0,0 0-1 0 0,0 0 1 0 0,-1 0 0 0 0,0-1-1 0 0,0 0 1 0 0,1 0 0 0 0,-2-1 0 0 0,-5 1-64 0 0,-129 16 134 0 0,141-19-181 0 0,0 0 0 0 0,0 0-1 0 0,-1 0 1 0 0,1 0 0 0 0,0-1 0 0 0,0 1-1 0 0,0-1 1 0 0,0 1 0 0 0,0-1-1 0 0,0 0 1 0 0,0 1 0 0 0,0-1 0 0 0,0 0-1 0 0,0 0 1 0 0,1-1 0 0 0,-1 1-1 0 0,0 0 1 0 0,1-1 0 0 0,-1 1 0 0 0,1-1-1 0 0,-1 1 1 0 0,1-1 0 0 0,0 0-1 0 0,-1 1 1 0 0,1-1 0 0 0,0 0-1 0 0,0 0 1 0 0,0 0 0 0 0,1 0 0 0 0,-1 0-1 0 0,0 0 1 0 0,1 0 0 0 0,-1 0-1 0 0,1 0 1 0 0,0 0 0 0 0,0 0 0 0 0,0 0-1 0 0,0-1 48 0 0,5-24-4968 0 0,10 2-5302 0 0,-6 17-1677 0 0</inkml:trace>
  <inkml:trace contextRef="#ctx0" brushRef="#br0" timeOffset="849.016">2243 744 9738 0 0,'0'0'4193'0'0,"0"0"-1781"0"0,0 0-646 0 0,0 0-99 0 0,0 0-118 0 0,0 0-197 0 0,0 0-277 0 0,0 0-286 0 0,0 0-179 0 0,0 0-170 0 0,0 0-135 0 0,0 0-91 0 0,0 0-85 0 0,-12 6-45 0 0,-35 19-17 0 0,43-23-61 0 0,1 1-1 0 0,0 0 1 0 0,0 0 0 0 0,0 0 0 0 0,0 0 0 0 0,0 0 0 0 0,1 1 0 0 0,-1-1-1 0 0,1 1 1 0 0,0 0 0 0 0,0 0 0 0 0,0 0 0 0 0,1 0 0 0 0,-1 0 0 0 0,1 0 0 0 0,0 0-1 0 0,0 0 1 0 0,0 4-6 0 0,-3 11 15 0 0,1-13-13 0 0,0 1 0 0 0,1-1 0 0 0,-1 1 0 0 0,2 0 0 0 0,-1 0 1 0 0,1 0-1 0 0,0-1 0 0 0,0 1 0 0 0,1 0 0 0 0,0 0 0 0 0,0 0 1 0 0,1 0-1 0 0,0 0 0 0 0,0 0 0 0 0,0 0 0 0 0,1 0 1 0 0,0-1-1 0 0,1 1 0 0 0,-1 0 0 0 0,1-1 0 0 0,1 0 0 0 0,-1 0 1 0 0,1 0-1 0 0,0 0 0 0 0,0-1 0 0 0,1 1 0 0 0,-1-1 0 0 0,1 0 1 0 0,0 0-1 0 0,1-1 0 0 0,-1 0 0 0 0,1 0 0 0 0,0 0 0 0 0,0 0 1 0 0,0-1-1 0 0,0 0 0 0 0,1 0 0 0 0,-1-1 0 0 0,1 0 0 0 0,6 1-2 0 0,-6-2 82 0 0,0-1-1 0 0,-1 0 0 0 0,1 0 1 0 0,0-1-1 0 0,0 0 0 0 0,0 0 1 0 0,0 0-1 0 0,-1-1 0 0 0,1 0 0 0 0,-1-1 1 0 0,1 1-1 0 0,-1-1 0 0 0,0 0 1 0 0,0-1-1 0 0,0 0 0 0 0,0 0 1 0 0,-1 0-1 0 0,1 0 0 0 0,-1-1 1 0 0,0 0-1 0 0,-1 0 0 0 0,1 0 0 0 0,-1-1 1 0 0,0 0-1 0 0,-1 1 0 0 0,1-1 1 0 0,-1-1-1 0 0,0 1 0 0 0,0 0 1 0 0,-1-1-1 0 0,0 1 0 0 0,1-5-81 0 0,0 1-8 0 0,0 0-1 0 0,0-1 1 0 0,-1 1-1 0 0,-1 0 0 0 0,1-1 1 0 0,-2 0-1 0 0,0 1 1 0 0,0-1-1 0 0,0 1 1 0 0,-2-1-1 0 0,1 1 1 0 0,-1 0-1 0 0,-1-1 1 0 0,0 1-1 0 0,0 0 0 0 0,-1 0 1 0 0,0 1-1 0 0,-1-1 1 0 0,0 1-1 0 0,0 0 1 0 0,-1 0-1 0 0,-1 1 1 0 0,1-1-1 0 0,-1 1 0 0 0,0 1 1 0 0,-1-1-1 0 0,0 2 1 0 0,0-1-1 0 0,-1 1 1 0 0,0 0-1 0 0,0 0 1 0 0,0 1-1 0 0,0 1 1 0 0,-7-3 8 0 0,-34 1-2178 0 0,18 8-5253 0 0,23 1-4826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2745 0 0,'0'0'1596'0'0,"0"0"-146"0"0,0 0 119 0 0,0 0 241 0 0,0 0 137 0 0,0 0-28 0 0,0 0-189 0 0,0 0-333 0 0,0 0-322 0 0,0 0-226 0 0,0 0-147 0 0,0 0-112 0 0,26-21-34 0 0,78-68-32 0 0,-53 29 411 0 0,15-116 1293 0 0,-43 100-1215 0 0,-20 138-144 0 0,-33 288 111 0 0,1 304-437 0 0,14-555-470 0 0,28-169 1216 0 0,5 40-1286 0 0,0-1 0 0 0,2 2 1 0 0,1 1-1 0 0,2 0 0 0 0,0 2 0 0 0,2 0 1 0 0,1 2-1 0 0,0 1 0 0 0,2 1 1 0 0,1 1-1 0 0,1 2 0 0 0,0 1 0 0 0,6-1-3 0 0,-35 19 6 0 0,1 0-1 0 0,-1 1 1 0 0,1 0-1 0 0,-1-1 1 0 0,1 1-1 0 0,-1 0 1 0 0,1 0 0 0 0,-1 0-1 0 0,0 0 1 0 0,1 0-1 0 0,-1 0 1 0 0,0 0-1 0 0,0 0 1 0 0,0 0-1 0 0,0 1 1 0 0,0-1-1 0 0,0 0 1 0 0,0 1-1 0 0,0-1 1 0 0,0 1-1 0 0,-1-1 1 0 0,1 1-1 0 0,-1-1 1 0 0,1 1-1 0 0,-1 0 1 0 0,0-1-1 0 0,1 1 1 0 0,-1 0-1 0 0,0-1 1 0 0,0 1-1 0 0,0 0 1 0 0,0-1-1 0 0,0 1 1 0 0,-1-1-1 0 0,1 1 1 0 0,0 0-1 0 0,-1-1 1 0 0,1 1 0 0 0,-1-1-1 0 0,0 1 1 0 0,1-1-1 0 0,-1 1 1 0 0,0-1-1 0 0,-1 1-5 0 0,2 13 19 0 0,-2 81 172 0 0,9 153 159 0 0,2-212-387 0 0,-8-37 13 0 0,-1 0-8 0 0,0 0-17 0 0,0 0-65 0 0,0 0-119 0 0,9-20-4402 0 0,-2 4-5881 0 0,-3 11-1798 0 0</inkml:trace>
  <inkml:trace contextRef="#ctx0" brushRef="#br0" timeOffset="1027.095">1245 817 16259 0 0,'0'0'1467'0'0,"0"0"-222"0"0,0 0 46 0 0,0 0 70 0 0,0 0-98 0 0,0 0-195 0 0,0 0-263 0 0,0 0-192 0 0,0 0-114 0 0,0 0-87 0 0,0 0-72 0 0,0 0-72 0 0,0 0-33 0 0,-15-10-40 0 0,-45-32-30 0 0,58 41-148 0 0,0-1 1 0 0,-1 1-1 0 0,1 0 0 0 0,0 0 1 0 0,-1 0-1 0 0,1 0 1 0 0,-1 1-1 0 0,1-1 0 0 0,-1 0 1 0 0,1 1-1 0 0,-1 0 1 0 0,1 0-1 0 0,-1 0 0 0 0,1 0 1 0 0,-1 0-1 0 0,0 0 1 0 0,1 0-1 0 0,-1 1 0 0 0,1 0 1 0 0,-1-1-1 0 0,1 1 0 0 0,0 0 1 0 0,-1 0-1 0 0,1 0 1 0 0,0 1-1 0 0,0-1 0 0 0,-1 0 1 0 0,0 2-18 0 0,0-1 21 0 0,-10 5-4 0 0,2 1-1 0 0,-1 0 1 0 0,1 0 0 0 0,0 1-1 0 0,0 1 1 0 0,1 0 0 0 0,1 0-1 0 0,0 1 1 0 0,0 0 0 0 0,1 1-1 0 0,0 0 1 0 0,1 0 0 0 0,0 1-1 0 0,1-1 1 0 0,1 1 0 0 0,0 1-1 0 0,1-1 1 0 0,0 1 0 0 0,1 0-1 0 0,0 0 1 0 0,2 0 0 0 0,-1 0-1 0 0,2 0 1 0 0,0 3-17 0 0,0-14 6 0 0,1 1 0 0 0,0-1 0 0 0,0 0 0 0 0,0 0 1 0 0,1 1-1 0 0,-1-1 0 0 0,1 0 0 0 0,-1 0 0 0 0,1 0 0 0 0,0-1 0 0 0,0 1 0 0 0,1 0 0 0 0,-1-1 0 0 0,0 1 1 0 0,1-1-1 0 0,0 0 0 0 0,-1 0 0 0 0,1 0 0 0 0,0 0 0 0 0,0 0 0 0 0,0-1 0 0 0,0 0 0 0 0,0 1 0 0 0,1-1 0 0 0,-1 0 1 0 0,0 0-1 0 0,1-1 0 0 0,-1 1 0 0 0,0-1 0 0 0,1 1 0 0 0,-1-1 0 0 0,1 0 0 0 0,1-1-6 0 0,4 1 54 0 0,0-1-1 0 0,0 0 0 0 0,0 0 1 0 0,-1-1-1 0 0,1 0 0 0 0,0-1 1 0 0,-1 0-1 0 0,0 0 0 0 0,0-1 1 0 0,0 0-1 0 0,0-1 1 0 0,3-2-54 0 0,33-29 124 0 0,-1-3 0 0 0,-3-2 0 0 0,-1-1 1 0 0,-2-2-1 0 0,25-40-124 0 0,-52 102-69 0 0,-9 39 149 0 0,0-26-126 0 0,-1-15 48 0 0,2 0-1 0 0,0-1 1 0 0,1 1-1 0 0,0-1 1 0 0,2 1-1 0 0,-1-1 1 0 0,2 0-1 0 0,0-1 1 0 0,1 1-1 0 0,4 5-1 0 0,-11-18 2 0 0,1-1-1 0 0,-1 1 1 0 0,1-1 0 0 0,0 1-1 0 0,-1-1 1 0 0,1 0 0 0 0,0 1-1 0 0,0-1 1 0 0,0 0 0 0 0,0 1-1 0 0,0-1 1 0 0,0 0 0 0 0,0 0-1 0 0,1 0 1 0 0,-1 0 0 0 0,0 0-1 0 0,1 0 1 0 0,-1 0 0 0 0,0-1-1 0 0,1 1 1 0 0,-1 0 0 0 0,1-1-1 0 0,-1 1 1 0 0,1-1 0 0 0,-1 0-1 0 0,1 1 1 0 0,0-1 0 0 0,-1 0-1 0 0,1 0 1 0 0,-1 0 0 0 0,1 0-1 0 0,0 0 1 0 0,-1 0-1 0 0,1 0 1 0 0,-1-1 0 0 0,1 1-1 0 0,-1-1 1 0 0,1 1 0 0 0,-1-1-1 0 0,1 1 1 0 0,-1-1 0 0 0,1 0-1 0 0,-1 0 1 0 0,0 0 0 0 0,1 0-1 0 0,-1 0 1 0 0,0 0 0 0 0,0 0-1 0 0,1-1-1 0 0,157-293 315 0 0,-114 233-295 0 0,-44 121-47 0 0,-5-35 23 0 0,1 0-1 0 0,2 0 0 0 0,0 1 1 0 0,2-1-1 0 0,0 1 0 0 0,3 5 5 0 0,-2-12 6 0 0,2-1 0 0 0,0 0-1 0 0,1 0 1 0 0,1-1 0 0 0,0 1-1 0 0,1-1 1 0 0,1-1 0 0 0,1 1-1 0 0,0-1 1 0 0,1-1 0 0 0,0 0-1 0 0,4 3-5 0 0,-12-16 4 0 0,0 0 0 0 0,0-1-1 0 0,0 1 1 0 0,0-1-1 0 0,0 1 1 0 0,1-1 0 0 0,-1 0-1 0 0,0 0 1 0 0,0 0-1 0 0,0 0 1 0 0,1 0-1 0 0,-1 0 1 0 0,0-1 0 0 0,0 1-1 0 0,0-1 1 0 0,0 1-1 0 0,1-1 1 0 0,-1 0-1 0 0,0 0 1 0 0,0 0 0 0 0,0 0-1 0 0,-1 0 1 0 0,1-1-1 0 0,0 1 1 0 0,0 0-1 0 0,-1-1 1 0 0,1 1 0 0 0,-1-1-1 0 0,1 0 1 0 0,-1 0-1 0 0,0 1 1 0 0,1-1 0 0 0,-1 0-1 0 0,0 0 1 0 0,0 0-1 0 0,0 0 1 0 0,-1 0-1 0 0,1 0 1 0 0,0-1 0 0 0,-1 1-1 0 0,0 0 1 0 0,1 0-1 0 0,-1 0 1 0 0,0-1-4 0 0,7-9 19 0 0,71-158 525 0 0,-33 50-288 0 0,-42 109-215 0 0,-2 18-1079 0 0,-2-3 13 0 0,-5-11-12090 0 0,6 6 1298 0 0</inkml:trace>
  <inkml:trace contextRef="#ctx0" brushRef="#br0" timeOffset="1471.746">2158 957 9490 0 0,'0'0'2094'0'0,"0"0"-172"0"0,0 0 193 0 0,0 0 40 0 0,0 0-131 0 0,0 0-173 0 0,0 0-332 0 0,0 0-301 0 0,0 0-226 0 0,0 0-216 0 0,31-2-130 0 0,96-10-110 0 0,-70-4 121 0 0,-49 9-489 0 0,13-7 58 0 0,0-1 0 0 0,-1 0 0 0 0,-1-1 0 0 0,-1-2 0 0 0,0 0 0 0 0,-2 0 0 0 0,0-2-1 0 0,13-19-225 0 0,-14-38 219 0 0,-17 74-215 0 0,-1 1-1 0 0,1 0 1 0 0,-1-1 0 0 0,1 1-1 0 0,-1 0 1 0 0,0 0 0 0 0,1 0-1 0 0,-1 1 1 0 0,0-1 0 0 0,0 1-1 0 0,-1-1 1 0 0,1 1-1 0 0,0 0 1 0 0,0 0 0 0 0,0 0-1 0 0,-1 1 1 0 0,1-1 0 0 0,-1 1-1 0 0,1 0 1 0 0,0 0 0 0 0,-1 0-1 0 0,1 0 1 0 0,0 1 0 0 0,-1-1-1 0 0,1 1 1 0 0,0 0 0 0 0,0 0-1 0 0,-1 0 1 0 0,1 0-1 0 0,0 1-3 0 0,-13 5-7 0 0,1 1 0 0 0,0 0 0 0 0,1 1 0 0 0,-1 1 0 0 0,2 0 0 0 0,0 0-1 0 0,0 2 1 0 0,1 0 0 0 0,0 0 0 0 0,1 1 0 0 0,-8 12 7 0 0,9-14 2 0 0,1 2 1 0 0,0-1-1 0 0,1 1 1 0 0,0 0-1 0 0,1 1 1 0 0,1 0-1 0 0,0 0 1 0 0,1 0-1 0 0,0 1 1 0 0,1-1-1 0 0,1 1 1 0 0,0 0-1 0 0,1 1 1 0 0,1-1-1 0 0,0 0 1 0 0,1 0-1 0 0,1 11-2 0 0,3-18 22 0 0,0 0-1 0 0,0 0 1 0 0,1 0-1 0 0,0 0 0 0 0,0-1 1 0 0,1 0-1 0 0,0 0 1 0 0,0 0-1 0 0,1-1 0 0 0,0 0 1 0 0,0 0-1 0 0,0-1 1 0 0,1 0-1 0 0,-1 0 0 0 0,1 0 1 0 0,0-1-1 0 0,1 0 1 0 0,-1-1-1 0 0,1 0 1 0 0,0 0-1 0 0,2-1-21 0 0,10 4 83 0 0,1-1 0 0 0,-1-2-1 0 0,1 0 1 0 0,-1-1 0 0 0,1-1 0 0 0,21-2-83 0 0,-18 1 15 0 0,-11-1-82 0 0,0-1-1 0 0,0 0 1 0 0,0 0-1 0 0,0-2 1 0 0,-1 0-1 0 0,1 0 1 0 0,-1-1 0 0 0,0-1-1 0 0,1-1 68 0 0,10-14-2605 0 0,-19 9-8466 0 0,-5 8-2389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0 0 0,'0'0'387'0'0,"0"0"581"0"0,0 0 272 0 0,0 0 141 0 0,0 0 57 0 0,0 0 43 0 0,0 0 59 0 0,0 0 10 0 0,0 0-50 0 0,-2-2-85 0 0,1 2-818 0 0,-6-4-301 0 0,4-1 4014 0 0,3 4-3604 0 0,21-18 2666 0 0,-15 13-3231 0 0,0 0 1 0 0,1 1-1 0 0,-1 0 1 0 0,1-1 0 0 0,1 2-1 0 0,-1-1 1 0 0,0 1-1 0 0,1 1 1 0 0,0-1-1 0 0,0 1 1 0 0,0 0 0 0 0,0 1-1 0 0,1 0 1 0 0,-1 0-1 0 0,1 1 1 0 0,-1 0-1 0 0,1 1 1 0 0,-1 0 0 0 0,8 0-142 0 0,-11 2 35 0 0,-1 0 0 0 0,0 0 0 0 0,0 0 0 0 0,0 0 1 0 0,0 1-1 0 0,0-1 0 0 0,-1 1 0 0 0,1 0 0 0 0,-1 0 1 0 0,1 0-1 0 0,-1 1 0 0 0,0-1 0 0 0,-1 1 0 0 0,1 0 1 0 0,0-1-1 0 0,-1 1 0 0 0,0 1 0 0 0,0-1 0 0 0,0 0 1 0 0,-1 0-1 0 0,1 1 0 0 0,-1-1 0 0 0,0 2-35 0 0,4 14 89 0 0,-1 0 1 0 0,0 0-1 0 0,-2 0 0 0 0,0 0 0 0 0,-1 0 0 0 0,-1 0 0 0 0,-1 0 1 0 0,-2 8-90 0 0,-4 20 102 0 0,-3 0 0 0 0,-1-1 1 0 0,-3 0-1 0 0,-2 2-102 0 0,0-2 55 0 0,-2 0 0 0 0,-3-1 0 0 0,-1-1 0 0 0,-2-1 0 0 0,-4 3-55 0 0,28-47 8 0 0,0-1 1 0 0,0 1-1 0 0,0-1 1 0 0,0 1-1 0 0,0-1 1 0 0,1 1-1 0 0,-1-1 1 0 0,0 1-1 0 0,0-1 1 0 0,-1 1-1 0 0,1-1 1 0 0,0 1-1 0 0,0 0 0 0 0,0-1 1 0 0,0 1-1 0 0,0-1 1 0 0,0 1-1 0 0,-1-1 1 0 0,1 1-1 0 0,0-1 1 0 0,0 1-1 0 0,-1 0 1 0 0,1-1-1 0 0,0 1 1 0 0,0 0-1 0 0,-1-1 1 0 0,1 1-1 0 0,-1 0 1 0 0,1-1-1 0 0,0 1 1 0 0,-1 0-1 0 0,1 0 1 0 0,-1-1-1 0 0,1 1 0 0 0,0 0 1 0 0,-1 0-1 0 0,1 0 1 0 0,-1 0-1 0 0,1-1 1 0 0,-1 1-1 0 0,1 0 1 0 0,-1 0-1 0 0,1 0 1 0 0,-1 0-1 0 0,1 0 1 0 0,-1 0-1 0 0,1 0 1 0 0,0 0-1 0 0,-1 1 1 0 0,1-1-1 0 0,-1 0 1 0 0,1 0-1 0 0,-1 0 1 0 0,1 0-1 0 0,-1 1 0 0 0,1-1 1 0 0,0 0-1 0 0,-1 0 1 0 0,1 1-1 0 0,-1-1 1 0 0,1 0-1 0 0,0 1 1 0 0,-1-1-1 0 0,1 0 1 0 0,0 1-1 0 0,-1-1-8 0 0,-3-41 540 0 0,8 17-538 0 0,0 0 0 0 0,1 1 0 0 0,1 0-1 0 0,2 0 1 0 0,0 1 0 0 0,1-1 0 0 0,1 2 0 0 0,1 0 0 0 0,1 0 0 0 0,1 1 0 0 0,12-13-2 0 0,6-12 11 0 0,3 2 0 0 0,2 1 0 0 0,1 2 0 0 0,13-8-11 0 0,-45 43-3 0 0,4-5 0 0 0,0 0 0 0 0,1 1 0 0 0,1 0 0 0 0,0 0-1 0 0,0 2 1 0 0,0-1 0 0 0,1 1 0 0 0,0 1 0 0 0,0 0-1 0 0,13-4 4 0 0,-23 10 0 0 0,-1 0 0 0 0,0-1 0 0 0,0 1-1 0 0,1 0 1 0 0,-1 0 0 0 0,0 1-1 0 0,1-1 1 0 0,-1 0 0 0 0,0 0 0 0 0,0 1-1 0 0,1-1 1 0 0,-1 0 0 0 0,0 1 0 0 0,0-1-1 0 0,0 1 1 0 0,0 0 0 0 0,0-1 0 0 0,0 1-1 0 0,0 0 1 0 0,0 0 0 0 0,0 0-1 0 0,0-1 1 0 0,0 1 0 0 0,0 0 0 0 0,0 0-1 0 0,0 0 1 0 0,-1 0 0 0 0,1 1 0 0 0,-1-1-1 0 0,1 0 1 0 0,-1 0 0 0 0,1 0-1 0 0,-1 0 1 0 0,1 1 0 0 0,-1-1 0 0 0,0 0-1 0 0,0 0 1 0 0,0 1 0 0 0,0-1 0 0 0,0 0 0 0 0,3 63 124 0 0,-3-50-107 0 0,-2 37 24 0 0,-3 0-1 0 0,-2-1 1 0 0,-2 0 0 0 0,-2 0-1 0 0,-2-1 1 0 0,-19 43-41 0 0,-16 20 43 0 0,66-164-51 0 0,18-14 10 0 0,3 2 1 0 0,3 2-1 0 0,2 1 0 0 0,3 3 1 0 0,18-15-3 0 0,72-40-56 0 0,-112 105 90 0 0,-25 8-47 0 0,-12 141 128 0 0,-20 101 228 0 0,14-132-69 0 0,14-94-231 0 0,2 8 888 0 0,2-24-939 0 0,0 0 29 0 0,0 0 31 0 0,0 0-57 0 0,0 0-15 0 0,0 0-6 0 0,0 0 17 0 0,0 0 16 0 0,0 0 6 0 0,0 0-8 0 0,0 0-9 0 0,0 0 24 0 0,0 26 31 0 0,-2 14 87 0 0,2-39-125 0 0,0-1-25 0 0,0 0 24 0 0,0 0-8 0 0,0 0-25 0 0,0 0 11 0 0,0 0 20 0 0,0 0 14 0 0,0 0-10 0 0,0 0 1 0 0,0 0-20 0 0,0 0 5 0 0,0 0-8 0 0,0 0 13 0 0,0 0 4 0 0,0 0-14 0 0,0 0 17 0 0,0 0 8 0 0,0 0-8 0 0,0 0-1 0 0,0 0-18 0 0,0 0-9 0 0,0 0 15 0 0,0 0-3 0 0,0 0 24 0 0,0 0-11 0 0,0 0-17 0 0,0 0-7 0 0,0 0 26 0 0,0 0 6 0 0,0 0-17 0 0,0 0 7 0 0,0 0 0 0 0,0 0-27 0 0,-3-5-721 0 0,-3-9-4977 0 0,6 8 1970 0 0,0 1-4319 0 0,0-2-4094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173 882 8930 0 0,'0'0'3377'0'0,"0"0"-1420"0"0,0 0-503 0 0,0 0 2 0 0,0 0 14 0 0,0 0-74 0 0,0 0-247 0 0,0 0-355 0 0,0 0-292 0 0,0 0-117 0 0,0 0-2 0 0,0 0 45 0 0,-3 11 48 0 0,-9 89 791 0 0,7-14-469 0 0,-3 0 0 0 0,-4-1 0 0 0,-18 63-798 0 0,40-234 1762 0 0,10 35-1749 0 0,3 1 1 0 0,2 1 0 0 0,2 1 0 0 0,2 1 0 0 0,2 2-1 0 0,36-40-13 0 0,-45 58 24 0 0,-15 16-22 0 0,0 1 0 0 0,1 0 0 0 0,1 1 1 0 0,-1 0-1 0 0,1 0 0 0 0,1 1 0 0 0,0 0 0 0 0,0 0 1 0 0,0 1-1 0 0,6-2-2 0 0,-15 9 1 0 0,1-1 0 0 0,-1 1 0 0 0,0-1 0 0 0,1 1 0 0 0,-1 0 0 0 0,1 0 0 0 0,-1-1 0 0 0,0 1 0 0 0,1 0 0 0 0,-1 0 0 0 0,1 1 0 0 0,-1-1 0 0 0,0 0 0 0 0,1 0 0 0 0,-1 1 0 0 0,0-1 1 0 0,1 1-1 0 0,-1-1 0 0 0,0 1 0 0 0,0-1 0 0 0,1 1 0 0 0,-1 0 0 0 0,0 0 0 0 0,0-1 0 0 0,0 1 0 0 0,0 0 0 0 0,0 0 0 0 0,0 0 0 0 0,0 0 0 0 0,0 0 0 0 0,0 1 0 0 0,-1-1 0 0 0,1 0 0 0 0,0 0 0 0 0,-1 0 0 0 0,1 1 0 0 0,-1-1 1 0 0,1 0-1 0 0,-1 1-1 0 0,15 63 134 0 0,-13-52-81 0 0,25 126 169 0 0,-26-148-5742 0 0,-5-4-6617 0 0,3 10 388 0 0</inkml:trace>
  <inkml:trace contextRef="#ctx0" brushRef="#br0" timeOffset="771.358">38 687 9650 0 0,'0'0'2274'0'0,"0"0"-328"0"0,0 0-133 0 0,0 0-32 0 0,0 0-112 0 0,0 0-171 0 0,0 0-200 0 0,0 0-263 0 0,0 0-183 0 0,0 0-165 0 0,0 0-125 0 0,0 0-44 0 0,0 0-34 0 0,-3-3-31 0 0,-12-9-55 0 0,11 9-28 0 0,4 3-59 0 0,16 0 1060 0 0,353-4 538 0 0,-130 8-1729 0 0,-169 7 512 0 0,-82-30-550 0 0,-168-154-1063 0 0,150 138-1021 0 0,22 19-8203 0 0,8 12-2251 0 0</inkml:trace>
  <inkml:trace contextRef="#ctx0" brushRef="#br0" timeOffset="1321.139">3 311 4761 0 0,'0'0'2943'0'0,"0"0"-578"0"0,0 0-263 0 0,0 0-90 0 0,0 0-153 0 0,0 0-207 0 0,0 0-258 0 0,0 0-244 0 0,0 0-157 0 0,0 0-126 0 0,0 0-108 0 0,0 0-75 0 0,0 0-52 0 0,-3 0 1606 0 0,463 0 2595 0 0,-306 0-8531 0 0,-1 0-7873 0 0,-153 0-1131 0 0</inkml:trace>
  <inkml:trace contextRef="#ctx0" brushRef="#br0" timeOffset="2542.675">377 168 0 0 0,'0'0'199'0'0,"0"0"428"0"0,0 0 185 0 0,0 0 81 0 0,0 0 70 0 0,3-4 89 0 0,0 1-622 0 0,7-10 282 0 0,-7 0 2682 0 0,2-13 2160 0 0,-2-11 694 0 0,-4 35-6152 0 0,0 1 0 0 0,0-1 0 0 0,-1 0 0 0 0,1 1 0 0 0,-1-1 0 0 0,0 1 0 0 0,1 0 0 0 0,-1-1 0 0 0,0 1 0 0 0,0 0 0 0 0,0 0 0 0 0,0 0 0 0 0,0 0 0 0 0,0 0 0 0 0,0 1 0 0 0,0-1 0 0 0,0 1 0 0 0,0-1 0 0 0,0 1 0 0 0,0 0 0 0 0,0 0 0 0 0,-1 0 0 0 0,1 0 0 0 0,0 0 0 0 0,0 0 0 0 0,0 1 0 0 0,0-1 0 0 0,0 1 0 0 0,-1-1 0 0 0,1 1 0 0 0,0 0 0 0 0,0 0 0 0 0,1 0 0 0 0,-1 0 0 0 0,0 0 0 0 0,0 0 0 0 0,-1 1-96 0 0,1-1 44 0 0,0 0 0 0 0,0 0 0 0 0,1 1 0 0 0,-1-1 0 0 0,0 1 0 0 0,0-1 0 0 0,1 1 0 0 0,-1 0 0 0 0,1-1 1 0 0,-1 1-1 0 0,1 0 0 0 0,0 0 0 0 0,-1 0 0 0 0,1 0 0 0 0,0 0 0 0 0,0 0 0 0 0,1 0 0 0 0,-1 0 0 0 0,0 1 0 0 0,1-1 0 0 0,-1 0 0 0 0,1 0 0 0 0,0 1 0 0 0,0-1 1 0 0,0 0-1 0 0,0 1 0 0 0,0-1 0 0 0,0 0 0 0 0,1 0 0 0 0,-1 1 0 0 0,1-1 0 0 0,-1 0 0 0 0,1 0 0 0 0,0 0 0 0 0,0 1 0 0 0,0-1 0 0 0,0 0 0 0 0,0 0 1 0 0,1-1-1 0 0,-1 1 0 0 0,1 0 0 0 0,-1 0 0 0 0,1-1 0 0 0,-1 1 0 0 0,1-1 0 0 0,0 1 0 0 0,0-1 0 0 0,0 0 0 0 0,0 1 0 0 0,0-1 0 0 0,0 0 0 0 0,0-1 0 0 0,0 1 1 0 0,0 0-1 0 0,1 0 0 0 0,-1-1 0 0 0,0 1 0 0 0,0-1 0 0 0,1 0 0 0 0,-1 0 0 0 0,0 0 0 0 0,1 0 0 0 0,-1 0 0 0 0,0 0 0 0 0,0-1 0 0 0,1 1 0 0 0,-1-1 0 0 0,0 0 1 0 0,0 1-1 0 0,2-2-44 0 0,1-1 72 0 0,-1 1 1 0 0,1-2-1 0 0,-1 1 1 0 0,1-1-1 0 0,-1 1 1 0 0,0-1-1 0 0,0 0 1 0 0,-1 0 0 0 0,1-1-1 0 0,-1 1 1 0 0,0-1-1 0 0,0 0 1 0 0,0 0-1 0 0,-1 0 1 0 0,0 0-1 0 0,0 0 1 0 0,0 0 0 0 0,-1-1-1 0 0,1 1 1 0 0,-1-1-1 0 0,0 1 1 0 0,-1-1-1 0 0,0 1 1 0 0,0-1 0 0 0,0 0-1 0 0,0 1 1 0 0,-2-5-73 0 0,1 8 1 0 0,-1 0 1 0 0,0 0-1 0 0,0 0 1 0 0,0 1-1 0 0,-1-1 1 0 0,1 1-1 0 0,0 0 1 0 0,-1 0-1 0 0,1 0 1 0 0,-1 0-1 0 0,1 0 1 0 0,-1 0 0 0 0,1 0-1 0 0,-1 1 1 0 0,1-1-1 0 0,-1 1 1 0 0,0 0-1 0 0,1 0 1 0 0,-1 0-1 0 0,0 0 1 0 0,1 0-1 0 0,-1 1 1 0 0,1-1-1 0 0,-1 1 1 0 0,1 0-1 0 0,-1 0 1 0 0,1 0-1 0 0,-1 0 1 0 0,1 0 0 0 0,-1 0-1 0 0,1 0 1 0 0,0 1-1 0 0,0-1 1 0 0,-2 2-2 0 0,-45 57-74 0 0,48-59 75 0 0,0 0 0 0 0,1 1-1 0 0,-1-1 1 0 0,0 1-1 0 0,1-1 1 0 0,-1 1 0 0 0,1-1-1 0 0,0 1 1 0 0,-1-1 0 0 0,1 1-1 0 0,0-1 1 0 0,0 1 0 0 0,0-1-1 0 0,0 1 1 0 0,0-1 0 0 0,0 1-1 0 0,1-1 1 0 0,-1 1-1 0 0,0-1 1 0 0,1 1 0 0 0,-1-1-1 0 0,1 1 1 0 0,0-1 0 0 0,-1 1-1 0 0,1-1 1 0 0,0 0 0 0 0,0 1-1 0 0,0-1 1 0 0,0 0-1 0 0,0 0 1 0 0,0 0 0 0 0,0 0-1 0 0,0 0 1 0 0,0 0 0 0 0,1 0-1 0 0,-1 0 1 0 0,0 0 0 0 0,1-1-1 0 0,-1 1 1 0 0,0 0-1 0 0,1-1 1 0 0,-1 1 0 0 0,1-1-1 0 0,-1 0 1 0 0,1 1 0 0 0,0-1-1 0 0,0 0 23 0 0,0 0 0 0 0,0 1 0 0 0,0-1 0 0 0,0 0 0 0 0,0-1 0 0 0,0 1 0 0 0,0 0 0 0 0,0-1 0 0 0,0 1 0 0 0,0-1 0 0 0,-1 1 0 0 0,1-1 0 0 0,0 0 0 0 0,0 0 0 0 0,-1 0 0 0 0,1 0 0 0 0,0 0 0 0 0,-1 0 0 0 0,1 0 0 0 0,-1-1 0 0 0,0 1 0 0 0,1 0 0 0 0,-1-1 0 0 0,0 1 0 0 0,0-1 1 0 0,0 0-1 0 0,0 1 0 0 0,0-1 0 0 0,0 0 0 0 0,0 1 0 0 0,0-1 0 0 0,-1 0 0 0 0,1 0 0 0 0,-1 0 0 0 0,1 0 0 0 0,-1 0 0 0 0,0 0 0 0 0,0 0 0 0 0,0 0 0 0 0,0 1 0 0 0,0-1 0 0 0,0 0 0 0 0,-1 0 0 0 0,0-2-23 0 0,-11-6 162 0 0,12 10-166 0 0,-9 15-106 0 0,-10 32-35 0 0,43-77-3480 0 0,-22 25 617 0 0,-1 3-4645 0 0,0-1-5072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4593 0 0,'0'0'2167'0'0,"0"0"-314"0"0,0 0-17 0 0,0 0 120 0 0,0 0 89 0 0,0 0-78 0 0,0 0-312 0 0,0 0-388 0 0,0 0-330 0 0,0 0-205 0 0,0 0-107 0 0,-5 0 1760 0 0,118 0 1879 0 0,152 0-2662 0 0,-185-11-886 0 0,-43 5-1888 0 0,-35 9-3021 0 0,-28 13-1246 0 0,10-4-3076 0 0,11-8-2686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5801 0 0,'0'0'2607'0'0,"0"0"-195"0"0,0 0-171 0 0,0 0-83 0 0,0 0-191 0 0,0 0-320 0 0,0 0-354 0 0,0 0-357 0 0,0 0-272 0 0,0 0-117 0 0,0 0 72 0 0,0 0 95 0 0,-1 6 96 0 0,0-3-740 0 0,1-2-23 0 0,-1 0-1 0 0,1 0 1 0 0,0 0-1 0 0,0 0 0 0 0,-1 0 1 0 0,1 0-1 0 0,0 0 1 0 0,0 0-1 0 0,0 0 1 0 0,0 0-1 0 0,0 0 0 0 0,0 0 1 0 0,0 0-1 0 0,0 0 1 0 0,1 0-1 0 0,-1 0 0 0 0,0 0 1 0 0,1 0-1 0 0,-1 0 1 0 0,0 0-1 0 0,1 0 1 0 0,-1 0-1 0 0,1 0 0 0 0,0 0 1 0 0,-1 0-1 0 0,1-1 1 0 0,0 1-1 0 0,-1 0 0 0 0,1 0 1 0 0,0-1-1 0 0,0 1 1 0 0,0 0-1 0 0,0-1 0 0 0,-1 1 1 0 0,1-1-1 0 0,0 1 1 0 0,0-1-1 0 0,0 0 1 0 0,0 1-1 0 0,0-1 0 0 0,0 0 1 0 0,0 0-1 0 0,0 0 1 0 0,0 0-1 0 0,1 1-46 0 0,189-16 2810 0 0,-140 8-2753 0 0,-13 5-1107 0 0,-26 0-1732 0 0,-1-1-3310 0 0,-7 3-6216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2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36 646 5889 0 0,'0'0'2997'0'0,"0"0"-1197"0"0,0 0-357 0 0,0 0 195 0 0,0 0 197 0 0,0 0 11 0 0,0 0-255 0 0,0 0-303 0 0,0 0-205 0 0,0 0-60 0 0,0 0-62 0 0,11 10 3098 0 0,-22 241-1364 0 0,0-158-2562 0 0,9-32-129 0 0,2-60 13 0 0,0-1-5 0 0,0 0-13 0 0,0 0-3 0 0,1-20-565 0 0,18-43-1315 0 0,-7 24-1363 0 0,-2 0-5077 0 0,-6 23-3416 0 0</inkml:trace>
  <inkml:trace contextRef="#ctx0" brushRef="#br0" timeOffset="251.742">82 241 7554 0 0,'0'0'3379'0'0,"0"0"-398"0"0,0 0-371 0 0,0 0-339 0 0,0 0-346 0 0,0 0-350 0 0,0 0-309 0 0,0 0-234 0 0,0 0-212 0 0,0 0-181 0 0,0 0-125 0 0,0 0-133 0 0,0 0-108 0 0,-14-6-67 0 0,-41-15-73 0 0,55 21-133 0 0,0 1 0 0 0,1-1 0 0 0,-1 0 0 0 0,1 1 0 0 0,-1-1 0 0 0,0 1 0 0 0,0-1 0 0 0,1 0 0 0 0,-1 1 0 0 0,0-1 0 0 0,0 1-1 0 0,1-1 1 0 0,-1 1 0 0 0,0-1 0 0 0,0 1 0 0 0,0-1 0 0 0,0 1 0 0 0,0-1 0 0 0,0 1 0 0 0,0-1 0 0 0,0 1 0 0 0,0-1 0 0 0,0 1 0 0 0,0-1 0 0 0,0 1 0 0 0,0-1 0 0 0,0 1 0 0 0,-1-1-1 0 0,1 1 1 0 0,0-1 0 0 0,0 1 0 0 0,0-1 0 0 0,-1 1 0 0 0,1-1 0 0 0,0 0 0 0 0,-1 1 0 0 0,1-1 0 0 0,0 0 0 0 0,-1 1 0 0 0,1-1 0 0 0,-1 0 0 0 0,1 1 0 0 0,0-1 0 0 0,-1 0-1 0 0,1 1 1 0 0,-1-1 0 0 0,1 0 0 0 0,-1 0 0 0 0,1 0 0 0 0,-1 0 0 0 0,1 1 0 0 0,-1-1 0 0 0,1 0 0 0 0,-1 0 0 0 0,1 0 0 0 0,-1 0 0 0 0,1 0 0 0 0,-1 0 0 0 0,1 0 0 0 0,-1 0 0 0 0,1-1-1 0 0,-1 1 1 0 0,1 0 0 0 0,-1 0 0 0 0,1 0 0 0 0,-1 0 0 0 0,52 7-2931 0 0,-41-7-40 0 0,-2 0-7472 0 0</inkml:trace>
  <inkml:trace contextRef="#ctx0" brushRef="#br0" timeOffset="1070.747">373 1209 3593 0 0,'0'0'2242'0'0,"0"0"-67"0"0,0 0 93 0 0,0 0 105 0 0,0 0-7 0 0,0 0-198 0 0,0 0-460 0 0,0 0-413 0 0,0 0-260 0 0,0 0-156 0 0,0 0-21 0 0,0 0-5 0 0,0 0-81 0 0,2-16-108 0 0,15-104 862 0 0,54-225 969 0 0,-67 333-2482 0 0,0 1 0 0 0,1 0 0 0 0,0 0 0 0 0,0 0-1 0 0,2 1 1 0 0,-1 0 0 0 0,1 0 0 0 0,1 1 0 0 0,-1-1-1 0 0,2 2 1 0 0,-1-1 0 0 0,1 1 0 0 0,4-2-13 0 0,-11 8 0 0 0,0 1 1 0 0,0-1-1 0 0,0 1 0 0 0,0 0 0 0 0,0-1 1 0 0,0 1-1 0 0,1 0 0 0 0,-1 1 0 0 0,0-1 1 0 0,1 0-1 0 0,-1 1 0 0 0,0-1 1 0 0,1 1-1 0 0,-1 0 0 0 0,1-1 0 0 0,-1 1 1 0 0,0 1-1 0 0,1-1 0 0 0,-1 0 1 0 0,1 0-1 0 0,-1 1 0 0 0,0 0 0 0 0,1-1 1 0 0,-1 1-1 0 0,0 0 0 0 0,0 0 0 0 0,0 0 1 0 0,1 0-1 0 0,-1 0 0 0 0,0 1 1 0 0,0-1-1 0 0,-1 1 0 0 0,1-1 0 0 0,0 1 1 0 0,0 0-1 0 0,-1 0 0 0 0,1 0 1 0 0,-1 0-1 0 0,0 0 0 0 0,1 0 0 0 0,-1 0 1 0 0,0 0-1 0 0,0 2 0 0 0,11 27 20 0 0,-1 0-1 0 0,-2 2 1 0 0,-2-1 0 0 0,-1 1 0 0 0,1 12-20 0 0,-9 139 10 0 0,2-184 1 0 0,0 0-10 0 0,0 0 13 0 0,0 0-1 0 0,0 0-32 0 0,4-11 42 0 0,154-188 32 0 0,-132 165-57 0 0,2 2 0 0 0,1 0 1 0 0,1 2-1 0 0,20-14 2 0 0,-49 43-3 0 0,-1-1 1 0 0,1 1-1 0 0,-1 0 1 0 0,1 0-1 0 0,0-1 1 0 0,0 1-1 0 0,-1 0 1 0 0,1 0-1 0 0,0 0 1 0 0,0 0-1 0 0,0 0 1 0 0,0 0-1 0 0,0 0 1 0 0,0 0-1 0 0,1 0 1 0 0,-1 0-1 0 0,0 1 1 0 0,0-1-1 0 0,1 1 1 0 0,-1-1-1 0 0,0 0 1 0 0,1 1-1 0 0,-1 0 1 0 0,0-1-1 0 0,1 1 0 0 0,-1 0 1 0 0,1 0-1 0 0,-1 0 1 0 0,0 0-1 0 0,1 0 1 0 0,-1 0-1 0 0,1 0 1 0 0,-1 1-1 0 0,0-1 1 0 0,1 0-1 0 0,-1 1 1 0 0,1-1-1 0 0,-1 1 1 0 0,0-1-1 0 0,0 1 1 0 0,1 0-1 0 0,-1-1 1 0 0,0 1-1 0 0,0 0 1 0 0,0 0-1 0 0,0 0 1 0 0,0 0-1 0 0,0 0 1 0 0,0 0-1 0 0,0 0 1 0 0,0 1-1 0 0,-1-1 0 0 0,1 0 1 0 0,0 1 2 0 0,-20 175 95 0 0,5-104-71 0 0,-4 108 40 0 0,17-180-75 0 0,1 1 1 0 0,0 0 0 0 0,0-1-1 0 0,-1 1 1 0 0,1 0 0 0 0,0 0-1 0 0,0 0 1 0 0,1-1 0 0 0,-1 1-1 0 0,0 0 1 0 0,1 0-1 0 0,-1-1 1 0 0,1 1 0 0 0,-1 0-1 0 0,1-1 1 0 0,0 1 0 0 0,0-1-1 0 0,0 1 1 0 0,-1-1 0 0 0,2 1-1 0 0,-1-1 1 0 0,0 0 0 0 0,0 1-1 0 0,0-1 1 0 0,1 0 0 0 0,-1 0-1 0 0,1 1 11 0 0,23 1-2462 0 0,-17-3 320 0 0,-3 0-3601 0 0,-2 0-6525 0 0</inkml:trace>
  <inkml:trace contextRef="#ctx0" brushRef="#br0" timeOffset="1767.791">1385 760 5217 0 0,'0'0'5211'0'0,"0"0"-2422"0"0,0 0-817 0 0,0 0-75 0 0,0 0-123 0 0,0 0-242 0 0,0 0-362 0 0,0 0-437 0 0,0 0-291 0 0,0 0-167 0 0,0 0-67 0 0,0 0 8 0 0,0 0 102 0 0,0-7 576 0 0,22 55 1010 0 0,-13-19-1716 0 0,-2 0 0 0 0,-1 0-1 0 0,-1 1 1 0 0,-2 0 0 0 0,-1 0-1 0 0,-1 0 1 0 0,-1 0-1 0 0,-2 0 1 0 0,-1-1 0 0 0,-3 9-188 0 0,-30 146 117 0 0,11-78-21 0 0,25-106-83 0 0,0-1 0 0 0,0 1 0 0 0,-1-1-1 0 0,1 1 1 0 0,0-1 0 0 0,0 0 0 0 0,0 1 0 0 0,0-1-1 0 0,0 1 1 0 0,-1-1 0 0 0,1 1 0 0 0,0-1 0 0 0,-1 1 0 0 0,1 0-1 0 0,0-1 1 0 0,-1 1 0 0 0,1-1 0 0 0,0 1 0 0 0,-1 0-1 0 0,1-1 1 0 0,-1 1 0 0 0,1 0 0 0 0,0-1 0 0 0,-1 1 0 0 0,1 0-1 0 0,-1 0 1 0 0,1-1 0 0 0,-1 1 0 0 0,1 0 0 0 0,-1 0-1 0 0,1 0 1 0 0,-1 0 0 0 0,0 0 0 0 0,1 0 0 0 0,-1 0 0 0 0,1 0-1 0 0,-1 0 1 0 0,1 0 0 0 0,-1 0 0 0 0,1 0 0 0 0,-1 0-1 0 0,1 0 1 0 0,-1 0 0 0 0,1 0 0 0 0,-1 1 0 0 0,1-1 0 0 0,-1 0-1 0 0,1 0 1 0 0,-1 1 0 0 0,1-1 0 0 0,-1 0 0 0 0,1 1-1 0 0,0-1 1 0 0,-1 0 0 0 0,1 1 0 0 0,-1-1 0 0 0,1 1 0 0 0,0-1-1 0 0,0 1 1 0 0,-1-1 0 0 0,1 1 0 0 0,0-1 0 0 0,0 1-1 0 0,-1-1 1 0 0,1 1 0 0 0,0-1 0 0 0,0 1 0 0 0,0-1 0 0 0,0 1-13 0 0,-11-44 151 0 0,26-119-21 0 0,57-76-82 0 0,-67 226-44 0 0,5-16-1 0 0,0 0 0 0 0,2 1-1 0 0,1 0 1 0 0,2 1 0 0 0,0 0 0 0 0,1 1 0 0 0,2 1 0 0 0,1 1 0 0 0,0 1 0 0 0,2 0 0 0 0,0 1-1 0 0,15-9-2 0 0,-33 27 0 0 0,1 0-1 0 0,-1 0 0 0 0,1 0 0 0 0,0 1 1 0 0,0 0-1 0 0,0 0 0 0 0,0 0 0 0 0,1 0 0 0 0,-1 0 1 0 0,0 1-1 0 0,1 0 0 0 0,-1 0 0 0 0,1 0 1 0 0,0 1-1 0 0,-1-1 0 0 0,1 1 0 0 0,-1 0 0 0 0,1 1 1 0 0,0-1-1 0 0,-1 1 0 0 0,1-1 0 0 0,-1 2 1 0 0,1-1-1 0 0,-1 0 0 0 0,0 1 0 0 0,1 0 1 0 0,-1 0-1 0 0,0 0 0 0 0,0 0 0 0 0,0 1 0 0 0,-1-1 1 0 0,1 1-1 0 0,0 0 0 0 0,-1 0 0 0 0,0 1 1 0 0,0-1-1 0 0,0 1 0 0 0,2 2 1 0 0,-1 11 13 0 0,0-1 0 0 0,-1 1 0 0 0,-1-1 0 0 0,0 1 0 0 0,-1 0 0 0 0,-1 0 0 0 0,-1 0 0 0 0,0 0 0 0 0,-1 0 0 0 0,-1-1 0 0 0,-1 1 0 0 0,0-1 0 0 0,-1 1 0 0 0,-1-1 0 0 0,0-1 0 0 0,-6 10-13 0 0,6-9 23 0 0,0 0-1 0 0,-2-1 1 0 0,0 0-1 0 0,0 0 1 0 0,-2 0 0 0 0,0-1-1 0 0,0-1 1 0 0,-1 0-1 0 0,-1 0 1 0 0,0-1-1 0 0,-1-1 1 0 0,0 0-1 0 0,-7 4-22 0 0,15-12 5 0 0,0-1 0 0 0,-1 0 0 0 0,1-1 0 0 0,0 1 0 0 0,0-1-1 0 0,-1 0 1 0 0,1 0 0 0 0,-1-1 0 0 0,1 1 0 0 0,-1-1 0 0 0,1 0-1 0 0,-1-1 1 0 0,1 0 0 0 0,-1 0 0 0 0,1 0 0 0 0,0 0 0 0 0,-1-1-1 0 0,1 0 1 0 0,0 0 0 0 0,0 0 0 0 0,0 0 0 0 0,0-1 0 0 0,-4-3-5 0 0,6 4-127 0 0,0-1 0 0 0,0 0 0 0 0,0 1 0 0 0,0-1 0 0 0,0 0 0 0 0,1-1 0 0 0,-1 1 0 0 0,1 0 0 0 0,0-1 1 0 0,0 1-1 0 0,0-1 0 0 0,0 0 0 0 0,1 1 0 0 0,-1-1 0 0 0,1 0 0 0 0,0 0 0 0 0,0 0 0 0 0,1 0 0 0 0,-1 0 1 0 0,1 0-1 0 0,0-1 127 0 0,-1-7-1370 0 0,1-3-892 0 0,1 5-2185 0 0,2 2-7429 0 0</inkml:trace>
  <inkml:trace contextRef="#ctx0" brushRef="#br0" timeOffset="3162.801">2345 701 12803 0 0,'0'0'1363'0'0,"0"0"-148"0"0,0 0 110 0 0,0 0 138 0 0,0 0 51 0 0,0 0-141 0 0,0 0-267 0 0,0 0-220 0 0,0 0-172 0 0,0 0-119 0 0,0 0-88 0 0,0 0-42 0 0,-33 14-34 0 0,-100 42-61 0 0,68-15 215 0 0,57-34-546 0 0,0 1 1 0 0,0 0-1 0 0,1 0 0 0 0,0 1 0 0 0,0 0 1 0 0,1 0-1 0 0,0 0 0 0 0,1 1 0 0 0,0 0 1 0 0,0 0-1 0 0,1 0 0 0 0,0 1 1 0 0,1 0-1 0 0,0-1 0 0 0,1 1 0 0 0,0 0 1 0 0,1 0-1 0 0,0 1-39 0 0,0-7 0 0 0,0 0 1 0 0,0 0 0 0 0,1 0-1 0 0,-1 0 1 0 0,1 1-1 0 0,0-1 1 0 0,0 0 0 0 0,1 0-1 0 0,-1 0 1 0 0,1 0-1 0 0,0 0 1 0 0,1 0 0 0 0,-1 0-1 0 0,1 0 1 0 0,0-1-1 0 0,0 1 1 0 0,1-1 0 0 0,-1 1-1 0 0,1-1 1 0 0,0 0-1 0 0,0 0 1 0 0,1 0-1 0 0,-1 0 1 0 0,1 0 0 0 0,0-1-1 0 0,0 0 1 0 0,0 0-1 0 0,0 0 1 0 0,0 0 0 0 0,1 0-1 0 0,-1-1 1 0 0,1 0-1 0 0,0 0 1 0 0,-1 0 0 0 0,1-1-1 0 0,3 1 0 0 0,4-5 51 0 0,-1 0 1 0 0,1-1-1 0 0,0 0 0 0 0,-1-1 1 0 0,0 0-1 0 0,0-1 0 0 0,-1 0 0 0 0,1-1 1 0 0,-1 0-1 0 0,-1 0 0 0 0,1-1 0 0 0,-1 0 1 0 0,-1-1-1 0 0,1 0 0 0 0,-2-1 0 0 0,1 1 1 0 0,-1-1-1 0 0,-1-1 0 0 0,5-8-51 0 0,-2 6 52 0 0,47-75 288 0 0,-45 66-304 0 0,2 0 0 0 0,1 1-1 0 0,0 1 1 0 0,2 0 0 0 0,0 1 0 0 0,5-2-36 0 0,-21 20-2 0 0,0 1 1 0 0,0-1 0 0 0,1 1 0 0 0,-1-1 0 0 0,0 1 0 0 0,1 0 0 0 0,-1-1 0 0 0,0 1 0 0 0,1 0 0 0 0,-1-1 0 0 0,1 1 0 0 0,-1 0-1 0 0,1 0 1 0 0,-1-1 0 0 0,1 1 0 0 0,-1 0 0 0 0,1 0 0 0 0,-1 0 0 0 0,1 0 0 0 0,-1-1 0 0 0,1 1 0 0 0,-1 0 0 0 0,1 0 0 0 0,-1 0-1 0 0,1 0 1 0 0,-1 0 0 0 0,1 0 0 0 0,-1 1 0 0 0,1-1 0 0 0,-1 0 0 0 0,1 0 0 0 0,-1 0 0 0 0,1 0 0 0 0,-1 1 0 0 0,1-1 0 0 0,-1 0-1 0 0,1 0 1 0 0,-1 1 0 0 0,0-1 0 0 0,1 0 0 0 0,-1 1 0 0 0,0-1 0 0 0,1 0 0 0 0,-1 1 0 0 0,0-1 0 0 0,1 1 0 0 0,-1-1 0 0 0,0 1-1 0 0,1-1 1 0 0,-1 0 0 0 0,0 1 0 0 0,0-1 0 0 0,0 1 0 0 0,0-1 0 0 0,1 1 0 0 0,-1-1 0 0 0,0 1 0 0 0,0-1 0 0 0,0 1 0 0 0,0-1-1 0 0,0 1 1 0 0,0 0 0 0 0,0-1 0 0 0,0 1 0 0 0,-1-1 1 0 0,2 48 33 0 0,-2-35-22 0 0,-8 69 35 0 0,6-73-51 0 0,1 0-1 0 0,0 0 1 0 0,0 0-1 0 0,1 1 1 0 0,0-1-1 0 0,0 1 0 0 0,1-1 1 0 0,1 1-1 0 0,0-1 1 0 0,0 1-1 0 0,0-1 1 0 0,1 0-1 0 0,1 1 1 0 0,0-1-1 0 0,0 0 1 0 0,1-1-1 0 0,0 1 1 0 0,0-1-1 0 0,5 7 6 0 0,-7-13-2 0 0,0 0 0 0 0,1 0-1 0 0,-1 0 1 0 0,1 0 0 0 0,-1-1-1 0 0,1 1 1 0 0,0-1 0 0 0,-1 0-1 0 0,1 0 1 0 0,0 0 0 0 0,0 0-1 0 0,0 0 1 0 0,0-1 0 0 0,0 1-1 0 0,0-1 1 0 0,0 0 0 0 0,0 1-1 0 0,0-2 1 0 0,0 1 0 0 0,0 0-1 0 0,0-1 1 0 0,0 1 0 0 0,0-1-1 0 0,0 0 1 0 0,0 0 0 0 0,0 0-1 0 0,0 0 1 0 0,0 0 0 0 0,-1-1-1 0 0,1 0 1 0 0,-1 1 0 0 0,2-2 2 0 0,76-64 117 0 0,-24 0 161 0 0,-35 39-235 0 0,2 2-1 0 0,0 0 0 0 0,2 2 0 0 0,0 1 0 0 0,28-19-42 0 0,108-46 64 0 0,-64 70 172 0 0,-87 22 508 0 0,-33-2-303 0 0,14-3-444 0 0,0 1 1 0 0,-1-1-1 0 0,1 1 1 0 0,-1 1 0 0 0,1 0-1 0 0,0 0 1 0 0,-1 1-1 0 0,1 0 1 0 0,0 1 0 0 0,0 0-1 0 0,0 0 1 0 0,1 1-1 0 0,-1 0 1 0 0,1 0-1 0 0,0 1 1 0 0,0 0 0 0 0,0 1-1 0 0,1 0 1 0 0,0 0-1 0 0,0 0 1 0 0,0 1 0 0 0,-1 3 2 0 0,-7 8-21 0 0,0 0 0 0 0,2 1 1 0 0,0 1-1 0 0,1 0 1 0 0,1 1-1 0 0,1 0 1 0 0,1 1-1 0 0,-3 12 21 0 0,6 62-78 0 0,9-92 74 0 0,-1 1 0 0 0,1-1 0 0 0,0 0 0 0 0,1-1 0 0 0,-1 1 0 0 0,1 0 0 0 0,0-1 0 0 0,-1 0 0 0 0,1 0 0 0 0,1 0 0 0 0,-1 0 0 0 0,0-1 0 0 0,1 0 0 0 0,-1 0 0 0 0,1 0 0 0 0,0 0 0 0 0,0-1 1 0 0,-1 0-1 0 0,1 0 0 0 0,0 0 0 0 0,0 0 0 0 0,0-1 0 0 0,0 0 0 0 0,5 0 4 0 0,29-1 13 0 0,0-2 0 0 0,0-2 0 0 0,0-1 0 0 0,-1-3-1 0 0,0 0 1 0 0,0-3 0 0 0,-1-1 0 0 0,-1-1 0 0 0,0-2 0 0 0,-1-2 0 0 0,-1-1 0 0 0,-1-2 0 0 0,1-2-13 0 0,5-8 21 0 0,-1-1 0 0 0,-2-2 0 0 0,-1-1 0 0 0,-2-2 1 0 0,-2-1-1 0 0,-1-2 0 0 0,-2 0 0 0 0,12-26-21 0 0,-5 13 7 0 0,-15 22-9 0 0,-2 0 0 0 0,0-2 1 0 0,-3 0-1 0 0,-1 0 0 0 0,-1-2 0 0 0,-2 1 0 0 0,-1-2 1 0 0,-2 1-1 0 0,-1-1 0 0 0,-2 0 0 0 0,-2-1 1 0 0,-1-22 1 0 0,-2 57 0 0 0,1-1 0 0 0,-1 0 0 0 0,0 1 0 0 0,0-1 0 0 0,0 1 0 0 0,-1-1 0 0 0,1 0 0 0 0,-1 1 0 0 0,1-1 0 0 0,-1 1 0 0 0,0-1 0 0 0,0 1 0 0 0,0 0 0 0 0,0-1 0 0 0,0 1 0 0 0,-1 0 0 0 0,1 0 0 0 0,-1 0 0 0 0,1 0 0 0 0,-1 0 0 0 0,0 0 0 0 0,0 0 0 0 0,0 1 0 0 0,0-1 0 0 0,0 0 0 0 0,0 1 0 0 0,0 0 0 0 0,-1-1 0 0 0,1 1 0 0 0,0 0 1 0 0,-1 0-1 0 0,1 1 0 0 0,-1-1 0 0 0,1 0 0 0 0,-1 1 0 0 0,0 0 0 0 0,1-1 0 0 0,-1 1 0 0 0,1 0 0 0 0,-1 0 0 0 0,1 0 0 0 0,-1 1 0 0 0,0-1 0 0 0,1 1 0 0 0,-1-1 0 0 0,0 1 0 0 0,-6 4-2 0 0,1 0 0 0 0,-1 0 1 0 0,1 1-1 0 0,0 0 0 0 0,1 1 1 0 0,-1-1-1 0 0,1 1 0 0 0,1 1 0 0 0,-1-1 1 0 0,1 1-1 0 0,1 0 0 0 0,-1 1 0 0 0,1-1 1 0 0,1 1-1 0 0,0 0 0 0 0,0 0 1 0 0,-2 8 1 0 0,-6 24 2 0 0,2 0 1 0 0,2 1 0 0 0,1 0-1 0 0,3 0 1 0 0,1 1 0 0 0,2-1-1 0 0,2 1 1 0 0,3 14-3 0 0,26 234 56 0 0,17 28-9 0 0,-44-259-81 0 0,6-67 5 0 0,12-73-863 0 0,-7-13-1463 0 0,-11 32-5832 0 0,-3 45-3785 0 0</inkml:trace>
  <inkml:trace contextRef="#ctx0" brushRef="#br0" timeOffset="3484.908">3550 506 14659 0 0,'0'0'1995'0'0,"0"0"-362"0"0,0 0-176 0 0,0 0-51 0 0,0 0-79 0 0,0 0-115 0 0,0 0-201 0 0,0 0-216 0 0,0 0-119 0 0,0 0-103 0 0,0 0-71 0 0,0 0-23 0 0,0 0-50 0 0,-15-7-68 0 0,-46-20-63 0 0,45 20-59 0 0,16 7-53 0 0,0 0-14 0 0,13-3 236 0 0,263-19 927 0 0,-177 18-1028 0 0,-69 1-239 0 0,1 2 1 0 0,-1 0-1 0 0,1 2 0 0 0,-1 1 1 0 0,1 2-1 0 0,-1 1 1 0 0,0 1-1 0 0,18 7-68 0 0,-48-13-105 0 0,19 12-294 0 0,-17-2-6296 0 0,-2-6-5982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8970 0 0,'0'0'2491'0'0,"0"0"-422"0"0,0 0-181 0 0,0 0-96 0 0,0 0-221 0 0,0 0-274 0 0,0 0-272 0 0,0 0-213 0 0,0 0-114 0 0,0 0-57 0 0,0 0-42 0 0,0 0-37 0 0,0 0-13 0 0,24-8 1655 0 0,103 1-50 0 0,165 7-1418 0 0,-166 7-582 0 0,-130-21 799 0 0,-38-49-930 0 0,-12-39-794 0 0,37 77-2016 0 0,7 19-8698 0 0,8 3-1307 0 0</inkml:trace>
  <inkml:trace contextRef="#ctx0" brushRef="#br0" timeOffset="983.949">214 75 0 0 0,'0'0'504'0'0,"0"0"1038"0"0,0 0 477 0 0,0 0 251 0 0,0 0 77 0 0,0 0-119 0 0,0 0-230 0 0,0 0-332 0 0,0 0-290 0 0,0 0-264 0 0,0 0-233 0 0,0 0-205 0 0,0 0-106 0 0,-4-1-77 0 0,2 0-417 0 0,1 0 0 0 0,-1 0 1 0 0,1 1-1 0 0,-1-1 0 0 0,0 1 1 0 0,1-1-1 0 0,-1 1 0 0 0,0 0 1 0 0,1 0-1 0 0,-1 0 0 0 0,0 0 1 0 0,1 0-1 0 0,-1 0 0 0 0,0 0 1 0 0,1 0-1 0 0,-1 1 0 0 0,0-1 1 0 0,1 1-1 0 0,-1-1 0 0 0,0 1 1 0 0,1-1-1 0 0,-1 1 0 0 0,1 0 1 0 0,-1 0-1 0 0,1 0 0 0 0,0 0 1 0 0,-2 1-75 0 0,1 0 84 0 0,-1 0 1 0 0,1 0 0 0 0,0 0-1 0 0,0 0 1 0 0,0 0 0 0 0,0 1 0 0 0,0-1-1 0 0,1 0 1 0 0,-1 1 0 0 0,1 0-1 0 0,-1-1 1 0 0,1 1 0 0 0,0 0 0 0 0,0 0-1 0 0,0 0 1 0 0,0-1 0 0 0,1 1-1 0 0,-1 0 1 0 0,1 0 0 0 0,0 0 0 0 0,0 0-1 0 0,0 0 1 0 0,0 0 0 0 0,0 0-1 0 0,1 3-84 0 0,3-4 144 0 0,0 0 0 0 0,0-1 0 0 0,0 1-1 0 0,0-1 1 0 0,0 0 0 0 0,0 0-1 0 0,1 0 1 0 0,-1 0 0 0 0,0-1 0 0 0,1 0-1 0 0,-1 0 1 0 0,0 0 0 0 0,1 0-1 0 0,-1-1 1 0 0,0 1 0 0 0,1-1 0 0 0,-1 0-1 0 0,0-1 1 0 0,0 1 0 0 0,0-1-1 0 0,1 0-143 0 0,12-7 324 0 0,-8 5-208 0 0,1 0 0 0 0,0-1 0 0 0,-1-1 1 0 0,0 1-1 0 0,-1-2 0 0 0,1 1 0 0 0,-1-1 0 0 0,0 0 1 0 0,-1-1-1 0 0,0 0 0 0 0,3-4-116 0 0,-9 11 14 0 0,0 0 0 0 0,0-1 0 0 0,0 1 0 0 0,0-1 0 0 0,0 1 0 0 0,-1-1 0 0 0,1 1 0 0 0,-1-1 0 0 0,1 0 0 0 0,-1 1 0 0 0,1-1 0 0 0,-1 0 0 0 0,0 1 0 0 0,0-1 0 0 0,0 0 0 0 0,0 1 0 0 0,0-1 0 0 0,0 0 0 0 0,0 1 0 0 0,-1-1 0 0 0,1 0 0 0 0,-1 1 0 0 0,1-1 0 0 0,-1 1 0 0 0,1-1 0 0 0,-1 0 0 0 0,0 1 0 0 0,0 0 0 0 0,0-1 0 0 0,0 1 0 0 0,0-1 0 0 0,0 1 0 0 0,0 0 0 0 0,0 0 0 0 0,-1 0 0 0 0,1 0 0 0 0,0 0 0 0 0,-1 0 0 0 0,1 0 0 0 0,-1 0 0 0 0,1 0 0 0 0,-1 1 0 0 0,1-1 0 0 0,-1 0 0 0 0,0 1 0 0 0,1 0 0 0 0,-1-1 0 0 0,0 1 0 0 0,1 0 0 0 0,-1 0 0 0 0,0 0 0 0 0,1 0 0 0 0,-1 0 0 0 0,0 0 0 0 0,1 0 0 0 0,-2 1-14 0 0,-6-2-7 0 0,-1 1 1 0 0,1 0-1 0 0,0 1 0 0 0,-1 0 0 0 0,1 1 0 0 0,0-1 1 0 0,0 2-1 0 0,0-1 0 0 0,0 2 0 0 0,0-1 0 0 0,1 1 1 0 0,0 0-1 0 0,-1 1 0 0 0,1 0 0 0 0,1 0 0 0 0,-1 0 1 0 0,1 1-1 0 0,0 1 0 0 0,0-1 0 0 0,-1 3 7 0 0,7-8 4 0 0,1 0 1 0 0,-1 0-1 0 0,1 0 0 0 0,-1 1 1 0 0,1-1-1 0 0,0 0 0 0 0,0 0 1 0 0,-1 0-1 0 0,1 0 0 0 0,0 0 0 0 0,0 1 1 0 0,0-1-1 0 0,0 0 0 0 0,1 0 1 0 0,-1 0-1 0 0,0 0 0 0 0,0 1 0 0 0,1-1 1 0 0,-1 0-1 0 0,0 0 0 0 0,1 0 1 0 0,-1 0-1 0 0,1 0 0 0 0,0 0 0 0 0,-1 0 1 0 0,1 0-1 0 0,0 0 0 0 0,0 0 1 0 0,-1-1-1 0 0,1 1 0 0 0,0 0 0 0 0,0 0 1 0 0,0-1-1 0 0,0 1 0 0 0,0 0 1 0 0,0-1-1 0 0,0 1 0 0 0,0-1 0 0 0,0 1 1 0 0,0-1-1 0 0,0 0 0 0 0,1 1 1 0 0,-1-1-1 0 0,0 0 0 0 0,0 0 0 0 0,0 0 1 0 0,0 0-1 0 0,1 0 0 0 0,-1 0 1 0 0,0 0-1 0 0,0 0 0 0 0,0-1 0 0 0,0 1 1 0 0,0 0-1 0 0,1-1 0 0 0,-1 1 1 0 0,0-1-1 0 0,0 1 0 0 0,0-1 0 0 0,0 1 1 0 0,0-1-1 0 0,0 0 0 0 0,0 1 1 0 0,-1-1-1 0 0,1 0 0 0 0,0 0 0 0 0,0 0 1 0 0,0 0-1 0 0,-1 0 0 0 0,1 0-4 0 0,-1 1 8 0 0,1 0 5 0 0,0-1-1 0 0,0 1 0 0 0,-1 0 1 0 0,1 0-1 0 0,0-1 0 0 0,-1 1 1 0 0,1 0-1 0 0,0-1 0 0 0,-1 1 1 0 0,1-1-1 0 0,0 1 0 0 0,-1-1 1 0 0,1 1-1 0 0,-1-1 0 0 0,1 0 1 0 0,-1 1-1 0 0,1-1 0 0 0,-1 0 1 0 0,0 1-1 0 0,1-1 0 0 0,-1 0 1 0 0,0 1-1 0 0,1-1 0 0 0,-1 0 1 0 0,0 0-1 0 0,0 1 0 0 0,0-1 0 0 0,0 0 1 0 0,0 0-1 0 0,1 0 0 0 0,-2 1 1 0 0,1-1-1 0 0,0 0 0 0 0,0 0 1 0 0,0 1-1 0 0,0-1 0 0 0,0 0 1 0 0,-1 0-1 0 0,1 1 0 0 0,0-1 1 0 0,0 0-1 0 0,-1 0 0 0 0,1 1 1 0 0,-1-1-1 0 0,1 0-12 0 0,-2 1-22 0 0,0-1 1 0 0,0 0-1 0 0,1 1 0 0 0,-1-1 0 0 0,0 1 0 0 0,0 0 1 0 0,0 0-1 0 0,0-1 0 0 0,1 1 0 0 0,-1 1 1 0 0,0-1-1 0 0,0 0 0 0 0,0 0 0 0 0,0 1 1 0 0,1-1-1 0 0,-1 1 0 0 0,0-1 0 0 0,0 1 0 0 0,1 0 1 0 0,-1-1-1 0 0,0 1 0 0 0,1 0 0 0 0,-1 0 1 0 0,1 1-1 0 0,-1-1 0 0 0,1 0 0 0 0,0 0 1 0 0,-1 1-1 0 0,1-1 0 0 0,0 0 0 0 0,0 1 0 0 0,0 0 1 0 0,-1 0 21 0 0,-3 11-3868 0 0,4 3-3685 0 0,1-9-5212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0 0 0,'0'0'2395'0'0,"0"0"-325"0"0,0 0-147 0 0,0 0-51 0 0,0 0-73 0 0,0 0-111 0 0,0 0-224 0 0,0 0-277 0 0,0 0-268 0 0,0 0-225 0 0,0 0-155 0 0,0 0-115 0 0,0 0-37 0 0,18 10 2058 0 0,108-9 1599 0 0,10-5-1606 0 0,-158 20-1614 0 0,-113 47-545 0 0,88-46-246 0 0,-119 46 278 0 0,-108 21-311 0 0,275-83 4 0 0,-1-1 0 0 0,1 1-1 0 0,-1-1 1 0 0,1 1 0 0 0,-1-1 0 0 0,0 1-1 0 0,1-1 1 0 0,-1 1 0 0 0,0-1 0 0 0,1 1-1 0 0,-1-1 1 0 0,0 1 0 0 0,0 0 0 0 0,0-1-1 0 0,1 1 1 0 0,-1 0 0 0 0,0-1-1 0 0,0 1 1 0 0,0 0 0 0 0,0-1 0 0 0,0 1-1 0 0,0-1 1 0 0,0 1 0 0 0,0 0 0 0 0,-1-1-1 0 0,1 1 1 0 0,0 0 0 0 0,0-1 0 0 0,0 1-1 0 0,-1-1 1 0 0,1 1 0 0 0,0-1-1 0 0,-1 1 1 0 0,1 0 0 0 0,0-1 0 0 0,-1 1-1 0 0,1-1 1 0 0,-1 0 0 0 0,1 1 0 0 0,-1-1-1 0 0,1 1 1 0 0,-1-1 0 0 0,1 0 0 0 0,-1 1-1 0 0,0-1 1 0 0,1 0 0 0 0,-1 1 0 0 0,1-1-1 0 0,-1 0 1 0 0,0 0 0 0 0,1 0-1 0 0,-1 0 1 0 0,1 0 0 0 0,-1 0 0 0 0,0 0-1 0 0,1 0 1 0 0,-1 0 0 0 0,0 0 0 0 0,1 0-1 0 0,-1 0-3 0 0,16 5 64 0 0,0 0-1 0 0,0-1 1 0 0,1-1-1 0 0,-1-1 1 0 0,1 0-1 0 0,0-1 1 0 0,0 0-1 0 0,0-2 1 0 0,0 0-1 0 0,0 0-63 0 0,32-1 135 0 0,237-1 326 0 0,-237 13-399 0 0,-49-7-49 0 0,1 0 0 0 0,-1 0 0 0 0,0 0 0 0 0,0 0 0 0 0,-1 0 0 0 0,1 0 0 0 0,0 0 0 0 0,-1 0 0 0 0,0-1 0 0 0,1 1 0 0 0,-1-1 0 0 0,0 1 0 0 0,0-1 0 0 0,-1 0 0 0 0,1 0 0 0 0,0 0 0 0 0,-1 0 0 0 0,1 0 0 0 0,-1 0 0 0 0,-1 0-13 0 0,-4 5 29 0 0,-39 32 33 0 0,-2-2-1 0 0,-2-2 1 0 0,-54 26-62 0 0,61-34-29 0 0,-225 131 85 0 0,134-69-83 0 0,136-87 29 0 0,0-1 0 0 0,0 0 0 0 0,0 1 0 0 0,0-1 0 0 0,0 0 0 0 0,1 0 1 0 0,-1 0-1 0 0,0 0 0 0 0,1 0 0 0 0,-1 0 0 0 0,0-1 0 0 0,1 1 0 0 0,-1 0 0 0 0,1-1 0 0 0,0 1 0 0 0,-1-1 0 0 0,1 0 0 0 0,-1 1 0 0 0,1-1 0 0 0,0 0 0 0 0,-1 0 0 0 0,1 0 0 0 0,0 0 0 0 0,-1 0 0 0 0,1 0 0 0 0,-1-1 0 0 0,1 1 0 0 0,0 0 0 0 0,-1-1 0 0 0,1 1 0 0 0,0-1-2 0 0,9 2 0 0 0,318-3 513 0 0,-42-19-192 0 0,-281 19-5012 0 0,5-2-340 0 0,-6 2-3778 0 0,-3-1-3283 0 0</inkml:trace>
  <inkml:trace contextRef="#ctx0" brushRef="#br0" timeOffset="1037.989">891 822 200 0 0,'0'0'4208'0'0,"0"0"-2112"0"0,0 0-706 0 0,0 0 123 0 0,0 0 210 0 0,0 0 123 0 0,0 0-74 0 0,0 0-283 0 0,0 0-302 0 0,0 0-176 0 0,0 0-69 0 0,0 0-12 0 0,-2 2 29 0 0,-3 3 2477 0 0,13-23-1371 0 0,1-8-1649 0 0,1 0 1 0 0,1 1-1 0 0,2 0 0 0 0,0 1 1 0 0,12-16-417 0 0,0 3 100 0 0,0 1 0 0 0,2 1 0 0 0,2 2 0 0 0,1 1 0 0 0,1 1 0 0 0,17-11-100 0 0,64-32 44 0 0,-95 70-11 0 0,-16 4-33 0 0,10 19-8 0 0,-2 180 164 0 0,-15-52-161 0 0,18-144-195 0 0,1-14 209 0 0,-1-1-1 0 0,0 0 1 0 0,0-1-1 0 0,-1 0 1 0 0,-1 0-1 0 0,0-1 1 0 0,-1-1 0 0 0,5-10-9 0 0,8-12-60 0 0,0 2 49 0 0,1 0-1 0 0,1 2 1 0 0,2 1-1 0 0,1 1 1 0 0,1 2-1 0 0,2 0 1 0 0,1 2-1 0 0,5-1 12 0 0,31-20-60 0 0,-67 47 78 0 0,0 1 3 0 0,0 0-10 0 0,0 24-46 0 0,-68 172 228 0 0,58-163-167 0 0,1 0 0 0 0,3 1 0 0 0,0-1 0 0 0,2 1 0 0 0,2 0 0 0 0,1 27-26 0 0,10-35-534 0 0,-4-23-3410 0 0,1-2-3822 0 0,-4-1-4415 0 0</inkml:trace>
  <inkml:trace contextRef="#ctx0" brushRef="#br0" timeOffset="1333.043">1923 796 13179 0 0,'0'0'3565'0'0,"0"0"-2105"0"0,0 0-648 0 0,0 0 90 0 0,0 0 107 0 0,0 0 34 0 0,0 0-155 0 0,0 0-300 0 0,0 0-234 0 0,0 0-137 0 0,0 0-72 0 0,0 0-27 0 0,0 0-27 0 0,-7 16-22 0 0,-43 97 86 0 0,45-104-163 0 0,3-7-4030 0 0,2-2-4266 0 0,0 0-3109 0 0</inkml:trace>
  <inkml:trace contextRef="#ctx0" brushRef="#br0" timeOffset="1740.765">2006 399 9962 0 0,'0'0'3213'0'0,"0"0"-1073"0"0,0 0-387 0 0,0 0-56 0 0,0 0-126 0 0,0 0-225 0 0,0 0-314 0 0,0 0-264 0 0,0 0-196 0 0,0 0-110 0 0,0 0-94 0 0,0 0-55 0 0,-3-4-15 0 0,2 4-278 0 0,0-1 0 0 0,1 0 0 0 0,-1 1 0 0 0,1-1 0 0 0,-1 0 0 0 0,0 1 0 0 0,1-1 0 0 0,-1 1 0 0 0,0-1 0 0 0,0 1 0 0 0,1-1 0 0 0,-1 1 0 0 0,0 0 0 0 0,0-1 0 0 0,0 1 0 0 0,0 0 0 0 0,1 0-1 0 0,-1-1 1 0 0,0 1 0 0 0,0 0 0 0 0,0 0 0 0 0,0 0 0 0 0,0 0 0 0 0,0 0 0 0 0,0 0 0 0 0,1 0 0 0 0,-1 1 0 0 0,0-1 0 0 0,0 0 0 0 0,0 0 0 0 0,0 1 0 0 0,1-1 0 0 0,-1 1 0 0 0,0-1 0 0 0,0 0 0 0 0,0 1 0 0 0,1-1 0 0 0,-1 1 0 0 0,0 0 0 0 0,1-1 0 0 0,-1 1 0 0 0,1 0 0 0 0,-1-1 0 0 0,0 1 0 0 0,1 0 0 0 0,-1 0 0 0 0,1-1 0 0 0,0 1 0 0 0,-1 0 0 0 0,1 0 0 0 0,0 0 0 0 0,-1 0 0 0 0,1-1 0 0 0,0 1 0 0 0,0 0 0 0 0,0 0 0 0 0,0 0 0 0 0,0 0 0 0 0,0 0 0 0 0,0 0 0 0 0,0 0 0 0 0,0-1 0 0 0,0 1 0 0 0,1 1-20 0 0,0-5 36 0 0,7-13 1028 0 0,-15 17-447 0 0,6 3-1746 0 0,7-1-6457 0 0,-4-2 4302 0 0,2 2-9319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51 172 10914 0 0,'0'0'2912'0'0,"0"0"-943"0"0,0 0-402 0 0,0 0-129 0 0,0 0-134 0 0,0 0-210 0 0,0 0-266 0 0,0 0-240 0 0,0 0-154 0 0,0 0-121 0 0,0 0-58 0 0,0 0 25 0 0,0 0-7 0 0,-5 9 9 0 0,-34 115 843 0 0,34-35-419 0 0,4 0 0 0 0,8 71-706 0 0,-6-127 597 0 0,16-85 874 0 0,-8 25-1342 0 0,30-92 250 0 0,5 1-1 0 0,46-83-378 0 0,-86 191 4 0 0,1 0 0 0 0,0 0 0 0 0,0 1 0 0 0,1 0 0 0 0,0 0 0 0 0,1 1 0 0 0,0-1 0 0 0,0 1 0 0 0,1 1 0 0 0,0 0 0 0 0,0 0 0 0 0,1 0-1 0 0,-1 1 1 0 0,2 0 0 0 0,-1 1 0 0 0,1 0 0 0 0,-1 0 0 0 0,1 1 0 0 0,3 0-4 0 0,1 0 5 0 0,-12 3 0 0 0,0 0-1 0 0,1-1 0 0 0,-1 1 1 0 0,1 0-1 0 0,-1 0 1 0 0,1 1-1 0 0,-1-1 0 0 0,1 0 1 0 0,-1 1-1 0 0,1 0 1 0 0,0-1-1 0 0,-1 1 0 0 0,1 0 1 0 0,0 0-1 0 0,-1 1 0 0 0,1-1 1 0 0,0 0-1 0 0,-1 1 1 0 0,1 0-1 0 0,-1 0 0 0 0,1-1 1 0 0,-1 1-1 0 0,1 1 1 0 0,-1-1-1 0 0,0 0 0 0 0,1 1 1 0 0,-1-1-1 0 0,0 1 0 0 0,0 0 1 0 0,0-1-1 0 0,0 1 1 0 0,-1 0-1 0 0,1 0 0 0 0,0 0 1 0 0,0 2-5 0 0,5 28-38 0 0,-1 0 1 0 0,-2 0-1 0 0,-2 0 1 0 0,-1 1-1 0 0,-1-1 1 0 0,-2 8 37 0 0,1-12-2256 0 0,1-41-1246 0 0,0 4-2915 0 0,0 1-5638 0 0</inkml:trace>
  <inkml:trace contextRef="#ctx0" brushRef="#br0" timeOffset="3320.431">303 772 0 0 0,'0'0'819'0'0,"0"0"537"0"0,0 0 187 0 0,0 0-4 0 0,0 0-51 0 0,0 0-86 0 0,0 0-86 0 0,0 0-81 0 0,0 0-125 0 0,14-8-114 0 0,44-27-92 0 0,-34 27 1477 0 0,-24 8-1582 0 0,0 0 22 0 0,0 0 11 0 0,0 0 2 0 0,0 0-27 0 0,0 0-37 0 0,0 0-31 0 0,0 0-53 0 0,-11 13 947 0 0,-30 29-437 0 0,-29 50-168 0 0,68-89-1003 0 0,0 1 1 0 0,0-1-1 0 0,0 1 1 0 0,0 0 0 0 0,0-1-1 0 0,1 1 1 0 0,-1 0 0 0 0,1 0-1 0 0,0 0 1 0 0,0 0-1 0 0,1 0 1 0 0,-1 0 0 0 0,1 0-1 0 0,0 1 1 0 0,0-1-1 0 0,0 0 1 0 0,1 0 0 0 0,-1 0-1 0 0,1 0 1 0 0,0 0-1 0 0,0 0 1 0 0,1 0 0 0 0,-1 0-1 0 0,1 0 1 0 0,0-1 0 0 0,0 1-1 0 0,0-1 1 0 0,0 1-1 0 0,1-1 1 0 0,-1 0 0 0 0,1 1-1 0 0,0-1 1 0 0,0-1-1 0 0,0 1 1 0 0,0 0 0 0 0,1-1-1 0 0,-1 0 1 0 0,0 1-1 0 0,4 0-25 0 0,-2-2 52 0 0,-1 0-28 0 0,-1 0 1 0 0,1 0-1 0 0,-1-1 0 0 0,1 1 0 0 0,-1-1 0 0 0,1 1 1 0 0,-1-1-1 0 0,1 0 0 0 0,-1-1 0 0 0,1 1 1 0 0,-1-1-1 0 0,1 1 0 0 0,-1-1 0 0 0,1 0 1 0 0,-1 0-1 0 0,0-1 0 0 0,1 1 0 0 0,-1-1 1 0 0,2-1-25 0 0,1-13-2135 0 0,-6 4-3646 0 0,-1 3-2848 0 0,1 6-2571 0 0</inkml:trace>
  <inkml:trace contextRef="#ctx0" brushRef="#br0" timeOffset="3824.322">526 592 3737 0 0,'0'0'2571'0'0,"0"0"-348"0"0,0 0-80 0 0,0 0 106 0 0,0 0-75 0 0,0 0-259 0 0,0 0-399 0 0,0 0-384 0 0,0 0-246 0 0,0 0-126 0 0,0 0-83 0 0,0 0-110 0 0,0 0-91 0 0,1-3-72 0 0,-1 3-359 0 0,0-1 0 0 0,0 0-1 0 0,0 0 1 0 0,0 0 0 0 0,0 0-1 0 0,0 0 1 0 0,0 1 0 0 0,0-1-1 0 0,-1 0 1 0 0,1 0 0 0 0,0 0-1 0 0,0 1 1 0 0,-1-1 0 0 0,1 0-1 0 0,0 0 1 0 0,-1 1 0 0 0,1-1-1 0 0,-1 0 1 0 0,1 1 0 0 0,-1-1-1 0 0,1 0 1 0 0,-1 1 0 0 0,1-1-1 0 0,-1 1 1 0 0,0-1 0 0 0,1 1-1 0 0,-1-1 1 0 0,0 1 0 0 0,0-1-1 0 0,1 1 1 0 0,-1 0-1 0 0,0-1 1 0 0,0 1 0 0 0,0 0-1 0 0,1 0 1 0 0,-1-1 0 0 0,0 1-1 0 0,0 0 1 0 0,0 0 0 0 0,0 0-1 0 0,1 0 1 0 0,-1 0 0 0 0,0 0-1 0 0,0 1 1 0 0,0-1 0 0 0,0 0-1 0 0,1 0 1 0 0,-1 1 0 0 0,0-1-1 0 0,0 0 1 0 0,1 1 0 0 0,-1-1-1 0 0,0 1-44 0 0,-2-1-60 0 0,-9 3 492 0 0,25-11 107 0 0,25-20 178 0 0,-54 35-500 0 0,27-7-2543 0 0,-5 0-3519 0 0,-1 0-6400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2593 0 0,'0'0'3754'0'0,"0"0"-1346"0"0,0 0-718 0 0,0 0-76 0 0,0 0 67 0 0,0 0-6 0 0,0 0-164 0 0,0 0-294 0 0,0 0-315 0 0,0 0-253 0 0,0 0-119 0 0,6 9 654 0 0,-4-6 1985 0 0,7 8 329 0 0,40 6-2479 0 0,187-13 323 0 0,-140-7-941 0 0,-98 2-733 0 0,-2-1-4469 0 0,-3 5-7336 0 0,5 0 34 0 0</inkml:trace>
  <inkml:trace contextRef="#ctx0" brushRef="#br0" timeOffset="454.855">28 412 8386 0 0,'0'0'3038'0'0,"0"0"-955"0"0,0 0-409 0 0,0 0-21 0 0,0 0-48 0 0,0 0-146 0 0,0 0-279 0 0,0 0-307 0 0,0 0-222 0 0,0 0-120 0 0,0 0-55 0 0,0 0-19 0 0,0 0 18 0 0,11 2 3212 0 0,19 1-2818 0 0,144-9 470 0 0,-54-4-1581 0 0,-126 17 15 0 0,1-1-3313 0 0,1-4-8597 0 0,4-2 240 0 0</inkml:trace>
  <inkml:trace contextRef="#ctx0" brushRef="#br0" timeOffset="1444.946">193 26 2529 0 0,'0'0'1575'0'0,"0"0"-52"0"0,0 0 102 0 0,0 0 232 0 0,0 0 83 0 0,0 0-58 0 0,0 0-189 0 0,0 0-267 0 0,0 0-211 0 0,0 0-163 0 0,0 0-128 0 0,0 0-74 0 0,-2-6-58 0 0,-1-1-123 0 0,-2-5-777 0 0,1 15 7782 0 0,35 48-6990 0 0,-18-33-606 0 0,1-1 0 0 0,1 0 0 0 0,0-1-1 0 0,1-1 1 0 0,1 0 0 0 0,0-1-1 0 0,1-1 1 0 0,0-1 0 0 0,1 0-1 0 0,0-2 1 0 0,19 8-78 0 0,6 11 122 0 0,-67 5 507 0 0,-110 112-529 0 0,-15 27 7 0 0,132-154-55 0 0,33-51-6559 0 0,-9 24 1097 0 0,-4 0-7010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3161 0 0,'0'0'1984'0'0,"0"0"-112"0"0,0 0 56 0 0,0 0 113 0 0,0 0 22 0 0,0 0-193 0 0,0 0-361 0 0,0 0-320 0 0,0 0-178 0 0,0 0-99 0 0,0 0-49 0 0,0 0-21 0 0,0 0-38 0 0,1-4 5273 0 0,304-11-4875 0 0,-27 11-566 0 0,-293 1 336 0 0,-24-48-904 0 0,-19-57-83 0 0,44 85-21 0 0,-1-1-614 0 0,7 10-3442 0 0,8 13 791 0 0,0 1-3788 0 0,0 0-5395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0 0 0,'0'0'982'0'0,"0"0"130"0"0,0 0 100 0 0,0 0 90 0 0,0 0 51 0 0,0 0 56 0 0,0 0 79 0 0,0 0 43 0 0,0 0-24 0 0,0 0-67 0 0,-1-4-98 0 0,-7-13-77 0 0,-5 8 5783 0 0,8 7-6213 0 0,12 2 4380 0 0,14-2-3815 0 0,12 0-1644 0 0,295-5 1060 0 0,-189 3-1891 0 0,-133 18-3876 0 0,0-8-428 0 0,-1-4-6883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2697 0 0,'0'0'2983'0'0,"0"0"-664"0"0,0 0-355 0 0,0 0-48 0 0,0 0-31 0 0,0 0-107 0 0,0 0-242 0 0,0 0-261 0 0,0 0-220 0 0,0 0-195 0 0,0 0-105 0 0,-1-7-39 0 0,1-49 1317 0 0,14 11-1416 0 0,2 1 0 0 0,3 1 1 0 0,1 1-1 0 0,2 1 0 0 0,1 0 0 0 0,3 2 1 0 0,8-9-618 0 0,-4 6 170 0 0,-14 18-87 0 0,1 1 0 0 0,0 1 0 0 0,2 0 0 0 0,1 2 0 0 0,12-10-83 0 0,-33 30 3 0 0,1 1 0 0 0,0-1-1 0 0,0 1 1 0 0,0-1 0 0 0,-1 1 0 0 0,1-1-1 0 0,0 1 1 0 0,0-1 0 0 0,0 1-1 0 0,0 0 1 0 0,0-1 0 0 0,0 1 0 0 0,0-1-1 0 0,0 1 1 0 0,0-1 0 0 0,0 1 0 0 0,0 0-1 0 0,0-1 1 0 0,0 1 0 0 0,1-1-1 0 0,-1 1 1 0 0,0-1 0 0 0,0 1 0 0 0,1-1-1 0 0,-1 1 1 0 0,0-1 0 0 0,1 1 0 0 0,-1-1-1 0 0,0 1 1 0 0,1-1 0 0 0,-1 0 0 0 0,1 1-1 0 0,-1-1 1 0 0,1 0 0 0 0,-1 1-1 0 0,1-1 1 0 0,-1 0 0 0 0,1 1 0 0 0,-1-1-1 0 0,1 0 1 0 0,-1 0 0 0 0,1 0 0 0 0,-1 0-1 0 0,1 1 1 0 0,-1-1 0 0 0,1 0-1 0 0,0 0 1 0 0,-1 0 0 0 0,1 0 0 0 0,-1 0-1 0 0,1 0 1 0 0,-1-1 0 0 0,1 1 0 0 0,-1 0-1 0 0,1 0 1 0 0,0 0 0 0 0,-1 0-1 0 0,1-1 1 0 0,-1 1 0 0 0,1 0 0 0 0,-1 0-1 0 0,1-1 1 0 0,-1 1 0 0 0,1 0 0 0 0,-1-1-1 0 0,0 1 1 0 0,1-1 0 0 0,-1 1 0 0 0,1-1-4 0 0,0 12 48 0 0,13 300 189 0 0,-14-261-196 0 0,-17 71-25 0 0,17-121-11 0 0,0 0 1 0 0,-1-1-1 0 0,1 1 0 0 0,0 0 1 0 0,0 0-1 0 0,-1 0 1 0 0,1 0-1 0 0,0 0 1 0 0,0-1-1 0 0,-1 1 1 0 0,1 0-1 0 0,0 0 1 0 0,-1 0-1 0 0,1 0 1 0 0,0 0-1 0 0,0 0 1 0 0,-1 0-1 0 0,1 0 1 0 0,0 0-1 0 0,-1 0 1 0 0,1 0-1 0 0,0 0 1 0 0,-1 0-1 0 0,1 0 1 0 0,0 0-1 0 0,0 0 0 0 0,-1 0 1 0 0,1 1-1 0 0,0-1 1 0 0,0 0-1 0 0,-1 0 1 0 0,1 0-1 0 0,0 0 1 0 0,0 0-1 0 0,-1 1 1 0 0,1-1-1 0 0,0 0 1 0 0,0 0-1 0 0,0 1 1 0 0,-1-1-1 0 0,1 0 1 0 0,0 0-1 0 0,0 1 1 0 0,0-1-5 0 0,-3-31-3 0 0,7 9-6 0 0,1 0-1 0 0,1 0 1 0 0,1 1-1 0 0,0 0 1 0 0,2 1-1 0 0,1 0 1 0 0,0 0-1 0 0,1 1 1 0 0,1 0-1 0 0,1 1 1 0 0,1 0-1 0 0,0 1 1 0 0,2 1-1 0 0,5-5 10 0 0,-7 5 4 0 0,133-132-24 0 0,-107 130 23 0 0,-34 43-87 0 0,-5 172 182 0 0,-7-84-56 0 0,13 11-8 0 0,-12-106-2057 0 0,2-17-2191 0 0,-2-1-3400 0 0,3 0-4044 0 0</inkml:trace>
  <inkml:trace contextRef="#ctx0" brushRef="#br0" timeOffset="1139.572">932 0 13555 0 0,'0'0'2090'0'0,"0"0"-547"0"0,0 0-168 0 0,0 0-31 0 0,0 0-102 0 0,0 0-194 0 0,0 0-271 0 0,0 0-253 0 0,0 0-133 0 0,0 0-48 0 0,0 0 72 0 0,0 0 63 0 0,0 0 50 0 0,3 7 17 0 0,8 13-69 0 0,14 28 98 0 0,-1 2 1 0 0,-3 0 0 0 0,-2 1 0 0 0,-2 1 0 0 0,6 35-575 0 0,15 104 210 0 0,-22-129-187 0 0,-3-53 135 0 0,-1-37-35 0 0,-6 11-99 0 0,107-289 128 0 0,-45 174-80 0 0,-28 62-68 0 0,-37 58-838 0 0,-4 10-4806 0 0,-2 8-7078 0 0,2-6 1596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69 443 1760 0 0,'0'0'2065'0'0,"0"0"-237"0"0,0 0-85 0 0,0 0 76 0 0,0 0 50 0 0,0 0-110 0 0,0 0-196 0 0,0 0-259 0 0,0 0-244 0 0,0 0-130 0 0,0 0-95 0 0,0 0-74 0 0,-6 6 5870 0 0,6-5-6384 0 0,0-1-2 0 0,0 0-8 0 0,0 0 5 0 0,0 0-21 0 0,0 0-31 0 0,0 0-16 0 0,0 0-8 0 0,0 0 6 0 0,0 0-4 0 0,0 0-8 0 0,25 4 1747 0 0,201-4-562 0 0,-120-4-954 0 0,-106 4-374 0 0,0 0 3 0 0,0 0-36 0 0,0 0-12 0 0,0 0 10 0 0,0 0 6 0 0,0 0 20 0 0,0 0 10 0 0,0 0-23 0 0,0 0 28 0 0,0 0 2 0 0,0 0-18 0 0,0 0 14 0 0,-47-2-6107 0 0,36 7 3715 0 0,3 0-2928 0 0,-1 2-6588 0 0</inkml:trace>
  <inkml:trace contextRef="#ctx0" brushRef="#br0" timeOffset="307.827">0 686 10362 0 0,'0'0'3714'0'0,"0"0"-1585"0"0,0 0-714 0 0,0 0-50 0 0,0 0 41 0 0,0 0 20 0 0,0 0-153 0 0,0 0-267 0 0,0 0-227 0 0,0 0-141 0 0,0 0-12 0 0,0 0-5 0 0,0 0 1 0 0,7 2-47 0 0,93 10 1290 0 0,82-16-754 0 0,-165 2-1563 0 0,14-4 187 0 0,-18-7-9853 0 0,-11 13-2210 0 0</inkml:trace>
  <inkml:trace contextRef="#ctx0" brushRef="#br0" timeOffset="1737.307">1164 38 4145 0 0,'0'0'2379'0'0,"0"0"-768"0"0,0 0-337 0 0,0 0 34 0 0,0 0 103 0 0,0 0 55 0 0,0 0-94 0 0,0 0-208 0 0,0 0-234 0 0,0 0-186 0 0,0 0-109 0 0,0 0-81 0 0,15-2-63 0 0,63-4 709 0 0,-77 6-848 0 0,-1 0-6 0 0,0 0-29 0 0,-6 22 4622 0 0,-90 27-4286 0 0,-165 61-51 0 0,199-78-152 0 0,58-17-136 0 0,6-11-286 0 0,0 1-1 0 0,0-1 1 0 0,1 0 0 0 0,0 0 0 0 0,0 0 0 0 0,0 0 0 0 0,0-1 0 0 0,0 1-1 0 0,1-1 1 0 0,0 0 0 0 0,0 0 0 0 0,0 0 0 0 0,0 0 0 0 0,0-1-1 0 0,0 1 1 0 0,1-1 0 0 0,-1 0 0 0 0,1-1 0 0 0,-1 1 0 0 0,1-1-1 0 0,0 0 1 0 0,-1 0 0 0 0,1 0 0 0 0,2-1-28 0 0,282 59 552 0 0,-287-58-546 0 0,0 1 0 0 0,0 0 0 0 0,-1 0 1 0 0,1 0-1 0 0,-1 0 0 0 0,0 0 0 0 0,1 0 0 0 0,-1 0 0 0 0,0 0 0 0 0,0 0 0 0 0,-1 1 1 0 0,1-1-1 0 0,0 0 0 0 0,-1 1 0 0 0,1-1 0 0 0,-1 0 0 0 0,0 1 0 0 0,0-1 0 0 0,0 1 1 0 0,0-1-1 0 0,0 0 0 0 0,0 1 0 0 0,-1-1 0 0 0,1 1 0 0 0,-1-1 0 0 0,1 0 0 0 0,-1 0 0 0 0,0 1 1 0 0,0-1-1 0 0,0 0 0 0 0,-1 0 0 0 0,1 0 0 0 0,0 0 0 0 0,-1 0 0 0 0,1 0 0 0 0,-1 0 1 0 0,0-1-1 0 0,1 1 0 0 0,-1 0 0 0 0,0-1 0 0 0,0 1 0 0 0,0-1 0 0 0,0 0 0 0 0,0 0-6 0 0,-135 99 168 0 0,-108 55-77 0 0,-40 51-60 0 0,282-204-31 0 0,0 1-1 0 0,0-1 1 0 0,1 1 0 0 0,-1 0-1 0 0,1 0 1 0 0,-1 0 0 0 0,1 0 0 0 0,0 0-1 0 0,0 0 1 0 0,0 1 0 0 0,0-1-1 0 0,1 0 1 0 0,-1 1 0 0 0,1 0-1 0 0,0-1 1 0 0,0 1 0 0 0,0 0 0 0 0,1 0-1 0 0,-1-1 1 0 0,1 1 0 0 0,0 0-1 0 0,0 0 1 0 0,1 0 0 0 0,65 8 132 0 0,418-60 499 0 0,-416 45-507 0 0,-68 3-116 0 0,0 0 4 0 0,0 0-8 0 0,0 0-63 0 0,0 0 23 0 0,0 0 4 0 0,0 0-5 0 0,-5 0-1153 0 0,4 0-9836 0 0,5 0-1013 0 0</inkml:trace>
  <inkml:trace contextRef="#ctx0" brushRef="#br0" timeOffset="2671.287">1232 1002 0 0 0,'0'0'1191'0'0,"0"0"125"0"0,0 0 190 0 0,0 0 144 0 0,0 0 3 0 0,0 0-70 0 0,0 0-86 0 0,0 0-70 0 0,0 0 2 0 0,0 0-1 0 0,0 0-49 0 0,0 0-64 0 0,-4 7 789 0 0,2-7 3593 0 0,3-11-5423 0 0,-1 1 1 0 0,1-1 0 0 0,1 1-1 0 0,0-1 1 0 0,1 1-1 0 0,0 0 1 0 0,0 0 0 0 0,1 0-1 0 0,0 0 1 0 0,1 1-1 0 0,0-1 1 0 0,1 0-275 0 0,16-23 112 0 0,2 0 1 0 0,1 2-1 0 0,2 0 1 0 0,0 2-1 0 0,2 1 1 0 0,2 1-1 0 0,12-7-112 0 0,40-32 108 0 0,-79 96-172 0 0,1 200 172 0 0,7-188-84 0 0,-11-41-23 0 0,-1-1 0 0 0,0 1 0 0 0,1 0 0 0 0,-1-1 0 0 0,1 1 0 0 0,-1-1 0 0 0,1 1 0 0 0,-1-1 0 0 0,1 1 0 0 0,-1-1 0 0 0,1 0 0 0 0,-1 1 0 0 0,1-1 0 0 0,0 0 0 0 0,-1 1 0 0 0,1-1 0 0 0,-1 0 0 0 0,1 0 0 0 0,0 0 0 0 0,-1 1 0 0 0,1-1 0 0 0,0 0 0 0 0,-1 0 0 0 0,1 0 0 0 0,0 0 0 0 0,0 0 0 0 0,-1 0 0 0 0,1 0 0 0 0,0-1 0 0 0,-1 1 0 0 0,1 0 0 0 0,0 0 0 0 0,-1 0 0 0 0,1-1 0 0 0,-1 1 0 0 0,1 0 0 0 0,0-1 0 0 0,-1 1 0 0 0,1 0 0 0 0,-1-1 0 0 0,1 1 0 0 0,-1-1 0 0 0,1 1 0 0 0,-1-1 0 0 0,1 1 0 0 0,-1-1 0 0 0,0 1 0 0 0,1-1 0 0 0,-1 0 0 0 0,1 1 0 0 0,-1-1 0 0 0,0 1 0 0 0,0-1 0 0 0,0 0 0 0 0,1 1 0 0 0,-1-2-1 0 0,124-175 116 0 0,-100 134-116 0 0,2 1 0 0 0,2 1 0 0 0,1 1 0 0 0,5-2 0 0 0,-24 30 37 0 0,-4 5-65 0 0,-8 22-26 0 0,-31 154 199 0 0,13-60-77 0 0,-1 57 32 0 0,21-147-4268 0 0,16-1-9092 0 0,-15-18 1055 0 0</inkml:trace>
  <inkml:trace contextRef="#ctx0" brushRef="#br0" timeOffset="3019.539">2106 932 16700 0 0,'0'0'1372'0'0,"0"0"-440"0"0,0 0 3 0 0,0 0 121 0 0,0 0 23 0 0,0 0-151 0 0,0 0-281 0 0,0 0-272 0 0,0 0-104 0 0,0 0-5 0 0,0 0 24 0 0,0 0 19 0 0,0 0-16 0 0,-1 11-15 0 0,-19 81 431 0 0,2-44-426 0 0,18-49-389 0 0,0 1 0 0 0,0 0 0 0 0,0 0 0 0 0,-1 0 0 0 0,1-1 0 0 0,0 1 0 0 0,0 0 0 0 0,0 0 1 0 0,0-1-1 0 0,0 1 0 0 0,0 0 0 0 0,0 0 0 0 0,0 0 0 0 0,0-1 0 0 0,0 1 0 0 0,-1 0 0 0 0,1 0 0 0 0,0 0 0 0 0,0 0 0 0 0,0-1 0 0 0,0 1 0 0 0,0 0 0 0 0,-1 0 0 0 0,1 0 0 0 0,0 0 0 0 0,0 0 1 0 0,0 0-1 0 0,-1 0 0 0 0,1-1 0 0 0,0 1 0 0 0,0 0 0 0 0,0 0 0 0 0,-1 0 0 0 0,1 0 0 0 0,0 0 0 0 0,0 0 0 0 0,-1 0 0 0 0,1 0 0 0 0,0 0 0 0 0,0 0 0 0 0,0 0 0 0 0,-1 0 0 0 0,1 0 0 0 0,0 0 0 0 0,0 0 106 0 0,-1-12-7923 0 0,1 8-3460 0 0</inkml:trace>
  <inkml:trace contextRef="#ctx0" brushRef="#br0" timeOffset="3448.147">2158 605 8482 0 0,'0'0'3927'0'0,"0"0"-1810"0"0,0 0-722 0 0,0 0 18 0 0,0 0 53 0 0,0 0-72 0 0,0 0-214 0 0,0 0-325 0 0,0 0-238 0 0,0 0-119 0 0,0 0-100 0 0,0 0-19 0 0,-2-8 2775 0 0,14-11-1891 0 0,-44 38-1058 0 0,32-19-170 0 0,0 0-43 0 0,0 0-17 0 0,0 0 37 0 0,0 0 1 0 0,0 0-12 0 0,0 0 18 0 0,0 0-14 0 0,0 0-55 0 0,0 0 50 0 0,0 0-8 0 0,0 0-38 0 0,0 0-55 0 0,0 0-60 0 0,0 0-99 0 0,0 0-150 0 0,7 5-6855 0 0,-5-3-1607 0 0,0-1-2750 0 0</inkml:trace>
  <inkml:trace contextRef="#ctx0" brushRef="#br0" timeOffset="5356.75">2197 535 1488 0 0,'0'0'4708'0'0,"0"0"-2749"0"0,0 0-1348 0 0,0 0-276 0 0,0 0 181 0 0,0 0 403 0 0,0 0 321 0 0,0 0 176 0 0,0 0 30 0 0,0 0-94 0 0,0 0-93 0 0,0 0-103 0 0,0 0-110 0 0,15 3-166 0 0,49 12-118 0 0,-61-15-663 0 0,1 1 0 0 0,-1-1 0 0 0,1 0 0 0 0,-1 0 0 0 0,1 0 0 0 0,-1 0 0 0 0,1-1 0 0 0,-1 1 0 0 0,0-1 0 0 0,1 0 0 0 0,-1 0 0 0 0,0 0 0 0 0,1 0 0 0 0,-1-1 0 0 0,0 1 0 0 0,0-1 0 0 0,0 0 0 0 0,0 0 0 0 0,1-1-99 0 0,4-3 268 0 0,0 1-16 0 0,0 0-1 0 0,-1 0 0 0 0,0-1 0 0 0,0 0 1 0 0,-1-1-1 0 0,0 0 0 0 0,0 0 1 0 0,0 0-1 0 0,-1-1 0 0 0,0 1 0 0 0,0-1 1 0 0,2-8-252 0 0,-5 56 646 0 0,-17 248-488 0 0,27-93-97 0 0,22-60-9 0 0,-32-130-161 0 0,5 12 492 0 0,-1-28 253 0 0,43-146-224 0 0,-34 119-326 0 0,105-208 197 0 0,-6-34-191 0 0,-103 258-56 0 0,-11 22-29 0 0,0 0-27 0 0,0 0-8 0 0,0 0 8 0 0,0 0-11 0 0,0 0-34 0 0,0 0-30 0 0,-4 19-581 0 0,-6 22-2611 0 0,8-27-1300 0 0,0-1-4475 0 0,2-5-2068 0 0</inkml:trace>
  <inkml:trace contextRef="#ctx0" brushRef="#br0" timeOffset="6227">2865 954 3065 0 0,'0'0'2626'0'0,"0"0"-558"0"0,0 0-170 0 0,0 0 154 0 0,0 0 97 0 0,0 0-117 0 0,0 0-360 0 0,0 0-455 0 0,0 0-385 0 0,0 0-247 0 0,0 0-109 0 0,0 0-27 0 0,0 0 21 0 0,0 4 54 0 0,-20 129 3022 0 0,7-59-2836 0 0,49-83-1477 0 0,-21-21-2738 0 0,-9 9-7736 0 0,-4 14 383 0 0</inkml:trace>
  <inkml:trace contextRef="#ctx0" brushRef="#br0" timeOffset="6659.036">2986 664 9474 0 0,'0'0'2195'0'0,"0"0"-488"0"0,0 0-190 0 0,0 0-36 0 0,0 0-113 0 0,0 0-193 0 0,0 0-285 0 0,0 0-219 0 0,0 0-111 0 0,0 0-80 0 0,0 0-39 0 0,0 0 3 0 0,-3-7 1894 0 0,3 6-2314 0 0,-2 2 1763 0 0,-55 31-1432 0 0,55-32-3572 0 0,5 0-6051 0 0,-2 0-2425 0 0</inkml:trace>
  <inkml:trace contextRef="#ctx0" brushRef="#br0" timeOffset="7771.452">2211 273 5601 0 0,'0'0'2757'0'0,"0"0"-537"0"0,0 0-285 0 0,0 0-42 0 0,0 0-17 0 0,0 0-138 0 0,0 0-234 0 0,0 0-274 0 0,0 0-250 0 0,0 0-181 0 0,0 0-112 0 0,0 0-94 0 0,0 0-54 0 0,-2-1-40 0 0,-2-5 2071 0 0,5 6-2456 0 0,-1 0 1 0 0,21 0 682 0 0,320-36 894 0 0,-68 24-332 0 0,-284-6-1012 0 0,-59-122-282 0 0,50 89-798 0 0,14 45 560 0 0,5 4-4120 0 0,0 2-6271 0 0,1 0-2173 0 0</inkml:trace>
  <inkml:trace contextRef="#ctx0" brushRef="#br0" timeOffset="9112.882">2119 686 0 0 0,'0'0'795'0'0,"0"0"537"0"0,0 0 191 0 0,0 0 3 0 0,0 0-86 0 0,0 0-110 0 0,0 0-139 0 0,0 0-148 0 0,0 0-133 0 0,0 0-87 0 0,0 0-20 0 0,1 2 4622 0 0,2 7 103 0 0,6-27-4502 0 0,19-19-577 0 0,-49 60-2887 0 0,10-15-2523 0 0,2-3-4242 0 0,4-5 661 0 0</inkml:trace>
  <inkml:trace contextRef="#ctx0" brushRef="#br0" timeOffset="9770.914">2162 649 0 0 0,'0'0'264'0'0,"0"0"264"0"0,0 0 96 0 0,0 0 6 0 0,0 0-17 0 0,0 0-58 0 0,0 0-171 0 0,0 0-168 0 0,0 0-160 0 0,0 0-163 0 0,0 0-175 0 0,0 0-188 0 0,0 0-180 0 0,0-3-173 0 0,-1 2 634 0 0,1 1 157 0 0,0 0 1 0 0,0 0-1 0 0,-1 0 1 0 0,1 0 0 0 0,0 0-1 0 0,0 1 1 0 0,-1-1 0 0 0,1 0-1 0 0,0 0 1 0 0,0 0 0 0 0,-1 0-1 0 0,1 0 1 0 0,0 0 0 0 0,0 0-1 0 0,-1 0 1 0 0,1 0-1 0 0,0 0 1 0 0,0 0 0 0 0,0 0-1 0 0,-1-1 1 0 0,1 1 0 0 0,0 0-1 0 0,0 0 1 0 0,-1 0 0 0 0,1 0-1 0 0,0 0 1 0 0,0 0-1 0 0,0 0 1 0 0,-1-1 0 0 0,1 1-1 0 0,0 0 1 0 0,0 0 0 0 0,0 0-1 0 0,0-1 1 0 0,-1 1 0 0 0,1 0-1 0 0,0 0 1 0 0,0 0-1 0 0,0-1 1 0 0,0 1 0 0 0,0 0-1 0 0,0 0 1 0 0,0-1 31 0 0,-1 4 10575 0 0,5-20-3794 0 0,-4 17-6177 0 0,0 0-67 0 0,0 0-58 0 0,0 0-32 0 0,0 0-32 0 0,0 0-31 0 0,0 0-20 0 0,0 0-84 0 0,-16 3 160 0 0,11 1-471 0 0,3-2 1040 0 0,17-11 75 0 0,-2 14 299 0 0,-12 4-4001 0 0,1 3-8474 0 0,-1-9 51 0 0</inkml:trace>
  <inkml:trace contextRef="#ctx0" brushRef="#br0" timeOffset="10541.058">2114 884 0 0 0,'0'0'811'0'0,"0"0"280"0"0,0 0 116 0 0,0 0-16 0 0,0 0-70 0 0,0 0-66 0 0,0 0-32 0 0,0 0 8 0 0,0 0 37 0 0,0 0 22 0 0,0 0-17 0 0,1-4-46 0 0,6-13-45 0 0,-5 21 7203 0 0,2 32-6592 0 0,-38 104 195 0 0,34-100-1449 0 0,0-40-321 0 0,30 4 928 0 0,31-23-179 0 0,-37 12-587 0 0,-24 7-197 0 0,0 0 9 0 0,0 0 6 0 0,0 0-15 0 0,0 0 24 0 0,0 0 2 0 0,0 0-1 0 0,0 0-4 0 0,0 0-20 0 0,0 0-28 0 0,0 0-37 0 0,0 0-21 0 0,1-12-6088 0 0,0 9-3705 0 0,1 0-1347 0 0</inkml:trace>
  <inkml:trace contextRef="#ctx0" brushRef="#br0" timeOffset="11503.483">2147 675 0 0 0,'0'0'641'0'0,"0"0"586"0"0,0 0 454 0 0,0 0 287 0 0,0 0 73 0 0,0 0-146 0 0,0 0-247 0 0,0 0-222 0 0,0 0-169 0 0,0 0-106 0 0,0 0-47 0 0,2-5-58 0 0,3-4-825 0 0,-2 3 1117 0 0,-2 4 2916 0 0,-21 12-2885 0 0,20-9-1265 0 0,0-1 13 0 0,0 0-14 0 0,0 0-2 0 0,0 0-5 0 0,0 0-9 0 0,0 0-9 0 0,0 0 16 0 0,0 0 3 0 0,0 0-21 0 0,0 0-15 0 0,0 0-21 0 0,0 0-16 0 0,0 0 16 0 0,0 0 15 0 0,0 0-15 0 0,0 0 11 0 0,23-16 798 0 0,-2-7-13 0 0,-18 17-96 0 0,-15 14-529 0 0,-14 21-176 0 0,26-29-16 0 0,0 1-1 0 0,0 1-6 0 0,0-1-29 0 0,0-1 33 0 0,0 0-4 0 0,0 0 3 0 0,4-2 27 0 0,-1 1 0 0 0,1-1 1 0 0,-1 0-1 0 0,1 0 0 0 0,-1 0 0 0 0,0 0 1 0 0,0-1-1 0 0,0 1 0 0 0,0-1 0 0 0,-1 0 1 0 0,1 0-1 0 0,-1 0 0 0 0,1 0 1 0 0,-1 0-1 0 0,0 0 0 0 0,0-1 0 0 0,-1 1 1 0 0,1-1-1 0 0,-1 0 0 0 0,1-1-42 0 0,-2 4 7 0 0,-1-1-1 0 0,0 1 0 0 0,1 0 1 0 0,-1-1-1 0 0,0 1 0 0 0,0 0 1 0 0,0 0-1 0 0,0 0 1 0 0,0-1-1 0 0,0 1 0 0 0,0 0 1 0 0,0 0-1 0 0,0 1 1 0 0,0-1-1 0 0,-1 0 0 0 0,1 0 1 0 0,0 1-1 0 0,-1-1 0 0 0,1 0 1 0 0,0 1-1 0 0,-1-1 1 0 0,1 1-1 0 0,-1 0 0 0 0,1 0 1 0 0,-1-1-1 0 0,1 1 0 0 0,-1 0 1 0 0,1 0-1 0 0,-1 0 1 0 0,1 0-1 0 0,0 1 0 0 0,-1-1 1 0 0,1 0-1 0 0,-1 1 0 0 0,1-1 1 0 0,-1 1-1 0 0,0 0-6 0 0,-54 25-89 0 0,101-15 250 0 0,-36-22-258 0 0,-10 11-135 0 0,-3 6-4993 0 0,1-1-4852 0 0,3-5-2402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3:06.2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1 232 0 0 0,'0'0'205'0'0,"0"0"537"0"0,0 0 306 0 0,0 0 247 0 0,0 0 228 0 0,34-5 125 0 0,108-15 23 0 0,200-17 7451 0 0,318 18-3412 0 0,23-7-4057 0 0,-378 0-1317 0 0,1 10 628 0 0,14 14-964 0 0,-276 2 11 0 0,264 11 296 0 0,-6-4-18 0 0,-195-6-185 0 0,246-13 363 0 0,-112 5-117 0 0,-83 22-213 0 0,85-8-84 0 0,241-7 30 0 0,-35-14-46 0 0,-66 21 14 0 0,-90-37-83 0 0,27-11 39 0 0,-128 27-15 0 0,-13 13 48 0 0,293 9-55 0 0,-62 7 31 0 0,9-15 3 0 0,-113-18 14 0 0,40 3 19 0 0,236 48-109 0 0,-122-11-47 0 0,-263-32 100 0 0,42 9 17 0 0,39-5 15 0 0,-16 1-67 0 0,-123 9 78 0 0,-96-8-55 0 0,-43 4 0 0 0,0 0 44 0 0,0 0 9 0 0,0 0-9 0 0,0 0-1 0 0,0 0-15 0 0,0 0-8 0 0,0 0-7 0 0,0 0 25 0 0,0 0-28 0 0,0 0 1 0 0,0 0 9 0 0,0 0-20 0 0,0 0 20 0 0,0 0-11 0 0,0 0-15 0 0,0 0-1 0 0,0 0 24 0 0,0 0-9 0 0,-30 0-4031 0 0,10 1-6608 0 0,13 2-1538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50 277 3361 0 0,'0'0'2032'0'0,"0"0"-77"0"0,0 0-46 0 0,0 0 64 0 0,0 0-55 0 0,0 0-164 0 0,0 0-200 0 0,0 0-265 0 0,0 0-191 0 0,0 0-189 0 0,0 0-159 0 0,-9 0-91 0 0,-24 0-35 0 0,25 0-27 0 0,8 0-30 0 0,0 0-32 0 0,0 0-99 0 0,0 0-24 0 0,0 0-45 0 0,0 0-43 0 0,26 3 3530 0 0,76 6-2917 0 0,289-6 117 0 0,-276 8-929 0 0,-103-8-80 0 0,0 0-1 0 0,0 0 0 0 0,1-1 1 0 0,-1-1-1 0 0,1 0 0 0 0,-1-1 0 0 0,1 0 1 0 0,0-1-1 0 0,5-1-44 0 0,61-12 247 0 0,-79 14-245 0 0,-51 8-7861 0 0,31 2 3094 0 0,9-3-1399 0 0,-3 1-5705 0 0</inkml:trace>
  <inkml:trace contextRef="#ctx0" brushRef="#br0" timeOffset="749.003">162 608 0 0 0,'0'0'581'0'0,"0"0"637"0"0,0 0 196 0 0,0 0 45 0 0,0 0-30 0 0,0 0-47 0 0,0 0-104 0 0,0 0-88 0 0,0 0-157 0 0,0 0-201 0 0,0 0-60 0 0,0 0-17 0 0,0 0 57 0 0,-8 0 75 0 0,-21 0-305 0 0,20 0 3064 0 0,-2 0 3772 0 0,11 0-7210 0 0,28 0 2126 0 0,193 11-883 0 0,178-11-543 0 0,-300 12-741 0 0,-71-12-98 0 0,-28 0-61 0 0,0 0-10 0 0,0 0 22 0 0,0 0-8 0 0,0 0-7 0 0,0 0-6 0 0,0 0 11 0 0,0 0-7 0 0,0 0-16 0 0,-34-12-829 0 0,28 6 41 0 0,-12-13-1813 0 0,8 3-4776 0 0,8 10-4540 0 0</inkml:trace>
  <inkml:trace contextRef="#ctx0" brushRef="#br0" timeOffset="1930.967">549 78 2328 0 0,'0'0'2798'0'0,"0"0"-482"0"0,0 0-356 0 0,0 0-174 0 0,0 0-137 0 0,0 0-130 0 0,0 0-144 0 0,0 0-170 0 0,0 0-128 0 0,0 0-81 0 0,0 0-30 0 0,0 0-27 0 0,0 0-14 0 0,-3-12-6 0 0,-9-52 722 0 0,12 63-935 0 0,0 1-82 0 0,0 0-95 0 0,0 0-47 0 0,0 0-52 0 0,0 0-63 0 0,0 0-42 0 0,0 0-44 0 0,0 0-39 0 0,0 0-20 0 0,0 0 14 0 0,0 0-61 0 0,0 0 0 0 0,0 0-3 0 0,0 0-55 0 0,4 18 1173 0 0,58 56-1038 0 0,-13-11-67 0 0,2-1 0 0 0,3-4 0 0 0,59 50-185 0 0,-12-6 144 0 0,-64-64-16 0 0,-24-27-116 0 0,-7-4-8 0 0,-6-7 1 0 0,0 0 22 0 0,0 0-31 0 0,0 0 14 0 0,0 0-15 0 0,0 0-14 0 0,0 0 11 0 0,0 0 22 0 0,0 0 26 0 0,0 0-19 0 0,0 0 9 0 0,0 0-22 0 0,0 0-16 0 0,0 0 34 0 0,0 0 0 0 0,0 0-8 0 0,0 0 4 0 0,0 0 0 0 0,0 0 24 0 0,0 0 7 0 0,0 0-26 0 0,0 0 1 0 0,0 0 0 0 0,0 0 10 0 0,0 0 4 0 0,0 0-21 0 0,0 0-1 0 0,0 0 12 0 0,0 0-12 0 0,0 0-9 0 0,0 0-22 0 0,0 0 3 0 0,0 0 33 0 0,0 0 17 0 0,0 0 7 0 0,-19 4 163 0 0,-51 40-212 0 0,-239 177 0 0 0,201-126 0 0 0,74-46 0 0 0,34-47 0 0 0,0-4 0 0 0,0-2-11 0 0,0 4-82 0 0,14-7-5052 0 0,-7 6-5171 0 0,0 1-2973 0 0</inkml:trace>
  <inkml:trace contextRef="#ctx0" brushRef="#br0" timeOffset="25841.915">1430 248 1416 0 0,'0'0'2035'0'0,"0"0"-118"0"0,0 0-19 0 0,0 0 69 0 0,0 0 14 0 0,0 0-167 0 0,0 0-338 0 0,0 0-330 0 0,0 0-216 0 0,0 0-137 0 0,0 0-50 0 0,4-5 3948 0 0,3-6-2937 0 0,-2 1-1604 0 0,1 1-1 0 0,0-1 0 0 0,0 1 1 0 0,1 0-1 0 0,0 0 0 0 0,0 1 1 0 0,1 0-1 0 0,0 1 1 0 0,1-1-1 0 0,0 1 0 0 0,0 1 1 0 0,0 0-1 0 0,1 0 0 0 0,0 1-149 0 0,6-6 179 0 0,-13 11-163 0 0,-1 0-1 0 0,0 0 0 0 0,0 0 1 0 0,0 0-1 0 0,1 0 1 0 0,-1 0-1 0 0,0 1 1 0 0,0-1-1 0 0,0 1 1 0 0,1 0-1 0 0,-1 0 0 0 0,0-1 1 0 0,0 1-1 0 0,0 1 1 0 0,0-1-1 0 0,-1 0 1 0 0,1 0-1 0 0,0 1 1 0 0,0-1-1 0 0,-1 1 1 0 0,1-1-1 0 0,-1 1 0 0 0,1 0 1 0 0,-1 0-1 0 0,0-1 1 0 0,0 1-1 0 0,0 0 1 0 0,0 0-1 0 0,0 0 1 0 0,0 0-1 0 0,0 1 1 0 0,-1-1-1 0 0,1 0 0 0 0,-1 0 1 0 0,1 0-1 0 0,-1 0 1 0 0,0 1-1 0 0,0-1 1 0 0,0 0-1 0 0,0 0 1 0 0,0 1-1 0 0,-1-1 1 0 0,1 0-1 0 0,-1 0-15 0 0,5 12 54 0 0,4 30 61 0 0,-1 0 1 0 0,-2 0 0 0 0,-1 1 0 0 0,-3-1-1 0 0,-2 4-115 0 0,-9 146 198 0 0,-34 63 40 0 0,32-216-48 0 0,12-41-153 0 0,0 0 13 0 0,0 0 7 0 0,0 0 26 0 0,0 0 47 0 0,0-30 493 0 0,0 7-605 0 0,2-1-1 0 0,1 1 0 0 0,1 0 1 0 0,1 0-1 0 0,1 0 1 0 0,1 1-1 0 0,1-1 1 0 0,1 2-1 0 0,11-20-17 0 0,3-3 0 0 0,2 0 0 0 0,1 1 0 0 0,3 2 0 0 0,1 0-1 0 0,2 3 1 0 0,18-17 0 0 0,75-51 40 0 0,-90 91-112 0 0,-18 42 127 0 0,14 76 23 0 0,-26-71-71 0 0,-1-1-1 0 0,-2 0 1 0 0,-1 1 0 0 0,-1 0-1 0 0,-2-1 1 0 0,-1 0-1 0 0,-1 1 1 0 0,-2-1-1 0 0,-2 0 1 0 0,-8 22-7 0 0,-4 13-47 0 0,20-65 59 0 0,0-1-13 0 0,0 0-30 0 0,0 0 46 0 0,0 0-2 0 0,0-26 111 0 0,2 7-128 0 0,2 1 1 0 0,0 0-1 0 0,1 0 0 0 0,1 1 0 0 0,0 0 0 0 0,1 0 1 0 0,1 0-1 0 0,1 1 0 0 0,1 0 0 0 0,0 0 0 0 0,7-8 4 0 0,3-6 21 0 0,133-195-51 0 0,-42 112 10 0 0,-110 113 20 0 0,0-1 0 0 0,-1 1-1 0 0,1 0 1 0 0,0 0 0 0 0,0 0-1 0 0,-1 0 1 0 0,1 0 0 0 0,0 1-1 0 0,0-1 1 0 0,-1 0-1 0 0,1 0 1 0 0,0 0 0 0 0,-1 1-1 0 0,1-1 1 0 0,0 0 0 0 0,-1 0-1 0 0,1 1 1 0 0,0-1-1 0 0,-1 1 1 0 0,1-1 0 0 0,-1 1-1 0 0,1-1 1 0 0,-1 1 0 0 0,1-1-1 0 0,-1 1 1 0 0,1-1 0 0 0,-1 1-1 0 0,0 0 1 0 0,1-1-1 0 0,-1 1 1 0 0,0-1 0 0 0,1 1-1 0 0,-1 0 1 0 0,0 0 0 0 0,0-1-1 0 0,0 1 1 0 0,1 0 0 0 0,-1-1-1 0 0,0 1 1 0 0,0 0-1 0 0,0 0 1 0 0,0-1 0 0 0,0 1-1 0 0,-1 0 1 0 0,1 0 0 0 0,0-1-1 0 0,0 1 1 0 0,0 0 0 0 0,-1-1-1 0 0,1 1 1 0 0,0 0 0 0 0,2 52 150 0 0,-21 183 235 0 0,-4 47-179 0 0,14-306-6779 0 0,9 17 668 0 0,0 1-6345 0 0</inkml:trace>
  <inkml:trace contextRef="#ctx0" brushRef="#br0" timeOffset="32992.591">2853 428 4585 0 0,'0'0'3169'0'0,"0"0"-1036"0"0,0 0-412 0 0,0 0-22 0 0,0 0-28 0 0,0 0-171 0 0,0 0-218 0 0,0 0-227 0 0,0 0-223 0 0,0 0-88 0 0,0 0-100 0 0,-2-4 5309 0 0,-40 42-4926 0 0,31-26-960 0 0,0 0-1 0 0,0 1 0 0 0,1 0 1 0 0,1 0-1 0 0,1 1 1 0 0,0 1-1 0 0,0 0 0 0 0,1 0 1 0 0,-1 6-67 0 0,5-15 13 0 0,0 1 0 0 0,1-1 0 0 0,-1 1 1 0 0,2 0-1 0 0,-1 0 0 0 0,1 0 0 0 0,0 0 1 0 0,0 0-1 0 0,0 0 0 0 0,1 0 0 0 0,1 0 0 0 0,-1 1 1 0 0,1-1-1 0 0,0 0 0 0 0,1 0 0 0 0,-1 0 1 0 0,1-1-1 0 0,1 1 0 0 0,-1 0 0 0 0,1-1 0 0 0,1 1 1 0 0,-1-1-1 0 0,3 2-13 0 0,-3-3 27 0 0,1 0 1 0 0,0-1 0 0 0,0 0-1 0 0,1 0 1 0 0,-1 0-1 0 0,1 0 1 0 0,0-1-1 0 0,0 0 1 0 0,0 0-1 0 0,1 0 1 0 0,-1 0 0 0 0,1-1-1 0 0,-1 0 1 0 0,1 0-1 0 0,0-1 1 0 0,0 1-1 0 0,0-1 1 0 0,0-1 0 0 0,0 1-1 0 0,0-1 1 0 0,5 0-28 0 0,3-1 55 0 0,-1 0 0 0 0,0 0 0 0 0,1-1 1 0 0,-1-1-1 0 0,0 0 0 0 0,0-1 1 0 0,-1 0-1 0 0,1-1 0 0 0,-1 0 0 0 0,0-1 1 0 0,0-1-1 0 0,-1 0 0 0 0,0 0 0 0 0,0-1 1 0 0,-1-1-1 0 0,0 1 0 0 0,0-2 1 0 0,-1 1-1 0 0,0-2 0 0 0,-1 1 0 0 0,0-1 1 0 0,0 0-1 0 0,-1 0 0 0 0,-1-1 1 0 0,0 0-1 0 0,-1 0 0 0 0,0-1 0 0 0,-1 0 1 0 0,1-3-56 0 0,-5 8-21 0 0,-1-1 1 0 0,1 0-1 0 0,-2 1 1 0 0,1-1-1 0 0,-1 0 1 0 0,0 1-1 0 0,-1 0 1 0 0,0-1-1 0 0,0 1 1 0 0,-1 1-1 0 0,0-1 1 0 0,0 0 0 0 0,-1 1-1 0 0,0 0 1 0 0,-1 0-1 0 0,1 0 1 0 0,-1 1-1 0 0,0 0 1 0 0,-1 0-1 0 0,1 0 1 0 0,-1 1-1 0 0,-1 0 1 0 0,1 0-1 0 0,-1 1 1 0 0,1 0-1 0 0,-1 0 1 0 0,0 1-1 0 0,-1 0 1 0 0,1 0-1 0 0,0 1 1 0 0,-1 0 0 0 0,1 1-1 0 0,-1 0 1 0 0,0 0-1 0 0,0 1 1 0 0,1 0-1 0 0,-4 0 21 0 0,3 0-172 0 0,0 0 0 0 0,0 1 1 0 0,0 0-1 0 0,0 0 0 0 0,0 1 0 0 0,1 0 0 0 0,-1 1 0 0 0,1 0 0 0 0,-1 0 0 0 0,-6 4 172 0 0,-11 15-4128 0 0,10 10-5224 0 0,15-24-2277 0 0</inkml:trace>
  <inkml:trace contextRef="#ctx0" brushRef="#br0" timeOffset="34075.914">3297 435 10362 0 0,'0'0'2767'0'0,"0"0"-509"0"0,0 0-355 0 0,0 0-166 0 0,0 0-246 0 0,0 0-348 0 0,0 0-329 0 0,0 0-239 0 0,0 0-125 0 0,0 0-53 0 0,0 0 3 0 0,0 0-17 0 0,0 0-23 0 0,13-9 3 0 0,42-31-4 0 0,19 9 978 0 0,21 24-226 0 0,-91 9-1093 0 0,0 0 0 0 0,-1 1 0 0 0,0 0 1 0 0,1 0-1 0 0,-1 0 0 0 0,0 0 0 0 0,0 0 0 0 0,-1 0 0 0 0,1 1 0 0 0,-1 0 0 0 0,1-1 0 0 0,-1 1 1 0 0,0 0-1 0 0,-1 0 0 0 0,1 0 0 0 0,-1 0 0 0 0,1 1 0 0 0,-1-1 0 0 0,-1 0 0 0 0,1 0 1 0 0,0 1-1 0 0,-1-1 0 0 0,0 0 0 0 0,0 1 0 0 0,0-1 0 0 0,-1 1 0 0 0,0-1 0 0 0,0 0 0 0 0,0 0 1 0 0,0 1-19 0 0,1 13 40 0 0,-2 0-17 0 0,-1-1-1 0 0,0 0 0 0 0,-2 0 1 0 0,0-1-1 0 0,0 1 1 0 0,-2-1-1 0 0,0 0 0 0 0,0 0 1 0 0,-5 4-23 0 0,-6 17 66 0 0,-48 105-31 0 0,82-186 1134 0 0,8-2-1122 0 0,3 1-1 0 0,1 2 0 0 0,2 0 1 0 0,2 2-1 0 0,1 1 0 0 0,2 2 1 0 0,7-3-47 0 0,-29 28 26 0 0,0 2 0 0 0,0 0 0 0 0,1 0 0 0 0,1 1 0 0 0,0 1 0 0 0,0 0 0 0 0,9-3-26 0 0,-21 11 9 0 0,-2 1-7 0 0,-1-1 0 0 0,1 1 0 0 0,-1 0 0 0 0,0-1 1 0 0,1 1-1 0 0,-1 0 0 0 0,1 0 0 0 0,-1-1 0 0 0,1 1 0 0 0,-1 0 0 0 0,1 0 0 0 0,-1 0 0 0 0,1 0 0 0 0,-1 0 0 0 0,1 0 0 0 0,-1-1 0 0 0,1 1 0 0 0,-1 0 0 0 0,1 1 0 0 0,-1-1 1 0 0,1 0-1 0 0,-1 0 0 0 0,1 0 0 0 0,-1 0 0 0 0,1 0 0 0 0,-1 0 0 0 0,1 1 0 0 0,-1-1 0 0 0,1 0 0 0 0,-1 0 0 0 0,1 1 0 0 0,-1-1 0 0 0,1 0 0 0 0,-1 1 0 0 0,0-1 0 0 0,1 0 0 0 0,-1 1 1 0 0,0-1-1 0 0,1 1 0 0 0,-1-1 0 0 0,0 0 0 0 0,0 1 0 0 0,1-1 0 0 0,-1 1 0 0 0,0-1 0 0 0,0 1 0 0 0,0-1 0 0 0,1 1 0 0 0,-1-1 0 0 0,0 1 0 0 0,0-1 0 0 0,0 1 0 0 0,0-1 1 0 0,0 1-1 0 0,0-1 0 0 0,0 1 0 0 0,0-1 0 0 0,0 1 0 0 0,-1-1 0 0 0,1 1 0 0 0,0-1-2 0 0,3 26 35 0 0,-2 0 1 0 0,0 0-1 0 0,-2 0 1 0 0,-1 0-1 0 0,-1 0 0 0 0,-1 0 1 0 0,-1-1-1 0 0,-2 0 1 0 0,0 0-1 0 0,-2 0 0 0 0,-10 21-35 0 0,0-9-45 0 0,29-49 8 0 0,22-30 12 0 0,1 2-1 0 0,2 1 1 0 0,2 1 0 0 0,2 3 0 0 0,1 0 0 0 0,10-3 25 0 0,48-17-48 0 0,-97 56 50 0 0,1 1-1 0 0,-1 0 1 0 0,0 0 0 0 0,0 1-1 0 0,0-1 1 0 0,-1 0 0 0 0,1 0 0 0 0,0 0-1 0 0,-1 1 1 0 0,0-1 0 0 0,1 0-1 0 0,-1 0 1 0 0,0 1 0 0 0,0-1-1 0 0,0 0 1 0 0,0 1 0 0 0,-1-1 0 0 0,1 0-1 0 0,-1 0 1 0 0,1 1 0 0 0,-1-1-1 0 0,0 0-1 0 0,-24 145 86 0 0,17 27-2 0 0,-6-156-1170 0 0,14-18 602 0 0,-2-18-5021 0 0,2 10-1342 0 0,0 1-5557 0 0</inkml:trace>
  <inkml:trace contextRef="#ctx0" brushRef="#br0" timeOffset="37771.39">4593 631 7914 0 0,'0'0'2850'0'0,"0"0"-897"0"0,0 0-492 0 0,0 0-124 0 0,0 0-102 0 0,0 0-163 0 0,0 0-162 0 0,0 0-103 0 0,0 0-84 0 0,0 0-149 0 0,0 0-107 0 0,-3 4-83 0 0,2-3-320 0 0,0 0-1 0 0,0 0 1 0 0,0 0-1 0 0,0 0 0 0 0,0-1 1 0 0,0 1-1 0 0,0 0 1 0 0,0 1-1 0 0,1-1 0 0 0,-1 0 1 0 0,0 0-1 0 0,1 0 1 0 0,-1 0-1 0 0,1 0 0 0 0,-1 1 1 0 0,1-1-1 0 0,0 0 1 0 0,-1 1-1 0 0,1-1 1 0 0,0 0-1 0 0,0 0 0 0 0,0 1 1 0 0,0-1-1 0 0,0 0 1 0 0,0 1-1 0 0,0-1 0 0 0,1 0 1 0 0,-1 0-1 0 0,0 1 1 0 0,1-1-1 0 0,-1 0 0 0 0,1 0 1 0 0,-1 1-1 0 0,1-1 1 0 0,0 0-1 0 0,-1 0 1 0 0,1 0-1 0 0,0 0 0 0 0,0 0 1 0 0,0 0-1 0 0,0 0 1 0 0,0 0-1 0 0,0 0 0 0 0,0-1 1 0 0,0 1-1 0 0,0 0 1 0 0,0-1-1 0 0,0 1 0 0 0,0 0 1 0 0,1-1-1 0 0,-1 0-63 0 0,10 1 200 0 0,0-2-1 0 0,1 0 1 0 0,-1 0-1 0 0,0-1 1 0 0,0 0-1 0 0,0-1 1 0 0,-1 0-1 0 0,1-1 1 0 0,-1 0-1 0 0,1 0 1 0 0,-1-1-1 0 0,-1-1 0 0 0,1 0 1 0 0,6-5-200 0 0,9-7 141 0 0,40-41 339 0 0,-56 3-8 0 0,-12 53-469 0 0,-1-1 0 0 0,1 1 0 0 0,-1 0 0 0 0,0 0 0 0 0,1 1 0 0 0,-1-1 0 0 0,0 1 0 0 0,-1 0 0 0 0,1 0 0 0 0,0 0 0 0 0,-1 0 0 0 0,1 1 0 0 0,-1 0 0 0 0,1 0 0 0 0,-1 0 0 0 0,0 0 0 0 0,1 1 0 0 0,-1 0 0 0 0,0 0 0 0 0,0 0 0 0 0,-1 1-3 0 0,-13 1-7 0 0,0 1 1 0 0,0 1-1 0 0,0 1 0 0 0,0 1 0 0 0,1 0 1 0 0,0 2-1 0 0,0 0 0 0 0,1 1 0 0 0,0 0 1 0 0,1 2-1 0 0,0 0 0 0 0,0 0 0 0 0,1 2 1 0 0,1 0-1 0 0,-11 12 7 0 0,19-20 7 0 0,0 0 0 0 0,0 0 0 0 0,1 1 0 0 0,-1 0 0 0 0,1 0 0 0 0,0 0 0 0 0,1 1 0 0 0,0-1 0 0 0,0 1 0 0 0,0 0 0 0 0,1 0 0 0 0,0 1 0 0 0,0-1 0 0 0,1 1 0 0 0,0 0 0 0 0,0-1 0 0 0,1 1 0 0 0,0 0 1 0 0,0 0-1 0 0,1 0 0 0 0,0 0 0 0 0,0 0 0 0 0,1 0 0 0 0,0-1 0 0 0,1 1 0 0 0,-1 0 0 0 0,1 0 0 0 0,1-1 0 0 0,0 2-7 0 0,5 0 66 0 0,1 0 1 0 0,0 0 0 0 0,0-1-1 0 0,1-1 1 0 0,0 1-1 0 0,0-2 1 0 0,1 1-1 0 0,0-1 1 0 0,0-1 0 0 0,0 0-1 0 0,1-1 1 0 0,0 0-1 0 0,0 0 1 0 0,0-2-1 0 0,0 1 1 0 0,0-1-1 0 0,0-1 1 0 0,1 0 0 0 0,-1-1-1 0 0,0-1 1 0 0,1 1-1 0 0,-1-2 1 0 0,8-1-67 0 0,-15 2 6 0 0,1-1 0 0 0,-1 1 1 0 0,1-1-1 0 0,-1 0 0 0 0,1-1 0 0 0,-1 1 0 0 0,0-1 1 0 0,0 0-1 0 0,0 0 0 0 0,-1 0 0 0 0,1-1 1 0 0,-1 0-1 0 0,0 0 0 0 0,0 0 0 0 0,0 0 0 0 0,0-1 1 0 0,-1 0-1 0 0,1 1 0 0 0,-1-1 0 0 0,2-5-6 0 0,13-28-2366 0 0,-6 1-3483 0 0,-10 28-3369 0 0</inkml:trace>
  <inkml:trace contextRef="#ctx0" brushRef="#br0" timeOffset="38476.007">5221 410 16796 0 0,'0'0'1969'0'0,"0"0"-360"0"0,0 0-168 0 0,0 0-131 0 0,0 0-195 0 0,0 0-263 0 0,0 0-273 0 0,0 0-183 0 0,0 0-80 0 0,0 0-32 0 0,0 0 16 0 0,0 0 3 0 0,-1 8-40 0 0,-18 92 238 0 0,-96 142-284 0 0,68-133-239 0 0,47-108 10 0 0,0-1 26 0 0,0 0-11 0 0,0 0 20 0 0,0 0 46 0 0,0-15 100 0 0,51-99 179 0 0,100-114-46 0 0,-114 188-306 0 0,-37 69 57 0 0,-6-4-51 0 0,1 0 0 0 0,1 1 1 0 0,2 0-1 0 0,0 0 0 0 0,2 0 0 0 0,1 0 0 0 0,4 21-2 0 0,27 34-13 0 0,-31-80 20 0 0,0 1 0 0 0,0 0 0 0 0,0-1 0 0 0,0 1-1 0 0,1-1 1 0 0,-1 1 0 0 0,0-1 0 0 0,1 0 0 0 0,-1 1 0 0 0,1-1 0 0 0,-1 0 0 0 0,1 0 0 0 0,0 0 0 0 0,-1 0 0 0 0,1 0 0 0 0,0-1-1 0 0,0 1 1 0 0,0-1 0 0 0,-1 1 0 0 0,1-1 0 0 0,0 1 0 0 0,0-1 0 0 0,0 0 0 0 0,0 0 0 0 0,0 0 0 0 0,0 0 0 0 0,0 0 0 0 0,0 0 0 0 0,0-1-1 0 0,0 1 1 0 0,-1-1 0 0 0,1 1 0 0 0,0-1 0 0 0,0 0 0 0 0,0 0 0 0 0,-1 0 0 0 0,1 1 0 0 0,0-2 0 0 0,-1 1 0 0 0,1 0 0 0 0,0-1-7 0 0,24-23 261 0 0,-1-1 0 0 0,-2 0 0 0 0,0-2 0 0 0,-2-1 0 0 0,-1-1 1 0 0,-2 0-1 0 0,4-11-261 0 0,20-28 161 0 0,-12 6-38 0 0,-27 32-2827 0 0,-5 25-268 0 0,-1 5-3655 0 0,3 1-5733 0 0</inkml:trace>
  <inkml:trace contextRef="#ctx0" brushRef="#br0" timeOffset="38922.99">5931 19 16804 0 0,'0'0'2259'0'0,"0"0"-411"0"0,0 0-280 0 0,0 0-210 0 0,0 0-190 0 0,0 0-283 0 0,0 0-212 0 0,0 0-92 0 0,0 0-70 0 0,0 0-44 0 0,0 0-30 0 0,0 0-46 0 0,0 0-60 0 0,-3 8 17 0 0,-21 37 215 0 0,7 46 673 0 0,-24 215-777 0 0,-35 65-454 0 0,63-327-2 0 0,13-107-3657 0 0,4 9 168 0 0,-3 36 42 0 0,-1 0-3397 0 0,0 6-5004 0 0</inkml:trace>
  <inkml:trace contextRef="#ctx0" brushRef="#br0" timeOffset="39158.225">5552 450 19324 0 0,'0'0'1814'0'0,"0"0"-482"0"0,0 0-196 0 0,0 0 17 0 0,0 0 6 0 0,0 0-74 0 0,0 0-210 0 0,0 0-199 0 0,0 0-160 0 0,0 0-96 0 0,32 3-41 0 0,103 9-47 0 0,30-8 427 0 0,11-23-1366 0 0,-152 7-1868 0 0,-21 7-2525 0 0,-2-1-4234 0 0,-1 3-3778 0 0</inkml:trace>
  <inkml:trace contextRef="#ctx0" brushRef="#br0" timeOffset="39988.914">6252 586 1680 0 0,'0'0'2349'0'0,"0"0"115"0"0,0 0 29 0 0,0 0-93 0 0,0 0-188 0 0,0 0-264 0 0,0 0-285 0 0,0 0-249 0 0,0 0-197 0 0,0 0-199 0 0,0 0-158 0 0,0 0-101 0 0,0 0-91 0 0,-3-7 1299 0 0,-3 13-1853 0 0,-1 0 1 0 0,1 0-1 0 0,1 0 1 0 0,-1 1-1 0 0,1 0 0 0 0,0 0 1 0 0,1 1-1 0 0,0-1 0 0 0,0 1 1 0 0,0 0-1 0 0,1 0 1 0 0,1 0-1 0 0,-1 0 0 0 0,1 1 1 0 0,0-1-1 0 0,1 1 0 0 0,0-1 1 0 0,0 1-1 0 0,1-1 1 0 0,0 1-1 0 0,1 0 0 0 0,0-1 1 0 0,0 1-1 0 0,1-1 0 0 0,0 1 1 0 0,0-1-1 0 0,1 0 1 0 0,0 0-1 0 0,1 0 0 0 0,-1 0 1 0 0,2-1-1 0 0,-1 1 0 0 0,1-1 1 0 0,3 4-115 0 0,-4-7 52 0 0,-1 0 0 0 0,1 0 0 0 0,0 0 0 0 0,0 0 0 0 0,0-1 0 0 0,1 0 0 0 0,-1 0 0 0 0,1 0 0 0 0,-1 0 0 0 0,1-1 0 0 0,0 0 0 0 0,0 0-1 0 0,0 0 1 0 0,1-1 0 0 0,-1 1 0 0 0,0-1 0 0 0,1 0 0 0 0,-1-1 0 0 0,0 1 0 0 0,1-1 0 0 0,-1 0 0 0 0,1-1 0 0 0,-1 1 0 0 0,0-1 0 0 0,1 0 0 0 0,-1-1 0 0 0,0 1 0 0 0,0-1 0 0 0,0 0 0 0 0,0 0 0 0 0,0 0 0 0 0,0-1 0 0 0,1-1-52 0 0,15-11 91 0 0,0 0 0 0 0,-1-2 0 0 0,0-1 0 0 0,-2 0 0 0 0,0-1-1 0 0,-1-1 1 0 0,-1-1 0 0 0,-1 0 0 0 0,-1-1 0 0 0,-1-1 0 0 0,2-6-91 0 0,-9 18-2 0 0,0 0 0 0 0,-1-1 1 0 0,-1 0-1 0 0,0 0 0 0 0,0 0 0 0 0,-2-1 0 0 0,1 1 0 0 0,-1-1 0 0 0,-1 1 0 0 0,0-7 2 0 0,-1 18-84 0 0,4 46-9266 0 0,-1-39 4425 0 0,-1-1-6564 0 0</inkml:trace>
  <inkml:trace contextRef="#ctx0" brushRef="#br0" timeOffset="40526.952">6719 870 16428 0 0,'0'0'2648'0'0,"0"0"-838"0"0,0 0-374 0 0,0 0-141 0 0,0 0-153 0 0,0 0-161 0 0,0 0-214 0 0,0 0-159 0 0,0 0-84 0 0,0 0-81 0 0,0 0-72 0 0,0 0-57 0 0,24-31-53 0 0,72-97-77 0 0,-44 65 144 0 0,-45 52-285 0 0,1 1 0 0 0,1-1 0 0 0,0 1 0 0 0,0 1 1 0 0,1-1-1 0 0,0 2 0 0 0,1-1 0 0 0,0 2 0 0 0,0-1 1 0 0,1 1-1 0 0,-1 1 0 0 0,2 0 0 0 0,6-2-43 0 0,-17 8-2 0 0,-1 0 1 0 0,0 0-1 0 0,0 0 0 0 0,0 0 1 0 0,0 0-1 0 0,0 1 0 0 0,0-1 1 0 0,0 0-1 0 0,0 1 0 0 0,0-1 1 0 0,0 0-1 0 0,0 1 0 0 0,0 0 1 0 0,0-1-1 0 0,0 1 1 0 0,0-1-1 0 0,-1 1 0 0 0,1 0 1 0 0,0 0-1 0 0,0-1 0 0 0,0 1 1 0 0,-1 0-1 0 0,1 0 0 0 0,-1 0 1 0 0,1 0-1 0 0,-1 0 0 0 0,1 0 1 0 0,-1 0-1 0 0,1 0 0 0 0,-1 0 1 0 0,0 0-1 0 0,1 0 0 0 0,-1 0 1 0 0,0 0-1 0 0,0 0 0 0 0,0 0 1 0 0,0 0-1 0 0,0 0 0 0 0,0 0 1 0 0,0 0-1 0 0,0 1 0 0 0,-1-1 2 0 0,-1 58 125 0 0,2-54-120 0 0,-7 68 107 0 0,54-66 200 0 0,11-40-69 0 0,42-29-115 0 0,64-29-9 0 0,-138 79-46 0 0,-25 36-65 0 0,-31 192 244 0 0,30-216-252 0 0,0 4-23 0 0,-1 0 0 0 0,1 0 1 0 0,0 0-1 0 0,0 0 0 0 0,0 0 0 0 0,1 0 0 0 0,0 0 1 0 0,-1 0-1 0 0,1 0 0 0 0,1 0 0 0 0,-1 0 0 0 0,0-1 1 0 0,1 1-1 0 0,0 0 0 0 0,0-1 0 0 0,0 1 0 0 0,0-1 1 0 0,1 0-1 0 0,-1 0 0 0 0,2 1 23 0 0,20-3-2437 0 0,-10-8-6130 0 0,-10 0-3651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16323 0 0,'0'0'2174'0'0,"0"0"-423"0"0,0 0-220 0 0,0 0-88 0 0,0 0-133 0 0,0 0-213 0 0,0 0-295 0 0,0 0-231 0 0,0 0-144 0 0,0 0-110 0 0,0 0 22 0 0,5 3 3 0 0,-2-1-252 0 0,1 0-1 0 0,0 0 0 0 0,-1 1 0 0 0,1 0 0 0 0,-1 0 1 0 0,0-1-1 0 0,0 2 0 0 0,0-1 0 0 0,-1 0 0 0 0,1 1 1 0 0,-1-1-1 0 0,0 1 0 0 0,0 0 0 0 0,0-1 0 0 0,0 1 1 0 0,0 0-1 0 0,-1 0 0 0 0,1 3-89 0 0,0 3 46 0 0,0 1 0 0 0,-1-1 0 0 0,0 1 0 0 0,-1-1 0 0 0,0 1 0 0 0,0 0 0 0 0,-1-1 0 0 0,-1 1 0 0 0,1-1 0 0 0,-2 1 0 0 0,0-1 0 0 0,-2 7-46 0 0,-28-8-3826 0 0,20-11-4980 0 0,11-1-2802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13675 0 0,'0'0'4529'0'0,"0"0"-2545"0"0,0 0-631 0 0,0 0-185 0 0,0 0-208 0 0,0 0-168 0 0,0 0-208 0 0,0 0-248 0 0,0 0-152 0 0,0 0-184 0 0,0 0-192 0 0,0 0-48 0 0,0 0-128 0 0,-65 4-168 0 0,76-1-224 0 0,2 1-680 0 0,-4-4-1969 0 0,1 0-9482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11226 0 0,'0'0'1938'0'0,"0"0"-408"0"0,0 0-79 0 0,0 0 41 0 0,0 0-85 0 0,0 0-220 0 0,0 0-259 0 0,0 0-213 0 0,0 0-120 0 0,0 0-50 0 0,0 0-10 0 0,0 0-40 0 0,0 0-52 0 0,-16 12 1200 0 0,-157 50 1777 0 0,167-59-3400 0 0,-49 33 217 0 0,54-36-232 0 0,0 1 1 0 0,0 0-1 0 0,0 0 1 0 0,0 0-1 0 0,1-1 1 0 0,-1 1-1 0 0,0 0 1 0 0,0 0-1 0 0,1 0 1 0 0,-1 1-1 0 0,0-1 1 0 0,1 0-1 0 0,-1 0 1 0 0,1 0 0 0 0,-1 0-1 0 0,1 0 1 0 0,0 1-1 0 0,0-1 1 0 0,-1 0-1 0 0,1 0 1 0 0,0 1-1 0 0,0-1 1 0 0,0 0-1 0 0,0 0 1 0 0,0 1-1 0 0,1-1 1 0 0,-1 0-1 0 0,0 0 1 0 0,0 0-1 0 0,1 1 1 0 0,-1-1-1 0 0,1 0 1 0 0,-1 0 0 0 0,1 0-1 0 0,0 0 1 0 0,-1 0-1 0 0,1 0 1 0 0,0 0-1 0 0,0 0 1 0 0,0 0-1 0 0,-1 0 1 0 0,1 0-1 0 0,0 0 1 0 0,0-1-1 0 0,0 1 1 0 0,1 0-1 0 0,-1-1-5 0 0,212 89 302 0 0,-144-30 53 0 0,-68-58-331 0 0,0 1 0 0 0,0-1 0 0 0,0 0 0 0 0,-1 0 0 0 0,1 0 1 0 0,0 1-1 0 0,-1-1 0 0 0,1 0 0 0 0,-1 1 0 0 0,1-1 0 0 0,-1 1 1 0 0,0-1-1 0 0,0 1 0 0 0,0-1 0 0 0,0 0 0 0 0,0 1 0 0 0,0-1 1 0 0,0 1-1 0 0,0-1 0 0 0,0 1 0 0 0,-1-1 0 0 0,1 0 0 0 0,0 1 1 0 0,-1-1-1 0 0,0 0 0 0 0,1 1 0 0 0,-1-1 0 0 0,0 0 0 0 0,1 0 1 0 0,-1 1-1 0 0,0-1 0 0 0,0 0 0 0 0,0 0 0 0 0,0 0 0 0 0,0 0 1 0 0,0 0-1 0 0,0 0 0 0 0,-1-1 0 0 0,0 2-24 0 0,-59 25 515 0 0,41-21-440 0 0,-2 2-86 0 0,0-1 0 0 0,0-2 0 0 0,-1 0 0 0 0,1-1 0 0 0,-1-2 0 0 0,0 0 0 0 0,-16-2 11 0 0,20-19-1629 0 0,23-2-5239 0 0,1 14-5635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0 0 0,'0'0'737'0'0,"0"0"84"0"0,0 0 99 0 0,0 0 155 0 0,0 0 132 0 0,0 0 26 0 0,0 0-119 0 0,0 0-182 0 0,0 0-192 0 0,0 0-138 0 0,0 0-81 0 0,0-3 2028 0 0,1 2 7455 0 0,29-22-7214 0 0,-16 9-2618 0 0,88-56 349 0 0,-98 68-501 0 0,1 1 1 0 0,-1-1-1 0 0,1 1 1 0 0,-1 0-1 0 0,1 1 1 0 0,0-1-1 0 0,-1 1 0 0 0,1 0 1 0 0,0 0-1 0 0,0 0 1 0 0,-1 1-1 0 0,1-1 1 0 0,0 1-1 0 0,-1 0 1 0 0,1 1-1 0 0,-1-1 1 0 0,1 1-1 0 0,-1 0 1 0 0,0 0-1 0 0,0 0 1 0 0,0 0-1 0 0,0 1 1 0 0,0 0-1 0 0,0 0 1 0 0,-1 0-1 0 0,1 0 1 0 0,-1 0-1 0 0,0 1 1 0 0,0 0-1 0 0,2 3-20 0 0,5 10 89 0 0,-1 0 0 0 0,-1 1 0 0 0,0 0-1 0 0,-2 1 1 0 0,0 0 0 0 0,-1 0-1 0 0,-1 0 1 0 0,0 0 0 0 0,-2 1 0 0 0,0-1-1 0 0,-1 1 1 0 0,-1 0 0 0 0,-1-1 0 0 0,-1 3-89 0 0,2-13 20 0 0,-41 296 538 0 0,19-179-485 0 0,15-75-18 0 0,7-51-50 0 0,0 0-6 0 0,0 0 17 0 0,0 0 36 0 0,0 0-31 0 0,0 0-28 0 0,0 0-2 0 0,0 0 42 0 0,0 0 3 0 0,0 0 2 0 0,0 0 2 0 0,0 0 26 0 0,0 0 15 0 0,0-16 231 0 0,2-6-298 0 0,1-1 0 0 0,2 0 1 0 0,0 1-1 0 0,1-1 0 0 0,2 2 0 0 0,0-1 1 0 0,1 1-1 0 0,8-13-14 0 0,6-18 12 0 0,75-124-48 0 0,-36 83 35 0 0,-9 46 20 0 0,-51 46-19 0 0,-1 0 0 0 0,1 0 0 0 0,0 0 0 0 0,-1 1 0 0 0,1-1 0 0 0,0 1 0 0 0,-1-1 0 0 0,1 1 0 0 0,0 0 0 0 0,0-1 0 0 0,-1 1 0 0 0,1 0 0 0 0,0 0 0 0 0,0 0 0 0 0,0 1 0 0 0,-1-1 0 0 0,1 0 0 0 0,0 1 0 0 0,-1-1 0 0 0,1 1 0 0 0,0-1 0 0 0,-1 1 1 0 0,1 0-1 0 0,0 0 0 0 0,-1 0 0 0 0,1 0 0 0 0,-1 0 0 0 0,0 0 0 0 0,1 0 0 0 0,-1 0 0 0 0,0 1 0 0 0,0-1 0 0 0,1 0 0 0 0,17 48 41 0 0,-13-28-12 0 0,-2-1-1 0 0,0 1 0 0 0,-2 1 1 0 0,0-1-1 0 0,-1 0 0 0 0,-1 1 1 0 0,-2-1-1 0 0,-1 14-28 0 0,-20 70 113 0 0,-6 23-27 0 0,10-61-50 0 0,19-64 253 0 0,0-23-158 0 0,12-22-127 0 0,2 1 0 0 0,1 1 0 0 0,2 0 0 0 0,2 2 0 0 0,2-1-4 0 0,4-9-11 0 0,39-80-2 0 0,-24 72-10 0 0,-38 54 20 0 0,0-1-1 0 0,1 1 1 0 0,0 0-1 0 0,-1 0 1 0 0,1 0-1 0 0,0 0 1 0 0,0 0-1 0 0,0 1 1 0 0,1-1-1 0 0,-1 1 1 0 0,0 0-1 0 0,0 0 0 0 0,1 0 1 0 0,-1 0-1 0 0,1 0 1 0 0,-1 1-1 0 0,1 0 1 0 0,-1 0-1 0 0,3 0 4 0 0,-4 0 0 0 0,1-1 0 0 0,-1 1 0 0 0,0 0-1 0 0,1 1 1 0 0,-1-1 0 0 0,0 0 0 0 0,1 1-1 0 0,-1-1 1 0 0,0 1 0 0 0,0 0-1 0 0,1 0 1 0 0,-1 0 0 0 0,0 0 0 0 0,0 0-1 0 0,0 0 1 0 0,0 0 0 0 0,0 1 0 0 0,0-1-1 0 0,-1 1 1 0 0,1-1 0 0 0,0 1-1 0 0,-1 0 1 0 0,1 0 0 0 0,-1-1 0 0 0,0 1-1 0 0,0 0 1 0 0,1 2 0 0 0,1-1 7 0 0,2 7 2 0 0,0-1 0 0 0,0 1 0 0 0,-1 1 0 0 0,0-1 0 0 0,0 1 0 0 0,-1-1 0 0 0,-1 1 0 0 0,0 0-1 0 0,0 0 1 0 0,-1 0 0 0 0,-1 0 0 0 0,0 0 0 0 0,0 0 0 0 0,-1 0 0 0 0,-1 3-9 0 0,-18 75 90 0 0,-2 6-59 0 0,11-28 13 0 0,4-20 24 0 0,-7-17 119 0 0,2-8-187 0 0,12-22-57 0 0,0 0-51 0 0,0 0-26 0 0,0-13-3407 0 0,0 7-348 0 0,0 3-4047 0 0,0 3-4506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5625 0 0,'0'0'2609'0'0,"0"0"-546"0"0,0 0-227 0 0,0 0 121 0 0,0 0 74 0 0,0 0-105 0 0,0 0-263 0 0,0 0-358 0 0,0 0-339 0 0,0 0-213 0 0,0 0-137 0 0,0 0-73 0 0,-5 0 13 0 0,-15-3-12 0 0,15 3-20 0 0,5 0-14 0 0,0 0-53 0 0,0 0-49 0 0,26 0 1877 0 0,319 14 338 0 0,-276-17-2369 0 0,-69 3-285 0 0,0 0-53 0 0,13-4-4458 0 0,-10 4-6 0 0,0 0-8043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3521 0 0,'0'0'2412'0'0,"0"0"-317"0"0,0 0-108 0 0,0 0 85 0 0,0 0 44 0 0,0 0-141 0 0,0 0-320 0 0,0 0-372 0 0,0 0-289 0 0,0 0-193 0 0,0 0-125 0 0,0 0-66 0 0,0 0-42 0 0,1 16 2227 0 0,-38 78 42 0 0,24-72-2589 0 0,-146 202 951 0 0,13-65-785 0 0,84-100-249 0 0,36-18-128 0 0,12-37-592 0 0,18-33-1296 0 0,-3 24 1532 0 0,6-19-2376 0 0,-3 11-1103 0 0,0-1-5856 0 0,-3 6-1934 0 0</inkml:trace>
  <inkml:trace contextRef="#ctx0" brushRef="#br0" timeOffset="460.616">69 23 11650 0 0,'0'0'1958'0'0,"0"0"-265"0"0,0 0-46 0 0,0 0 69 0 0,0 0 6 0 0,0 0-161 0 0,0 0-311 0 0,0 0-317 0 0,0 0-223 0 0,0 0-173 0 0,0 0-115 0 0,0 0-53 0 0,0 0-25 0 0,-3 4 10 0 0,2-3-305 0 0,-1 1 1 0 0,1 0-1 0 0,0 0 1 0 0,0 0-1 0 0,0 0 1 0 0,0 0 0 0 0,0 1-1 0 0,1-1 1 0 0,-1 0-1 0 0,1 0 1 0 0,-1 0-1 0 0,1 1 1 0 0,0-1-1 0 0,-1 0 1 0 0,1 1 0 0 0,1-1-1 0 0,-1 0 1 0 0,0 0-1 0 0,0 1 1 0 0,1-1-1 0 0,-1 0 1 0 0,1 0-1 0 0,0 0 1 0 0,0 1-1 0 0,0-1 1 0 0,1 1-50 0 0,140 233 2248 0 0,-31-42-1661 0 0,-54-121-484 0 0,-38-51-27 0 0,-19-21-88 0 0,2-1-17 0 0,-2 0 6 0 0,0 0 30 0 0,0 0-15 0 0,0 0 25 0 0,0 0 2 0 0,0 0-38 0 0,0 0 18 0 0,0 0-26 0 0,0 0-24 0 0,0 0-21 0 0,-6-44-3492 0 0,4 27 1306 0 0,0-2-5049 0 0,1 11-4716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0,'0'0'1216'0'0,"0"0"543"0"0,0 0 238 0 0,0 0-66 0 0,0 0-233 0 0,0 0-265 0 0,0 0-145 0 0,0 0-22 0 0,0 0 10 0 0,0 0 17 0 0,0 0-41 0 0,0 0-103 0 0,12 8 9721 0 0,-8-5-9417 0 0,-3-3-1336 0 0,-1 0-26 0 0,28 11 676 0 0,-5-3-614 0 0,1-1 0 0 0,0 0 0 0 0,0-2 0 0 0,0-1 0 0 0,1-1 0 0 0,0-1 0 0 0,-1-1 0 0 0,14-1-153 0 0,105 3 282 0 0,-60 1-152 0 0,-82-4-106 0 0,-1 0-10 0 0,0 0-17 0 0,0 0 19 0 0,0 0-17 0 0,0 0 13 0 0,0 0-10 0 0,0 0 16 0 0,0 0-1 0 0,0 0-6 0 0,0 0-21 0 0,0 0 0 0 0,0 0-4 0 0,0 0 10 0 0,0 0 24 0 0,0 0 4 0 0,0 0-25 0 0,0 0-2 0 0,0 0 23 0 0,0 0 8 0 0,0 0-8 0 0,0 0-9 0 0,0 0-48 0 0,0 0-13 0 0,0 0 17 0 0,0 0-12 0 0,-9-2-2706 0 0,6 1-1499 0 0,2 0-4143 0 0,-1 1-3682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5369 0 0,'0'0'2091'0'0,"0"0"-217"0"0,0 0-28 0 0,0 0 178 0 0,0 0 91 0 0,0 0-116 0 0,0 0-296 0 0,0 0-346 0 0,0 0-270 0 0,0 0-206 0 0,0 0-126 0 0,0 0-88 0 0,0 0-40 0 0,-3 3-26 0 0,2-2-255 0 0,-8 6-394 0 0,5 1 3081 0 0,19-5-2114 0 0,12 0-586 0 0,1-1 1 0 0,-1-1-1 0 0,0-1 0 0 0,1-1 0 0 0,-1-2 1 0 0,18-4-334 0 0,3 1 239 0 0,23-6 29 0 0,37-2-97 0 0,-108 13 700 0 0,0-1-3690 0 0,0 2-8666 0 0,0 0-1517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13763 0 0,'0'0'2346'0'0,"0"0"-629"0"0,0 0-358 0 0,0 0 24 0 0,0 0 100 0 0,0 0-109 0 0,0 0-220 0 0,0 0-280 0 0,0 0-225 0 0,0 0-120 0 0,0 0-81 0 0,0 0-58 0 0,0 0-80 0 0,-2 2-35 0 0,-6 6-142 0 0,1 1 1 0 0,0-1-1 0 0,0 1 1 0 0,1 1-1 0 0,0-1 1 0 0,1 1-1 0 0,0 0 1 0 0,1 0-1 0 0,0 0 0 0 0,1 1 1 0 0,0 0-1 0 0,0 0 1 0 0,1-1-1 0 0,0 1 1 0 0,1 1-1 0 0,0-1 0 0 0,2 8-133 0 0,0-17 20 0 0,1 0 0 0 0,-1 0 0 0 0,1 0 0 0 0,0 0 0 0 0,0 0 0 0 0,0 0 0 0 0,0-1-1 0 0,0 1 1 0 0,0-1 0 0 0,0 0 0 0 0,0 1 0 0 0,1-1 0 0 0,-1 0 0 0 0,1 0 0 0 0,-1 0-1 0 0,0-1 1 0 0,1 1 0 0 0,0-1 0 0 0,-1 1 0 0 0,1-1 0 0 0,-1 0 0 0 0,1 0 0 0 0,-1 0-1 0 0,1 0 1 0 0,0 0 0 0 0,-1-1 0 0 0,1 1 0 0 0,-1-1 0 0 0,1 0 0 0 0,1 0-20 0 0,9 0-7 0 0,0-15-1320 0 0,-13 4-3026 0 0,-1 3-3305 0 0,1 6-4843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 0 0 0,'0'0'671'0'0,"0"0"862"0"0,0 0 233 0 0,0 0-3 0 0,0 0-36 0 0,0 0 34 0 0,0 0-5 0 0,0 0-117 0 0,0 0-135 0 0,0 0-183 0 0,0 0-161 0 0,0 0-111 0 0,0 0-66 0 0,9 5 1528 0 0,-5-3 5637 0 0,-67 3-7919 0 0,1 3 1 0 0,0 2-1 0 0,0 4 1 0 0,1 1-1 0 0,-27 13-229 0 0,84-27 13 0 0,-154 54 178 0 0,145-51-149 0 0,14-4-38 0 0,-1 0-1 0 0,1 0 1 0 0,-1 1-1 0 0,0-1 1 0 0,1 0-1 0 0,-1 0 1 0 0,0 1-1 0 0,1-1 1 0 0,-1 0-1 0 0,0 0 1 0 0,1 1-1 0 0,-1-1 1 0 0,0 0-1 0 0,1 1 1 0 0,-1-1-1 0 0,0 0 1 0 0,0 1-1 0 0,1-1 1 0 0,-1 0-1 0 0,0 1 1 0 0,0-1-1 0 0,0 1 1 0 0,0-1-1 0 0,0 0 1 0 0,1 1 0 0 0,-1-1-1 0 0,0 1 1 0 0,0-1-1 0 0,0 1 1 0 0,0-1-1 0 0,0 0 1 0 0,0 1-1 0 0,0-1 1 0 0,-1 1-1 0 0,1-1 1 0 0,0 1-1 0 0,0-1 1 0 0,0 0-1 0 0,0 1 1 0 0,0-1-1 0 0,-1 1 1 0 0,1-1-1 0 0,0 0 1 0 0,0 1-1 0 0,-1-1 1 0 0,1 0-1 0 0,0 1 1 0 0,-1-1-1 0 0,1 0 1 0 0,0 0-1 0 0,-1 1 1 0 0,1-1 0 0 0,0 0-1 0 0,-1 0 1 0 0,1 1-1 0 0,0-1 1 0 0,-1 0-1 0 0,1 0 1 0 0,-1 0-1 0 0,1 0 1 0 0,0 0-1 0 0,-1 0 1 0 0,1 0-1 0 0,-1 0 1 0 0,1 0-1 0 0,-1 0-3 0 0,11 8 13 0 0,0-2 1 0 0,1 1-1 0 0,0-2 0 0 0,0 1 0 0 0,0-1 0 0 0,0-1 1 0 0,1 0-1 0 0,0-1 0 0 0,0 0 0 0 0,0-1 0 0 0,0 0 0 0 0,0 0 1 0 0,0-2-1 0 0,1 0 0 0 0,2 0-13 0 0,69 9 138 0 0,66 16-42 0 0,-85-9-61 0 0,-28-8 16 0 0,-36-6-59 0 0,0-1 16 0 0,-1-1 16 0 0,0 0-8 0 0,0 0 2 0 0,-34 22 113 0 0,-152 69 56 0 0,-55-6-121 0 0,140-47-97 0 0,-173 78 30 0 0,266-111-12 0 0,8-5 13 0 0,0 0 0 0 0,1 0 0 0 0,-1 1-1 0 0,0-1 1 0 0,0 0 0 0 0,0 1 0 0 0,1-1-1 0 0,-1 0 1 0 0,0 1 0 0 0,0-1 0 0 0,0 0-1 0 0,0 1 1 0 0,0-1 0 0 0,0 0 0 0 0,0 1-1 0 0,0-1 1 0 0,1 0 0 0 0,-1 1 0 0 0,0-1-1 0 0,-1 0 1 0 0,1 1 0 0 0,0-1 0 0 0,0 1-1 0 0,0-1 1 0 0,0 0 0 0 0,0 1 0 0 0,0-1-1 0 0,0 0 1 0 0,0 1 0 0 0,-1-1 0 0 0,1 0-1 0 0,0 1 1 0 0,0-1 0 0 0,0 0 0 0 0,-1 0-1 0 0,1 1 1 0 0,0-1 0 0 0,-1 0 0 0 0,1 0-1 0 0,0 1 1 0 0,0-1 0 0 0,-1 0 0 0 0,1 0-1 0 0,0 0 1 0 0,-1 0 0 0 0,1 1 0 0 0,0-1-1 0 0,-1 0 1 0 0,1 0 0 0 0,42 4 63 0 0,1-2-1 0 0,0-2 1 0 0,0-2 0 0 0,0-1-1 0 0,11-4-62 0 0,23-1 98 0 0,280-29 222 0 0,-20 15-104 0 0,-306 22-216 0 0,-60-8-1556 0 0,17 8 415 0 0,-12 0-1570 0 0,8 4-6635 0 0,7 0-3850 0 0</inkml:trace>
  <inkml:trace contextRef="#ctx0" brushRef="#br0" timeOffset="1294.285">578 820 10346 0 0,'0'0'2454'0'0,"0"0"-807"0"0,0 0-269 0 0,0 0 163 0 0,0 0 202 0 0,0 0-32 0 0,0 0-268 0 0,0 0-376 0 0,0 0-289 0 0,0 0-134 0 0,0 0-77 0 0,0 0-44 0 0,0 0-30 0 0,2-1-46 0 0,0-9 2264 0 0,1-8-2236 0 0,-11 20-441 0 0,1-1-739 0 0,6-3-3839 0 0,1-3-3743 0 0,0 5-4698 0 0</inkml:trace>
  <inkml:trace contextRef="#ctx0" brushRef="#br0" timeOffset="2888.379">1123 106 6689 0 0,'0'0'2290'0'0,"0"0"-552"0"0,0 0-316 0 0,0 0-70 0 0,0 0 26 0 0,0 0-26 0 0,0 0-199 0 0,0 0-260 0 0,0 0-231 0 0,0 0-127 0 0,0 0-59 0 0,0 0 23 0 0,0 0 12 0 0,9-11-23 0 0,26-37-8 0 0,24 13 1525 0 0,-40 30-1473 0 0,-17 4-488 0 0,1 0 1 0 0,0 0 0 0 0,0 0 0 0 0,-1 0 0 0 0,1 1 0 0 0,0-1 0 0 0,0 1 0 0 0,0 0 0 0 0,0 0 0 0 0,-1 0 0 0 0,1 0 0 0 0,0 0-1 0 0,0 0 1 0 0,0 1 0 0 0,0 0 0 0 0,-1-1 0 0 0,1 1 0 0 0,0 0 0 0 0,-1 1 0 0 0,1-1 0 0 0,-1 0 0 0 0,1 1 0 0 0,-1-1 0 0 0,1 1-1 0 0,-1 0 1 0 0,0 0 0 0 0,0 0 0 0 0,0 0 0 0 0,0 0 0 0 0,0 0 0 0 0,0 0 0 0 0,-1 1 0 0 0,1-1 0 0 0,-1 1 0 0 0,0-1-1 0 0,0 1 1 0 0,1 0 0 0 0,-2-1 0 0 0,2 2-45 0 0,16 115 581 0 0,-32 77-245 0 0,-39-17-45 0 0,37-145 388 0 0,19-52-650 0 0,0 0 0 0 0,1 1 0 0 0,1-1 1 0 0,1 1-1 0 0,0 0 0 0 0,2 1 0 0 0,-1-1 0 0 0,2 1 1 0 0,0 1-1 0 0,11-13-29 0 0,-6 4 22 0 0,6-11-37 0 0,2 1-1 0 0,1 0 1 0 0,1 2 0 0 0,2 1-1 0 0,10-8 16 0 0,-33 35-1 0 0,0 1-1 0 0,1 1 1 0 0,-1-1-1 0 0,1 0 1 0 0,0 1-1 0 0,0 0 1 0 0,0 0-1 0 0,0 0 1 0 0,0 0-1 0 0,1 1 1 0 0,-1-1-1 0 0,0 1 1 0 0,1 0-1 0 0,-1 1 1 0 0,1-1-1 0 0,-1 1 1 0 0,1 0-1 0 0,2 0 2 0 0,-4 1 1 0 0,-1 0 0 0 0,0 0-1 0 0,0 0 1 0 0,0 0-1 0 0,0 1 1 0 0,0-1 0 0 0,0 1-1 0 0,0-1 1 0 0,-1 1 0 0 0,1 0-1 0 0,-1 0 1 0 0,1 0-1 0 0,-1-1 1 0 0,1 2 0 0 0,-1-1-1 0 0,0 0 1 0 0,0 0-1 0 0,0 0 1 0 0,0 0 0 0 0,0 1-1 0 0,-1-1 1 0 0,1 0 0 0 0,-1 1-1 0 0,1-1 1 0 0,-1 0-1 0 0,0 2 0 0 0,2 24 32 0 0,-2-1-1 0 0,-1 1 0 0 0,-1-1 0 0 0,-1 1 1 0 0,-6 22-32 0 0,-2 24 30 0 0,7-1-105 0 0,4-72 69 0 0,0-1 3 0 0,37-26-13 0 0,-8-3 23 0 0,-1-1 0 0 0,-2-1 0 0 0,-1-1 0 0 0,11-20-7 0 0,53-79 37 0 0,-62 104-62 0 0,-25 56 57 0 0,-1 230 742 0 0,-4-100-942 0 0,6-156-592 0 0,-1-3-3398 0 0,0 0-494 0 0,0 0-7468 0 0</inkml:trace>
  <inkml:trace contextRef="#ctx0" brushRef="#br0" timeOffset="3390.018">2029 692 15011 0 0,'0'0'1877'0'0,"0"0"-500"0"0,0 0-110 0 0,0 0 109 0 0,0 0 62 0 0,0 0-154 0 0,0 0-343 0 0,0 0-363 0 0,0 0-208 0 0,0 0-90 0 0,0 0-3 0 0,0 0 27 0 0,0 2 10 0 0,-8 131 2037 0 0,8-132-2360 0 0,0-1 15 0 0,0 0-12 0 0,0 0-18 0 0,0 0-15 0 0,0 0-25 0 0,0 0-74 0 0,0 0-46 0 0,0-22-4160 0 0,0 19 3190 0 0,0-2-1777 0 0,1 2-3103 0 0,0-1-6018 0 0</inkml:trace>
  <inkml:trace contextRef="#ctx0" brushRef="#br0" timeOffset="3789.083">2134 375 11955 0 0,'0'0'2348'0'0,"0"0"-636"0"0,0 0-187 0 0,0 0 72 0 0,0 0 80 0 0,0 0-120 0 0,0 0-268 0 0,0 0-293 0 0,0 0-260 0 0,0 0-170 0 0,0 0-72 0 0,0 0-58 0 0,0 0-50 0 0,-8-10 535 0 0,-9 24-469 0 0,18-14-444 0 0,-1 0-12 0 0,0 0 44 0 0,0 0 14 0 0,0 0 28 0 0,0 0-23 0 0,-6 6-3414 0 0,6-5-1884 0 0,0-1-7115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 0 0 0,'0'0'1034'0'0,"0"0"514"0"0,0 0 415 0 0,0 0 300 0 0,0 0 102 0 0,0 0-89 0 0,0 0-263 0 0,0 0-312 0 0,0 0-279 0 0,0 0-209 0 0,0 0-142 0 0,0 0-121 0 0,0 0-79 0 0,5 7 3602 0 0,-40 60-2918 0 0,-17 8-936 0 0,-4-1 0 0 0,-3-4 0 0 0,-59 57-619 0 0,79-87 72 0 0,-23 20 60 0 0,50-52-2172 0 0,9-25-5528 0 0,1 8-589 0 0,2 5-2857 0 0</inkml:trace>
  <inkml:trace contextRef="#ctx0" brushRef="#br0" timeOffset="3828.054">89 80 0 0 0,'0'0'531'0'0,"0"0"558"0"0,0 0 308 0 0,0 0 174 0 0,0 0 66 0 0,0 0-35 0 0,0 0-99 0 0,0 0-156 0 0,0 0-101 0 0,0 0-81 0 0,2-9-19 0 0,0-2-630 0 0,1-7-44 0 0,-2-3 3725 0 0,-1 21-3581 0 0,-10-19 4846 0 0,10 18-5155 0 0,1 1 3423 0 0,6 17-3364 0 0,38 49 355 0 0,102 143 143 0 0,-75-99-546 0 0,-31-47-119 0 0,0-11-25 0 0,-21-22-280 0 0,-4-1-8 0 0,-15-29 77 0 0,-1 0 2 0 0,0 0 18 0 0,0 0-11 0 0,0 0-11 0 0,0 0-36 0 0,0 0-42 0 0,0 0-18 0 0,0 0-61 0 0,0 0-66 0 0,0 0-96 0 0,-8 0-4714 0 0,3 0-2381 0 0,3 0-4862 0 0</inkml:trace>
  <inkml:trace contextRef="#ctx0" brushRef="#br0" timeOffset="4399.015">748 558 6689 0 0,'0'0'3182'0'0,"0"0"-890"0"0,0 0-377 0 0,0 0 53 0 0,0 0-29 0 0,0 0-213 0 0,0 0-386 0 0,0 0-393 0 0,0 0-207 0 0,0 0-73 0 0,0 0-14 0 0,0 0-6 0 0,0 0 8 0 0,4 1 1835 0 0,-37 71-254 0 0,13-12-2122 0 0,19-54-101 0 0,-1-1 12 0 0,1 1 1 0 0,0 0-1 0 0,0-1 0 0 0,0 1 0 0 0,1 0 1 0 0,0 0-1 0 0,0-1 0 0 0,0 1 0 0 0,1 0 1 0 0,0 0-1 0 0,0-1 0 0 0,0 1 0 0 0,1 0 1 0 0,0-1-1 0 0,0 1-25 0 0,-1-5 20 0 0,0 0 0 0 0,0 1 0 0 0,1-1-1 0 0,-1 0 1 0 0,0 0 0 0 0,1 0 0 0 0,-1 0 0 0 0,1 0 0 0 0,-1 0 0 0 0,1 0 0 0 0,-1-1 0 0 0,1 1-1 0 0,0-1 1 0 0,-1 1 0 0 0,1-1 0 0 0,0 1 0 0 0,0-1 0 0 0,-1 0 0 0 0,1 0 0 0 0,0 0 0 0 0,0 0-1 0 0,-1 0 1 0 0,1 0 0 0 0,0 0 0 0 0,-1-1 0 0 0,1 1 0 0 0,0-1 0 0 0,-1 1 0 0 0,1-1 0 0 0,0 0-1 0 0,-1 1 1 0 0,1-1 0 0 0,-1 0 0 0 0,1 0 0 0 0,-1 0 0 0 0,0 0 0 0 0,1 0 0 0 0,-1-1 0 0 0,0 1-1 0 0,0 0 1 0 0,0-1 0 0 0,0 1 0 0 0,0 0 0 0 0,0-1 0 0 0,0 0 0 0 0,0 0-20 0 0,1-13-511 0 0,-2-16-2158 0 0,-7 15-8877 0 0,3 12-906 0 0</inkml:trace>
  <inkml:trace contextRef="#ctx0" brushRef="#br0" timeOffset="4927.645">818 223 3753 0 0,'0'0'4170'0'0,"0"0"-1623"0"0,0 0-630 0 0,0 0-66 0 0,0 0-52 0 0,0 0-180 0 0,0 0-296 0 0,0 0-314 0 0,0 0-199 0 0,0 0-101 0 0,0 0-51 0 0,0 0-11 0 0,0 0-22 0 0,0-4-65 0 0,0-10-28 0 0,-29 25 2512 0 0,-2 14-2376 0 0,31-24-615 0 0,0-1-5 0 0,0 0 1 0 0,0 0 5 0 0,0 0 0 0 0,0 0 14 0 0,0 0-21 0 0,12-22 508 0 0,4 4-1353 0 0,-9 15-2880 0 0,1 1-4221 0 0,-4 2-4838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0 0 0,'0'0'659'0'0,"0"0"924"0"0,0 0 443 0 0,0 0 157 0 0,0 0-5 0 0,0 0-194 0 0,0 0-261 0 0,0 0-252 0 0,0 0-219 0 0,0 0-186 0 0,0 0-154 0 0,5 23 3011 0 0,-3-16-3581 0 0,-1 1-1 0 0,0 0 0 0 0,0 0 0 0 0,-1 0 0 0 0,0 0 0 0 0,-1 0 1 0 0,0 0-1 0 0,0 0 0 0 0,0 0 0 0 0,-1 0 0 0 0,-1 3-341 0 0,-5 10 130 0 0,0 0 0 0 0,0-1 0 0 0,-2 0 0 0 0,-1-1 0 0 0,0 0-1 0 0,-2-1 1 0 0,0 0 0 0 0,0-1 0 0 0,-2-1 0 0 0,0 0 0 0 0,-14 11-130 0 0,0-12-1081 0 0,38-33-12093 0 0,-5 10 1711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416 462 432 0 0,'0'0'1926'0'0,"0"0"-55"0"0,0 0 97 0 0,0 0 157 0 0,0 0-38 0 0,0 0-228 0 0,0 0-309 0 0,0 0-290 0 0,0 0-211 0 0,0 0-91 0 0,0 0-52 0 0,4-4-61 0 0,-1 2-385 0 0,8-9-364 0 0,-7-2 3568 0 0,-47-6-1043 0 0,27 17-2494 0 0,0 1 0 0 0,0 0-1 0 0,0 2 1 0 0,0-1-1 0 0,0 2 1 0 0,0 0-1 0 0,0 1 1 0 0,0 0-1 0 0,1 2 1 0 0,-1 0 0 0 0,1 0-1 0 0,0 1 1 0 0,1 1-1 0 0,0 1 1 0 0,0 0-1 0 0,0 1 1 0 0,1 0-1 0 0,0 1 1 0 0,-7 8-127 0 0,13-13 45 0 0,-1 1-1 0 0,2 0 1 0 0,-1 0 0 0 0,1 1-1 0 0,0 0 1 0 0,0 0 0 0 0,1 1-1 0 0,0-1 1 0 0,0 1-1 0 0,1 0 1 0 0,0 1 0 0 0,0-1-1 0 0,1 1 1 0 0,0-1 0 0 0,1 1-1 0 0,0 0 1 0 0,0 0 0 0 0,1 0-1 0 0,0 0 1 0 0,0 0 0 0 0,1 0-1 0 0,0 1 1 0 0,1-1-45 0 0,3-1 35 0 0,0 0 1 0 0,1 0-1 0 0,0-1 1 0 0,0 0-1 0 0,1 0 1 0 0,0 0-1 0 0,0 0 1 0 0,0-1-1 0 0,1 0 1 0 0,0-1-1 0 0,0 1 1 0 0,1-1-1 0 0,0-1 1 0 0,-1 1-1 0 0,1-2 1 0 0,1 1-1 0 0,-1-1 1 0 0,5 2-36 0 0,20 5-24 0 0,1-1 1 0 0,-1-2 0 0 0,2-1 0 0 0,-1-2-1 0 0,0-1 1 0 0,1-1 0 0 0,8-3 23 0 0,46-17-2243 0 0,-63 4-885 0 0,-1-2-3298 0 0,-17 9-5433 0 0</inkml:trace>
  <inkml:trace contextRef="#ctx0" brushRef="#br0" timeOffset="337.694">1104 418 13739 0 0,'0'0'1778'0'0,"0"0"-329"0"0,0 0-122 0 0,0 0 30 0 0,0 0-8 0 0,0 0-191 0 0,0 0-271 0 0,0 0-249 0 0,-32 28-194 0 0,-100 90-103 0 0,128-116-318 0 0,0 1 1 0 0,1 0 0 0 0,-1 0 0 0 0,1 0 0 0 0,-1 0 0 0 0,1 1 0 0 0,0 0 0 0 0,0-1-1 0 0,1 1 1 0 0,-1 0 0 0 0,1 0 0 0 0,0 0 0 0 0,0 1 0 0 0,0-1 0 0 0,1 0 0 0 0,-1 1-1 0 0,1 0-23 0 0,-1 6 79 0 0,0-6-55 0 0,1 0 1 0 0,-1 0-1 0 0,1 0 1 0 0,0 0 0 0 0,0 0-1 0 0,1 0 1 0 0,0 0-1 0 0,-1 1 1 0 0,2-1-1 0 0,-1 0 1 0 0,1 0 0 0 0,-1 0-1 0 0,2 0 1 0 0,-1 0-1 0 0,0 0 1 0 0,1 0-1 0 0,0 0 1 0 0,0-1 0 0 0,0 1-1 0 0,1-1 1 0 0,0 1-1 0 0,0-1 1 0 0,0 0 0 0 0,0 0-1 0 0,0 0 1 0 0,1 0-1 0 0,0-1 1 0 0,0 0-1 0 0,0 1 1 0 0,0-1 0 0 0,0-1-1 0 0,1 1 1 0 0,-1-1-1 0 0,1 1 1 0 0,1-1-25 0 0,9 2 108 0 0,-1-2 1 0 0,1 0-1 0 0,0-1 0 0 0,-1 0 1 0 0,1-1-1 0 0,0-1 0 0 0,0 0 1 0 0,-1-1-1 0 0,1 0 0 0 0,-1-1 1 0 0,1-1-1 0 0,-1-1 0 0 0,0 0 1 0 0,-1 0-1 0 0,1-2 0 0 0,-1 1 1 0 0,0-2-1 0 0,-1 0 0 0 0,1 0 1 0 0,-2-1-1 0 0,4-4-108 0 0,-4 4 85 0 0,-1-1 0 0 0,0 0 0 0 0,-1-1 0 0 0,0 0 0 0 0,-1 0 0 0 0,0-1 0 0 0,-1 0 0 0 0,0 0 0 0 0,-1-1 0 0 0,0 0 0 0 0,-1 0 0 0 0,-1 0 0 0 0,0 0 0 0 0,1-11-85 0 0,-3 21-4 0 0,-1-1 0 0 0,-1 0-1 0 0,1 0 1 0 0,-1 0 0 0 0,1 1 0 0 0,-1-1 0 0 0,0 0 0 0 0,0 0 0 0 0,-1 0 0 0 0,1 0 0 0 0,-1 0 0 0 0,0 1 0 0 0,0-1 0 0 0,0 0 0 0 0,0 1 0 0 0,-1-1 0 0 0,1 1 0 0 0,-1-1 0 0 0,0 1 0 0 0,0-1 0 0 0,-1 1 0 0 0,1 0 0 0 0,0 0 0 0 0,-1 0 0 0 0,0 1 0 0 0,0-1-1 0 0,0 1 1 0 0,0-1 0 0 0,0 1 0 0 0,0 0 0 0 0,-1 0 0 0 0,1 0 0 0 0,-4-1 4 0 0,-2-1-197 0 0,-1 1-1 0 0,0 0 1 0 0,0 0-1 0 0,0 1 0 0 0,0 0 1 0 0,0 0-1 0 0,0 1 1 0 0,-1 1-1 0 0,1 0 1 0 0,0 0-1 0 0,-1 1 0 0 0,1 0 1 0 0,0 1-1 0 0,0 0 1 0 0,0 1-1 0 0,0 0 1 0 0,-1 1 197 0 0,-24 15-4481 0 0,6 7-3467 0 0,17-11-4183 0 0</inkml:trace>
  <inkml:trace contextRef="#ctx0" brushRef="#br0" timeOffset="837.187">1515 848 16900 0 0,'0'0'1791'0'0,"0"0"-406"0"0,0 0-158 0 0,0 0-29 0 0,0 0-130 0 0,0 0-210 0 0,0 0-238 0 0,0 0-178 0 0,0 0-79 0 0,17-31-24 0 0,57-101-43 0 0,0 34 307 0 0,7 7-66 0 0,-80 90-525 0 0,-1 1-24 0 0,0 0 12 0 0,-4 15-141 0 0,0-9 149 0 0,1-1 1 0 0,0 0 0 0 0,0 1-1 0 0,0 0 1 0 0,1 0-1 0 0,0 0 1 0 0,0 0 0 0 0,1 0-1 0 0,-1 0 1 0 0,1 0-1 0 0,0 1 1 0 0,1-1 0 0 0,0 0-1 0 0,0 1 1 0 0,0-1-1 0 0,1 0 1 0 0,0 0 0 0 0,0 1-1 0 0,0-1 1 0 0,1 0-1 0 0,0 0 1 0 0,0 0 0 0 0,1 0-1 0 0,-1-1 1 0 0,1 1-1 0 0,1-1 1 0 0,-1 1 0 0 0,1-1-1 0 0,2 3-8 0 0,1-4 121 0 0,0 0 0 0 0,0 0 0 0 0,1-1 0 0 0,-1 0-1 0 0,1 0 1 0 0,0 0 0 0 0,-1-1 0 0 0,1-1 0 0 0,0 1 0 0 0,1-1-1 0 0,-1 0 1 0 0,0-1 0 0 0,0 0 0 0 0,0 0 0 0 0,2-1-121 0 0,0-3 100 0 0,0 1 1 0 0,0-1-1 0 0,0 0 1 0 0,0-1 0 0 0,-1 0-1 0 0,0-1 1 0 0,0 0-1 0 0,-1 0 1 0 0,0-1-1 0 0,0 0 1 0 0,0-1 0 0 0,-1 0-1 0 0,0 0 1 0 0,0 0-1 0 0,-1-1 1 0 0,0 0-1 0 0,3-7-100 0 0,0 5 47 0 0,0-1 0 0 0,-1-1 0 0 0,0 0 0 0 0,-1 0 0 0 0,-1 0 0 0 0,0-1 0 0 0,0 0 0 0 0,-1 0 0 0 0,-1 0 0 0 0,-1-1 0 0 0,0 1 0 0 0,1-11-47 0 0,-5 23-73 0 0,0 1 0 0 0,0 1-1 0 0,0-1 1 0 0,0 0-1 0 0,1 0 1 0 0,-1 0-1 0 0,0 0 1 0 0,0 0-1 0 0,-1 1 1 0 0,1-1-1 0 0,0 1 1 0 0,0-1-1 0 0,0 1 1 0 0,0-1-1 0 0,-1 1 1 0 0,1-1 0 0 0,0 1-1 0 0,0 0 1 0 0,-1 0-1 0 0,1 0 1 0 0,0 0-1 0 0,0 0 1 0 0,-1 0-1 0 0,1 0 1 0 0,0 0-1 0 0,0 0 1 0 0,-1 0-1 0 0,1 1 1 0 0,0-1 0 0 0,0 1-1 0 0,0-1 1 0 0,-1 1-1 0 0,1-1 1 0 0,0 1-1 0 0,0-1 1 0 0,0 1-1 0 0,0 0 1 0 0,0 0-1 0 0,0 0 1 0 0,0 0-1 0 0,0-1 1 0 0,1 1-1 0 0,-1 0 1 0 0,0 0 0 0 0,0 1-1 0 0,1-1 74 0 0,-17 28-4862 0 0,12-19-493 0 0,-1-1-7061 0 0</inkml:trace>
  <inkml:trace contextRef="#ctx0" brushRef="#br0" timeOffset="1315.346">2634 407 16428 0 0,'0'0'3983'0'0,"0"0"-2148"0"0,0 0-644 0 0,0 0-16 0 0,0 0-92 0 0,0 0-184 0 0,0 0-237 0 0,0 0-183 0 0,0 0-137 0 0,0 0-98 0 0,0 0-51 0 0,0 0-54 0 0,0 0-17 0 0,-12 0-5 0 0,-42 4-48 0 0,-19 28 31 0 0,11 13 105 0 0,62-42-206 0 0,0 1-1 0 0,1-1 1 0 0,0 0-1 0 0,0 0 1 0 0,0 0-1 0 0,0 0 1 0 0,0 0-1 0 0,0-1 1 0 0,1 1-1 0 0,0 0 1 0 0,-1 0-1 0 0,1-1 1 0 0,0 1-1 0 0,0-1 0 0 0,0 0 1 0 0,1 1-1 0 0,-1-1 1 0 0,0 0-1 0 0,1 0 1 0 0,0-1-1 0 0,-1 1 1 0 0,1-1-1 0 0,0 1 1 0 0,0-1-1 0 0,0 0 1 0 0,0 0-1 0 0,0 0 1 0 0,0 0-1 0 0,0 0 1 0 0,0-1-1 0 0,0 1 1 0 0,2-1 1 0 0,1 2-1 0 0,0-1 30 0 0,-1 0 0 0 0,1 1 1 0 0,-1 0-1 0 0,1 0 0 0 0,-1 0 1 0 0,0 0-1 0 0,0 1 0 0 0,0 0 1 0 0,0 0-1 0 0,0 0 0 0 0,-1 1 0 0 0,1 0 1 0 0,-1 0-1 0 0,0 0 0 0 0,0 0 1 0 0,0 0-1 0 0,-1 1 0 0 0,0 0 0 0 0,1 0 1 0 0,-2 0-1 0 0,1 0 0 0 0,-1 0 1 0 0,1 0-1 0 0,-1 1 0 0 0,-1-1 1 0 0,1 1-1 0 0,-1-1 0 0 0,0 5-29 0 0,0-5 36 0 0,-2 0 0 0 0,1-1 0 0 0,0 1 0 0 0,-1-1 0 0 0,0 1 0 0 0,0 0 0 0 0,0-1 0 0 0,-1 0 0 0 0,0 1 0 0 0,1-1 0 0 0,-2 0 0 0 0,1 0 0 0 0,0 0 0 0 0,-1 0 0 0 0,1 0 0 0 0,-1-1 0 0 0,0 1 0 0 0,-1-1 0 0 0,1 0 0 0 0,-1 0 0 0 0,1 0 0 0 0,-1 0 0 0 0,0 0-36 0 0,-7 3-24 0 0,-1 1 0 0 0,0-2 0 0 0,0 0-1 0 0,0 0 1 0 0,-1-1 0 0 0,1-1 0 0 0,-1 0 0 0 0,0-1-1 0 0,0 0 1 0 0,0-1 0 0 0,0 0 0 0 0,0-1 0 0 0,0-1-1 0 0,-9-1 25 0 0,-10 2-930 0 0,28-10-2056 0 0,10 2-3694 0 0,-2 4-5136 0 0</inkml:trace>
  <inkml:trace contextRef="#ctx0" brushRef="#br0" timeOffset="1998.851">2796 723 10034 0 0,'0'0'4416'0'0,"0"0"-2106"0"0,0 0-610 0 0,0 0-82 0 0,0 0-162 0 0,0 0-198 0 0,0 0-242 0 0,0 0-191 0 0,0 0-165 0 0,0 0-134 0 0,34-1-82 0 0,104-5-71 0 0,-76-6 154 0 0,-53 5-397 0 0,102-88 932 0 0,-106 89-1045 0 0,-1 1-1 0 0,1-1 0 0 0,-1 0 1 0 0,-1-1-1 0 0,1 1 0 0 0,-1 0 0 0 0,0-1 1 0 0,0 0-1 0 0,-1 0 0 0 0,0 0 1 0 0,0 0-1 0 0,-1 0 0 0 0,1 0 1 0 0,-2 0-1 0 0,1-1 0 0 0,-1 1 0 0 0,0 0 1 0 0,-1-6-17 0 0,-2 9-31 0 0,0 1 0 0 0,-1 0-1 0 0,1 1 1 0 0,-1-1 0 0 0,1 0 0 0 0,-1 1 0 0 0,0 0 0 0 0,0 0 0 0 0,0 0-1 0 0,0 0 1 0 0,0 1 0 0 0,-1 0 0 0 0,1 0 0 0 0,0 0 0 0 0,-1 0 0 0 0,1 0-1 0 0,0 1 1 0 0,-1 0 0 0 0,1 0 0 0 0,-1 0 0 0 0,1 1 0 0 0,-1-1 0 0 0,1 1 0 0 0,0 0-1 0 0,-1 0 1 0 0,-3 2 31 0 0,-7 3-93 0 0,0 0-1 0 0,1 0 0 0 0,0 2 1 0 0,0-1-1 0 0,0 2 1 0 0,1 0-1 0 0,0 1 0 0 0,1 0 1 0 0,0 1-1 0 0,1 0 1 0 0,0 0-1 0 0,1 2 0 0 0,0-1 1 0 0,1 1-1 0 0,0 1 1 0 0,-6 12 93 0 0,12-22-20 0 0,1 0 0 0 0,0 0 1 0 0,0-1-1 0 0,0 1 0 0 0,0 1 1 0 0,1-1-1 0 0,-1 0 0 0 0,1 0 1 0 0,0 0-1 0 0,0 1 0 0 0,1-1 1 0 0,-1 0-1 0 0,1 1 0 0 0,0-1 1 0 0,0 1-1 0 0,1-1 0 0 0,-1 0 1 0 0,1 1-1 0 0,0-1 0 0 0,0 0 1 0 0,1 0-1 0 0,-1 1 0 0 0,1-1 1 0 0,0 0-1 0 0,0 0 0 0 0,0-1 1 0 0,0 1-1 0 0,1 0 0 0 0,-1-1 0 0 0,1 1 1 0 0,0-1-1 0 0,2 2 20 0 0,8 1 3 0 0,1 0-1 0 0,0-1 0 0 0,0-1 1 0 0,0 0-1 0 0,0-1 0 0 0,0-1 1 0 0,1 0-1 0 0,-1 0 0 0 0,1-2 1 0 0,-1 0-1 0 0,1 0 0 0 0,0-2 1 0 0,6-1-3 0 0,10-3 95 0 0,0-1 0 0 0,0-2 0 0 0,-1-1 0 0 0,-1-1 0 0 0,0-1 0 0 0,0-2 0 0 0,-1-1 0 0 0,-1-1 0 0 0,-1-2 0 0 0,0 0 0 0 0,9-10-95 0 0,-1 0 224 0 0,-1-2 0 0 0,-1 0 0 0 0,-1-3 0 0 0,-2 0 0 0 0,-1-2-1 0 0,17-30-223 0 0,-44 65 12 0 0,1-1-1 0 0,-1 0 0 0 0,0-1 1 0 0,0 1-1 0 0,0 0 1 0 0,0 0-1 0 0,0 0 0 0 0,-1-1 1 0 0,1 1-1 0 0,0 0 1 0 0,0-1-1 0 0,-1 1 0 0 0,1 0 1 0 0,-1-1-1 0 0,0 1 0 0 0,1-1 1 0 0,-1 1-1 0 0,0-1 1 0 0,0 1-1 0 0,1-1 0 0 0,-1 1 1 0 0,-1-1-1 0 0,1 1 1 0 0,0-1-1 0 0,0 1 0 0 0,0-1 1 0 0,-1 1-1 0 0,1-1 0 0 0,-1 1 1 0 0,1-1-1 0 0,-1 1 1 0 0,0 0-1 0 0,1-1 0 0 0,-1 1 1 0 0,0 0-1 0 0,0 0 1 0 0,0-1-1 0 0,0 1 0 0 0,0 0 1 0 0,0 0-1 0 0,-1 0-11 0 0,-6 1-17 0 0,1 0-1 0 0,-1 1 1 0 0,1 1-1 0 0,-1-1 1 0 0,1 1 0 0 0,0 0-1 0 0,0 1 1 0 0,0-1-1 0 0,0 2 1 0 0,0-1-1 0 0,0 1 1 0 0,1 0 0 0 0,0 0-1 0 0,0 1 1 0 0,0-1-1 0 0,-2 3 18 0 0,8-6-2 0 0,-5 2-17 0 0,0 0 0 0 0,0 0-1 0 0,0 1 1 0 0,1-1 0 0 0,-1 1 0 0 0,1 1 0 0 0,0-1 0 0 0,0 0 0 0 0,1 1 0 0 0,-1 0 0 0 0,1 0-1 0 0,0 0 1 0 0,1 0 0 0 0,-1 0 0 0 0,1 1 0 0 0,0-1 0 0 0,0 1 0 0 0,1 0 0 0 0,-1-1-1 0 0,1 1 1 0 0,0 2 19 0 0,4-6 9 0 0,0-1 0 0 0,-1 1 0 0 0,1 0 0 0 0,0-1-1 0 0,0 1 1 0 0,0-1 0 0 0,0 0 0 0 0,0 0 0 0 0,0 0-1 0 0,0 0 1 0 0,0-1 0 0 0,0 1 0 0 0,1-1 0 0 0,-1 0-1 0 0,0 0 1 0 0,0 0 0 0 0,1 0 0 0 0,1-1-9 0 0,-2 1 4 0 0,18 0 90 0 0,-9-1-28 0 0,0 0 1 0 0,0 2 0 0 0,0-1-1 0 0,0 1 1 0 0,0 1 0 0 0,0 0-1 0 0,-1 1 1 0 0,1 0-1 0 0,-1 1 1 0 0,9 3-67 0 0,-16-2 33 0 0,0-1 0 0 0,0 0 0 0 0,-1 1 0 0 0,1 0 0 0 0,-1 0 1 0 0,0 0-1 0 0,0 0 0 0 0,-1 0 0 0 0,1 1 0 0 0,-1-1 0 0 0,-1 1 0 0 0,1 0 0 0 0,-1 0 0 0 0,0-1 0 0 0,0 1 0 0 0,0 0 0 0 0,-1 0 0 0 0,0 0 0 0 0,0 0 0 0 0,-1 0 0 0 0,1 0 1 0 0,-1-1-1 0 0,-1 1 0 0 0,0 1-33 0 0,-43 96-1109 0 0,30-90-297 0 0,13-12-3181 0 0,1 0-4422 0 0,1-1 8990 0 0,0 0-12019 0 0</inkml:trace>
  <inkml:trace contextRef="#ctx0" brushRef="#br0" timeOffset="2432.047">3987 362 7098 0 0,'0'0'5953'0'0,"0"0"-3010"0"0,0 0-924 0 0,0 0-269 0 0,0 0-292 0 0,0 0-297 0 0,0 0-295 0 0,0 0-172 0 0,0 0-21 0 0,0 0-8 0 0,0 0-58 0 0,0 0-56 0 0,0 0-82 0 0,5 21-70 0 0,26 102 193 0 0,51 153 299 0 0,-82-275-882 0 0,0-1 0 0 0,-1 1 1 0 0,1-1-1 0 0,0 1 0 0 0,0 0 1 0 0,0-1-1 0 0,0 1 0 0 0,0-1 1 0 0,0 1-1 0 0,0-1 0 0 0,0 1 1 0 0,0 0-1 0 0,0-1 0 0 0,0 1 1 0 0,0-1-1 0 0,0 1 0 0 0,1-1 1 0 0,-1 1-1 0 0,0 0 0 0 0,0-1 0 0 0,1 1 1 0 0,-1-1-1 0 0,0 1 0 0 0,1-1 1 0 0,-1 0-1 0 0,0 1 0 0 0,1-1 1 0 0,-1 1-1 0 0,1-1 0 0 0,-1 0 1 0 0,1 1-1 0 0,-1-1 0 0 0,1 0 1 0 0,-1 1-1 0 0,1-1 0 0 0,-1 0 1 0 0,1 0-1 0 0,-1 1 0 0 0,1-1 0 0 0,-1 0 1 0 0,1 0-1 0 0,0 0 0 0 0,-1 0 1 0 0,1 0-1 0 0,-1 0 0 0 0,1 0 1 0 0,-1 0-1 0 0,1 0 0 0 0,0 0 1 0 0,-1 0-1 0 0,1 0 0 0 0,-1 0 1 0 0,1-1-1 0 0,-1 1 0 0 0,1 0 1 0 0,-1 0-1 0 0,1-1 0 0 0,-1 1 0 0 0,1 0 1 0 0,-1-1-1 0 0,1 1 0 0 0,-1 0 1 0 0,1-1-1 0 0,-1 1 0 0 0,1-1 1 0 0,-1 1-1 0 0,0-1 0 0 0,1 1 1 0 0,-1-1-1 0 0,0 1-9 0 0,19-44 774 0 0,-18 39-809 0 0,88-244 588 0 0,-28 123-1469 0 0,-47 110-936 0 0,0 13-6154 0 0,-10 3-4183 0 0</inkml:trace>
  <inkml:trace contextRef="#ctx0" brushRef="#br0" timeOffset="3034.996">4523 624 6081 0 0,'0'0'2900'0'0,"0"0"-397"0"0,0 0-231 0 0,0 0-258 0 0,0 0-298 0 0,0 0-305 0 0,0 0-252 0 0,0 0-181 0 0,0 0-147 0 0,35-9-83 0 0,107-29-55 0 0,-139 37-659 0 0,95-37 1947 0 0,-90 32-1810 0 0,-4 4-99 0 0,-1-1 0 0 0,0 1 0 0 0,0 0 0 0 0,0-1 0 0 0,0 0 0 0 0,-1 0 0 0 0,1 0 0 0 0,-1 0 0 0 0,1 0 0 0 0,-1 0 0 0 0,0-1 0 0 0,-1 1 0 0 0,1-1 0 0 0,0 1 0 0 0,-1-1 0 0 0,0 0 0 0 0,0 0 0 0 0,0 1 0 0 0,0-1 0 0 0,-1 0 0 0 0,1 0 0 0 0,-1 0 0 0 0,0 0 0 0 0,0 0 0 0 0,-1 0 1 0 0,1-1-73 0 0,-4 2 11 0 0,0 0 0 0 0,0 0 0 0 0,1 0 0 0 0,-2 0 0 0 0,1 1 0 0 0,0-1 0 0 0,0 1 0 0 0,-1 0 0 0 0,1 1 0 0 0,-1-1 0 0 0,0 1 0 0 0,1 0 0 0 0,-1 0 0 0 0,0 0 0 0 0,0 1 0 0 0,0-1 0 0 0,0 1 0 0 0,0 0 0 0 0,1 1 1 0 0,-1-1-1 0 0,-4 2-11 0 0,-4 0-13 0 0,0 2 0 0 0,1-1 0 0 0,-1 1 1 0 0,1 1-1 0 0,0 1 0 0 0,0-1 0 0 0,1 2 1 0 0,0-1-1 0 0,0 2 0 0 0,0-1 1 0 0,1 2-1 0 0,0-1 0 0 0,1 1 0 0 0,0 1 1 0 0,0 0-1 0 0,1 0 0 0 0,0 0 0 0 0,1 1 1 0 0,0 0-1 0 0,1 1 0 0 0,0 0 1 0 0,1 0-1 0 0,0 0 0 0 0,-3 12 13 0 0,7-20-1 0 0,-1 0 1 0 0,1 0-1 0 0,0 0 0 0 0,0 0 1 0 0,0 1-1 0 0,0-1 0 0 0,1 0 1 0 0,0 0-1 0 0,0 0 0 0 0,0 1 0 0 0,0-1 1 0 0,1 0-1 0 0,0 0 0 0 0,-1 1 1 0 0,2-1-1 0 0,-1 0 0 0 0,0 0 1 0 0,1 0-1 0 0,0-1 0 0 0,0 1 0 0 0,0 0 1 0 0,0 0-1 0 0,0-1 0 0 0,1 0 1 0 0,0 1-1 0 0,-1-1 0 0 0,1 0 0 0 0,1 0 1 0 0,-1 0-1 0 0,0-1 0 0 0,1 1 1 0 0,-1-1-1 0 0,1 0 0 0 0,0 0 1 0 0,0 0-1 0 0,2 0 1 0 0,14 4-56 0 0,0-2 0 0 0,0 0 1 0 0,1-1-1 0 0,-1-1 0 0 0,1-1 1 0 0,-1-1-1 0 0,1-1 0 0 0,19-3 56 0 0,-12-2-492 0 0,-1-1 0 0 0,1-1 0 0 0,-1-1 0 0 0,-1-2 0 0 0,0 0 0 0 0,0-2 0 0 0,10-7 492 0 0,-32 17-134 0 0,61-35-2843 0 0,-34 18-379 0 0,0 2-3630 0 0,-15 10-2937 0 0</inkml:trace>
  <inkml:trace contextRef="#ctx0" brushRef="#br0" timeOffset="3516.829">5241 440 9114 0 0,'0'0'5250'0'0,"0"0"-2420"0"0,0 0-992 0 0,0 0-339 0 0,0 0-253 0 0,0 0-217 0 0,0 0-194 0 0,0 0-215 0 0,0 0-205 0 0,0 0-95 0 0,0 0-88 0 0,0 0-55 0 0,0 0-17 0 0,-31 29-36 0 0,-90 88-27 0 0,92-75-20 0 0,32-36-49 0 0,1 0-1 0 0,-1 0 1 0 0,1 0 0 0 0,1-1 0 0 0,-1 1 0 0 0,1-1 0 0 0,0 0-1 0 0,0-1 1 0 0,0 1 0 0 0,1-1 0 0 0,-1 0 0 0 0,1 0-1 0 0,0-1 1 0 0,0 0 0 0 0,1 0 0 0 0,-1 0 0 0 0,1-1 0 0 0,-1 1-1 0 0,1-2 1 0 0,0 1 0 0 0,2-1-28 0 0,6 3 146 0 0,1-1 0 0 0,-1-1 0 0 0,1-1 0 0 0,0 0 0 0 0,0-1 1 0 0,0-1-1 0 0,-1 0 0 0 0,1-1 0 0 0,0-1 0 0 0,-1 0 0 0 0,11-4-146 0 0,-8-4 94 0 0,0-1-1 0 0,-1-1 1 0 0,0 0-1 0 0,-1-1 1 0 0,0-1-1 0 0,-1 0 1 0 0,-1-1-1 0 0,-1 0 1 0 0,0-1-1 0 0,-1-1 1 0 0,-1 0 0 0 0,0-1-1 0 0,-2 0 1 0 0,0-1-1 0 0,-1 1 1 0 0,-1-2-1 0 0,-1 1 1 0 0,-1-1-1 0 0,0 0 1 0 0,-2 0-1 0 0,0-3-93 0 0,-1 10-61 0 0,-1 0-1 0 0,0 0 0 0 0,-1 0 1 0 0,-1 0-1 0 0,0 0 0 0 0,0 0 0 0 0,-2 0 1 0 0,0 1-1 0 0,0-1 0 0 0,-1 1 0 0 0,-1 0 1 0 0,0 0-1 0 0,-1 0 0 0 0,0 1 1 0 0,-1-1-1 0 0,-1 2 0 0 0,1-1 0 0 0,-2 1 1 0 0,0 0-1 0 0,0 1 0 0 0,-6-5 62 0 0,10 11-15 0 0,-1-1 0 0 0,0 1 0 0 0,-1 0 0 0 0,1 1 0 0 0,0 0 0 0 0,-1 0 1 0 0,0 0-1 0 0,0 1 0 0 0,0 0 0 0 0,0 0 0 0 0,0 0 0 0 0,0 1 0 0 0,-1 0 0 0 0,1 1 0 0 0,0 0 0 0 0,-1 0 0 0 0,1 0 0 0 0,0 1 0 0 0,-1 0 0 0 0,1 1 0 0 0,0-1 0 0 0,0 1 0 0 0,0 1 0 0 0,0-1 1 0 0,1 1-1 0 0,-1 1 0 0 0,1-1 0 0 0,-1 1 0 0 0,-4 4 15 0 0,4-3 37 0 0,0 0 0 0 0,0 1 1 0 0,1-1-1 0 0,-1 2 0 0 0,1-1 0 0 0,1 1 1 0 0,-1 0-1 0 0,1 0 0 0 0,1 0 1 0 0,-1 1-1 0 0,1-1 0 0 0,0 1 1 0 0,1 0-1 0 0,0 0 0 0 0,0 1 0 0 0,1-1 1 0 0,0 1-1 0 0,1-1 0 0 0,-1 1 1 0 0,2 0-1 0 0,-1-1 0 0 0,1 1 0 0 0,0 0 1 0 0,1 0-1 0 0,0-1 0 0 0,1 1 1 0 0,0-1-1 0 0,2 8-37 0 0,25 34 319 0 0,2 0 0 0 0,2-2 0 0 0,2-1 0 0 0,2-2-1 0 0,3-2 1 0 0,1-1 0 0 0,1-2 0 0 0,47 32-319 0 0,127 83 514 0 0,-181-137-564 0 0,-34-18-20 0 0,-1 0-33 0 0,-23-37-3711 0 0,17 30 872 0 0,0 0-4332 0 0,2 3-5742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7122 0 0,'0'0'2635'0'0,"0"0"-794"0"0,0 0-316 0 0,0 0 46 0 0,0 0 74 0 0,0 0-99 0 0,0 0-299 0 0,0 0-352 0 0,0 0-251 0 0,0 0-126 0 0,0 0-20 0 0,0 0 13 0 0,0 0 7 0 0,3 0-5 0 0,103 0 3904 0 0,223-7-1563 0 0,-232-1-2609 0 0,-96 8-234 0 0,-1 0 16 0 0,0 0-25 0 0,0 0 4 0 0,0 0-1 0 0,0 0-5 0 0,0 0 8 0 0,0 0-37 0 0,0 0-11 0 0,-21 0-4048 0 0,-14 5-2270 0 0,19 1-1602 0 0,7-2-3673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7098 0 0,'0'0'4423'0'0,"0"0"-1758"0"0,0 0-812 0 0,0 0-242 0 0,0 0-84 0 0,0 0-81 0 0,0 0-176 0 0,0 0-263 0 0,0 0-217 0 0,0 0-51 0 0,0 0-7 0 0,0 0-14 0 0,8 2-23 0 0,171 3 1891 0 0,-73-12-2108 0 0,-5 1-2495 0 0,-36 0-8284 0 0,-51 3-2298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8514 0 0,'0'0'2534'0'0,"0"0"-466"0"0,0 0-119 0 0,0 0 67 0 0,0 0-73 0 0,0 0-293 0 0,0 0-413 0 0,0 0-344 0 0,0 0-180 0 0,0 0-101 0 0,0 0-68 0 0,0 0-44 0 0,0 0-62 0 0,1 2-2 0 0,-19 103 2248 0 0,18-82-2010 0 0,0-24-3995 0 0,0-14-8215 0 0,0 11-587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9362 0 0,'0'0'2299'0'0,"0"0"-360"0"0,0 0-172 0 0,0 0-90 0 0,0 0-152 0 0,0 0-254 0 0,0 0-332 0 0,0 0-277 0 0,0 0-149 0 0,0 0-90 0 0,0 0 1 0 0,0 0 17 0 0,0 0-1 0 0,-6 15 15 0 0,-16 47-21 0 0,4 68 1169 0 0,18-116-1493 0 0,-3 7-43 0 0,2 0 1 0 0,1 1 0 0 0,0-1-1 0 0,2 0 1 0 0,0 0 0 0 0,2-1 0 0 0,0 1-1 0 0,1-1 1 0 0,1 1 0 0 0,1-1-1 0 0,3 5-67 0 0,-8-21 28 0 0,0-1 0 0 0,1 1 0 0 0,0 0 0 0 0,0-1-1 0 0,0 0 1 0 0,0 1 0 0 0,0-1 0 0 0,1-1 0 0 0,-1 1-1 0 0,1 0 1 0 0,0-1 0 0 0,0 0 0 0 0,0 0 0 0 0,0 0-1 0 0,0 0 1 0 0,0-1 0 0 0,0 1 0 0 0,1-1 0 0 0,-1 0-1 0 0,1 0 1 0 0,-1-1 0 0 0,0 0 0 0 0,1 1 0 0 0,-1-1-1 0 0,1-1 1 0 0,-1 1 0 0 0,1-1 0 0 0,-1 1 0 0 0,1-1-1 0 0,-1-1 1 0 0,0 1 0 0 0,0-1 0 0 0,0 1 0 0 0,1-1-1 0 0,-2 0 1 0 0,1-1 0 0 0,0 1 0 0 0,1-1-28 0 0,13-13 102 0 0,1 0 0 0 0,-2-2 1 0 0,0 0-1 0 0,-2 0 0 0 0,0-2 0 0 0,-1 0 1 0 0,0 0-1 0 0,-2-1 0 0 0,-1-1 1 0 0,6-14-103 0 0,0 4 36 0 0,101-213 109 0 0,-76 200-22 0 0,-39 89-13 0 0,-3 232 354 0 0,-18 111-206 0 0,13-269-224 0 0,-5-1 0 0 0,-14 56-34 0 0,20-143 9 0 0,-2-1 1 0 0,-1 1-1 0 0,-2-1 1 0 0,0-1-1 0 0,-2 0 1 0 0,-1 0-1 0 0,-1-1 1 0 0,-1-1-1 0 0,-7 9-9 0 0,16-29 12 0 0,-1 0 0 0 0,1 0 1 0 0,-1 0-1 0 0,0-1 0 0 0,0 1 0 0 0,-1-1 0 0 0,1-1 0 0 0,-1 1 0 0 0,0-1 0 0 0,-1-1 1 0 0,-6 4-14 0 0,12-6 9 0 0,-1-1 0 0 0,1 1-1 0 0,-1 0 1 0 0,1-1 0 0 0,-1 1-1 0 0,1-1 1 0 0,-1 0 0 0 0,1 0-1 0 0,-1 0 1 0 0,1 0 0 0 0,-1 0-1 0 0,1-1 1 0 0,-1 1 0 0 0,1-1-1 0 0,0 1 1 0 0,-1-1 0 0 0,1 0-1 0 0,0 0 1 0 0,-1 0 0 0 0,1 0-1 0 0,0 0 1 0 0,0-1-1 0 0,0 1 1 0 0,0-1 0 0 0,0 1-1 0 0,0-1 1 0 0,0 0 0 0 0,1 0-1 0 0,-1 0 1 0 0,1 0 0 0 0,-1 0-1 0 0,1 0 1 0 0,0 0 0 0 0,-1 0-1 0 0,1-1 1 0 0,0 1 0 0 0,1 0-1 0 0,-1-2-7 0 0,-4-15 7 0 0,1-1-1 0 0,2 1 1 0 0,0 0 0 0 0,1-1-1 0 0,0 1 1 0 0,2-1-1 0 0,0 1 1 0 0,2-1-1 0 0,0 1 1 0 0,1 0 0 0 0,0 0-1 0 0,2 1 1 0 0,0-1-1 0 0,2 1 1 0 0,1-2-7 0 0,6-19-110 0 0,2 1-1 0 0,2 1 1 0 0,2 0 0 0 0,1 2-1 0 0,1 0 1 0 0,2 2 0 0 0,27-28 110 0 0,-41 48-830 0 0,11-10-303 0 0,-14 19-3088 0 0,1 2-3702 0 0,-8 2-4469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14467 0 0,'0'0'2249'0'0,"0"0"-428"0"0,0 0-155 0 0,0 0-76 0 0,0 0-158 0 0,0 0-222 0 0,0 0-289 0 0,0 0-261 0 0,0 0-104 0 0,0 0-24 0 0,0 0-11 0 0,0 0 23 0 0,0 0-62 0 0,1 14-92 0 0,4 43-58 0 0,-33 13 233 0 0,-10 18-361 0 0,36-81-2297 0 0,10-22-6916 0 0,-6 12-3030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11586 0 0,'0'0'3440'0'0,"0"0"-1292"0"0,0 0-461 0 0,0 0-50 0 0,0 0-104 0 0,0 0-192 0 0,0 0-310 0 0,0 0-283 0 0,0 0-172 0 0,0 0-155 0 0,0 0-70 0 0,0 0-38 0 0,0 0-74 0 0,-8-11 2731 0 0,-43 25-2777 0 0,73-17-283 0 0,-22 3 84 0 0,0 0 20 0 0,0 0-36 0 0,0 0-18 0 0,0 0-30 0 0,0 0-2 0 0,-14 9-2438 0 0,10-7-8382 0 0,0-2-2017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0 0 0,'0'0'1914'0'0,"0"0"-197"0"0,0 0 69 0 0,0 0 155 0 0,0 0 26 0 0,0 0-123 0 0,0 0-224 0 0,0 0-229 0 0,0 0-225 0 0,0 0-193 0 0,0 0-131 0 0,0 0-105 0 0,0 0-56 0 0,3 0-25 0 0,10 3 1051 0 0,-13-2-1204 0 0,0-1-6 0 0,0 0 4 0 0,0 0 1 0 0,0 0 11 0 0,0 0-5 0 0,-4 0 3476 0 0,-21 3-3699 0 0,-142 23-3 0 0,91-11-174 0 0,-264 69 411 0 0,272-62-123 0 0,109 1 458 0 0,154 36-496 0 0,29 10-225 0 0,-206-61-129 0 0,-12-7-7 0 0,0 1 0 0 0,-1 0 0 0 0,1 0 0 0 0,-1 1 0 0 0,0-1 0 0 0,1 1 0 0 0,-1 0 0 0 0,0 1 0 0 0,-1-1 0 0 0,1 1 0 0 0,-1 0 0 0 0,1 0 0 0 0,-1 1 0 0 0,0-1 0 0 0,-1 1 3 0 0,-3-2 17 0 0,-1 0-1 0 0,1 0 1 0 0,-1 0 0 0 0,0 0-1 0 0,0 0 1 0 0,0 0 0 0 0,-1-1-1 0 0,1 1 1 0 0,-1 0 0 0 0,1-1 0 0 0,-1 1-1 0 0,0-1 1 0 0,0 0 0 0 0,0 1-1 0 0,0-1 1 0 0,0 0 0 0 0,-1 0-1 0 0,1-1 1 0 0,-1 1 0 0 0,1 0-1 0 0,-1-1 1 0 0,0 1 0 0 0,1-1 0 0 0,-1 0-1 0 0,0 0 1 0 0,0 0 0 0 0,0-1-1 0 0,0 1 1 0 0,0 0 0 0 0,-1-1-17 0 0,-9 6 50 0 0,-328 163 76 0 0,256-106-152 0 0,52-9 63 0 0,33-53-56 0 0,0-1 31 0 0,0 0-5 0 0,0 0-31 0 0,0 0 41 0 0,0 0 2 0 0,0 0-30 0 0,0 0-1 0 0,0 0 32 0 0,0 0-22 0 0,32 7-30 0 0,136-7 210 0 0,81-7-71 0 0,-32-1-50 0 0,-133 5 58 0 0,-53-1-114 0 0,-31 4 10 0 0,-13-7-3133 0 0,5 7-3004 0 0,5 0 1995 0 0,-3 0-8769 0 0</inkml:trace>
  <inkml:trace contextRef="#ctx0" brushRef="#br0" timeOffset="879.222">380 866 11514 0 0,'0'0'2168'0'0,"0"0"-256"0"0,0 0-174 0 0,0 0-127 0 0,0 0-211 0 0,0 0-237 0 0,0 0-147 0 0,0 0-144 0 0,0 0-117 0 0,0 0-97 0 0,0 0-92 0 0,0 0-87 0 0,0 0-80 0 0,-5 0-132 0 0,-24 7 187 0 0,38-25 1279 0 0,-9 18-1737 0 0,5-3-820 0 0,0 2-8714 0 0,-5 1 8412 0 0,5 0-11582 0 0</inkml:trace>
  <inkml:trace contextRef="#ctx0" brushRef="#br0" timeOffset="2064.553">888 167 7810 0 0,'0'0'2824'0'0,"0"0"-715"0"0,0 0-344 0 0,0 0-48 0 0,0 0-72 0 0,0 0-168 0 0,0 0-240 0 0,0 0-247 0 0,0 0-189 0 0,0 0-124 0 0,0 0-65 0 0,0 0-39 0 0,8-11-42 0 0,27-34-34 0 0,19 21 910 0 0,-46 23-1227 0 0,-3 1-129 0 0,1-1 0 0 0,-1 1 0 0 0,1 0 0 0 0,-1 1 0 0 0,1-1-1 0 0,-1 1 1 0 0,1 0 0 0 0,-1 1 0 0 0,0-1 0 0 0,1 1 0 0 0,-1 0 0 0 0,0 0-1 0 0,0 1 1 0 0,0-1 0 0 0,-1 1 0 0 0,1 0 0 0 0,0 1 0 0 0,-1-1-1 0 0,0 1 1 0 0,0 0 0 0 0,0 0 0 0 0,0 0 0 0 0,-1 0 0 0 0,0 1 0 0 0,0-1-1 0 0,0 1 1 0 0,0 0 0 0 0,-1 0 0 0 0,2 5-51 0 0,5 10 65 0 0,-2 1 1 0 0,-1 0-1 0 0,0 0 1 0 0,-2 1-1 0 0,0 0 0 0 0,-1-1 1 0 0,-2 2-66 0 0,1 5 32 0 0,-1 0 1 0 0,-1 0 0 0 0,-2 1-1 0 0,-1-1 1 0 0,-1 0 0 0 0,-1 0-1 0 0,-2-1 1 0 0,0 1-1 0 0,-2-2 1 0 0,-1 1 0 0 0,-1-1-1 0 0,-2-1 1 0 0,-7 12-33 0 0,-32 48 39 0 0,52-115 457 0 0,4 9-487 0 0,2 0-1 0 0,0 0 1 0 0,1 0 0 0 0,2 1 0 0 0,0 0 0 0 0,1 1-1 0 0,11-17-8 0 0,4-9-13 0 0,-4 6 18 0 0,2 1 0 0 0,1 1 1 0 0,2 1-1 0 0,1 2 0 0 0,2 0 1 0 0,4 0-6 0 0,49-29-12 0 0,-80 63 10 0 0,0-1-1 0 0,0 0 1 0 0,-1 0 0 0 0,1 1 0 0 0,0-1 0 0 0,0 1-1 0 0,0 0 1 0 0,0-1 0 0 0,0 1 0 0 0,0 0 0 0 0,0 0 0 0 0,0 0-1 0 0,0 1 1 0 0,0-1 0 0 0,0 0 0 0 0,0 1 0 0 0,0-1 0 0 0,-1 1-1 0 0,1 0 1 0 0,0 0 0 0 0,0-1 0 0 0,0 1 0 0 0,-1 0 0 0 0,1 0-1 0 0,-1 1 1 0 0,1-1 0 0 0,-1 0 0 0 0,1 1 0 0 0,-1-1 0 0 0,1 0-1 0 0,-1 1 1 0 0,0 0 0 0 0,0-1 0 0 0,0 1 0 0 0,1 1 2 0 0,1 14 5 0 0,-1-1 0 0 0,0 1 0 0 0,-1-1 0 0 0,-1 1 0 0 0,0-1 1 0 0,-2 1-1 0 0,0 0 0 0 0,0-1 0 0 0,-2 0 0 0 0,0 0 0 0 0,-1 0 1 0 0,-4 9-6 0 0,-20 106 24 0 0,27-116-61 0 0,3-15 31 0 0,-1 0 0 0 0,0 0-1 0 0,0 0 1 0 0,1 0 0 0 0,-1 0 0 0 0,0 0-1 0 0,1 0 1 0 0,-1 0 0 0 0,0 0 0 0 0,0 0-1 0 0,1 0 1 0 0,-1 0 0 0 0,0 0 0 0 0,0 0-1 0 0,1 0 1 0 0,-1 0 0 0 0,0 0 0 0 0,0 0 0 0 0,1 1-1 0 0,-1-1 1 0 0,0 0 0 0 0,0 0 0 0 0,1 0-1 0 0,-1 0 1 0 0,0 1 0 0 0,0-1 0 0 0,0 0-1 0 0,0 0 1 0 0,1 0 0 0 0,-1 1 0 0 0,0-1 6 0 0,44-63 19 0 0,2-6-53 0 0,2 3 1 0 0,4 2-1 0 0,17-13 34 0 0,-15 23-34 0 0,-53 54 33 0 0,-1-1 0 0 0,0 1 0 0 0,1 0-1 0 0,-1 0 1 0 0,0-1 0 0 0,1 1 0 0 0,-1 0 0 0 0,0-1 0 0 0,1 1 0 0 0,-1 0 0 0 0,1 0 0 0 0,-1 0 0 0 0,1 0 0 0 0,-1-1 0 0 0,0 1 0 0 0,1 0 0 0 0,-1 0 0 0 0,1 0 0 0 0,-1 0 0 0 0,1 0 0 0 0,-1 0 0 0 0,1 0 0 0 0,-1 0 0 0 0,0 0 0 0 0,1 0 0 0 0,-1 0 0 0 0,1 0 0 0 0,-1 1 0 0 0,1-1 0 0 0,-1 0 0 0 0,0 0 0 0 0,1 0-1 0 0,-1 1 1 0 0,1-1 0 0 0,-1 0 0 0 0,0 0 0 0 0,1 1 0 0 0,-1-1 0 0 0,0 0 0 0 0,1 1 0 0 0,-1-1 0 0 0,0 0 0 0 0,0 1 0 0 0,1-1 0 0 0,-1 1 0 0 0,0-1 0 0 0,0 0 0 0 0,0 1 0 0 0,1-1 0 0 0,-1 1 0 0 0,0-1 0 0 0,0 1 0 0 0,0-1 0 0 0,0 0 0 0 0,0 1 0 0 0,0-1 0 0 0,0 1 0 0 0,0-1 0 0 0,0 1 0 0 0,0-1-1 0 0,0 1 1 0 0,0-1 0 0 0,0 0 0 0 0,0 1 0 0 0,-1-1 0 0 0,1 1 0 0 0,0-1 1 0 0,2 14 30 0 0,0 0-1 0 0,-2 1 0 0 0,1-1 1 0 0,-2 0-1 0 0,0 0 0 0 0,0 0 1 0 0,-2 0-1 0 0,1 0 0 0 0,-2 0 1 0 0,0 0-1 0 0,-1 1-29 0 0,-26 72 220 0 0,19-58-185 0 0,2 1 1 0 0,0 0-1 0 0,2 0 1 0 0,2 1-1 0 0,0 7-35 0 0,0 50-108 0 0,29-76-1445 0 0,-13-16-2175 0 0,-2 0-4205 0 0,-5 0-4638 0 0</inkml:trace>
  <inkml:trace contextRef="#ctx0" brushRef="#br0" timeOffset="2397.391">1887 804 18724 0 0,'0'0'1224'0'0,"0"0"-669"0"0,0 0-103 0 0,0 0 254 0 0,0 0 204 0 0,0 0 103 0 0,0 0-113 0 0,0 0-228 0 0,0 0-103 0 0,0 0-80 0 0,0 0-53 0 0,0 0-32 0 0,0 0-49 0 0,1 14-69 0 0,3 68 165 0 0,-22-13 170 0 0,15-56-803 0 0,1-20-1283 0 0,2-24-6788 0 0,0 27 5235 0 0,0-4-8790 0 0</inkml:trace>
  <inkml:trace contextRef="#ctx0" brushRef="#br0" timeOffset="2749.158">1988 446 7914 0 0,'0'0'6597'0'0,"0"0"-3739"0"0,0 0-1228 0 0,0 0-138 0 0,0 0-88 0 0,0 0-190 0 0,0 0-190 0 0,0 0-165 0 0,0 0-187 0 0,0 0-110 0 0,0 0-114 0 0,0 0-111 0 0,-2 0-73 0 0,-24 7 302 0 0,20-3-276 0 0,6-4-316 0 0,0 0 30 0 0,0 0 5 0 0,0 0 2 0 0,9-4 175 0 0,-22 6-7 0 0,1 6-3385 0 0,0 1-5161 0 0,12-9-4265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5753 0 0,'0'0'1805'0'0,"0"0"-36"0"0,0 0 54 0 0,0 0 63 0 0,0 0-24 0 0,0 0-218 0 0,0 0-305 0 0,0 0-296 0 0,0 0-244 0 0,0 0-192 0 0,0 0-107 0 0,0 0-11 0 0,0 0 15 0 0,8-17 22 0 0,26-50 22 0 0,19 22 910 0 0,-45 42-1312 0 0,0-1 1 0 0,0 1 0 0 0,0 0 0 0 0,0 0 0 0 0,0 1 0 0 0,1 0 0 0 0,-1 1 0 0 0,1 0 0 0 0,0 0 0 0 0,-1 1 0 0 0,1 0 0 0 0,0 1-147 0 0,-5 1 32 0 0,1 0 1 0 0,-1 0 0 0 0,0 1-1 0 0,0-1 1 0 0,0 1 0 0 0,-1 0 0 0 0,1 1-1 0 0,-1-1 1 0 0,1 0 0 0 0,-1 1 0 0 0,0 0-1 0 0,0 0 1 0 0,-1 0 0 0 0,1 0-1 0 0,-1 0 1 0 0,0 1 0 0 0,0-1 0 0 0,0 0-1 0 0,-1 1 1 0 0,1 0 0 0 0,-1 3-33 0 0,4 2 57 0 0,3 17 31 0 0,-1-1 0 0 0,-1 1 0 0 0,-1 1 0 0 0,-2-1 1 0 0,-1 1-1 0 0,-1-1 0 0 0,-1 1 0 0 0,-3 23-88 0 0,-4-5 60 0 0,-1 0 0 0 0,-3 0 0 0 0,-2-1 0 0 0,-2 0 0 0 0,-1-1 0 0 0,-3-1 0 0 0,-7 12-60 0 0,-5 13 102 0 0,30-65-66 0 0,1-3-28 0 0,0 0 16 0 0,0 0 6 0 0,0 0 26 0 0,0-6 10 0 0,0 0 0 0 0,0 0 0 0 0,0 0-1 0 0,1 0 1 0 0,0 0 0 0 0,0 0 0 0 0,1 0-1 0 0,-1 0 1 0 0,1 0 0 0 0,1 1 0 0 0,-1-1 0 0 0,1 0-1 0 0,0 0-65 0 0,5-11 44 0 0,112-191-13 0 0,-79 148-23 0 0,2 2 0 0 0,3 2 1 0 0,2 2-1 0 0,3 3 0 0 0,2 1 0 0 0,20-12-8 0 0,-52 51-2 0 0,-21 11-14 0 0,0 0-18 0 0,29 67 136 0 0,-19-32-74 0 0,-1-1 1 0 0,-2 1 0 0 0,-1 1-1 0 0,-2-1 1 0 0,-1 1 0 0 0,-2 0-1 0 0,-2 0 1 0 0,-1 4-29 0 0,-30 96 67 0 0,11-89-71 0 0,21-46 2 0 0,6-27 104 0 0,71-103-214 0 0,-11 32 80 0 0,5 2 0 0 0,59-58 32 0 0,-64 94-44 0 0,-62 61 39 0 0,-1 0 0 0 0,0 0 0 0 0,0 0 0 0 0,0 1 0 0 0,0-1 0 0 0,-1 1 0 0 0,1-1 0 0 0,-1 1 0 0 0,1 0 0 0 0,-1 0 0 0 0,0 0 0 0 0,0 1 0 0 0,0-1 0 0 0,-1 0 0 0 0,1 1 0 0 0,-1-1 0 0 0,0 1 1 0 0,0-1-1 0 0,0 1 5 0 0,3 4-12 0 0,3 10 48 0 0,-1 1 0 0 0,0-1 0 0 0,-2 1-1 0 0,0 0 1 0 0,-1 0 0 0 0,-1 0 0 0 0,-1 0-1 0 0,0 0 1 0 0,-2 1 0 0 0,0-1 0 0 0,-2 5-36 0 0,-48 152 300 0 0,38-61-182 0 0,13-115-1263 0 0,1-3-3099 0 0,0 1-5084 0 0,4-1-3016 0 0</inkml:trace>
  <inkml:trace contextRef="#ctx0" brushRef="#br0" timeOffset="916.385">1402 321 2417 0 0,'0'0'2545'0'0,"0"0"-932"0"0,0 0-197 0 0,0 0 358 0 0,0 0 325 0 0,0 0 60 0 0,0 0-293 0 0,0 0-509 0 0,0 0-379 0 0,0 0-223 0 0,0 0-118 0 0,0 0-81 0 0,0-7 610 0 0,-34 132 1857 0 0,17 62-1661 0 0,16-183-1337 0 0,1-1 0 0 0,0 1 0 0 0,0-1 0 0 0,0 1 0 0 0,0-1 0 0 0,0 1 0 0 0,1-1 0 0 0,0 1 0 0 0,0-1 0 0 0,0 0 0 0 0,0 1 0 0 0,0-1 0 0 0,1 0 1 0 0,-1 0-1 0 0,1 0 0 0 0,0 0 0 0 0,0 0 0 0 0,0 0 0 0 0,0 0 0 0 0,1-1 0 0 0,-1 1 0 0 0,1-1 0 0 0,-1 0 0 0 0,1 0 0 0 0,0 0 0 0 0,0 0 0 0 0,0 0 0 0 0,0 0 0 0 0,0-1 0 0 0,1 1 0 0 0,-1-1 0 0 0,0 0 0 0 0,1 0 0 0 0,-1-1 1 0 0,0 1-1 0 0,1 0 0 0 0,-1-1 0 0 0,1 0 0 0 0,-1 0 0 0 0,1 0 0 0 0,-1 0 0 0 0,1-1 0 0 0,-1 1 0 0 0,1-1 0 0 0,-1 0 0 0 0,2-1-25 0 0,16-13 154 0 0,0-2 0 0 0,-1 0 0 0 0,-1-1 0 0 0,-1-1 0 0 0,-1-1 0 0 0,0-1 0 0 0,-1-1-154 0 0,0 2 74 0 0,11-15 35 0 0,-2-1 0 0 0,-1 0-1 0 0,-2-2 1 0 0,7-19-109 0 0,-6-1 403 0 0,-23 98-256 0 0,-8 777 219 0 0,9-790-352 0 0,-1 0 0 0 0,-2 0 0 0 0,-1 0 0 0 0,-1 0 0 0 0,-1-1 0 0 0,-2 1 0 0 0,0-1 0 0 0,-2-1-1 0 0,-1 0 1 0 0,-1 0 0 0 0,0-1 0 0 0,-2 0 0 0 0,-1-1 0 0 0,-14 18-14 0 0,21-35 16 0 0,0 0 0 0 0,0 0-1 0 0,0-1 1 0 0,0 1 0 0 0,-1-2 0 0 0,0 1-1 0 0,0-1 1 0 0,-1 0 0 0 0,1-1 0 0 0,-1 0-1 0 0,1 0 1 0 0,-1-1 0 0 0,0 0 0 0 0,0 0-1 0 0,0-1 1 0 0,0-1 0 0 0,-3 1-16 0 0,9-3 6 0 0,0 0 0 0 0,0 0-1 0 0,0 0 1 0 0,0 0 0 0 0,0 0-1 0 0,0-1 1 0 0,0 0 0 0 0,1 1 0 0 0,-1-1-1 0 0,1 0 1 0 0,0 0 0 0 0,0 0 0 0 0,0-1-1 0 0,0 1 1 0 0,1 0 0 0 0,-1-1-1 0 0,1 1 1 0 0,0-1 0 0 0,0 1 0 0 0,0-1-1 0 0,0 0 1 0 0,1 1 0 0 0,-1-1 0 0 0,1 0-1 0 0,0 0 1 0 0,0 1 0 0 0,1-1-1 0 0,-1 0 1 0 0,1 1 0 0 0,-1-1 0 0 0,1 0-1 0 0,1-1-5 0 0,-2 3 0 0 0,4-17-1 0 0,0 0 0 0 0,1 0 0 0 0,1 1 0 0 0,1 0 0 0 0,1 0 0 0 0,0 0 0 0 0,2 1 0 0 0,-1 0 0 0 0,2 1 0 0 0,0 0 0 0 0,3-2 1 0 0,11-12-26 0 0,1 1-1 0 0,2 1 1 0 0,0 1 0 0 0,2 2-1 0 0,1 1 1 0 0,9-5 26 0 0,-27 20-51 0 0,5-20-4129 0 0,-16 6-7424 0 0,-2 19-216 0 0</inkml:trace>
  <inkml:trace contextRef="#ctx0" brushRef="#br0" timeOffset="1530.576">1350 56 8602 0 0,'0'0'2070'0'0,"0"0"-246"0"0,0 0-104 0 0,0 0-18 0 0,0 0-15 0 0,0 0-123 0 0,0 0-190 0 0,0 0-182 0 0,0 0-166 0 0,0 0-123 0 0,0 0-82 0 0,0 0-58 0 0,0 0-76 0 0,-3-3-88 0 0,-8-7-94 0 0,9 8-85 0 0,2 2-61 0 0,0 0-34 0 0,0 0-31 0 0,28 4 2018 0 0,181-23-1206 0 0,134 5-535 0 0,-346 5-1459 0 0,2 7-6518 0 0,1 2 5515 0 0,0 0-10100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2625 0 0,'0'0'1948'0'0,"0"0"34"0"0,0 0 86 0 0,0 0 47 0 0,0 0-138 0 0,0 0-309 0 0,0 0-350 0 0,0 0-314 0 0,0 0-215 0 0,0 0-140 0 0,0 0-120 0 0,10 12 1062 0 0,-9-3-1260 0 0,0 1 1 0 0,0 0-1 0 0,-1 0 1 0 0,-1 0-1 0 0,1-1 0 0 0,-2 1 1 0 0,1 0-1 0 0,-1 0 1 0 0,-1-1-1 0 0,1 1 0 0 0,-2-1 1 0 0,1 0-1 0 0,-1 0 1 0 0,-1 0-332 0 0,-54 86 93 0 0,58-94-382 0 0,1-1-297 0 0,0 0-495 0 0,4-4-6120 0 0,-2 0-4213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0 0 0,'0'0'432'0'0,"0"0"554"0"0,0 0 339 0 0,0 0 285 0 0,0 0 286 0 0,0 0 102 0 0,0 0-89 0 0,0 0-181 0 0,0 0-222 0 0,0 0-220 0 0,0 0-177 0 0,-4-4-125 0 0,-9-11-103 0 0,11 1 4223 0 0,18-3-5005 0 0,-14 15 297 0 0,7-7-239 0 0,-1 1 0 0 0,1 1 1 0 0,0 0-1 0 0,1 0 0 0 0,-1 0 0 0 0,1 2 1 0 0,1-1-1 0 0,-1 1 0 0 0,1 0 0 0 0,0 1 0 0 0,0 1 1 0 0,0 0-1 0 0,0 0 0 0 0,1 1 0 0 0,-1 0 1 0 0,1 1-1 0 0,0 0 0 0 0,-1 1 0 0 0,9 1-157 0 0,-17 0 25 0 0,0 0-1 0 0,0 0 1 0 0,0 0 0 0 0,0 1-1 0 0,0-1 1 0 0,0 1-1 0 0,0-1 1 0 0,-1 1 0 0 0,1 0-1 0 0,-1 0 1 0 0,1 0 0 0 0,-1 1-1 0 0,0-1 1 0 0,0 0-1 0 0,0 1 1 0 0,0 0 0 0 0,0-1-1 0 0,-1 1 1 0 0,1 0-1 0 0,-1 0 1 0 0,0 0 0 0 0,1 0-1 0 0,-1 0 1 0 0,-1 0-1 0 0,1 0 1 0 0,0 0 0 0 0,-1 0-25 0 0,7 94 545 0 0,-7-81-496 0 0,-4 30 74 0 0,-1-1 0 0 0,-2-1 0 0 0,-2 1 0 0 0,-2-1-1 0 0,-8 19-122 0 0,-5 22 64 0 0,-57 142 124 0 0,77-220 124 0 0,13-35-32 0 0,9-31-268 0 0,2 1 0 0 0,3 1 1 0 0,2 1-1 0 0,3 2 0 0 0,2 0 0 0 0,2 2 1 0 0,3 1-1 0 0,1 2 0 0 0,3 2 0 0 0,2 1 1 0 0,19-14-13 0 0,14 8 32 0 0,-27 37-112 0 0,-45 33 53 0 0,0 9 81 0 0,-1 0 1 0 0,-2 0-1 0 0,0 0 1 0 0,-2 0-1 0 0,-1 0 1 0 0,-1-1 0 0 0,-9 26-55 0 0,-9 65 90 0 0,-10 82-14 0 0,-2-118-99 0 0,35-108-41 0 0,14-11 54 0 0,1 1-1 0 0,2 0 0 0 0,1 2 0 0 0,2 0 1 0 0,1 0-1 0 0,2 2 0 0 0,3 0 11 0 0,-4 0-19 0 0,12-13 3 0 0,1 1 0 0 0,3 1 1 0 0,1 3-1 0 0,17-13 16 0 0,-7 20-31 0 0,-48 34 10 0 0,0 0 13 0 0,-1 0 11 0 0,0 0-10 0 0,0 0-8 0 0,0 0 5 0 0,0 0 15 0 0,0 0-12 0 0,0 0 6 0 0,0 0-16 0 0,0 0 1 0 0,8 22 2 0 0,-1-4 45 0 0,-2 0 1 0 0,-1 0-1 0 0,0 0 0 0 0,-1 1 0 0 0,-1-1 0 0 0,0 1 1 0 0,-2 0-1 0 0,0 0 0 0 0,-1 0 0 0 0,-3 9-31 0 0,-45 205 311 0 0,-2-24-128 0 0,49-198-200 0 0,6-20-225 0 0,8-15-102 0 0,21-15-1864 0 0,-22 27-1270 0 0,1 0-3797 0 0,-5 5-5008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4921 0 0,'0'0'2358'0'0,"0"0"-306"0"0,0 0-89 0 0,0 0 34 0 0,0 0-67 0 0,0 0-259 0 0,0 0-367 0 0,0 0-365 0 0,0 0-267 0 0,0 0-137 0 0,0 0-55 0 0,0 0-7 0 0,0 0 110 0 0,5 0 65 0 0,390-15 4965 0 0,-69-11-4667 0 0,85-10-289 0 0,552-41 42 0 0,-941 76-760 0 0,14-1 262 0 0,-29 1-680 0 0,-16 1-802 0 0,-43 10-6031 0 0,41-6 2916 0 0,0 0-7140 0 0</inkml:trace>
  <inkml:trace contextRef="#ctx0" brushRef="#br0" timeOffset="935.839">566 247 0 0 0,'0'0'531'0'0,"0"0"313"0"0,0 0 299 0 0,0 0 241 0 0,-22 5 86 0 0,-102 20 1222 0 0,86-18-1462 0 0,-119 0 13306 0 0,66 19-12331 0 0,68-15 770 0 0,44-10-2336 0 0,117 9 341 0 0,60-19-535 0 0,-1-10-1 0 0,114-27-444 0 0,-76 10 185 0 0,41 2 68 0 0,1 12 1 0 0,55 12-254 0 0,-315 9 8 0 0,0 1 0 0 0,0 1 1 0 0,0 1-1 0 0,0 0 0 0 0,0 1 1 0 0,0 1-1 0 0,-1 0 0 0 0,12 6-8 0 0,-33-6-453 0 0,5-4 414 0 0,-27 0-793 0 0,-21 18-2127 0 0,40-14 316 0 0,3-1-817 0 0,1-2-3163 0 0,2-1-5371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3009 0 0,'0'0'2124'0'0,"0"0"-617"0"0,0 0-235 0 0,0 0 67 0 0,0 0 175 0 0,0 0 138 0 0,0 0-5 0 0,0 0-136 0 0,0 0-168 0 0,0 0-170 0 0,0 0-144 0 0,0 0-83 0 0,-26 0-70 0 0,-105 0 709 0 0,125 1 3853 0 0,26 1-3745 0 0,189-25-338 0 0,215 3-473 0 0,-350 15-901 0 0,-36-10-2328 0 0,-21 10 450 0 0,-1 1-1403 0 0,-3 3-3934 0 0,-2 1-5295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0 0 0,'0'0'1239'0'0,"0"0"28"0"0,0 0 180 0 0,0 0 251 0 0,0 0 149 0 0,0 0 1 0 0,0 0-130 0 0,0 0-194 0 0,0 0-177 0 0,0 0-129 0 0,0 0-108 0 0,0 0-77 0 0,0 0-72 0 0,-5-5 429 0 0,4 3 7460 0 0,257-9-6430 0 0,-106 0-1906 0 0,-144 5-1923 0 0,-22 6-3088 0 0,0 9 141 0 0,6-2-2414 0 0,3-2-4852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6761 0 0,'0'0'3435'0'0,"0"0"-730"0"0,0 0-556 0 0,0 0-225 0 0,0 0-178 0 0,0 0-222 0 0,0 0-257 0 0,0 0-187 0 0,0 0-118 0 0,0 0-35 0 0,0 0-22 0 0,0 0-126 0 0,7 6-109 0 0,21 19-79 0 0,42-12 1023 0 0,-59-13-1431 0 0,219-36 1086 0 0,-202 33-1536 0 0,8-1-987 0 0,-14-4-8600 0 0,-19 8-2893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7426 0 0,'0'0'3286'0'0,"0"0"-1539"0"0,0 0-706 0 0,0 0-2 0 0,0 0 233 0 0,0 0 165 0 0,0 0-64 0 0,0 0-251 0 0,0 0-299 0 0,0 0-228 0 0,0 0-109 0 0,0 0 25 0 0,-2 6 19 0 0,-22 51 1466 0 0,-29 57 634 0 0,54-115-2633 0 0,-1 1 0 0 0,1 0 0 0 0,-1-1 0 0 0,1 1 1 0 0,0 0-1 0 0,-1 0 0 0 0,1-1 0 0 0,0 1 0 0 0,-1 0 0 0 0,1 0 0 0 0,0 0 1 0 0,-1 0-1 0 0,1 0 0 0 0,0 0 0 0 0,-1 0 0 0 0,1 0 0 0 0,0 0 1 0 0,-1 0-1 0 0,1 0 0 0 0,0 0 0 0 0,-1 1 0 0 0,1-1 0 0 0,0 0 0 0 0,-1 0 1 0 0,1 1-1 0 0,0-1 0 0 0,-1 0 0 0 0,1 1 0 0 0,-1-1 0 0 0,1 1 1 0 0,-1-1-1 0 0,1 1 0 0 0,-1-1 0 0 0,1 1 0 0 0,-1-1 0 0 0,1 1 0 0 0,-1-1 1 0 0,0 1-1 0 0,1 0 0 0 0,-1-1 0 0 0,0 1 0 0 0,0 0 0 0 0,1-1 0 0 0,-1 1 1 0 0,0 0-1 0 0,0-1 0 0 0,0 1 0 0 0,0 0 0 0 0,0-1 0 0 0,0 1 1 0 0,0 0 1 0 0,20-41-4293 0 0,-11 22-4205 0 0,-7 10-2923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0 0 0,'0'0'317'0'0,"0"0"688"0"0,0 0 310 0 0,0 0 233 0 0,0 0 204 0 0,0 0 166 0 0,0 0 26 0 0,0 0-125 0 0,0 0-159 0 0,0 0-196 0 0,0 0-140 0 0,0 0-110 0 0,0 0-122 0 0,-3-1-140 0 0,3 1-807 0 0,0 0-1 0 0,1 0 1 0 0,-1 0 0 0 0,0 0-1 0 0,0 0 1 0 0,1 0 0 0 0,-1-1-1 0 0,0 1 1 0 0,0 0 0 0 0,1 0-1 0 0,-1 0 1 0 0,0 0-1 0 0,0-1 1 0 0,1 1 0 0 0,-1 0-1 0 0,0 0 1 0 0,0 0 0 0 0,0-1-1 0 0,0 1 1 0 0,1 0 0 0 0,-1 0-1 0 0,0-1 1 0 0,0 1-1 0 0,0 0 1 0 0,0 0 0 0 0,0-1-1 0 0,0 1 1 0 0,0 0 0 0 0,0 0-1 0 0,0-1 1 0 0,0 1 0 0 0,0 0-1 0 0,0-1 1 0 0,0 1-1 0 0,0 0 1 0 0,0 0 0 0 0,0-1-1 0 0,0 1 1 0 0,0 0 0 0 0,0-1-1 0 0,0 1 1 0 0,0 0 0 0 0,0 0-1 0 0,-1-1-144 0 0,16-2-235 0 0,31-11 761 0 0,1 2 0 0 0,1 3 0 0 0,0 1 0 0 0,0 3 0 0 0,23 1-526 0 0,-54 4 66 0 0,-15-1-55 0 0,1 0 0 0 0,-1 0 0 0 0,0 0 0 0 0,1 1 0 0 0,-1-1 0 0 0,0 1 0 0 0,1 0 0 0 0,-1 0 0 0 0,0 0 0 0 0,1 0 1 0 0,-1 0-1 0 0,1 0 0 0 0,-1 0 0 0 0,0 1 0 0 0,1-1 0 0 0,-1 1 0 0 0,0 0 0 0 0,0 0 0 0 0,1 0 0 0 0,-1 0 0 0 0,0 0 0 0 0,0 0 0 0 0,0 1 1 0 0,0-1-1 0 0,0 0 0 0 0,-1 1 0 0 0,1 0 0 0 0,0-1 0 0 0,-1 1 0 0 0,1 0 0 0 0,-1 0 0 0 0,0 0 0 0 0,1 0 0 0 0,-1 0 0 0 0,0 0 1 0 0,0 1-1 0 0,0-1 0 0 0,-1 0 0 0 0,1 2-11 0 0,-2 7 38 0 0,-2 1 0 0 0,0-1 1 0 0,0 0-1 0 0,-1 0 0 0 0,-1 0 0 0 0,0-1 1 0 0,0 1-1 0 0,-1-1 0 0 0,0 0 0 0 0,-1-1 1 0 0,0 0-1 0 0,0 0 0 0 0,-1 0 0 0 0,0-1 1 0 0,-1 0-1 0 0,0 0-38 0 0,-19 22 40 0 0,-287 336 155 0 0,313-364-195 0 0,-1 1 1 0 0,1 0 0 0 0,0-1 0 0 0,0 1 0 0 0,1 0 0 0 0,-1 0 0 0 0,1 0-1 0 0,-1 0 1 0 0,1 1 0 0 0,0-1 0 0 0,0 0 0 0 0,1 0 0 0 0,-1 1 0 0 0,0-1-1 0 0,1 1 1 0 0,0-1 0 0 0,0 0 0 0 0,0 1 0 0 0,0-1 0 0 0,1 0 0 0 0,-1 1-1 0 0,1-1 1 0 0,0 0 0 0 0,0 1 0 0 0,1 2-1 0 0,9-1 50 0 0,0-1 0 0 0,1 1 0 0 0,-1-2 0 0 0,1 1 1 0 0,0-2-1 0 0,0 0 0 0 0,0 0 0 0 0,0-1 0 0 0,0 0 0 0 0,1-1 0 0 0,-1-1 0 0 0,0 0 1 0 0,0 0-1 0 0,0-1 0 0 0,0-1 0 0 0,0 0 0 0 0,-1-1 0 0 0,11-4-50 0 0,40-6 204 0 0,61 3 58 0 0,-122 11-270 0 0,-1 0 18 0 0,0 0 19 0 0,0 0 6 0 0,0 0-21 0 0,0 0-30 0 0,0 0-20 0 0,0 0 22 0 0,0 0 6 0 0,0 0-4 0 0,0 0-24 0 0,0 0-30 0 0,-3-23-2760 0 0,-7-4-1267 0 0,1 11-5115 0 0,7 12-2221 0 0</inkml:trace>
  <inkml:trace contextRef="#ctx0" brushRef="#br0" timeOffset="352.794">61 433 4017 0 0,'0'0'2808'0'0,"0"0"-846"0"0,0 0-229 0 0,0 0 155 0 0,0 0 122 0 0,0 0-27 0 0,0 0-217 0 0,0 0-261 0 0,0 0-227 0 0,0 0-217 0 0,0 0-156 0 0,0 0-115 0 0,0 0-103 0 0,-10-2-73 0 0,-30-5-50 0 0,30 5-63 0 0,10 2-69 0 0,0 0-42 0 0,0 0-53 0 0,16 0 718 0 0,356-26 1362 0 0,-307 25-2227 0 0,1-1-2768 0 0,-65-2 38 0 0,-1 1 679 0 0,1 2-3908 0 0,-1-2-6063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10642 0 0,'0'0'1926'0'0,"0"0"-515"0"0,0 0-96 0 0,0 0 23 0 0,0 0-1 0 0,0 0-117 0 0,0 0-222 0 0,0 0-138 0 0,0 0-114 0 0,0 0-73 0 0,0 0-29 0 0,0 0-33 0 0,0 0-27 0 0,-5 8-22 0 0,-26 43 425 0 0,14 80 1977 0 0,17-130-2976 0 0,6-5-4242 0 0,-2-7-6894 0 0,-1 8-608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12091 0 0,'0'0'1923'0'0,"0"0"-426"0"0,0 0-39 0 0,0 0 92 0 0,0 0-25 0 0,0 0-163 0 0,0 0-327 0 0,0 0-286 0 0,0 0-125 0 0,0 0-77 0 0,0 0-24 0 0,0 0 12 0 0,0 0-46 0 0,-5-3 577 0 0,-21 32 405 0 0,61-50-602 0 0,-35 20-837 0 0,0 1 6 0 0,0 0 3 0 0,0 0-17 0 0,0 0 12 0 0,-7 11 983 0 0,-5 1-566 0 0,13-13-469 0 0,7-7-381 0 0,-7 6-3183 0 0,-2 1-3482 0 0,2 1-4974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81 0 0 0,'0'0'1063'0'0,"0"0"352"0"0,0 0 233 0 0,0 0 41 0 0,0 0-101 0 0,0 0-172 0 0,0 0-165 0 0,0 0-97 0 0,0 0-83 0 0,0 0-6 0 0,0 0-10 0 0,10-4-19 0 0,32-11-17 0 0,-36 10 8284 0 0,-21 3-7683 0 0,-23 2-2295 0 0,-172 59 1201 0 0,89-18 268 0 0,121-40-784 0 0,0 0 1 0 0,0 0-1 0 0,-1 1 1 0 0,1-1-1 0 0,0 0 0 0 0,0 1 1 0 0,0-1-1 0 0,0 0 1 0 0,1 0-1 0 0,-1 1 0 0 0,0-1 1 0 0,0 0-1 0 0,1 0 1 0 0,-1 0-1 0 0,1 1 0 0 0,-1-1 1 0 0,1 0-1 0 0,-1 0 1 0 0,1 0-1 0 0,0 0 0 0 0,0 0 1 0 0,-1 0-1 0 0,1 0 1 0 0,0 0-1 0 0,0 0 0 0 0,0 0 1 0 0,0-1-1 0 0,0 1 1 0 0,0 0-1 0 0,0-1 0 0 0,0 1 1 0 0,1 0-1 0 0,-1-1 1 0 0,0 1-1 0 0,0-1 0 0 0,0 0 1 0 0,1 1-1 0 0,-1-1 1 0 0,0 0-1 0 0,0 0 0 0 0,1 0 1 0 0,-1 0-11 0 0,3 3 58 0 0,116 41 569 0 0,51-4-118 0 0,-70-6-385 0 0,-100-32-112 0 0,-1 0 0 0 0,1 0 0 0 0,-1 0 0 0 0,0 0-1 0 0,0 0 1 0 0,0-1 0 0 0,0 1 0 0 0,0 0 0 0 0,0 0 0 0 0,-1 0 0 0 0,1 0 0 0 0,0 0 0 0 0,-1 0-1 0 0,0 0 1 0 0,1-1 0 0 0,-1 1 0 0 0,0 0 0 0 0,0 0 0 0 0,0-1 0 0 0,0 1 0 0 0,0-1-1 0 0,-1 1 1 0 0,1-1 0 0 0,0 1 0 0 0,-1-1 0 0 0,1 0 0 0 0,-1 0 0 0 0,1 1 0 0 0,-1-1 0 0 0,0 0-1 0 0,1-1 1 0 0,-1 1 0 0 0,0 0 0 0 0,0 0-12 0 0,-163 102 266 0 0,48-34-182 0 0,4 9-15 0 0,40-8-52 0 0,67-41-10 0 0,41-14 4 0 0,138-15 363 0 0,183-26 80 0 0,-300 26-389 0 0,-56 0-81 0 0,-3 1-2578 0 0,-6-1-6917 0 0,7 3-254 0 0</inkml:trace>
  <inkml:trace contextRef="#ctx0" brushRef="#br0" timeOffset="960.444">341 909 4985 0 0,'0'0'3101'0'0,"0"0"-1027"0"0,0 0-433 0 0,0 0 8 0 0,0 0-2 0 0,0 0-86 0 0,0 0-216 0 0,0 0-247 0 0,0 0-221 0 0,0 0-167 0 0,0 0-116 0 0,0 0-59 0 0,0 0 1 0 0,-7-1-7 0 0,-24-1 13 0 0,13 7 1239 0 0,26-7-727 0 0,9-7-587 0 0,-25 14 358 0 0,15-9-3585 0 0,5-1-440 0 0,0 0-5491 0 0,-4 1-3281 0 0</inkml:trace>
  <inkml:trace contextRef="#ctx0" brushRef="#br0" timeOffset="2566.073">739 132 592 0 0,'0'0'1292'0'0,"0"0"159"0"0,0 0 248 0 0,0 0 184 0 0,0 0 26 0 0,0 0-139 0 0,0 0-246 0 0,0 0-213 0 0,0 0-160 0 0,0 0-90 0 0,0 0-56 0 0,0 0-69 0 0,0 0-77 0 0,-1-7-90 0 0,-2-37 562 0 0,7 38-1095 0 0,-1 1 1 0 0,1 0-1 0 0,0 0 1 0 0,1 1-1 0 0,-1-1 0 0 0,1 1 1 0 0,-1 0-1 0 0,1 0 0 0 0,1 0 1 0 0,-1 1-1 0 0,0 0 0 0 0,1 0 1 0 0,0 0-1 0 0,0 1 1 0 0,-1 0-1 0 0,1 0 0 0 0,5-1-236 0 0,0 0 221 0 0,-10 2-191 0 0,1 0 1 0 0,0 0-1 0 0,0 0 0 0 0,-1 0 1 0 0,1 0-1 0 0,0 0 1 0 0,0 0-1 0 0,0 1 0 0 0,0-1 1 0 0,0 1-1 0 0,0-1 0 0 0,0 1 1 0 0,0 0-1 0 0,0 0 1 0 0,0 0-1 0 0,0 0 0 0 0,0 0 1 0 0,1 1-1 0 0,-1-1 0 0 0,0 0 1 0 0,0 1-1 0 0,-1 0 1 0 0,1-1-1 0 0,0 1 0 0 0,0 0 1 0 0,0 0-1 0 0,0 0 0 0 0,0 0 1 0 0,-1 0-1 0 0,1 0 1 0 0,-1 1-1 0 0,1-1 0 0 0,-1 1 1 0 0,1-1-1 0 0,-1 1 1 0 0,0-1-1 0 0,0 1 0 0 0,1 0 1 0 0,-1 0-1 0 0,0-1 0 0 0,-1 1 1 0 0,1 0-1 0 0,0 0-30 0 0,3 38 106 0 0,-2 0-1 0 0,-1 0 0 0 0,-2 0 1 0 0,-2 0-1 0 0,-1-1 0 0 0,-3 1 1 0 0,-1-1-1 0 0,-1 0 0 0 0,-3-1 1 0 0,-1 0-1 0 0,-2-1 1 0 0,-3 4-106 0 0,-77 179 132 0 0,87-197-42 0 0,8-23-83 0 0,0 0 16 0 0,0 0 1 0 0,0 0-2 0 0,0 0 24 0 0,0 0 11 0 0,1-22 368 0 0,73-132-329 0 0,122-143-166 0 0,-99 183 111 0 0,-51 90-192 0 0,-46 43 141 0 0,-14 114 102 0 0,-21 161-55 0 0,35-265-118 0 0,75-136 57 0 0,88-135 6 0 0,-133 202 12 0 0,-21 27-3 0 0,0 0 0 0 0,1 1 1 0 0,0 0-1 0 0,0 1 0 0 0,1 0 1 0 0,1 0-1 0 0,0 2 0 0 0,7-6 9 0 0,-12 51-66 0 0,-36 162 285 0 0,17-141-104 0 0,-54 207 352 0 0,59-209-380 0 0,7-55-98 0 0,0 0 20 0 0,0 0 22 0 0,0 0-9 0 0,0 0-9 0 0,0 0-28 0 0,0 0 22 0 0,0 0 2 0 0,0 0 2 0 0,0 0 12 0 0,0 0-3 0 0,0 0-35 0 0,0 0 16 0 0,0 0 13 0 0,0 0 18 0 0,0 0-11 0 0,0 0-28 0 0,0 0-19 0 0,0 0-4 0 0,0 0-22 0 0,0 0-43 0 0,0 0-50 0 0,0 0-91 0 0,0 0-137 0 0,0 0-239 0 0,7-3-4067 0 0,-2 0-2589 0 0,-5 3 4474 0 0,2-1-9650 0 0</inkml:trace>
  <inkml:trace contextRef="#ctx0" brushRef="#br0" timeOffset="4109.769">1617 773 2993 0 0,'0'0'3782'0'0,"0"0"-1664"0"0,0 0-733 0 0,0 0-42 0 0,0 0 125 0 0,0 0 73 0 0,0 0-89 0 0,0 0-266 0 0,0 0-311 0 0,0 0-227 0 0,0 0-136 0 0,0 0-69 0 0,0 0 13 0 0,2 0-292 0 0,4 4 5937 0 0,-8 3-6003 0 0,1 1 1 0 0,-1-1-1 0 0,-1 0 0 0 0,1 1 1 0 0,-1-1-1 0 0,0-1 0 0 0,-1 1 1 0 0,0 0-1 0 0,0-1 1 0 0,0 0-1 0 0,-1 0 0 0 0,0 0 1 0 0,0 0-99 0 0,-21 31 212 0 0,23-33-195 0 0,-28 86 329 0 0,75-84 19 0 0,-22-10-2403 0 0,-30-8-3289 0 0,0 0-6877 0 0,7 11 3087 0 0</inkml:trace>
  <inkml:trace contextRef="#ctx0" brushRef="#br0" timeOffset="5111.844">1665 500 0 0 0,'0'0'467'0'0,"0"0"632"0"0,0 0 225 0 0,0 0 96 0 0,0 0 71 0 0,0 0 16 0 0,0 0 8 0 0,0 0-14 0 0,0 0-42 0 0,0 0-91 0 0,-2-8 555 0 0,1 6 1656 0 0,0 2 3912 0 0,-65 28-6995 0 0,62-27 6 0 0,4-1-464 0 0,0 0-26 0 0,0 0 28 0 0,0 0-10 0 0,0 0-1 0 0,0 0 21 0 0,0 0-6 0 0,0 0-20 0 0,0 0 4 0 0,0 0 1 0 0,0 0 8 0 0,0 0-22 0 0,0 0 0 0 0,0 0 25 0 0,0 0 0 0 0,0 0 0 0 0,0 0 21 0 0,0 0-12 0 0,0 0-6 0 0,0 0 29 0 0,0 0 8 0 0,0 0 5 0 0,0 0 19 0 0,2 2 21 0 0,3-1-4368 0 0,2-1 217 0 0,-3 0-2748 0 0,0 0-5303 0 0</inkml:trace>
  <inkml:trace contextRef="#ctx0" brushRef="#br0" timeOffset="6082.581">1954 224 0 0 0,'0'0'1656'0'0,"0"0"289"0"0,0 0 193 0 0,0 0-7 0 0,0 0-216 0 0,0 0-236 0 0,0 0-168 0 0,0 0-116 0 0,0 0-71 0 0,0 0-78 0 0,0 0-103 0 0,0 0-138 0 0,-5-1-121 0 0,-16-4-96 0 0,16 4-71 0 0,5 1-52 0 0,0 0-47 0 0,0 0-80 0 0,0 0-91 0 0,0 0-54 0 0,0 0-80 0 0,0 0-32 0 0,0 0-16 0 0,0 0-31 0 0,0 0-9 0 0,30-11 1022 0 0,21-2-947 0 0,1 2 0 0 0,1 2-1 0 0,-1 3 1 0 0,1 2 0 0 0,7 3-300 0 0,-58 1 4 0 0,1 1-1 0 0,-1 0 1 0 0,0 0 0 0 0,0 0-1 0 0,1 0 1 0 0,-1 1 0 0 0,0-1-1 0 0,0 1 1 0 0,-1-1 0 0 0,1 1-1 0 0,0 0 1 0 0,0-1 0 0 0,-1 1-1 0 0,1 0 1 0 0,-1 0 0 0 0,1 0-1 0 0,-1 1 1 0 0,0-1 0 0 0,0 0-1 0 0,0 0 1 0 0,0 1 0 0 0,-1-1-1 0 0,1 0 1 0 0,0 1 0 0 0,-1-1-1 0 0,0 1 1 0 0,1-1 0 0 0,-1 0-1 0 0,0 1 1 0 0,0-1-1 0 0,-1 1 1 0 0,1-1 0 0 0,0 1-1 0 0,-1-1 1 0 0,0 0 0 0 0,1 1-1 0 0,-1-1 1 0 0,0 0 0 0 0,0 1-1 0 0,0-1 1 0 0,0 0 0 0 0,-1 0-1 0 0,1 0 1 0 0,-1 0 0 0 0,1 0-1 0 0,-1 0 1 0 0,-1 1-4 0 0,-44 62 85 0 0,-3-2 0 0 0,-3-2-1 0 0,-24 19-84 0 0,57-59 17 0 0,-12 11 15 0 0,20-22-23 0 0,0 1 0 0 0,1 1 0 0 0,1 0 0 0 0,0 1 0 0 0,0 0 0 0 0,1 0 0 0 0,1 1 0 0 0,-3 6-9 0 0,10-18 2 0 0,1-1 0 0 0,-1 0 0 0 0,0 0 1 0 0,1 0-1 0 0,-1 1 0 0 0,1-1 0 0 0,0 0 0 0 0,-1 1 1 0 0,1-1-1 0 0,0 0 0 0 0,0 1 0 0 0,0-1 1 0 0,0 0-1 0 0,0 1 0 0 0,0-1 0 0 0,0 0 0 0 0,0 1 1 0 0,1-1-1 0 0,-1 0 0 0 0,0 1 0 0 0,1-1 0 0 0,-1 0 1 0 0,1 0-1 0 0,0 0 0 0 0,-1 1 0 0 0,1-1 0 0 0,0 0 1 0 0,-1 0-1 0 0,1 0 0 0 0,0 0 0 0 0,0 0 0 0 0,0 0 1 0 0,0 0-1 0 0,0 0 0 0 0,0-1 0 0 0,1 1 0 0 0,-1 0 1 0 0,0-1-1 0 0,0 1 0 0 0,0-1 0 0 0,1 1 1 0 0,-1-1-1 0 0,0 1 0 0 0,1-1-2 0 0,65 5 496 0 0,-53-5-372 0 0,274-30 1102 0 0,-288 30-1227 0 0,0-3-14 0 0,0 2-10 0 0,0 1 3 0 0,0 0-24 0 0,0 0 16 0 0,0 0-23 0 0,-22-14-3389 0 0,0 3-1680 0 0,7 6-5486 0 0,10 2-720 0 0</inkml:trace>
  <inkml:trace contextRef="#ctx0" brushRef="#br0" timeOffset="6395.828">1757 552 11787 0 0,'0'0'1929'0'0,"0"0"-360"0"0,0 0-18 0 0,0 0 45 0 0,0 0-46 0 0,0 0-215 0 0,0 0-305 0 0,0 0-245 0 0,0 0-163 0 0,0 0-101 0 0,0 0-33 0 0,0 0-16 0 0,0 0-10 0 0,10-5 9 0 0,99-27 1170 0 0,178 32-144 0 0,-234 9-2830 0 0,-44-5-2842 0 0,-2 1-3716 0 0,-5-5-4487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66 108 0 0 0,'0'0'1004'0'0,"0"0"758"0"0,0 0 492 0 0,0 0 237 0 0,0 0-5 0 0,0 0-206 0 0,0 0-298 0 0,0 0-279 0 0,0 0-203 0 0,0 0-139 0 0,-4-14-130 0 0,-15-43-127 0 0,12 44 3420 0 0,2 29-4232 0 0,5-16-110 0 0,-20 127 534 0 0,20-125-707 0 0,-4 24 52 0 0,1 0-1 0 0,1 0 1 0 0,1 0-1 0 0,1 0 1 0 0,2 0-1 0 0,1 0 1 0 0,0 0-1 0 0,2 0 1 0 0,1-1-1 0 0,1 1 1 0 0,2-2-1 0 0,0 1 1 0 0,1-1-1 0 0,2 0 1 0 0,7 10-61 0 0,-16-30 15 0 0,-1-1 0 0 0,1-1 1 0 0,0 1-1 0 0,0 0 0 0 0,0-1 1 0 0,1 1-1 0 0,-1-1 1 0 0,1 0-1 0 0,-1 0 0 0 0,1 0 1 0 0,0-1-1 0 0,-1 1 0 0 0,1-1 1 0 0,0 0-1 0 0,0 0 1 0 0,0 0-1 0 0,0-1 0 0 0,0 1 1 0 0,0-1-1 0 0,0 0 0 0 0,0 0 1 0 0,0-1-1 0 0,0 1 0 0 0,0-1 1 0 0,0 1-1 0 0,0-1 1 0 0,0-1-1 0 0,0 1 0 0 0,0-1 1 0 0,-1 1-1 0 0,1-1 0 0 0,-1 0 1 0 0,1 0-1 0 0,-1 0 1 0 0,0-1-1 0 0,1 1 0 0 0,-1-1 1 0 0,-1 0-1 0 0,1 0 0 0 0,0 0 1 0 0,-1 0-1 0 0,2-3-15 0 0,25-29 76 0 0,-2-2 0 0 0,-1-1 1 0 0,-2-1-1 0 0,-2-1 0 0 0,-1-1 0 0 0,-3-1 1 0 0,2-8-77 0 0,-8 13 48 0 0,-12 36-26 0 0,0 1 0 0 0,0 0-24 0 0,7 23-198 0 0,16 44 186 0 0,-17-42 15 0 0,2-1-1 0 0,1 1 0 0 0,1-1 1 0 0,1-1-1 0 0,1 0 1 0 0,1 0-1 0 0,1-2 0 0 0,13 17 0 0 0,-14-23 13 0 0,-8-7-14 0 0,0-1 1 0 0,1 1-1 0 0,0-1 0 0 0,0 0 0 0 0,1 0 0 0 0,0-1 1 0 0,0 0-1 0 0,0 0 0 0 0,1-1 0 0 0,0 0 0 0 0,0 0 1 0 0,0-1-1 0 0,1 0 0 0 0,0 0 0 0 0,-1-1 0 0 0,1 0 1 0 0,0-1-1 0 0,1 0 0 0 0,-1 0 0 0 0,0-1 0 0 0,4 0 1 0 0,-5-4 30 0 0,-1 0 0 0 0,0-1 0 0 0,0 0 0 0 0,0-1 0 0 0,-1 1-1 0 0,0-1 1 0 0,0-1 0 0 0,0 1 0 0 0,0-1 0 0 0,-1 0 0 0 0,0 0-1 0 0,0-1 1 0 0,0 1 0 0 0,-1-1 0 0 0,0 0 0 0 0,-1 0-1 0 0,2-4-29 0 0,-2 6 24 0 0,20-29 101 0 0,-2-1-1 0 0,-2-1 1 0 0,0 0-1 0 0,-3-2 1 0 0,-1 0-1 0 0,-2-1 1 0 0,-2 0-1 0 0,-1 0 1 0 0,-2-2-1 0 0,-2 1 0 0 0,-1-1 1 0 0,-2-31-125 0 0,-9 55-155 0 0,8 34-952 0 0,25 40-1575 0 0,-17-38-638 0 0,1-1-3436 0 0,-10-15 5007 0 0,4 6-10501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8434 0 0,'0'0'1974'0'0,"0"0"15"0"0,0 0 218 0 0,0 0-6 0 0,0 0-203 0 0,0 0-257 0 0,0 0-299 0 0,0 0-283 0 0,0 0-194 0 0,31-16-176 0 0,99-50-152 0 0,-123 63-538 0 0,0 0-1 0 0,0 0 1 0 0,-1 0 0 0 0,1-1-1 0 0,-1 0 1 0 0,0 0 0 0 0,0 0-1 0 0,0-1 1 0 0,0 0 0 0 0,-1 0-1 0 0,0-1 1 0 0,0 1 0 0 0,0-1-1 0 0,-1 0 1 0 0,1-2-99 0 0,3-6 182 0 0,-3 9-82 0 0,-1-2 0 0 0,0 1 0 0 0,-1 0 0 0 0,1-1 0 0 0,-1 1 0 0 0,-1-1 0 0 0,1 0 0 0 0,-1 0 0 0 0,0 0 0 0 0,-1 0 0 0 0,0-1 0 0 0,0 1 0 0 0,0 0 0 0 0,-1-1 0 0 0,-1-4-100 0 0,0 9 17 0 0,-1 0 1 0 0,0 0-1 0 0,0 0 0 0 0,0 0 0 0 0,-1 0 0 0 0,1 0 0 0 0,-1 0 1 0 0,1 1-1 0 0,-1-1 0 0 0,0 1 0 0 0,0 0 0 0 0,0 0 1 0 0,0 0-1 0 0,0 0 0 0 0,-1 1 0 0 0,1-1 0 0 0,-1 1 1 0 0,1 0-1 0 0,-1 0 0 0 0,1 0 0 0 0,-1 0 0 0 0,1 1 0 0 0,-1-1 1 0 0,0 1-1 0 0,0 0 0 0 0,1 0 0 0 0,-3 0-17 0 0,-6 3-5 0 0,1 1-1 0 0,-1-1 0 0 0,1 2 0 0 0,0 0 1 0 0,0 0-1 0 0,0 1 0 0 0,1 0 0 0 0,0 1 1 0 0,0 0-1 0 0,0 0 0 0 0,1 1 0 0 0,0 1 1 0 0,1-1-1 0 0,0 2 0 0 0,0-1 1 0 0,1 1-1 0 0,0 0 0 0 0,1 0 0 0 0,0 1 1 0 0,1 0-1 0 0,0 0 0 0 0,0 0 0 0 0,1 1 1 0 0,1-1-1 0 0,0 1 0 0 0,1 0 1 0 0,0 0 5 0 0,-1-5 2 0 0,2 0 1 0 0,-1 0-1 0 0,1 0 1 0 0,0 0 0 0 0,0 0-1 0 0,1 0 1 0 0,0 0 0 0 0,0 0-1 0 0,0 0 1 0 0,1 0-1 0 0,0 0 1 0 0,1 0 0 0 0,0 0-1 0 0,0-1 1 0 0,0 1 0 0 0,1 0-1 0 0,0-1 1 0 0,0 0 0 0 0,0 0-1 0 0,1 0 1 0 0,0 0-1 0 0,0 0 1 0 0,1-1 0 0 0,-1 1-1 0 0,1-1 1 0 0,1-1 0 0 0,-1 1-1 0 0,1-1 1 0 0,-1 0 0 0 0,1 0-1 0 0,0 0 1 0 0,0-1-1 0 0,1 0 1 0 0,-1 0 0 0 0,1-1-1 0 0,0 1 1 0 0,-1-2 0 0 0,1 1-1 0 0,5 0-2 0 0,9-1-20 0 0,1 0-1 0 0,-1-1 0 0 0,0-2 1 0 0,1 0-1 0 0,-1-1 1 0 0,0-1-1 0 0,-1-1 0 0 0,1-1 1 0 0,13-7 20 0 0,1 1-693 0 0,3-2-2397 0 0,-14 4-5869 0 0,-9 2-4079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08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457 479,'-27'86,"-77"376,83-353,14-71,1-1,2 1,1 0,3 1,2 22,-2-59,0 0,0 0,0 0,0 0,1 0,-1 0,1 0,-1 0,1 0,0 0,0 0,0 0,0-1,0 1,0 0,0-1,1 1,-1 0,1-1,-1 0,1 1,-1-1,1 0,0 0,0 0,0 0,-1 0,1 0,0-1,0 1,0-1,0 1,0-1,0 0,0 1,0-1,0 0,0-1,0 1,2 0,86-30,-66 20,-3 1,1 2,0 0,0 1,1 1,-1 1,17 0,185-25,-194 24,-24-1</inkml:trace>
  <inkml:trace contextRef="#ctx0" brushRef="#br0" timeOffset="417.193">1388 395,'-8'13,"0"-1,1 2,1-1,0 1,0 0,2 0,-1 1,2 0,0-1,1 1,0 0,1 0,1 0,1 1,1 8,0 386,-25-278,28-148,1-2</inkml:trace>
  <inkml:trace contextRef="#ctx0" brushRef="#br0" timeOffset="934.158">1699 311,'38'-20,"1"2,0 1,1 3,1 1,40-7,5 11,-84 9,1 0,-1 0,0 1,1-1,-1 0,0 1,1 0,-1-1,0 1,0 0,0 0,0 0,1 1,-1-1,-1 0,1 1,0-1,0 1,-1 0,1-1,0 1,-1 0,0 0,1 0,-1 0,0 0,0 0,0 1,-1-1,1 0,0 0,-1 1,1-1,-1 1,-2 11,0 0,-1 0,0-1,-1 1,-1-1,0 0,-1 0,0-1,-1 0,0 0,-1 0,0-1,-1 0,-3 2,5-3,-127 161,132-168,1-1,1 0,-1 1,0-1,0 0,1 1,0-1,-1 1,1-1,0 1,0-1,0 1,1-1,-1 1,0-1,1 0,0 1,-1-1,1 1,0-1,0 0,1 0,-1 0,0 0,1 0,-1 0,1 0,0 0,-1 0,1-1,0 1,0-1,0 1,0-1,1 1,85 30,70 9,-153-39,0 0,-1 0,1 1,-1-1,0 1,0 0,0 0,0 1,-1-1,1 1,-1-1,0 1,0 0,0 1,0-1,-1 0,0 1,0-1,0 1,0 0,-1 0,0 0,0 0,0-1,0 1,-1 0,0 1,0-1,0 0,-2 4,-2 6,-1-1,-1 0,0-1,-1 0,0 0,-1 0,-1-1,0 0,-1-1,0 0,0 0,-1-1,-1 0,0-1,0 0,-2 0,-24 22,26-20,0 0,-1-1,0 0,0-1,-1-1,0 0,-1-1,0 0,0-1,0-1,-1 0,1-1,-2-1,-4-14,20 0</inkml:trace>
  <inkml:trace contextRef="#ctx0" brushRef="#br0" timeOffset="2557.051">2602 0,'23'58,"38"207,-31 223,-32-113,19-276,-17-98,0 1,0 0,0-1,0 1,0-1,0 1,0 0,-1-1,1 1,0-1,-1 1,0-1,1 1,-1-1,0 1,0-1,0 0,0 1,0-1,0 0,0 0,0 1,0-1,-1 0,1 0,0-1,-1 1,1 0,-1 0,1-1,-1 1,1-1,-1 1,1-1,-1 0,0 1,1-1,-2 0,-71 2,60-2,-253 27,128-6,-327 29,-409 53,280-5,535-84,47-9,-1-1,0-1,0 0,0-1,0 0,0-1,0-1,0 0,-5-2,16 1,0 0,-1 0,1 0,0 0,0-1,0 0,0 1,1-1,-1 0,0-1,1 1,-1 0,1-1,0 1,0-1,0 0,0 0,0 0,0 0,1 0,0 0,0 0,-1 0,2-1,-1 1,0 0,1-1,-1 1,1 0,0-1,0 0,14-108,-5 60,-1-1,-3-1,-3 1,-2-1,-2-2,5-142,21-292,3 252,-27 232,0 4,-1 0,1 0,0 0,0 0,0 0,0 0,0 0,0 0,0 0,1 0,-1 0,1 0,0 0,-1 0,1 0,0 0,0 0,0 0,1 1,-1-1,0 0,1 1,-1-1,1 1,-1-1,1 1,-1 0,1 0,0 0,0 0,0 0,0 0,0 0,0 1,0-1,160 13,-45-10,0-5,69-12,266-8,62-11,-253 21,77 14,-120 1,-194-2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107 345 15771 0 0,'0'0'1817'0'0,"0"0"-438"0"0,0 0-163 0 0,0 0 95 0 0,0 0 35 0 0,0 0-153 0 0,0 0-251 0 0,0 0-250 0 0,0 0-137 0 0,0 0-86 0 0,0 0-28 0 0,3 0-12 0 0,18 0 1091 0 0,-21 0-1291 0 0,0 0-10 0 0,0 0-62 0 0,0 0-39 0 0,0 0 8 0 0,10 19 508 0 0,-3-8-554 0 0,-1 0 1 0 0,-1 1-1 0 0,0 0 1 0 0,0 0-1 0 0,-1 0 1 0 0,-1 0-1 0 0,0 1 1 0 0,-1-1-1 0 0,0 1 1 0 0,-1 0-1 0 0,0 5-80 0 0,1 83 136 0 0,-5 1 0 0 0,-12 70-136 0 0,-1-106-2107 0 0,11-156-3617 0 0,1 52-1142 0 0,3 31 4576 0 0,0-9-9139 0 0</inkml:trace>
  <inkml:trace contextRef="#ctx0" brushRef="#br0" timeOffset="525.383">1 353 11698 0 0,'0'0'4207'0'0,"0"0"-1756"0"0,0 0-756 0 0,0 0-167 0 0,0 0-125 0 0,0 0-206 0 0,0 0-225 0 0,0 0-244 0 0,0 0-149 0 0,0 0-87 0 0,0 0-81 0 0,0 0-41 0 0,5-18-18 0 0,22-55-17 0 0,-26 72-315 0 0,-1-1-1 0 0,1 0 0 0 0,0 0 1 0 0,0 1-1 0 0,0-1 1 0 0,0 1-1 0 0,0-1 1 0 0,0 1-1 0 0,0-1 1 0 0,1 1-1 0 0,-1 0 1 0 0,0 0-1 0 0,1-1 1 0 0,-1 1-1 0 0,1 0 1 0 0,-1 0-1 0 0,1 0 0 0 0,0 1 1 0 0,-1-1-1 0 0,1 0 1 0 0,0 1-1 0 0,0-1 1 0 0,0 1-1 0 0,-1-1 1 0 0,2 1-20 0 0,6-2 103 0 0,35-8 148 0 0,1 2 1 0 0,0 2-1 0 0,0 2 1 0 0,0 2-1 0 0,12 3-251 0 0,-49-1 8 0 0,-1 0 0 0 0,0 1 1 0 0,0 0-1 0 0,0 0 0 0 0,1 1 0 0 0,-1 0 0 0 0,0 0 0 0 0,-1 0 0 0 0,1 1 0 0 0,0 0 0 0 0,-1 1 1 0 0,0-1-1 0 0,0 1 0 0 0,0 1 0 0 0,0-1 0 0 0,0 1 0 0 0,-1 0 0 0 0,0 0 0 0 0,0 0 1 0 0,0 1-1 0 0,-1 0 0 0 0,2 2-8 0 0,-5-4-3 0 0,1 1 1 0 0,-1 0-1 0 0,1-1 1 0 0,-1 1-1 0 0,-1 0 0 0 0,1 0 1 0 0,-1-1-1 0 0,0 1 1 0 0,0 0-1 0 0,0 0 1 0 0,0 0-1 0 0,-1 0 1 0 0,0-1-1 0 0,0 1 0 0 0,0 0 1 0 0,-1-1-1 0 0,0 1 1 0 0,0-1-1 0 0,0 1 1 0 0,0-1-1 0 0,0 0 1 0 0,-1 0-1 0 0,-1 1 3 0 0,-77 82 47 0 0,-29 1-20 0 0,154-80-134 0 0,139 15 187 0 0,-166-16-86 0 0,-1 0 1 0 0,-1 2-1 0 0,1-1 1 0 0,-1 2-1 0 0,-1 0 1 0 0,0 1-1 0 0,0 0 1 0 0,2 5 5 0 0,-13-14 7 0 0,0 1 0 0 0,-1 0 0 0 0,0 0 0 0 0,1 0 0 0 0,-1 1 0 0 0,0-1 0 0 0,0 1 0 0 0,-1-1 0 0 0,1 1 0 0 0,-1-1 0 0 0,0 1 0 0 0,0 0 0 0 0,0 0-1 0 0,0 0 1 0 0,-1-1 0 0 0,1 1 0 0 0,-1 0 0 0 0,0 0 0 0 0,0 0 0 0 0,-1 0 0 0 0,1 0 0 0 0,-1 0 0 0 0,0 0 0 0 0,0-1 0 0 0,0 1 0 0 0,0 0 0 0 0,-1-1 0 0 0,1 1 0 0 0,-1-1 0 0 0,0 1 0 0 0,0-1 0 0 0,0 0 0 0 0,-1 0 0 0 0,1 0 0 0 0,-1 0 0 0 0,0 0 0 0 0,1 0 0 0 0,-1-1 0 0 0,-4 3-7 0 0,-17 11 14 0 0,0 0-1 0 0,-2-2 1 0 0,0-1-1 0 0,0-1 1 0 0,-1-1 0 0 0,-1-1-1 0 0,1-2 1 0 0,-2-1 0 0 0,1-1-1 0 0,-1-1 1 0 0,0-1 0 0 0,0-2-1 0 0,-14-1-13 0 0,42-2-96 0 0,0 0 1 0 0,1 0-1 0 0,-1 0 0 0 0,1 0 0 0 0,0 0 0 0 0,-1 0 0 0 0,1 0 1 0 0,0-1-1 0 0,-1 1 0 0 0,1 0 0 0 0,0 0 0 0 0,0 0 0 0 0,0 0 1 0 0,0-1-1 0 0,0 1 0 0 0,0 0 0 0 0,1 0 0 0 0,-1 0 1 0 0,0 0-1 0 0,1 0 0 0 0,-1 0 0 0 0,0-1 0 0 0,1 1 0 0 0,-1 0 1 0 0,1 0-1 0 0,0 0 0 0 0,-1 0 0 0 0,1 0 0 0 0,0 1 0 0 0,0-1 1 0 0,-1 0-1 0 0,1 0 0 0 0,0 0 0 0 0,0 1 0 0 0,0-1 0 0 0,0 0 1 0 0,0 1-1 0 0,0-1 0 0 0,0 1 0 0 0,0-1 0 0 0,0 1 0 0 0,0-1 96 0 0,32-19-3493 0 0,-12 9-4211 0 0,-18 9 6216 0 0,8-5-10839 0 0</inkml:trace>
  <inkml:trace contextRef="#ctx0" brushRef="#br0" timeOffset="1357.988">873 636 12491 0 0,'0'0'5484'0'0,"0"0"-3151"0"0,0 0-1139 0 0,0 0-190 0 0,0 0-92 0 0,0 0-141 0 0,0 0-149 0 0,0 0-153 0 0,0 0-114 0 0,0 0-43 0 0,0 0-52 0 0,0 0-48 0 0,0 0-57 0 0,0 17-42 0 0,-2 114 226 0 0,2-128-310 0 0,-1 1 0 0 0,1-1 0 0 0,0 1 1 0 0,-1-1-1 0 0,2 0 0 0 0,-1 1 0 0 0,0-1 1 0 0,1 1-1 0 0,-1-1 0 0 0,1 0 0 0 0,0 1 0 0 0,0-1 1 0 0,1 0-1 0 0,-1 0 0 0 0,0 0 0 0 0,1 0 1 0 0,0 0-1 0 0,0 0 0 0 0,0 0 0 0 0,0 0 1 0 0,0-1-1 0 0,1 1 0 0 0,-1-1 0 0 0,1 0 0 0 0,-1 1 1 0 0,1-1-1 0 0,0-1 0 0 0,0 1 0 0 0,0 0 1 0 0,0-1-1 0 0,0 1 0 0 0,1-1 0 0 0,-1 0 0 0 0,0 0 1 0 0,3 0-30 0 0,8-2 116 0 0,-1-1 1 0 0,0 0-1 0 0,0-1 1 0 0,0-1-1 0 0,0 0 1 0 0,0-1-1 0 0,-1 0 1 0 0,0-1 0 0 0,0-1-1 0 0,0 0 1 0 0,-1 0-1 0 0,0-1 1 0 0,0 0-1 0 0,-1-1 1 0 0,0 0-1 0 0,-1-1 1 0 0,0 0-1 0 0,4-7-116 0 0,133-156 453 0 0,-152 185-525 0 0,0-1 0 0 0,1 2 0 0 0,1-1 0 0 0,0 1 0 0 0,0-1 0 0 0,2 1 0 0 0,-1 0 0 0 0,2 0 1 0 0,0 0-1 0 0,0 5 72 0 0,3-12 0 0 0,0 0 1 0 0,0 0 0 0 0,0 0 0 0 0,1 0 0 0 0,-1-1-1 0 0,1 0 1 0 0,1 1 0 0 0,-1-1 0 0 0,1 0-1 0 0,0 0 1 0 0,0-1 0 0 0,1 1 0 0 0,-1-1-1 0 0,1 0 1 0 0,0 0 0 0 0,0-1 0 0 0,0 0 0 0 0,0 1-1 0 0,1-1 1 0 0,-1-1 0 0 0,1 1 0 0 0,0-1-1 0 0,0 0 1 0 0,0-1 0 0 0,0 1 0 0 0,0-1-1 0 0,0 0 1 0 0,0-1 0 0 0,1 0 0 0 0,-1 0 0 0 0,0 0-1 0 0,0 0 1 0 0,5-2-1 0 0,0 2 29 0 0,-1-1 0 0 0,1-1 0 0 0,-1 1 0 0 0,1-2 0 0 0,-1 1 0 0 0,0-2 0 0 0,0 1 0 0 0,0-1 0 0 0,0-1 0 0 0,0 0 0 0 0,-1 0 0 0 0,0-1 0 0 0,0 0-1 0 0,1-2-28 0 0,9-6 89 0 0,-1 0-1 0 0,-1-2 0 0 0,-1 0 0 0 0,0 0 0 0 0,-1-2 1 0 0,0 0-1 0 0,-2-1 0 0 0,10-16-88 0 0,-12 15 10 0 0,10-10 27 0 0,-2-1 0 0 0,-1 0 0 0 0,-2-2 0 0 0,-1 0 0 0 0,-1-1 0 0 0,-2 0 0 0 0,-1-1 0 0 0,-2 0 0 0 0,-2-1 0 0 0,3-35-37 0 0,-9 57 2 0 0,0 3 5 0 0,0 0 0 0 0,0 0 0 0 0,-1 0 0 0 0,0 1 0 0 0,-1-1 0 0 0,-1 0 0 0 0,1 0 1 0 0,-2 1-1 0 0,1-1 0 0 0,-2 1 0 0 0,1 0 0 0 0,-1 0 0 0 0,-1 0 0 0 0,0 0 0 0 0,-3-5-7 0 0,6 15 3 0 0,1 0-1 0 0,-1 0 1 0 0,0 0-1 0 0,1 0 1 0 0,-1 0-1 0 0,1 1 1 0 0,-1-1-1 0 0,0 0 1 0 0,1 1 0 0 0,-1-1-1 0 0,1 1 1 0 0,-1 0-1 0 0,1-1 1 0 0,0 1-1 0 0,-1 0 1 0 0,1 0-1 0 0,0 0 1 0 0,-1 0-1 0 0,1 0 1 0 0,0 0 0 0 0,0 0-1 0 0,0 0 1 0 0,0 0-1 0 0,0 1 1 0 0,0-1-1 0 0,0 0 1 0 0,1 1-1 0 0,-1-1 1 0 0,0 1-1 0 0,1-1 1 0 0,-1 1 0 0 0,1-1-1 0 0,-1 2-2 0 0,-10 29 11 0 0,2 0 1 0 0,0 1-1 0 0,3 0 1 0 0,0 0-1 0 0,3 1 1 0 0,0-1-1 0 0,2 1 0 0 0,2 0 1 0 0,2 16-12 0 0,1-21 9 0 0,0 1 0 0 0,2-1 0 0 0,1 0-1 0 0,2 0 1 0 0,1 0 0 0 0,1-2 0 0 0,3 6-9 0 0,23 63 2 0 0,-21-29-2033 0 0,-45-137-2630 0 0,19 46 2672 0 0,2 2-820 0 0,1 6-2281 0 0,0 1-6404 0 0</inkml:trace>
  <inkml:trace contextRef="#ctx0" brushRef="#br0" timeOffset="1603.39">1462 294 17020 0 0,'0'0'2027'0'0,"0"0"-402"0"0,0 0-356 0 0,0 0-185 0 0,0 0-33 0 0,0 0-68 0 0,0 0-44 0 0,0 0-106 0 0,0 0-191 0 0,0 0-137 0 0,33 5-85 0 0,104 14-88 0 0,31-14 374 0 0,4-11-468 0 0,37-1-1351 0 0,-71 20-9874 0 0,-120-9-1618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545 612 1120 0 0,'0'0'2155'0'0,"0"0"-200"0"0,0 0-118 0 0,0 0-13 0 0,0 0-21 0 0,0 0-138 0 0,0 0-180 0 0,0 0-220 0 0,0 0-219 0 0,0 0-153 0 0,0 0-117 0 0,-22 0-75 0 0,-73 1-34 0 0,18 20 850 0 0,59-11-1109 0 0,-9 3-168 0 0,1 0 1 0 0,0 2 0 0 0,1 1 0 0 0,0 1 0 0 0,2 1-1 0 0,0 1 1 0 0,1 1 0 0 0,1 1 0 0 0,0 1 0 0 0,2 1 0 0 0,1 1-1 0 0,-3 5-240 0 0,16-20 10 0 0,0 1 0 0 0,1-1 0 0 0,0 1 0 0 0,0 0-1 0 0,1 0 1 0 0,0 0 0 0 0,1 0 0 0 0,0 0-1 0 0,0 1 1 0 0,2-1 0 0 0,-1 0 0 0 0,1 1 0 0 0,0-1-1 0 0,1 1 1 0 0,1 0-10 0 0,0-6 19 0 0,1-1 0 0 0,-1 0 0 0 0,1 0 0 0 0,0-1 0 0 0,1 1 0 0 0,-1-1 0 0 0,1 1 0 0 0,-1-1 0 0 0,1 0 0 0 0,0-1 0 0 0,0 1 0 0 0,0-1 0 0 0,0 1 0 0 0,1-1 0 0 0,-1 0 0 0 0,1-1 0 0 0,-1 1 1 0 0,1-1-1 0 0,0 0 0 0 0,-1 0 0 0 0,1 0 0 0 0,0-1 0 0 0,0 0 0 0 0,-1 0 0 0 0,1 0 0 0 0,0 0 0 0 0,0-1 0 0 0,0 0 0 0 0,-1 0 0 0 0,1 0 0 0 0,1-1-19 0 0,-3 2 25 0 0,15-5 88 0 0,0 0 0 0 0,-1-1 0 0 0,0-1 0 0 0,0-1 0 0 0,0-1 0 0 0,-1 0 1 0 0,0-1-1 0 0,-1 0 0 0 0,-1-2 0 0 0,1 1 0 0 0,-2-2 0 0 0,1 0 0 0 0,-2-1 0 0 0,0 0 0 0 0,8-12-113 0 0,19-23 110 0 0,-1-1 0 0 0,-3-2 0 0 0,-2-2 0 0 0,3-10-110 0 0,-19 31 27 0 0,-17 33-72 0 0,0 0-17 0 0,0 8-118 0 0,-6 256-16 0 0,6-257 194 0 0,0 0 0 0 0,1 0 1 0 0,0 0-1 0 0,0 1 0 0 0,1-1 0 0 0,0 0 0 0 0,0 0 0 0 0,0-1 0 0 0,1 1 0 0 0,0 0 0 0 0,1-1 0 0 0,-1 0 0 0 0,1 1 0 0 0,0-2 0 0 0,1 1 0 0 0,0 0 0 0 0,0-1 0 0 0,0 0 0 0 0,0 0 1 0 0,1 0-1 0 0,-1-1 0 0 0,1 0 0 0 0,1 0 0 0 0,-1 0 0 0 0,0-1 0 0 0,1 0 0 0 0,0 0 0 0 0,-1-1 0 0 0,1 0 0 0 0,0 0 0 0 0,1 0 0 0 0,-1-1 0 0 0,0 0 0 0 0,0 0 0 0 0,0-1 1 0 0,1 0-1 0 0,-1-1 0 0 0,0 1 0 0 0,0-1 0 0 0,1-1 0 0 0,-1 1 0 0 0,0-1 0 0 0,0 0 0 0 0,-1-1 2 0 0,24-16 60 0 0,-2-2 0 0 0,-1-1 0 0 0,0-1 0 0 0,-2-1 0 0 0,-1-1 0 0 0,-1-2 0 0 0,18-25-60 0 0,-17 23 36 0 0,11-14-7 0 0,-2-1-1 0 0,-2-1 1 0 0,-2-2-1 0 0,-2 0 1 0 0,-2-2-1 0 0,-2-2 1 0 0,-3 0-1 0 0,12-46-28 0 0,-22 59 7 0 0,-1 0-1 0 0,-2 0 1 0 0,-2-1 0 0 0,-2 1-1 0 0,-2-35-6 0 0,0 69-1 0 0,-1 1 0 0 0,0 0-1 0 0,0 0 1 0 0,-1-1-1 0 0,1 1 1 0 0,-1 0-1 0 0,0 0 1 0 0,0 0-1 0 0,0-1 1 0 0,0 1-1 0 0,0 0 1 0 0,-1 0-1 0 0,1 1 1 0 0,-1-1-1 0 0,0 0 1 0 0,1 0-1 0 0,-1 1 1 0 0,-1-1-1 0 0,1 1 1 0 0,0 0 0 0 0,-1 0-1 0 0,1 0 1 0 0,-1 0-1 0 0,0 0 1 0 0,1 0-1 0 0,-1 0 1 0 0,0 1-1 0 0,0 0 1 0 0,0-1-1 0 0,0 1 1 0 0,0 0-1 0 0,-1 1 1 0 0,1-1-1 0 0,0 0 1 0 0,0 1-1 0 0,0 0 1 0 0,-1 0-1 0 0,1 0 1 0 0,0 0 0 0 0,0 0-1 0 0,-1 1 1 0 0,1-1-1 0 0,0 1 1 0 0,0 0-1 0 0,0 0 1 0 0,0 0-1 0 0,0 1 1 0 0,-1 0 1 0 0,-9 8-13 0 0,0 0 1 0 0,2 2 0 0 0,-1-1-1 0 0,1 2 1 0 0,1-1-1 0 0,0 2 1 0 0,1-1-1 0 0,0 1 1 0 0,2 0 0 0 0,-1 1-1 0 0,2 0 1 0 0,0 0-1 0 0,-4 14 13 0 0,-3 7 4 0 0,0 2-1 0 0,3 0 1 0 0,1 0-1 0 0,2 1 1 0 0,2 0-1 0 0,1 0 1 0 0,2 0-1 0 0,2 1 1 0 0,1-1-1 0 0,6 27-3 0 0,-3-47 22 0 0,1 0 0 0 0,1 0 0 0 0,1 0-1 0 0,0-1 1 0 0,2 0 0 0 0,0-1 0 0 0,0 0 0 0 0,2 0 0 0 0,0-1 0 0 0,1-1-1 0 0,1 0 1 0 0,0 0 0 0 0,7 4-22 0 0,31 16 112 0 0,-51-35-100 0 0,0 0-45 0 0,20-43-3787 0 0,-2 21-7195 0 0,-13 17-680 0 0</inkml:trace>
  <inkml:trace contextRef="#ctx0" brushRef="#br0" timeOffset="484.219">1845 567 3465 0 0,'0'0'3210'0'0,"0"0"-940"0"0,0 0-411 0 0,0 0-6 0 0,0 0 13 0 0,0 0-127 0 0,0 0-231 0 0,0 0-307 0 0,0 0-250 0 0,0 0-161 0 0,0 0-88 0 0,0 0-78 0 0,-16-2-48 0 0,-119-7 1215 0 0,130 10-1742 0 0,-1-1-1 0 0,0 1 0 0 0,1 0 0 0 0,-1 1 1 0 0,0-1-1 0 0,1 1 0 0 0,0 0 1 0 0,-1 0-1 0 0,1 1 0 0 0,0 0 0 0 0,0 0 1 0 0,1 0-1 0 0,-1 0 0 0 0,0 1 1 0 0,1 0-1 0 0,0 0 0 0 0,0 0 0 0 0,0 0 1 0 0,1 1-1 0 0,-1-1 0 0 0,1 1 1 0 0,0 0-1 0 0,0 0 0 0 0,1 0 0 0 0,-1 0 1 0 0,1 1-1 0 0,0-1 0 0 0,1 1 1 0 0,-1 3-49 0 0,4-2 7 0 0,0-1 0 0 0,1 0 0 0 0,0 1 0 0 0,0-1 0 0 0,0 0 0 0 0,1 0 1 0 0,0-1-1 0 0,0 1 0 0 0,1-1 0 0 0,-1 0 0 0 0,1 0 0 0 0,0-1 1 0 0,0 1-1 0 0,1-1 0 0 0,0 0 0 0 0,-1 0 0 0 0,1-1 0 0 0,0 0 1 0 0,1 0-1 0 0,-1 0 0 0 0,0-1 0 0 0,4 1-7 0 0,29 18 129 0 0,-32-17-72 0 0,-1 0 1 0 0,0 0-1 0 0,1 0 0 0 0,-1 1 0 0 0,-1 0 0 0 0,1 0 0 0 0,-1 0 1 0 0,0 1-1 0 0,0 0 0 0 0,-1 0 0 0 0,0 0 0 0 0,0 1 0 0 0,0-1 1 0 0,-1 1-1 0 0,0 0 0 0 0,0 0 0 0 0,0 0 0 0 0,-1 1 1 0 0,0-1-1 0 0,-1 0 0 0 0,0 1 0 0 0,0-1 0 0 0,0 2-57 0 0,-3 0 64 0 0,1-1 0 0 0,-1 0-1 0 0,-1 0 1 0 0,0 0 0 0 0,0 0-1 0 0,0-1 1 0 0,-1 1 0 0 0,0-1 0 0 0,-1 0-1 0 0,1 0 1 0 0,-1 0 0 0 0,-1-1 0 0 0,1 0-1 0 0,-1 0 1 0 0,0 0 0 0 0,0 0-1 0 0,-1-1 1 0 0,0 0 0 0 0,0-1 0 0 0,0 0-1 0 0,0 0 1 0 0,-1 0 0 0 0,0-1-1 0 0,0 0 1 0 0,1 0 0 0 0,-2-1 0 0 0,-5 1-64 0 0,-129 16 134 0 0,141-19-181 0 0,0 0 0 0 0,0 0-1 0 0,-1 0 1 0 0,1 0 0 0 0,0-1 0 0 0,0 1-1 0 0,0-1 1 0 0,0 1 0 0 0,0-1-1 0 0,0 0 1 0 0,0 1 0 0 0,0-1 0 0 0,0 0-1 0 0,0 0 1 0 0,1-1 0 0 0,-1 1-1 0 0,0 0 1 0 0,1-1 0 0 0,-1 1 0 0 0,1-1-1 0 0,-1 1 1 0 0,1-1 0 0 0,0 0-1 0 0,-1 1 1 0 0,1-1 0 0 0,0 0-1 0 0,0 0 1 0 0,0 0 0 0 0,1 0 0 0 0,-1 0-1 0 0,0 0 1 0 0,1 0 0 0 0,-1 0-1 0 0,1 0 1 0 0,0 0 0 0 0,0 0 0 0 0,0 0-1 0 0,0-1 48 0 0,5-24-4968 0 0,10 2-5302 0 0,-6 17-1677 0 0</inkml:trace>
  <inkml:trace contextRef="#ctx0" brushRef="#br0" timeOffset="849.016">2243 744 9738 0 0,'0'0'4193'0'0,"0"0"-1781"0"0,0 0-646 0 0,0 0-99 0 0,0 0-118 0 0,0 0-197 0 0,0 0-277 0 0,0 0-286 0 0,0 0-179 0 0,0 0-170 0 0,0 0-135 0 0,0 0-91 0 0,0 0-85 0 0,-12 6-45 0 0,-35 19-17 0 0,43-23-61 0 0,1 1-1 0 0,0 0 1 0 0,0 0 0 0 0,0 0 0 0 0,0 0 0 0 0,0 0 0 0 0,1 1 0 0 0,-1-1-1 0 0,1 1 1 0 0,0 0 0 0 0,0 0 0 0 0,0 0 0 0 0,1 0 0 0 0,-1 0 0 0 0,1 0 0 0 0,0 0-1 0 0,0 0 1 0 0,0 4-6 0 0,-3 11 15 0 0,1-13-13 0 0,0 1 0 0 0,1-1 0 0 0,-1 1 0 0 0,2 0 0 0 0,-1 0 1 0 0,1 0-1 0 0,0-1 0 0 0,0 1 0 0 0,1 0 0 0 0,0 0 0 0 0,0 0 1 0 0,1 0-1 0 0,0 0 0 0 0,0 0 0 0 0,0 0 0 0 0,1 0 1 0 0,0-1-1 0 0,1 1 0 0 0,-1 0 0 0 0,1-1 0 0 0,1 0 0 0 0,-1 0 1 0 0,1 0-1 0 0,0 0 0 0 0,0-1 0 0 0,1 1 0 0 0,-1-1 0 0 0,1 0 1 0 0,0 0-1 0 0,1-1 0 0 0,-1 0 0 0 0,1 0 0 0 0,0 0 0 0 0,0 0 1 0 0,0-1-1 0 0,0 0 0 0 0,1 0 0 0 0,-1-1 0 0 0,1 0 0 0 0,6 1-2 0 0,-6-2 82 0 0,0-1-1 0 0,-1 0 0 0 0,1 0 1 0 0,0-1-1 0 0,0 0 0 0 0,0 0 1 0 0,0 0-1 0 0,-1-1 0 0 0,1 0 0 0 0,-1-1 1 0 0,1 1-1 0 0,-1-1 0 0 0,0 0 1 0 0,0-1-1 0 0,0 0 0 0 0,0 0 1 0 0,-1 0-1 0 0,1 0 0 0 0,-1-1 1 0 0,0 0-1 0 0,-1 0 0 0 0,1 0 0 0 0,-1-1 1 0 0,0 0-1 0 0,-1 1 0 0 0,1-1 1 0 0,-1-1-1 0 0,0 1 0 0 0,0 0 1 0 0,-1-1-1 0 0,0 1 0 0 0,1-5-81 0 0,0 1-8 0 0,0 0-1 0 0,0-1 1 0 0,-1 1-1 0 0,-1 0 0 0 0,1-1 1 0 0,-2 0-1 0 0,0 1 1 0 0,0-1-1 0 0,0 1 1 0 0,-2-1-1 0 0,1 1 1 0 0,-1 0-1 0 0,-1-1 1 0 0,0 1-1 0 0,0 0 0 0 0,-1 0 1 0 0,0 1-1 0 0,-1-1 1 0 0,0 1-1 0 0,0 0 1 0 0,-1 0-1 0 0,-1 1 1 0 0,1-1-1 0 0,-1 1 0 0 0,0 1 1 0 0,-1-1-1 0 0,0 2 1 0 0,0-1-1 0 0,-1 1 1 0 0,0 0-1 0 0,0 0 1 0 0,0 1-1 0 0,0 1 1 0 0,-7-3 8 0 0,-34 1-2178 0 0,18 8-5253 0 0,23 1-4826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2745 0 0,'0'0'1596'0'0,"0"0"-146"0"0,0 0 119 0 0,0 0 241 0 0,0 0 137 0 0,0 0-28 0 0,0 0-189 0 0,0 0-333 0 0,0 0-322 0 0,0 0-226 0 0,0 0-147 0 0,0 0-112 0 0,26-21-34 0 0,78-68-32 0 0,-53 29 411 0 0,15-116 1293 0 0,-43 100-1215 0 0,-20 138-144 0 0,-33 288 111 0 0,1 304-437 0 0,14-555-470 0 0,28-169 1216 0 0,5 40-1286 0 0,0-1 0 0 0,2 2 1 0 0,1 1-1 0 0,2 0 0 0 0,0 2 0 0 0,2 0 1 0 0,1 2-1 0 0,0 1 0 0 0,2 1 1 0 0,1 1-1 0 0,1 2 0 0 0,0 1 0 0 0,6-1-3 0 0,-35 19 6 0 0,1 0-1 0 0,-1 1 1 0 0,1 0-1 0 0,-1-1 1 0 0,1 1-1 0 0,-1 0 1 0 0,1 0 0 0 0,-1 0-1 0 0,0 0 1 0 0,1 0-1 0 0,-1 0 1 0 0,0 0-1 0 0,0 0 1 0 0,0 0-1 0 0,0 1 1 0 0,0-1-1 0 0,0 0 1 0 0,0 1-1 0 0,0-1 1 0 0,0 1-1 0 0,-1-1 1 0 0,1 1-1 0 0,-1-1 1 0 0,1 1-1 0 0,-1 0 1 0 0,0-1-1 0 0,1 1 1 0 0,-1 0-1 0 0,0-1 1 0 0,0 1-1 0 0,0 0 1 0 0,0-1-1 0 0,0 1 1 0 0,-1-1-1 0 0,1 1 1 0 0,0 0-1 0 0,-1-1 1 0 0,1 1 0 0 0,-1-1-1 0 0,0 1 1 0 0,1-1-1 0 0,-1 1 1 0 0,0-1-1 0 0,-1 1-5 0 0,2 13 19 0 0,-2 81 172 0 0,9 153 159 0 0,2-212-387 0 0,-8-37 13 0 0,-1 0-8 0 0,0 0-17 0 0,0 0-65 0 0,0 0-119 0 0,9-20-4402 0 0,-2 4-5881 0 0,-3 11-1798 0 0</inkml:trace>
  <inkml:trace contextRef="#ctx0" brushRef="#br0" timeOffset="1027.095">1245 817 16259 0 0,'0'0'1467'0'0,"0"0"-222"0"0,0 0 46 0 0,0 0 70 0 0,0 0-98 0 0,0 0-195 0 0,0 0-263 0 0,0 0-192 0 0,0 0-114 0 0,0 0-87 0 0,0 0-72 0 0,0 0-72 0 0,0 0-33 0 0,-15-10-40 0 0,-45-32-30 0 0,58 41-148 0 0,0-1 1 0 0,-1 1-1 0 0,1 0 0 0 0,0 0 1 0 0,-1 0-1 0 0,1 0 1 0 0,-1 1-1 0 0,1-1 0 0 0,-1 0 1 0 0,1 1-1 0 0,-1 0 1 0 0,1 0-1 0 0,-1 0 0 0 0,1 0 1 0 0,-1 0-1 0 0,0 0 1 0 0,1 0-1 0 0,-1 1 0 0 0,1 0 1 0 0,-1-1-1 0 0,1 1 0 0 0,0 0 1 0 0,-1 0-1 0 0,1 0 1 0 0,0 1-1 0 0,0-1 0 0 0,-1 0 1 0 0,0 2-18 0 0,0-1 21 0 0,-10 5-4 0 0,2 1-1 0 0,-1 0 1 0 0,1 0 0 0 0,0 1-1 0 0,0 1 1 0 0,1 0 0 0 0,1 0-1 0 0,0 1 1 0 0,0 0 0 0 0,1 1-1 0 0,0 0 1 0 0,1 0 0 0 0,0 1-1 0 0,1-1 1 0 0,1 1 0 0 0,0 1-1 0 0,1-1 1 0 0,0 1 0 0 0,1 0-1 0 0,0 0 1 0 0,2 0 0 0 0,-1 0-1 0 0,2 0 1 0 0,0 3-17 0 0,0-14 6 0 0,1 1 0 0 0,0-1 0 0 0,0 0 0 0 0,0 0 1 0 0,1 1-1 0 0,-1-1 0 0 0,1 0 0 0 0,-1 0 0 0 0,1 0 0 0 0,0-1 0 0 0,0 1 0 0 0,1 0 0 0 0,-1-1 0 0 0,0 1 1 0 0,1-1-1 0 0,0 0 0 0 0,-1 0 0 0 0,1 0 0 0 0,0 0 0 0 0,0 0 0 0 0,0-1 0 0 0,0 0 0 0 0,0 1 0 0 0,1-1 0 0 0,-1 0 1 0 0,0 0-1 0 0,1-1 0 0 0,-1 1 0 0 0,0-1 0 0 0,1 1 0 0 0,-1-1 0 0 0,1 0 0 0 0,1-1-6 0 0,4 1 54 0 0,0-1-1 0 0,0 0 0 0 0,0 0 1 0 0,-1-1-1 0 0,1 0 0 0 0,0-1 1 0 0,-1 0-1 0 0,0 0 0 0 0,0-1 1 0 0,0 0-1 0 0,0-1 1 0 0,3-2-54 0 0,33-29 124 0 0,-1-3 0 0 0,-3-2 0 0 0,-1-1 1 0 0,-2-2-1 0 0,25-40-124 0 0,-52 102-69 0 0,-9 39 149 0 0,0-26-126 0 0,-1-15 48 0 0,2 0-1 0 0,0-1 1 0 0,1 1-1 0 0,0-1 1 0 0,2 1-1 0 0,-1-1 1 0 0,2 0-1 0 0,0-1 1 0 0,1 1-1 0 0,4 5-1 0 0,-11-18 2 0 0,1-1-1 0 0,-1 1 1 0 0,1-1 0 0 0,0 1-1 0 0,-1-1 1 0 0,1 0 0 0 0,0 1-1 0 0,0-1 1 0 0,0 0 0 0 0,0 1-1 0 0,0-1 1 0 0,0 0 0 0 0,0 0-1 0 0,1 0 1 0 0,-1 0 0 0 0,0 0-1 0 0,1 0 1 0 0,-1 0 0 0 0,0-1-1 0 0,1 1 1 0 0,-1 0 0 0 0,1-1-1 0 0,-1 1 1 0 0,1-1 0 0 0,-1 0-1 0 0,1 1 1 0 0,0-1 0 0 0,-1 0-1 0 0,1 0 1 0 0,-1 0 0 0 0,1 0-1 0 0,0 0 1 0 0,-1 0-1 0 0,1 0 1 0 0,-1-1 0 0 0,1 1-1 0 0,-1-1 1 0 0,1 1 0 0 0,-1-1-1 0 0,1 1 1 0 0,-1-1 0 0 0,1 0-1 0 0,-1 0 1 0 0,0 0 0 0 0,1 0-1 0 0,-1 0 1 0 0,0 0 0 0 0,0 0-1 0 0,1-1-1 0 0,157-293 315 0 0,-114 233-295 0 0,-44 121-47 0 0,-5-35 23 0 0,1 0-1 0 0,2 0 0 0 0,0 1 1 0 0,2-1-1 0 0,0 1 0 0 0,3 5 5 0 0,-2-12 6 0 0,2-1 0 0 0,0 0-1 0 0,1 0 1 0 0,1-1 0 0 0,0 1-1 0 0,1-1 1 0 0,1-1 0 0 0,1 1-1 0 0,0-1 1 0 0,1-1 0 0 0,0 0-1 0 0,4 3-5 0 0,-12-16 4 0 0,0 0 0 0 0,0-1-1 0 0,0 1 1 0 0,0-1-1 0 0,0 1 1 0 0,1-1 0 0 0,-1 0-1 0 0,0 0 1 0 0,0 0-1 0 0,0 0 1 0 0,1 0-1 0 0,-1 0 1 0 0,0-1 0 0 0,0 1-1 0 0,0-1 1 0 0,0 1-1 0 0,1-1 1 0 0,-1 0-1 0 0,0 0 1 0 0,0 0 0 0 0,0 0-1 0 0,-1 0 1 0 0,1-1-1 0 0,0 1 1 0 0,0 0-1 0 0,-1-1 1 0 0,1 1 0 0 0,-1-1-1 0 0,1 0 1 0 0,-1 0-1 0 0,0 1 1 0 0,1-1 0 0 0,-1 0-1 0 0,0 0 1 0 0,0 0-1 0 0,0 0 1 0 0,-1 0-1 0 0,1 0 1 0 0,0-1 0 0 0,-1 1-1 0 0,0 0 1 0 0,1 0-1 0 0,-1 0 1 0 0,0-1-4 0 0,7-9 19 0 0,71-158 525 0 0,-33 50-288 0 0,-42 109-215 0 0,-2 18-1079 0 0,-2-3 13 0 0,-5-11-12090 0 0,6 6 1298 0 0</inkml:trace>
  <inkml:trace contextRef="#ctx0" brushRef="#br0" timeOffset="1471.746">2158 957 9490 0 0,'0'0'2094'0'0,"0"0"-172"0"0,0 0 193 0 0,0 0 40 0 0,0 0-131 0 0,0 0-173 0 0,0 0-332 0 0,0 0-301 0 0,0 0-226 0 0,0 0-216 0 0,31-2-130 0 0,96-10-110 0 0,-70-4 121 0 0,-49 9-489 0 0,13-7 58 0 0,0-1 0 0 0,-1 0 0 0 0,-1-1 0 0 0,-1-2 0 0 0,0 0 0 0 0,-2 0 0 0 0,0-2-1 0 0,13-19-225 0 0,-14-38 219 0 0,-17 74-215 0 0,-1 1-1 0 0,1 0 1 0 0,-1-1 0 0 0,1 1-1 0 0,-1 0 1 0 0,0 0 0 0 0,1 0-1 0 0,-1 1 1 0 0,0-1 0 0 0,0 1-1 0 0,-1-1 1 0 0,1 1-1 0 0,0 0 1 0 0,0 0 0 0 0,0 0-1 0 0,-1 1 1 0 0,1-1 0 0 0,-1 1-1 0 0,1 0 1 0 0,0 0 0 0 0,-1 0-1 0 0,1 0 1 0 0,0 1 0 0 0,-1-1-1 0 0,1 1 1 0 0,0 0 0 0 0,0 0-1 0 0,-1 0 1 0 0,1 0-1 0 0,0 1-3 0 0,-13 5-7 0 0,1 1 0 0 0,0 0 0 0 0,1 1 0 0 0,-1 1 0 0 0,2 0 0 0 0,0 0-1 0 0,0 2 1 0 0,1 0 0 0 0,0 0 0 0 0,1 1 0 0 0,-8 12 7 0 0,9-14 2 0 0,1 2 1 0 0,0-1-1 0 0,1 1 1 0 0,0 0-1 0 0,1 1 1 0 0,1 0-1 0 0,0 0 1 0 0,1 0-1 0 0,0 1 1 0 0,1-1-1 0 0,1 1 1 0 0,0 0-1 0 0,1 1 1 0 0,1-1-1 0 0,0 0 1 0 0,1 0-1 0 0,1 11-2 0 0,3-18 22 0 0,0 0-1 0 0,0 0 1 0 0,1 0-1 0 0,0 0 0 0 0,0-1 1 0 0,1 0-1 0 0,0 0 1 0 0,0 0-1 0 0,1-1 0 0 0,0 0 1 0 0,0 0-1 0 0,0-1 1 0 0,1 0-1 0 0,-1 0 0 0 0,1 0 1 0 0,0-1-1 0 0,1 0 1 0 0,-1-1-1 0 0,1 0 1 0 0,0 0-1 0 0,2-1-21 0 0,10 4 83 0 0,1-1 0 0 0,-1-2-1 0 0,1 0 1 0 0,-1-1 0 0 0,1-1 0 0 0,21-2-83 0 0,-18 1 15 0 0,-11-1-82 0 0,0-1-1 0 0,0 0 1 0 0,0 0-1 0 0,0-2 1 0 0,-1 0-1 0 0,1 0 1 0 0,-1-1 0 0 0,0-1-1 0 0,1-1 68 0 0,10-14-2605 0 0,-19 9-8466 0 0,-5 8-2389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0 0 0,'0'0'387'0'0,"0"0"581"0"0,0 0 272 0 0,0 0 141 0 0,0 0 57 0 0,0 0 43 0 0,0 0 59 0 0,0 0 10 0 0,0 0-50 0 0,-2-2-85 0 0,1 2-818 0 0,-6-4-301 0 0,4-1 4014 0 0,3 4-3604 0 0,21-18 2666 0 0,-15 13-3231 0 0,0 0 1 0 0,1 1-1 0 0,-1 0 1 0 0,1-1 0 0 0,1 2-1 0 0,-1-1 1 0 0,0 1-1 0 0,1 1 1 0 0,0-1-1 0 0,0 1 1 0 0,0 0 0 0 0,0 1-1 0 0,1 0 1 0 0,-1 0-1 0 0,1 1 1 0 0,-1 0-1 0 0,1 1 1 0 0,-1 0 0 0 0,8 0-142 0 0,-11 2 35 0 0,-1 0 0 0 0,0 0 0 0 0,0 0 0 0 0,0 0 1 0 0,0 1-1 0 0,0-1 0 0 0,-1 1 0 0 0,1 0 0 0 0,-1 0 1 0 0,1 0-1 0 0,-1 1 0 0 0,0-1 0 0 0,-1 1 0 0 0,1 0 1 0 0,0-1-1 0 0,-1 1 0 0 0,0 1 0 0 0,0-1 0 0 0,0 0 1 0 0,-1 0-1 0 0,1 1 0 0 0,-1-1 0 0 0,0 2-35 0 0,4 14 89 0 0,-1 0 1 0 0,0 0-1 0 0,-2 0 0 0 0,0 0 0 0 0,-1 0 0 0 0,-1 0 0 0 0,-1 0 1 0 0,-2 8-90 0 0,-4 20 102 0 0,-3 0 0 0 0,-1-1 1 0 0,-3 0-1 0 0,-2 2-102 0 0,0-2 55 0 0,-2 0 0 0 0,-3-1 0 0 0,-1-1 0 0 0,-2-1 0 0 0,-4 3-55 0 0,28-47 8 0 0,0-1 1 0 0,0 1-1 0 0,0-1 1 0 0,0 1-1 0 0,0-1 1 0 0,1 1-1 0 0,-1-1 1 0 0,0 1-1 0 0,0-1 1 0 0,-1 1-1 0 0,1-1 1 0 0,0 1-1 0 0,0 0 0 0 0,0-1 1 0 0,0 1-1 0 0,0-1 1 0 0,0 1-1 0 0,-1-1 1 0 0,1 1-1 0 0,0-1 1 0 0,0 1-1 0 0,-1 0 1 0 0,1-1-1 0 0,0 1 1 0 0,0 0-1 0 0,-1-1 1 0 0,1 1-1 0 0,-1 0 1 0 0,1-1-1 0 0,0 1 1 0 0,-1 0-1 0 0,1 0 1 0 0,-1-1-1 0 0,1 1 0 0 0,0 0 1 0 0,-1 0-1 0 0,1 0 1 0 0,-1 0-1 0 0,1-1 1 0 0,-1 1-1 0 0,1 0 1 0 0,-1 0-1 0 0,1 0 1 0 0,-1 0-1 0 0,1 0 1 0 0,-1 0-1 0 0,1 0 1 0 0,0 0-1 0 0,-1 1 1 0 0,1-1-1 0 0,-1 0 1 0 0,1 0-1 0 0,-1 0 1 0 0,1 0-1 0 0,-1 1 0 0 0,1-1 1 0 0,0 0-1 0 0,-1 0 1 0 0,1 1-1 0 0,-1-1 1 0 0,1 0-1 0 0,0 1 1 0 0,-1-1-1 0 0,1 0 1 0 0,0 1-1 0 0,-1-1-8 0 0,-3-41 540 0 0,8 17-538 0 0,0 0 0 0 0,1 1 0 0 0,1 0-1 0 0,2 0 1 0 0,0 1 0 0 0,1-1 0 0 0,1 2 0 0 0,1 0 0 0 0,1 0 0 0 0,1 1 0 0 0,12-13-2 0 0,6-12 11 0 0,3 2 0 0 0,2 1 0 0 0,1 2 0 0 0,13-8-11 0 0,-45 43-3 0 0,4-5 0 0 0,0 0 0 0 0,1 1 0 0 0,1 0 0 0 0,0 0-1 0 0,0 2 1 0 0,0-1 0 0 0,1 1 0 0 0,0 1 0 0 0,0 0-1 0 0,13-4 4 0 0,-23 10 0 0 0,-1 0 0 0 0,0-1 0 0 0,0 1-1 0 0,1 0 1 0 0,-1 0 0 0 0,0 1-1 0 0,1-1 1 0 0,-1 0 0 0 0,0 0 0 0 0,0 1-1 0 0,1-1 1 0 0,-1 0 0 0 0,0 1 0 0 0,0-1-1 0 0,0 1 1 0 0,0 0 0 0 0,0-1 0 0 0,0 1-1 0 0,0 0 1 0 0,0 0 0 0 0,0 0-1 0 0,0-1 1 0 0,0 1 0 0 0,0 0 0 0 0,0 0-1 0 0,0 0 1 0 0,-1 0 0 0 0,1 1 0 0 0,-1-1-1 0 0,1 0 1 0 0,-1 0 0 0 0,1 0-1 0 0,-1 0 1 0 0,1 1 0 0 0,-1-1 0 0 0,0 0-1 0 0,0 0 1 0 0,0 1 0 0 0,0-1 0 0 0,0 0 0 0 0,3 63 124 0 0,-3-50-107 0 0,-2 37 24 0 0,-3 0-1 0 0,-2-1 1 0 0,-2 0 0 0 0,-2 0-1 0 0,-2-1 1 0 0,-19 43-41 0 0,-16 20 43 0 0,66-164-51 0 0,18-14 10 0 0,3 2 1 0 0,3 2-1 0 0,2 1 0 0 0,3 3 1 0 0,18-15-3 0 0,72-40-56 0 0,-112 105 90 0 0,-25 8-47 0 0,-12 141 128 0 0,-20 101 228 0 0,14-132-69 0 0,14-94-231 0 0,2 8 888 0 0,2-24-939 0 0,0 0 29 0 0,0 0 31 0 0,0 0-57 0 0,0 0-15 0 0,0 0-6 0 0,0 0 17 0 0,0 0 16 0 0,0 0 6 0 0,0 0-8 0 0,0 0-9 0 0,0 0 24 0 0,0 26 31 0 0,-2 14 87 0 0,2-39-125 0 0,0-1-25 0 0,0 0 24 0 0,0 0-8 0 0,0 0-25 0 0,0 0 11 0 0,0 0 20 0 0,0 0 14 0 0,0 0-10 0 0,0 0 1 0 0,0 0-20 0 0,0 0 5 0 0,0 0-8 0 0,0 0 13 0 0,0 0 4 0 0,0 0-14 0 0,0 0 17 0 0,0 0 8 0 0,0 0-8 0 0,0 0-1 0 0,0 0-18 0 0,0 0-9 0 0,0 0 15 0 0,0 0-3 0 0,0 0 24 0 0,0 0-11 0 0,0 0-17 0 0,0 0-7 0 0,0 0 26 0 0,0 0 6 0 0,0 0-17 0 0,0 0 7 0 0,0 0 0 0 0,0 0-27 0 0,-3-5-721 0 0,-3-9-4977 0 0,6 8 1970 0 0,0 1-4319 0 0,0-2-4094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173 882 8930 0 0,'0'0'3377'0'0,"0"0"-1420"0"0,0 0-503 0 0,0 0 2 0 0,0 0 14 0 0,0 0-74 0 0,0 0-247 0 0,0 0-355 0 0,0 0-292 0 0,0 0-117 0 0,0 0-2 0 0,0 0 45 0 0,-3 11 48 0 0,-9 89 791 0 0,7-14-469 0 0,-3 0 0 0 0,-4-1 0 0 0,-18 63-798 0 0,40-234 1762 0 0,10 35-1749 0 0,3 1 1 0 0,2 1 0 0 0,2 1 0 0 0,2 1 0 0 0,2 2-1 0 0,36-40-13 0 0,-45 58 24 0 0,-15 16-22 0 0,0 1 0 0 0,1 0 0 0 0,1 1 1 0 0,-1 0-1 0 0,1 0 0 0 0,1 1 0 0 0,0 0 0 0 0,0 0 1 0 0,0 1-1 0 0,6-2-2 0 0,-15 9 1 0 0,1-1 0 0 0,-1 1 0 0 0,0-1 0 0 0,1 1 0 0 0,-1 0 0 0 0,1 0 0 0 0,-1-1 0 0 0,0 1 0 0 0,1 0 0 0 0,-1 0 0 0 0,1 1 0 0 0,-1-1 0 0 0,0 0 0 0 0,1 0 0 0 0,-1 1 0 0 0,0-1 1 0 0,1 1-1 0 0,-1-1 0 0 0,0 1 0 0 0,0-1 0 0 0,1 1 0 0 0,-1 0 0 0 0,0 0 0 0 0,0-1 0 0 0,0 1 0 0 0,0 0 0 0 0,0 0 0 0 0,0 0 0 0 0,0 0 0 0 0,0 0 0 0 0,0 1 0 0 0,-1-1 0 0 0,1 0 0 0 0,0 0 0 0 0,-1 0 0 0 0,1 1 0 0 0,-1-1 1 0 0,1 0-1 0 0,-1 1-1 0 0,15 63 134 0 0,-13-52-81 0 0,25 126 169 0 0,-26-148-5742 0 0,-5-4-6617 0 0,3 10 388 0 0</inkml:trace>
  <inkml:trace contextRef="#ctx0" brushRef="#br0" timeOffset="771.358">38 687 9650 0 0,'0'0'2274'0'0,"0"0"-328"0"0,0 0-133 0 0,0 0-32 0 0,0 0-112 0 0,0 0-171 0 0,0 0-200 0 0,0 0-263 0 0,0 0-183 0 0,0 0-165 0 0,0 0-125 0 0,0 0-44 0 0,0 0-34 0 0,-3-3-31 0 0,-12-9-55 0 0,11 9-28 0 0,4 3-59 0 0,16 0 1060 0 0,353-4 538 0 0,-130 8-1729 0 0,-169 7 512 0 0,-82-30-550 0 0,-168-154-1063 0 0,150 138-1021 0 0,22 19-8203 0 0,8 12-2251 0 0</inkml:trace>
  <inkml:trace contextRef="#ctx0" brushRef="#br0" timeOffset="1321.139">3 311 4761 0 0,'0'0'2943'0'0,"0"0"-578"0"0,0 0-263 0 0,0 0-90 0 0,0 0-153 0 0,0 0-207 0 0,0 0-258 0 0,0 0-244 0 0,0 0-157 0 0,0 0-126 0 0,0 0-108 0 0,0 0-75 0 0,0 0-52 0 0,-3 0 1606 0 0,463 0 2595 0 0,-306 0-8531 0 0,-1 0-7873 0 0,-153 0-1131 0 0</inkml:trace>
  <inkml:trace contextRef="#ctx0" brushRef="#br0" timeOffset="2542.675">377 168 0 0 0,'0'0'199'0'0,"0"0"428"0"0,0 0 185 0 0,0 0 81 0 0,0 0 70 0 0,3-4 89 0 0,0 1-622 0 0,7-10 282 0 0,-7 0 2682 0 0,2-13 2160 0 0,-2-11 694 0 0,-4 35-6152 0 0,0 1 0 0 0,0-1 0 0 0,-1 0 0 0 0,1 1 0 0 0,-1-1 0 0 0,0 1 0 0 0,1 0 0 0 0,-1-1 0 0 0,0 1 0 0 0,0 0 0 0 0,0 0 0 0 0,0 0 0 0 0,0 0 0 0 0,0 0 0 0 0,0 1 0 0 0,0-1 0 0 0,0 1 0 0 0,0-1 0 0 0,0 1 0 0 0,0 0 0 0 0,0 0 0 0 0,-1 0 0 0 0,1 0 0 0 0,0 0 0 0 0,0 0 0 0 0,0 1 0 0 0,0-1 0 0 0,0 1 0 0 0,-1-1 0 0 0,1 1 0 0 0,0 0 0 0 0,0 0 0 0 0,1 0 0 0 0,-1 0 0 0 0,0 0 0 0 0,0 0 0 0 0,-1 1-96 0 0,1-1 44 0 0,0 0 0 0 0,0 0 0 0 0,1 1 0 0 0,-1-1 0 0 0,0 1 0 0 0,0-1 0 0 0,1 1 0 0 0,-1 0 0 0 0,1-1 1 0 0,-1 1-1 0 0,1 0 0 0 0,0 0 0 0 0,-1 0 0 0 0,1 0 0 0 0,0 0 0 0 0,0 0 0 0 0,1 0 0 0 0,-1 0 0 0 0,0 1 0 0 0,1-1 0 0 0,-1 0 0 0 0,1 0 0 0 0,0 1 0 0 0,0-1 1 0 0,0 0-1 0 0,0 1 0 0 0,0-1 0 0 0,0 0 0 0 0,1 0 0 0 0,-1 1 0 0 0,1-1 0 0 0,-1 0 0 0 0,1 0 0 0 0,0 0 0 0 0,0 1 0 0 0,0-1 0 0 0,0 0 0 0 0,0 0 1 0 0,1-1-1 0 0,-1 1 0 0 0,1 0 0 0 0,-1 0 0 0 0,1-1 0 0 0,-1 1 0 0 0,1-1 0 0 0,0 1 0 0 0,0-1 0 0 0,0 0 0 0 0,0 1 0 0 0,0-1 0 0 0,0 0 0 0 0,0-1 0 0 0,0 1 1 0 0,0 0-1 0 0,1 0 0 0 0,-1-1 0 0 0,0 1 0 0 0,0-1 0 0 0,1 0 0 0 0,-1 0 0 0 0,0 0 0 0 0,1 0 0 0 0,-1 0 0 0 0,0 0 0 0 0,0-1 0 0 0,1 1 0 0 0,-1-1 0 0 0,0 0 1 0 0,0 1-1 0 0,2-2-44 0 0,1-1 72 0 0,-1 1 1 0 0,1-2-1 0 0,-1 1 1 0 0,1-1-1 0 0,-1 1 1 0 0,0-1-1 0 0,0 0 1 0 0,-1 0 0 0 0,1-1-1 0 0,-1 1 1 0 0,0-1-1 0 0,0 0 1 0 0,0 0-1 0 0,-1 0 1 0 0,0 0-1 0 0,0 0 1 0 0,0 0 0 0 0,-1-1-1 0 0,1 1 1 0 0,-1-1-1 0 0,0 1 1 0 0,-1-1-1 0 0,0 1 1 0 0,0-1 0 0 0,0 0-1 0 0,0 1 1 0 0,-2-5-73 0 0,1 8 1 0 0,-1 0 1 0 0,0 0-1 0 0,0 0 1 0 0,0 1-1 0 0,-1-1 1 0 0,1 1-1 0 0,0 0 1 0 0,-1 0-1 0 0,1 0 1 0 0,-1 0-1 0 0,1 0 1 0 0,-1 0 0 0 0,1 0-1 0 0,-1 1 1 0 0,1-1-1 0 0,-1 1 1 0 0,0 0-1 0 0,1 0 1 0 0,-1 0-1 0 0,0 0 1 0 0,1 0-1 0 0,-1 1 1 0 0,1-1-1 0 0,-1 1 1 0 0,1 0-1 0 0,-1 0 1 0 0,1 0-1 0 0,-1 0 1 0 0,1 0 0 0 0,-1 0-1 0 0,1 0 1 0 0,0 1-1 0 0,0-1 1 0 0,-2 2-2 0 0,-45 57-74 0 0,48-59 75 0 0,0 0 0 0 0,1 1-1 0 0,-1-1 1 0 0,0 1-1 0 0,1-1 1 0 0,-1 1 0 0 0,1-1-1 0 0,0 1 1 0 0,-1-1 0 0 0,1 1-1 0 0,0-1 1 0 0,0 1 0 0 0,0-1-1 0 0,0 1 1 0 0,0-1 0 0 0,0 1-1 0 0,1-1 1 0 0,-1 1-1 0 0,0-1 1 0 0,1 1 0 0 0,-1-1-1 0 0,1 1 1 0 0,0-1 0 0 0,-1 1-1 0 0,1-1 1 0 0,0 0 0 0 0,0 1-1 0 0,0-1 1 0 0,0 0-1 0 0,0 0 1 0 0,0 0 0 0 0,0 0-1 0 0,0 0 1 0 0,0 0 0 0 0,1 0-1 0 0,-1 0 1 0 0,0 0 0 0 0,1-1-1 0 0,-1 1 1 0 0,0 0-1 0 0,1-1 1 0 0,-1 1 0 0 0,1-1-1 0 0,-1 0 1 0 0,1 1 0 0 0,0-1-1 0 0,0 0 23 0 0,0 0 0 0 0,0 1 0 0 0,0-1 0 0 0,0 0 0 0 0,0-1 0 0 0,0 1 0 0 0,0 0 0 0 0,0-1 0 0 0,0 1 0 0 0,0-1 0 0 0,-1 1 0 0 0,1-1 0 0 0,0 0 0 0 0,0 0 0 0 0,-1 0 0 0 0,1 0 0 0 0,0 0 0 0 0,-1 0 0 0 0,1 0 0 0 0,-1-1 0 0 0,0 1 0 0 0,1 0 0 0 0,-1-1 0 0 0,0 1 0 0 0,0-1 1 0 0,0 0-1 0 0,0 1 0 0 0,0-1 0 0 0,0 0 0 0 0,0 1 0 0 0,0-1 0 0 0,-1 0 0 0 0,1 0 0 0 0,-1 0 0 0 0,1 0 0 0 0,-1 0 0 0 0,0 0 0 0 0,0 0 0 0 0,0 0 0 0 0,0 1 0 0 0,0-1 0 0 0,0 0 0 0 0,-1 0 0 0 0,0-2-23 0 0,-11-6 162 0 0,12 10-166 0 0,-9 15-106 0 0,-10 32-35 0 0,43-77-3480 0 0,-22 25 617 0 0,-1 3-4645 0 0,0-1-5072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4593 0 0,'0'0'2167'0'0,"0"0"-314"0"0,0 0-17 0 0,0 0 120 0 0,0 0 89 0 0,0 0-78 0 0,0 0-312 0 0,0 0-388 0 0,0 0-330 0 0,0 0-205 0 0,0 0-107 0 0,-5 0 1760 0 0,118 0 1879 0 0,152 0-2662 0 0,-185-11-886 0 0,-43 5-1888 0 0,-35 9-3021 0 0,-28 13-1246 0 0,10-4-3076 0 0,11-8-2686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5801 0 0,'0'0'2607'0'0,"0"0"-195"0"0,0 0-171 0 0,0 0-83 0 0,0 0-191 0 0,0 0-320 0 0,0 0-354 0 0,0 0-357 0 0,0 0-272 0 0,0 0-117 0 0,0 0 72 0 0,0 0 95 0 0,-1 6 96 0 0,0-3-740 0 0,1-2-23 0 0,-1 0-1 0 0,1 0 1 0 0,0 0-1 0 0,0 0 0 0 0,-1 0 1 0 0,1 0-1 0 0,0 0 1 0 0,0 0-1 0 0,0 0 1 0 0,0 0-1 0 0,0 0 0 0 0,0 0 1 0 0,0 0-1 0 0,0 0 1 0 0,1 0-1 0 0,-1 0 0 0 0,0 0 1 0 0,1 0-1 0 0,-1 0 1 0 0,0 0-1 0 0,1 0 1 0 0,-1 0-1 0 0,1 0 0 0 0,0 0 1 0 0,-1 0-1 0 0,1-1 1 0 0,0 1-1 0 0,-1 0 0 0 0,1 0 1 0 0,0-1-1 0 0,0 1 1 0 0,0 0-1 0 0,0-1 0 0 0,-1 1 1 0 0,1-1-1 0 0,0 1 1 0 0,0-1-1 0 0,0 0 1 0 0,0 1-1 0 0,0-1 0 0 0,0 0 1 0 0,0 0-1 0 0,0 0 1 0 0,0 0-1 0 0,1 1-46 0 0,189-16 2810 0 0,-140 8-2753 0 0,-13 5-1107 0 0,-26 0-1732 0 0,-1-1-3310 0 0,-7 3-6216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8970 0 0,'0'0'2491'0'0,"0"0"-422"0"0,0 0-181 0 0,0 0-96 0 0,0 0-221 0 0,0 0-274 0 0,0 0-272 0 0,0 0-213 0 0,0 0-114 0 0,0 0-57 0 0,0 0-42 0 0,0 0-37 0 0,0 0-13 0 0,24-8 1655 0 0,103 1-50 0 0,165 7-1418 0 0,-166 7-582 0 0,-130-21 799 0 0,-38-49-930 0 0,-12-39-794 0 0,37 77-2016 0 0,7 19-8698 0 0,8 3-1307 0 0</inkml:trace>
  <inkml:trace contextRef="#ctx0" brushRef="#br0" timeOffset="983.949">214 75 0 0 0,'0'0'504'0'0,"0"0"1038"0"0,0 0 477 0 0,0 0 251 0 0,0 0 77 0 0,0 0-119 0 0,0 0-230 0 0,0 0-332 0 0,0 0-290 0 0,0 0-264 0 0,0 0-233 0 0,0 0-205 0 0,0 0-106 0 0,-4-1-77 0 0,2 0-417 0 0,1 0 0 0 0,-1 0 1 0 0,1 1-1 0 0,-1-1 0 0 0,0 1 1 0 0,1-1-1 0 0,-1 1 0 0 0,0 0 1 0 0,1 0-1 0 0,-1 0 0 0 0,0 0 1 0 0,1 0-1 0 0,-1 0 0 0 0,0 0 1 0 0,1 0-1 0 0,-1 1 0 0 0,0-1 1 0 0,1 1-1 0 0,-1-1 0 0 0,0 1 1 0 0,1-1-1 0 0,-1 1 0 0 0,1 0 1 0 0,-1 0-1 0 0,1 0 0 0 0,0 0 1 0 0,-2 1-75 0 0,1 0 84 0 0,-1 0 1 0 0,1 0 0 0 0,0 0-1 0 0,0 0 1 0 0,0 0 0 0 0,0 1 0 0 0,0-1-1 0 0,1 0 1 0 0,-1 1 0 0 0,1 0-1 0 0,-1-1 1 0 0,1 1 0 0 0,0 0 0 0 0,0 0-1 0 0,0 0 1 0 0,0-1 0 0 0,1 1-1 0 0,-1 0 1 0 0,1 0 0 0 0,0 0 0 0 0,0 0-1 0 0,0 0 1 0 0,0 0 0 0 0,0 0-1 0 0,1 3-84 0 0,3-4 144 0 0,0 0 0 0 0,0-1 0 0 0,0 1-1 0 0,0-1 1 0 0,0 0 0 0 0,0 0-1 0 0,1 0 1 0 0,-1 0 0 0 0,0-1 0 0 0,1 0-1 0 0,-1 0 1 0 0,0 0 0 0 0,1 0-1 0 0,-1-1 1 0 0,0 1 0 0 0,1-1 0 0 0,-1 0-1 0 0,0-1 1 0 0,0 1 0 0 0,0-1-1 0 0,1 0-143 0 0,12-7 324 0 0,-8 5-208 0 0,1 0 0 0 0,0-1 0 0 0,-1-1 1 0 0,0 1-1 0 0,-1-2 0 0 0,1 1 0 0 0,-1-1 0 0 0,0 0 1 0 0,-1-1-1 0 0,0 0 0 0 0,3-4-116 0 0,-9 11 14 0 0,0 0 0 0 0,0-1 0 0 0,0 1 0 0 0,0-1 0 0 0,0 1 0 0 0,-1-1 0 0 0,1 1 0 0 0,-1-1 0 0 0,1 0 0 0 0,-1 1 0 0 0,1-1 0 0 0,-1 0 0 0 0,0 1 0 0 0,0-1 0 0 0,0 0 0 0 0,0 1 0 0 0,0-1 0 0 0,0 0 0 0 0,0 1 0 0 0,-1-1 0 0 0,1 0 0 0 0,-1 1 0 0 0,1-1 0 0 0,-1 1 0 0 0,1-1 0 0 0,-1 0 0 0 0,0 1 0 0 0,0 0 0 0 0,0-1 0 0 0,0 1 0 0 0,0-1 0 0 0,0 1 0 0 0,0 0 0 0 0,0 0 0 0 0,-1 0 0 0 0,1 0 0 0 0,0 0 0 0 0,-1 0 0 0 0,1 0 0 0 0,-1 0 0 0 0,1 0 0 0 0,-1 1 0 0 0,1-1 0 0 0,-1 0 0 0 0,0 1 0 0 0,1 0 0 0 0,-1-1 0 0 0,0 1 0 0 0,1 0 0 0 0,-1 0 0 0 0,0 0 0 0 0,1 0 0 0 0,-1 0 0 0 0,0 0 0 0 0,1 0 0 0 0,-2 1-14 0 0,-6-2-7 0 0,-1 1 1 0 0,1 0-1 0 0,0 1 0 0 0,-1 0 0 0 0,1 1 0 0 0,0-1 1 0 0,0 2-1 0 0,0-1 0 0 0,0 2 0 0 0,0-1 0 0 0,1 1 1 0 0,0 0-1 0 0,-1 1 0 0 0,1 0 0 0 0,1 0 0 0 0,-1 0 1 0 0,1 1-1 0 0,0 1 0 0 0,0-1 0 0 0,-1 3 7 0 0,7-8 4 0 0,1 0 1 0 0,-1 0-1 0 0,1 0 0 0 0,-1 1 1 0 0,1-1-1 0 0,0 0 0 0 0,0 0 1 0 0,-1 0-1 0 0,1 0 0 0 0,0 0 0 0 0,0 1 1 0 0,0-1-1 0 0,0 0 0 0 0,1 0 1 0 0,-1 0-1 0 0,0 0 0 0 0,0 1 0 0 0,1-1 1 0 0,-1 0-1 0 0,0 0 0 0 0,1 0 1 0 0,-1 0-1 0 0,1 0 0 0 0,0 0 0 0 0,-1 0 1 0 0,1 0-1 0 0,0 0 0 0 0,0 0 1 0 0,-1-1-1 0 0,1 1 0 0 0,0 0 0 0 0,0 0 1 0 0,0-1-1 0 0,0 1 0 0 0,0 0 1 0 0,0-1-1 0 0,0 1 0 0 0,0-1 0 0 0,0 1 1 0 0,0-1-1 0 0,0 0 0 0 0,1 1 1 0 0,-1-1-1 0 0,0 0 0 0 0,0 0 0 0 0,0 0 1 0 0,0 0-1 0 0,1 0 0 0 0,-1 0 1 0 0,0 0-1 0 0,0 0 0 0 0,0-1 0 0 0,0 1 1 0 0,0 0-1 0 0,1-1 0 0 0,-1 1 1 0 0,0-1-1 0 0,0 1 0 0 0,0-1 0 0 0,0 1 1 0 0,0-1-1 0 0,0 0 0 0 0,0 1 1 0 0,-1-1-1 0 0,1 0 0 0 0,0 0 0 0 0,0 0 1 0 0,0 0-1 0 0,-1 0 0 0 0,1 0-4 0 0,-1 1 8 0 0,1 0 5 0 0,0-1-1 0 0,0 1 0 0 0,-1 0 1 0 0,1 0-1 0 0,0-1 0 0 0,-1 1 1 0 0,1 0-1 0 0,0-1 0 0 0,-1 1 1 0 0,1-1-1 0 0,0 1 0 0 0,-1-1 1 0 0,1 1-1 0 0,-1-1 0 0 0,1 0 1 0 0,-1 1-1 0 0,1-1 0 0 0,-1 0 1 0 0,0 1-1 0 0,1-1 0 0 0,-1 0 1 0 0,0 1-1 0 0,1-1 0 0 0,-1 0 1 0 0,0 0-1 0 0,0 1 0 0 0,0-1 0 0 0,0 0 1 0 0,0 0-1 0 0,1 0 0 0 0,-2 1 1 0 0,1-1-1 0 0,0 0 0 0 0,0 0 1 0 0,0 1-1 0 0,0-1 0 0 0,0 0 1 0 0,-1 0-1 0 0,1 1 0 0 0,0-1 1 0 0,0 0-1 0 0,-1 0 0 0 0,1 1 1 0 0,-1-1-1 0 0,1 0-12 0 0,-2 1-22 0 0,0-1 1 0 0,0 0-1 0 0,1 1 0 0 0,-1-1 0 0 0,0 1 0 0 0,0 0 1 0 0,0 0-1 0 0,0-1 0 0 0,1 1 0 0 0,-1 1 1 0 0,0-1-1 0 0,0 0 0 0 0,0 0 0 0 0,0 1 1 0 0,1-1-1 0 0,-1 1 0 0 0,0-1 0 0 0,0 1 0 0 0,1 0 1 0 0,-1-1-1 0 0,0 1 0 0 0,1 0 0 0 0,-1 0 1 0 0,1 1-1 0 0,-1-1 0 0 0,1 0 0 0 0,0 0 1 0 0,-1 1-1 0 0,1-1 0 0 0,0 0 0 0 0,0 1 0 0 0,0 0 1 0 0,-1 0 21 0 0,-3 11-3868 0 0,4 3-3685 0 0,1-9-5212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0 0 0,'0'0'2395'0'0,"0"0"-325"0"0,0 0-147 0 0,0 0-51 0 0,0 0-73 0 0,0 0-111 0 0,0 0-224 0 0,0 0-277 0 0,0 0-268 0 0,0 0-225 0 0,0 0-155 0 0,0 0-115 0 0,0 0-37 0 0,18 10 2058 0 0,108-9 1599 0 0,10-5-1606 0 0,-158 20-1614 0 0,-113 47-545 0 0,88-46-246 0 0,-119 46 278 0 0,-108 21-311 0 0,275-83 4 0 0,-1-1 0 0 0,1 1-1 0 0,-1-1 1 0 0,1 1 0 0 0,-1-1 0 0 0,0 1-1 0 0,1-1 1 0 0,-1 1 0 0 0,0-1 0 0 0,1 1-1 0 0,-1-1 1 0 0,0 1 0 0 0,0 0 0 0 0,0-1-1 0 0,1 1 1 0 0,-1 0 0 0 0,0-1-1 0 0,0 1 1 0 0,0 0 0 0 0,0-1 0 0 0,0 1-1 0 0,0-1 1 0 0,0 1 0 0 0,0 0 0 0 0,-1-1-1 0 0,1 1 1 0 0,0 0 0 0 0,0-1 0 0 0,0 1-1 0 0,-1-1 1 0 0,1 1 0 0 0,0-1-1 0 0,-1 1 1 0 0,1 0 0 0 0,0-1 0 0 0,-1 1-1 0 0,1-1 1 0 0,-1 0 0 0 0,1 1 0 0 0,-1-1-1 0 0,1 1 1 0 0,-1-1 0 0 0,1 0 0 0 0,-1 1-1 0 0,0-1 1 0 0,1 0 0 0 0,-1 1 0 0 0,1-1-1 0 0,-1 0 1 0 0,0 0 0 0 0,1 0-1 0 0,-1 0 1 0 0,1 0 0 0 0,-1 0 0 0 0,0 0-1 0 0,1 0 1 0 0,-1 0 0 0 0,0 0 0 0 0,1 0-1 0 0,-1 0-3 0 0,16 5 64 0 0,0 0-1 0 0,0-1 1 0 0,1-1-1 0 0,-1-1 1 0 0,1 0-1 0 0,0-1 1 0 0,0 0-1 0 0,0-2 1 0 0,0 0-1 0 0,0 0-63 0 0,32-1 135 0 0,237-1 326 0 0,-237 13-399 0 0,-49-7-49 0 0,1 0 0 0 0,-1 0 0 0 0,0 0 0 0 0,0 0 0 0 0,-1 0 0 0 0,1 0 0 0 0,0 0 0 0 0,-1 0 0 0 0,0-1 0 0 0,1 1 0 0 0,-1-1 0 0 0,0 1 0 0 0,0-1 0 0 0,-1 0 0 0 0,1 0 0 0 0,0 0 0 0 0,-1 0 0 0 0,1 0 0 0 0,-1 0 0 0 0,-1 0-13 0 0,-4 5 29 0 0,-39 32 33 0 0,-2-2-1 0 0,-2-2 1 0 0,-54 26-62 0 0,61-34-29 0 0,-225 131 85 0 0,134-69-83 0 0,136-87 29 0 0,0-1 0 0 0,0 0 0 0 0,0 1 0 0 0,0-1 0 0 0,0 0 0 0 0,1 0 1 0 0,-1 0-1 0 0,0 0 0 0 0,1 0 0 0 0,-1 0 0 0 0,0-1 0 0 0,1 1 0 0 0,-1 0 0 0 0,1-1 0 0 0,0 1 0 0 0,-1-1 0 0 0,1 0 0 0 0,-1 1 0 0 0,1-1 0 0 0,0 0 0 0 0,-1 0 0 0 0,1 0 0 0 0,0 0 0 0 0,-1 0 0 0 0,1 0 0 0 0,-1-1 0 0 0,1 1 0 0 0,0 0 0 0 0,-1-1 0 0 0,1 1 0 0 0,0-1-2 0 0,9 2 0 0 0,318-3 513 0 0,-42-19-192 0 0,-281 19-5012 0 0,5-2-340 0 0,-6 2-3778 0 0,-3-1-3283 0 0</inkml:trace>
  <inkml:trace contextRef="#ctx0" brushRef="#br0" timeOffset="1037.989">891 822 200 0 0,'0'0'4208'0'0,"0"0"-2112"0"0,0 0-706 0 0,0 0 123 0 0,0 0 210 0 0,0 0 123 0 0,0 0-74 0 0,0 0-283 0 0,0 0-302 0 0,0 0-176 0 0,0 0-69 0 0,0 0-12 0 0,-2 2 29 0 0,-3 3 2477 0 0,13-23-1371 0 0,1-8-1649 0 0,1 0 1 0 0,1 1-1 0 0,2 0 0 0 0,0 1 1 0 0,12-16-417 0 0,0 3 100 0 0,0 1 0 0 0,2 1 0 0 0,2 2 0 0 0,1 1 0 0 0,1 1 0 0 0,17-11-100 0 0,64-32 44 0 0,-95 70-11 0 0,-16 4-33 0 0,10 19-8 0 0,-2 180 164 0 0,-15-52-161 0 0,18-144-195 0 0,1-14 209 0 0,-1-1-1 0 0,0 0 1 0 0,0-1-1 0 0,-1 0 1 0 0,-1 0-1 0 0,0-1 1 0 0,-1-1 0 0 0,5-10-9 0 0,8-12-60 0 0,0 2 49 0 0,1 0-1 0 0,1 2 1 0 0,2 1-1 0 0,1 1 1 0 0,1 2-1 0 0,2 0 1 0 0,1 2-1 0 0,5-1 12 0 0,31-20-60 0 0,-67 47 78 0 0,0 1 3 0 0,0 0-10 0 0,0 24-46 0 0,-68 172 228 0 0,58-163-167 0 0,1 0 0 0 0,3 1 0 0 0,0-1 0 0 0,2 1 0 0 0,2 0 0 0 0,1 27-26 0 0,10-35-534 0 0,-4-23-3410 0 0,1-2-3822 0 0,-4-1-4415 0 0</inkml:trace>
  <inkml:trace contextRef="#ctx0" brushRef="#br0" timeOffset="1333.043">1923 796 13179 0 0,'0'0'3565'0'0,"0"0"-2105"0"0,0 0-648 0 0,0 0 90 0 0,0 0 107 0 0,0 0 34 0 0,0 0-155 0 0,0 0-300 0 0,0 0-234 0 0,0 0-137 0 0,0 0-72 0 0,0 0-27 0 0,0 0-27 0 0,-7 16-22 0 0,-43 97 86 0 0,45-104-163 0 0,3-7-4030 0 0,2-2-4266 0 0,0 0-3109 0 0</inkml:trace>
  <inkml:trace contextRef="#ctx0" brushRef="#br0" timeOffset="1740.765">2006 399 9962 0 0,'0'0'3213'0'0,"0"0"-1073"0"0,0 0-387 0 0,0 0-56 0 0,0 0-126 0 0,0 0-225 0 0,0 0-314 0 0,0 0-264 0 0,0 0-196 0 0,0 0-110 0 0,0 0-94 0 0,0 0-55 0 0,-3-4-15 0 0,2 4-278 0 0,0-1 0 0 0,1 0 0 0 0,-1 1 0 0 0,1-1 0 0 0,-1 0 0 0 0,0 1 0 0 0,1-1 0 0 0,-1 1 0 0 0,0-1 0 0 0,0 1 0 0 0,1-1 0 0 0,-1 1 0 0 0,0 0 0 0 0,0-1 0 0 0,0 1 0 0 0,0 0 0 0 0,1 0-1 0 0,-1-1 1 0 0,0 1 0 0 0,0 0 0 0 0,0 0 0 0 0,0 0 0 0 0,0 0 0 0 0,0 0 0 0 0,0 0 0 0 0,1 0 0 0 0,-1 1 0 0 0,0-1 0 0 0,0 0 0 0 0,0 0 0 0 0,0 1 0 0 0,1-1 0 0 0,-1 1 0 0 0,0-1 0 0 0,0 0 0 0 0,0 1 0 0 0,1-1 0 0 0,-1 1 0 0 0,0 0 0 0 0,1-1 0 0 0,-1 1 0 0 0,1 0 0 0 0,-1-1 0 0 0,0 1 0 0 0,1 0 0 0 0,-1 0 0 0 0,1-1 0 0 0,0 1 0 0 0,-1 0 0 0 0,1 0 0 0 0,0 0 0 0 0,-1 0 0 0 0,1-1 0 0 0,0 1 0 0 0,0 0 0 0 0,0 0 0 0 0,0 0 0 0 0,0 0 0 0 0,0 0 0 0 0,0 0 0 0 0,0 0 0 0 0,0-1 0 0 0,0 1 0 0 0,1 1-20 0 0,0-5 36 0 0,7-13 1028 0 0,-15 17-447 0 0,6 3-1746 0 0,7-1-6457 0 0,-4-2 4302 0 0,2 2-9319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51 172 10914 0 0,'0'0'2912'0'0,"0"0"-943"0"0,0 0-402 0 0,0 0-129 0 0,0 0-134 0 0,0 0-210 0 0,0 0-266 0 0,0 0-240 0 0,0 0-154 0 0,0 0-121 0 0,0 0-58 0 0,0 0 25 0 0,0 0-7 0 0,-5 9 9 0 0,-34 115 843 0 0,34-35-419 0 0,4 0 0 0 0,8 71-706 0 0,-6-127 597 0 0,16-85 874 0 0,-8 25-1342 0 0,30-92 250 0 0,5 1-1 0 0,46-83-378 0 0,-86 191 4 0 0,1 0 0 0 0,0 0 0 0 0,0 1 0 0 0,1 0 0 0 0,0 0 0 0 0,1 1 0 0 0,0-1 0 0 0,0 1 0 0 0,1 1 0 0 0,0 0 0 0 0,0 0 0 0 0,1 0-1 0 0,-1 1 1 0 0,2 0 0 0 0,-1 1 0 0 0,1 0 0 0 0,-1 0 0 0 0,1 1 0 0 0,3 0-4 0 0,1 0 5 0 0,-12 3 0 0 0,0 0-1 0 0,1-1 0 0 0,-1 1 1 0 0,1 0-1 0 0,-1 0 1 0 0,1 1-1 0 0,-1-1 0 0 0,1 0 1 0 0,-1 1-1 0 0,1 0 1 0 0,0-1-1 0 0,-1 1 0 0 0,1 0 1 0 0,0 0-1 0 0,-1 1 0 0 0,1-1 1 0 0,0 0-1 0 0,-1 1 1 0 0,1 0-1 0 0,-1 0 0 0 0,1-1 1 0 0,-1 1-1 0 0,1 1 1 0 0,-1-1-1 0 0,0 0 0 0 0,1 1 1 0 0,-1-1-1 0 0,0 1 0 0 0,0 0 1 0 0,0-1-1 0 0,0 1 1 0 0,-1 0-1 0 0,1 0 0 0 0,0 0 1 0 0,0 2-5 0 0,5 28-38 0 0,-1 0 1 0 0,-2 0-1 0 0,-2 0 1 0 0,-1 1-1 0 0,-1-1 1 0 0,-2 8 37 0 0,1-12-2256 0 0,1-41-1246 0 0,0 4-2915 0 0,0 1-5638 0 0</inkml:trace>
  <inkml:trace contextRef="#ctx0" brushRef="#br0" timeOffset="3320.431">303 772 0 0 0,'0'0'819'0'0,"0"0"537"0"0,0 0 187 0 0,0 0-4 0 0,0 0-51 0 0,0 0-86 0 0,0 0-86 0 0,0 0-81 0 0,0 0-125 0 0,14-8-114 0 0,44-27-92 0 0,-34 27 1477 0 0,-24 8-1582 0 0,0 0 22 0 0,0 0 11 0 0,0 0 2 0 0,0 0-27 0 0,0 0-37 0 0,0 0-31 0 0,0 0-53 0 0,-11 13 947 0 0,-30 29-437 0 0,-29 50-168 0 0,68-89-1003 0 0,0 1 1 0 0,0-1-1 0 0,0 1 1 0 0,0 0 0 0 0,0-1-1 0 0,1 1 1 0 0,-1 0 0 0 0,1 0-1 0 0,0 0 1 0 0,0 0-1 0 0,1 0 1 0 0,-1 0 0 0 0,1 0-1 0 0,0 1 1 0 0,0-1-1 0 0,0 0 1 0 0,1 0 0 0 0,-1 0-1 0 0,1 0 1 0 0,0 0-1 0 0,0 0 1 0 0,1 0 0 0 0,-1 0-1 0 0,1 0 1 0 0,0-1 0 0 0,0 1-1 0 0,0-1 1 0 0,0 1-1 0 0,1-1 1 0 0,-1 0 0 0 0,1 1-1 0 0,0-1 1 0 0,0-1-1 0 0,0 1 1 0 0,0 0 0 0 0,1-1-1 0 0,-1 0 1 0 0,0 1-1 0 0,4 0-25 0 0,-2-2 52 0 0,-1 0-28 0 0,-1 0 1 0 0,1 0-1 0 0,-1-1 0 0 0,1 1 0 0 0,-1-1 0 0 0,1 1 1 0 0,-1-1-1 0 0,1 0 0 0 0,-1-1 0 0 0,1 1 1 0 0,-1-1-1 0 0,1 1 0 0 0,-1-1 0 0 0,1 0 1 0 0,-1 0-1 0 0,0-1 0 0 0,1 1 0 0 0,-1-1 1 0 0,2-1-25 0 0,1-13-2135 0 0,-6 4-3646 0 0,-1 3-2848 0 0,1 6-2571 0 0</inkml:trace>
  <inkml:trace contextRef="#ctx0" brushRef="#br0" timeOffset="3824.322">526 592 3737 0 0,'0'0'2571'0'0,"0"0"-348"0"0,0 0-80 0 0,0 0 106 0 0,0 0-75 0 0,0 0-259 0 0,0 0-399 0 0,0 0-384 0 0,0 0-246 0 0,0 0-126 0 0,0 0-83 0 0,0 0-110 0 0,0 0-91 0 0,1-3-72 0 0,-1 3-359 0 0,0-1 0 0 0,0 0-1 0 0,0 0 1 0 0,0 0 0 0 0,0 0-1 0 0,0 0 1 0 0,0 1 0 0 0,0-1-1 0 0,-1 0 1 0 0,1 0 0 0 0,0 0-1 0 0,0 1 1 0 0,-1-1 0 0 0,1 0-1 0 0,0 0 1 0 0,-1 1 0 0 0,1-1-1 0 0,-1 0 1 0 0,1 1 0 0 0,-1-1-1 0 0,1 0 1 0 0,-1 1 0 0 0,1-1-1 0 0,-1 1 1 0 0,0-1 0 0 0,1 1-1 0 0,-1-1 1 0 0,0 1 0 0 0,0-1-1 0 0,1 1 1 0 0,-1 0-1 0 0,0-1 1 0 0,0 1 0 0 0,0 0-1 0 0,1 0 1 0 0,-1-1 0 0 0,0 1-1 0 0,0 0 1 0 0,0 0 0 0 0,0 0-1 0 0,1 0 1 0 0,-1 0 0 0 0,0 0-1 0 0,0 1 1 0 0,0-1 0 0 0,0 0-1 0 0,1 0 1 0 0,-1 1 0 0 0,0-1-1 0 0,0 0 1 0 0,1 1 0 0 0,-1-1-1 0 0,0 1-44 0 0,-2-1-60 0 0,-9 3 492 0 0,25-11 107 0 0,25-20 178 0 0,-54 35-500 0 0,27-7-2543 0 0,-5 0-3519 0 0,-1 0-6400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2593 0 0,'0'0'3754'0'0,"0"0"-1346"0"0,0 0-718 0 0,0 0-76 0 0,0 0 67 0 0,0 0-6 0 0,0 0-164 0 0,0 0-294 0 0,0 0-315 0 0,0 0-253 0 0,0 0-119 0 0,6 9 654 0 0,-4-6 1985 0 0,7 8 329 0 0,40 6-2479 0 0,187-13 323 0 0,-140-7-941 0 0,-98 2-733 0 0,-2-1-4469 0 0,-3 5-7336 0 0,5 0 34 0 0</inkml:trace>
  <inkml:trace contextRef="#ctx0" brushRef="#br0" timeOffset="454.855">28 412 8386 0 0,'0'0'3038'0'0,"0"0"-955"0"0,0 0-409 0 0,0 0-21 0 0,0 0-48 0 0,0 0-146 0 0,0 0-279 0 0,0 0-307 0 0,0 0-222 0 0,0 0-120 0 0,0 0-55 0 0,0 0-19 0 0,0 0 18 0 0,11 2 3212 0 0,19 1-2818 0 0,144-9 470 0 0,-54-4-1581 0 0,-126 17 15 0 0,1-1-3313 0 0,1-4-8597 0 0,4-2 240 0 0</inkml:trace>
  <inkml:trace contextRef="#ctx0" brushRef="#br0" timeOffset="1444.946">193 26 2529 0 0,'0'0'1575'0'0,"0"0"-52"0"0,0 0 102 0 0,0 0 232 0 0,0 0 83 0 0,0 0-58 0 0,0 0-189 0 0,0 0-267 0 0,0 0-211 0 0,0 0-163 0 0,0 0-128 0 0,0 0-74 0 0,-2-6-58 0 0,-1-1-123 0 0,-2-5-777 0 0,1 15 7782 0 0,35 48-6990 0 0,-18-33-606 0 0,1-1 0 0 0,1 0 0 0 0,0-1-1 0 0,1-1 1 0 0,1 0 0 0 0,0-1-1 0 0,1-1 1 0 0,0-1 0 0 0,1 0-1 0 0,0-2 1 0 0,19 8-78 0 0,6 11 122 0 0,-67 5 507 0 0,-110 112-529 0 0,-15 27 7 0 0,132-154-55 0 0,33-51-6559 0 0,-9 24 1097 0 0,-4 0-7010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5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0 0 0,'0'0'2434'0'0,"0"0"-1053"0"0,0 0-334 0 0,0 0 248 0 0,0 0 350 0 0,0 0 144 0 0,0 0-103 0 0,0 0-287 0 0,0 0-273 0 0,0 0-62 0 0,0 0-9 0 0,4 0-6 0 0,2 0-682 0 0,-1 0 0 0 0,0-1 0 0 0,1 0-1 0 0,-1 0 1 0 0,0 0 0 0 0,0-1 0 0 0,1 0 0 0 0,-1 0 0 0 0,-1 0-1 0 0,1 0 1 0 0,0-1 0 0 0,0 0 0 0 0,-1 0 0 0 0,0 0-1 0 0,0-1 1 0 0,0 1 0 0 0,0-1 0 0 0,0 0 0 0 0,-1 0-1 0 0,1-1 1 0 0,-1 1 0 0 0,0-1 0 0 0,0 1 0 0 0,0-2-367 0 0,142-288 2249 0 0,-132 264-1859 0 0,-13 30-304 0 0,0 0 8 0 0,0 0-18 0 0,0 0-20 0 0,0 0-35 0 0,-7 22-45 0 0,-5 129 330 0 0,13-114-200 0 0,-8 305 840 0 0,-14 84-550 0 0,3-374-1812 0 0,18-106-5480 0 0,0 32-4688 0 0,0 14 1004 0 0</inkml:trace>
  <inkml:trace contextRef="#ctx0" brushRef="#br0" timeOffset="1010.391">595 284 9170 0 0,'0'0'1576'0'0,"0"0"-198"0"0,0 0-26 0 0,0 0 218 0 0,0 0 140 0 0,0 0-85 0 0,0 0-259 0 0,0 0-314 0 0,0 0-244 0 0,0 0-201 0 0,0 0-107 0 0,0 0-54 0 0,0 0-1 0 0,-7 1 3 0 0,-24 4 2 0 0,23-4-8 0 0,8-1-48 0 0,0 0-30 0 0,-18 59 2485 0 0,-44 26-2722 0 0,50-70 114 0 0,-147 150 61 0 0,231-153 668 0 0,-59-8-905 0 0,0 0 0 0 0,-1 1 0 0 0,1 1 1 0 0,-2-1-1 0 0,1 2 0 0 0,0 0 0 0 0,-1 0 1 0 0,-1 1-1 0 0,1 1 0 0 0,-1 0 0 0 0,-1 0 1 0 0,9 10-66 0 0,-10-9 61 0 0,-1 1 1 0 0,-1-1 0 0 0,0 1-1 0 0,-1 0 1 0 0,0 1 0 0 0,0-1-1 0 0,-1 1 1 0 0,-1 0 0 0 0,0 0-1 0 0,0 0 1 0 0,-1 1 0 0 0,-1-1-1 0 0,0 6-61 0 0,7 35 224 0 0,11-19 195 0 0,-18-34-416 0 0,-1 0 19 0 0,0 0 4 0 0,0 0 19 0 0,0 0-9 0 0,0 0-8 0 0,0 0-23 0 0,0 0-19 0 0,0 0 31 0 0,0 0-5 0 0,0 0 0 0 0,0 0 7 0 0,0 0-33 0 0,0 0 5 0 0,0 0 36 0 0,0 0 13 0 0,0 0-10 0 0,0 0 17 0 0,0 0-47 0 0,0 0 9 0 0,0 0-13 0 0,0 0 6 0 0,0-11-3121 0 0,0 3-6228 0 0,0 5-2767 0 0</inkml:trace>
  <inkml:trace contextRef="#ctx0" brushRef="#br0" timeOffset="5059.178">969 741 11402 0 0,'0'0'2873'0'0,"0"0"-977"0"0,0 0-433 0 0,0 0-85 0 0,0 0-35 0 0,0 0-151 0 0,0 0-266 0 0,0 0-250 0 0,0 0-137 0 0,0 0-8 0 0,0 0 25 0 0,0 0 13 0 0,3 8 3 0 0,20 90 1887 0 0,-52 24-1254 0 0,20-86-1014 0 0,1-6-466 0 0,4-34-3569 0 0,-1-22-699 0 0,1 9-4005 0 0,0 9-2933 0 0</inkml:trace>
  <inkml:trace contextRef="#ctx0" brushRef="#br0" timeOffset="5294.322">1011 361 15771 0 0,'0'0'2046'0'0,"0"0"-474"0"0,0 0-309 0 0,0 0-118 0 0,0 0-78 0 0,0 0-170 0 0,0 0-241 0 0,0 0-218 0 0,0 0-186 0 0,0 0-164 0 0,0 0-142 0 0,0 0-71 0 0,-16 6-87 0 0,-50 17-167 0 0,65-23 329 0 0,1 0 0 0 0,-1 1-1 0 0,0-1 1 0 0,1 0 0 0 0,-1 0 0 0 0,1 1-1 0 0,-1-1 1 0 0,1 0 0 0 0,-1 1 0 0 0,1-1-1 0 0,-1 0 1 0 0,1 1 0 0 0,-1-1-1 0 0,1 1 1 0 0,-1-1 0 0 0,1 1 0 0 0,0-1-1 0 0,-1 1 1 0 0,1-1 0 0 0,0 1 0 0 0,0-1-1 0 0,-1 1 1 0 0,1 0 0 0 0,0-1-1 0 0,0 1 1 0 0,0-1 0 0 0,0 1 0 0 0,-1 0-1 0 0,1-1 1 0 0,0 1 0 0 0,0-1 0 0 0,0 1-1 0 0,0 0 1 0 0,1-1 0 0 0,-1 1 0 0 0,0 0-1 0 0,0-1 1 0 0,0 1 0 0 0,0-1-1 0 0,1 1 1 0 0,-1-1 0 0 0,0 1 0 0 0,0 0-1 0 0,1-1 1 0 0,-1 1 0 0 0,0-1 0 0 0,1 1-1 0 0,-1-1 1 0 0,1 0 0 0 0,-1 1-1 0 0,1-1 1 0 0,-1 1 0 0 0,1-1 0 0 0,-1 0-1 0 0,1 1 1 0 0,-1-1 0 0 0,1 0 0 0 0,-1 0-1 0 0,1 1 1 0 0,0-1 0 0 0,-1 0 50 0 0,9 6-6241 0 0,-9-6 5994 0 0,6 4-11143 0 0</inkml:trace>
  <inkml:trace contextRef="#ctx0" brushRef="#br0" timeOffset="5898.432">1171 1120 7098 0 0,'0'0'4186'0'0,"0"0"-1587"0"0,0 0-773 0 0,0 0-306 0 0,0 0-186 0 0,0 0-133 0 0,0 0-175 0 0,0 0-173 0 0,0 0-110 0 0,0 0-69 0 0,0 0-37 0 0,0 0 27 0 0,0 0-44 0 0,5-15-48 0 0,32-96 829 0 0,46-146 794 0 0,-77 242-2168 0 0,-6 13-26 0 0,1-1-1 0 0,-1 1 1 0 0,1 0 0 0 0,0 0-1 0 0,0-1 1 0 0,0 1 0 0 0,0 0-1 0 0,0 0 1 0 0,0 0 0 0 0,0 0-1 0 0,1 0 1 0 0,-1 0 0 0 0,1 0-1 0 0,-1 1 1 0 0,1-1-1 0 0,0 1 1 0 0,0-1 0 0 0,0 1-1 0 0,-1-1 1 0 0,1 1 0 0 0,1 0-1 0 0,-1 0 1 0 0,0 0 0 0 0,0 0-1 0 0,17 46-55 0 0,-13-21 40 0 0,-2-8 20 0 0,-1 0 0 0 0,2 0 0 0 0,0-1 0 0 0,1 0 0 0 0,1 0 0 0 0,0-1 0 0 0,1 1 0 0 0,0-2 0 0 0,1 1 0 0 0,1-1 0 0 0,8 9-5 0 0,-10-14 4 0 0,-4-4 17 0 0,-1 0-1 0 0,1-1 1 0 0,0 1 0 0 0,0-1-1 0 0,0 1 1 0 0,0-1 0 0 0,1-1 0 0 0,-1 1-1 0 0,1 0 1 0 0,0-1 0 0 0,0 0-1 0 0,0 0 1 0 0,0-1 0 0 0,0 1 0 0 0,0-1-1 0 0,0 0 1 0 0,4 0-21 0 0,-1-4 100 0 0,0-1-1 0 0,0 1 1 0 0,0-1 0 0 0,0 0 0 0 0,-1-1 0 0 0,0 0-1 0 0,0 0 1 0 0,0-1 0 0 0,0 0 0 0 0,-1 0-1 0 0,0 0 1 0 0,0-1 0 0 0,-1 0 0 0 0,0 0-1 0 0,0 0 1 0 0,-1-1 0 0 0,1 0 0 0 0,-2 1-1 0 0,1-1 1 0 0,2-9-100 0 0,0 1 59 0 0,1 0 0 0 0,-2 0 1 0 0,0-1-1 0 0,-1 1 0 0 0,-1-1 0 0 0,0 0 0 0 0,-2-1 0 0 0,0 1 1 0 0,0 0-1 0 0,-2 0 0 0 0,-1-8-59 0 0,-26-27-718 0 0,25 52 134 0 0,2 0-6767 0 0,1 0-2660 0 0</inkml:trace>
  <inkml:trace contextRef="#ctx0" brushRef="#br0" timeOffset="9003.56">1948 880 3449 0 0,'0'0'1629'0'0,"0"0"-443"0"0,0 0-2 0 0,0 0 281 0 0,0 0 230 0 0,0 0-36 0 0,0 0-210 0 0,0 0-227 0 0,0 0-185 0 0,0 0-94 0 0,0 0-73 0 0,0 0-54 0 0,0 0-56 0 0,12 0-85 0 0,94-4 2290 0 0,-87 1-2536 0 0,0-2 0 0 0,0 0 0 0 0,-1-1 1 0 0,0-1-1 0 0,0-1 0 0 0,-1 0 0 0 0,7-5-429 0 0,-21 11 82 0 0,0 0 0 0 0,0 0 0 0 0,0 0 0 0 0,0 0 0 0 0,0-1 0 0 0,-1 1 0 0 0,1-1 0 0 0,-1 0 0 0 0,0 0 0 0 0,1 0-1 0 0,-1 0 1 0 0,0 0 0 0 0,-1 0 0 0 0,1 0 0 0 0,-1-1 0 0 0,1 1 0 0 0,-1-1 0 0 0,0 1 0 0 0,0-1 0 0 0,-1 0 0 0 0,1 1 0 0 0,-1-1 0 0 0,0 1 0 0 0,0-1-1 0 0,0 0 1 0 0,0 0 0 0 0,0 1 0 0 0,-1-1 0 0 0,0 1 0 0 0,0-3-82 0 0,-2 2 24 0 0,1 0-1 0 0,-1 0 1 0 0,0 1-1 0 0,0-1 1 0 0,-1 1-1 0 0,1-1 1 0 0,-1 1 0 0 0,1 0-1 0 0,-1 1 1 0 0,0-1-1 0 0,0 0 1 0 0,-1 1-1 0 0,1 0 1 0 0,0 0-1 0 0,-3 0-23 0 0,1-1 9 0 0,0 1-1 0 0,0 1 1 0 0,0-1-1 0 0,0 1 0 0 0,0 0 1 0 0,-1 0-1 0 0,1 1 1 0 0,0-1-1 0 0,0 1 0 0 0,-1 1 1 0 0,1-1-1 0 0,0 1 1 0 0,0 1-1 0 0,0-1 0 0 0,-1 1 1 0 0,2 0-1 0 0,-1 0 1 0 0,0 0-1 0 0,0 1 0 0 0,1 0 1 0 0,-1 0-1 0 0,1 1 0 0 0,0 0 1 0 0,-1 0-9 0 0,-6 8 13 0 0,1 0 0 0 0,0 1 0 0 0,1 0 1 0 0,1 0-1 0 0,0 1 0 0 0,1 0 0 0 0,0 1 0 0 0,1 0 1 0 0,1 0-1 0 0,-5 15-13 0 0,8-23 13 0 0,0 0 0 0 0,1-1 0 0 0,-1 1 0 0 0,1 1 1 0 0,1-1-1 0 0,-1 0 0 0 0,1 0 0 0 0,1 1 0 0 0,-1-1 0 0 0,1 0 0 0 0,0 1 0 0 0,1-1 0 0 0,0 0 1 0 0,0 1-1 0 0,1-1 0 0 0,-1 0 0 0 0,2 0 0 0 0,-1 0 0 0 0,1 0 0 0 0,0 0 0 0 0,0-1 1 0 0,1 1-1 0 0,0-1 0 0 0,0 0 0 0 0,0 0-13 0 0,4 0 34 0 0,0 0 0 0 0,0-1 0 0 0,1 0 0 0 0,-1 0 0 0 0,1 0 0 0 0,0-2 0 0 0,0 1 0 0 0,0-1 0 0 0,1 0 0 0 0,-1-1 0 0 0,1 0 0 0 0,0-1 0 0 0,0 1 0 0 0,-1-2 0 0 0,1 0 0 0 0,0 0 0 0 0,0-1 0 0 0,-1 0 0 0 0,1 0 0 0 0,8-3-34 0 0,-1 0 63 0 0,-1-1 0 0 0,0 0 1 0 0,0-1-1 0 0,0-1 0 0 0,-1 0 1 0 0,0-1-1 0 0,0-1 0 0 0,-1 0 1 0 0,0-1-1 0 0,-1-1 0 0 0,10-9-63 0 0,-4 0 68 0 0,-1-1-1 0 0,-1-1 0 0 0,-1 0 0 0 0,0-2 1 0 0,-2 1-1 0 0,-1-2 0 0 0,-1 1 0 0 0,-1-2 1 0 0,5-21-68 0 0,65-180 53 0 0,-78 219-50 0 0,8-27 27 0 0,0 0 0 0 0,-3 0 0 0 0,0-1 0 0 0,-3 0 0 0 0,-1 0 0 0 0,-1-5-30 0 0,-12 12 136 0 0,8 29-137 0 0,1-1 1 0 0,-1 1-1 0 0,0 0 1 0 0,0 0-1 0 0,1 0 1 0 0,-1 0-1 0 0,0 0 1 0 0,0 0-1 0 0,0 0 1 0 0,1 0-1 0 0,-1 1 1 0 0,0-1-1 0 0,1 0 1 0 0,-1 0-1 0 0,0 1 1 0 0,0-1-1 0 0,1 0 1 0 0,-1 1-1 0 0,1-1 0 0 0,-1 1 1 0 0,0-1-1 0 0,1 1 1 0 0,-1-1-1 0 0,1 1 1 0 0,-1-1-1 0 0,1 1 1 0 0,-1-1-1 0 0,1 1 1 0 0,-1 0-1 0 0,1-1 1 0 0,0 1-1 0 0,-1 0 1 0 0,1 0-1 0 0,0-1 1 0 0,0 1-1 0 0,0 0 1 0 0,-1-1-1 0 0,1 1 1 0 0,0 0-1 0 0,0 0 1 0 0,0-1-1 0 0,0 1 1 0 0,0 0-1 0 0,0 0 1 0 0,0-1-1 0 0,0 1 1 0 0,1 0 0 0 0,-2 3-3 0 0,-8 23 19 0 0,2 0-1 0 0,0 0 1 0 0,2 1 0 0 0,2-1-1 0 0,0 1 1 0 0,1 20-16 0 0,0-5-31 0 0,2 148 139 0 0,44 25-87 0 0,-28-76 22 0 0,-16-140-59 0 0,0 0 1 0 0,0 0-1 0 0,0-1 0 0 0,0 1 1 0 0,0 0-1 0 0,0-1 0 0 0,0 1 1 0 0,0 0-1 0 0,0 0 0 0 0,0-1 1 0 0,0 1-1 0 0,0 0 0 0 0,0-1 1 0 0,0 1-1 0 0,0 0 0 0 0,0 0 1 0 0,1-1-1 0 0,-1 1 0 0 0,0 0 1 0 0,0 0-1 0 0,0-1 0 0 0,0 1 1 0 0,1 0-1 0 0,-1 0 0 0 0,0 0 1 0 0,0-1-1 0 0,0 1 0 0 0,1 0 1 0 0,-1 0-1 0 0,0 0 0 0 0,0 0 1 0 0,1-1-1 0 0,-1 1 0 0 0,0 0 1 0 0,1 0-1 0 0,-1 0 0 0 0,0 0 1 0 0,0 0-1 0 0,1 0 0 0 0,-1 0 1 0 0,0 0-1 0 0,1 0 0 0 0,-1 0 1 0 0,0 0-1 0 0,0 0 0 0 0,1 0 1 0 0,-1 0-1 0 0,0 0 0 0 0,1 0 1 0 0,-1 0-1 0 0,0 1 16 0 0,2-70-2658 0 0,-1 33-1785 0 0,0 1-7980 0 0,-1 28 815 0 0</inkml:trace>
  <inkml:trace contextRef="#ctx0" brushRef="#br0" timeOffset="9361.765">2311 545 11939 0 0,'0'0'2229'0'0,"0"0"-408"0"0,0 0-276 0 0,0 0-18 0 0,0 0 48 0 0,0 0-122 0 0,0 0-236 0 0,0 0-228 0 0,0 0-241 0 0,0 0-142 0 0,0 0-103 0 0,0 0-57 0 0,0-2-76 0 0,0 1-332 0 0,1 0 0 0 0,-1 0 0 0 0,0 1-1 0 0,1-1 1 0 0,-1 0 0 0 0,1 0 0 0 0,-1 1 0 0 0,1-1-1 0 0,-1 0 1 0 0,1 0 0 0 0,-1 1 0 0 0,1-1-1 0 0,0 1 1 0 0,0-1 0 0 0,-1 1 0 0 0,1-1-1 0 0,0 1 1 0 0,0-1 0 0 0,-1 1 0 0 0,1-1-1 0 0,0 1 1 0 0,0 0 0 0 0,0 0 0 0 0,0-1 0 0 0,0 1-1 0 0,-1 0 1 0 0,1 0 0 0 0,0 0 0 0 0,0 0-1 0 0,0 0 1 0 0,0 0 0 0 0,0 0 0 0 0,0 0-1 0 0,0 1 1 0 0,-1-1 0 0 0,1 0 0 0 0,0 0-1 0 0,0 1 1 0 0,0-1 0 0 0,0 1 0 0 0,0-1-38 0 0,23 4 394 0 0,1 1-256 0 0,0-1 0 0 0,0-1 0 0 0,1-1 0 0 0,-1-1-1 0 0,1-1 1 0 0,-1-1 0 0 0,1-1 0 0 0,-1-2 0 0 0,0-1 0 0 0,0 0-1 0 0,0-2 1 0 0,3-2-138 0 0,33-16-1728 0 0,-40 21-2006 0 0,1 3-4055 0 0,-17 1-3780 0 0</inkml:trace>
  <inkml:trace contextRef="#ctx0" brushRef="#br0" timeOffset="10249.909">3042 781 10042 0 0,'0'0'2750'0'0,"0"0"-545"0"0,0 0-364 0 0,0 0-170 0 0,0 0-181 0 0,0 0-212 0 0,0 0-206 0 0,0 0-225 0 0,0 0-191 0 0,0 0-123 0 0,0 0-101 0 0,0 0-40 0 0,0 30 1459 0 0,-17 120-904 0 0,17-150-961 0 0,0-3-2862 0 0,0-10-1245 0 0,0 8-3 0 0,0 1-7291 0 0</inkml:trace>
  <inkml:trace contextRef="#ctx0" brushRef="#br0" timeOffset="10451.7">3075 398 16051 0 0,'0'0'1426'0'0,"0"0"-232"0"0,0 0-110 0 0,0 0-35 0 0,0 0-116 0 0,0 0-279 0 0,0 0-305 0 0,0 0-251 0 0,0 0-166 0 0,0 0-46 0 0,0 0-36 0 0,0 0-59 0 0,0 0-77 0 0,0 6-103 0 0,0-3-45 0 0,4 29 128 0 0,1-21-2621 0 0,5 0-3618 0 0,-5-8-4177 0 0</inkml:trace>
  <inkml:trace contextRef="#ctx0" brushRef="#br0" timeOffset="11166.748">3561 689 936 0 0,'0'0'2545'0'0,"0"0"-163"0"0,0 0-198 0 0,0 0-177 0 0,0 0-216 0 0,0 0-242 0 0,0 0-179 0 0,0 0-159 0 0,0 0-84 0 0,0 0-52 0 0,0 0-91 0 0,0 0-79 0 0,0 0-91 0 0,8 4 5369 0 0,-116 6-3789 0 0,96-6-2358 0 0,0 1 0 0 0,0 1 1 0 0,0 0-1 0 0,1 0 0 0 0,-1 1 0 0 0,2 0 0 0 0,-1 1 1 0 0,1 0-1 0 0,0 1 0 0 0,1 0 0 0 0,0 1 1 0 0,0 0-1 0 0,1 0 0 0 0,0 1 0 0 0,1 0 0 0 0,0 0 1 0 0,1 0-1 0 0,0 1 0 0 0,1 0 0 0 0,1 0 0 0 0,-1 1 1 0 0,2 0-1 0 0,0-1 0 0 0,0 1 0 0 0,2 0 1 0 0,-1 11-38 0 0,1-21 9 0 0,2 0 0 0 0,-1 1-1 0 0,0-1 1 0 0,1 0-1 0 0,-1 0 1 0 0,1 1-1 0 0,0-1 1 0 0,0 0 0 0 0,0 0-1 0 0,1 0 1 0 0,-1 0-1 0 0,1 0 1 0 0,-1 0 0 0 0,1 0-1 0 0,0-1 1 0 0,0 1-1 0 0,1-1 1 0 0,-1 1-1 0 0,0-1 1 0 0,1 0 0 0 0,-1 0-1 0 0,1 0 1 0 0,0 0-1 0 0,0 0 1 0 0,0 0-1 0 0,-1-1 1 0 0,2 0 0 0 0,-1 1-1 0 0,0-1 1 0 0,0 0-1 0 0,1 0-7 0 0,6 2 37 0 0,0-1 0 0 0,0 1 0 0 0,-1-2 0 0 0,2 1 0 0 0,-1-1 0 0 0,0-1 0 0 0,0 0 0 0 0,0 0 0 0 0,0-1 0 0 0,0 0 0 0 0,0-1 0 0 0,0 0 0 0 0,0 0 0 0 0,-1-1 0 0 0,1-1 0 0 0,3-1-37 0 0,38-17-1682 0 0,-33 16-2722 0 0,0 0-4822 0 0,-13 3-3030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3161 0 0,'0'0'1984'0'0,"0"0"-112"0"0,0 0 56 0 0,0 0 113 0 0,0 0 22 0 0,0 0-193 0 0,0 0-361 0 0,0 0-320 0 0,0 0-178 0 0,0 0-99 0 0,0 0-49 0 0,0 0-21 0 0,0 0-38 0 0,1-4 5273 0 0,304-11-4875 0 0,-27 11-566 0 0,-293 1 336 0 0,-24-48-904 0 0,-19-57-83 0 0,44 85-21 0 0,-1-1-614 0 0,7 10-3442 0 0,8 13 791 0 0,0 1-3788 0 0,0 0-5395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0 0 0,'0'0'982'0'0,"0"0"130"0"0,0 0 100 0 0,0 0 90 0 0,0 0 51 0 0,0 0 56 0 0,0 0 79 0 0,0 0 43 0 0,0 0-24 0 0,0 0-67 0 0,-1-4-98 0 0,-7-13-77 0 0,-5 8 5783 0 0,8 7-6213 0 0,12 2 4380 0 0,14-2-3815 0 0,12 0-1644 0 0,295-5 1060 0 0,-189 3-1891 0 0,-133 18-3876 0 0,0-8-428 0 0,-1-4-6883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2697 0 0,'0'0'2983'0'0,"0"0"-664"0"0,0 0-355 0 0,0 0-48 0 0,0 0-31 0 0,0 0-107 0 0,0 0-242 0 0,0 0-261 0 0,0 0-220 0 0,0 0-195 0 0,0 0-105 0 0,-1-7-39 0 0,1-49 1317 0 0,14 11-1416 0 0,2 1 0 0 0,3 1 1 0 0,1 1-1 0 0,2 1 0 0 0,1 0 0 0 0,3 2 1 0 0,8-9-618 0 0,-4 6 170 0 0,-14 18-87 0 0,1 1 0 0 0,0 1 0 0 0,2 0 0 0 0,1 2 0 0 0,12-10-83 0 0,-33 30 3 0 0,1 1 0 0 0,0-1-1 0 0,0 1 1 0 0,0-1 0 0 0,-1 1 0 0 0,1-1-1 0 0,0 1 1 0 0,0-1 0 0 0,0 1-1 0 0,0 0 1 0 0,0-1 0 0 0,0 1 0 0 0,0-1-1 0 0,0 1 1 0 0,0-1 0 0 0,0 1 0 0 0,0 0-1 0 0,0-1 1 0 0,0 1 0 0 0,1-1-1 0 0,-1 1 1 0 0,0-1 0 0 0,0 1 0 0 0,1-1-1 0 0,-1 1 1 0 0,0-1 0 0 0,1 1 0 0 0,-1-1-1 0 0,0 1 1 0 0,1-1 0 0 0,-1 0 0 0 0,1 1-1 0 0,-1-1 1 0 0,1 0 0 0 0,-1 1-1 0 0,1-1 1 0 0,-1 0 0 0 0,1 1 0 0 0,-1-1-1 0 0,1 0 1 0 0,-1 0 0 0 0,1 0 0 0 0,-1 0-1 0 0,1 1 1 0 0,-1-1 0 0 0,1 0-1 0 0,0 0 1 0 0,-1 0 0 0 0,1 0 0 0 0,-1 0-1 0 0,1 0 1 0 0,-1-1 0 0 0,1 1 0 0 0,-1 0-1 0 0,1 0 1 0 0,0 0 0 0 0,-1 0-1 0 0,1-1 1 0 0,-1 1 0 0 0,1 0 0 0 0,-1 0-1 0 0,1-1 1 0 0,-1 1 0 0 0,1 0 0 0 0,-1-1-1 0 0,0 1 1 0 0,1-1 0 0 0,-1 1 0 0 0,1-1-4 0 0,0 12 48 0 0,13 300 189 0 0,-14-261-196 0 0,-17 71-25 0 0,17-121-11 0 0,0 0 1 0 0,-1-1-1 0 0,1 1 0 0 0,0 0 1 0 0,0 0-1 0 0,-1 0 1 0 0,1 0-1 0 0,0 0 1 0 0,0-1-1 0 0,-1 1 1 0 0,1 0-1 0 0,0 0 1 0 0,-1 0-1 0 0,1 0 1 0 0,0 0-1 0 0,0 0 1 0 0,-1 0-1 0 0,1 0 1 0 0,0 0-1 0 0,-1 0 1 0 0,1 0-1 0 0,0 0 1 0 0,-1 0-1 0 0,1 0 1 0 0,0 0-1 0 0,0 0 0 0 0,-1 0 1 0 0,1 1-1 0 0,0-1 1 0 0,0 0-1 0 0,-1 0 1 0 0,1 0-1 0 0,0 0 1 0 0,0 0-1 0 0,-1 1 1 0 0,1-1-1 0 0,0 0 1 0 0,0 0-1 0 0,0 1 1 0 0,-1-1-1 0 0,1 0 1 0 0,0 0-1 0 0,0 1 1 0 0,0-1-5 0 0,-3-31-3 0 0,7 9-6 0 0,1 0-1 0 0,1 0 1 0 0,1 1-1 0 0,0 0 1 0 0,2 1-1 0 0,1 0 1 0 0,0 0-1 0 0,1 1 1 0 0,1 0-1 0 0,1 1 1 0 0,1 0-1 0 0,0 1 1 0 0,2 1-1 0 0,5-5 10 0 0,-7 5 4 0 0,133-132-24 0 0,-107 130 23 0 0,-34 43-87 0 0,-5 172 182 0 0,-7-84-56 0 0,13 11-8 0 0,-12-106-2057 0 0,2-17-2191 0 0,-2-1-3400 0 0,3 0-4044 0 0</inkml:trace>
  <inkml:trace contextRef="#ctx0" brushRef="#br0" timeOffset="1139.572">932 0 13555 0 0,'0'0'2090'0'0,"0"0"-547"0"0,0 0-168 0 0,0 0-31 0 0,0 0-102 0 0,0 0-194 0 0,0 0-271 0 0,0 0-253 0 0,0 0-133 0 0,0 0-48 0 0,0 0 72 0 0,0 0 63 0 0,0 0 50 0 0,3 7 17 0 0,8 13-69 0 0,14 28 98 0 0,-1 2 1 0 0,-3 0 0 0 0,-2 1 0 0 0,-2 1 0 0 0,6 35-575 0 0,15 104 210 0 0,-22-129-187 0 0,-3-53 135 0 0,-1-37-35 0 0,-6 11-99 0 0,107-289 128 0 0,-45 174-80 0 0,-28 62-68 0 0,-37 58-838 0 0,-4 10-4806 0 0,-2 8-7078 0 0,2-6 1596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69 443 1760 0 0,'0'0'2065'0'0,"0"0"-237"0"0,0 0-85 0 0,0 0 76 0 0,0 0 50 0 0,0 0-110 0 0,0 0-196 0 0,0 0-259 0 0,0 0-244 0 0,0 0-130 0 0,0 0-95 0 0,0 0-74 0 0,-6 6 5870 0 0,6-5-6384 0 0,0-1-2 0 0,0 0-8 0 0,0 0 5 0 0,0 0-21 0 0,0 0-31 0 0,0 0-16 0 0,0 0-8 0 0,0 0 6 0 0,0 0-4 0 0,0 0-8 0 0,25 4 1747 0 0,201-4-562 0 0,-120-4-954 0 0,-106 4-374 0 0,0 0 3 0 0,0 0-36 0 0,0 0-12 0 0,0 0 10 0 0,0 0 6 0 0,0 0 20 0 0,0 0 10 0 0,0 0-23 0 0,0 0 28 0 0,0 0 2 0 0,0 0-18 0 0,0 0 14 0 0,-47-2-6107 0 0,36 7 3715 0 0,3 0-2928 0 0,-1 2-6588 0 0</inkml:trace>
  <inkml:trace contextRef="#ctx0" brushRef="#br0" timeOffset="307.827">0 686 10362 0 0,'0'0'3714'0'0,"0"0"-1585"0"0,0 0-714 0 0,0 0-50 0 0,0 0 41 0 0,0 0 20 0 0,0 0-153 0 0,0 0-267 0 0,0 0-227 0 0,0 0-141 0 0,0 0-12 0 0,0 0-5 0 0,0 0 1 0 0,7 2-47 0 0,93 10 1290 0 0,82-16-754 0 0,-165 2-1563 0 0,14-4 187 0 0,-18-7-9853 0 0,-11 13-2210 0 0</inkml:trace>
  <inkml:trace contextRef="#ctx0" brushRef="#br0" timeOffset="1737.307">1164 38 4145 0 0,'0'0'2379'0'0,"0"0"-768"0"0,0 0-337 0 0,0 0 34 0 0,0 0 103 0 0,0 0 55 0 0,0 0-94 0 0,0 0-208 0 0,0 0-234 0 0,0 0-186 0 0,0 0-109 0 0,0 0-81 0 0,15-2-63 0 0,63-4 709 0 0,-77 6-848 0 0,-1 0-6 0 0,0 0-29 0 0,-6 22 4622 0 0,-90 27-4286 0 0,-165 61-51 0 0,199-78-152 0 0,58-17-136 0 0,6-11-286 0 0,0 1-1 0 0,0-1 1 0 0,1 0 0 0 0,0 0 0 0 0,0 0 0 0 0,0 0 0 0 0,0-1 0 0 0,0 1-1 0 0,1-1 1 0 0,0 0 0 0 0,0 0 0 0 0,0 0 0 0 0,0 0 0 0 0,0-1-1 0 0,0 1 1 0 0,1-1 0 0 0,-1 0 0 0 0,1-1 0 0 0,-1 1 0 0 0,1-1-1 0 0,0 0 1 0 0,-1 0 0 0 0,1 0 0 0 0,2-1-28 0 0,282 59 552 0 0,-287-58-546 0 0,0 1 0 0 0,0 0 0 0 0,-1 0 1 0 0,1 0-1 0 0,-1 0 0 0 0,0 0 0 0 0,1 0 0 0 0,-1 0 0 0 0,0 0 0 0 0,0 0 0 0 0,-1 1 1 0 0,1-1-1 0 0,0 0 0 0 0,-1 1 0 0 0,1-1 0 0 0,-1 0 0 0 0,0 1 0 0 0,0-1 0 0 0,0 1 1 0 0,0-1-1 0 0,0 0 0 0 0,0 1 0 0 0,-1-1 0 0 0,1 1 0 0 0,-1-1 0 0 0,1 0 0 0 0,-1 0 0 0 0,0 1 1 0 0,0-1-1 0 0,0 0 0 0 0,-1 0 0 0 0,1 0 0 0 0,0 0 0 0 0,-1 0 0 0 0,1 0 0 0 0,-1 0 1 0 0,0-1-1 0 0,1 1 0 0 0,-1 0 0 0 0,0-1 0 0 0,0 1 0 0 0,0-1 0 0 0,0 0 0 0 0,0 0-6 0 0,-135 99 168 0 0,-108 55-77 0 0,-40 51-60 0 0,282-204-31 0 0,0 1-1 0 0,0-1 1 0 0,1 1 0 0 0,-1 0-1 0 0,1 0 1 0 0,-1 0 0 0 0,1 0 0 0 0,0 0-1 0 0,0 0 1 0 0,0 1 0 0 0,0-1-1 0 0,1 0 1 0 0,-1 1 0 0 0,1 0-1 0 0,0-1 1 0 0,0 1 0 0 0,0 0 0 0 0,1 0-1 0 0,-1-1 1 0 0,1 1 0 0 0,0 0-1 0 0,0 0 1 0 0,1 0 0 0 0,65 8 132 0 0,418-60 499 0 0,-416 45-507 0 0,-68 3-116 0 0,0 0 4 0 0,0 0-8 0 0,0 0-63 0 0,0 0 23 0 0,0 0 4 0 0,0 0-5 0 0,-5 0-1153 0 0,4 0-9836 0 0,5 0-1013 0 0</inkml:trace>
  <inkml:trace contextRef="#ctx0" brushRef="#br0" timeOffset="2671.287">1232 1002 0 0 0,'0'0'1191'0'0,"0"0"125"0"0,0 0 190 0 0,0 0 144 0 0,0 0 3 0 0,0 0-70 0 0,0 0-86 0 0,0 0-70 0 0,0 0 2 0 0,0 0-1 0 0,0 0-49 0 0,0 0-64 0 0,-4 7 789 0 0,2-7 3593 0 0,3-11-5423 0 0,-1 1 1 0 0,1-1 0 0 0,1 1-1 0 0,0-1 1 0 0,1 1-1 0 0,0 0 1 0 0,0 0 0 0 0,1 0-1 0 0,0 0 1 0 0,1 1-1 0 0,0-1 1 0 0,1 0-275 0 0,16-23 112 0 0,2 0 1 0 0,1 2-1 0 0,2 0 1 0 0,0 2-1 0 0,2 1 1 0 0,2 1-1 0 0,12-7-112 0 0,40-32 108 0 0,-79 96-172 0 0,1 200 172 0 0,7-188-84 0 0,-11-41-23 0 0,-1-1 0 0 0,0 1 0 0 0,1 0 0 0 0,-1-1 0 0 0,1 1 0 0 0,-1-1 0 0 0,1 1 0 0 0,-1-1 0 0 0,1 1 0 0 0,-1-1 0 0 0,1 0 0 0 0,-1 1 0 0 0,1-1 0 0 0,0 0 0 0 0,-1 1 0 0 0,1-1 0 0 0,-1 0 0 0 0,1 0 0 0 0,0 0 0 0 0,-1 1 0 0 0,1-1 0 0 0,0 0 0 0 0,-1 0 0 0 0,1 0 0 0 0,0 0 0 0 0,0 0 0 0 0,-1 0 0 0 0,1 0 0 0 0,0-1 0 0 0,-1 1 0 0 0,1 0 0 0 0,0 0 0 0 0,-1 0 0 0 0,1-1 0 0 0,-1 1 0 0 0,1 0 0 0 0,0-1 0 0 0,-1 1 0 0 0,1 0 0 0 0,-1-1 0 0 0,1 1 0 0 0,-1-1 0 0 0,1 1 0 0 0,-1-1 0 0 0,1 1 0 0 0,-1-1 0 0 0,0 1 0 0 0,1-1 0 0 0,-1 0 0 0 0,1 1 0 0 0,-1-1 0 0 0,0 1 0 0 0,0-1 0 0 0,0 0 0 0 0,1 1 0 0 0,-1-2-1 0 0,124-175 116 0 0,-100 134-116 0 0,2 1 0 0 0,2 1 0 0 0,1 1 0 0 0,5-2 0 0 0,-24 30 37 0 0,-4 5-65 0 0,-8 22-26 0 0,-31 154 199 0 0,13-60-77 0 0,-1 57 32 0 0,21-147-4268 0 0,16-1-9092 0 0,-15-18 1055 0 0</inkml:trace>
  <inkml:trace contextRef="#ctx0" brushRef="#br0" timeOffset="3019.539">2106 932 16700 0 0,'0'0'1372'0'0,"0"0"-440"0"0,0 0 3 0 0,0 0 121 0 0,0 0 23 0 0,0 0-151 0 0,0 0-281 0 0,0 0-272 0 0,0 0-104 0 0,0 0-5 0 0,0 0 24 0 0,0 0 19 0 0,0 0-16 0 0,-1 11-15 0 0,-19 81 431 0 0,2-44-426 0 0,18-49-389 0 0,0 1 0 0 0,0 0 0 0 0,0 0 0 0 0,-1 0 0 0 0,1-1 0 0 0,0 1 0 0 0,0 0 0 0 0,0 0 1 0 0,0-1-1 0 0,0 1 0 0 0,0 0 0 0 0,0 0 0 0 0,0 0 0 0 0,0-1 0 0 0,0 1 0 0 0,-1 0 0 0 0,1 0 0 0 0,0 0 0 0 0,0 0 0 0 0,0-1 0 0 0,0 1 0 0 0,0 0 0 0 0,-1 0 0 0 0,1 0 0 0 0,0 0 0 0 0,0 0 1 0 0,0 0-1 0 0,-1 0 0 0 0,1-1 0 0 0,0 1 0 0 0,0 0 0 0 0,0 0 0 0 0,-1 0 0 0 0,1 0 0 0 0,0 0 0 0 0,0 0 0 0 0,-1 0 0 0 0,1 0 0 0 0,0 0 0 0 0,0 0 0 0 0,0 0 0 0 0,-1 0 0 0 0,1 0 0 0 0,0 0 0 0 0,0 0 106 0 0,-1-12-7923 0 0,1 8-3460 0 0</inkml:trace>
  <inkml:trace contextRef="#ctx0" brushRef="#br0" timeOffset="3448.147">2158 605 8482 0 0,'0'0'3927'0'0,"0"0"-1810"0"0,0 0-722 0 0,0 0 18 0 0,0 0 53 0 0,0 0-72 0 0,0 0-214 0 0,0 0-325 0 0,0 0-238 0 0,0 0-119 0 0,0 0-100 0 0,0 0-19 0 0,-2-8 2775 0 0,14-11-1891 0 0,-44 38-1058 0 0,32-19-170 0 0,0 0-43 0 0,0 0-17 0 0,0 0 37 0 0,0 0 1 0 0,0 0-12 0 0,0 0 18 0 0,0 0-14 0 0,0 0-55 0 0,0 0 50 0 0,0 0-8 0 0,0 0-38 0 0,0 0-55 0 0,0 0-60 0 0,0 0-99 0 0,0 0-150 0 0,7 5-6855 0 0,-5-3-1607 0 0,0-1-2750 0 0</inkml:trace>
  <inkml:trace contextRef="#ctx0" brushRef="#br0" timeOffset="5356.75">2197 535 1488 0 0,'0'0'4708'0'0,"0"0"-2749"0"0,0 0-1348 0 0,0 0-276 0 0,0 0 181 0 0,0 0 403 0 0,0 0 321 0 0,0 0 176 0 0,0 0 30 0 0,0 0-94 0 0,0 0-93 0 0,0 0-103 0 0,0 0-110 0 0,15 3-166 0 0,49 12-118 0 0,-61-15-663 0 0,1 1 0 0 0,-1-1 0 0 0,1 0 0 0 0,-1 0 0 0 0,1 0 0 0 0,-1 0 0 0 0,1-1 0 0 0,-1 1 0 0 0,0-1 0 0 0,1 0 0 0 0,-1 0 0 0 0,0 0 0 0 0,1 0 0 0 0,-1-1 0 0 0,0 1 0 0 0,0-1 0 0 0,0 0 0 0 0,0 0 0 0 0,1-1-99 0 0,4-3 268 0 0,0 1-16 0 0,0 0-1 0 0,-1 0 0 0 0,0-1 0 0 0,0 0 1 0 0,-1-1-1 0 0,0 0 0 0 0,0 0 1 0 0,0 0-1 0 0,-1-1 0 0 0,0 1 0 0 0,0-1 1 0 0,2-8-252 0 0,-5 56 646 0 0,-17 248-488 0 0,27-93-97 0 0,22-60-9 0 0,-32-130-161 0 0,5 12 492 0 0,-1-28 253 0 0,43-146-224 0 0,-34 119-326 0 0,105-208 197 0 0,-6-34-191 0 0,-103 258-56 0 0,-11 22-29 0 0,0 0-27 0 0,0 0-8 0 0,0 0 8 0 0,0 0-11 0 0,0 0-34 0 0,0 0-30 0 0,-4 19-581 0 0,-6 22-2611 0 0,8-27-1300 0 0,0-1-4475 0 0,2-5-2068 0 0</inkml:trace>
  <inkml:trace contextRef="#ctx0" brushRef="#br0" timeOffset="6227">2865 954 3065 0 0,'0'0'2626'0'0,"0"0"-558"0"0,0 0-170 0 0,0 0 154 0 0,0 0 97 0 0,0 0-117 0 0,0 0-360 0 0,0 0-455 0 0,0 0-385 0 0,0 0-247 0 0,0 0-109 0 0,0 0-27 0 0,0 0 21 0 0,0 4 54 0 0,-20 129 3022 0 0,7-59-2836 0 0,49-83-1477 0 0,-21-21-2738 0 0,-9 9-7736 0 0,-4 14 383 0 0</inkml:trace>
  <inkml:trace contextRef="#ctx0" brushRef="#br0" timeOffset="6659.036">2986 664 9474 0 0,'0'0'2195'0'0,"0"0"-488"0"0,0 0-190 0 0,0 0-36 0 0,0 0-113 0 0,0 0-193 0 0,0 0-285 0 0,0 0-219 0 0,0 0-111 0 0,0 0-80 0 0,0 0-39 0 0,0 0 3 0 0,-3-7 1894 0 0,3 6-2314 0 0,-2 2 1763 0 0,-55 31-1432 0 0,55-32-3572 0 0,5 0-6051 0 0,-2 0-2425 0 0</inkml:trace>
  <inkml:trace contextRef="#ctx0" brushRef="#br0" timeOffset="7771.452">2211 273 5601 0 0,'0'0'2757'0'0,"0"0"-537"0"0,0 0-285 0 0,0 0-42 0 0,0 0-17 0 0,0 0-138 0 0,0 0-234 0 0,0 0-274 0 0,0 0-250 0 0,0 0-181 0 0,0 0-112 0 0,0 0-94 0 0,0 0-54 0 0,-2-1-40 0 0,-2-5 2071 0 0,5 6-2456 0 0,-1 0 1 0 0,21 0 682 0 0,320-36 894 0 0,-68 24-332 0 0,-284-6-1012 0 0,-59-122-282 0 0,50 89-798 0 0,14 45 560 0 0,5 4-4120 0 0,0 2-6271 0 0,1 0-2173 0 0</inkml:trace>
  <inkml:trace contextRef="#ctx0" brushRef="#br0" timeOffset="9112.882">2119 686 0 0 0,'0'0'795'0'0,"0"0"537"0"0,0 0 191 0 0,0 0 3 0 0,0 0-86 0 0,0 0-110 0 0,0 0-139 0 0,0 0-148 0 0,0 0-133 0 0,0 0-87 0 0,0 0-20 0 0,1 2 4622 0 0,2 7 103 0 0,6-27-4502 0 0,19-19-577 0 0,-49 60-2887 0 0,10-15-2523 0 0,2-3-4242 0 0,4-5 661 0 0</inkml:trace>
  <inkml:trace contextRef="#ctx0" brushRef="#br0" timeOffset="9770.914">2162 649 0 0 0,'0'0'264'0'0,"0"0"264"0"0,0 0 96 0 0,0 0 6 0 0,0 0-17 0 0,0 0-58 0 0,0 0-171 0 0,0 0-168 0 0,0 0-160 0 0,0 0-163 0 0,0 0-175 0 0,0 0-188 0 0,0 0-180 0 0,0-3-173 0 0,-1 2 634 0 0,1 1 157 0 0,0 0 1 0 0,0 0-1 0 0,-1 0 1 0 0,1 0 0 0 0,0 0-1 0 0,0 1 1 0 0,-1-1 0 0 0,1 0-1 0 0,0 0 1 0 0,0 0 0 0 0,-1 0-1 0 0,1 0 1 0 0,0 0 0 0 0,0 0-1 0 0,-1 0 1 0 0,1 0-1 0 0,0 0 1 0 0,0 0 0 0 0,0 0-1 0 0,-1-1 1 0 0,1 1 0 0 0,0 0-1 0 0,0 0 1 0 0,-1 0 0 0 0,1 0-1 0 0,0 0 1 0 0,0 0-1 0 0,0 0 1 0 0,-1-1 0 0 0,1 1-1 0 0,0 0 1 0 0,0 0 0 0 0,0 0-1 0 0,0-1 1 0 0,-1 1 0 0 0,1 0-1 0 0,0 0 1 0 0,0 0-1 0 0,0-1 1 0 0,0 1 0 0 0,0 0-1 0 0,0 0 1 0 0,0-1 31 0 0,-1 4 10575 0 0,5-20-3794 0 0,-4 17-6177 0 0,0 0-67 0 0,0 0-58 0 0,0 0-32 0 0,0 0-32 0 0,0 0-31 0 0,0 0-20 0 0,0 0-84 0 0,-16 3 160 0 0,11 1-471 0 0,3-2 1040 0 0,17-11 75 0 0,-2 14 299 0 0,-12 4-4001 0 0,1 3-8474 0 0,-1-9 51 0 0</inkml:trace>
  <inkml:trace contextRef="#ctx0" brushRef="#br0" timeOffset="10541.058">2114 884 0 0 0,'0'0'811'0'0,"0"0"280"0"0,0 0 116 0 0,0 0-16 0 0,0 0-70 0 0,0 0-66 0 0,0 0-32 0 0,0 0 8 0 0,0 0 37 0 0,0 0 22 0 0,0 0-17 0 0,1-4-46 0 0,6-13-45 0 0,-5 21 7203 0 0,2 32-6592 0 0,-38 104 195 0 0,34-100-1449 0 0,0-40-321 0 0,30 4 928 0 0,31-23-179 0 0,-37 12-587 0 0,-24 7-197 0 0,0 0 9 0 0,0 0 6 0 0,0 0-15 0 0,0 0 24 0 0,0 0 2 0 0,0 0-1 0 0,0 0-4 0 0,0 0-20 0 0,0 0-28 0 0,0 0-37 0 0,0 0-21 0 0,1-12-6088 0 0,0 9-3705 0 0,1 0-1347 0 0</inkml:trace>
  <inkml:trace contextRef="#ctx0" brushRef="#br0" timeOffset="11503.483">2147 675 0 0 0,'0'0'641'0'0,"0"0"586"0"0,0 0 454 0 0,0 0 287 0 0,0 0 73 0 0,0 0-146 0 0,0 0-247 0 0,0 0-222 0 0,0 0-169 0 0,0 0-106 0 0,0 0-47 0 0,2-5-58 0 0,3-4-825 0 0,-2 3 1117 0 0,-2 4 2916 0 0,-21 12-2885 0 0,20-9-1265 0 0,0-1 13 0 0,0 0-14 0 0,0 0-2 0 0,0 0-5 0 0,0 0-9 0 0,0 0-9 0 0,0 0 16 0 0,0 0 3 0 0,0 0-21 0 0,0 0-15 0 0,0 0-21 0 0,0 0-16 0 0,0 0 16 0 0,0 0 15 0 0,0 0-15 0 0,0 0 11 0 0,23-16 798 0 0,-2-7-13 0 0,-18 17-96 0 0,-15 14-529 0 0,-14 21-176 0 0,26-29-16 0 0,0 1-1 0 0,0 1-6 0 0,0-1-29 0 0,0-1 33 0 0,0 0-4 0 0,0 0 3 0 0,4-2 27 0 0,-1 1 0 0 0,1-1 1 0 0,-1 0-1 0 0,1 0 0 0 0,-1 0 0 0 0,0 0 1 0 0,0-1-1 0 0,0 1 0 0 0,0-1 0 0 0,-1 0 1 0 0,1 0-1 0 0,-1 0 0 0 0,1 0 1 0 0,-1 0-1 0 0,0 0 0 0 0,0-1 0 0 0,-1 1 1 0 0,1-1-1 0 0,-1 0 0 0 0,1-1-42 0 0,-2 4 7 0 0,-1-1-1 0 0,0 1 0 0 0,1 0 1 0 0,-1-1-1 0 0,0 1 0 0 0,0 0 1 0 0,0 0-1 0 0,0 0 1 0 0,0-1-1 0 0,0 1 0 0 0,0 0 1 0 0,0 0-1 0 0,0 1 1 0 0,0-1-1 0 0,-1 0 0 0 0,1 0 1 0 0,0 1-1 0 0,-1-1 0 0 0,1 0 1 0 0,0 1-1 0 0,-1-1 1 0 0,1 1-1 0 0,-1 0 0 0 0,1 0 1 0 0,-1-1-1 0 0,1 1 0 0 0,-1 0 1 0 0,1 0-1 0 0,-1 0 1 0 0,1 0-1 0 0,0 1 0 0 0,-1-1 1 0 0,1 0-1 0 0,-1 1 0 0 0,1-1 1 0 0,-1 1-1 0 0,0 0-6 0 0,-54 25-89 0 0,101-15 250 0 0,-36-22-258 0 0,-10 11-135 0 0,-3 6-4993 0 0,1-1-4852 0 0,3-5-2402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1464 0 0,'0'0'2339'0'0,"0"0"-401"0"0,0 0-187 0 0,0 0 68 0 0,0 0 91 0 0,0 0-51 0 0,0 0-145 0 0,0 0-307 0 0,0 0-316 0 0,0 0-164 0 0,0 0-69 0 0,0 0-33 0 0,0 0-12 0 0,3-11-50 0 0,9-38-76 0 0,30-14 1589 0 0,-32 54-1940 0 0,-5 3-182 0 0,1 0 1 0 0,0 0-1 0 0,0 1 0 0 0,1 0 0 0 0,-1 0 0 0 0,1 0 1 0 0,0 1-1 0 0,1 0 0 0 0,-1 0 0 0 0,1 1 0 0 0,-1 0 1 0 0,1 0-1 0 0,0 1 0 0 0,0 0 0 0 0,0 1 0 0 0,8-1-154 0 0,-12 4 34 0 0,0 0 0 0 0,0 0-1 0 0,0 0 1 0 0,-1 1-1 0 0,1 0 1 0 0,-1 0 0 0 0,1 0-1 0 0,-1 0 1 0 0,0 1-1 0 0,0-1 1 0 0,0 1-1 0 0,-1 0 1 0 0,1-1 0 0 0,-1 1-1 0 0,0 0 1 0 0,0 1-1 0 0,-1-1 1 0 0,1 0 0 0 0,-1 0-1 0 0,0 1 1 0 0,0-1-1 0 0,0 2-33 0 0,5 22 70 0 0,-2 1-1 0 0,-1-1 0 0 0,-1 1 0 0 0,-2-1 0 0 0,-1 1 1 0 0,-1 0-1 0 0,-1-1 0 0 0,-1 0 0 0 0,-2 0 1 0 0,-1 0-1 0 0,-1 0 0 0 0,-5 7-69 0 0,2 3 40 0 0,-3-1-1 0 0,-1-1 1 0 0,-1 0-1 0 0,-2-1 1 0 0,-7 7-40 0 0,25-42 8 0 0,1-1 0 0 0,-1 1 0 0 0,0 0 0 0 0,0 0 0 0 0,0-1 0 0 0,0 1 0 0 0,0 0 0 0 0,0-1 1 0 0,0 1-1 0 0,0 0 0 0 0,0-1 0 0 0,0 1 0 0 0,0 0 0 0 0,0 0 0 0 0,0-1 0 0 0,-1 1 1 0 0,1 0-1 0 0,0-1 0 0 0,0 1 0 0 0,0 0 0 0 0,0 0 0 0 0,0-1 0 0 0,-1 1 0 0 0,1 0 0 0 0,0 0 1 0 0,0 0-1 0 0,0-1 0 0 0,-1 1 0 0 0,1 0 0 0 0,0 0 0 0 0,0 0 0 0 0,-1-1 0 0 0,1 1 1 0 0,0 0-1 0 0,0 0 0 0 0,-1 0 0 0 0,1 0 0 0 0,0 0 0 0 0,-1 0 0 0 0,1 0 0 0 0,0 0 0 0 0,-1 0 1 0 0,1 0-1 0 0,0 0 0 0 0,0 0 0 0 0,-1 0 0 0 0,1 0 0 0 0,0 0 0 0 0,-1 0 0 0 0,1 0 0 0 0,0 0 1 0 0,-1 0-1 0 0,1 0 0 0 0,0 0 0 0 0,0 0 0 0 0,-1 1 0 0 0,1-1 0 0 0,0 0 0 0 0,0 0 1 0 0,-1 0-1 0 0,1 0 0 0 0,0 1-8 0 0,-2-32-16 0 0,2 29 34 0 0,3-17-20 0 0,0 0 0 0 0,1 0 1 0 0,1 0-1 0 0,1 1 0 0 0,0 0 0 0 0,2 0 0 0 0,0 1 0 0 0,0-1 1 0 0,2 2-1 0 0,0-1 0 0 0,1 2 2 0 0,11-19-9 0 0,2 1 0 0 0,1 1-1 0 0,1 1 1 0 0,2 1 0 0 0,1 2 0 0 0,1 1 0 0 0,1 1-1 0 0,2 2 1 0 0,5-2 9 0 0,-38 26 0 0 0,7-6 0 0 0,0 2 0 0 0,0-1 1 0 0,0 1-1 0 0,0 0 0 0 0,1 0 0 0 0,0 1 0 0 0,-1 0 0 0 0,1 0 0 0 0,0 1 0 0 0,1 0 0 0 0,-1 1 0 0 0,0-1 0 0 0,1 2 1 0 0,-1-1-1 0 0,7 1 0 0 0,-2 43-32 0 0,-14-25 49 0 0,-2 0 0 0 0,0 0 0 0 0,-1-1 0 0 0,0 0 0 0 0,-2 1 0 0 0,0-2 1 0 0,-1 1-1 0 0,0-1 0 0 0,-2 0-17 0 0,-33 94-20 0 0,27 11 15 0 0,35-133-66 0 0,49-69 87 0 0,4 3 0 0 0,3 3 0 0 0,14-5-16 0 0,1 20-44 0 0,-89 61 47 0 0,-1 1 1 0 0,1-1-1 0 0,-1 1 0 0 0,1-1 0 0 0,-1 1 0 0 0,0 0 0 0 0,0 0 0 0 0,0-1 0 0 0,0 1 1 0 0,0 0-1 0 0,0 0 0 0 0,0 0 0 0 0,-1 0 0 0 0,1 0 0 0 0,0 0 0 0 0,-1 0 1 0 0,0 0-1 0 0,0 0 0 0 0,1 1 0 0 0,-1-1 0 0 0,0 0 0 0 0,-1 0 0 0 0,1 0 0 0 0,0 0 1 0 0,-1 0-1 0 0,1 0 0 0 0,-1 0 0 0 0,1 0 0 0 0,-1 0 0 0 0,-1 1-3 0 0,2-1 2 0 0,-26 115 65 0 0,-4 46 44 0 0,30-72-114 0 0,0-90-24 0 0,0-1-17 0 0,0 0-37 0 0,0 0-30 0 0,0 0-79 0 0,0 0-98 0 0,0 0-143 0 0,16-12-4457 0 0,-11 8-2752 0 0,0-2-4520 0 0</inkml:trace>
  <inkml:trace contextRef="#ctx0" brushRef="#br0" timeOffset="430.924">1127 538 3825 0 0,'0'0'2044'0'0,"0"0"-354"0"0,0 0 258 0 0,0 0 305 0 0,0 0 15 0 0,0 0-181 0 0,0 0-317 0 0,0 0-347 0 0,0 0-255 0 0,0 0-179 0 0,0 0-97 0 0,31-1-87 0 0,98-5-70 0 0,-62-13 511 0 0,-57 16-1119 0 0,0-2 1 0 0,-1 1-1 0 0,1-1 1 0 0,-1-1-1 0 0,0 0 1 0 0,0 0 0 0 0,-1-1-1 0 0,0 0 1 0 0,0 0-1 0 0,-1-1 1 0 0,1 1-1 0 0,-2-2 1 0 0,1 1-1 0 0,-1-1 1 0 0,-1 0-1 0 0,1-1 1 0 0,-1 1 0 0 0,-1-1-1 0 0,0 0 1 0 0,0 0-1 0 0,-1 0 1 0 0,-1-1-1 0 0,0 1 1 0 0,0-1-1 0 0,0-5-127 0 0,-2 14 10 0 0,-1 0-1 0 0,1-1 1 0 0,-1 1-1 0 0,0-1 1 0 0,0 1-1 0 0,0 0 1 0 0,0 0-1 0 0,0 0 1 0 0,0-1-1 0 0,0 1 0 0 0,-1 0 1 0 0,1 0-1 0 0,-1 1 1 0 0,1-1-1 0 0,-1 0 1 0 0,0 0-1 0 0,0 1 1 0 0,0-1-1 0 0,0 1 1 0 0,0 0-1 0 0,0-1 0 0 0,0 1 1 0 0,0 0-1 0 0,-1 0 1 0 0,1 0-1 0 0,0 1 1 0 0,-1-1-1 0 0,1 1 1 0 0,0-1-1 0 0,-1 1 1 0 0,1 0-1 0 0,-1 0 0 0 0,1 0 1 0 0,-2 0-10 0 0,-84 17-34 0 0,72-8 34 0 0,0 1-1 0 0,0 0 0 0 0,1 2 0 0 0,1 0 0 0 0,0 0 0 0 0,1 1 0 0 0,0 1 0 0 0,1 0 0 0 0,0 1 0 0 0,1 0 0 0 0,1 0 0 0 0,0 2 0 0 0,2-1 0 0 0,0 1 0 0 0,0 0 0 0 0,2 1 0 0 0,-4 13 1 0 0,8-25 4 0 0,1-1-1 0 0,0 1 0 0 0,0-1 0 0 0,0 1 0 0 0,1-1 0 0 0,-1 1 0 0 0,1 0 0 0 0,1-1 0 0 0,-1 1 1 0 0,1-1-1 0 0,0 1 0 0 0,0-1 0 0 0,1 1 0 0 0,0-1 0 0 0,0 1 0 0 0,0-1 0 0 0,0 0 0 0 0,1 0 1 0 0,0 0-1 0 0,0-1 0 0 0,0 1 0 0 0,0-1 0 0 0,1 1 0 0 0,0-1 0 0 0,0 0 0 0 0,0-1 0 0 0,1 1 1 0 0,-1-1-1 0 0,1 1 0 0 0,-1-2 0 0 0,1 1 0 0 0,0 0 0 0 0,1-1-3 0 0,9 5-3 0 0,0-2 1 0 0,1 0-1 0 0,0-1 0 0 0,0-1 1 0 0,0 0-1 0 0,0-1 0 0 0,1 0 1 0 0,-1-2-1 0 0,0 0 0 0 0,1-1 1 0 0,-1 0-1 0 0,0-1 0 0 0,0-1 1 0 0,0-1-1 0 0,0 0 0 0 0,1-2 3 0 0,106-46-2030 0 0,-84 32-2556 0 0,-1-2-5277 0 0,-27 14-2193 0 0</inkml:trace>
  <inkml:trace contextRef="#ctx0" brushRef="#br0" timeOffset="951.601">2093 361 9330 0 0,'0'0'3461'0'0,"0"0"-1468"0"0,0 0-368 0 0,0 0 159 0 0,0 0 115 0 0,0 0-78 0 0,0 0-348 0 0,0 0-368 0 0,0 0-221 0 0,0 0-117 0 0,0 0-134 0 0,0 0-138 0 0,0 0-138 0 0,-2-1-98 0 0,-8 1-191 0 0,0-1-1 0 0,0 2 1 0 0,0-1 0 0 0,0 1 0 0 0,1 1-1 0 0,-1 0 1 0 0,0 0 0 0 0,1 1-1 0 0,0 0 1 0 0,-1 1 0 0 0,1 0 0 0 0,1 0-1 0 0,-1 1 1 0 0,1 0 0 0 0,-1 1 0 0 0,1 0-1 0 0,1 0 1 0 0,-1 1 0 0 0,1-1-1 0 0,0 2 1 0 0,1-1 0 0 0,0 1 0 0 0,-1 1-68 0 0,-4 2 3 0 0,-1 0 1 0 0,2 1 0 0 0,-1 1 0 0 0,2 0 0 0 0,0 0 0 0 0,0 1-1 0 0,1 0 1 0 0,1 0 0 0 0,0 1 0 0 0,1 0 0 0 0,1 0-1 0 0,0 1 1 0 0,1-1 0 0 0,1 1 0 0 0,0 4-4 0 0,3-17 0 0 0,0-1-1 0 0,1 0 1 0 0,-1 0 0 0 0,1 0 0 0 0,-1 1-1 0 0,1-1 1 0 0,0 0 0 0 0,0 0 0 0 0,0 0-1 0 0,0 0 1 0 0,0 0 0 0 0,1-1 0 0 0,-1 1-1 0 0,0 0 1 0 0,1 0 0 0 0,-1-1 0 0 0,1 1-1 0 0,0-1 1 0 0,0 1 0 0 0,-1-1 0 0 0,1 0-1 0 0,0 0 1 0 0,0 0 0 0 0,0 0 0 0 0,0 0-1 0 0,0 0 1 0 0,1-1 0 0 0,-1 1 0 0 0,0 0-1 0 0,0-1 1 0 0,0 0 0 0 0,1 0 0 0 0,-1 1-1 0 0,1-1 1 0 0,3 0 6 0 0,-1 1 0 0 0,1-1-1 0 0,0 0 1 0 0,0-1 0 0 0,-1 1-1 0 0,1-1 1 0 0,-1 0 0 0 0,1-1 0 0 0,-1 1-1 0 0,1-1 1 0 0,-1 0 0 0 0,0 0-1 0 0,4-3-5 0 0,41-33 48 0 0,-1-2 0 0 0,-3-2 0 0 0,-1-2 0 0 0,17-24-48 0 0,-42 46 2 0 0,-9 10-3 0 0,0 0 0 0 0,1 1 0 0 0,0 0 0 0 0,1 1 0 0 0,0 0 0 0 0,1 1 0 0 0,12-6 1 0 0,-18 61-15 0 0,-13 18-12 0 0,3-58-9 0 0,0 0 1 0 0,0 0 0 0 0,1 1 0 0 0,0-1 0 0 0,0 1-1 0 0,1-1 1 0 0,-1 1 0 0 0,1-1 0 0 0,1 1-1 0 0,-1-1 1 0 0,1 1 0 0 0,0-1 0 0 0,1 0-1 0 0,0 1 1 0 0,0-1 0 0 0,0 0 0 0 0,0 0-1 0 0,1 0 1 0 0,0 0 0 0 0,1-1 0 0 0,-1 1-1 0 0,1-1 1 0 0,0 0 0 0 0,0 0 0 0 0,0 0 0 0 0,1-1-1 0 0,0 1 1 0 0,0-1 0 0 0,3 2 35 0 0,32 6-2050 0 0,-12-10-6176 0 0,-19-2-3778 0 0</inkml:trace>
  <inkml:trace contextRef="#ctx0" brushRef="#br0" timeOffset="1441.263">2497 737 9458 0 0,'0'0'2569'0'0,"0"0"-781"0"0,0 0-244 0 0,0 0-27 0 0,0 0-16 0 0,0 0-94 0 0,0 0-260 0 0,0 0-233 0 0,0 0-115 0 0,0 0-63 0 0,0 0-55 0 0,0 0-50 0 0,0 0-67 0 0,20-21-105 0 0,61-65-78 0 0,-20 1 414 0 0,-48 60-624 0 0,25-78 306 0 0,-76 198-944 0 0,37-89 467 0 0,0-1 1 0 0,0 1-1 0 0,1-1 0 0 0,0 1 0 0 0,0-1 0 0 0,0 1 0 0 0,1-1 0 0 0,0 1 0 0 0,0-1 0 0 0,0 0 0 0 0,1 1 0 0 0,-1-1 0 0 0,1 0 0 0 0,0 0 0 0 0,1 0 0 0 0,-1 0 0 0 0,1 0 0 0 0,0-1 0 0 0,1 1 0 0 0,-1-1 0 0 0,1 0 0 0 0,-1 0 0 0 0,1 0 0 0 0,1 0 0 0 0,-1-1 0 0 0,0 1 0 0 0,1-1 0 0 0,0 0 0 0 0,-1-1 1 0 0,1 1-1 0 0,0-1 0 0 0,0 0 0 0 0,1 0 0 0 0,-1-1 0 0 0,0 1 0 0 0,1-1 0 0 0,4 0 0 0 0,3-1 80 0 0,1-2 0 0 0,0 0 0 0 0,0 0 0 0 0,-1-1 0 0 0,1-1 0 0 0,-1 0 0 0 0,0-1 0 0 0,0-1 0 0 0,0 0 1 0 0,-1 0-1 0 0,0-1 0 0 0,0-1 0 0 0,-1 0 0 0 0,0-1 0 0 0,-1 0 0 0 0,1 0 0 0 0,-2-1 0 0 0,1 0 0 0 0,-1-1 0 0 0,-1 0 0 0 0,0-1 0 0 0,-1 1 1 0 0,4-10-81 0 0,60-114-217 0 0,-70 127-676 0 0,-6 4-14514 0 0,3 4 3008 0 0</inkml:trace>
  <inkml:trace contextRef="#ctx0" brushRef="#br0" timeOffset="1887.522">3500 251 6977 0 0,'0'0'6582'0'0,"0"0"-3585"0"0,0 0-1201 0 0,0 0-120 0 0,0 0-125 0 0,0 0-182 0 0,0 0-315 0 0,0 0-335 0 0,0 0-253 0 0,0 0-132 0 0,0 0-79 0 0,0 0-65 0 0,0 0-21 0 0,-10-3-30 0 0,8 3-131 0 0,-2-1 8 0 0,0-1 0 0 0,0 1 0 0 0,-1 1 1 0 0,1-1-1 0 0,0 1 0 0 0,0-1 0 0 0,0 1 0 0 0,0 1 0 0 0,-1-1 0 0 0,1 0 0 0 0,0 1 1 0 0,0 0-1 0 0,0 0 0 0 0,0 0 0 0 0,0 1 0 0 0,0-1 0 0 0,0 1 0 0 0,-2 1-16 0 0,-11 7 103 0 0,12-8-89 0 0,-1 0-1 0 0,1 0 1 0 0,0 1 0 0 0,-1 0-1 0 0,2 0 1 0 0,-1 0 0 0 0,0 1-1 0 0,0-1 1 0 0,1 1 0 0 0,0 0-1 0 0,0 1 1 0 0,0-1 0 0 0,0 1 0 0 0,1-1-1 0 0,0 1 1 0 0,0 0 0 0 0,0 1-1 0 0,0-1 1 0 0,1 0 0 0 0,0 1-1 0 0,0-1 1 0 0,1 1 0 0 0,-1 0-14 0 0,4-3-2 0 0,-1 0 1 0 0,1 0 0 0 0,0 0-1 0 0,0 0 1 0 0,1 0-1 0 0,-1 0 1 0 0,0-1 0 0 0,1 1-1 0 0,0-1 1 0 0,0 0-1 0 0,-1 1 1 0 0,1-2 0 0 0,0 1-1 0 0,1 0 1 0 0,-1 0-1 0 0,0-1 1 0 0,0 0 0 0 0,2 1 1 0 0,10 6-1 0 0,-11-6 5 0 0,9 5 19 0 0,-1 1-1 0 0,0 0 1 0 0,0 0-1 0 0,-1 1 0 0 0,0 1 1 0 0,-1 0-1 0 0,1 0 1 0 0,-2 1-1 0 0,0 0 0 0 0,0 1-22 0 0,-3-3 118 0 0,-1 0 0 0 0,0 0 0 0 0,0 1 0 0 0,-1-1 0 0 0,-1 1 0 0 0,1 0 0 0 0,-2 0 0 0 0,1 0 0 0 0,-1 1 0 0 0,-1-1-1 0 0,0 0 1 0 0,0 1 0 0 0,-1-1 0 0 0,0 1 0 0 0,-1-1 0 0 0,0 1 0 0 0,-2 3-118 0 0,1-8 51 0 0,-1 0 1 0 0,0 0 0 0 0,0 0-1 0 0,-1-1 1 0 0,0 1-1 0 0,0-1 1 0 0,0 0-1 0 0,-1 0 1 0 0,1 0-1 0 0,-1-1 1 0 0,0 0 0 0 0,0 0-1 0 0,-1 0 1 0 0,1 0-1 0 0,-1-1 1 0 0,0 0-1 0 0,0 0 1 0 0,0 0-1 0 0,0-1 1 0 0,-1 0-1 0 0,1 0 1 0 0,0-1 0 0 0,-1 0-1 0 0,0 0 1 0 0,1 0-1 0 0,-1-1 1 0 0,1 0-1 0 0,-1 0 1 0 0,-5-1-52 0 0,7-1-66 0 0,1 0 1 0 0,0 0-1 0 0,0 0 1 0 0,0-1-1 0 0,0 1 1 0 0,0-1-1 0 0,1 0 1 0 0,-1 0-1 0 0,1 0 1 0 0,0 0-1 0 0,0-1 1 0 0,0 1-1 0 0,0-1 1 0 0,0 0-1 0 0,1 0 1 0 0,0 0-1 0 0,-1 0 1 0 0,2 0-1 0 0,-1 0 0 0 0,0-1 1 0 0,1 1-1 0 0,0-1 1 0 0,0 1-1 0 0,0-1 1 0 0,1 1-1 0 0,-1-2 66 0 0,-3-21-4570 0 0,3 4-3871 0 0,1 15-4471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99 0 0 0,'0'0'1096'0'0,"0"0"1027"0"0,0 0 506 0 0,0 0 29 0 0,0 0-196 0 0,0 0-355 0 0,0 0-308 0 0,0 0-160 0 0,0 0-193 0 0,0 0-216 0 0,4-9 421 0 0,-2 8 3351 0 0,16 41-3568 0 0,-9 0-1218 0 0,-2-1-1 0 0,-1 1 0 0 0,-3 0 0 0 0,-1 1 0 0 0,-2-1 0 0 0,-2 0 0 0 0,-1 1 1 0 0,-2-1-1 0 0,-2-1 0 0 0,-10 30-215 0 0,-8 80 178 0 0,-21 40-51 0 0,23-114-119 0 0,16-143-10562 0 0,7 57 4665 0 0,0 3-5457 0 0</inkml:trace>
  <inkml:trace contextRef="#ctx0" brushRef="#br0" timeOffset="6750.874">474 250 0 0 0,'-103'-14'0'0'0,"93"13"0"0"0,0 0 0 0 0,0 1 0 0 0,0 0 0 0 0,0 1 0 0 0,0 0 0 0 0,0 0 0 0 0,1 1 0 0 0,-1 1 0 0 0,0 0 0 0 0,1 0 0 0 0,-1 0 0 0 0,1 1 0 0 0,-3 2 0 0 0,-33 12 0 0 0,4-21 2195 0 0,14-9 5329 0 0,-31 12-874 0 0,36 1-3762 0 0,-16 6 829 0 0,38-7-3367 0 0,0 0-22 0 0,0 0-50 0 0,0 0-58 0 0,0 0-39 0 0,0 0-23 0 0,0 0-16 0 0,0 0 6 0 0,0 0 24 0 0,0 0 9 0 0,0 0 0 0 0,0 0 13 0 0,0 0-17 0 0,0 0-35 0 0,0 0-1 0 0,30-2 321 0 0,0-2 0 0 0,0-1-1 0 0,0-2 1 0 0,-1-1 0 0 0,0-1 0 0 0,10-5-462 0 0,24-7 359 0 0,241-78 370 0 0,-285 93-680 0 0,94-25 181 0 0,-34 24-153 0 0,-44 7 94 0 0,-2-8-124 0 0,-33 8-41 0 0,0 0 5 0 0,0 0 5 0 0,0 0-13 0 0,0 0 14 0 0,0 0-5 0 0,0 0-18 0 0,-9-2-4267 0 0,7 14-198 0 0,2-4-3397 0 0,0-4-4195 0 0</inkml:trace>
  <inkml:trace contextRef="#ctx0" brushRef="#br0" timeOffset="8155.858">1092 22 4121 0 0,'0'0'2436'0'0,"0"0"-412"0"0,0 0-107 0 0,0 0 208 0 0,0 0 149 0 0,0 0-95 0 0,0 0-407 0 0,0 0-440 0 0,0 0-334 0 0,0 0-198 0 0,0 0-53 0 0,0 0-40 0 0,2-5-38 0 0,7-11 351 0 0,-14 38 897 0 0,-5 24-1504 0 0,3 0 1 0 0,2 1 0 0 0,1 0 0 0 0,3 1-1 0 0,4 38-413 0 0,-1 5 152 0 0,-2 328 114 0 0,2-385-265 0 0,-2-34 3 0 0,0 0 33 0 0,0 0-19 0 0,0 0-2 0 0,0 0 12 0 0,0 0 18 0 0,0 0-4 0 0,0 44 902 0 0,-20 26-799 0 0,112-257 223 0 0,-7 81-338 0 0,-12 39-61 0 0,-72 66 28 0 0,-1 0 0 0 0,1 0 1 0 0,0 0-1 0 0,0 1 0 0 0,0-1 0 0 0,0 0 1 0 0,0 0-1 0 0,0 1 0 0 0,0-1 0 0 0,1 1 1 0 0,-1-1-1 0 0,0 1 0 0 0,0-1 0 0 0,0 1 0 0 0,0 0 1 0 0,1-1-1 0 0,-1 1 0 0 0,0 0 0 0 0,1 0 1 0 0,-1 0-1 0 0,0 0 0 0 0,0 0 0 0 0,1 0 1 0 0,-1 0-1 0 0,0 1 0 0 0,0-1 0 0 0,0 0 0 0 0,1 1 1 0 0,-1-1-1 0 0,0 1 0 0 0,0-1 0 0 0,0 1 1 0 0,0 0-1 0 0,0-1 0 0 0,0 1 0 0 0,0 0 1 0 0,0 0-1 0 0,0-1 0 0 0,0 1 0 0 0,0 0 0 0 0,0 0 1 0 0,-1 0-1 0 0,1 0 0 0 0,0 1 0 0 0,-1-1 1 0 0,1 0-1 0 0,-1 0 0 0 0,1 0 0 0 0,-1 0 1 0 0,1 1-1 0 0,-1-1 0 0 0,0 1 3 0 0,7 24 26 0 0,-2 2 1 0 0,-1-1-1 0 0,-1 0 0 0 0,-2 1 1 0 0,-1 0-1 0 0,-2 22-26 0 0,1 12 22 0 0,-5 3 17 0 0,-3-41-475 0 0,9-24 316 0 0,0 0-35 0 0,4-19-3991 0 0,2 10 1952 0 0,-1 1-1559 0 0,0 3-2372 0 0,-1 1-6033 0 0</inkml:trace>
  <inkml:trace contextRef="#ctx0" brushRef="#br0" timeOffset="8474.211">1667 762 11731 0 0,'0'0'2516'0'0,"0"0"-962"0"0,0 0-277 0 0,0 0 150 0 0,0 0 159 0 0,0 0-3 0 0,0 0-289 0 0,0 0-345 0 0,0 0-243 0 0,0 0-149 0 0,0 0-97 0 0,0 0-46 0 0,0 0-45 0 0,-3 22-40 0 0,-8 68-43 0 0,8 47 493 0 0,-24-136-12183 0 0,25-4 4140 0 0,0-1-1885 0 0</inkml:trace>
  <inkml:trace contextRef="#ctx0" brushRef="#br0" timeOffset="8654.101">1634 420 12811 0 0,'0'0'2070'0'0,"0"0"-621"0"0,0 0-269 0 0,0 0 10 0 0,0 0-18 0 0,0 0-161 0 0,0 0-292 0 0,0 0-356 0 0,0 0-254 0 0,0 0-154 0 0,0 0-61 0 0,0 0-20 0 0,0 0-48 0 0,-4 2-95 0 0,2-1 3 0 0,-12 11-161 0 0,17 2-4759 0 0,-1-10-2215 0 0</inkml:trace>
  <inkml:trace contextRef="#ctx0" brushRef="#br0" timeOffset="9333.137">2011 622 5473 0 0,'0'0'1889'0'0,"0"0"-340"0"0,0 0-14 0 0,0 0 96 0 0,0 0 0 0 0,0 0-154 0 0,0 0-224 0 0,0 0-278 0 0,0 0-188 0 0,0 0-78 0 0,0 0-14 0 0,0 0-32 0 0,0 0-24 0 0,-5-2 3922 0 0,-18-3-3825 0 0,6 4-259 0 0,15 0-455 0 0,0 1 1 0 0,0-1-1 0 0,0 0 0 0 0,1 1 0 0 0,-1 0 1 0 0,0-1-1 0 0,0 1 0 0 0,0 0 0 0 0,0 0 1 0 0,0 0-1 0 0,0 0 0 0 0,0 0 0 0 0,0 0 1 0 0,0 1-1 0 0,0-1 0 0 0,1 1 0 0 0,-1-1 1 0 0,0 1-1 0 0,0 0 0 0 0,0 0 0 0 0,1 0 1 0 0,-1 0-1 0 0,0 0 0 0 0,1 0 0 0 0,-1 0 1 0 0,1 0-1 0 0,-1 1 0 0 0,1-1 0 0 0,0 0 0 0 0,0 1 1 0 0,-1-1-1 0 0,1 1 0 0 0,0 0 0 0 0,0-1 1 0 0,1 1-1 0 0,-1 0 0 0 0,0 0 0 0 0,0 0 1 0 0,1-1-1 0 0,-1 1 0 0 0,1 0 0 0 0,0 0 1 0 0,-1 1-23 0 0,1 3 1 0 0,-1 0 1 0 0,1 0-1 0 0,0 0 0 0 0,1-1 1 0 0,-1 1-1 0 0,1 0 1 0 0,0 0-1 0 0,0-1 1 0 0,1 1-1 0 0,0-1 1 0 0,0 1-1 0 0,0-1 1 0 0,1 0-1 0 0,0 0 1 0 0,0 0-1 0 0,0 0 1 0 0,0 0-1 0 0,4 3-1 0 0,65 52 118 0 0,-15-16 76 0 0,-51-37-138 0 0,0 1-1 0 0,0-1 0 0 0,-1 1 0 0 0,0 1 0 0 0,-1-1 1 0 0,0 1-1 0 0,0-1 0 0 0,0 1 0 0 0,-1 0 1 0 0,-1 1-1 0 0,0-1 0 0 0,0 0 0 0 0,-1 1 0 0 0,0-1 1 0 0,0 1-1 0 0,-1-1 0 0 0,-1 8-55 0 0,-1-12 51 0 0,-1-1-1 0 0,1 0 0 0 0,-1 1 1 0 0,0-1-1 0 0,-1 0 1 0 0,1-1-1 0 0,-1 1 0 0 0,0-1 1 0 0,0 1-1 0 0,0-1 1 0 0,0 0-1 0 0,0 0 0 0 0,-1-1 1 0 0,1 1-1 0 0,-1-1 1 0 0,1 0-1 0 0,-1-1 0 0 0,0 1 1 0 0,0-1-1 0 0,0 0 1 0 0,0 0-1 0 0,0 0 0 0 0,0-1 1 0 0,-1 1-51 0 0,-3 1 1 0 0,1-1 0 0 0,-1 0 1 0 0,0 0-1 0 0,0-1 0 0 0,0 0 1 0 0,1-1-1 0 0,-1 0 0 0 0,0 0 1 0 0,0-1-1 0 0,1 0 0 0 0,-1 0 1 0 0,1-1-1 0 0,0 0 0 0 0,-1 0 1 0 0,1-1-1 0 0,1 0 0 0 0,-1-1 1 0 0,-2-2-2 0 0,-4-39-1460 0 0,20 16-5355 0 0,-2 25-4008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45 320 0 0,'0'0'1700'0'0,"0"0"97"0"0,0 0 229 0 0,0 0 163 0 0,0 0 67 0 0,0 0-105 0 0,0 0-232 0 0,0 0-244 0 0,0 0-275 0 0,0 0-225 0 0,0 0-207 0 0,-1-3-173 0 0,0-6-148 0 0,1 6-106 0 0,0 3-49 0 0,0 0-46 0 0,0 0-30 0 0,0 0-33 0 0,0 0-65 0 0,4 15 1167 0 0,1-3-1183 0 0,-1 0 0 0 0,0 0 0 0 0,-1 0 0 0 0,0 1 1 0 0,-1-1-1 0 0,0 1 0 0 0,-1 0 0 0 0,0 0 0 0 0,-2 10-302 0 0,2-11 133 0 0,-1 562 1244 0 0,-38-371-1072 0 0,38-193-329 0 0,0-9 49 0 0,0-1-11 0 0,0 0-26 0 0,0 0 10 0 0,0 0-15 0 0,-4-22-2421 0 0,4 1-2739 0 0,0 13-1024 0 0,0 4-5607 0 0</inkml:trace>
  <inkml:trace contextRef="#ctx0" brushRef="#br0" timeOffset="303.89">1 494 8314 0 0,'0'0'2244'0'0,"0"0"-454"0"0,0 0-207 0 0,0 0-63 0 0,0 0-73 0 0,0 0-201 0 0,0 0-321 0 0,0 0-258 0 0,0 0-84 0 0,0 0 45 0 0,0 0 76 0 0,0 0 34 0 0,0 0-35 0 0,21-2-51 0 0,154-14 997 0 0,93 2 229 0 0,-210 13-5635 0 0,-1 1-4127 0 0,-54 0-3977 0 0</inkml:trace>
  <inkml:trace contextRef="#ctx0" brushRef="#br0" timeOffset="1037.427">621 107 7394 0 0,'0'0'2407'0'0,"0"0"-564"0"0,0 0-169 0 0,0 0 109 0 0,0 0 84 0 0,0 0-99 0 0,0 0-360 0 0,0 0-425 0 0,0 0-316 0 0,0 0-171 0 0,0 0-76 0 0,0 0-42 0 0,0 0-26 0 0,8-2 1000 0 0,16 100 1157 0 0,-9 50-1595 0 0,1 65-563 0 0,2 111-40 0 0,-9-228-206 0 0,17-152 463 0 0,-9 30-565 0 0,1 1-1 0 0,1 0 0 0 0,1 2 0 0 0,2 0 0 0 0,0 1 1 0 0,1 1-1 0 0,1 1 0 0 0,1 1 0 0 0,4 0-2 0 0,-28 17-1 0 0,0 1-1 0 0,0-1 0 0 0,0 1 1 0 0,1-1-1 0 0,-1 1 0 0 0,0 0 0 0 0,1-1 1 0 0,-1 1-1 0 0,1 0 0 0 0,0 0 1 0 0,-1 0-1 0 0,1 0 0 0 0,0 0 1 0 0,0 0-1 0 0,-1 1 0 0 0,1-1 1 0 0,0 0-1 0 0,0 1 0 0 0,0 0 0 0 0,0-1 1 0 0,0 1-1 0 0,0 0 0 0 0,0 0 1 0 0,0 0-1 0 0,0 0 0 0 0,0 0 1 0 0,-1 1-1 0 0,1-1 0 0 0,0 1 1 0 0,0-1-1 0 0,0 1 0 0 0,0 0 1 0 0,0-1-1 0 0,-1 1 0 0 0,1 0 0 0 0,0 0 1 0 0,-1 0-1 0 0,1 1 0 0 0,-1-1 1 0 0,1 0-1 0 0,-1 0 2 0 0,7 20 23 0 0,-1-1 0 0 0,-1 1-1 0 0,-1 0 1 0 0,-1 1 0 0 0,-1-1 0 0 0,-1 1 0 0 0,-1 0 0 0 0,0-1-1 0 0,-3 15-22 0 0,2-34 0 0 0,-5 17-250 0 0,5-24-5026 0 0,10-7 747 0 0,-2 2-3852 0 0,-4 3-2889 0 0</inkml:trace>
  <inkml:trace contextRef="#ctx0" brushRef="#br0" timeOffset="1939.476">1590 660 11074 0 0,'0'0'2066'0'0,"0"0"-428"0"0,0 0-40 0 0,0 0 53 0 0,0 0-52 0 0,0 0-167 0 0,0 0-276 0 0,0 0-264 0 0,0 0-176 0 0,0 0-125 0 0,0 0-63 0 0,0 0-46 0 0,-21 5-37 0 0,-62 16-26 0 0,12 15 440 0 0,57-28-803 0 0,1 0 0 0 0,0 1 0 0 0,0 0 0 0 0,1 1 0 0 0,0 0 1 0 0,1 1-1 0 0,0 1 0 0 0,1 0 0 0 0,0 0 0 0 0,1 1 0 0 0,-6 9-56 0 0,14-20-3 0 0,0 1 0 0 0,0 0-1 0 0,-1 0 1 0 0,2-1 0 0 0,-1 1-1 0 0,0 0 1 0 0,1 0 0 0 0,-1 0-1 0 0,1 0 1 0 0,0 0 0 0 0,0 0 0 0 0,0 0-1 0 0,0 0 1 0 0,0 0 0 0 0,1-1-1 0 0,-1 1 1 0 0,1 0 0 0 0,0 0-1 0 0,0 0 1 0 0,0 0 0 0 0,0-1-1 0 0,1 1 1 0 0,-1-1 0 0 0,1 1 0 0 0,-1-1-1 0 0,1 1 1 0 0,1 0 3 0 0,4 0 4 0 0,0 1 1 0 0,0-1-1 0 0,0-1 1 0 0,1 1-1 0 0,-1-2 1 0 0,1 1-1 0 0,0-1 1 0 0,-1 0-1 0 0,1 0 1 0 0,0-1-1 0 0,0 0 0 0 0,0 0 1 0 0,0-1-1 0 0,-1 0 1 0 0,1 0-1 0 0,0-1 1 0 0,-1 0-1 0 0,1-1 1 0 0,0 0-5 0 0,133-72 126 0 0,-113 52-87 0 0,-1-2 0 0 0,0 0 0 0 0,-2-2 0 0 0,16-23-39 0 0,-43 90-84 0 0,-1-35 78 0 0,1 0 0 0 0,0 0 1 0 0,0 0-1 0 0,0 0 1 0 0,1 0-1 0 0,0 0 0 0 0,0 1 1 0 0,0-1-1 0 0,1 0 1 0 0,0 1-1 0 0,0-1 0 0 0,0 0 1 0 0,0 1-1 0 0,1-1 0 0 0,0 0 1 0 0,0 1-1 0 0,1-1 1 0 0,-1 0-1 0 0,1 0 0 0 0,0 0 1 0 0,0 0-1 0 0,1 0 1 0 0,0-1-1 0 0,1 3 6 0 0,2-3 0 0 0,0 0 1 0 0,0 0 0 0 0,1 0-1 0 0,-1 0 1 0 0,1-1-1 0 0,0 0 1 0 0,0-1-1 0 0,1 0 1 0 0,-1 0-1 0 0,0 0 1 0 0,1-1-1 0 0,-1 0 1 0 0,1 0-1 0 0,-1-1 1 0 0,1 0-1 0 0,-1 0 1 0 0,1-1 0 0 0,-1 0-1 0 0,0 0 1 0 0,1-1-1 0 0,-1 0 1 0 0,0 0-1 0 0,0-1 1 0 0,0 0-1 0 0,0 0 1 0 0,0-1-1 0 0,-1 1 1 0 0,1-2-1 0 0,-1 1 1 0 0,3-3-1 0 0,12-7 24 0 0,0-1-1 0 0,-1 0 1 0 0,-1-1 0 0 0,0-2-1 0 0,-1 0 1 0 0,-1-1 0 0 0,-1 0-1 0 0,8-13-23 0 0,1-5 22 0 0,-2 0-1 0 0,-1-1 0 0 0,-3-1 1 0 0,-1-1-1 0 0,-1-1 0 0 0,-3-1 1 0 0,-1 0-1 0 0,2-19-21 0 0,-7 13 18 0 0,-1-1 0 0 0,-3 0 0 0 0,-2-1 0 0 0,-3-40-18 0 0,1 88 9 0 0,0 0-1 0 0,0 0 1 0 0,0-1-1 0 0,0 1 1 0 0,0 0-1 0 0,-1 0 1 0 0,1 0-1 0 0,-1-1 1 0 0,0 1-1 0 0,1 0 1 0 0,-1 0-1 0 0,0 0 1 0 0,0 0-1 0 0,0 0 1 0 0,-1 0-1 0 0,1 0 1 0 0,0 0-1 0 0,-1 1 1 0 0,1-1-1 0 0,-1 0 1 0 0,1 1-1 0 0,-1-1 1 0 0,0 1-1 0 0,0 0 1 0 0,0 0-1 0 0,0-1 1 0 0,0 1 0 0 0,0 0-1 0 0,0 1 1 0 0,0-1-1 0 0,-2 0-8 0 0,0 3 0 0 0,0 0 0 0 0,0 1 1 0 0,0-1-1 0 0,0 1 0 0 0,0 0 0 0 0,1 0 0 0 0,-1 1 0 0 0,1-1 0 0 0,0 1 1 0 0,0-1-1 0 0,0 1 0 0 0,0 0 0 0 0,1 0 0 0 0,0 1 0 0 0,0-1 1 0 0,0 0-1 0 0,0 1 0 0 0,0-1 0 0 0,1 1 0 0 0,0-1 0 0 0,0 1 0 0 0,0 0 1 0 0,1 0-1 0 0,0 0 0 0 0,-4 6 7 0 0,-2 18 42 0 0,1-1-1 0 0,2 1 1 0 0,1-1 0 0 0,1 1 0 0 0,1 0 0 0 0,1 0 0 0 0,2 0 0 0 0,1 0-49 0 0,8 33 208 0 0,3 1 1 0 0,2-2 0 0 0,3 0-1 0 0,16 31-208 0 0,55 135 294 0 0,-74-135-80 0 0,-45-113-591 0 0,-36-53-3331 0 0,36 15-3078 0 0,26 55 6083 0 0,-4-14-6060 0 0,2 3-4826 0 0</inkml:trace>
  <inkml:trace contextRef="#ctx0" brushRef="#br0" timeOffset="2210.718">1914 450 12939 0 0,'0'0'2895'0'0,"0"0"-1187"0"0,0 0-523 0 0,0 0-17 0 0,0 0 167 0 0,0 0 116 0 0,0 0-91 0 0,0 0-214 0 0,0 0-270 0 0,0 0-183 0 0,0 0-82 0 0,33 0-75 0 0,107 0-49 0 0,220-18 1017 0 0,-300 17-1934 0 0,-35 1-9106 0 0,-23 0-3278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328 475 448 0 0,'0'0'2525'0'0,"0"0"-720"0"0,0 0-279 0 0,0 0 70 0 0,0 0 230 0 0,0 0 208 0 0,0 0-52 0 0,0 0-295 0 0,0 0-390 0 0,0 0-323 0 0,0 0-231 0 0,10-5 344 0 0,-7 4 2345 0 0,2 159-500 0 0,-9-94-2696 0 0,-3 1 1 0 0,-3-2 0 0 0,-2 1 0 0 0,-4-2 0 0 0,-6 12-237 0 0,-8 41 257 0 0,8-27-63 0 0,22-87-177 0 0,0-1 14 0 0,0 0-22 0 0,0 0-24 0 0,0 0-6 0 0,0 0 28 0 0,0 0-1 0 0,0 0-7 0 0,0 0 14 0 0,0 0 15 0 0,0 0 18 0 0,0 0-17 0 0,0 0-8 0 0,0 0-13 0 0,0 0-8 0 0,0 0 19 0 0,0 0 2 0 0,0 0-10 0 0,0 0-3 0 0,0 0-3 0 0,0 0-6 0 0,0 0 14 0 0,0 0 7 0 0,0 0-9 0 0,0 0 1 0 0,0 0 13 0 0,0 0-2 0 0,0 0 12 0 0,0 0-5 0 0,0 0-8 0 0,0 0 8 0 0,0 0 8 0 0,0 0-5 0 0,0 0 0 0 0,0 0 2 0 0,0 0-12 0 0,0 0 7 0 0,0 0 5 0 0,0 0-11 0 0,0 0 9 0 0,0 0-7 0 0,0 0-5 0 0,0 0 11 0 0,0 0-12 0 0,85-5 510 0 0,0-3-1 0 0,70-16-529 0 0,-37 5 220 0 0,72 1 159 0 0,-190 18-371 0 0,0 0 9 0 0,0 0 14 0 0,0 0 6 0 0,0 0-2 0 0,0 0 6 0 0,0 0 11 0 0,0 0-3 0 0,0 0 7 0 0,0 0 25 0 0,0 0-24 0 0,0 0-1 0 0,0 0 3 0 0,0 0-13 0 0,0 0 2 0 0,0 0-17 0 0,0 0-3 0 0,0 0-8 0 0,0 0 1 0 0,0 0-3 0 0,0 0-2 0 0,0 0-2 0 0,0 0 1 0 0,0 0 12 0 0,0 0-29 0 0,0 0-14 0 0,0 0 0 0 0,0 0 26 0 0,0 0-2 0 0,0 0-23 0 0,0 0 24 0 0,0 0-2 0 0,0 0 21 0 0,0 0-33 0 0,0 0-13 0 0,0 0-7 0 0,0 0-12 0 0,0 0-2 0 0,0 0-4 0 0,-34-4-4580 0 0,25 1-68 0 0,6 2 1142 0 0,-2-2-8584 0 0</inkml:trace>
  <inkml:trace contextRef="#ctx0" brushRef="#br0" timeOffset="734.924">15 350 2721 0 0,'0'0'2136'0'0,"0"0"-278"0"0,0 0-14 0 0,0 0 123 0 0,0 0 132 0 0,0 0-10 0 0,0 0-201 0 0,0 0-351 0 0,0 0-341 0 0,0 0-287 0 0,0 0-243 0 0,0 0-87 0 0,0 0-63 0 0,-4-3-55 0 0,-7-13 320 0 0,39 6 494 0 0,-18 7-1086 0 0,33-7 433 0 0,1 2 1 0 0,0 3-1 0 0,0 1 1 0 0,1 2-1 0 0,39 4-622 0 0,-23-2 255 0 0,42 18 108 0 0,-103-18-313 0 0,0-1-1 0 0,0 1 1 0 0,-1 0 0 0 0,1-1 0 0 0,0 1 0 0 0,0 0-1 0 0,0-1 1 0 0,0 1 0 0 0,0-1 0 0 0,0 1 0 0 0,0 0-1 0 0,0-1 1 0 0,0 1 0 0 0,0-1 0 0 0,0 1 0 0 0,0 0 0 0 0,0-1-1 0 0,0 1 1 0 0,0 0 0 0 0,0-1 0 0 0,0 1 0 0 0,0-1-1 0 0,1 1 1 0 0,-1 0 0 0 0,0-1 0 0 0,0 1 0 0 0,0 0 0 0 0,1 0-1 0 0,-1-1 1 0 0,0 1 0 0 0,0 0 0 0 0,1-1 0 0 0,-1 1-1 0 0,0 0 1 0 0,1 0 0 0 0,-1-1 0 0 0,0 1 0 0 0,1 0-1 0 0,-1 0 1 0 0,0 0 0 0 0,1 0 0 0 0,-1 0 0 0 0,1-1 0 0 0,-1 1-1 0 0,1 0-49 0 0,-5-5-330 0 0,-158-177 140 0 0,163 181-28 0 0,0 0 0 0 0,1 0-1 0 0,-1-1 1 0 0,1 1-1 0 0,-1 0 1 0 0,1 0-1 0 0,-1 0 1 0 0,1 0 0 0 0,0 1-1 0 0,0-1 1 0 0,-1 0-1 0 0,1 1 1 0 0,0-1-1 0 0,0 1 1 0 0,0 0-1 0 0,-1 0 1 0 0,1-1 0 0 0,0 1-1 0 0,0 0 1 0 0,0 1-1 0 0,0-1 1 0 0,0 0-1 0 0,0 0 1 0 0,0 1 218 0 0,17-1-3776 0 0,-1 0-5846 0 0,-3 0-1900 0 0</inkml:trace>
  <inkml:trace contextRef="#ctx0" brushRef="#br0" timeOffset="1285.591">1171 722 4313 0 0,'0'0'2016'0'0,"0"0"-146"0"0,0 0 49 0 0,0 0 167 0 0,0 0 41 0 0,0 0-183 0 0,0 0-362 0 0,0 0-412 0 0,0 0-303 0 0,0 0-191 0 0,0 0-108 0 0,0 0-31 0 0,0-4-10 0 0,-2-18 489 0 0,23 22 2434 0 0,232-7-409 0 0,-124 0-2474 0 0,-129 7-573 0 0,0 0 1 0 0,0 0 5 0 0,0 0-20 0 0,0 0-16 0 0,0 0-29 0 0,-11 8-2190 0 0,-14 17-5989 0 0,16-16-1220 0 0,6-7-717 0 0</inkml:trace>
  <inkml:trace contextRef="#ctx0" brushRef="#br0" timeOffset="1584.326">1182 932 3761 0 0,'0'0'2395'0'0,"0"0"-49"0"0,0 0-3 0 0,0 0-39 0 0,0 0-146 0 0,0 0-304 0 0,0 0-343 0 0,0 0-311 0 0,0 0-266 0 0,0 0-222 0 0,0 0-144 0 0,0 0-84 0 0,0 0-22 0 0,-7 6 34 0 0,-22 19 117 0 0,60-15 1942 0 0,229-7-206 0 0,-217-19-2780 0 0,-31 6-2441 0 0,-2-1-4066 0 0,-8 8-5225 0 0</inkml:trace>
  <inkml:trace contextRef="#ctx0" brushRef="#br0" timeOffset="3196.455">1801 494 6977 0 0,'0'0'2088'0'0,"0"0"-327"0"0,0 0-68 0 0,0 0 38 0 0,0 0-67 0 0,0 0-234 0 0,0 0-334 0 0,0 0-297 0 0,0 0-172 0 0,0 0-41 0 0,0 0 1 0 0,0 0 5 0 0,0 0-17 0 0,15-9-5 0 0,51-29-30 0 0,17 18 1203 0 0,-69 20-1498 0 0,-11 1-206 0 0,1-1 0 0 0,-1 1 0 0 0,1 0-1 0 0,-1 0 1 0 0,1 0 0 0 0,-1 0 0 0 0,1 0 0 0 0,-1 1 0 0 0,0 0-1 0 0,0-1 1 0 0,0 1 0 0 0,0 0 0 0 0,0 1 0 0 0,0-1 0 0 0,-1 0-1 0 0,1 1 1 0 0,-1 0 0 0 0,0-1 0 0 0,1 1 0 0 0,-1 0-1 0 0,0 0 1 0 0,-1 0 0 0 0,1 0 0 0 0,0 1 0 0 0,-1-1 0 0 0,0 0-1 0 0,0 1 1 0 0,1 2-39 0 0,15 102 500 0 0,-17-75-421 0 0,-1-1 0 0 0,-1 0 0 0 0,-2 1 1 0 0,-1-1-1 0 0,-2-1 0 0 0,-9 30-79 0 0,-4 1 63 0 0,-2-1-1 0 0,-3 0 1 0 0,-3-3 0 0 0,-24 39-63 0 0,5-24 68 0 0,45-63-67 0 0,1-9 7 0 0,1-1 4 0 0,0 0 21 0 0,3-16 214 0 0,103-164-44 0 0,-56 94-201 0 0,-22 33 3 0 0,3 2 1 0 0,1 1 0 0 0,3 1-1 0 0,3 2 1 0 0,1 1 0 0 0,5-1-6 0 0,33 2-32 0 0,-70 78 69 0 0,-6 10 48 0 0,-3 1 0 0 0,-1-1 1 0 0,-2 0-1 0 0,-2-1 0 0 0,-10 33-85 0 0,0 9 6 0 0,2-31 34 0 0,15-53-35 0 0,0 0-6 0 0,0 0 13 0 0,0 0-1 0 0,11-27-85 0 0,13-14 81 0 0,3 0-1 0 0,1 2 0 0 0,2 1 0 0 0,7-5-6 0 0,-17 19-41 0 0,-7 8 41 0 0,2-4 1 0 0,1 1-1 0 0,0 1 0 0 0,1 0 0 0 0,1 1 0 0 0,1 1 1 0 0,0 1-1 0 0,21-12 0 0 0,-39 26-1 0 0,0 1 0 0 0,0-1 0 0 0,0 1 0 0 0,0-1 0 0 0,0 1 0 0 0,0 0 0 0 0,0 0 0 0 0,1-1 0 0 0,-1 1 0 0 0,0 0 0 0 0,0 0 0 0 0,0 0 0 0 0,1 0 0 0 0,-1 0 0 0 0,0 0 0 0 0,0 0 0 0 0,0 1 0 0 0,1-1 0 0 0,-1 0 0 0 0,0 1 0 0 0,0-1 0 0 0,0 1 0 0 0,0-1 0 0 0,0 1 0 0 0,0 0 0 0 0,0-1 0 0 0,0 1 0 0 0,0 0 0 0 0,0 0 0 0 0,0-1 0 0 0,-1 1 0 0 0,1 0 0 0 0,0 0 0 0 0,0 0 0 0 0,-1 0 0 0 0,1 0 0 0 0,-1 0 0 0 0,1 0 0 0 0,-1 0 0 0 0,1 0 0 0 0,-1 1 0 0 0,1-1 0 0 0,-1 0 0 0 0,0 0 0 0 0,0 0 0 0 0,0 0 0 0 0,0 1 0 0 0,0-1 0 0 0,0 0 0 0 0,0 0 0 0 0,0 0 0 0 0,0 1 0 0 0,0-1 0 0 0,-1 0 0 0 0,1 0 0 0 0,0 0 0 0 0,-1 0 0 0 0,1 0 0 0 0,-1 0 0 0 0,0 1 0 0 0,1-1 0 0 0,-2 0 1 0 0,2 11 28 0 0,-18 164 322 0 0,16-160-253 0 0,-13 99 201 0 0,2 41 1137 0 0,13-156-1434 0 0,0 0-2 0 0,0 0 13 0 0,0 0-4 0 0,0 0-24 0 0,0 0 16 0 0,0 0-20 0 0,0 0 8 0 0,0 0 1 0 0,0 0-12 0 0,0 0-7 0 0,0 0 4 0 0,0 0 22 0 0,0 0-13 0 0,0 0-7 0 0,0 0-23 0 0,0 0 6 0 0,0 0 8 0 0,0 0 1 0 0,0 0 0 0 0,0 0-5 0 0,0 0-15 0 0,0 0-1 0 0,0 0 10 0 0,0 0-2 0 0,0 0-19 0 0,2-27-4093 0 0,-1 24 3254 0 0,0-3-2432 0 0,-1 2-4259 0 0,0 3-4474 0 0</inkml:trace>
  <inkml:trace contextRef="#ctx0" brushRef="#br0" timeOffset="5227.617">2971 612 0 0 0,'0'0'1020'0'0,"0"0"675"0"0,0 0 416 0 0,0 0 278 0 0,0 0 19 0 0,0 0-148 0 0,0 0-247 0 0,0 0-312 0 0,0 0-244 0 0,0 0-178 0 0,0 0-143 0 0,-1-4-135 0 0,-7-11-133 0 0,6 11-121 0 0,2 4-130 0 0,0 0-101 0 0,0 0-109 0 0,0 0-107 0 0,0 0-63 0 0,0 0-54 0 0,11 12 829 0 0,107 190 1722 0 0,-48 2-2116 0 0,-47-121-451 0 0,-12-44-132 0 0,-9-28-21 0 0,1 1 1 0 0,0-1-1 0 0,1 1 0 0 0,0-1 0 0 0,1 0 0 0 0,0 0 0 0 0,0-1 1 0 0,1 0-1 0 0,1 0 0 0 0,3 4-14 0 0,-10-14 17 0 0,0-1 0 0 0,0 1 0 0 0,0 0 0 0 0,0-1-1 0 0,0 1 1 0 0,0 0 0 0 0,0-1 0 0 0,0 1 0 0 0,0 0 0 0 0,0-1 0 0 0,1 1 0 0 0,-1 0 0 0 0,0-1 0 0 0,0 1 0 0 0,0 0 0 0 0,1-1 0 0 0,-1 1-1 0 0,0 0 1 0 0,0 0 0 0 0,1-1 0 0 0,-1 1 0 0 0,0 0 0 0 0,0 0 0 0 0,1-1 0 0 0,-1 1 0 0 0,0 0 0 0 0,1 0 0 0 0,-1 0 0 0 0,0 0-1 0 0,1 0 1 0 0,-1-1 0 0 0,0 1 0 0 0,1 0 0 0 0,-1 0 0 0 0,0 0 0 0 0,1 0 0 0 0,-1 0 0 0 0,1 0 0 0 0,-1 0 0 0 0,0 0 0 0 0,1 0-1 0 0,-1 0 1 0 0,0 0 0 0 0,1 1 0 0 0,-1-1 0 0 0,0 0 0 0 0,1 0 0 0 0,-1 0 0 0 0,0 0 0 0 0,1 0 0 0 0,-1 1 0 0 0,0-1 0 0 0,1 0 0 0 0,-1 0-1 0 0,0 1 1 0 0,1-1-17 0 0,-1-2-48 0 0,30-163 196 0 0,-17 120-149 0 0,2 2 0 0 0,2 0 0 0 0,2 1 0 0 0,1 1-1 0 0,6-6 2 0 0,-15 28 6 0 0,-1-2-1 0 0,0 1 0 0 0,-2-1 0 0 0,0-1 0 0 0,-1 1 0 0 0,-2-1 0 0 0,2-13-5 0 0,3-1 38 0 0,-10 36 2 0 0,-1-4-1258 0 0,-15 0-4272 0 0,6 1 601 0 0,2 2-1473 0 0,0 1-5159 0 0</inkml:trace>
  <inkml:trace contextRef="#ctx0" brushRef="#br0" timeOffset="5979.002">2986 365 2248 0 0,'0'0'1389'0'0,"0"0"-117"0"0,0 0 122 0 0,0 0 254 0 0,0 0 236 0 0,0 0 52 0 0,0 0-172 0 0,0 0-274 0 0,0 0-225 0 0,0 0-193 0 0,0 0-141 0 0,0 0-68 0 0,-6-3-73 0 0,-1 1-1973 0 0,-7-5 6088 0 0,37 4-631 0 0,325 0-2771 0 0,-118-1-1208 0 0,-249 3 781 0 0,-59-36-1073 0 0,-4-3-675 0 0,39-1-3073 0 0,41 36 1957 0 0,0 0-4409 0 0,0 1-6011 0 0</inkml:trace>
  <inkml:trace contextRef="#ctx0" brushRef="#br0" timeOffset="6802.603">2898 0 5601 0 0,'0'0'1785'0'0,"0"0"-166"0"0,0 0 96 0 0,0 0 185 0 0,0 0 46 0 0,0 0-178 0 0,0 0-377 0 0,0 0-400 0 0,0 0-290 0 0,0 0-160 0 0,0 0-55 0 0,0 0-6 0 0,0 0 9 0 0,0 0 27 0 0,0 0-11 0 0,21 0 2516 0 0,169 8 335 0 0,-44 10-2699 0 0,10-14 543 0 0,-156-1-1032 0 0,0-3-4055 0 0,0 1-4215 0 0,0 2-4496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0 0 0,'0'0'540'0'0,"0"0"214"0"0,0 0-82 0 0,0 0-183 0 0,0 0-95 0 0,0 0 39 0 0,4 0 8635 0 0,7 0-4590 0 0,23 0-1809 0 0,-17-2-2336 0 0,0 0 0 0 0,-1-1-1 0 0,1-1 1 0 0,0-1-1 0 0,-1 0 1 0 0,0-1-1 0 0,0-1 1 0 0,-1 0 0 0 0,0-1-1 0 0,0-1 1 0 0,-1 0-1 0 0,0-1 1 0 0,0-1 0 0 0,-1 0-1 0 0,-1 0 1 0 0,9-12-333 0 0,-19 21 46 0 0,0 0 1 0 0,0 0 0 0 0,0 0-1 0 0,0-1 1 0 0,-1 1 0 0 0,1-1-1 0 0,-1 0 1 0 0,0 1 0 0 0,0-1-1 0 0,0 0 1 0 0,0 0 0 0 0,0 1-1 0 0,0-1 1 0 0,-1 0 0 0 0,0 0-1 0 0,1 0 1 0 0,-1 0 0 0 0,0 0-1 0 0,0 0 1 0 0,-1 0 0 0 0,1 0 0 0 0,-1 0-1 0 0,1 0 1 0 0,-1 1 0 0 0,0-1-1 0 0,0 0 1 0 0,0 0 0 0 0,-1 1-1 0 0,1-1 1 0 0,0 1 0 0 0,-1-1-1 0 0,0 1 1 0 0,0-1 0 0 0,1 1-1 0 0,-1 0 1 0 0,-1 0 0 0 0,1 0-1 0 0,-2-2-46 0 0,-6 2 0 0 0,1 1 0 0 0,-1 0 0 0 0,1 0-1 0 0,-1 1 1 0 0,1 0 0 0 0,-1 1-1 0 0,1 0 1 0 0,-1 1 0 0 0,1-1 0 0 0,-1 2-1 0 0,1-1 1 0 0,0 1 0 0 0,0 1 0 0 0,0 0-1 0 0,1 0 1 0 0,0 1 0 0 0,-1 0 0 0 0,1 0-1 0 0,1 1 1 0 0,-1 0 0 0 0,1 0-1 0 0,-4 5 1 0 0,-2-2-2 0 0,5-3 21 0 0,2 0-1 0 0,-1 0 1 0 0,0 1-1 0 0,1 0 1 0 0,1 0-1 0 0,-1 1 1 0 0,1-1-1 0 0,0 1 1 0 0,1 0-1 0 0,-1 0 1 0 0,2 1-1 0 0,-1-1 1 0 0,1 1-1 0 0,1 0 1 0 0,-1 0-1 0 0,2 0 1 0 0,-1 0-1 0 0,1 0 1 0 0,0 0-1 0 0,1 1 1 0 0,0-1-1 0 0,1 0 1 0 0,0 4-19 0 0,1-5 51 0 0,0 0 1 0 0,0 0 0 0 0,0-1-1 0 0,1 1 1 0 0,0 0 0 0 0,1-1 0 0 0,-1 0-1 0 0,2 1 1 0 0,-1-2 0 0 0,1 1-1 0 0,0 0 1 0 0,5 5-52 0 0,-4-6 77 0 0,0 0 0 0 0,0 0 1 0 0,1-1-1 0 0,-1 0 0 0 0,1 0 1 0 0,0 0-1 0 0,0-1 0 0 0,1 0 0 0 0,-1-1 1 0 0,1 1-1 0 0,0-1 0 0 0,0-1 1 0 0,0 0-1 0 0,0 0 0 0 0,0 0 0 0 0,1-1 1 0 0,-1 0-1 0 0,1-1 0 0 0,-1 0 1 0 0,4-1-78 0 0,-7 2 59 0 0,-1-1 0 0 0,1 0 0 0 0,-1 0 0 0 0,0 0 0 0 0,1 0 0 0 0,-1-1 0 0 0,0 0 0 0 0,1 0 0 0 0,-1 0 0 0 0,0 0 0 0 0,0-1 0 0 0,0 0 1 0 0,0 1-1 0 0,0-1 0 0 0,0-1 0 0 0,0 1 0 0 0,2-3-59 0 0,-3 1-1176 0 0,-4 2-4117 0 0,1-1-5725 0 0,0 0-1107 0 0</inkml:trace>
  <inkml:trace contextRef="#ctx0" brushRef="#br0" timeOffset="829.038">781 20 4433 0 0,'0'0'3659'0'0,"0"0"-1183"0"0,0 0-581 0 0,0 0-88 0 0,0 0-8 0 0,0 0-94 0 0,0 0-219 0 0,0 0-300 0 0,0 0-243 0 0,0 0-190 0 0,0 0-135 0 0,0 0-85 0 0,0 0-46 0 0,1-3-27 0 0,-4-7 832 0 0,-11 33-929 0 0,2-4-182 0 0,-164 280 483 0 0,119-201-638 0 0,45-81-47 0 0,16-26 311 0 0,130-164 209 0 0,27-24-419 0 0,-121 153 1 0 0,-41 83 74 0 0,-8 141-19 0 0,10-163-133 0 0,0 0-1 0 0,2 0 1 0 0,0 0 0 0 0,1-1-1 0 0,1 1 1 0 0,0-1 0 0 0,6 11-3 0 0,-8-24 23 0 0,-1-1 0 0 0,1 1 0 0 0,0-1 0 0 0,0 0 0 0 0,0 0 0 0 0,0 0 0 0 0,0 0 0 0 0,0-1 1 0 0,0 1-1 0 0,1-1 0 0 0,-1 0 0 0 0,1 0 0 0 0,-1 0 0 0 0,1 0 0 0 0,-1 0 0 0 0,1-1 0 0 0,-1 0 0 0 0,1 1 0 0 0,0-1 1 0 0,-1-1-1 0 0,1 1 0 0 0,-1-1 0 0 0,1 1 0 0 0,0-1 0 0 0,-1 0 0 0 0,1 0 0 0 0,-1 0 0 0 0,0-1 0 0 0,1 1 1 0 0,-1-1-1 0 0,0 0 0 0 0,0 0 0 0 0,0 0 0 0 0,0 0 0 0 0,-1-1 0 0 0,1 1 0 0 0,0-1 0 0 0,-1 1 0 0 0,0-1 0 0 0,1 0 1 0 0,0-2-24 0 0,12-8 98 0 0,-1 0 1 0 0,0-1 0 0 0,-1-1 0 0 0,-1 0-1 0 0,0-1 1 0 0,-1 0 0 0 0,0-1 0 0 0,-2 0 0 0 0,0-1-1 0 0,0 0 1 0 0,-2 0 0 0 0,-1-1 0 0 0,0 0-1 0 0,1-10-98 0 0,-5-40 131 0 0,-2 68-266 0 0,0 1-1 0 0,0-1 1 0 0,-1 1-1 0 0,1 0 1 0 0,0-1 0 0 0,0 1-1 0 0,-1 0 1 0 0,1-1-1 0 0,0 1 1 0 0,-1 0-1 0 0,1-1 1 0 0,0 1-1 0 0,-1 0 1 0 0,1-1 0 0 0,-1 1-1 0 0,1 0 1 0 0,0 0-1 0 0,-1 0 1 0 0,1-1-1 0 0,-1 1 1 0 0,1 0 0 0 0,-1 0-1 0 0,1 0 1 0 0,-1 0-1 0 0,1 0 1 0 0,0 0-1 0 0,-1 0 1 0 0,1 0-1 0 0,-1 0 1 0 0,1 0 0 0 0,-1 0-1 0 0,1 0 1 0 0,-1 0-1 0 0,1 0 1 0 0,-1 0-1 0 0,1 1 1 0 0,-1-1 0 0 0,1 0-1 0 0,0 0 1 0 0,-1 1-1 0 0,1-1 1 0 0,-1 0-1 0 0,1 0 1 0 0,0 1 0 0 0,-1-1-1 0 0,1 0 1 0 0,0 1-1 0 0,0-1 1 0 0,-1 1-1 0 0,1-1 1 0 0,0 0-1 0 0,0 1 1 0 0,-1-1 0 0 0,1 1 135 0 0,-2 5-5435 0 0,0-2-6385 0 0</inkml:trace>
  <inkml:trace contextRef="#ctx0" brushRef="#br0" timeOffset="1696.997">1357 222 4393 0 0,'0'0'1238'0'0,"0"0"-13"0"0,0 0 291 0 0,0 0 301 0 0,0 0 35 0 0,0 0-187 0 0,0 0-305 0 0,0 0-237 0 0,0 0-110 0 0,0 0-63 0 0,0 0-65 0 0,0 0-48 0 0,0 0-63 0 0,14 12-64 0 0,42 35-49 0 0,-54-45-553 0 0,0 0 0 0 0,1 0 0 0 0,-1 0 0 0 0,1-1 0 0 0,-1 1 0 0 0,1-1 0 0 0,0 0 0 0 0,0 0 0 0 0,-1 0 0 0 0,1 0 0 0 0,0 0 0 0 0,0-1 0 0 0,0 1 0 0 0,0-1 0 0 0,0 0 0 0 0,0 0 0 0 0,0 0 0 0 0,0 0 0 0 0,0 0 0 0 0,0-1 0 0 0,1 1-108 0 0,10-2 500 0 0,-6 0-347 0 0,0 0 1 0 0,0-1 0 0 0,0 0 0 0 0,0 0 0 0 0,0-1 0 0 0,-1 0-1 0 0,0-1 1 0 0,0 1 0 0 0,0-1 0 0 0,0-1 0 0 0,-1 1 0 0 0,1-1-1 0 0,-2 0 1 0 0,1-1 0 0 0,-1 1 0 0 0,0-1 0 0 0,4-7-154 0 0,-3 6 61 0 0,-1 0 1 0 0,-1-1-1 0 0,1 0 1 0 0,-1 0-1 0 0,-1 0 0 0 0,0 0 1 0 0,0-1-1 0 0,-1 1 1 0 0,0-1-1 0 0,0 0 1 0 0,-1 1-1 0 0,-1-1 1 0 0,0 0-1 0 0,0 0 0 0 0,-1-6-61 0 0,-1 14-3 0 0,1-1 0 0 0,-1 0 0 0 0,0 1 0 0 0,0-1 0 0 0,0 1 0 0 0,0 0 0 0 0,-1 0 0 0 0,1 0 0 0 0,-1 0 0 0 0,1 0 0 0 0,-1 0 0 0 0,0 1 0 0 0,1-1 0 0 0,-1 1 0 0 0,0 0 0 0 0,0-1 0 0 0,0 2 0 0 0,0-1 0 0 0,0 0 0 0 0,0 0 0 0 0,0 1 0 0 0,-1 0 0 0 0,1 0 0 0 0,0-1 0 0 0,0 2 0 0 0,0-1 0 0 0,0 0 0 0 0,0 1-1 0 0,0-1 1 0 0,0 1 0 0 0,0 0 0 0 0,0 0 0 0 0,-2 1 3 0 0,-16 9-45 0 0,1 1 0 0 0,1 0-1 0 0,0 2 1 0 0,1 0 0 0 0,0 1-1 0 0,1 1 1 0 0,-3 4 45 0 0,9-11-11 0 0,0 1 0 0 0,1 0 0 0 0,0 0 0 0 0,0 1-1 0 0,1 1 1 0 0,1 0 0 0 0,0 0 0 0 0,0 1 0 0 0,2-1 0 0 0,-1 2 0 0 0,2-1 0 0 0,-1 1-1 0 0,2-1 1 0 0,0 1 0 0 0,1 1 0 0 0,0-1 0 0 0,1 0 0 0 0,0 2 11 0 0,5-10 2 0 0,0 1 1 0 0,1-1-1 0 0,-1 0 1 0 0,1 0-1 0 0,1 0 0 0 0,-1 0 1 0 0,1-1-1 0 0,0 1 1 0 0,0-1-1 0 0,0-1 0 0 0,1 1 1 0 0,0-1-1 0 0,0 0 1 0 0,0 0-1 0 0,0 0 0 0 0,1-1 1 0 0,-1 0-1 0 0,1 0 1 0 0,0-1-1 0 0,0 0 1 0 0,0 0-1 0 0,0-1 0 0 0,0 0 1 0 0,0 0-1 0 0,0 0 1 0 0,1-1-3 0 0,16 3 98 0 0,0-2 0 0 0,0 0 0 0 0,0-1 0 0 0,0-2 0 0 0,0 0 0 0 0,0-2 0 0 0,-1 0 0 0 0,1-2 0 0 0,-1-1 0 0 0,0 0 0 0 0,-1-2 0 0 0,0 0 0 0 0,0-2 0 0 0,-1 0 0 0 0,-1-2 0 0 0,1 0 1 0 0,-2-1-1 0 0,0-1 0 0 0,-1-1 0 0 0,0 0 0 0 0,2-6-98 0 0,87-158 433 0 0,-105 178-432 0 0,0-1 0 0 0,0 1 0 0 0,-1-1 0 0 0,1 0 0 0 0,-1 1 0 0 0,0-1 0 0 0,1 0 0 0 0,-1 0 0 0 0,0 0 0 0 0,-1 0 0 0 0,1 1 0 0 0,-1-1 0 0 0,1 0 0 0 0,-1-1 0 0 0,0 1 0 0 0,0 0 0 0 0,0 0 0 0 0,0 0 0 0 0,-1 0 0 0 0,1 0 0 0 0,-1 0 0 0 0,0 0 0 0 0,0 1 0 0 0,0-1 0 0 0,0 0 0 0 0,0 0 0 0 0,0 0 0 0 0,-1 1 0 0 0,0-1 0 0 0,1 1 0 0 0,-1-1 0 0 0,0 1 0 0 0,0 0 0 0 0,0 0 0 0 0,-1 0 0 0 0,1 0 0 0 0,0 0 0 0 0,-1 0 0 0 0,0 0 0 0 0,1 1 0 0 0,-1 0 0 0 0,0-1 0 0 0,1 1 0 0 0,-1 0 0 0 0,0 0 0 0 0,0 0 0 0 0,0 1 0 0 0,0-1 0 0 0,0 1 0 0 0,0 0 0 0 0,0-1 0 0 0,-3 2-1 0 0,3-2-15 0 0,0 1 0 0 0,1 0 0 0 0,-1 0 0 0 0,0 0 0 0 0,0 0 0 0 0,0 0 0 0 0,1 1 0 0 0,-1-1 0 0 0,0 1 0 0 0,0 0 0 0 0,1 0 0 0 0,-1 0 0 0 0,0 0 0 0 0,1 0-1 0 0,-1 1 1 0 0,1-1 0 0 0,0 1 0 0 0,-1 0 0 0 0,1-1 0 0 0,0 1 0 0 0,0 0 0 0 0,0 0 0 0 0,0 0 0 0 0,1 1 0 0 0,-1-1 0 0 0,0 0 0 0 0,1 1 0 0 0,0-1 0 0 0,-1 1 0 0 0,1-1 0 0 0,0 1 0 0 0,0 2 15 0 0,2-2-8 0 0,1-1 0 0 0,0 1 0 0 0,0-1 1 0 0,0 0-1 0 0,0 0 0 0 0,0 0 0 0 0,0 0 1 0 0,1 0-1 0 0,-1-1 0 0 0,0 1 0 0 0,1-1 1 0 0,0 1-1 0 0,-1-1 0 0 0,1 0 0 0 0,0 0 1 0 0,0 0-1 0 0,-1 0 0 0 0,1-1 0 0 0,0 1 1 0 0,0-1-1 0 0,0 0 0 0 0,0 1 0 0 0,0-1 1 0 0,3-1 7 0 0,3 3-8 0 0,37 4 11 0 0,-33-5-1 0 0,0 0 0 0 0,1 1 0 0 0,-1 0 0 0 0,-1 1 0 0 0,1 0 0 0 0,0 1 0 0 0,-1 0 0 0 0,0 1 0 0 0,0 1 0 0 0,0 0 0 0 0,0 0 0 0 0,-1 1 0 0 0,0 1 0 0 0,7 6-2 0 0,-15-9 10 0 0,0 1 0 0 0,0 0 0 0 0,-1 0 0 0 0,1 0 1 0 0,-1 0-1 0 0,-1 1 0 0 0,1-1 0 0 0,-1 1 0 0 0,0-1 0 0 0,0 1 0 0 0,-1-1 0 0 0,0 1 0 0 0,0-1 1 0 0,-1 1-1 0 0,0-1 0 0 0,0 1 0 0 0,0-1 0 0 0,-1 1 0 0 0,0-1 0 0 0,0 0 0 0 0,0 0 0 0 0,-1 0 1 0 0,0 0-1 0 0,-3 4-10 0 0,-64 115 73 0 0,70-124-117 0 0,0-1 0 0 0,0 1-1 0 0,-1-1 1 0 0,1 1 0 0 0,0 0 0 0 0,0-1 0 0 0,0 1-1 0 0,0-1 1 0 0,0 1 0 0 0,0-1 0 0 0,0 1-1 0 0,0-1 1 0 0,0 1 0 0 0,0 0 0 0 0,0-1 0 0 0,0 1-1 0 0,0-1 1 0 0,0 1 0 0 0,0-1 0 0 0,1 1-1 0 0,-1-1 1 0 0,0 1 0 0 0,0-1 0 0 0,1 1-1 0 0,-1-1 1 0 0,0 1 0 0 0,1-1 0 0 0,-1 1 0 0 0,0-1-1 0 0,1 0 1 0 0,-1 1 0 0 0,1-1 0 0 0,-1 0-1 0 0,1 1 1 0 0,-1-1 0 0 0,1 0 0 0 0,-1 0 0 0 0,1 1-1 0 0,-1-1 1 0 0,1 0 0 0 0,-1 0 0 0 0,1 0-1 0 0,-1 0 1 0 0,1 1 0 0 0,-1-1 0 0 0,1 0 0 0 0,-1 0-1 0 0,1 0 1 0 0,0 0 0 0 0,-1 0 0 0 0,1-1-1 0 0,-1 1 1 0 0,1 0 0 0 0,-1 0 0 0 0,1 0 44 0 0,20-11-10080 0 0,-17 8-1936 0 0</inkml:trace>
  <inkml:trace contextRef="#ctx0" brushRef="#br0" timeOffset="3783.752">2802 164 3513 0 0,'0'0'3143'0'0,"0"0"-798"0"0,0 0-433 0 0,0 0-146 0 0,0 0-127 0 0,0 0-163 0 0,0 0-154 0 0,0 0-138 0 0,0 0-116 0 0,0 0-148 0 0,0 0-134 0 0,0 0-153 0 0,0 0-134 0 0,-28-5-65 0 0,-85-11-65 0 0,64 24 169 0 0,44-3-411 0 0,-6 4 6 0 0,0 0 0 0 0,0 1 0 0 0,1 0 0 0 0,0 1 0 0 0,1 0 0 0 0,0 0 0 0 0,1 1 0 0 0,0 0 0 0 0,1 0 0 0 0,1 1 0 0 0,-1 0 0 0 0,2 0 0 0 0,0 1 0 0 0,1 0-1 0 0,0-1 1 0 0,1 1 0 0 0,0 1 0 0 0,1-1 0 0 0,1 6-133 0 0,0-18 14 0 0,1 1 0 0 0,0-1-1 0 0,0 1 1 0 0,0-1-1 0 0,0 1 1 0 0,0-1 0 0 0,1 1-1 0 0,-1-1 1 0 0,1 1-1 0 0,-1-1 1 0 0,1 0 0 0 0,0 1-1 0 0,0-1 1 0 0,0 0 0 0 0,0 1-1 0 0,1-1 1 0 0,-1 0-1 0 0,0 0 1 0 0,1 0 0 0 0,0 0-1 0 0,-1-1 1 0 0,1 1 0 0 0,0 0-1 0 0,0-1 1 0 0,0 1-1 0 0,0-1 1 0 0,0 1 0 0 0,0-1-1 0 0,0 0 1 0 0,1 0 0 0 0,-1 0-1 0 0,0 0 1 0 0,1-1-1 0 0,-1 1 1 0 0,1 0 0 0 0,-1-1-1 0 0,1 0 1 0 0,-1 0 0 0 0,1 1-1 0 0,-1-1 1 0 0,1-1-1 0 0,1 1-13 0 0,10-3 126 0 0,1-1 0 0 0,-1 0-1 0 0,0-1 1 0 0,0 0-1 0 0,-1-1 1 0 0,1-1 0 0 0,-1 0-1 0 0,-1-1 1 0 0,0 0-1 0 0,0-1 1 0 0,0 0 0 0 0,-1-1-1 0 0,0-1 1 0 0,-1 1 0 0 0,0-2-1 0 0,-1 0-125 0 0,108-159 652 0 0,-78 109-68 0 0,-29 124-82 0 0,1-37-468 0 0,-2 0 0 0 0,-2 1 0 0 0,0 0 1 0 0,-1 1-1 0 0,-2-1 0 0 0,0 1 0 0 0,-2 0 0 0 0,-1 6-34 0 0,2 64 12 0 0,2-11 24 0 0,-3 0-1 0 0,-5 0 0 0 0,-3 0 1 0 0,-6 14-36 0 0,6-69 5 0 0,-2 0 1 0 0,0-1 0 0 0,-3 0-1 0 0,0 0 1 0 0,-2-1 0 0 0,0 0-1 0 0,-3-1 1 0 0,0-1-6 0 0,15-26-2 0 0,-1 0-1 0 0,1 0 1 0 0,-1 0 0 0 0,1 0-1 0 0,0 0 1 0 0,-1 0-1 0 0,1-1 1 0 0,-1 1 0 0 0,0-1-1 0 0,1 1 1 0 0,-1-1 0 0 0,1 1-1 0 0,-1-1 1 0 0,0 0 0 0 0,1 0-1 0 0,-1 0 1 0 0,0 0-1 0 0,1 0 1 0 0,-1 0 0 0 0,0 0-1 0 0,1-1 1 0 0,-1 1 0 0 0,0-1-1 0 0,1 1 1 0 0,-1-1 0 0 0,1 1-1 0 0,-1-1 1 0 0,1 0-1 0 0,-1 0 1 0 0,1 0 0 0 0,0 0-1 0 0,-1 0 1 0 0,1 0 0 0 0,0 0-1 0 0,0 0 1 0 0,0-1 0 0 0,0 1-1 0 0,0 0 1 0 0,0-1 0 0 0,0 1-1 0 0,0 0 1 0 0,0-1-1 0 0,1 0 1 0 0,-1 1 0 0 0,1-1-1 0 0,-1 1 1 0 0,1-1 0 0 0,-1-1 2 0 0,-5-15-19 0 0,0 0 1 0 0,1-1 0 0 0,1 1 0 0 0,0-1 0 0 0,2 0 0 0 0,0 0 0 0 0,1 0-1 0 0,1 0 1 0 0,1 0 0 0 0,3-19 18 0 0,2 7-26 0 0,1 1 0 0 0,2-1 0 0 0,0 1-1 0 0,2 1 1 0 0,2-1 0 0 0,0 2 0 0 0,2 0-1 0 0,1 1 1 0 0,5-5 26 0 0,28-37-42 0 0,4 2-1 0 0,1 2 0 0 0,33-26 43 0 0,-62 65 2 0 0,-1 0-1 0 0,-1-2 1 0 0,-2 0 0 0 0,-1-2-1 0 0,14-26-1 0 0,-19-18 56 0 0,-49 75-83 0 0,32 0 28 0 0,-1 1-1 0 0,1-1 0 0 0,0 1 0 0 0,-1 0 0 0 0,1 0 0 0 0,0 0 0 0 0,0 0 0 0 0,0 0 0 0 0,1 0 0 0 0,-1 0 0 0 0,0 1 0 0 0,1-1 0 0 0,-1 0 0 0 0,1 1 0 0 0,0 0 0 0 0,0-1 0 0 0,0 1 0 0 0,0 0 0 0 0,0-1 0 0 0,1 1 0 0 0,-1 0 0 0 0,1 0 0 0 0,0 0 0 0 0,0 0 0 0 0,0-1 0 0 0,0 1 0 0 0,0 0 0 0 0,1 0 1 0 0,-1 0-1 0 0,1 0 0 0 0,0-1 0 0 0,-1 1 0 0 0,1 0 0 0 0,1-1 0 0 0,-1 1 0 0 0,0-1 0 0 0,1 1 0 0 0,-1-1 0 0 0,2 2 0 0 0,3 2 4 0 0,-1 1-1 0 0,1 0 1 0 0,-1 0 0 0 0,-1 0-1 0 0,1 0 1 0 0,-1 1 0 0 0,-1 0-1 0 0,1 0 1 0 0,-1 0 0 0 0,-1 0-1 0 0,1 1 1 0 0,-1-1 0 0 0,-1 1-1 0 0,0-1 1 0 0,0 1 0 0 0,-1-1 0 0 0,0 3-4 0 0,19 91-6 0 0,-17-100 9 0 0,0 0-1 0 0,0 0 1 0 0,0 0-1 0 0,1 0 1 0 0,-1 0-1 0 0,0-1 1 0 0,1 1-1 0 0,-1-1 0 0 0,1 1 1 0 0,-1-1-1 0 0,1 0 1 0 0,0 0-1 0 0,0-1 1 0 0,-1 1-1 0 0,1 0 1 0 0,0-1-1 0 0,0 0 1 0 0,0 1-1 0 0,0-1 1 0 0,0 0-1 0 0,-1-1 1 0 0,1 1-1 0 0,0 0 1 0 0,0-1-1 0 0,0 0 1 0 0,-1 0-1 0 0,1 1 1 0 0,0-1-1 0 0,0-1 0 0 0,-1 1 1 0 0,1 0-1 0 0,-1-1 1 0 0,0 1-1 0 0,1-1 1 0 0,-1 0-1 0 0,0 0 1 0 0,0 0-1 0 0,0 0 1 0 0,0 0-1 0 0,0 0 1 0 0,0-1-1 0 0,-1 1-2 0 0,161-322 98 0 0,-138 277-18 0 0,-28 78-53 0 0,1 1 0 0 0,2 0 1 0 0,1 0-1 0 0,1 0 1 0 0,2 0-1 0 0,1-1 1 0 0,4 9-28 0 0,15 83 38 0 0,-5 0 0 0 0,-5 1 1 0 0,-6 0-1 0 0,-8 120-38 0 0,1-226 0 0 0,-1-1 0 0 0,-1 0 1 0 0,0 0-1 0 0,-1 0 0 0 0,-1 0 0 0 0,0-1 0 0 0,-2 1 1 0 0,0-1-1 0 0,0 0 0 0 0,-2-1 0 0 0,0 0 0 0 0,-1 0 1 0 0,-8 12-1 0 0,15-25 1 0 0,-1 0 0 0 0,1 0 1 0 0,0 0-1 0 0,0 0 1 0 0,-1-1-1 0 0,1 1 0 0 0,-1-1 1 0 0,0 1-1 0 0,1-1 1 0 0,-1 0-1 0 0,0 0 0 0 0,0 0 1 0 0,0 0-1 0 0,0-1 0 0 0,1 1 1 0 0,-1-1-1 0 0,0 0 1 0 0,0 0-1 0 0,0 0 0 0 0,0 0 1 0 0,0 0-1 0 0,0-1 1 0 0,0 1-1 0 0,0-1 0 0 0,0 0 1 0 0,0 0-1 0 0,1 0 0 0 0,-1 0 1 0 0,0 0-1 0 0,1-1 1 0 0,-1 1-1 0 0,1-1 0 0 0,-1 1 1 0 0,1-1-1 0 0,0 0 1 0 0,-1 0-1 0 0,1 0 0 0 0,0-1 1 0 0,1 1-1 0 0,-1 0 0 0 0,0-1 1 0 0,0 1-1 0 0,1-1 1 0 0,0 1-1 0 0,-1-1 0 0 0,1 0 1 0 0,0 0-1 0 0,1 0 1 0 0,-1 1-1 0 0,0-2-1 0 0,-4-17-3 0 0,1 0 0 0 0,1 0 0 0 0,0 0 0 0 0,2-1 0 0 0,0 1 0 0 0,2-1 0 0 0,0 1 0 0 0,2-1 0 0 0,0 1 0 0 0,1 0 0 0 0,1 0 0 0 0,1 1 0 0 0,1-1 0 0 0,1 1 0 0 0,1 1-1 0 0,0-1 1 0 0,1 2 0 0 0,2-1 0 0 0,0 1 0 0 0,0 1 0 0 0,2 0 0 0 0,13-13 3 0 0,55-67 48 0 0,-46 57-54 0 0,-2-1 1 0 0,-1-1-1 0 0,-3-2 1 0 0,-2-1-1 0 0,5-13 6 0 0,-27 44-41 0 0,0 1 0 0 0,0-1 0 0 0,-2 0 0 0 0,0 0 0 0 0,0 0 0 0 0,-2-1 0 0 0,1 1 0 0 0,-2-1 0 0 0,0 1 0 0 0,-1-10 41 0 0,-11 8-4144 0 0,6 13-5054 0 0,5 2-3706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461 140 9074 0 0,'0'0'2335'0'0,"0"0"-405"0"0,0 0-198 0 0,0 0-206 0 0,0 0-262 0 0,0 0-249 0 0,0 0-253 0 0,0 0-148 0 0,0 0-56 0 0,0 0-34 0 0,0 0-55 0 0,0 0 7 0 0,0 0-30 0 0,-7 16-69 0 0,-39 101 491 0 0,16-47-607 0 0,-3-1-1 0 0,-3-1 0 0 0,-19 23-260 0 0,8-20-463 0 0,67-89-9549 0 0,-8 3 3328 0 0,-12 15 6351 0 0,7-8-6926 0 0</inkml:trace>
  <inkml:trace contextRef="#ctx0" brushRef="#br0" timeOffset="504.057">422 140 1272 0 0,'0'0'2377'0'0,"0"0"77"0"0,0 0 53 0 0,0 0-105 0 0,0 0-322 0 0,0 0-498 0 0,0 0-545 0 0,0 0-377 0 0,0 0-97 0 0,0 0 19 0 0,0 0 83 0 0,0 0 78 0 0,0 9-25 0 0,-1 3-634 0 0,11 107 3592 0 0,4-89-3408 0 0,-1 1 0 0 0,-1 0 0 0 0,-2 1 0 0 0,-2 0 0 0 0,0 1-1 0 0,1 28-267 0 0,-9-53 5 0 0,0 0 0 0 0,1 0 0 0 0,0 0 1 0 0,0 0-1 0 0,0 0 0 0 0,1 0 0 0 0,1-1 0 0 0,-1 1 0 0 0,1-1 0 0 0,0 1 0 0 0,1-1 0 0 0,0 0 0 0 0,0 0 0 0 0,1 1-5 0 0,-2-8 60 0 0,-1 0 1 0 0,1 0-1 0 0,-1 0 1 0 0,1 0-1 0 0,-1 0 1 0 0,1 0-1 0 0,-1-1 1 0 0,1 1-1 0 0,-1-1 0 0 0,1 0 1 0 0,-1 0-1 0 0,0 0 1 0 0,1 0-1 0 0,-1 0 1 0 0,0 0-1 0 0,0-1 0 0 0,0 1 1 0 0,0-1-1 0 0,0 1 1 0 0,0-1-1 0 0,0 0 1 0 0,-1 0-1 0 0,1 0 1 0 0,-1 0-1 0 0,1 0 0 0 0,-1 0 1 0 0,0 0-1 0 0,1 0 1 0 0,-1-1-1 0 0,0 1 1 0 0,-1 0-1 0 0,1-1 1 0 0,0 1-1 0 0,-1-1 0 0 0,1 1 1 0 0,-1-3-61 0 0,7-7 45 0 0,133-282 1148 0 0,-47 83-778 0 0,-89 186-690 0 0,-15 40-2029 0 0,2 11-1737 0 0,6-13-3898 0 0,1-5-4283 0 0</inkml:trace>
  <inkml:trace contextRef="#ctx0" brushRef="#br0" timeOffset="935.471">1072 214 5817 0 0,'0'0'1998'0'0,"0"0"-376"0"0,0 0-145 0 0,0 0-31 0 0,0 0-100 0 0,0 0-155 0 0,0 0-205 0 0,0 0-216 0 0,0 0-147 0 0,0 0-99 0 0,0 0-61 0 0,0 0-5 0 0,0 0-7 0 0,-23 22-8 0 0,-72 70-23 0 0,56-29 345 0 0,21 61 272 0 0,18-119-1013 0 0,1-1-1 0 0,-1 1 0 0 0,1 0 1 0 0,0-1-1 0 0,0 1 1 0 0,1-1-1 0 0,-1 0 0 0 0,1 1 1 0 0,0-1-1 0 0,0 0 1 0 0,1 0-1 0 0,-1 0 0 0 0,1 0 1 0 0,-1 0-1 0 0,1-1 1 0 0,1 1-1 0 0,-1-1 0 0 0,0 0 1 0 0,1 0-1 0 0,0 0 1 0 0,-1 0-1 0 0,1-1 0 0 0,0 0 1 0 0,0 1-1 0 0,2-1-23 0 0,9 1 208 0 0,0 0 0 0 0,0-1 0 0 0,0-1 0 0 0,0 0 0 0 0,1-2 0 0 0,-1 1 0 0 0,0-2 0 0 0,0 0 1 0 0,0 0-1 0 0,0-2 0 0 0,0 0 0 0 0,-1-1 0 0 0,0 0 0 0 0,1-1 0 0 0,-2 0 0 0 0,1-1 0 0 0,-1-1 0 0 0,0 0 0 0 0,-1-1 0 0 0,0-1 0 0 0,0 1 0 0 0,-1-2 0 0 0,0 0 0 0 0,-1 0 0 0 0,0-1 0 0 0,-1 0 0 0 0,4-7-208 0 0,-6 8 50 0 0,-1-1 0 0 0,1 1 0 0 0,-2-2 0 0 0,0 1 0 0 0,0 0 0 0 0,-1-1 0 0 0,-1 0 0 0 0,0 0 0 0 0,-1 0 0 0 0,0 0 0 0 0,-1 0-1 0 0,0-1 1 0 0,-1 1 0 0 0,-1 0 0 0 0,0-1 0 0 0,-3-12-50 0 0,2 18-19 0 0,-1-1 1 0 0,0 0-1 0 0,0 1 0 0 0,-1 0 1 0 0,0 0-1 0 0,-1 0 0 0 0,1 1 0 0 0,-2-1 1 0 0,1 1-1 0 0,-1 0 0 0 0,0 0 0 0 0,0 1 1 0 0,-1 0-1 0 0,1 0 0 0 0,-1 1 1 0 0,-1-1-1 0 0,1 2 0 0 0,-1-1 0 0 0,0 1 1 0 0,0 0-1 0 0,0 0 0 0 0,-1 1 0 0 0,-7-2 19 0 0,8 3-194 0 0,0 0 0 0 0,0 0 0 0 0,0 1 0 0 0,-1 0 0 0 0,1 1 0 0 0,0 0 0 0 0,0 0 0 0 0,0 0 0 0 0,0 1 0 0 0,0 0 0 0 0,0 1-1 0 0,0 0 1 0 0,0 0 0 0 0,0 1 0 0 0,0 0 0 0 0,1 0 0 0 0,-3 2 194 0 0,-23 16-3263 0 0,12-6-3225 0 0,5-1-5684 0 0</inkml:trace>
  <inkml:trace contextRef="#ctx0" brushRef="#br0" timeOffset="1422.268">1696 85 5833 0 0,'0'0'4016'0'0,"0"0"-1169"0"0,0 0-597 0 0,0 0-215 0 0,0 0-220 0 0,0 0-259 0 0,0 0-338 0 0,0 0-333 0 0,0 0-226 0 0,0 0-123 0 0,0 0-60 0 0,0 0 3 0 0,0 0 24 0 0,-3 12-27 0 0,-30 95 704 0 0,-36 256-211 0 0,54-306-1063 0 0,14-55-4359 0 0,8-26 1040 0 0,2-11-3035 0 0,-5 10-838 0 0,-4 14 1247 0 0</inkml:trace>
  <inkml:trace contextRef="#ctx0" brushRef="#br0" timeOffset="1665.807">1383 34 9970 0 0,'0'0'1810'0'0,"0"0"-415"0"0,0 0 68 0 0,0 0 312 0 0,0 0 115 0 0,0 0-114 0 0,0 0-250 0 0,0 0-282 0 0,0 0-248 0 0,0 0-172 0 0,37 5-176 0 0,117 17-131 0 0,-36-20 252 0 0,147-56-280 0 0,-222 47-1058 0 0,-15 6-3633 0 0,-22 1-2056 0 0,-3 3-5764 0 0</inkml:trace>
  <inkml:trace contextRef="#ctx0" brushRef="#br0" timeOffset="2489.334">1 851 0 0 0,'0'0'915'0'0,"0"0"868"0"0,0 0 308 0 0,0 0-12 0 0,0 0-128 0 0,0 0-214 0 0,0 0-222 0 0,0 0-166 0 0,0 0-99 0 0,0 0-77 0 0,0 0-62 0 0,31-3-96 0 0,98-9-103 0 0,30 1 2538 0 0,45 4-1441 0 0,506-49-937 0 0,-511 24-993 0 0,-45 6 11 0 0,-65 15-628 0 0,-89 11 498 0 0,0 0 25 0 0,0 0 4 0 0,0 0 7 0 0,-6 7-233 0 0,-4-3-292 0 0,5-2-4097 0 0,-1-1-6536 0 0,5-1 2743 0 0</inkml:trace>
  <inkml:trace contextRef="#ctx0" brushRef="#br0" timeOffset="3673.398">39 1020 0 0 0,'0'0'593'0'0,"0"0"920"0"0,0 0 266 0 0,0 0-132 0 0,0 0-206 0 0,0 0-159 0 0,0 0-80 0 0,0 0-85 0 0,0 0-179 0 0,0 0-167 0 0,0 0-126 0 0,0 0-14 0 0,-5 15 4641 0 0,66-3-1149 0 0,-31-10-3655 0 0,0-1 0 0 0,0-2 0 0 0,0-1 0 0 0,0-1 0 0 0,0-1 0 0 0,12-5-468 0 0,28-2 444 0 0,164-22 540 0 0,325 4-537 0 0,-349-4-181 0 0,-147 18-156 0 0,55 8 46 0 0,-15 3 22 0 0,-90 1-326 0 0,-17-2-3118 0 0,-1 0-2275 0 0,4 4 2443 0 0,0 0-8835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82 295 10362 0 0,'0'0'1981'0'0,"0"0"-488"0"0,0 0-182 0 0,0 0 100 0 0,0 0 131 0 0,0 0-18 0 0,0 0-230 0 0,0 0-306 0 0,0 0-241 0 0,0 0-112 0 0,0 0-38 0 0,1 6-11 0 0,14 205 2845 0 0,-15-210-3441 0 0,0 0 0 0 0,0 0 0 0 0,0 1-1 0 0,0-1 1 0 0,0 0 0 0 0,-1 0 0 0 0,1 1 0 0 0,0-1 0 0 0,-1 0-1 0 0,1 0 1 0 0,-1 0 0 0 0,0 1 0 0 0,1-1 0 0 0,-1 0 0 0 0,0 0 0 0 0,0 0-1 0 0,1 0 1 0 0,-1 0 0 0 0,0-1 0 0 0,0 1 0 0 0,0 0 0 0 0,0 0-1 0 0,0 0 1 0 0,0-1 0 0 0,-1 1 0 0 0,1-1 0 0 0,0 1 0 0 0,0-1 0 0 0,0 1-1 0 0,-1-1 1 0 0,1 1 10 0 0,-12-30-6547 0 0,13 18-1677 0 0,0 6-3088 0 0</inkml:trace>
  <inkml:trace contextRef="#ctx0" brushRef="#br0" timeOffset="187.283">1 0 10810 0 0,'0'0'4724'0'0,"0"0"-2524"0"0,0 0-887 0 0,0 0-69 0 0,0 0-68 0 0,0 0-194 0 0,0 0-302 0 0,0 0-343 0 0,0 0-277 0 0,0 0-116 0 0,0 0-46 0 0,0 0-30 0 0,0 0-34 0 0,0 3-134 0 0,17 23-1448 0 0,-4-18-1533 0 0,0-1-2868 0 0,-6-3-5203 0 0</inkml:trace>
  <inkml:trace contextRef="#ctx0" brushRef="#br0" timeOffset="752.016">570 144 7762 0 0,'0'0'2995'0'0,"0"0"-1131"0"0,0 0-451 0 0,0 0 72 0 0,0 0 33 0 0,0 0-106 0 0,0 0-285 0 0,0 0-356 0 0,0 0-218 0 0,0 0-95 0 0,0 0-9 0 0,0 0 7 0 0,0 0-19 0 0,9 4 725 0 0,-56 40 723 0 0,-49 47-688 0 0,95-91-1194 0 0,1 1-1 0 0,-1 0 0 0 0,1-1 0 0 0,-1 1 0 0 0,1 0 0 0 0,0 0 1 0 0,-1-1-1 0 0,1 1 0 0 0,0 0 0 0 0,0 0 0 0 0,0 0 0 0 0,0-1 1 0 0,-1 1-1 0 0,1 0 0 0 0,0 0 0 0 0,0 0 0 0 0,1 0 0 0 0,-1-1 1 0 0,0 1-1 0 0,0 0 0 0 0,0 0 0 0 0,0 0 0 0 0,1-1 0 0 0,-1 1 1 0 0,0 0-1 0 0,1 0 0 0 0,-1-1 0 0 0,1 1 0 0 0,-1 0 0 0 0,1-1 1 0 0,-1 1-1 0 0,1 0 0 0 0,-1-1 0 0 0,1 1 0 0 0,-1-1 0 0 0,1 1 1 0 0,0-1-1 0 0,0 1 0 0 0,-1-1 0 0 0,1 1 0 0 0,0-1 0 0 0,0 1-2 0 0,1 0 29 0 0,43 27 70 0 0,-14-5-76 0 0,-24-18-10 0 0,-1-1 1 0 0,1 1 0 0 0,-1 0-1 0 0,0 1 1 0 0,0-1-1 0 0,0 1 1 0 0,-1 0-1 0 0,0 1 1 0 0,0-1-1 0 0,0 1 1 0 0,-1 0-1 0 0,0 0 1 0 0,0 1-1 0 0,1 3-13 0 0,-4-8 37 0 0,0-1 0 0 0,1 1 0 0 0,-1 0-1 0 0,0 0 1 0 0,0 0 0 0 0,-1 0 0 0 0,1 0-1 0 0,0 0 1 0 0,-1 0 0 0 0,0 0 0 0 0,0 0 0 0 0,0 0-1 0 0,0 0 1 0 0,0 0 0 0 0,-1 0 0 0 0,1 0-1 0 0,-1 0 1 0 0,0 0 0 0 0,0 0 0 0 0,0 0 0 0 0,0-1-1 0 0,0 1 1 0 0,-1 0 0 0 0,1-1 0 0 0,-1 1-1 0 0,0 0 1 0 0,0-1 0 0 0,0 0 0 0 0,0 0 0 0 0,0 1-1 0 0,0-1 1 0 0,-1 0 0 0 0,1-1 0 0 0,-1 1-1 0 0,1 0 1 0 0,-1-1 0 0 0,0 1 0 0 0,-1 0-37 0 0,-9 3 49 0 0,0 0 0 0 0,0-1 0 0 0,0 0 1 0 0,-1 0-1 0 0,1-2 0 0 0,-1 0 0 0 0,1 0 1 0 0,-1-1-1 0 0,0-1 0 0 0,-12-1-49 0 0,24 1-20 0 0,0-1 1 0 0,0 1 0 0 0,0-1-1 0 0,0 1 1 0 0,1-1-1 0 0,-1 1 1 0 0,0-1-1 0 0,0 0 1 0 0,0 0-1 0 0,1 0 1 0 0,-1 0-1 0 0,0 0 1 0 0,1-1-1 0 0,-1 1 1 0 0,1 0-1 0 0,-1-1 1 0 0,1 1-1 0 0,0-1 1 0 0,0 0 0 0 0,-1 1-1 0 0,1-1 1 0 0,0 0-1 0 0,0 0 1 0 0,1 1-1 0 0,-1-1 1 0 0,0 0-1 0 0,1 0 1 0 0,-1 0-1 0 0,1 0 1 0 0,0 0-1 0 0,-1 0 1 0 0,1 0-1 0 0,0 0 1 0 0,0 0 0 0 0,0-1 19 0 0,17-41-4127 0 0,-7 33-1265 0 0,-1 3-6728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342 569 0 0 0,'0'0'950'0'0,"0"0"438"0"0,0 0 81 0 0,0 0-155 0 0,0 0-142 0 0,0 0-83 0 0,0 0-65 0 0,0 0-20 0 0,0-2 32 0 0,0-8 23 0 0,0 8-21 0 0,0 2-101 0 0,0 0-105 0 0,0 0-77 0 0,0 0-81 0 0,0 0-57 0 0,0 0-62 0 0,0 0-28 0 0,0 0-24 0 0,0 0-21 0 0,0 0 12 0 0,0 0-10 0 0,-25 0 1416 0 0,8 0-1198 0 0,3-1-405 0 0,1 0 0 0 0,0 2 0 0 0,-1 0 0 0 0,1 0-1 0 0,0 1 1 0 0,0 0 0 0 0,0 2 0 0 0,0-1 0 0 0,0 2-1 0 0,-9 4-296 0 0,13-6 82 0 0,-1 2 0 0 0,1-1 0 0 0,0 2 0 0 0,0-1 0 0 0,1 1 0 0 0,-1 0 0 0 0,1 1 0 0 0,1 0 0 0 0,-1 0 0 0 0,1 1 0 0 0,1 0 0 0 0,-1 0 0 0 0,1 0 0 0 0,1 1 0 0 0,0 0 0 0 0,0 0 0 0 0,0 0-1 0 0,1 1 1 0 0,1 0 0 0 0,-1 1-82 0 0,3-2 54 0 0,0 0-1 0 0,1 1 0 0 0,0-1 1 0 0,0 0-1 0 0,1 0 0 0 0,0 1 0 0 0,1-1 1 0 0,0 0-1 0 0,0 0 0 0 0,1 0 1 0 0,0-1-1 0 0,1 1 0 0 0,0-1 0 0 0,0 1 1 0 0,1-1-1 0 0,0-1 0 0 0,0 1 1 0 0,1-1-1 0 0,0 0 0 0 0,0 0 1 0 0,1 0-1 0 0,0-1 0 0 0,0 0 0 0 0,0 0 1 0 0,1-1-1 0 0,0 0 0 0 0,1 0-53 0 0,2 2 46 0 0,0-2 0 0 0,0 0 0 0 0,0 0 0 0 0,0-1 0 0 0,1 0 0 0 0,-1-1-1 0 0,1 0 1 0 0,0-1 0 0 0,0-1 0 0 0,0 0 0 0 0,1 0 0 0 0,-1-1 0 0 0,0-1-1 0 0,0 0 1 0 0,0 0 0 0 0,0-1 0 0 0,0-1 0 0 0,0 0 0 0 0,-1-1 0 0 0,1 0 0 0 0,-1-1-1 0 0,0 0 1 0 0,2-2-46 0 0,89-45-3643 0 0,-84 47 1143 0 0,-7 1-463 0 0,0 2-4273 0 0,-3-2-4632 0 0</inkml:trace>
  <inkml:trace contextRef="#ctx0" brushRef="#br0" timeOffset="370.509">1001 639 5089 0 0,'0'0'1592'0'0,"0"0"-69"0"0,0 0 103 0 0,0 0 100 0 0,0 0-39 0 0,0 0-180 0 0,0 0-252 0 0,0 0-219 0 0,0 0-126 0 0,0 0-96 0 0,0 0-110 0 0,0 0-63 0 0,0 0-83 0 0,-26 23-87 0 0,-76 69-75 0 0,100-91-375 0 0,-1 1 0 0 0,1-1 0 0 0,-1 1 0 0 0,1 0 0 0 0,0 0 0 0 0,0 0 0 0 0,0 0 0 0 0,0 1 0 0 0,0-1 0 0 0,0 0 0 0 0,0 1 0 0 0,1-1 0 0 0,0 1 0 0 0,-1 0 0 0 0,1-1 0 0 0,0 1 0 0 0,0 0 0 0 0,0 0 0 0 0,1 0 0 0 0,-1 0 0 0 0,1 2-20 0 0,-1 3 69 0 0,0-3-30 0 0,1 0 0 0 0,-1-1 0 0 0,1 1 0 0 0,0 0-1 0 0,0-1 1 0 0,1 1 0 0 0,-1 0 0 0 0,1 0-1 0 0,0-1 1 0 0,0 1 0 0 0,1-1 0 0 0,-1 1 0 0 0,1-1-1 0 0,0 1 1 0 0,0-1 0 0 0,0 0 0 0 0,1 0-1 0 0,0 0 1 0 0,-1 0 0 0 0,1-1 0 0 0,1 1 0 0 0,-1-1-1 0 0,0 0 1 0 0,1 1 0 0 0,0-2 0 0 0,0 1-1 0 0,0 0 1 0 0,0-1 0 0 0,0 0 0 0 0,0 0 0 0 0,1 0-1 0 0,-1 0 1 0 0,1-1 0 0 0,-1 1 0 0 0,2-1-40 0 0,5 3 144 0 0,0-1 0 0 0,0 0 1 0 0,1-1-1 0 0,-1 0 1 0 0,1-1-1 0 0,-1 0 1 0 0,1 0-1 0 0,-1-2 0 0 0,1 1 1 0 0,0-2-1 0 0,-1 1 1 0 0,0-1-1 0 0,1-1 0 0 0,-1 0 1 0 0,0-1-1 0 0,0 0 1 0 0,-1-1-1 0 0,1 0 0 0 0,-1 0 1 0 0,0-1-1 0 0,0-1 1 0 0,-1 0-1 0 0,0 0 1 0 0,0 0-1 0 0,-1-1 0 0 0,0-1 1 0 0,0 1-1 0 0,4-8-144 0 0,-5 5 82 0 0,-1 0 0 0 0,0 0 0 0 0,-1-1 0 0 0,0 0 0 0 0,-1 0-1 0 0,0-1 1 0 0,-1 1 0 0 0,-1-1 0 0 0,0 1 0 0 0,0-1 0 0 0,-1 0 0 0 0,-1 0-1 0 0,0-1-81 0 0,-2 7-26 0 0,-1 1-1 0 0,1-1 1 0 0,-1 1-1 0 0,0 0 1 0 0,-1 0-1 0 0,0 0 1 0 0,0 0-1 0 0,0 1 1 0 0,0 0-1 0 0,-1-1 1 0 0,0 1-1 0 0,0 1 1 0 0,0-1 0 0 0,-1 1-1 0 0,1 0 1 0 0,-1 0-1 0 0,0 1 1 0 0,0 0-1 0 0,-1 0 1 0 0,1 0-1 0 0,-1 1 1 0 0,1 0-1 0 0,-1 0 1 0 0,0 0-1 0 0,1 1 1 0 0,-1 0-1 0 0,0 0 1 0 0,0 1-1 0 0,0 0 1 0 0,-5 1 26 0 0,-62 18-2889 0 0,51-6-1088 0 0,4 2-3849 0 0,6-3-4451 0 0</inkml:trace>
  <inkml:trace contextRef="#ctx0" brushRef="#br0" timeOffset="904.502">1418 930 2937 0 0,'0'0'3846'0'0,"0"0"-1068"0"0,0 0-402 0 0,0 0-121 0 0,0 0-274 0 0,0 0-369 0 0,0 0-385 0 0,0 0-320 0 0,0 0-171 0 0,0 0-17 0 0,0 0 16 0 0,0 0 29 0 0,0 0-7 0 0,17-17-6 0 0,54-55-43 0 0,-42 42-31 0 0,-1-1 0 0 0,-1-1 0 0 0,-2-2 0 0 0,-2 0 0 0 0,0-3-677 0 0,8-11 288 0 0,-49 115-436 0 0,16-63 147 0 0,1 0 1 0 0,0 0-1 0 0,0 0 0 0 0,0 1 0 0 0,0-1 1 0 0,1 0-1 0 0,-1 1 0 0 0,1-1 0 0 0,0 0 1 0 0,1 1-1 0 0,-1-1 0 0 0,1 1 1 0 0,0-1-1 0 0,0 0 0 0 0,0 0 0 0 0,0 1 1 0 0,1-1-1 0 0,0 0 0 0 0,0 0 0 0 0,0-1 1 0 0,0 1-1 0 0,1 0 0 0 0,-1-1 0 0 0,1 1 1 0 0,0-1-1 0 0,0 0 0 0 0,0 0 0 0 0,0 0 1 0 0,1 0-1 0 0,-1 0 0 0 0,1-1 1 0 0,0 0-1 0 0,0 0 0 0 0,-1 0 0 0 0,1 0 1 0 0,1 0-1 0 0,-1-1 0 0 0,1 1 1 0 0,3-1 30 0 0,-1 1 0 0 0,0-1 0 0 0,0 0 0 0 0,0-1 0 0 0,1 0 0 0 0,-1 0 0 0 0,0 0 0 0 0,0-1 0 0 0,0 0 0 0 0,1-1 0 0 0,-1 1 0 0 0,0-2 0 0 0,-1 1 0 0 0,1-1 0 0 0,0 1 0 0 0,-1-2 0 0 0,1 1 0 0 0,-1-1 0 0 0,0 0 0 0 0,0 0 0 0 0,-1-1 0 0 0,1 0 0 0 0,-1 0 0 0 0,0 0 0 0 0,1-1-30 0 0,3-3 74 0 0,0 1 0 0 0,-1-1 0 0 0,0 0 0 0 0,0-1 0 0 0,-1 0 0 0 0,0 0 0 0 0,-1-1 0 0 0,0 0 0 0 0,-1 0 0 0 0,0 0 0 0 0,-1 0 0 0 0,0-1 0 0 0,-1 0 0 0 0,0 0 0 0 0,0 0 0 0 0,-1-8-74 0 0,-2 19-88 0 0,-1 0 0 0 0,1 1-1 0 0,-1-1 1 0 0,1 0 0 0 0,-1 0 0 0 0,1 0 0 0 0,-1 0 0 0 0,0 0-1 0 0,1 1 1 0 0,-1-1 0 0 0,0 0 0 0 0,0 1 0 0 0,0-1 0 0 0,1 1-1 0 0,-1-1 1 0 0,0 1 0 0 0,0-1 0 0 0,0 1 0 0 0,0-1 0 0 0,0 1-1 0 0,0 0 1 0 0,0-1 0 0 0,0 1 0 0 0,0 0 0 0 0,0 0 0 0 0,0 0-1 0 0,0 0 1 0 0,0 0 0 0 0,0 0 0 0 0,0 0 0 0 0,0 0 0 0 0,0 0-1 0 0,0 1 1 0 0,0-1 0 0 0,0 0 0 0 0,0 1 0 0 0,0-1 0 0 0,0 1-1 0 0,0-1 1 0 0,0 1 0 0 0,0-1 0 0 0,0 1 0 0 0,1 0-1 0 0,-1-1 1 0 0,0 1 88 0 0,-3 3-1180 0 0,-1 2-2846 0 0,2-1-2079 0 0,1 2-6663 0 0</inkml:trace>
  <inkml:trace contextRef="#ctx0" brushRef="#br0" timeOffset="1389.117">2482 573 14307 0 0,'0'0'1895'0'0,"0"0"-589"0"0,0 0-27 0 0,0 0 145 0 0,0 0 4 0 0,0 0-153 0 0,0 0-335 0 0,0 0-281 0 0,0 0-188 0 0,0 0-150 0 0,0 0-58 0 0,0 0-60 0 0,0 0-30 0 0,-11-6-29 0 0,-36-18-34 0 0,45 23-100 0 0,0 1-1 0 0,0-1 1 0 0,0 1 0 0 0,0 0 0 0 0,0-1 0 0 0,0 1 0 0 0,0 0 0 0 0,0 0 0 0 0,0 0 0 0 0,0 0 0 0 0,0 1 0 0 0,0-1 0 0 0,0 0-1 0 0,1 1 1 0 0,-1-1 0 0 0,0 1 0 0 0,0 0 0 0 0,0 0 0 0 0,0 0 0 0 0,1 0 0 0 0,-1 0 0 0 0,0 0 0 0 0,1 0 0 0 0,-1 0 0 0 0,1 1 0 0 0,-1-1-1 0 0,1 1-9 0 0,-7 4 54 0 0,5-5-49 0 0,0 1 0 0 0,1 0 0 0 0,-1 0 1 0 0,0 0-1 0 0,1 0 0 0 0,-1 0 0 0 0,1 1 0 0 0,0-1 0 0 0,-1 1 0 0 0,1 0 1 0 0,1-1-1 0 0,-1 1 0 0 0,0 0 0 0 0,1 0 0 0 0,-1 0 0 0 0,1 1 0 0 0,0-1 1 0 0,0 0-1 0 0,0 0 0 0 0,0 1 0 0 0,1-1 0 0 0,0 0 0 0 0,-1 1 0 0 0,1-1 1 0 0,0 0-1 0 0,0 1 0 0 0,1-1 0 0 0,0 3-5 0 0,57 53 84 0 0,-24-33-20 0 0,-31-23-23 0 0,1-1-1 0 0,-1 1 1 0 0,0 0 0 0 0,0 1-1 0 0,0-1 1 0 0,-1 0 0 0 0,1 1-1 0 0,-1 0 1 0 0,0 0 0 0 0,0-1-1 0 0,0 1 1 0 0,0 0 0 0 0,-1 0 0 0 0,0 1-1 0 0,0-1 1 0 0,0 0 0 0 0,0 0-1 0 0,0 1 1 0 0,-1-1 0 0 0,0 0-1 0 0,0 1 1 0 0,0-1 0 0 0,-1 0-1 0 0,1 1 1 0 0,-1-1 0 0 0,0 0-1 0 0,0 0 1 0 0,0 1 0 0 0,-1-1-1 0 0,0 0 1 0 0,0 0 0 0 0,0-1-1 0 0,0 1 1 0 0,0 0 0 0 0,-1-1-1 0 0,-1 3-40 0 0,-9 4 68 0 0,0 1-1 0 0,-1-2 0 0 0,0 0 0 0 0,-1-1 1 0 0,0 0-1 0 0,0-1 0 0 0,-1-1 1 0 0,0 0-1 0 0,-13 3-67 0 0,-51-5-284 0 0,79-4 178 0 0,0 0-1 0 0,1 0 1 0 0,-1-1 0 0 0,0 1 0 0 0,1 0 0 0 0,-1-1 0 0 0,1 1 0 0 0,-1-1 0 0 0,1 1-1 0 0,-1-1 1 0 0,1 1 0 0 0,-1-1 0 0 0,1 1 0 0 0,-1-1 0 0 0,1 0 0 0 0,0 1-1 0 0,-1-1 1 0 0,1 1 0 0 0,0-1 0 0 0,-1 0 0 0 0,1 1 0 0 0,0-1 0 0 0,0 0-1 0 0,0 1 1 0 0,0-1 0 0 0,0 0 0 0 0,0 0 0 0 0,0 1 0 0 0,0-1 0 0 0,0 0-1 0 0,0 1 1 0 0,0-1 0 0 0,0 0 0 0 0,0 1 0 0 0,1-1 0 0 0,-1 0 0 0 0,0 1-1 0 0,0-1 1 0 0,1 0 0 0 0,-1 1 0 0 0,0-1 0 0 0,1 1 0 0 0,-1-1 0 0 0,1 0 106 0 0,7-17-10439 0 0,-3 11-1585 0 0</inkml:trace>
  <inkml:trace contextRef="#ctx0" brushRef="#br0" timeOffset="2072.487">2514 824 2505 0 0,'0'0'2987'0'0,"0"0"-448"0"0,0 0-161 0 0,0 0-84 0 0,0 0-189 0 0,0 0-224 0 0,0 0-286 0 0,0 0-273 0 0,0 0-198 0 0,0 0-159 0 0,0 0-137 0 0,31-2-137 0 0,97-4-105 0 0,-63-13 278 0 0,-59 16-758 0 0,0-1 0 0 0,-1 0-1 0 0,1 0 1 0 0,-1 0 0 0 0,0-1 0 0 0,0 1 0 0 0,0-1-1 0 0,0-1 1 0 0,-1 1 0 0 0,0-1 0 0 0,0 1 0 0 0,-1-1-1 0 0,0 0 1 0 0,0 0 0 0 0,0-1 0 0 0,0 1 0 0 0,-1-1-1 0 0,0 1 1 0 0,-1-1 0 0 0,1 0 0 0 0,-1-4-106 0 0,-1 8 4 0 0,1 1 1 0 0,-1 0-1 0 0,0 0 0 0 0,0 0 1 0 0,0 0-1 0 0,-1 0 0 0 0,1 0 1 0 0,-1 0-1 0 0,1 0 1 0 0,-1 0-1 0 0,1 0 0 0 0,-1 0 1 0 0,0 0-1 0 0,0 0 0 0 0,0 0 1 0 0,0 0-1 0 0,-1 1 1 0 0,1-1-1 0 0,0 0 0 0 0,-1 1 1 0 0,1-1-1 0 0,-1 1 1 0 0,1-1-1 0 0,-1 1 0 0 0,0 0 1 0 0,1 0-1 0 0,-1 0 0 0 0,0 0 1 0 0,0 0-1 0 0,0 0 1 0 0,0 0-1 0 0,0 1 0 0 0,0-1 1 0 0,0 1-1 0 0,0-1 1 0 0,0 1-1 0 0,0 0 0 0 0,-1 0 1 0 0,1 0-1 0 0,0 0 0 0 0,0 0 1 0 0,-1 0-5 0 0,-7 2-89 0 0,-1 1 0 0 0,1 0 1 0 0,-1 1-1 0 0,1-1 0 0 0,0 2 1 0 0,0 0-1 0 0,0 0 1 0 0,1 0-1 0 0,0 2 0 0 0,0-1 1 0 0,1 1-1 0 0,-1 0 0 0 0,1 0 1 0 0,1 1-1 0 0,0 1 0 0 0,0-1 1 0 0,0 1-1 0 0,1 0 0 0 0,0 0 1 0 0,1 1-1 0 0,0 0 0 0 0,1 0 1 0 0,0 0-1 0 0,0 0 0 0 0,-1 7 89 0 0,4-13-25 0 0,-1 0 0 0 0,1 0 0 0 0,0 0 0 0 0,0 0 0 0 0,1 1-1 0 0,-1-1 1 0 0,1 0 0 0 0,0 0 0 0 0,0 1 0 0 0,0-1 0 0 0,1 0-1 0 0,-1 0 1 0 0,1 0 0 0 0,0 1 0 0 0,0-1 0 0 0,1 0 0 0 0,-1 0 0 0 0,1 0-1 0 0,0-1 1 0 0,0 1 0 0 0,0 0 0 0 0,0-1 0 0 0,1 1 0 0 0,0-1-1 0 0,-1 0 1 0 0,1 0 0 0 0,0 0 0 0 0,1 0 0 0 0,-1 0 0 0 0,0-1 0 0 0,1 1-1 0 0,0-1 1 0 0,-1 0 0 0 0,1 0 0 0 0,0-1 0 0 0,2 2 25 0 0,10 2 48 0 0,1-1 1 0 0,0-1-1 0 0,1 0 1 0 0,-1-1-1 0 0,0-1 1 0 0,1 0-1 0 0,-1-2 0 0 0,1 0 1 0 0,-1 0-1 0 0,0-2 1 0 0,0 0-1 0 0,0-1 1 0 0,0-1-1 0 0,0-1 1 0 0,-1 0-1 0 0,0-1 1 0 0,-1-1-1 0 0,2-1-48 0 0,9-5 191 0 0,-1-1-1 0 0,-1-1 1 0 0,0-1-1 0 0,-1-1 1 0 0,-1-2 0 0 0,-1 0-1 0 0,0-1 1 0 0,-2-1-1 0 0,-1 0 1 0 0,0-2 0 0 0,-2 0-1 0 0,10-19-190 0 0,-12 20 123 0 0,-10 17-100 0 0,1 0 0 0 0,-2 0 0 0 0,1-1 0 0 0,-1 1-1 0 0,1-1 1 0 0,-2 0 0 0 0,1 1 0 0 0,-1-1 0 0 0,0 0 0 0 0,-1-1 0 0 0,1 1-1 0 0,-1 0 1 0 0,-1-3-23 0 0,-1 7-3 0 0,-1 1 0 0 0,0 0 0 0 0,-1-1 0 0 0,1 1 0 0 0,0 0 0 0 0,-1 0 0 0 0,1 0 0 0 0,-1 1 0 0 0,0-1 0 0 0,1 1 0 0 0,-1-1 0 0 0,0 1 0 0 0,0 0 0 0 0,0 0 0 0 0,0 0 0 0 0,0 0 0 0 0,0 1 0 0 0,0-1 0 0 0,0 1 0 0 0,0 0 0 0 0,-1 0 0 0 0,1 0 0 0 0,0 0 0 0 0,0 1 0 0 0,0-1 0 0 0,0 1 0 0 0,0 0 0 0 0,0-1 0 0 0,0 1 0 0 0,0 1 0 0 0,0-1 0 0 0,0 0 3 0 0,-93 65-421 0 0,94-65 407 0 0,0 0 0 0 0,0 0 0 0 0,0 0 1 0 0,1 1-1 0 0,-1-1 0 0 0,1 0 0 0 0,-1 1 1 0 0,1 0-1 0 0,-1-1 0 0 0,1 1 0 0 0,0 0 1 0 0,0-1-1 0 0,0 1 0 0 0,0 0 0 0 0,0 0 0 0 0,0 0 1 0 0,0 0-1 0 0,0 0 0 0 0,1 0 0 0 0,-1 0 1 0 0,1 0-1 0 0,0 0 0 0 0,0 0 0 0 0,-1 0 1 0 0,1 1-1 0 0,1-1 0 0 0,-1 0 0 0 0,0 0 0 0 0,0 0 1 0 0,1 0-1 0 0,-1 0 0 0 0,1 0 0 0 0,0 0 1 0 0,0 0-1 0 0,-1 0 0 0 0,1 0 0 0 0,1 1 14 0 0,11 2 13 0 0,0-1 0 0 0,0-1 0 0 0,1 0 0 0 0,-1 0 0 0 0,1-2 0 0 0,-1 1 0 0 0,1-2 0 0 0,0 0 0 0 0,3-1-13 0 0,69 6 103 0 0,-82-4-97 0 0,0-2 9 0 0,0 1 1 0 0,0 0-1 0 0,0 0 1 0 0,0 1-1 0 0,-1-1 1 0 0,1 1 0 0 0,0 0-1 0 0,0 0 1 0 0,0 0-1 0 0,-1 0 1 0 0,1 1 0 0 0,0-1-1 0 0,-1 1 1 0 0,0 0-1 0 0,1 0 1 0 0,-1 0-1 0 0,0 1 1 0 0,0-1 0 0 0,0 1-1 0 0,0 0 1 0 0,-1 0-1 0 0,1 0 1 0 0,-1 0-1 0 0,1 0 1 0 0,-1 0 0 0 0,0 1-1 0 0,-1-1 1 0 0,1 1-1 0 0,0-1 1 0 0,-1 1-1 0 0,1 1-15 0 0,-3 4 17 0 0,0 0-1 0 0,0-1 0 0 0,-1 1 1 0 0,0-1-1 0 0,-1 1 0 0 0,0-1 1 0 0,0 0-1 0 0,0 0 0 0 0,-1 0 0 0 0,-1-1 1 0 0,1 1-1 0 0,-2 0-16 0 0,-14 28-221 0 0,15-27-69 0 0,-1 0-845 0 0,5 0-8102 0 0,1-6-2475 0 0</inkml:trace>
  <inkml:trace contextRef="#ctx0" brushRef="#br0" timeOffset="2455.478">3539 500 14563 0 0,'0'0'1931'0'0,"0"0"-684"0"0,0 0-245 0 0,0 0 33 0 0,0 0 62 0 0,0 0-25 0 0,0 0-178 0 0,0 0-233 0 0,0 0-143 0 0,0 0-71 0 0,0 0-65 0 0,0 0-72 0 0,0 0-86 0 0,7 29-76 0 0,19 92-36 0 0,35 63 223 0 0,-28-147-201 0 0,-18-62 813 0 0,100-321 452 0 0,-113 342-5161 0 0,-2 11-6339 0 0,1-3-2510 0 0</inkml:trace>
  <inkml:trace contextRef="#ctx0" brushRef="#br0" timeOffset="3141.167">4056 776 4761 0 0,'0'0'3511'0'0,"0"0"-882"0"0,0 0-270 0 0,0 0-58 0 0,0 0-257 0 0,0 0-334 0 0,0 0-366 0 0,0 0-292 0 0,0 0-186 0 0,0 0-121 0 0,0 0-85 0 0,0 0-115 0 0,30-13-96 0 0,89-41-82 0 0,-114 52-324 0 0,0 1 0 0 0,0-1 0 0 0,-1 0 1 0 0,1 0-1 0 0,-1-1 0 0 0,1 1 0 0 0,-1-1 1 0 0,0 0-1 0 0,0 0 0 0 0,0-1 0 0 0,-1 1 1 0 0,1-1-1 0 0,-1 0 0 0 0,0 0 0 0 0,0 0 1 0 0,0 0-1 0 0,1-2-43 0 0,6-11 208 0 0,-8 15-194 0 0,-1 1 1 0 0,1-1 0 0 0,0 0-1 0 0,-1 0 1 0 0,0 0 0 0 0,1 0-1 0 0,-1 0 1 0 0,0 0 0 0 0,0 0 0 0 0,0 0-1 0 0,0 0 1 0 0,0-1 0 0 0,-1 1-1 0 0,1 0 1 0 0,-1-1 0 0 0,1 1-1 0 0,-1 0 1 0 0,0-1 0 0 0,0 1 0 0 0,0-1-1 0 0,0 1 1 0 0,0 0 0 0 0,-1-1-1 0 0,1 1 1 0 0,-1 0 0 0 0,1-1-1 0 0,-1 1 1 0 0,0 0 0 0 0,0 0 0 0 0,0 0-1 0 0,0 0 1 0 0,0-1 0 0 0,-1 2-1 0 0,1-1 1 0 0,-1 0 0 0 0,1 0-1 0 0,-1 0 1 0 0,0 1 0 0 0,0-1-1 0 0,1 1 1 0 0,-1-1 0 0 0,0 1 0 0 0,0 0-1 0 0,0-1 1 0 0,-1 1 0 0 0,1 0-1 0 0,0 1 1 0 0,-2-2-15 0 0,-5 1-7 0 0,-1-1 0 0 0,1 1 0 0 0,0 1 0 0 0,0 0 1 0 0,0 0-1 0 0,-1 1 0 0 0,1 0 0 0 0,0 1 0 0 0,0 0 0 0 0,0 0 0 0 0,0 1 0 0 0,1 0 0 0 0,-1 0 0 0 0,1 1 1 0 0,-1 0-1 0 0,1 1 0 0 0,1 0 0 0 0,-1 0 0 0 0,1 1 0 0 0,-1 0 0 0 0,2 0 0 0 0,-1 0 0 0 0,1 1 0 0 0,0 0 1 0 0,0 0-1 0 0,1 1 0 0 0,0 0 0 0 0,0 0 0 0 0,1 0 0 0 0,0 0 0 0 0,0 1 0 0 0,1-1 0 0 0,0 1 0 0 0,1 0 1 0 0,0 0-1 0 0,0 0 0 0 0,1 0 0 0 0,0 0 0 0 0,0 1 0 0 0,2 7 7 0 0,2-10 20 0 0,0-1-1 0 0,0 0 1 0 0,1 0 0 0 0,0 0 0 0 0,0 0-1 0 0,0 0 1 0 0,1-1 0 0 0,0 0-1 0 0,0 0 1 0 0,0 0 0 0 0,1-1 0 0 0,0 0-1 0 0,0 0 1 0 0,0 0 0 0 0,0-1-1 0 0,0 0 1 0 0,1 0 0 0 0,-1 0 0 0 0,1-1-1 0 0,0 0 1 0 0,0 0 0 0 0,0-1-1 0 0,1 0-19 0 0,144 15 78 0 0,-141-17-231 0 0,0 0-1 0 0,0-1 1 0 0,0-1 0 0 0,0 0-1 0 0,-1 0 1 0 0,1-1 0 0 0,-1 0-1 0 0,0-1 1 0 0,7-4 153 0 0,18-12-4159 0 0,-4 0-5157 0 0,-22 13-2131 0 0</inkml:trace>
  <inkml:trace contextRef="#ctx0" brushRef="#br0" timeOffset="3657.106">4758 536 8786 0 0,'0'0'3886'0'0,"0"0"-1559"0"0,0 0-697 0 0,0 0-182 0 0,0 0-98 0 0,0 0-111 0 0,0 0-155 0 0,0 0-192 0 0,0 0-226 0 0,0 0-165 0 0,-33 18-130 0 0,-103 58-130 0 0,61-19 23 0 0,65-45-228 0 0,1-3-23 0 0,0 0 0 0 0,1 0 0 0 0,0 1 0 0 0,0 0-1 0 0,1 0 1 0 0,1 1 0 0 0,0 0 0 0 0,0 0 0 0 0,1 0-1 0 0,0 1 1 0 0,1 0 0 0 0,0 0 0 0 0,1 0 0 0 0,1 0 0 0 0,0 0-1 0 0,0 1 1 0 0,1-1 0 0 0,1 6-13 0 0,3-13 20 0 0,0 0 1 0 0,0 0-1 0 0,1-1 0 0 0,-1 1 0 0 0,1-1 1 0 0,0 0-1 0 0,0 0 0 0 0,1 0 1 0 0,-1 0-1 0 0,1-1 0 0 0,0 0 0 0 0,0 0 1 0 0,0 0-1 0 0,0 0 0 0 0,0-1 0 0 0,1 0 1 0 0,-1 0-1 0 0,1 0 0 0 0,-1-1 1 0 0,1 0-1 0 0,0 0 0 0 0,-1-1 0 0 0,1 1 1 0 0,0-1-1 0 0,0 0 0 0 0,0-1 1 0 0,-1 1-1 0 0,1-1 0 0 0,5-2-20 0 0,18-3 198 0 0,0-1 0 0 0,0-1 0 0 0,-1-2 0 0 0,0 0 0 0 0,-1-2 0 0 0,0-1 0 0 0,-1-2 0 0 0,0 0 1 0 0,-1-2-1 0 0,-1 0 0 0 0,-1-2 0 0 0,-1-1 0 0 0,0 0 0 0 0,-1-2 0 0 0,-2 0 0 0 0,12-18-198 0 0,8-5 170 0 0,-1-2-1 0 0,-3-1 1 0 0,-2-2 0 0 0,2-9-170 0 0,-25 40 5 0 0,0-1 0 0 0,-1-1 0 0 0,-1 0 1 0 0,-1 0-1 0 0,-1-1 0 0 0,-1 0 0 0 0,0 0 0 0 0,-2 0 1 0 0,-1 0-1 0 0,0-1 0 0 0,-2 1 0 0 0,-2-15-5 0 0,2 29-5 0 0,-1 1 0 0 0,-1-1 0 0 0,1 1 0 0 0,-1-1 0 0 0,-1 1 0 0 0,1 0-1 0 0,-1 0 1 0 0,0 0 0 0 0,-1 0 0 0 0,0 0 0 0 0,0 1 0 0 0,0 0 0 0 0,-1 0 0 0 0,0 0-1 0 0,0 0 1 0 0,-1 1 0 0 0,1-1 0 0 0,-1 1 0 0 0,0 1 0 0 0,0-1 0 0 0,-1 1 0 0 0,0 0-1 0 0,1 1 1 0 0,-1 0 0 0 0,0 0 0 0 0,-1 0 0 0 0,1 1 0 0 0,0 0 0 0 0,-1 0 0 0 0,1 1-1 0 0,-1 0 1 0 0,0 0 0 0 0,1 1 0 0 0,-1 0 0 0 0,0 0 0 0 0,1 1 0 0 0,-1 0 0 0 0,0 0 5 0 0,-9 5-8 0 0,2 0 0 0 0,-1 1 0 0 0,1 0 0 0 0,0 1 0 0 0,1 1 0 0 0,0 0 0 0 0,0 1 0 0 0,1 1 0 0 0,0 0 0 0 0,1 1 1 0 0,0 0-1 0 0,1 1 0 0 0,0 0 0 0 0,1 0 0 0 0,-3 7 8 0 0,5-8 3 0 0,1 1-1 0 0,0 0 1 0 0,0 0-1 0 0,2 0 1 0 0,-1 1 0 0 0,2-1-1 0 0,0 1 1 0 0,0 1-1 0 0,2-1 1 0 0,-1 0 0 0 0,2 1-1 0 0,0-1 1 0 0,1 1-1 0 0,0-1 1 0 0,1 1 0 0 0,1-1-1 0 0,0 1 1 0 0,1-1 0 0 0,0 0-1 0 0,1 0 1 0 0,1 0-1 0 0,1 0 1 0 0,-1-1 0 0 0,7 9-3 0 0,10 12 95 0 0,1 0 0 0 0,2-2 1 0 0,2 0-1 0 0,0-2 1 0 0,2-1-1 0 0,2-2 0 0 0,0 0 1 0 0,2-2-1 0 0,0-2 1 0 0,2-1-1 0 0,25 11-95 0 0,91 23 450 0 0,-144-56-1124 0 0,-26-3-5070 0 0,12 3-1680 0 0,1 0-5392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 4313 0 0,'0'0'1602'0'0,"0"0"-5"0"0,0 0 400 0 0,0 0 401 0 0,0 0 73 0 0,0 0-343 0 0,0 0-529 0 0,0 0-433 0 0,0 0-246 0 0,0 0-131 0 0,0 0-60 0 0,1-3-56 0 0,-1 4-605 0 0,0-1-1 0 0,1 0 1 0 0,-1 0-1 0 0,0 1 1 0 0,0-1-1 0 0,0 0 1 0 0,0 0-1 0 0,1 0 1 0 0,-1 1-1 0 0,0-1 1 0 0,0 0-1 0 0,0 0 1 0 0,1 0-1 0 0,-1 0 1 0 0,0 1 0 0 0,0-1-1 0 0,0 0 1 0 0,1 0-1 0 0,-1 0 1 0 0,0 0-1 0 0,0 0 1 0 0,1 0-1 0 0,-1 0 1 0 0,0 0-1 0 0,1 0 1 0 0,-1 0-1 0 0,0 0 1 0 0,0 0-1 0 0,1 0 1 0 0,-1 0-1 0 0,0 0 1 0 0,0 0-1 0 0,1 0 1 0 0,-1 0 0 0 0,0 0-1 0 0,0 0 1 0 0,1 0-1 0 0,-1 0 1 0 0,0-1-1 0 0,0 1 1 0 0,1 0-1 0 0,-1 0 1 0 0,0 0-1 0 0,0 0-67 0 0,-6 34 1129 0 0,-52 146-365 0 0,-27 60-463 0 0,-46 85-98 0 0,79-195-235 0 0,49-120-1492 0 0,10-28-307 0 0,30-49-3139 0 0,-17 21-5272 0 0,-12 31 1091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0 0 0,'0'0'737'0'0,"0"0"84"0"0,0 0 99 0 0,0 0 155 0 0,0 0 132 0 0,0 0 26 0 0,0 0-119 0 0,0 0-182 0 0,0 0-192 0 0,0 0-138 0 0,0 0-81 0 0,0-3 2028 0 0,1 2 7455 0 0,29-22-7214 0 0,-16 9-2618 0 0,88-56 349 0 0,-98 68-501 0 0,1 1 1 0 0,-1-1-1 0 0,1 1 1 0 0,-1 0-1 0 0,1 1 1 0 0,0-1-1 0 0,-1 1 0 0 0,1 0 1 0 0,0 0-1 0 0,0 0 1 0 0,-1 1-1 0 0,1-1 1 0 0,0 1-1 0 0,-1 0 1 0 0,1 1-1 0 0,-1-1 1 0 0,1 1-1 0 0,-1 0 1 0 0,0 0-1 0 0,0 0 1 0 0,0 0-1 0 0,0 1 1 0 0,0 0-1 0 0,0 0 1 0 0,-1 0-1 0 0,1 0 1 0 0,-1 0-1 0 0,0 1 1 0 0,0 0-1 0 0,2 3-20 0 0,5 10 89 0 0,-1 0 0 0 0,-1 1 0 0 0,0 0-1 0 0,-2 1 1 0 0,0 0 0 0 0,-1 0-1 0 0,-1 0 1 0 0,0 0 0 0 0,-2 1 0 0 0,0-1-1 0 0,-1 1 1 0 0,-1 0 0 0 0,-1-1 0 0 0,-1 3-89 0 0,2-13 20 0 0,-41 296 538 0 0,19-179-485 0 0,15-75-18 0 0,7-51-50 0 0,0 0-6 0 0,0 0 17 0 0,0 0 36 0 0,0 0-31 0 0,0 0-28 0 0,0 0-2 0 0,0 0 42 0 0,0 0 3 0 0,0 0 2 0 0,0 0 2 0 0,0 0 26 0 0,0 0 15 0 0,0-16 231 0 0,2-6-298 0 0,1-1 0 0 0,2 0 1 0 0,0 1-1 0 0,1-1 0 0 0,2 2 0 0 0,0-1 1 0 0,1 1-1 0 0,8-13-14 0 0,6-18 12 0 0,75-124-48 0 0,-36 83 35 0 0,-9 46 20 0 0,-51 46-19 0 0,-1 0 0 0 0,1 0 0 0 0,0 0 0 0 0,-1 1 0 0 0,1-1 0 0 0,0 1 0 0 0,-1-1 0 0 0,1 1 0 0 0,0 0 0 0 0,0-1 0 0 0,-1 1 0 0 0,1 0 0 0 0,0 0 0 0 0,0 0 0 0 0,0 1 0 0 0,-1-1 0 0 0,1 0 0 0 0,0 1 0 0 0,-1-1 0 0 0,1 1 0 0 0,0-1 0 0 0,-1 1 1 0 0,1 0-1 0 0,0 0 0 0 0,-1 0 0 0 0,1 0 0 0 0,-1 0 0 0 0,0 0 0 0 0,1 0 0 0 0,-1 0 0 0 0,0 1 0 0 0,0-1 0 0 0,1 0 0 0 0,17 48 41 0 0,-13-28-12 0 0,-2-1-1 0 0,0 1 0 0 0,-2 1 1 0 0,0-1-1 0 0,-1 0 0 0 0,-1 1 1 0 0,-2-1-1 0 0,-1 14-28 0 0,-20 70 113 0 0,-6 23-27 0 0,10-61-50 0 0,19-64 253 0 0,0-23-158 0 0,12-22-127 0 0,2 1 0 0 0,1 1 0 0 0,2 0 0 0 0,2 2 0 0 0,2-1-4 0 0,4-9-11 0 0,39-80-2 0 0,-24 72-10 0 0,-38 54 20 0 0,0-1-1 0 0,1 1 1 0 0,0 0-1 0 0,-1 0 1 0 0,1 0-1 0 0,0 0 1 0 0,0 0-1 0 0,0 1 1 0 0,1-1-1 0 0,-1 1 1 0 0,0 0-1 0 0,0 0 0 0 0,1 0 1 0 0,-1 0-1 0 0,1 0 1 0 0,-1 1-1 0 0,1 0 1 0 0,-1 0-1 0 0,3 0 4 0 0,-4 0 0 0 0,1-1 0 0 0,-1 1 0 0 0,0 0-1 0 0,1 1 1 0 0,-1-1 0 0 0,0 0 0 0 0,1 1-1 0 0,-1-1 1 0 0,0 1 0 0 0,0 0-1 0 0,1 0 1 0 0,-1 0 0 0 0,0 0 0 0 0,0 0-1 0 0,0 0 1 0 0,0 0 0 0 0,0 1 0 0 0,0-1-1 0 0,-1 1 1 0 0,1-1 0 0 0,0 1-1 0 0,-1 0 1 0 0,1 0 0 0 0,-1-1 0 0 0,0 1-1 0 0,0 0 1 0 0,1 2 0 0 0,1-1 7 0 0,2 7 2 0 0,0-1 0 0 0,0 1 0 0 0,-1 1 0 0 0,0-1 0 0 0,0 1 0 0 0,-1-1 0 0 0,-1 1 0 0 0,0 0-1 0 0,0 0 1 0 0,-1 0 0 0 0,-1 0 0 0 0,0 0 0 0 0,0 0 0 0 0,-1 0 0 0 0,-1 3-9 0 0,-18 75 90 0 0,-2 6-59 0 0,11-28 13 0 0,4-20 24 0 0,-7-17 119 0 0,2-8-187 0 0,12-22-57 0 0,0 0-51 0 0,0 0-26 0 0,0-13-3407 0 0,0 7-348 0 0,0 3-4047 0 0,0 3-4506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5625 0 0,'0'0'2609'0'0,"0"0"-546"0"0,0 0-227 0 0,0 0 121 0 0,0 0 74 0 0,0 0-105 0 0,0 0-263 0 0,0 0-358 0 0,0 0-339 0 0,0 0-213 0 0,0 0-137 0 0,0 0-73 0 0,-5 0 13 0 0,-15-3-12 0 0,15 3-20 0 0,5 0-14 0 0,0 0-53 0 0,0 0-49 0 0,26 0 1877 0 0,319 14 338 0 0,-276-17-2369 0 0,-69 3-285 0 0,0 0-53 0 0,13-4-4458 0 0,-10 4-6 0 0,0 0-8043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3521 0 0,'0'0'2412'0'0,"0"0"-317"0"0,0 0-108 0 0,0 0 85 0 0,0 0 44 0 0,0 0-141 0 0,0 0-320 0 0,0 0-372 0 0,0 0-289 0 0,0 0-193 0 0,0 0-125 0 0,0 0-66 0 0,0 0-42 0 0,1 16 2227 0 0,-38 78 42 0 0,24-72-2589 0 0,-146 202 951 0 0,13-65-785 0 0,84-100-249 0 0,36-18-128 0 0,12-37-592 0 0,18-33-1296 0 0,-3 24 1532 0 0,6-19-2376 0 0,-3 11-1103 0 0,0-1-5856 0 0,-3 6-1934 0 0</inkml:trace>
  <inkml:trace contextRef="#ctx0" brushRef="#br0" timeOffset="460.616">69 23 11650 0 0,'0'0'1958'0'0,"0"0"-265"0"0,0 0-46 0 0,0 0 69 0 0,0 0 6 0 0,0 0-161 0 0,0 0-311 0 0,0 0-317 0 0,0 0-223 0 0,0 0-173 0 0,0 0-115 0 0,0 0-53 0 0,0 0-25 0 0,-3 4 10 0 0,2-3-305 0 0,-1 1 1 0 0,1 0-1 0 0,0 0 1 0 0,0 0-1 0 0,0 0 1 0 0,0 0 0 0 0,0 1-1 0 0,1-1 1 0 0,-1 0-1 0 0,1 0 1 0 0,-1 0-1 0 0,1 1 1 0 0,0-1-1 0 0,-1 0 1 0 0,1 1 0 0 0,1-1-1 0 0,-1 0 1 0 0,0 0-1 0 0,0 1 1 0 0,1-1-1 0 0,-1 0 1 0 0,1 0-1 0 0,0 0 1 0 0,0 1-1 0 0,0-1 1 0 0,1 1-50 0 0,140 233 2248 0 0,-31-42-1661 0 0,-54-121-484 0 0,-38-51-27 0 0,-19-21-88 0 0,2-1-17 0 0,-2 0 6 0 0,0 0 30 0 0,0 0-15 0 0,0 0 25 0 0,0 0 2 0 0,0 0-38 0 0,0 0 18 0 0,0 0-26 0 0,0 0-24 0 0,0 0-21 0 0,-6-44-3492 0 0,4 27 1306 0 0,0-2-5049 0 0,1 11-4716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0,'0'0'1216'0'0,"0"0"543"0"0,0 0 238 0 0,0 0-66 0 0,0 0-233 0 0,0 0-265 0 0,0 0-145 0 0,0 0-22 0 0,0 0 10 0 0,0 0 17 0 0,0 0-41 0 0,0 0-103 0 0,12 8 9721 0 0,-8-5-9417 0 0,-3-3-1336 0 0,-1 0-26 0 0,28 11 676 0 0,-5-3-614 0 0,1-1 0 0 0,0 0 0 0 0,0-2 0 0 0,0-1 0 0 0,1-1 0 0 0,0-1 0 0 0,-1-1 0 0 0,14-1-153 0 0,105 3 282 0 0,-60 1-152 0 0,-82-4-106 0 0,-1 0-10 0 0,0 0-17 0 0,0 0 19 0 0,0 0-17 0 0,0 0 13 0 0,0 0-10 0 0,0 0 16 0 0,0 0-1 0 0,0 0-6 0 0,0 0-21 0 0,0 0 0 0 0,0 0-4 0 0,0 0 10 0 0,0 0 24 0 0,0 0 4 0 0,0 0-25 0 0,0 0-2 0 0,0 0 23 0 0,0 0 8 0 0,0 0-8 0 0,0 0-9 0 0,0 0-48 0 0,0 0-13 0 0,0 0 17 0 0,0 0-12 0 0,-9-2-2706 0 0,6 1-1499 0 0,2 0-4143 0 0,-1 1-3682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5369 0 0,'0'0'2091'0'0,"0"0"-217"0"0,0 0-28 0 0,0 0 178 0 0,0 0 91 0 0,0 0-116 0 0,0 0-296 0 0,0 0-346 0 0,0 0-270 0 0,0 0-206 0 0,0 0-126 0 0,0 0-88 0 0,0 0-40 0 0,-3 3-26 0 0,2-2-255 0 0,-8 6-394 0 0,5 1 3081 0 0,19-5-2114 0 0,12 0-586 0 0,1-1 1 0 0,-1-1-1 0 0,0-1 0 0 0,1-1 0 0 0,-1-2 1 0 0,18-4-334 0 0,3 1 239 0 0,23-6 29 0 0,37-2-97 0 0,-108 13 700 0 0,0-1-3690 0 0,0 2-8666 0 0,0 0-1517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13763 0 0,'0'0'2346'0'0,"0"0"-629"0"0,0 0-358 0 0,0 0 24 0 0,0 0 100 0 0,0 0-109 0 0,0 0-220 0 0,0 0-280 0 0,0 0-225 0 0,0 0-120 0 0,0 0-81 0 0,0 0-58 0 0,0 0-80 0 0,-2 2-35 0 0,-6 6-142 0 0,1 1 1 0 0,0-1-1 0 0,0 1 1 0 0,1 1-1 0 0,0-1 1 0 0,1 1-1 0 0,0 0 1 0 0,1 0-1 0 0,0 0 0 0 0,1 1 1 0 0,0 0-1 0 0,0 0 1 0 0,1-1-1 0 0,0 1 1 0 0,1 1-1 0 0,0-1 0 0 0,2 8-133 0 0,0-17 20 0 0,1 0 0 0 0,-1 0 0 0 0,1 0 0 0 0,0 0 0 0 0,0 0 0 0 0,0 0 0 0 0,0-1-1 0 0,0 1 1 0 0,0-1 0 0 0,0 0 0 0 0,0 1 0 0 0,1-1 0 0 0,-1 0 0 0 0,1 0 0 0 0,-1 0-1 0 0,0-1 1 0 0,1 1 0 0 0,0-1 0 0 0,-1 1 0 0 0,1-1 0 0 0,-1 0 0 0 0,1 0 0 0 0,-1 0-1 0 0,1 0 1 0 0,0 0 0 0 0,-1-1 0 0 0,1 1 0 0 0,-1-1 0 0 0,1 0 0 0 0,1 0-20 0 0,9 0-7 0 0,0-15-1320 0 0,-13 4-3026 0 0,-1 3-3305 0 0,1 6-4843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 0 0 0,'0'0'671'0'0,"0"0"862"0"0,0 0 233 0 0,0 0-3 0 0,0 0-36 0 0,0 0 34 0 0,0 0-5 0 0,0 0-117 0 0,0 0-135 0 0,0 0-183 0 0,0 0-161 0 0,0 0-111 0 0,0 0-66 0 0,9 5 1528 0 0,-5-3 5637 0 0,-67 3-7919 0 0,1 3 1 0 0,0 2-1 0 0,0 4 1 0 0,1 1-1 0 0,-27 13-229 0 0,84-27 13 0 0,-154 54 178 0 0,145-51-149 0 0,14-4-38 0 0,-1 0-1 0 0,1 0 1 0 0,-1 1-1 0 0,0-1 1 0 0,1 0-1 0 0,-1 0 1 0 0,0 1-1 0 0,1-1 1 0 0,-1 0-1 0 0,0 0 1 0 0,1 1-1 0 0,-1-1 1 0 0,0 0-1 0 0,1 1 1 0 0,-1-1-1 0 0,0 0 1 0 0,0 1-1 0 0,1-1 1 0 0,-1 0-1 0 0,0 1 1 0 0,0-1-1 0 0,0 1 1 0 0,0-1-1 0 0,0 0 1 0 0,1 1 0 0 0,-1-1-1 0 0,0 1 1 0 0,0-1-1 0 0,0 1 1 0 0,0-1-1 0 0,0 0 1 0 0,0 1-1 0 0,0-1 1 0 0,-1 1-1 0 0,1-1 1 0 0,0 1-1 0 0,0-1 1 0 0,0 0-1 0 0,0 1 1 0 0,0-1-1 0 0,-1 1 1 0 0,1-1-1 0 0,0 0 1 0 0,0 1-1 0 0,-1-1 1 0 0,1 0-1 0 0,0 1 1 0 0,-1-1-1 0 0,1 0 1 0 0,0 0-1 0 0,-1 1 1 0 0,1-1 0 0 0,0 0-1 0 0,-1 0 1 0 0,1 1-1 0 0,0-1 1 0 0,-1 0-1 0 0,1 0 1 0 0,-1 0-1 0 0,1 0 1 0 0,0 0-1 0 0,-1 0 1 0 0,1 0-1 0 0,-1 0 1 0 0,1 0-1 0 0,-1 0-3 0 0,11 8 13 0 0,0-2 1 0 0,1 1-1 0 0,0-2 0 0 0,0 1 0 0 0,0-1 0 0 0,0-1 1 0 0,1 0-1 0 0,0-1 0 0 0,0 0 0 0 0,0-1 0 0 0,0 0 0 0 0,0 0 1 0 0,0-2-1 0 0,1 0 0 0 0,2 0-13 0 0,69 9 138 0 0,66 16-42 0 0,-85-9-61 0 0,-28-8 16 0 0,-36-6-59 0 0,0-1 16 0 0,-1-1 16 0 0,0 0-8 0 0,0 0 2 0 0,-34 22 113 0 0,-152 69 56 0 0,-55-6-121 0 0,140-47-97 0 0,-173 78 30 0 0,266-111-12 0 0,8-5 13 0 0,0 0 0 0 0,1 0 0 0 0,-1 1-1 0 0,0-1 1 0 0,0 0 0 0 0,0 1 0 0 0,1-1-1 0 0,-1 0 1 0 0,0 1 0 0 0,0-1 0 0 0,0 0-1 0 0,0 1 1 0 0,0-1 0 0 0,0 0 0 0 0,0 1-1 0 0,0-1 1 0 0,1 0 0 0 0,-1 1 0 0 0,0-1-1 0 0,-1 0 1 0 0,1 1 0 0 0,0-1 0 0 0,0 1-1 0 0,0-1 1 0 0,0 0 0 0 0,0 1 0 0 0,0-1-1 0 0,0 0 1 0 0,0 1 0 0 0,-1-1 0 0 0,1 0-1 0 0,0 1 1 0 0,0-1 0 0 0,0 0 0 0 0,-1 0-1 0 0,1 1 1 0 0,0-1 0 0 0,-1 0 0 0 0,1 0-1 0 0,0 1 1 0 0,0-1 0 0 0,-1 0 0 0 0,1 0-1 0 0,0 0 1 0 0,-1 0 0 0 0,1 1 0 0 0,0-1-1 0 0,-1 0 1 0 0,1 0 0 0 0,42 4 63 0 0,1-2-1 0 0,0-2 1 0 0,0-2 0 0 0,0-1-1 0 0,11-4-62 0 0,23-1 98 0 0,280-29 222 0 0,-20 15-104 0 0,-306 22-216 0 0,-60-8-1556 0 0,17 8 415 0 0,-12 0-1570 0 0,8 4-6635 0 0,7 0-3850 0 0</inkml:trace>
  <inkml:trace contextRef="#ctx0" brushRef="#br0" timeOffset="1294.285">578 820 10346 0 0,'0'0'2454'0'0,"0"0"-807"0"0,0 0-269 0 0,0 0 163 0 0,0 0 202 0 0,0 0-32 0 0,0 0-268 0 0,0 0-376 0 0,0 0-289 0 0,0 0-134 0 0,0 0-77 0 0,0 0-44 0 0,0 0-30 0 0,2-1-46 0 0,0-9 2264 0 0,1-8-2236 0 0,-11 20-441 0 0,1-1-739 0 0,6-3-3839 0 0,1-3-3743 0 0,0 5-4698 0 0</inkml:trace>
  <inkml:trace contextRef="#ctx0" brushRef="#br0" timeOffset="2888.379">1123 106 6689 0 0,'0'0'2290'0'0,"0"0"-552"0"0,0 0-316 0 0,0 0-70 0 0,0 0 26 0 0,0 0-26 0 0,0 0-199 0 0,0 0-260 0 0,0 0-231 0 0,0 0-127 0 0,0 0-59 0 0,0 0 23 0 0,0 0 12 0 0,9-11-23 0 0,26-37-8 0 0,24 13 1525 0 0,-40 30-1473 0 0,-17 4-488 0 0,1 0 1 0 0,0 0 0 0 0,0 0 0 0 0,-1 0 0 0 0,1 1 0 0 0,0-1 0 0 0,0 1 0 0 0,0 0 0 0 0,0 0 0 0 0,-1 0 0 0 0,1 0 0 0 0,0 0-1 0 0,0 0 1 0 0,0 1 0 0 0,0 0 0 0 0,-1-1 0 0 0,1 1 0 0 0,0 0 0 0 0,-1 1 0 0 0,1-1 0 0 0,-1 0 0 0 0,1 1 0 0 0,-1-1 0 0 0,1 1-1 0 0,-1 0 1 0 0,0 0 0 0 0,0 0 0 0 0,0 0 0 0 0,0 0 0 0 0,0 0 0 0 0,0 0 0 0 0,-1 1 0 0 0,1-1 0 0 0,-1 1 0 0 0,0-1-1 0 0,0 1 1 0 0,1 0 0 0 0,-2-1 0 0 0,2 2-45 0 0,16 115 581 0 0,-32 77-245 0 0,-39-17-45 0 0,37-145 388 0 0,19-52-650 0 0,0 0 0 0 0,1 1 0 0 0,1-1 1 0 0,1 1-1 0 0,0 0 0 0 0,2 1 0 0 0,-1-1 0 0 0,2 1 1 0 0,0 1-1 0 0,11-13-29 0 0,-6 4 22 0 0,6-11-37 0 0,2 1-1 0 0,1 0 1 0 0,1 2 0 0 0,2 1-1 0 0,10-8 16 0 0,-33 35-1 0 0,0 1-1 0 0,1 1 1 0 0,-1-1-1 0 0,1 0 1 0 0,0 1-1 0 0,0 0 1 0 0,0 0-1 0 0,0 0 1 0 0,0 0-1 0 0,1 1 1 0 0,-1-1-1 0 0,0 1 1 0 0,1 0-1 0 0,-1 1 1 0 0,1-1-1 0 0,-1 1 1 0 0,1 0-1 0 0,2 0 2 0 0,-4 1 1 0 0,-1 0 0 0 0,0 0-1 0 0,0 0 1 0 0,0 0-1 0 0,0 1 1 0 0,0-1 0 0 0,0 1-1 0 0,0-1 1 0 0,-1 1 0 0 0,1 0-1 0 0,-1 0 1 0 0,1 0-1 0 0,-1-1 1 0 0,1 2 0 0 0,-1-1-1 0 0,0 0 1 0 0,0 0-1 0 0,0 0 1 0 0,0 0 0 0 0,0 1-1 0 0,-1-1 1 0 0,1 0 0 0 0,-1 1-1 0 0,1-1 1 0 0,-1 0-1 0 0,0 2 0 0 0,2 24 32 0 0,-2-1-1 0 0,-1 1 0 0 0,-1-1 0 0 0,-1 1 1 0 0,-6 22-32 0 0,-2 24 30 0 0,7-1-105 0 0,4-72 69 0 0,0-1 3 0 0,37-26-13 0 0,-8-3 23 0 0,-1-1 0 0 0,-2-1 0 0 0,-1-1 0 0 0,11-20-7 0 0,53-79 37 0 0,-62 104-62 0 0,-25 56 57 0 0,-1 230 742 0 0,-4-100-942 0 0,6-156-592 0 0,-1-3-3398 0 0,0 0-494 0 0,0 0-7468 0 0</inkml:trace>
  <inkml:trace contextRef="#ctx0" brushRef="#br0" timeOffset="3390.018">2029 692 15011 0 0,'0'0'1877'0'0,"0"0"-500"0"0,0 0-110 0 0,0 0 109 0 0,0 0 62 0 0,0 0-154 0 0,0 0-343 0 0,0 0-363 0 0,0 0-208 0 0,0 0-90 0 0,0 0-3 0 0,0 0 27 0 0,0 2 10 0 0,-8 131 2037 0 0,8-132-2360 0 0,0-1 15 0 0,0 0-12 0 0,0 0-18 0 0,0 0-15 0 0,0 0-25 0 0,0 0-74 0 0,0 0-46 0 0,0-22-4160 0 0,0 19 3190 0 0,0-2-1777 0 0,1 2-3103 0 0,0-1-6018 0 0</inkml:trace>
  <inkml:trace contextRef="#ctx0" brushRef="#br0" timeOffset="3789.083">2134 375 11955 0 0,'0'0'2348'0'0,"0"0"-636"0"0,0 0-187 0 0,0 0 72 0 0,0 0 80 0 0,0 0-120 0 0,0 0-268 0 0,0 0-293 0 0,0 0-260 0 0,0 0-170 0 0,0 0-72 0 0,0 0-58 0 0,0 0-50 0 0,-8-10 535 0 0,-9 24-469 0 0,18-14-444 0 0,-1 0-12 0 0,0 0 44 0 0,0 0 14 0 0,0 0 28 0 0,0 0-23 0 0,-6 6-3414 0 0,6-5-1884 0 0,0-1-7115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 0 0 0,'0'0'1034'0'0,"0"0"514"0"0,0 0 415 0 0,0 0 300 0 0,0 0 102 0 0,0 0-89 0 0,0 0-263 0 0,0 0-312 0 0,0 0-279 0 0,0 0-209 0 0,0 0-142 0 0,0 0-121 0 0,0 0-79 0 0,5 7 3602 0 0,-40 60-2918 0 0,-17 8-936 0 0,-4-1 0 0 0,-3-4 0 0 0,-59 57-619 0 0,79-87 72 0 0,-23 20 60 0 0,50-52-2172 0 0,9-25-5528 0 0,1 8-589 0 0,2 5-2857 0 0</inkml:trace>
  <inkml:trace contextRef="#ctx0" brushRef="#br0" timeOffset="3828.054">89 80 0 0 0,'0'0'531'0'0,"0"0"558"0"0,0 0 308 0 0,0 0 174 0 0,0 0 66 0 0,0 0-35 0 0,0 0-99 0 0,0 0-156 0 0,0 0-101 0 0,0 0-81 0 0,2-9-19 0 0,0-2-630 0 0,1-7-44 0 0,-2-3 3725 0 0,-1 21-3581 0 0,-10-19 4846 0 0,10 18-5155 0 0,1 1 3423 0 0,6 17-3364 0 0,38 49 355 0 0,102 143 143 0 0,-75-99-546 0 0,-31-47-119 0 0,0-11-25 0 0,-21-22-280 0 0,-4-1-8 0 0,-15-29 77 0 0,-1 0 2 0 0,0 0 18 0 0,0 0-11 0 0,0 0-11 0 0,0 0-36 0 0,0 0-42 0 0,0 0-18 0 0,0 0-61 0 0,0 0-66 0 0,0 0-96 0 0,-8 0-4714 0 0,3 0-2381 0 0,3 0-4862 0 0</inkml:trace>
  <inkml:trace contextRef="#ctx0" brushRef="#br0" timeOffset="4399.015">748 558 6689 0 0,'0'0'3182'0'0,"0"0"-890"0"0,0 0-377 0 0,0 0 53 0 0,0 0-29 0 0,0 0-213 0 0,0 0-386 0 0,0 0-393 0 0,0 0-207 0 0,0 0-73 0 0,0 0-14 0 0,0 0-6 0 0,0 0 8 0 0,4 1 1835 0 0,-37 71-254 0 0,13-12-2122 0 0,19-54-101 0 0,-1-1 12 0 0,1 1 1 0 0,0 0-1 0 0,0-1 0 0 0,0 1 0 0 0,1 0 1 0 0,0 0-1 0 0,0-1 0 0 0,0 1 0 0 0,1 0 1 0 0,0 0-1 0 0,0-1 0 0 0,0 1 0 0 0,1 0 1 0 0,0-1-1 0 0,0 1-25 0 0,-1-5 20 0 0,0 0 0 0 0,0 1 0 0 0,1-1-1 0 0,-1 0 1 0 0,0 0 0 0 0,1 0 0 0 0,-1 0 0 0 0,1 0 0 0 0,-1 0 0 0 0,1 0 0 0 0,-1-1 0 0 0,1 1-1 0 0,0-1 1 0 0,-1 1 0 0 0,1-1 0 0 0,0 1 0 0 0,0-1 0 0 0,-1 0 0 0 0,1 0 0 0 0,0 0 0 0 0,0 0-1 0 0,-1 0 1 0 0,1 0 0 0 0,0 0 0 0 0,-1-1 0 0 0,1 1 0 0 0,0-1 0 0 0,-1 1 0 0 0,1-1 0 0 0,0 0-1 0 0,-1 1 1 0 0,1-1 0 0 0,-1 0 0 0 0,1 0 0 0 0,-1 0 0 0 0,0 0 0 0 0,1 0 0 0 0,-1-1 0 0 0,0 1-1 0 0,0 0 1 0 0,0-1 0 0 0,0 1 0 0 0,0 0 0 0 0,0-1 0 0 0,0 0 0 0 0,0 0-20 0 0,1-13-511 0 0,-2-16-2158 0 0,-7 15-8877 0 0,3 12-906 0 0</inkml:trace>
  <inkml:trace contextRef="#ctx0" brushRef="#br0" timeOffset="4927.645">818 223 3753 0 0,'0'0'4170'0'0,"0"0"-1623"0"0,0 0-630 0 0,0 0-66 0 0,0 0-52 0 0,0 0-180 0 0,0 0-296 0 0,0 0-314 0 0,0 0-199 0 0,0 0-101 0 0,0 0-51 0 0,0 0-11 0 0,0 0-22 0 0,0-4-65 0 0,0-10-28 0 0,-29 25 2512 0 0,-2 14-2376 0 0,31-24-615 0 0,0-1-5 0 0,0 0 1 0 0,0 0 5 0 0,0 0 0 0 0,0 0 14 0 0,0 0-21 0 0,12-22 508 0 0,4 4-1353 0 0,-9 15-2880 0 0,1 1-4221 0 0,-4 2-4838 0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0 0 0,'0'0'659'0'0,"0"0"924"0"0,0 0 443 0 0,0 0 157 0 0,0 0-5 0 0,0 0-194 0 0,0 0-261 0 0,0 0-252 0 0,0 0-219 0 0,0 0-186 0 0,0 0-154 0 0,5 23 3011 0 0,-3-16-3581 0 0,-1 1-1 0 0,0 0 0 0 0,0 0 0 0 0,-1 0 0 0 0,0 0 0 0 0,-1 0 1 0 0,0 0-1 0 0,0 0 0 0 0,0 0 0 0 0,-1 0 0 0 0,-1 3-341 0 0,-5 10 130 0 0,0 0 0 0 0,0-1 0 0 0,-2 0 0 0 0,-1-1 0 0 0,0 0-1 0 0,-2-1 1 0 0,0 0 0 0 0,0-1 0 0 0,-2-1 0 0 0,0 0 0 0 0,-14 11-130 0 0,0-12-1081 0 0,38-33-12093 0 0,-5 10 1711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0 0 0,'0'0'1010'0'0,"0"0"351"0"0,0 0 220 0 0,0 0 174 0 0,0 0 138 0 0,0 0 50 0 0,4-2-32 0 0,12-5-154 0 0,-12 5-237 0 0,-4 2-272 0 0,0 0-222 0 0,0 0-114 0 0,0 0-88 0 0,0 0-90 0 0,0 0-110 0 0,0 0-137 0 0,0 0-115 0 0,0 0-79 0 0,2 12 1358 0 0,34 58 318 0 0,-20-37-1688 0 0,-2 2 1 0 0,-1 0-1 0 0,-2 0 0 0 0,-1 1 1 0 0,4 32-282 0 0,15 50 293 0 0,11 76 78 0 0,-39-186-348 0 0,1 1 0 0 0,0 0-1 0 0,0-1 1 0 0,1 0 0 0 0,0 1 0 0 0,0-1 0 0 0,1 0 0 0 0,0-1 0 0 0,0 1 0 0 0,1-1-1 0 0,0 1 1 0 0,1-2 0 0 0,3 5-23 0 0,-9-11 46 0 0,1 1 0 0 0,0-1 0 0 0,0 0 0 0 0,-1 0 0 0 0,1 1 0 0 0,0-1 0 0 0,0 0 0 0 0,-1 0 0 0 0,1 0 0 0 0,0 0 1 0 0,0 0-1 0 0,0 0 0 0 0,-1 0 0 0 0,1 0 0 0 0,0 0 0 0 0,0 0 0 0 0,-1-1 0 0 0,1 1 0 0 0,0 0 0 0 0,0 0 0 0 0,-1-1 0 0 0,1 1 0 0 0,0 0 0 0 0,0-1 0 0 0,-1 1 0 0 0,1-1 0 0 0,-1 1 0 0 0,1-1 0 0 0,0 1 0 0 0,-1-1 0 0 0,1 0 0 0 0,-1 1 0 0 0,1-1 0 0 0,-1 0 0 0 0,0 1 0 0 0,1-1 0 0 0,-1 0 0 0 0,0 1 0 0 0,1-1 0 0 0,-1 0 0 0 0,0 0 0 0 0,0 1 1 0 0,0-1-1 0 0,1 0 0 0 0,-1 0 0 0 0,0 0 0 0 0,0 1 0 0 0,0-1 0 0 0,0 0 0 0 0,-1 0 0 0 0,1 0 0 0 0,0 1 0 0 0,0-1 0 0 0,0 0 0 0 0,-1 0 0 0 0,1 1 0 0 0,0-1 0 0 0,-1 0 0 0 0,1 1 0 0 0,0-1 0 0 0,-1 0-46 0 0,2-11-414 0 0,27-84 442 0 0,-17 60-25 0 0,20-70 28 0 0,-4 0 1 0 0,-5-2-1 0 0,0-36-31 0 0,-18-66 151 0 0,-4 209-140 0 0,0 1-2 0 0,0 0-20 0 0,0 0-6 0 0,0 0-4 0 0,0 0 1 0 0,0 0-14 0 0,-2 37-278 0 0,2-24 246 0 0,13 47-2047 0 0,-4-49-831 0 0,-6-6-923 0 0,0-2-1913 0 0,-1 1-6267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7122 0 0,'0'0'2635'0'0,"0"0"-794"0"0,0 0-316 0 0,0 0 46 0 0,0 0 74 0 0,0 0-99 0 0,0 0-299 0 0,0 0-352 0 0,0 0-251 0 0,0 0-126 0 0,0 0-20 0 0,0 0 13 0 0,0 0 7 0 0,3 0-5 0 0,103 0 3904 0 0,223-7-1563 0 0,-232-1-2609 0 0,-96 8-234 0 0,-1 0 16 0 0,0 0-25 0 0,0 0 4 0 0,0 0-1 0 0,0 0-5 0 0,0 0 8 0 0,0 0-37 0 0,0 0-11 0 0,-21 0-4048 0 0,-14 5-2270 0 0,19 1-1602 0 0,7-2-3673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7098 0 0,'0'0'4423'0'0,"0"0"-1758"0"0,0 0-812 0 0,0 0-242 0 0,0 0-84 0 0,0 0-81 0 0,0 0-176 0 0,0 0-263 0 0,0 0-217 0 0,0 0-51 0 0,0 0-7 0 0,0 0-14 0 0,8 2-23 0 0,171 3 1891 0 0,-73-12-2108 0 0,-5 1-2495 0 0,-36 0-8284 0 0,-51 3-2298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8514 0 0,'0'0'2534'0'0,"0"0"-466"0"0,0 0-119 0 0,0 0 67 0 0,0 0-73 0 0,0 0-293 0 0,0 0-413 0 0,0 0-344 0 0,0 0-180 0 0,0 0-101 0 0,0 0-68 0 0,0 0-44 0 0,0 0-62 0 0,1 2-2 0 0,-19 103 2248 0 0,18-82-2010 0 0,0-24-3995 0 0,0-14-8215 0 0,0 11-587 0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9362 0 0,'0'0'2299'0'0,"0"0"-360"0"0,0 0-172 0 0,0 0-90 0 0,0 0-152 0 0,0 0-254 0 0,0 0-332 0 0,0 0-277 0 0,0 0-149 0 0,0 0-90 0 0,0 0 1 0 0,0 0 17 0 0,0 0-1 0 0,-6 15 15 0 0,-16 47-21 0 0,4 68 1169 0 0,18-116-1493 0 0,-3 7-43 0 0,2 0 1 0 0,1 1 0 0 0,0-1-1 0 0,2 0 1 0 0,0 0 0 0 0,2-1 0 0 0,0 1-1 0 0,1-1 1 0 0,1 1 0 0 0,1-1-1 0 0,3 5-67 0 0,-8-21 28 0 0,0-1 0 0 0,1 1 0 0 0,0 0 0 0 0,0-1-1 0 0,0 0 1 0 0,0 1 0 0 0,0-1 0 0 0,1-1 0 0 0,-1 1-1 0 0,1 0 1 0 0,0-1 0 0 0,0 0 0 0 0,0 0 0 0 0,0 0-1 0 0,0 0 1 0 0,0-1 0 0 0,0 1 0 0 0,1-1 0 0 0,-1 0-1 0 0,1 0 1 0 0,-1-1 0 0 0,0 0 0 0 0,1 1 0 0 0,-1-1-1 0 0,1-1 1 0 0,-1 1 0 0 0,1-1 0 0 0,-1 1 0 0 0,1-1-1 0 0,-1-1 1 0 0,0 1 0 0 0,0-1 0 0 0,0 1 0 0 0,1-1-1 0 0,-2 0 1 0 0,1-1 0 0 0,0 1 0 0 0,1-1-28 0 0,13-13 102 0 0,1 0 0 0 0,-2-2 1 0 0,0 0-1 0 0,-2 0 0 0 0,0-2 0 0 0,-1 0 1 0 0,0 0-1 0 0,-2-1 0 0 0,-1-1 1 0 0,6-14-103 0 0,0 4 36 0 0,101-213 109 0 0,-76 200-22 0 0,-39 89-13 0 0,-3 232 354 0 0,-18 111-206 0 0,13-269-224 0 0,-5-1 0 0 0,-14 56-34 0 0,20-143 9 0 0,-2-1 1 0 0,-1 1-1 0 0,-2-1 1 0 0,0-1-1 0 0,-2 0 1 0 0,-1 0-1 0 0,-1-1 1 0 0,-1-1-1 0 0,-7 9-9 0 0,16-29 12 0 0,-1 0 0 0 0,1 0 1 0 0,-1 0-1 0 0,0-1 0 0 0,0 1 0 0 0,-1-1 0 0 0,1-1 0 0 0,-1 1 0 0 0,0-1 0 0 0,-1-1 1 0 0,-6 4-14 0 0,12-6 9 0 0,-1-1 0 0 0,1 1-1 0 0,-1 0 1 0 0,1-1 0 0 0,-1 1-1 0 0,1-1 1 0 0,-1 0 0 0 0,1 0-1 0 0,-1 0 1 0 0,1 0 0 0 0,-1 0-1 0 0,1-1 1 0 0,-1 1 0 0 0,1-1-1 0 0,0 1 1 0 0,-1-1 0 0 0,1 0-1 0 0,0 0 1 0 0,-1 0 0 0 0,1 0-1 0 0,0 0 1 0 0,0-1-1 0 0,0 1 1 0 0,0-1 0 0 0,0 1-1 0 0,0-1 1 0 0,0 0 0 0 0,1 0-1 0 0,-1 0 1 0 0,1 0 0 0 0,-1 0-1 0 0,1 0 1 0 0,0 0 0 0 0,-1 0-1 0 0,1-1 1 0 0,0 1 0 0 0,1 0-1 0 0,-1-2-7 0 0,-4-15 7 0 0,1-1-1 0 0,2 1 1 0 0,0 0 0 0 0,1-1-1 0 0,0 1 1 0 0,2-1-1 0 0,0 1 1 0 0,2-1-1 0 0,0 1 1 0 0,1 0 0 0 0,0 0-1 0 0,2 1 1 0 0,0-1-1 0 0,2 1 1 0 0,1-2-7 0 0,6-19-110 0 0,2 1-1 0 0,2 1 1 0 0,2 0 0 0 0,1 2-1 0 0,1 0 1 0 0,2 2 0 0 0,27-28 110 0 0,-41 48-830 0 0,11-10-303 0 0,-14 19-3088 0 0,1 2-3702 0 0,-8 2-4469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14467 0 0,'0'0'2249'0'0,"0"0"-428"0"0,0 0-155 0 0,0 0-76 0 0,0 0-158 0 0,0 0-222 0 0,0 0-289 0 0,0 0-261 0 0,0 0-104 0 0,0 0-24 0 0,0 0-11 0 0,0 0 23 0 0,0 0-62 0 0,1 14-92 0 0,4 43-58 0 0,-33 13 233 0 0,-10 18-361 0 0,36-81-2297 0 0,10-22-6916 0 0,-6 12-3030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11586 0 0,'0'0'3440'0'0,"0"0"-1292"0"0,0 0-461 0 0,0 0-50 0 0,0 0-104 0 0,0 0-192 0 0,0 0-310 0 0,0 0-283 0 0,0 0-172 0 0,0 0-155 0 0,0 0-70 0 0,0 0-38 0 0,0 0-74 0 0,-8-11 2731 0 0,-43 25-2777 0 0,73-17-283 0 0,-22 3 84 0 0,0 0 20 0 0,0 0-36 0 0,0 0-18 0 0,0 0-30 0 0,0 0-2 0 0,-14 9-2438 0 0,10-7-8382 0 0,0-2-2017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0 0 0,'0'0'1914'0'0,"0"0"-197"0"0,0 0 69 0 0,0 0 155 0 0,0 0 26 0 0,0 0-123 0 0,0 0-224 0 0,0 0-229 0 0,0 0-225 0 0,0 0-193 0 0,0 0-131 0 0,0 0-105 0 0,0 0-56 0 0,3 0-25 0 0,10 3 1051 0 0,-13-2-1204 0 0,0-1-6 0 0,0 0 4 0 0,0 0 1 0 0,0 0 11 0 0,0 0-5 0 0,-4 0 3476 0 0,-21 3-3699 0 0,-142 23-3 0 0,91-11-174 0 0,-264 69 411 0 0,272-62-123 0 0,109 1 458 0 0,154 36-496 0 0,29 10-225 0 0,-206-61-129 0 0,-12-7-7 0 0,0 1 0 0 0,-1 0 0 0 0,1 0 0 0 0,-1 1 0 0 0,0-1 0 0 0,1 1 0 0 0,-1 0 0 0 0,0 1 0 0 0,-1-1 0 0 0,1 1 0 0 0,-1 0 0 0 0,1 0 0 0 0,-1 1 0 0 0,0-1 0 0 0,-1 1 3 0 0,-3-2 17 0 0,-1 0-1 0 0,1 0 1 0 0,-1 0 0 0 0,0 0-1 0 0,0 0 1 0 0,0 0 0 0 0,-1-1-1 0 0,1 1 1 0 0,-1 0 0 0 0,1-1 0 0 0,-1 1-1 0 0,0-1 1 0 0,0 0 0 0 0,0 1-1 0 0,0-1 1 0 0,0 0 0 0 0,-1 0-1 0 0,1-1 1 0 0,-1 1 0 0 0,1 0-1 0 0,-1-1 1 0 0,0 1 0 0 0,1-1 0 0 0,-1 0-1 0 0,0 0 1 0 0,0 0 0 0 0,0-1-1 0 0,0 1 1 0 0,0 0 0 0 0,-1-1-17 0 0,-9 6 50 0 0,-328 163 76 0 0,256-106-152 0 0,52-9 63 0 0,33-53-56 0 0,0-1 31 0 0,0 0-5 0 0,0 0-31 0 0,0 0 41 0 0,0 0 2 0 0,0 0-30 0 0,0 0-1 0 0,0 0 32 0 0,0 0-22 0 0,32 7-30 0 0,136-7 210 0 0,81-7-71 0 0,-32-1-50 0 0,-133 5 58 0 0,-53-1-114 0 0,-31 4 10 0 0,-13-7-3133 0 0,5 7-3004 0 0,5 0 1995 0 0,-3 0-8769 0 0</inkml:trace>
  <inkml:trace contextRef="#ctx0" brushRef="#br0" timeOffset="879.222">380 866 11514 0 0,'0'0'2168'0'0,"0"0"-256"0"0,0 0-174 0 0,0 0-127 0 0,0 0-211 0 0,0 0-237 0 0,0 0-147 0 0,0 0-144 0 0,0 0-117 0 0,0 0-97 0 0,0 0-92 0 0,0 0-87 0 0,0 0-80 0 0,-5 0-132 0 0,-24 7 187 0 0,38-25 1279 0 0,-9 18-1737 0 0,5-3-820 0 0,0 2-8714 0 0,-5 1 8412 0 0,5 0-11582 0 0</inkml:trace>
  <inkml:trace contextRef="#ctx0" brushRef="#br0" timeOffset="2064.553">888 167 7810 0 0,'0'0'2824'0'0,"0"0"-715"0"0,0 0-344 0 0,0 0-48 0 0,0 0-72 0 0,0 0-168 0 0,0 0-240 0 0,0 0-247 0 0,0 0-189 0 0,0 0-124 0 0,0 0-65 0 0,0 0-39 0 0,8-11-42 0 0,27-34-34 0 0,19 21 910 0 0,-46 23-1227 0 0,-3 1-129 0 0,1-1 0 0 0,-1 1 0 0 0,1 0 0 0 0,-1 1 0 0 0,1-1-1 0 0,-1 1 1 0 0,1 0 0 0 0,-1 1 0 0 0,0-1 0 0 0,1 1 0 0 0,-1 0 0 0 0,0 0-1 0 0,0 1 1 0 0,0-1 0 0 0,-1 1 0 0 0,1 0 0 0 0,0 1 0 0 0,-1-1-1 0 0,0 1 1 0 0,0 0 0 0 0,0 0 0 0 0,0 0 0 0 0,-1 0 0 0 0,0 1 0 0 0,0-1-1 0 0,0 1 1 0 0,0 0 0 0 0,-1 0 0 0 0,2 5-51 0 0,5 10 65 0 0,-2 1 1 0 0,-1 0-1 0 0,0 0 1 0 0,-2 1-1 0 0,0 0 0 0 0,-1-1 1 0 0,-2 2-66 0 0,1 5 32 0 0,-1 0 1 0 0,-1 0 0 0 0,-2 1-1 0 0,-1-1 1 0 0,-1 0 0 0 0,-1 0-1 0 0,-2-1 1 0 0,0 1-1 0 0,-2-2 1 0 0,-1 1 0 0 0,-1-1-1 0 0,-2-1 1 0 0,-7 12-33 0 0,-32 48 39 0 0,52-115 457 0 0,4 9-487 0 0,2 0-1 0 0,0 0 1 0 0,1 0 0 0 0,2 1 0 0 0,0 0 0 0 0,1 1-1 0 0,11-17-8 0 0,4-9-13 0 0,-4 6 18 0 0,2 1 0 0 0,1 1 1 0 0,2 1-1 0 0,1 2 0 0 0,2 0 1 0 0,4 0-6 0 0,49-29-12 0 0,-80 63 10 0 0,0-1-1 0 0,0 0 1 0 0,-1 0 0 0 0,1 1 0 0 0,0-1 0 0 0,0 1-1 0 0,0 0 1 0 0,0-1 0 0 0,0 1 0 0 0,0 0 0 0 0,0 0 0 0 0,0 0-1 0 0,0 1 1 0 0,0-1 0 0 0,0 0 0 0 0,0 1 0 0 0,0-1 0 0 0,-1 1-1 0 0,1 0 1 0 0,0 0 0 0 0,0-1 0 0 0,0 1 0 0 0,-1 0 0 0 0,1 0-1 0 0,-1 1 1 0 0,1-1 0 0 0,-1 0 0 0 0,1 1 0 0 0,-1-1 0 0 0,1 0-1 0 0,-1 1 1 0 0,0 0 0 0 0,0-1 0 0 0,0 1 0 0 0,1 1 2 0 0,1 14 5 0 0,-1-1 0 0 0,0 1 0 0 0,-1-1 0 0 0,-1 1 0 0 0,0-1 1 0 0,-2 1-1 0 0,0 0 0 0 0,0-1 0 0 0,-2 0 0 0 0,0 0 0 0 0,-1 0 1 0 0,-4 9-6 0 0,-20 106 24 0 0,27-116-61 0 0,3-15 31 0 0,-1 0 0 0 0,0 0-1 0 0,0 0 1 0 0,1 0 0 0 0,-1 0 0 0 0,0 0-1 0 0,1 0 1 0 0,-1 0 0 0 0,0 0 0 0 0,0 0-1 0 0,1 0 1 0 0,-1 0 0 0 0,0 0 0 0 0,0 0-1 0 0,1 0 1 0 0,-1 0 0 0 0,0 0 0 0 0,0 0 0 0 0,1 1-1 0 0,-1-1 1 0 0,0 0 0 0 0,0 0 0 0 0,1 0-1 0 0,-1 0 1 0 0,0 1 0 0 0,0-1 0 0 0,0 0-1 0 0,0 0 1 0 0,1 0 0 0 0,-1 1 0 0 0,0-1 6 0 0,44-63 19 0 0,2-6-53 0 0,2 3 1 0 0,4 2-1 0 0,17-13 34 0 0,-15 23-34 0 0,-53 54 33 0 0,-1-1 0 0 0,0 1 0 0 0,1 0-1 0 0,-1 0 1 0 0,0-1 0 0 0,1 1 0 0 0,-1 0 0 0 0,0-1 0 0 0,1 1 0 0 0,-1 0 0 0 0,1 0 0 0 0,-1 0 0 0 0,1 0 0 0 0,-1-1 0 0 0,0 1 0 0 0,1 0 0 0 0,-1 0 0 0 0,1 0 0 0 0,-1 0 0 0 0,1 0 0 0 0,-1 0 0 0 0,1 0 0 0 0,-1 0 0 0 0,0 0 0 0 0,1 0 0 0 0,-1 0 0 0 0,1 0 0 0 0,-1 1 0 0 0,1-1 0 0 0,-1 0 0 0 0,0 0 0 0 0,1 0-1 0 0,-1 1 1 0 0,1-1 0 0 0,-1 0 0 0 0,0 0 0 0 0,1 1 0 0 0,-1-1 0 0 0,0 0 0 0 0,1 1 0 0 0,-1-1 0 0 0,0 0 0 0 0,0 1 0 0 0,1-1 0 0 0,-1 1 0 0 0,0-1 0 0 0,0 0 0 0 0,0 1 0 0 0,1-1 0 0 0,-1 1 0 0 0,0-1 0 0 0,0 1 0 0 0,0-1 0 0 0,0 0 0 0 0,0 1 0 0 0,0-1 0 0 0,0 1 0 0 0,0-1 0 0 0,0 1 0 0 0,0-1-1 0 0,0 1 1 0 0,0-1 0 0 0,0 0 0 0 0,0 1 0 0 0,-1-1 0 0 0,1 1 0 0 0,0-1 1 0 0,2 14 30 0 0,0 0-1 0 0,-2 1 0 0 0,1-1 1 0 0,-2 0-1 0 0,0 0 0 0 0,0 0 1 0 0,-2 0-1 0 0,1 0 0 0 0,-2 0 1 0 0,0 0-1 0 0,-1 1-29 0 0,-26 72 220 0 0,19-58-185 0 0,2 1 1 0 0,0 0-1 0 0,2 0 1 0 0,2 1-1 0 0,0 7-35 0 0,0 50-108 0 0,29-76-1445 0 0,-13-16-2175 0 0,-2 0-4205 0 0,-5 0-4638 0 0</inkml:trace>
  <inkml:trace contextRef="#ctx0" brushRef="#br0" timeOffset="2397.391">1887 804 18724 0 0,'0'0'1224'0'0,"0"0"-669"0"0,0 0-103 0 0,0 0 254 0 0,0 0 204 0 0,0 0 103 0 0,0 0-113 0 0,0 0-228 0 0,0 0-103 0 0,0 0-80 0 0,0 0-53 0 0,0 0-32 0 0,0 0-49 0 0,1 14-69 0 0,3 68 165 0 0,-22-13 170 0 0,15-56-803 0 0,1-20-1283 0 0,2-24-6788 0 0,0 27 5235 0 0,0-4-8790 0 0</inkml:trace>
  <inkml:trace contextRef="#ctx0" brushRef="#br0" timeOffset="2749.158">1988 446 7914 0 0,'0'0'6597'0'0,"0"0"-3739"0"0,0 0-1228 0 0,0 0-138 0 0,0 0-88 0 0,0 0-190 0 0,0 0-190 0 0,0 0-165 0 0,0 0-187 0 0,0 0-110 0 0,0 0-114 0 0,0 0-111 0 0,-2 0-73 0 0,-24 7 302 0 0,20-3-276 0 0,6-4-316 0 0,0 0 30 0 0,0 0 5 0 0,0 0 2 0 0,9-4 175 0 0,-22 6-7 0 0,1 6-3385 0 0,0 1-5161 0 0,12-9-4265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5753 0 0,'0'0'1805'0'0,"0"0"-36"0"0,0 0 54 0 0,0 0 63 0 0,0 0-24 0 0,0 0-218 0 0,0 0-305 0 0,0 0-296 0 0,0 0-244 0 0,0 0-192 0 0,0 0-107 0 0,0 0-11 0 0,0 0 15 0 0,8-17 22 0 0,26-50 22 0 0,19 22 910 0 0,-45 42-1312 0 0,0-1 1 0 0,0 1 0 0 0,0 0 0 0 0,0 0 0 0 0,0 1 0 0 0,1 0 0 0 0,-1 1 0 0 0,1 0 0 0 0,0 0 0 0 0,-1 1 0 0 0,1 0 0 0 0,0 1-147 0 0,-5 1 32 0 0,1 0 1 0 0,-1 0 0 0 0,0 1-1 0 0,0-1 1 0 0,0 1 0 0 0,-1 0 0 0 0,1 1-1 0 0,-1-1 1 0 0,1 0 0 0 0,-1 1 0 0 0,0 0-1 0 0,0 0 1 0 0,-1 0 0 0 0,1 0-1 0 0,-1 0 1 0 0,0 1 0 0 0,0-1 0 0 0,0 0-1 0 0,-1 1 1 0 0,1 0 0 0 0,-1 3-33 0 0,4 2 57 0 0,3 17 31 0 0,-1-1 0 0 0,-1 1 0 0 0,-1 1 0 0 0,-2-1 1 0 0,-1 1-1 0 0,-1-1 0 0 0,-1 1 0 0 0,-3 23-88 0 0,-4-5 60 0 0,-1 0 0 0 0,-3 0 0 0 0,-2-1 0 0 0,-2 0 0 0 0,-1-1 0 0 0,-3-1 0 0 0,-7 12-60 0 0,-5 13 102 0 0,30-65-66 0 0,1-3-28 0 0,0 0 16 0 0,0 0 6 0 0,0 0 26 0 0,0-6 10 0 0,0 0 0 0 0,0 0 0 0 0,0 0-1 0 0,1 0 1 0 0,0 0 0 0 0,0 0 0 0 0,1 0-1 0 0,-1 0 1 0 0,1 0 0 0 0,1 1 0 0 0,-1-1 0 0 0,1 0-1 0 0,0 0-65 0 0,5-11 44 0 0,112-191-13 0 0,-79 148-23 0 0,2 2 0 0 0,3 2 1 0 0,2 2-1 0 0,3 3 0 0 0,2 1 0 0 0,20-12-8 0 0,-52 51-2 0 0,-21 11-14 0 0,0 0-18 0 0,29 67 136 0 0,-19-32-74 0 0,-1-1 1 0 0,-2 1 0 0 0,-1 1-1 0 0,-2-1 1 0 0,-1 1 0 0 0,-2 0-1 0 0,-2 0 1 0 0,-1 4-29 0 0,-30 96 67 0 0,11-89-71 0 0,21-46 2 0 0,6-27 104 0 0,71-103-214 0 0,-11 32 80 0 0,5 2 0 0 0,59-58 32 0 0,-64 94-44 0 0,-62 61 39 0 0,-1 0 0 0 0,0 0 0 0 0,0 0 0 0 0,0 1 0 0 0,0-1 0 0 0,-1 1 0 0 0,1-1 0 0 0,-1 1 0 0 0,1 0 0 0 0,-1 0 0 0 0,0 0 0 0 0,0 1 0 0 0,0-1 0 0 0,-1 0 0 0 0,1 1 0 0 0,-1-1 0 0 0,0 1 1 0 0,0-1-1 0 0,0 1 5 0 0,3 4-12 0 0,3 10 48 0 0,-1 1 0 0 0,0-1 0 0 0,-2 1-1 0 0,0 0 1 0 0,-1 0 0 0 0,-1 0 0 0 0,-1 0-1 0 0,0 0 1 0 0,-2 1 0 0 0,0-1 0 0 0,-2 5-36 0 0,-48 152 300 0 0,38-61-182 0 0,13-115-1263 0 0,1-3-3099 0 0,0 1-5084 0 0,4-1-3016 0 0</inkml:trace>
  <inkml:trace contextRef="#ctx0" brushRef="#br0" timeOffset="916.385">1402 321 2417 0 0,'0'0'2545'0'0,"0"0"-932"0"0,0 0-197 0 0,0 0 358 0 0,0 0 325 0 0,0 0 60 0 0,0 0-293 0 0,0 0-509 0 0,0 0-379 0 0,0 0-223 0 0,0 0-118 0 0,0 0-81 0 0,0-7 610 0 0,-34 132 1857 0 0,17 62-1661 0 0,16-183-1337 0 0,1-1 0 0 0,0 1 0 0 0,0-1 0 0 0,0 1 0 0 0,0-1 0 0 0,0 1 0 0 0,1-1 0 0 0,0 1 0 0 0,0-1 0 0 0,0 0 0 0 0,0 1 0 0 0,0-1 0 0 0,1 0 1 0 0,-1 0-1 0 0,1 0 0 0 0,0 0 0 0 0,0 0 0 0 0,0 0 0 0 0,0 0 0 0 0,1-1 0 0 0,-1 1 0 0 0,1-1 0 0 0,-1 0 0 0 0,1 0 0 0 0,0 0 0 0 0,0 0 0 0 0,0 0 0 0 0,0 0 0 0 0,0-1 0 0 0,1 1 0 0 0,-1-1 0 0 0,0 0 0 0 0,1 0 0 0 0,-1-1 1 0 0,0 1-1 0 0,1 0 0 0 0,-1-1 0 0 0,1 0 0 0 0,-1 0 0 0 0,1 0 0 0 0,-1 0 0 0 0,1-1 0 0 0,-1 1 0 0 0,1-1 0 0 0,-1 0 0 0 0,2-1-25 0 0,16-13 154 0 0,0-2 0 0 0,-1 0 0 0 0,-1-1 0 0 0,-1-1 0 0 0,-1-1 0 0 0,0-1 0 0 0,-1-1-154 0 0,0 2 74 0 0,11-15 35 0 0,-2-1 0 0 0,-1 0-1 0 0,-2-2 1 0 0,7-19-109 0 0,-6-1 403 0 0,-23 98-256 0 0,-8 777 219 0 0,9-790-352 0 0,-1 0 0 0 0,-2 0 0 0 0,-1 0 0 0 0,-1 0 0 0 0,-1-1 0 0 0,-2 1 0 0 0,0-1 0 0 0,-2-1-1 0 0,-1 0 1 0 0,-1 0 0 0 0,0-1 0 0 0,-2 0 0 0 0,-1-1 0 0 0,-14 18-14 0 0,21-35 16 0 0,0 0 0 0 0,0 0-1 0 0,0-1 1 0 0,0 1 0 0 0,-1-2 0 0 0,0 1-1 0 0,0-1 1 0 0,-1 0 0 0 0,1-1 0 0 0,-1 0-1 0 0,1 0 1 0 0,-1-1 0 0 0,0 0 0 0 0,0 0-1 0 0,0-1 1 0 0,0-1 0 0 0,-3 1-16 0 0,9-3 6 0 0,0 0 0 0 0,0 0-1 0 0,0 0 1 0 0,0 0 0 0 0,0 0-1 0 0,0-1 1 0 0,0 0 0 0 0,1 1 0 0 0,-1-1-1 0 0,1 0 1 0 0,0 0 0 0 0,0 0 0 0 0,0-1-1 0 0,0 1 1 0 0,1 0 0 0 0,-1-1-1 0 0,1 1 1 0 0,0-1 0 0 0,0 1 0 0 0,0-1-1 0 0,0 0 1 0 0,1 1 0 0 0,-1-1 0 0 0,1 0-1 0 0,0 0 1 0 0,0 1 0 0 0,1-1-1 0 0,-1 0 1 0 0,1 1 0 0 0,-1-1 0 0 0,1 0-1 0 0,1-1-5 0 0,-2 3 0 0 0,4-17-1 0 0,0 0 0 0 0,1 0 0 0 0,1 1 0 0 0,1 0 0 0 0,1 0 0 0 0,0 0 0 0 0,2 1 0 0 0,-1 0 0 0 0,2 1 0 0 0,0 0 0 0 0,3-2 1 0 0,11-12-26 0 0,1 1-1 0 0,2 1 1 0 0,0 1 0 0 0,2 2-1 0 0,1 1 1 0 0,9-5 26 0 0,-27 20-51 0 0,5-20-4129 0 0,-16 6-7424 0 0,-2 19-216 0 0</inkml:trace>
  <inkml:trace contextRef="#ctx0" brushRef="#br0" timeOffset="1530.576">1350 56 8602 0 0,'0'0'2070'0'0,"0"0"-246"0"0,0 0-104 0 0,0 0-18 0 0,0 0-15 0 0,0 0-123 0 0,0 0-190 0 0,0 0-182 0 0,0 0-166 0 0,0 0-123 0 0,0 0-82 0 0,0 0-58 0 0,0 0-76 0 0,-3-3-88 0 0,-8-7-94 0 0,9 8-85 0 0,2 2-61 0 0,0 0-34 0 0,0 0-31 0 0,28 4 2018 0 0,181-23-1206 0 0,134 5-535 0 0,-346 5-1459 0 0,2 7-6518 0 0,1 2 5515 0 0,0 0-10100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2625 0 0,'0'0'1948'0'0,"0"0"34"0"0,0 0 86 0 0,0 0 47 0 0,0 0-138 0 0,0 0-309 0 0,0 0-350 0 0,0 0-314 0 0,0 0-215 0 0,0 0-140 0 0,0 0-120 0 0,10 12 1062 0 0,-9-3-1260 0 0,0 1 1 0 0,0 0-1 0 0,-1 0 1 0 0,-1 0-1 0 0,1-1 0 0 0,-2 1 1 0 0,1 0-1 0 0,-1 0 1 0 0,-1-1-1 0 0,1 1 0 0 0,-2-1 1 0 0,1 0-1 0 0,-1 0 1 0 0,-1 0-332 0 0,-54 86 93 0 0,58-94-382 0 0,1-1-297 0 0,0 0-495 0 0,4-4-6120 0 0,-2 0-4213 0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0 0 0,'0'0'432'0'0,"0"0"554"0"0,0 0 339 0 0,0 0 285 0 0,0 0 286 0 0,0 0 102 0 0,0 0-89 0 0,0 0-181 0 0,0 0-222 0 0,0 0-220 0 0,0 0-177 0 0,-4-4-125 0 0,-9-11-103 0 0,11 1 4223 0 0,18-3-5005 0 0,-14 15 297 0 0,7-7-239 0 0,-1 1 0 0 0,1 1 1 0 0,0 0-1 0 0,1 0 0 0 0,-1 0 0 0 0,1 2 1 0 0,1-1-1 0 0,-1 1 0 0 0,1 0 0 0 0,0 1 0 0 0,0 1 1 0 0,0 0-1 0 0,0 0 0 0 0,1 1 0 0 0,-1 0 1 0 0,1 1-1 0 0,0 0 0 0 0,-1 1 0 0 0,9 1-157 0 0,-17 0 25 0 0,0 0-1 0 0,0 0 1 0 0,0 0 0 0 0,0 1-1 0 0,0-1 1 0 0,0 1-1 0 0,0-1 1 0 0,-1 1 0 0 0,1 0-1 0 0,-1 0 1 0 0,1 0 0 0 0,-1 1-1 0 0,0-1 1 0 0,0 0-1 0 0,0 1 1 0 0,0 0 0 0 0,0-1-1 0 0,-1 1 1 0 0,1 0-1 0 0,-1 0 1 0 0,0 0 0 0 0,1 0-1 0 0,-1 0 1 0 0,-1 0-1 0 0,1 0 1 0 0,0 0 0 0 0,-1 0-25 0 0,7 94 545 0 0,-7-81-496 0 0,-4 30 74 0 0,-1-1 0 0 0,-2-1 0 0 0,-2 1 0 0 0,-2-1-1 0 0,-8 19-122 0 0,-5 22 64 0 0,-57 142 124 0 0,77-220 124 0 0,13-35-32 0 0,9-31-268 0 0,2 1 0 0 0,3 1 1 0 0,2 1-1 0 0,3 2 0 0 0,2 0 0 0 0,2 2 1 0 0,3 1-1 0 0,1 2 0 0 0,3 2 0 0 0,2 1 1 0 0,19-14-13 0 0,14 8 32 0 0,-27 37-112 0 0,-45 33 53 0 0,0 9 81 0 0,-1 0 1 0 0,-2 0-1 0 0,0 0 1 0 0,-2 0-1 0 0,-1 0 1 0 0,-1-1 0 0 0,-9 26-55 0 0,-9 65 90 0 0,-10 82-14 0 0,-2-118-99 0 0,35-108-41 0 0,14-11 54 0 0,1 1-1 0 0,2 0 0 0 0,1 2 0 0 0,2 0 1 0 0,1 0-1 0 0,2 2 0 0 0,3 0 11 0 0,-4 0-19 0 0,12-13 3 0 0,1 1 0 0 0,3 1 1 0 0,1 3-1 0 0,17-13 16 0 0,-7 20-31 0 0,-48 34 10 0 0,0 0 13 0 0,-1 0 11 0 0,0 0-10 0 0,0 0-8 0 0,0 0 5 0 0,0 0 15 0 0,0 0-12 0 0,0 0 6 0 0,0 0-16 0 0,0 0 1 0 0,8 22 2 0 0,-1-4 45 0 0,-2 0 1 0 0,-1 0-1 0 0,0 0 0 0 0,-1 1 0 0 0,-1-1 0 0 0,0 1 1 0 0,-2 0-1 0 0,0 0 0 0 0,-1 0 0 0 0,-3 9-31 0 0,-45 205 311 0 0,-2-24-128 0 0,49-198-200 0 0,6-20-225 0 0,8-15-102 0 0,21-15-1864 0 0,-22 27-1270 0 0,1 0-3797 0 0,-5 5-5008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93 1608 0 0,'0'0'2413'0'0,"0"0"-327"0"0,0 0-146 0 0,0 0 72 0 0,0 0 37 0 0,0 0-127 0 0,0 0-251 0 0,0 0-259 0 0,0 0-168 0 0,0 0-113 0 0,0 0-140 0 0,0 0-111 0 0,0 0-152 0 0,-8-2-122 0 0,-26-4-78 0 0,32 7-466 0 0,-1-1-1 0 0,1 1 1 0 0,0 0 0 0 0,0 0-1 0 0,-1 0 1 0 0,1 0 0 0 0,0 1-1 0 0,0-1 1 0 0,0 0 0 0 0,0 1-1 0 0,0 0 1 0 0,0-1 0 0 0,1 1-1 0 0,-1 0 1 0 0,0 0 0 0 0,1 0-1 0 0,0 0 1 0 0,-1 0 0 0 0,1 0-1 0 0,0 1 1 0 0,-1 1-62 0 0,1-3 35 0 0,-5 12 27 0 0,0 0 1 0 0,1 0 0 0 0,0 0-1 0 0,1 0 1 0 0,0 1 0 0 0,2-1-1 0 0,-1 1 1 0 0,1 0 0 0 0,1 0-1 0 0,1 0 1 0 0,0 0 0 0 0,0 1-63 0 0,1-12-1 0 0,-1 1-1 0 0,1 0 1 0 0,0 0 0 0 0,0-1 0 0 0,0 1 0 0 0,0 0 0 0 0,0-1-1 0 0,1 1 1 0 0,0-1 0 0 0,-1 0 0 0 0,1 1 0 0 0,1-1-1 0 0,-1 0 1 0 0,0 0 0 0 0,1 0 0 0 0,-1-1 0 0 0,1 1 0 0 0,0 0-1 0 0,0-1 1 0 0,0 0 0 0 0,0 0 0 0 0,1 0 0 0 0,-1 0 0 0 0,1 0-1 0 0,-1-1 1 0 0,1 1 0 0 0,-1-1 0 0 0,1 0 0 0 0,0 0-1 0 0,1 0 2 0 0,2 0 51 0 0,1 1 0 0 0,0-1 0 0 0,0-1-1 0 0,0 1 1 0 0,0-1 0 0 0,0-1 0 0 0,0 1-1 0 0,-1-2 1 0 0,1 1 0 0 0,0-1-1 0 0,0 0 1 0 0,-1 0 0 0 0,1-1 0 0 0,0 0-51 0 0,0-3 85 0 0,0 0 0 0 0,0 0 0 0 0,0-1 1 0 0,-1 0-1 0 0,0 0 0 0 0,0 0 1 0 0,-1-1-1 0 0,0 0 0 0 0,0-1 1 0 0,-1 1-1 0 0,0-1 0 0 0,-1 0 0 0 0,0 0 1 0 0,0-1-1 0 0,-1 1 0 0 0,0-1 1 0 0,0 0-1 0 0,-1 0 0 0 0,-1 0 0 0 0,0 0 1 0 0,0 0-1 0 0,-1 0 0 0 0,0 0 1 0 0,-1-7-86 0 0,-2 9-20 0 0,0 0 0 0 0,0-1 0 0 0,0 1 0 0 0,-1 1 0 0 0,0-1 0 0 0,-1 1 1 0 0,0-1-1 0 0,0 1 0 0 0,0 1 0 0 0,-1-1 0 0 0,0 1 0 0 0,-1 0 0 0 0,1 0 1 0 0,-1 1-1 0 0,0-1 0 0 0,0 2 0 0 0,-1-1 0 0 0,1 1 0 0 0,-1 0 0 0 0,0 1 0 0 0,0 0 1 0 0,-1 0-1 0 0,1 0 0 0 0,0 1 0 0 0,-1 1 0 0 0,0-1 0 0 0,1 1 0 0 0,-1 1 1 0 0,-8 0 19 0 0,10-1-248 0 0,0 1 1 0 0,0 0 0 0 0,1 1-1 0 0,-1-1 1 0 0,0 1 0 0 0,0 1-1 0 0,0-1 1 0 0,1 1 0 0 0,-1 0 0 0 0,1 1-1 0 0,-1 0 1 0 0,1 0 0 0 0,0 0-1 0 0,0 0 1 0 0,0 1 0 0 0,-3 3 247 0 0,3-2-641 0 0,-17 13-3041 0 0,9-5-2092 0 0,3 5-6101 0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3009 0 0,'0'0'2124'0'0,"0"0"-617"0"0,0 0-235 0 0,0 0 67 0 0,0 0 175 0 0,0 0 138 0 0,0 0-5 0 0,0 0-136 0 0,0 0-168 0 0,0 0-170 0 0,0 0-144 0 0,0 0-83 0 0,-26 0-70 0 0,-105 0 709 0 0,125 1 3853 0 0,26 1-3745 0 0,189-25-338 0 0,215 3-473 0 0,-350 15-901 0 0,-36-10-2328 0 0,-21 10 450 0 0,-1 1-1403 0 0,-3 3-3934 0 0,-2 1-5295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0 0 0,'0'0'1239'0'0,"0"0"28"0"0,0 0 180 0 0,0 0 251 0 0,0 0 149 0 0,0 0 1 0 0,0 0-130 0 0,0 0-194 0 0,0 0-177 0 0,0 0-129 0 0,0 0-108 0 0,0 0-77 0 0,0 0-72 0 0,-5-5 429 0 0,4 3 7460 0 0,257-9-6430 0 0,-106 0-1906 0 0,-144 5-1923 0 0,-22 6-3088 0 0,0 9 141 0 0,6-2-2414 0 0,3-2-4852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6761 0 0,'0'0'3435'0'0,"0"0"-730"0"0,0 0-556 0 0,0 0-225 0 0,0 0-178 0 0,0 0-222 0 0,0 0-257 0 0,0 0-187 0 0,0 0-118 0 0,0 0-35 0 0,0 0-22 0 0,0 0-126 0 0,7 6-109 0 0,21 19-79 0 0,42-12 1023 0 0,-59-13-1431 0 0,219-36 1086 0 0,-202 33-1536 0 0,8-1-987 0 0,-14-4-8600 0 0,-19 8-2893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7426 0 0,'0'0'3286'0'0,"0"0"-1539"0"0,0 0-706 0 0,0 0-2 0 0,0 0 233 0 0,0 0 165 0 0,0 0-64 0 0,0 0-251 0 0,0 0-299 0 0,0 0-228 0 0,0 0-109 0 0,0 0 25 0 0,-2 6 19 0 0,-22 51 1466 0 0,-29 57 634 0 0,54-115-2633 0 0,-1 1 0 0 0,1 0 0 0 0,-1-1 0 0 0,1 1 1 0 0,0 0-1 0 0,-1 0 0 0 0,1-1 0 0 0,0 1 0 0 0,-1 0 0 0 0,1 0 0 0 0,0 0 1 0 0,-1 0-1 0 0,1 0 0 0 0,0 0 0 0 0,-1 0 0 0 0,1 0 0 0 0,0 0 1 0 0,-1 0-1 0 0,1 0 0 0 0,0 0 0 0 0,-1 1 0 0 0,1-1 0 0 0,0 0 0 0 0,-1 0 1 0 0,1 1-1 0 0,0-1 0 0 0,-1 0 0 0 0,1 1 0 0 0,-1-1 0 0 0,1 1 1 0 0,-1-1-1 0 0,1 1 0 0 0,-1-1 0 0 0,1 1 0 0 0,-1-1 0 0 0,1 1 0 0 0,-1-1 1 0 0,0 1-1 0 0,1 0 0 0 0,-1-1 0 0 0,0 1 0 0 0,0 0 0 0 0,1-1 0 0 0,-1 1 1 0 0,0 0-1 0 0,0-1 0 0 0,0 1 0 0 0,0 0 0 0 0,0-1 0 0 0,0 1 1 0 0,0 0 1 0 0,20-41-4293 0 0,-11 22-4205 0 0,-7 10-2923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0 0 0,'0'0'317'0'0,"0"0"688"0"0,0 0 310 0 0,0 0 233 0 0,0 0 204 0 0,0 0 166 0 0,0 0 26 0 0,0 0-125 0 0,0 0-159 0 0,0 0-196 0 0,0 0-140 0 0,0 0-110 0 0,0 0-122 0 0,-3-1-140 0 0,3 1-807 0 0,0 0-1 0 0,1 0 1 0 0,-1 0 0 0 0,0 0-1 0 0,0 0 1 0 0,1 0 0 0 0,-1-1-1 0 0,0 1 1 0 0,0 0 0 0 0,1 0-1 0 0,-1 0 1 0 0,0 0-1 0 0,0-1 1 0 0,1 1 0 0 0,-1 0-1 0 0,0 0 1 0 0,0 0 0 0 0,0-1-1 0 0,0 1 1 0 0,1 0 0 0 0,-1 0-1 0 0,0-1 1 0 0,0 1-1 0 0,0 0 1 0 0,0 0 0 0 0,0-1-1 0 0,0 1 1 0 0,0 0 0 0 0,0 0-1 0 0,0-1 1 0 0,0 1 0 0 0,0 0-1 0 0,0-1 1 0 0,0 1-1 0 0,0 0 1 0 0,0 0 0 0 0,0-1-1 0 0,0 1 1 0 0,0 0 0 0 0,0-1-1 0 0,0 1 1 0 0,0 0 0 0 0,0 0-1 0 0,-1-1-144 0 0,16-2-235 0 0,31-11 761 0 0,1 2 0 0 0,1 3 0 0 0,0 1 0 0 0,0 3 0 0 0,23 1-526 0 0,-54 4 66 0 0,-15-1-55 0 0,1 0 0 0 0,-1 0 0 0 0,0 0 0 0 0,1 1 0 0 0,-1-1 0 0 0,0 1 0 0 0,1 0 0 0 0,-1 0 0 0 0,0 0 0 0 0,1 0 1 0 0,-1 0-1 0 0,1 0 0 0 0,-1 0 0 0 0,0 1 0 0 0,1-1 0 0 0,-1 1 0 0 0,0 0 0 0 0,0 0 0 0 0,1 0 0 0 0,-1 0 0 0 0,0 0 0 0 0,0 0 0 0 0,0 1 1 0 0,0-1-1 0 0,0 0 0 0 0,-1 1 0 0 0,1 0 0 0 0,0-1 0 0 0,-1 1 0 0 0,1 0 0 0 0,-1 0 0 0 0,0 0 0 0 0,1 0 0 0 0,-1 0 0 0 0,0 0 1 0 0,0 1-1 0 0,0-1 0 0 0,-1 0 0 0 0,1 2-11 0 0,-2 7 38 0 0,-2 1 0 0 0,0-1 1 0 0,0 0-1 0 0,-1 0 0 0 0,-1 0 0 0 0,0-1 1 0 0,0 1-1 0 0,-1-1 0 0 0,0 0 0 0 0,-1-1 1 0 0,0 0-1 0 0,0 0 0 0 0,-1 0 0 0 0,0-1 1 0 0,-1 0-1 0 0,0 0-38 0 0,-19 22 40 0 0,-287 336 155 0 0,313-364-195 0 0,-1 1 1 0 0,1 0 0 0 0,0-1 0 0 0,0 1 0 0 0,1 0 0 0 0,-1 0 0 0 0,1 0-1 0 0,-1 0 1 0 0,1 1 0 0 0,0-1 0 0 0,0 0 0 0 0,1 0 0 0 0,-1 1 0 0 0,0-1-1 0 0,1 1 1 0 0,0-1 0 0 0,0 0 0 0 0,0 1 0 0 0,0-1 0 0 0,1 0 0 0 0,-1 1-1 0 0,1-1 1 0 0,0 0 0 0 0,0 1 0 0 0,1 2-1 0 0,9-1 50 0 0,0-1 0 0 0,1 1 0 0 0,-1-2 0 0 0,1 1 1 0 0,0-2-1 0 0,0 0 0 0 0,0 0 0 0 0,0-1 0 0 0,0 0 0 0 0,1-1 0 0 0,-1-1 0 0 0,0 0 1 0 0,0 0-1 0 0,0-1 0 0 0,0-1 0 0 0,0 0 0 0 0,-1-1 0 0 0,11-4-50 0 0,40-6 204 0 0,61 3 58 0 0,-122 11-270 0 0,-1 0 18 0 0,0 0 19 0 0,0 0 6 0 0,0 0-21 0 0,0 0-30 0 0,0 0-20 0 0,0 0 22 0 0,0 0 6 0 0,0 0-4 0 0,0 0-24 0 0,0 0-30 0 0,-3-23-2760 0 0,-7-4-1267 0 0,1 11-5115 0 0,7 12-2221 0 0</inkml:trace>
  <inkml:trace contextRef="#ctx0" brushRef="#br0" timeOffset="352.794">61 433 4017 0 0,'0'0'2808'0'0,"0"0"-846"0"0,0 0-229 0 0,0 0 155 0 0,0 0 122 0 0,0 0-27 0 0,0 0-217 0 0,0 0-261 0 0,0 0-227 0 0,0 0-217 0 0,0 0-156 0 0,0 0-115 0 0,0 0-103 0 0,-10-2-73 0 0,-30-5-50 0 0,30 5-63 0 0,10 2-69 0 0,0 0-42 0 0,0 0-53 0 0,16 0 718 0 0,356-26 1362 0 0,-307 25-2227 0 0,1-1-2768 0 0,-65-2 38 0 0,-1 1 679 0 0,1 2-3908 0 0,-1-2-6063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10642 0 0,'0'0'1926'0'0,"0"0"-515"0"0,0 0-96 0 0,0 0 23 0 0,0 0-1 0 0,0 0-117 0 0,0 0-222 0 0,0 0-138 0 0,0 0-114 0 0,0 0-73 0 0,0 0-29 0 0,0 0-33 0 0,0 0-27 0 0,-5 8-22 0 0,-26 43 425 0 0,14 80 1977 0 0,17-130-2976 0 0,6-5-4242 0 0,-2-7-6894 0 0,-1 8-608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12091 0 0,'0'0'1923'0'0,"0"0"-426"0"0,0 0-39 0 0,0 0 92 0 0,0 0-25 0 0,0 0-163 0 0,0 0-327 0 0,0 0-286 0 0,0 0-125 0 0,0 0-77 0 0,0 0-24 0 0,0 0 12 0 0,0 0-46 0 0,-5-3 577 0 0,-21 32 405 0 0,61-50-602 0 0,-35 20-837 0 0,0 1 6 0 0,0 0 3 0 0,0 0-17 0 0,0 0 12 0 0,-7 11 983 0 0,-5 1-566 0 0,13-13-469 0 0,7-7-381 0 0,-7 6-3183 0 0,-2 1-3482 0 0,2 1-4974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81 0 0 0,'0'0'1063'0'0,"0"0"352"0"0,0 0 233 0 0,0 0 41 0 0,0 0-101 0 0,0 0-172 0 0,0 0-165 0 0,0 0-97 0 0,0 0-83 0 0,0 0-6 0 0,0 0-10 0 0,10-4-19 0 0,32-11-17 0 0,-36 10 8284 0 0,-21 3-7683 0 0,-23 2-2295 0 0,-172 59 1201 0 0,89-18 268 0 0,121-40-784 0 0,0 0 1 0 0,0 0-1 0 0,-1 1 1 0 0,1-1-1 0 0,0 0 0 0 0,0 1 1 0 0,0-1-1 0 0,0 0 1 0 0,1 0-1 0 0,-1 1 0 0 0,0-1 1 0 0,0 0-1 0 0,1 0 1 0 0,-1 0-1 0 0,1 1 0 0 0,-1-1 1 0 0,1 0-1 0 0,-1 0 1 0 0,1 0-1 0 0,0 0 0 0 0,0 0 1 0 0,-1 0-1 0 0,1 0 1 0 0,0 0-1 0 0,0 0 0 0 0,0 0 1 0 0,0-1-1 0 0,0 1 1 0 0,0 0-1 0 0,0-1 0 0 0,0 1 1 0 0,1 0-1 0 0,-1-1 1 0 0,0 1-1 0 0,0-1 0 0 0,0 0 1 0 0,1 1-1 0 0,-1-1 1 0 0,0 0-1 0 0,0 0 0 0 0,1 0 1 0 0,-1 0-11 0 0,3 3 58 0 0,116 41 569 0 0,51-4-118 0 0,-70-6-385 0 0,-100-32-112 0 0,-1 0 0 0 0,1 0 0 0 0,-1 0 0 0 0,0 0-1 0 0,0 0 1 0 0,0-1 0 0 0,0 1 0 0 0,0 0 0 0 0,0 0 0 0 0,-1 0 0 0 0,1 0 0 0 0,0 0 0 0 0,-1 0-1 0 0,0 0 1 0 0,1-1 0 0 0,-1 1 0 0 0,0 0 0 0 0,0 0 0 0 0,0-1 0 0 0,0 1 0 0 0,0-1-1 0 0,-1 1 1 0 0,1-1 0 0 0,0 1 0 0 0,-1-1 0 0 0,1 0 0 0 0,-1 0 0 0 0,1 1 0 0 0,-1-1 0 0 0,0 0-1 0 0,1-1 1 0 0,-1 1 0 0 0,0 0 0 0 0,0 0-12 0 0,-163 102 266 0 0,48-34-182 0 0,4 9-15 0 0,40-8-52 0 0,67-41-10 0 0,41-14 4 0 0,138-15 363 0 0,183-26 80 0 0,-300 26-389 0 0,-56 0-81 0 0,-3 1-2578 0 0,-6-1-6917 0 0,7 3-254 0 0</inkml:trace>
  <inkml:trace contextRef="#ctx0" brushRef="#br0" timeOffset="960.444">341 909 4985 0 0,'0'0'3101'0'0,"0"0"-1027"0"0,0 0-433 0 0,0 0 8 0 0,0 0-2 0 0,0 0-86 0 0,0 0-216 0 0,0 0-247 0 0,0 0-221 0 0,0 0-167 0 0,0 0-116 0 0,0 0-59 0 0,0 0 1 0 0,-7-1-7 0 0,-24-1 13 0 0,13 7 1239 0 0,26-7-727 0 0,9-7-587 0 0,-25 14 358 0 0,15-9-3585 0 0,5-1-440 0 0,0 0-5491 0 0,-4 1-3281 0 0</inkml:trace>
  <inkml:trace contextRef="#ctx0" brushRef="#br0" timeOffset="2566.073">739 132 592 0 0,'0'0'1292'0'0,"0"0"159"0"0,0 0 248 0 0,0 0 184 0 0,0 0 26 0 0,0 0-139 0 0,0 0-246 0 0,0 0-213 0 0,0 0-160 0 0,0 0-90 0 0,0 0-56 0 0,0 0-69 0 0,0 0-77 0 0,-1-7-90 0 0,-2-37 562 0 0,7 38-1095 0 0,-1 1 1 0 0,1 0-1 0 0,0 0 1 0 0,1 1-1 0 0,-1-1 0 0 0,1 1 1 0 0,-1 0-1 0 0,1 0 0 0 0,1 0 1 0 0,-1 1-1 0 0,0 0 0 0 0,1 0 1 0 0,0 0-1 0 0,0 1 1 0 0,-1 0-1 0 0,1 0 0 0 0,5-1-236 0 0,0 0 221 0 0,-10 2-191 0 0,1 0 1 0 0,0 0-1 0 0,0 0 0 0 0,-1 0 1 0 0,1 0-1 0 0,0 0 1 0 0,0 0-1 0 0,0 1 0 0 0,0-1 1 0 0,0 1-1 0 0,0-1 0 0 0,0 1 1 0 0,0 0-1 0 0,0 0 1 0 0,0 0-1 0 0,0 0 0 0 0,0 0 1 0 0,1 1-1 0 0,-1-1 0 0 0,0 0 1 0 0,0 1-1 0 0,-1 0 1 0 0,1-1-1 0 0,0 1 0 0 0,0 0 1 0 0,0 0-1 0 0,0 0 0 0 0,0 0 1 0 0,-1 0-1 0 0,1 0 1 0 0,-1 1-1 0 0,1-1 0 0 0,-1 1 1 0 0,1-1-1 0 0,-1 1 1 0 0,0-1-1 0 0,0 1 0 0 0,1 0 1 0 0,-1 0-1 0 0,0-1 0 0 0,-1 1 1 0 0,1 0-1 0 0,0 0-30 0 0,3 38 106 0 0,-2 0-1 0 0,-1 0 0 0 0,-2 0 1 0 0,-2 0-1 0 0,-1-1 0 0 0,-3 1 1 0 0,-1-1-1 0 0,-1 0 0 0 0,-3-1 1 0 0,-1 0-1 0 0,-2-1 1 0 0,-3 4-106 0 0,-77 179 132 0 0,87-197-42 0 0,8-23-83 0 0,0 0 16 0 0,0 0 1 0 0,0 0-2 0 0,0 0 24 0 0,0 0 11 0 0,1-22 368 0 0,73-132-329 0 0,122-143-166 0 0,-99 183 111 0 0,-51 90-192 0 0,-46 43 141 0 0,-14 114 102 0 0,-21 161-55 0 0,35-265-118 0 0,75-136 57 0 0,88-135 6 0 0,-133 202 12 0 0,-21 27-3 0 0,0 0 0 0 0,1 1 1 0 0,0 0-1 0 0,0 1 0 0 0,1 0 1 0 0,1 0-1 0 0,0 2 0 0 0,7-6 9 0 0,-12 51-66 0 0,-36 162 285 0 0,17-141-104 0 0,-54 207 352 0 0,59-209-380 0 0,7-55-98 0 0,0 0 20 0 0,0 0 22 0 0,0 0-9 0 0,0 0-9 0 0,0 0-28 0 0,0 0 22 0 0,0 0 2 0 0,0 0 2 0 0,0 0 12 0 0,0 0-3 0 0,0 0-35 0 0,0 0 16 0 0,0 0 13 0 0,0 0 18 0 0,0 0-11 0 0,0 0-28 0 0,0 0-19 0 0,0 0-4 0 0,0 0-22 0 0,0 0-43 0 0,0 0-50 0 0,0 0-91 0 0,0 0-137 0 0,0 0-239 0 0,7-3-4067 0 0,-2 0-2589 0 0,-5 3 4474 0 0,2-1-9650 0 0</inkml:trace>
  <inkml:trace contextRef="#ctx0" brushRef="#br0" timeOffset="4109.769">1617 773 2993 0 0,'0'0'3782'0'0,"0"0"-1664"0"0,0 0-733 0 0,0 0-42 0 0,0 0 125 0 0,0 0 73 0 0,0 0-89 0 0,0 0-266 0 0,0 0-311 0 0,0 0-227 0 0,0 0-136 0 0,0 0-69 0 0,0 0 13 0 0,2 0-292 0 0,4 4 5937 0 0,-8 3-6003 0 0,1 1 1 0 0,-1-1-1 0 0,-1 0 0 0 0,1 1 1 0 0,-1-1-1 0 0,0-1 0 0 0,-1 1 1 0 0,0 0-1 0 0,0-1 1 0 0,0 0-1 0 0,-1 0 0 0 0,0 0 1 0 0,0 0-99 0 0,-21 31 212 0 0,23-33-195 0 0,-28 86 329 0 0,75-84 19 0 0,-22-10-2403 0 0,-30-8-3289 0 0,0 0-6877 0 0,7 11 3087 0 0</inkml:trace>
  <inkml:trace contextRef="#ctx0" brushRef="#br0" timeOffset="5111.844">1665 500 0 0 0,'0'0'467'0'0,"0"0"632"0"0,0 0 225 0 0,0 0 96 0 0,0 0 71 0 0,0 0 16 0 0,0 0 8 0 0,0 0-14 0 0,0 0-42 0 0,0 0-91 0 0,-2-8 555 0 0,1 6 1656 0 0,0 2 3912 0 0,-65 28-6995 0 0,62-27 6 0 0,4-1-464 0 0,0 0-26 0 0,0 0 28 0 0,0 0-10 0 0,0 0-1 0 0,0 0 21 0 0,0 0-6 0 0,0 0-20 0 0,0 0 4 0 0,0 0 1 0 0,0 0 8 0 0,0 0-22 0 0,0 0 0 0 0,0 0 25 0 0,0 0 0 0 0,0 0 0 0 0,0 0 21 0 0,0 0-12 0 0,0 0-6 0 0,0 0 29 0 0,0 0 8 0 0,0 0 5 0 0,0 0 19 0 0,2 2 21 0 0,3-1-4368 0 0,2-1 217 0 0,-3 0-2748 0 0,0 0-5303 0 0</inkml:trace>
  <inkml:trace contextRef="#ctx0" brushRef="#br0" timeOffset="6082.581">1954 224 0 0 0,'0'0'1656'0'0,"0"0"289"0"0,0 0 193 0 0,0 0-7 0 0,0 0-216 0 0,0 0-236 0 0,0 0-168 0 0,0 0-116 0 0,0 0-71 0 0,0 0-78 0 0,0 0-103 0 0,0 0-138 0 0,-5-1-121 0 0,-16-4-96 0 0,16 4-71 0 0,5 1-52 0 0,0 0-47 0 0,0 0-80 0 0,0 0-91 0 0,0 0-54 0 0,0 0-80 0 0,0 0-32 0 0,0 0-16 0 0,0 0-31 0 0,0 0-9 0 0,30-11 1022 0 0,21-2-947 0 0,1 2 0 0 0,1 2-1 0 0,-1 3 1 0 0,1 2 0 0 0,7 3-300 0 0,-58 1 4 0 0,1 1-1 0 0,-1 0 1 0 0,0 0 0 0 0,0 0-1 0 0,1 0 1 0 0,-1 1 0 0 0,0-1-1 0 0,0 1 1 0 0,-1-1 0 0 0,1 1-1 0 0,0 0 1 0 0,0-1 0 0 0,-1 1-1 0 0,1 0 1 0 0,-1 0 0 0 0,1 0-1 0 0,-1 1 1 0 0,0-1 0 0 0,0 0-1 0 0,0 0 1 0 0,0 1 0 0 0,-1-1-1 0 0,1 0 1 0 0,0 1 0 0 0,-1-1-1 0 0,0 1 1 0 0,1-1 0 0 0,-1 0-1 0 0,0 1 1 0 0,0-1-1 0 0,-1 1 1 0 0,1-1 0 0 0,0 1-1 0 0,-1-1 1 0 0,0 0 0 0 0,1 1-1 0 0,-1-1 1 0 0,0 0 0 0 0,0 1-1 0 0,0-1 1 0 0,0 0 0 0 0,-1 0-1 0 0,1 0 1 0 0,-1 0 0 0 0,1 0-1 0 0,-1 0 1 0 0,-1 1-4 0 0,-44 62 85 0 0,-3-2 0 0 0,-3-2-1 0 0,-24 19-84 0 0,57-59 17 0 0,-12 11 15 0 0,20-22-23 0 0,0 1 0 0 0,1 1 0 0 0,1 0 0 0 0,0 1 0 0 0,0 0 0 0 0,1 0 0 0 0,1 1 0 0 0,-3 6-9 0 0,10-18 2 0 0,1-1 0 0 0,-1 0 0 0 0,0 0 1 0 0,1 0-1 0 0,-1 1 0 0 0,1-1 0 0 0,0 0 0 0 0,-1 1 1 0 0,1-1-1 0 0,0 0 0 0 0,0 1 0 0 0,0-1 1 0 0,0 0-1 0 0,0 1 0 0 0,0-1 0 0 0,0 0 0 0 0,0 1 1 0 0,1-1-1 0 0,-1 0 0 0 0,0 1 0 0 0,1-1 0 0 0,-1 0 1 0 0,1 0-1 0 0,0 0 0 0 0,-1 1 0 0 0,1-1 0 0 0,0 0 1 0 0,-1 0-1 0 0,1 0 0 0 0,0 0 0 0 0,0 0 0 0 0,0 0 1 0 0,0 0-1 0 0,0 0 0 0 0,0-1 0 0 0,1 1 0 0 0,-1 0 1 0 0,0-1-1 0 0,0 1 0 0 0,0-1 0 0 0,1 1 1 0 0,-1-1-1 0 0,0 1 0 0 0,1-1-2 0 0,65 5 496 0 0,-53-5-372 0 0,274-30 1102 0 0,-288 30-1227 0 0,0-3-14 0 0,0 2-10 0 0,0 1 3 0 0,0 0-24 0 0,0 0 16 0 0,0 0-23 0 0,-22-14-3389 0 0,0 3-1680 0 0,7 6-5486 0 0,10 2-720 0 0</inkml:trace>
  <inkml:trace contextRef="#ctx0" brushRef="#br0" timeOffset="6395.828">1757 552 11787 0 0,'0'0'1929'0'0,"0"0"-360"0"0,0 0-18 0 0,0 0 45 0 0,0 0-46 0 0,0 0-215 0 0,0 0-305 0 0,0 0-245 0 0,0 0-163 0 0,0 0-101 0 0,0 0-33 0 0,0 0-16 0 0,0 0-10 0 0,10-5 9 0 0,99-27 1170 0 0,178 32-144 0 0,-234 9-2830 0 0,-44-5-2842 0 0,-2 1-3716 0 0,-5-5-4487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66 108 0 0 0,'0'0'1004'0'0,"0"0"758"0"0,0 0 492 0 0,0 0 237 0 0,0 0-5 0 0,0 0-206 0 0,0 0-298 0 0,0 0-279 0 0,0 0-203 0 0,0 0-139 0 0,-4-14-130 0 0,-15-43-127 0 0,12 44 3420 0 0,2 29-4232 0 0,5-16-110 0 0,-20 127 534 0 0,20-125-707 0 0,-4 24 52 0 0,1 0-1 0 0,1 0 1 0 0,1 0-1 0 0,1 0 1 0 0,2 0-1 0 0,1 0 1 0 0,0 0-1 0 0,2 0 1 0 0,1-1-1 0 0,1 1 1 0 0,2-2-1 0 0,0 1 1 0 0,1-1-1 0 0,2 0 1 0 0,7 10-61 0 0,-16-30 15 0 0,-1-1 0 0 0,1-1 1 0 0,0 1-1 0 0,0 0 0 0 0,0-1 1 0 0,1 1-1 0 0,-1-1 1 0 0,1 0-1 0 0,-1 0 0 0 0,1 0 1 0 0,0-1-1 0 0,-1 1 0 0 0,1-1 1 0 0,0 0-1 0 0,0 0 1 0 0,0 0-1 0 0,0-1 0 0 0,0 1 1 0 0,0-1-1 0 0,0 0 0 0 0,0 0 1 0 0,0-1-1 0 0,0 1 0 0 0,0-1 1 0 0,0 1-1 0 0,0-1 1 0 0,0-1-1 0 0,0 1 0 0 0,0-1 1 0 0,-1 1-1 0 0,1-1 0 0 0,-1 0 1 0 0,1 0-1 0 0,-1 0 1 0 0,0-1-1 0 0,1 1 0 0 0,-1-1 1 0 0,-1 0-1 0 0,1 0 0 0 0,0 0 1 0 0,-1 0-1 0 0,2-3-15 0 0,25-29 76 0 0,-2-2 0 0 0,-1-1 1 0 0,-2-1-1 0 0,-2-1 0 0 0,-1-1 0 0 0,-3-1 1 0 0,2-8-77 0 0,-8 13 48 0 0,-12 36-26 0 0,0 1 0 0 0,0 0-24 0 0,7 23-198 0 0,16 44 186 0 0,-17-42 15 0 0,2-1-1 0 0,1 1 0 0 0,1-1 1 0 0,1-1-1 0 0,1 0 1 0 0,1 0-1 0 0,1-2 0 0 0,13 17 0 0 0,-14-23 13 0 0,-8-7-14 0 0,0-1 1 0 0,1 1-1 0 0,0-1 0 0 0,0 0 0 0 0,1 0 0 0 0,0-1 1 0 0,0 0-1 0 0,0 0 0 0 0,1-1 0 0 0,0 0 0 0 0,0 0 1 0 0,0-1-1 0 0,1 0 0 0 0,0 0 0 0 0,-1-1 0 0 0,1 0 1 0 0,0-1-1 0 0,1 0 0 0 0,-1 0 0 0 0,0-1 0 0 0,4 0 1 0 0,-5-4 30 0 0,-1 0 0 0 0,0-1 0 0 0,0 0 0 0 0,0-1 0 0 0,-1 1-1 0 0,0-1 1 0 0,0-1 0 0 0,0 1 0 0 0,0-1 0 0 0,-1 0 0 0 0,0 0-1 0 0,0-1 1 0 0,0 1 0 0 0,-1-1 0 0 0,0 0 0 0 0,-1 0-1 0 0,2-4-29 0 0,-2 6 24 0 0,20-29 101 0 0,-2-1-1 0 0,-2-1 1 0 0,0 0-1 0 0,-3-2 1 0 0,-1 0-1 0 0,-2-1 1 0 0,-2 0-1 0 0,-1 0 1 0 0,-2-2-1 0 0,-2 1 0 0 0,-1-1 1 0 0,-2-31-125 0 0,-9 55-155 0 0,8 34-952 0 0,25 40-1575 0 0,-17-38-638 0 0,1-1-3436 0 0,-10-15 5007 0 0,4 6-10501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8434 0 0,'0'0'1974'0'0,"0"0"15"0"0,0 0 218 0 0,0 0-6 0 0,0 0-203 0 0,0 0-257 0 0,0 0-299 0 0,0 0-283 0 0,0 0-194 0 0,31-16-176 0 0,99-50-152 0 0,-123 63-538 0 0,0 0-1 0 0,0 0 1 0 0,-1 0 0 0 0,1-1-1 0 0,-1 0 1 0 0,0 0 0 0 0,0 0-1 0 0,0-1 1 0 0,0 0 0 0 0,-1 0-1 0 0,0-1 1 0 0,0 1 0 0 0,0-1-1 0 0,-1 0 1 0 0,1-2-99 0 0,3-6 182 0 0,-3 9-82 0 0,-1-2 0 0 0,0 1 0 0 0,-1 0 0 0 0,1-1 0 0 0,-1 1 0 0 0,-1-1 0 0 0,1 0 0 0 0,-1 0 0 0 0,0 0 0 0 0,-1 0 0 0 0,0-1 0 0 0,0 1 0 0 0,0 0 0 0 0,-1-1 0 0 0,-1-4-100 0 0,0 9 17 0 0,-1 0 1 0 0,0 0-1 0 0,0 0 0 0 0,0 0 0 0 0,-1 0 0 0 0,1 0 0 0 0,-1 0 1 0 0,1 1-1 0 0,-1-1 0 0 0,0 1 0 0 0,0 0 0 0 0,0 0 1 0 0,0 0-1 0 0,0 0 0 0 0,-1 1 0 0 0,1-1 0 0 0,-1 1 1 0 0,1 0-1 0 0,-1 0 0 0 0,1 0 0 0 0,-1 0 0 0 0,1 1 0 0 0,-1-1 1 0 0,0 1-1 0 0,0 0 0 0 0,1 0 0 0 0,-3 0-17 0 0,-6 3-5 0 0,1 1-1 0 0,-1-1 0 0 0,1 2 0 0 0,0 0 1 0 0,0 0-1 0 0,0 1 0 0 0,1 0 0 0 0,0 1 1 0 0,0 0-1 0 0,0 0 0 0 0,1 1 0 0 0,0 1 1 0 0,1-1-1 0 0,0 2 0 0 0,0-1 1 0 0,1 1-1 0 0,0 0 0 0 0,1 0 0 0 0,0 1 1 0 0,1 0-1 0 0,0 0 0 0 0,0 0 0 0 0,1 1 1 0 0,1-1-1 0 0,0 1 0 0 0,1 0 1 0 0,0 0 5 0 0,-1-5 2 0 0,2 0 1 0 0,-1 0-1 0 0,1 0 1 0 0,0 0 0 0 0,0 0-1 0 0,1 0 1 0 0,0 0 0 0 0,0 0-1 0 0,0 0 1 0 0,1 0-1 0 0,0 0 1 0 0,1 0 0 0 0,0 0-1 0 0,0-1 1 0 0,0 1 0 0 0,1 0-1 0 0,0-1 1 0 0,0 0 0 0 0,0 0-1 0 0,1 0 1 0 0,0 0-1 0 0,0 0 1 0 0,1-1 0 0 0,-1 1-1 0 0,1-1 1 0 0,1-1 0 0 0,-1 1-1 0 0,1-1 1 0 0,-1 0 0 0 0,1 0-1 0 0,0 0 1 0 0,0-1-1 0 0,1 0 1 0 0,-1 0 0 0 0,1-1-1 0 0,0 1 1 0 0,-1-2 0 0 0,1 1-1 0 0,5 0-2 0 0,9-1-20 0 0,1 0-1 0 0,-1-1 0 0 0,0-2 1 0 0,1 0-1 0 0,-1-1 1 0 0,0-1-1 0 0,-1-1 0 0 0,1-1 1 0 0,13-7 20 0 0,1 1-693 0 0,3-2-2397 0 0,-14 4-5869 0 0,-9 2-4079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8522 0 0,'0'0'4019'0'0,"0"0"-1570"0"0,0 0-657 0 0,0 0 33 0 0,0 0 18 0 0,0 0-131 0 0,0 0-334 0 0,0 0-421 0 0,0 0-235 0 0,0 0-90 0 0,0 0-57 0 0,0 0-42 0 0,0 0-79 0 0,9 1 1003 0 0,-1 14-1280 0 0,0 0 1 0 0,-2 0-1 0 0,1 1 0 0 0,-2 0 0 0 0,0 1 1 0 0,-1-1-1 0 0,-1 1 0 0 0,-1 0 0 0 0,1 12-177 0 0,1 55 112 0 0,-5 1 0 0 0,-2 0 0 0 0,-9 35-112 0 0,0 68 52 0 0,12-188-62 0 0,0 0-21 0 0,0 0-13 0 0,0 0 1 0 0,0 0-2 0 0,0 0 4 0 0,0 0-3 0 0,0 0-19 0 0,0-15-849 0 0,-10-45-2202 0 0,6 26-409 0 0,-5 1-4389 0 0,7 24-3542 0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545 612 1120 0 0,'0'0'2155'0'0,"0"0"-200"0"0,0 0-118 0 0,0 0-13 0 0,0 0-21 0 0,0 0-138 0 0,0 0-180 0 0,0 0-220 0 0,0 0-219 0 0,0 0-153 0 0,0 0-117 0 0,-22 0-75 0 0,-73 1-34 0 0,18 20 850 0 0,59-11-1109 0 0,-9 3-168 0 0,1 0 1 0 0,0 2 0 0 0,1 1 0 0 0,0 1 0 0 0,2 1-1 0 0,0 1 1 0 0,1 1 0 0 0,1 1 0 0 0,0 1 0 0 0,2 1 0 0 0,1 1-1 0 0,-3 5-240 0 0,16-20 10 0 0,0 1 0 0 0,1-1 0 0 0,0 1 0 0 0,0 0-1 0 0,1 0 1 0 0,0 0 0 0 0,1 0 0 0 0,0 0-1 0 0,0 1 1 0 0,2-1 0 0 0,-1 0 0 0 0,1 1 0 0 0,0-1-1 0 0,1 1 1 0 0,1 0-10 0 0,0-6 19 0 0,1-1 0 0 0,-1 0 0 0 0,1 0 0 0 0,0-1 0 0 0,1 1 0 0 0,-1-1 0 0 0,1 1 0 0 0,-1-1 0 0 0,1 0 0 0 0,0-1 0 0 0,0 1 0 0 0,0-1 0 0 0,0 1 0 0 0,1-1 0 0 0,-1 0 0 0 0,1-1 0 0 0,-1 1 1 0 0,1-1-1 0 0,0 0 0 0 0,-1 0 0 0 0,1 0 0 0 0,0-1 0 0 0,0 0 0 0 0,-1 0 0 0 0,1 0 0 0 0,0 0 0 0 0,0-1 0 0 0,0 0 0 0 0,-1 0 0 0 0,1 0 0 0 0,1-1-19 0 0,-3 2 25 0 0,15-5 88 0 0,0 0 0 0 0,-1-1 0 0 0,0-1 0 0 0,0-1 0 0 0,0-1 0 0 0,-1 0 1 0 0,0-1-1 0 0,-1 0 0 0 0,-1-2 0 0 0,1 1 0 0 0,-2-2 0 0 0,1 0 0 0 0,-2-1 0 0 0,0 0 0 0 0,8-12-113 0 0,19-23 110 0 0,-1-1 0 0 0,-3-2 0 0 0,-2-2 0 0 0,3-10-110 0 0,-19 31 27 0 0,-17 33-72 0 0,0 0-17 0 0,0 8-118 0 0,-6 256-16 0 0,6-257 194 0 0,0 0 0 0 0,1 0 1 0 0,0 0-1 0 0,0 1 0 0 0,1-1 0 0 0,0 0 0 0 0,0 0 0 0 0,0-1 0 0 0,1 1 0 0 0,0 0 0 0 0,1-1 0 0 0,-1 0 0 0 0,1 1 0 0 0,0-2 0 0 0,1 1 0 0 0,0 0 0 0 0,0-1 0 0 0,0 0 0 0 0,0 0 1 0 0,1 0-1 0 0,-1-1 0 0 0,1 0 0 0 0,1 0 0 0 0,-1 0 0 0 0,0-1 0 0 0,1 0 0 0 0,0 0 0 0 0,-1-1 0 0 0,1 0 0 0 0,0 0 0 0 0,1 0 0 0 0,-1-1 0 0 0,0 0 0 0 0,0 0 0 0 0,0-1 1 0 0,1 0-1 0 0,-1-1 0 0 0,0 1 0 0 0,0-1 0 0 0,1-1 0 0 0,-1 1 0 0 0,0-1 0 0 0,0 0 0 0 0,-1-1 2 0 0,24-16 60 0 0,-2-2 0 0 0,-1-1 0 0 0,0-1 0 0 0,-2-1 0 0 0,-1-1 0 0 0,-1-2 0 0 0,18-25-60 0 0,-17 23 36 0 0,11-14-7 0 0,-2-1-1 0 0,-2-1 1 0 0,-2-2-1 0 0,-2 0 1 0 0,-2-2-1 0 0,-2-2 1 0 0,-3 0-1 0 0,12-46-28 0 0,-22 59 7 0 0,-1 0-1 0 0,-2 0 1 0 0,-2-1 0 0 0,-2 1-1 0 0,-2-35-6 0 0,0 69-1 0 0,-1 1 0 0 0,0 0-1 0 0,0 0 1 0 0,-1-1-1 0 0,1 1 1 0 0,-1 0-1 0 0,0 0 1 0 0,0 0-1 0 0,0-1 1 0 0,0 1-1 0 0,0 0 1 0 0,-1 0-1 0 0,1 1 1 0 0,-1-1-1 0 0,0 0 1 0 0,1 0-1 0 0,-1 1 1 0 0,-1-1-1 0 0,1 1 1 0 0,0 0 0 0 0,-1 0-1 0 0,1 0 1 0 0,-1 0-1 0 0,0 0 1 0 0,1 0-1 0 0,-1 0 1 0 0,0 1-1 0 0,0 0 1 0 0,0-1-1 0 0,0 1 1 0 0,0 0-1 0 0,-1 1 1 0 0,1-1-1 0 0,0 0 1 0 0,0 1-1 0 0,0 0 1 0 0,-1 0-1 0 0,1 0 1 0 0,0 0 0 0 0,0 0-1 0 0,-1 1 1 0 0,1-1-1 0 0,0 1 1 0 0,0 0-1 0 0,0 0 1 0 0,0 0-1 0 0,0 1 1 0 0,-1 0 1 0 0,-9 8-13 0 0,0 0 1 0 0,2 2 0 0 0,-1-1-1 0 0,1 2 1 0 0,1-1-1 0 0,0 2 1 0 0,1-1-1 0 0,0 1 1 0 0,2 0 0 0 0,-1 1-1 0 0,2 0 1 0 0,0 0-1 0 0,-4 14 13 0 0,-3 7 4 0 0,0 2-1 0 0,3 0 1 0 0,1 0-1 0 0,2 1 1 0 0,2 0-1 0 0,1 0 1 0 0,2 0-1 0 0,2 1 1 0 0,1-1-1 0 0,6 27-3 0 0,-3-47 22 0 0,1 0 0 0 0,1 0 0 0 0,1 0-1 0 0,0-1 1 0 0,2 0 0 0 0,0-1 0 0 0,0 0 0 0 0,2 0 0 0 0,0-1 0 0 0,1-1-1 0 0,1 0 1 0 0,0 0 0 0 0,7 4-22 0 0,31 16 112 0 0,-51-35-100 0 0,0 0-45 0 0,20-43-3787 0 0,-2 21-7195 0 0,-13 17-680 0 0</inkml:trace>
  <inkml:trace contextRef="#ctx0" brushRef="#br0" timeOffset="484.219">1845 567 3465 0 0,'0'0'3210'0'0,"0"0"-940"0"0,0 0-411 0 0,0 0-6 0 0,0 0 13 0 0,0 0-127 0 0,0 0-231 0 0,0 0-307 0 0,0 0-250 0 0,0 0-161 0 0,0 0-88 0 0,0 0-78 0 0,-16-2-48 0 0,-119-7 1215 0 0,130 10-1742 0 0,-1-1-1 0 0,0 1 0 0 0,1 0 0 0 0,-1 1 1 0 0,0-1-1 0 0,1 1 0 0 0,0 0 1 0 0,-1 0-1 0 0,1 1 0 0 0,0 0 0 0 0,0 0 1 0 0,1 0-1 0 0,-1 0 0 0 0,0 1 1 0 0,1 0-1 0 0,0 0 0 0 0,0 0 0 0 0,0 0 1 0 0,1 1-1 0 0,-1-1 0 0 0,1 1 1 0 0,0 0-1 0 0,0 0 0 0 0,1 0 0 0 0,-1 0 1 0 0,1 1-1 0 0,0-1 0 0 0,1 1 1 0 0,-1 3-49 0 0,4-2 7 0 0,0-1 0 0 0,1 0 0 0 0,0 1 0 0 0,0-1 0 0 0,0 0 0 0 0,1 0 1 0 0,0-1-1 0 0,0 1 0 0 0,1-1 0 0 0,-1 0 0 0 0,1 0 0 0 0,0-1 1 0 0,0 1-1 0 0,1-1 0 0 0,0 0 0 0 0,-1 0 0 0 0,1-1 0 0 0,0 0 1 0 0,1 0-1 0 0,-1 0 0 0 0,0-1 0 0 0,4 1-7 0 0,29 18 129 0 0,-32-17-72 0 0,-1 0 1 0 0,0 0-1 0 0,1 0 0 0 0,-1 1 0 0 0,-1 0 0 0 0,1 0 0 0 0,-1 0 1 0 0,0 1-1 0 0,0 0 0 0 0,-1 0 0 0 0,0 0 0 0 0,0 1 0 0 0,0-1 1 0 0,-1 1-1 0 0,0 0 0 0 0,0 0 0 0 0,0 0 0 0 0,-1 1 1 0 0,0-1-1 0 0,-1 0 0 0 0,0 1 0 0 0,0-1 0 0 0,0 2-57 0 0,-3 0 64 0 0,1-1 0 0 0,-1 0-1 0 0,-1 0 1 0 0,0 0 0 0 0,0 0-1 0 0,0-1 1 0 0,-1 1 0 0 0,0-1 0 0 0,-1 0-1 0 0,1 0 1 0 0,-1 0 0 0 0,-1-1 0 0 0,1 0-1 0 0,-1 0 1 0 0,0 0 0 0 0,0 0-1 0 0,-1-1 1 0 0,0 0 0 0 0,0-1 0 0 0,0 0-1 0 0,0 0 1 0 0,-1 0 0 0 0,0-1-1 0 0,0 0 1 0 0,1 0 0 0 0,-2-1 0 0 0,-5 1-64 0 0,-129 16 134 0 0,141-19-181 0 0,0 0 0 0 0,0 0-1 0 0,-1 0 1 0 0,1 0 0 0 0,0-1 0 0 0,0 1-1 0 0,0-1 1 0 0,0 1 0 0 0,0-1-1 0 0,0 0 1 0 0,0 1 0 0 0,0-1 0 0 0,0 0-1 0 0,0 0 1 0 0,1-1 0 0 0,-1 1-1 0 0,0 0 1 0 0,1-1 0 0 0,-1 1 0 0 0,1-1-1 0 0,-1 1 1 0 0,1-1 0 0 0,0 0-1 0 0,-1 1 1 0 0,1-1 0 0 0,0 0-1 0 0,0 0 1 0 0,0 0 0 0 0,1 0 0 0 0,-1 0-1 0 0,0 0 1 0 0,1 0 0 0 0,-1 0-1 0 0,1 0 1 0 0,0 0 0 0 0,0 0 0 0 0,0 0-1 0 0,0-1 48 0 0,5-24-4968 0 0,10 2-5302 0 0,-6 17-1677 0 0</inkml:trace>
  <inkml:trace contextRef="#ctx0" brushRef="#br0" timeOffset="849.016">2243 744 9738 0 0,'0'0'4193'0'0,"0"0"-1781"0"0,0 0-646 0 0,0 0-99 0 0,0 0-118 0 0,0 0-197 0 0,0 0-277 0 0,0 0-286 0 0,0 0-179 0 0,0 0-170 0 0,0 0-135 0 0,0 0-91 0 0,0 0-85 0 0,-12 6-45 0 0,-35 19-17 0 0,43-23-61 0 0,1 1-1 0 0,0 0 1 0 0,0 0 0 0 0,0 0 0 0 0,0 0 0 0 0,0 0 0 0 0,1 1 0 0 0,-1-1-1 0 0,1 1 1 0 0,0 0 0 0 0,0 0 0 0 0,0 0 0 0 0,1 0 0 0 0,-1 0 0 0 0,1 0 0 0 0,0 0-1 0 0,0 0 1 0 0,0 4-6 0 0,-3 11 15 0 0,1-13-13 0 0,0 1 0 0 0,1-1 0 0 0,-1 1 0 0 0,2 0 0 0 0,-1 0 1 0 0,1 0-1 0 0,0-1 0 0 0,0 1 0 0 0,1 0 0 0 0,0 0 0 0 0,0 0 1 0 0,1 0-1 0 0,0 0 0 0 0,0 0 0 0 0,0 0 0 0 0,1 0 1 0 0,0-1-1 0 0,1 1 0 0 0,-1 0 0 0 0,1-1 0 0 0,1 0 0 0 0,-1 0 1 0 0,1 0-1 0 0,0 0 0 0 0,0-1 0 0 0,1 1 0 0 0,-1-1 0 0 0,1 0 1 0 0,0 0-1 0 0,1-1 0 0 0,-1 0 0 0 0,1 0 0 0 0,0 0 0 0 0,0 0 1 0 0,0-1-1 0 0,0 0 0 0 0,1 0 0 0 0,-1-1 0 0 0,1 0 0 0 0,6 1-2 0 0,-6-2 82 0 0,0-1-1 0 0,-1 0 0 0 0,1 0 1 0 0,0-1-1 0 0,0 0 0 0 0,0 0 1 0 0,0 0-1 0 0,-1-1 0 0 0,1 0 0 0 0,-1-1 1 0 0,1 1-1 0 0,-1-1 0 0 0,0 0 1 0 0,0-1-1 0 0,0 0 0 0 0,0 0 1 0 0,-1 0-1 0 0,1 0 0 0 0,-1-1 1 0 0,0 0-1 0 0,-1 0 0 0 0,1 0 0 0 0,-1-1 1 0 0,0 0-1 0 0,-1 1 0 0 0,1-1 1 0 0,-1-1-1 0 0,0 1 0 0 0,0 0 1 0 0,-1-1-1 0 0,0 1 0 0 0,1-5-81 0 0,0 1-8 0 0,0 0-1 0 0,0-1 1 0 0,-1 1-1 0 0,-1 0 0 0 0,1-1 1 0 0,-2 0-1 0 0,0 1 1 0 0,0-1-1 0 0,0 1 1 0 0,-2-1-1 0 0,1 1 1 0 0,-1 0-1 0 0,-1-1 1 0 0,0 1-1 0 0,0 0 0 0 0,-1 0 1 0 0,0 1-1 0 0,-1-1 1 0 0,0 1-1 0 0,0 0 1 0 0,-1 0-1 0 0,-1 1 1 0 0,1-1-1 0 0,-1 1 0 0 0,0 1 1 0 0,-1-1-1 0 0,0 2 1 0 0,0-1-1 0 0,-1 1 1 0 0,0 0-1 0 0,0 0 1 0 0,0 1-1 0 0,0 1 1 0 0,-7-3 8 0 0,-34 1-2178 0 0,18 8-5253 0 0,23 1-4826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2745 0 0,'0'0'1596'0'0,"0"0"-146"0"0,0 0 119 0 0,0 0 241 0 0,0 0 137 0 0,0 0-28 0 0,0 0-189 0 0,0 0-333 0 0,0 0-322 0 0,0 0-226 0 0,0 0-147 0 0,0 0-112 0 0,26-21-34 0 0,78-68-32 0 0,-53 29 411 0 0,15-116 1293 0 0,-43 100-1215 0 0,-20 138-144 0 0,-33 288 111 0 0,1 304-437 0 0,14-555-470 0 0,28-169 1216 0 0,5 40-1286 0 0,0-1 0 0 0,2 2 1 0 0,1 1-1 0 0,2 0 0 0 0,0 2 0 0 0,2 0 1 0 0,1 2-1 0 0,0 1 0 0 0,2 1 1 0 0,1 1-1 0 0,1 2 0 0 0,0 1 0 0 0,6-1-3 0 0,-35 19 6 0 0,1 0-1 0 0,-1 1 1 0 0,1 0-1 0 0,-1-1 1 0 0,1 1-1 0 0,-1 0 1 0 0,1 0 0 0 0,-1 0-1 0 0,0 0 1 0 0,1 0-1 0 0,-1 0 1 0 0,0 0-1 0 0,0 0 1 0 0,0 0-1 0 0,0 1 1 0 0,0-1-1 0 0,0 0 1 0 0,0 1-1 0 0,0-1 1 0 0,0 1-1 0 0,-1-1 1 0 0,1 1-1 0 0,-1-1 1 0 0,1 1-1 0 0,-1 0 1 0 0,0-1-1 0 0,1 1 1 0 0,-1 0-1 0 0,0-1 1 0 0,0 1-1 0 0,0 0 1 0 0,0-1-1 0 0,0 1 1 0 0,-1-1-1 0 0,1 1 1 0 0,0 0-1 0 0,-1-1 1 0 0,1 1 0 0 0,-1-1-1 0 0,0 1 1 0 0,1-1-1 0 0,-1 1 1 0 0,0-1-1 0 0,-1 1-5 0 0,2 13 19 0 0,-2 81 172 0 0,9 153 159 0 0,2-212-387 0 0,-8-37 13 0 0,-1 0-8 0 0,0 0-17 0 0,0 0-65 0 0,0 0-119 0 0,9-20-4402 0 0,-2 4-5881 0 0,-3 11-1798 0 0</inkml:trace>
  <inkml:trace contextRef="#ctx0" brushRef="#br0" timeOffset="1027.095">1245 817 16259 0 0,'0'0'1467'0'0,"0"0"-222"0"0,0 0 46 0 0,0 0 70 0 0,0 0-98 0 0,0 0-195 0 0,0 0-263 0 0,0 0-192 0 0,0 0-114 0 0,0 0-87 0 0,0 0-72 0 0,0 0-72 0 0,0 0-33 0 0,-15-10-40 0 0,-45-32-30 0 0,58 41-148 0 0,0-1 1 0 0,-1 1-1 0 0,1 0 0 0 0,0 0 1 0 0,-1 0-1 0 0,1 0 1 0 0,-1 1-1 0 0,1-1 0 0 0,-1 0 1 0 0,1 1-1 0 0,-1 0 1 0 0,1 0-1 0 0,-1 0 0 0 0,1 0 1 0 0,-1 0-1 0 0,0 0 1 0 0,1 0-1 0 0,-1 1 0 0 0,1 0 1 0 0,-1-1-1 0 0,1 1 0 0 0,0 0 1 0 0,-1 0-1 0 0,1 0 1 0 0,0 1-1 0 0,0-1 0 0 0,-1 0 1 0 0,0 2-18 0 0,0-1 21 0 0,-10 5-4 0 0,2 1-1 0 0,-1 0 1 0 0,1 0 0 0 0,0 1-1 0 0,0 1 1 0 0,1 0 0 0 0,1 0-1 0 0,0 1 1 0 0,0 0 0 0 0,1 1-1 0 0,0 0 1 0 0,1 0 0 0 0,0 1-1 0 0,1-1 1 0 0,1 1 0 0 0,0 1-1 0 0,1-1 1 0 0,0 1 0 0 0,1 0-1 0 0,0 0 1 0 0,2 0 0 0 0,-1 0-1 0 0,2 0 1 0 0,0 3-17 0 0,0-14 6 0 0,1 1 0 0 0,0-1 0 0 0,0 0 0 0 0,0 0 1 0 0,1 1-1 0 0,-1-1 0 0 0,1 0 0 0 0,-1 0 0 0 0,1 0 0 0 0,0-1 0 0 0,0 1 0 0 0,1 0 0 0 0,-1-1 0 0 0,0 1 1 0 0,1-1-1 0 0,0 0 0 0 0,-1 0 0 0 0,1 0 0 0 0,0 0 0 0 0,0 0 0 0 0,0-1 0 0 0,0 0 0 0 0,0 1 0 0 0,1-1 0 0 0,-1 0 1 0 0,0 0-1 0 0,1-1 0 0 0,-1 1 0 0 0,0-1 0 0 0,1 1 0 0 0,-1-1 0 0 0,1 0 0 0 0,1-1-6 0 0,4 1 54 0 0,0-1-1 0 0,0 0 0 0 0,0 0 1 0 0,-1-1-1 0 0,1 0 0 0 0,0-1 1 0 0,-1 0-1 0 0,0 0 0 0 0,0-1 1 0 0,0 0-1 0 0,0-1 1 0 0,3-2-54 0 0,33-29 124 0 0,-1-3 0 0 0,-3-2 0 0 0,-1-1 1 0 0,-2-2-1 0 0,25-40-124 0 0,-52 102-69 0 0,-9 39 149 0 0,0-26-126 0 0,-1-15 48 0 0,2 0-1 0 0,0-1 1 0 0,1 1-1 0 0,0-1 1 0 0,2 1-1 0 0,-1-1 1 0 0,2 0-1 0 0,0-1 1 0 0,1 1-1 0 0,4 5-1 0 0,-11-18 2 0 0,1-1-1 0 0,-1 1 1 0 0,1-1 0 0 0,0 1-1 0 0,-1-1 1 0 0,1 0 0 0 0,0 1-1 0 0,0-1 1 0 0,0 0 0 0 0,0 1-1 0 0,0-1 1 0 0,0 0 0 0 0,0 0-1 0 0,1 0 1 0 0,-1 0 0 0 0,0 0-1 0 0,1 0 1 0 0,-1 0 0 0 0,0-1-1 0 0,1 1 1 0 0,-1 0 0 0 0,1-1-1 0 0,-1 1 1 0 0,1-1 0 0 0,-1 0-1 0 0,1 1 1 0 0,0-1 0 0 0,-1 0-1 0 0,1 0 1 0 0,-1 0 0 0 0,1 0-1 0 0,0 0 1 0 0,-1 0-1 0 0,1 0 1 0 0,-1-1 0 0 0,1 1-1 0 0,-1-1 1 0 0,1 1 0 0 0,-1-1-1 0 0,1 1 1 0 0,-1-1 0 0 0,1 0-1 0 0,-1 0 1 0 0,0 0 0 0 0,1 0-1 0 0,-1 0 1 0 0,0 0 0 0 0,0 0-1 0 0,1-1-1 0 0,157-293 315 0 0,-114 233-295 0 0,-44 121-47 0 0,-5-35 23 0 0,1 0-1 0 0,2 0 0 0 0,0 1 1 0 0,2-1-1 0 0,0 1 0 0 0,3 5 5 0 0,-2-12 6 0 0,2-1 0 0 0,0 0-1 0 0,1 0 1 0 0,1-1 0 0 0,0 1-1 0 0,1-1 1 0 0,1-1 0 0 0,1 1-1 0 0,0-1 1 0 0,1-1 0 0 0,0 0-1 0 0,4 3-5 0 0,-12-16 4 0 0,0 0 0 0 0,0-1-1 0 0,0 1 1 0 0,0-1-1 0 0,0 1 1 0 0,1-1 0 0 0,-1 0-1 0 0,0 0 1 0 0,0 0-1 0 0,0 0 1 0 0,1 0-1 0 0,-1 0 1 0 0,0-1 0 0 0,0 1-1 0 0,0-1 1 0 0,0 1-1 0 0,1-1 1 0 0,-1 0-1 0 0,0 0 1 0 0,0 0 0 0 0,0 0-1 0 0,-1 0 1 0 0,1-1-1 0 0,0 1 1 0 0,0 0-1 0 0,-1-1 1 0 0,1 1 0 0 0,-1-1-1 0 0,1 0 1 0 0,-1 0-1 0 0,0 1 1 0 0,1-1 0 0 0,-1 0-1 0 0,0 0 1 0 0,0 0-1 0 0,0 0 1 0 0,-1 0-1 0 0,1 0 1 0 0,0-1 0 0 0,-1 1-1 0 0,0 0 1 0 0,1 0-1 0 0,-1 0 1 0 0,0-1-4 0 0,7-9 19 0 0,71-158 525 0 0,-33 50-288 0 0,-42 109-215 0 0,-2 18-1079 0 0,-2-3 13 0 0,-5-11-12090 0 0,6 6 1298 0 0</inkml:trace>
  <inkml:trace contextRef="#ctx0" brushRef="#br0" timeOffset="1471.746">2158 957 9490 0 0,'0'0'2094'0'0,"0"0"-172"0"0,0 0 193 0 0,0 0 40 0 0,0 0-131 0 0,0 0-173 0 0,0 0-332 0 0,0 0-301 0 0,0 0-226 0 0,0 0-216 0 0,31-2-130 0 0,96-10-110 0 0,-70-4 121 0 0,-49 9-489 0 0,13-7 58 0 0,0-1 0 0 0,-1 0 0 0 0,-1-1 0 0 0,-1-2 0 0 0,0 0 0 0 0,-2 0 0 0 0,0-2-1 0 0,13-19-225 0 0,-14-38 219 0 0,-17 74-215 0 0,-1 1-1 0 0,1 0 1 0 0,-1-1 0 0 0,1 1-1 0 0,-1 0 1 0 0,0 0 0 0 0,1 0-1 0 0,-1 1 1 0 0,0-1 0 0 0,0 1-1 0 0,-1-1 1 0 0,1 1-1 0 0,0 0 1 0 0,0 0 0 0 0,0 0-1 0 0,-1 1 1 0 0,1-1 0 0 0,-1 1-1 0 0,1 0 1 0 0,0 0 0 0 0,-1 0-1 0 0,1 0 1 0 0,0 1 0 0 0,-1-1-1 0 0,1 1 1 0 0,0 0 0 0 0,0 0-1 0 0,-1 0 1 0 0,1 0-1 0 0,0 1-3 0 0,-13 5-7 0 0,1 1 0 0 0,0 0 0 0 0,1 1 0 0 0,-1 1 0 0 0,2 0 0 0 0,0 0-1 0 0,0 2 1 0 0,1 0 0 0 0,0 0 0 0 0,1 1 0 0 0,-8 12 7 0 0,9-14 2 0 0,1 2 1 0 0,0-1-1 0 0,1 1 1 0 0,0 0-1 0 0,1 1 1 0 0,1 0-1 0 0,0 0 1 0 0,1 0-1 0 0,0 1 1 0 0,1-1-1 0 0,1 1 1 0 0,0 0-1 0 0,1 1 1 0 0,1-1-1 0 0,0 0 1 0 0,1 0-1 0 0,1 11-2 0 0,3-18 22 0 0,0 0-1 0 0,0 0 1 0 0,1 0-1 0 0,0 0 0 0 0,0-1 1 0 0,1 0-1 0 0,0 0 1 0 0,0 0-1 0 0,1-1 0 0 0,0 0 1 0 0,0 0-1 0 0,0-1 1 0 0,1 0-1 0 0,-1 0 0 0 0,1 0 1 0 0,0-1-1 0 0,1 0 1 0 0,-1-1-1 0 0,1 0 1 0 0,0 0-1 0 0,2-1-21 0 0,10 4 83 0 0,1-1 0 0 0,-1-2-1 0 0,1 0 1 0 0,-1-1 0 0 0,1-1 0 0 0,21-2-83 0 0,-18 1 15 0 0,-11-1-82 0 0,0-1-1 0 0,0 0 1 0 0,0 0-1 0 0,0-2 1 0 0,-1 0-1 0 0,1 0 1 0 0,-1-1 0 0 0,0-1-1 0 0,1-1 68 0 0,10-14-2605 0 0,-19 9-8466 0 0,-5 8-2389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0 0 0,'0'0'387'0'0,"0"0"581"0"0,0 0 272 0 0,0 0 141 0 0,0 0 57 0 0,0 0 43 0 0,0 0 59 0 0,0 0 10 0 0,0 0-50 0 0,-2-2-85 0 0,1 2-818 0 0,-6-4-301 0 0,4-1 4014 0 0,3 4-3604 0 0,21-18 2666 0 0,-15 13-3231 0 0,0 0 1 0 0,1 1-1 0 0,-1 0 1 0 0,1-1 0 0 0,1 2-1 0 0,-1-1 1 0 0,0 1-1 0 0,1 1 1 0 0,0-1-1 0 0,0 1 1 0 0,0 0 0 0 0,0 1-1 0 0,1 0 1 0 0,-1 0-1 0 0,1 1 1 0 0,-1 0-1 0 0,1 1 1 0 0,-1 0 0 0 0,8 0-142 0 0,-11 2 35 0 0,-1 0 0 0 0,0 0 0 0 0,0 0 0 0 0,0 0 1 0 0,0 1-1 0 0,0-1 0 0 0,-1 1 0 0 0,1 0 0 0 0,-1 0 1 0 0,1 0-1 0 0,-1 1 0 0 0,0-1 0 0 0,-1 1 0 0 0,1 0 1 0 0,0-1-1 0 0,-1 1 0 0 0,0 1 0 0 0,0-1 0 0 0,0 0 1 0 0,-1 0-1 0 0,1 1 0 0 0,-1-1 0 0 0,0 2-35 0 0,4 14 89 0 0,-1 0 1 0 0,0 0-1 0 0,-2 0 0 0 0,0 0 0 0 0,-1 0 0 0 0,-1 0 0 0 0,-1 0 1 0 0,-2 8-90 0 0,-4 20 102 0 0,-3 0 0 0 0,-1-1 1 0 0,-3 0-1 0 0,-2 2-102 0 0,0-2 55 0 0,-2 0 0 0 0,-3-1 0 0 0,-1-1 0 0 0,-2-1 0 0 0,-4 3-55 0 0,28-47 8 0 0,0-1 1 0 0,0 1-1 0 0,0-1 1 0 0,0 1-1 0 0,0-1 1 0 0,1 1-1 0 0,-1-1 1 0 0,0 1-1 0 0,0-1 1 0 0,-1 1-1 0 0,1-1 1 0 0,0 1-1 0 0,0 0 0 0 0,0-1 1 0 0,0 1-1 0 0,0-1 1 0 0,0 1-1 0 0,-1-1 1 0 0,1 1-1 0 0,0-1 1 0 0,0 1-1 0 0,-1 0 1 0 0,1-1-1 0 0,0 1 1 0 0,0 0-1 0 0,-1-1 1 0 0,1 1-1 0 0,-1 0 1 0 0,1-1-1 0 0,0 1 1 0 0,-1 0-1 0 0,1 0 1 0 0,-1-1-1 0 0,1 1 0 0 0,0 0 1 0 0,-1 0-1 0 0,1 0 1 0 0,-1 0-1 0 0,1-1 1 0 0,-1 1-1 0 0,1 0 1 0 0,-1 0-1 0 0,1 0 1 0 0,-1 0-1 0 0,1 0 1 0 0,-1 0-1 0 0,1 0 1 0 0,0 0-1 0 0,-1 1 1 0 0,1-1-1 0 0,-1 0 1 0 0,1 0-1 0 0,-1 0 1 0 0,1 0-1 0 0,-1 1 0 0 0,1-1 1 0 0,0 0-1 0 0,-1 0 1 0 0,1 1-1 0 0,-1-1 1 0 0,1 0-1 0 0,0 1 1 0 0,-1-1-1 0 0,1 0 1 0 0,0 1-1 0 0,-1-1-8 0 0,-3-41 540 0 0,8 17-538 0 0,0 0 0 0 0,1 1 0 0 0,1 0-1 0 0,2 0 1 0 0,0 1 0 0 0,1-1 0 0 0,1 2 0 0 0,1 0 0 0 0,1 0 0 0 0,1 1 0 0 0,12-13-2 0 0,6-12 11 0 0,3 2 0 0 0,2 1 0 0 0,1 2 0 0 0,13-8-11 0 0,-45 43-3 0 0,4-5 0 0 0,0 0 0 0 0,1 1 0 0 0,1 0 0 0 0,0 0-1 0 0,0 2 1 0 0,0-1 0 0 0,1 1 0 0 0,0 1 0 0 0,0 0-1 0 0,13-4 4 0 0,-23 10 0 0 0,-1 0 0 0 0,0-1 0 0 0,0 1-1 0 0,1 0 1 0 0,-1 0 0 0 0,0 1-1 0 0,1-1 1 0 0,-1 0 0 0 0,0 0 0 0 0,0 1-1 0 0,1-1 1 0 0,-1 0 0 0 0,0 1 0 0 0,0-1-1 0 0,0 1 1 0 0,0 0 0 0 0,0-1 0 0 0,0 1-1 0 0,0 0 1 0 0,0 0 0 0 0,0 0-1 0 0,0-1 1 0 0,0 1 0 0 0,0 0 0 0 0,0 0-1 0 0,0 0 1 0 0,-1 0 0 0 0,1 1 0 0 0,-1-1-1 0 0,1 0 1 0 0,-1 0 0 0 0,1 0-1 0 0,-1 0 1 0 0,1 1 0 0 0,-1-1 0 0 0,0 0-1 0 0,0 0 1 0 0,0 1 0 0 0,0-1 0 0 0,0 0 0 0 0,3 63 124 0 0,-3-50-107 0 0,-2 37 24 0 0,-3 0-1 0 0,-2-1 1 0 0,-2 0 0 0 0,-2 0-1 0 0,-2-1 1 0 0,-19 43-41 0 0,-16 20 43 0 0,66-164-51 0 0,18-14 10 0 0,3 2 1 0 0,3 2-1 0 0,2 1 0 0 0,3 3 1 0 0,18-15-3 0 0,72-40-56 0 0,-112 105 90 0 0,-25 8-47 0 0,-12 141 128 0 0,-20 101 228 0 0,14-132-69 0 0,14-94-231 0 0,2 8 888 0 0,2-24-939 0 0,0 0 29 0 0,0 0 31 0 0,0 0-57 0 0,0 0-15 0 0,0 0-6 0 0,0 0 17 0 0,0 0 16 0 0,0 0 6 0 0,0 0-8 0 0,0 0-9 0 0,0 0 24 0 0,0 26 31 0 0,-2 14 87 0 0,2-39-125 0 0,0-1-25 0 0,0 0 24 0 0,0 0-8 0 0,0 0-25 0 0,0 0 11 0 0,0 0 20 0 0,0 0 14 0 0,0 0-10 0 0,0 0 1 0 0,0 0-20 0 0,0 0 5 0 0,0 0-8 0 0,0 0 13 0 0,0 0 4 0 0,0 0-14 0 0,0 0 17 0 0,0 0 8 0 0,0 0-8 0 0,0 0-1 0 0,0 0-18 0 0,0 0-9 0 0,0 0 15 0 0,0 0-3 0 0,0 0 24 0 0,0 0-11 0 0,0 0-17 0 0,0 0-7 0 0,0 0 26 0 0,0 0 6 0 0,0 0-17 0 0,0 0 7 0 0,0 0 0 0 0,0 0-27 0 0,-3-5-721 0 0,-3-9-4977 0 0,6 8 1970 0 0,0 1-4319 0 0,0-2-4094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173 882 8930 0 0,'0'0'3377'0'0,"0"0"-1420"0"0,0 0-503 0 0,0 0 2 0 0,0 0 14 0 0,0 0-74 0 0,0 0-247 0 0,0 0-355 0 0,0 0-292 0 0,0 0-117 0 0,0 0-2 0 0,0 0 45 0 0,-3 11 48 0 0,-9 89 791 0 0,7-14-469 0 0,-3 0 0 0 0,-4-1 0 0 0,-18 63-798 0 0,40-234 1762 0 0,10 35-1749 0 0,3 1 1 0 0,2 1 0 0 0,2 1 0 0 0,2 1 0 0 0,2 2-1 0 0,36-40-13 0 0,-45 58 24 0 0,-15 16-22 0 0,0 1 0 0 0,1 0 0 0 0,1 1 1 0 0,-1 0-1 0 0,1 0 0 0 0,1 1 0 0 0,0 0 0 0 0,0 0 1 0 0,0 1-1 0 0,6-2-2 0 0,-15 9 1 0 0,1-1 0 0 0,-1 1 0 0 0,0-1 0 0 0,1 1 0 0 0,-1 0 0 0 0,1 0 0 0 0,-1-1 0 0 0,0 1 0 0 0,1 0 0 0 0,-1 0 0 0 0,1 1 0 0 0,-1-1 0 0 0,0 0 0 0 0,1 0 0 0 0,-1 1 0 0 0,0-1 1 0 0,1 1-1 0 0,-1-1 0 0 0,0 1 0 0 0,0-1 0 0 0,1 1 0 0 0,-1 0 0 0 0,0 0 0 0 0,0-1 0 0 0,0 1 0 0 0,0 0 0 0 0,0 0 0 0 0,0 0 0 0 0,0 0 0 0 0,0 0 0 0 0,0 1 0 0 0,-1-1 0 0 0,1 0 0 0 0,0 0 0 0 0,-1 0 0 0 0,1 1 0 0 0,-1-1 1 0 0,1 0-1 0 0,-1 1-1 0 0,15 63 134 0 0,-13-52-81 0 0,25 126 169 0 0,-26-148-5742 0 0,-5-4-6617 0 0,3 10 388 0 0</inkml:trace>
  <inkml:trace contextRef="#ctx0" brushRef="#br0" timeOffset="771.358">38 687 9650 0 0,'0'0'2274'0'0,"0"0"-328"0"0,0 0-133 0 0,0 0-32 0 0,0 0-112 0 0,0 0-171 0 0,0 0-200 0 0,0 0-263 0 0,0 0-183 0 0,0 0-165 0 0,0 0-125 0 0,0 0-44 0 0,0 0-34 0 0,-3-3-31 0 0,-12-9-55 0 0,11 9-28 0 0,4 3-59 0 0,16 0 1060 0 0,353-4 538 0 0,-130 8-1729 0 0,-169 7 512 0 0,-82-30-550 0 0,-168-154-1063 0 0,150 138-1021 0 0,22 19-8203 0 0,8 12-2251 0 0</inkml:trace>
  <inkml:trace contextRef="#ctx0" brushRef="#br0" timeOffset="1321.139">3 311 4761 0 0,'0'0'2943'0'0,"0"0"-578"0"0,0 0-263 0 0,0 0-90 0 0,0 0-153 0 0,0 0-207 0 0,0 0-258 0 0,0 0-244 0 0,0 0-157 0 0,0 0-126 0 0,0 0-108 0 0,0 0-75 0 0,0 0-52 0 0,-3 0 1606 0 0,463 0 2595 0 0,-306 0-8531 0 0,-1 0-7873 0 0,-153 0-1131 0 0</inkml:trace>
  <inkml:trace contextRef="#ctx0" brushRef="#br0" timeOffset="2542.675">377 168 0 0 0,'0'0'199'0'0,"0"0"428"0"0,0 0 185 0 0,0 0 81 0 0,0 0 70 0 0,3-4 89 0 0,0 1-622 0 0,7-10 282 0 0,-7 0 2682 0 0,2-13 2160 0 0,-2-11 694 0 0,-4 35-6152 0 0,0 1 0 0 0,0-1 0 0 0,-1 0 0 0 0,1 1 0 0 0,-1-1 0 0 0,0 1 0 0 0,1 0 0 0 0,-1-1 0 0 0,0 1 0 0 0,0 0 0 0 0,0 0 0 0 0,0 0 0 0 0,0 0 0 0 0,0 0 0 0 0,0 1 0 0 0,0-1 0 0 0,0 1 0 0 0,0-1 0 0 0,0 1 0 0 0,0 0 0 0 0,0 0 0 0 0,-1 0 0 0 0,1 0 0 0 0,0 0 0 0 0,0 0 0 0 0,0 1 0 0 0,0-1 0 0 0,0 1 0 0 0,-1-1 0 0 0,1 1 0 0 0,0 0 0 0 0,0 0 0 0 0,1 0 0 0 0,-1 0 0 0 0,0 0 0 0 0,0 0 0 0 0,-1 1-96 0 0,1-1 44 0 0,0 0 0 0 0,0 0 0 0 0,1 1 0 0 0,-1-1 0 0 0,0 1 0 0 0,0-1 0 0 0,1 1 0 0 0,-1 0 0 0 0,1-1 1 0 0,-1 1-1 0 0,1 0 0 0 0,0 0 0 0 0,-1 0 0 0 0,1 0 0 0 0,0 0 0 0 0,0 0 0 0 0,1 0 0 0 0,-1 0 0 0 0,0 1 0 0 0,1-1 0 0 0,-1 0 0 0 0,1 0 0 0 0,0 1 0 0 0,0-1 1 0 0,0 0-1 0 0,0 1 0 0 0,0-1 0 0 0,0 0 0 0 0,1 0 0 0 0,-1 1 0 0 0,1-1 0 0 0,-1 0 0 0 0,1 0 0 0 0,0 0 0 0 0,0 1 0 0 0,0-1 0 0 0,0 0 0 0 0,0 0 1 0 0,1-1-1 0 0,-1 1 0 0 0,1 0 0 0 0,-1 0 0 0 0,1-1 0 0 0,-1 1 0 0 0,1-1 0 0 0,0 1 0 0 0,0-1 0 0 0,0 0 0 0 0,0 1 0 0 0,0-1 0 0 0,0 0 0 0 0,0-1 0 0 0,0 1 1 0 0,0 0-1 0 0,1 0 0 0 0,-1-1 0 0 0,0 1 0 0 0,0-1 0 0 0,1 0 0 0 0,-1 0 0 0 0,0 0 0 0 0,1 0 0 0 0,-1 0 0 0 0,0 0 0 0 0,0-1 0 0 0,1 1 0 0 0,-1-1 0 0 0,0 0 1 0 0,0 1-1 0 0,2-2-44 0 0,1-1 72 0 0,-1 1 1 0 0,1-2-1 0 0,-1 1 1 0 0,1-1-1 0 0,-1 1 1 0 0,0-1-1 0 0,0 0 1 0 0,-1 0 0 0 0,1-1-1 0 0,-1 1 1 0 0,0-1-1 0 0,0 0 1 0 0,0 0-1 0 0,-1 0 1 0 0,0 0-1 0 0,0 0 1 0 0,0 0 0 0 0,-1-1-1 0 0,1 1 1 0 0,-1-1-1 0 0,0 1 1 0 0,-1-1-1 0 0,0 1 1 0 0,0-1 0 0 0,0 0-1 0 0,0 1 1 0 0,-2-5-73 0 0,1 8 1 0 0,-1 0 1 0 0,0 0-1 0 0,0 0 1 0 0,0 1-1 0 0,-1-1 1 0 0,1 1-1 0 0,0 0 1 0 0,-1 0-1 0 0,1 0 1 0 0,-1 0-1 0 0,1 0 1 0 0,-1 0 0 0 0,1 0-1 0 0,-1 1 1 0 0,1-1-1 0 0,-1 1 1 0 0,0 0-1 0 0,1 0 1 0 0,-1 0-1 0 0,0 0 1 0 0,1 0-1 0 0,-1 1 1 0 0,1-1-1 0 0,-1 1 1 0 0,1 0-1 0 0,-1 0 1 0 0,1 0-1 0 0,-1 0 1 0 0,1 0 0 0 0,-1 0-1 0 0,1 0 1 0 0,0 1-1 0 0,0-1 1 0 0,-2 2-2 0 0,-45 57-74 0 0,48-59 75 0 0,0 0 0 0 0,1 1-1 0 0,-1-1 1 0 0,0 1-1 0 0,1-1 1 0 0,-1 1 0 0 0,1-1-1 0 0,0 1 1 0 0,-1-1 0 0 0,1 1-1 0 0,0-1 1 0 0,0 1 0 0 0,0-1-1 0 0,0 1 1 0 0,0-1 0 0 0,0 1-1 0 0,1-1 1 0 0,-1 1-1 0 0,0-1 1 0 0,1 1 0 0 0,-1-1-1 0 0,1 1 1 0 0,0-1 0 0 0,-1 1-1 0 0,1-1 1 0 0,0 0 0 0 0,0 1-1 0 0,0-1 1 0 0,0 0-1 0 0,0 0 1 0 0,0 0 0 0 0,0 0-1 0 0,0 0 1 0 0,0 0 0 0 0,1 0-1 0 0,-1 0 1 0 0,0 0 0 0 0,1-1-1 0 0,-1 1 1 0 0,0 0-1 0 0,1-1 1 0 0,-1 1 0 0 0,1-1-1 0 0,-1 0 1 0 0,1 1 0 0 0,0-1-1 0 0,0 0 23 0 0,0 0 0 0 0,0 1 0 0 0,0-1 0 0 0,0 0 0 0 0,0-1 0 0 0,0 1 0 0 0,0 0 0 0 0,0-1 0 0 0,0 1 0 0 0,0-1 0 0 0,-1 1 0 0 0,1-1 0 0 0,0 0 0 0 0,0 0 0 0 0,-1 0 0 0 0,1 0 0 0 0,0 0 0 0 0,-1 0 0 0 0,1 0 0 0 0,-1-1 0 0 0,0 1 0 0 0,1 0 0 0 0,-1-1 0 0 0,0 1 0 0 0,0-1 1 0 0,0 0-1 0 0,0 1 0 0 0,0-1 0 0 0,0 0 0 0 0,0 1 0 0 0,0-1 0 0 0,-1 0 0 0 0,1 0 0 0 0,-1 0 0 0 0,1 0 0 0 0,-1 0 0 0 0,0 0 0 0 0,0 0 0 0 0,0 0 0 0 0,0 1 0 0 0,0-1 0 0 0,0 0 0 0 0,-1 0 0 0 0,0-2-23 0 0,-11-6 162 0 0,12 10-166 0 0,-9 15-106 0 0,-10 32-35 0 0,43-77-3480 0 0,-22 25 617 0 0,-1 3-4645 0 0,0-1-5072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4593 0 0,'0'0'2167'0'0,"0"0"-314"0"0,0 0-17 0 0,0 0 120 0 0,0 0 89 0 0,0 0-78 0 0,0 0-312 0 0,0 0-388 0 0,0 0-330 0 0,0 0-205 0 0,0 0-107 0 0,-5 0 1760 0 0,118 0 1879 0 0,152 0-2662 0 0,-185-11-886 0 0,-43 5-1888 0 0,-35 9-3021 0 0,-28 13-1246 0 0,10-4-3076 0 0,11-8-2686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5801 0 0,'0'0'2607'0'0,"0"0"-195"0"0,0 0-171 0 0,0 0-83 0 0,0 0-191 0 0,0 0-320 0 0,0 0-354 0 0,0 0-357 0 0,0 0-272 0 0,0 0-117 0 0,0 0 72 0 0,0 0 95 0 0,-1 6 96 0 0,0-3-740 0 0,1-2-23 0 0,-1 0-1 0 0,1 0 1 0 0,0 0-1 0 0,0 0 0 0 0,-1 0 1 0 0,1 0-1 0 0,0 0 1 0 0,0 0-1 0 0,0 0 1 0 0,0 0-1 0 0,0 0 0 0 0,0 0 1 0 0,0 0-1 0 0,0 0 1 0 0,1 0-1 0 0,-1 0 0 0 0,0 0 1 0 0,1 0-1 0 0,-1 0 1 0 0,0 0-1 0 0,1 0 1 0 0,-1 0-1 0 0,1 0 0 0 0,0 0 1 0 0,-1 0-1 0 0,1-1 1 0 0,0 1-1 0 0,-1 0 0 0 0,1 0 1 0 0,0-1-1 0 0,0 1 1 0 0,0 0-1 0 0,0-1 0 0 0,-1 1 1 0 0,1-1-1 0 0,0 1 1 0 0,0-1-1 0 0,0 0 1 0 0,0 1-1 0 0,0-1 0 0 0,0 0 1 0 0,0 0-1 0 0,0 0 1 0 0,0 0-1 0 0,1 1-46 0 0,189-16 2810 0 0,-140 8-2753 0 0,-13 5-1107 0 0,-26 0-1732 0 0,-1-1-3310 0 0,-7 3-6216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8970 0 0,'0'0'2491'0'0,"0"0"-422"0"0,0 0-181 0 0,0 0-96 0 0,0 0-221 0 0,0 0-274 0 0,0 0-272 0 0,0 0-213 0 0,0 0-114 0 0,0 0-57 0 0,0 0-42 0 0,0 0-37 0 0,0 0-13 0 0,24-8 1655 0 0,103 1-50 0 0,165 7-1418 0 0,-166 7-582 0 0,-130-21 799 0 0,-38-49-930 0 0,-12-39-794 0 0,37 77-2016 0 0,7 19-8698 0 0,8 3-1307 0 0</inkml:trace>
  <inkml:trace contextRef="#ctx0" brushRef="#br0" timeOffset="983.949">214 75 0 0 0,'0'0'504'0'0,"0"0"1038"0"0,0 0 477 0 0,0 0 251 0 0,0 0 77 0 0,0 0-119 0 0,0 0-230 0 0,0 0-332 0 0,0 0-290 0 0,0 0-264 0 0,0 0-233 0 0,0 0-205 0 0,0 0-106 0 0,-4-1-77 0 0,2 0-417 0 0,1 0 0 0 0,-1 0 1 0 0,1 1-1 0 0,-1-1 0 0 0,0 1 1 0 0,1-1-1 0 0,-1 1 0 0 0,0 0 1 0 0,1 0-1 0 0,-1 0 0 0 0,0 0 1 0 0,1 0-1 0 0,-1 0 0 0 0,0 0 1 0 0,1 0-1 0 0,-1 1 0 0 0,0-1 1 0 0,1 1-1 0 0,-1-1 0 0 0,0 1 1 0 0,1-1-1 0 0,-1 1 0 0 0,1 0 1 0 0,-1 0-1 0 0,1 0 0 0 0,0 0 1 0 0,-2 1-75 0 0,1 0 84 0 0,-1 0 1 0 0,1 0 0 0 0,0 0-1 0 0,0 0 1 0 0,0 0 0 0 0,0 1 0 0 0,0-1-1 0 0,1 0 1 0 0,-1 1 0 0 0,1 0-1 0 0,-1-1 1 0 0,1 1 0 0 0,0 0 0 0 0,0 0-1 0 0,0 0 1 0 0,0-1 0 0 0,1 1-1 0 0,-1 0 1 0 0,1 0 0 0 0,0 0 0 0 0,0 0-1 0 0,0 0 1 0 0,0 0 0 0 0,0 0-1 0 0,1 3-84 0 0,3-4 144 0 0,0 0 0 0 0,0-1 0 0 0,0 1-1 0 0,0-1 1 0 0,0 0 0 0 0,0 0-1 0 0,1 0 1 0 0,-1 0 0 0 0,0-1 0 0 0,1 0-1 0 0,-1 0 1 0 0,0 0 0 0 0,1 0-1 0 0,-1-1 1 0 0,0 1 0 0 0,1-1 0 0 0,-1 0-1 0 0,0-1 1 0 0,0 1 0 0 0,0-1-1 0 0,1 0-143 0 0,12-7 324 0 0,-8 5-208 0 0,1 0 0 0 0,0-1 0 0 0,-1-1 1 0 0,0 1-1 0 0,-1-2 0 0 0,1 1 0 0 0,-1-1 0 0 0,0 0 1 0 0,-1-1-1 0 0,0 0 0 0 0,3-4-116 0 0,-9 11 14 0 0,0 0 0 0 0,0-1 0 0 0,0 1 0 0 0,0-1 0 0 0,0 1 0 0 0,-1-1 0 0 0,1 1 0 0 0,-1-1 0 0 0,1 0 0 0 0,-1 1 0 0 0,1-1 0 0 0,-1 0 0 0 0,0 1 0 0 0,0-1 0 0 0,0 0 0 0 0,0 1 0 0 0,0-1 0 0 0,0 0 0 0 0,0 1 0 0 0,-1-1 0 0 0,1 0 0 0 0,-1 1 0 0 0,1-1 0 0 0,-1 1 0 0 0,1-1 0 0 0,-1 0 0 0 0,0 1 0 0 0,0 0 0 0 0,0-1 0 0 0,0 1 0 0 0,0-1 0 0 0,0 1 0 0 0,0 0 0 0 0,0 0 0 0 0,-1 0 0 0 0,1 0 0 0 0,0 0 0 0 0,-1 0 0 0 0,1 0 0 0 0,-1 0 0 0 0,1 0 0 0 0,-1 1 0 0 0,1-1 0 0 0,-1 0 0 0 0,0 1 0 0 0,1 0 0 0 0,-1-1 0 0 0,0 1 0 0 0,1 0 0 0 0,-1 0 0 0 0,0 0 0 0 0,1 0 0 0 0,-1 0 0 0 0,0 0 0 0 0,1 0 0 0 0,-2 1-14 0 0,-6-2-7 0 0,-1 1 1 0 0,1 0-1 0 0,0 1 0 0 0,-1 0 0 0 0,1 1 0 0 0,0-1 1 0 0,0 2-1 0 0,0-1 0 0 0,0 2 0 0 0,0-1 0 0 0,1 1 1 0 0,0 0-1 0 0,-1 1 0 0 0,1 0 0 0 0,1 0 0 0 0,-1 0 1 0 0,1 1-1 0 0,0 1 0 0 0,0-1 0 0 0,-1 3 7 0 0,7-8 4 0 0,1 0 1 0 0,-1 0-1 0 0,1 0 0 0 0,-1 1 1 0 0,1-1-1 0 0,0 0 0 0 0,0 0 1 0 0,-1 0-1 0 0,1 0 0 0 0,0 0 0 0 0,0 1 1 0 0,0-1-1 0 0,0 0 0 0 0,1 0 1 0 0,-1 0-1 0 0,0 0 0 0 0,0 1 0 0 0,1-1 1 0 0,-1 0-1 0 0,0 0 0 0 0,1 0 1 0 0,-1 0-1 0 0,1 0 0 0 0,0 0 0 0 0,-1 0 1 0 0,1 0-1 0 0,0 0 0 0 0,0 0 1 0 0,-1-1-1 0 0,1 1 0 0 0,0 0 0 0 0,0 0 1 0 0,0-1-1 0 0,0 1 0 0 0,0 0 1 0 0,0-1-1 0 0,0 1 0 0 0,0-1 0 0 0,0 1 1 0 0,0-1-1 0 0,0 0 0 0 0,1 1 1 0 0,-1-1-1 0 0,0 0 0 0 0,0 0 0 0 0,0 0 1 0 0,0 0-1 0 0,1 0 0 0 0,-1 0 1 0 0,0 0-1 0 0,0 0 0 0 0,0-1 0 0 0,0 1 1 0 0,0 0-1 0 0,1-1 0 0 0,-1 1 1 0 0,0-1-1 0 0,0 1 0 0 0,0-1 0 0 0,0 1 1 0 0,0-1-1 0 0,0 0 0 0 0,0 1 1 0 0,-1-1-1 0 0,1 0 0 0 0,0 0 0 0 0,0 0 1 0 0,0 0-1 0 0,-1 0 0 0 0,1 0-4 0 0,-1 1 8 0 0,1 0 5 0 0,0-1-1 0 0,0 1 0 0 0,-1 0 1 0 0,1 0-1 0 0,0-1 0 0 0,-1 1 1 0 0,1 0-1 0 0,0-1 0 0 0,-1 1 1 0 0,1-1-1 0 0,0 1 0 0 0,-1-1 1 0 0,1 1-1 0 0,-1-1 0 0 0,1 0 1 0 0,-1 1-1 0 0,1-1 0 0 0,-1 0 1 0 0,0 1-1 0 0,1-1 0 0 0,-1 0 1 0 0,0 1-1 0 0,1-1 0 0 0,-1 0 1 0 0,0 0-1 0 0,0 1 0 0 0,0-1 0 0 0,0 0 1 0 0,0 0-1 0 0,1 0 0 0 0,-2 1 1 0 0,1-1-1 0 0,0 0 0 0 0,0 0 1 0 0,0 1-1 0 0,0-1 0 0 0,0 0 1 0 0,-1 0-1 0 0,1 1 0 0 0,0-1 1 0 0,0 0-1 0 0,-1 0 0 0 0,1 1 1 0 0,-1-1-1 0 0,1 0-12 0 0,-2 1-22 0 0,0-1 1 0 0,0 0-1 0 0,1 1 0 0 0,-1-1 0 0 0,0 1 0 0 0,0 0 1 0 0,0 0-1 0 0,0-1 0 0 0,1 1 0 0 0,-1 1 1 0 0,0-1-1 0 0,0 0 0 0 0,0 0 0 0 0,0 1 1 0 0,1-1-1 0 0,-1 1 0 0 0,0-1 0 0 0,0 1 0 0 0,1 0 1 0 0,-1-1-1 0 0,0 1 0 0 0,1 0 0 0 0,-1 0 1 0 0,1 1-1 0 0,-1-1 0 0 0,1 0 0 0 0,0 0 1 0 0,-1 1-1 0 0,1-1 0 0 0,0 0 0 0 0,0 1 0 0 0,0 0 1 0 0,-1 0 21 0 0,-3 11-3868 0 0,4 3-3685 0 0,1-9-5212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0 0 0,'0'0'2395'0'0,"0"0"-325"0"0,0 0-147 0 0,0 0-51 0 0,0 0-73 0 0,0 0-111 0 0,0 0-224 0 0,0 0-277 0 0,0 0-268 0 0,0 0-225 0 0,0 0-155 0 0,0 0-115 0 0,0 0-37 0 0,18 10 2058 0 0,108-9 1599 0 0,10-5-1606 0 0,-158 20-1614 0 0,-113 47-545 0 0,88-46-246 0 0,-119 46 278 0 0,-108 21-311 0 0,275-83 4 0 0,-1-1 0 0 0,1 1-1 0 0,-1-1 1 0 0,1 1 0 0 0,-1-1 0 0 0,0 1-1 0 0,1-1 1 0 0,-1 1 0 0 0,0-1 0 0 0,1 1-1 0 0,-1-1 1 0 0,0 1 0 0 0,0 0 0 0 0,0-1-1 0 0,1 1 1 0 0,-1 0 0 0 0,0-1-1 0 0,0 1 1 0 0,0 0 0 0 0,0-1 0 0 0,0 1-1 0 0,0-1 1 0 0,0 1 0 0 0,0 0 0 0 0,-1-1-1 0 0,1 1 1 0 0,0 0 0 0 0,0-1 0 0 0,0 1-1 0 0,-1-1 1 0 0,1 1 0 0 0,0-1-1 0 0,-1 1 1 0 0,1 0 0 0 0,0-1 0 0 0,-1 1-1 0 0,1-1 1 0 0,-1 0 0 0 0,1 1 0 0 0,-1-1-1 0 0,1 1 1 0 0,-1-1 0 0 0,1 0 0 0 0,-1 1-1 0 0,0-1 1 0 0,1 0 0 0 0,-1 1 0 0 0,1-1-1 0 0,-1 0 1 0 0,0 0 0 0 0,1 0-1 0 0,-1 0 1 0 0,1 0 0 0 0,-1 0 0 0 0,0 0-1 0 0,1 0 1 0 0,-1 0 0 0 0,0 0 0 0 0,1 0-1 0 0,-1 0-3 0 0,16 5 64 0 0,0 0-1 0 0,0-1 1 0 0,1-1-1 0 0,-1-1 1 0 0,1 0-1 0 0,0-1 1 0 0,0 0-1 0 0,0-2 1 0 0,0 0-1 0 0,0 0-63 0 0,32-1 135 0 0,237-1 326 0 0,-237 13-399 0 0,-49-7-49 0 0,1 0 0 0 0,-1 0 0 0 0,0 0 0 0 0,0 0 0 0 0,-1 0 0 0 0,1 0 0 0 0,0 0 0 0 0,-1 0 0 0 0,0-1 0 0 0,1 1 0 0 0,-1-1 0 0 0,0 1 0 0 0,0-1 0 0 0,-1 0 0 0 0,1 0 0 0 0,0 0 0 0 0,-1 0 0 0 0,1 0 0 0 0,-1 0 0 0 0,-1 0-13 0 0,-4 5 29 0 0,-39 32 33 0 0,-2-2-1 0 0,-2-2 1 0 0,-54 26-62 0 0,61-34-29 0 0,-225 131 85 0 0,134-69-83 0 0,136-87 29 0 0,0-1 0 0 0,0 0 0 0 0,0 1 0 0 0,0-1 0 0 0,0 0 0 0 0,1 0 1 0 0,-1 0-1 0 0,0 0 0 0 0,1 0 0 0 0,-1 0 0 0 0,0-1 0 0 0,1 1 0 0 0,-1 0 0 0 0,1-1 0 0 0,0 1 0 0 0,-1-1 0 0 0,1 0 0 0 0,-1 1 0 0 0,1-1 0 0 0,0 0 0 0 0,-1 0 0 0 0,1 0 0 0 0,0 0 0 0 0,-1 0 0 0 0,1 0 0 0 0,-1-1 0 0 0,1 1 0 0 0,0 0 0 0 0,-1-1 0 0 0,1 1 0 0 0,0-1-2 0 0,9 2 0 0 0,318-3 513 0 0,-42-19-192 0 0,-281 19-5012 0 0,5-2-340 0 0,-6 2-3778 0 0,-3-1-3283 0 0</inkml:trace>
  <inkml:trace contextRef="#ctx0" brushRef="#br0" timeOffset="1037.989">891 822 200 0 0,'0'0'4208'0'0,"0"0"-2112"0"0,0 0-706 0 0,0 0 123 0 0,0 0 210 0 0,0 0 123 0 0,0 0-74 0 0,0 0-283 0 0,0 0-302 0 0,0 0-176 0 0,0 0-69 0 0,0 0-12 0 0,-2 2 29 0 0,-3 3 2477 0 0,13-23-1371 0 0,1-8-1649 0 0,1 0 1 0 0,1 1-1 0 0,2 0 0 0 0,0 1 1 0 0,12-16-417 0 0,0 3 100 0 0,0 1 0 0 0,2 1 0 0 0,2 2 0 0 0,1 1 0 0 0,1 1 0 0 0,17-11-100 0 0,64-32 44 0 0,-95 70-11 0 0,-16 4-33 0 0,10 19-8 0 0,-2 180 164 0 0,-15-52-161 0 0,18-144-195 0 0,1-14 209 0 0,-1-1-1 0 0,0 0 1 0 0,0-1-1 0 0,-1 0 1 0 0,-1 0-1 0 0,0-1 1 0 0,-1-1 0 0 0,5-10-9 0 0,8-12-60 0 0,0 2 49 0 0,1 0-1 0 0,1 2 1 0 0,2 1-1 0 0,1 1 1 0 0,1 2-1 0 0,2 0 1 0 0,1 2-1 0 0,5-1 12 0 0,31-20-60 0 0,-67 47 78 0 0,0 1 3 0 0,0 0-10 0 0,0 24-46 0 0,-68 172 228 0 0,58-163-167 0 0,1 0 0 0 0,3 1 0 0 0,0-1 0 0 0,2 1 0 0 0,2 0 0 0 0,1 27-26 0 0,10-35-534 0 0,-4-23-3410 0 0,1-2-3822 0 0,-4-1-4415 0 0</inkml:trace>
  <inkml:trace contextRef="#ctx0" brushRef="#br0" timeOffset="1333.043">1923 796 13179 0 0,'0'0'3565'0'0,"0"0"-2105"0"0,0 0-648 0 0,0 0 90 0 0,0 0 107 0 0,0 0 34 0 0,0 0-155 0 0,0 0-300 0 0,0 0-234 0 0,0 0-137 0 0,0 0-72 0 0,0 0-27 0 0,0 0-27 0 0,-7 16-22 0 0,-43 97 86 0 0,45-104-163 0 0,3-7-4030 0 0,2-2-4266 0 0,0 0-3109 0 0</inkml:trace>
  <inkml:trace contextRef="#ctx0" brushRef="#br0" timeOffset="1740.765">2006 399 9962 0 0,'0'0'3213'0'0,"0"0"-1073"0"0,0 0-387 0 0,0 0-56 0 0,0 0-126 0 0,0 0-225 0 0,0 0-314 0 0,0 0-264 0 0,0 0-196 0 0,0 0-110 0 0,0 0-94 0 0,0 0-55 0 0,-3-4-15 0 0,2 4-278 0 0,0-1 0 0 0,1 0 0 0 0,-1 1 0 0 0,1-1 0 0 0,-1 0 0 0 0,0 1 0 0 0,1-1 0 0 0,-1 1 0 0 0,0-1 0 0 0,0 1 0 0 0,1-1 0 0 0,-1 1 0 0 0,0 0 0 0 0,0-1 0 0 0,0 1 0 0 0,0 0 0 0 0,1 0-1 0 0,-1-1 1 0 0,0 1 0 0 0,0 0 0 0 0,0 0 0 0 0,0 0 0 0 0,0 0 0 0 0,0 0 0 0 0,0 0 0 0 0,1 0 0 0 0,-1 1 0 0 0,0-1 0 0 0,0 0 0 0 0,0 0 0 0 0,0 1 0 0 0,1-1 0 0 0,-1 1 0 0 0,0-1 0 0 0,0 0 0 0 0,0 1 0 0 0,1-1 0 0 0,-1 1 0 0 0,0 0 0 0 0,1-1 0 0 0,-1 1 0 0 0,1 0 0 0 0,-1-1 0 0 0,0 1 0 0 0,1 0 0 0 0,-1 0 0 0 0,1-1 0 0 0,0 1 0 0 0,-1 0 0 0 0,1 0 0 0 0,0 0 0 0 0,-1 0 0 0 0,1-1 0 0 0,0 1 0 0 0,0 0 0 0 0,0 0 0 0 0,0 0 0 0 0,0 0 0 0 0,0 0 0 0 0,0 0 0 0 0,0 0 0 0 0,0-1 0 0 0,0 1 0 0 0,1 1-20 0 0,0-5 36 0 0,7-13 1028 0 0,-15 17-447 0 0,6 3-1746 0 0,7-1-6457 0 0,-4-2 4302 0 0,2 2-9319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51 172 10914 0 0,'0'0'2912'0'0,"0"0"-943"0"0,0 0-402 0 0,0 0-129 0 0,0 0-134 0 0,0 0-210 0 0,0 0-266 0 0,0 0-240 0 0,0 0-154 0 0,0 0-121 0 0,0 0-58 0 0,0 0 25 0 0,0 0-7 0 0,-5 9 9 0 0,-34 115 843 0 0,34-35-419 0 0,4 0 0 0 0,8 71-706 0 0,-6-127 597 0 0,16-85 874 0 0,-8 25-1342 0 0,30-92 250 0 0,5 1-1 0 0,46-83-378 0 0,-86 191 4 0 0,1 0 0 0 0,0 0 0 0 0,0 1 0 0 0,1 0 0 0 0,0 0 0 0 0,1 1 0 0 0,0-1 0 0 0,0 1 0 0 0,1 1 0 0 0,0 0 0 0 0,0 0 0 0 0,1 0-1 0 0,-1 1 1 0 0,2 0 0 0 0,-1 1 0 0 0,1 0 0 0 0,-1 0 0 0 0,1 1 0 0 0,3 0-4 0 0,1 0 5 0 0,-12 3 0 0 0,0 0-1 0 0,1-1 0 0 0,-1 1 1 0 0,1 0-1 0 0,-1 0 1 0 0,1 1-1 0 0,-1-1 0 0 0,1 0 1 0 0,-1 1-1 0 0,1 0 1 0 0,0-1-1 0 0,-1 1 0 0 0,1 0 1 0 0,0 0-1 0 0,-1 1 0 0 0,1-1 1 0 0,0 0-1 0 0,-1 1 1 0 0,1 0-1 0 0,-1 0 0 0 0,1-1 1 0 0,-1 1-1 0 0,1 1 1 0 0,-1-1-1 0 0,0 0 0 0 0,1 1 1 0 0,-1-1-1 0 0,0 1 0 0 0,0 0 1 0 0,0-1-1 0 0,0 1 1 0 0,-1 0-1 0 0,1 0 0 0 0,0 0 1 0 0,0 2-5 0 0,5 28-38 0 0,-1 0 1 0 0,-2 0-1 0 0,-2 0 1 0 0,-1 1-1 0 0,-1-1 1 0 0,-2 8 37 0 0,1-12-2256 0 0,1-41-1246 0 0,0 4-2915 0 0,0 1-5638 0 0</inkml:trace>
  <inkml:trace contextRef="#ctx0" brushRef="#br0" timeOffset="3320.431">303 772 0 0 0,'0'0'819'0'0,"0"0"537"0"0,0 0 187 0 0,0 0-4 0 0,0 0-51 0 0,0 0-86 0 0,0 0-86 0 0,0 0-81 0 0,0 0-125 0 0,14-8-114 0 0,44-27-92 0 0,-34 27 1477 0 0,-24 8-1582 0 0,0 0 22 0 0,0 0 11 0 0,0 0 2 0 0,0 0-27 0 0,0 0-37 0 0,0 0-31 0 0,0 0-53 0 0,-11 13 947 0 0,-30 29-437 0 0,-29 50-168 0 0,68-89-1003 0 0,0 1 1 0 0,0-1-1 0 0,0 1 1 0 0,0 0 0 0 0,0-1-1 0 0,1 1 1 0 0,-1 0 0 0 0,1 0-1 0 0,0 0 1 0 0,0 0-1 0 0,1 0 1 0 0,-1 0 0 0 0,1 0-1 0 0,0 1 1 0 0,0-1-1 0 0,0 0 1 0 0,1 0 0 0 0,-1 0-1 0 0,1 0 1 0 0,0 0-1 0 0,0 0 1 0 0,1 0 0 0 0,-1 0-1 0 0,1 0 1 0 0,0-1 0 0 0,0 1-1 0 0,0-1 1 0 0,0 1-1 0 0,1-1 1 0 0,-1 0 0 0 0,1 1-1 0 0,0-1 1 0 0,0-1-1 0 0,0 1 1 0 0,0 0 0 0 0,1-1-1 0 0,-1 0 1 0 0,0 1-1 0 0,4 0-25 0 0,-2-2 52 0 0,-1 0-28 0 0,-1 0 1 0 0,1 0-1 0 0,-1-1 0 0 0,1 1 0 0 0,-1-1 0 0 0,1 1 1 0 0,-1-1-1 0 0,1 0 0 0 0,-1-1 0 0 0,1 1 1 0 0,-1-1-1 0 0,1 1 0 0 0,-1-1 0 0 0,1 0 1 0 0,-1 0-1 0 0,0-1 0 0 0,1 1 0 0 0,-1-1 1 0 0,2-1-25 0 0,1-13-2135 0 0,-6 4-3646 0 0,-1 3-2848 0 0,1 6-2571 0 0</inkml:trace>
  <inkml:trace contextRef="#ctx0" brushRef="#br0" timeOffset="3824.322">526 592 3737 0 0,'0'0'2571'0'0,"0"0"-348"0"0,0 0-80 0 0,0 0 106 0 0,0 0-75 0 0,0 0-259 0 0,0 0-399 0 0,0 0-384 0 0,0 0-246 0 0,0 0-126 0 0,0 0-83 0 0,0 0-110 0 0,0 0-91 0 0,1-3-72 0 0,-1 3-359 0 0,0-1 0 0 0,0 0-1 0 0,0 0 1 0 0,0 0 0 0 0,0 0-1 0 0,0 0 1 0 0,0 1 0 0 0,0-1-1 0 0,-1 0 1 0 0,1 0 0 0 0,0 0-1 0 0,0 1 1 0 0,-1-1 0 0 0,1 0-1 0 0,0 0 1 0 0,-1 1 0 0 0,1-1-1 0 0,-1 0 1 0 0,1 1 0 0 0,-1-1-1 0 0,1 0 1 0 0,-1 1 0 0 0,1-1-1 0 0,-1 1 1 0 0,0-1 0 0 0,1 1-1 0 0,-1-1 1 0 0,0 1 0 0 0,0-1-1 0 0,1 1 1 0 0,-1 0-1 0 0,0-1 1 0 0,0 1 0 0 0,0 0-1 0 0,1 0 1 0 0,-1-1 0 0 0,0 1-1 0 0,0 0 1 0 0,0 0 0 0 0,0 0-1 0 0,1 0 1 0 0,-1 0 0 0 0,0 0-1 0 0,0 1 1 0 0,0-1 0 0 0,0 0-1 0 0,1 0 1 0 0,-1 1 0 0 0,0-1-1 0 0,0 0 1 0 0,1 1 0 0 0,-1-1-1 0 0,0 1-44 0 0,-2-1-60 0 0,-9 3 492 0 0,25-11 107 0 0,25-20 178 0 0,-54 35-500 0 0,27-7-2543 0 0,-5 0-3519 0 0,-1 0-6400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2593 0 0,'0'0'3754'0'0,"0"0"-1346"0"0,0 0-718 0 0,0 0-76 0 0,0 0 67 0 0,0 0-6 0 0,0 0-164 0 0,0 0-294 0 0,0 0-315 0 0,0 0-253 0 0,0 0-119 0 0,6 9 654 0 0,-4-6 1985 0 0,7 8 329 0 0,40 6-2479 0 0,187-13 323 0 0,-140-7-941 0 0,-98 2-733 0 0,-2-1-4469 0 0,-3 5-7336 0 0,5 0 34 0 0</inkml:trace>
  <inkml:trace contextRef="#ctx0" brushRef="#br0" timeOffset="454.855">28 412 8386 0 0,'0'0'3038'0'0,"0"0"-955"0"0,0 0-409 0 0,0 0-21 0 0,0 0-48 0 0,0 0-146 0 0,0 0-279 0 0,0 0-307 0 0,0 0-222 0 0,0 0-120 0 0,0 0-55 0 0,0 0-19 0 0,0 0 18 0 0,11 2 3212 0 0,19 1-2818 0 0,144-9 470 0 0,-54-4-1581 0 0,-126 17 15 0 0,1-1-3313 0 0,1-4-8597 0 0,4-2 240 0 0</inkml:trace>
  <inkml:trace contextRef="#ctx0" brushRef="#br0" timeOffset="1444.946">193 26 2529 0 0,'0'0'1575'0'0,"0"0"-52"0"0,0 0 102 0 0,0 0 232 0 0,0 0 83 0 0,0 0-58 0 0,0 0-189 0 0,0 0-267 0 0,0 0-211 0 0,0 0-163 0 0,0 0-128 0 0,0 0-74 0 0,-2-6-58 0 0,-1-1-123 0 0,-2-5-777 0 0,1 15 7782 0 0,35 48-6990 0 0,-18-33-606 0 0,1-1 0 0 0,1 0 0 0 0,0-1-1 0 0,1-1 1 0 0,1 0 0 0 0,0-1-1 0 0,1-1 1 0 0,0-1 0 0 0,1 0-1 0 0,0-2 1 0 0,19 8-78 0 0,6 11 122 0 0,-67 5 507 0 0,-110 112-529 0 0,-15 27 7 0 0,132-154-55 0 0,33-51-6559 0 0,-9 24 1097 0 0,-4 0-7010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0,'3'6,"-1"0,0-1,0 1,0 0,-1 0,0 1,0-1,0 0,-1 0,0 0,-1 1,1-1,-1 0,0 0,0 0,-2 3,0 11,-18 101,-4-1,-7-1,-7 8,-24 90,-24 78,87-295,-2 2,1 0,-1 0,1 0,0 1,0-1,0 0,0 1,1-1,-1 0,0 1,1-1,0 1,-1-1,1 1,0-1,0 1,1-1,-1 1,0-1,1 1,0-1,-1 0,1 1,0-1,0 0,1 1,-1-1,0 0,1 0,-1 0,1 0,-1-1,1 1,0 0,2 1,2-5,-1-1,1 1,0-1,-1 0,0-1,0 1,0-1,0 0,0 0,-1-1,0 1,0-1,0 0,0 0,-1-1,3-1,37-52,-25 32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1,'-24'38,"-17"27,-7 8,5-4,4-9,10-10,5-14,6-7,7-9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8042 0 0,'0'0'2966'0'0,"0"0"-447"0"0,0 0-220 0 0,0 0-205 0 0,0 0-300 0 0,0 0-365 0 0,0 0-421 0 0,0 0-318 0 0,0 0-177 0 0,0 0-58 0 0,0 0 43 0 0,0 0 38 0 0,0 0 22 0 0,6 0-19 0 0,18 2-208 0 0,0 0 0 0 0,0-2 1 0 0,0-1-1 0 0,1-1 0 0 0,-2-1 0 0 0,1-1 0 0 0,16-5-331 0 0,143-14 670 0 0,-103 23-7947 0 0,-29 1-5447 0 0,-43-1 3797 0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3161 0 0,'0'0'1984'0'0,"0"0"-112"0"0,0 0 56 0 0,0 0 113 0 0,0 0 22 0 0,0 0-193 0 0,0 0-361 0 0,0 0-320 0 0,0 0-178 0 0,0 0-99 0 0,0 0-49 0 0,0 0-21 0 0,0 0-38 0 0,1-4 5273 0 0,304-11-4875 0 0,-27 11-566 0 0,-293 1 336 0 0,-24-48-904 0 0,-19-57-83 0 0,44 85-21 0 0,-1-1-614 0 0,7 10-3442 0 0,8 13 791 0 0,0 1-3788 0 0,0 0-5395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0 0 0,'0'0'982'0'0,"0"0"130"0"0,0 0 100 0 0,0 0 90 0 0,0 0 51 0 0,0 0 56 0 0,0 0 79 0 0,0 0 43 0 0,0 0-24 0 0,0 0-67 0 0,-1-4-98 0 0,-7-13-77 0 0,-5 8 5783 0 0,8 7-6213 0 0,12 2 4380 0 0,14-2-3815 0 0,12 0-1644 0 0,295-5 1060 0 0,-189 3-1891 0 0,-133 18-3876 0 0,0-8-428 0 0,-1-4-6883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2697 0 0,'0'0'2983'0'0,"0"0"-664"0"0,0 0-355 0 0,0 0-48 0 0,0 0-31 0 0,0 0-107 0 0,0 0-242 0 0,0 0-261 0 0,0 0-220 0 0,0 0-195 0 0,0 0-105 0 0,-1-7-39 0 0,1-49 1317 0 0,14 11-1416 0 0,2 1 0 0 0,3 1 1 0 0,1 1-1 0 0,2 1 0 0 0,1 0 0 0 0,3 2 1 0 0,8-9-618 0 0,-4 6 170 0 0,-14 18-87 0 0,1 1 0 0 0,0 1 0 0 0,2 0 0 0 0,1 2 0 0 0,12-10-83 0 0,-33 30 3 0 0,1 1 0 0 0,0-1-1 0 0,0 1 1 0 0,0-1 0 0 0,-1 1 0 0 0,1-1-1 0 0,0 1 1 0 0,0-1 0 0 0,0 1-1 0 0,0 0 1 0 0,0-1 0 0 0,0 1 0 0 0,0-1-1 0 0,0 1 1 0 0,0-1 0 0 0,0 1 0 0 0,0 0-1 0 0,0-1 1 0 0,0 1 0 0 0,1-1-1 0 0,-1 1 1 0 0,0-1 0 0 0,0 1 0 0 0,1-1-1 0 0,-1 1 1 0 0,0-1 0 0 0,1 1 0 0 0,-1-1-1 0 0,0 1 1 0 0,1-1 0 0 0,-1 0 0 0 0,1 1-1 0 0,-1-1 1 0 0,1 0 0 0 0,-1 1-1 0 0,1-1 1 0 0,-1 0 0 0 0,1 1 0 0 0,-1-1-1 0 0,1 0 1 0 0,-1 0 0 0 0,1 0 0 0 0,-1 0-1 0 0,1 1 1 0 0,-1-1 0 0 0,1 0-1 0 0,0 0 1 0 0,-1 0 0 0 0,1 0 0 0 0,-1 0-1 0 0,1 0 1 0 0,-1-1 0 0 0,1 1 0 0 0,-1 0-1 0 0,1 0 1 0 0,0 0 0 0 0,-1 0-1 0 0,1-1 1 0 0,-1 1 0 0 0,1 0 0 0 0,-1 0-1 0 0,1-1 1 0 0,-1 1 0 0 0,1 0 0 0 0,-1-1-1 0 0,0 1 1 0 0,1-1 0 0 0,-1 1 0 0 0,1-1-4 0 0,0 12 48 0 0,13 300 189 0 0,-14-261-196 0 0,-17 71-25 0 0,17-121-11 0 0,0 0 1 0 0,-1-1-1 0 0,1 1 0 0 0,0 0 1 0 0,0 0-1 0 0,-1 0 1 0 0,1 0-1 0 0,0 0 1 0 0,0-1-1 0 0,-1 1 1 0 0,1 0-1 0 0,0 0 1 0 0,-1 0-1 0 0,1 0 1 0 0,0 0-1 0 0,0 0 1 0 0,-1 0-1 0 0,1 0 1 0 0,0 0-1 0 0,-1 0 1 0 0,1 0-1 0 0,0 0 1 0 0,-1 0-1 0 0,1 0 1 0 0,0 0-1 0 0,0 0 0 0 0,-1 0 1 0 0,1 1-1 0 0,0-1 1 0 0,0 0-1 0 0,-1 0 1 0 0,1 0-1 0 0,0 0 1 0 0,0 0-1 0 0,-1 1 1 0 0,1-1-1 0 0,0 0 1 0 0,0 0-1 0 0,0 1 1 0 0,-1-1-1 0 0,1 0 1 0 0,0 0-1 0 0,0 1 1 0 0,0-1-5 0 0,-3-31-3 0 0,7 9-6 0 0,1 0-1 0 0,1 0 1 0 0,1 1-1 0 0,0 0 1 0 0,2 1-1 0 0,1 0 1 0 0,0 0-1 0 0,1 1 1 0 0,1 0-1 0 0,1 1 1 0 0,1 0-1 0 0,0 1 1 0 0,2 1-1 0 0,5-5 10 0 0,-7 5 4 0 0,133-132-24 0 0,-107 130 23 0 0,-34 43-87 0 0,-5 172 182 0 0,-7-84-56 0 0,13 11-8 0 0,-12-106-2057 0 0,2-17-2191 0 0,-2-1-3400 0 0,3 0-4044 0 0</inkml:trace>
  <inkml:trace contextRef="#ctx0" brushRef="#br0" timeOffset="1139.572">932 0 13555 0 0,'0'0'2090'0'0,"0"0"-547"0"0,0 0-168 0 0,0 0-31 0 0,0 0-102 0 0,0 0-194 0 0,0 0-271 0 0,0 0-253 0 0,0 0-133 0 0,0 0-48 0 0,0 0 72 0 0,0 0 63 0 0,0 0 50 0 0,3 7 17 0 0,8 13-69 0 0,14 28 98 0 0,-1 2 1 0 0,-3 0 0 0 0,-2 1 0 0 0,-2 1 0 0 0,6 35-575 0 0,15 104 210 0 0,-22-129-187 0 0,-3-53 135 0 0,-1-37-35 0 0,-6 11-99 0 0,107-289 128 0 0,-45 174-80 0 0,-28 62-68 0 0,-37 58-838 0 0,-4 10-4806 0 0,-2 8-7078 0 0,2-6 1596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69 443 1760 0 0,'0'0'2065'0'0,"0"0"-237"0"0,0 0-85 0 0,0 0 76 0 0,0 0 50 0 0,0 0-110 0 0,0 0-196 0 0,0 0-259 0 0,0 0-244 0 0,0 0-130 0 0,0 0-95 0 0,0 0-74 0 0,-6 6 5870 0 0,6-5-6384 0 0,0-1-2 0 0,0 0-8 0 0,0 0 5 0 0,0 0-21 0 0,0 0-31 0 0,0 0-16 0 0,0 0-8 0 0,0 0 6 0 0,0 0-4 0 0,0 0-8 0 0,25 4 1747 0 0,201-4-562 0 0,-120-4-954 0 0,-106 4-374 0 0,0 0 3 0 0,0 0-36 0 0,0 0-12 0 0,0 0 10 0 0,0 0 6 0 0,0 0 20 0 0,0 0 10 0 0,0 0-23 0 0,0 0 28 0 0,0 0 2 0 0,0 0-18 0 0,0 0 14 0 0,-47-2-6107 0 0,36 7 3715 0 0,3 0-2928 0 0,-1 2-6588 0 0</inkml:trace>
  <inkml:trace contextRef="#ctx0" brushRef="#br0" timeOffset="307.827">0 686 10362 0 0,'0'0'3714'0'0,"0"0"-1585"0"0,0 0-714 0 0,0 0-50 0 0,0 0 41 0 0,0 0 20 0 0,0 0-153 0 0,0 0-267 0 0,0 0-227 0 0,0 0-141 0 0,0 0-12 0 0,0 0-5 0 0,0 0 1 0 0,7 2-47 0 0,93 10 1290 0 0,82-16-754 0 0,-165 2-1563 0 0,14-4 187 0 0,-18-7-9853 0 0,-11 13-2210 0 0</inkml:trace>
  <inkml:trace contextRef="#ctx0" brushRef="#br0" timeOffset="1737.307">1164 38 4145 0 0,'0'0'2379'0'0,"0"0"-768"0"0,0 0-337 0 0,0 0 34 0 0,0 0 103 0 0,0 0 55 0 0,0 0-94 0 0,0 0-208 0 0,0 0-234 0 0,0 0-186 0 0,0 0-109 0 0,0 0-81 0 0,15-2-63 0 0,63-4 709 0 0,-77 6-848 0 0,-1 0-6 0 0,0 0-29 0 0,-6 22 4622 0 0,-90 27-4286 0 0,-165 61-51 0 0,199-78-152 0 0,58-17-136 0 0,6-11-286 0 0,0 1-1 0 0,0-1 1 0 0,1 0 0 0 0,0 0 0 0 0,0 0 0 0 0,0 0 0 0 0,0-1 0 0 0,0 1-1 0 0,1-1 1 0 0,0 0 0 0 0,0 0 0 0 0,0 0 0 0 0,0 0 0 0 0,0-1-1 0 0,0 1 1 0 0,1-1 0 0 0,-1 0 0 0 0,1-1 0 0 0,-1 1 0 0 0,1-1-1 0 0,0 0 1 0 0,-1 0 0 0 0,1 0 0 0 0,2-1-28 0 0,282 59 552 0 0,-287-58-546 0 0,0 1 0 0 0,0 0 0 0 0,-1 0 1 0 0,1 0-1 0 0,-1 0 0 0 0,0 0 0 0 0,1 0 0 0 0,-1 0 0 0 0,0 0 0 0 0,0 0 0 0 0,-1 1 1 0 0,1-1-1 0 0,0 0 0 0 0,-1 1 0 0 0,1-1 0 0 0,-1 0 0 0 0,0 1 0 0 0,0-1 0 0 0,0 1 1 0 0,0-1-1 0 0,0 0 0 0 0,0 1 0 0 0,-1-1 0 0 0,1 1 0 0 0,-1-1 0 0 0,1 0 0 0 0,-1 0 0 0 0,0 1 1 0 0,0-1-1 0 0,0 0 0 0 0,-1 0 0 0 0,1 0 0 0 0,0 0 0 0 0,-1 0 0 0 0,1 0 0 0 0,-1 0 1 0 0,0-1-1 0 0,1 1 0 0 0,-1 0 0 0 0,0-1 0 0 0,0 1 0 0 0,0-1 0 0 0,0 0 0 0 0,0 0-6 0 0,-135 99 168 0 0,-108 55-77 0 0,-40 51-60 0 0,282-204-31 0 0,0 1-1 0 0,0-1 1 0 0,1 1 0 0 0,-1 0-1 0 0,1 0 1 0 0,-1 0 0 0 0,1 0 0 0 0,0 0-1 0 0,0 0 1 0 0,0 1 0 0 0,0-1-1 0 0,1 0 1 0 0,-1 1 0 0 0,1 0-1 0 0,0-1 1 0 0,0 1 0 0 0,0 0 0 0 0,1 0-1 0 0,-1-1 1 0 0,1 1 0 0 0,0 0-1 0 0,0 0 1 0 0,1 0 0 0 0,65 8 132 0 0,418-60 499 0 0,-416 45-507 0 0,-68 3-116 0 0,0 0 4 0 0,0 0-8 0 0,0 0-63 0 0,0 0 23 0 0,0 0 4 0 0,0 0-5 0 0,-5 0-1153 0 0,4 0-9836 0 0,5 0-1013 0 0</inkml:trace>
  <inkml:trace contextRef="#ctx0" brushRef="#br0" timeOffset="2671.287">1232 1002 0 0 0,'0'0'1191'0'0,"0"0"125"0"0,0 0 190 0 0,0 0 144 0 0,0 0 3 0 0,0 0-70 0 0,0 0-86 0 0,0 0-70 0 0,0 0 2 0 0,0 0-1 0 0,0 0-49 0 0,0 0-64 0 0,-4 7 789 0 0,2-7 3593 0 0,3-11-5423 0 0,-1 1 1 0 0,1-1 0 0 0,1 1-1 0 0,0-1 1 0 0,1 1-1 0 0,0 0 1 0 0,0 0 0 0 0,1 0-1 0 0,0 0 1 0 0,1 1-1 0 0,0-1 1 0 0,1 0-275 0 0,16-23 112 0 0,2 0 1 0 0,1 2-1 0 0,2 0 1 0 0,0 2-1 0 0,2 1 1 0 0,2 1-1 0 0,12-7-112 0 0,40-32 108 0 0,-79 96-172 0 0,1 200 172 0 0,7-188-84 0 0,-11-41-23 0 0,-1-1 0 0 0,0 1 0 0 0,1 0 0 0 0,-1-1 0 0 0,1 1 0 0 0,-1-1 0 0 0,1 1 0 0 0,-1-1 0 0 0,1 1 0 0 0,-1-1 0 0 0,1 0 0 0 0,-1 1 0 0 0,1-1 0 0 0,0 0 0 0 0,-1 1 0 0 0,1-1 0 0 0,-1 0 0 0 0,1 0 0 0 0,0 0 0 0 0,-1 1 0 0 0,1-1 0 0 0,0 0 0 0 0,-1 0 0 0 0,1 0 0 0 0,0 0 0 0 0,0 0 0 0 0,-1 0 0 0 0,1 0 0 0 0,0-1 0 0 0,-1 1 0 0 0,1 0 0 0 0,0 0 0 0 0,-1 0 0 0 0,1-1 0 0 0,-1 1 0 0 0,1 0 0 0 0,0-1 0 0 0,-1 1 0 0 0,1 0 0 0 0,-1-1 0 0 0,1 1 0 0 0,-1-1 0 0 0,1 1 0 0 0,-1-1 0 0 0,1 1 0 0 0,-1-1 0 0 0,0 1 0 0 0,1-1 0 0 0,-1 0 0 0 0,1 1 0 0 0,-1-1 0 0 0,0 1 0 0 0,0-1 0 0 0,0 0 0 0 0,1 1 0 0 0,-1-2-1 0 0,124-175 116 0 0,-100 134-116 0 0,2 1 0 0 0,2 1 0 0 0,1 1 0 0 0,5-2 0 0 0,-24 30 37 0 0,-4 5-65 0 0,-8 22-26 0 0,-31 154 199 0 0,13-60-77 0 0,-1 57 32 0 0,21-147-4268 0 0,16-1-9092 0 0,-15-18 1055 0 0</inkml:trace>
  <inkml:trace contextRef="#ctx0" brushRef="#br0" timeOffset="3019.539">2106 932 16700 0 0,'0'0'1372'0'0,"0"0"-440"0"0,0 0 3 0 0,0 0 121 0 0,0 0 23 0 0,0 0-151 0 0,0 0-281 0 0,0 0-272 0 0,0 0-104 0 0,0 0-5 0 0,0 0 24 0 0,0 0 19 0 0,0 0-16 0 0,-1 11-15 0 0,-19 81 431 0 0,2-44-426 0 0,18-49-389 0 0,0 1 0 0 0,0 0 0 0 0,0 0 0 0 0,-1 0 0 0 0,1-1 0 0 0,0 1 0 0 0,0 0 0 0 0,0 0 1 0 0,0-1-1 0 0,0 1 0 0 0,0 0 0 0 0,0 0 0 0 0,0 0 0 0 0,0-1 0 0 0,0 1 0 0 0,-1 0 0 0 0,1 0 0 0 0,0 0 0 0 0,0 0 0 0 0,0-1 0 0 0,0 1 0 0 0,0 0 0 0 0,-1 0 0 0 0,1 0 0 0 0,0 0 0 0 0,0 0 1 0 0,0 0-1 0 0,-1 0 0 0 0,1-1 0 0 0,0 1 0 0 0,0 0 0 0 0,0 0 0 0 0,-1 0 0 0 0,1 0 0 0 0,0 0 0 0 0,0 0 0 0 0,-1 0 0 0 0,1 0 0 0 0,0 0 0 0 0,0 0 0 0 0,0 0 0 0 0,-1 0 0 0 0,1 0 0 0 0,0 0 0 0 0,0 0 106 0 0,-1-12-7923 0 0,1 8-3460 0 0</inkml:trace>
  <inkml:trace contextRef="#ctx0" brushRef="#br0" timeOffset="3448.147">2158 605 8482 0 0,'0'0'3927'0'0,"0"0"-1810"0"0,0 0-722 0 0,0 0 18 0 0,0 0 53 0 0,0 0-72 0 0,0 0-214 0 0,0 0-325 0 0,0 0-238 0 0,0 0-119 0 0,0 0-100 0 0,0 0-19 0 0,-2-8 2775 0 0,14-11-1891 0 0,-44 38-1058 0 0,32-19-170 0 0,0 0-43 0 0,0 0-17 0 0,0 0 37 0 0,0 0 1 0 0,0 0-12 0 0,0 0 18 0 0,0 0-14 0 0,0 0-55 0 0,0 0 50 0 0,0 0-8 0 0,0 0-38 0 0,0 0-55 0 0,0 0-60 0 0,0 0-99 0 0,0 0-150 0 0,7 5-6855 0 0,-5-3-1607 0 0,0-1-2750 0 0</inkml:trace>
  <inkml:trace contextRef="#ctx0" brushRef="#br0" timeOffset="5356.75">2197 535 1488 0 0,'0'0'4708'0'0,"0"0"-2749"0"0,0 0-1348 0 0,0 0-276 0 0,0 0 181 0 0,0 0 403 0 0,0 0 321 0 0,0 0 176 0 0,0 0 30 0 0,0 0-94 0 0,0 0-93 0 0,0 0-103 0 0,0 0-110 0 0,15 3-166 0 0,49 12-118 0 0,-61-15-663 0 0,1 1 0 0 0,-1-1 0 0 0,1 0 0 0 0,-1 0 0 0 0,1 0 0 0 0,-1 0 0 0 0,1-1 0 0 0,-1 1 0 0 0,0-1 0 0 0,1 0 0 0 0,-1 0 0 0 0,0 0 0 0 0,1 0 0 0 0,-1-1 0 0 0,0 1 0 0 0,0-1 0 0 0,0 0 0 0 0,0 0 0 0 0,1-1-99 0 0,4-3 268 0 0,0 1-16 0 0,0 0-1 0 0,-1 0 0 0 0,0-1 0 0 0,0 0 1 0 0,-1-1-1 0 0,0 0 0 0 0,0 0 1 0 0,0 0-1 0 0,-1-1 0 0 0,0 1 0 0 0,0-1 1 0 0,2-8-252 0 0,-5 56 646 0 0,-17 248-488 0 0,27-93-97 0 0,22-60-9 0 0,-32-130-161 0 0,5 12 492 0 0,-1-28 253 0 0,43-146-224 0 0,-34 119-326 0 0,105-208 197 0 0,-6-34-191 0 0,-103 258-56 0 0,-11 22-29 0 0,0 0-27 0 0,0 0-8 0 0,0 0 8 0 0,0 0-11 0 0,0 0-34 0 0,0 0-30 0 0,-4 19-581 0 0,-6 22-2611 0 0,8-27-1300 0 0,0-1-4475 0 0,2-5-2068 0 0</inkml:trace>
  <inkml:trace contextRef="#ctx0" brushRef="#br0" timeOffset="6227">2865 954 3065 0 0,'0'0'2626'0'0,"0"0"-558"0"0,0 0-170 0 0,0 0 154 0 0,0 0 97 0 0,0 0-117 0 0,0 0-360 0 0,0 0-455 0 0,0 0-385 0 0,0 0-247 0 0,0 0-109 0 0,0 0-27 0 0,0 0 21 0 0,0 4 54 0 0,-20 129 3022 0 0,7-59-2836 0 0,49-83-1477 0 0,-21-21-2738 0 0,-9 9-7736 0 0,-4 14 383 0 0</inkml:trace>
  <inkml:trace contextRef="#ctx0" brushRef="#br0" timeOffset="6659.036">2986 664 9474 0 0,'0'0'2195'0'0,"0"0"-488"0"0,0 0-190 0 0,0 0-36 0 0,0 0-113 0 0,0 0-193 0 0,0 0-285 0 0,0 0-219 0 0,0 0-111 0 0,0 0-80 0 0,0 0-39 0 0,0 0 3 0 0,-3-7 1894 0 0,3 6-2314 0 0,-2 2 1763 0 0,-55 31-1432 0 0,55-32-3572 0 0,5 0-6051 0 0,-2 0-2425 0 0</inkml:trace>
  <inkml:trace contextRef="#ctx0" brushRef="#br0" timeOffset="7771.452">2211 273 5601 0 0,'0'0'2757'0'0,"0"0"-537"0"0,0 0-285 0 0,0 0-42 0 0,0 0-17 0 0,0 0-138 0 0,0 0-234 0 0,0 0-274 0 0,0 0-250 0 0,0 0-181 0 0,0 0-112 0 0,0 0-94 0 0,0 0-54 0 0,-2-1-40 0 0,-2-5 2071 0 0,5 6-2456 0 0,-1 0 1 0 0,21 0 682 0 0,320-36 894 0 0,-68 24-332 0 0,-284-6-1012 0 0,-59-122-282 0 0,50 89-798 0 0,14 45 560 0 0,5 4-4120 0 0,0 2-6271 0 0,1 0-2173 0 0</inkml:trace>
  <inkml:trace contextRef="#ctx0" brushRef="#br0" timeOffset="9112.882">2119 686 0 0 0,'0'0'795'0'0,"0"0"537"0"0,0 0 191 0 0,0 0 3 0 0,0 0-86 0 0,0 0-110 0 0,0 0-139 0 0,0 0-148 0 0,0 0-133 0 0,0 0-87 0 0,0 0-20 0 0,1 2 4622 0 0,2 7 103 0 0,6-27-4502 0 0,19-19-577 0 0,-49 60-2887 0 0,10-15-2523 0 0,2-3-4242 0 0,4-5 661 0 0</inkml:trace>
  <inkml:trace contextRef="#ctx0" brushRef="#br0" timeOffset="9770.914">2162 649 0 0 0,'0'0'264'0'0,"0"0"264"0"0,0 0 96 0 0,0 0 6 0 0,0 0-17 0 0,0 0-58 0 0,0 0-171 0 0,0 0-168 0 0,0 0-160 0 0,0 0-163 0 0,0 0-175 0 0,0 0-188 0 0,0 0-180 0 0,0-3-173 0 0,-1 2 634 0 0,1 1 157 0 0,0 0 1 0 0,0 0-1 0 0,-1 0 1 0 0,1 0 0 0 0,0 0-1 0 0,0 1 1 0 0,-1-1 0 0 0,1 0-1 0 0,0 0 1 0 0,0 0 0 0 0,-1 0-1 0 0,1 0 1 0 0,0 0 0 0 0,0 0-1 0 0,-1 0 1 0 0,1 0-1 0 0,0 0 1 0 0,0 0 0 0 0,0 0-1 0 0,-1-1 1 0 0,1 1 0 0 0,0 0-1 0 0,0 0 1 0 0,-1 0 0 0 0,1 0-1 0 0,0 0 1 0 0,0 0-1 0 0,0 0 1 0 0,-1-1 0 0 0,1 1-1 0 0,0 0 1 0 0,0 0 0 0 0,0 0-1 0 0,0-1 1 0 0,-1 1 0 0 0,1 0-1 0 0,0 0 1 0 0,0 0-1 0 0,0-1 1 0 0,0 1 0 0 0,0 0-1 0 0,0 0 1 0 0,0-1 31 0 0,-1 4 10575 0 0,5-20-3794 0 0,-4 17-6177 0 0,0 0-67 0 0,0 0-58 0 0,0 0-32 0 0,0 0-32 0 0,0 0-31 0 0,0 0-20 0 0,0 0-84 0 0,-16 3 160 0 0,11 1-471 0 0,3-2 1040 0 0,17-11 75 0 0,-2 14 299 0 0,-12 4-4001 0 0,1 3-8474 0 0,-1-9 51 0 0</inkml:trace>
  <inkml:trace contextRef="#ctx0" brushRef="#br0" timeOffset="10541.058">2114 884 0 0 0,'0'0'811'0'0,"0"0"280"0"0,0 0 116 0 0,0 0-16 0 0,0 0-70 0 0,0 0-66 0 0,0 0-32 0 0,0 0 8 0 0,0 0 37 0 0,0 0 22 0 0,0 0-17 0 0,1-4-46 0 0,6-13-45 0 0,-5 21 7203 0 0,2 32-6592 0 0,-38 104 195 0 0,34-100-1449 0 0,0-40-321 0 0,30 4 928 0 0,31-23-179 0 0,-37 12-587 0 0,-24 7-197 0 0,0 0 9 0 0,0 0 6 0 0,0 0-15 0 0,0 0 24 0 0,0 0 2 0 0,0 0-1 0 0,0 0-4 0 0,0 0-20 0 0,0 0-28 0 0,0 0-37 0 0,0 0-21 0 0,1-12-6088 0 0,0 9-3705 0 0,1 0-1347 0 0</inkml:trace>
  <inkml:trace contextRef="#ctx0" brushRef="#br0" timeOffset="11503.483">2147 675 0 0 0,'0'0'641'0'0,"0"0"586"0"0,0 0 454 0 0,0 0 287 0 0,0 0 73 0 0,0 0-146 0 0,0 0-247 0 0,0 0-222 0 0,0 0-169 0 0,0 0-106 0 0,0 0-47 0 0,2-5-58 0 0,3-4-825 0 0,-2 3 1117 0 0,-2 4 2916 0 0,-21 12-2885 0 0,20-9-1265 0 0,0-1 13 0 0,0 0-14 0 0,0 0-2 0 0,0 0-5 0 0,0 0-9 0 0,0 0-9 0 0,0 0 16 0 0,0 0 3 0 0,0 0-21 0 0,0 0-15 0 0,0 0-21 0 0,0 0-16 0 0,0 0 16 0 0,0 0 15 0 0,0 0-15 0 0,0 0 11 0 0,23-16 798 0 0,-2-7-13 0 0,-18 17-96 0 0,-15 14-529 0 0,-14 21-176 0 0,26-29-16 0 0,0 1-1 0 0,0 1-6 0 0,0-1-29 0 0,0-1 33 0 0,0 0-4 0 0,0 0 3 0 0,4-2 27 0 0,-1 1 0 0 0,1-1 1 0 0,-1 0-1 0 0,1 0 0 0 0,-1 0 0 0 0,0 0 1 0 0,0-1-1 0 0,0 1 0 0 0,0-1 0 0 0,-1 0 1 0 0,1 0-1 0 0,-1 0 0 0 0,1 0 1 0 0,-1 0-1 0 0,0 0 0 0 0,0-1 0 0 0,-1 1 1 0 0,1-1-1 0 0,-1 0 0 0 0,1-1-42 0 0,-2 4 7 0 0,-1-1-1 0 0,0 1 0 0 0,1 0 1 0 0,-1-1-1 0 0,0 1 0 0 0,0 0 1 0 0,0 0-1 0 0,0 0 1 0 0,0-1-1 0 0,0 1 0 0 0,0 0 1 0 0,0 0-1 0 0,0 1 1 0 0,0-1-1 0 0,-1 0 0 0 0,1 0 1 0 0,0 1-1 0 0,-1-1 0 0 0,1 0 1 0 0,0 1-1 0 0,-1-1 1 0 0,1 1-1 0 0,-1 0 0 0 0,1 0 1 0 0,-1-1-1 0 0,1 1 0 0 0,-1 0 1 0 0,1 0-1 0 0,-1 0 1 0 0,1 0-1 0 0,0 1 0 0 0,-1-1 1 0 0,1 0-1 0 0,-1 1 0 0 0,1-1 1 0 0,-1 1-1 0 0,0 0-6 0 0,-54 25-89 0 0,101-15 250 0 0,-36-22-258 0 0,-10 11-135 0 0,-3 6-4993 0 0,1-1-4852 0 0,3-5-2402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1464 0 0,'0'0'2339'0'0,"0"0"-401"0"0,0 0-187 0 0,0 0 68 0 0,0 0 91 0 0,0 0-51 0 0,0 0-145 0 0,0 0-307 0 0,0 0-316 0 0,0 0-164 0 0,0 0-69 0 0,0 0-33 0 0,0 0-12 0 0,3-11-50 0 0,9-38-76 0 0,30-14 1589 0 0,-32 54-1940 0 0,-5 3-182 0 0,1 0 1 0 0,0 0-1 0 0,0 1 0 0 0,1 0 0 0 0,-1 0 0 0 0,1 0 1 0 0,0 1-1 0 0,1 0 0 0 0,-1 0 0 0 0,1 1 0 0 0,-1 0 1 0 0,1 0-1 0 0,0 1 0 0 0,0 0 0 0 0,0 1 0 0 0,8-1-154 0 0,-12 4 34 0 0,0 0 0 0 0,0 0-1 0 0,0 0 1 0 0,-1 1-1 0 0,1 0 1 0 0,-1 0 0 0 0,1 0-1 0 0,-1 0 1 0 0,0 1-1 0 0,0-1 1 0 0,0 1-1 0 0,-1 0 1 0 0,1-1 0 0 0,-1 1-1 0 0,0 0 1 0 0,0 1-1 0 0,-1-1 1 0 0,1 0 0 0 0,-1 0-1 0 0,0 1 1 0 0,0-1-1 0 0,0 2-33 0 0,5 22 70 0 0,-2 1-1 0 0,-1-1 0 0 0,-1 1 0 0 0,-2-1 0 0 0,-1 1 1 0 0,-1 0-1 0 0,-1-1 0 0 0,-1 0 0 0 0,-2 0 1 0 0,-1 0-1 0 0,-1 0 0 0 0,-5 7-69 0 0,2 3 40 0 0,-3-1-1 0 0,-1-1 1 0 0,-1 0-1 0 0,-2-1 1 0 0,-7 7-40 0 0,25-42 8 0 0,1-1 0 0 0,-1 1 0 0 0,0 0 0 0 0,0 0 0 0 0,0-1 0 0 0,0 1 0 0 0,0 0 0 0 0,0-1 1 0 0,0 1-1 0 0,0 0 0 0 0,0-1 0 0 0,0 1 0 0 0,0 0 0 0 0,0 0 0 0 0,0-1 0 0 0,-1 1 1 0 0,1 0-1 0 0,0-1 0 0 0,0 1 0 0 0,0 0 0 0 0,0 0 0 0 0,0-1 0 0 0,-1 1 0 0 0,1 0 0 0 0,0 0 1 0 0,0 0-1 0 0,0-1 0 0 0,-1 1 0 0 0,1 0 0 0 0,0 0 0 0 0,0 0 0 0 0,-1-1 0 0 0,1 1 1 0 0,0 0-1 0 0,0 0 0 0 0,-1 0 0 0 0,1 0 0 0 0,0 0 0 0 0,-1 0 0 0 0,1 0 0 0 0,0 0 0 0 0,-1 0 1 0 0,1 0-1 0 0,0 0 0 0 0,0 0 0 0 0,-1 0 0 0 0,1 0 0 0 0,0 0 0 0 0,-1 0 0 0 0,1 0 0 0 0,0 0 1 0 0,-1 0-1 0 0,1 0 0 0 0,0 0 0 0 0,0 0 0 0 0,-1 1 0 0 0,1-1 0 0 0,0 0 0 0 0,0 0 1 0 0,-1 0-1 0 0,1 0 0 0 0,0 1-8 0 0,-2-32-16 0 0,2 29 34 0 0,3-17-20 0 0,0 0 0 0 0,1 0 1 0 0,1 0-1 0 0,1 1 0 0 0,0 0 0 0 0,2 0 0 0 0,0 1 0 0 0,0-1 1 0 0,2 2-1 0 0,0-1 0 0 0,1 2 2 0 0,11-19-9 0 0,2 1 0 0 0,1 1-1 0 0,1 1 1 0 0,2 1 0 0 0,1 2 0 0 0,1 1 0 0 0,1 1-1 0 0,2 2 1 0 0,5-2 9 0 0,-38 26 0 0 0,7-6 0 0 0,0 2 0 0 0,0-1 1 0 0,0 1-1 0 0,0 0 0 0 0,1 0 0 0 0,0 1 0 0 0,-1 0 0 0 0,1 0 0 0 0,0 1 0 0 0,1 0 0 0 0,-1 1 0 0 0,0-1 0 0 0,1 2 1 0 0,-1-1-1 0 0,7 1 0 0 0,-2 43-32 0 0,-14-25 49 0 0,-2 0 0 0 0,0 0 0 0 0,-1-1 0 0 0,0 0 0 0 0,-2 1 0 0 0,0-2 1 0 0,-1 1-1 0 0,0-1 0 0 0,-2 0-17 0 0,-33 94-20 0 0,27 11 15 0 0,35-133-66 0 0,49-69 87 0 0,4 3 0 0 0,3 3 0 0 0,14-5-16 0 0,1 20-44 0 0,-89 61 47 0 0,-1 1 1 0 0,1-1-1 0 0,-1 1 0 0 0,1-1 0 0 0,-1 1 0 0 0,0 0 0 0 0,0 0 0 0 0,0-1 0 0 0,0 1 1 0 0,0 0-1 0 0,0 0 0 0 0,0 0 0 0 0,-1 0 0 0 0,1 0 0 0 0,0 0 0 0 0,-1 0 1 0 0,0 0-1 0 0,0 0 0 0 0,1 1 0 0 0,-1-1 0 0 0,0 0 0 0 0,-1 0 0 0 0,1 0 0 0 0,0 0 1 0 0,-1 0-1 0 0,1 0 0 0 0,-1 0 0 0 0,1 0 0 0 0,-1 0 0 0 0,-1 1-3 0 0,2-1 2 0 0,-26 115 65 0 0,-4 46 44 0 0,30-72-114 0 0,0-90-24 0 0,0-1-17 0 0,0 0-37 0 0,0 0-30 0 0,0 0-79 0 0,0 0-98 0 0,0 0-143 0 0,16-12-4457 0 0,-11 8-2752 0 0,0-2-4520 0 0</inkml:trace>
  <inkml:trace contextRef="#ctx0" brushRef="#br0" timeOffset="430.924">1127 538 3825 0 0,'0'0'2044'0'0,"0"0"-354"0"0,0 0 258 0 0,0 0 305 0 0,0 0 15 0 0,0 0-181 0 0,0 0-317 0 0,0 0-347 0 0,0 0-255 0 0,0 0-179 0 0,0 0-97 0 0,31-1-87 0 0,98-5-70 0 0,-62-13 511 0 0,-57 16-1119 0 0,0-2 1 0 0,-1 1-1 0 0,1-1 1 0 0,-1-1-1 0 0,0 0 1 0 0,0 0 0 0 0,-1-1-1 0 0,0 0 1 0 0,0 0-1 0 0,-1-1 1 0 0,1 1-1 0 0,-2-2 1 0 0,1 1-1 0 0,-1-1 1 0 0,-1 0-1 0 0,1-1 1 0 0,-1 1 0 0 0,-1-1-1 0 0,0 0 1 0 0,0 0-1 0 0,-1 0 1 0 0,-1-1-1 0 0,0 1 1 0 0,0-1-1 0 0,0-5-127 0 0,-2 14 10 0 0,-1 0-1 0 0,1-1 1 0 0,-1 1-1 0 0,0-1 1 0 0,0 1-1 0 0,0 0 1 0 0,0 0-1 0 0,0 0 1 0 0,0-1-1 0 0,0 1 0 0 0,-1 0 1 0 0,1 0-1 0 0,-1 1 1 0 0,1-1-1 0 0,-1 0 1 0 0,0 0-1 0 0,0 1 1 0 0,0-1-1 0 0,0 1 1 0 0,0 0-1 0 0,0-1 0 0 0,0 1 1 0 0,0 0-1 0 0,-1 0 1 0 0,1 0-1 0 0,0 1 1 0 0,-1-1-1 0 0,1 1 1 0 0,0-1-1 0 0,-1 1 1 0 0,1 0-1 0 0,-1 0 0 0 0,1 0 1 0 0,-2 0-10 0 0,-84 17-34 0 0,72-8 34 0 0,0 1-1 0 0,0 0 0 0 0,1 2 0 0 0,1 0 0 0 0,0 0 0 0 0,1 1 0 0 0,0 1 0 0 0,1 0 0 0 0,0 1 0 0 0,1 0 0 0 0,1 0 0 0 0,0 2 0 0 0,2-1 0 0 0,0 1 0 0 0,0 0 0 0 0,2 1 0 0 0,-4 13 1 0 0,8-25 4 0 0,1-1-1 0 0,0 1 0 0 0,0-1 0 0 0,0 1 0 0 0,1-1 0 0 0,-1 1 0 0 0,1 0 0 0 0,1-1 0 0 0,-1 1 1 0 0,1-1-1 0 0,0 1 0 0 0,0-1 0 0 0,1 1 0 0 0,0-1 0 0 0,0 1 0 0 0,0-1 0 0 0,0 0 0 0 0,1 0 1 0 0,0 0-1 0 0,0-1 0 0 0,0 1 0 0 0,0-1 0 0 0,1 1 0 0 0,0-1 0 0 0,0 0 0 0 0,0-1 0 0 0,1 1 1 0 0,-1-1-1 0 0,1 1 0 0 0,-1-2 0 0 0,1 1 0 0 0,0 0 0 0 0,1-1-3 0 0,9 5-3 0 0,0-2 1 0 0,1 0-1 0 0,0-1 0 0 0,0-1 1 0 0,0 0-1 0 0,0-1 0 0 0,1 0 1 0 0,-1-2-1 0 0,0 0 0 0 0,1-1 1 0 0,-1 0-1 0 0,0-1 0 0 0,0-1 1 0 0,0-1-1 0 0,0 0 0 0 0,1-2 3 0 0,106-46-2030 0 0,-84 32-2556 0 0,-1-2-5277 0 0,-27 14-2193 0 0</inkml:trace>
  <inkml:trace contextRef="#ctx0" brushRef="#br0" timeOffset="951.601">2093 361 9330 0 0,'0'0'3461'0'0,"0"0"-1468"0"0,0 0-368 0 0,0 0 159 0 0,0 0 115 0 0,0 0-78 0 0,0 0-348 0 0,0 0-368 0 0,0 0-221 0 0,0 0-117 0 0,0 0-134 0 0,0 0-138 0 0,0 0-138 0 0,-2-1-98 0 0,-8 1-191 0 0,0-1-1 0 0,0 2 1 0 0,0-1 0 0 0,0 1 0 0 0,1 1-1 0 0,-1 0 1 0 0,0 0 0 0 0,1 1-1 0 0,0 0 1 0 0,-1 1 0 0 0,1 0 0 0 0,1 0-1 0 0,-1 1 1 0 0,1 0 0 0 0,-1 1 0 0 0,1 0-1 0 0,1 0 1 0 0,-1 1 0 0 0,1-1-1 0 0,0 2 1 0 0,1-1 0 0 0,0 1 0 0 0,-1 1-68 0 0,-4 2 3 0 0,-1 0 1 0 0,2 1 0 0 0,-1 1 0 0 0,2 0 0 0 0,0 0 0 0 0,0 1-1 0 0,1 0 1 0 0,1 0 0 0 0,0 1 0 0 0,1 0 0 0 0,1 0-1 0 0,0 1 1 0 0,1-1 0 0 0,1 1 0 0 0,0 4-4 0 0,3-17 0 0 0,0-1-1 0 0,1 0 1 0 0,-1 0 0 0 0,1 0 0 0 0,-1 1-1 0 0,1-1 1 0 0,0 0 0 0 0,0 0 0 0 0,0 0-1 0 0,0 0 1 0 0,0 0 0 0 0,1-1 0 0 0,-1 1-1 0 0,0 0 1 0 0,1 0 0 0 0,-1-1 0 0 0,1 1-1 0 0,0-1 1 0 0,0 1 0 0 0,-1-1 0 0 0,1 0-1 0 0,0 0 1 0 0,0 0 0 0 0,0 0 0 0 0,0 0-1 0 0,0 0 1 0 0,1-1 0 0 0,-1 1 0 0 0,0 0-1 0 0,0-1 1 0 0,0 0 0 0 0,1 0 0 0 0,-1 1-1 0 0,1-1 1 0 0,3 0 6 0 0,-1 1 0 0 0,1-1-1 0 0,0 0 1 0 0,0-1 0 0 0,-1 1-1 0 0,1-1 1 0 0,-1 0 0 0 0,1-1 0 0 0,-1 1-1 0 0,1-1 1 0 0,-1 0 0 0 0,0 0-1 0 0,4-3-5 0 0,41-33 48 0 0,-1-2 0 0 0,-3-2 0 0 0,-1-2 0 0 0,17-24-48 0 0,-42 46 2 0 0,-9 10-3 0 0,0 0 0 0 0,1 1 0 0 0,0 0 0 0 0,1 1 0 0 0,0 0 0 0 0,1 1 0 0 0,12-6 1 0 0,-18 61-15 0 0,-13 18-12 0 0,3-58-9 0 0,0 0 1 0 0,0 0 0 0 0,1 1 0 0 0,0-1 0 0 0,0 1-1 0 0,1-1 1 0 0,-1 1 0 0 0,1-1 0 0 0,1 1-1 0 0,-1-1 1 0 0,1 1 0 0 0,0-1 0 0 0,1 0-1 0 0,0 1 1 0 0,0-1 0 0 0,0 0 0 0 0,0 0-1 0 0,1 0 1 0 0,0 0 0 0 0,1-1 0 0 0,-1 1-1 0 0,1-1 1 0 0,0 0 0 0 0,0 0 0 0 0,0 0 0 0 0,1-1-1 0 0,0 1 1 0 0,0-1 0 0 0,3 2 35 0 0,32 6-2050 0 0,-12-10-6176 0 0,-19-2-3778 0 0</inkml:trace>
  <inkml:trace contextRef="#ctx0" brushRef="#br0" timeOffset="1441.263">2497 737 9458 0 0,'0'0'2569'0'0,"0"0"-781"0"0,0 0-244 0 0,0 0-27 0 0,0 0-16 0 0,0 0-94 0 0,0 0-260 0 0,0 0-233 0 0,0 0-115 0 0,0 0-63 0 0,0 0-55 0 0,0 0-50 0 0,0 0-67 0 0,20-21-105 0 0,61-65-78 0 0,-20 1 414 0 0,-48 60-624 0 0,25-78 306 0 0,-76 198-944 0 0,37-89 467 0 0,0-1 1 0 0,0 1-1 0 0,1-1 0 0 0,0 1 0 0 0,0-1 0 0 0,0 1 0 0 0,1-1 0 0 0,0 1 0 0 0,0-1 0 0 0,0 0 0 0 0,1 1 0 0 0,-1-1 0 0 0,1 0 0 0 0,0 0 0 0 0,1 0 0 0 0,-1 0 0 0 0,1 0 0 0 0,0-1 0 0 0,1 1 0 0 0,-1-1 0 0 0,1 0 0 0 0,-1 0 0 0 0,1 0 0 0 0,1 0 0 0 0,-1-1 0 0 0,0 1 0 0 0,1-1 0 0 0,0 0 0 0 0,-1-1 1 0 0,1 1-1 0 0,0-1 0 0 0,0 0 0 0 0,1 0 0 0 0,-1-1 0 0 0,0 1 0 0 0,1-1 0 0 0,4 0 0 0 0,3-1 80 0 0,1-2 0 0 0,0 0 0 0 0,0 0 0 0 0,-1-1 0 0 0,1-1 0 0 0,-1 0 0 0 0,0-1 0 0 0,0-1 0 0 0,0 0 1 0 0,-1 0-1 0 0,0-1 0 0 0,0-1 0 0 0,-1 0 0 0 0,0-1 0 0 0,-1 0 0 0 0,1 0 0 0 0,-2-1 0 0 0,1 0 0 0 0,-1-1 0 0 0,-1 0 0 0 0,0-1 0 0 0,-1 1 1 0 0,4-10-81 0 0,60-114-217 0 0,-70 127-676 0 0,-6 4-14514 0 0,3 4 3008 0 0</inkml:trace>
  <inkml:trace contextRef="#ctx0" brushRef="#br0" timeOffset="1887.522">3500 251 6977 0 0,'0'0'6582'0'0,"0"0"-3585"0"0,0 0-1201 0 0,0 0-120 0 0,0 0-125 0 0,0 0-182 0 0,0 0-315 0 0,0 0-335 0 0,0 0-253 0 0,0 0-132 0 0,0 0-79 0 0,0 0-65 0 0,0 0-21 0 0,-10-3-30 0 0,8 3-131 0 0,-2-1 8 0 0,0-1 0 0 0,0 1 0 0 0,-1 1 1 0 0,1-1-1 0 0,0 1 0 0 0,0-1 0 0 0,0 1 0 0 0,0 1 0 0 0,-1-1 0 0 0,1 0 0 0 0,0 1 1 0 0,0 0-1 0 0,0 0 0 0 0,0 0 0 0 0,0 1 0 0 0,0-1 0 0 0,0 1 0 0 0,-2 1-16 0 0,-11 7 103 0 0,12-8-89 0 0,-1 0-1 0 0,1 0 1 0 0,0 1 0 0 0,-1 0-1 0 0,2 0 1 0 0,-1 0 0 0 0,0 1-1 0 0,0-1 1 0 0,1 1 0 0 0,0 0-1 0 0,0 1 1 0 0,0-1 0 0 0,0 1 0 0 0,1-1-1 0 0,0 1 1 0 0,0 0 0 0 0,0 1-1 0 0,0-1 1 0 0,1 0 0 0 0,0 1-1 0 0,0-1 1 0 0,1 1 0 0 0,-1 0-14 0 0,4-3-2 0 0,-1 0 1 0 0,1 0 0 0 0,0 0-1 0 0,0 0 1 0 0,1 0-1 0 0,-1 0 1 0 0,0-1 0 0 0,1 1-1 0 0,0-1 1 0 0,0 0-1 0 0,-1 1 1 0 0,1-2 0 0 0,0 1-1 0 0,1 0 1 0 0,-1 0-1 0 0,0-1 1 0 0,0 0 0 0 0,2 1 1 0 0,10 6-1 0 0,-11-6 5 0 0,9 5 19 0 0,-1 1-1 0 0,0 0 1 0 0,0 0-1 0 0,-1 1 0 0 0,0 1 1 0 0,-1 0-1 0 0,1 0 1 0 0,-2 1-1 0 0,0 0 0 0 0,0 1-22 0 0,-3-3 118 0 0,-1 0 0 0 0,0 0 0 0 0,0 1 0 0 0,-1-1 0 0 0,-1 1 0 0 0,1 0 0 0 0,-2 0 0 0 0,1 0 0 0 0,-1 1 0 0 0,-1-1-1 0 0,0 0 1 0 0,0 1 0 0 0,-1-1 0 0 0,0 1 0 0 0,-1-1 0 0 0,0 1 0 0 0,-2 3-118 0 0,1-8 51 0 0,-1 0 1 0 0,0 0 0 0 0,0 0-1 0 0,-1-1 1 0 0,0 1-1 0 0,0-1 1 0 0,0 0-1 0 0,-1 0 1 0 0,1 0-1 0 0,-1-1 1 0 0,0 0 0 0 0,0 0-1 0 0,-1 0 1 0 0,1 0-1 0 0,-1-1 1 0 0,0 0-1 0 0,0 0 1 0 0,0 0-1 0 0,0-1 1 0 0,-1 0-1 0 0,1 0 1 0 0,0-1 0 0 0,-1 0-1 0 0,0 0 1 0 0,1 0-1 0 0,-1-1 1 0 0,1 0-1 0 0,-1 0 1 0 0,-5-1-52 0 0,7-1-66 0 0,1 0 1 0 0,0 0-1 0 0,0 0 1 0 0,0-1-1 0 0,0 1 1 0 0,0-1-1 0 0,1 0 1 0 0,-1 0-1 0 0,1 0 1 0 0,0 0-1 0 0,0-1 1 0 0,0 1-1 0 0,0-1 1 0 0,0 0-1 0 0,1 0 1 0 0,0 0-1 0 0,-1 0 1 0 0,2 0-1 0 0,-1 0 0 0 0,0-1 1 0 0,1 1-1 0 0,0-1 1 0 0,0 1-1 0 0,0-1 1 0 0,1 1-1 0 0,-1-2 66 0 0,-3-21-4570 0 0,3 4-3871 0 0,1 15-4471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99 0 0 0,'0'0'1096'0'0,"0"0"1027"0"0,0 0 506 0 0,0 0 29 0 0,0 0-196 0 0,0 0-355 0 0,0 0-308 0 0,0 0-160 0 0,0 0-193 0 0,0 0-216 0 0,4-9 421 0 0,-2 8 3351 0 0,16 41-3568 0 0,-9 0-1218 0 0,-2-1-1 0 0,-1 1 0 0 0,-3 0 0 0 0,-1 1 0 0 0,-2-1 0 0 0,-2 0 0 0 0,-1 1 1 0 0,-2-1-1 0 0,-2-1 0 0 0,-10 30-215 0 0,-8 80 178 0 0,-21 40-51 0 0,23-114-119 0 0,16-143-10562 0 0,7 57 4665 0 0,0 3-5457 0 0</inkml:trace>
  <inkml:trace contextRef="#ctx0" brushRef="#br0" timeOffset="6750.874">474 250 0 0 0,'-103'-14'0'0'0,"93"13"0"0"0,0 0 0 0 0,0 1 0 0 0,0 0 0 0 0,0 1 0 0 0,0 0 0 0 0,0 0 0 0 0,1 1 0 0 0,-1 1 0 0 0,0 0 0 0 0,1 0 0 0 0,-1 0 0 0 0,1 1 0 0 0,-3 2 0 0 0,-33 12 0 0 0,4-21 2195 0 0,14-9 5329 0 0,-31 12-874 0 0,36 1-3762 0 0,-16 6 829 0 0,38-7-3367 0 0,0 0-22 0 0,0 0-50 0 0,0 0-58 0 0,0 0-39 0 0,0 0-23 0 0,0 0-16 0 0,0 0 6 0 0,0 0 24 0 0,0 0 9 0 0,0 0 0 0 0,0 0 13 0 0,0 0-17 0 0,0 0-35 0 0,0 0-1 0 0,30-2 321 0 0,0-2 0 0 0,0-1-1 0 0,0-2 1 0 0,-1-1 0 0 0,0-1 0 0 0,10-5-462 0 0,24-7 359 0 0,241-78 370 0 0,-285 93-680 0 0,94-25 181 0 0,-34 24-153 0 0,-44 7 94 0 0,-2-8-124 0 0,-33 8-41 0 0,0 0 5 0 0,0 0 5 0 0,0 0-13 0 0,0 0 14 0 0,0 0-5 0 0,0 0-18 0 0,-9-2-4267 0 0,7 14-198 0 0,2-4-3397 0 0,0-4-4195 0 0</inkml:trace>
  <inkml:trace contextRef="#ctx0" brushRef="#br0" timeOffset="8155.858">1092 22 4121 0 0,'0'0'2436'0'0,"0"0"-412"0"0,0 0-107 0 0,0 0 208 0 0,0 0 149 0 0,0 0-95 0 0,0 0-407 0 0,0 0-440 0 0,0 0-334 0 0,0 0-198 0 0,0 0-53 0 0,0 0-40 0 0,2-5-38 0 0,7-11 351 0 0,-14 38 897 0 0,-5 24-1504 0 0,3 0 1 0 0,2 1 0 0 0,1 0 0 0 0,3 1-1 0 0,4 38-413 0 0,-1 5 152 0 0,-2 328 114 0 0,2-385-265 0 0,-2-34 3 0 0,0 0 33 0 0,0 0-19 0 0,0 0-2 0 0,0 0 12 0 0,0 0 18 0 0,0 0-4 0 0,0 44 902 0 0,-20 26-799 0 0,112-257 223 0 0,-7 81-338 0 0,-12 39-61 0 0,-72 66 28 0 0,-1 0 0 0 0,1 0 1 0 0,0 0-1 0 0,0 1 0 0 0,0-1 0 0 0,0 0 1 0 0,0 0-1 0 0,0 1 0 0 0,0-1 0 0 0,1 1 1 0 0,-1-1-1 0 0,0 1 0 0 0,0-1 0 0 0,0 1 0 0 0,0 0 1 0 0,1-1-1 0 0,-1 1 0 0 0,0 0 0 0 0,1 0 1 0 0,-1 0-1 0 0,0 0 0 0 0,0 0 0 0 0,1 0 1 0 0,-1 0-1 0 0,0 1 0 0 0,0-1 0 0 0,0 0 0 0 0,1 1 1 0 0,-1-1-1 0 0,0 1 0 0 0,0-1 0 0 0,0 1 1 0 0,0 0-1 0 0,0-1 0 0 0,0 1 0 0 0,0 0 1 0 0,0 0-1 0 0,0-1 0 0 0,0 1 0 0 0,0 0 0 0 0,0 0 1 0 0,-1 0-1 0 0,1 0 0 0 0,0 1 0 0 0,-1-1 1 0 0,1 0-1 0 0,-1 0 0 0 0,1 0 0 0 0,-1 0 1 0 0,1 1-1 0 0,-1-1 0 0 0,0 1 3 0 0,7 24 26 0 0,-2 2 1 0 0,-1-1-1 0 0,-1 0 0 0 0,-2 1 1 0 0,-1 0-1 0 0,-2 22-26 0 0,1 12 22 0 0,-5 3 17 0 0,-3-41-475 0 0,9-24 316 0 0,0 0-35 0 0,4-19-3991 0 0,2 10 1952 0 0,-1 1-1559 0 0,0 3-2372 0 0,-1 1-6033 0 0</inkml:trace>
  <inkml:trace contextRef="#ctx0" brushRef="#br0" timeOffset="8474.211">1667 762 11731 0 0,'0'0'2516'0'0,"0"0"-962"0"0,0 0-277 0 0,0 0 150 0 0,0 0 159 0 0,0 0-3 0 0,0 0-289 0 0,0 0-345 0 0,0 0-243 0 0,0 0-149 0 0,0 0-97 0 0,0 0-46 0 0,0 0-45 0 0,-3 22-40 0 0,-8 68-43 0 0,8 47 493 0 0,-24-136-12183 0 0,25-4 4140 0 0,0-1-1885 0 0</inkml:trace>
  <inkml:trace contextRef="#ctx0" brushRef="#br0" timeOffset="8654.101">1634 420 12811 0 0,'0'0'2070'0'0,"0"0"-621"0"0,0 0-269 0 0,0 0 10 0 0,0 0-18 0 0,0 0-161 0 0,0 0-292 0 0,0 0-356 0 0,0 0-254 0 0,0 0-154 0 0,0 0-61 0 0,0 0-20 0 0,0 0-48 0 0,-4 2-95 0 0,2-1 3 0 0,-12 11-161 0 0,17 2-4759 0 0,-1-10-2215 0 0</inkml:trace>
  <inkml:trace contextRef="#ctx0" brushRef="#br0" timeOffset="9333.137">2011 622 5473 0 0,'0'0'1889'0'0,"0"0"-340"0"0,0 0-14 0 0,0 0 96 0 0,0 0 0 0 0,0 0-154 0 0,0 0-224 0 0,0 0-278 0 0,0 0-188 0 0,0 0-78 0 0,0 0-14 0 0,0 0-32 0 0,0 0-24 0 0,-5-2 3922 0 0,-18-3-3825 0 0,6 4-259 0 0,15 0-455 0 0,0 1 1 0 0,0-1-1 0 0,0 0 0 0 0,1 1 0 0 0,-1 0 1 0 0,0-1-1 0 0,0 1 0 0 0,0 0 0 0 0,0 0 1 0 0,0 0-1 0 0,0 0 0 0 0,0 0 0 0 0,0 0 1 0 0,0 1-1 0 0,0-1 0 0 0,1 1 0 0 0,-1-1 1 0 0,0 1-1 0 0,0 0 0 0 0,0 0 0 0 0,1 0 1 0 0,-1 0-1 0 0,0 0 0 0 0,1 0 0 0 0,-1 0 1 0 0,1 0-1 0 0,-1 1 0 0 0,1-1 0 0 0,0 0 0 0 0,0 1 1 0 0,-1-1-1 0 0,1 1 0 0 0,0 0 0 0 0,0-1 1 0 0,1 1-1 0 0,-1 0 0 0 0,0 0 0 0 0,0 0 1 0 0,1-1-1 0 0,-1 1 0 0 0,1 0 0 0 0,0 0 1 0 0,-1 1-23 0 0,1 3 1 0 0,-1 0 1 0 0,1 0-1 0 0,0 0 0 0 0,1-1 1 0 0,-1 1-1 0 0,1 0 1 0 0,0 0-1 0 0,0-1 1 0 0,1 1-1 0 0,0-1 1 0 0,0 1-1 0 0,0-1 1 0 0,1 0-1 0 0,0 0 1 0 0,0 0-1 0 0,0 0 1 0 0,0 0-1 0 0,4 3-1 0 0,65 52 118 0 0,-15-16 76 0 0,-51-37-138 0 0,0 1-1 0 0,0-1 0 0 0,-1 1 0 0 0,0 1 0 0 0,-1-1 1 0 0,0 1-1 0 0,0-1 0 0 0,0 1 0 0 0,-1 0 1 0 0,-1 1-1 0 0,0-1 0 0 0,0 0 0 0 0,-1 1 0 0 0,0-1 1 0 0,0 1-1 0 0,-1-1 0 0 0,-1 8-55 0 0,-1-12 51 0 0,-1-1-1 0 0,1 0 0 0 0,-1 1 1 0 0,0-1-1 0 0,-1 0 1 0 0,1-1-1 0 0,-1 1 0 0 0,0-1 1 0 0,0 1-1 0 0,0-1 1 0 0,0 0-1 0 0,0 0 0 0 0,-1-1 1 0 0,1 1-1 0 0,-1-1 1 0 0,1 0-1 0 0,-1-1 0 0 0,0 1 1 0 0,0-1-1 0 0,0 0 1 0 0,0 0-1 0 0,0 0 0 0 0,0-1 1 0 0,-1 1-51 0 0,-3 1 1 0 0,1-1 0 0 0,-1 0 1 0 0,0 0-1 0 0,0-1 0 0 0,0 0 1 0 0,1-1-1 0 0,-1 0 0 0 0,0 0 1 0 0,0-1-1 0 0,1 0 0 0 0,-1 0 1 0 0,1-1-1 0 0,0 0 0 0 0,-1 0 1 0 0,1-1-1 0 0,1 0 0 0 0,-1-1 1 0 0,-2-2-2 0 0,-4-39-1460 0 0,20 16-5355 0 0,-2 25-4008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45 320 0 0,'0'0'1700'0'0,"0"0"97"0"0,0 0 229 0 0,0 0 163 0 0,0 0 67 0 0,0 0-105 0 0,0 0-232 0 0,0 0-244 0 0,0 0-275 0 0,0 0-225 0 0,0 0-207 0 0,-1-3-173 0 0,0-6-148 0 0,1 6-106 0 0,0 3-49 0 0,0 0-46 0 0,0 0-30 0 0,0 0-33 0 0,0 0-65 0 0,4 15 1167 0 0,1-3-1183 0 0,-1 0 0 0 0,0 0 0 0 0,-1 0 0 0 0,0 1 1 0 0,-1-1-1 0 0,0 1 0 0 0,-1 0 0 0 0,0 0 0 0 0,-2 10-302 0 0,2-11 133 0 0,-1 562 1244 0 0,-38-371-1072 0 0,38-193-329 0 0,0-9 49 0 0,0-1-11 0 0,0 0-26 0 0,0 0 10 0 0,0 0-15 0 0,-4-22-2421 0 0,4 1-2739 0 0,0 13-1024 0 0,0 4-5607 0 0</inkml:trace>
  <inkml:trace contextRef="#ctx0" brushRef="#br0" timeOffset="303.89">1 494 8314 0 0,'0'0'2244'0'0,"0"0"-454"0"0,0 0-207 0 0,0 0-63 0 0,0 0-73 0 0,0 0-201 0 0,0 0-321 0 0,0 0-258 0 0,0 0-84 0 0,0 0 45 0 0,0 0 76 0 0,0 0 34 0 0,0 0-35 0 0,21-2-51 0 0,154-14 997 0 0,93 2 229 0 0,-210 13-5635 0 0,-1 1-4127 0 0,-54 0-3977 0 0</inkml:trace>
  <inkml:trace contextRef="#ctx0" brushRef="#br0" timeOffset="1037.427">621 107 7394 0 0,'0'0'2407'0'0,"0"0"-564"0"0,0 0-169 0 0,0 0 109 0 0,0 0 84 0 0,0 0-99 0 0,0 0-360 0 0,0 0-425 0 0,0 0-316 0 0,0 0-171 0 0,0 0-76 0 0,0 0-42 0 0,0 0-26 0 0,8-2 1000 0 0,16 100 1157 0 0,-9 50-1595 0 0,1 65-563 0 0,2 111-40 0 0,-9-228-206 0 0,17-152 463 0 0,-9 30-565 0 0,1 1-1 0 0,1 0 0 0 0,1 2 0 0 0,2 0 0 0 0,0 1 1 0 0,1 1-1 0 0,1 1 0 0 0,1 1 0 0 0,4 0-2 0 0,-28 17-1 0 0,0 1-1 0 0,0-1 0 0 0,0 1 1 0 0,1-1-1 0 0,-1 1 0 0 0,0 0 0 0 0,1-1 1 0 0,-1 1-1 0 0,1 0 0 0 0,0 0 1 0 0,-1 0-1 0 0,1 0 0 0 0,0 0 1 0 0,0 0-1 0 0,-1 1 0 0 0,1-1 1 0 0,0 0-1 0 0,0 1 0 0 0,0 0 0 0 0,0-1 1 0 0,0 1-1 0 0,0 0 0 0 0,0 0 1 0 0,0 0-1 0 0,0 0 0 0 0,0 0 1 0 0,-1 1-1 0 0,1-1 0 0 0,0 1 1 0 0,0-1-1 0 0,0 1 0 0 0,0 0 1 0 0,0-1-1 0 0,-1 1 0 0 0,1 0 0 0 0,0 0 1 0 0,-1 0-1 0 0,1 1 0 0 0,-1-1 1 0 0,1 0-1 0 0,-1 0 2 0 0,7 20 23 0 0,-1-1 0 0 0,-1 1-1 0 0,-1 0 1 0 0,-1 1 0 0 0,-1-1 0 0 0,-1 1 0 0 0,-1 0 0 0 0,0-1-1 0 0,-3 15-22 0 0,2-34 0 0 0,-5 17-250 0 0,5-24-5026 0 0,10-7 747 0 0,-2 2-3852 0 0,-4 3-2889 0 0</inkml:trace>
  <inkml:trace contextRef="#ctx0" brushRef="#br0" timeOffset="1939.476">1590 660 11074 0 0,'0'0'2066'0'0,"0"0"-428"0"0,0 0-40 0 0,0 0 53 0 0,0 0-52 0 0,0 0-167 0 0,0 0-276 0 0,0 0-264 0 0,0 0-176 0 0,0 0-125 0 0,0 0-63 0 0,0 0-46 0 0,-21 5-37 0 0,-62 16-26 0 0,12 15 440 0 0,57-28-803 0 0,1 0 0 0 0,0 1 0 0 0,0 0 0 0 0,1 1 0 0 0,0 0 1 0 0,1 1-1 0 0,0 1 0 0 0,1 0 0 0 0,0 0 0 0 0,1 1 0 0 0,-6 9-56 0 0,14-20-3 0 0,0 1 0 0 0,0 0-1 0 0,-1 0 1 0 0,2-1 0 0 0,-1 1-1 0 0,0 0 1 0 0,1 0 0 0 0,-1 0-1 0 0,1 0 1 0 0,0 0 0 0 0,0 0 0 0 0,0 0-1 0 0,0 0 1 0 0,0 0 0 0 0,1-1-1 0 0,-1 1 1 0 0,1 0 0 0 0,0 0-1 0 0,0 0 1 0 0,0 0 0 0 0,0-1-1 0 0,1 1 1 0 0,-1-1 0 0 0,1 1 0 0 0,-1-1-1 0 0,1 1 1 0 0,1 0 3 0 0,4 0 4 0 0,0 1 1 0 0,0-1-1 0 0,0-1 1 0 0,1 1-1 0 0,-1-2 1 0 0,1 1-1 0 0,0-1 1 0 0,-1 0-1 0 0,1 0 1 0 0,0-1-1 0 0,0 0 0 0 0,0 0 1 0 0,0-1-1 0 0,-1 0 1 0 0,1 0-1 0 0,0-1 1 0 0,-1 0-1 0 0,1-1 1 0 0,0 0-5 0 0,133-72 126 0 0,-113 52-87 0 0,-1-2 0 0 0,0 0 0 0 0,-2-2 0 0 0,16-23-39 0 0,-43 90-84 0 0,-1-35 78 0 0,1 0 0 0 0,0 0 1 0 0,0 0-1 0 0,0 0 1 0 0,1 0-1 0 0,0 0 0 0 0,0 1 1 0 0,0-1-1 0 0,1 0 1 0 0,0 1-1 0 0,0-1 0 0 0,0 0 1 0 0,0 1-1 0 0,1-1 0 0 0,0 0 1 0 0,0 1-1 0 0,1-1 1 0 0,-1 0-1 0 0,1 0 0 0 0,0 0 1 0 0,0 0-1 0 0,1 0 1 0 0,0-1-1 0 0,1 3 6 0 0,2-3 0 0 0,0 0 1 0 0,0 0 0 0 0,1 0-1 0 0,-1 0 1 0 0,1-1-1 0 0,0 0 1 0 0,0-1-1 0 0,1 0 1 0 0,-1 0-1 0 0,0 0 1 0 0,1-1-1 0 0,-1 0 1 0 0,1 0-1 0 0,-1-1 1 0 0,1 0-1 0 0,-1 0 1 0 0,1-1 0 0 0,-1 0-1 0 0,0 0 1 0 0,1-1-1 0 0,-1 0 1 0 0,0 0-1 0 0,0-1 1 0 0,0 0-1 0 0,0 0 1 0 0,0-1-1 0 0,-1 1 1 0 0,1-2-1 0 0,-1 1 1 0 0,3-3-1 0 0,12-7 24 0 0,0-1-1 0 0,-1 0 1 0 0,-1-1 0 0 0,0-2-1 0 0,-1 0 1 0 0,-1-1 0 0 0,-1 0-1 0 0,8-13-23 0 0,1-5 22 0 0,-2 0-1 0 0,-1-1 0 0 0,-3-1 1 0 0,-1-1-1 0 0,-1-1 0 0 0,-3-1 1 0 0,-1 0-1 0 0,2-19-21 0 0,-7 13 18 0 0,-1-1 0 0 0,-3 0 0 0 0,-2-1 0 0 0,-3-40-18 0 0,1 88 9 0 0,0 0-1 0 0,0 0 1 0 0,0-1-1 0 0,0 1 1 0 0,0 0-1 0 0,-1 0 1 0 0,1 0-1 0 0,-1-1 1 0 0,0 1-1 0 0,1 0 1 0 0,-1 0-1 0 0,0 0 1 0 0,0 0-1 0 0,0 0 1 0 0,-1 0-1 0 0,1 0 1 0 0,0 0-1 0 0,-1 1 1 0 0,1-1-1 0 0,-1 0 1 0 0,1 1-1 0 0,-1-1 1 0 0,0 1-1 0 0,0 0 1 0 0,0 0-1 0 0,0-1 1 0 0,0 1 0 0 0,0 0-1 0 0,0 1 1 0 0,0-1-1 0 0,-2 0-8 0 0,0 3 0 0 0,0 0 0 0 0,0 1 1 0 0,0-1-1 0 0,0 1 0 0 0,0 0 0 0 0,1 0 0 0 0,-1 1 0 0 0,1-1 0 0 0,0 1 1 0 0,0-1-1 0 0,0 1 0 0 0,0 0 0 0 0,1 0 0 0 0,0 1 0 0 0,0-1 1 0 0,0 0-1 0 0,0 1 0 0 0,0-1 0 0 0,1 1 0 0 0,0-1 0 0 0,0 1 0 0 0,0 0 1 0 0,1 0-1 0 0,0 0 0 0 0,-4 6 7 0 0,-2 18 42 0 0,1-1-1 0 0,2 1 1 0 0,1-1 0 0 0,1 1 0 0 0,1 0 0 0 0,1 0 0 0 0,2 0 0 0 0,1 0-49 0 0,8 33 208 0 0,3 1 1 0 0,2-2 0 0 0,3 0-1 0 0,16 31-208 0 0,55 135 294 0 0,-74-135-80 0 0,-45-113-591 0 0,-36-53-3331 0 0,36 15-3078 0 0,26 55 6083 0 0,-4-14-6060 0 0,2 3-4826 0 0</inkml:trace>
  <inkml:trace contextRef="#ctx0" brushRef="#br0" timeOffset="2210.718">1914 450 12939 0 0,'0'0'2895'0'0,"0"0"-1187"0"0,0 0-523 0 0,0 0-17 0 0,0 0 167 0 0,0 0 116 0 0,0 0-91 0 0,0 0-214 0 0,0 0-270 0 0,0 0-183 0 0,0 0-82 0 0,33 0-75 0 0,107 0-49 0 0,220-18 1017 0 0,-300 17-1934 0 0,-35 1-9106 0 0,-23 0-3278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328 475 448 0 0,'0'0'2525'0'0,"0"0"-720"0"0,0 0-279 0 0,0 0 70 0 0,0 0 230 0 0,0 0 208 0 0,0 0-52 0 0,0 0-295 0 0,0 0-390 0 0,0 0-323 0 0,0 0-231 0 0,10-5 344 0 0,-7 4 2345 0 0,2 159-500 0 0,-9-94-2696 0 0,-3 1 1 0 0,-3-2 0 0 0,-2 1 0 0 0,-4-2 0 0 0,-6 12-237 0 0,-8 41 257 0 0,8-27-63 0 0,22-87-177 0 0,0-1 14 0 0,0 0-22 0 0,0 0-24 0 0,0 0-6 0 0,0 0 28 0 0,0 0-1 0 0,0 0-7 0 0,0 0 14 0 0,0 0 15 0 0,0 0 18 0 0,0 0-17 0 0,0 0-8 0 0,0 0-13 0 0,0 0-8 0 0,0 0 19 0 0,0 0 2 0 0,0 0-10 0 0,0 0-3 0 0,0 0-3 0 0,0 0-6 0 0,0 0 14 0 0,0 0 7 0 0,0 0-9 0 0,0 0 1 0 0,0 0 13 0 0,0 0-2 0 0,0 0 12 0 0,0 0-5 0 0,0 0-8 0 0,0 0 8 0 0,0 0 8 0 0,0 0-5 0 0,0 0 0 0 0,0 0 2 0 0,0 0-12 0 0,0 0 7 0 0,0 0 5 0 0,0 0-11 0 0,0 0 9 0 0,0 0-7 0 0,0 0-5 0 0,0 0 11 0 0,0 0-12 0 0,85-5 510 0 0,0-3-1 0 0,70-16-529 0 0,-37 5 220 0 0,72 1 159 0 0,-190 18-371 0 0,0 0 9 0 0,0 0 14 0 0,0 0 6 0 0,0 0-2 0 0,0 0 6 0 0,0 0 11 0 0,0 0-3 0 0,0 0 7 0 0,0 0 25 0 0,0 0-24 0 0,0 0-1 0 0,0 0 3 0 0,0 0-13 0 0,0 0 2 0 0,0 0-17 0 0,0 0-3 0 0,0 0-8 0 0,0 0 1 0 0,0 0-3 0 0,0 0-2 0 0,0 0-2 0 0,0 0 1 0 0,0 0 12 0 0,0 0-29 0 0,0 0-14 0 0,0 0 0 0 0,0 0 26 0 0,0 0-2 0 0,0 0-23 0 0,0 0 24 0 0,0 0-2 0 0,0 0 21 0 0,0 0-33 0 0,0 0-13 0 0,0 0-7 0 0,0 0-12 0 0,0 0-2 0 0,0 0-4 0 0,-34-4-4580 0 0,25 1-68 0 0,6 2 1142 0 0,-2-2-8584 0 0</inkml:trace>
  <inkml:trace contextRef="#ctx0" brushRef="#br0" timeOffset="734.924">15 350 2721 0 0,'0'0'2136'0'0,"0"0"-278"0"0,0 0-14 0 0,0 0 123 0 0,0 0 132 0 0,0 0-10 0 0,0 0-201 0 0,0 0-351 0 0,0 0-341 0 0,0 0-287 0 0,0 0-243 0 0,0 0-87 0 0,0 0-63 0 0,-4-3-55 0 0,-7-13 320 0 0,39 6 494 0 0,-18 7-1086 0 0,33-7 433 0 0,1 2 1 0 0,0 3-1 0 0,0 1 1 0 0,1 2-1 0 0,39 4-622 0 0,-23-2 255 0 0,42 18 108 0 0,-103-18-313 0 0,0-1-1 0 0,0 1 1 0 0,-1 0 0 0 0,1-1 0 0 0,0 1 0 0 0,0 0-1 0 0,0-1 1 0 0,0 1 0 0 0,0-1 0 0 0,0 1 0 0 0,0 0-1 0 0,0-1 1 0 0,0 1 0 0 0,0-1 0 0 0,0 1 0 0 0,0 0 0 0 0,0-1-1 0 0,0 1 1 0 0,0 0 0 0 0,0-1 0 0 0,0 1 0 0 0,0-1-1 0 0,1 1 1 0 0,-1 0 0 0 0,0-1 0 0 0,0 1 0 0 0,0 0 0 0 0,1 0-1 0 0,-1-1 1 0 0,0 1 0 0 0,0 0 0 0 0,1-1 0 0 0,-1 1-1 0 0,0 0 1 0 0,1 0 0 0 0,-1-1 0 0 0,0 1 0 0 0,1 0-1 0 0,-1 0 1 0 0,0 0 0 0 0,1 0 0 0 0,-1 0 0 0 0,1-1 0 0 0,-1 1-1 0 0,1 0-49 0 0,-5-5-330 0 0,-158-177 140 0 0,163 181-28 0 0,0 0 0 0 0,1 0-1 0 0,-1-1 1 0 0,1 1-1 0 0,-1 0 1 0 0,1 0-1 0 0,-1 0 1 0 0,1 0 0 0 0,0 1-1 0 0,0-1 1 0 0,-1 0-1 0 0,1 1 1 0 0,0-1-1 0 0,0 1 1 0 0,0 0-1 0 0,-1 0 1 0 0,1-1 0 0 0,0 1-1 0 0,0 0 1 0 0,0 1-1 0 0,0-1 1 0 0,0 0-1 0 0,0 0 1 0 0,0 1 218 0 0,17-1-3776 0 0,-1 0-5846 0 0,-3 0-1900 0 0</inkml:trace>
  <inkml:trace contextRef="#ctx0" brushRef="#br0" timeOffset="1285.591">1171 722 4313 0 0,'0'0'2016'0'0,"0"0"-146"0"0,0 0 49 0 0,0 0 167 0 0,0 0 41 0 0,0 0-183 0 0,0 0-362 0 0,0 0-412 0 0,0 0-303 0 0,0 0-191 0 0,0 0-108 0 0,0 0-31 0 0,0-4-10 0 0,-2-18 489 0 0,23 22 2434 0 0,232-7-409 0 0,-124 0-2474 0 0,-129 7-573 0 0,0 0 1 0 0,0 0 5 0 0,0 0-20 0 0,0 0-16 0 0,0 0-29 0 0,-11 8-2190 0 0,-14 17-5989 0 0,16-16-1220 0 0,6-7-717 0 0</inkml:trace>
  <inkml:trace contextRef="#ctx0" brushRef="#br0" timeOffset="1584.326">1182 932 3761 0 0,'0'0'2395'0'0,"0"0"-49"0"0,0 0-3 0 0,0 0-39 0 0,0 0-146 0 0,0 0-304 0 0,0 0-343 0 0,0 0-311 0 0,0 0-266 0 0,0 0-222 0 0,0 0-144 0 0,0 0-84 0 0,0 0-22 0 0,-7 6 34 0 0,-22 19 117 0 0,60-15 1942 0 0,229-7-206 0 0,-217-19-2780 0 0,-31 6-2441 0 0,-2-1-4066 0 0,-8 8-5225 0 0</inkml:trace>
  <inkml:trace contextRef="#ctx0" brushRef="#br0" timeOffset="3196.455">1801 494 6977 0 0,'0'0'2088'0'0,"0"0"-327"0"0,0 0-68 0 0,0 0 38 0 0,0 0-67 0 0,0 0-234 0 0,0 0-334 0 0,0 0-297 0 0,0 0-172 0 0,0 0-41 0 0,0 0 1 0 0,0 0 5 0 0,0 0-17 0 0,15-9-5 0 0,51-29-30 0 0,17 18 1203 0 0,-69 20-1498 0 0,-11 1-206 0 0,1-1 0 0 0,-1 1 0 0 0,1 0-1 0 0,-1 0 1 0 0,1 0 0 0 0,-1 0 0 0 0,1 0 0 0 0,-1 1 0 0 0,0 0-1 0 0,0-1 1 0 0,0 1 0 0 0,0 0 0 0 0,0 1 0 0 0,0-1 0 0 0,-1 0-1 0 0,1 1 1 0 0,-1 0 0 0 0,0-1 0 0 0,1 1 0 0 0,-1 0-1 0 0,0 0 1 0 0,-1 0 0 0 0,1 0 0 0 0,0 1 0 0 0,-1-1 0 0 0,0 0-1 0 0,0 1 1 0 0,1 2-39 0 0,15 102 500 0 0,-17-75-421 0 0,-1-1 0 0 0,-1 0 0 0 0,-2 1 1 0 0,-1-1-1 0 0,-2-1 0 0 0,-9 30-79 0 0,-4 1 63 0 0,-2-1-1 0 0,-3 0 1 0 0,-3-3 0 0 0,-24 39-63 0 0,5-24 68 0 0,45-63-67 0 0,1-9 7 0 0,1-1 4 0 0,0 0 21 0 0,3-16 214 0 0,103-164-44 0 0,-56 94-201 0 0,-22 33 3 0 0,3 2 1 0 0,1 1 0 0 0,3 1-1 0 0,3 2 1 0 0,1 1 0 0 0,5-1-6 0 0,33 2-32 0 0,-70 78 69 0 0,-6 10 48 0 0,-3 1 0 0 0,-1-1 1 0 0,-2 0-1 0 0,-2-1 0 0 0,-10 33-85 0 0,0 9 6 0 0,2-31 34 0 0,15-53-35 0 0,0 0-6 0 0,0 0 13 0 0,0 0-1 0 0,11-27-85 0 0,13-14 81 0 0,3 0-1 0 0,1 2 0 0 0,2 1 0 0 0,7-5-6 0 0,-17 19-41 0 0,-7 8 41 0 0,2-4 1 0 0,1 1-1 0 0,0 1 0 0 0,1 0 0 0 0,1 1 0 0 0,1 1 1 0 0,0 1-1 0 0,21-12 0 0 0,-39 26-1 0 0,0 1 0 0 0,0-1 0 0 0,0 1 0 0 0,0-1 0 0 0,0 1 0 0 0,0 0 0 0 0,0 0 0 0 0,1-1 0 0 0,-1 1 0 0 0,0 0 0 0 0,0 0 0 0 0,0 0 0 0 0,1 0 0 0 0,-1 0 0 0 0,0 0 0 0 0,0 0 0 0 0,0 1 0 0 0,1-1 0 0 0,-1 0 0 0 0,0 1 0 0 0,0-1 0 0 0,0 1 0 0 0,0-1 0 0 0,0 1 0 0 0,0 0 0 0 0,0-1 0 0 0,0 1 0 0 0,0 0 0 0 0,0 0 0 0 0,0-1 0 0 0,-1 1 0 0 0,1 0 0 0 0,0 0 0 0 0,0 0 0 0 0,-1 0 0 0 0,1 0 0 0 0,-1 0 0 0 0,1 0 0 0 0,-1 0 0 0 0,1 0 0 0 0,-1 1 0 0 0,1-1 0 0 0,-1 0 0 0 0,0 0 0 0 0,0 0 0 0 0,0 0 0 0 0,0 1 0 0 0,0-1 0 0 0,0 0 0 0 0,0 0 0 0 0,0 0 0 0 0,0 1 0 0 0,0-1 0 0 0,-1 0 0 0 0,1 0 0 0 0,0 0 0 0 0,-1 0 0 0 0,1 0 0 0 0,-1 0 0 0 0,0 1 0 0 0,1-1 0 0 0,-2 0 1 0 0,2 11 28 0 0,-18 164 322 0 0,16-160-253 0 0,-13 99 201 0 0,2 41 1137 0 0,13-156-1434 0 0,0 0-2 0 0,0 0 13 0 0,0 0-4 0 0,0 0-24 0 0,0 0 16 0 0,0 0-20 0 0,0 0 8 0 0,0 0 1 0 0,0 0-12 0 0,0 0-7 0 0,0 0 4 0 0,0 0 22 0 0,0 0-13 0 0,0 0-7 0 0,0 0-23 0 0,0 0 6 0 0,0 0 8 0 0,0 0 1 0 0,0 0 0 0 0,0 0-5 0 0,0 0-15 0 0,0 0-1 0 0,0 0 10 0 0,0 0-2 0 0,0 0-19 0 0,2-27-4093 0 0,-1 24 3254 0 0,0-3-2432 0 0,-1 2-4259 0 0,0 3-4474 0 0</inkml:trace>
  <inkml:trace contextRef="#ctx0" brushRef="#br0" timeOffset="5227.617">2971 612 0 0 0,'0'0'1020'0'0,"0"0"675"0"0,0 0 416 0 0,0 0 278 0 0,0 0 19 0 0,0 0-148 0 0,0 0-247 0 0,0 0-312 0 0,0 0-244 0 0,0 0-178 0 0,0 0-143 0 0,-1-4-135 0 0,-7-11-133 0 0,6 11-121 0 0,2 4-130 0 0,0 0-101 0 0,0 0-109 0 0,0 0-107 0 0,0 0-63 0 0,0 0-54 0 0,11 12 829 0 0,107 190 1722 0 0,-48 2-2116 0 0,-47-121-451 0 0,-12-44-132 0 0,-9-28-21 0 0,1 1 1 0 0,0-1-1 0 0,1 1 0 0 0,0-1 0 0 0,1 0 0 0 0,0 0 0 0 0,0-1 1 0 0,1 0-1 0 0,1 0 0 0 0,3 4-14 0 0,-10-14 17 0 0,0-1 0 0 0,0 1 0 0 0,0 0 0 0 0,0-1-1 0 0,0 1 1 0 0,0 0 0 0 0,0-1 0 0 0,0 1 0 0 0,0 0 0 0 0,0-1 0 0 0,1 1 0 0 0,-1 0 0 0 0,0-1 0 0 0,0 1 0 0 0,0 0 0 0 0,1-1 0 0 0,-1 1-1 0 0,0 0 1 0 0,0 0 0 0 0,1-1 0 0 0,-1 1 0 0 0,0 0 0 0 0,0 0 0 0 0,1-1 0 0 0,-1 1 0 0 0,0 0 0 0 0,1 0 0 0 0,-1 0 0 0 0,0 0-1 0 0,1 0 1 0 0,-1-1 0 0 0,0 1 0 0 0,1 0 0 0 0,-1 0 0 0 0,0 0 0 0 0,1 0 0 0 0,-1 0 0 0 0,1 0 0 0 0,-1 0 0 0 0,0 0 0 0 0,1 0-1 0 0,-1 0 1 0 0,0 0 0 0 0,1 1 0 0 0,-1-1 0 0 0,0 0 0 0 0,1 0 0 0 0,-1 0 0 0 0,0 0 0 0 0,1 0 0 0 0,-1 1 0 0 0,0-1 0 0 0,1 0 0 0 0,-1 0-1 0 0,0 1 1 0 0,1-1-17 0 0,-1-2-48 0 0,30-163 196 0 0,-17 120-149 0 0,2 2 0 0 0,2 0 0 0 0,2 1 0 0 0,1 1-1 0 0,6-6 2 0 0,-15 28 6 0 0,-1-2-1 0 0,0 1 0 0 0,-2-1 0 0 0,0-1 0 0 0,-1 1 0 0 0,-2-1 0 0 0,2-13-5 0 0,3-1 38 0 0,-10 36 2 0 0,-1-4-1258 0 0,-15 0-4272 0 0,6 1 601 0 0,2 2-1473 0 0,0 1-5159 0 0</inkml:trace>
  <inkml:trace contextRef="#ctx0" brushRef="#br0" timeOffset="5979.002">2986 365 2248 0 0,'0'0'1389'0'0,"0"0"-117"0"0,0 0 122 0 0,0 0 254 0 0,0 0 236 0 0,0 0 52 0 0,0 0-172 0 0,0 0-274 0 0,0 0-225 0 0,0 0-193 0 0,0 0-141 0 0,0 0-68 0 0,-6-3-73 0 0,-1 1-1973 0 0,-7-5 6088 0 0,37 4-631 0 0,325 0-2771 0 0,-118-1-1208 0 0,-249 3 781 0 0,-59-36-1073 0 0,-4-3-675 0 0,39-1-3073 0 0,41 36 1957 0 0,0 0-4409 0 0,0 1-6011 0 0</inkml:trace>
  <inkml:trace contextRef="#ctx0" brushRef="#br0" timeOffset="6802.603">2898 0 5601 0 0,'0'0'1785'0'0,"0"0"-166"0"0,0 0 96 0 0,0 0 185 0 0,0 0 46 0 0,0 0-178 0 0,0 0-377 0 0,0 0-400 0 0,0 0-290 0 0,0 0-160 0 0,0 0-55 0 0,0 0-6 0 0,0 0 9 0 0,0 0 27 0 0,0 0-11 0 0,21 0 2516 0 0,169 8 335 0 0,-44 10-2699 0 0,10-14 543 0 0,-156-1-1032 0 0,0-3-4055 0 0,0 1-4215 0 0,0 2-4496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448 479 0 0 0,'0'0'1244'0'0,"0"0"365"0"0,0 0 331 0 0,0 0 96 0 0,0 0-130 0 0,0 0-197 0 0,0 0-178 0 0,0 0-115 0 0,0 0-39 0 0,10-6-18 0 0,29-22-32 0 0,-29 9 2765 0 0,-35 7-3263 0 0,22 11-540 0 0,-121-10 1392 0 0,93 11-1413 0 0,-169 33 885 0 0,158-15-800 0 0,42-15-350 0 0,0-1 0 0 0,0 1 0 0 0,0-1 0 0 0,0 0 0 0 0,1 1 0 0 0,-1-1 0 0 0,1 1 1 0 0,0-1-1 0 0,-1 0 0 0 0,1 1 0 0 0,0-1 0 0 0,1 0 0 0 0,-1 0 0 0 0,0 0 0 0 0,1 0 0 0 0,-1 0 0 0 0,1 0 0 0 0,-1 0 0 0 0,1 0 0 0 0,0 0 1 0 0,0-1-1 0 0,0 1 0 0 0,0-1 0 0 0,0 1 0 0 0,0-1 0 0 0,2 1-3 0 0,201 78 540 0 0,-205-80-512 0 0,-1 0-1 0 0,1 1 1 0 0,0-1-1 0 0,0 0 1 0 0,-1 1-1 0 0,1-1 1 0 0,0 0 0 0 0,0 1-1 0 0,-1-1 1 0 0,1 0-1 0 0,0 1 1 0 0,0-1-1 0 0,0 1 1 0 0,0-1 0 0 0,-1 0-1 0 0,1 1 1 0 0,0-1-1 0 0,0 1 1 0 0,0-1-1 0 0,0 1 1 0 0,0-1-1 0 0,0 1 1 0 0,0-1 0 0 0,0 0-1 0 0,0 1 1 0 0,1-1-1 0 0,-1 1 1 0 0,0-1-1 0 0,0 0 1 0 0,0 1 0 0 0,0-1-1 0 0,1 1 1 0 0,-1-1-1 0 0,0 0 1 0 0,0 1-1 0 0,1-1 1 0 0,-1 0 0 0 0,0 1-1 0 0,0-1 1 0 0,1 0-1 0 0,-1 1 1 0 0,1-1-1 0 0,-1 0 1 0 0,0 0-1 0 0,1 0 1 0 0,-1 1-28 0 0,-9 2-69 0 0,-19 6 99 0 0,1 0 0 0 0,1 2 1 0 0,0 2-1 0 0,1 0 0 0 0,0 1 0 0 0,1 2 1 0 0,0 0-1 0 0,1 2 0 0 0,-13 13-30 0 0,31-27 0 0 0,1 0 0 0 0,0 0 0 0 0,0 0 1 0 0,1 0-1 0 0,-1 0 0 0 0,1 1 0 0 0,0 0 0 0 0,0 0 0 0 0,1 0 0 0 0,-1 0 0 0 0,1 0 1 0 0,0 0-1 0 0,1 0 0 0 0,-1 1 0 0 0,1-1 0 0 0,0 1 0 0 0,0-1 0 0 0,1 1 0 0 0,0-1 1 0 0,0 1-1 0 0,0 2 0 0 0,2-3 8 0 0,1 1 1 0 0,0-1-1 0 0,0 1 1 0 0,1-1 0 0 0,-1 0-1 0 0,1 0 1 0 0,0-1-1 0 0,0 1 1 0 0,1-1-1 0 0,-1 0 1 0 0,1 0 0 0 0,0 0-1 0 0,0-1 1 0 0,0 0-1 0 0,1 0 1 0 0,-1 0-1 0 0,1 0 1 0 0,-1-1 0 0 0,1 0-1 0 0,0 0 1 0 0,1-1-9 0 0,15 5 126 0 0,0-1 0 0 0,0-1 1 0 0,0-2-1 0 0,1 0 0 0 0,-1-1 1 0 0,22-2-127 0 0,-14 1 122 0 0,44-18 111 0 0,-71-2-2773 0 0,-5 6-6378 0 0,1 11-2321 0 0</inkml:trace>
  <inkml:trace contextRef="#ctx0" brushRef="#br0" timeOffset="761.097">345 1 5577 0 0,'0'0'2130'0'0,"0"0"-320"0"0,0 0-210 0 0,0 0 3 0 0,0 0-9 0 0,0 0-61 0 0,0 0-135 0 0,0 0-240 0 0,0 0-212 0 0,0 0-172 0 0,0 0-113 0 0,0 0-68 0 0,-9 4-39 0 0,-28 13-54 0 0,35-16-383 0 0,1 0 0 0 0,0 0 0 0 0,0 1 0 0 0,0-1-1 0 0,0 0 1 0 0,0 0 0 0 0,0 1 0 0 0,0-1 0 0 0,0 1-1 0 0,0-1 1 0 0,0 1 0 0 0,1-1 0 0 0,-1 1-1 0 0,1-1 1 0 0,-1 1 0 0 0,1-1 0 0 0,0 1 0 0 0,0 0-1 0 0,-1-1 1 0 0,1 1 0 0 0,0-1 0 0 0,0 1-1 0 0,1 0 1 0 0,-1-1 0 0 0,0 1 0 0 0,0 0 0 0 0,1-1-1 0 0,-1 1 1 0 0,1-1 0 0 0,-1 1 0 0 0,1-1 0 0 0,0 1-117 0 0,-1-2 41 0 0,3 9 196 0 0,9 28 291 0 0,-1 0-1 0 0,-3 1 0 0 0,0 0 0 0 0,-3 1 1 0 0,1 32-528 0 0,-7-5 224 0 0,-4 1 0 0 0,-2-1 1 0 0,-4 0-1 0 0,-17 59-224 0 0,2-26 164 0 0,4-24-35 0 0,3 1-1 0 0,4 1 1 0 0,2 15-129 0 0,7-44 56 0 0,-3 0 0 0 0,-1-1 0 0 0,-2 0 0 0 0,-3 0 1 0 0,-1-2-1 0 0,-11 19-56 0 0,8-1 77 0 0,19-63-71 0 0,0 0 7 0 0,0 0 16 0 0,0 0-18 0 0,0 0-22 0 0,0 0-14 0 0,0 0 37 0 0,0 0 21 0 0,0 0-29 0 0,0 0 2 0 0,0 0 2 0 0,0 0 1 0 0,0 0 6 0 0,0 0-5 0 0,0 0-16 0 0,0 0 6 0 0,0 0-6 0 0,0 0 18 0 0,0 0-14 0 0,0 0-8 0 0,0 0 0 0 0,0 0 2 0 0,0 0-44 0 0,0-26-3381 0 0,1 22 2422 0 0,-1-4-2536 0 0,1 2-2492 0 0,1-1-6921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409 413 3441 0 0,'0'0'2475'0'0,"0"0"-319"0"0,0 0-109 0 0,0 0 29 0 0,0 0 52 0 0,0 0-102 0 0,0 0-298 0 0,0 0-356 0 0,0 0-299 0 0,0 0-217 0 0,0 0-152 0 0,1-2-78 0 0,9-8 3108 0 0,-10 11-3489 0 0,0 14 381 0 0,-17 184 1038 0 0,-107 276-892 0 0,98-408-621 0 0,-10 42 89 0 0,43-87-123 0 0,51-40 95 0 0,148-8 18 0 0,-136 27-224 0 0,-25 1 43 0 0,0-2 0 0 0,1-3-1 0 0,-1-1 1 0 0,27-7-49 0 0,-15 0 89 0 0,-56 11-75 0 0,-1 0 10 0 0,0 0-12 0 0,0 0-4 0 0,0 0 5 0 0,0 0 18 0 0,0 0-19 0 0,0 0-28 0 0,0 0 26 0 0,0 0 20 0 0,0 0-2 0 0,0 0-19 0 0,0 0-18 0 0,0 0-17 0 0,0 0 14 0 0,0 0 28 0 0,0 0 0 0 0,0 0-4 0 0,0 0 7 0 0,0 0-8 0 0,0 0-7 0 0,0 0-15 0 0,0 0 2 0 0,0 0 3 0 0,0 0 12 0 0,0 0-2 0 0,0 0-16 0 0,0 0 1 0 0,0 0 20 0 0,0 0-2 0 0,0 0-8 0 0,-23-11-1326 0 0,-12-7-2085 0 0,15 3-5708 0 0,15 8-3343 0 0</inkml:trace>
  <inkml:trace contextRef="#ctx0" brushRef="#br0" timeOffset="855.884">16 454 1344 0 0,'0'0'1939'0'0,"0"0"-132"0"0,0 0 64 0 0,0 0 138 0 0,0 0-10 0 0,0 0-97 0 0,0 0-278 0 0,0 0-334 0 0,0 0-265 0 0,0 0-190 0 0,0 0-95 0 0,0 0-30 0 0,0 0-27 0 0,-3 0-22 0 0,-9 0 1310 0 0,26 0 692 0 0,29 0-438 0 0,565-8 767 0 0,-400 12-2774 0 0,-123 14-175 0 0,-85-18-33 0 0,0 0 17 0 0,0 0-7 0 0,0 0 7 0 0,0 0 14 0 0,0 0-2 0 0,0 0 23 0 0,0 0 33 0 0,0 0-43 0 0,0 0 5 0 0,0 0-10 0 0,0 0-34 0 0,0 0 29 0 0,0 0-6 0 0,0 0 1 0 0,0 0 15 0 0,0 0-21 0 0,0 0-7 0 0,0 0 0 0 0,0 0 0 0 0,0 0 0 0 0,0 0-3 0 0,0 0-8 0 0,0 0 7 0 0,0 0-10 0 0,0 0-26 0 0,0 0 24 0 0,0 0 8 0 0,0 0-2 0 0,0 0-3 0 0,0 0 2 0 0,0 0-7 0 0,0 0-9 0 0,-2 0 32 0 0,2 0 6 0 0,-13-8 49 0 0,-63-68-5 0 0,27 6-157 0 0,23 14-144 0 0,22 47-380 0 0,-2-7-2540 0 0,-1 9-7727 0 0,4 6-1804 0 0</inkml:trace>
  <inkml:trace contextRef="#ctx0" brushRef="#br0" timeOffset="3866.401">416 4 0 0 0,'0'0'473'0'0,"0"0"365"0"0,0 0 129 0 0,0 0 81 0 0,0 0 115 0 0,0 0 99 0 0,0 0 66 0 0,0 0-12 0 0,-21-3 7811 0 0,16 5-9033 0 0,1 1 0 0 0,0-1 0 0 0,0 1 0 0 0,0 0 0 0 0,0 1 0 0 0,1-1 0 0 0,-1 1 0 0 0,1-1 0 0 0,0 1-1 0 0,0 0 1 0 0,0 0 0 0 0,0 1 0 0 0,1-1 0 0 0,0 1 0 0 0,0-1 0 0 0,0 1 0 0 0,0-1 0 0 0,1 1 0 0 0,0 0-1 0 0,0 0 1 0 0,0 0 0 0 0,0 4-94 0 0,0-6 58 0 0,-1 0-1 0 0,1 0 1 0 0,0-1-1 0 0,0 1 1 0 0,1 0 0 0 0,-1 0-1 0 0,1 0 1 0 0,-1 0-1 0 0,1 0 1 0 0,0 0-1 0 0,0 0 1 0 0,0 0 0 0 0,0 0-1 0 0,1 0 1 0 0,-1 0-1 0 0,1 0 1 0 0,0-1-1 0 0,0 1 1 0 0,0 0 0 0 0,0 0-1 0 0,0 0 1 0 0,1-1-1 0 0,-1 1 1 0 0,1-1 0 0 0,-1 1-1 0 0,1-1 1 0 0,0 0-1 0 0,0 0 1 0 0,0 1-1 0 0,1-1 1 0 0,-1-1 0 0 0,0 1-1 0 0,1 0 1 0 0,-1 0-1 0 0,1-1 1 0 0,-1 0-1 0 0,1 1 1 0 0,0-1 0 0 0,0 0-1 0 0,0 0 1 0 0,2 0-58 0 0,0-2 138 0 0,1-1 0 0 0,0 1 0 0 0,-1-1 0 0 0,1 0 0 0 0,-1 0 0 0 0,0-1 1 0 0,0 1-1 0 0,0-1 0 0 0,0 0 0 0 0,0-1 0 0 0,0 1 0 0 0,-1-1 0 0 0,0 0 0 0 0,0 0 0 0 0,0-1 1 0 0,0 1-1 0 0,0-1 0 0 0,-1 1 0 0 0,0-1 0 0 0,0 0 0 0 0,0-1 0 0 0,-1 1 0 0 0,0-1-138 0 0,-1 5 12 0 0,0-1 0 0 0,-1 1 0 0 0,1-1 0 0 0,-1 0 0 0 0,1 1 0 0 0,-1-1-1 0 0,0 1 1 0 0,0-1 0 0 0,0 0 0 0 0,0 1 0 0 0,0-1 0 0 0,0 0 0 0 0,0 1 0 0 0,0-1-1 0 0,-1 1 1 0 0,1-1 0 0 0,0 0 0 0 0,-1 1 0 0 0,0-1 0 0 0,1 1 0 0 0,-1-1 0 0 0,0 1-1 0 0,0-1 1 0 0,0 1 0 0 0,0 0 0 0 0,0 0 0 0 0,0-1 0 0 0,0 1 0 0 0,0 0 0 0 0,0 0-1 0 0,-1 0 1 0 0,1 0 0 0 0,0 0 0 0 0,-1 0 0 0 0,1 0 0 0 0,-1 1 0 0 0,1-1 0 0 0,-1 1-1 0 0,1-1 1 0 0,-1 1 0 0 0,1-1 0 0 0,-1 1 0 0 0,0 0 0 0 0,1-1 0 0 0,-1 1 0 0 0,0 0-1 0 0,1 0 1 0 0,-1 1 0 0 0,0-1 0 0 0,1 0 0 0 0,-1 0 0 0 0,1 1 0 0 0,-1-1 0 0 0,0 1-1 0 0,1-1 1 0 0,-1 1 0 0 0,1 0 0 0 0,0 0 0 0 0,-1-1 0 0 0,1 1 0 0 0,-1 0 0 0 0,1 0-1 0 0,-1 2-10 0 0,-2-2-6 0 0,1 0 0 0 0,-1 1 0 0 0,1 0 1 0 0,-1 0-1 0 0,1 0 0 0 0,0 0 1 0 0,0 1-1 0 0,0-1 0 0 0,0 1 1 0 0,0-1-1 0 0,1 1 0 0 0,-1 0 0 0 0,1 0 1 0 0,0 1-1 0 0,0-1 0 0 0,0 0 1 0 0,0 1-1 0 0,1-1 0 0 0,-1 1 1 0 0,1-1-1 0 0,0 1 0 0 0,0 0 0 0 0,-1 3 6 0 0,4-4 32 0 0,0 0 0 0 0,-1 0 0 0 0,1 0 0 0 0,0 0 0 0 0,0-1 0 0 0,1 1 0 0 0,-1 0 0 0 0,1-1 0 0 0,-1 0 1 0 0,1 1-1 0 0,0-1 0 0 0,0 0 0 0 0,0 0 0 0 0,0-1 0 0 0,0 1 0 0 0,0-1 0 0 0,0 1 0 0 0,1-1 0 0 0,-1 0 1 0 0,1 0-1 0 0,-1 0 0 0 0,0-1 0 0 0,1 1 0 0 0,-1-1 0 0 0,1 0 0 0 0,0 0 0 0 0,-1 0 0 0 0,1-1 0 0 0,-1 1 1 0 0,1-1-1 0 0,-1 0 0 0 0,0 0 0 0 0,1 0 0 0 0,-1 0 0 0 0,0 0 0 0 0,0-1 0 0 0,1 1 0 0 0,-1-1 0 0 0,2-2-33 0 0,-1 0 41 0 0,1-1-1 0 0,-1 0 1 0 0,0 0-1 0 0,0 0 1 0 0,0 0-1 0 0,-1-1 0 0 0,0 1 1 0 0,0-1-1 0 0,0 0 1 0 0,-1 0-1 0 0,0 0 1 0 0,0 0-1 0 0,-1-1 0 0 0,1 1 1 0 0,-1 0-1 0 0,-1-1 1 0 0,1 1-1 0 0,-1-1 1 0 0,0-4-41 0 0,-24 11 29 0 0,-27 47-50 0 0,50-46 25 0 0,1 0 1 0 0,0 0-1 0 0,0-1 1 0 0,0 1 0 0 0,0 0-1 0 0,1-1 1 0 0,-1 1 0 0 0,0 0-1 0 0,0-1 1 0 0,0 1-1 0 0,1 0 1 0 0,-1-1 0 0 0,0 1-1 0 0,0 0 1 0 0,1-1 0 0 0,-1 1-1 0 0,1-1 1 0 0,-1 1-1 0 0,1 0 1 0 0,-1-1 0 0 0,1 1-1 0 0,-1-1 1 0 0,1 0 0 0 0,-1 1-1 0 0,1-1 1 0 0,-1 1-1 0 0,1-1 1 0 0,0 0 0 0 0,-1 1-1 0 0,1-1 1 0 0,0 0 0 0 0,-1 0-1 0 0,1 1 1 0 0,0-1-1 0 0,-1 0 1 0 0,1 0 0 0 0,0 0-1 0 0,-1 0 1 0 0,1 0 0 0 0,0 0-1 0 0,0 0 1 0 0,-1 0-1 0 0,1 0 1 0 0,0-1 0 0 0,-1 1-1 0 0,1 0 1 0 0,0 0 0 0 0,-1 0-1 0 0,1-1 1 0 0,0 1-1 0 0,-1 0 1 0 0,1-1-5 0 0,4 0 32 0 0,-5-11-51 0 0,-12 6-3990 0 0,9 6-1940 0 0,0 0-6370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137 199 5329 0 0,'0'0'1371'0'0,"0"0"-240"0"0,0 0 131 0 0,0 0 269 0 0,0 0 158 0 0,0 0-42 0 0,0 0-172 0 0,0 0-142 0 0,0 0-73 0 0,0 0-13 0 0,0 0-18 0 0,0 0-67 0 0,0 0-107 0 0,22 5-118 0 0,72 13-115 0 0,-46-25 260 0 0,-42 2-873 0 0,1 1-95 0 0,-1 0 0 0 0,0 0 0 0 0,0-1 1 0 0,0 1-1 0 0,-1-1 0 0 0,0 0 0 0 0,0-1 0 0 0,0 1 1 0 0,0-1-1 0 0,-1 0 0 0 0,0 0 0 0 0,0-1 0 0 0,-1 1 1 0 0,0-1-1 0 0,0 0 0 0 0,0 0 0 0 0,-1 0 0 0 0,0 0 1 0 0,-1 0-1 0 0,1 0 0 0 0,-1-1 0 0 0,-1 1 0 0 0,1 0 1 0 0,-1-1-1 0 0,0 1 0 0 0,-1 0 0 0 0,0-3-114 0 0,-2 7 4 0 0,0 0 0 0 0,0 0 0 0 0,0 0 0 0 0,-1 1-1 0 0,1-1 1 0 0,0 1 0 0 0,-1 0 0 0 0,0 0 0 0 0,1 0 0 0 0,-1 1 0 0 0,0-1-1 0 0,0 1 1 0 0,0 0 0 0 0,0 0 0 0 0,0 0 0 0 0,0 0 0 0 0,-1 1 0 0 0,1 0-1 0 0,0-1 1 0 0,0 2 0 0 0,0-1 0 0 0,0 0 0 0 0,-1 1 0 0 0,1 0 0 0 0,0 0-1 0 0,0 0 1 0 0,0 0 0 0 0,-1 1-4 0 0,-12 6-16 0 0,0 0 0 0 0,1 0 0 0 0,0 2-1 0 0,0 0 1 0 0,1 1 0 0 0,1 0 0 0 0,-1 1 0 0 0,2 1 0 0 0,-5 6 16 0 0,9-11-3 0 0,-2 1-5 0 0,1 1-1 0 0,0 1 1 0 0,1 0 0 0 0,0 0-1 0 0,0 1 1 0 0,1 0 0 0 0,1 1-1 0 0,0 0 1 0 0,0 0 0 0 0,2 0-1 0 0,-1 1 1 0 0,2-1 0 0 0,0 1-1 0 0,1 1 1 0 0,0-1 0 0 0,0 11 8 0 0,5-20 1 0 0,0 0 0 0 0,0 0 0 0 0,1 0 0 0 0,0-1 0 0 0,0 1 0 0 0,0-1 0 0 0,0 0 0 0 0,1 0-1 0 0,0 0 1 0 0,0 0 0 0 0,0 0 0 0 0,0-1 0 0 0,0 0 0 0 0,1 0 0 0 0,0 0 0 0 0,-1-1 0 0 0,1 1 0 0 0,0-1 0 0 0,0 0 0 0 0,1 0 0 0 0,-1-1 0 0 0,0 0 0 0 0,0 0 0 0 0,1 0 0 0 0,-1 0 0 0 0,1-1 0 0 0,-1 0 0 0 0,0 0 0 0 0,6-1-1 0 0,5 3 8 0 0,29 3-25 0 0,0-2 1 0 0,0-1-1 0 0,0-3 0 0 0,41-6 17 0 0,26-10-2540 0 0,-97 13 303 0 0,-2 1-4180 0 0,-5 3-5830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2296 0 0,'0'0'1535'0'0,"0"0"-88"0"0,0 0 78 0 0,0 0 249 0 0,0 0 190 0 0,0 0-68 0 0,0 0-287 0 0,0 0-349 0 0,0 0-285 0 0,0 0-171 0 0,0 0-91 0 0,3 13 7759 0 0,-2-12-4215 0 0,116-8-3615 0 0,-44 0-519 0 0,23-4 22 0 0,-82 5-3136 0 0,-29 18-10791 0 0,13-7 1887 0 0</inkml:trace>
  <inkml:trace contextRef="#ctx0" brushRef="#br0" timeOffset="369.469">13 574 6825 0 0,'0'0'2700'0'0,"0"0"-620"0"0,0 0-337 0 0,0 0 4 0 0,0 0-50 0 0,0 0-145 0 0,0 0-286 0 0,0 0-330 0 0,0 0-255 0 0,0 0-150 0 0,0 0-39 0 0,0 0 64 0 0,0 0 94 0 0,4 1 64 0 0,144-9 3241 0 0,-37-3-3030 0 0,-69 11-802 0 0,-40 0 1406 0 0,0-1-3306 0 0,-1-2-13716 0 0,-1 3 3293 0 0</inkml:trace>
  <inkml:trace contextRef="#ctx0" brushRef="#br0" timeOffset="1777.085">476 880 4849 0 0,'0'0'2213'0'0,"0"0"-312"0"0,0 0-88 0 0,0 0 66 0 0,0 0 69 0 0,0 0-125 0 0,0 0-269 0 0,0 0-279 0 0,0 0-227 0 0,0 0-164 0 0,0 0-70 0 0,0 0-35 0 0,0 0-43 0 0,-1-14-25 0 0,1-45-58 0 0,0 53-459 0 0,0-1 0 0 0,1 1 0 0 0,0 0 0 0 0,0 0 0 0 0,1-1 1 0 0,-1 1-1 0 0,2 0 0 0 0,-1 0 0 0 0,0 1 0 0 0,1-1 0 0 0,0 0 0 0 0,1 1 0 0 0,1-3-194 0 0,6-10 314 0 0,12-15-113 0 0,1 1 0 0 0,2 1 0 0 0,0 2 0 0 0,3 0 1 0 0,0 2-1 0 0,2 1 0 0 0,0 1 0 0 0,23-11-201 0 0,41-15 140 0 0,-89 87-142 0 0,-2 306 67 0 0,-4-342-76 0 0,0 0-1 0 0,0 0 16 0 0,0 0 0 0 0,21-27 66 0 0,90-116-17 0 0,-86 111-51 0 0,2 0 0 0 0,2 2 0 0 0,0 1 0 0 0,2 1 0 0 0,1 2-1 0 0,1 1 1 0 0,35-19-2 0 0,-50 34-2 0 0,-11 5 0 0 0,1 0 0 0 0,0 1 0 0 0,0 0 0 0 0,1 0 0 0 0,-1 1 0 0 0,1 0 0 0 0,0 0 0 0 0,-1 1 0 0 0,1 0 0 0 0,0 1 0 0 0,6-1 2 0 0,-14 2-8 0 0,-31 151 86 0 0,-14 59-2 0 0,44-141-120 0 0,0-69-40 0 0,1 1 0 0 0,-1-1 0 0 0,0 0 0 0 0,1 1 0 0 0,-1-1 0 0 0,0 0 0 0 0,0 1 0 0 0,1-1 0 0 0,-1 0 0 0 0,0 0 0 0 0,1 1 0 0 0,-1-1 0 0 0,1 0 0 0 0,-1 0 0 0 0,0 1 0 0 0,1-1-1 0 0,-1 0 1 0 0,1 0 0 0 0,-1 0 0 0 0,0 0 0 0 0,1 0 0 0 0,-1 0 0 0 0,1 0 0 0 0,-1 0 0 0 0,1 0 0 0 0,-1 0 0 0 0,1 0 0 0 0,-1 0 0 0 0,0 0 0 0 0,1 0 0 0 0,-1 0 0 0 0,1 0 0 0 0,-1 0 0 0 0,0-1 0 0 0,1 1 0 0 0,-1 0 0 0 0,1 0 0 0 0,-1-1 0 0 0,0 1 0 0 0,1 0 0 0 0,-1 0 0 0 0,0-1 0 0 0,1 1 0 0 0,-1 0 0 0 0,0-1 0 0 0,0 1 0 0 0,1 0 0 0 0,-1-1 0 0 0,0 1 0 0 0,0-1 0 0 0,1 1 0 0 0,-1 0 0 0 0,0-1 0 0 0,0 1 0 0 0,0-1 0 0 0,0 1 0 0 0,0 0 0 0 0,0-1 0 0 0,0 1 0 0 0,0-1 0 0 0,0 1 0 0 0,0-1 0 0 0,0 1 84 0 0,10-11-9184 0 0,-8 11-2666 0 0</inkml:trace>
  <inkml:trace contextRef="#ctx0" brushRef="#br0" timeOffset="2467.818">1989 482 11811 0 0,'0'0'1875'0'0,"0"0"-532"0"0,0 0-98 0 0,0 0 127 0 0,0 0 34 0 0,0 0-70 0 0,0 0-210 0 0,0 0-237 0 0,0 0-167 0 0,0 0-139 0 0,0 0-106 0 0,0 0-73 0 0,0 0-56 0 0,-10-1-61 0 0,-31-6-34 0 0,-14 24 545 0 0,39-7-614 0 0,-5 2-117 0 0,0 1 0 0 0,0 1-1 0 0,2 1 1 0 0,0 1 0 0 0,0 0 0 0 0,2 1 0 0 0,0 1 0 0 0,1 1-1 0 0,1 1 1 0 0,-7 11-67 0 0,17-24 5 0 0,1 0 0 0 0,-1 0 0 0 0,2 0 0 0 0,-1 1 0 0 0,1-1 0 0 0,0 1 0 0 0,0 0 0 0 0,1 0 0 0 0,0 0 0 0 0,1 0-1 0 0,-1 0 1 0 0,2 0 0 0 0,-1 0 0 0 0,1 0 0 0 0,0 1 0 0 0,1-1 0 0 0,1 4-5 0 0,0-10 23 0 0,0 1 0 0 0,1-1 0 0 0,-1 0 1 0 0,1 0-1 0 0,0 0 0 0 0,-1-1 0 0 0,1 1 0 0 0,0-1 0 0 0,0 1 0 0 0,0-1 0 0 0,0 0 1 0 0,0 0-1 0 0,1 0 0 0 0,-1-1 0 0 0,0 1 0 0 0,0-1 0 0 0,1 1 0 0 0,-1-1 0 0 0,0 0 0 0 0,0-1 1 0 0,1 1-1 0 0,-1 0 0 0 0,0-1 0 0 0,0 0 0 0 0,0 0 0 0 0,1 0 0 0 0,-1 0 0 0 0,0 0 1 0 0,0-1-1 0 0,2-1-23 0 0,21-12 132 0 0,-1-1 1 0 0,0-1 0 0 0,-1-1 0 0 0,-1-1-1 0 0,-1-2 1 0 0,-1 0 0 0 0,0-1 0 0 0,-2-1 0 0 0,5-9-133 0 0,63-97 224 0 0,-49 89-190 0 0,-30 72-44 0 0,-9-5 12 0 0,2-1 1 0 0,1 1 0 0 0,2-1-1 0 0,0 1 1 0 0,1-1 0 0 0,2-1-1 0 0,1 1 1 0 0,1-1 0 0 0,1 0-1 0 0,6 10-2 0 0,47 34-5 0 0,-63-68-24 0 0,0-1 1 0 0,0 1 0 0 0,0-1-1 0 0,0 1 1 0 0,0-1-1 0 0,1 0 1 0 0,-1 1-1 0 0,0-1 1 0 0,0 1-1 0 0,1-1 1 0 0,-1 1-1 0 0,0-1 1 0 0,0 0-1 0 0,1 1 1 0 0,-1-1 0 0 0,0 1-1 0 0,1-1 1 0 0,-1 0-1 0 0,1 1 1 0 0,-1-1-1 0 0,0 0 1 0 0,1 0-1 0 0,-1 1 1 0 0,1-1-1 0 0,-1 0 1 0 0,1 0-1 0 0,-1 0 1 0 0,1 0-1 0 0,-1 0 1 0 0,1 1 0 0 0,-1-1-1 0 0,1 0 1 0 0,-1 0-1 0 0,1 0 1 0 0,-1 0-1 0 0,1 0 1 0 0,-1 0-1 0 0,1-1 1 0 0,-1 1-1 0 0,0 0 1 0 0,1 0-1 0 0,-1 0 1 0 0,1 0 0 0 0,-1 0-1 0 0,1-1 1 0 0,-1 1-1 0 0,1 0 1 0 0,-1-1-1 0 0,0 1 1 0 0,1 0-1 0 0,-1 0 1 0 0,1-1-1 0 0,-1 1 1 0 0,0-1-1 0 0,0 1 1 0 0,1 0-1 0 0,-1-1 1 0 0,0 1 0 0 0,0-1-1 0 0,1 1 1 0 0,-1-1-1 0 0,0 1 1 0 0,0-1-1 0 0,0 1 1 0 0,0-1-1 0 0,1 1 1 0 0,-1-1 28 0 0,-4-25-3753 0 0,-3 9-5123 0 0,5 13-2516 0 0</inkml:trace>
  <inkml:trace contextRef="#ctx0" brushRef="#br0" timeOffset="3167.877">1757 258 5937 0 0,'0'0'5792'0'0,"0"0"-3303"0"0,0 0-1054 0 0,0 0 17 0 0,0 0 68 0 0,0 0-29 0 0,0 0-184 0 0,0 0-291 0 0,0 0-274 0 0,0 0-229 0 0,0 0-138 0 0,0 0-59 0 0,0 0-24 0 0,-6-3-5 0 0,-19-9-4 0 0,19 8-2 0 0,36 4 2012 0 0,231 11 188 0 0,-52 8-2146 0 0,-159-19 533 0 0,-125-103-804 0 0,-9-11-365 0 0,83 112-316 0 0,-18-25 964 0 0,14 17-4311 0 0,3 1-5805 0 0,2 5-2927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0 0 0,'0'0'691'0'0,"0"0"217"0"0,0 0 256 0 0,0 0 162 0 0,0 0 45 0 0,0 0-80 0 0,0 0-170 0 0,0 0-111 0 0,0 0-62 0 0,0 0-60 0 0,0 0-36 0 0,0 0-51 0 0,-3 1-79 0 0,1 0-1361 0 0,-8 8 9001 0 0,10-8-8012 0 0,0-1-47 0 0,0 0-45 0 0,0 0-28 0 0,0 0-12 0 0,94 15 3405 0 0,268-8-1778 0 0,-314-7-1634 0 0,-47 0-199 0 0,26 0 535 0 0,-16-2-172 0 0,-6 1-2975 0 0,4 0-8265 0 0,-4 1-1585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1 192 432 0 0,'0'0'2669'0'0,"0"0"233"0"0,0 0 132 0 0,0 0-128 0 0,0 0-375 0 0,0 0-457 0 0,0 0-385 0 0,0 0-274 0 0,0 0-175 0 0,0 0-169 0 0,0 0-122 0 0,37 11-127 0 0,120 31-113 0 0,-34-26 509 0 0,-23-15-542 0 0,1-4 0 0 0,-2-5-1 0 0,1-4 1 0 0,12-7-676 0 0,-4 3 246 0 0,1124-132 977 0 0,-912 124-1028 0 0,12 15-195 0 0,-309 13-40 0 0,-23-4 33 0 0,0 0-6 0 0,0 0 1 0 0,0 0-11 0 0,0 0-9 0 0,0 0-13 0 0,0 0-33 0 0,-8-12-1078 0 0,-34-1-2899 0 0,12 12-3413 0 0,21 1 3088 0 0,-3 0-7747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3289 0 0,'0'0'2503'0'0,"0"0"-291"0"0,0 0-54 0 0,0 0 16 0 0,0 0-112 0 0,0 0-277 0 0,0 0-396 0 0,0 0-298 0 0,0 0-178 0 0,0 0-83 0 0,0 0-55 0 0,3-8-82 0 0,9-24-77 0 0,-9 24-100 0 0,-3 8-89 0 0,0 0-72 0 0,0 0-54 0 0,-11 15 491 0 0,-30 47-110 0 0,41-61-662 0 0,0-1 1 0 0,0 0-1 0 0,0 0 15 0 0,17-4 1001 0 0,49-59 1250 0 0,-90 75-1450 0 0,-25 43-924 0 0,44-21-1806 0 0,6-18-3020 0 0,-1-4-5663 0 0,0-8-1767 0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7586 0 0,'0'0'2822'0'0,"0"0"-607"0"0,0 0-354 0 0,0 0-103 0 0,0 0-142 0 0,0 0-210 0 0,0 0-280 0 0,0 0-225 0 0,0 0-115 0 0,0 0-45 0 0,0 0 2 0 0,0 0-55 0 0,0 0-78 0 0,-1 18 809 0 0,0-15-1302 0 0,1-3-110 0 0,0-1 0 0 0,1 1 0 0 0,-1 0 0 0 0,0 0 0 0 0,0 0 0 0 0,1-1 0 0 0,-1 1 0 0 0,0 0 0 0 0,1 0 1 0 0,-1 0-1 0 0,0 0 0 0 0,0 0 0 0 0,1 0 0 0 0,-1 0 0 0 0,0 0 0 0 0,1 0 0 0 0,-1 0 0 0 0,0 0 0 0 0,1 0 0 0 0,-1 0 0 0 0,0 0 0 0 0,1 0 1 0 0,-1 0-1 0 0,0 0 0 0 0,1 0 0 0 0,-1 0 0 0 0,0 0 0 0 0,1 0 0 0 0,-1 0 0 0 0,0 1 0 0 0,0-1 0 0 0,1 0 0 0 0,-1 0 0 0 0,0 0 1 0 0,0 0-1 0 0,1 1 0 0 0,-1-1 0 0 0,0 0 0 0 0,0 0 0 0 0,1 1 0 0 0,-1-1 0 0 0,0 0 0 0 0,0 1 0 0 0,0-1 0 0 0,0 0 0 0 0,0 0 1 0 0,1 1-1 0 0,-1-1 0 0 0,0 0 0 0 0,0 1 0 0 0,0-1 0 0 0,0 0 0 0 0,0 1 0 0 0,0-1 0 0 0,0 0 0 0 0,0 1 0 0 0,0-1 0 0 0,0 0 1 0 0,0 1-1 0 0,0-1 0 0 0,0 0 0 0 0,-1 1-7 0 0,76-52 1128 0 0,-136 73 20 0 0,37-8-1226 0 0,24-14 30 0 0,0 0 2 0 0,0 0-10 0 0,0 0-12 0 0,0 0-101 0 0,5 0-377 0 0,22-12-3082 0 0,-14 6-5272 0 0,-7 2-3918 0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14195 0 0,'0'0'3027'0'0,"0"0"-885"0"0,0 0-376 0 0,0 0-199 0 0,0 0-194 0 0,0 0-258 0 0,0 0-264 0 0,0 0-236 0 0,0 0-168 0 0,0 0-126 0 0,0 0-101 0 0,0 0-57 0 0,0 0-59 0 0,-30 11-32 0 0,-94 33-25 0 0,121-43-46 0 0,0-1 0 0 0,1 1 0 0 0,-1 0 0 0 0,0 0 1 0 0,0 0-1 0 0,1 0 0 0 0,-1 0 0 0 0,1 1 0 0 0,-1-1 1 0 0,1 1-1 0 0,0 0 0 0 0,-1 0 0 0 0,1 0 0 0 0,0 0 1 0 0,0 0-1 0 0,0 0 0 0 0,0 0 0 0 0,1 0 0 0 0,-1 1 1 0 0,1-1-1 0 0,-1 1 0 0 0,1 1-1 0 0,-3 4 3 0 0,2-5-3 0 0,0 0 0 0 0,0 0 0 0 0,0 0 0 0 0,1 1-1 0 0,-1-1 1 0 0,1 1 0 0 0,0-1 0 0 0,0 1 0 0 0,0 0 0 0 0,0-1 0 0 0,0 1 0 0 0,1 0 0 0 0,0 0-1 0 0,0-1 1 0 0,0 1 0 0 0,0 0 0 0 0,0 0 0 0 0,1-1 0 0 0,0 1 0 0 0,0 0 0 0 0,0-1 0 0 0,0 1-1 0 0,0 0 1 0 0,1-1 0 0 0,0 0 0 0 0,-1 1 0 0 0,1-1 0 0 0,0 0 0 0 0,1 0 0 0 0,-1 0 0 0 0,1 0-1 0 0,-1 0 1 0 0,1-1 0 0 0,0 1 0 0 0,0-1 0 0 0,2 2 0 0 0,12 2 15 0 0,1-1 0 0 0,-1-1-1 0 0,1 0 1 0 0,0-1 0 0 0,0-1 0 0 0,1 0 0 0 0,-1-2-1 0 0,0 0 1 0 0,0-1 0 0 0,8-2-15 0 0,80-27-1738 0 0,-101 26-1783 0 0,-3 2-1337 0 0,0 2-7542 0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0 0 0,'0'0'737'0'0,"0"0"84"0"0,0 0 99 0 0,0 0 155 0 0,0 0 132 0 0,0 0 26 0 0,0 0-119 0 0,0 0-182 0 0,0 0-192 0 0,0 0-138 0 0,0 0-81 0 0,0-3 2028 0 0,1 2 7455 0 0,29-22-7214 0 0,-16 9-2618 0 0,88-56 349 0 0,-98 68-501 0 0,1 1 1 0 0,-1-1-1 0 0,1 1 1 0 0,-1 0-1 0 0,1 1 1 0 0,0-1-1 0 0,-1 1 0 0 0,1 0 1 0 0,0 0-1 0 0,0 0 1 0 0,-1 1-1 0 0,1-1 1 0 0,0 1-1 0 0,-1 0 1 0 0,1 1-1 0 0,-1-1 1 0 0,1 1-1 0 0,-1 0 1 0 0,0 0-1 0 0,0 0 1 0 0,0 0-1 0 0,0 1 1 0 0,0 0-1 0 0,0 0 1 0 0,-1 0-1 0 0,1 0 1 0 0,-1 0-1 0 0,0 1 1 0 0,0 0-1 0 0,2 3-20 0 0,5 10 89 0 0,-1 0 0 0 0,-1 1 0 0 0,0 0-1 0 0,-2 1 1 0 0,0 0 0 0 0,-1 0-1 0 0,-1 0 1 0 0,0 0 0 0 0,-2 1 0 0 0,0-1-1 0 0,-1 1 1 0 0,-1 0 0 0 0,-1-1 0 0 0,-1 3-89 0 0,2-13 20 0 0,-41 296 538 0 0,19-179-485 0 0,15-75-18 0 0,7-51-50 0 0,0 0-6 0 0,0 0 17 0 0,0 0 36 0 0,0 0-31 0 0,0 0-28 0 0,0 0-2 0 0,0 0 42 0 0,0 0 3 0 0,0 0 2 0 0,0 0 2 0 0,0 0 26 0 0,0 0 15 0 0,0-16 231 0 0,2-6-298 0 0,1-1 0 0 0,2 0 1 0 0,0 1-1 0 0,1-1 0 0 0,2 2 0 0 0,0-1 1 0 0,1 1-1 0 0,8-13-14 0 0,6-18 12 0 0,75-124-48 0 0,-36 83 35 0 0,-9 46 20 0 0,-51 46-19 0 0,-1 0 0 0 0,1 0 0 0 0,0 0 0 0 0,-1 1 0 0 0,1-1 0 0 0,0 1 0 0 0,-1-1 0 0 0,1 1 0 0 0,0 0 0 0 0,0-1 0 0 0,-1 1 0 0 0,1 0 0 0 0,0 0 0 0 0,0 0 0 0 0,0 1 0 0 0,-1-1 0 0 0,1 0 0 0 0,0 1 0 0 0,-1-1 0 0 0,1 1 0 0 0,0-1 0 0 0,-1 1 1 0 0,1 0-1 0 0,0 0 0 0 0,-1 0 0 0 0,1 0 0 0 0,-1 0 0 0 0,0 0 0 0 0,1 0 0 0 0,-1 0 0 0 0,0 1 0 0 0,0-1 0 0 0,1 0 0 0 0,17 48 41 0 0,-13-28-12 0 0,-2-1-1 0 0,0 1 0 0 0,-2 1 1 0 0,0-1-1 0 0,-1 0 0 0 0,-1 1 1 0 0,-2-1-1 0 0,-1 14-28 0 0,-20 70 113 0 0,-6 23-27 0 0,10-61-50 0 0,19-64 253 0 0,0-23-158 0 0,12-22-127 0 0,2 1 0 0 0,1 1 0 0 0,2 0 0 0 0,2 2 0 0 0,2-1-4 0 0,4-9-11 0 0,39-80-2 0 0,-24 72-10 0 0,-38 54 20 0 0,0-1-1 0 0,1 1 1 0 0,0 0-1 0 0,-1 0 1 0 0,1 0-1 0 0,0 0 1 0 0,0 0-1 0 0,0 1 1 0 0,1-1-1 0 0,-1 1 1 0 0,0 0-1 0 0,0 0 0 0 0,1 0 1 0 0,-1 0-1 0 0,1 0 1 0 0,-1 1-1 0 0,1 0 1 0 0,-1 0-1 0 0,3 0 4 0 0,-4 0 0 0 0,1-1 0 0 0,-1 1 0 0 0,0 0-1 0 0,1 1 1 0 0,-1-1 0 0 0,0 0 0 0 0,1 1-1 0 0,-1-1 1 0 0,0 1 0 0 0,0 0-1 0 0,1 0 1 0 0,-1 0 0 0 0,0 0 0 0 0,0 0-1 0 0,0 0 1 0 0,0 0 0 0 0,0 1 0 0 0,0-1-1 0 0,-1 1 1 0 0,1-1 0 0 0,0 1-1 0 0,-1 0 1 0 0,1 0 0 0 0,-1-1 0 0 0,0 1-1 0 0,0 0 1 0 0,1 2 0 0 0,1-1 7 0 0,2 7 2 0 0,0-1 0 0 0,0 1 0 0 0,-1 1 0 0 0,0-1 0 0 0,0 1 0 0 0,-1-1 0 0 0,-1 1 0 0 0,0 0-1 0 0,0 0 1 0 0,-1 0 0 0 0,-1 0 0 0 0,0 0 0 0 0,0 0 0 0 0,-1 0 0 0 0,-1 3-9 0 0,-18 75 90 0 0,-2 6-59 0 0,11-28 13 0 0,4-20 24 0 0,-7-17 119 0 0,2-8-187 0 0,12-22-57 0 0,0 0-51 0 0,0 0-26 0 0,0-13-3407 0 0,0 7-348 0 0,0 3-4047 0 0,0 3-4506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5625 0 0,'0'0'2609'0'0,"0"0"-546"0"0,0 0-227 0 0,0 0 121 0 0,0 0 74 0 0,0 0-105 0 0,0 0-263 0 0,0 0-358 0 0,0 0-339 0 0,0 0-213 0 0,0 0-137 0 0,0 0-73 0 0,-5 0 13 0 0,-15-3-12 0 0,15 3-20 0 0,5 0-14 0 0,0 0-53 0 0,0 0-49 0 0,26 0 1877 0 0,319 14 338 0 0,-276-17-2369 0 0,-69 3-285 0 0,0 0-53 0 0,13-4-4458 0 0,-10 4-6 0 0,0 0-8043 0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3521 0 0,'0'0'2412'0'0,"0"0"-317"0"0,0 0-108 0 0,0 0 85 0 0,0 0 44 0 0,0 0-141 0 0,0 0-320 0 0,0 0-372 0 0,0 0-289 0 0,0 0-193 0 0,0 0-125 0 0,0 0-66 0 0,0 0-42 0 0,1 16 2227 0 0,-38 78 42 0 0,24-72-2589 0 0,-146 202 951 0 0,13-65-785 0 0,84-100-249 0 0,36-18-128 0 0,12-37-592 0 0,18-33-1296 0 0,-3 24 1532 0 0,6-19-2376 0 0,-3 11-1103 0 0,0-1-5856 0 0,-3 6-1934 0 0</inkml:trace>
  <inkml:trace contextRef="#ctx0" brushRef="#br0" timeOffset="460.616">69 23 11650 0 0,'0'0'1958'0'0,"0"0"-265"0"0,0 0-46 0 0,0 0 69 0 0,0 0 6 0 0,0 0-161 0 0,0 0-311 0 0,0 0-317 0 0,0 0-223 0 0,0 0-173 0 0,0 0-115 0 0,0 0-53 0 0,0 0-25 0 0,-3 4 10 0 0,2-3-305 0 0,-1 1 1 0 0,1 0-1 0 0,0 0 1 0 0,0 0-1 0 0,0 0 1 0 0,0 0 0 0 0,0 1-1 0 0,1-1 1 0 0,-1 0-1 0 0,1 0 1 0 0,-1 0-1 0 0,1 1 1 0 0,0-1-1 0 0,-1 0 1 0 0,1 1 0 0 0,1-1-1 0 0,-1 0 1 0 0,0 0-1 0 0,0 1 1 0 0,1-1-1 0 0,-1 0 1 0 0,1 0-1 0 0,0 0 1 0 0,0 1-1 0 0,0-1 1 0 0,1 1-50 0 0,140 233 2248 0 0,-31-42-1661 0 0,-54-121-484 0 0,-38-51-27 0 0,-19-21-88 0 0,2-1-17 0 0,-2 0 6 0 0,0 0 30 0 0,0 0-15 0 0,0 0 25 0 0,0 0 2 0 0,0 0-38 0 0,0 0 18 0 0,0 0-26 0 0,0 0-24 0 0,0 0-21 0 0,-6-44-3492 0 0,4 27 1306 0 0,0-2-5049 0 0,1 11-4716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0,'0'0'1216'0'0,"0"0"543"0"0,0 0 238 0 0,0 0-66 0 0,0 0-233 0 0,0 0-265 0 0,0 0-145 0 0,0 0-22 0 0,0 0 10 0 0,0 0 17 0 0,0 0-41 0 0,0 0-103 0 0,12 8 9721 0 0,-8-5-9417 0 0,-3-3-1336 0 0,-1 0-26 0 0,28 11 676 0 0,-5-3-614 0 0,1-1 0 0 0,0 0 0 0 0,0-2 0 0 0,0-1 0 0 0,1-1 0 0 0,0-1 0 0 0,-1-1 0 0 0,14-1-153 0 0,105 3 282 0 0,-60 1-152 0 0,-82-4-106 0 0,-1 0-10 0 0,0 0-17 0 0,0 0 19 0 0,0 0-17 0 0,0 0 13 0 0,0 0-10 0 0,0 0 16 0 0,0 0-1 0 0,0 0-6 0 0,0 0-21 0 0,0 0 0 0 0,0 0-4 0 0,0 0 10 0 0,0 0 24 0 0,0 0 4 0 0,0 0-25 0 0,0 0-2 0 0,0 0 23 0 0,0 0 8 0 0,0 0-8 0 0,0 0-9 0 0,0 0-48 0 0,0 0-13 0 0,0 0 17 0 0,0 0-12 0 0,-9-2-2706 0 0,6 1-1499 0 0,2 0-4143 0 0,-1 1-3682 0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5369 0 0,'0'0'2091'0'0,"0"0"-217"0"0,0 0-28 0 0,0 0 178 0 0,0 0 91 0 0,0 0-116 0 0,0 0-296 0 0,0 0-346 0 0,0 0-270 0 0,0 0-206 0 0,0 0-126 0 0,0 0-88 0 0,0 0-40 0 0,-3 3-26 0 0,2-2-255 0 0,-8 6-394 0 0,5 1 3081 0 0,19-5-2114 0 0,12 0-586 0 0,1-1 1 0 0,-1-1-1 0 0,0-1 0 0 0,1-1 0 0 0,-1-2 1 0 0,18-4-334 0 0,3 1 239 0 0,23-6 29 0 0,37-2-97 0 0,-108 13 700 0 0,0-1-3690 0 0,0 2-8666 0 0,0 0-1517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68 648 0 0,'0'0'1591'0'0,"0"0"120"0"0,0 0 310 0 0,0 0 282 0 0,0 0 107 0 0,0 0-205 0 0,0 0-387 0 0,0 0-335 0 0,0 0-221 0 0,0 0-117 0 0,0 0-78 0 0,2-3-59 0 0,-2 3-876 0 0,1 1 1 0 0,-1-1-1 0 0,0 0 0 0 0,0 0 0 0 0,1 0 0 0 0,-1 0 0 0 0,0 0 0 0 0,0 1 0 0 0,1-1 0 0 0,-1 0 0 0 0,0 0 0 0 0,1 0 0 0 0,-1 0 0 0 0,0 0 0 0 0,0 0 0 0 0,1 0 0 0 0,-1 0 0 0 0,0 0 0 0 0,1 0 0 0 0,-1 0 0 0 0,0 0 0 0 0,0 0 0 0 0,1 0 0 0 0,-1 0 1 0 0,0 0-1 0 0,1-1 0 0 0,-1 1 0 0 0,0 0 0 0 0,0 0 0 0 0,1 0 0 0 0,-1 0 0 0 0,0 0-132 0 0,-13 37 1558 0 0,-225 524-683 0 0,217-484-1803 0 0,21-76 544 0 0,0-1-128 0 0,16-23-2990 0 0,60-139-13198 0 0,-30 35 10947 0 0,-21 39 5214 0 0,-9 14 3396 0 0,-6 0 3948 0 0,-9 69 1970 0 0,2 5-3614 0 0,4 11-2276 0 0,4 20-3017 0 0,10 90 1180 0 0,-6-34-831 0 0,-13-62-191 0 0,2 1 0 0 0,1-1-1 0 0,0-1 1 0 0,2 1 0 0 0,1-1 0 0 0,1 0-1 0 0,1-1 1 0 0,12 21-26 0 0,24-3 25 0 0,-35-37 3 0 0,22-9 597 0 0,-8-22-420 0 0,-1-2 1 0 0,-2-1-1 0 0,0-1 0 0 0,-2 0 1 0 0,-2-2-1 0 0,-1 0 1 0 0,-1-1-1 0 0,9-32-205 0 0,38-171 305 0 0,-54 97-205 0 0,-9 140-135 0 0,0 0-45 0 0,0 0-56 0 0,0 0-81 0 0,0 11-357 0 0,3 60-2581 0 0,1-27-7232 0 0,-2-34-1853 0 0</inkml:trace>
  <inkml:trace contextRef="#ctx0" brushRef="#br0" timeOffset="352.989">829 447 10986 0 0,'0'0'2310'0'0,"0"0"-284"0"0,0 0-175 0 0,0 0-221 0 0,0 0-290 0 0,0 0-313 0 0,0 0-294 0 0,0 0-222 0 0,0 0-135 0 0,0 0-58 0 0,0 0-49 0 0,0 0-33 0 0,0 0-48 0 0,-11 20-61 0 0,-32 62-41 0 0,31-30 2 0 0,14-39-68 0 0,-2-10-1 0 0,0 0-1 0 0,0 0 1 0 0,0 0-1 0 0,1 0 1 0 0,0 0-1 0 0,-1 0 0 0 0,1 0 1 0 0,0 0-1 0 0,0 0 1 0 0,1 0-1 0 0,-1 0 1 0 0,1 0-1 0 0,-1-1 0 0 0,1 1 1 0 0,0-1-1 0 0,0 1 1 0 0,0-1-1 0 0,0 0 1 0 0,1 0-1 0 0,-1 0 0 0 0,1 0 1 0 0,-1 0-1 0 0,1 0 1 0 0,-1-1-1 0 0,1 1 1 0 0,0-1-1 0 0,0 0 0 0 0,0 0 1 0 0,0 0-1 0 0,0 0 1 0 0,0 0-1 0 0,0-1 1 0 0,0 1-1 0 0,0-1 0 0 0,0 0 1 0 0,0 0-1 0 0,1 0 1 0 0,1 0-19 0 0,3-1 118 0 0,-1 1 1 0 0,1-1 0 0 0,0-1-1 0 0,0 1 1 0 0,0-1 0 0 0,-1-1-1 0 0,1 1 1 0 0,-1-1 0 0 0,0-1 0 0 0,0 1-1 0 0,0-1 1 0 0,0-1 0 0 0,0 1-1 0 0,-1-1 1 0 0,0 0 0 0 0,0 0-1 0 0,3-4-118 0 0,-1 1 82 0 0,1 1-1 0 0,-1-1 0 0 0,-1-1 1 0 0,1 0-1 0 0,-1 0 1 0 0,-1 0-1 0 0,0-1 0 0 0,0 1 1 0 0,-1-2-1 0 0,0 1 0 0 0,-1 0 1 0 0,0-1-1 0 0,0 0 0 0 0,-1 0 1 0 0,-1 0-1 0 0,0 0 0 0 0,-1-1 1 0 0,1-10-82 0 0,-2 17-1 0 0,1 1 0 0 0,-1-1 0 0 0,0 1-1 0 0,0-1 1 0 0,-1 1 0 0 0,0-1 0 0 0,1 1 0 0 0,-1 0 0 0 0,-1-1 0 0 0,1 1 0 0 0,-1 0 0 0 0,1 0 0 0 0,-1 0 0 0 0,-1 0 0 0 0,1 0 0 0 0,0 0 0 0 0,-1 1 0 0 0,0-1-1 0 0,0 1 1 0 0,0-1 0 0 0,0 1 0 0 0,0 0 0 0 0,-1 1 0 0 0,1-1 0 0 0,-1 0 0 0 0,0 1 0 0 0,0 0 0 0 0,0 0 0 0 0,0 0 0 0 0,0 0 1 0 0,2 1-88 0 0,0 1 1 0 0,0-1 0 0 0,0 0-1 0 0,0 1 1 0 0,0-1 0 0 0,0 1-1 0 0,-1 0 1 0 0,1 0 0 0 0,0 0-1 0 0,0 0 1 0 0,0 0 0 0 0,0 0 0 0 0,0 1-1 0 0,0-1 1 0 0,0 1 0 0 0,0-1-1 0 0,0 1 1 0 0,0 0 0 0 0,0-1-1 0 0,0 1 1 0 0,0 0 0 0 0,1 1-1 0 0,-3 0 88 0 0,-18 23-6897 0 0,14-16-4292 0 0</inkml:trace>
  <inkml:trace contextRef="#ctx0" brushRef="#br0" timeOffset="802.439">1105 705 9786 0 0,'0'0'2663'0'0,"0"0"-424"0"0,0 0-163 0 0,0 0-247 0 0,0 0-318 0 0,0 0-381 0 0,0 0-307 0 0,0 0-76 0 0,0 0-15 0 0,0 0-28 0 0,0 0-40 0 0,0 0-71 0 0,0 0-72 0 0,14-25-71 0 0,41-79-62 0 0,40-61 1007 0 0,-84 224-1819 0 0,-12-55 424 0 0,1 0-1 0 0,-1 0 1 0 0,1 0-1 0 0,0 0 1 0 0,0-1-1 0 0,0 1 1 0 0,1 0-1 0 0,0 0 1 0 0,-1 0-1 0 0,1 0 1 0 0,1-1-1 0 0,-1 1 1 0 0,0 0-1 0 0,1-1 1 0 0,0 1-1 0 0,0-1 1 0 0,0 0-1 0 0,0 1 1 0 0,0-1-1 0 0,1 0 1 0 0,0 0-1 0 0,-1-1 1 0 0,1 1-1 0 0,0 0 1 0 0,0-1-1 0 0,0 0 1 0 0,1 0-1 0 0,-1 0 1 0 0,1 0-1 0 0,-1 0 1 0 0,1-1-1 0 0,-1 1 1 0 0,1-1-1 0 0,0 0 1 0 0,2 0 0 0 0,2-2 62 0 0,-1 0 0 0 0,0 0 0 0 0,0-1 1 0 0,0 0-1 0 0,0-1 0 0 0,0 1 0 0 0,0-2 0 0 0,0 1 0 0 0,-1 0 1 0 0,0-1-1 0 0,0-1 0 0 0,0 1 0 0 0,0-1 0 0 0,0 0 1 0 0,-1 0-1 0 0,0 0 0 0 0,0-1 0 0 0,-1 1 0 0 0,1-1 0 0 0,-1-1 1 0 0,1-1-63 0 0,68-113 801 0 0,-71 111-1715 0 0,-4 18-7430 0 0,2 0-3953 0 0</inkml:trace>
  <inkml:trace contextRef="#ctx0" brushRef="#br0" timeOffset="1048.185">1709 573 14931 0 0,'0'0'2307'0'0,"0"0"-541"0"0,0 0-318 0 0,0 0-187 0 0,0 0-136 0 0,0 0-141 0 0,0 0-161 0 0,0 0-109 0 0,0 0-90 0 0,0 0-83 0 0,0 0-59 0 0,0 0-49 0 0,0 0-45 0 0,32-8-64 0 0,99-26-77 0 0,-42 6 78 0 0,-60 15 220 0 0,-12 4 185 0 0,-6 5-3174 0 0,-3 1-2591 0 0,1 2-3602 0 0,-9 1-3965 0 0</inkml:trace>
  <inkml:trace contextRef="#ctx0" brushRef="#br0" timeOffset="1505.328">2143 591 2489 0 0,'0'0'1660'0'0,"0"0"160"0"0,0 0 253 0 0,0 0 166 0 0,0 0-51 0 0,0 0-239 0 0,0 0-286 0 0,0 0-243 0 0,0 0-152 0 0,0 0-106 0 0,0 0-71 0 0,0 0-83 0 0,25 2-86 0 0,78 4-84 0 0,-39-18 577 0 0,-55 8-1283 0 0,1-1-1 0 0,0 0 1 0 0,-1 0-1 0 0,0-1 0 0 0,0-1 1 0 0,-1 1-1 0 0,0-1 0 0 0,0-1 1 0 0,-1 0-1 0 0,1 0 1 0 0,-2 0-1 0 0,1-1 0 0 0,-1 0 1 0 0,-1 0-1 0 0,1 0 1 0 0,-2-1-1 0 0,1 0 0 0 0,-1 0 1 0 0,-1 0-1 0 0,0 0 1 0 0,0-1-1 0 0,-1 1 0 0 0,0-1 1 0 0,-1 0-1 0 0,0 0-131 0 0,-2 8-12 0 0,-1 1-1 0 0,1-1 1 0 0,-1 1-1 0 0,1-1 1 0 0,-1 1 0 0 0,0 0-1 0 0,1 0 1 0 0,-1 0-1 0 0,0 0 1 0 0,0 0 0 0 0,-1 0-1 0 0,1 0 1 0 0,0 1-1 0 0,-1-1 1 0 0,1 1-1 0 0,-1-1 1 0 0,1 1 0 0 0,-1 0-1 0 0,0 0 1 0 0,0 0-1 0 0,1 1 1 0 0,-1-1 0 0 0,0 1-1 0 0,0-1 1 0 0,0 1-1 0 0,1 0 1 0 0,-1 0-1 0 0,0 0 1 0 0,0 0 0 0 0,0 1-1 0 0,0-1 1 0 0,1 1-1 0 0,-1 0 1 0 0,0 0 0 0 0,0 0-1 0 0,1 0 1 0 0,-1 0-1 0 0,1 0 1 0 0,-1 1-1 0 0,1-1 1 0 0,-1 1 0 0 0,0 1 12 0 0,-11 6-97 0 0,0 0 1 0 0,0 2 0 0 0,1-1-1 0 0,0 2 1 0 0,1 0-1 0 0,1 0 1 0 0,-1 1 0 0 0,2 0-1 0 0,0 1 1 0 0,1 0 0 0 0,0 1-1 0 0,1 0 1 0 0,1 0-1 0 0,0 1 1 0 0,-1 6 96 0 0,6-19-16 0 0,1 0-1 0 0,-1 1 1 0 0,1-1 0 0 0,0 1 0 0 0,0 0-1 0 0,0-1 1 0 0,0 1 0 0 0,1 0-1 0 0,0-1 1 0 0,-1 1 0 0 0,1 0-1 0 0,0 0 1 0 0,1-1 0 0 0,-1 1 0 0 0,1 0-1 0 0,0 0 1 0 0,0-1 0 0 0,0 1-1 0 0,0-1 1 0 0,1 1 0 0 0,-1-1 0 0 0,1 1-1 0 0,0-1 1 0 0,0 0 0 0 0,0 0-1 0 0,0 0 1 0 0,1 0 0 0 0,-1 0 0 0 0,1-1-1 0 0,-1 1 1 0 0,1-1 0 0 0,0 1-1 0 0,0-1 1 0 0,1 0 0 0 0,-1 0-1 0 0,0-1 1 0 0,3 2 16 0 0,9 1-17 0 0,0-1 0 0 0,0-1 0 0 0,1-1 0 0 0,-1 0 0 0 0,1-1 0 0 0,-1 0 0 0 0,1-1 0 0 0,-1-1 0 0 0,0 0 0 0 0,0-1 1 0 0,8-4 16 0 0,130-61-1336 0 0,-106 38-2030 0 0,-2-2-3962 0 0,-27 16-4152 0 0</inkml:trace>
  <inkml:trace contextRef="#ctx0" brushRef="#br0" timeOffset="7487.031">2826 679 1008 0 0,'0'0'842'0'0,"0"0"-138"0"0,0 0 220 0 0,0 0 378 0 0,0 0 290 0 0,0 0 96 0 0,0 0-119 0 0,0 0-110 0 0,0 0 2 0 0,0 0 9 0 0,0 0-35 0 0,10 2-48 0 0,31 1-99 0 0,7-30 2133 0 0,-41 19-2869 0 0,39-43 691 0 0,-1-3 0 0 0,-4-2-1 0 0,19-34-1242 0 0,-51 77 92 0 0,10-17 3 0 0,-1 0 1 0 0,-2-2 0 0 0,-1 0 0 0 0,-2 0 0 0 0,-1-1 0 0 0,-1-1-1 0 0,-1-5-95 0 0,-6-63 207 0 0,-7 100-211 0 0,1 0-1 0 0,-1-1 1 0 0,0 2-1 0 0,0-1 1 0 0,-1 0-1 0 0,1 1 1 0 0,0-1-1 0 0,0 1 1 0 0,-1 0-1 0 0,1 0 1 0 0,-1 0 0 0 0,1 1-1 0 0,0-1 1 0 0,-1 1-1 0 0,0 0 1 0 0,1 0-1 0 0,-1 0 1 0 0,1 0-1 0 0,-1 1 1 0 0,1-1-1 0 0,-1 1 1 0 0,1 0 0 0 0,0 0-1 0 0,-1 0 1 0 0,1 1-1 0 0,0-1 1 0 0,0 1-1 0 0,0 0 1 0 0,0-1-1 0 0,0 1 1 0 0,0 1-1 0 0,0 0 5 0 0,-11 6-7 0 0,0 2 0 0 0,1 0-1 0 0,1 1 1 0 0,0 0-1 0 0,0 1 1 0 0,1 0-1 0 0,1 1 1 0 0,0 0-1 0 0,1 0 1 0 0,1 1 0 0 0,0 0-1 0 0,1 1 1 0 0,0 0-1 0 0,2 0 1 0 0,0 0-1 0 0,0 1 1 0 0,2 0 0 0 0,0 0-1 0 0,1 0 1 0 0,0 0-1 0 0,2 3 8 0 0,0-7 13 0 0,0 0 0 0 0,1 0-1 0 0,0-1 1 0 0,1 1 0 0 0,1 0-1 0 0,0-1 1 0 0,0 0 0 0 0,1 1-1 0 0,1-2 1 0 0,0 1 0 0 0,1 0-1 0 0,0-1 1 0 0,1 0 0 0 0,4 5-13 0 0,-7-11 25 0 0,0 0 1 0 0,0-1-1 0 0,1 1 1 0 0,-1-1-1 0 0,1 0 1 0 0,0 0 0 0 0,1 0-1 0 0,-1-1 1 0 0,1 0-1 0 0,-1 0 1 0 0,1 0-1 0 0,0-1 1 0 0,2 1-26 0 0,10 0 48 0 0,-15-2-40 0 0,0 0 0 0 0,-1 0 1 0 0,1 0-1 0 0,0-1 0 0 0,1 1 0 0 0,-1-1 1 0 0,0 0-1 0 0,0 0 0 0 0,0 0 0 0 0,0 0 0 0 0,0 0 1 0 0,0-1-1 0 0,0 1 0 0 0,0-1 0 0 0,0 0 1 0 0,0 0-1 0 0,0 0 0 0 0,-1-1 0 0 0,1 1 0 0 0,0 0 1 0 0,-1-1-1 0 0,1 0 0 0 0,-1 0-8 0 0,43-35-1837 0 0,-14 16-6549 0 0,-24 17-2909 0 0</inkml:trace>
  <inkml:trace contextRef="#ctx0" brushRef="#br0" timeOffset="11130.949">3800 436 0 0 0,'0'0'1251'0'0,"0"0"487"0"0,0 0 210 0 0,0 0-80 0 0,0 0-223 0 0,0 0-205 0 0,0 0-168 0 0,0 0-70 0 0,0 0-64 0 0,0 0-154 0 0,0 0-167 0 0,-11-14 3507 0 0,7 11-4112 0 0,-1 0-1 0 0,1 1 1 0 0,-1-1 0 0 0,0 1-1 0 0,0 0 1 0 0,1 1 0 0 0,-1-1-1 0 0,0 1 1 0 0,-1 0 0 0 0,1 0 0 0 0,0 0-1 0 0,0 1 1 0 0,0 0 0 0 0,0 0-1 0 0,0 0 1 0 0,-1 1 0 0 0,1 0 0 0 0,0 0-212 0 0,-16-1 320 0 0,6 2-223 0 0,-1 0-1 0 0,1 1 0 0 0,-1 1 0 0 0,1 0 0 0 0,0 1 0 0 0,1 0 0 0 0,-1 1 0 0 0,1 1 1 0 0,0 1-1 0 0,1 0 0 0 0,0 0 0 0 0,-3 4-96 0 0,11-9 13 0 0,0 0 1 0 0,0 0-1 0 0,1 0 1 0 0,-1 1-1 0 0,1 0 0 0 0,0 0 1 0 0,0 0-1 0 0,0 0 1 0 0,1 1-1 0 0,0-1 0 0 0,-1 1 1 0 0,2 0-1 0 0,-1 0 1 0 0,0 0-1 0 0,1 0 0 0 0,0 1 1 0 0,0-1-1 0 0,1 1 0 0 0,0-1 1 0 0,0 1-1 0 0,0-1 1 0 0,0 1-1 0 0,1 2-13 0 0,2-5 10 0 0,0 0-1 0 0,1-1 1 0 0,-1 1-1 0 0,1-1 1 0 0,-1 0-1 0 0,1 1 1 0 0,0-1 0 0 0,0-1-1 0 0,0 1 1 0 0,0 0-1 0 0,0-1 1 0 0,0 1-1 0 0,1-1 1 0 0,-1 0-1 0 0,0 0 1 0 0,1 0 0 0 0,-1-1-1 0 0,1 1 1 0 0,-1-1-1 0 0,1 0 1 0 0,-1 0-1 0 0,1 0 1 0 0,-1 0 0 0 0,1-1-1 0 0,-1 1 1 0 0,2-2-10 0 0,0 2 39 0 0,13-1 78 0 0,-1-2 0 0 0,0 0 0 0 0,0-1 0 0 0,0 0 0 0 0,0-1 0 0 0,-1-2 0 0 0,0 1 0 0 0,14-9-117 0 0,-16 8 130 0 0,-1 0 0 0 0,0-1 0 0 0,0 0 0 0 0,-1-1 0 0 0,0 0-1 0 0,-1-1 1 0 0,0-1 0 0 0,10-11-130 0 0,25-26 842 0 0,-42 73-498 0 0,-2-15-334 0 0,-1-1 0 0 0,1-1 0 0 0,1 1 0 0 0,0 0 0 0 0,0 0 0 0 0,1-1 0 0 0,0 0 0 0 0,0 0 0 0 0,1 0 0 0 0,0 0 0 0 0,0-1 0 0 0,1 1 0 0 0,0-2 0 0 0,0 1 0 0 0,1 0 0 0 0,0-1 0 0 0,0-1 0 0 0,0 1 0 0 0,1-1-10 0 0,-3-3-21 0 0,0-1-1 0 0,0 0 0 0 0,-1 0 0 0 0,1-1 0 0 0,0 1 0 0 0,0-1 0 0 0,0 0 0 0 0,0-1 0 0 0,0 1 0 0 0,0-1 0 0 0,0 0 0 0 0,-1 0 0 0 0,1 0 0 0 0,0-1 0 0 0,-1 0 22 0 0,9 1-1846 0 0,-7 2-6669 0 0,-4-1-3541 0 0</inkml:trace>
  <inkml:trace contextRef="#ctx0" brushRef="#br0" timeOffset="11604.854">4406 315 11394 0 0,'0'0'2434'0'0,"0"0"-305"0"0,0 0-174 0 0,0 0-97 0 0,0 0-161 0 0,0 0-260 0 0,0 0-361 0 0,0 0-256 0 0,0 0-144 0 0,0 0-101 0 0,0 0-84 0 0,0 0-129 0 0,0 0-126 0 0,-8-1-98 0 0,-57 9 99 0 0,-20 47 43 0 0,85-53-282 0 0,0 1 0 0 0,0-1 0 0 0,0 1-1 0 0,0-1 1 0 0,1 1 0 0 0,-1-1 0 0 0,0 1 0 0 0,1-1-1 0 0,0 1 1 0 0,0-1 0 0 0,-1 0 0 0 0,2 1 0 0 0,-1-1-1 0 0,0 0 1 0 0,0 0 0 0 0,1 0 0 0 0,-1 0 0 0 0,1 0-1 0 0,-1 0 1 0 0,1 0 0 0 0,0 0 0 0 0,0 0 0 0 0,0-1-1 0 0,0 1 1 0 0,0-1 0 0 0,0 0 0 0 0,0 0 0 0 0,1 1-1 0 0,-1-1 1 0 0,0-1 0 0 0,1 1 0 0 0,-1 0 0 0 0,0 0-1 0 0,1-1 1 0 0,1 1 2 0 0,-1 0 0 0 0,27 12 0 0 0,-26-12 7 0 0,-1 0 0 0 0,1 0 0 0 0,0 0 0 0 0,-1 0-1 0 0,1 1 1 0 0,-1-1 0 0 0,1 1 0 0 0,-1 0 0 0 0,0 0 0 0 0,1 0 0 0 0,-1 1 0 0 0,0-1 0 0 0,-1 1 0 0 0,1-1 0 0 0,0 1 0 0 0,-1 0 0 0 0,1 0 0 0 0,-1 0 0 0 0,0 1 0 0 0,0-1 0 0 0,0 1-1 0 0,-1-1 1 0 0,1 1 0 0 0,-1-1 0 0 0,0 1 0 0 0,0 0 0 0 0,0-1 0 0 0,0 1 0 0 0,-1 0 0 0 0,1 1-7 0 0,-4 2 44 0 0,0-1 0 0 0,0 0-1 0 0,-1 0 1 0 0,0 0 0 0 0,0 0 0 0 0,0-1 0 0 0,-1 1 0 0 0,0-1 0 0 0,0 0-1 0 0,0-1 1 0 0,-1 1 0 0 0,1-1 0 0 0,-1 0 0 0 0,0 0 0 0 0,0-1-1 0 0,0 0 1 0 0,-1 0 0 0 0,1 0 0 0 0,-1-1 0 0 0,0 0 0 0 0,0 0 0 0 0,1-1-1 0 0,-1 0 1 0 0,0 0-44 0 0,-69 3-248 0 0,75-26-4305 0 0,7 7-4949 0 0,-4 11-2268 0 0</inkml:trace>
  <inkml:trace contextRef="#ctx0" brushRef="#br0" timeOffset="12062.26">4864 28 6441 0 0,'0'0'3522'0'0,"0"0"-749"0"0,0 0-395 0 0,0 0-160 0 0,0 0-233 0 0,0 0-328 0 0,0 0-394 0 0,0 0-324 0 0,0 0-191 0 0,0 0-111 0 0,0 0-70 0 0,0 0-51 0 0,11 10 1694 0 0,-2 24-1977 0 0,-3-1 0 0 0,0 1 1 0 0,-3 1-1 0 0,0-1 0 0 0,-2 1 0 0 0,-2-1 0 0 0,-1 1 1 0 0,-7 30-234 0 0,5-28 17 0 0,-2-2 1 0 0,-1 1 0 0 0,-2-1 0 0 0,-2 0 0 0 0,-1-1-1 0 0,-3 4-17 0 0,6-30-1825 0 0,10-32-3613 0 0,0 15 3621 0 0,2-12-8627 0 0,-2 13 142 0 0</inkml:trace>
  <inkml:trace contextRef="#ctx0" brushRef="#br0" timeOffset="12299.581">4614 374 11570 0 0,'0'0'2498'0'0,"0"0"-603"0"0,0 0-256 0 0,0 0 11 0 0,0 0-83 0 0,0 0-197 0 0,0 0-266 0 0,0 0-224 0 0,0 0-128 0 0,35-6-130 0 0,110-19-115 0 0,44 15 677 0 0,-101 31-1842 0 0,-71-14-3767 0 0,0 1-4279 0 0,-15-7-3379 0 0</inkml:trace>
  <inkml:trace contextRef="#ctx0" brushRef="#br0" timeOffset="12453.091">5308 370 14899 0 0,'0'0'1865'0'0,"0"0"-929"0"0,0 0-200 0 0,0 0-40 0 0,0 0-72 0 0,0 0-136 0 0,0 0-232 0 0,0 0-208 0 0,0 0-128 0 0,0 0-120 0 0,0 0-192 0 0,0 0-400 0 0,0 0-1000 0 0,0 0-3273 0 0,-4 184-6858 0 0</inkml:trace>
  <inkml:trace contextRef="#ctx0" brushRef="#br0" timeOffset="12636.894">5321 134 19708 0 0,'0'0'1577'0'0,"0"0"-441"0"0,0 0-248 0 0,0 0-104 0 0,0 0-192 0 0,0 0-264 0 0,0 0-304 0 0,0 0-208 0 0,0 0-56 0 0,0 0-40 0 0,0 0 16 0 0,0 0-128 0 0,0 0-408 0 0,0 0-1145 0 0,38-3-3160 0 0,-32 10-7753 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13763 0 0,'0'0'2346'0'0,"0"0"-629"0"0,0 0-358 0 0,0 0 24 0 0,0 0 100 0 0,0 0-109 0 0,0 0-220 0 0,0 0-280 0 0,0 0-225 0 0,0 0-120 0 0,0 0-81 0 0,0 0-58 0 0,0 0-80 0 0,-2 2-35 0 0,-6 6-142 0 0,1 1 1 0 0,0-1-1 0 0,0 1 1 0 0,1 1-1 0 0,0-1 1 0 0,1 1-1 0 0,0 0 1 0 0,1 0-1 0 0,0 0 0 0 0,1 1 1 0 0,0 0-1 0 0,0 0 1 0 0,1-1-1 0 0,0 1 1 0 0,1 1-1 0 0,0-1 0 0 0,2 8-133 0 0,0-17 20 0 0,1 0 0 0 0,-1 0 0 0 0,1 0 0 0 0,0 0 0 0 0,0 0 0 0 0,0 0 0 0 0,0-1-1 0 0,0 1 1 0 0,0-1 0 0 0,0 0 0 0 0,0 1 0 0 0,1-1 0 0 0,-1 0 0 0 0,1 0 0 0 0,-1 0-1 0 0,0-1 1 0 0,1 1 0 0 0,0-1 0 0 0,-1 1 0 0 0,1-1 0 0 0,-1 0 0 0 0,1 0 0 0 0,-1 0-1 0 0,1 0 1 0 0,0 0 0 0 0,-1-1 0 0 0,1 1 0 0 0,-1-1 0 0 0,1 0 0 0 0,1 0-20 0 0,9 0-7 0 0,0-15-1320 0 0,-13 4-3026 0 0,-1 3-3305 0 0,1 6-4843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 0 0 0,'0'0'671'0'0,"0"0"862"0"0,0 0 233 0 0,0 0-3 0 0,0 0-36 0 0,0 0 34 0 0,0 0-5 0 0,0 0-117 0 0,0 0-135 0 0,0 0-183 0 0,0 0-161 0 0,0 0-111 0 0,0 0-66 0 0,9 5 1528 0 0,-5-3 5637 0 0,-67 3-7919 0 0,1 3 1 0 0,0 2-1 0 0,0 4 1 0 0,1 1-1 0 0,-27 13-229 0 0,84-27 13 0 0,-154 54 178 0 0,145-51-149 0 0,14-4-38 0 0,-1 0-1 0 0,1 0 1 0 0,-1 1-1 0 0,0-1 1 0 0,1 0-1 0 0,-1 0 1 0 0,0 1-1 0 0,1-1 1 0 0,-1 0-1 0 0,0 0 1 0 0,1 1-1 0 0,-1-1 1 0 0,0 0-1 0 0,1 1 1 0 0,-1-1-1 0 0,0 0 1 0 0,0 1-1 0 0,1-1 1 0 0,-1 0-1 0 0,0 1 1 0 0,0-1-1 0 0,0 1 1 0 0,0-1-1 0 0,0 0 1 0 0,1 1 0 0 0,-1-1-1 0 0,0 1 1 0 0,0-1-1 0 0,0 1 1 0 0,0-1-1 0 0,0 0 1 0 0,0 1-1 0 0,0-1 1 0 0,-1 1-1 0 0,1-1 1 0 0,0 1-1 0 0,0-1 1 0 0,0 0-1 0 0,0 1 1 0 0,0-1-1 0 0,-1 1 1 0 0,1-1-1 0 0,0 0 1 0 0,0 1-1 0 0,-1-1 1 0 0,1 0-1 0 0,0 1 1 0 0,-1-1-1 0 0,1 0 1 0 0,0 0-1 0 0,-1 1 1 0 0,1-1 0 0 0,0 0-1 0 0,-1 0 1 0 0,1 1-1 0 0,0-1 1 0 0,-1 0-1 0 0,1 0 1 0 0,-1 0-1 0 0,1 0 1 0 0,0 0-1 0 0,-1 0 1 0 0,1 0-1 0 0,-1 0 1 0 0,1 0-1 0 0,-1 0-3 0 0,11 8 13 0 0,0-2 1 0 0,1 1-1 0 0,0-2 0 0 0,0 1 0 0 0,0-1 0 0 0,0-1 1 0 0,1 0-1 0 0,0-1 0 0 0,0 0 0 0 0,0-1 0 0 0,0 0 0 0 0,0 0 1 0 0,0-2-1 0 0,1 0 0 0 0,2 0-13 0 0,69 9 138 0 0,66 16-42 0 0,-85-9-61 0 0,-28-8 16 0 0,-36-6-59 0 0,0-1 16 0 0,-1-1 16 0 0,0 0-8 0 0,0 0 2 0 0,-34 22 113 0 0,-152 69 56 0 0,-55-6-121 0 0,140-47-97 0 0,-173 78 30 0 0,266-111-12 0 0,8-5 13 0 0,0 0 0 0 0,1 0 0 0 0,-1 1-1 0 0,0-1 1 0 0,0 0 0 0 0,0 1 0 0 0,1-1-1 0 0,-1 0 1 0 0,0 1 0 0 0,0-1 0 0 0,0 0-1 0 0,0 1 1 0 0,0-1 0 0 0,0 0 0 0 0,0 1-1 0 0,0-1 1 0 0,1 0 0 0 0,-1 1 0 0 0,0-1-1 0 0,-1 0 1 0 0,1 1 0 0 0,0-1 0 0 0,0 1-1 0 0,0-1 1 0 0,0 0 0 0 0,0 1 0 0 0,0-1-1 0 0,0 0 1 0 0,0 1 0 0 0,-1-1 0 0 0,1 0-1 0 0,0 1 1 0 0,0-1 0 0 0,0 0 0 0 0,-1 0-1 0 0,1 1 1 0 0,0-1 0 0 0,-1 0 0 0 0,1 0-1 0 0,0 1 1 0 0,0-1 0 0 0,-1 0 0 0 0,1 0-1 0 0,0 0 1 0 0,-1 0 0 0 0,1 1 0 0 0,0-1-1 0 0,-1 0 1 0 0,1 0 0 0 0,42 4 63 0 0,1-2-1 0 0,0-2 1 0 0,0-2 0 0 0,0-1-1 0 0,11-4-62 0 0,23-1 98 0 0,280-29 222 0 0,-20 15-104 0 0,-306 22-216 0 0,-60-8-1556 0 0,17 8 415 0 0,-12 0-1570 0 0,8 4-6635 0 0,7 0-3850 0 0</inkml:trace>
  <inkml:trace contextRef="#ctx0" brushRef="#br0" timeOffset="1294.285">578 820 10346 0 0,'0'0'2454'0'0,"0"0"-807"0"0,0 0-269 0 0,0 0 163 0 0,0 0 202 0 0,0 0-32 0 0,0 0-268 0 0,0 0-376 0 0,0 0-289 0 0,0 0-134 0 0,0 0-77 0 0,0 0-44 0 0,0 0-30 0 0,2-1-46 0 0,0-9 2264 0 0,1-8-2236 0 0,-11 20-441 0 0,1-1-739 0 0,6-3-3839 0 0,1-3-3743 0 0,0 5-4698 0 0</inkml:trace>
  <inkml:trace contextRef="#ctx0" brushRef="#br0" timeOffset="2888.379">1123 106 6689 0 0,'0'0'2290'0'0,"0"0"-552"0"0,0 0-316 0 0,0 0-70 0 0,0 0 26 0 0,0 0-26 0 0,0 0-199 0 0,0 0-260 0 0,0 0-231 0 0,0 0-127 0 0,0 0-59 0 0,0 0 23 0 0,0 0 12 0 0,9-11-23 0 0,26-37-8 0 0,24 13 1525 0 0,-40 30-1473 0 0,-17 4-488 0 0,1 0 1 0 0,0 0 0 0 0,0 0 0 0 0,-1 0 0 0 0,1 1 0 0 0,0-1 0 0 0,0 1 0 0 0,0 0 0 0 0,0 0 0 0 0,-1 0 0 0 0,1 0 0 0 0,0 0-1 0 0,0 0 1 0 0,0 1 0 0 0,0 0 0 0 0,-1-1 0 0 0,1 1 0 0 0,0 0 0 0 0,-1 1 0 0 0,1-1 0 0 0,-1 0 0 0 0,1 1 0 0 0,-1-1 0 0 0,1 1-1 0 0,-1 0 1 0 0,0 0 0 0 0,0 0 0 0 0,0 0 0 0 0,0 0 0 0 0,0 0 0 0 0,0 0 0 0 0,-1 1 0 0 0,1-1 0 0 0,-1 1 0 0 0,0-1-1 0 0,0 1 1 0 0,1 0 0 0 0,-2-1 0 0 0,2 2-45 0 0,16 115 581 0 0,-32 77-245 0 0,-39-17-45 0 0,37-145 388 0 0,19-52-650 0 0,0 0 0 0 0,1 1 0 0 0,1-1 1 0 0,1 1-1 0 0,0 0 0 0 0,2 1 0 0 0,-1-1 0 0 0,2 1 1 0 0,0 1-1 0 0,11-13-29 0 0,-6 4 22 0 0,6-11-37 0 0,2 1-1 0 0,1 0 1 0 0,1 2 0 0 0,2 1-1 0 0,10-8 16 0 0,-33 35-1 0 0,0 1-1 0 0,1 1 1 0 0,-1-1-1 0 0,1 0 1 0 0,0 1-1 0 0,0 0 1 0 0,0 0-1 0 0,0 0 1 0 0,0 0-1 0 0,1 1 1 0 0,-1-1-1 0 0,0 1 1 0 0,1 0-1 0 0,-1 1 1 0 0,1-1-1 0 0,-1 1 1 0 0,1 0-1 0 0,2 0 2 0 0,-4 1 1 0 0,-1 0 0 0 0,0 0-1 0 0,0 0 1 0 0,0 0-1 0 0,0 1 1 0 0,0-1 0 0 0,0 1-1 0 0,0-1 1 0 0,-1 1 0 0 0,1 0-1 0 0,-1 0 1 0 0,1 0-1 0 0,-1-1 1 0 0,1 2 0 0 0,-1-1-1 0 0,0 0 1 0 0,0 0-1 0 0,0 0 1 0 0,0 0 0 0 0,0 1-1 0 0,-1-1 1 0 0,1 0 0 0 0,-1 1-1 0 0,1-1 1 0 0,-1 0-1 0 0,0 2 0 0 0,2 24 32 0 0,-2-1-1 0 0,-1 1 0 0 0,-1-1 0 0 0,-1 1 1 0 0,-6 22-32 0 0,-2 24 30 0 0,7-1-105 0 0,4-72 69 0 0,0-1 3 0 0,37-26-13 0 0,-8-3 23 0 0,-1-1 0 0 0,-2-1 0 0 0,-1-1 0 0 0,11-20-7 0 0,53-79 37 0 0,-62 104-62 0 0,-25 56 57 0 0,-1 230 742 0 0,-4-100-942 0 0,6-156-592 0 0,-1-3-3398 0 0,0 0-494 0 0,0 0-7468 0 0</inkml:trace>
  <inkml:trace contextRef="#ctx0" brushRef="#br0" timeOffset="3390.018">2029 692 15011 0 0,'0'0'1877'0'0,"0"0"-500"0"0,0 0-110 0 0,0 0 109 0 0,0 0 62 0 0,0 0-154 0 0,0 0-343 0 0,0 0-363 0 0,0 0-208 0 0,0 0-90 0 0,0 0-3 0 0,0 0 27 0 0,0 2 10 0 0,-8 131 2037 0 0,8-132-2360 0 0,0-1 15 0 0,0 0-12 0 0,0 0-18 0 0,0 0-15 0 0,0 0-25 0 0,0 0-74 0 0,0 0-46 0 0,0-22-4160 0 0,0 19 3190 0 0,0-2-1777 0 0,1 2-3103 0 0,0-1-6018 0 0</inkml:trace>
  <inkml:trace contextRef="#ctx0" brushRef="#br0" timeOffset="3789.083">2134 375 11955 0 0,'0'0'2348'0'0,"0"0"-636"0"0,0 0-187 0 0,0 0 72 0 0,0 0 80 0 0,0 0-120 0 0,0 0-268 0 0,0 0-293 0 0,0 0-260 0 0,0 0-170 0 0,0 0-72 0 0,0 0-58 0 0,0 0-50 0 0,-8-10 535 0 0,-9 24-469 0 0,18-14-444 0 0,-1 0-12 0 0,0 0 44 0 0,0 0 14 0 0,0 0 28 0 0,0 0-23 0 0,-6 6-3414 0 0,6-5-1884 0 0,0-1-7115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 0 0 0,'0'0'1034'0'0,"0"0"514"0"0,0 0 415 0 0,0 0 300 0 0,0 0 102 0 0,0 0-89 0 0,0 0-263 0 0,0 0-312 0 0,0 0-279 0 0,0 0-209 0 0,0 0-142 0 0,0 0-121 0 0,0 0-79 0 0,5 7 3602 0 0,-40 60-2918 0 0,-17 8-936 0 0,-4-1 0 0 0,-3-4 0 0 0,-59 57-619 0 0,79-87 72 0 0,-23 20 60 0 0,50-52-2172 0 0,9-25-5528 0 0,1 8-589 0 0,2 5-2857 0 0</inkml:trace>
  <inkml:trace contextRef="#ctx0" brushRef="#br0" timeOffset="3828.054">89 80 0 0 0,'0'0'531'0'0,"0"0"558"0"0,0 0 308 0 0,0 0 174 0 0,0 0 66 0 0,0 0-35 0 0,0 0-99 0 0,0 0-156 0 0,0 0-101 0 0,0 0-81 0 0,2-9-19 0 0,0-2-630 0 0,1-7-44 0 0,-2-3 3725 0 0,-1 21-3581 0 0,-10-19 4846 0 0,10 18-5155 0 0,1 1 3423 0 0,6 17-3364 0 0,38 49 355 0 0,102 143 143 0 0,-75-99-546 0 0,-31-47-119 0 0,0-11-25 0 0,-21-22-280 0 0,-4-1-8 0 0,-15-29 77 0 0,-1 0 2 0 0,0 0 18 0 0,0 0-11 0 0,0 0-11 0 0,0 0-36 0 0,0 0-42 0 0,0 0-18 0 0,0 0-61 0 0,0 0-66 0 0,0 0-96 0 0,-8 0-4714 0 0,3 0-2381 0 0,3 0-4862 0 0</inkml:trace>
  <inkml:trace contextRef="#ctx0" brushRef="#br0" timeOffset="4399.015">748 558 6689 0 0,'0'0'3182'0'0,"0"0"-890"0"0,0 0-377 0 0,0 0 53 0 0,0 0-29 0 0,0 0-213 0 0,0 0-386 0 0,0 0-393 0 0,0 0-207 0 0,0 0-73 0 0,0 0-14 0 0,0 0-6 0 0,0 0 8 0 0,4 1 1835 0 0,-37 71-254 0 0,13-12-2122 0 0,19-54-101 0 0,-1-1 12 0 0,1 1 1 0 0,0 0-1 0 0,0-1 0 0 0,0 1 0 0 0,1 0 1 0 0,0 0-1 0 0,0-1 0 0 0,0 1 0 0 0,1 0 1 0 0,0 0-1 0 0,0-1 0 0 0,0 1 0 0 0,1 0 1 0 0,0-1-1 0 0,0 1-25 0 0,-1-5 20 0 0,0 0 0 0 0,0 1 0 0 0,1-1-1 0 0,-1 0 1 0 0,0 0 0 0 0,1 0 0 0 0,-1 0 0 0 0,1 0 0 0 0,-1 0 0 0 0,1 0 0 0 0,-1-1 0 0 0,1 1-1 0 0,0-1 1 0 0,-1 1 0 0 0,1-1 0 0 0,0 1 0 0 0,0-1 0 0 0,-1 0 0 0 0,1 0 0 0 0,0 0 0 0 0,0 0-1 0 0,-1 0 1 0 0,1 0 0 0 0,0 0 0 0 0,-1-1 0 0 0,1 1 0 0 0,0-1 0 0 0,-1 1 0 0 0,1-1 0 0 0,0 0-1 0 0,-1 1 1 0 0,1-1 0 0 0,-1 0 0 0 0,1 0 0 0 0,-1 0 0 0 0,0 0 0 0 0,1 0 0 0 0,-1-1 0 0 0,0 1-1 0 0,0 0 1 0 0,0-1 0 0 0,0 1 0 0 0,0 0 0 0 0,0-1 0 0 0,0 0 0 0 0,0 0-20 0 0,1-13-511 0 0,-2-16-2158 0 0,-7 15-8877 0 0,3 12-906 0 0</inkml:trace>
  <inkml:trace contextRef="#ctx0" brushRef="#br0" timeOffset="4927.645">818 223 3753 0 0,'0'0'4170'0'0,"0"0"-1623"0"0,0 0-630 0 0,0 0-66 0 0,0 0-52 0 0,0 0-180 0 0,0 0-296 0 0,0 0-314 0 0,0 0-199 0 0,0 0-101 0 0,0 0-51 0 0,0 0-11 0 0,0 0-22 0 0,0-4-65 0 0,0-10-28 0 0,-29 25 2512 0 0,-2 14-2376 0 0,31-24-615 0 0,0-1-5 0 0,0 0 1 0 0,0 0 5 0 0,0 0 0 0 0,0 0 14 0 0,0 0-21 0 0,12-22 508 0 0,4 4-1353 0 0,-9 15-2880 0 0,1 1-4221 0 0,-4 2-4838 0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0 0 0,'0'0'659'0'0,"0"0"924"0"0,0 0 443 0 0,0 0 157 0 0,0 0-5 0 0,0 0-194 0 0,0 0-261 0 0,0 0-252 0 0,0 0-219 0 0,0 0-186 0 0,0 0-154 0 0,5 23 3011 0 0,-3-16-3581 0 0,-1 1-1 0 0,0 0 0 0 0,0 0 0 0 0,-1 0 0 0 0,0 0 0 0 0,-1 0 1 0 0,0 0-1 0 0,0 0 0 0 0,0 0 0 0 0,-1 0 0 0 0,-1 3-341 0 0,-5 10 130 0 0,0 0 0 0 0,0-1 0 0 0,-2 0 0 0 0,-1-1 0 0 0,0 0-1 0 0,-2-1 1 0 0,0 0 0 0 0,0-1 0 0 0,-2-1 0 0 0,0 0 0 0 0,-14 11-130 0 0,0-12-1081 0 0,38-33-12093 0 0,-5 10 1711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7122 0 0,'0'0'2635'0'0,"0"0"-794"0"0,0 0-316 0 0,0 0 46 0 0,0 0 74 0 0,0 0-99 0 0,0 0-299 0 0,0 0-352 0 0,0 0-251 0 0,0 0-126 0 0,0 0-20 0 0,0 0 13 0 0,0 0 7 0 0,3 0-5 0 0,103 0 3904 0 0,223-7-1563 0 0,-232-1-2609 0 0,-96 8-234 0 0,-1 0 16 0 0,0 0-25 0 0,0 0 4 0 0,0 0-1 0 0,0 0-5 0 0,0 0 8 0 0,0 0-37 0 0,0 0-11 0 0,-21 0-4048 0 0,-14 5-2270 0 0,19 1-1602 0 0,7-2-3673 0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7098 0 0,'0'0'4423'0'0,"0"0"-1758"0"0,0 0-812 0 0,0 0-242 0 0,0 0-84 0 0,0 0-81 0 0,0 0-176 0 0,0 0-263 0 0,0 0-217 0 0,0 0-51 0 0,0 0-7 0 0,0 0-14 0 0,8 2-23 0 0,171 3 1891 0 0,-73-12-2108 0 0,-5 1-2495 0 0,-36 0-8284 0 0,-51 3-2298 0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8514 0 0,'0'0'2534'0'0,"0"0"-466"0"0,0 0-119 0 0,0 0 67 0 0,0 0-73 0 0,0 0-293 0 0,0 0-413 0 0,0 0-344 0 0,0 0-180 0 0,0 0-101 0 0,0 0-68 0 0,0 0-44 0 0,0 0-62 0 0,1 2-2 0 0,-19 103 2248 0 0,18-82-2010 0 0,0-24-3995 0 0,0-14-8215 0 0,0 11-587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9362 0 0,'0'0'2299'0'0,"0"0"-360"0"0,0 0-172 0 0,0 0-90 0 0,0 0-152 0 0,0 0-254 0 0,0 0-332 0 0,0 0-277 0 0,0 0-149 0 0,0 0-90 0 0,0 0 1 0 0,0 0 17 0 0,0 0-1 0 0,-6 15 15 0 0,-16 47-21 0 0,4 68 1169 0 0,18-116-1493 0 0,-3 7-43 0 0,2 0 1 0 0,1 1 0 0 0,0-1-1 0 0,2 0 1 0 0,0 0 0 0 0,2-1 0 0 0,0 1-1 0 0,1-1 1 0 0,1 1 0 0 0,1-1-1 0 0,3 5-67 0 0,-8-21 28 0 0,0-1 0 0 0,1 1 0 0 0,0 0 0 0 0,0-1-1 0 0,0 0 1 0 0,0 1 0 0 0,0-1 0 0 0,1-1 0 0 0,-1 1-1 0 0,1 0 1 0 0,0-1 0 0 0,0 0 0 0 0,0 0 0 0 0,0 0-1 0 0,0 0 1 0 0,0-1 0 0 0,0 1 0 0 0,1-1 0 0 0,-1 0-1 0 0,1 0 1 0 0,-1-1 0 0 0,0 0 0 0 0,1 1 0 0 0,-1-1-1 0 0,1-1 1 0 0,-1 1 0 0 0,1-1 0 0 0,-1 1 0 0 0,1-1-1 0 0,-1-1 1 0 0,0 1 0 0 0,0-1 0 0 0,0 1 0 0 0,1-1-1 0 0,-2 0 1 0 0,1-1 0 0 0,0 1 0 0 0,1-1-28 0 0,13-13 102 0 0,1 0 0 0 0,-2-2 1 0 0,0 0-1 0 0,-2 0 0 0 0,0-2 0 0 0,-1 0 1 0 0,0 0-1 0 0,-2-1 0 0 0,-1-1 1 0 0,6-14-103 0 0,0 4 36 0 0,101-213 109 0 0,-76 200-22 0 0,-39 89-13 0 0,-3 232 354 0 0,-18 111-206 0 0,13-269-224 0 0,-5-1 0 0 0,-14 56-34 0 0,20-143 9 0 0,-2-1 1 0 0,-1 1-1 0 0,-2-1 1 0 0,0-1-1 0 0,-2 0 1 0 0,-1 0-1 0 0,-1-1 1 0 0,-1-1-1 0 0,-7 9-9 0 0,16-29 12 0 0,-1 0 0 0 0,1 0 1 0 0,-1 0-1 0 0,0-1 0 0 0,0 1 0 0 0,-1-1 0 0 0,1-1 0 0 0,-1 1 0 0 0,0-1 0 0 0,-1-1 1 0 0,-6 4-14 0 0,12-6 9 0 0,-1-1 0 0 0,1 1-1 0 0,-1 0 1 0 0,1-1 0 0 0,-1 1-1 0 0,1-1 1 0 0,-1 0 0 0 0,1 0-1 0 0,-1 0 1 0 0,1 0 0 0 0,-1 0-1 0 0,1-1 1 0 0,-1 1 0 0 0,1-1-1 0 0,0 1 1 0 0,-1-1 0 0 0,1 0-1 0 0,0 0 1 0 0,-1 0 0 0 0,1 0-1 0 0,0 0 1 0 0,0-1-1 0 0,0 1 1 0 0,0-1 0 0 0,0 1-1 0 0,0-1 1 0 0,0 0 0 0 0,1 0-1 0 0,-1 0 1 0 0,1 0 0 0 0,-1 0-1 0 0,1 0 1 0 0,0 0 0 0 0,-1 0-1 0 0,1-1 1 0 0,0 1 0 0 0,1 0-1 0 0,-1-2-7 0 0,-4-15 7 0 0,1-1-1 0 0,2 1 1 0 0,0 0 0 0 0,1-1-1 0 0,0 1 1 0 0,2-1-1 0 0,0 1 1 0 0,2-1-1 0 0,0 1 1 0 0,1 0 0 0 0,0 0-1 0 0,2 1 1 0 0,0-1-1 0 0,2 1 1 0 0,1-2-7 0 0,6-19-110 0 0,2 1-1 0 0,2 1 1 0 0,2 0 0 0 0,1 2-1 0 0,1 0 1 0 0,2 2 0 0 0,27-28 110 0 0,-41 48-830 0 0,11-10-303 0 0,-14 19-3088 0 0,1 2-3702 0 0,-8 2-4469 0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14467 0 0,'0'0'2249'0'0,"0"0"-428"0"0,0 0-155 0 0,0 0-76 0 0,0 0-158 0 0,0 0-222 0 0,0 0-289 0 0,0 0-261 0 0,0 0-104 0 0,0 0-24 0 0,0 0-11 0 0,0 0 23 0 0,0 0-62 0 0,1 14-92 0 0,4 43-58 0 0,-33 13 233 0 0,-10 18-361 0 0,36-81-2297 0 0,10-22-6916 0 0,-6 12-3030 0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11586 0 0,'0'0'3440'0'0,"0"0"-1292"0"0,0 0-461 0 0,0 0-50 0 0,0 0-104 0 0,0 0-192 0 0,0 0-310 0 0,0 0-283 0 0,0 0-172 0 0,0 0-155 0 0,0 0-70 0 0,0 0-38 0 0,0 0-74 0 0,-8-11 2731 0 0,-43 25-2777 0 0,73-17-283 0 0,-22 3 84 0 0,0 0 20 0 0,0 0-36 0 0,0 0-18 0 0,0 0-30 0 0,0 0-2 0 0,-14 9-2438 0 0,10-7-8382 0 0,0-2-2017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 0 0,'0'0'548'0'0,"0"0"951"0"0,0 0 404 0 0,0 0 146 0 0,0 0 108 0 0,0 0 27 0 0,0 0-47 0 0,0 0-114 0 0,0 0-139 0 0,0 0-167 0 0,11 15 4619 0 0,-9 59-2470 0 0,0 3-3352 0 0,-1-68-1289 0 0,0 9 1817 0 0,-3-15-5527 0 0,-2-4-4859 0 0,2-2-2422 0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0 0 0,'0'0'1914'0'0,"0"0"-197"0"0,0 0 69 0 0,0 0 155 0 0,0 0 26 0 0,0 0-123 0 0,0 0-224 0 0,0 0-229 0 0,0 0-225 0 0,0 0-193 0 0,0 0-131 0 0,0 0-105 0 0,0 0-56 0 0,3 0-25 0 0,10 3 1051 0 0,-13-2-1204 0 0,0-1-6 0 0,0 0 4 0 0,0 0 1 0 0,0 0 11 0 0,0 0-5 0 0,-4 0 3476 0 0,-21 3-3699 0 0,-142 23-3 0 0,91-11-174 0 0,-264 69 411 0 0,272-62-123 0 0,109 1 458 0 0,154 36-496 0 0,29 10-225 0 0,-206-61-129 0 0,-12-7-7 0 0,0 1 0 0 0,-1 0 0 0 0,1 0 0 0 0,-1 1 0 0 0,0-1 0 0 0,1 1 0 0 0,-1 0 0 0 0,0 1 0 0 0,-1-1 0 0 0,1 1 0 0 0,-1 0 0 0 0,1 0 0 0 0,-1 1 0 0 0,0-1 0 0 0,-1 1 3 0 0,-3-2 17 0 0,-1 0-1 0 0,1 0 1 0 0,-1 0 0 0 0,0 0-1 0 0,0 0 1 0 0,0 0 0 0 0,-1-1-1 0 0,1 1 1 0 0,-1 0 0 0 0,1-1 0 0 0,-1 1-1 0 0,0-1 1 0 0,0 0 0 0 0,0 1-1 0 0,0-1 1 0 0,0 0 0 0 0,-1 0-1 0 0,1-1 1 0 0,-1 1 0 0 0,1 0-1 0 0,-1-1 1 0 0,0 1 0 0 0,1-1 0 0 0,-1 0-1 0 0,0 0 1 0 0,0 0 0 0 0,0-1-1 0 0,0 1 1 0 0,0 0 0 0 0,-1-1-17 0 0,-9 6 50 0 0,-328 163 76 0 0,256-106-152 0 0,52-9 63 0 0,33-53-56 0 0,0-1 31 0 0,0 0-5 0 0,0 0-31 0 0,0 0 41 0 0,0 0 2 0 0,0 0-30 0 0,0 0-1 0 0,0 0 32 0 0,0 0-22 0 0,32 7-30 0 0,136-7 210 0 0,81-7-71 0 0,-32-1-50 0 0,-133 5 58 0 0,-53-1-114 0 0,-31 4 10 0 0,-13-7-3133 0 0,5 7-3004 0 0,5 0 1995 0 0,-3 0-8769 0 0</inkml:trace>
  <inkml:trace contextRef="#ctx0" brushRef="#br0" timeOffset="879.222">380 866 11514 0 0,'0'0'2168'0'0,"0"0"-256"0"0,0 0-174 0 0,0 0-127 0 0,0 0-211 0 0,0 0-237 0 0,0 0-147 0 0,0 0-144 0 0,0 0-117 0 0,0 0-97 0 0,0 0-92 0 0,0 0-87 0 0,0 0-80 0 0,-5 0-132 0 0,-24 7 187 0 0,38-25 1279 0 0,-9 18-1737 0 0,5-3-820 0 0,0 2-8714 0 0,-5 1 8412 0 0,5 0-11582 0 0</inkml:trace>
  <inkml:trace contextRef="#ctx0" brushRef="#br0" timeOffset="2064.553">888 167 7810 0 0,'0'0'2824'0'0,"0"0"-715"0"0,0 0-344 0 0,0 0-48 0 0,0 0-72 0 0,0 0-168 0 0,0 0-240 0 0,0 0-247 0 0,0 0-189 0 0,0 0-124 0 0,0 0-65 0 0,0 0-39 0 0,8-11-42 0 0,27-34-34 0 0,19 21 910 0 0,-46 23-1227 0 0,-3 1-129 0 0,1-1 0 0 0,-1 1 0 0 0,1 0 0 0 0,-1 1 0 0 0,1-1-1 0 0,-1 1 1 0 0,1 0 0 0 0,-1 1 0 0 0,0-1 0 0 0,1 1 0 0 0,-1 0 0 0 0,0 0-1 0 0,0 1 1 0 0,0-1 0 0 0,-1 1 0 0 0,1 0 0 0 0,0 1 0 0 0,-1-1-1 0 0,0 1 1 0 0,0 0 0 0 0,0 0 0 0 0,0 0 0 0 0,-1 0 0 0 0,0 1 0 0 0,0-1-1 0 0,0 1 1 0 0,0 0 0 0 0,-1 0 0 0 0,2 5-51 0 0,5 10 65 0 0,-2 1 1 0 0,-1 0-1 0 0,0 0 1 0 0,-2 1-1 0 0,0 0 0 0 0,-1-1 1 0 0,-2 2-66 0 0,1 5 32 0 0,-1 0 1 0 0,-1 0 0 0 0,-2 1-1 0 0,-1-1 1 0 0,-1 0 0 0 0,-1 0-1 0 0,-2-1 1 0 0,0 1-1 0 0,-2-2 1 0 0,-1 1 0 0 0,-1-1-1 0 0,-2-1 1 0 0,-7 12-33 0 0,-32 48 39 0 0,52-115 457 0 0,4 9-487 0 0,2 0-1 0 0,0 0 1 0 0,1 0 0 0 0,2 1 0 0 0,0 0 0 0 0,1 1-1 0 0,11-17-8 0 0,4-9-13 0 0,-4 6 18 0 0,2 1 0 0 0,1 1 1 0 0,2 1-1 0 0,1 2 0 0 0,2 0 1 0 0,4 0-6 0 0,49-29-12 0 0,-80 63 10 0 0,0-1-1 0 0,0 0 1 0 0,-1 0 0 0 0,1 1 0 0 0,0-1 0 0 0,0 1-1 0 0,0 0 1 0 0,0-1 0 0 0,0 1 0 0 0,0 0 0 0 0,0 0 0 0 0,0 0-1 0 0,0 1 1 0 0,0-1 0 0 0,0 0 0 0 0,0 1 0 0 0,0-1 0 0 0,-1 1-1 0 0,1 0 1 0 0,0 0 0 0 0,0-1 0 0 0,0 1 0 0 0,-1 0 0 0 0,1 0-1 0 0,-1 1 1 0 0,1-1 0 0 0,-1 0 0 0 0,1 1 0 0 0,-1-1 0 0 0,1 0-1 0 0,-1 1 1 0 0,0 0 0 0 0,0-1 0 0 0,0 1 0 0 0,1 1 2 0 0,1 14 5 0 0,-1-1 0 0 0,0 1 0 0 0,-1-1 0 0 0,-1 1 0 0 0,0-1 1 0 0,-2 1-1 0 0,0 0 0 0 0,0-1 0 0 0,-2 0 0 0 0,0 0 0 0 0,-1 0 1 0 0,-4 9-6 0 0,-20 106 24 0 0,27-116-61 0 0,3-15 31 0 0,-1 0 0 0 0,0 0-1 0 0,0 0 1 0 0,1 0 0 0 0,-1 0 0 0 0,0 0-1 0 0,1 0 1 0 0,-1 0 0 0 0,0 0 0 0 0,0 0-1 0 0,1 0 1 0 0,-1 0 0 0 0,0 0 0 0 0,0 0-1 0 0,1 0 1 0 0,-1 0 0 0 0,0 0 0 0 0,0 0 0 0 0,1 1-1 0 0,-1-1 1 0 0,0 0 0 0 0,0 0 0 0 0,1 0-1 0 0,-1 0 1 0 0,0 1 0 0 0,0-1 0 0 0,0 0-1 0 0,0 0 1 0 0,1 0 0 0 0,-1 1 0 0 0,0-1 6 0 0,44-63 19 0 0,2-6-53 0 0,2 3 1 0 0,4 2-1 0 0,17-13 34 0 0,-15 23-34 0 0,-53 54 33 0 0,-1-1 0 0 0,0 1 0 0 0,1 0-1 0 0,-1 0 1 0 0,0-1 0 0 0,1 1 0 0 0,-1 0 0 0 0,0-1 0 0 0,1 1 0 0 0,-1 0 0 0 0,1 0 0 0 0,-1 0 0 0 0,1 0 0 0 0,-1-1 0 0 0,0 1 0 0 0,1 0 0 0 0,-1 0 0 0 0,1 0 0 0 0,-1 0 0 0 0,1 0 0 0 0,-1 0 0 0 0,1 0 0 0 0,-1 0 0 0 0,0 0 0 0 0,1 0 0 0 0,-1 0 0 0 0,1 0 0 0 0,-1 1 0 0 0,1-1 0 0 0,-1 0 0 0 0,0 0 0 0 0,1 0-1 0 0,-1 1 1 0 0,1-1 0 0 0,-1 0 0 0 0,0 0 0 0 0,1 1 0 0 0,-1-1 0 0 0,0 0 0 0 0,1 1 0 0 0,-1-1 0 0 0,0 0 0 0 0,0 1 0 0 0,1-1 0 0 0,-1 1 0 0 0,0-1 0 0 0,0 0 0 0 0,0 1 0 0 0,1-1 0 0 0,-1 1 0 0 0,0-1 0 0 0,0 1 0 0 0,0-1 0 0 0,0 0 0 0 0,0 1 0 0 0,0-1 0 0 0,0 1 0 0 0,0-1 0 0 0,0 1 0 0 0,0-1-1 0 0,0 1 1 0 0,0-1 0 0 0,0 0 0 0 0,0 1 0 0 0,-1-1 0 0 0,1 1 0 0 0,0-1 1 0 0,2 14 30 0 0,0 0-1 0 0,-2 1 0 0 0,1-1 1 0 0,-2 0-1 0 0,0 0 0 0 0,0 0 1 0 0,-2 0-1 0 0,1 0 0 0 0,-2 0 1 0 0,0 0-1 0 0,-1 1-29 0 0,-26 72 220 0 0,19-58-185 0 0,2 1 1 0 0,0 0-1 0 0,2 0 1 0 0,2 1-1 0 0,0 7-35 0 0,0 50-108 0 0,29-76-1445 0 0,-13-16-2175 0 0,-2 0-4205 0 0,-5 0-4638 0 0</inkml:trace>
  <inkml:trace contextRef="#ctx0" brushRef="#br0" timeOffset="2397.391">1887 804 18724 0 0,'0'0'1224'0'0,"0"0"-669"0"0,0 0-103 0 0,0 0 254 0 0,0 0 204 0 0,0 0 103 0 0,0 0-113 0 0,0 0-228 0 0,0 0-103 0 0,0 0-80 0 0,0 0-53 0 0,0 0-32 0 0,0 0-49 0 0,1 14-69 0 0,3 68 165 0 0,-22-13 170 0 0,15-56-803 0 0,1-20-1283 0 0,2-24-6788 0 0,0 27 5235 0 0,0-4-8790 0 0</inkml:trace>
  <inkml:trace contextRef="#ctx0" brushRef="#br0" timeOffset="2749.158">1988 446 7914 0 0,'0'0'6597'0'0,"0"0"-3739"0"0,0 0-1228 0 0,0 0-138 0 0,0 0-88 0 0,0 0-190 0 0,0 0-190 0 0,0 0-165 0 0,0 0-187 0 0,0 0-110 0 0,0 0-114 0 0,0 0-111 0 0,-2 0-73 0 0,-24 7 302 0 0,20-3-276 0 0,6-4-316 0 0,0 0 30 0 0,0 0 5 0 0,0 0 2 0 0,9-4 175 0 0,-22 6-7 0 0,1 6-3385 0 0,0 1-5161 0 0,12-9-4265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5753 0 0,'0'0'1805'0'0,"0"0"-36"0"0,0 0 54 0 0,0 0 63 0 0,0 0-24 0 0,0 0-218 0 0,0 0-305 0 0,0 0-296 0 0,0 0-244 0 0,0 0-192 0 0,0 0-107 0 0,0 0-11 0 0,0 0 15 0 0,8-17 22 0 0,26-50 22 0 0,19 22 910 0 0,-45 42-1312 0 0,0-1 1 0 0,0 1 0 0 0,0 0 0 0 0,0 0 0 0 0,0 1 0 0 0,1 0 0 0 0,-1 1 0 0 0,1 0 0 0 0,0 0 0 0 0,-1 1 0 0 0,1 0 0 0 0,0 1-147 0 0,-5 1 32 0 0,1 0 1 0 0,-1 0 0 0 0,0 1-1 0 0,0-1 1 0 0,0 1 0 0 0,-1 0 0 0 0,1 1-1 0 0,-1-1 1 0 0,1 0 0 0 0,-1 1 0 0 0,0 0-1 0 0,0 0 1 0 0,-1 0 0 0 0,1 0-1 0 0,-1 0 1 0 0,0 1 0 0 0,0-1 0 0 0,0 0-1 0 0,-1 1 1 0 0,1 0 0 0 0,-1 3-33 0 0,4 2 57 0 0,3 17 31 0 0,-1-1 0 0 0,-1 1 0 0 0,-1 1 0 0 0,-2-1 1 0 0,-1 1-1 0 0,-1-1 0 0 0,-1 1 0 0 0,-3 23-88 0 0,-4-5 60 0 0,-1 0 0 0 0,-3 0 0 0 0,-2-1 0 0 0,-2 0 0 0 0,-1-1 0 0 0,-3-1 0 0 0,-7 12-60 0 0,-5 13 102 0 0,30-65-66 0 0,1-3-28 0 0,0 0 16 0 0,0 0 6 0 0,0 0 26 0 0,0-6 10 0 0,0 0 0 0 0,0 0 0 0 0,0 0-1 0 0,1 0 1 0 0,0 0 0 0 0,0 0 0 0 0,1 0-1 0 0,-1 0 1 0 0,1 0 0 0 0,1 1 0 0 0,-1-1 0 0 0,1 0-1 0 0,0 0-65 0 0,5-11 44 0 0,112-191-13 0 0,-79 148-23 0 0,2 2 0 0 0,3 2 1 0 0,2 2-1 0 0,3 3 0 0 0,2 1 0 0 0,20-12-8 0 0,-52 51-2 0 0,-21 11-14 0 0,0 0-18 0 0,29 67 136 0 0,-19-32-74 0 0,-1-1 1 0 0,-2 1 0 0 0,-1 1-1 0 0,-2-1 1 0 0,-1 1 0 0 0,-2 0-1 0 0,-2 0 1 0 0,-1 4-29 0 0,-30 96 67 0 0,11-89-71 0 0,21-46 2 0 0,6-27 104 0 0,71-103-214 0 0,-11 32 80 0 0,5 2 0 0 0,59-58 32 0 0,-64 94-44 0 0,-62 61 39 0 0,-1 0 0 0 0,0 0 0 0 0,0 0 0 0 0,0 1 0 0 0,0-1 0 0 0,-1 1 0 0 0,1-1 0 0 0,-1 1 0 0 0,1 0 0 0 0,-1 0 0 0 0,0 0 0 0 0,0 1 0 0 0,0-1 0 0 0,-1 0 0 0 0,1 1 0 0 0,-1-1 0 0 0,0 1 1 0 0,0-1-1 0 0,0 1 5 0 0,3 4-12 0 0,3 10 48 0 0,-1 1 0 0 0,0-1 0 0 0,-2 1-1 0 0,0 0 1 0 0,-1 0 0 0 0,-1 0 0 0 0,-1 0-1 0 0,0 0 1 0 0,-2 1 0 0 0,0-1 0 0 0,-2 5-36 0 0,-48 152 300 0 0,38-61-182 0 0,13-115-1263 0 0,1-3-3099 0 0,0 1-5084 0 0,4-1-3016 0 0</inkml:trace>
  <inkml:trace contextRef="#ctx0" brushRef="#br0" timeOffset="916.385">1402 321 2417 0 0,'0'0'2545'0'0,"0"0"-932"0"0,0 0-197 0 0,0 0 358 0 0,0 0 325 0 0,0 0 60 0 0,0 0-293 0 0,0 0-509 0 0,0 0-379 0 0,0 0-223 0 0,0 0-118 0 0,0 0-81 0 0,0-7 610 0 0,-34 132 1857 0 0,17 62-1661 0 0,16-183-1337 0 0,1-1 0 0 0,0 1 0 0 0,0-1 0 0 0,0 1 0 0 0,0-1 0 0 0,0 1 0 0 0,1-1 0 0 0,0 1 0 0 0,0-1 0 0 0,0 0 0 0 0,0 1 0 0 0,0-1 0 0 0,1 0 1 0 0,-1 0-1 0 0,1 0 0 0 0,0 0 0 0 0,0 0 0 0 0,0 0 0 0 0,0 0 0 0 0,1-1 0 0 0,-1 1 0 0 0,1-1 0 0 0,-1 0 0 0 0,1 0 0 0 0,0 0 0 0 0,0 0 0 0 0,0 0 0 0 0,0 0 0 0 0,0-1 0 0 0,1 1 0 0 0,-1-1 0 0 0,0 0 0 0 0,1 0 0 0 0,-1-1 1 0 0,0 1-1 0 0,1 0 0 0 0,-1-1 0 0 0,1 0 0 0 0,-1 0 0 0 0,1 0 0 0 0,-1 0 0 0 0,1-1 0 0 0,-1 1 0 0 0,1-1 0 0 0,-1 0 0 0 0,2-1-25 0 0,16-13 154 0 0,0-2 0 0 0,-1 0 0 0 0,-1-1 0 0 0,-1-1 0 0 0,-1-1 0 0 0,0-1 0 0 0,-1-1-154 0 0,0 2 74 0 0,11-15 35 0 0,-2-1 0 0 0,-1 0-1 0 0,-2-2 1 0 0,7-19-109 0 0,-6-1 403 0 0,-23 98-256 0 0,-8 777 219 0 0,9-790-352 0 0,-1 0 0 0 0,-2 0 0 0 0,-1 0 0 0 0,-1 0 0 0 0,-1-1 0 0 0,-2 1 0 0 0,0-1 0 0 0,-2-1-1 0 0,-1 0 1 0 0,-1 0 0 0 0,0-1 0 0 0,-2 0 0 0 0,-1-1 0 0 0,-14 18-14 0 0,21-35 16 0 0,0 0 0 0 0,0 0-1 0 0,0-1 1 0 0,0 1 0 0 0,-1-2 0 0 0,0 1-1 0 0,0-1 1 0 0,-1 0 0 0 0,1-1 0 0 0,-1 0-1 0 0,1 0 1 0 0,-1-1 0 0 0,0 0 0 0 0,0 0-1 0 0,0-1 1 0 0,0-1 0 0 0,-3 1-16 0 0,9-3 6 0 0,0 0 0 0 0,0 0-1 0 0,0 0 1 0 0,0 0 0 0 0,0 0-1 0 0,0-1 1 0 0,0 0 0 0 0,1 1 0 0 0,-1-1-1 0 0,1 0 1 0 0,0 0 0 0 0,0 0 0 0 0,0-1-1 0 0,0 1 1 0 0,1 0 0 0 0,-1-1-1 0 0,1 1 1 0 0,0-1 0 0 0,0 1 0 0 0,0-1-1 0 0,0 0 1 0 0,1 1 0 0 0,-1-1 0 0 0,1 0-1 0 0,0 0 1 0 0,0 1 0 0 0,1-1-1 0 0,-1 0 1 0 0,1 1 0 0 0,-1-1 0 0 0,1 0-1 0 0,1-1-5 0 0,-2 3 0 0 0,4-17-1 0 0,0 0 0 0 0,1 0 0 0 0,1 1 0 0 0,1 0 0 0 0,1 0 0 0 0,0 0 0 0 0,2 1 0 0 0,-1 0 0 0 0,2 1 0 0 0,0 0 0 0 0,3-2 1 0 0,11-12-26 0 0,1 1-1 0 0,2 1 1 0 0,0 1 0 0 0,2 2-1 0 0,1 1 1 0 0,9-5 26 0 0,-27 20-51 0 0,5-20-4129 0 0,-16 6-7424 0 0,-2 19-216 0 0</inkml:trace>
  <inkml:trace contextRef="#ctx0" brushRef="#br0" timeOffset="1530.576">1350 56 8602 0 0,'0'0'2070'0'0,"0"0"-246"0"0,0 0-104 0 0,0 0-18 0 0,0 0-15 0 0,0 0-123 0 0,0 0-190 0 0,0 0-182 0 0,0 0-166 0 0,0 0-123 0 0,0 0-82 0 0,0 0-58 0 0,0 0-76 0 0,-3-3-88 0 0,-8-7-94 0 0,9 8-85 0 0,2 2-61 0 0,0 0-34 0 0,0 0-31 0 0,28 4 2018 0 0,181-23-1206 0 0,134 5-535 0 0,-346 5-1459 0 0,2 7-6518 0 0,1 2 5515 0 0,0 0-10100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2625 0 0,'0'0'1948'0'0,"0"0"34"0"0,0 0 86 0 0,0 0 47 0 0,0 0-138 0 0,0 0-309 0 0,0 0-350 0 0,0 0-314 0 0,0 0-215 0 0,0 0-140 0 0,0 0-120 0 0,10 12 1062 0 0,-9-3-1260 0 0,0 1 1 0 0,0 0-1 0 0,-1 0 1 0 0,-1 0-1 0 0,1-1 0 0 0,-2 1 1 0 0,1 0-1 0 0,-1 0 1 0 0,-1-1-1 0 0,1 1 0 0 0,-2-1 1 0 0,1 0-1 0 0,-1 0 1 0 0,-1 0-332 0 0,-54 86 93 0 0,58-94-382 0 0,1-1-297 0 0,0 0-495 0 0,4-4-6120 0 0,-2 0-4213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0 0 0,'0'0'432'0'0,"0"0"554"0"0,0 0 339 0 0,0 0 285 0 0,0 0 286 0 0,0 0 102 0 0,0 0-89 0 0,0 0-181 0 0,0 0-222 0 0,0 0-220 0 0,0 0-177 0 0,-4-4-125 0 0,-9-11-103 0 0,11 1 4223 0 0,18-3-5005 0 0,-14 15 297 0 0,7-7-239 0 0,-1 1 0 0 0,1 1 1 0 0,0 0-1 0 0,1 0 0 0 0,-1 0 0 0 0,1 2 1 0 0,1-1-1 0 0,-1 1 0 0 0,1 0 0 0 0,0 1 0 0 0,0 1 1 0 0,0 0-1 0 0,0 0 0 0 0,1 1 0 0 0,-1 0 1 0 0,1 1-1 0 0,0 0 0 0 0,-1 1 0 0 0,9 1-157 0 0,-17 0 25 0 0,0 0-1 0 0,0 0 1 0 0,0 0 0 0 0,0 1-1 0 0,0-1 1 0 0,0 1-1 0 0,0-1 1 0 0,-1 1 0 0 0,1 0-1 0 0,-1 0 1 0 0,1 0 0 0 0,-1 1-1 0 0,0-1 1 0 0,0 0-1 0 0,0 1 1 0 0,0 0 0 0 0,0-1-1 0 0,-1 1 1 0 0,1 0-1 0 0,-1 0 1 0 0,0 0 0 0 0,1 0-1 0 0,-1 0 1 0 0,-1 0-1 0 0,1 0 1 0 0,0 0 0 0 0,-1 0-25 0 0,7 94 545 0 0,-7-81-496 0 0,-4 30 74 0 0,-1-1 0 0 0,-2-1 0 0 0,-2 1 0 0 0,-2-1-1 0 0,-8 19-122 0 0,-5 22 64 0 0,-57 142 124 0 0,77-220 124 0 0,13-35-32 0 0,9-31-268 0 0,2 1 0 0 0,3 1 1 0 0,2 1-1 0 0,3 2 0 0 0,2 0 0 0 0,2 2 1 0 0,3 1-1 0 0,1 2 0 0 0,3 2 0 0 0,2 1 1 0 0,19-14-13 0 0,14 8 32 0 0,-27 37-112 0 0,-45 33 53 0 0,0 9 81 0 0,-1 0 1 0 0,-2 0-1 0 0,0 0 1 0 0,-2 0-1 0 0,-1 0 1 0 0,-1-1 0 0 0,-9 26-55 0 0,-9 65 90 0 0,-10 82-14 0 0,-2-118-99 0 0,35-108-41 0 0,14-11 54 0 0,1 1-1 0 0,2 0 0 0 0,1 2 0 0 0,2 0 1 0 0,1 0-1 0 0,2 2 0 0 0,3 0 11 0 0,-4 0-19 0 0,12-13 3 0 0,1 1 0 0 0,3 1 1 0 0,1 3-1 0 0,17-13 16 0 0,-7 20-31 0 0,-48 34 10 0 0,0 0 13 0 0,-1 0 11 0 0,0 0-10 0 0,0 0-8 0 0,0 0 5 0 0,0 0 15 0 0,0 0-12 0 0,0 0 6 0 0,0 0-16 0 0,0 0 1 0 0,8 22 2 0 0,-1-4 45 0 0,-2 0 1 0 0,-1 0-1 0 0,0 0 0 0 0,-1 1 0 0 0,-1-1 0 0 0,0 1 1 0 0,-2 0-1 0 0,0 0 0 0 0,-1 0 0 0 0,-3 9-31 0 0,-45 205 311 0 0,-2-24-128 0 0,49-198-200 0 0,6-20-225 0 0,8-15-102 0 0,21-15-1864 0 0,-22 27-1270 0 0,1 0-3797 0 0,-5 5-5008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3009 0 0,'0'0'2124'0'0,"0"0"-617"0"0,0 0-235 0 0,0 0 67 0 0,0 0 175 0 0,0 0 138 0 0,0 0-5 0 0,0 0-136 0 0,0 0-168 0 0,0 0-170 0 0,0 0-144 0 0,0 0-83 0 0,-26 0-70 0 0,-105 0 709 0 0,125 1 3853 0 0,26 1-3745 0 0,189-25-338 0 0,215 3-473 0 0,-350 15-901 0 0,-36-10-2328 0 0,-21 10 450 0 0,-1 1-1403 0 0,-3 3-3934 0 0,-2 1-5295 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0 0 0,'0'0'1239'0'0,"0"0"28"0"0,0 0 180 0 0,0 0 251 0 0,0 0 149 0 0,0 0 1 0 0,0 0-130 0 0,0 0-194 0 0,0 0-177 0 0,0 0-129 0 0,0 0-108 0 0,0 0-77 0 0,0 0-72 0 0,-5-5 429 0 0,4 3 7460 0 0,257-9-6430 0 0,-106 0-1906 0 0,-144 5-1923 0 0,-22 6-3088 0 0,0 9 141 0 0,6-2-2414 0 0,3-2-4852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6761 0 0,'0'0'3435'0'0,"0"0"-730"0"0,0 0-556 0 0,0 0-225 0 0,0 0-178 0 0,0 0-222 0 0,0 0-257 0 0,0 0-187 0 0,0 0-118 0 0,0 0-35 0 0,0 0-22 0 0,0 0-126 0 0,7 6-109 0 0,21 19-79 0 0,42-12 1023 0 0,-59-13-1431 0 0,219-36 1086 0 0,-202 33-1536 0 0,8-1-987 0 0,-14-4-8600 0 0,-19 8-2893 0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7426 0 0,'0'0'3286'0'0,"0"0"-1539"0"0,0 0-706 0 0,0 0-2 0 0,0 0 233 0 0,0 0 165 0 0,0 0-64 0 0,0 0-251 0 0,0 0-299 0 0,0 0-228 0 0,0 0-109 0 0,0 0 25 0 0,-2 6 19 0 0,-22 51 1466 0 0,-29 57 634 0 0,54-115-2633 0 0,-1 1 0 0 0,1 0 0 0 0,-1-1 0 0 0,1 1 1 0 0,0 0-1 0 0,-1 0 0 0 0,1-1 0 0 0,0 1 0 0 0,-1 0 0 0 0,1 0 0 0 0,0 0 1 0 0,-1 0-1 0 0,1 0 0 0 0,0 0 0 0 0,-1 0 0 0 0,1 0 0 0 0,0 0 1 0 0,-1 0-1 0 0,1 0 0 0 0,0 0 0 0 0,-1 1 0 0 0,1-1 0 0 0,0 0 0 0 0,-1 0 1 0 0,1 1-1 0 0,0-1 0 0 0,-1 0 0 0 0,1 1 0 0 0,-1-1 0 0 0,1 1 1 0 0,-1-1-1 0 0,1 1 0 0 0,-1-1 0 0 0,1 1 0 0 0,-1-1 0 0 0,1 1 0 0 0,-1-1 1 0 0,0 1-1 0 0,1 0 0 0 0,-1-1 0 0 0,0 1 0 0 0,0 0 0 0 0,1-1 0 0 0,-1 1 1 0 0,0 0-1 0 0,0-1 0 0 0,0 1 0 0 0,0 0 0 0 0,0-1 0 0 0,0 1 1 0 0,0 0 1 0 0,20-41-4293 0 0,-11 22-4205 0 0,-7 10-2923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0 0 0,'0'0'317'0'0,"0"0"688"0"0,0 0 310 0 0,0 0 233 0 0,0 0 204 0 0,0 0 166 0 0,0 0 26 0 0,0 0-125 0 0,0 0-159 0 0,0 0-196 0 0,0 0-140 0 0,0 0-110 0 0,0 0-122 0 0,-3-1-140 0 0,3 1-807 0 0,0 0-1 0 0,1 0 1 0 0,-1 0 0 0 0,0 0-1 0 0,0 0 1 0 0,1 0 0 0 0,-1-1-1 0 0,0 1 1 0 0,0 0 0 0 0,1 0-1 0 0,-1 0 1 0 0,0 0-1 0 0,0-1 1 0 0,1 1 0 0 0,-1 0-1 0 0,0 0 1 0 0,0 0 0 0 0,0-1-1 0 0,0 1 1 0 0,1 0 0 0 0,-1 0-1 0 0,0-1 1 0 0,0 1-1 0 0,0 0 1 0 0,0 0 0 0 0,0-1-1 0 0,0 1 1 0 0,0 0 0 0 0,0 0-1 0 0,0-1 1 0 0,0 1 0 0 0,0 0-1 0 0,0-1 1 0 0,0 1-1 0 0,0 0 1 0 0,0 0 0 0 0,0-1-1 0 0,0 1 1 0 0,0 0 0 0 0,0-1-1 0 0,0 1 1 0 0,0 0 0 0 0,0 0-1 0 0,-1-1-144 0 0,16-2-235 0 0,31-11 761 0 0,1 2 0 0 0,1 3 0 0 0,0 1 0 0 0,0 3 0 0 0,23 1-526 0 0,-54 4 66 0 0,-15-1-55 0 0,1 0 0 0 0,-1 0 0 0 0,0 0 0 0 0,1 1 0 0 0,-1-1 0 0 0,0 1 0 0 0,1 0 0 0 0,-1 0 0 0 0,0 0 0 0 0,1 0 1 0 0,-1 0-1 0 0,1 0 0 0 0,-1 0 0 0 0,0 1 0 0 0,1-1 0 0 0,-1 1 0 0 0,0 0 0 0 0,0 0 0 0 0,1 0 0 0 0,-1 0 0 0 0,0 0 0 0 0,0 0 0 0 0,0 1 1 0 0,0-1-1 0 0,0 0 0 0 0,-1 1 0 0 0,1 0 0 0 0,0-1 0 0 0,-1 1 0 0 0,1 0 0 0 0,-1 0 0 0 0,0 0 0 0 0,1 0 0 0 0,-1 0 0 0 0,0 0 1 0 0,0 1-1 0 0,0-1 0 0 0,-1 0 0 0 0,1 2-11 0 0,-2 7 38 0 0,-2 1 0 0 0,0-1 1 0 0,0 0-1 0 0,-1 0 0 0 0,-1 0 0 0 0,0-1 1 0 0,0 1-1 0 0,-1-1 0 0 0,0 0 0 0 0,-1-1 1 0 0,0 0-1 0 0,0 0 0 0 0,-1 0 0 0 0,0-1 1 0 0,-1 0-1 0 0,0 0-38 0 0,-19 22 40 0 0,-287 336 155 0 0,313-364-195 0 0,-1 1 1 0 0,1 0 0 0 0,0-1 0 0 0,0 1 0 0 0,1 0 0 0 0,-1 0 0 0 0,1 0-1 0 0,-1 0 1 0 0,1 1 0 0 0,0-1 0 0 0,0 0 0 0 0,1 0 0 0 0,-1 1 0 0 0,0-1-1 0 0,1 1 1 0 0,0-1 0 0 0,0 0 0 0 0,0 1 0 0 0,0-1 0 0 0,1 0 0 0 0,-1 1-1 0 0,1-1 1 0 0,0 0 0 0 0,0 1 0 0 0,1 2-1 0 0,9-1 50 0 0,0-1 0 0 0,1 1 0 0 0,-1-2 0 0 0,1 1 1 0 0,0-2-1 0 0,0 0 0 0 0,0 0 0 0 0,0-1 0 0 0,0 0 0 0 0,1-1 0 0 0,-1-1 0 0 0,0 0 1 0 0,0 0-1 0 0,0-1 0 0 0,0-1 0 0 0,0 0 0 0 0,-1-1 0 0 0,11-4-50 0 0,40-6 204 0 0,61 3 58 0 0,-122 11-270 0 0,-1 0 18 0 0,0 0 19 0 0,0 0 6 0 0,0 0-21 0 0,0 0-30 0 0,0 0-20 0 0,0 0 22 0 0,0 0 6 0 0,0 0-4 0 0,0 0-24 0 0,0 0-30 0 0,-3-23-2760 0 0,-7-4-1267 0 0,1 11-5115 0 0,7 12-2221 0 0</inkml:trace>
  <inkml:trace contextRef="#ctx0" brushRef="#br0" timeOffset="352.794">61 433 4017 0 0,'0'0'2808'0'0,"0"0"-846"0"0,0 0-229 0 0,0 0 155 0 0,0 0 122 0 0,0 0-27 0 0,0 0-217 0 0,0 0-261 0 0,0 0-227 0 0,0 0-217 0 0,0 0-156 0 0,0 0-115 0 0,0 0-103 0 0,-10-2-73 0 0,-30-5-50 0 0,30 5-63 0 0,10 2-69 0 0,0 0-42 0 0,0 0-53 0 0,16 0 718 0 0,356-26 1362 0 0,-307 25-2227 0 0,1-1-2768 0 0,-65-2 38 0 0,-1 1 679 0 0,1 2-3908 0 0,-1-2-6063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10642 0 0,'0'0'1926'0'0,"0"0"-515"0"0,0 0-96 0 0,0 0 23 0 0,0 0-1 0 0,0 0-117 0 0,0 0-222 0 0,0 0-138 0 0,0 0-114 0 0,0 0-73 0 0,0 0-29 0 0,0 0-33 0 0,0 0-27 0 0,-5 8-22 0 0,-26 43 425 0 0,14 80 1977 0 0,17-130-2976 0 0,6-5-4242 0 0,-2-7-6894 0 0,-1 8-608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9762 0 0,'0'0'4001'0'0,"0"0"-2793"0"0,0 0-392 0 0,0 0-111 0 0,0 0 47 0 0,0 0-48 0 0,0 0-144 0 0,0 0-264 0 0,0 0-192 0 0,0 0-112 0 0,0 0-64 0 0,0 0-96 0 0,0 0-176 0 0,0 0-360 0 0,13 140-1049 0 0,-2-133-3504 0 0,-5-3-5345 0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12091 0 0,'0'0'1923'0'0,"0"0"-426"0"0,0 0-39 0 0,0 0 92 0 0,0 0-25 0 0,0 0-163 0 0,0 0-327 0 0,0 0-286 0 0,0 0-125 0 0,0 0-77 0 0,0 0-24 0 0,0 0 12 0 0,0 0-46 0 0,-5-3 577 0 0,-21 32 405 0 0,61-50-602 0 0,-35 20-837 0 0,0 1 6 0 0,0 0 3 0 0,0 0-17 0 0,0 0 12 0 0,-7 11 983 0 0,-5 1-566 0 0,13-13-469 0 0,7-7-381 0 0,-7 6-3183 0 0,-2 1-3482 0 0,2 1-4974 0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81 0 0 0,'0'0'1063'0'0,"0"0"352"0"0,0 0 233 0 0,0 0 41 0 0,0 0-101 0 0,0 0-172 0 0,0 0-165 0 0,0 0-97 0 0,0 0-83 0 0,0 0-6 0 0,0 0-10 0 0,10-4-19 0 0,32-11-17 0 0,-36 10 8284 0 0,-21 3-7683 0 0,-23 2-2295 0 0,-172 59 1201 0 0,89-18 268 0 0,121-40-784 0 0,0 0 1 0 0,0 0-1 0 0,-1 1 1 0 0,1-1-1 0 0,0 0 0 0 0,0 1 1 0 0,0-1-1 0 0,0 0 1 0 0,1 0-1 0 0,-1 1 0 0 0,0-1 1 0 0,0 0-1 0 0,1 0 1 0 0,-1 0-1 0 0,1 1 0 0 0,-1-1 1 0 0,1 0-1 0 0,-1 0 1 0 0,1 0-1 0 0,0 0 0 0 0,0 0 1 0 0,-1 0-1 0 0,1 0 1 0 0,0 0-1 0 0,0 0 0 0 0,0 0 1 0 0,0-1-1 0 0,0 1 1 0 0,0 0-1 0 0,0-1 0 0 0,0 1 1 0 0,1 0-1 0 0,-1-1 1 0 0,0 1-1 0 0,0-1 0 0 0,0 0 1 0 0,1 1-1 0 0,-1-1 1 0 0,0 0-1 0 0,0 0 0 0 0,1 0 1 0 0,-1 0-11 0 0,3 3 58 0 0,116 41 569 0 0,51-4-118 0 0,-70-6-385 0 0,-100-32-112 0 0,-1 0 0 0 0,1 0 0 0 0,-1 0 0 0 0,0 0-1 0 0,0 0 1 0 0,0-1 0 0 0,0 1 0 0 0,0 0 0 0 0,0 0 0 0 0,-1 0 0 0 0,1 0 0 0 0,0 0 0 0 0,-1 0-1 0 0,0 0 1 0 0,1-1 0 0 0,-1 1 0 0 0,0 0 0 0 0,0 0 0 0 0,0-1 0 0 0,0 1 0 0 0,0-1-1 0 0,-1 1 1 0 0,1-1 0 0 0,0 1 0 0 0,-1-1 0 0 0,1 0 0 0 0,-1 0 0 0 0,1 1 0 0 0,-1-1 0 0 0,0 0-1 0 0,1-1 1 0 0,-1 1 0 0 0,0 0 0 0 0,0 0-12 0 0,-163 102 266 0 0,48-34-182 0 0,4 9-15 0 0,40-8-52 0 0,67-41-10 0 0,41-14 4 0 0,138-15 363 0 0,183-26 80 0 0,-300 26-389 0 0,-56 0-81 0 0,-3 1-2578 0 0,-6-1-6917 0 0,7 3-254 0 0</inkml:trace>
  <inkml:trace contextRef="#ctx0" brushRef="#br0" timeOffset="960.444">341 909 4985 0 0,'0'0'3101'0'0,"0"0"-1027"0"0,0 0-433 0 0,0 0 8 0 0,0 0-2 0 0,0 0-86 0 0,0 0-216 0 0,0 0-247 0 0,0 0-221 0 0,0 0-167 0 0,0 0-116 0 0,0 0-59 0 0,0 0 1 0 0,-7-1-7 0 0,-24-1 13 0 0,13 7 1239 0 0,26-7-727 0 0,9-7-587 0 0,-25 14 358 0 0,15-9-3585 0 0,5-1-440 0 0,0 0-5491 0 0,-4 1-3281 0 0</inkml:trace>
  <inkml:trace contextRef="#ctx0" brushRef="#br0" timeOffset="2566.073">739 132 592 0 0,'0'0'1292'0'0,"0"0"159"0"0,0 0 248 0 0,0 0 184 0 0,0 0 26 0 0,0 0-139 0 0,0 0-246 0 0,0 0-213 0 0,0 0-160 0 0,0 0-90 0 0,0 0-56 0 0,0 0-69 0 0,0 0-77 0 0,-1-7-90 0 0,-2-37 562 0 0,7 38-1095 0 0,-1 1 1 0 0,1 0-1 0 0,0 0 1 0 0,1 1-1 0 0,-1-1 0 0 0,1 1 1 0 0,-1 0-1 0 0,1 0 0 0 0,1 0 1 0 0,-1 1-1 0 0,0 0 0 0 0,1 0 1 0 0,0 0-1 0 0,0 1 1 0 0,-1 0-1 0 0,1 0 0 0 0,5-1-236 0 0,0 0 221 0 0,-10 2-191 0 0,1 0 1 0 0,0 0-1 0 0,0 0 0 0 0,-1 0 1 0 0,1 0-1 0 0,0 0 1 0 0,0 0-1 0 0,0 1 0 0 0,0-1 1 0 0,0 1-1 0 0,0-1 0 0 0,0 1 1 0 0,0 0-1 0 0,0 0 1 0 0,0 0-1 0 0,0 0 0 0 0,0 0 1 0 0,1 1-1 0 0,-1-1 0 0 0,0 0 1 0 0,0 1-1 0 0,-1 0 1 0 0,1-1-1 0 0,0 1 0 0 0,0 0 1 0 0,0 0-1 0 0,0 0 0 0 0,0 0 1 0 0,-1 0-1 0 0,1 0 1 0 0,-1 1-1 0 0,1-1 0 0 0,-1 1 1 0 0,1-1-1 0 0,-1 1 1 0 0,0-1-1 0 0,0 1 0 0 0,1 0 1 0 0,-1 0-1 0 0,0-1 0 0 0,-1 1 1 0 0,1 0-1 0 0,0 0-30 0 0,3 38 106 0 0,-2 0-1 0 0,-1 0 0 0 0,-2 0 1 0 0,-2 0-1 0 0,-1-1 0 0 0,-3 1 1 0 0,-1-1-1 0 0,-1 0 0 0 0,-3-1 1 0 0,-1 0-1 0 0,-2-1 1 0 0,-3 4-106 0 0,-77 179 132 0 0,87-197-42 0 0,8-23-83 0 0,0 0 16 0 0,0 0 1 0 0,0 0-2 0 0,0 0 24 0 0,0 0 11 0 0,1-22 368 0 0,73-132-329 0 0,122-143-166 0 0,-99 183 111 0 0,-51 90-192 0 0,-46 43 141 0 0,-14 114 102 0 0,-21 161-55 0 0,35-265-118 0 0,75-136 57 0 0,88-135 6 0 0,-133 202 12 0 0,-21 27-3 0 0,0 0 0 0 0,1 1 1 0 0,0 0-1 0 0,0 1 0 0 0,1 0 1 0 0,1 0-1 0 0,0 2 0 0 0,7-6 9 0 0,-12 51-66 0 0,-36 162 285 0 0,17-141-104 0 0,-54 207 352 0 0,59-209-380 0 0,7-55-98 0 0,0 0 20 0 0,0 0 22 0 0,0 0-9 0 0,0 0-9 0 0,0 0-28 0 0,0 0 22 0 0,0 0 2 0 0,0 0 2 0 0,0 0 12 0 0,0 0-3 0 0,0 0-35 0 0,0 0 16 0 0,0 0 13 0 0,0 0 18 0 0,0 0-11 0 0,0 0-28 0 0,0 0-19 0 0,0 0-4 0 0,0 0-22 0 0,0 0-43 0 0,0 0-50 0 0,0 0-91 0 0,0 0-137 0 0,0 0-239 0 0,7-3-4067 0 0,-2 0-2589 0 0,-5 3 4474 0 0,2-1-9650 0 0</inkml:trace>
  <inkml:trace contextRef="#ctx0" brushRef="#br0" timeOffset="4109.769">1617 773 2993 0 0,'0'0'3782'0'0,"0"0"-1664"0"0,0 0-733 0 0,0 0-42 0 0,0 0 125 0 0,0 0 73 0 0,0 0-89 0 0,0 0-266 0 0,0 0-311 0 0,0 0-227 0 0,0 0-136 0 0,0 0-69 0 0,0 0 13 0 0,2 0-292 0 0,4 4 5937 0 0,-8 3-6003 0 0,1 1 1 0 0,-1-1-1 0 0,-1 0 0 0 0,1 1 1 0 0,-1-1-1 0 0,0-1 0 0 0,-1 1 1 0 0,0 0-1 0 0,0-1 1 0 0,0 0-1 0 0,-1 0 0 0 0,0 0 1 0 0,0 0-99 0 0,-21 31 212 0 0,23-33-195 0 0,-28 86 329 0 0,75-84 19 0 0,-22-10-2403 0 0,-30-8-3289 0 0,0 0-6877 0 0,7 11 3087 0 0</inkml:trace>
  <inkml:trace contextRef="#ctx0" brushRef="#br0" timeOffset="5111.844">1665 500 0 0 0,'0'0'467'0'0,"0"0"632"0"0,0 0 225 0 0,0 0 96 0 0,0 0 71 0 0,0 0 16 0 0,0 0 8 0 0,0 0-14 0 0,0 0-42 0 0,0 0-91 0 0,-2-8 555 0 0,1 6 1656 0 0,0 2 3912 0 0,-65 28-6995 0 0,62-27 6 0 0,4-1-464 0 0,0 0-26 0 0,0 0 28 0 0,0 0-10 0 0,0 0-1 0 0,0 0 21 0 0,0 0-6 0 0,0 0-20 0 0,0 0 4 0 0,0 0 1 0 0,0 0 8 0 0,0 0-22 0 0,0 0 0 0 0,0 0 25 0 0,0 0 0 0 0,0 0 0 0 0,0 0 21 0 0,0 0-12 0 0,0 0-6 0 0,0 0 29 0 0,0 0 8 0 0,0 0 5 0 0,0 0 19 0 0,2 2 21 0 0,3-1-4368 0 0,2-1 217 0 0,-3 0-2748 0 0,0 0-5303 0 0</inkml:trace>
  <inkml:trace contextRef="#ctx0" brushRef="#br0" timeOffset="6082.581">1954 224 0 0 0,'0'0'1656'0'0,"0"0"289"0"0,0 0 193 0 0,0 0-7 0 0,0 0-216 0 0,0 0-236 0 0,0 0-168 0 0,0 0-116 0 0,0 0-71 0 0,0 0-78 0 0,0 0-103 0 0,0 0-138 0 0,-5-1-121 0 0,-16-4-96 0 0,16 4-71 0 0,5 1-52 0 0,0 0-47 0 0,0 0-80 0 0,0 0-91 0 0,0 0-54 0 0,0 0-80 0 0,0 0-32 0 0,0 0-16 0 0,0 0-31 0 0,0 0-9 0 0,30-11 1022 0 0,21-2-947 0 0,1 2 0 0 0,1 2-1 0 0,-1 3 1 0 0,1 2 0 0 0,7 3-300 0 0,-58 1 4 0 0,1 1-1 0 0,-1 0 1 0 0,0 0 0 0 0,0 0-1 0 0,1 0 1 0 0,-1 1 0 0 0,0-1-1 0 0,0 1 1 0 0,-1-1 0 0 0,1 1-1 0 0,0 0 1 0 0,0-1 0 0 0,-1 1-1 0 0,1 0 1 0 0,-1 0 0 0 0,1 0-1 0 0,-1 1 1 0 0,0-1 0 0 0,0 0-1 0 0,0 0 1 0 0,0 1 0 0 0,-1-1-1 0 0,1 0 1 0 0,0 1 0 0 0,-1-1-1 0 0,0 1 1 0 0,1-1 0 0 0,-1 0-1 0 0,0 1 1 0 0,0-1-1 0 0,-1 1 1 0 0,1-1 0 0 0,0 1-1 0 0,-1-1 1 0 0,0 0 0 0 0,1 1-1 0 0,-1-1 1 0 0,0 0 0 0 0,0 1-1 0 0,0-1 1 0 0,0 0 0 0 0,-1 0-1 0 0,1 0 1 0 0,-1 0 0 0 0,1 0-1 0 0,-1 0 1 0 0,-1 1-4 0 0,-44 62 85 0 0,-3-2 0 0 0,-3-2-1 0 0,-24 19-84 0 0,57-59 17 0 0,-12 11 15 0 0,20-22-23 0 0,0 1 0 0 0,1 1 0 0 0,1 0 0 0 0,0 1 0 0 0,0 0 0 0 0,1 0 0 0 0,1 1 0 0 0,-3 6-9 0 0,10-18 2 0 0,1-1 0 0 0,-1 0 0 0 0,0 0 1 0 0,1 0-1 0 0,-1 1 0 0 0,1-1 0 0 0,0 0 0 0 0,-1 1 1 0 0,1-1-1 0 0,0 0 0 0 0,0 1 0 0 0,0-1 1 0 0,0 0-1 0 0,0 1 0 0 0,0-1 0 0 0,0 0 0 0 0,0 1 1 0 0,1-1-1 0 0,-1 0 0 0 0,0 1 0 0 0,1-1 0 0 0,-1 0 1 0 0,1 0-1 0 0,0 0 0 0 0,-1 1 0 0 0,1-1 0 0 0,0 0 1 0 0,-1 0-1 0 0,1 0 0 0 0,0 0 0 0 0,0 0 0 0 0,0 0 1 0 0,0 0-1 0 0,0 0 0 0 0,0-1 0 0 0,1 1 0 0 0,-1 0 1 0 0,0-1-1 0 0,0 1 0 0 0,0-1 0 0 0,1 1 1 0 0,-1-1-1 0 0,0 1 0 0 0,1-1-2 0 0,65 5 496 0 0,-53-5-372 0 0,274-30 1102 0 0,-288 30-1227 0 0,0-3-14 0 0,0 2-10 0 0,0 1 3 0 0,0 0-24 0 0,0 0 16 0 0,0 0-23 0 0,-22-14-3389 0 0,0 3-1680 0 0,7 6-5486 0 0,10 2-720 0 0</inkml:trace>
  <inkml:trace contextRef="#ctx0" brushRef="#br0" timeOffset="6395.828">1757 552 11787 0 0,'0'0'1929'0'0,"0"0"-360"0"0,0 0-18 0 0,0 0 45 0 0,0 0-46 0 0,0 0-215 0 0,0 0-305 0 0,0 0-245 0 0,0 0-163 0 0,0 0-101 0 0,0 0-33 0 0,0 0-16 0 0,0 0-10 0 0,10-5 9 0 0,99-27 1170 0 0,178 32-144 0 0,-234 9-2830 0 0,-44-5-2842 0 0,-2 1-3716 0 0,-5-5-4487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66 108 0 0 0,'0'0'1004'0'0,"0"0"758"0"0,0 0 492 0 0,0 0 237 0 0,0 0-5 0 0,0 0-206 0 0,0 0-298 0 0,0 0-279 0 0,0 0-203 0 0,0 0-139 0 0,-4-14-130 0 0,-15-43-127 0 0,12 44 3420 0 0,2 29-4232 0 0,5-16-110 0 0,-20 127 534 0 0,20-125-707 0 0,-4 24 52 0 0,1 0-1 0 0,1 0 1 0 0,1 0-1 0 0,1 0 1 0 0,2 0-1 0 0,1 0 1 0 0,0 0-1 0 0,2 0 1 0 0,1-1-1 0 0,1 1 1 0 0,2-2-1 0 0,0 1 1 0 0,1-1-1 0 0,2 0 1 0 0,7 10-61 0 0,-16-30 15 0 0,-1-1 0 0 0,1-1 1 0 0,0 1-1 0 0,0 0 0 0 0,0-1 1 0 0,1 1-1 0 0,-1-1 1 0 0,1 0-1 0 0,-1 0 0 0 0,1 0 1 0 0,0-1-1 0 0,-1 1 0 0 0,1-1 1 0 0,0 0-1 0 0,0 0 1 0 0,0 0-1 0 0,0-1 0 0 0,0 1 1 0 0,0-1-1 0 0,0 0 0 0 0,0 0 1 0 0,0-1-1 0 0,0 1 0 0 0,0-1 1 0 0,0 1-1 0 0,0-1 1 0 0,0-1-1 0 0,0 1 0 0 0,0-1 1 0 0,-1 1-1 0 0,1-1 0 0 0,-1 0 1 0 0,1 0-1 0 0,-1 0 1 0 0,0-1-1 0 0,1 1 0 0 0,-1-1 1 0 0,-1 0-1 0 0,1 0 0 0 0,0 0 1 0 0,-1 0-1 0 0,2-3-15 0 0,25-29 76 0 0,-2-2 0 0 0,-1-1 1 0 0,-2-1-1 0 0,-2-1 0 0 0,-1-1 0 0 0,-3-1 1 0 0,2-8-77 0 0,-8 13 48 0 0,-12 36-26 0 0,0 1 0 0 0,0 0-24 0 0,7 23-198 0 0,16 44 186 0 0,-17-42 15 0 0,2-1-1 0 0,1 1 0 0 0,1-1 1 0 0,1-1-1 0 0,1 0 1 0 0,1 0-1 0 0,1-2 0 0 0,13 17 0 0 0,-14-23 13 0 0,-8-7-14 0 0,0-1 1 0 0,1 1-1 0 0,0-1 0 0 0,0 0 0 0 0,1 0 0 0 0,0-1 1 0 0,0 0-1 0 0,0 0 0 0 0,1-1 0 0 0,0 0 0 0 0,0 0 1 0 0,0-1-1 0 0,1 0 0 0 0,0 0 0 0 0,-1-1 0 0 0,1 0 1 0 0,0-1-1 0 0,1 0 0 0 0,-1 0 0 0 0,0-1 0 0 0,4 0 1 0 0,-5-4 30 0 0,-1 0 0 0 0,0-1 0 0 0,0 0 0 0 0,0-1 0 0 0,-1 1-1 0 0,0-1 1 0 0,0-1 0 0 0,0 1 0 0 0,0-1 0 0 0,-1 0 0 0 0,0 0-1 0 0,0-1 1 0 0,0 1 0 0 0,-1-1 0 0 0,0 0 0 0 0,-1 0-1 0 0,2-4-29 0 0,-2 6 24 0 0,20-29 101 0 0,-2-1-1 0 0,-2-1 1 0 0,0 0-1 0 0,-3-2 1 0 0,-1 0-1 0 0,-2-1 1 0 0,-2 0-1 0 0,-1 0 1 0 0,-2-2-1 0 0,-2 1 0 0 0,-1-1 1 0 0,-2-31-125 0 0,-9 55-155 0 0,8 34-952 0 0,25 40-1575 0 0,-17-38-638 0 0,1-1-3436 0 0,-10-15 5007 0 0,4 6-10501 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8434 0 0,'0'0'1974'0'0,"0"0"15"0"0,0 0 218 0 0,0 0-6 0 0,0 0-203 0 0,0 0-257 0 0,0 0-299 0 0,0 0-283 0 0,0 0-194 0 0,31-16-176 0 0,99-50-152 0 0,-123 63-538 0 0,0 0-1 0 0,0 0 1 0 0,-1 0 0 0 0,1-1-1 0 0,-1 0 1 0 0,0 0 0 0 0,0 0-1 0 0,0-1 1 0 0,0 0 0 0 0,-1 0-1 0 0,0-1 1 0 0,0 1 0 0 0,0-1-1 0 0,-1 0 1 0 0,1-2-99 0 0,3-6 182 0 0,-3 9-82 0 0,-1-2 0 0 0,0 1 0 0 0,-1 0 0 0 0,1-1 0 0 0,-1 1 0 0 0,-1-1 0 0 0,1 0 0 0 0,-1 0 0 0 0,0 0 0 0 0,-1 0 0 0 0,0-1 0 0 0,0 1 0 0 0,0 0 0 0 0,-1-1 0 0 0,-1-4-100 0 0,0 9 17 0 0,-1 0 1 0 0,0 0-1 0 0,0 0 0 0 0,0 0 0 0 0,-1 0 0 0 0,1 0 0 0 0,-1 0 1 0 0,1 1-1 0 0,-1-1 0 0 0,0 1 0 0 0,0 0 0 0 0,0 0 1 0 0,0 0-1 0 0,0 0 0 0 0,-1 1 0 0 0,1-1 0 0 0,-1 1 1 0 0,1 0-1 0 0,-1 0 0 0 0,1 0 0 0 0,-1 0 0 0 0,1 1 0 0 0,-1-1 1 0 0,0 1-1 0 0,0 0 0 0 0,1 0 0 0 0,-3 0-17 0 0,-6 3-5 0 0,1 1-1 0 0,-1-1 0 0 0,1 2 0 0 0,0 0 1 0 0,0 0-1 0 0,0 1 0 0 0,1 0 0 0 0,0 1 1 0 0,0 0-1 0 0,0 0 0 0 0,1 1 0 0 0,0 1 1 0 0,1-1-1 0 0,0 2 0 0 0,0-1 1 0 0,1 1-1 0 0,0 0 0 0 0,1 0 0 0 0,0 1 1 0 0,1 0-1 0 0,0 0 0 0 0,0 0 0 0 0,1 1 1 0 0,1-1-1 0 0,0 1 0 0 0,1 0 1 0 0,0 0 5 0 0,-1-5 2 0 0,2 0 1 0 0,-1 0-1 0 0,1 0 1 0 0,0 0 0 0 0,0 0-1 0 0,1 0 1 0 0,0 0 0 0 0,0 0-1 0 0,0 0 1 0 0,1 0-1 0 0,0 0 1 0 0,1 0 0 0 0,0 0-1 0 0,0-1 1 0 0,0 1 0 0 0,1 0-1 0 0,0-1 1 0 0,0 0 0 0 0,0 0-1 0 0,1 0 1 0 0,0 0-1 0 0,0 0 1 0 0,1-1 0 0 0,-1 1-1 0 0,1-1 1 0 0,1-1 0 0 0,-1 1-1 0 0,1-1 1 0 0,-1 0 0 0 0,1 0-1 0 0,0 0 1 0 0,0-1-1 0 0,1 0 1 0 0,-1 0 0 0 0,1-1-1 0 0,0 1 1 0 0,-1-2 0 0 0,1 1-1 0 0,5 0-2 0 0,9-1-20 0 0,1 0-1 0 0,-1-1 0 0 0,0-2 1 0 0,1 0-1 0 0,-1-1 1 0 0,0-1-1 0 0,-1-1 0 0 0,1-1 1 0 0,13-7 20 0 0,1 1-693 0 0,3-2-2397 0 0,-14 4-5869 0 0,-9 2-4079 0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545 612 1120 0 0,'0'0'2155'0'0,"0"0"-200"0"0,0 0-118 0 0,0 0-13 0 0,0 0-21 0 0,0 0-138 0 0,0 0-180 0 0,0 0-220 0 0,0 0-219 0 0,0 0-153 0 0,0 0-117 0 0,-22 0-75 0 0,-73 1-34 0 0,18 20 850 0 0,59-11-1109 0 0,-9 3-168 0 0,1 0 1 0 0,0 2 0 0 0,1 1 0 0 0,0 1 0 0 0,2 1-1 0 0,0 1 1 0 0,1 1 0 0 0,1 1 0 0 0,0 1 0 0 0,2 1 0 0 0,1 1-1 0 0,-3 5-240 0 0,16-20 10 0 0,0 1 0 0 0,1-1 0 0 0,0 1 0 0 0,0 0-1 0 0,1 0 1 0 0,0 0 0 0 0,1 0 0 0 0,0 0-1 0 0,0 1 1 0 0,2-1 0 0 0,-1 0 0 0 0,1 1 0 0 0,0-1-1 0 0,1 1 1 0 0,1 0-10 0 0,0-6 19 0 0,1-1 0 0 0,-1 0 0 0 0,1 0 0 0 0,0-1 0 0 0,1 1 0 0 0,-1-1 0 0 0,1 1 0 0 0,-1-1 0 0 0,1 0 0 0 0,0-1 0 0 0,0 1 0 0 0,0-1 0 0 0,0 1 0 0 0,1-1 0 0 0,-1 0 0 0 0,1-1 0 0 0,-1 1 1 0 0,1-1-1 0 0,0 0 0 0 0,-1 0 0 0 0,1 0 0 0 0,0-1 0 0 0,0 0 0 0 0,-1 0 0 0 0,1 0 0 0 0,0 0 0 0 0,0-1 0 0 0,0 0 0 0 0,-1 0 0 0 0,1 0 0 0 0,1-1-19 0 0,-3 2 25 0 0,15-5 88 0 0,0 0 0 0 0,-1-1 0 0 0,0-1 0 0 0,0-1 0 0 0,0-1 0 0 0,-1 0 1 0 0,0-1-1 0 0,-1 0 0 0 0,-1-2 0 0 0,1 1 0 0 0,-2-2 0 0 0,1 0 0 0 0,-2-1 0 0 0,0 0 0 0 0,8-12-113 0 0,19-23 110 0 0,-1-1 0 0 0,-3-2 0 0 0,-2-2 0 0 0,3-10-110 0 0,-19 31 27 0 0,-17 33-72 0 0,0 0-17 0 0,0 8-118 0 0,-6 256-16 0 0,6-257 194 0 0,0 0 0 0 0,1 0 1 0 0,0 0-1 0 0,0 1 0 0 0,1-1 0 0 0,0 0 0 0 0,0 0 0 0 0,0-1 0 0 0,1 1 0 0 0,0 0 0 0 0,1-1 0 0 0,-1 0 0 0 0,1 1 0 0 0,0-2 0 0 0,1 1 0 0 0,0 0 0 0 0,0-1 0 0 0,0 0 0 0 0,0 0 1 0 0,1 0-1 0 0,-1-1 0 0 0,1 0 0 0 0,1 0 0 0 0,-1 0 0 0 0,0-1 0 0 0,1 0 0 0 0,0 0 0 0 0,-1-1 0 0 0,1 0 0 0 0,0 0 0 0 0,1 0 0 0 0,-1-1 0 0 0,0 0 0 0 0,0 0 0 0 0,0-1 1 0 0,1 0-1 0 0,-1-1 0 0 0,0 1 0 0 0,0-1 0 0 0,1-1 0 0 0,-1 1 0 0 0,0-1 0 0 0,0 0 0 0 0,-1-1 2 0 0,24-16 60 0 0,-2-2 0 0 0,-1-1 0 0 0,0-1 0 0 0,-2-1 0 0 0,-1-1 0 0 0,-1-2 0 0 0,18-25-60 0 0,-17 23 36 0 0,11-14-7 0 0,-2-1-1 0 0,-2-1 1 0 0,-2-2-1 0 0,-2 0 1 0 0,-2-2-1 0 0,-2-2 1 0 0,-3 0-1 0 0,12-46-28 0 0,-22 59 7 0 0,-1 0-1 0 0,-2 0 1 0 0,-2-1 0 0 0,-2 1-1 0 0,-2-35-6 0 0,0 69-1 0 0,-1 1 0 0 0,0 0-1 0 0,0 0 1 0 0,-1-1-1 0 0,1 1 1 0 0,-1 0-1 0 0,0 0 1 0 0,0 0-1 0 0,0-1 1 0 0,0 1-1 0 0,0 0 1 0 0,-1 0-1 0 0,1 1 1 0 0,-1-1-1 0 0,0 0 1 0 0,1 0-1 0 0,-1 1 1 0 0,-1-1-1 0 0,1 1 1 0 0,0 0 0 0 0,-1 0-1 0 0,1 0 1 0 0,-1 0-1 0 0,0 0 1 0 0,1 0-1 0 0,-1 0 1 0 0,0 1-1 0 0,0 0 1 0 0,0-1-1 0 0,0 1 1 0 0,0 0-1 0 0,-1 1 1 0 0,1-1-1 0 0,0 0 1 0 0,0 1-1 0 0,0 0 1 0 0,-1 0-1 0 0,1 0 1 0 0,0 0 0 0 0,0 0-1 0 0,-1 1 1 0 0,1-1-1 0 0,0 1 1 0 0,0 0-1 0 0,0 0 1 0 0,0 0-1 0 0,0 1 1 0 0,-1 0 1 0 0,-9 8-13 0 0,0 0 1 0 0,2 2 0 0 0,-1-1-1 0 0,1 2 1 0 0,1-1-1 0 0,0 2 1 0 0,1-1-1 0 0,0 1 1 0 0,2 0 0 0 0,-1 1-1 0 0,2 0 1 0 0,0 0-1 0 0,-4 14 13 0 0,-3 7 4 0 0,0 2-1 0 0,3 0 1 0 0,1 0-1 0 0,2 1 1 0 0,2 0-1 0 0,1 0 1 0 0,2 0-1 0 0,2 1 1 0 0,1-1-1 0 0,6 27-3 0 0,-3-47 22 0 0,1 0 0 0 0,1 0 0 0 0,1 0-1 0 0,0-1 1 0 0,2 0 0 0 0,0-1 0 0 0,0 0 0 0 0,2 0 0 0 0,0-1 0 0 0,1-1-1 0 0,1 0 1 0 0,0 0 0 0 0,7 4-22 0 0,31 16 112 0 0,-51-35-100 0 0,0 0-45 0 0,20-43-3787 0 0,-2 21-7195 0 0,-13 17-680 0 0</inkml:trace>
  <inkml:trace contextRef="#ctx0" brushRef="#br0" timeOffset="484.219">1845 567 3465 0 0,'0'0'3210'0'0,"0"0"-940"0"0,0 0-411 0 0,0 0-6 0 0,0 0 13 0 0,0 0-127 0 0,0 0-231 0 0,0 0-307 0 0,0 0-250 0 0,0 0-161 0 0,0 0-88 0 0,0 0-78 0 0,-16-2-48 0 0,-119-7 1215 0 0,130 10-1742 0 0,-1-1-1 0 0,0 1 0 0 0,1 0 0 0 0,-1 1 1 0 0,0-1-1 0 0,1 1 0 0 0,0 0 1 0 0,-1 0-1 0 0,1 1 0 0 0,0 0 0 0 0,0 0 1 0 0,1 0-1 0 0,-1 0 0 0 0,0 1 1 0 0,1 0-1 0 0,0 0 0 0 0,0 0 0 0 0,0 0 1 0 0,1 1-1 0 0,-1-1 0 0 0,1 1 1 0 0,0 0-1 0 0,0 0 0 0 0,1 0 0 0 0,-1 0 1 0 0,1 1-1 0 0,0-1 0 0 0,1 1 1 0 0,-1 3-49 0 0,4-2 7 0 0,0-1 0 0 0,1 0 0 0 0,0 1 0 0 0,0-1 0 0 0,0 0 0 0 0,1 0 1 0 0,0-1-1 0 0,0 1 0 0 0,1-1 0 0 0,-1 0 0 0 0,1 0 0 0 0,0-1 1 0 0,0 1-1 0 0,1-1 0 0 0,0 0 0 0 0,-1 0 0 0 0,1-1 0 0 0,0 0 1 0 0,1 0-1 0 0,-1 0 0 0 0,0-1 0 0 0,4 1-7 0 0,29 18 129 0 0,-32-17-72 0 0,-1 0 1 0 0,0 0-1 0 0,1 0 0 0 0,-1 1 0 0 0,-1 0 0 0 0,1 0 0 0 0,-1 0 1 0 0,0 1-1 0 0,0 0 0 0 0,-1 0 0 0 0,0 0 0 0 0,0 1 0 0 0,0-1 1 0 0,-1 1-1 0 0,0 0 0 0 0,0 0 0 0 0,0 0 0 0 0,-1 1 1 0 0,0-1-1 0 0,-1 0 0 0 0,0 1 0 0 0,0-1 0 0 0,0 2-57 0 0,-3 0 64 0 0,1-1 0 0 0,-1 0-1 0 0,-1 0 1 0 0,0 0 0 0 0,0 0-1 0 0,0-1 1 0 0,-1 1 0 0 0,0-1 0 0 0,-1 0-1 0 0,1 0 1 0 0,-1 0 0 0 0,-1-1 0 0 0,1 0-1 0 0,-1 0 1 0 0,0 0 0 0 0,0 0-1 0 0,-1-1 1 0 0,0 0 0 0 0,0-1 0 0 0,0 0-1 0 0,0 0 1 0 0,-1 0 0 0 0,0-1-1 0 0,0 0 1 0 0,1 0 0 0 0,-2-1 0 0 0,-5 1-64 0 0,-129 16 134 0 0,141-19-181 0 0,0 0 0 0 0,0 0-1 0 0,-1 0 1 0 0,1 0 0 0 0,0-1 0 0 0,0 1-1 0 0,0-1 1 0 0,0 1 0 0 0,0-1-1 0 0,0 0 1 0 0,0 1 0 0 0,0-1 0 0 0,0 0-1 0 0,0 0 1 0 0,1-1 0 0 0,-1 1-1 0 0,0 0 1 0 0,1-1 0 0 0,-1 1 0 0 0,1-1-1 0 0,-1 1 1 0 0,1-1 0 0 0,0 0-1 0 0,-1 1 1 0 0,1-1 0 0 0,0 0-1 0 0,0 0 1 0 0,0 0 0 0 0,1 0 0 0 0,-1 0-1 0 0,0 0 1 0 0,1 0 0 0 0,-1 0-1 0 0,1 0 1 0 0,0 0 0 0 0,0 0 0 0 0,0 0-1 0 0,0-1 48 0 0,5-24-4968 0 0,10 2-5302 0 0,-6 17-1677 0 0</inkml:trace>
  <inkml:trace contextRef="#ctx0" brushRef="#br0" timeOffset="849.016">2243 744 9738 0 0,'0'0'4193'0'0,"0"0"-1781"0"0,0 0-646 0 0,0 0-99 0 0,0 0-118 0 0,0 0-197 0 0,0 0-277 0 0,0 0-286 0 0,0 0-179 0 0,0 0-170 0 0,0 0-135 0 0,0 0-91 0 0,0 0-85 0 0,-12 6-45 0 0,-35 19-17 0 0,43-23-61 0 0,1 1-1 0 0,0 0 1 0 0,0 0 0 0 0,0 0 0 0 0,0 0 0 0 0,0 0 0 0 0,1 1 0 0 0,-1-1-1 0 0,1 1 1 0 0,0 0 0 0 0,0 0 0 0 0,0 0 0 0 0,1 0 0 0 0,-1 0 0 0 0,1 0 0 0 0,0 0-1 0 0,0 0 1 0 0,0 4-6 0 0,-3 11 15 0 0,1-13-13 0 0,0 1 0 0 0,1-1 0 0 0,-1 1 0 0 0,2 0 0 0 0,-1 0 1 0 0,1 0-1 0 0,0-1 0 0 0,0 1 0 0 0,1 0 0 0 0,0 0 0 0 0,0 0 1 0 0,1 0-1 0 0,0 0 0 0 0,0 0 0 0 0,0 0 0 0 0,1 0 1 0 0,0-1-1 0 0,1 1 0 0 0,-1 0 0 0 0,1-1 0 0 0,1 0 0 0 0,-1 0 1 0 0,1 0-1 0 0,0 0 0 0 0,0-1 0 0 0,1 1 0 0 0,-1-1 0 0 0,1 0 1 0 0,0 0-1 0 0,1-1 0 0 0,-1 0 0 0 0,1 0 0 0 0,0 0 0 0 0,0 0 1 0 0,0-1-1 0 0,0 0 0 0 0,1 0 0 0 0,-1-1 0 0 0,1 0 0 0 0,6 1-2 0 0,-6-2 82 0 0,0-1-1 0 0,-1 0 0 0 0,1 0 1 0 0,0-1-1 0 0,0 0 0 0 0,0 0 1 0 0,0 0-1 0 0,-1-1 0 0 0,1 0 0 0 0,-1-1 1 0 0,1 1-1 0 0,-1-1 0 0 0,0 0 1 0 0,0-1-1 0 0,0 0 0 0 0,0 0 1 0 0,-1 0-1 0 0,1 0 0 0 0,-1-1 1 0 0,0 0-1 0 0,-1 0 0 0 0,1 0 0 0 0,-1-1 1 0 0,0 0-1 0 0,-1 1 0 0 0,1-1 1 0 0,-1-1-1 0 0,0 1 0 0 0,0 0 1 0 0,-1-1-1 0 0,0 1 0 0 0,1-5-81 0 0,0 1-8 0 0,0 0-1 0 0,0-1 1 0 0,-1 1-1 0 0,-1 0 0 0 0,1-1 1 0 0,-2 0-1 0 0,0 1 1 0 0,0-1-1 0 0,0 1 1 0 0,-2-1-1 0 0,1 1 1 0 0,-1 0-1 0 0,-1-1 1 0 0,0 1-1 0 0,0 0 0 0 0,-1 0 1 0 0,0 1-1 0 0,-1-1 1 0 0,0 1-1 0 0,0 0 1 0 0,-1 0-1 0 0,-1 1 1 0 0,1-1-1 0 0,-1 1 0 0 0,0 1 1 0 0,-1-1-1 0 0,0 2 1 0 0,0-1-1 0 0,-1 1 1 0 0,0 0-1 0 0,0 0 1 0 0,0 1-1 0 0,0 1 1 0 0,-7-3 8 0 0,-34 1-2178 0 0,18 8-5253 0 0,23 1-4826 0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2745 0 0,'0'0'1596'0'0,"0"0"-146"0"0,0 0 119 0 0,0 0 241 0 0,0 0 137 0 0,0 0-28 0 0,0 0-189 0 0,0 0-333 0 0,0 0-322 0 0,0 0-226 0 0,0 0-147 0 0,0 0-112 0 0,26-21-34 0 0,78-68-32 0 0,-53 29 411 0 0,15-116 1293 0 0,-43 100-1215 0 0,-20 138-144 0 0,-33 288 111 0 0,1 304-437 0 0,14-555-470 0 0,28-169 1216 0 0,5 40-1286 0 0,0-1 0 0 0,2 2 1 0 0,1 1-1 0 0,2 0 0 0 0,0 2 0 0 0,2 0 1 0 0,1 2-1 0 0,0 1 0 0 0,2 1 1 0 0,1 1-1 0 0,1 2 0 0 0,0 1 0 0 0,6-1-3 0 0,-35 19 6 0 0,1 0-1 0 0,-1 1 1 0 0,1 0-1 0 0,-1-1 1 0 0,1 1-1 0 0,-1 0 1 0 0,1 0 0 0 0,-1 0-1 0 0,0 0 1 0 0,1 0-1 0 0,-1 0 1 0 0,0 0-1 0 0,0 0 1 0 0,0 0-1 0 0,0 1 1 0 0,0-1-1 0 0,0 0 1 0 0,0 1-1 0 0,0-1 1 0 0,0 1-1 0 0,-1-1 1 0 0,1 1-1 0 0,-1-1 1 0 0,1 1-1 0 0,-1 0 1 0 0,0-1-1 0 0,1 1 1 0 0,-1 0-1 0 0,0-1 1 0 0,0 1-1 0 0,0 0 1 0 0,0-1-1 0 0,0 1 1 0 0,-1-1-1 0 0,1 1 1 0 0,0 0-1 0 0,-1-1 1 0 0,1 1 0 0 0,-1-1-1 0 0,0 1 1 0 0,1-1-1 0 0,-1 1 1 0 0,0-1-1 0 0,-1 1-5 0 0,2 13 19 0 0,-2 81 172 0 0,9 153 159 0 0,2-212-387 0 0,-8-37 13 0 0,-1 0-8 0 0,0 0-17 0 0,0 0-65 0 0,0 0-119 0 0,9-20-4402 0 0,-2 4-5881 0 0,-3 11-1798 0 0</inkml:trace>
  <inkml:trace contextRef="#ctx0" brushRef="#br0" timeOffset="1027.095">1245 817 16259 0 0,'0'0'1467'0'0,"0"0"-222"0"0,0 0 46 0 0,0 0 70 0 0,0 0-98 0 0,0 0-195 0 0,0 0-263 0 0,0 0-192 0 0,0 0-114 0 0,0 0-87 0 0,0 0-72 0 0,0 0-72 0 0,0 0-33 0 0,-15-10-40 0 0,-45-32-30 0 0,58 41-148 0 0,0-1 1 0 0,-1 1-1 0 0,1 0 0 0 0,0 0 1 0 0,-1 0-1 0 0,1 0 1 0 0,-1 1-1 0 0,1-1 0 0 0,-1 0 1 0 0,1 1-1 0 0,-1 0 1 0 0,1 0-1 0 0,-1 0 0 0 0,1 0 1 0 0,-1 0-1 0 0,0 0 1 0 0,1 0-1 0 0,-1 1 0 0 0,1 0 1 0 0,-1-1-1 0 0,1 1 0 0 0,0 0 1 0 0,-1 0-1 0 0,1 0 1 0 0,0 1-1 0 0,0-1 0 0 0,-1 0 1 0 0,0 2-18 0 0,0-1 21 0 0,-10 5-4 0 0,2 1-1 0 0,-1 0 1 0 0,1 0 0 0 0,0 1-1 0 0,0 1 1 0 0,1 0 0 0 0,1 0-1 0 0,0 1 1 0 0,0 0 0 0 0,1 1-1 0 0,0 0 1 0 0,1 0 0 0 0,0 1-1 0 0,1-1 1 0 0,1 1 0 0 0,0 1-1 0 0,1-1 1 0 0,0 1 0 0 0,1 0-1 0 0,0 0 1 0 0,2 0 0 0 0,-1 0-1 0 0,2 0 1 0 0,0 3-17 0 0,0-14 6 0 0,1 1 0 0 0,0-1 0 0 0,0 0 0 0 0,0 0 1 0 0,1 1-1 0 0,-1-1 0 0 0,1 0 0 0 0,-1 0 0 0 0,1 0 0 0 0,0-1 0 0 0,0 1 0 0 0,1 0 0 0 0,-1-1 0 0 0,0 1 1 0 0,1-1-1 0 0,0 0 0 0 0,-1 0 0 0 0,1 0 0 0 0,0 0 0 0 0,0 0 0 0 0,0-1 0 0 0,0 0 0 0 0,0 1 0 0 0,1-1 0 0 0,-1 0 1 0 0,0 0-1 0 0,1-1 0 0 0,-1 1 0 0 0,0-1 0 0 0,1 1 0 0 0,-1-1 0 0 0,1 0 0 0 0,1-1-6 0 0,4 1 54 0 0,0-1-1 0 0,0 0 0 0 0,0 0 1 0 0,-1-1-1 0 0,1 0 0 0 0,0-1 1 0 0,-1 0-1 0 0,0 0 0 0 0,0-1 1 0 0,0 0-1 0 0,0-1 1 0 0,3-2-54 0 0,33-29 124 0 0,-1-3 0 0 0,-3-2 0 0 0,-1-1 1 0 0,-2-2-1 0 0,25-40-124 0 0,-52 102-69 0 0,-9 39 149 0 0,0-26-126 0 0,-1-15 48 0 0,2 0-1 0 0,0-1 1 0 0,1 1-1 0 0,0-1 1 0 0,2 1-1 0 0,-1-1 1 0 0,2 0-1 0 0,0-1 1 0 0,1 1-1 0 0,4 5-1 0 0,-11-18 2 0 0,1-1-1 0 0,-1 1 1 0 0,1-1 0 0 0,0 1-1 0 0,-1-1 1 0 0,1 0 0 0 0,0 1-1 0 0,0-1 1 0 0,0 0 0 0 0,0 1-1 0 0,0-1 1 0 0,0 0 0 0 0,0 0-1 0 0,1 0 1 0 0,-1 0 0 0 0,0 0-1 0 0,1 0 1 0 0,-1 0 0 0 0,0-1-1 0 0,1 1 1 0 0,-1 0 0 0 0,1-1-1 0 0,-1 1 1 0 0,1-1 0 0 0,-1 0-1 0 0,1 1 1 0 0,0-1 0 0 0,-1 0-1 0 0,1 0 1 0 0,-1 0 0 0 0,1 0-1 0 0,0 0 1 0 0,-1 0-1 0 0,1 0 1 0 0,-1-1 0 0 0,1 1-1 0 0,-1-1 1 0 0,1 1 0 0 0,-1-1-1 0 0,1 1 1 0 0,-1-1 0 0 0,1 0-1 0 0,-1 0 1 0 0,0 0 0 0 0,1 0-1 0 0,-1 0 1 0 0,0 0 0 0 0,0 0-1 0 0,1-1-1 0 0,157-293 315 0 0,-114 233-295 0 0,-44 121-47 0 0,-5-35 23 0 0,1 0-1 0 0,2 0 0 0 0,0 1 1 0 0,2-1-1 0 0,0 1 0 0 0,3 5 5 0 0,-2-12 6 0 0,2-1 0 0 0,0 0-1 0 0,1 0 1 0 0,1-1 0 0 0,0 1-1 0 0,1-1 1 0 0,1-1 0 0 0,1 1-1 0 0,0-1 1 0 0,1-1 0 0 0,0 0-1 0 0,4 3-5 0 0,-12-16 4 0 0,0 0 0 0 0,0-1-1 0 0,0 1 1 0 0,0-1-1 0 0,0 1 1 0 0,1-1 0 0 0,-1 0-1 0 0,0 0 1 0 0,0 0-1 0 0,0 0 1 0 0,1 0-1 0 0,-1 0 1 0 0,0-1 0 0 0,0 1-1 0 0,0-1 1 0 0,0 1-1 0 0,1-1 1 0 0,-1 0-1 0 0,0 0 1 0 0,0 0 0 0 0,0 0-1 0 0,-1 0 1 0 0,1-1-1 0 0,0 1 1 0 0,0 0-1 0 0,-1-1 1 0 0,1 1 0 0 0,-1-1-1 0 0,1 0 1 0 0,-1 0-1 0 0,0 1 1 0 0,1-1 0 0 0,-1 0-1 0 0,0 0 1 0 0,0 0-1 0 0,0 0 1 0 0,-1 0-1 0 0,1 0 1 0 0,0-1 0 0 0,-1 1-1 0 0,0 0 1 0 0,1 0-1 0 0,-1 0 1 0 0,0-1-4 0 0,7-9 19 0 0,71-158 525 0 0,-33 50-288 0 0,-42 109-215 0 0,-2 18-1079 0 0,-2-3 13 0 0,-5-11-12090 0 0,6 6 1298 0 0</inkml:trace>
  <inkml:trace contextRef="#ctx0" brushRef="#br0" timeOffset="1471.746">2158 957 9490 0 0,'0'0'2094'0'0,"0"0"-172"0"0,0 0 193 0 0,0 0 40 0 0,0 0-131 0 0,0 0-173 0 0,0 0-332 0 0,0 0-301 0 0,0 0-226 0 0,0 0-216 0 0,31-2-130 0 0,96-10-110 0 0,-70-4 121 0 0,-49 9-489 0 0,13-7 58 0 0,0-1 0 0 0,-1 0 0 0 0,-1-1 0 0 0,-1-2 0 0 0,0 0 0 0 0,-2 0 0 0 0,0-2-1 0 0,13-19-225 0 0,-14-38 219 0 0,-17 74-215 0 0,-1 1-1 0 0,1 0 1 0 0,-1-1 0 0 0,1 1-1 0 0,-1 0 1 0 0,0 0 0 0 0,1 0-1 0 0,-1 1 1 0 0,0-1 0 0 0,0 1-1 0 0,-1-1 1 0 0,1 1-1 0 0,0 0 1 0 0,0 0 0 0 0,0 0-1 0 0,-1 1 1 0 0,1-1 0 0 0,-1 1-1 0 0,1 0 1 0 0,0 0 0 0 0,-1 0-1 0 0,1 0 1 0 0,0 1 0 0 0,-1-1-1 0 0,1 1 1 0 0,0 0 0 0 0,0 0-1 0 0,-1 0 1 0 0,1 0-1 0 0,0 1-3 0 0,-13 5-7 0 0,1 1 0 0 0,0 0 0 0 0,1 1 0 0 0,-1 1 0 0 0,2 0 0 0 0,0 0-1 0 0,0 2 1 0 0,1 0 0 0 0,0 0 0 0 0,1 1 0 0 0,-8 12 7 0 0,9-14 2 0 0,1 2 1 0 0,0-1-1 0 0,1 1 1 0 0,0 0-1 0 0,1 1 1 0 0,1 0-1 0 0,0 0 1 0 0,1 0-1 0 0,0 1 1 0 0,1-1-1 0 0,1 1 1 0 0,0 0-1 0 0,1 1 1 0 0,1-1-1 0 0,0 0 1 0 0,1 0-1 0 0,1 11-2 0 0,3-18 22 0 0,0 0-1 0 0,0 0 1 0 0,1 0-1 0 0,0 0 0 0 0,0-1 1 0 0,1 0-1 0 0,0 0 1 0 0,0 0-1 0 0,1-1 0 0 0,0 0 1 0 0,0 0-1 0 0,0-1 1 0 0,1 0-1 0 0,-1 0 0 0 0,1 0 1 0 0,0-1-1 0 0,1 0 1 0 0,-1-1-1 0 0,1 0 1 0 0,0 0-1 0 0,2-1-21 0 0,10 4 83 0 0,1-1 0 0 0,-1-2-1 0 0,1 0 1 0 0,-1-1 0 0 0,1-1 0 0 0,21-2-83 0 0,-18 1 15 0 0,-11-1-82 0 0,0-1-1 0 0,0 0 1 0 0,0 0-1 0 0,0-2 1 0 0,-1 0-1 0 0,1 0 1 0 0,-1-1 0 0 0,0-1-1 0 0,1-1 68 0 0,10-14-2605 0 0,-19 9-8466 0 0,-5 8-2389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0 0 0,'0'0'387'0'0,"0"0"581"0"0,0 0 272 0 0,0 0 141 0 0,0 0 57 0 0,0 0 43 0 0,0 0 59 0 0,0 0 10 0 0,0 0-50 0 0,-2-2-85 0 0,1 2-818 0 0,-6-4-301 0 0,4-1 4014 0 0,3 4-3604 0 0,21-18 2666 0 0,-15 13-3231 0 0,0 0 1 0 0,1 1-1 0 0,-1 0 1 0 0,1-1 0 0 0,1 2-1 0 0,-1-1 1 0 0,0 1-1 0 0,1 1 1 0 0,0-1-1 0 0,0 1 1 0 0,0 0 0 0 0,0 1-1 0 0,1 0 1 0 0,-1 0-1 0 0,1 1 1 0 0,-1 0-1 0 0,1 1 1 0 0,-1 0 0 0 0,8 0-142 0 0,-11 2 35 0 0,-1 0 0 0 0,0 0 0 0 0,0 0 0 0 0,0 0 1 0 0,0 1-1 0 0,0-1 0 0 0,-1 1 0 0 0,1 0 0 0 0,-1 0 1 0 0,1 0-1 0 0,-1 1 0 0 0,0-1 0 0 0,-1 1 0 0 0,1 0 1 0 0,0-1-1 0 0,-1 1 0 0 0,0 1 0 0 0,0-1 0 0 0,0 0 1 0 0,-1 0-1 0 0,1 1 0 0 0,-1-1 0 0 0,0 2-35 0 0,4 14 89 0 0,-1 0 1 0 0,0 0-1 0 0,-2 0 0 0 0,0 0 0 0 0,-1 0 0 0 0,-1 0 0 0 0,-1 0 1 0 0,-2 8-90 0 0,-4 20 102 0 0,-3 0 0 0 0,-1-1 1 0 0,-3 0-1 0 0,-2 2-102 0 0,0-2 55 0 0,-2 0 0 0 0,-3-1 0 0 0,-1-1 0 0 0,-2-1 0 0 0,-4 3-55 0 0,28-47 8 0 0,0-1 1 0 0,0 1-1 0 0,0-1 1 0 0,0 1-1 0 0,0-1 1 0 0,1 1-1 0 0,-1-1 1 0 0,0 1-1 0 0,0-1 1 0 0,-1 1-1 0 0,1-1 1 0 0,0 1-1 0 0,0 0 0 0 0,0-1 1 0 0,0 1-1 0 0,0-1 1 0 0,0 1-1 0 0,-1-1 1 0 0,1 1-1 0 0,0-1 1 0 0,0 1-1 0 0,-1 0 1 0 0,1-1-1 0 0,0 1 1 0 0,0 0-1 0 0,-1-1 1 0 0,1 1-1 0 0,-1 0 1 0 0,1-1-1 0 0,0 1 1 0 0,-1 0-1 0 0,1 0 1 0 0,-1-1-1 0 0,1 1 0 0 0,0 0 1 0 0,-1 0-1 0 0,1 0 1 0 0,-1 0-1 0 0,1-1 1 0 0,-1 1-1 0 0,1 0 1 0 0,-1 0-1 0 0,1 0 1 0 0,-1 0-1 0 0,1 0 1 0 0,-1 0-1 0 0,1 0 1 0 0,0 0-1 0 0,-1 1 1 0 0,1-1-1 0 0,-1 0 1 0 0,1 0-1 0 0,-1 0 1 0 0,1 0-1 0 0,-1 1 0 0 0,1-1 1 0 0,0 0-1 0 0,-1 0 1 0 0,1 1-1 0 0,-1-1 1 0 0,1 0-1 0 0,0 1 1 0 0,-1-1-1 0 0,1 0 1 0 0,0 1-1 0 0,-1-1-8 0 0,-3-41 540 0 0,8 17-538 0 0,0 0 0 0 0,1 1 0 0 0,1 0-1 0 0,2 0 1 0 0,0 1 0 0 0,1-1 0 0 0,1 2 0 0 0,1 0 0 0 0,1 0 0 0 0,1 1 0 0 0,12-13-2 0 0,6-12 11 0 0,3 2 0 0 0,2 1 0 0 0,1 2 0 0 0,13-8-11 0 0,-45 43-3 0 0,4-5 0 0 0,0 0 0 0 0,1 1 0 0 0,1 0 0 0 0,0 0-1 0 0,0 2 1 0 0,0-1 0 0 0,1 1 0 0 0,0 1 0 0 0,0 0-1 0 0,13-4 4 0 0,-23 10 0 0 0,-1 0 0 0 0,0-1 0 0 0,0 1-1 0 0,1 0 1 0 0,-1 0 0 0 0,0 1-1 0 0,1-1 1 0 0,-1 0 0 0 0,0 0 0 0 0,0 1-1 0 0,1-1 1 0 0,-1 0 0 0 0,0 1 0 0 0,0-1-1 0 0,0 1 1 0 0,0 0 0 0 0,0-1 0 0 0,0 1-1 0 0,0 0 1 0 0,0 0 0 0 0,0 0-1 0 0,0-1 1 0 0,0 1 0 0 0,0 0 0 0 0,0 0-1 0 0,0 0 1 0 0,-1 0 0 0 0,1 1 0 0 0,-1-1-1 0 0,1 0 1 0 0,-1 0 0 0 0,1 0-1 0 0,-1 0 1 0 0,1 1 0 0 0,-1-1 0 0 0,0 0-1 0 0,0 0 1 0 0,0 1 0 0 0,0-1 0 0 0,0 0 0 0 0,3 63 124 0 0,-3-50-107 0 0,-2 37 24 0 0,-3 0-1 0 0,-2-1 1 0 0,-2 0 0 0 0,-2 0-1 0 0,-2-1 1 0 0,-19 43-41 0 0,-16 20 43 0 0,66-164-51 0 0,18-14 10 0 0,3 2 1 0 0,3 2-1 0 0,2 1 0 0 0,3 3 1 0 0,18-15-3 0 0,72-40-56 0 0,-112 105 90 0 0,-25 8-47 0 0,-12 141 128 0 0,-20 101 228 0 0,14-132-69 0 0,14-94-231 0 0,2 8 888 0 0,2-24-939 0 0,0 0 29 0 0,0 0 31 0 0,0 0-57 0 0,0 0-15 0 0,0 0-6 0 0,0 0 17 0 0,0 0 16 0 0,0 0 6 0 0,0 0-8 0 0,0 0-9 0 0,0 0 24 0 0,0 26 31 0 0,-2 14 87 0 0,2-39-125 0 0,0-1-25 0 0,0 0 24 0 0,0 0-8 0 0,0 0-25 0 0,0 0 11 0 0,0 0 20 0 0,0 0 14 0 0,0 0-10 0 0,0 0 1 0 0,0 0-20 0 0,0 0 5 0 0,0 0-8 0 0,0 0 13 0 0,0 0 4 0 0,0 0-14 0 0,0 0 17 0 0,0 0 8 0 0,0 0-8 0 0,0 0-1 0 0,0 0-18 0 0,0 0-9 0 0,0 0 15 0 0,0 0-3 0 0,0 0 24 0 0,0 0-11 0 0,0 0-17 0 0,0 0-7 0 0,0 0 26 0 0,0 0 6 0 0,0 0-17 0 0,0 0 7 0 0,0 0 0 0 0,0 0-27 0 0,-3-5-721 0 0,-3-9-4977 0 0,6 8 1970 0 0,0 1-4319 0 0,0-2-4094 0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173 882 8930 0 0,'0'0'3377'0'0,"0"0"-1420"0"0,0 0-503 0 0,0 0 2 0 0,0 0 14 0 0,0 0-74 0 0,0 0-247 0 0,0 0-355 0 0,0 0-292 0 0,0 0-117 0 0,0 0-2 0 0,0 0 45 0 0,-3 11 48 0 0,-9 89 791 0 0,7-14-469 0 0,-3 0 0 0 0,-4-1 0 0 0,-18 63-798 0 0,40-234 1762 0 0,10 35-1749 0 0,3 1 1 0 0,2 1 0 0 0,2 1 0 0 0,2 1 0 0 0,2 2-1 0 0,36-40-13 0 0,-45 58 24 0 0,-15 16-22 0 0,0 1 0 0 0,1 0 0 0 0,1 1 1 0 0,-1 0-1 0 0,1 0 0 0 0,1 1 0 0 0,0 0 0 0 0,0 0 1 0 0,0 1-1 0 0,6-2-2 0 0,-15 9 1 0 0,1-1 0 0 0,-1 1 0 0 0,0-1 0 0 0,1 1 0 0 0,-1 0 0 0 0,1 0 0 0 0,-1-1 0 0 0,0 1 0 0 0,1 0 0 0 0,-1 0 0 0 0,1 1 0 0 0,-1-1 0 0 0,0 0 0 0 0,1 0 0 0 0,-1 1 0 0 0,0-1 1 0 0,1 1-1 0 0,-1-1 0 0 0,0 1 0 0 0,0-1 0 0 0,1 1 0 0 0,-1 0 0 0 0,0 0 0 0 0,0-1 0 0 0,0 1 0 0 0,0 0 0 0 0,0 0 0 0 0,0 0 0 0 0,0 0 0 0 0,0 0 0 0 0,0 1 0 0 0,-1-1 0 0 0,1 0 0 0 0,0 0 0 0 0,-1 0 0 0 0,1 1 0 0 0,-1-1 1 0 0,1 0-1 0 0,-1 1-1 0 0,15 63 134 0 0,-13-52-81 0 0,25 126 169 0 0,-26-148-5742 0 0,-5-4-6617 0 0,3 10 388 0 0</inkml:trace>
  <inkml:trace contextRef="#ctx0" brushRef="#br0" timeOffset="771.358">38 687 9650 0 0,'0'0'2274'0'0,"0"0"-328"0"0,0 0-133 0 0,0 0-32 0 0,0 0-112 0 0,0 0-171 0 0,0 0-200 0 0,0 0-263 0 0,0 0-183 0 0,0 0-165 0 0,0 0-125 0 0,0 0-44 0 0,0 0-34 0 0,-3-3-31 0 0,-12-9-55 0 0,11 9-28 0 0,4 3-59 0 0,16 0 1060 0 0,353-4 538 0 0,-130 8-1729 0 0,-169 7 512 0 0,-82-30-550 0 0,-168-154-1063 0 0,150 138-1021 0 0,22 19-8203 0 0,8 12-2251 0 0</inkml:trace>
  <inkml:trace contextRef="#ctx0" brushRef="#br0" timeOffset="1321.139">3 311 4761 0 0,'0'0'2943'0'0,"0"0"-578"0"0,0 0-263 0 0,0 0-90 0 0,0 0-153 0 0,0 0-207 0 0,0 0-258 0 0,0 0-244 0 0,0 0-157 0 0,0 0-126 0 0,0 0-108 0 0,0 0-75 0 0,0 0-52 0 0,-3 0 1606 0 0,463 0 2595 0 0,-306 0-8531 0 0,-1 0-7873 0 0,-153 0-1131 0 0</inkml:trace>
  <inkml:trace contextRef="#ctx0" brushRef="#br0" timeOffset="2542.675">377 168 0 0 0,'0'0'199'0'0,"0"0"428"0"0,0 0 185 0 0,0 0 81 0 0,0 0 70 0 0,3-4 89 0 0,0 1-622 0 0,7-10 282 0 0,-7 0 2682 0 0,2-13 2160 0 0,-2-11 694 0 0,-4 35-6152 0 0,0 1 0 0 0,0-1 0 0 0,-1 0 0 0 0,1 1 0 0 0,-1-1 0 0 0,0 1 0 0 0,1 0 0 0 0,-1-1 0 0 0,0 1 0 0 0,0 0 0 0 0,0 0 0 0 0,0 0 0 0 0,0 0 0 0 0,0 0 0 0 0,0 1 0 0 0,0-1 0 0 0,0 1 0 0 0,0-1 0 0 0,0 1 0 0 0,0 0 0 0 0,0 0 0 0 0,-1 0 0 0 0,1 0 0 0 0,0 0 0 0 0,0 0 0 0 0,0 1 0 0 0,0-1 0 0 0,0 1 0 0 0,-1-1 0 0 0,1 1 0 0 0,0 0 0 0 0,0 0 0 0 0,1 0 0 0 0,-1 0 0 0 0,0 0 0 0 0,0 0 0 0 0,-1 1-96 0 0,1-1 44 0 0,0 0 0 0 0,0 0 0 0 0,1 1 0 0 0,-1-1 0 0 0,0 1 0 0 0,0-1 0 0 0,1 1 0 0 0,-1 0 0 0 0,1-1 1 0 0,-1 1-1 0 0,1 0 0 0 0,0 0 0 0 0,-1 0 0 0 0,1 0 0 0 0,0 0 0 0 0,0 0 0 0 0,1 0 0 0 0,-1 0 0 0 0,0 1 0 0 0,1-1 0 0 0,-1 0 0 0 0,1 0 0 0 0,0 1 0 0 0,0-1 1 0 0,0 0-1 0 0,0 1 0 0 0,0-1 0 0 0,0 0 0 0 0,1 0 0 0 0,-1 1 0 0 0,1-1 0 0 0,-1 0 0 0 0,1 0 0 0 0,0 0 0 0 0,0 1 0 0 0,0-1 0 0 0,0 0 0 0 0,0 0 1 0 0,1-1-1 0 0,-1 1 0 0 0,1 0 0 0 0,-1 0 0 0 0,1-1 0 0 0,-1 1 0 0 0,1-1 0 0 0,0 1 0 0 0,0-1 0 0 0,0 0 0 0 0,0 1 0 0 0,0-1 0 0 0,0 0 0 0 0,0-1 0 0 0,0 1 1 0 0,0 0-1 0 0,1 0 0 0 0,-1-1 0 0 0,0 1 0 0 0,0-1 0 0 0,1 0 0 0 0,-1 0 0 0 0,0 0 0 0 0,1 0 0 0 0,-1 0 0 0 0,0 0 0 0 0,0-1 0 0 0,1 1 0 0 0,-1-1 0 0 0,0 0 1 0 0,0 1-1 0 0,2-2-44 0 0,1-1 72 0 0,-1 1 1 0 0,1-2-1 0 0,-1 1 1 0 0,1-1-1 0 0,-1 1 1 0 0,0-1-1 0 0,0 0 1 0 0,-1 0 0 0 0,1-1-1 0 0,-1 1 1 0 0,0-1-1 0 0,0 0 1 0 0,0 0-1 0 0,-1 0 1 0 0,0 0-1 0 0,0 0 1 0 0,0 0 0 0 0,-1-1-1 0 0,1 1 1 0 0,-1-1-1 0 0,0 1 1 0 0,-1-1-1 0 0,0 1 1 0 0,0-1 0 0 0,0 0-1 0 0,0 1 1 0 0,-2-5-73 0 0,1 8 1 0 0,-1 0 1 0 0,0 0-1 0 0,0 0 1 0 0,0 1-1 0 0,-1-1 1 0 0,1 1-1 0 0,0 0 1 0 0,-1 0-1 0 0,1 0 1 0 0,-1 0-1 0 0,1 0 1 0 0,-1 0 0 0 0,1 0-1 0 0,-1 1 1 0 0,1-1-1 0 0,-1 1 1 0 0,0 0-1 0 0,1 0 1 0 0,-1 0-1 0 0,0 0 1 0 0,1 0-1 0 0,-1 1 1 0 0,1-1-1 0 0,-1 1 1 0 0,1 0-1 0 0,-1 0 1 0 0,1 0-1 0 0,-1 0 1 0 0,1 0 0 0 0,-1 0-1 0 0,1 0 1 0 0,0 1-1 0 0,0-1 1 0 0,-2 2-2 0 0,-45 57-74 0 0,48-59 75 0 0,0 0 0 0 0,1 1-1 0 0,-1-1 1 0 0,0 1-1 0 0,1-1 1 0 0,-1 1 0 0 0,1-1-1 0 0,0 1 1 0 0,-1-1 0 0 0,1 1-1 0 0,0-1 1 0 0,0 1 0 0 0,0-1-1 0 0,0 1 1 0 0,0-1 0 0 0,0 1-1 0 0,1-1 1 0 0,-1 1-1 0 0,0-1 1 0 0,1 1 0 0 0,-1-1-1 0 0,1 1 1 0 0,0-1 0 0 0,-1 1-1 0 0,1-1 1 0 0,0 0 0 0 0,0 1-1 0 0,0-1 1 0 0,0 0-1 0 0,0 0 1 0 0,0 0 0 0 0,0 0-1 0 0,0 0 1 0 0,0 0 0 0 0,1 0-1 0 0,-1 0 1 0 0,0 0 0 0 0,1-1-1 0 0,-1 1 1 0 0,0 0-1 0 0,1-1 1 0 0,-1 1 0 0 0,1-1-1 0 0,-1 0 1 0 0,1 1 0 0 0,0-1-1 0 0,0 0 23 0 0,0 0 0 0 0,0 1 0 0 0,0-1 0 0 0,0 0 0 0 0,0-1 0 0 0,0 1 0 0 0,0 0 0 0 0,0-1 0 0 0,0 1 0 0 0,0-1 0 0 0,-1 1 0 0 0,1-1 0 0 0,0 0 0 0 0,0 0 0 0 0,-1 0 0 0 0,1 0 0 0 0,0 0 0 0 0,-1 0 0 0 0,1 0 0 0 0,-1-1 0 0 0,0 1 0 0 0,1 0 0 0 0,-1-1 0 0 0,0 1 0 0 0,0-1 1 0 0,0 0-1 0 0,0 1 0 0 0,0-1 0 0 0,0 0 0 0 0,0 1 0 0 0,0-1 0 0 0,-1 0 0 0 0,1 0 0 0 0,-1 0 0 0 0,1 0 0 0 0,-1 0 0 0 0,0 0 0 0 0,0 0 0 0 0,0 0 0 0 0,0 1 0 0 0,0-1 0 0 0,0 0 0 0 0,-1 0 0 0 0,0-2-23 0 0,-11-6 162 0 0,12 10-166 0 0,-9 15-106 0 0,-10 32-35 0 0,43-77-3480 0 0,-22 25 617 0 0,-1 3-4645 0 0,0-1-5072 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4593 0 0,'0'0'2167'0'0,"0"0"-314"0"0,0 0-17 0 0,0 0 120 0 0,0 0 89 0 0,0 0-78 0 0,0 0-312 0 0,0 0-388 0 0,0 0-330 0 0,0 0-205 0 0,0 0-107 0 0,-5 0 1760 0 0,118 0 1879 0 0,152 0-2662 0 0,-185-11-886 0 0,-43 5-1888 0 0,-35 9-3021 0 0,-28 13-1246 0 0,10-4-3076 0 0,11-8-2686 0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5801 0 0,'0'0'2607'0'0,"0"0"-195"0"0,0 0-171 0 0,0 0-83 0 0,0 0-191 0 0,0 0-320 0 0,0 0-354 0 0,0 0-357 0 0,0 0-272 0 0,0 0-117 0 0,0 0 72 0 0,0 0 95 0 0,-1 6 96 0 0,0-3-740 0 0,1-2-23 0 0,-1 0-1 0 0,1 0 1 0 0,0 0-1 0 0,0 0 0 0 0,-1 0 1 0 0,1 0-1 0 0,0 0 1 0 0,0 0-1 0 0,0 0 1 0 0,0 0-1 0 0,0 0 0 0 0,0 0 1 0 0,0 0-1 0 0,0 0 1 0 0,1 0-1 0 0,-1 0 0 0 0,0 0 1 0 0,1 0-1 0 0,-1 0 1 0 0,0 0-1 0 0,1 0 1 0 0,-1 0-1 0 0,1 0 0 0 0,0 0 1 0 0,-1 0-1 0 0,1-1 1 0 0,0 1-1 0 0,-1 0 0 0 0,1 0 1 0 0,0-1-1 0 0,0 1 1 0 0,0 0-1 0 0,0-1 0 0 0,-1 1 1 0 0,1-1-1 0 0,0 1 1 0 0,0-1-1 0 0,0 0 1 0 0,0 1-1 0 0,0-1 0 0 0,0 0 1 0 0,0 0-1 0 0,0 0 1 0 0,0 0-1 0 0,1 1-46 0 0,189-16 2810 0 0,-140 8-2753 0 0,-13 5-1107 0 0,-26 0-1732 0 0,-1-1-3310 0 0,-7 3-6216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 10690 0 0,'0'0'2905'0'0,"0"0"-854"0"0,0 0-421 0 0,0 0-101 0 0,0 0-92 0 0,0 0-166 0 0,0 0-255 0 0,0 0-277 0 0,0 0-170 0 0,0 0-103 0 0,0 0-76 0 0,0 0-28 0 0,0 0-64 0 0,-22-3-36 0 0,-69-9-30 0 0,57 12 329 0 0,34 37-337 0 0,66 45-101 0 0,-23-39-79 0 0,-43-43-44 0 0,3 2 34 0 0,0 0 0 0 0,0 0 1 0 0,0 1-1 0 0,0-1 0 0 0,-1 1 1 0 0,1 0-1 0 0,-1 0 0 0 0,0 0 0 0 0,1 0 1 0 0,-1 0-1 0 0,-1 0 0 0 0,1 0 1 0 0,0 1-1 0 0,-1-1 0 0 0,0 1 0 0 0,0-1 1 0 0,0 1-1 0 0,0-1 0 0 0,0 1 1 0 0,-1 0-1 0 0,0-1 0 0 0,0 1 1 0 0,0 0-1 0 0,0 0 0 0 0,0-1 0 0 0,-1 1 1 0 0,1 0-1 0 0,-1-1 0 0 0,0 1 1 0 0,0-1-1 0 0,-1 1 0 0 0,1-1 1 0 0,-1 1-1 0 0,1-1 0 0 0,-1 0 0 0 0,0 0 1 0 0,0 0-1 0 0,-3 3-34 0 0,-3 0 51 0 0,-1-1-1 0 0,0 1 1 0 0,0-1-1 0 0,0-1 1 0 0,-1 1-1 0 0,1-2 1 0 0,-1 1-1 0 0,0-1 1 0 0,0-1-1 0 0,0 0 1 0 0,-1 0-1 0 0,1-1 1 0 0,0-1-1 0 0,-1 1 1 0 0,-4-2-52 0 0,14 1-40 0 0,1 0 0 0 0,-1 0 0 0 0,0-1-1 0 0,0 1 1 0 0,0 0 0 0 0,1-1-1 0 0,-1 1 1 0 0,0 0 0 0 0,0-1-1 0 0,1 1 1 0 0,-1-1 0 0 0,0 1-1 0 0,1-1 1 0 0,-1 1 0 0 0,0-1-1 0 0,1 0 1 0 0,-1 1 0 0 0,1-1-1 0 0,-1 0 1 0 0,1 1 0 0 0,0-1-1 0 0,-1 0 1 0 0,1 0 0 0 0,-1 1-1 0 0,1-1 1 0 0,0 0 0 0 0,0 0-1 0 0,0 0 1 0 0,-1 1 0 0 0,1-1-1 0 0,0 0 1 0 0,0 0 0 0 0,0 0-1 0 0,0 0 1 0 0,0 1 0 0 0,1-1-1 0 0,-1 0 1 0 0,0 0 0 0 0,0 0-1 0 0,0 0 1 0 0,1 1 0 0 0,-1-1-1 0 0,0 0 42 0 0,9-21-7080 0 0,-2 17-4800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8970 0 0,'0'0'2491'0'0,"0"0"-422"0"0,0 0-181 0 0,0 0-96 0 0,0 0-221 0 0,0 0-274 0 0,0 0-272 0 0,0 0-213 0 0,0 0-114 0 0,0 0-57 0 0,0 0-42 0 0,0 0-37 0 0,0 0-13 0 0,24-8 1655 0 0,103 1-50 0 0,165 7-1418 0 0,-166 7-582 0 0,-130-21 799 0 0,-38-49-930 0 0,-12-39-794 0 0,37 77-2016 0 0,7 19-8698 0 0,8 3-1307 0 0</inkml:trace>
  <inkml:trace contextRef="#ctx0" brushRef="#br0" timeOffset="983.949">214 75 0 0 0,'0'0'504'0'0,"0"0"1038"0"0,0 0 477 0 0,0 0 251 0 0,0 0 77 0 0,0 0-119 0 0,0 0-230 0 0,0 0-332 0 0,0 0-290 0 0,0 0-264 0 0,0 0-233 0 0,0 0-205 0 0,0 0-106 0 0,-4-1-77 0 0,2 0-417 0 0,1 0 0 0 0,-1 0 1 0 0,1 1-1 0 0,-1-1 0 0 0,0 1 1 0 0,1-1-1 0 0,-1 1 0 0 0,0 0 1 0 0,1 0-1 0 0,-1 0 0 0 0,0 0 1 0 0,1 0-1 0 0,-1 0 0 0 0,0 0 1 0 0,1 0-1 0 0,-1 1 0 0 0,0-1 1 0 0,1 1-1 0 0,-1-1 0 0 0,0 1 1 0 0,1-1-1 0 0,-1 1 0 0 0,1 0 1 0 0,-1 0-1 0 0,1 0 0 0 0,0 0 1 0 0,-2 1-75 0 0,1 0 84 0 0,-1 0 1 0 0,1 0 0 0 0,0 0-1 0 0,0 0 1 0 0,0 0 0 0 0,0 1 0 0 0,0-1-1 0 0,1 0 1 0 0,-1 1 0 0 0,1 0-1 0 0,-1-1 1 0 0,1 1 0 0 0,0 0 0 0 0,0 0-1 0 0,0 0 1 0 0,0-1 0 0 0,1 1-1 0 0,-1 0 1 0 0,1 0 0 0 0,0 0 0 0 0,0 0-1 0 0,0 0 1 0 0,0 0 0 0 0,0 0-1 0 0,1 3-84 0 0,3-4 144 0 0,0 0 0 0 0,0-1 0 0 0,0 1-1 0 0,0-1 1 0 0,0 0 0 0 0,0 0-1 0 0,1 0 1 0 0,-1 0 0 0 0,0-1 0 0 0,1 0-1 0 0,-1 0 1 0 0,0 0 0 0 0,1 0-1 0 0,-1-1 1 0 0,0 1 0 0 0,1-1 0 0 0,-1 0-1 0 0,0-1 1 0 0,0 1 0 0 0,0-1-1 0 0,1 0-143 0 0,12-7 324 0 0,-8 5-208 0 0,1 0 0 0 0,0-1 0 0 0,-1-1 1 0 0,0 1-1 0 0,-1-2 0 0 0,1 1 0 0 0,-1-1 0 0 0,0 0 1 0 0,-1-1-1 0 0,0 0 0 0 0,3-4-116 0 0,-9 11 14 0 0,0 0 0 0 0,0-1 0 0 0,0 1 0 0 0,0-1 0 0 0,0 1 0 0 0,-1-1 0 0 0,1 1 0 0 0,-1-1 0 0 0,1 0 0 0 0,-1 1 0 0 0,1-1 0 0 0,-1 0 0 0 0,0 1 0 0 0,0-1 0 0 0,0 0 0 0 0,0 1 0 0 0,0-1 0 0 0,0 0 0 0 0,0 1 0 0 0,-1-1 0 0 0,1 0 0 0 0,-1 1 0 0 0,1-1 0 0 0,-1 1 0 0 0,1-1 0 0 0,-1 0 0 0 0,0 1 0 0 0,0 0 0 0 0,0-1 0 0 0,0 1 0 0 0,0-1 0 0 0,0 1 0 0 0,0 0 0 0 0,0 0 0 0 0,-1 0 0 0 0,1 0 0 0 0,0 0 0 0 0,-1 0 0 0 0,1 0 0 0 0,-1 0 0 0 0,1 0 0 0 0,-1 1 0 0 0,1-1 0 0 0,-1 0 0 0 0,0 1 0 0 0,1 0 0 0 0,-1-1 0 0 0,0 1 0 0 0,1 0 0 0 0,-1 0 0 0 0,0 0 0 0 0,1 0 0 0 0,-1 0 0 0 0,0 0 0 0 0,1 0 0 0 0,-2 1-14 0 0,-6-2-7 0 0,-1 1 1 0 0,1 0-1 0 0,0 1 0 0 0,-1 0 0 0 0,1 1 0 0 0,0-1 1 0 0,0 2-1 0 0,0-1 0 0 0,0 2 0 0 0,0-1 0 0 0,1 1 1 0 0,0 0-1 0 0,-1 1 0 0 0,1 0 0 0 0,1 0 0 0 0,-1 0 1 0 0,1 1-1 0 0,0 1 0 0 0,0-1 0 0 0,-1 3 7 0 0,7-8 4 0 0,1 0 1 0 0,-1 0-1 0 0,1 0 0 0 0,-1 1 1 0 0,1-1-1 0 0,0 0 0 0 0,0 0 1 0 0,-1 0-1 0 0,1 0 0 0 0,0 0 0 0 0,0 1 1 0 0,0-1-1 0 0,0 0 0 0 0,1 0 1 0 0,-1 0-1 0 0,0 0 0 0 0,0 1 0 0 0,1-1 1 0 0,-1 0-1 0 0,0 0 0 0 0,1 0 1 0 0,-1 0-1 0 0,1 0 0 0 0,0 0 0 0 0,-1 0 1 0 0,1 0-1 0 0,0 0 0 0 0,0 0 1 0 0,-1-1-1 0 0,1 1 0 0 0,0 0 0 0 0,0 0 1 0 0,0-1-1 0 0,0 1 0 0 0,0 0 1 0 0,0-1-1 0 0,0 1 0 0 0,0-1 0 0 0,0 1 1 0 0,0-1-1 0 0,0 0 0 0 0,1 1 1 0 0,-1-1-1 0 0,0 0 0 0 0,0 0 0 0 0,0 0 1 0 0,0 0-1 0 0,1 0 0 0 0,-1 0 1 0 0,0 0-1 0 0,0 0 0 0 0,0-1 0 0 0,0 1 1 0 0,0 0-1 0 0,1-1 0 0 0,-1 1 1 0 0,0-1-1 0 0,0 1 0 0 0,0-1 0 0 0,0 1 1 0 0,0-1-1 0 0,0 0 0 0 0,0 1 1 0 0,-1-1-1 0 0,1 0 0 0 0,0 0 0 0 0,0 0 1 0 0,0 0-1 0 0,-1 0 0 0 0,1 0-4 0 0,-1 1 8 0 0,1 0 5 0 0,0-1-1 0 0,0 1 0 0 0,-1 0 1 0 0,1 0-1 0 0,0-1 0 0 0,-1 1 1 0 0,1 0-1 0 0,0-1 0 0 0,-1 1 1 0 0,1-1-1 0 0,0 1 0 0 0,-1-1 1 0 0,1 1-1 0 0,-1-1 0 0 0,1 0 1 0 0,-1 1-1 0 0,1-1 0 0 0,-1 0 1 0 0,0 1-1 0 0,1-1 0 0 0,-1 0 1 0 0,0 1-1 0 0,1-1 0 0 0,-1 0 1 0 0,0 0-1 0 0,0 1 0 0 0,0-1 0 0 0,0 0 1 0 0,0 0-1 0 0,1 0 0 0 0,-2 1 1 0 0,1-1-1 0 0,0 0 0 0 0,0 0 1 0 0,0 1-1 0 0,0-1 0 0 0,0 0 1 0 0,-1 0-1 0 0,1 1 0 0 0,0-1 1 0 0,0 0-1 0 0,-1 0 0 0 0,1 1 1 0 0,-1-1-1 0 0,1 0-12 0 0,-2 1-22 0 0,0-1 1 0 0,0 0-1 0 0,1 1 0 0 0,-1-1 0 0 0,0 1 0 0 0,0 0 1 0 0,0 0-1 0 0,0-1 0 0 0,1 1 0 0 0,-1 1 1 0 0,0-1-1 0 0,0 0 0 0 0,0 0 0 0 0,0 1 1 0 0,1-1-1 0 0,-1 1 0 0 0,0-1 0 0 0,0 1 0 0 0,1 0 1 0 0,-1-1-1 0 0,0 1 0 0 0,1 0 0 0 0,-1 0 1 0 0,1 1-1 0 0,-1-1 0 0 0,1 0 0 0 0,0 0 1 0 0,-1 1-1 0 0,1-1 0 0 0,0 0 0 0 0,0 1 0 0 0,0 0 1 0 0,-1 0 21 0 0,-3 11-3868 0 0,4 3-3685 0 0,1-9-5212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0 0 0,'0'0'2395'0'0,"0"0"-325"0"0,0 0-147 0 0,0 0-51 0 0,0 0-73 0 0,0 0-111 0 0,0 0-224 0 0,0 0-277 0 0,0 0-268 0 0,0 0-225 0 0,0 0-155 0 0,0 0-115 0 0,0 0-37 0 0,18 10 2058 0 0,108-9 1599 0 0,10-5-1606 0 0,-158 20-1614 0 0,-113 47-545 0 0,88-46-246 0 0,-119 46 278 0 0,-108 21-311 0 0,275-83 4 0 0,-1-1 0 0 0,1 1-1 0 0,-1-1 1 0 0,1 1 0 0 0,-1-1 0 0 0,0 1-1 0 0,1-1 1 0 0,-1 1 0 0 0,0-1 0 0 0,1 1-1 0 0,-1-1 1 0 0,0 1 0 0 0,0 0 0 0 0,0-1-1 0 0,1 1 1 0 0,-1 0 0 0 0,0-1-1 0 0,0 1 1 0 0,0 0 0 0 0,0-1 0 0 0,0 1-1 0 0,0-1 1 0 0,0 1 0 0 0,0 0 0 0 0,-1-1-1 0 0,1 1 1 0 0,0 0 0 0 0,0-1 0 0 0,0 1-1 0 0,-1-1 1 0 0,1 1 0 0 0,0-1-1 0 0,-1 1 1 0 0,1 0 0 0 0,0-1 0 0 0,-1 1-1 0 0,1-1 1 0 0,-1 0 0 0 0,1 1 0 0 0,-1-1-1 0 0,1 1 1 0 0,-1-1 0 0 0,1 0 0 0 0,-1 1-1 0 0,0-1 1 0 0,1 0 0 0 0,-1 1 0 0 0,1-1-1 0 0,-1 0 1 0 0,0 0 0 0 0,1 0-1 0 0,-1 0 1 0 0,1 0 0 0 0,-1 0 0 0 0,0 0-1 0 0,1 0 1 0 0,-1 0 0 0 0,0 0 0 0 0,1 0-1 0 0,-1 0-3 0 0,16 5 64 0 0,0 0-1 0 0,0-1 1 0 0,1-1-1 0 0,-1-1 1 0 0,1 0-1 0 0,0-1 1 0 0,0 0-1 0 0,0-2 1 0 0,0 0-1 0 0,0 0-63 0 0,32-1 135 0 0,237-1 326 0 0,-237 13-399 0 0,-49-7-49 0 0,1 0 0 0 0,-1 0 0 0 0,0 0 0 0 0,0 0 0 0 0,-1 0 0 0 0,1 0 0 0 0,0 0 0 0 0,-1 0 0 0 0,0-1 0 0 0,1 1 0 0 0,-1-1 0 0 0,0 1 0 0 0,0-1 0 0 0,-1 0 0 0 0,1 0 0 0 0,0 0 0 0 0,-1 0 0 0 0,1 0 0 0 0,-1 0 0 0 0,-1 0-13 0 0,-4 5 29 0 0,-39 32 33 0 0,-2-2-1 0 0,-2-2 1 0 0,-54 26-62 0 0,61-34-29 0 0,-225 131 85 0 0,134-69-83 0 0,136-87 29 0 0,0-1 0 0 0,0 0 0 0 0,0 1 0 0 0,0-1 0 0 0,0 0 0 0 0,1 0 1 0 0,-1 0-1 0 0,0 0 0 0 0,1 0 0 0 0,-1 0 0 0 0,0-1 0 0 0,1 1 0 0 0,-1 0 0 0 0,1-1 0 0 0,0 1 0 0 0,-1-1 0 0 0,1 0 0 0 0,-1 1 0 0 0,1-1 0 0 0,0 0 0 0 0,-1 0 0 0 0,1 0 0 0 0,0 0 0 0 0,-1 0 0 0 0,1 0 0 0 0,-1-1 0 0 0,1 1 0 0 0,0 0 0 0 0,-1-1 0 0 0,1 1 0 0 0,0-1-2 0 0,9 2 0 0 0,318-3 513 0 0,-42-19-192 0 0,-281 19-5012 0 0,5-2-340 0 0,-6 2-3778 0 0,-3-1-3283 0 0</inkml:trace>
  <inkml:trace contextRef="#ctx0" brushRef="#br0" timeOffset="1037.989">891 822 200 0 0,'0'0'4208'0'0,"0"0"-2112"0"0,0 0-706 0 0,0 0 123 0 0,0 0 210 0 0,0 0 123 0 0,0 0-74 0 0,0 0-283 0 0,0 0-302 0 0,0 0-176 0 0,0 0-69 0 0,0 0-12 0 0,-2 2 29 0 0,-3 3 2477 0 0,13-23-1371 0 0,1-8-1649 0 0,1 0 1 0 0,1 1-1 0 0,2 0 0 0 0,0 1 1 0 0,12-16-417 0 0,0 3 100 0 0,0 1 0 0 0,2 1 0 0 0,2 2 0 0 0,1 1 0 0 0,1 1 0 0 0,17-11-100 0 0,64-32 44 0 0,-95 70-11 0 0,-16 4-33 0 0,10 19-8 0 0,-2 180 164 0 0,-15-52-161 0 0,18-144-195 0 0,1-14 209 0 0,-1-1-1 0 0,0 0 1 0 0,0-1-1 0 0,-1 0 1 0 0,-1 0-1 0 0,0-1 1 0 0,-1-1 0 0 0,5-10-9 0 0,8-12-60 0 0,0 2 49 0 0,1 0-1 0 0,1 2 1 0 0,2 1-1 0 0,1 1 1 0 0,1 2-1 0 0,2 0 1 0 0,1 2-1 0 0,5-1 12 0 0,31-20-60 0 0,-67 47 78 0 0,0 1 3 0 0,0 0-10 0 0,0 24-46 0 0,-68 172 228 0 0,58-163-167 0 0,1 0 0 0 0,3 1 0 0 0,0-1 0 0 0,2 1 0 0 0,2 0 0 0 0,1 27-26 0 0,10-35-534 0 0,-4-23-3410 0 0,1-2-3822 0 0,-4-1-4415 0 0</inkml:trace>
  <inkml:trace contextRef="#ctx0" brushRef="#br0" timeOffset="1333.043">1923 796 13179 0 0,'0'0'3565'0'0,"0"0"-2105"0"0,0 0-648 0 0,0 0 90 0 0,0 0 107 0 0,0 0 34 0 0,0 0-155 0 0,0 0-300 0 0,0 0-234 0 0,0 0-137 0 0,0 0-72 0 0,0 0-27 0 0,0 0-27 0 0,-7 16-22 0 0,-43 97 86 0 0,45-104-163 0 0,3-7-4030 0 0,2-2-4266 0 0,0 0-3109 0 0</inkml:trace>
  <inkml:trace contextRef="#ctx0" brushRef="#br0" timeOffset="1740.765">2006 399 9962 0 0,'0'0'3213'0'0,"0"0"-1073"0"0,0 0-387 0 0,0 0-56 0 0,0 0-126 0 0,0 0-225 0 0,0 0-314 0 0,0 0-264 0 0,0 0-196 0 0,0 0-110 0 0,0 0-94 0 0,0 0-55 0 0,-3-4-15 0 0,2 4-278 0 0,0-1 0 0 0,1 0 0 0 0,-1 1 0 0 0,1-1 0 0 0,-1 0 0 0 0,0 1 0 0 0,1-1 0 0 0,-1 1 0 0 0,0-1 0 0 0,0 1 0 0 0,1-1 0 0 0,-1 1 0 0 0,0 0 0 0 0,0-1 0 0 0,0 1 0 0 0,0 0 0 0 0,1 0-1 0 0,-1-1 1 0 0,0 1 0 0 0,0 0 0 0 0,0 0 0 0 0,0 0 0 0 0,0 0 0 0 0,0 0 0 0 0,0 0 0 0 0,1 0 0 0 0,-1 1 0 0 0,0-1 0 0 0,0 0 0 0 0,0 0 0 0 0,0 1 0 0 0,1-1 0 0 0,-1 1 0 0 0,0-1 0 0 0,0 0 0 0 0,0 1 0 0 0,1-1 0 0 0,-1 1 0 0 0,0 0 0 0 0,1-1 0 0 0,-1 1 0 0 0,1 0 0 0 0,-1-1 0 0 0,0 1 0 0 0,1 0 0 0 0,-1 0 0 0 0,1-1 0 0 0,0 1 0 0 0,-1 0 0 0 0,1 0 0 0 0,0 0 0 0 0,-1 0 0 0 0,1-1 0 0 0,0 1 0 0 0,0 0 0 0 0,0 0 0 0 0,0 0 0 0 0,0 0 0 0 0,0 0 0 0 0,0 0 0 0 0,0 0 0 0 0,0-1 0 0 0,0 1 0 0 0,1 1-20 0 0,0-5 36 0 0,7-13 1028 0 0,-15 17-447 0 0,6 3-1746 0 0,7-1-6457 0 0,-4-2 4302 0 0,2 2-9319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51 172 10914 0 0,'0'0'2912'0'0,"0"0"-943"0"0,0 0-402 0 0,0 0-129 0 0,0 0-134 0 0,0 0-210 0 0,0 0-266 0 0,0 0-240 0 0,0 0-154 0 0,0 0-121 0 0,0 0-58 0 0,0 0 25 0 0,0 0-7 0 0,-5 9 9 0 0,-34 115 843 0 0,34-35-419 0 0,4 0 0 0 0,8 71-706 0 0,-6-127 597 0 0,16-85 874 0 0,-8 25-1342 0 0,30-92 250 0 0,5 1-1 0 0,46-83-378 0 0,-86 191 4 0 0,1 0 0 0 0,0 0 0 0 0,0 1 0 0 0,1 0 0 0 0,0 0 0 0 0,1 1 0 0 0,0-1 0 0 0,0 1 0 0 0,1 1 0 0 0,0 0 0 0 0,0 0 0 0 0,1 0-1 0 0,-1 1 1 0 0,2 0 0 0 0,-1 1 0 0 0,1 0 0 0 0,-1 0 0 0 0,1 1 0 0 0,3 0-4 0 0,1 0 5 0 0,-12 3 0 0 0,0 0-1 0 0,1-1 0 0 0,-1 1 1 0 0,1 0-1 0 0,-1 0 1 0 0,1 1-1 0 0,-1-1 0 0 0,1 0 1 0 0,-1 1-1 0 0,1 0 1 0 0,0-1-1 0 0,-1 1 0 0 0,1 0 1 0 0,0 0-1 0 0,-1 1 0 0 0,1-1 1 0 0,0 0-1 0 0,-1 1 1 0 0,1 0-1 0 0,-1 0 0 0 0,1-1 1 0 0,-1 1-1 0 0,1 1 1 0 0,-1-1-1 0 0,0 0 0 0 0,1 1 1 0 0,-1-1-1 0 0,0 1 0 0 0,0 0 1 0 0,0-1-1 0 0,0 1 1 0 0,-1 0-1 0 0,1 0 0 0 0,0 0 1 0 0,0 2-5 0 0,5 28-38 0 0,-1 0 1 0 0,-2 0-1 0 0,-2 0 1 0 0,-1 1-1 0 0,-1-1 1 0 0,-2 8 37 0 0,1-12-2256 0 0,1-41-1246 0 0,0 4-2915 0 0,0 1-5638 0 0</inkml:trace>
  <inkml:trace contextRef="#ctx0" brushRef="#br0" timeOffset="3320.431">303 772 0 0 0,'0'0'819'0'0,"0"0"537"0"0,0 0 187 0 0,0 0-4 0 0,0 0-51 0 0,0 0-86 0 0,0 0-86 0 0,0 0-81 0 0,0 0-125 0 0,14-8-114 0 0,44-27-92 0 0,-34 27 1477 0 0,-24 8-1582 0 0,0 0 22 0 0,0 0 11 0 0,0 0 2 0 0,0 0-27 0 0,0 0-37 0 0,0 0-31 0 0,0 0-53 0 0,-11 13 947 0 0,-30 29-437 0 0,-29 50-168 0 0,68-89-1003 0 0,0 1 1 0 0,0-1-1 0 0,0 1 1 0 0,0 0 0 0 0,0-1-1 0 0,1 1 1 0 0,-1 0 0 0 0,1 0-1 0 0,0 0 1 0 0,0 0-1 0 0,1 0 1 0 0,-1 0 0 0 0,1 0-1 0 0,0 1 1 0 0,0-1-1 0 0,0 0 1 0 0,1 0 0 0 0,-1 0-1 0 0,1 0 1 0 0,0 0-1 0 0,0 0 1 0 0,1 0 0 0 0,-1 0-1 0 0,1 0 1 0 0,0-1 0 0 0,0 1-1 0 0,0-1 1 0 0,0 1-1 0 0,1-1 1 0 0,-1 0 0 0 0,1 1-1 0 0,0-1 1 0 0,0-1-1 0 0,0 1 1 0 0,0 0 0 0 0,1-1-1 0 0,-1 0 1 0 0,0 1-1 0 0,4 0-25 0 0,-2-2 52 0 0,-1 0-28 0 0,-1 0 1 0 0,1 0-1 0 0,-1-1 0 0 0,1 1 0 0 0,-1-1 0 0 0,1 1 1 0 0,-1-1-1 0 0,1 0 0 0 0,-1-1 0 0 0,1 1 1 0 0,-1-1-1 0 0,1 1 0 0 0,-1-1 0 0 0,1 0 1 0 0,-1 0-1 0 0,0-1 0 0 0,1 1 0 0 0,-1-1 1 0 0,2-1-25 0 0,1-13-2135 0 0,-6 4-3646 0 0,-1 3-2848 0 0,1 6-2571 0 0</inkml:trace>
  <inkml:trace contextRef="#ctx0" brushRef="#br0" timeOffset="3824.322">526 592 3737 0 0,'0'0'2571'0'0,"0"0"-348"0"0,0 0-80 0 0,0 0 106 0 0,0 0-75 0 0,0 0-259 0 0,0 0-399 0 0,0 0-384 0 0,0 0-246 0 0,0 0-126 0 0,0 0-83 0 0,0 0-110 0 0,0 0-91 0 0,1-3-72 0 0,-1 3-359 0 0,0-1 0 0 0,0 0-1 0 0,0 0 1 0 0,0 0 0 0 0,0 0-1 0 0,0 0 1 0 0,0 1 0 0 0,0-1-1 0 0,-1 0 1 0 0,1 0 0 0 0,0 0-1 0 0,0 1 1 0 0,-1-1 0 0 0,1 0-1 0 0,0 0 1 0 0,-1 1 0 0 0,1-1-1 0 0,-1 0 1 0 0,1 1 0 0 0,-1-1-1 0 0,1 0 1 0 0,-1 1 0 0 0,1-1-1 0 0,-1 1 1 0 0,0-1 0 0 0,1 1-1 0 0,-1-1 1 0 0,0 1 0 0 0,0-1-1 0 0,1 1 1 0 0,-1 0-1 0 0,0-1 1 0 0,0 1 0 0 0,0 0-1 0 0,1 0 1 0 0,-1-1 0 0 0,0 1-1 0 0,0 0 1 0 0,0 0 0 0 0,0 0-1 0 0,1 0 1 0 0,-1 0 0 0 0,0 0-1 0 0,0 1 1 0 0,0-1 0 0 0,0 0-1 0 0,1 0 1 0 0,-1 1 0 0 0,0-1-1 0 0,0 0 1 0 0,1 1 0 0 0,-1-1-1 0 0,0 1-44 0 0,-2-1-60 0 0,-9 3 492 0 0,25-11 107 0 0,25-20 178 0 0,-54 35-500 0 0,27-7-2543 0 0,-5 0-3519 0 0,-1 0-6400 0 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2593 0 0,'0'0'3754'0'0,"0"0"-1346"0"0,0 0-718 0 0,0 0-76 0 0,0 0 67 0 0,0 0-6 0 0,0 0-164 0 0,0 0-294 0 0,0 0-315 0 0,0 0-253 0 0,0 0-119 0 0,6 9 654 0 0,-4-6 1985 0 0,7 8 329 0 0,40 6-2479 0 0,187-13 323 0 0,-140-7-941 0 0,-98 2-733 0 0,-2-1-4469 0 0,-3 5-7336 0 0,5 0 34 0 0</inkml:trace>
  <inkml:trace contextRef="#ctx0" brushRef="#br0" timeOffset="454.855">28 412 8386 0 0,'0'0'3038'0'0,"0"0"-955"0"0,0 0-409 0 0,0 0-21 0 0,0 0-48 0 0,0 0-146 0 0,0 0-279 0 0,0 0-307 0 0,0 0-222 0 0,0 0-120 0 0,0 0-55 0 0,0 0-19 0 0,0 0 18 0 0,11 2 3212 0 0,19 1-2818 0 0,144-9 470 0 0,-54-4-1581 0 0,-126 17 15 0 0,1-1-3313 0 0,1-4-8597 0 0,4-2 240 0 0</inkml:trace>
  <inkml:trace contextRef="#ctx0" brushRef="#br0" timeOffset="1444.946">193 26 2529 0 0,'0'0'1575'0'0,"0"0"-52"0"0,0 0 102 0 0,0 0 232 0 0,0 0 83 0 0,0 0-58 0 0,0 0-189 0 0,0 0-267 0 0,0 0-211 0 0,0 0-163 0 0,0 0-128 0 0,0 0-74 0 0,-2-6-58 0 0,-1-1-123 0 0,-2-5-777 0 0,1 15 7782 0 0,35 48-6990 0 0,-18-33-606 0 0,1-1 0 0 0,1 0 0 0 0,0-1-1 0 0,1-1 1 0 0,1 0 0 0 0,0-1-1 0 0,1-1 1 0 0,0-1 0 0 0,1 0-1 0 0,0-2 1 0 0,19 8-78 0 0,6 11 122 0 0,-67 5 507 0 0,-110 112-529 0 0,-15 27 7 0 0,132-154-55 0 0,33-51-6559 0 0,-9 24 1097 0 0,-4 0-7010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3161 0 0,'0'0'1984'0'0,"0"0"-112"0"0,0 0 56 0 0,0 0 113 0 0,0 0 22 0 0,0 0-193 0 0,0 0-361 0 0,0 0-320 0 0,0 0-178 0 0,0 0-99 0 0,0 0-49 0 0,0 0-21 0 0,0 0-38 0 0,1-4 5273 0 0,304-11-4875 0 0,-27 11-566 0 0,-293 1 336 0 0,-24-48-904 0 0,-19-57-83 0 0,44 85-21 0 0,-1-1-614 0 0,7 10-3442 0 0,8 13 791 0 0,0 1-3788 0 0,0 0-5395 0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0 0 0,'0'0'982'0'0,"0"0"130"0"0,0 0 100 0 0,0 0 90 0 0,0 0 51 0 0,0 0 56 0 0,0 0 79 0 0,0 0 43 0 0,0 0-24 0 0,0 0-67 0 0,-1-4-98 0 0,-7-13-77 0 0,-5 8 5783 0 0,8 7-6213 0 0,12 2 4380 0 0,14-2-3815 0 0,12 0-1644 0 0,295-5 1060 0 0,-189 3-1891 0 0,-133 18-3876 0 0,0-8-428 0 0,-1-4-6883 0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2697 0 0,'0'0'2983'0'0,"0"0"-664"0"0,0 0-355 0 0,0 0-48 0 0,0 0-31 0 0,0 0-107 0 0,0 0-242 0 0,0 0-261 0 0,0 0-220 0 0,0 0-195 0 0,0 0-105 0 0,-1-7-39 0 0,1-49 1317 0 0,14 11-1416 0 0,2 1 0 0 0,3 1 1 0 0,1 1-1 0 0,2 1 0 0 0,1 0 0 0 0,3 2 1 0 0,8-9-618 0 0,-4 6 170 0 0,-14 18-87 0 0,1 1 0 0 0,0 1 0 0 0,2 0 0 0 0,1 2 0 0 0,12-10-83 0 0,-33 30 3 0 0,1 1 0 0 0,0-1-1 0 0,0 1 1 0 0,0-1 0 0 0,-1 1 0 0 0,1-1-1 0 0,0 1 1 0 0,0-1 0 0 0,0 1-1 0 0,0 0 1 0 0,0-1 0 0 0,0 1 0 0 0,0-1-1 0 0,0 1 1 0 0,0-1 0 0 0,0 1 0 0 0,0 0-1 0 0,0-1 1 0 0,0 1 0 0 0,1-1-1 0 0,-1 1 1 0 0,0-1 0 0 0,0 1 0 0 0,1-1-1 0 0,-1 1 1 0 0,0-1 0 0 0,1 1 0 0 0,-1-1-1 0 0,0 1 1 0 0,1-1 0 0 0,-1 0 0 0 0,1 1-1 0 0,-1-1 1 0 0,1 0 0 0 0,-1 1-1 0 0,1-1 1 0 0,-1 0 0 0 0,1 1 0 0 0,-1-1-1 0 0,1 0 1 0 0,-1 0 0 0 0,1 0 0 0 0,-1 0-1 0 0,1 1 1 0 0,-1-1 0 0 0,1 0-1 0 0,0 0 1 0 0,-1 0 0 0 0,1 0 0 0 0,-1 0-1 0 0,1 0 1 0 0,-1-1 0 0 0,1 1 0 0 0,-1 0-1 0 0,1 0 1 0 0,0 0 0 0 0,-1 0-1 0 0,1-1 1 0 0,-1 1 0 0 0,1 0 0 0 0,-1 0-1 0 0,1-1 1 0 0,-1 1 0 0 0,1 0 0 0 0,-1-1-1 0 0,0 1 1 0 0,1-1 0 0 0,-1 1 0 0 0,1-1-4 0 0,0 12 48 0 0,13 300 189 0 0,-14-261-196 0 0,-17 71-25 0 0,17-121-11 0 0,0 0 1 0 0,-1-1-1 0 0,1 1 0 0 0,0 0 1 0 0,0 0-1 0 0,-1 0 1 0 0,1 0-1 0 0,0 0 1 0 0,0-1-1 0 0,-1 1 1 0 0,1 0-1 0 0,0 0 1 0 0,-1 0-1 0 0,1 0 1 0 0,0 0-1 0 0,0 0 1 0 0,-1 0-1 0 0,1 0 1 0 0,0 0-1 0 0,-1 0 1 0 0,1 0-1 0 0,0 0 1 0 0,-1 0-1 0 0,1 0 1 0 0,0 0-1 0 0,0 0 0 0 0,-1 0 1 0 0,1 1-1 0 0,0-1 1 0 0,0 0-1 0 0,-1 0 1 0 0,1 0-1 0 0,0 0 1 0 0,0 0-1 0 0,-1 1 1 0 0,1-1-1 0 0,0 0 1 0 0,0 0-1 0 0,0 1 1 0 0,-1-1-1 0 0,1 0 1 0 0,0 0-1 0 0,0 1 1 0 0,0-1-5 0 0,-3-31-3 0 0,7 9-6 0 0,1 0-1 0 0,1 0 1 0 0,1 1-1 0 0,0 0 1 0 0,2 1-1 0 0,1 0 1 0 0,0 0-1 0 0,1 1 1 0 0,1 0-1 0 0,1 1 1 0 0,1 0-1 0 0,0 1 1 0 0,2 1-1 0 0,5-5 10 0 0,-7 5 4 0 0,133-132-24 0 0,-107 130 23 0 0,-34 43-87 0 0,-5 172 182 0 0,-7-84-56 0 0,13 11-8 0 0,-12-106-2057 0 0,2-17-2191 0 0,-2-1-3400 0 0,3 0-4044 0 0</inkml:trace>
  <inkml:trace contextRef="#ctx0" brushRef="#br0" timeOffset="1139.572">932 0 13555 0 0,'0'0'2090'0'0,"0"0"-547"0"0,0 0-168 0 0,0 0-31 0 0,0 0-102 0 0,0 0-194 0 0,0 0-271 0 0,0 0-253 0 0,0 0-133 0 0,0 0-48 0 0,0 0 72 0 0,0 0 63 0 0,0 0 50 0 0,3 7 17 0 0,8 13-69 0 0,14 28 98 0 0,-1 2 1 0 0,-3 0 0 0 0,-2 1 0 0 0,-2 1 0 0 0,6 35-575 0 0,15 104 210 0 0,-22-129-187 0 0,-3-53 135 0 0,-1-37-35 0 0,-6 11-99 0 0,107-289 128 0 0,-45 174-80 0 0,-28 62-68 0 0,-37 58-838 0 0,-4 10-4806 0 0,-2 8-7078 0 0,2-6 1596 0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69 443 1760 0 0,'0'0'2065'0'0,"0"0"-237"0"0,0 0-85 0 0,0 0 76 0 0,0 0 50 0 0,0 0-110 0 0,0 0-196 0 0,0 0-259 0 0,0 0-244 0 0,0 0-130 0 0,0 0-95 0 0,0 0-74 0 0,-6 6 5870 0 0,6-5-6384 0 0,0-1-2 0 0,0 0-8 0 0,0 0 5 0 0,0 0-21 0 0,0 0-31 0 0,0 0-16 0 0,0 0-8 0 0,0 0 6 0 0,0 0-4 0 0,0 0-8 0 0,25 4 1747 0 0,201-4-562 0 0,-120-4-954 0 0,-106 4-374 0 0,0 0 3 0 0,0 0-36 0 0,0 0-12 0 0,0 0 10 0 0,0 0 6 0 0,0 0 20 0 0,0 0 10 0 0,0 0-23 0 0,0 0 28 0 0,0 0 2 0 0,0 0-18 0 0,0 0 14 0 0,-47-2-6107 0 0,36 7 3715 0 0,3 0-2928 0 0,-1 2-6588 0 0</inkml:trace>
  <inkml:trace contextRef="#ctx0" brushRef="#br0" timeOffset="307.827">0 686 10362 0 0,'0'0'3714'0'0,"0"0"-1585"0"0,0 0-714 0 0,0 0-50 0 0,0 0 41 0 0,0 0 20 0 0,0 0-153 0 0,0 0-267 0 0,0 0-227 0 0,0 0-141 0 0,0 0-12 0 0,0 0-5 0 0,0 0 1 0 0,7 2-47 0 0,93 10 1290 0 0,82-16-754 0 0,-165 2-1563 0 0,14-4 187 0 0,-18-7-9853 0 0,-11 13-2210 0 0</inkml:trace>
  <inkml:trace contextRef="#ctx0" brushRef="#br0" timeOffset="1737.307">1164 38 4145 0 0,'0'0'2379'0'0,"0"0"-768"0"0,0 0-337 0 0,0 0 34 0 0,0 0 103 0 0,0 0 55 0 0,0 0-94 0 0,0 0-208 0 0,0 0-234 0 0,0 0-186 0 0,0 0-109 0 0,0 0-81 0 0,15-2-63 0 0,63-4 709 0 0,-77 6-848 0 0,-1 0-6 0 0,0 0-29 0 0,-6 22 4622 0 0,-90 27-4286 0 0,-165 61-51 0 0,199-78-152 0 0,58-17-136 0 0,6-11-286 0 0,0 1-1 0 0,0-1 1 0 0,1 0 0 0 0,0 0 0 0 0,0 0 0 0 0,0 0 0 0 0,0-1 0 0 0,0 1-1 0 0,1-1 1 0 0,0 0 0 0 0,0 0 0 0 0,0 0 0 0 0,0 0 0 0 0,0-1-1 0 0,0 1 1 0 0,1-1 0 0 0,-1 0 0 0 0,1-1 0 0 0,-1 1 0 0 0,1-1-1 0 0,0 0 1 0 0,-1 0 0 0 0,1 0 0 0 0,2-1-28 0 0,282 59 552 0 0,-287-58-546 0 0,0 1 0 0 0,0 0 0 0 0,-1 0 1 0 0,1 0-1 0 0,-1 0 0 0 0,0 0 0 0 0,1 0 0 0 0,-1 0 0 0 0,0 0 0 0 0,0 0 0 0 0,-1 1 1 0 0,1-1-1 0 0,0 0 0 0 0,-1 1 0 0 0,1-1 0 0 0,-1 0 0 0 0,0 1 0 0 0,0-1 0 0 0,0 1 1 0 0,0-1-1 0 0,0 0 0 0 0,0 1 0 0 0,-1-1 0 0 0,1 1 0 0 0,-1-1 0 0 0,1 0 0 0 0,-1 0 0 0 0,0 1 1 0 0,0-1-1 0 0,0 0 0 0 0,-1 0 0 0 0,1 0 0 0 0,0 0 0 0 0,-1 0 0 0 0,1 0 0 0 0,-1 0 1 0 0,0-1-1 0 0,1 1 0 0 0,-1 0 0 0 0,0-1 0 0 0,0 1 0 0 0,0-1 0 0 0,0 0 0 0 0,0 0-6 0 0,-135 99 168 0 0,-108 55-77 0 0,-40 51-60 0 0,282-204-31 0 0,0 1-1 0 0,0-1 1 0 0,1 1 0 0 0,-1 0-1 0 0,1 0 1 0 0,-1 0 0 0 0,1 0 0 0 0,0 0-1 0 0,0 0 1 0 0,0 1 0 0 0,0-1-1 0 0,1 0 1 0 0,-1 1 0 0 0,1 0-1 0 0,0-1 1 0 0,0 1 0 0 0,0 0 0 0 0,1 0-1 0 0,-1-1 1 0 0,1 1 0 0 0,0 0-1 0 0,0 0 1 0 0,1 0 0 0 0,65 8 132 0 0,418-60 499 0 0,-416 45-507 0 0,-68 3-116 0 0,0 0 4 0 0,0 0-8 0 0,0 0-63 0 0,0 0 23 0 0,0 0 4 0 0,0 0-5 0 0,-5 0-1153 0 0,4 0-9836 0 0,5 0-1013 0 0</inkml:trace>
  <inkml:trace contextRef="#ctx0" brushRef="#br0" timeOffset="2671.287">1232 1002 0 0 0,'0'0'1191'0'0,"0"0"125"0"0,0 0 190 0 0,0 0 144 0 0,0 0 3 0 0,0 0-70 0 0,0 0-86 0 0,0 0-70 0 0,0 0 2 0 0,0 0-1 0 0,0 0-49 0 0,0 0-64 0 0,-4 7 789 0 0,2-7 3593 0 0,3-11-5423 0 0,-1 1 1 0 0,1-1 0 0 0,1 1-1 0 0,0-1 1 0 0,1 1-1 0 0,0 0 1 0 0,0 0 0 0 0,1 0-1 0 0,0 0 1 0 0,1 1-1 0 0,0-1 1 0 0,1 0-275 0 0,16-23 112 0 0,2 0 1 0 0,1 2-1 0 0,2 0 1 0 0,0 2-1 0 0,2 1 1 0 0,2 1-1 0 0,12-7-112 0 0,40-32 108 0 0,-79 96-172 0 0,1 200 172 0 0,7-188-84 0 0,-11-41-23 0 0,-1-1 0 0 0,0 1 0 0 0,1 0 0 0 0,-1-1 0 0 0,1 1 0 0 0,-1-1 0 0 0,1 1 0 0 0,-1-1 0 0 0,1 1 0 0 0,-1-1 0 0 0,1 0 0 0 0,-1 1 0 0 0,1-1 0 0 0,0 0 0 0 0,-1 1 0 0 0,1-1 0 0 0,-1 0 0 0 0,1 0 0 0 0,0 0 0 0 0,-1 1 0 0 0,1-1 0 0 0,0 0 0 0 0,-1 0 0 0 0,1 0 0 0 0,0 0 0 0 0,0 0 0 0 0,-1 0 0 0 0,1 0 0 0 0,0-1 0 0 0,-1 1 0 0 0,1 0 0 0 0,0 0 0 0 0,-1 0 0 0 0,1-1 0 0 0,-1 1 0 0 0,1 0 0 0 0,0-1 0 0 0,-1 1 0 0 0,1 0 0 0 0,-1-1 0 0 0,1 1 0 0 0,-1-1 0 0 0,1 1 0 0 0,-1-1 0 0 0,1 1 0 0 0,-1-1 0 0 0,0 1 0 0 0,1-1 0 0 0,-1 0 0 0 0,1 1 0 0 0,-1-1 0 0 0,0 1 0 0 0,0-1 0 0 0,0 0 0 0 0,1 1 0 0 0,-1-2-1 0 0,124-175 116 0 0,-100 134-116 0 0,2 1 0 0 0,2 1 0 0 0,1 1 0 0 0,5-2 0 0 0,-24 30 37 0 0,-4 5-65 0 0,-8 22-26 0 0,-31 154 199 0 0,13-60-77 0 0,-1 57 32 0 0,21-147-4268 0 0,16-1-9092 0 0,-15-18 1055 0 0</inkml:trace>
  <inkml:trace contextRef="#ctx0" brushRef="#br0" timeOffset="3019.539">2106 932 16700 0 0,'0'0'1372'0'0,"0"0"-440"0"0,0 0 3 0 0,0 0 121 0 0,0 0 23 0 0,0 0-151 0 0,0 0-281 0 0,0 0-272 0 0,0 0-104 0 0,0 0-5 0 0,0 0 24 0 0,0 0 19 0 0,0 0-16 0 0,-1 11-15 0 0,-19 81 431 0 0,2-44-426 0 0,18-49-389 0 0,0 1 0 0 0,0 0 0 0 0,0 0 0 0 0,-1 0 0 0 0,1-1 0 0 0,0 1 0 0 0,0 0 0 0 0,0 0 1 0 0,0-1-1 0 0,0 1 0 0 0,0 0 0 0 0,0 0 0 0 0,0 0 0 0 0,0-1 0 0 0,0 1 0 0 0,-1 0 0 0 0,1 0 0 0 0,0 0 0 0 0,0 0 0 0 0,0-1 0 0 0,0 1 0 0 0,0 0 0 0 0,-1 0 0 0 0,1 0 0 0 0,0 0 0 0 0,0 0 1 0 0,0 0-1 0 0,-1 0 0 0 0,1-1 0 0 0,0 1 0 0 0,0 0 0 0 0,0 0 0 0 0,-1 0 0 0 0,1 0 0 0 0,0 0 0 0 0,0 0 0 0 0,-1 0 0 0 0,1 0 0 0 0,0 0 0 0 0,0 0 0 0 0,0 0 0 0 0,-1 0 0 0 0,1 0 0 0 0,0 0 0 0 0,0 0 106 0 0,-1-12-7923 0 0,1 8-3460 0 0</inkml:trace>
  <inkml:trace contextRef="#ctx0" brushRef="#br0" timeOffset="3448.147">2158 605 8482 0 0,'0'0'3927'0'0,"0"0"-1810"0"0,0 0-722 0 0,0 0 18 0 0,0 0 53 0 0,0 0-72 0 0,0 0-214 0 0,0 0-325 0 0,0 0-238 0 0,0 0-119 0 0,0 0-100 0 0,0 0-19 0 0,-2-8 2775 0 0,14-11-1891 0 0,-44 38-1058 0 0,32-19-170 0 0,0 0-43 0 0,0 0-17 0 0,0 0 37 0 0,0 0 1 0 0,0 0-12 0 0,0 0 18 0 0,0 0-14 0 0,0 0-55 0 0,0 0 50 0 0,0 0-8 0 0,0 0-38 0 0,0 0-55 0 0,0 0-60 0 0,0 0-99 0 0,0 0-150 0 0,7 5-6855 0 0,-5-3-1607 0 0,0-1-2750 0 0</inkml:trace>
  <inkml:trace contextRef="#ctx0" brushRef="#br0" timeOffset="5356.75">2197 535 1488 0 0,'0'0'4708'0'0,"0"0"-2749"0"0,0 0-1348 0 0,0 0-276 0 0,0 0 181 0 0,0 0 403 0 0,0 0 321 0 0,0 0 176 0 0,0 0 30 0 0,0 0-94 0 0,0 0-93 0 0,0 0-103 0 0,0 0-110 0 0,15 3-166 0 0,49 12-118 0 0,-61-15-663 0 0,1 1 0 0 0,-1-1 0 0 0,1 0 0 0 0,-1 0 0 0 0,1 0 0 0 0,-1 0 0 0 0,1-1 0 0 0,-1 1 0 0 0,0-1 0 0 0,1 0 0 0 0,-1 0 0 0 0,0 0 0 0 0,1 0 0 0 0,-1-1 0 0 0,0 1 0 0 0,0-1 0 0 0,0 0 0 0 0,0 0 0 0 0,1-1-99 0 0,4-3 268 0 0,0 1-16 0 0,0 0-1 0 0,-1 0 0 0 0,0-1 0 0 0,0 0 1 0 0,-1-1-1 0 0,0 0 0 0 0,0 0 1 0 0,0 0-1 0 0,-1-1 0 0 0,0 1 0 0 0,0-1 1 0 0,2-8-252 0 0,-5 56 646 0 0,-17 248-488 0 0,27-93-97 0 0,22-60-9 0 0,-32-130-161 0 0,5 12 492 0 0,-1-28 253 0 0,43-146-224 0 0,-34 119-326 0 0,105-208 197 0 0,-6-34-191 0 0,-103 258-56 0 0,-11 22-29 0 0,0 0-27 0 0,0 0-8 0 0,0 0 8 0 0,0 0-11 0 0,0 0-34 0 0,0 0-30 0 0,-4 19-581 0 0,-6 22-2611 0 0,8-27-1300 0 0,0-1-4475 0 0,2-5-2068 0 0</inkml:trace>
  <inkml:trace contextRef="#ctx0" brushRef="#br0" timeOffset="6227">2865 954 3065 0 0,'0'0'2626'0'0,"0"0"-558"0"0,0 0-170 0 0,0 0 154 0 0,0 0 97 0 0,0 0-117 0 0,0 0-360 0 0,0 0-455 0 0,0 0-385 0 0,0 0-247 0 0,0 0-109 0 0,0 0-27 0 0,0 0 21 0 0,0 4 54 0 0,-20 129 3022 0 0,7-59-2836 0 0,49-83-1477 0 0,-21-21-2738 0 0,-9 9-7736 0 0,-4 14 383 0 0</inkml:trace>
  <inkml:trace contextRef="#ctx0" brushRef="#br0" timeOffset="6659.036">2986 664 9474 0 0,'0'0'2195'0'0,"0"0"-488"0"0,0 0-190 0 0,0 0-36 0 0,0 0-113 0 0,0 0-193 0 0,0 0-285 0 0,0 0-219 0 0,0 0-111 0 0,0 0-80 0 0,0 0-39 0 0,0 0 3 0 0,-3-7 1894 0 0,3 6-2314 0 0,-2 2 1763 0 0,-55 31-1432 0 0,55-32-3572 0 0,5 0-6051 0 0,-2 0-2425 0 0</inkml:trace>
  <inkml:trace contextRef="#ctx0" brushRef="#br0" timeOffset="7771.452">2211 273 5601 0 0,'0'0'2757'0'0,"0"0"-537"0"0,0 0-285 0 0,0 0-42 0 0,0 0-17 0 0,0 0-138 0 0,0 0-234 0 0,0 0-274 0 0,0 0-250 0 0,0 0-181 0 0,0 0-112 0 0,0 0-94 0 0,0 0-54 0 0,-2-1-40 0 0,-2-5 2071 0 0,5 6-2456 0 0,-1 0 1 0 0,21 0 682 0 0,320-36 894 0 0,-68 24-332 0 0,-284-6-1012 0 0,-59-122-282 0 0,50 89-798 0 0,14 45 560 0 0,5 4-4120 0 0,0 2-6271 0 0,1 0-2173 0 0</inkml:trace>
  <inkml:trace contextRef="#ctx0" brushRef="#br0" timeOffset="9112.882">2119 686 0 0 0,'0'0'795'0'0,"0"0"537"0"0,0 0 191 0 0,0 0 3 0 0,0 0-86 0 0,0 0-110 0 0,0 0-139 0 0,0 0-148 0 0,0 0-133 0 0,0 0-87 0 0,0 0-20 0 0,1 2 4622 0 0,2 7 103 0 0,6-27-4502 0 0,19-19-577 0 0,-49 60-2887 0 0,10-15-2523 0 0,2-3-4242 0 0,4-5 661 0 0</inkml:trace>
  <inkml:trace contextRef="#ctx0" brushRef="#br0" timeOffset="9770.914">2162 649 0 0 0,'0'0'264'0'0,"0"0"264"0"0,0 0 96 0 0,0 0 6 0 0,0 0-17 0 0,0 0-58 0 0,0 0-171 0 0,0 0-168 0 0,0 0-160 0 0,0 0-163 0 0,0 0-175 0 0,0 0-188 0 0,0 0-180 0 0,0-3-173 0 0,-1 2 634 0 0,1 1 157 0 0,0 0 1 0 0,0 0-1 0 0,-1 0 1 0 0,1 0 0 0 0,0 0-1 0 0,0 1 1 0 0,-1-1 0 0 0,1 0-1 0 0,0 0 1 0 0,0 0 0 0 0,-1 0-1 0 0,1 0 1 0 0,0 0 0 0 0,0 0-1 0 0,-1 0 1 0 0,1 0-1 0 0,0 0 1 0 0,0 0 0 0 0,0 0-1 0 0,-1-1 1 0 0,1 1 0 0 0,0 0-1 0 0,0 0 1 0 0,-1 0 0 0 0,1 0-1 0 0,0 0 1 0 0,0 0-1 0 0,0 0 1 0 0,-1-1 0 0 0,1 1-1 0 0,0 0 1 0 0,0 0 0 0 0,0 0-1 0 0,0-1 1 0 0,-1 1 0 0 0,1 0-1 0 0,0 0 1 0 0,0 0-1 0 0,0-1 1 0 0,0 1 0 0 0,0 0-1 0 0,0 0 1 0 0,0-1 31 0 0,-1 4 10575 0 0,5-20-3794 0 0,-4 17-6177 0 0,0 0-67 0 0,0 0-58 0 0,0 0-32 0 0,0 0-32 0 0,0 0-31 0 0,0 0-20 0 0,0 0-84 0 0,-16 3 160 0 0,11 1-471 0 0,3-2 1040 0 0,17-11 75 0 0,-2 14 299 0 0,-12 4-4001 0 0,1 3-8474 0 0,-1-9 51 0 0</inkml:trace>
  <inkml:trace contextRef="#ctx0" brushRef="#br0" timeOffset="10541.058">2114 884 0 0 0,'0'0'811'0'0,"0"0"280"0"0,0 0 116 0 0,0 0-16 0 0,0 0-70 0 0,0 0-66 0 0,0 0-32 0 0,0 0 8 0 0,0 0 37 0 0,0 0 22 0 0,0 0-17 0 0,1-4-46 0 0,6-13-45 0 0,-5 21 7203 0 0,2 32-6592 0 0,-38 104 195 0 0,34-100-1449 0 0,0-40-321 0 0,30 4 928 0 0,31-23-179 0 0,-37 12-587 0 0,-24 7-197 0 0,0 0 9 0 0,0 0 6 0 0,0 0-15 0 0,0 0 24 0 0,0 0 2 0 0,0 0-1 0 0,0 0-4 0 0,0 0-20 0 0,0 0-28 0 0,0 0-37 0 0,0 0-21 0 0,1-12-6088 0 0,0 9-3705 0 0,1 0-1347 0 0</inkml:trace>
  <inkml:trace contextRef="#ctx0" brushRef="#br0" timeOffset="11503.483">2147 675 0 0 0,'0'0'641'0'0,"0"0"586"0"0,0 0 454 0 0,0 0 287 0 0,0 0 73 0 0,0 0-146 0 0,0 0-247 0 0,0 0-222 0 0,0 0-169 0 0,0 0-106 0 0,0 0-47 0 0,2-5-58 0 0,3-4-825 0 0,-2 3 1117 0 0,-2 4 2916 0 0,-21 12-2885 0 0,20-9-1265 0 0,0-1 13 0 0,0 0-14 0 0,0 0-2 0 0,0 0-5 0 0,0 0-9 0 0,0 0-9 0 0,0 0 16 0 0,0 0 3 0 0,0 0-21 0 0,0 0-15 0 0,0 0-21 0 0,0 0-16 0 0,0 0 16 0 0,0 0 15 0 0,0 0-15 0 0,0 0 11 0 0,23-16 798 0 0,-2-7-13 0 0,-18 17-96 0 0,-15 14-529 0 0,-14 21-176 0 0,26-29-16 0 0,0 1-1 0 0,0 1-6 0 0,0-1-29 0 0,0-1 33 0 0,0 0-4 0 0,0 0 3 0 0,4-2 27 0 0,-1 1 0 0 0,1-1 1 0 0,-1 0-1 0 0,1 0 0 0 0,-1 0 0 0 0,0 0 1 0 0,0-1-1 0 0,0 1 0 0 0,0-1 0 0 0,-1 0 1 0 0,1 0-1 0 0,-1 0 0 0 0,1 0 1 0 0,-1 0-1 0 0,0 0 0 0 0,0-1 0 0 0,-1 1 1 0 0,1-1-1 0 0,-1 0 0 0 0,1-1-42 0 0,-2 4 7 0 0,-1-1-1 0 0,0 1 0 0 0,1 0 1 0 0,-1-1-1 0 0,0 1 0 0 0,0 0 1 0 0,0 0-1 0 0,0 0 1 0 0,0-1-1 0 0,0 1 0 0 0,0 0 1 0 0,0 0-1 0 0,0 1 1 0 0,0-1-1 0 0,-1 0 0 0 0,1 0 1 0 0,0 1-1 0 0,-1-1 0 0 0,1 0 1 0 0,0 1-1 0 0,-1-1 1 0 0,1 1-1 0 0,-1 0 0 0 0,1 0 1 0 0,-1-1-1 0 0,1 1 0 0 0,-1 0 1 0 0,1 0-1 0 0,-1 0 1 0 0,1 0-1 0 0,0 1 0 0 0,-1-1 1 0 0,1 0-1 0 0,-1 1 0 0 0,1-1 1 0 0,-1 1-1 0 0,0 0-6 0 0,-54 25-89 0 0,101-15 250 0 0,-36-22-258 0 0,-10 11-135 0 0,-3 6-4993 0 0,1-1-4852 0 0,3-5-2402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1464 0 0,'0'0'2339'0'0,"0"0"-401"0"0,0 0-187 0 0,0 0 68 0 0,0 0 91 0 0,0 0-51 0 0,0 0-145 0 0,0 0-307 0 0,0 0-316 0 0,0 0-164 0 0,0 0-69 0 0,0 0-33 0 0,0 0-12 0 0,3-11-50 0 0,9-38-76 0 0,30-14 1589 0 0,-32 54-1940 0 0,-5 3-182 0 0,1 0 1 0 0,0 0-1 0 0,0 1 0 0 0,1 0 0 0 0,-1 0 0 0 0,1 0 1 0 0,0 1-1 0 0,1 0 0 0 0,-1 0 0 0 0,1 1 0 0 0,-1 0 1 0 0,1 0-1 0 0,0 1 0 0 0,0 0 0 0 0,0 1 0 0 0,8-1-154 0 0,-12 4 34 0 0,0 0 0 0 0,0 0-1 0 0,0 0 1 0 0,-1 1-1 0 0,1 0 1 0 0,-1 0 0 0 0,1 0-1 0 0,-1 0 1 0 0,0 1-1 0 0,0-1 1 0 0,0 1-1 0 0,-1 0 1 0 0,1-1 0 0 0,-1 1-1 0 0,0 0 1 0 0,0 1-1 0 0,-1-1 1 0 0,1 0 0 0 0,-1 0-1 0 0,0 1 1 0 0,0-1-1 0 0,0 2-33 0 0,5 22 70 0 0,-2 1-1 0 0,-1-1 0 0 0,-1 1 0 0 0,-2-1 0 0 0,-1 1 1 0 0,-1 0-1 0 0,-1-1 0 0 0,-1 0 0 0 0,-2 0 1 0 0,-1 0-1 0 0,-1 0 0 0 0,-5 7-69 0 0,2 3 40 0 0,-3-1-1 0 0,-1-1 1 0 0,-1 0-1 0 0,-2-1 1 0 0,-7 7-40 0 0,25-42 8 0 0,1-1 0 0 0,-1 1 0 0 0,0 0 0 0 0,0 0 0 0 0,0-1 0 0 0,0 1 0 0 0,0 0 0 0 0,0-1 1 0 0,0 1-1 0 0,0 0 0 0 0,0-1 0 0 0,0 1 0 0 0,0 0 0 0 0,0 0 0 0 0,0-1 0 0 0,-1 1 1 0 0,1 0-1 0 0,0-1 0 0 0,0 1 0 0 0,0 0 0 0 0,0 0 0 0 0,0-1 0 0 0,-1 1 0 0 0,1 0 0 0 0,0 0 1 0 0,0 0-1 0 0,0-1 0 0 0,-1 1 0 0 0,1 0 0 0 0,0 0 0 0 0,0 0 0 0 0,-1-1 0 0 0,1 1 1 0 0,0 0-1 0 0,0 0 0 0 0,-1 0 0 0 0,1 0 0 0 0,0 0 0 0 0,-1 0 0 0 0,1 0 0 0 0,0 0 0 0 0,-1 0 1 0 0,1 0-1 0 0,0 0 0 0 0,0 0 0 0 0,-1 0 0 0 0,1 0 0 0 0,0 0 0 0 0,-1 0 0 0 0,1 0 0 0 0,0 0 1 0 0,-1 0-1 0 0,1 0 0 0 0,0 0 0 0 0,0 0 0 0 0,-1 1 0 0 0,1-1 0 0 0,0 0 0 0 0,0 0 1 0 0,-1 0-1 0 0,1 0 0 0 0,0 1-8 0 0,-2-32-16 0 0,2 29 34 0 0,3-17-20 0 0,0 0 0 0 0,1 0 1 0 0,1 0-1 0 0,1 1 0 0 0,0 0 0 0 0,2 0 0 0 0,0 1 0 0 0,0-1 1 0 0,2 2-1 0 0,0-1 0 0 0,1 2 2 0 0,11-19-9 0 0,2 1 0 0 0,1 1-1 0 0,1 1 1 0 0,2 1 0 0 0,1 2 0 0 0,1 1 0 0 0,1 1-1 0 0,2 2 1 0 0,5-2 9 0 0,-38 26 0 0 0,7-6 0 0 0,0 2 0 0 0,0-1 1 0 0,0 1-1 0 0,0 0 0 0 0,1 0 0 0 0,0 1 0 0 0,-1 0 0 0 0,1 0 0 0 0,0 1 0 0 0,1 0 0 0 0,-1 1 0 0 0,0-1 0 0 0,1 2 1 0 0,-1-1-1 0 0,7 1 0 0 0,-2 43-32 0 0,-14-25 49 0 0,-2 0 0 0 0,0 0 0 0 0,-1-1 0 0 0,0 0 0 0 0,-2 1 0 0 0,0-2 1 0 0,-1 1-1 0 0,0-1 0 0 0,-2 0-17 0 0,-33 94-20 0 0,27 11 15 0 0,35-133-66 0 0,49-69 87 0 0,4 3 0 0 0,3 3 0 0 0,14-5-16 0 0,1 20-44 0 0,-89 61 47 0 0,-1 1 1 0 0,1-1-1 0 0,-1 1 0 0 0,1-1 0 0 0,-1 1 0 0 0,0 0 0 0 0,0 0 0 0 0,0-1 0 0 0,0 1 1 0 0,0 0-1 0 0,0 0 0 0 0,0 0 0 0 0,-1 0 0 0 0,1 0 0 0 0,0 0 0 0 0,-1 0 1 0 0,0 0-1 0 0,0 0 0 0 0,1 1 0 0 0,-1-1 0 0 0,0 0 0 0 0,-1 0 0 0 0,1 0 0 0 0,0 0 1 0 0,-1 0-1 0 0,1 0 0 0 0,-1 0 0 0 0,1 0 0 0 0,-1 0 0 0 0,-1 1-3 0 0,2-1 2 0 0,-26 115 65 0 0,-4 46 44 0 0,30-72-114 0 0,0-90-24 0 0,0-1-17 0 0,0 0-37 0 0,0 0-30 0 0,0 0-79 0 0,0 0-98 0 0,0 0-143 0 0,16-12-4457 0 0,-11 8-2752 0 0,0-2-4520 0 0</inkml:trace>
  <inkml:trace contextRef="#ctx0" brushRef="#br0" timeOffset="430.924">1127 538 3825 0 0,'0'0'2044'0'0,"0"0"-354"0"0,0 0 258 0 0,0 0 305 0 0,0 0 15 0 0,0 0-181 0 0,0 0-317 0 0,0 0-347 0 0,0 0-255 0 0,0 0-179 0 0,0 0-97 0 0,31-1-87 0 0,98-5-70 0 0,-62-13 511 0 0,-57 16-1119 0 0,0-2 1 0 0,-1 1-1 0 0,1-1 1 0 0,-1-1-1 0 0,0 0 1 0 0,0 0 0 0 0,-1-1-1 0 0,0 0 1 0 0,0 0-1 0 0,-1-1 1 0 0,1 1-1 0 0,-2-2 1 0 0,1 1-1 0 0,-1-1 1 0 0,-1 0-1 0 0,1-1 1 0 0,-1 1 0 0 0,-1-1-1 0 0,0 0 1 0 0,0 0-1 0 0,-1 0 1 0 0,-1-1-1 0 0,0 1 1 0 0,0-1-1 0 0,0-5-127 0 0,-2 14 10 0 0,-1 0-1 0 0,1-1 1 0 0,-1 1-1 0 0,0-1 1 0 0,0 1-1 0 0,0 0 1 0 0,0 0-1 0 0,0 0 1 0 0,0-1-1 0 0,0 1 0 0 0,-1 0 1 0 0,1 0-1 0 0,-1 1 1 0 0,1-1-1 0 0,-1 0 1 0 0,0 0-1 0 0,0 1 1 0 0,0-1-1 0 0,0 1 1 0 0,0 0-1 0 0,0-1 0 0 0,0 1 1 0 0,0 0-1 0 0,-1 0 1 0 0,1 0-1 0 0,0 1 1 0 0,-1-1-1 0 0,1 1 1 0 0,0-1-1 0 0,-1 1 1 0 0,1 0-1 0 0,-1 0 0 0 0,1 0 1 0 0,-2 0-10 0 0,-84 17-34 0 0,72-8 34 0 0,0 1-1 0 0,0 0 0 0 0,1 2 0 0 0,1 0 0 0 0,0 0 0 0 0,1 1 0 0 0,0 1 0 0 0,1 0 0 0 0,0 1 0 0 0,1 0 0 0 0,1 0 0 0 0,0 2 0 0 0,2-1 0 0 0,0 1 0 0 0,0 0 0 0 0,2 1 0 0 0,-4 13 1 0 0,8-25 4 0 0,1-1-1 0 0,0 1 0 0 0,0-1 0 0 0,0 1 0 0 0,1-1 0 0 0,-1 1 0 0 0,1 0 0 0 0,1-1 0 0 0,-1 1 1 0 0,1-1-1 0 0,0 1 0 0 0,0-1 0 0 0,1 1 0 0 0,0-1 0 0 0,0 1 0 0 0,0-1 0 0 0,0 0 0 0 0,1 0 1 0 0,0 0-1 0 0,0-1 0 0 0,0 1 0 0 0,0-1 0 0 0,1 1 0 0 0,0-1 0 0 0,0 0 0 0 0,0-1 0 0 0,1 1 1 0 0,-1-1-1 0 0,1 1 0 0 0,-1-2 0 0 0,1 1 0 0 0,0 0 0 0 0,1-1-3 0 0,9 5-3 0 0,0-2 1 0 0,1 0-1 0 0,0-1 0 0 0,0-1 1 0 0,0 0-1 0 0,0-1 0 0 0,1 0 1 0 0,-1-2-1 0 0,0 0 0 0 0,1-1 1 0 0,-1 0-1 0 0,0-1 0 0 0,0-1 1 0 0,0-1-1 0 0,0 0 0 0 0,1-2 3 0 0,106-46-2030 0 0,-84 32-2556 0 0,-1-2-5277 0 0,-27 14-2193 0 0</inkml:trace>
  <inkml:trace contextRef="#ctx0" brushRef="#br0" timeOffset="951.601">2093 361 9330 0 0,'0'0'3461'0'0,"0"0"-1468"0"0,0 0-368 0 0,0 0 159 0 0,0 0 115 0 0,0 0-78 0 0,0 0-348 0 0,0 0-368 0 0,0 0-221 0 0,0 0-117 0 0,0 0-134 0 0,0 0-138 0 0,0 0-138 0 0,-2-1-98 0 0,-8 1-191 0 0,0-1-1 0 0,0 2 1 0 0,0-1 0 0 0,0 1 0 0 0,1 1-1 0 0,-1 0 1 0 0,0 0 0 0 0,1 1-1 0 0,0 0 1 0 0,-1 1 0 0 0,1 0 0 0 0,1 0-1 0 0,-1 1 1 0 0,1 0 0 0 0,-1 1 0 0 0,1 0-1 0 0,1 0 1 0 0,-1 1 0 0 0,1-1-1 0 0,0 2 1 0 0,1-1 0 0 0,0 1 0 0 0,-1 1-68 0 0,-4 2 3 0 0,-1 0 1 0 0,2 1 0 0 0,-1 1 0 0 0,2 0 0 0 0,0 0 0 0 0,0 1-1 0 0,1 0 1 0 0,1 0 0 0 0,0 1 0 0 0,1 0 0 0 0,1 0-1 0 0,0 1 1 0 0,1-1 0 0 0,1 1 0 0 0,0 4-4 0 0,3-17 0 0 0,0-1-1 0 0,1 0 1 0 0,-1 0 0 0 0,1 0 0 0 0,-1 1-1 0 0,1-1 1 0 0,0 0 0 0 0,0 0 0 0 0,0 0-1 0 0,0 0 1 0 0,0 0 0 0 0,1-1 0 0 0,-1 1-1 0 0,0 0 1 0 0,1 0 0 0 0,-1-1 0 0 0,1 1-1 0 0,0-1 1 0 0,0 1 0 0 0,-1-1 0 0 0,1 0-1 0 0,0 0 1 0 0,0 0 0 0 0,0 0 0 0 0,0 0-1 0 0,0 0 1 0 0,1-1 0 0 0,-1 1 0 0 0,0 0-1 0 0,0-1 1 0 0,0 0 0 0 0,1 0 0 0 0,-1 1-1 0 0,1-1 1 0 0,3 0 6 0 0,-1 1 0 0 0,1-1-1 0 0,0 0 1 0 0,0-1 0 0 0,-1 1-1 0 0,1-1 1 0 0,-1 0 0 0 0,1-1 0 0 0,-1 1-1 0 0,1-1 1 0 0,-1 0 0 0 0,0 0-1 0 0,4-3-5 0 0,41-33 48 0 0,-1-2 0 0 0,-3-2 0 0 0,-1-2 0 0 0,17-24-48 0 0,-42 46 2 0 0,-9 10-3 0 0,0 0 0 0 0,1 1 0 0 0,0 0 0 0 0,1 1 0 0 0,0 0 0 0 0,1 1 0 0 0,12-6 1 0 0,-18 61-15 0 0,-13 18-12 0 0,3-58-9 0 0,0 0 1 0 0,0 0 0 0 0,1 1 0 0 0,0-1 0 0 0,0 1-1 0 0,1-1 1 0 0,-1 1 0 0 0,1-1 0 0 0,1 1-1 0 0,-1-1 1 0 0,1 1 0 0 0,0-1 0 0 0,1 0-1 0 0,0 1 1 0 0,0-1 0 0 0,0 0 0 0 0,0 0-1 0 0,1 0 1 0 0,0 0 0 0 0,1-1 0 0 0,-1 1-1 0 0,1-1 1 0 0,0 0 0 0 0,0 0 0 0 0,0 0 0 0 0,1-1-1 0 0,0 1 1 0 0,0-1 0 0 0,3 2 35 0 0,32 6-2050 0 0,-12-10-6176 0 0,-19-2-3778 0 0</inkml:trace>
  <inkml:trace contextRef="#ctx0" brushRef="#br0" timeOffset="1441.263">2497 737 9458 0 0,'0'0'2569'0'0,"0"0"-781"0"0,0 0-244 0 0,0 0-27 0 0,0 0-16 0 0,0 0-94 0 0,0 0-260 0 0,0 0-233 0 0,0 0-115 0 0,0 0-63 0 0,0 0-55 0 0,0 0-50 0 0,0 0-67 0 0,20-21-105 0 0,61-65-78 0 0,-20 1 414 0 0,-48 60-624 0 0,25-78 306 0 0,-76 198-944 0 0,37-89 467 0 0,0-1 1 0 0,0 1-1 0 0,1-1 0 0 0,0 1 0 0 0,0-1 0 0 0,0 1 0 0 0,1-1 0 0 0,0 1 0 0 0,0-1 0 0 0,0 0 0 0 0,1 1 0 0 0,-1-1 0 0 0,1 0 0 0 0,0 0 0 0 0,1 0 0 0 0,-1 0 0 0 0,1 0 0 0 0,0-1 0 0 0,1 1 0 0 0,-1-1 0 0 0,1 0 0 0 0,-1 0 0 0 0,1 0 0 0 0,1 0 0 0 0,-1-1 0 0 0,0 1 0 0 0,1-1 0 0 0,0 0 0 0 0,-1-1 1 0 0,1 1-1 0 0,0-1 0 0 0,0 0 0 0 0,1 0 0 0 0,-1-1 0 0 0,0 1 0 0 0,1-1 0 0 0,4 0 0 0 0,3-1 80 0 0,1-2 0 0 0,0 0 0 0 0,0 0 0 0 0,-1-1 0 0 0,1-1 0 0 0,-1 0 0 0 0,0-1 0 0 0,0-1 0 0 0,0 0 1 0 0,-1 0-1 0 0,0-1 0 0 0,0-1 0 0 0,-1 0 0 0 0,0-1 0 0 0,-1 0 0 0 0,1 0 0 0 0,-2-1 0 0 0,1 0 0 0 0,-1-1 0 0 0,-1 0 0 0 0,0-1 0 0 0,-1 1 1 0 0,4-10-81 0 0,60-114-217 0 0,-70 127-676 0 0,-6 4-14514 0 0,3 4 3008 0 0</inkml:trace>
  <inkml:trace contextRef="#ctx0" brushRef="#br0" timeOffset="1887.522">3500 251 6977 0 0,'0'0'6582'0'0,"0"0"-3585"0"0,0 0-1201 0 0,0 0-120 0 0,0 0-125 0 0,0 0-182 0 0,0 0-315 0 0,0 0-335 0 0,0 0-253 0 0,0 0-132 0 0,0 0-79 0 0,0 0-65 0 0,0 0-21 0 0,-10-3-30 0 0,8 3-131 0 0,-2-1 8 0 0,0-1 0 0 0,0 1 0 0 0,-1 1 1 0 0,1-1-1 0 0,0 1 0 0 0,0-1 0 0 0,0 1 0 0 0,0 1 0 0 0,-1-1 0 0 0,1 0 0 0 0,0 1 1 0 0,0 0-1 0 0,0 0 0 0 0,0 0 0 0 0,0 1 0 0 0,0-1 0 0 0,0 1 0 0 0,-2 1-16 0 0,-11 7 103 0 0,12-8-89 0 0,-1 0-1 0 0,1 0 1 0 0,0 1 0 0 0,-1 0-1 0 0,2 0 1 0 0,-1 0 0 0 0,0 1-1 0 0,0-1 1 0 0,1 1 0 0 0,0 0-1 0 0,0 1 1 0 0,0-1 0 0 0,0 1 0 0 0,1-1-1 0 0,0 1 1 0 0,0 0 0 0 0,0 1-1 0 0,0-1 1 0 0,1 0 0 0 0,0 1-1 0 0,0-1 1 0 0,1 1 0 0 0,-1 0-14 0 0,4-3-2 0 0,-1 0 1 0 0,1 0 0 0 0,0 0-1 0 0,0 0 1 0 0,1 0-1 0 0,-1 0 1 0 0,0-1 0 0 0,1 1-1 0 0,0-1 1 0 0,0 0-1 0 0,-1 1 1 0 0,1-2 0 0 0,0 1-1 0 0,1 0 1 0 0,-1 0-1 0 0,0-1 1 0 0,0 0 0 0 0,2 1 1 0 0,10 6-1 0 0,-11-6 5 0 0,9 5 19 0 0,-1 1-1 0 0,0 0 1 0 0,0 0-1 0 0,-1 1 0 0 0,0 1 1 0 0,-1 0-1 0 0,1 0 1 0 0,-2 1-1 0 0,0 0 0 0 0,0 1-22 0 0,-3-3 118 0 0,-1 0 0 0 0,0 0 0 0 0,0 1 0 0 0,-1-1 0 0 0,-1 1 0 0 0,1 0 0 0 0,-2 0 0 0 0,1 0 0 0 0,-1 1 0 0 0,-1-1-1 0 0,0 0 1 0 0,0 1 0 0 0,-1-1 0 0 0,0 1 0 0 0,-1-1 0 0 0,0 1 0 0 0,-2 3-118 0 0,1-8 51 0 0,-1 0 1 0 0,0 0 0 0 0,0 0-1 0 0,-1-1 1 0 0,0 1-1 0 0,0-1 1 0 0,0 0-1 0 0,-1 0 1 0 0,1 0-1 0 0,-1-1 1 0 0,0 0 0 0 0,0 0-1 0 0,-1 0 1 0 0,1 0-1 0 0,-1-1 1 0 0,0 0-1 0 0,0 0 1 0 0,0 0-1 0 0,0-1 1 0 0,-1 0-1 0 0,1 0 1 0 0,0-1 0 0 0,-1 0-1 0 0,0 0 1 0 0,1 0-1 0 0,-1-1 1 0 0,1 0-1 0 0,-1 0 1 0 0,-5-1-52 0 0,7-1-66 0 0,1 0 1 0 0,0 0-1 0 0,0 0 1 0 0,0-1-1 0 0,0 1 1 0 0,0-1-1 0 0,1 0 1 0 0,-1 0-1 0 0,1 0 1 0 0,0 0-1 0 0,0-1 1 0 0,0 1-1 0 0,0-1 1 0 0,0 0-1 0 0,1 0 1 0 0,0 0-1 0 0,-1 0 1 0 0,2 0-1 0 0,-1 0 0 0 0,0-1 1 0 0,1 1-1 0 0,0-1 1 0 0,0 1-1 0 0,0-1 1 0 0,1 1-1 0 0,-1-2 66 0 0,-3-21-4570 0 0,3 4-3871 0 0,1 15-4471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99 0 0 0,'0'0'1096'0'0,"0"0"1027"0"0,0 0 506 0 0,0 0 29 0 0,0 0-196 0 0,0 0-355 0 0,0 0-308 0 0,0 0-160 0 0,0 0-193 0 0,0 0-216 0 0,4-9 421 0 0,-2 8 3351 0 0,16 41-3568 0 0,-9 0-1218 0 0,-2-1-1 0 0,-1 1 0 0 0,-3 0 0 0 0,-1 1 0 0 0,-2-1 0 0 0,-2 0 0 0 0,-1 1 1 0 0,-2-1-1 0 0,-2-1 0 0 0,-10 30-215 0 0,-8 80 178 0 0,-21 40-51 0 0,23-114-119 0 0,16-143-10562 0 0,7 57 4665 0 0,0 3-5457 0 0</inkml:trace>
  <inkml:trace contextRef="#ctx0" brushRef="#br0" timeOffset="6750.874">474 250 0 0 0,'-103'-14'0'0'0,"93"13"0"0"0,0 0 0 0 0,0 1 0 0 0,0 0 0 0 0,0 1 0 0 0,0 0 0 0 0,0 0 0 0 0,1 1 0 0 0,-1 1 0 0 0,0 0 0 0 0,1 0 0 0 0,-1 0 0 0 0,1 1 0 0 0,-3 2 0 0 0,-33 12 0 0 0,4-21 2195 0 0,14-9 5329 0 0,-31 12-874 0 0,36 1-3762 0 0,-16 6 829 0 0,38-7-3367 0 0,0 0-22 0 0,0 0-50 0 0,0 0-58 0 0,0 0-39 0 0,0 0-23 0 0,0 0-16 0 0,0 0 6 0 0,0 0 24 0 0,0 0 9 0 0,0 0 0 0 0,0 0 13 0 0,0 0-17 0 0,0 0-35 0 0,0 0-1 0 0,30-2 321 0 0,0-2 0 0 0,0-1-1 0 0,0-2 1 0 0,-1-1 0 0 0,0-1 0 0 0,10-5-462 0 0,24-7 359 0 0,241-78 370 0 0,-285 93-680 0 0,94-25 181 0 0,-34 24-153 0 0,-44 7 94 0 0,-2-8-124 0 0,-33 8-41 0 0,0 0 5 0 0,0 0 5 0 0,0 0-13 0 0,0 0 14 0 0,0 0-5 0 0,0 0-18 0 0,-9-2-4267 0 0,7 14-198 0 0,2-4-3397 0 0,0-4-4195 0 0</inkml:trace>
  <inkml:trace contextRef="#ctx0" brushRef="#br0" timeOffset="8155.858">1092 22 4121 0 0,'0'0'2436'0'0,"0"0"-412"0"0,0 0-107 0 0,0 0 208 0 0,0 0 149 0 0,0 0-95 0 0,0 0-407 0 0,0 0-440 0 0,0 0-334 0 0,0 0-198 0 0,0 0-53 0 0,0 0-40 0 0,2-5-38 0 0,7-11 351 0 0,-14 38 897 0 0,-5 24-1504 0 0,3 0 1 0 0,2 1 0 0 0,1 0 0 0 0,3 1-1 0 0,4 38-413 0 0,-1 5 152 0 0,-2 328 114 0 0,2-385-265 0 0,-2-34 3 0 0,0 0 33 0 0,0 0-19 0 0,0 0-2 0 0,0 0 12 0 0,0 0 18 0 0,0 0-4 0 0,0 44 902 0 0,-20 26-799 0 0,112-257 223 0 0,-7 81-338 0 0,-12 39-61 0 0,-72 66 28 0 0,-1 0 0 0 0,1 0 1 0 0,0 0-1 0 0,0 1 0 0 0,0-1 0 0 0,0 0 1 0 0,0 0-1 0 0,0 1 0 0 0,0-1 0 0 0,1 1 1 0 0,-1-1-1 0 0,0 1 0 0 0,0-1 0 0 0,0 1 0 0 0,0 0 1 0 0,1-1-1 0 0,-1 1 0 0 0,0 0 0 0 0,1 0 1 0 0,-1 0-1 0 0,0 0 0 0 0,0 0 0 0 0,1 0 1 0 0,-1 0-1 0 0,0 1 0 0 0,0-1 0 0 0,0 0 0 0 0,1 1 1 0 0,-1-1-1 0 0,0 1 0 0 0,0-1 0 0 0,0 1 1 0 0,0 0-1 0 0,0-1 0 0 0,0 1 0 0 0,0 0 1 0 0,0 0-1 0 0,0-1 0 0 0,0 1 0 0 0,0 0 0 0 0,0 0 1 0 0,-1 0-1 0 0,1 0 0 0 0,0 1 0 0 0,-1-1 1 0 0,1 0-1 0 0,-1 0 0 0 0,1 0 0 0 0,-1 0 1 0 0,1 1-1 0 0,-1-1 0 0 0,0 1 3 0 0,7 24 26 0 0,-2 2 1 0 0,-1-1-1 0 0,-1 0 0 0 0,-2 1 1 0 0,-1 0-1 0 0,-2 22-26 0 0,1 12 22 0 0,-5 3 17 0 0,-3-41-475 0 0,9-24 316 0 0,0 0-35 0 0,4-19-3991 0 0,2 10 1952 0 0,-1 1-1559 0 0,0 3-2372 0 0,-1 1-6033 0 0</inkml:trace>
  <inkml:trace contextRef="#ctx0" brushRef="#br0" timeOffset="8474.211">1667 762 11731 0 0,'0'0'2516'0'0,"0"0"-962"0"0,0 0-277 0 0,0 0 150 0 0,0 0 159 0 0,0 0-3 0 0,0 0-289 0 0,0 0-345 0 0,0 0-243 0 0,0 0-149 0 0,0 0-97 0 0,0 0-46 0 0,0 0-45 0 0,-3 22-40 0 0,-8 68-43 0 0,8 47 493 0 0,-24-136-12183 0 0,25-4 4140 0 0,0-1-1885 0 0</inkml:trace>
  <inkml:trace contextRef="#ctx0" brushRef="#br0" timeOffset="8654.101">1634 420 12811 0 0,'0'0'2070'0'0,"0"0"-621"0"0,0 0-269 0 0,0 0 10 0 0,0 0-18 0 0,0 0-161 0 0,0 0-292 0 0,0 0-356 0 0,0 0-254 0 0,0 0-154 0 0,0 0-61 0 0,0 0-20 0 0,0 0-48 0 0,-4 2-95 0 0,2-1 3 0 0,-12 11-161 0 0,17 2-4759 0 0,-1-10-2215 0 0</inkml:trace>
  <inkml:trace contextRef="#ctx0" brushRef="#br0" timeOffset="9333.137">2011 622 5473 0 0,'0'0'1889'0'0,"0"0"-340"0"0,0 0-14 0 0,0 0 96 0 0,0 0 0 0 0,0 0-154 0 0,0 0-224 0 0,0 0-278 0 0,0 0-188 0 0,0 0-78 0 0,0 0-14 0 0,0 0-32 0 0,0 0-24 0 0,-5-2 3922 0 0,-18-3-3825 0 0,6 4-259 0 0,15 0-455 0 0,0 1 1 0 0,0-1-1 0 0,0 0 0 0 0,1 1 0 0 0,-1 0 1 0 0,0-1-1 0 0,0 1 0 0 0,0 0 0 0 0,0 0 1 0 0,0 0-1 0 0,0 0 0 0 0,0 0 0 0 0,0 0 1 0 0,0 1-1 0 0,0-1 0 0 0,1 1 0 0 0,-1-1 1 0 0,0 1-1 0 0,0 0 0 0 0,0 0 0 0 0,1 0 1 0 0,-1 0-1 0 0,0 0 0 0 0,1 0 0 0 0,-1 0 1 0 0,1 0-1 0 0,-1 1 0 0 0,1-1 0 0 0,0 0 0 0 0,0 1 1 0 0,-1-1-1 0 0,1 1 0 0 0,0 0 0 0 0,0-1 1 0 0,1 1-1 0 0,-1 0 0 0 0,0 0 0 0 0,0 0 1 0 0,1-1-1 0 0,-1 1 0 0 0,1 0 0 0 0,0 0 1 0 0,-1 1-23 0 0,1 3 1 0 0,-1 0 1 0 0,1 0-1 0 0,0 0 0 0 0,1-1 1 0 0,-1 1-1 0 0,1 0 1 0 0,0 0-1 0 0,0-1 1 0 0,1 1-1 0 0,0-1 1 0 0,0 1-1 0 0,0-1 1 0 0,1 0-1 0 0,0 0 1 0 0,0 0-1 0 0,0 0 1 0 0,0 0-1 0 0,4 3-1 0 0,65 52 118 0 0,-15-16 76 0 0,-51-37-138 0 0,0 1-1 0 0,0-1 0 0 0,-1 1 0 0 0,0 1 0 0 0,-1-1 1 0 0,0 1-1 0 0,0-1 0 0 0,0 1 0 0 0,-1 0 1 0 0,-1 1-1 0 0,0-1 0 0 0,0 0 0 0 0,-1 1 0 0 0,0-1 1 0 0,0 1-1 0 0,-1-1 0 0 0,-1 8-55 0 0,-1-12 51 0 0,-1-1-1 0 0,1 0 0 0 0,-1 1 1 0 0,0-1-1 0 0,-1 0 1 0 0,1-1-1 0 0,-1 1 0 0 0,0-1 1 0 0,0 1-1 0 0,0-1 1 0 0,0 0-1 0 0,0 0 0 0 0,-1-1 1 0 0,1 1-1 0 0,-1-1 1 0 0,1 0-1 0 0,-1-1 0 0 0,0 1 1 0 0,0-1-1 0 0,0 0 1 0 0,0 0-1 0 0,0 0 0 0 0,0-1 1 0 0,-1 1-51 0 0,-3 1 1 0 0,1-1 0 0 0,-1 0 1 0 0,0 0-1 0 0,0-1 0 0 0,0 0 1 0 0,1-1-1 0 0,-1 0 0 0 0,0 0 1 0 0,0-1-1 0 0,1 0 0 0 0,-1 0 1 0 0,1-1-1 0 0,0 0 0 0 0,-1 0 1 0 0,1-1-1 0 0,1 0 0 0 0,-1-1 1 0 0,-2-2-2 0 0,-4-39-1460 0 0,20 16-5355 0 0,-2 25-4008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0,'3'6,"-1"0,0-1,0 1,0 0,-1 0,0 1,0-1,0 0,-1 0,0 0,-1 1,1-1,-1 0,0 0,0 0,-2 3,0 11,-18 101,-4-1,-7-1,-7 8,-24 90,-24 78,87-295,-2 2,1 0,-1 0,1 0,0 1,0-1,0 0,0 1,1-1,-1 0,0 1,1-1,0 1,-1-1,1 1,0-1,0 1,1-1,-1 1,0-1,1 1,0-1,-1 0,1 1,0-1,0 0,1 1,-1-1,0 0,1 0,-1 0,1 0,-1-1,1 1,0 0,2 1,2-5,-1-1,1 1,0-1,-1 0,0-1,0 1,0-1,0 0,0 0,-1-1,0 1,0-1,0 0,0 0,-1-1,3-1,37-52,-25 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7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302 634 4561 0 0,'0'0'3151'0'0,"0"0"-685"0"0,0 0-219 0 0,0 0-106 0 0,0 0-173 0 0,0 0-251 0 0,0 0-372 0 0,0 0-269 0 0,0 0-205 0 0,0 0-135 0 0,0 0-93 0 0,0 0-92 0 0,-32 7-59 0 0,-99 26-109 0 0,66 3 96 0 0,57-27-389 0 0,3-3-40 0 0,-1-2-20 0 0,1 0 0 0 0,0 1 0 0 0,0 0 0 0 0,1 0-1 0 0,0 0 1 0 0,0 0 0 0 0,0 1 0 0 0,0 0 0 0 0,1-1 0 0 0,0 1 0 0 0,0 1 0 0 0,1-1 0 0 0,-1 0 0 0 0,1 1 0 0 0,1-1-1 0 0,-2 6-29 0 0,5-10 21 0 0,-1 0 0 0 0,1 0 0 0 0,0 0 0 0 0,0 0 0 0 0,-1 0-1 0 0,1-1 1 0 0,0 1 0 0 0,0-1 0 0 0,0 1 0 0 0,1-1 0 0 0,-1 0 0 0 0,0 0-1 0 0,0 0 1 0 0,1 0 0 0 0,-1 0 0 0 0,1-1 0 0 0,-1 1 0 0 0,1-1-1 0 0,-1 1 1 0 0,1-1 0 0 0,-1 0 0 0 0,1 0 0 0 0,-1 0 0 0 0,1 0 0 0 0,-1-1-1 0 0,1 1 1 0 0,-1-1 0 0 0,1 1 0 0 0,0-1-21 0 0,7 0 133 0 0,1 0-44 0 0,-1-2-1 0 0,1 1 1 0 0,-1-1-1 0 0,0-1 1 0 0,0 0 0 0 0,0 0-1 0 0,0-1 1 0 0,-1 0-1 0 0,1-1 1 0 0,-2 0 0 0 0,3-2-89 0 0,12-6 124 0 0,122-86 148 0 0,-144 100-275 0 0,0 0 0 0 0,0-1-1 0 0,0 1 1 0 0,0 0 0 0 0,0 0 0 0 0,0 0 0 0 0,0 0 0 0 0,0 0 0 0 0,0 0-1 0 0,0 0 1 0 0,0 0 0 0 0,0 0 0 0 0,0 0 0 0 0,0 1 0 0 0,0-1 0 0 0,0 0-1 0 0,0 1 1 0 0,0-1 0 0 0,0 1 0 0 0,0-1 0 0 0,0 1 0 0 0,0-1 0 0 0,0 1-1 0 0,-1 0 1 0 0,1-1 0 0 0,0 1 0 0 0,-1 0 0 0 0,1 0 0 0 0,0 0 0 0 0,-1-1-1 0 0,1 1 1 0 0,-1 0 0 0 0,1 0 0 0 0,-1 0 0 0 0,1 0 0 0 0,-1 0 0 0 0,0 0-1 0 0,1 0 1 0 0,-1 0 0 0 0,0 0 0 0 0,0 0 0 0 0,0 0 0 0 0,0 0 0 0 0,0 0-1 0 0,0 0 1 0 0,0 0 0 0 0,0 0 0 0 0,0 0 0 0 0,-1 0 0 0 0,1 0 0 0 0,0 0-1 0 0,-1 0 1 0 0,1 0 0 0 0,0 0 0 0 0,-1 0 0 0 0,1 0 0 0 0,-1 0 0 0 0,0-1-1 0 0,1 1 1 0 0,-1 0 0 0 0,0 0 3 0 0,1 11 35 0 0,-1-8-36 0 0,0 0 1 0 0,0 0 0 0 0,0 1 0 0 0,1-1 0 0 0,0 0 0 0 0,0 1 0 0 0,0-1 0 0 0,0 1-1 0 0,1-1 1 0 0,-1 0 0 0 0,1 1 0 0 0,1-1 0 0 0,-1 0 0 0 0,0 0 0 0 0,1 0 0 0 0,0 0 0 0 0,0 0-1 0 0,0 0 1 0 0,0 0 0 0 0,1-1 0 0 0,0 1 0 0 0,-1-1 0 0 0,1 0 0 0 0,0 0 0 0 0,1 0 0 0 0,-1 0-1 0 0,0 0 1 0 0,1-1 0 0 0,0 1 0 0 0,0-1 0 0 0,-1 0 0 0 0,1 0 0 0 0,0-1 0 0 0,1 1-1 0 0,0 0 2 0 0,11-5 42 0 0,-1 0 0 0 0,1-1 0 0 0,-1 0 0 0 0,0-1 0 0 0,0-1 0 0 0,0 0 0 0 0,-1-1 0 0 0,0-1 1 0 0,0 0-1 0 0,-1-1 0 0 0,0 0 0 0 0,-1-1 0 0 0,0-1 0 0 0,0 0 0 0 0,-1 0 0 0 0,-1-1 0 0 0,8-11-43 0 0,-14 19 21 0 0,41-47 218 0 0,-3-2 0 0 0,-3-1 1 0 0,16-32-240 0 0,45-102 203 0 0,-71 50-134 0 0,-28 133-68 0 0,0 1 0 0 0,0 0 0 0 0,0-1 1 0 0,-1 1-1 0 0,1 0 0 0 0,-1-1 1 0 0,0 1-1 0 0,0-1 0 0 0,-1 1 1 0 0,1 0-1 0 0,-1-1 0 0 0,0 1 0 0 0,0 0 1 0 0,0-1-1 0 0,-1 1 0 0 0,1 0 1 0 0,-1 0-1 0 0,0 0 0 0 0,-1 0 1 0 0,1 1-1 0 0,0-1 0 0 0,-1 1 0 0 0,0-1 1 0 0,0 1-1 0 0,0 0 0 0 0,0 0 1 0 0,-1 0-1 0 0,1 0 0 0 0,-1 1 1 0 0,0-1-1 0 0,1 1 0 0 0,-1 0 0 0 0,0 0 1 0 0,0 1-1 0 0,-1-1 0 0 0,1 1 1 0 0,0 0-1 0 0,0 0 0 0 0,-3-1-1 0 0,-6 6-17 0 0,0-1 0 0 0,1 2 0 0 0,-1 0 0 0 0,1 0 1 0 0,0 1-1 0 0,1 0 0 0 0,0 1 0 0 0,0 1 0 0 0,0-1 0 0 0,1 2 0 0 0,0-1 0 0 0,1 2 0 0 0,0-1 0 0 0,0 1 0 0 0,1 1 0 0 0,0-1 0 0 0,1 1 0 0 0,0 1 0 0 0,1-1 0 0 0,-1 2 17 0 0,-5 10-3 0 0,0 0-1 0 0,1 1 1 0 0,2 0-1 0 0,0 0 0 0 0,2 1 1 0 0,0 0-1 0 0,2 0 0 0 0,1 1 1 0 0,1-1-1 0 0,1 1 0 0 0,1 9 4 0 0,0-22 2 0 0,1-1 0 0 0,1 1 0 0 0,-1 0 0 0 0,2-1 0 0 0,0 0 0 0 0,0 1 0 0 0,1-1 0 0 0,1 0 0 0 0,0 0 0 0 0,0 0 0 0 0,1-1 0 0 0,1 0 0 0 0,0 0 0 0 0,1 0 0 0 0,0-1 0 0 0,0 0 0 0 0,1 0 0 0 0,5 4-2 0 0,0-4 21 0 0,0-2-1 0 0,1 1 1 0 0,0-2-1 0 0,0 0 1 0 0,0-1-1 0 0,1 0 1 0 0,0-1-1 0 0,1 0 0 0 0,-1-2 1 0 0,1 0-1 0 0,0 0 1 0 0,-1-2-1 0 0,1 0 1 0 0,0-1-1 0 0,0 0 1 0 0,15-3-21 0 0,-23 3 14 0 0,13-3 27 0 0,-1-1 0 0 0,0-1-1 0 0,0 0 1 0 0,-1-2 0 0 0,0 0 0 0 0,0-1 0 0 0,0-1 0 0 0,-1-1-1 0 0,-1-1 1 0 0,0 0 0 0 0,0-1 0 0 0,-1-1 0 0 0,11-11-41 0 0,80-75 177 0 0,-106 99-178 0 0,-1 0 1 0 0,1 0-1 0 0,-1-1 0 0 0,1 1 0 0 0,0 0 1 0 0,-1 0-1 0 0,1 0 0 0 0,0 0 0 0 0,-1 0 1 0 0,1 0-1 0 0,-1 0 0 0 0,1 0 1 0 0,0 0-1 0 0,-1 0 0 0 0,1 0 0 0 0,0 1 1 0 0,-1-1-1 0 0,1 0 0 0 0,-1 0 0 0 0,1 0 1 0 0,-1 1-1 0 0,1-1 0 0 0,0 0 1 0 0,-1 1-1 0 0,1-1 0 0 0,-1 1 0 0 0,1-1 1 0 0,-1 1-1 0 0,0-1 0 0 0,1 1 0 0 0,-1-1 1 0 0,1 1-1 0 0,-1-1 0 0 0,0 1 1 0 0,1-1-1 0 0,-1 1 0 0 0,0-1 0 0 0,0 1 1 0 0,0 0-1 0 0,1-1 0 0 0,-1 1 0 0 0,0 0 1 0 0,0-1-1 0 0,0 1 0 0 0,0-1 1 0 0,0 1-1 0 0,0 0 0 0 0,0-1 0 0 0,0 1 1 0 0,0 0-1 0 0,-1-1 0 0 0,1 1 0 0 0,0-1 1 0 0,0 1 0 0 0,2 46 1 0 0,-2-44 4 0 0,-2 14 5 0 0,-1 0 0 0 0,0-1 0 0 0,-1 1 0 0 0,-1-1-1 0 0,0 0 1 0 0,-1 0 0 0 0,-1 0 0 0 0,-1-1 0 0 0,0 0 0 0 0,-1-1 0 0 0,-1 1 0 0 0,0-2 0 0 0,0 1-10 0 0,6-10 5 0 0,0 1-1 0 0,0-1 1 0 0,0 0 0 0 0,0 0-1 0 0,0-1 1 0 0,-1 1-1 0 0,1-1 1 0 0,-1 0 0 0 0,0 0-1 0 0,0 0 1 0 0,-1-1 0 0 0,1 0-1 0 0,0 0 1 0 0,-1 0 0 0 0,1-1-1 0 0,-1 1 1 0 0,-5-1-5 0 0,15-30-318 0 0,8 25 290 0 0,0 1 0 0 0,0 1 0 0 0,1 0-1 0 0,-1 0 1 0 0,1 2 0 0 0,-1-1 0 0 0,1 1 0 0 0,-1 1-1 0 0,1 1 1 0 0,-1-1 0 0 0,10 4 28 0 0,62 4 5 0 0,-70-8 12 0 0,0-1 1 0 0,0 0 0 0 0,0-1-1 0 0,0 0 1 0 0,1-1-1 0 0,-1-1 1 0 0,-1 0-1 0 0,1-1 1 0 0,0 0-1 0 0,-1-1 1 0 0,0 0-1 0 0,0-2 1 0 0,-1 1-1 0 0,2-2-17 0 0,-13 7 2 0 0,7-4 33 0 0,0 0 0 0 0,0-1-1 0 0,0-1 1 0 0,-1 1-1 0 0,1-1 1 0 0,-2 0 0 0 0,1-1-1 0 0,-1 0 1 0 0,0 0 0 0 0,0 0-1 0 0,-1 0 1 0 0,-1-1-1 0 0,1 0 1 0 0,2-7-35 0 0,0-20 217 0 0,-44 35-148 0 0,-37 64-227 0 0,70-58 153 0 0,1 1 0 0 0,-1-1-1 0 0,1 1 1 0 0,1 0 0 0 0,-1 0 0 0 0,1 0-1 0 0,0 0 1 0 0,0 1 0 0 0,1-1 0 0 0,0 0-1 0 0,0 1 1 0 0,0-1 0 0 0,1 1 0 0 0,0-1-1 0 0,1 1 1 0 0,0 5 5 0 0,0-9-1 0 0,1-1-1 0 0,0 1 0 0 0,0 0 1 0 0,-1 0-1 0 0,2-1 0 0 0,-1 1 1 0 0,0-1-1 0 0,1 0 1 0 0,-1 1-1 0 0,1-1 0 0 0,-1 0 1 0 0,1-1-1 0 0,0 1 0 0 0,0 0 1 0 0,0-1-1 0 0,0 0 1 0 0,0 1-1 0 0,0-1 0 0 0,0 0 1 0 0,1-1-1 0 0,-1 1 0 0 0,0-1 1 0 0,0 1-1 0 0,1-1 1 0 0,1 0 1 0 0,1 1 8 0 0,8 2 9 0 0,1-1-1 0 0,-1-1 1 0 0,1 0-1 0 0,-1-1 1 0 0,1-1-1 0 0,-1 0 0 0 0,0-1 1 0 0,1 0-1 0 0,-1-1 1 0 0,0-1-1 0 0,0 0 1 0 0,-1-1-1 0 0,1 0 1 0 0,4-4-17 0 0,-14 6 15 0 0,-1 0 0 0 0,0 0 0 0 0,0-1 0 0 0,-1 1 0 0 0,1-1 0 0 0,-1 0 0 0 0,1 0 0 0 0,-1 0 0 0 0,0 0 0 0 0,-1 0 0 0 0,1 0 0 0 0,-1 0 0 0 0,0 0 0 0 0,0-1 0 0 0,0 1 0 0 0,0-1 0 0 0,-1 1 0 0 0,0 0 0 0 0,0-1 0 0 0,0 1 0 0 0,0-1 0 0 0,-1 1 0 0 0,1-1 0 0 0,-1 1 0 0 0,0 0 0 0 0,-1-1 0 0 0,1 1 0 0 0,-1 0 0 0 0,0 0 0 0 0,0 0 0 0 0,0 0 0 0 0,-2-2-15 0 0,-103-93-587 0 0,64 73-337 0 0,35 22-3836 0 0,47 4-1905 0 0,-27 3-1929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45 320 0 0,'0'0'1700'0'0,"0"0"97"0"0,0 0 229 0 0,0 0 163 0 0,0 0 67 0 0,0 0-105 0 0,0 0-232 0 0,0 0-244 0 0,0 0-275 0 0,0 0-225 0 0,0 0-207 0 0,-1-3-173 0 0,0-6-148 0 0,1 6-106 0 0,0 3-49 0 0,0 0-46 0 0,0 0-30 0 0,0 0-33 0 0,0 0-65 0 0,4 15 1167 0 0,1-3-1183 0 0,-1 0 0 0 0,0 0 0 0 0,-1 0 0 0 0,0 1 1 0 0,-1-1-1 0 0,0 1 0 0 0,-1 0 0 0 0,0 0 0 0 0,-2 10-302 0 0,2-11 133 0 0,-1 562 1244 0 0,-38-371-1072 0 0,38-193-329 0 0,0-9 49 0 0,0-1-11 0 0,0 0-26 0 0,0 0 10 0 0,0 0-15 0 0,-4-22-2421 0 0,4 1-2739 0 0,0 13-1024 0 0,0 4-5607 0 0</inkml:trace>
  <inkml:trace contextRef="#ctx0" brushRef="#br0" timeOffset="303.89">1 494 8314 0 0,'0'0'2244'0'0,"0"0"-454"0"0,0 0-207 0 0,0 0-63 0 0,0 0-73 0 0,0 0-201 0 0,0 0-321 0 0,0 0-258 0 0,0 0-84 0 0,0 0 45 0 0,0 0 76 0 0,0 0 34 0 0,0 0-35 0 0,21-2-51 0 0,154-14 997 0 0,93 2 229 0 0,-210 13-5635 0 0,-1 1-4127 0 0,-54 0-3977 0 0</inkml:trace>
  <inkml:trace contextRef="#ctx0" brushRef="#br0" timeOffset="1037.427">621 107 7394 0 0,'0'0'2407'0'0,"0"0"-564"0"0,0 0-169 0 0,0 0 109 0 0,0 0 84 0 0,0 0-99 0 0,0 0-360 0 0,0 0-425 0 0,0 0-316 0 0,0 0-171 0 0,0 0-76 0 0,0 0-42 0 0,0 0-26 0 0,8-2 1000 0 0,16 100 1157 0 0,-9 50-1595 0 0,1 65-563 0 0,2 111-40 0 0,-9-228-206 0 0,17-152 463 0 0,-9 30-565 0 0,1 1-1 0 0,1 0 0 0 0,1 2 0 0 0,2 0 0 0 0,0 1 1 0 0,1 1-1 0 0,1 1 0 0 0,1 1 0 0 0,4 0-2 0 0,-28 17-1 0 0,0 1-1 0 0,0-1 0 0 0,0 1 1 0 0,1-1-1 0 0,-1 1 0 0 0,0 0 0 0 0,1-1 1 0 0,-1 1-1 0 0,1 0 0 0 0,0 0 1 0 0,-1 0-1 0 0,1 0 0 0 0,0 0 1 0 0,0 0-1 0 0,-1 1 0 0 0,1-1 1 0 0,0 0-1 0 0,0 1 0 0 0,0 0 0 0 0,0-1 1 0 0,0 1-1 0 0,0 0 0 0 0,0 0 1 0 0,0 0-1 0 0,0 0 0 0 0,0 0 1 0 0,-1 1-1 0 0,1-1 0 0 0,0 1 1 0 0,0-1-1 0 0,0 1 0 0 0,0 0 1 0 0,0-1-1 0 0,-1 1 0 0 0,1 0 0 0 0,0 0 1 0 0,-1 0-1 0 0,1 1 0 0 0,-1-1 1 0 0,1 0-1 0 0,-1 0 2 0 0,7 20 23 0 0,-1-1 0 0 0,-1 1-1 0 0,-1 0 1 0 0,-1 1 0 0 0,-1-1 0 0 0,-1 1 0 0 0,-1 0 0 0 0,0-1-1 0 0,-3 15-22 0 0,2-34 0 0 0,-5 17-250 0 0,5-24-5026 0 0,10-7 747 0 0,-2 2-3852 0 0,-4 3-2889 0 0</inkml:trace>
  <inkml:trace contextRef="#ctx0" brushRef="#br0" timeOffset="1939.476">1590 660 11074 0 0,'0'0'2066'0'0,"0"0"-428"0"0,0 0-40 0 0,0 0 53 0 0,0 0-52 0 0,0 0-167 0 0,0 0-276 0 0,0 0-264 0 0,0 0-176 0 0,0 0-125 0 0,0 0-63 0 0,0 0-46 0 0,-21 5-37 0 0,-62 16-26 0 0,12 15 440 0 0,57-28-803 0 0,1 0 0 0 0,0 1 0 0 0,0 0 0 0 0,1 1 0 0 0,0 0 1 0 0,1 1-1 0 0,0 1 0 0 0,1 0 0 0 0,0 0 0 0 0,1 1 0 0 0,-6 9-56 0 0,14-20-3 0 0,0 1 0 0 0,0 0-1 0 0,-1 0 1 0 0,2-1 0 0 0,-1 1-1 0 0,0 0 1 0 0,1 0 0 0 0,-1 0-1 0 0,1 0 1 0 0,0 0 0 0 0,0 0 0 0 0,0 0-1 0 0,0 0 1 0 0,0 0 0 0 0,1-1-1 0 0,-1 1 1 0 0,1 0 0 0 0,0 0-1 0 0,0 0 1 0 0,0 0 0 0 0,0-1-1 0 0,1 1 1 0 0,-1-1 0 0 0,1 1 0 0 0,-1-1-1 0 0,1 1 1 0 0,1 0 3 0 0,4 0 4 0 0,0 1 1 0 0,0-1-1 0 0,0-1 1 0 0,1 1-1 0 0,-1-2 1 0 0,1 1-1 0 0,0-1 1 0 0,-1 0-1 0 0,1 0 1 0 0,0-1-1 0 0,0 0 0 0 0,0 0 1 0 0,0-1-1 0 0,-1 0 1 0 0,1 0-1 0 0,0-1 1 0 0,-1 0-1 0 0,1-1 1 0 0,0 0-5 0 0,133-72 126 0 0,-113 52-87 0 0,-1-2 0 0 0,0 0 0 0 0,-2-2 0 0 0,16-23-39 0 0,-43 90-84 0 0,-1-35 78 0 0,1 0 0 0 0,0 0 1 0 0,0 0-1 0 0,0 0 1 0 0,1 0-1 0 0,0 0 0 0 0,0 1 1 0 0,0-1-1 0 0,1 0 1 0 0,0 1-1 0 0,0-1 0 0 0,0 0 1 0 0,0 1-1 0 0,1-1 0 0 0,0 0 1 0 0,0 1-1 0 0,1-1 1 0 0,-1 0-1 0 0,1 0 0 0 0,0 0 1 0 0,0 0-1 0 0,1 0 1 0 0,0-1-1 0 0,1 3 6 0 0,2-3 0 0 0,0 0 1 0 0,0 0 0 0 0,1 0-1 0 0,-1 0 1 0 0,1-1-1 0 0,0 0 1 0 0,0-1-1 0 0,1 0 1 0 0,-1 0-1 0 0,0 0 1 0 0,1-1-1 0 0,-1 0 1 0 0,1 0-1 0 0,-1-1 1 0 0,1 0-1 0 0,-1 0 1 0 0,1-1 0 0 0,-1 0-1 0 0,0 0 1 0 0,1-1-1 0 0,-1 0 1 0 0,0 0-1 0 0,0-1 1 0 0,0 0-1 0 0,0 0 1 0 0,0-1-1 0 0,-1 1 1 0 0,1-2-1 0 0,-1 1 1 0 0,3-3-1 0 0,12-7 24 0 0,0-1-1 0 0,-1 0 1 0 0,-1-1 0 0 0,0-2-1 0 0,-1 0 1 0 0,-1-1 0 0 0,-1 0-1 0 0,8-13-23 0 0,1-5 22 0 0,-2 0-1 0 0,-1-1 0 0 0,-3-1 1 0 0,-1-1-1 0 0,-1-1 0 0 0,-3-1 1 0 0,-1 0-1 0 0,2-19-21 0 0,-7 13 18 0 0,-1-1 0 0 0,-3 0 0 0 0,-2-1 0 0 0,-3-40-18 0 0,1 88 9 0 0,0 0-1 0 0,0 0 1 0 0,0-1-1 0 0,0 1 1 0 0,0 0-1 0 0,-1 0 1 0 0,1 0-1 0 0,-1-1 1 0 0,0 1-1 0 0,1 0 1 0 0,-1 0-1 0 0,0 0 1 0 0,0 0-1 0 0,0 0 1 0 0,-1 0-1 0 0,1 0 1 0 0,0 0-1 0 0,-1 1 1 0 0,1-1-1 0 0,-1 0 1 0 0,1 1-1 0 0,-1-1 1 0 0,0 1-1 0 0,0 0 1 0 0,0 0-1 0 0,0-1 1 0 0,0 1 0 0 0,0 0-1 0 0,0 1 1 0 0,0-1-1 0 0,-2 0-8 0 0,0 3 0 0 0,0 0 0 0 0,0 1 1 0 0,0-1-1 0 0,0 1 0 0 0,0 0 0 0 0,1 0 0 0 0,-1 1 0 0 0,1-1 0 0 0,0 1 1 0 0,0-1-1 0 0,0 1 0 0 0,0 0 0 0 0,1 0 0 0 0,0 1 0 0 0,0-1 1 0 0,0 0-1 0 0,0 1 0 0 0,0-1 0 0 0,1 1 0 0 0,0-1 0 0 0,0 1 0 0 0,0 0 1 0 0,1 0-1 0 0,0 0 0 0 0,-4 6 7 0 0,-2 18 42 0 0,1-1-1 0 0,2 1 1 0 0,1-1 0 0 0,1 1 0 0 0,1 0 0 0 0,1 0 0 0 0,2 0 0 0 0,1 0-49 0 0,8 33 208 0 0,3 1 1 0 0,2-2 0 0 0,3 0-1 0 0,16 31-208 0 0,55 135 294 0 0,-74-135-80 0 0,-45-113-591 0 0,-36-53-3331 0 0,36 15-3078 0 0,26 55 6083 0 0,-4-14-6060 0 0,2 3-4826 0 0</inkml:trace>
  <inkml:trace contextRef="#ctx0" brushRef="#br0" timeOffset="2210.718">1914 450 12939 0 0,'0'0'2895'0'0,"0"0"-1187"0"0,0 0-523 0 0,0 0-17 0 0,0 0 167 0 0,0 0 116 0 0,0 0-91 0 0,0 0-214 0 0,0 0-270 0 0,0 0-183 0 0,0 0-82 0 0,33 0-75 0 0,107 0-49 0 0,220-18 1017 0 0,-300 17-1934 0 0,-35 1-9106 0 0,-23 0-3278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328 475 448 0 0,'0'0'2525'0'0,"0"0"-720"0"0,0 0-279 0 0,0 0 70 0 0,0 0 230 0 0,0 0 208 0 0,0 0-52 0 0,0 0-295 0 0,0 0-390 0 0,0 0-323 0 0,0 0-231 0 0,10-5 344 0 0,-7 4 2345 0 0,2 159-500 0 0,-9-94-2696 0 0,-3 1 1 0 0,-3-2 0 0 0,-2 1 0 0 0,-4-2 0 0 0,-6 12-237 0 0,-8 41 257 0 0,8-27-63 0 0,22-87-177 0 0,0-1 14 0 0,0 0-22 0 0,0 0-24 0 0,0 0-6 0 0,0 0 28 0 0,0 0-1 0 0,0 0-7 0 0,0 0 14 0 0,0 0 15 0 0,0 0 18 0 0,0 0-17 0 0,0 0-8 0 0,0 0-13 0 0,0 0-8 0 0,0 0 19 0 0,0 0 2 0 0,0 0-10 0 0,0 0-3 0 0,0 0-3 0 0,0 0-6 0 0,0 0 14 0 0,0 0 7 0 0,0 0-9 0 0,0 0 1 0 0,0 0 13 0 0,0 0-2 0 0,0 0 12 0 0,0 0-5 0 0,0 0-8 0 0,0 0 8 0 0,0 0 8 0 0,0 0-5 0 0,0 0 0 0 0,0 0 2 0 0,0 0-12 0 0,0 0 7 0 0,0 0 5 0 0,0 0-11 0 0,0 0 9 0 0,0 0-7 0 0,0 0-5 0 0,0 0 11 0 0,0 0-12 0 0,85-5 510 0 0,0-3-1 0 0,70-16-529 0 0,-37 5 220 0 0,72 1 159 0 0,-190 18-371 0 0,0 0 9 0 0,0 0 14 0 0,0 0 6 0 0,0 0-2 0 0,0 0 6 0 0,0 0 11 0 0,0 0-3 0 0,0 0 7 0 0,0 0 25 0 0,0 0-24 0 0,0 0-1 0 0,0 0 3 0 0,0 0-13 0 0,0 0 2 0 0,0 0-17 0 0,0 0-3 0 0,0 0-8 0 0,0 0 1 0 0,0 0-3 0 0,0 0-2 0 0,0 0-2 0 0,0 0 1 0 0,0 0 12 0 0,0 0-29 0 0,0 0-14 0 0,0 0 0 0 0,0 0 26 0 0,0 0-2 0 0,0 0-23 0 0,0 0 24 0 0,0 0-2 0 0,0 0 21 0 0,0 0-33 0 0,0 0-13 0 0,0 0-7 0 0,0 0-12 0 0,0 0-2 0 0,0 0-4 0 0,-34-4-4580 0 0,25 1-68 0 0,6 2 1142 0 0,-2-2-8584 0 0</inkml:trace>
  <inkml:trace contextRef="#ctx0" brushRef="#br0" timeOffset="734.924">15 350 2721 0 0,'0'0'2136'0'0,"0"0"-278"0"0,0 0-14 0 0,0 0 123 0 0,0 0 132 0 0,0 0-10 0 0,0 0-201 0 0,0 0-351 0 0,0 0-341 0 0,0 0-287 0 0,0 0-243 0 0,0 0-87 0 0,0 0-63 0 0,-4-3-55 0 0,-7-13 320 0 0,39 6 494 0 0,-18 7-1086 0 0,33-7 433 0 0,1 2 1 0 0,0 3-1 0 0,0 1 1 0 0,1 2-1 0 0,39 4-622 0 0,-23-2 255 0 0,42 18 108 0 0,-103-18-313 0 0,0-1-1 0 0,0 1 1 0 0,-1 0 0 0 0,1-1 0 0 0,0 1 0 0 0,0 0-1 0 0,0-1 1 0 0,0 1 0 0 0,0-1 0 0 0,0 1 0 0 0,0 0-1 0 0,0-1 1 0 0,0 1 0 0 0,0-1 0 0 0,0 1 0 0 0,0 0 0 0 0,0-1-1 0 0,0 1 1 0 0,0 0 0 0 0,0-1 0 0 0,0 1 0 0 0,0-1-1 0 0,1 1 1 0 0,-1 0 0 0 0,0-1 0 0 0,0 1 0 0 0,0 0 0 0 0,1 0-1 0 0,-1-1 1 0 0,0 1 0 0 0,0 0 0 0 0,1-1 0 0 0,-1 1-1 0 0,0 0 1 0 0,1 0 0 0 0,-1-1 0 0 0,0 1 0 0 0,1 0-1 0 0,-1 0 1 0 0,0 0 0 0 0,1 0 0 0 0,-1 0 0 0 0,1-1 0 0 0,-1 1-1 0 0,1 0-49 0 0,-5-5-330 0 0,-158-177 140 0 0,163 181-28 0 0,0 0 0 0 0,1 0-1 0 0,-1-1 1 0 0,1 1-1 0 0,-1 0 1 0 0,1 0-1 0 0,-1 0 1 0 0,1 0 0 0 0,0 1-1 0 0,0-1 1 0 0,-1 0-1 0 0,1 1 1 0 0,0-1-1 0 0,0 1 1 0 0,0 0-1 0 0,-1 0 1 0 0,1-1 0 0 0,0 1-1 0 0,0 0 1 0 0,0 1-1 0 0,0-1 1 0 0,0 0-1 0 0,0 0 1 0 0,0 1 218 0 0,17-1-3776 0 0,-1 0-5846 0 0,-3 0-1900 0 0</inkml:trace>
  <inkml:trace contextRef="#ctx0" brushRef="#br0" timeOffset="1285.591">1171 722 4313 0 0,'0'0'2016'0'0,"0"0"-146"0"0,0 0 49 0 0,0 0 167 0 0,0 0 41 0 0,0 0-183 0 0,0 0-362 0 0,0 0-412 0 0,0 0-303 0 0,0 0-191 0 0,0 0-108 0 0,0 0-31 0 0,0-4-10 0 0,-2-18 489 0 0,23 22 2434 0 0,232-7-409 0 0,-124 0-2474 0 0,-129 7-573 0 0,0 0 1 0 0,0 0 5 0 0,0 0-20 0 0,0 0-16 0 0,0 0-29 0 0,-11 8-2190 0 0,-14 17-5989 0 0,16-16-1220 0 0,6-7-717 0 0</inkml:trace>
  <inkml:trace contextRef="#ctx0" brushRef="#br0" timeOffset="1584.326">1182 932 3761 0 0,'0'0'2395'0'0,"0"0"-49"0"0,0 0-3 0 0,0 0-39 0 0,0 0-146 0 0,0 0-304 0 0,0 0-343 0 0,0 0-311 0 0,0 0-266 0 0,0 0-222 0 0,0 0-144 0 0,0 0-84 0 0,0 0-22 0 0,-7 6 34 0 0,-22 19 117 0 0,60-15 1942 0 0,229-7-206 0 0,-217-19-2780 0 0,-31 6-2441 0 0,-2-1-4066 0 0,-8 8-5225 0 0</inkml:trace>
  <inkml:trace contextRef="#ctx0" brushRef="#br0" timeOffset="3196.455">1801 494 6977 0 0,'0'0'2088'0'0,"0"0"-327"0"0,0 0-68 0 0,0 0 38 0 0,0 0-67 0 0,0 0-234 0 0,0 0-334 0 0,0 0-297 0 0,0 0-172 0 0,0 0-41 0 0,0 0 1 0 0,0 0 5 0 0,0 0-17 0 0,15-9-5 0 0,51-29-30 0 0,17 18 1203 0 0,-69 20-1498 0 0,-11 1-206 0 0,1-1 0 0 0,-1 1 0 0 0,1 0-1 0 0,-1 0 1 0 0,1 0 0 0 0,-1 0 0 0 0,1 0 0 0 0,-1 1 0 0 0,0 0-1 0 0,0-1 1 0 0,0 1 0 0 0,0 0 0 0 0,0 1 0 0 0,0-1 0 0 0,-1 0-1 0 0,1 1 1 0 0,-1 0 0 0 0,0-1 0 0 0,1 1 0 0 0,-1 0-1 0 0,0 0 1 0 0,-1 0 0 0 0,1 0 0 0 0,0 1 0 0 0,-1-1 0 0 0,0 0-1 0 0,0 1 1 0 0,1 2-39 0 0,15 102 500 0 0,-17-75-421 0 0,-1-1 0 0 0,-1 0 0 0 0,-2 1 1 0 0,-1-1-1 0 0,-2-1 0 0 0,-9 30-79 0 0,-4 1 63 0 0,-2-1-1 0 0,-3 0 1 0 0,-3-3 0 0 0,-24 39-63 0 0,5-24 68 0 0,45-63-67 0 0,1-9 7 0 0,1-1 4 0 0,0 0 21 0 0,3-16 214 0 0,103-164-44 0 0,-56 94-201 0 0,-22 33 3 0 0,3 2 1 0 0,1 1 0 0 0,3 1-1 0 0,3 2 1 0 0,1 1 0 0 0,5-1-6 0 0,33 2-32 0 0,-70 78 69 0 0,-6 10 48 0 0,-3 1 0 0 0,-1-1 1 0 0,-2 0-1 0 0,-2-1 0 0 0,-10 33-85 0 0,0 9 6 0 0,2-31 34 0 0,15-53-35 0 0,0 0-6 0 0,0 0 13 0 0,0 0-1 0 0,11-27-85 0 0,13-14 81 0 0,3 0-1 0 0,1 2 0 0 0,2 1 0 0 0,7-5-6 0 0,-17 19-41 0 0,-7 8 41 0 0,2-4 1 0 0,1 1-1 0 0,0 1 0 0 0,1 0 0 0 0,1 1 0 0 0,1 1 1 0 0,0 1-1 0 0,21-12 0 0 0,-39 26-1 0 0,0 1 0 0 0,0-1 0 0 0,0 1 0 0 0,0-1 0 0 0,0 1 0 0 0,0 0 0 0 0,0 0 0 0 0,1-1 0 0 0,-1 1 0 0 0,0 0 0 0 0,0 0 0 0 0,0 0 0 0 0,1 0 0 0 0,-1 0 0 0 0,0 0 0 0 0,0 0 0 0 0,0 1 0 0 0,1-1 0 0 0,-1 0 0 0 0,0 1 0 0 0,0-1 0 0 0,0 1 0 0 0,0-1 0 0 0,0 1 0 0 0,0 0 0 0 0,0-1 0 0 0,0 1 0 0 0,0 0 0 0 0,0 0 0 0 0,0-1 0 0 0,-1 1 0 0 0,1 0 0 0 0,0 0 0 0 0,0 0 0 0 0,-1 0 0 0 0,1 0 0 0 0,-1 0 0 0 0,1 0 0 0 0,-1 0 0 0 0,1 0 0 0 0,-1 1 0 0 0,1-1 0 0 0,-1 0 0 0 0,0 0 0 0 0,0 0 0 0 0,0 0 0 0 0,0 1 0 0 0,0-1 0 0 0,0 0 0 0 0,0 0 0 0 0,0 0 0 0 0,0 1 0 0 0,0-1 0 0 0,-1 0 0 0 0,1 0 0 0 0,0 0 0 0 0,-1 0 0 0 0,1 0 0 0 0,-1 0 0 0 0,0 1 0 0 0,1-1 0 0 0,-2 0 1 0 0,2 11 28 0 0,-18 164 322 0 0,16-160-253 0 0,-13 99 201 0 0,2 41 1137 0 0,13-156-1434 0 0,0 0-2 0 0,0 0 13 0 0,0 0-4 0 0,0 0-24 0 0,0 0 16 0 0,0 0-20 0 0,0 0 8 0 0,0 0 1 0 0,0 0-12 0 0,0 0-7 0 0,0 0 4 0 0,0 0 22 0 0,0 0-13 0 0,0 0-7 0 0,0 0-23 0 0,0 0 6 0 0,0 0 8 0 0,0 0 1 0 0,0 0 0 0 0,0 0-5 0 0,0 0-15 0 0,0 0-1 0 0,0 0 10 0 0,0 0-2 0 0,0 0-19 0 0,2-27-4093 0 0,-1 24 3254 0 0,0-3-2432 0 0,-1 2-4259 0 0,0 3-4474 0 0</inkml:trace>
  <inkml:trace contextRef="#ctx0" brushRef="#br0" timeOffset="5227.617">2971 612 0 0 0,'0'0'1020'0'0,"0"0"675"0"0,0 0 416 0 0,0 0 278 0 0,0 0 19 0 0,0 0-148 0 0,0 0-247 0 0,0 0-312 0 0,0 0-244 0 0,0 0-178 0 0,0 0-143 0 0,-1-4-135 0 0,-7-11-133 0 0,6 11-121 0 0,2 4-130 0 0,0 0-101 0 0,0 0-109 0 0,0 0-107 0 0,0 0-63 0 0,0 0-54 0 0,11 12 829 0 0,107 190 1722 0 0,-48 2-2116 0 0,-47-121-451 0 0,-12-44-132 0 0,-9-28-21 0 0,1 1 1 0 0,0-1-1 0 0,1 1 0 0 0,0-1 0 0 0,1 0 0 0 0,0 0 0 0 0,0-1 1 0 0,1 0-1 0 0,1 0 0 0 0,3 4-14 0 0,-10-14 17 0 0,0-1 0 0 0,0 1 0 0 0,0 0 0 0 0,0-1-1 0 0,0 1 1 0 0,0 0 0 0 0,0-1 0 0 0,0 1 0 0 0,0 0 0 0 0,0-1 0 0 0,1 1 0 0 0,-1 0 0 0 0,0-1 0 0 0,0 1 0 0 0,0 0 0 0 0,1-1 0 0 0,-1 1-1 0 0,0 0 1 0 0,0 0 0 0 0,1-1 0 0 0,-1 1 0 0 0,0 0 0 0 0,0 0 0 0 0,1-1 0 0 0,-1 1 0 0 0,0 0 0 0 0,1 0 0 0 0,-1 0 0 0 0,0 0-1 0 0,1 0 1 0 0,-1-1 0 0 0,0 1 0 0 0,1 0 0 0 0,-1 0 0 0 0,0 0 0 0 0,1 0 0 0 0,-1 0 0 0 0,1 0 0 0 0,-1 0 0 0 0,0 0 0 0 0,1 0-1 0 0,-1 0 1 0 0,0 0 0 0 0,1 1 0 0 0,-1-1 0 0 0,0 0 0 0 0,1 0 0 0 0,-1 0 0 0 0,0 0 0 0 0,1 0 0 0 0,-1 1 0 0 0,0-1 0 0 0,1 0 0 0 0,-1 0-1 0 0,0 1 1 0 0,1-1-17 0 0,-1-2-48 0 0,30-163 196 0 0,-17 120-149 0 0,2 2 0 0 0,2 0 0 0 0,2 1 0 0 0,1 1-1 0 0,6-6 2 0 0,-15 28 6 0 0,-1-2-1 0 0,0 1 0 0 0,-2-1 0 0 0,0-1 0 0 0,-1 1 0 0 0,-2-1 0 0 0,2-13-5 0 0,3-1 38 0 0,-10 36 2 0 0,-1-4-1258 0 0,-15 0-4272 0 0,6 1 601 0 0,2 2-1473 0 0,0 1-5159 0 0</inkml:trace>
  <inkml:trace contextRef="#ctx0" brushRef="#br0" timeOffset="5979.002">2986 365 2248 0 0,'0'0'1389'0'0,"0"0"-117"0"0,0 0 122 0 0,0 0 254 0 0,0 0 236 0 0,0 0 52 0 0,0 0-172 0 0,0 0-274 0 0,0 0-225 0 0,0 0-193 0 0,0 0-141 0 0,0 0-68 0 0,-6-3-73 0 0,-1 1-1973 0 0,-7-5 6088 0 0,37 4-631 0 0,325 0-2771 0 0,-118-1-1208 0 0,-249 3 781 0 0,-59-36-1073 0 0,-4-3-675 0 0,39-1-3073 0 0,41 36 1957 0 0,0 0-4409 0 0,0 1-6011 0 0</inkml:trace>
  <inkml:trace contextRef="#ctx0" brushRef="#br0" timeOffset="6802.603">2898 0 5601 0 0,'0'0'1785'0'0,"0"0"-166"0"0,0 0 96 0 0,0 0 185 0 0,0 0 46 0 0,0 0-178 0 0,0 0-377 0 0,0 0-400 0 0,0 0-290 0 0,0 0-160 0 0,0 0-55 0 0,0 0-6 0 0,0 0 9 0 0,0 0 27 0 0,0 0-11 0 0,21 0 2516 0 0,169 8 335 0 0,-44 10-2699 0 0,10-14 543 0 0,-156-1-1032 0 0,0-3-4055 0 0,0 1-4215 0 0,0 2-4496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448 479 0 0 0,'0'0'1244'0'0,"0"0"365"0"0,0 0 331 0 0,0 0 96 0 0,0 0-130 0 0,0 0-197 0 0,0 0-178 0 0,0 0-115 0 0,0 0-39 0 0,10-6-18 0 0,29-22-32 0 0,-29 9 2765 0 0,-35 7-3263 0 0,22 11-540 0 0,-121-10 1392 0 0,93 11-1413 0 0,-169 33 885 0 0,158-15-800 0 0,42-15-350 0 0,0-1 0 0 0,0 1 0 0 0,0-1 0 0 0,0 0 0 0 0,1 1 0 0 0,-1-1 0 0 0,1 1 1 0 0,0-1-1 0 0,-1 0 0 0 0,1 1 0 0 0,0-1 0 0 0,1 0 0 0 0,-1 0 0 0 0,0 0 0 0 0,1 0 0 0 0,-1 0 0 0 0,1 0 0 0 0,-1 0 0 0 0,1 0 0 0 0,0 0 1 0 0,0-1-1 0 0,0 1 0 0 0,0-1 0 0 0,0 1 0 0 0,0-1 0 0 0,2 1-3 0 0,201 78 540 0 0,-205-80-512 0 0,-1 0-1 0 0,1 1 1 0 0,0-1-1 0 0,0 0 1 0 0,-1 1-1 0 0,1-1 1 0 0,0 0 0 0 0,0 1-1 0 0,-1-1 1 0 0,1 0-1 0 0,0 1 1 0 0,0-1-1 0 0,0 1 1 0 0,0-1 0 0 0,-1 0-1 0 0,1 1 1 0 0,0-1-1 0 0,0 1 1 0 0,0-1-1 0 0,0 1 1 0 0,0-1-1 0 0,0 1 1 0 0,0-1 0 0 0,0 0-1 0 0,0 1 1 0 0,1-1-1 0 0,-1 1 1 0 0,0-1-1 0 0,0 0 1 0 0,0 1 0 0 0,0-1-1 0 0,1 1 1 0 0,-1-1-1 0 0,0 0 1 0 0,0 1-1 0 0,1-1 1 0 0,-1 0 0 0 0,0 1-1 0 0,0-1 1 0 0,1 0-1 0 0,-1 1 1 0 0,1-1-1 0 0,-1 0 1 0 0,0 0-1 0 0,1 0 1 0 0,-1 1-28 0 0,-9 2-69 0 0,-19 6 99 0 0,1 0 0 0 0,1 2 1 0 0,0 2-1 0 0,1 0 0 0 0,0 1 0 0 0,1 2 1 0 0,0 0-1 0 0,1 2 0 0 0,-13 13-30 0 0,31-27 0 0 0,1 0 0 0 0,0 0 0 0 0,0 0 1 0 0,1 0-1 0 0,-1 0 0 0 0,1 1 0 0 0,0 0 0 0 0,0 0 0 0 0,1 0 0 0 0,-1 0 0 0 0,1 0 1 0 0,0 0-1 0 0,1 0 0 0 0,-1 1 0 0 0,1-1 0 0 0,0 1 0 0 0,0-1 0 0 0,1 1 0 0 0,0-1 1 0 0,0 1-1 0 0,0 2 0 0 0,2-3 8 0 0,1 1 1 0 0,0-1-1 0 0,0 1 1 0 0,1-1 0 0 0,-1 0-1 0 0,1 0 1 0 0,0-1-1 0 0,0 1 1 0 0,1-1-1 0 0,-1 0 1 0 0,1 0 0 0 0,0 0-1 0 0,0-1 1 0 0,0 0-1 0 0,1 0 1 0 0,-1 0-1 0 0,1 0 1 0 0,-1-1 0 0 0,1 0-1 0 0,0 0 1 0 0,1-1-9 0 0,15 5 126 0 0,0-1 0 0 0,0-1 1 0 0,0-2-1 0 0,1 0 0 0 0,-1-1 1 0 0,22-2-127 0 0,-14 1 122 0 0,44-18 111 0 0,-71-2-2773 0 0,-5 6-6378 0 0,1 11-2321 0 0</inkml:trace>
  <inkml:trace contextRef="#ctx0" brushRef="#br0" timeOffset="761.097">345 1 5577 0 0,'0'0'2130'0'0,"0"0"-320"0"0,0 0-210 0 0,0 0 3 0 0,0 0-9 0 0,0 0-61 0 0,0 0-135 0 0,0 0-240 0 0,0 0-212 0 0,0 0-172 0 0,0 0-113 0 0,0 0-68 0 0,-9 4-39 0 0,-28 13-54 0 0,35-16-383 0 0,1 0 0 0 0,0 0 0 0 0,0 1 0 0 0,0-1-1 0 0,0 0 1 0 0,0 0 0 0 0,0 1 0 0 0,0-1 0 0 0,0 1-1 0 0,0-1 1 0 0,0 1 0 0 0,1-1 0 0 0,-1 1-1 0 0,1-1 1 0 0,-1 1 0 0 0,1-1 0 0 0,0 1 0 0 0,0 0-1 0 0,-1-1 1 0 0,1 1 0 0 0,0-1 0 0 0,0 1-1 0 0,1 0 1 0 0,-1-1 0 0 0,0 1 0 0 0,0 0 0 0 0,1-1-1 0 0,-1 1 1 0 0,1-1 0 0 0,-1 1 0 0 0,1-1 0 0 0,0 1-117 0 0,-1-2 41 0 0,3 9 196 0 0,9 28 291 0 0,-1 0-1 0 0,-3 1 0 0 0,0 0 0 0 0,-3 1 1 0 0,1 32-528 0 0,-7-5 224 0 0,-4 1 0 0 0,-2-1 1 0 0,-4 0-1 0 0,-17 59-224 0 0,2-26 164 0 0,4-24-35 0 0,3 1-1 0 0,4 1 1 0 0,2 15-129 0 0,7-44 56 0 0,-3 0 0 0 0,-1-1 0 0 0,-2 0 0 0 0,-3 0 1 0 0,-1-2-1 0 0,-11 19-56 0 0,8-1 77 0 0,19-63-71 0 0,0 0 7 0 0,0 0 16 0 0,0 0-18 0 0,0 0-22 0 0,0 0-14 0 0,0 0 37 0 0,0 0 21 0 0,0 0-29 0 0,0 0 2 0 0,0 0 2 0 0,0 0 1 0 0,0 0 6 0 0,0 0-5 0 0,0 0-16 0 0,0 0 6 0 0,0 0-6 0 0,0 0 18 0 0,0 0-14 0 0,0 0-8 0 0,0 0 0 0 0,0 0 2 0 0,0 0-44 0 0,0-26-3381 0 0,1 22 2422 0 0,-1-4-2536 0 0,1 2-2492 0 0,1-1-6921 0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409 413 3441 0 0,'0'0'2475'0'0,"0"0"-319"0"0,0 0-109 0 0,0 0 29 0 0,0 0 52 0 0,0 0-102 0 0,0 0-298 0 0,0 0-356 0 0,0 0-299 0 0,0 0-217 0 0,0 0-152 0 0,1-2-78 0 0,9-8 3108 0 0,-10 11-3489 0 0,0 14 381 0 0,-17 184 1038 0 0,-107 276-892 0 0,98-408-621 0 0,-10 42 89 0 0,43-87-123 0 0,51-40 95 0 0,148-8 18 0 0,-136 27-224 0 0,-25 1 43 0 0,0-2 0 0 0,1-3-1 0 0,-1-1 1 0 0,27-7-49 0 0,-15 0 89 0 0,-56 11-75 0 0,-1 0 10 0 0,0 0-12 0 0,0 0-4 0 0,0 0 5 0 0,0 0 18 0 0,0 0-19 0 0,0 0-28 0 0,0 0 26 0 0,0 0 20 0 0,0 0-2 0 0,0 0-19 0 0,0 0-18 0 0,0 0-17 0 0,0 0 14 0 0,0 0 28 0 0,0 0 0 0 0,0 0-4 0 0,0 0 7 0 0,0 0-8 0 0,0 0-7 0 0,0 0-15 0 0,0 0 2 0 0,0 0 3 0 0,0 0 12 0 0,0 0-2 0 0,0 0-16 0 0,0 0 1 0 0,0 0 20 0 0,0 0-2 0 0,0 0-8 0 0,-23-11-1326 0 0,-12-7-2085 0 0,15 3-5708 0 0,15 8-3343 0 0</inkml:trace>
  <inkml:trace contextRef="#ctx0" brushRef="#br0" timeOffset="855.884">16 454 1344 0 0,'0'0'1939'0'0,"0"0"-132"0"0,0 0 64 0 0,0 0 138 0 0,0 0-10 0 0,0 0-97 0 0,0 0-278 0 0,0 0-334 0 0,0 0-265 0 0,0 0-190 0 0,0 0-95 0 0,0 0-30 0 0,0 0-27 0 0,-3 0-22 0 0,-9 0 1310 0 0,26 0 692 0 0,29 0-438 0 0,565-8 767 0 0,-400 12-2774 0 0,-123 14-175 0 0,-85-18-33 0 0,0 0 17 0 0,0 0-7 0 0,0 0 7 0 0,0 0 14 0 0,0 0-2 0 0,0 0 23 0 0,0 0 33 0 0,0 0-43 0 0,0 0 5 0 0,0 0-10 0 0,0 0-34 0 0,0 0 29 0 0,0 0-6 0 0,0 0 1 0 0,0 0 15 0 0,0 0-21 0 0,0 0-7 0 0,0 0 0 0 0,0 0 0 0 0,0 0 0 0 0,0 0-3 0 0,0 0-8 0 0,0 0 7 0 0,0 0-10 0 0,0 0-26 0 0,0 0 24 0 0,0 0 8 0 0,0 0-2 0 0,0 0-3 0 0,0 0 2 0 0,0 0-7 0 0,0 0-9 0 0,-2 0 32 0 0,2 0 6 0 0,-13-8 49 0 0,-63-68-5 0 0,27 6-157 0 0,23 14-144 0 0,22 47-380 0 0,-2-7-2540 0 0,-1 9-7727 0 0,4 6-1804 0 0</inkml:trace>
  <inkml:trace contextRef="#ctx0" brushRef="#br0" timeOffset="3866.401">416 4 0 0 0,'0'0'473'0'0,"0"0"365"0"0,0 0 129 0 0,0 0 81 0 0,0 0 115 0 0,0 0 99 0 0,0 0 66 0 0,0 0-12 0 0,-21-3 7811 0 0,16 5-9033 0 0,1 1 0 0 0,0-1 0 0 0,0 1 0 0 0,0 0 0 0 0,0 1 0 0 0,1-1 0 0 0,-1 1 0 0 0,1-1 0 0 0,0 1-1 0 0,0 0 1 0 0,0 0 0 0 0,0 1 0 0 0,1-1 0 0 0,0 1 0 0 0,0-1 0 0 0,0 1 0 0 0,0-1 0 0 0,1 1 0 0 0,0 0-1 0 0,0 0 1 0 0,0 0 0 0 0,0 4-94 0 0,0-6 58 0 0,-1 0-1 0 0,1 0 1 0 0,0-1-1 0 0,0 1 1 0 0,1 0 0 0 0,-1 0-1 0 0,1 0 1 0 0,-1 0-1 0 0,1 0 1 0 0,0 0-1 0 0,0 0 1 0 0,0 0 0 0 0,0 0-1 0 0,1 0 1 0 0,-1 0-1 0 0,1 0 1 0 0,0-1-1 0 0,0 1 1 0 0,0 0 0 0 0,0 0-1 0 0,0 0 1 0 0,1-1-1 0 0,-1 1 1 0 0,1-1 0 0 0,-1 1-1 0 0,1-1 1 0 0,0 0-1 0 0,0 0 1 0 0,0 1-1 0 0,1-1 1 0 0,-1-1 0 0 0,0 1-1 0 0,1 0 1 0 0,-1 0-1 0 0,1-1 1 0 0,-1 0-1 0 0,1 1 1 0 0,0-1 0 0 0,0 0-1 0 0,0 0 1 0 0,2 0-58 0 0,0-2 138 0 0,1-1 0 0 0,0 1 0 0 0,-1-1 0 0 0,1 0 0 0 0,-1 0 0 0 0,0-1 1 0 0,0 1-1 0 0,0-1 0 0 0,0 0 0 0 0,0-1 0 0 0,0 1 0 0 0,-1-1 0 0 0,0 0 0 0 0,0 0 0 0 0,0-1 1 0 0,0 1-1 0 0,0-1 0 0 0,-1 1 0 0 0,0-1 0 0 0,0 0 0 0 0,0-1 0 0 0,-1 1 0 0 0,0-1-138 0 0,-1 5 12 0 0,0-1 0 0 0,-1 1 0 0 0,1-1 0 0 0,-1 0 0 0 0,1 1 0 0 0,-1-1-1 0 0,0 1 1 0 0,0-1 0 0 0,0 0 0 0 0,0 1 0 0 0,0-1 0 0 0,0 0 0 0 0,0 1 0 0 0,0-1-1 0 0,-1 1 1 0 0,1-1 0 0 0,0 0 0 0 0,-1 1 0 0 0,0-1 0 0 0,1 1 0 0 0,-1-1 0 0 0,0 1-1 0 0,0-1 1 0 0,0 1 0 0 0,0 0 0 0 0,0 0 0 0 0,0-1 0 0 0,0 1 0 0 0,0 0 0 0 0,0 0-1 0 0,-1 0 1 0 0,1 0 0 0 0,0 0 0 0 0,-1 0 0 0 0,1 0 0 0 0,-1 1 0 0 0,1-1 0 0 0,-1 1-1 0 0,1-1 1 0 0,-1 1 0 0 0,1-1 0 0 0,-1 1 0 0 0,0 0 0 0 0,1-1 0 0 0,-1 1 0 0 0,0 0-1 0 0,1 0 1 0 0,-1 1 0 0 0,0-1 0 0 0,1 0 0 0 0,-1 0 0 0 0,1 1 0 0 0,-1-1 0 0 0,0 1-1 0 0,1-1 1 0 0,-1 1 0 0 0,1 0 0 0 0,0 0 0 0 0,-1-1 0 0 0,1 1 0 0 0,-1 0 0 0 0,1 0-1 0 0,-1 2-10 0 0,-2-2-6 0 0,1 0 0 0 0,-1 1 0 0 0,1 0 1 0 0,-1 0-1 0 0,1 0 0 0 0,0 0 1 0 0,0 1-1 0 0,0-1 0 0 0,0 1 1 0 0,0-1-1 0 0,1 1 0 0 0,-1 0 0 0 0,1 0 1 0 0,0 1-1 0 0,0-1 0 0 0,0 0 1 0 0,0 1-1 0 0,1-1 0 0 0,-1 1 1 0 0,1-1-1 0 0,0 1 0 0 0,0 0 0 0 0,-1 3 6 0 0,4-4 32 0 0,0 0 0 0 0,-1 0 0 0 0,1 0 0 0 0,0 0 0 0 0,0-1 0 0 0,1 1 0 0 0,-1 0 0 0 0,1-1 0 0 0,-1 0 1 0 0,1 1-1 0 0,0-1 0 0 0,0 0 0 0 0,0 0 0 0 0,0-1 0 0 0,0 1 0 0 0,0-1 0 0 0,0 1 0 0 0,1-1 0 0 0,-1 0 1 0 0,1 0-1 0 0,-1 0 0 0 0,0-1 0 0 0,1 1 0 0 0,-1-1 0 0 0,1 0 0 0 0,0 0 0 0 0,-1 0 0 0 0,1-1 0 0 0,-1 1 1 0 0,1-1-1 0 0,-1 0 0 0 0,0 0 0 0 0,1 0 0 0 0,-1 0 0 0 0,0 0 0 0 0,0-1 0 0 0,1 1 0 0 0,-1-1 0 0 0,2-2-33 0 0,-1 0 41 0 0,1-1-1 0 0,-1 0 1 0 0,0 0-1 0 0,0 0 1 0 0,0 0-1 0 0,-1-1 0 0 0,0 1 1 0 0,0-1-1 0 0,0 0 1 0 0,-1 0-1 0 0,0 0 1 0 0,0 0-1 0 0,-1-1 0 0 0,1 1 1 0 0,-1 0-1 0 0,-1-1 1 0 0,1 1-1 0 0,-1-1 1 0 0,0-4-41 0 0,-24 11 29 0 0,-27 47-50 0 0,50-46 25 0 0,1 0 1 0 0,0 0-1 0 0,0-1 1 0 0,0 1 0 0 0,0 0-1 0 0,1-1 1 0 0,-1 1 0 0 0,0 0-1 0 0,0-1 1 0 0,0 1-1 0 0,1 0 1 0 0,-1-1 0 0 0,0 1-1 0 0,0 0 1 0 0,1-1 0 0 0,-1 1-1 0 0,1-1 1 0 0,-1 1-1 0 0,1 0 1 0 0,-1-1 0 0 0,1 1-1 0 0,-1-1 1 0 0,1 0 0 0 0,-1 1-1 0 0,1-1 1 0 0,-1 1-1 0 0,1-1 1 0 0,0 0 0 0 0,-1 1-1 0 0,1-1 1 0 0,0 0 0 0 0,-1 0-1 0 0,1 1 1 0 0,0-1-1 0 0,-1 0 1 0 0,1 0 0 0 0,0 0-1 0 0,-1 0 1 0 0,1 0 0 0 0,0 0-1 0 0,0 0 1 0 0,-1 0-1 0 0,1 0 1 0 0,0-1 0 0 0,-1 1-1 0 0,1 0 1 0 0,0 0 0 0 0,-1 0-1 0 0,1-1 1 0 0,0 1-1 0 0,-1 0 1 0 0,1-1-5 0 0,4 0 32 0 0,-5-11-51 0 0,-12 6-3990 0 0,9 6-1940 0 0,0 0-6370 0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2296 0 0,'0'0'1535'0'0,"0"0"-88"0"0,0 0 78 0 0,0 0 249 0 0,0 0 190 0 0,0 0-68 0 0,0 0-287 0 0,0 0-349 0 0,0 0-285 0 0,0 0-171 0 0,0 0-91 0 0,3 13 7759 0 0,-2-12-4215 0 0,116-8-3615 0 0,-44 0-519 0 0,23-4 22 0 0,-82 5-3136 0 0,-29 18-10791 0 0,13-7 1887 0 0</inkml:trace>
  <inkml:trace contextRef="#ctx0" brushRef="#br0" timeOffset="369.469">13 574 6825 0 0,'0'0'2700'0'0,"0"0"-620"0"0,0 0-337 0 0,0 0 4 0 0,0 0-50 0 0,0 0-145 0 0,0 0-286 0 0,0 0-330 0 0,0 0-255 0 0,0 0-150 0 0,0 0-39 0 0,0 0 64 0 0,0 0 94 0 0,4 1 64 0 0,144-9 3241 0 0,-37-3-3030 0 0,-69 11-802 0 0,-40 0 1406 0 0,0-1-3306 0 0,-1-2-13716 0 0,-1 3 3293 0 0</inkml:trace>
  <inkml:trace contextRef="#ctx0" brushRef="#br0" timeOffset="1777.085">476 880 4849 0 0,'0'0'2213'0'0,"0"0"-312"0"0,0 0-88 0 0,0 0 66 0 0,0 0 69 0 0,0 0-125 0 0,0 0-269 0 0,0 0-279 0 0,0 0-227 0 0,0 0-164 0 0,0 0-70 0 0,0 0-35 0 0,0 0-43 0 0,-1-14-25 0 0,1-45-58 0 0,0 53-459 0 0,0-1 0 0 0,1 1 0 0 0,0 0 0 0 0,0 0 0 0 0,1-1 1 0 0,-1 1-1 0 0,2 0 0 0 0,-1 0 0 0 0,0 1 0 0 0,1-1 0 0 0,0 0 0 0 0,1 1 0 0 0,1-3-194 0 0,6-10 314 0 0,12-15-113 0 0,1 1 0 0 0,2 1 0 0 0,0 2 0 0 0,3 0 1 0 0,0 2-1 0 0,2 1 0 0 0,0 1 0 0 0,23-11-201 0 0,41-15 140 0 0,-89 87-142 0 0,-2 306 67 0 0,-4-342-76 0 0,0 0-1 0 0,0 0 16 0 0,0 0 0 0 0,21-27 66 0 0,90-116-17 0 0,-86 111-51 0 0,2 0 0 0 0,2 2 0 0 0,0 1 0 0 0,2 1 0 0 0,1 2-1 0 0,1 1 1 0 0,35-19-2 0 0,-50 34-2 0 0,-11 5 0 0 0,1 0 0 0 0,0 1 0 0 0,0 0 0 0 0,1 0 0 0 0,-1 1 0 0 0,1 0 0 0 0,0 0 0 0 0,-1 1 0 0 0,1 0 0 0 0,0 1 0 0 0,6-1 2 0 0,-14 2-8 0 0,-31 151 86 0 0,-14 59-2 0 0,44-141-120 0 0,0-69-40 0 0,1 1 0 0 0,-1-1 0 0 0,0 0 0 0 0,1 1 0 0 0,-1-1 0 0 0,0 0 0 0 0,0 1 0 0 0,1-1 0 0 0,-1 0 0 0 0,0 0 0 0 0,1 1 0 0 0,-1-1 0 0 0,1 0 0 0 0,-1 0 0 0 0,0 1 0 0 0,1-1-1 0 0,-1 0 1 0 0,1 0 0 0 0,-1 0 0 0 0,0 0 0 0 0,1 0 0 0 0,-1 0 0 0 0,1 0 0 0 0,-1 0 0 0 0,1 0 0 0 0,-1 0 0 0 0,1 0 0 0 0,-1 0 0 0 0,0 0 0 0 0,1 0 0 0 0,-1 0 0 0 0,1 0 0 0 0,-1 0 0 0 0,0-1 0 0 0,1 1 0 0 0,-1 0 0 0 0,1 0 0 0 0,-1-1 0 0 0,0 1 0 0 0,1 0 0 0 0,-1 0 0 0 0,0-1 0 0 0,1 1 0 0 0,-1 0 0 0 0,0-1 0 0 0,0 1 0 0 0,1 0 0 0 0,-1-1 0 0 0,0 1 0 0 0,0-1 0 0 0,1 1 0 0 0,-1 0 0 0 0,0-1 0 0 0,0 1 0 0 0,0-1 0 0 0,0 1 0 0 0,0 0 0 0 0,0-1 0 0 0,0 1 0 0 0,0-1 0 0 0,0 1 0 0 0,0-1 0 0 0,0 1 84 0 0,10-11-9184 0 0,-8 11-2666 0 0</inkml:trace>
  <inkml:trace contextRef="#ctx0" brushRef="#br0" timeOffset="2467.818">1989 482 11811 0 0,'0'0'1875'0'0,"0"0"-532"0"0,0 0-98 0 0,0 0 127 0 0,0 0 34 0 0,0 0-70 0 0,0 0-210 0 0,0 0-237 0 0,0 0-167 0 0,0 0-139 0 0,0 0-106 0 0,0 0-73 0 0,0 0-56 0 0,-10-1-61 0 0,-31-6-34 0 0,-14 24 545 0 0,39-7-614 0 0,-5 2-117 0 0,0 1 0 0 0,0 1-1 0 0,2 1 1 0 0,0 1 0 0 0,0 0 0 0 0,2 1 0 0 0,0 1 0 0 0,1 1-1 0 0,1 1 1 0 0,-7 11-67 0 0,17-24 5 0 0,1 0 0 0 0,-1 0 0 0 0,2 0 0 0 0,-1 1 0 0 0,1-1 0 0 0,0 1 0 0 0,0 0 0 0 0,1 0 0 0 0,0 0 0 0 0,1 0-1 0 0,-1 0 1 0 0,2 0 0 0 0,-1 0 0 0 0,1 0 0 0 0,0 1 0 0 0,1-1 0 0 0,1 4-5 0 0,0-10 23 0 0,0 1 0 0 0,1-1 0 0 0,-1 0 1 0 0,1 0-1 0 0,0 0 0 0 0,-1-1 0 0 0,1 1 0 0 0,0-1 0 0 0,0 1 0 0 0,0-1 0 0 0,0 0 1 0 0,0 0-1 0 0,1 0 0 0 0,-1-1 0 0 0,0 1 0 0 0,0-1 0 0 0,1 1 0 0 0,-1-1 0 0 0,0 0 0 0 0,0-1 1 0 0,1 1-1 0 0,-1 0 0 0 0,0-1 0 0 0,0 0 0 0 0,0 0 0 0 0,1 0 0 0 0,-1 0 0 0 0,0 0 1 0 0,0-1-1 0 0,2-1-23 0 0,21-12 132 0 0,-1-1 1 0 0,0-1 0 0 0,-1-1 0 0 0,-1-1-1 0 0,-1-2 1 0 0,-1 0 0 0 0,0-1 0 0 0,-2-1 0 0 0,5-9-133 0 0,63-97 224 0 0,-49 89-190 0 0,-30 72-44 0 0,-9-5 12 0 0,2-1 1 0 0,1 1 0 0 0,2-1-1 0 0,0 1 1 0 0,1-1 0 0 0,2-1-1 0 0,1 1 1 0 0,1-1 0 0 0,1 0-1 0 0,6 10-2 0 0,47 34-5 0 0,-63-68-24 0 0,0-1 1 0 0,0 1 0 0 0,0-1-1 0 0,0 1 1 0 0,0-1-1 0 0,1 0 1 0 0,-1 1-1 0 0,0-1 1 0 0,0 1-1 0 0,1-1 1 0 0,-1 1-1 0 0,0-1 1 0 0,0 0-1 0 0,1 1 1 0 0,-1-1 0 0 0,0 1-1 0 0,1-1 1 0 0,-1 0-1 0 0,1 1 1 0 0,-1-1-1 0 0,0 0 1 0 0,1 0-1 0 0,-1 1 1 0 0,1-1-1 0 0,-1 0 1 0 0,1 0-1 0 0,-1 0 1 0 0,1 0-1 0 0,-1 0 1 0 0,1 1 0 0 0,-1-1-1 0 0,1 0 1 0 0,-1 0-1 0 0,1 0 1 0 0,-1 0-1 0 0,1 0 1 0 0,-1 0-1 0 0,1-1 1 0 0,-1 1-1 0 0,0 0 1 0 0,1 0-1 0 0,-1 0 1 0 0,1 0 0 0 0,-1 0-1 0 0,1-1 1 0 0,-1 1-1 0 0,1 0 1 0 0,-1-1-1 0 0,0 1 1 0 0,1 0-1 0 0,-1 0 1 0 0,1-1-1 0 0,-1 1 1 0 0,0-1-1 0 0,0 1 1 0 0,1 0-1 0 0,-1-1 1 0 0,0 1 0 0 0,0-1-1 0 0,1 1 1 0 0,-1-1-1 0 0,0 1 1 0 0,0-1-1 0 0,0 1 1 0 0,0-1-1 0 0,1 1 1 0 0,-1-1 28 0 0,-4-25-3753 0 0,-3 9-5123 0 0,5 13-2516 0 0</inkml:trace>
  <inkml:trace contextRef="#ctx0" brushRef="#br0" timeOffset="3167.877">1757 258 5937 0 0,'0'0'5792'0'0,"0"0"-3303"0"0,0 0-1054 0 0,0 0 17 0 0,0 0 68 0 0,0 0-29 0 0,0 0-184 0 0,0 0-291 0 0,0 0-274 0 0,0 0-229 0 0,0 0-138 0 0,0 0-59 0 0,0 0-24 0 0,-6-3-5 0 0,-19-9-4 0 0,19 8-2 0 0,36 4 2012 0 0,231 11 188 0 0,-52 8-2146 0 0,-159-19 533 0 0,-125-103-804 0 0,-9-11-365 0 0,83 112-316 0 0,-18-25 964 0 0,14 17-4311 0 0,3 1-5805 0 0,2 5-2927 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0 0 0,'0'0'691'0'0,"0"0"217"0"0,0 0 256 0 0,0 0 162 0 0,0 0 45 0 0,0 0-80 0 0,0 0-170 0 0,0 0-111 0 0,0 0-62 0 0,0 0-60 0 0,0 0-36 0 0,0 0-51 0 0,-3 1-79 0 0,1 0-1361 0 0,-8 8 9001 0 0,10-8-8012 0 0,0-1-47 0 0,0 0-45 0 0,0 0-28 0 0,0 0-12 0 0,94 15 3405 0 0,268-8-1778 0 0,-314-7-1634 0 0,-47 0-199 0 0,26 0 535 0 0,-16-2-172 0 0,-6 1-2975 0 0,4 0-8265 0 0,-4 1-1585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499 548 0 0 0,'0'0'1196'0'0,"0"0"423"0"0,0 0 335 0 0,0 0 132 0 0,0 0-111 0 0,0 0-311 0 0,0 0-299 0 0,0 0-196 0 0,7-1-97 0 0,0-2-528 0 0,7-2-301 0 0,0 3 6168 0 0,-13 2-5818 0 0,-1 0-9 0 0,0 0-11 0 0,0 0-23 0 0,0 0-18 0 0,-10-22 959 0 0,-2 15-1378 0 0,0-1-1 0 0,0 2 0 0 0,-1 0 0 0 0,0 0 0 0 0,0 1 1 0 0,0 1-1 0 0,-1 0 0 0 0,1 1 0 0 0,-1 0 0 0 0,0 1 0 0 0,0 1 1 0 0,0 0-1 0 0,0 1 0 0 0,0 0 0 0 0,0 1 0 0 0,0 1 1 0 0,-2 0-113 0 0,-90 32 185 0 0,99-33-179 0 0,1 2-1 0 0,0-1 1 0 0,0 1 0 0 0,0 0 0 0 0,0 0 0 0 0,1 0-1 0 0,-1 1 1 0 0,1 0 0 0 0,0 0 0 0 0,0 1-1 0 0,0-1 1 0 0,1 1 0 0 0,-1 0 0 0 0,1 0 0 0 0,1 1-1 0 0,-1-1 1 0 0,1 1 0 0 0,-1 0 0 0 0,2-1 0 0 0,-1 2-1 0 0,-1 2-5 0 0,-6 116 84 0 0,11-122-79 0 0,1-1-1 0 0,0 1 1 0 0,0 0-1 0 0,0-1 1 0 0,0 1-1 0 0,0-1 1 0 0,1 0-1 0 0,-1 0 1 0 0,1 0-1 0 0,-1 0 1 0 0,1 0 0 0 0,0-1-1 0 0,-1 1 1 0 0,1-1-1 0 0,0 0 1 0 0,0 1-1 0 0,0-1 1 0 0,2 0-5 0 0,130 8 358 0 0,-89-10-258 0 0,80-7 254 0 0,-126 8-324 0 0,0 0-8 0 0,0 0 3 0 0,0 0-3 0 0,0 0 36 0 0,0 0 29 0 0,-15 2 254 0 0,-94 48-163 0 0,75-34-169 0 0,2 1 0 0 0,0 1 0 0 0,1 2 0 0 0,1 1 0 0 0,-10 9-9 0 0,-36 73 20 0 0,72-94-19 0 0,0 1 1 0 0,0-1-1 0 0,1 1 0 0 0,1 0 1 0 0,-1 0-1 0 0,2 0 0 0 0,-1 0 1 0 0,1 0-1 0 0,1 1 0 0 0,0-1 1 0 0,0 0-1 0 0,2 6-1 0 0,0-11 6 0 0,2 0 0 0 0,-1 0 0 0 0,0-1 0 0 0,1 1-1 0 0,0-1 1 0 0,0 0 0 0 0,0 0 0 0 0,0 0 0 0 0,1 0 0 0 0,-1-1 0 0 0,1 0 0 0 0,0 0 0 0 0,0 0 0 0 0,1 0-1 0 0,-1-1 1 0 0,0 0 0 0 0,1 0 0 0 0,-1-1 0 0 0,1 1 0 0 0,0-1 0 0 0,-1 0 0 0 0,1-1 0 0 0,0 1 0 0 0,0-1-1 0 0,-1 0 1 0 0,2-1-6 0 0,9 3 12 0 0,-1 0-1 0 0,0-1 0 0 0,0-1 0 0 0,1-1 1 0 0,-1 0-1 0 0,0-1 0 0 0,0 0 1 0 0,0-1-1 0 0,0-1 0 0 0,0-1 0 0 0,9-3-11 0 0,-22 6-212 0 0,-1 0-1 0 0,1 0 1 0 0,0 0-1 0 0,-1 0 0 0 0,1 0 1 0 0,-1 0-1 0 0,1 0 1 0 0,-1 0-1 0 0,0-1 0 0 0,0 1 1 0 0,0-1-1 0 0,0 1 1 0 0,-1 0-1 0 0,1-1 0 0 0,-1 1 1 0 0,1-1-1 0 0,-1 1 1 0 0,0-1-1 0 0,0 0 1 0 0,0 1-1 0 0,0-1 0 0 0,0 0 213 0 0,-2-18-5136 0 0,-3 3-3927 0 0,2 7-1995 0 0</inkml:trace>
  <inkml:trace contextRef="#ctx0" brushRef="#br0" timeOffset="743.411">146 11 6769 0 0,'0'0'2116'0'0,"0"0"-653"0"0,0 0-215 0 0,0 0 148 0 0,0 0 211 0 0,0 0 124 0 0,0 0-137 0 0,0 0-349 0 0,0 0-378 0 0,0 0-268 0 0,0 0-80 0 0,0 0 41 0 0,0 0 144 0 0,3-11 978 0 0,-2 59 758 0 0,2 5-1588 0 0,2 0 0 0 0,2 0 1 0 0,13 42-853 0 0,8 57 557 0 0,-11-5-165 0 0,-7 0 1 0 0,-6 18-393 0 0,-13 100 205 0 0,-1-56 6 0 0,13-188 203 0 0,-2-19-3794 0 0,-1-2-4105 0 0,0 0-4685 0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0 0 0 0,'0'0'958'0'0,"0"0"272"0"0,0 0 173 0 0,0 0-9 0 0,0 0-158 0 0,0 0-154 0 0,0 0-63 0 0,0 0 37 0 0,3 1 348 0 0,7 1 12838 0 0,-10-1-13853 0 0,0-1 5 0 0,0 0 2 0 0,-30 4 1020 0 0,-8 3-1354 0 0,1 2 0 0 0,0 2 0 0 0,0 1 0 0 0,-21 10-62 0 0,23-8 39 0 0,-111 48 106 0 0,120-51-110 0 0,0 1-1 0 0,1 2 0 0 0,1 0 0 0 0,0 2 0 0 0,1 1 1 0 0,-5 5-35 0 0,0 21 150 0 0,28-42-136 0 0,0-1-5 0 0,0 0-4 0 0,0 0-10 0 0,0 0 2 0 0,0 0 17 0 0,20 7 70 0 0,309 29 612 0 0,-293-30-662 0 0,137 36 109 0 0,-172-41-135 0 0,0 0 0 0 0,-1 1-1 0 0,1-1 1 0 0,-1 0 0 0 0,1 1-1 0 0,-1-1 1 0 0,0 1 0 0 0,0-1-1 0 0,1 0 1 0 0,-1 1 0 0 0,0-1-1 0 0,0 1 1 0 0,0-1 0 0 0,0 1-1 0 0,-1-1 1 0 0,1 1 0 0 0,0-1 0 0 0,-1 0-1 0 0,1 1 1 0 0,-1-1 0 0 0,1 0-1 0 0,-1 1 1 0 0,0-1 0 0 0,1 0-1 0 0,-1 1 1 0 0,0-1 0 0 0,0 0-1 0 0,0 0 1 0 0,0 0 0 0 0,0 0-1 0 0,0 0 1 0 0,0 0 0 0 0,0 0-1 0 0,0 0 1 0 0,-1-1 0 0 0,1 1-1 0 0,0 0 1 0 0,-1-1 0 0 0,1 1 0 0 0,0-1-1 0 0,-1 1 1 0 0,1-1 0 0 0,-1 0-1 0 0,1 1 1 0 0,0-1 0 0 0,-1 0-1 0 0,1 0 1 0 0,-1 0 0 0 0,0 0-8 0 0,-8 6 14 0 0,-339 185 305 0 0,346-189-319 0 0,-134 91 24 0 0,73-3-8 0 0,60-24-3 0 0,6-63-8 0 0,0 0-1 0 0,0-1 1 0 0,0 1-1 0 0,0 0 1 0 0,1-1-1 0 0,-1 0 1 0 0,1 0-1 0 0,-1 1 0 0 0,1-1 1 0 0,0-1-1 0 0,0 1 1 0 0,0 0-1 0 0,0-1 1 0 0,0 1-1 0 0,0-1 1 0 0,0 0-1 0 0,1 0 1 0 0,-1-1-1 0 0,0 1 1 0 0,1 0-1 0 0,-1-1 1 0 0,1 0-5 0 0,32 5 122 0 0,1-2 1 0 0,-1-2 0 0 0,1-1 0 0 0,-1-2-1 0 0,14-3-122 0 0,290-28 458 0 0,-252 26-348 0 0,-88 7-100 0 0,0 0-10 0 0,0 0 8 0 0,0 0-12 0 0,0 0-4 0 0,0 0-2 0 0,0-5-702 0 0,-1-4-1715 0 0,2 6-2678 0 0,0 1-3746 0 0,0-1-3651 0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27 10962 0 0,'0'0'2377'0'0,"0"0"-506"0"0,0 0-352 0 0,0 0-81 0 0,0 0 61 0 0,0 0-40 0 0,0 0-259 0 0,0 0-351 0 0,0 0-266 0 0,0 0-117 0 0,0 0-40 0 0,0 0 17 0 0,-2 12 24 0 0,-23 90 678 0 0,-2 262 1353 0 0,4-253-2314 0 0,5-35-248 0 0,18-75 18 0 0,0-1-26 0 0,0 0-44 0 0,0 0-8 0 0,0 0-14 0 0,0 0-31 0 0,0 0-62 0 0,0 0-45 0 0,0 0-87 0 0,16-110-10532 0 0,-14 86 5135 0 0,0 11-5100 0 0</inkml:trace>
  <inkml:trace contextRef="#ctx0" brushRef="#br0" timeOffset="313.189">93 52 2769 0 0,'0'0'2215'0'0,"0"0"-173"0"0,0 0 65 0 0,0 0 100 0 0,0 0 4 0 0,0 0-139 0 0,0 0-326 0 0,0 0-379 0 0,0 0-309 0 0,0 0-218 0 0,0 0-157 0 0,0 0-102 0 0,0 0-69 0 0,-2-8-72 0 0,-5-27-66 0 0,24 27 1062 0 0,265 8 2022 0 0,-219 5-2997 0 0,-36-3-4231 0 0,-52 5-2366 0 0,9 1-4069 0 0,8-4 1737 0 0</inkml:trace>
  <inkml:trace contextRef="#ctx0" brushRef="#br0" timeOffset="1364.707">1 343 0 0 0,'0'0'3916'0'0,"0"0"-1380"0"0,0 0-525 0 0,0 0-84 0 0,0 0-29 0 0,0 0-164 0 0,0 0-177 0 0,0 0-142 0 0,0 0-84 0 0,0 0-4 0 0,0 0-104 0 0,0 0-104 0 0,4 10-79 0 0,17 29-97 0 0,-19-37-860 0 0,-1-1 0 0 0,1 0 0 0 0,0 0 0 0 0,-1 1 0 0 0,1-1 0 0 0,0-1 0 0 0,0 1 0 0 0,0 0 0 0 0,0 0 0 0 0,0-1 0 0 0,0 1 0 0 0,0-1 0 0 0,0 1 0 0 0,0-1 0 0 0,0 0 0 0 0,0 0 0 0 0,0 0 0 0 0,0 0 0 0 0,0 0 0 0 0,0 0 0 0 0,0-1 0 0 0,0 1 0 0 0,0-1-83 0 0,7 0 290 0 0,181-28 2008 0 0,-155 29-2237 0 0,-35 0-70 0 0,0 0 1 0 0,0 0-1 0 0,0 0-5 0 0,0 0 8 0 0,0 0 11 0 0,0 0 6 0 0,0 0 10 0 0,0 0 4 0 0,0 0 5 0 0,0 0-6 0 0,0 0-4 0 0,0 0 12 0 0,39-11 1239 0 0,18 0-1019 0 0,-57 11-232 0 0,0 0-22 0 0,0 0-3 0 0,0 0 8 0 0,0 0-6 0 0,0 0 6 0 0,0 0-5 0 0,0 0 14 0 0,0 0 6 0 0,0 0 4 0 0,0 0 2 0 0,0 0 0 0 0,0 0-1 0 0,0 0-6 0 0,0 0-5 0 0,0 0-13 0 0,0 0 6 0 0,0 0 9 0 0,0 0 23 0 0,0 0 10 0 0,0 0-24 0 0,-1 0-5 0 0,0 0 8 0 0,1 0-14 0 0,0 0-8 0 0,-14-10-1356 0 0,-2-3-2930 0 0,4 10-7040 0 0,8 3-669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2192 0 0,'0'0'1994'0'0,"0"0"241"0"0,0 0 238 0 0,0 0 59 0 0,0 0-187 0 0,0 0-409 0 0,0 0-489 0 0,0 0-384 0 0,0 0-225 0 0,0 0-129 0 0,0 0-54 0 0,0 0-24 0 0,0 0-48 0 0,0 0-43 0 0,0 0-83 0 0,0 0-83 0 0,0 0-64 0 0,18 4 1575 0 0,330-4 1289 0 0,-347 0-3162 0 0,-1 0 12 0 0,0 0 20 0 0,0 0 29 0 0,0 0 10 0 0,0 0 11 0 0,0 0 10 0 0,0 0 7 0 0,0 0-1 0 0,0 0-9 0 0,0 0 3 0 0,0 0-16 0 0,0 0 7 0 0,0 0 6 0 0,0 0-5 0 0,0 0-8 0 0,0 0-4 0 0,0 0 8 0 0,0 0 3 0 0,0 0 14 0 0,0 0-16 0 0,-49-60 310 0 0,-43-27-363 0 0,58 50-157 0 0,34 37-7 0 0,0 0-124 0 0,0 0-151 0 0,0 0-213 0 0,1 1-286 0 0,13 11-1608 0 0,2 1-5715 0 0,-7-6-4310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0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313 567 0 0 0,'0'0'1503'0'0,"0"0"333"0"0,0 0 138 0 0,0 0-67 0 0,0 0-122 0 0,0 0-120 0 0,0 0-80 0 0,0 0-80 0 0,10-2 1619 0 0,-7 1 4130 0 0,-5-1-7167 0 0,0 0-1 0 0,0 0 0 0 0,0 1 0 0 0,0-1 1 0 0,0 1-1 0 0,0 0 0 0 0,0 0 0 0 0,-1 0 0 0 0,1 0 1 0 0,0 0-1 0 0,-1 0 0 0 0,1 0 0 0 0,0 1 1 0 0,-1-1-1 0 0,1 1 0 0 0,-1 0 0 0 0,1 0 0 0 0,-1 0 1 0 0,1 0-1 0 0,-1 0 0 0 0,1 0 0 0 0,-1 1 1 0 0,1-1-1 0 0,-2 1-86 0 0,-7 0 179 0 0,-3 1-99 0 0,1 0 0 0 0,0 1 0 0 0,0 0 0 0 0,1 1 1 0 0,-1 1-1 0 0,1 0 0 0 0,0 0 0 0 0,0 2 0 0 0,0-1 0 0 0,1 1 0 0 0,0 1 0 0 0,0 0 0 0 0,1 1 1 0 0,-3 3-81 0 0,6-6 30 0 0,0 1 0 0 0,1 0 0 0 0,0 0 0 0 0,0 1 0 0 0,1 0 1 0 0,0 0-1 0 0,0 0 0 0 0,0 0 0 0 0,1 1 0 0 0,1 0 1 0 0,0 0-1 0 0,0 0 0 0 0,0 0 0 0 0,1 0 0 0 0,1 0 0 0 0,-1 1 1 0 0,2-1-1 0 0,-1 1 0 0 0,1 2-30 0 0,1-5 38 0 0,0-1 0 0 0,1 1 0 0 0,-1 0 1 0 0,1-1-1 0 0,0 0 0 0 0,1 1 0 0 0,0-1 0 0 0,0 0 0 0 0,0 0 0 0 0,1 0 0 0 0,-1-1 1 0 0,1 1-1 0 0,1-1 0 0 0,-1 0 0 0 0,1 0 0 0 0,0 0 0 0 0,0-1 0 0 0,0 0 0 0 0,1 0 1 0 0,-1 0-1 0 0,1-1 0 0 0,0 1 0 0 0,0-1 0 0 0,1-1 0 0 0,-1 1 0 0 0,0-1 0 0 0,1 0 1 0 0,-1-1-1 0 0,1 0 0 0 0,0 0 0 0 0,0 0 0 0 0,-1 0 0 0 0,1-1 0 0 0,0-1-38 0 0,106-9 750 0 0,27-42-335 0 0,-130 47-437 0 0,-5 3 1488 0 0,-2 0-3387 0 0,-1-1-3016 0 0,0 0-4170 0 0,-2 3-3066 0 0</inkml:trace>
  <inkml:trace contextRef="#ctx0" brushRef="#br0" timeOffset="1127.309">987 611 5969 0 0,'0'0'2358'0'0,"0"0"-240"0"0,0 0-82 0 0,0 0-25 0 0,0 0-93 0 0,0 0-193 0 0,0 0-258 0 0,0 0-251 0 0,0 0-217 0 0,0 0-196 0 0,0 0-122 0 0,0 0-93 0 0,0 0-69 0 0,-30 7-51 0 0,-92 20-85 0 0,64 0 48 0 0,49-18-342 0 0,-2-3-70 0 0,1 1 1 0 0,0 1 0 0 0,0 0-1 0 0,1 0 1 0 0,0 1 0 0 0,0 0-1 0 0,1 0 1 0 0,0 1-1 0 0,1 0 1 0 0,0 0 0 0 0,1 1-1 0 0,0 0 1 0 0,0 0 0 0 0,1 1-1 0 0,1-1 1 0 0,0 1-1 0 0,1 0 1 0 0,0 0 0 0 0,0 1-1 0 0,1-1 1 0 0,1 6-20 0 0,3-15 17 0 0,1 0-1 0 0,-1-1 1 0 0,1 1 0 0 0,0 0-1 0 0,0-1 1 0 0,0 0 0 0 0,0 0-1 0 0,0 0 1 0 0,0 0 0 0 0,1 0 0 0 0,-1 0-1 0 0,1-1 1 0 0,-1 0 0 0 0,1 0-1 0 0,-1 0 1 0 0,1 0 0 0 0,0 0-1 0 0,0-1 1 0 0,-1 1 0 0 0,1-1-1 0 0,0 0 1 0 0,0 0 0 0 0,-1-1 0 0 0,1 1-1 0 0,0-1 1 0 0,0 0 0 0 0,-1 0-1 0 0,1 0 1 0 0,-1 0 0 0 0,1-1-1 0 0,0 0-16 0 0,33-12 152 0 0,-1-2 0 0 0,0-1-1 0 0,-1-2 1 0 0,-1-2 0 0 0,-1-1 0 0 0,-1-1-1 0 0,-1-2 1 0 0,8-10-152 0 0,83-77 131 0 0,-122 112-137 0 0,0 0 0 0 0,0 1 1 0 0,-1-1-1 0 0,1 0 0 0 0,0 0 1 0 0,0 1-1 0 0,0-1 0 0 0,0 0 0 0 0,0 1 1 0 0,0-1-1 0 0,0 0 0 0 0,0 0 1 0 0,0 1-1 0 0,0-1 0 0 0,-1 0 1 0 0,1 0-1 0 0,1 1 0 0 0,-1-1 1 0 0,0 0-1 0 0,0 1 0 0 0,0-1 1 0 0,0 0-1 0 0,0 0 0 0 0,0 1 0 0 0,0-1 1 0 0,0 0-1 0 0,0 0 0 0 0,0 1 1 0 0,1-1-1 0 0,-1 0 0 0 0,0 0 1 0 0,0 1-1 0 0,0-1 0 0 0,0 0 1 0 0,1 0-1 0 0,-1 0 0 0 0,0 1 1 0 0,0-1-1 0 0,1 0 0 0 0,-1 0 0 0 0,0 0 1 0 0,0 0-1 0 0,1 0 0 0 0,-1 1 1 0 0,0-1-1 0 0,0 0 0 0 0,1 0 1 0 0,-1 0-1 0 0,0 0 0 0 0,1 0 1 0 0,-1 0-1 0 0,0 0 0 0 0,0 0 1 0 0,1 0-1 0 0,-1 0 0 0 0,0 0 6 0 0,-8 29 16 0 0,-10 13-62 0 0,13-35 34 0 0,0 1 0 0 0,1-1 0 0 0,1 1 0 0 0,-1 0 0 0 0,1-1 0 0 0,0 1 0 0 0,1 1 0 0 0,0-1 0 0 0,0 0-1 0 0,1 1 1 0 0,0-1 0 0 0,0 0 0 0 0,1 1 0 0 0,0-1 0 0 0,1 1 0 0 0,0-1 0 0 0,0 1 0 0 0,1-1 0 0 0,0 0 0 0 0,0 0 0 0 0,1 1 0 0 0,1 0 12 0 0,1-5-1 0 0,0 0 0 0 0,1 0-1 0 0,0 0 1 0 0,-1-1 0 0 0,2 0 0 0 0,-1 0-1 0 0,0 0 1 0 0,0-1 0 0 0,1 0 0 0 0,-1-1-1 0 0,1 1 1 0 0,0-1 0 0 0,-1 0-1 0 0,1-1 1 0 0,0 0 0 0 0,0 0 0 0 0,-1 0-1 0 0,1-1 1 0 0,0 0 0 0 0,1 0 1 0 0,17-4 51 0 0,0-1 0 0 0,0-2 0 0 0,-1 0 0 0 0,0-1 0 0 0,0-2 0 0 0,-1 0 0 0 0,-1-1 0 0 0,0-2 0 0 0,-1 0 0 0 0,0-1 0 0 0,-1-1 0 0 0,14-15-51 0 0,2 2 101 0 0,2-2-25 0 0,-2-2 0 0 0,-1-1-1 0 0,-2-2 1 0 0,-1-2 0 0 0,-2 0-1 0 0,-2-2 1 0 0,4-11-76 0 0,-25 39 13 0 0,0 0-1 0 0,-1 0 1 0 0,0-1 0 0 0,-1 0 0 0 0,-1 0 0 0 0,0 0-1 0 0,0-1 1 0 0,-2 1 0 0 0,1-1 0 0 0,-2 0 0 0 0,0 0-1 0 0,-1 0 1 0 0,0 0 0 0 0,-1 1 0 0 0,-1-9-13 0 0,-1 18-5 0 0,1 0 0 0 0,0 1 1 0 0,-1 0-1 0 0,1-1 0 0 0,-1 1 1 0 0,0 0-1 0 0,0 0 0 0 0,-1 0 1 0 0,1 1-1 0 0,-1-1 0 0 0,1 1 1 0 0,-1 0-1 0 0,0 0 0 0 0,1 0 1 0 0,-1 0-1 0 0,0 1 0 0 0,0-1 1 0 0,-1 1-1 0 0,1 0 0 0 0,0 0 1 0 0,0 1-1 0 0,0-1 0 0 0,-1 1 0 0 0,1 0 1 0 0,0 0-1 0 0,0 1 0 0 0,-1-1 1 0 0,1 1-1 0 0,0 0 0 0 0,0 0 1 0 0,0 0-1 0 0,0 0 0 0 0,0 1 1 0 0,0 0-1 0 0,0 0 0 0 0,0 0 1 0 0,1 0-1 0 0,-1 1 0 0 0,1-1 1 0 0,-1 1-1 0 0,1 0 0 0 0,0 0 1 0 0,0 0-1 0 0,0 0 0 0 0,-1 2 5 0 0,-9 10-14 0 0,0 1-1 0 0,0 0 1 0 0,2 1 0 0 0,0 0-1 0 0,1 1 1 0 0,1 0 0 0 0,0 1-1 0 0,1-1 1 0 0,2 2 0 0 0,0-1-1 0 0,0 1 1 0 0,2 0 0 0 0,1 0-1 0 0,0 0 1 0 0,1 0 0 0 0,2 10 14 0 0,0-16-3 0 0,2 0 0 0 0,0 0 1 0 0,0 0-1 0 0,1 0 0 0 0,1 0 1 0 0,0-1-1 0 0,1 0 0 0 0,1 0 1 0 0,0 0-1 0 0,0 0 0 0 0,2-1 1 0 0,-1 0-1 0 0,1-1 0 0 0,1 0 1 0 0,0 0-1 0 0,1-1 0 0 0,5 5 3 0 0,-8-10 7 0 0,0 0 0 0 0,-1-1 0 0 0,1 0-1 0 0,1 0 1 0 0,-1-1 0 0 0,1 0-1 0 0,-1-1 1 0 0,1 1 0 0 0,0-1 0 0 0,0-1-1 0 0,0 0 1 0 0,0 0 0 0 0,0 0-1 0 0,0-1 1 0 0,0 0 0 0 0,0 0 0 0 0,0-1-1 0 0,0 0 1 0 0,1-1-7 0 0,147-47 146 0 0,-122 36-98 0 0,-1-2 0 0 0,0-1-1 0 0,-1-2 1 0 0,-1-1 0 0 0,-1-1 0 0 0,0-2 0 0 0,-2-1 0 0 0,-1-1 0 0 0,12-15-48 0 0,-16 17 26 0 0,-1-2 1 0 0,-2 0 0 0 0,0-1 0 0 0,-2-1 0 0 0,0-1-1 0 0,-2-1 1 0 0,-1 0 0 0 0,-2-1 0 0 0,6-16-27 0 0,-13-67 48 0 0,-8 110-51 0 0,1-1 1 0 0,-1 0-1 0 0,0 1 0 0 0,0-1 0 0 0,0 1 1 0 0,0-1-1 0 0,-1 1 0 0 0,1 0 1 0 0,-1 0-1 0 0,1 0 0 0 0,-1 0 1 0 0,0 0-1 0 0,1 1 0 0 0,-1-1 0 0 0,0 1 1 0 0,0 0-1 0 0,0 0 0 0 0,0 0 1 0 0,0 0-1 0 0,-1 1 0 0 0,1-1 1 0 0,0 1-1 0 0,0 0 0 0 0,0-1 0 0 0,-1 1 1 0 0,1 1-1 0 0,0-1 0 0 0,0 0 1 0 0,0 1-1 0 0,-1 0 0 0 0,1 0 1 0 0,0 0-1 0 0,0 0 0 0 0,0 0 0 0 0,0 1 1 0 0,1-1-1 0 0,-1 1 0 0 0,0 0 1 0 0,0 0-1 0 0,1 0 3 0 0,-19 13-5 0 0,1 1 1 0 0,1 0-1 0 0,1 2 1 0 0,0 0 0 0 0,1 1-1 0 0,1 1 1 0 0,1 0-1 0 0,1 1 1 0 0,0 1-1 0 0,2 0 1 0 0,1 1-1 0 0,0 0 1 0 0,2 1-1 0 0,-4 15 5 0 0,10-25 3 0 0,0-1 0 0 0,1 1 0 0 0,1-1 0 0 0,0 1 0 0 0,0 0 0 0 0,2-1 0 0 0,0 1 0 0 0,0 0 0 0 0,1-1-1 0 0,1 1 1 0 0,0-1 0 0 0,1 0 0 0 0,1 0 0 0 0,0 0 0 0 0,0-1 0 0 0,1 1 0 0 0,1-1 0 0 0,0-1 0 0 0,1 1 0 0 0,0-1 0 0 0,7 7-3 0 0,81 45 160 0 0,-75-53-158 0 0,14 0 225 0 0,-33-10-4970 0 0,-6-2-5146 0 0,1-1-2876 0 0</inkml:trace>
  <inkml:trace contextRef="#ctx0" brushRef="#br0" timeOffset="1912.61">2598 762 352 0 0,'0'0'2598'0'0,"0"0"-3"0"0,0 0-281 0 0,0 0-387 0 0,0 0-300 0 0,0 0-236 0 0,0 0-232 0 0,0 0-227 0 0,0 0-181 0 0,0 0-168 0 0,0 0-114 0 0,0 0 26 0 0,0 0 122 0 0,5 2 170 0 0,94 11 3278 0 0,-82-14-3758 0 0,1 0 1 0 0,-1-1-1 0 0,1-1 0 0 0,-1-1 1 0 0,0-1-1 0 0,0 0 0 0 0,-1-1 1 0 0,1-1-1 0 0,-1 0 0 0 0,-1-1 1 0 0,1-1-1 0 0,-2-1 0 0 0,1 0 0 0 0,7-7-307 0 0,-17 13 62 0 0,0 0 0 0 0,0-1 0 0 0,0 1 0 0 0,-1-1 0 0 0,1 0 0 0 0,-1 0-1 0 0,-1-1 1 0 0,1 1 0 0 0,-1-1 0 0 0,0 0 0 0 0,0 0 0 0 0,0 0 0 0 0,-1 0-1 0 0,0 0 1 0 0,0 0 0 0 0,-1-1 0 0 0,1 1 0 0 0,-2-1 0 0 0,1 1 0 0 0,-1-1-1 0 0,0-4-61 0 0,-3 8 3 0 0,-1-1-1 0 0,1 1 0 0 0,-1 0 0 0 0,0 0 1 0 0,0 0-1 0 0,0 0 0 0 0,0 1 0 0 0,-1 0 1 0 0,1 0-1 0 0,-1 0 0 0 0,0 0 0 0 0,1 1 0 0 0,-1 0 1 0 0,0 0-1 0 0,0 0 0 0 0,0 0 0 0 0,1 1 1 0 0,-1 0-1 0 0,0 0 0 0 0,0 0 0 0 0,0 1 1 0 0,0-1-1 0 0,0 1 0 0 0,0 0 0 0 0,1 1 1 0 0,-1-1-1 0 0,0 1 0 0 0,1 0 0 0 0,0 0 0 0 0,-1 0 1 0 0,-2 3-3 0 0,-4 0-8 0 0,0 1 0 0 0,0 0 0 0 0,1 1-1 0 0,-1 0 1 0 0,2 1 0 0 0,-1 0 0 0 0,1 0 0 0 0,0 1 0 0 0,1 0 0 0 0,0 1 0 0 0,1 0 0 0 0,0 0 0 0 0,0 1 0 0 0,1-1 0 0 0,0 1 0 0 0,1 1 0 0 0,0-1 0 0 0,1 1 0 0 0,0 0 0 0 0,1 0-1 0 0,1 0 1 0 0,0 0 0 0 0,0 4 8 0 0,2-9 6 0 0,1 0 0 0 0,-1 0 0 0 0,2 0 0 0 0,-1 0-1 0 0,1 0 1 0 0,0 0 0 0 0,0-1 0 0 0,1 1 0 0 0,0-1-1 0 0,0 0 1 0 0,1 1 0 0 0,0-2 0 0 0,0 1 0 0 0,0 0-1 0 0,0-1 1 0 0,1 1 0 0 0,0-1 0 0 0,0-1 0 0 0,1 1 0 0 0,-1-1-1 0 0,1 0 1 0 0,0 0 0 0 0,0 0 0 0 0,0-1 0 0 0,0 0-1 0 0,1 0 1 0 0,0-1 0 0 0,-1 0 0 0 0,1 0 0 0 0,0 0-1 0 0,6 0-5 0 0,6 1-3 0 0,0-1-1 0 0,0 0 1 0 0,0-1-1 0 0,0-1 1 0 0,0-1-1 0 0,0-1 1 0 0,0 0-1 0 0,0-2 1 0 0,0 0-1 0 0,-1-1 1 0 0,0-1-1 0 0,0 0 1 0 0,0-2-1 0 0,9-5 4 0 0,58-50-1640 0 0,-36 12-2449 0 0,-40 41 2643 0 0,9-13-6522 0 0,-12 12-3511 0 0</inkml:trace>
  <inkml:trace contextRef="#ctx0" brushRef="#br0" timeOffset="2498.518">3518 560 3977 0 0,'0'0'3238'0'0,"0"0"-451"0"0,0 0-240 0 0,0 0-235 0 0,0 0-360 0 0,0 0-401 0 0,0 0-349 0 0,0 0-321 0 0,0 0-257 0 0,0 0-150 0 0,0 0-101 0 0,0 0-6 0 0,-10 5 29 0 0,-78 35 584 0 0,69-32-873 0 0,0 2 0 0 0,0 0 0 0 0,1 1-1 0 0,1 1 1 0 0,0 1 0 0 0,1 0 0 0 0,0 1 0 0 0,1 1 0 0 0,-12 14-107 0 0,25-26 1 0 0,-1 1 0 0 0,1-1 0 0 0,-1 0 1 0 0,1 1-1 0 0,0 0 0 0 0,1-1 0 0 0,-1 1 1 0 0,1 0-1 0 0,-1 0 0 0 0,1 0 0 0 0,0 0 1 0 0,1 0-1 0 0,-1 0 0 0 0,1 0 0 0 0,-1 0 1 0 0,1 0-1 0 0,1 0 0 0 0,-1 1 0 0 0,0-1 0 0 0,1 0 1 0 0,0 0-1 0 0,0 0 0 0 0,0 0 0 0 0,1-1 1 0 0,-1 1-1 0 0,1 0 0 0 0,0 0 0 0 0,0-1 1 0 0,0 1-1 0 0,3 2-1 0 0,3-2 79 0 0,0 0 0 0 0,1 0 0 0 0,-1-1 0 0 0,1 0 0 0 0,0-1 0 0 0,0 0 0 0 0,1 0 0 0 0,-1-1 0 0 0,0 0 0 0 0,0-1 0 0 0,0 0 0 0 0,1-1 0 0 0,-1 1 0 0 0,0-2 0 0 0,0 1 0 0 0,9-4-79 0 0,138-55 1550 0 0,-110 32-1282 0 0,-2-2 0 0 0,-1-2 1 0 0,-1-1-1 0 0,-2-3 0 0 0,-1-1 0 0 0,-2-2 0 0 0,-2-1 1 0 0,-1-3-269 0 0,-20 27 6 0 0,-1-1 0 0 0,-1 0 1 0 0,0-1-1 0 0,-1-1 0 0 0,-1 0 1 0 0,-1 0-1 0 0,0-1 1 0 0,-2 0-1 0 0,0 0 0 0 0,-2-1 1 0 0,0 0-1 0 0,-1 0 0 0 0,-1 0 1 0 0,-1 0-1 0 0,-1-1 0 0 0,-1 1 1 0 0,-1-5-7 0 0,0 19-8 0 0,0 0 0 0 0,-1 0 1 0 0,0 0-1 0 0,-1 0 1 0 0,0 0-1 0 0,0 1 0 0 0,0-1 1 0 0,-1 1-1 0 0,0 0 1 0 0,0 0-1 0 0,0 0 0 0 0,-1 1 1 0 0,0 0-1 0 0,0-1 1 0 0,0 2-1 0 0,0-1 0 0 0,-1 1 1 0 0,0-1-1 0 0,0 2 1 0 0,0-1-1 0 0,-1 1 0 0 0,1 0 1 0 0,-1 0-1 0 0,0 0 1 0 0,0 1-1 0 0,0 0 0 0 0,0 1 1 0 0,0-1-1 0 0,0 1 0 0 0,0 1 1 0 0,0 0-1 0 0,0 0 1 0 0,-1 0-1 0 0,1 0 0 0 0,0 1 1 0 0,0 1-1 0 0,0-1 1 0 0,0 1-1 0 0,0 0 0 0 0,0 1 1 0 0,1-1-1 0 0,-1 1 1 0 0,1 1-1 0 0,-4 2 8 0 0,-2 0-3 0 0,1 1 0 0 0,0 1 0 0 0,0 0 0 0 0,0 0 0 0 0,1 1 0 0 0,1 1 0 0 0,-1 0 0 0 0,2 0 0 0 0,-1 0 0 0 0,1 1 0 0 0,1 1 0 0 0,0-1 1 0 0,1 1-1 0 0,0 0 0 0 0,1 1 0 0 0,0-1 0 0 0,1 1 0 0 0,0 0 0 0 0,1 0 0 0 0,0 0 0 0 0,2 1 0 0 0,-1-1 0 0 0,1 11 3 0 0,1 2 31 0 0,1 0 0 0 0,1 1-1 0 0,1-1 1 0 0,1-1 0 0 0,1 1 0 0 0,1-1-1 0 0,2 0 1 0 0,1 0 0 0 0,0 0 0 0 0,2-2 0 0 0,1 1-1 0 0,6 7-30 0 0,2 3 126 0 0,1-1-1 0 0,2-2 0 0 0,1 0 0 0 0,2-1 0 0 0,1-2 1 0 0,1-1-1 0 0,1-1 0 0 0,25 17-125 0 0,29-9-163 0 0,-83-44-2514 0 0,0 6-503 0 0,0 3-3615 0 0,0-2-6045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6889 0 0,'0'0'2357'0'0,"0"0"-346"0"0,0 0-113 0 0,0 0 20 0 0,0 0-45 0 0,0 0-235 0 0,0 0-378 0 0,0 0-373 0 0,0 0-275 0 0,0 0-109 0 0,0 0-43 0 0,0 0-8 0 0,0 0 28 0 0,17 11 3424 0 0,115 1-1706 0 0,-95-13-1893 0 0,130-14 436 0 0,-146 11-1319 0 0,-47 14-6791 0 0,18-2-754 0 0,5-3-3648 0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10818 0 0,'0'0'2378'0'0,"0"0"-471"0"0,0 0-220 0 0,0 0-28 0 0,0 0-77 0 0,0 0-218 0 0,0 0-322 0 0,0 0-319 0 0,0 0-219 0 0,0 0-99 0 0,0 0-42 0 0,0 0 30 0 0,0 0 127 0 0,3 2 78 0 0,9 4-237 0 0,0-1 0 0 0,-1 0 1 0 0,2-1-1 0 0,-1-1 0 0 0,0 0 0 0 0,1 0 1 0 0,-1-1-1 0 0,1-1 0 0 0,12 0-361 0 0,-16 0 107 0 0,161 0 841 0 0,-170-1-988 0 0,0 0-28 0 0,0 0-57 0 0,0 0-101 0 0,0 0-188 0 0,-4 0-2863 0 0,0 0-4654 0 0,-1 0-4764 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1 824 0 0,'0'0'2394'0'0,"0"0"-387"0"0,0 0-109 0 0,0 0 80 0 0,0 0 66 0 0,0 0-120 0 0,0 0-234 0 0,0 0-338 0 0,0 0-333 0 0,0 0-209 0 0,0 0-98 0 0,0 0-17 0 0,0 0-4 0 0,-9 3 422 0 0,7-2 2373 0 0,49 17-638 0 0,35 4-1425 0 0,44-8-337 0 0,0-5 0 0 0,44-6-1086 0 0,-49 4 273 0 0,-109-3-513 0 0,-18-6-1409 0 0,-1 1-720 0 0,2 0-3091 0 0,1 1-7045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21 320 0 0 0,'0'0'1259'0'0,"0"0"287"0"0,0 0 147 0 0,0 0 9 0 0,0 0-86 0 0,3-3-101 0 0,10-12 1229 0 0,-6 15 5129 0 0,6-4-6694 0 0,-11 3-1118 0 0,1-1 0 0 0,-1 1 0 0 0,1-1-1 0 0,-1 1 1 0 0,1 0 0 0 0,0 0 0 0 0,-1 0-1 0 0,1 0 1 0 0,0 1 0 0 0,0-1 0 0 0,0 1 0 0 0,0 0-1 0 0,-1 0 1 0 0,1 0 0 0 0,0 0 0 0 0,0 0-1 0 0,0 0 1 0 0,0 1 0 0 0,-1-1 0 0 0,1 1 0 0 0,0 0-1 0 0,0 0 1 0 0,-1 0 0 0 0,1 0 0 0 0,-1 1-1 0 0,1-1 1 0 0,-1 1 0 0 0,1-1 0 0 0,-1 1 0 0 0,0 0-1 0 0,0 0 1 0 0,0 0 0 0 0,0 0 0 0 0,0 0-1 0 0,0 0 1 0 0,-1 1 0 0 0,1-1 0 0 0,-1 0 0 0 0,1 1-1 0 0,-1 0-60 0 0,5 18 131 0 0,-1 0-1 0 0,-1 0 0 0 0,-1 1 1 0 0,0-1-1 0 0,-2 1 0 0 0,-1-1 1 0 0,0 1-1 0 0,-2 0 0 0 0,0-1 1 0 0,-2 0-1 0 0,0 1-130 0 0,-27 129 286 0 0,-46 70 267 0 0,25-143 107 0 0,47-123 631 0 0,7 26-1282 0 0,1 1 1 0 0,0-1-1 0 0,2 1 0 0 0,0 0 1 0 0,1 1-1 0 0,1-1 0 0 0,1 1 1 0 0,0 0-1 0 0,1 1 0 0 0,1 0 1 0 0,7-8-10 0 0,2-7 20 0 0,1-6-13 0 0,3 1 1 0 0,1 1-1 0 0,2 0 1 0 0,1 3 0 0 0,2 0-1 0 0,0 1 1 0 0,3 2-1 0 0,0 2 1 0 0,2 0 0 0 0,34-19-8 0 0,11 24-8 0 0,-77 23 10 0 0,-1 1 0 0 0,1-1 0 0 0,-1 1 0 0 0,1-1 0 0 0,-1 1 1 0 0,0 0-1 0 0,0 0 0 0 0,0-1 0 0 0,0 1 0 0 0,0 0 0 0 0,0 0 0 0 0,0 0 1 0 0,0 0-1 0 0,-1 0 0 0 0,1 0 0 0 0,-1 0 0 0 0,0 1 0 0 0,1-1 0 0 0,-1 0 1 0 0,0 0-1 0 0,0 0 0 0 0,0 0 0 0 0,-1 0 0 0 0,1 0 0 0 0,0 1 0 0 0,-1-1 1 0 0,0 1-3 0 0,1 5 18 0 0,-35 162 336 0 0,3-39-176 0 0,12 9-66 0 0,-3-73-23 0 0,4-45 10 0 0,19-22-60 0 0,0 0 5 0 0,0 0-10 0 0,0 0 1 0 0,11-27 97 0 0,45-58-161 0 0,167-181 78 0 0,-99 148-66 0 0,-101 99 26 0 0,-21 18-14 0 0,-1 1-13 0 0,-1 0-14 0 0,11 85 100 0 0,-9 187 256 0 0,-19-166-250 0 0,16-102 1156 0 0,0-1-3364 0 0,2-4-9311 0 0,0 0 10276 0 0,1-3-11148 0 0</inkml:trace>
  <inkml:trace contextRef="#ctx0" brushRef="#br0" timeOffset="695.227">1530 560 7418 0 0,'0'0'1843'0'0,"0"0"-288"0"0,0 0 40 0 0,0 0 157 0 0,0 0 32 0 0,0 0-173 0 0,0 0-290 0 0,0 0-268 0 0,0 0-189 0 0,0 0-111 0 0,0 0-88 0 0,0 0-49 0 0,-4-11-46 0 0,-18-34-66 0 0,20 44-451 0 0,1 0 1 0 0,0 0 0 0 0,-1-1 0 0 0,1 1-1 0 0,-1 0 1 0 0,1 0 0 0 0,-1 0-1 0 0,0 0 1 0 0,0 1 0 0 0,1-1-1 0 0,-1 0 1 0 0,0 1 0 0 0,0-1 0 0 0,0 1-1 0 0,1 0 1 0 0,-1 0 0 0 0,0-1-1 0 0,0 1 1 0 0,0 0 0 0 0,0 1-1 0 0,0-1 1 0 0,0 0 0 0 0,1 0-1 0 0,-1 1 1 0 0,-1 0-54 0 0,-6-1 203 0 0,-9 4-108 0 0,1 0 0 0 0,0 0 0 0 0,0 2 0 0 0,0 0 0 0 0,1 1 0 0 0,0 0 0 0 0,0 2 0 0 0,1 0-1 0 0,0 0 1 0 0,0 2 0 0 0,1-1 0 0 0,1 2 0 0 0,0 0 0 0 0,0 1 0 0 0,1 0 0 0 0,1 1 0 0 0,0 0-1 0 0,1 0 1 0 0,0 1 0 0 0,-1 6-95 0 0,5-12 5 0 0,1 1 0 0 0,0-1 1 0 0,0 1-1 0 0,1 0 0 0 0,0 1 0 0 0,1-1 0 0 0,0 1 0 0 0,1-1 0 0 0,0 1 0 0 0,1 0 1 0 0,0 0-1 0 0,1 0 0 0 0,0 5-5 0 0,0-13 6 0 0,1 0-1 0 0,0 0 1 0 0,-1-1 0 0 0,1 1 0 0 0,0 0-1 0 0,0-1 1 0 0,1 1 0 0 0,-1-1 0 0 0,0 1-1 0 0,1-1 1 0 0,-1 1 0 0 0,1-1 0 0 0,0 0-1 0 0,0 0 1 0 0,0 0 0 0 0,0 0 0 0 0,0 0-1 0 0,1-1 1 0 0,-1 1 0 0 0,0 0 0 0 0,1-1-1 0 0,-1 0 1 0 0,1 0 0 0 0,0 1 0 0 0,-1-2-1 0 0,1 1 1 0 0,0 0 0 0 0,-1 0-1 0 0,1-1 1 0 0,0 0 0 0 0,0 1 0 0 0,0-1-1 0 0,0 0 1 0 0,2-1-6 0 0,98-15 536 0 0,-68-4-350 0 0,0-1-1 0 0,0-2 1 0 0,-2-1 0 0 0,-2-1 0 0 0,0-2 0 0 0,-1-1 0 0 0,-2-2 0 0 0,23-29-186 0 0,16-30 317 0 0,-66 148-132 0 0,-3-5-136 0 0,0-41-46 0 0,1 1 0 0 0,1-1 0 0 0,0 0 0 0 0,0 0 0 0 0,2 0-1 0 0,-1 0 1 0 0,2 0 0 0 0,0 0 0 0 0,0 0 0 0 0,1 0-1 0 0,3 4-2 0 0,2-1 10 0 0,0 0 0 0 0,2 0 0 0 0,-1-1 0 0 0,2 0 0 0 0,0-1-1 0 0,1-1 1 0 0,1 0 0 0 0,9 7-10 0 0,6-12-172 0 0,-29-34-1879 0 0,-7 2-2403 0 0,2 15-1941 0 0,2 2-5209 0 0</inkml:trace>
  <inkml:trace contextRef="#ctx0" brushRef="#br0" timeOffset="1353.175">1162 228 6041 0 0,'0'0'4078'0'0,"0"0"-1589"0"0,0 0-570 0 0,0 0-89 0 0,0 0-30 0 0,0 0-137 0 0,0 0-269 0 0,0 0-317 0 0,0 0-284 0 0,0 0-199 0 0,0 0-91 0 0,0 0-13 0 0,0 0 8 0 0,-6-5 14 0 0,-16-14-15 0 0,47 6 1164 0 0,-8 10-1385 0 0,0 2-1 0 0,1 0 1 0 0,-1 0-1 0 0,0 2 1 0 0,0 0-1 0 0,0 1 1 0 0,17 4-276 0 0,117 24 466 0 0,52-15-189 0 0,-69-8 527 0 0,-154-48-551 0 0,-81-139-2500 0 0,97 168-248 0 0,0 2-4300 0 0,2 6-5802 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1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 2697 0 0,'0'0'1495'0'0,"0"0"84"0"0,0 0 136 0 0,0 0 118 0 0,0 0 41 0 0,0 0-171 0 0,0 0-265 0 0,0 0-221 0 0,0 0-267 0 0,0 0-195 0 0,0 0-125 0 0,5-5 1248 0 0,-3 3 2849 0 0,-32 68-3653 0 0,-110 222-313 0 0,-80 178-281 0 0,200-384 337 0 0,23-113-806 0 0,2 0-1 0 0,1 1 1 0 0,1 0-1 0 0,2 0 0 0 0,1 1 1 0 0,1 0-1 0 0,2 1 1 0 0,11-20-11 0 0,-14 27 19 0 0,133-306-10 0 0,-47 124 22 0 0,-67 258-51 0 0,10 93 200 0 0,-35-112-139 0 0,1-1 0 0 0,3 1 0 0 0,0-1 0 0 0,3-1 0 0 0,3 8-41 0 0,40 53-2 0 0,-52-95 37 0 0,1-1 0 0 0,-1 0 0 0 0,0-1 0 0 0,1 1 0 0 0,-1 0 1 0 0,0 0-1 0 0,0-1 0 0 0,0 0 0 0 0,0 1 0 0 0,0-1 0 0 0,-1 0 1 0 0,1 0-1 0 0,0 0 0 0 0,-1 0 0 0 0,0 0 0 0 0,1 0 0 0 0,-1 0 1 0 0,0 0-1 0 0,0-1 0 0 0,0 1 0 0 0,0 0 0 0 0,-1-1 0 0 0,1 1 0 0 0,0-1 1 0 0,-1 1-1 0 0,0-1 0 0 0,0-1-35 0 0,5-8 56 0 0,139-286 131 0 0,-78 181-167 0 0,-44 76 7 0 0,-11 73-71 0 0,-7-21 55 0 0,0 1-1 0 0,-1 0 1 0 0,-1-1 0 0 0,0 1 0 0 0,0 0 0 0 0,-1 0 0 0 0,-1 0 0 0 0,0 0 0 0 0,-1 2-11 0 0,4 47 56 0 0,10 233 175 0 0,11-29 30 0 0,-16-206-242 0 0,-3-61-2357 0 0,-5 1 1061 0 0,5 1-8629 0 0,-3 0-1385 0 0</inkml:trace>
  <inkml:trace contextRef="#ctx0" brushRef="#br0" timeOffset="689.703">1705 640 5841 0 0,'0'0'2563'0'0,"0"0"-829"0"0,0 0-331 0 0,0 0 91 0 0,0 0 125 0 0,0 0-14 0 0,0 0-230 0 0,0 0-252 0 0,0 0-225 0 0,0 0-171 0 0,0 0-109 0 0,0 0-101 0 0,-8-7-61 0 0,-24-20-44 0 0,29 26-332 0 0,0 0 1 0 0,0 0 0 0 0,0-1 0 0 0,0 1-1 0 0,0 1 1 0 0,0-1 0 0 0,0 0-1 0 0,0 1 1 0 0,0 0 0 0 0,0 0-1 0 0,0 0 1 0 0,0 0 0 0 0,0 0-1 0 0,0 0 1 0 0,0 1 0 0 0,0-1-1 0 0,-1 1 1 0 0,2 0 0 0 0,-1 0-1 0 0,0 0 1 0 0,0 1 0 0 0,-2 0-81 0 0,-9 4 198 0 0,1 1 0 0 0,-1 0 0 0 0,1 1 0 0 0,1 0 0 0 0,0 1 0 0 0,0 1 0 0 0,0 0 0 0 0,1 0 0 0 0,-8 11-198 0 0,12-13 39 0 0,0 1 1 0 0,1-1-1 0 0,0 1 1 0 0,1 0-1 0 0,0 1 1 0 0,0-1-1 0 0,1 1 1 0 0,0 0-1 0 0,1 0 1 0 0,0 0-1 0 0,0 0 1 0 0,1 1-1 0 0,1-1 1 0 0,0 1-1 0 0,0 0 1 0 0,1-1-1 0 0,0 1 1 0 0,1-1-1 0 0,2 10-39 0 0,-2-18 16 0 0,0 0-1 0 0,0 1 0 0 0,0-1 0 0 0,1 0 0 0 0,-1 0 1 0 0,1 0-1 0 0,-1-1 0 0 0,1 1 0 0 0,0 0 0 0 0,0-1 1 0 0,0 1-1 0 0,0-1 0 0 0,0 1 0 0 0,0-1 0 0 0,0 0 1 0 0,0 0-1 0 0,0 0 0 0 0,1 0 0 0 0,-1 0 0 0 0,0 0 1 0 0,1-1-1 0 0,-1 1 0 0 0,0-1 0 0 0,3 0-15 0 0,2 1 99 0 0,0 0 0 0 0,1-1 0 0 0,-1 0 0 0 0,1-1-1 0 0,-1 0 1 0 0,0 0 0 0 0,1 0 0 0 0,-1-1 0 0 0,0 0 0 0 0,0 0 0 0 0,0-1-1 0 0,4-2-98 0 0,19-15 147 0 0,0-2-1 0 0,-2 0 0 0 0,-1-2 0 0 0,-1-1 1 0 0,-1-1-1 0 0,-1-1 0 0 0,-1-2 0 0 0,-1 0 1 0 0,4-11-147 0 0,-19 29 28 0 0,-7 11-25 0 0,0 0 0 0 0,0 1 0 0 0,0-1 0 0 0,1 0 0 0 0,-1 1-1 0 0,0-1 1 0 0,0 0 0 0 0,1 0 0 0 0,-1 1 0 0 0,0-1 0 0 0,0 0 0 0 0,1 0 0 0 0,-1 0 0 0 0,0 1-1 0 0,0-1 1 0 0,1 0 0 0 0,-1 0 0 0 0,0 0 0 0 0,1 0 0 0 0,-1 0 0 0 0,0 1 0 0 0,1-1 0 0 0,-1 0-1 0 0,0 0 1 0 0,1 0 0 0 0,-1 0 0 0 0,0 0 0 0 0,1 0 0 0 0,-1 0 0 0 0,0 0 0 0 0,1 0 0 0 0,-1 0-1 0 0,1-1 1 0 0,-1 1-3 0 0,0 12 13 0 0,-1-1-7 0 0,1-1-1 0 0,0 1 1 0 0,0 0 0 0 0,1-1-1 0 0,1 1 1 0 0,0 0 0 0 0,0-1 0 0 0,1 0-1 0 0,0 0 1 0 0,1 0 0 0 0,0 0-1 0 0,0 0 1 0 0,4 5-6 0 0,-3-7 3 0 0,0-1 0 0 0,1 1 0 0 0,0-1 0 0 0,0 0 0 0 0,1 0 0 0 0,-1-1 0 0 0,1 0 0 0 0,1 0 0 0 0,-1 0 0 0 0,1-1 0 0 0,0 0-1 0 0,0-1 1 0 0,1 0 0 0 0,1 0-3 0 0,-7-4-114 0 0,0 0 0 0 0,0-1-1 0 0,0 0 1 0 0,0 0 0 0 0,-1 0 0 0 0,1 0-1 0 0,0 0 1 0 0,0 0 0 0 0,-1-1-1 0 0,1 1 1 0 0,-1-1 0 0 0,1 0-1 0 0,-1 0 1 0 0,0 0 0 0 0,0 0-1 0 0,0 0 1 0 0,0 0 0 0 0,0-1 0 0 0,0 1-1 0 0,-1-1 1 0 0,1 1 0 0 0,-1-1-1 0 0,1 0 1 0 0,0-2 114 0 0,4-5-1518 0 0,5-5-1988 0 0,2-2-6590 0 0,-11 13-887 0 0</inkml:trace>
  <inkml:trace contextRef="#ctx0" brushRef="#br0" timeOffset="11827.245">2577 589 0 0 0,'0'0'271'0'0,"0"0"512"0"0,0 0 311 0 0,0 0 252 0 0,0 0 202 0 0,0 0 58 0 0,0 0-88 0 0,0 0-165 0 0,0 0-183 0 0,0 0-119 0 0,0 0-80 0 0,3-3-38 0 0,-2 1-676 0 0,0 1 0 0 0,0 0-1 0 0,0-1 1 0 0,0 1 0 0 0,-1-1 0 0 0,1 1-1 0 0,0-1 1 0 0,0 1 0 0 0,-1-1 0 0 0,1 1-1 0 0,-1-1 1 0 0,0 0 0 0 0,1 1 0 0 0,-1-1-1 0 0,0 0 1 0 0,0 0 0 0 0,0 1 0 0 0,0-1-1 0 0,0 0 1 0 0,-1 1 0 0 0,1-1 0 0 0,0 0-1 0 0,-1 1 1 0 0,1-1 0 0 0,-1 1 0 0 0,1-1-1 0 0,-1 0 1 0 0,0 1 0 0 0,0 0 0 0 0,0-1-1 0 0,0 1 1 0 0,0-1 0 0 0,0 1-257 0 0,-16-13 1573 0 0,-39 3 336 0 0,-12 3-656 0 0,30 20-902 0 0,10 25-100 0 0,27-35-236 0 0,0 0 0 0 0,0 1 0 0 0,0-1-1 0 0,0 0 1 0 0,1 1 0 0 0,-1-1 0 0 0,1 1 0 0 0,0-1 0 0 0,-1 1 0 0 0,1-1 0 0 0,1 1 0 0 0,-1-1 0 0 0,0 1-1 0 0,0-1 1 0 0,1 1 0 0 0,-1-1 0 0 0,1 0 0 0 0,0 1 0 0 0,0-1 0 0 0,0 0 0 0 0,0 1 0 0 0,0-1 0 0 0,1 1-15 0 0,15 27 102 0 0,11 14 49 0 0,27 15 52 0 0,-35-23-83 0 0,-7 1 30 0 0,-12-23-63 0 0,-1-11-70 0 0,0-1 1 0 0,1 0-1 0 0,-1 0 1 0 0,0 1 0 0 0,0-1-1 0 0,0 0 1 0 0,0 1-1 0 0,-1-1 1 0 0,1 0-1 0 0,-1 1 1 0 0,1-1-1 0 0,-1 0 1 0 0,0 0-1 0 0,0 0 1 0 0,0 1 0 0 0,0-1-1 0 0,0 0 1 0 0,0 0-1 0 0,-1 0 1 0 0,1-1-1 0 0,-1 1 1 0 0,1 0-1 0 0,-1-1 1 0 0,0 1-1 0 0,1 0 1 0 0,-1-1 0 0 0,0 0-18 0 0,-44 31 178 0 0,4-10-48 0 0,38-20-106 0 0,0-1 0 0 0,0 0 0 0 0,0 0 0 0 0,-1 0 0 0 0,1 0 0 0 0,0 0 1 0 0,-1-1-1 0 0,1 0 0 0 0,-1 0 0 0 0,1 0 0 0 0,0-1 0 0 0,-1 1 0 0 0,1-1 1 0 0,0 0-1 0 0,-1 0 0 0 0,1-1 0 0 0,0 1 0 0 0,0-1 0 0 0,0 0 0 0 0,-3-2-24 0 0,-28-22 75 0 0,29 19-1542 0 0,18-8-8368 0 0,-7 15 2900 0 0,-1 0-4609 0 0</inkml:trace>
  <inkml:trace contextRef="#ctx0" brushRef="#br0" timeOffset="13190.733">3078 570 0 0 0,'0'0'77'0'0,"0"0"115"0"0,0 0 27 0 0,0 0 33 0 0,0 0 35 0 0,0 0 52 0 0,0 0 31 0 0,0 0 17 0 0,0 0 49 0 0,0 0 46 0 0,-2 0 14324 0 0,-2-1-7503 0 0,-1 1-5274 0 0,-11-2-5167 0 0,13 2 5123 0 0,-72-22-486 0 0,16 33-1038 0 0,57-10-447 0 0,0 0-1 0 0,0 0 1 0 0,1 0-1 0 0,-1 0 1 0 0,0 0-1 0 0,1 1 1 0 0,-1-1 0 0 0,1 0-1 0 0,-1 1 1 0 0,1-1-1 0 0,0 1 1 0 0,-1 0-1 0 0,1-1 1 0 0,0 1 0 0 0,0 0-1 0 0,0 0 1 0 0,0 0-1 0 0,1-1 1 0 0,-1 1-1 0 0,0 0 1 0 0,1 0 0 0 0,-1 0-1 0 0,1 0 1 0 0,0 1-1 0 0,0-1 1 0 0,0 0-1 0 0,0 0 1 0 0,0 0-14 0 0,-1 26 126 0 0,13 68 189 0 0,6-44-244 0 0,-3-22 21 0 0,2 17 144 0 0,-30 2 175 0 0,7-46-364 0 0,1 0 1 0 0,-2 0-1 0 0,1-1 1 0 0,0 1-1 0 0,0-1 1 0 0,-1-1-1 0 0,1 1 1 0 0,-1-1-1 0 0,0-1 1 0 0,1 1-1 0 0,-1-1 1 0 0,0 0-1 0 0,1 0 1 0 0,-1-1-1 0 0,-3-1-47 0 0,-17 2 12 0 0,-22-4-81 0 0,48 4 13 0 0,1 0-14 0 0,5-8-5495 0 0,-4 8 5159 0 0,5-2-2995 0 0,-1 1-2891 0 0,-1 1-5701 0 0</inkml:trace>
  <inkml:trace contextRef="#ctx0" brushRef="#br0" timeOffset="14691.752">4212 578 0 0 0,'0'0'232'0'0,"0"0"502"0"0,0 0 242 0 0,0 0 221 0 0,0 0 270 0 0,0 0 176 0 0,0 0 50 0 0,0 0-72 0 0,0 0-155 0 0,0 0-128 0 0,0 0-79 0 0,0 0-66 0 0,-7-5 4894 0 0,-58-5-1313 0 0,61 10-4683 0 0,-8-1 110 0 0,-1 1 1 0 0,1 1 0 0 0,-1 0 0 0 0,1 0 0 0 0,-1 1 0 0 0,1 1 0 0 0,0 0 0 0 0,-12 5-202 0 0,-36 17 701 0 0,53-17-646 0 0,-1-1 0 0 0,1 1 0 0 0,0 0 0 0 0,0 1 0 0 0,1-1 0 0 0,0 1 0 0 0,1 1 0 0 0,0-1 0 0 0,0 1-1 0 0,1 0 1 0 0,0 0 0 0 0,1 0 0 0 0,0 0 0 0 0,0 1 0 0 0,2-1 0 0 0,-1 1 0 0 0,1 0 0 0 0,0-1 0 0 0,1 1 0 0 0,1 0-1 0 0,0-1 1 0 0,0 1 0 0 0,2 4-55 0 0,-3-11 22 0 0,1 0 0 0 0,0 0 0 0 0,0 0 1 0 0,1-1-1 0 0,-1 1 0 0 0,1 0 0 0 0,0-1 0 0 0,0 1 0 0 0,0-1 0 0 0,0 0 0 0 0,0 0 0 0 0,1 0 0 0 0,0 0 0 0 0,-1 0 0 0 0,1 0 0 0 0,0-1 0 0 0,0 1 0 0 0,1-1 1 0 0,-1 0-1 0 0,0 0 0 0 0,1 0 0 0 0,0-1 0 0 0,-1 1 0 0 0,1-1 0 0 0,0 0 0 0 0,-1 1 0 0 0,1-2 0 0 0,4 2-22 0 0,114 5 764 0 0,-46-21-495 0 0,-70-5-5368 0 0,1 17 2706 0 0,-2 0-2719 0 0,-1-1-6756 0 0</inkml:trace>
  <inkml:trace contextRef="#ctx0" brushRef="#br0" timeOffset="15377.552">4426 802 7290 0 0,'0'0'2108'0'0,"0"0"-381"0"0,0 0-129 0 0,0 0 42 0 0,0 0-65 0 0,0 0-275 0 0,0 0-387 0 0,0 0-344 0 0,0 0-173 0 0,0 0-15 0 0,0 0 69 0 0,0 0 73 0 0,0 0 21 0 0,5 4 1 0 0,71 18 2188 0 0,-64-23-2556 0 0,0-1 1 0 0,0-1 0 0 0,-1 0-1 0 0,1-1 1 0 0,-1 0-1 0 0,1 0 1 0 0,-1-1 0 0 0,-1-1-1 0 0,1 0 1 0 0,-1 0-1 0 0,0-1 1 0 0,0 0 0 0 0,-1-1-1 0 0,0 0 1 0 0,0 0-1 0 0,-1-1 1 0 0,0 0 0 0 0,-1-1-178 0 0,-1 3 61 0 0,-1 0 1 0 0,0 0 0 0 0,0 0-1 0 0,-1-1 1 0 0,0 1 0 0 0,-1-1-1 0 0,1 0 1 0 0,-1 0 0 0 0,-1 0 0 0 0,0-1-1 0 0,0 1 1 0 0,0-1 0 0 0,-1 1-1 0 0,-1-1 1 0 0,1-2-62 0 0,-4 9-1 0 0,1 0 1 0 0,0 0-1 0 0,-1 1 0 0 0,1-1 1 0 0,-1 1-1 0 0,1-1 0 0 0,-1 1 1 0 0,0 0-1 0 0,1 0 0 0 0,-1 0 1 0 0,0 1-1 0 0,0-1 0 0 0,0 1 1 0 0,0-1-1 0 0,1 1 0 0 0,-1 0 1 0 0,0 0-1 0 0,0 0 0 0 0,0 1 1 0 0,0-1-1 0 0,0 1 0 0 0,0-1 1 0 0,1 1-1 0 0,-1 0 0 0 0,0 0 1 0 0,0 1 0 0 0,-12 3-31 0 0,0 2 1 0 0,0 0 0 0 0,1 1 0 0 0,0 0-1 0 0,1 1 1 0 0,0 1 0 0 0,-8 6 30 0 0,14-11 5 0 0,0 0 0 0 0,0 1 0 0 0,0 0 0 0 0,1 0 0 0 0,0 0 0 0 0,0 1 0 0 0,1 0 0 0 0,-1 0 0 0 0,1 0 0 0 0,1 1 0 0 0,0 0 0 0 0,0-1 0 0 0,0 2 0 0 0,1-1 0 0 0,0 0 0 0 0,1 1 0 0 0,0-1 0 0 0,0 1 0 0 0,1 0 0 0 0,0-1 0 0 0,0 1 0 0 0,1 8-5 0 0,3-10 19 0 0,0-1 0 0 0,1 0 0 0 0,0 0 0 0 0,0 0 0 0 0,0 0 0 0 0,1-1 0 0 0,-1 1 0 0 0,1-1 0 0 0,1 0 0 0 0,-1-1 0 0 0,1 1 0 0 0,0-1 0 0 0,0 0 0 0 0,0-1 0 0 0,0 1 0 0 0,0-1 0 0 0,1-1 0 0 0,0 1 0 0 0,-1-1 0 0 0,1 0 0 0 0,4 0-19 0 0,1 3 67 0 0,1-2 0 0 0,1 1 0 0 0,-1-2 0 0 0,0 1 0 0 0,1-2 0 0 0,-1 0 0 0 0,1 0 0 0 0,-1-2 0 0 0,1 1 0 0 0,7-3-67 0 0,-2-15-80 0 0,-17 7-3489 0 0,-2 10 571 0 0,0 1-3618 0 0,4 0-5596 0 0</inkml:trace>
  <inkml:trace contextRef="#ctx0" brushRef="#br0" timeOffset="16143.373">4919 986 8786 0 0,'0'0'2151'0'0,"0"0"-464"0"0,0 0-157 0 0,0 0-33 0 0,0 0-114 0 0,0 0-277 0 0,0 0-357 0 0,0 0-290 0 0,0 0-152 0 0,0 0-39 0 0,0 0 29 0 0,0 0 46 0 0,3-2 33 0 0,28-29 2603 0 0,6-13-546 0 0,-18 7-1446 0 0,43-78 332 0 0,-13 3-612 0 0,-36 67-407 0 0,-13 45-304 0 0,0 0 9 0 0,0 0-6 0 0,0 0 18 0 0,0 29-304 0 0,0-17 286 0 0,-2 0 0 0 0,1-1-1 0 0,0 1 1 0 0,1-1-1 0 0,1 1 1 0 0,-1-1 0 0 0,2 1-1 0 0,0-1 1 0 0,0 0-1 0 0,1 0 1 0 0,0 0 0 0 0,1 0-1 0 0,1 0 1 0 0,-1-1-1 0 0,2 1 1 0 0,-1-1-1 0 0,1-1 1 0 0,1 1 0 0 0,0-1-1 0 0,4 5 2 0 0,-6-13 20 0 0,0 1 0 0 0,-1 0 0 0 0,1-1 0 0 0,0 0 0 0 0,0 0 0 0 0,0-1 0 0 0,0 1 0 0 0,-1-1 0 0 0,1 0-1 0 0,0 0 1 0 0,0-1 0 0 0,0 1 0 0 0,0-1 0 0 0,0 0 0 0 0,0-1 0 0 0,-1 1 0 0 0,1-1 0 0 0,0 0 0 0 0,-1 0 0 0 0,0 0 0 0 0,1-1 0 0 0,-1 1-1 0 0,0-1 1 0 0,0 0 0 0 0,0 0 0 0 0,-1-1 0 0 0,1 1 0 0 0,-1-1 0 0 0,0 0 0 0 0,0 1 0 0 0,0-2 0 0 0,1-1-20 0 0,11-13 112 0 0,-1-1 1 0 0,-1-1 0 0 0,-1 0-1 0 0,0-1 1 0 0,-2 0 0 0 0,2-7-113 0 0,-9 23-12 0 0,18-69-17 0 0,-21 75-133 0 0,0 0-110 0 0,0 0-172 0 0,0 0-295 0 0,0 0-374 0 0,2 7-8749 0 0,0-3-2176 0 0</inkml:trace>
  <inkml:trace contextRef="#ctx0" brushRef="#br0" timeOffset="16714.503">5943 198 6249 0 0,'0'0'3229'0'0,"0"0"-1079"0"0,0 0-408 0 0,0 0 1 0 0,0 0 45 0 0,0 0-90 0 0,0 0-263 0 0,0 0-354 0 0,0 0-258 0 0,0 0-162 0 0,0 0-82 0 0,0 0-28 0 0,-3-6-20 0 0,-5-21-15 0 0,6 20-31 0 0,2 7-53 0 0,0 0-78 0 0,-17 224 3415 0 0,-40 35-3293 0 0,-9-17-412 0 0,68-262-2647 0 0,6-55-2183 0 0,-4 27-6177 0 0,-4 37 87 0 0</inkml:trace>
  <inkml:trace contextRef="#ctx0" brushRef="#br0" timeOffset="16975.492">5595 592 8946 0 0,'0'0'3155'0'0,"0"0"-520"0"0,0 0-490 0 0,0 0-345 0 0,0 0-331 0 0,0 0-304 0 0,0 0-318 0 0,0 0-241 0 0,0 0-88 0 0,0 0 38 0 0,0 0 78 0 0,0 0 77 0 0,0 0 13 0 0,17 0-92 0 0,121-11 831 0 0,76-19-101 0 0,-81 6-3179 0 0,-132 23 1200 0 0,12-2-1909 0 0,-5 2-5404 0 0,-8 1-3971 0 0</inkml:trace>
  <inkml:trace contextRef="#ctx0" brushRef="#br0" timeOffset="17892.466">6119 718 5225 0 0,'0'0'1271'0'0,"0"0"-105"0"0,0 0 265 0 0,0 0 328 0 0,0 0 42 0 0,0 0-162 0 0,0 0-265 0 0,0 0-272 0 0,0 0-186 0 0,0 0-141 0 0,0 0-102 0 0,0 0-49 0 0,0 0-9 0 0,14 5-6 0 0,45 17-4 0 0,-56-21-489 0 0,1 0 0 0 0,0 0 0 0 0,0-1 0 0 0,0 1 0 0 0,0-1 0 0 0,0 0 0 0 0,-1 0 0 0 0,1 0 0 0 0,0-1 0 0 0,0 1 0 0 0,0-1 1 0 0,0 0-1 0 0,-1 0 0 0 0,1 0 0 0 0,0-1 0 0 0,-1 1 0 0 0,1-1 0 0 0,-1 0 0 0 0,0 0 0 0 0,1 0 0 0 0,-1 0 0 0 0,0-1 0 0 0,0 1 0 0 0,0-1 1 0 0,-1 0-1 0 0,1 0 0 0 0,-1 0 0 0 0,1 0 0 0 0,1-3-116 0 0,4-4 250 0 0,-3 6-175 0 0,0-1 0 0 0,0 0 0 0 0,0 0 0 0 0,-1-1 0 0 0,0 1 0 0 0,0-1 0 0 0,0 0 0 0 0,-1 0-1 0 0,0 0 1 0 0,0-1 0 0 0,0 1 0 0 0,-1-1 0 0 0,0 0 0 0 0,0 0 0 0 0,-1 1 0 0 0,0-1 0 0 0,0 0-1 0 0,-1 0 1 0 0,1-2-75 0 0,-3 7-16 0 0,0 0-1 0 0,0 0 1 0 0,0 0-1 0 0,-1 1 1 0 0,1-1-1 0 0,0 1 0 0 0,0-1 1 0 0,-1 1-1 0 0,1 0 1 0 0,-1 0-1 0 0,0 0 1 0 0,1 0-1 0 0,-1 1 1 0 0,0-1-1 0 0,1 1 0 0 0,-1-1 1 0 0,0 1-1 0 0,1 0 1 0 0,-1 0-1 0 0,0 0 1 0 0,0 0-1 0 0,1 1 1 0 0,-1-1-1 0 0,0 1 0 0 0,1 0 1 0 0,-1-1-1 0 0,0 1 1 0 0,1 0-1 0 0,-1 1 17 0 0,-16 7-66 0 0,1 1 0 0 0,0 0 0 0 0,1 2 0 0 0,0 0 0 0 0,1 1-1 0 0,0 0 1 0 0,1 2 0 0 0,1-1 0 0 0,0 2 0 0 0,-9 13 66 0 0,20-26 2 0 0,0 0-1 0 0,0 1 1 0 0,1 0 0 0 0,-1-1 0 0 0,1 1 0 0 0,0 0 0 0 0,0 1-1 0 0,0-1 1 0 0,0 0 0 0 0,1 0 0 0 0,-1 1 0 0 0,1-1-1 0 0,1 1 1 0 0,-1-1 0 0 0,0 1 0 0 0,1-1 0 0 0,0 1 0 0 0,0-1-1 0 0,0 1 1 0 0,1 0 0 0 0,0-1 0 0 0,0 1 0 0 0,0-1 0 0 0,0 0-1 0 0,1 1 1 0 0,-1-1 0 0 0,1 0 0 0 0,0 0 0 0 0,0 0 0 0 0,1 0-1 0 0,-1 0 1 0 0,1 0 0 0 0,0-1 0 0 0,0 1 0 0 0,0-1-1 0 0,0 0 1 0 0,1 0 0 0 0,1 1-2 0 0,7 1 77 0 0,1 0 0 0 0,0-1 0 0 0,-1 0 0 0 0,2-1 0 0 0,-1 0-1 0 0,0-1 1 0 0,0-1 0 0 0,1 0 0 0 0,-1-1 0 0 0,1 0 0 0 0,4-2-77 0 0,6 2 176 0 0,-4 1-15 0 0,0-2 0 0 0,0 0 1 0 0,0-1-1 0 0,0-1 1 0 0,0-1-1 0 0,-1 0 0 0 0,1-2 1 0 0,-1 0-1 0 0,-1-1 0 0 0,1-1 1 0 0,13-9-162 0 0,-14 4 91 0 0,-1 0 0 0 0,0-2 1 0 0,-2 0-1 0 0,1-1 0 0 0,-2 0 0 0 0,0-1 1 0 0,-1-1-1 0 0,-1 0 0 0 0,0 0 1 0 0,-2-2-1 0 0,0 1 0 0 0,4-14-91 0 0,14-20 30 0 0,-6 15 1 0 0,-17 31-25 0 0,0 0-1 0 0,0 0 1 0 0,-1-1 0 0 0,0 1-1 0 0,-1-1 1 0 0,1 0 0 0 0,-1 0-1 0 0,-1-1 1 0 0,0 1 0 0 0,0 0-1 0 0,-1-1 1 0 0,1-6-6 0 0,-4 14-7 0 0,1-1 0 0 0,-1 1-1 0 0,1 0 1 0 0,-1 0 0 0 0,0 0 0 0 0,0-1-1 0 0,1 2 1 0 0,-1-1 0 0 0,0 0 0 0 0,0 0-1 0 0,0 1 1 0 0,0-1 0 0 0,0 1 0 0 0,0-1-1 0 0,0 1 1 0 0,0 0 0 0 0,0 0 0 0 0,0 0 0 0 0,0 0-1 0 0,0 0 1 0 0,0 0 0 0 0,0 1 0 0 0,0-1-1 0 0,0 1 1 0 0,0-1 0 0 0,-1 1 7 0 0,3-1-3 0 0,-5 0-1 0 0,-1 1 1 0 0,1 0-1 0 0,0 0 0 0 0,0 0 0 0 0,1 0 0 0 0,-1 1 1 0 0,0-1-1 0 0,0 1 0 0 0,1 1 0 0 0,-1-1 0 0 0,1 1 1 0 0,-1-1-1 0 0,1 1 0 0 0,0 0 0 0 0,0 1 0 0 0,1-1 1 0 0,-1 1-1 0 0,1 0 0 0 0,-1 0 0 0 0,1 0 0 0 0,0 0 0 0 0,1 0 1 0 0,-1 1-1 0 0,1-1 0 0 0,0 1 0 0 0,0 0 0 0 0,0-1 1 0 0,1 1-1 0 0,-1 0 0 0 0,1 0 0 0 0,0 0 0 0 0,1 0 1 0 0,-1 0-1 0 0,1 0 0 0 0,0 5 4 0 0,3-4 2 0 0,0-1 0 0 0,1 0 0 0 0,-1 0 0 0 0,1 0 0 0 0,0-1 0 0 0,0 1 0 0 0,1-1 0 0 0,-1 0 0 0 0,1 0 0 0 0,0 0 0 0 0,0-1 0 0 0,0 0 0 0 0,0 0 0 0 0,6 2-2 0 0,19 14 21 0 0,-22-13-2 0 0,0 0 0 0 0,1 0-1 0 0,-2 0 1 0 0,1 1 0 0 0,-1 0-1 0 0,0 0 1 0 0,-1 1 0 0 0,1 0-1 0 0,-1 0 1 0 0,-1 1 0 0 0,0-1-1 0 0,0 1 1 0 0,-1 1 0 0 0,0-1-1 0 0,0 0 1 0 0,-1 1 0 0 0,-1 0-1 0 0,1 0 1 0 0,-1 0 0 0 0,0 8-19 0 0,-2 151 620 0 0,16-125-526 0 0,-11-53-8159 0 0,-4 7 2622 0 0,-1-1-7210 0 0</inkml:trace>
  <inkml:trace contextRef="#ctx0" brushRef="#br0" timeOffset="20226.578">0 1366 0 0 0,'0'0'1046'0'0,"0"0"-590"0"0,0 0-59 0 0,0 0 465 0 0,0 0 450 0 0,0 0 347 0 0,0 0 117 0 0,0 0-94 0 0,0 0-182 0 0,0 0-243 0 0,0 0-173 0 0,0 0-148 0 0,26-3-84 0 0,118-10 678 0 0,99-4 4264 0 0,390 13-2300 0 0,-210 15-2476 0 0,326-8-62 0 0,-373-22-610 0 0,178-2-81 0 0,-150 20-57 0 0,79-27 57 0 0,36 20-126 0 0,-8 1 33 0 0,159-20 146 0 0,-194-2 72 0 0,-178 0-66 0 0,-8-8-56 0 0,-95 12-86 0 0,-93 21 38 0 0,-101 4-208 0 0,-12 4-5706 0 0,4 2-2244 0 0,6-1-4661 0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0,'0'0'748'0'0,"0"0"464"0"0,0 0 391 0 0,0 0 203 0 0,0 0-1 0 0,0 0-197 0 0,0 0-271 0 0,0 0-162 0 0,0 0-29 0 0,0 0 58 0 0,0 0 54 0 0,0 0 11 0 0,0 0-44 0 0,3 12 7979 0 0,-2-9-8301 0 0,157 7 1848 0 0,-27-2-2329 0 0,71-4-99 0 0,-172 0-273 0 0,51-1 20 0 0,-81-3-73 0 0,4 4 74 0 0,-4-4-88 0 0,8 1-488 0 0,-8 2-2874 0 0,-3 4-5371 0 0,3-3-4073 0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52 247 0 0 0,'0'0'96'0'0,"0"0"124"0"0,-3-2 23 0 0,-28-1 3276 0 0,31 3-3258 0 0,0 0 0 0 0,-1-1 0 0 0,1 1 0 0 0,0 0 0 0 0,0-1 0 0 0,0 1 0 0 0,0 0 0 0 0,0-1 0 0 0,0 1 0 0 0,0-1-1 0 0,0 1 1 0 0,-1 0 0 0 0,1 0 0 0 0,0-1 0 0 0,0 1 0 0 0,0 0 0 0 0,-1-1 0 0 0,1 1 0 0 0,0 0 0 0 0,0 0 0 0 0,-1-1 0 0 0,1 1 0 0 0,0 0 0 0 0,-1 0 0 0 0,1 0 0 0 0,0-1-1 0 0,-1 1 1 0 0,1 0 0 0 0,0 0 0 0 0,-1 0 0 0 0,1 0 0 0 0,0 0 0 0 0,-1 0 0 0 0,1 0 0 0 0,0 0 0 0 0,-1 0 0 0 0,1 0 0 0 0,-1 0 0 0 0,1 0 0 0 0,0 0 0 0 0,-1 0-1 0 0,1 0 1 0 0,0 0 0 0 0,-1 0 0 0 0,1 0 0 0 0,0 0 0 0 0,-1 0 0 0 0,1 1 0 0 0,0-1 0 0 0,-1 0 0 0 0,1 0 0 0 0,0 0 0 0 0,-1 1 0 0 0,1-1 0 0 0,0 0 0 0 0,0 0 0 0 0,-1 1-1 0 0,1-1 1 0 0,0 0 0 0 0,0 1 0 0 0,0-1 0 0 0,0 0 0 0 0,-1 1 0 0 0,1-1 0 0 0,0 0 0 0 0,0 1 0 0 0,0-1 0 0 0,0 0 0 0 0,0 1 0 0 0,0-1-261 0 0,0-9 1833 0 0,0 5-2157 0 0,43-55 1048 0 0,65-7 390 0 0,-106 65-1089 0 0,1 0 0 0 0,-1-1-1 0 0,1 1 1 0 0,0 1 0 0 0,-1-1 0 0 0,1 0 0 0 0,0 1 0 0 0,-1-1 0 0 0,1 1 0 0 0,0 0-1 0 0,0 0 1 0 0,-1 0 0 0 0,1 0 0 0 0,0 0 0 0 0,0 1 0 0 0,-1-1 0 0 0,1 1 0 0 0,0 0 0 0 0,-1-1-1 0 0,1 1 1 0 0,-1 1 0 0 0,1-1 0 0 0,-1 0 0 0 0,1 1 0 0 0,-1-1 0 0 0,0 1 0 0 0,0-1-1 0 0,0 1 1 0 0,1 1-25 0 0,15 52 787 0 0,-16 118 47 0 0,-57 203-213 0 0,52-353-582 0 0,0 0 0 0 0,-2 0 0 0 0,0 0 0 0 0,-1-1 0 0 0,-2 0 0 0 0,-8 18-39 0 0,12-32 122 0 0,4-8 97 0 0,2-15-26 0 0,1-18-198 0 0,2 0-1 0 0,2 0 0 0 0,0 0 1 0 0,2 0-1 0 0,2 2 0 0 0,1-1 1 0 0,1 1-1 0 0,2 1 0 0 0,4-5 6 0 0,-5 6 10 0 0,116-187-79 0 0,-30 101 59 0 0,-100 115 9 0 0,1-1-1 0 0,-1 1 0 0 0,1 0 1 0 0,0-1-1 0 0,-1 1 0 0 0,1 0 1 0 0,0-1-1 0 0,-1 1 1 0 0,1 0-1 0 0,0 0 0 0 0,0 0 1 0 0,-1 0-1 0 0,1 0 0 0 0,0 0 1 0 0,-1 0-1 0 0,1 0 1 0 0,0 0-1 0 0,0 0 0 0 0,-1 0 1 0 0,1 0-1 0 0,0 0 0 0 0,-1 1 1 0 0,1-1-1 0 0,0 0 0 0 0,-1 0 1 0 0,1 1-1 0 0,0-1 1 0 0,-1 1-1 0 0,1-1 0 0 0,0 0 1 0 0,-1 1-1 0 0,1-1 0 0 0,-1 1 1 0 0,1-1-1 0 0,-1 1 0 0 0,1 0 1 0 0,-1-1-1 0 0,0 1 1 0 0,1-1-1 0 0,-1 1 0 0 0,0 0 1 0 0,1-1-1 0 0,-1 1 0 0 0,0 0 1 0 0,0 0-1 0 0,0-1 1 0 0,0 1-1 0 0,1 0 0 0 0,-1-1 1 0 0,0 1-1 0 0,0 0 0 0 0,0 0 2 0 0,1 2 29 0 0,8 18-18 0 0,-1 0 0 0 0,-1 1 0 0 0,0 0 0 0 0,-2 0 0 0 0,-1 1 0 0 0,-1-1 0 0 0,0 1 1 0 0,-2 0-1 0 0,-1 0 0 0 0,0 0 0 0 0,-3 4-11 0 0,-44 134 53 0 0,15-79-22 0 0,4-1-19 0 0,38-125-75 0 0,70-148 26 0 0,-59 147 36 0 0,131-223-8 0 0,-92 203-53 0 0,-52 67-62 0 0,6 15 139 0 0,-10-11-24 0 0,1 2 27 0 0,0 1-1 0 0,-1-1 0 0 0,0 1 1 0 0,0 0-1 0 0,-1 0 0 0 0,-1 0 1 0 0,1 1-1 0 0,-1-1 0 0 0,-1 1 1 0 0,0-1-1 0 0,0 1 0 0 0,-1-1 1 0 0,0 1-1 0 0,0 0 0 0 0,-2 1-17 0 0,2 2 16 0 0,-8 101 154 0 0,-30 93 272 0 0,11-98-255 0 0,18-90-1538 0 0,8-19 924 0 0,-4 0-1772 0 0,3 0-2410 0 0,2 0-4257 0 0,0 0-2307 0 0</inkml:trace>
  <inkml:trace contextRef="#ctx0" brushRef="#br0" timeOffset="975.103">1114 298 6393 0 0,'0'0'3030'0'0,"0"0"-1091"0"0,0 0-458 0 0,0 0 79 0 0,0 0 183 0 0,0 0-8 0 0,0 0-243 0 0,0 0-377 0 0,0 0-309 0 0,0 0-182 0 0,0 0-65 0 0,0 0-44 0 0,0 0-29 0 0,0 19 819 0 0,-11 54 482 0 0,-7 159-294 0 0,-26 40-933 0 0,43-249-409 0 0,2-35 369 0 0,36-164-440 0 0,52-74-49 0 0,-80 228-32 0 0,0 0 0 0 0,2 1 1 0 0,0 0-1 0 0,2 0 0 0 0,0 2 0 0 0,1 0 1 0 0,6-6 0 0 0,-19 24 0 0 0,1 1 1 0 0,-1-1-1 0 0,1 0 1 0 0,0 1-1 0 0,0-1 1 0 0,-1 1-1 0 0,1 0 1 0 0,0-1-1 0 0,0 1 1 0 0,0 0-1 0 0,0 0 1 0 0,-1 0-1 0 0,1 0 1 0 0,0 1-1 0 0,0-1 1 0 0,0 0-1 0 0,-1 1 1 0 0,1-1-1 0 0,0 1 1 0 0,-1 0-1 0 0,1-1 1 0 0,0 1-1 0 0,-1 0 1 0 0,1 0-1 0 0,-1 0 1 0 0,1 0-1 0 0,-1 0 1 0 0,1 1-1 0 0,-1-1 0 0 0,39 40 139 0 0,-32-30-59 0 0,-1 0 0 0 0,-1 0 0 0 0,1 1 0 0 0,-2 0-1 0 0,0 0 1 0 0,0 0 0 0 0,-1 1 0 0 0,-1 0 0 0 0,0-1 0 0 0,1 12-80 0 0,-4 12 192 0 0,0-35-161 0 0,0-1-2 0 0,1 0-14 0 0,0 0-15 0 0,-1 0 10 0 0,0 0-6 0 0,0 0-21 0 0,0 0 4 0 0,0 0 13 0 0,0 0-6 0 0,0 0 16 0 0,0 0-29 0 0,0 0-20 0 0,0 0-15 0 0,0 0-39 0 0,-2-26-2348 0 0,1 19 621 0 0,-1-2-810 0 0,2 3-4405 0 0,0 2-4944 0 0</inkml:trace>
  <inkml:trace contextRef="#ctx0" brushRef="#br0" timeOffset="1904.979">976 122 4601 0 0,'0'0'3198'0'0,"0"0"-927"0"0,0 0-413 0 0,0 0 5 0 0,0 0 17 0 0,0 0-91 0 0,0 0-261 0 0,0 0-320 0 0,0 0-282 0 0,0 0-206 0 0,0 0-121 0 0,0 0-64 0 0,0 0-9 0 0,-5-2-27 0 0,-1 1-1247 0 0,-6-3 3841 0 0,32 3-122 0 0,392 5-1387 0 0,-318 3-1430 0 0,-43 1-101 0 0,-51-8-54 0 0,0 0-13 0 0,-52-45 572 0 0,-28-20-605 0 0,65 57 453 0 0,7 4-55 0 0,3 1-2999 0 0,3 0-2438 0 0,1-1-3432 0 0,1 3-3990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1784 0 0,'0'0'1987'0'0,"0"0"58"0"0,0 0 73 0 0,0 0 10 0 0,0 0-103 0 0,0 0-185 0 0,0 0-290 0 0,0 0-305 0 0,0 0-215 0 0,0 0-165 0 0,0 0-119 0 0,0 0-95 0 0,0 0-54 0 0,0 0-47 0 0,0 0-29 0 0,0 0-24 0 0,0 0-44 0 0,0 0-39 0 0,0 0-38 0 0,0 0-36 0 0,0 0-24 0 0,0 0-23 0 0,19 4 1463 0 0,-7 1-1404 0 0,1-1 0 0 0,0 0 0 0 0,0 0-1 0 0,1-1 1 0 0,-1-1 0 0 0,1 0 0 0 0,-1-1 0 0 0,11-1-352 0 0,19 3 406 0 0,136-2 499 0 0,-170-1-2655 0 0,23 2 5627 0 0,-21-1-5289 0 0,-6 0-5023 0 0,-8-1-7133 0 0,2 0 2603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5401 0 0,'0'0'2799'0'0,"0"0"-839"0"0,0 0-460 0 0,0 0-48 0 0,0 0 58 0 0,0 0-2 0 0,0 0-140 0 0,0 0-227 0 0,0 0-224 0 0,0 0-186 0 0,0 0-126 0 0,0 0-54 0 0,0 0-13 0 0,-4 2-2 0 0,-19 8 503 0 0,23-10-578 0 0,0 0-30 0 0,0 0-32 0 0,0 0-34 0 0,0 0-18 0 0,0 0-32 0 0,60 16 3327 0 0,42-13-2911 0 0,-61-4-318 0 0,68-6 44 0 0,115 3-570 0 0,-232 1-2130 0 0,2 0-4567 0 0,4 2 448 0 0,-3 1-6754 0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13227 0 0,'0'0'1445'0'0,"0"0"-435"0"0,0 0-87 0 0,0 0 274 0 0,0 0 290 0 0,0 0 58 0 0,0 0-258 0 0,0 0-371 0 0,0 0-287 0 0,0 0-157 0 0,0 0-37 0 0,0 0 0 0 0,0 0 6 0 0,0 4-20 0 0,-52 154 3086 0 0,51-148-3214 0 0,1-4-1928 0 0,0-15-7557 0 0,0 6-3066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11931 0 0,'0'0'2729'0'0,"0"0"-540"0"0,0 0-177 0 0,0 0-178 0 0,0 0-307 0 0,0 0-365 0 0,0 0-343 0 0,0 0-211 0 0,0 0-83 0 0,0 0-35 0 0,0 0-29 0 0,0 0-40 0 0,0 0-55 0 0,-10 17-69 0 0,-55 106 215 0 0,7-31-381 0 0,48-78-238 0 0,-2 1-4740 0 0,12-14-587 0 0,0-1-6535 0 0</inkml:trace>
  <inkml:trace contextRef="#ctx0" brushRef="#br0" timeOffset="230.93">353 85 12979 0 0,'0'0'2554'0'0,"0"0"-613"0"0,0 0-208 0 0,0 0-121 0 0,0 0-178 0 0,0 0-306 0 0,0 0-320 0 0,0 0-229 0 0,0 0-94 0 0,0 0-19 0 0,0 0-35 0 0,0 0-67 0 0,0 0-123 0 0,-5 21-52 0 0,-19 65-61 0 0,-17-13 101 0 0,11-35-221 0 0,-19 27-3851 0 0,46-58-2038 0 0,1-3-6351 0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725 185 0 0 0,'0'0'285'0'0,"0"0"569"0"0,0 0 299 0 0,0 0 158 0 0,0 0 70 0 0,0 0-12 0 0,0 0-68 0 0,0 0-38 0 0,0 0-30 0 0,0 0-29 0 0,0 0-54 0 0,2 0-100 0 0,-1 0-1081 0 0,9 1 2520 0 0,-7 5 4076 0 0,-3-6-6248 0 0,0 0-7 0 0,0 0-8 0 0,0 0-7 0 0,0 0 16 0 0,-4 8 3738 0 0,-211 39-2910 0 0,-147 31-161 0 0,315-64-675 0 0,47-13-296 0 0,-1-1 0 0 0,1 1 0 0 0,0-1 0 0 0,0 1 0 0 0,0-1 0 0 0,-1 1 0 0 0,1-1 0 0 0,0 1 0 0 0,0-1 0 0 0,0 1 0 0 0,0-1 0 0 0,0 1 0 0 0,0-1 0 0 0,0 1 1 0 0,0 0-1 0 0,0-1 0 0 0,0 1 0 0 0,0-1 0 0 0,0 1 0 0 0,1-1 0 0 0,-1 1 0 0 0,0-1 0 0 0,0 1 0 0 0,0-1 0 0 0,1 1 0 0 0,-1-1 0 0 0,0 0 0 0 0,1 1 0 0 0,-1-1 0 0 0,0 1 0 0 0,1-1 0 0 0,-1 0 0 0 0,0 1 0 0 0,1-1 0 0 0,-1 0 0 0 0,1 1 0 0 0,-1-1 0 0 0,1 0 0 0 0,-1 0 0 0 0,1 1 0 0 0,-1-1 0 0 0,1 0 0 0 0,-1 0 0 0 0,1 0 0 0 0,-1 0 0 0 0,1 0 0 0 0,-1 0 0 0 0,1 0 0 0 0,0 0-7 0 0,81 31 119 0 0,-33-18-64 0 0,212 43 94 0 0,-142-17-121 0 0,-59-8 11 0 0,-58-25-45 0 0,-2-5 4 0 0,0-1 12 0 0,0 0 0 0 0,0 0-6 0 0,0 0-11 0 0,-4 8 108 0 0,-195 82 125 0 0,-148 55-209 0 0,230-72-40 0 0,112-69 24 0 0,3-2-2 0 0,0-1 1 0 0,0 1 0 0 0,0 0-1 0 0,1 0 1 0 0,-1 0-1 0 0,0 0 1 0 0,1 0-1 0 0,0 0 1 0 0,-1 0 0 0 0,1 0-1 0 0,0 1 1 0 0,0-1-1 0 0,0 1 1 0 0,0-1-1 0 0,1 1 1 0 0,-1-1 0 0 0,1 1-1 0 0,-1-1 1 0 0,1 1-1 0 0,0-1 1 0 0,0 1 0 0 0,0-1-1 0 0,0 1 1 0 0,0-2-7 0 0,18 14-7 0 0,75 0 86 0 0,301-15 134 0 0,-222 0 67 0 0,-171 0-276 0 0,-1 0-34 0 0,0 0 41 0 0,0 0-4 0 0,0 0 13 0 0,0 0 26 0 0,0 3-25 0 0,0-3 9 0 0,0 0-10 0 0,0 0 2 0 0,0 0-6 0 0,0 0-19 0 0,0 0 18 0 0,0 0-11 0 0,0 0-34 0 0,0 0 39 0 0,0 0 6 0 0,0 0 46 0 0,0 0-49 0 0,0 0 2 0 0,0 0 7 0 0,0 0-18 0 0,0 0 14 0 0,0 0-12 0 0,0 0-32 0 0,0 0 28 0 0,0 0 4 0 0,0 0 10 0 0,0 0 13 0 0,0 0 0 0 0,0 0-13 0 0,0 0-9 0 0,-2-3-349 0 0,2 3 197 0 0,0 0-34 0 0,0 0-67 0 0,-10 0-4200 0 0,6 0-6133 0 0,1 0-1958 0 0</inkml:trace>
  <inkml:trace contextRef="#ctx0" brushRef="#br0" timeOffset="1229.966">395 1035 944 0 0,'0'0'1052'0'0,"0"0"275"0"0,0 0 368 0 0,0 0 268 0 0,0 0 18 0 0,0 0-245 0 0,0 0-323 0 0,0 0-280 0 0,0 0-119 0 0,0 0-54 0 0,0 0-19 0 0,0 0-31 0 0,0 0-74 0 0,1-3-66 0 0,-1 4-642 0 0,0-1 1 0 0,-1 0-1 0 0,1 1 1 0 0,0-1 0 0 0,0 1-1 0 0,-1-1 1 0 0,1 0 0 0 0,0 1-1 0 0,-1-1 1 0 0,1 0-1 0 0,0 1 1 0 0,-1-1 0 0 0,1 0-1 0 0,-1 0 1 0 0,1 1-1 0 0,0-1 1 0 0,-1 0 0 0 0,1 0-1 0 0,-1 0 1 0 0,1 0-1 0 0,0 0 1 0 0,-1 1 0 0 0,1-1-1 0 0,-1 0 1 0 0,1 0 0 0 0,-1 0-1 0 0,1 0 1 0 0,-1 0-1 0 0,1 0 1 0 0,-1 0 0 0 0,1 0-1 0 0,0-1 1 0 0,-1 1-1 0 0,1 0 1 0 0,-1 0 0 0 0,1 0-1 0 0,-1 0 1 0 0,1-1-1 0 0,0 1 1 0 0,-1 0 0 0 0,1 0-1 0 0,0-1 1 0 0,-1 1-1 0 0,1 0 1 0 0,0-1 0 0 0,-1 1-1 0 0,1 0 1 0 0,0-1 0 0 0,-1 1-1 0 0,1 0 1 0 0,0-1-1 0 0,0 1 1 0 0,0-1 0 0 0,-1 1-129 0 0,-11 10 135 0 0,18 2 2819 0 0,-15-6-2711 0 0,8-5-203 0 0,1-1-22 0 0,0 0-32 0 0,0 0-38 0 0,0 0 28 0 0,0 0 12 0 0,0 0-10 0 0,0 0 0 0 0,0 0 8 0 0,0 0 10 0 0,0 0-33 0 0,0 0-31 0 0,0 0-23 0 0,4 4-8816 0 0,-2-1-3162 0 0</inkml:trace>
  <inkml:trace contextRef="#ctx0" brushRef="#br0" timeOffset="3048.914">894 380 5921 0 0,'0'0'1799'0'0,"0"0"-184"0"0,0 0 47 0 0,0 0 189 0 0,0 0 27 0 0,0 0-212 0 0,0 0-377 0 0,0 0-381 0 0,0 0-284 0 0,0 0-187 0 0,0 0-109 0 0,0 0-20 0 0,0 0 37 0 0,3-3 24 0 0,-2 2-306 0 0,1 0 0 0 0,-1 0 0 0 0,1 0-1 0 0,-1 0 1 0 0,1 0 0 0 0,-1 1 0 0 0,1-1-1 0 0,-1 0 1 0 0,1 1 0 0 0,0-1-1 0 0,0 1 1 0 0,-1-1 0 0 0,1 1 0 0 0,0 0-1 0 0,0 0 1 0 0,-1 0 0 0 0,1 0-1 0 0,0 0 1 0 0,0 0 0 0 0,-1 0 0 0 0,1 1-1 0 0,0-1 1 0 0,0 0 0 0 0,-1 1-1 0 0,1 0 1 0 0,-1-1 0 0 0,1 1 0 0 0,0 0-1 0 0,-1 0 1 0 0,1 0 0 0 0,-1 0-1 0 0,0 0 1 0 0,1 0 0 0 0,-1 0 0 0 0,0 1-1 0 0,0-1 1 0 0,1 1-63 0 0,8 13 156 0 0,0 0-1 0 0,-1 0 1 0 0,-1 1-1 0 0,0 0 1 0 0,-1 1-1 0 0,-1 0 1 0 0,0 0-1 0 0,-2 0 1 0 0,0 0-1 0 0,0 1 1 0 0,-2 0-1 0 0,0 0 1 0 0,-2-1-1 0 0,1 1 1 0 0,-2 0 0 0 0,-3 16-156 0 0,1-8 91 0 0,-2-1 0 0 0,-1 1 0 0 0,-1-1 0 0 0,-2 0 1 0 0,0 0-1 0 0,-13 22-91 0 0,-10 30 253 0 0,32-78-222 0 0,0 1 0 0 0,0 0 0 0 0,-1 0 1 0 0,1-1-1 0 0,0 1 0 0 0,0 0 0 0 0,-1 0 0 0 0,1 0 1 0 0,0-1-1 0 0,-1 1 0 0 0,1 0 0 0 0,0 0 0 0 0,-1 0 1 0 0,1 0-1 0 0,0 0 0 0 0,-1 0 0 0 0,1 0 0 0 0,0 0 1 0 0,-1 0-1 0 0,1 0 0 0 0,-1 0 0 0 0,1 0 1 0 0,0 0-1 0 0,-1 0 0 0 0,1 0 0 0 0,0 0 0 0 0,-1 0 1 0 0,1 0-1 0 0,0 1 0 0 0,-1-1 0 0 0,1 0 0 0 0,0 0 1 0 0,-1 0-1 0 0,1 0 0 0 0,0 1 0 0 0,0-1 0 0 0,-1 0 1 0 0,1 0-1 0 0,0 1 0 0 0,0-1 0 0 0,-1 0 1 0 0,1 1-33 0 0,-2-45 156 0 0,2 42-137 0 0,4-22-2 0 0,1 0 1 0 0,1 0 0 0 0,0 1 0 0 0,2 0-1 0 0,1 0 1 0 0,1 1 0 0 0,0 0-1 0 0,2 1 1 0 0,0 0 0 0 0,2 1 0 0 0,0 0-1 0 0,1 1 1 0 0,6-4-17 0 0,-6 4 13 0 0,1 0-1 0 0,1 1 1 0 0,1 0-1 0 0,1 2 1 0 0,0 0-1 0 0,1 1 1 0 0,2 0-13 0 0,41-11 1 0 0,-44 63 57 0 0,-15 154 106 0 0,-20-40-108 0 0,12-134-25 0 0,4-20 75 0 0,0-4-94 0 0,3-13-12 0 0,1-1 0 0 0,1 1 1 0 0,0 0-1 0 0,2 0 0 0 0,0 0 0 0 0,2 1 0 0 0,0 0 0 0 0,1 1 1 0 0,1 0-1 0 0,4-5 0 0 0,1-4-21 0 0,92-114-35 0 0,-66 105 51 0 0,-40 35 5 0 0,-1 1 0 0 0,0-1 0 0 0,0 1 1 0 0,0-1-1 0 0,0 1 0 0 0,0 0 0 0 0,1-1 0 0 0,-1 1 0 0 0,0 0 0 0 0,0 0 0 0 0,0 0 0 0 0,1 0 0 0 0,-1 0 0 0 0,0 0 1 0 0,0 0-1 0 0,1 0 0 0 0,-1 0 0 0 0,0 1 0 0 0,0-1 0 0 0,0 0 0 0 0,1 1 0 0 0,-1-1 0 0 0,0 1 0 0 0,0-1 0 0 0,0 1 1 0 0,0 0-1 0 0,0-1 0 0 0,0 1 0 0 0,0 0 0 0 0,0 0 0 0 0,0 0 0 0 0,-1 0 0 0 0,1 0 0 0 0,0 0 0 0 0,0 0 0 0 0,-1 0 1 0 0,1 0-1 0 0,-1 0 0 0 0,1 0 0 0 0,-1 0 0 0 0,1 0 0 0 0,-1 1 0 0 0,0-1 0 0 0,1 0 0 0 0,-1 0 0 0 0,0 0 0 0 0,0 1 1 0 0,0-1-1 0 0,0 0 0 0 0,0 0 0 0 0,0 1 0 0 0,0-1 0 0 0,-1 0 0 0 0,1 0 0 0 0,0 0 0 0 0,-1 1 0 0 0,1-1 0 0 0,-1 0 0 0 0,-13 162 323 0 0,-23 98 155 0 0,14-173-408 0 0,18-99-4635 0 0,7-3-5461 0 0,2 10-2092 0 0</inkml:trace>
  <inkml:trace contextRef="#ctx0" brushRef="#br0" timeOffset="3349.144">1699 844 14139 0 0,'0'0'2486'0'0,"0"0"-1494"0"0,0 0-488 0 0,0 0 182 0 0,0 0 237 0 0,0 0 107 0 0,0 0-119 0 0,0 0-305 0 0,0 0-245 0 0,0 0-139 0 0,0 0-62 0 0,0 0-18 0 0,-5 18-10 0 0,-14 57-5 0 0,-5-21 158 0 0,9-47-1656 0 0,6-14-8721 0 0,9 3-223 0 0</inkml:trace>
  <inkml:trace contextRef="#ctx0" brushRef="#br0" timeOffset="3763.299">1732 542 8698 0 0,'0'0'3718'0'0,"0"0"-1676"0"0,0 0-531 0 0,0 0 32 0 0,0 0 45 0 0,0 0-113 0 0,0 0-329 0 0,0 0-378 0 0,0 0-264 0 0,0 0-139 0 0,0 0-75 0 0,0 0-4 0 0,0 0 1 0 0,-2 4-32 0 0,-13 25 600 0 0,41-51-339 0 0,-20 17 578 0 0,-16 10-732 0 0,-10 16 189 0 0,20-20-550 0 0,-1-1-9 0 0,0 0-34 0 0,1 0-49 0 0,0 0-48 0 0,0 0-157 0 0,0 0-423 0 0,0 0-1021 0 0,1 1-3290 0 0,0 2-7142 0 0</inkml:trace>
  <inkml:trace contextRef="#ctx0" brushRef="#br0" timeOffset="6071.619">1892 192 6721 0 0,'0'0'3098'0'0,"0"0"-1110"0"0,0 0-363 0 0,0 0 66 0 0,0 0 38 0 0,0 0-88 0 0,0 0-186 0 0,0 0-261 0 0,0 0-231 0 0,0 0-170 0 0,0 0-118 0 0,0 0-92 0 0,0 0-55 0 0,-10-4-29 0 0,-28-10-66 0 0,29 10-42 0 0,9 4-47 0 0,0 0-67 0 0,0 0-22 0 0,0 0-18 0 0,0 0-26 0 0,0 0-12 0 0,0 0 8 0 0,112-15 1598 0 0,65 15-1259 0 0,-62 11-442 0 0,-72-11 959 0 0,-119-66-895 0 0,70 60-1187 0 0,-33-46 2937 0 0,32 33-6273 0 0,7 0-7167 0 0,1 16-1474 0 0</inkml:trace>
  <inkml:trace contextRef="#ctx0" brushRef="#br0" timeOffset="4617.18">2045 553 9562 0 0,'0'0'3347'0'0,"0"0"-1512"0"0,0 0-562 0 0,0 0-12 0 0,0 0 73 0 0,0 0-47 0 0,0 0-186 0 0,0 0-268 0 0,0 0-316 0 0,0 0-201 0 0,0 0-116 0 0,0 0-49 0 0,0 0 44 0 0,-5 6 43 0 0,-23 55 559 0 0,-2 210 1367 0 0,27-238-1977 0 0,1-18 1229 0 0,2-37-642 0 0,4-25-684 0 0,3 0 0 0 0,2 1 0 0 0,2 0 0 0 0,1 1 0 0 0,3 0 0 0 0,2 1 0 0 0,2 0 0 0 0,1 1-90 0 0,4-13 100 0 0,26-43 116 0 0,-50 98-209 0 0,1-1 0 0 0,-1 1 0 0 0,0 0 0 0 0,1 0 0 0 0,0 0 0 0 0,-1 0 0 0 0,1 0 0 0 0,-1 0 0 0 0,1 0 0 0 0,0 0 0 0 0,0 0 0 0 0,0 0 0 0 0,-1 0 0 0 0,1 0 0 0 0,0 0 0 0 0,0 1 0 0 0,0-1 0 0 0,0 0 0 0 0,1 1 0 0 0,-1-1 0 0 0,0 1 0 0 0,0-1 0 0 0,0 1 0 0 0,0 0 0 0 0,0-1 0 0 0,1 1 0 0 0,-1 0 0 0 0,0 0 0 0 0,0 0 0 0 0,1 0 0 0 0,-1 0-7 0 0,63 121 199 0 0,-59-103-151 0 0,-3-13-33 0 0,0 1-1 0 0,0 0 1 0 0,0 0 0 0 0,-1 0-1 0 0,0 0 1 0 0,0 0 0 0 0,0 0-1 0 0,-1 1 1 0 0,0-1 0 0 0,0 0-1 0 0,-1 0 1 0 0,0 0 0 0 0,0 0-1 0 0,0 0 1 0 0,-1 0 0 0 0,0 0-1 0 0,0 0 1 0 0,0 0 0 0 0,-2 1-15 0 0,-27 31-976 0 0,16-28-5755 0 0,12-10-1067 0 0,2 0-4968 0 0</inkml:trace>
  <inkml:trace contextRef="#ctx0" brushRef="#br0" timeOffset="4968.5">2341 954 17900 0 0,'0'0'1193'0'0,"0"0"-438"0"0,0 0-43 0 0,0 0 241 0 0,0 0 179 0 0,0 0 52 0 0,0 0-200 0 0,0 0-285 0 0,0 0-161 0 0,0 0-113 0 0,0 0-70 0 0,0 0-42 0 0,0 0-17 0 0,-1 14-68 0 0,-14 97 279 0 0,10-104-1462 0 0,5-11-6106 0 0,1-5-1541 0 0,-1 4-2954 0 0</inkml:trace>
  <inkml:trace contextRef="#ctx0" brushRef="#br0" timeOffset="5330.529">2487 660 12939 0 0,'0'0'1528'0'0,"0"0"-209"0"0,0 0 25 0 0,0 0 110 0 0,0 0 9 0 0,0 0-164 0 0,0 0-280 0 0,0 0-272 0 0,0 0-181 0 0,0 0-103 0 0,0 0-91 0 0,0 0-72 0 0,-7 9-58 0 0,-25 38 23 0 0,47-47-18 0 0,-15-1-223 0 0,0 1 9 0 0,0 0 19 0 0,0 0 32 0 0,0 0 18 0 0,-14 8 284 0 0,-22 17-124 0 0,36-25-334 0 0,0 0-88 0 0,0 0-112 0 0,5 0-2920 0 0,-2 0-1814 0 0,0 0-6353 0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2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3153 0 0,'0'0'1471'0'0,"0"0"-315"0"0,0 0-123 0 0,0 0 178 0 0,0 0 276 0 0,0 0 123 0 0,0 0-100 0 0,0 0-278 0 0,0 0-291 0 0,0 0-186 0 0,0 0-69 0 0,-1 6 30 0 0,-37 88 2371 0 0,-40 13-1361 0 0,26-34-4111 0 0,51-70-4559 0 0,1-2-3669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0 0 0,'0'0'289'0'0,"0"0"481"0"0,0 0 443 0 0,0 0 551 0 0,0 0 431 0 0,0 0 140 0 0,0 0-261 0 0,0 0-445 0 0,0 0-366 0 0,0 0-225 0 0,0 0-79 0 0,0-7-34 0 0,1-23-69 0 0,0 23-83 0 0,-1 7-103 0 0,0 0-100 0 0,0 0-59 0 0,2 2 6098 0 0,1 3-5371 0 0,1 54-869 0 0,2 0 1 0 0,3 0-1 0 0,2-1 1 0 0,14 39-370 0 0,-21-79 29 0 0,42 55 80 0 0,-44-73-87 0 0,1 0 0 0 0,-1 0 0 0 0,1-1 0 0 0,0 1 0 0 0,-1-1 0 0 0,1 1 0 0 0,-1-1 0 0 0,0 0 0 0 0,1 0 1 0 0,-1 0-1 0 0,0 0 0 0 0,1 0 0 0 0,-1-1 0 0 0,0 1 0 0 0,0-1 0 0 0,0 0 0 0 0,0 1 0 0 0,0-1 0 0 0,-1 0 0 0 0,1 0 0 0 0,0 0 0 0 0,-1 0 0 0 0,1 0 0 0 0,-1 0 0 0 0,0-1 0 0 0,0 1 1 0 0,0 0-1 0 0,0-2-22 0 0,1 2 17 0 0,64-120 295 0 0,-31 16-129 0 0,-30 145-232 0 0,51 109 29 0 0,-4-78 48 0 0,-49-67-24 0 0,0-1 0 0 0,-1-1 0 0 0,1 1-1 0 0,0 0 1 0 0,0-1 0 0 0,0 1 0 0 0,0-1-1 0 0,0 0 1 0 0,0 0 0 0 0,0 0-1 0 0,1-1 1 0 0,-1 1 0 0 0,0-1 0 0 0,0 1-1 0 0,1-1 1 0 0,-1 0 0 0 0,0-1 0 0 0,0 1-1 0 0,1 0 1 0 0,-1-1 0 0 0,0 0-1 0 0,0 1 1 0 0,0-2 0 0 0,0 1 0 0 0,0 0-1 0 0,0 0 1 0 0,0-1 0 0 0,0 0 0 0 0,0 1-1 0 0,0-1 1 0 0,-1 0 0 0 0,1 0-1 0 0,-1-1 1 0 0,0 1 0 0 0,1 0 0 0 0,-1-1-1 0 0,0 0 1 0 0,0 1 0 0 0,0-2-4 0 0,60-99 157 0 0,-21 26-63 0 0,-31 30-3348 0 0,-7 32-1064 0 0,0 0-4040 0 0,-2 11-3478 0 0</inkml:trace>
  <inkml:trace contextRef="#ctx0" brushRef="#br0" timeOffset="924.813">831 0 8906 0 0,'0'0'1812'0'0,"0"0"-121"0"0,0 0 91 0 0,0 0 166 0 0,0 0-27 0 0,0 0-341 0 0,0 0-468 0 0,0 0-385 0 0,0 0-192 0 0,0 0-50 0 0,0 0 21 0 0,0 0 1 0 0,0 48 2615 0 0,-2 545-1066 0 0,-14-388-1968 0 0,5-86 78 0 0,24-138 119 0 0,14-37-133 0 0,-12 22-134 0 0,2 1-1 0 0,0 1 0 0 0,2 1 0 0 0,2 0 1 0 0,1 1-1 0 0,1 1-17 0 0,39-37 8 0 0,-43 48-16 0 0,-11 40 87 0 0,18 258 362 0 0,-26-174-241 0 0,0-106-213 0 0,2-12-186 0 0,15-47-3800 0 0,-11 45 341 0 0,-2 5-3340 0 0,-2 4-5483 0 0</inkml:trace>
  <inkml:trace contextRef="#ctx0" brushRef="#br0" timeOffset="2045.879">1350 814 8706 0 0,'0'0'1579'0'0,"0"0"-675"0"0,0 0-168 0 0,0 0 251 0 0,0 0 312 0 0,0 0 97 0 0,0 0-138 0 0,0 0-223 0 0,0 0-151 0 0,0 0-74 0 0,0 0-26 0 0,0 0-27 0 0,0 0-59 0 0,18 2-42 0 0,55 4-59 0 0,-28-16 609 0 0,-38 5-909 0 0,1-1-158 0 0,0 1 0 0 0,-1-1-1 0 0,0-1 1 0 0,0 1-1 0 0,-1-1 1 0 0,0 0 0 0 0,0-1-1 0 0,0 1 1 0 0,-1-1 0 0 0,0 0-1 0 0,-1 0 1 0 0,0-1-1 0 0,0 0 1 0 0,-1 1 0 0 0,0-1-1 0 0,0 0 1 0 0,-1-1 0 0 0,-1 1-1 0 0,1 0 1 0 0,-1 0 0 0 0,-1-7-139 0 0,-1 14 6 0 0,-1 0 0 0 0,0 0 0 0 0,1 1 0 0 0,-1-1 0 0 0,0 1 1 0 0,0-1-1 0 0,0 1 0 0 0,0 0 0 0 0,0-1 0 0 0,-1 1 0 0 0,1 0 1 0 0,0 1-1 0 0,-1-1 0 0 0,1 0 0 0 0,0 1 0 0 0,-1-1 0 0 0,1 1 1 0 0,0 0-1 0 0,-1 0 0 0 0,1 0 0 0 0,-1 0 0 0 0,1 0 1 0 0,-1 0-1 0 0,1 1 0 0 0,0-1 0 0 0,-1 1 0 0 0,1-1 0 0 0,0 1 1 0 0,-1 0-1 0 0,1 0 0 0 0,0 0 0 0 0,0 1 0 0 0,0-1 0 0 0,0 0 1 0 0,-1 2-7 0 0,-11 4-8 0 0,1 1 1 0 0,0 1 0 0 0,0 0-1 0 0,1 1 1 0 0,1 0 0 0 0,0 1 0 0 0,0 0-1 0 0,1 1 1 0 0,0 0 0 0 0,1 1 0 0 0,-7 11 7 0 0,13-17-4 0 0,0 1 1 0 0,0 0 0 0 0,1-1 0 0 0,0 1-1 0 0,0 0 1 0 0,1 0 0 0 0,0 0 0 0 0,0 0-1 0 0,1 0 1 0 0,0 1 0 0 0,1 4 3 0 0,-1 0-4 0 0,1-6 6 0 0,1-1 1 0 0,0 0 0 0 0,1 1-1 0 0,-1-1 1 0 0,1 0 0 0 0,0-1 0 0 0,0 1-1 0 0,1-1 1 0 0,0 1 0 0 0,0-1-1 0 0,0 0 1 0 0,1 0 0 0 0,-1-1 0 0 0,1 1-1 0 0,0-1 1 0 0,0 0 0 0 0,1-1-1 0 0,-1 1 1 0 0,1-1 0 0 0,0 0 0 0 0,0 0-1 0 0,0-1 1 0 0,0 0 0 0 0,5 1-3 0 0,3 5 27 0 0,-2-4 22 0 0,0 0 1 0 0,0 0-1 0 0,1-2 0 0 0,-1 1 1 0 0,1-1-1 0 0,-1-1 1 0 0,1 0-1 0 0,0-1 1 0 0,-1-1-1 0 0,1 0 1 0 0,3-1-50 0 0,-2-2 58 0 0,-1-1 1 0 0,0 0-1 0 0,0-1 1 0 0,0-1-1 0 0,-1 0 1 0 0,0-1-1 0 0,0 0 1 0 0,-1 0-1 0 0,0-1 1 0 0,-1-1-1 0 0,0 0 1 0 0,0-1-1 0 0,-1 0 1 0 0,0 0-59 0 0,83-145 240 0 0,-72 113-206 0 0,-13 30-19 0 0,-2-2 0 0 0,0 1 1 0 0,0 0-1 0 0,-2-1 0 0 0,1 0 0 0 0,-2 0 0 0 0,0 0 0 0 0,-1 0 0 0 0,-1-12-15 0 0,0 26 3 0 0,-1-1-1 0 0,0 1 1 0 0,0-1 0 0 0,0 1-1 0 0,-1 0 1 0 0,1 0-1 0 0,0-1 1 0 0,0 1-1 0 0,-1 0 1 0 0,1 0 0 0 0,-1 0-1 0 0,1 0 1 0 0,-1 1-1 0 0,1-1 1 0 0,-1 0-1 0 0,1 1 1 0 0,-1-1 0 0 0,0 1-1 0 0,1-1 1 0 0,-1 1-1 0 0,0 0 1 0 0,1 0-1 0 0,-1 0 1 0 0,0 0 0 0 0,1 0-1 0 0,-1 0 1 0 0,0 0-1 0 0,1 0 1 0 0,-1 1-1 0 0,0-1 1 0 0,1 1 0 0 0,-1-1-1 0 0,0 1 1 0 0,1 0-1 0 0,-1-1 1 0 0,1 1-1 0 0,-1 0 1 0 0,1 0 0 0 0,0 0-1 0 0,-1 0 1 0 0,0 1-3 0 0,-60 51-44 0 0,61-52 40 0 0,0 1 0 0 0,0-1 0 0 0,0 0 0 0 0,1 1 0 0 0,-1-1 0 0 0,0 1 0 0 0,0-1 1 0 0,1 0-1 0 0,-1 1 0 0 0,1 0 0 0 0,0-1 0 0 0,-1 1 0 0 0,1-1 0 0 0,0 1 0 0 0,0-1 0 0 0,0 1 0 0 0,0 0 1 0 0,0-1-1 0 0,0 1 0 0 0,0-1 0 0 0,1 1 0 0 0,-1 0 0 0 0,0-1 0 0 0,1 1 0 0 0,0-1 0 0 0,-1 1 1 0 0,1-1-1 0 0,0 0 0 0 0,0 1 0 0 0,-1-1 0 0 0,1 0 0 0 0,0 1 0 0 0,1-1 0 0 0,-1 0 0 0 0,0 0 1 0 0,0 0-1 0 0,1 1 4 0 0,53 17-13 0 0,-47-18 15 0 0,0 1 0 0 0,0 1-1 0 0,0-1 1 0 0,-1 1 0 0 0,1 0-1 0 0,-1 1 1 0 0,0 0 0 0 0,0 0-1 0 0,0 0 1 0 0,0 1 0 0 0,-1 0 0 0 0,0 1-1 0 0,0-1 1 0 0,0 1 0 0 0,-1 0-1 0 0,3 4-1 0 0,-4-1 18 0 0,-1 1 1 0 0,0 0-1 0 0,-1-1 0 0 0,0 1 0 0 0,0 0 0 0 0,-1 0 0 0 0,0 1 0 0 0,-1-1 1 0 0,0 0-1 0 0,-1 0 0 0 0,0 0 0 0 0,0 0 0 0 0,-1 0 0 0 0,-3 8-18 0 0,-3 57 178 0 0,8-46-214 0 0,0-29 79 0 0,0 0-35 0 0,0 0-1 0 0,0 0 2 0 0,0 0-20 0 0,0 0 1 0 0,0 0 6 0 0,5-26-1689 0 0,1 14-1893 0 0,-4 3-7193 0 0,-2 8-1203 0 0</inkml:trace>
  <inkml:trace contextRef="#ctx0" brushRef="#br0" timeOffset="2734.163">2241 818 3553 0 0,'0'0'1421'0'0,"0"0"192"0"0,0 0 352 0 0,0 0 183 0 0,0 0-77 0 0,0 0-262 0 0,0 0-299 0 0,0 0-207 0 0,0 0-129 0 0,0 0-121 0 0,0 0-102 0 0,0 0-99 0 0,0 0-78 0 0,22 1-61 0 0,67 2-77 0 0,-51-13 212 0 0,-34 5-638 0 0,46-33 1197 0 0,-41 28-1195 0 0,-1 4-124 0 0,-1-1 1 0 0,0 0-1 0 0,0-1 1 0 0,-1 1 0 0 0,0-1-1 0 0,-1 0 1 0 0,1-1-1 0 0,-1 1 1 0 0,-1-1 0 0 0,0 0-1 0 0,0-1 1 0 0,-1 1-1 0 0,0 0 1 0 0,0-1-1 0 0,-1 0 1 0 0,-1 0 0 0 0,1-2-89 0 0,-2 9 12 0 0,1-1 0 0 0,-1 1 0 0 0,0-1 0 0 0,0 0 0 0 0,0 1 0 0 0,0-1 0 0 0,-1 1 1 0 0,1-1-1 0 0,-1 0 0 0 0,0 1 0 0 0,0 0 0 0 0,0-1 0 0 0,-1 1 0 0 0,1-1 0 0 0,-1 1 0 0 0,0 0 1 0 0,1 0-1 0 0,-2 0 0 0 0,1 0 0 0 0,0 0 0 0 0,0 1 0 0 0,-1-1 0 0 0,0 1 0 0 0,1-1 0 0 0,-1 1 1 0 0,0 0-1 0 0,0 0 0 0 0,0 0 0 0 0,-1 1 0 0 0,1-1 0 0 0,0 1 0 0 0,-1-1 0 0 0,1 1 0 0 0,-1 0 1 0 0,1 0-1 0 0,-2 1-12 0 0,0-1 1 0 0,0 1 0 0 0,0 0 0 0 0,0 0 0 0 0,0 0 0 0 0,0 1 0 0 0,0 0 0 0 0,0 0 0 0 0,0 0 0 0 0,0 1 0 0 0,0-1 0 0 0,1 1 0 0 0,-1 0 0 0 0,1 1 0 0 0,-1-1 0 0 0,1 1 0 0 0,-1 0-1 0 0,-11 8 9 0 0,0 0 1 0 0,1 1-1 0 0,0 1 1 0 0,1 1-1 0 0,1 0 1 0 0,0 0-1 0 0,1 1 1 0 0,0 1-1 0 0,-8 15-9 0 0,14-21 40 0 0,0 1 1 0 0,1 0-1 0 0,1-1 0 0 0,-1 2 0 0 0,2-1 1 0 0,0 0-1 0 0,0 1 0 0 0,1 0 0 0 0,0-1 1 0 0,1 1-1 0 0,1 0 0 0 0,0 0 0 0 0,0 0 1 0 0,1 0-1 0 0,1-1 0 0 0,0 1 1 0 0,0 0-1 0 0,1-1 0 0 0,1 1 0 0 0,0-1 1 0 0,2 5-41 0 0,2-4 131 0 0,-1 1 1 0 0,1-2 0 0 0,1 1-1 0 0,0-1 1 0 0,1 0 0 0 0,0-1-1 0 0,1 0 1 0 0,0-1 0 0 0,0 0-1 0 0,1-1 1 0 0,0 0-1 0 0,0-1 1 0 0,9 4-132 0 0,-8-5 107 0 0,1-1 0 0 0,-1-1 0 0 0,1 0 0 0 0,0-1 0 0 0,0 0 0 0 0,0-1 0 0 0,1 0 0 0 0,12-1-107 0 0,1 0 159 0 0,-21 0-118 0 0,0-1 0 0 0,0 1 0 0 0,0-1 0 0 0,0 0 0 0 0,0-1 0 0 0,0 0 0 0 0,0 0 0 0 0,0 0 1 0 0,-1-1-1 0 0,1 0 0 0 0,0 0 0 0 0,4-3-41 0 0,-13-10-1300 0 0,-6 7-2936 0 0,7 7 2046 0 0,-2 0-10116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2937 0 0,'0'0'2340'0'0,"0"0"-644"0"0,0 0-198 0 0,0 0 166 0 0,0 0 192 0 0,0 0 7 0 0,0 0-251 0 0,0 0-400 0 0,0 0-365 0 0,0 0-269 0 0,0 0-138 0 0,2-4 1839 0 0,17 100 1164 0 0,-5 313-933 0 0,-23-543-815 0 0,9 103-1653 0 0,1 0 0 0 0,1 0-1 0 0,1 0 1 0 0,2 0 0 0 0,2 0-1 0 0,0 1 1 0 0,7-14-42 0 0,-4 16 28 0 0,0 1-1 0 0,2 1 1 0 0,1 0-1 0 0,1 1 1 0 0,2 1-1 0 0,0 0 1 0 0,1 0-1 0 0,10-7-27 0 0,-25 28 7 0 0,0 0 0 0 0,0 1 1 0 0,1-1-1 0 0,-1 1 0 0 0,1-1 0 0 0,-1 1 0 0 0,1 0 0 0 0,0 0 0 0 0,0 0 0 0 0,0 1 0 0 0,0-1 1 0 0,0 1-1 0 0,0 0 0 0 0,0-1 0 0 0,1 1 0 0 0,-1 1 0 0 0,0-1 0 0 0,1 0 0 0 0,-1 1 0 0 0,1 0 1 0 0,-1 0-1 0 0,0 0 0 0 0,1 0 0 0 0,1 0-7 0 0,29 65 347 0 0,-28-49-248 0 0,0-1 1 0 0,-1 1 0 0 0,-1 0-1 0 0,-1 0 1 0 0,0 1 0 0 0,-1-1-1 0 0,-1 1 1 0 0,0 13-100 0 0,-1-18 219 0 0,-4-16-3633 0 0,-1-6-536 0 0,1 2-3891 0 0,2 4-4397 0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6377 0 0,'0'0'2465'0'0,"0"0"-542"0"0,0 0-108 0 0,0 0 65 0 0,0 0-45 0 0,0 0-214 0 0,0 0-357 0 0,0 0-366 0 0,0 0-270 0 0,0 0-131 0 0,0 0-61 0 0,0 0-25 0 0,21-1 1802 0 0,293-50 2881 0 0,-59 40-4526 0 0,-213 19-527 0 0,-59-20 1206 0 0,-20-20-1295 0 0,-53-31 16 0 0,12-22-198 0 0,59 48-1681 0 0,17 28-2270 0 0,2 0-3582 0 0,0 5-4676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0,'0'0'276'0'0,"0"0"196"0"0,0 0 171 0 0,0 0 260 0 0,0 0 293 0 0,0 0 190 0 0,0 0 35 0 0,0 0-35 0 0,0 0-43 0 0,0 0-41 0 0,0 0-36 0 0,0 0-85 0 0,0 0-109 0 0,7 2 1049 0 0,7 3 5451 0 0,-5-5-6978 0 0,74 0 2742 0 0,113-7-1892 0 0,99 7-345 0 0,-209 0-640 0 0,-25 0-382 0 0,-61 0-55 0 0,0 0 12 0 0,0 0 2 0 0,0 0 7 0 0,0 0-6 0 0,0 0 9 0 0,0 0-2 0 0,0 0-18 0 0,0 0-4 0 0,0 0 10 0 0,0 0-14 0 0,0 0-7 0 0,0 0 4 0 0,0 0-1 0 0,0 0-3 0 0,0 0-6 0 0,0 0-31 0 0,0 0 0 0 0,0 0-23 0 0,0 0-47 0 0,0 0-87 0 0,0 0-140 0 0,0 0-237 0 0,0 0-373 0 0,4 0-5430 0 0,-2 0-5577 0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378 351 0 0 0,'0'0'525'0'0,"0"0"969"0"0,0 0 611 0 0,0 0 324 0 0,0 0 64 0 0,0 0-163 0 0,0 0-319 0 0,0 0-323 0 0,0 0-246 0 0,0 0-177 0 0,0 0-99 0 0,0 0-94 0 0,0 0-98 0 0,5 0 3072 0 0,-23-1-3647 0 0,1 2-1 0 0,-1 0 1 0 0,1 1-1 0 0,0 0 1 0 0,0 2 0 0 0,0 0-1 0 0,0 1 1 0 0,0 1-1 0 0,-4 2-398 0 0,9-4 53 0 0,0 1-1 0 0,0 0 1 0 0,0 1-1 0 0,1 0 1 0 0,0 0-1 0 0,0 2 1 0 0,0-1-1 0 0,1 1 1 0 0,0 1-1 0 0,1 0 0 0 0,0 0 1 0 0,0 1-1 0 0,1 0 1 0 0,1 0-1 0 0,-1 1 1 0 0,2 0-1 0 0,-1 0 1 0 0,1 1-1 0 0,1-1 1 0 0,0 1-1 0 0,1 1 0 0 0,1-1 1 0 0,-1 1-1 0 0,1 2-52 0 0,2-6 30 0 0,1 0-1 0 0,-1 0 0 0 0,2 1 1 0 0,-1-1-1 0 0,1 0 0 0 0,0 0 0 0 0,1 0 1 0 0,0 0-1 0 0,1 0 0 0 0,0 0 1 0 0,0 0-1 0 0,1-1 0 0 0,0 0 0 0 0,0 0 1 0 0,1 0-1 0 0,0 0 0 0 0,0 0 1 0 0,1-1-1 0 0,0 0 0 0 0,1 0 0 0 0,-1-1 1 0 0,1 0-1 0 0,0 0 0 0 0,1-1 1 0 0,-1 1-1 0 0,3 0-29 0 0,5-1 64 0 0,-1 0 1 0 0,1-1-1 0 0,0-1 1 0 0,0 0-1 0 0,0 0 1 0 0,0-2-1 0 0,1 0 1 0 0,-1-1-1 0 0,0 0 1 0 0,5-2-65 0 0,17 1 115 0 0,91-24 242 0 0,-104 18-287 0 0,-12-5-530 0 0,-12 4-2689 0 0,-1-2-5391 0 0,1 6-3992 0 0</inkml:trace>
  <inkml:trace contextRef="#ctx0" brushRef="#br0" timeOffset="600.273">683 686 10962 0 0,'0'0'4448'0'0,"0"0"-2452"0"0,0 0-1037 0 0,0 0-165 0 0,0 0 11 0 0,0 0 65 0 0,0 0-15 0 0,0 0-94 0 0,0 0-74 0 0,0 0-71 0 0,0 0-68 0 0,0 0-44 0 0,15 0-12 0 0,47 0-14 0 0,34-23 1238 0 0,-79 16-1457 0 0,-4 2-149 0 0,0 0 0 0 0,-1-1-1 0 0,0 0 1 0 0,-1-1 0 0 0,1 0 0 0 0,-1-1 0 0 0,-1 0-1 0 0,1-1 1 0 0,-1 0 0 0 0,-1-1 0 0 0,0 0 0 0 0,0 0-1 0 0,-1-1 1 0 0,0 0 0 0 0,3-7-110 0 0,-10 17 8 0 0,0-1 0 0 0,0 0 0 0 0,0 0 0 0 0,0 0 0 0 0,-1 0 0 0 0,1 0 0 0 0,-1 0 0 0 0,1 0 0 0 0,-1 0 0 0 0,1 0 0 0 0,-1 0-1 0 0,0 0 1 0 0,0 0 0 0 0,0 0 0 0 0,0 0 0 0 0,0 0 0 0 0,-1 0 0 0 0,1 0 0 0 0,-1 0 0 0 0,1 0 0 0 0,-1 0 0 0 0,0 0 0 0 0,1 0 0 0 0,-1 0 0 0 0,0 0 0 0 0,-1 0 0 0 0,1 1 0 0 0,0-1 0 0 0,0 0 0 0 0,-1 1 0 0 0,1-1 0 0 0,-1 1 0 0 0,1-1 0 0 0,-1 1 0 0 0,1 0 0 0 0,-1 0 0 0 0,0 0 0 0 0,0 0-1 0 0,0 0 1 0 0,0 0 0 0 0,0 0 0 0 0,1 1 0 0 0,-1-1 0 0 0,-1 0 0 0 0,1 1 0 0 0,-1 0-8 0 0,-4-2-2 0 0,0 1-1 0 0,0-1 1 0 0,0 2-1 0 0,0-1 1 0 0,0 1-1 0 0,0 0 1 0 0,0 1-1 0 0,0-1 0 0 0,0 1 1 0 0,0 1-1 0 0,0 0 1 0 0,0-1-1 0 0,-4 4 3 0 0,-1-1-5 0 0,0 2-1 0 0,1-1 1 0 0,-1 2-1 0 0,1-1 1 0 0,1 2-1 0 0,0-1 1 0 0,0 1-1 0 0,0 1 1 0 0,1 0 0 0 0,0 0-1 0 0,1 1 1 0 0,0 0-1 0 0,0 1 1 0 0,1-1-1 0 0,1 1 1 0 0,0 1-1 0 0,0-1 1 0 0,1 1-1 0 0,0 0 1 0 0,1 0-1 0 0,1 1 1 0 0,0-1-1 0 0,1 1 1 0 0,0-1-1 0 0,0 1 1 0 0,2 0-1 0 0,0 3 6 0 0,3-7 11 0 0,0-1 0 0 0,1 0 0 0 0,0-1 0 0 0,1 1 0 0 0,-1 0 0 0 0,1-1-1 0 0,1 0 1 0 0,0-1 0 0 0,0 1 0 0 0,0-1 0 0 0,1 0 0 0 0,-1 0 0 0 0,1-1 0 0 0,1 0-1 0 0,-1 0 1 0 0,1-1 0 0 0,0 0 0 0 0,0 0 0 0 0,0-1 0 0 0,0 0 0 0 0,1 0 0 0 0,-1-1-1 0 0,1 0 1 0 0,0-1 0 0 0,0 0 0 0 0,8 0-11 0 0,2 2 89 0 0,-11-2-76 0 0,0 1 0 0 0,0-2 0 0 0,0 1 0 0 0,0-1 0 0 0,-1 0 0 0 0,1 0 0 0 0,0-1 0 0 0,0 0 0 0 0,0-1 0 0 0,0 0 0 0 0,5-2-13 0 0,-12 4-41 0 0,1-1 0 0 0,0 0 0 0 0,-1 0-1 0 0,1 0 1 0 0,-1 0 0 0 0,1 0 0 0 0,-1 0 0 0 0,1 0 0 0 0,-1 0-1 0 0,0 0 1 0 0,1-1 0 0 0,-1 1 0 0 0,0-1 0 0 0,0 1 0 0 0,0-1-1 0 0,0 1 1 0 0,0-1 0 0 0,-1 0 0 0 0,1 1 0 0 0,0-1 0 0 0,-1 0-1 0 0,1 0 1 0 0,-1 1 0 0 0,0-1 0 0 0,1 0 0 0 0,-1 0 0 0 0,0 0-1 0 0,0 0 1 0 0,0-1 41 0 0,1-8-1034 0 0,4-6-4852 0 0,-4 13 621 0 0,0-1-7204 0 0</inkml:trace>
  <inkml:trace contextRef="#ctx0" brushRef="#br0" timeOffset="1380.541">1329 406 6809 0 0,'0'0'3329'0'0,"0"0"-1487"0"0,0 0-526 0 0,0 0 54 0 0,0 0 67 0 0,0 0-82 0 0,0 0-261 0 0,0 0-295 0 0,0 0-228 0 0,0 0-157 0 0,0 0-86 0 0,0 0-60 0 0,0 0-19 0 0,-6 29-35 0 0,-22 93-14 0 0,-3 110 1079 0 0,28-217-1163 0 0,-26 65 1165 0 0,30-99 2240 0 0,3-35-3334 0 0,8 11-103 0 0,1 0-1 0 0,2 2 0 0 0,3-1 1 0 0,0 2-1 0 0,3 1 0 0 0,1 0 1 0 0,2 1-1 0 0,5-2-83 0 0,-26 36-3 0 0,0-2 3 0 0,1 1-1 0 0,0-1 1 0 0,1 1-1 0 0,-1 0 0 0 0,1 0 1 0 0,0 1-1 0 0,0-1 1 0 0,0 1-1 0 0,1 0 0 0 0,0 1 1 0 0,-1-1-1 0 0,1 1 1 0 0,0 0-1 0 0,1 1 1 0 0,-1-1-1 0 0,0 1 0 0 0,1 1 1 0 0,5-2 0 0 0,-8 40 89 0 0,-6 231 255 0 0,2-262-347 0 0,0-1 1 0 0,1 1-1 0 0,0 0 0 0 0,0-1 0 0 0,1 1 0 0 0,-1 0 1 0 0,1-1-1 0 0,0 0 0 0 0,1 1 0 0 0,-1-1 0 0 0,1 0 1 0 0,0 0-1 0 0,0-1 0 0 0,1 1 0 0 0,-1-1 0 0 0,2 1 3 0 0,-4-3 14 0 0,1-1 0 0 0,0 1-1 0 0,0-1 1 0 0,-1 1-1 0 0,1-1 1 0 0,0 0-1 0 0,0 0 1 0 0,1 0 0 0 0,-1 0-1 0 0,0 0 1 0 0,0 0-1 0 0,0-1 1 0 0,1 1-1 0 0,-1-1 1 0 0,0 1-1 0 0,1-1 1 0 0,-1 0 0 0 0,0 0-1 0 0,1 0 1 0 0,-1 0-1 0 0,0 0 1 0 0,1-1-1 0 0,-1 1 1 0 0,0-1-1 0 0,0 1 1 0 0,1-1 0 0 0,-1 0-1 0 0,0 0 1 0 0,0 0-1 0 0,0 0 1 0 0,0 0-1 0 0,0-1 1 0 0,0 1 0 0 0,0-1-1 0 0,-1 1 1 0 0,1-1-1 0 0,0 0 1 0 0,-1 1-1 0 0,1-2-13 0 0,61-84 714 0 0,-1-64-201 0 0,-25 52-478 0 0,-31 86-28 0 0,-4 9-8 0 0,1 1 0 0 0,-1-1 0 0 0,0 0 0 0 0,0 0 0 0 0,-1-1 0 0 0,1 1 0 0 0,-1 0 1 0 0,0-1-1 0 0,0 1 0 0 0,-1 0 0 0 0,1-1 0 0 0,-1 1 0 0 0,0-1 0 0 0,0 1 0 0 0,-1-5 1 0 0,0 8-129 0 0,0 1 0 0 0,0-1 0 0 0,0 1-1 0 0,-1 0 1 0 0,1-1 0 0 0,0 1 0 0 0,0 0-1 0 0,0 0 1 0 0,0 0 0 0 0,-1-1 0 0 0,1 1 0 0 0,0 1-1 0 0,0-1 1 0 0,0 0 0 0 0,-1 0 0 0 0,1 0 0 0 0,0 1-1 0 0,0-1 1 0 0,0 0 0 0 0,0 1 0 0 0,0-1-1 0 0,0 1 1 0 0,0-1 0 0 0,0 1 0 0 0,0 0 0 0 0,0-1-1 0 0,0 1 1 0 0,0 0 0 0 0,0 0 0 0 0,0 0-1 0 0,0 0 1 0 0,1 0 0 0 0,-1 0 0 0 0,0 0 0 0 0,1 0-1 0 0,-1 0 1 0 0,1 0 0 0 0,-1 1 129 0 0,-4 7-5172 0 0,2-4-7205 0 0</inkml:trace>
  <inkml:trace contextRef="#ctx0" brushRef="#br0" timeOffset="1864.205">2121 1 10338 0 0,'0'0'2617'0'0,"0"0"-419"0"0,0 0-358 0 0,0 0-88 0 0,0 0-82 0 0,0 0-216 0 0,0 0-331 0 0,0 0-367 0 0,0 0-225 0 0,0 0-134 0 0,0 0-45 0 0,0 0 47 0 0,0 0 12 0 0,1 8 422 0 0,-7 132 1029 0 0,-9 267-370 0 0,-27-233-1409 0 0,39-159-563 0 0,5-16-2560 0 0,9-33-2338 0 0,-5 11-4470 0 0,-4 18-1154 0 0</inkml:trace>
  <inkml:trace contextRef="#ctx0" brushRef="#br0" timeOffset="2131.359">1828 376 8954 0 0,'0'0'3341'0'0,"0"0"-884"0"0,0 0-488 0 0,0 0-158 0 0,0 0-128 0 0,0 0-253 0 0,0 0-325 0 0,0 0-323 0 0,0 0-264 0 0,0 0-92 0 0,0 0-3 0 0,0 0 59 0 0,0 0 47 0 0,9 2-1 0 0,38 3 25 0 0,1-2 1 0 0,-1-2 0 0 0,1-2 0 0 0,0-2-1 0 0,30-7-553 0 0,105-20-84 0 0,-172 27-866 0 0,15-3 1177 0 0,-17 5-4515 0 0,-1 0-4510 0 0,-8 1-3418 0 0</inkml:trace>
  <inkml:trace contextRef="#ctx0" brushRef="#br0" timeOffset="3154.173">2366 513 6545 0 0,'0'0'3700'0'0,"0"0"-1753"0"0,0 0-301 0 0,0 0 137 0 0,0 0 24 0 0,0 0-68 0 0,0 0-198 0 0,0 0-228 0 0,0 0-196 0 0,0 0-161 0 0,0 0-138 0 0,32 1-125 0 0,101 6-106 0 0,-66-15 305 0 0,-63 6-815 0 0,8-2 120 0 0,0 0 1 0 0,0-1 0 0 0,-1-1-1 0 0,1 0 1 0 0,-1 0 0 0 0,0-1-1 0 0,-1-1 1 0 0,9-7-198 0 0,-17 14 22 0 0,1-1 0 0 0,-1 1 0 0 0,0-1 1 0 0,0 1-1 0 0,1-1 0 0 0,-1 0 0 0 0,0 0 0 0 0,-1 0 0 0 0,1 0 0 0 0,0 0 0 0 0,-1 0 0 0 0,1-1 1 0 0,-1 1-1 0 0,1 0 0 0 0,-1-1 0 0 0,0 1 0 0 0,0-1 0 0 0,0 0 0 0 0,-1 1 0 0 0,1-1 0 0 0,0 0 1 0 0,-1 1-1 0 0,0-1 0 0 0,0 0 0 0 0,0 0 0 0 0,0 1 0 0 0,0-1 0 0 0,0 0 0 0 0,-1 1 0 0 0,1-1 1 0 0,-1 0-1 0 0,0 1 0 0 0,0-1 0 0 0,0 0 0 0 0,0 1 0 0 0,0 0 0 0 0,-1-1 0 0 0,0 0-22 0 0,-7 0-4 0 0,0 0-1 0 0,0 0 1 0 0,-1 1-1 0 0,1 0 0 0 0,-1 1 1 0 0,0 0-1 0 0,1 1 1 0 0,-1 0-1 0 0,0 0 0 0 0,1 1 1 0 0,-1 0-1 0 0,1 1 1 0 0,-1 0-1 0 0,1 1 0 0 0,0-1 1 0 0,-1 2-1 0 0,2-1 0 0 0,-1 2 1 0 0,0-1-1 0 0,-3 3 5 0 0,-3 1-25 0 0,0 1-1 0 0,1 1 0 0 0,0 0 0 0 0,0 1 1 0 0,1 1-1 0 0,0 0 0 0 0,1 0 0 0 0,1 1 1 0 0,0 1-1 0 0,1 0 0 0 0,0 0 0 0 0,1 1 1 0 0,-1 3 25 0 0,8-11-1 0 0,-1 1 0 0 0,1-1 0 0 0,1 0 0 0 0,-1 0 0 0 0,2 1 0 0 0,-1-1 0 0 0,1 1 0 0 0,0-1 0 0 0,0 1 0 0 0,1-1 0 0 0,0 1 0 0 0,0-1 0 0 0,0 0 0 0 0,1 0 1 0 0,1 1-1 0 0,-1-1 0 0 0,1 0 0 0 0,0-1 0 0 0,1 1 0 0 0,0-1 0 0 0,0 1 0 0 0,0-1 0 0 0,0 0 0 0 0,1-1 0 0 0,0 1 0 0 0,1-1 0 0 0,-1 0 0 0 0,1 0 0 0 0,0 0 1 0 0,0-1-1 0 0,0 0 0 0 0,1 0 0 0 0,-1-1 0 0 0,1 0 0 0 0,0 0 0 0 0,0 0 0 0 0,0-1 0 0 0,0 0 0 0 0,1-1 0 0 0,4 1 1 0 0,16 4 47 0 0,0-2-1 0 0,0-2 1 0 0,0 0 0 0 0,0-2-1 0 0,0-1 1 0 0,4-1-47 0 0,-31 2 3 0 0,18-2 49 0 0,0-2 0 0 0,0 0 0 0 0,0 0 0 0 0,-1-2 0 0 0,0 0 0 0 0,0-2 0 0 0,0 0 0 0 0,-1 0 1 0 0,0-2-1 0 0,-1 0 0 0 0,0-1 0 0 0,0 0 0 0 0,-1-2 0 0 0,-1 0 0 0 0,0 0 0 0 0,-1-1 0 0 0,0-1 0 0 0,-1 0 0 0 0,-1-1 0 0 0,-1 0 0 0 0,0 0 0 0 0,-1-1 1 0 0,0-1-1 0 0,1-8-52 0 0,16-26 55 0 0,-16 35-54 0 0,-1 1 1 0 0,-1-2 0 0 0,0 1-1 0 0,-2-1 1 0 0,0 0-1 0 0,-1-1 1 0 0,-1 1-1 0 0,0-1 1 0 0,-1 0-1 0 0,-1-3-1 0 0,-2 20 2 0 0,0 0-1 0 0,1 0 1 0 0,-1 0-1 0 0,0 0 1 0 0,0 0-1 0 0,0 0 1 0 0,0 0 0 0 0,0 0-1 0 0,0 0 1 0 0,-1 0-1 0 0,1 0 1 0 0,-1 0-1 0 0,1 0 1 0 0,-1 0-1 0 0,0 0 1 0 0,0 0-1 0 0,0 0 1 0 0,0 0 0 0 0,0 1-1 0 0,0-1 1 0 0,0 0-1 0 0,-1 1 1 0 0,1-1-1 0 0,0 1 1 0 0,-1 0-1 0 0,0-1 1 0 0,1 1-1 0 0,-1 0 1 0 0,0 0-1 0 0,1 0 1 0 0,-1 0 0 0 0,0 0-1 0 0,0 0 1 0 0,0 1-1 0 0,0-1 1 0 0,0 0-1 0 0,0 1 1 0 0,0 0-1 0 0,0-1 1 0 0,0 1-1 0 0,0 0 1 0 0,0 0-1 0 0,0 0 1 0 0,0 0 0 0 0,-1 1-2 0 0,-3 0-2 0 0,0 1 1 0 0,0-1-1 0 0,1 1 1 0 0,-1 1-1 0 0,1-1 1 0 0,0 1-1 0 0,0 0 1 0 0,0 0-1 0 0,0 0 1 0 0,0 1-1 0 0,1-1 1 0 0,-1 1 0 0 0,1 0-1 0 0,0 1 1 0 0,0-1-1 0 0,1 1 1 0 0,-1 0-1 0 0,1-1 1 0 0,0 2-1 0 0,0-1 1 0 0,1 0-1 0 0,-1 0 1 0 0,1 1-1 0 0,0 0 1 0 0,1-1-1 0 0,0 1 1 0 0,-1 0 0 0 0,2 0-1 0 0,-1-1 1 0 0,1 2 1 0 0,2 2-4 0 0,1 0 0 0 0,0 0 1 0 0,0 0-1 0 0,1 0 0 0 0,0 0 1 0 0,1-1-1 0 0,0 1 0 0 0,0-1 1 0 0,1-1-1 0 0,0 1 1 0 0,0-1-1 0 0,1 0 0 0 0,-1 0 1 0 0,8 4 3 0 0,3 6 21 0 0,-5-5-2 0 0,-1 1-1 0 0,0 0 1 0 0,-1 0-1 0 0,0 1 1 0 0,-1 0-1 0 0,-1 1 1 0 0,0 0-1 0 0,-1 0 1 0 0,-1 1-1 0 0,0 0 1 0 0,-1 0-1 0 0,-1 0 0 0 0,0 1 1 0 0,-1-1-19 0 0,9 157 787 0 0,7-36-46 0 0,-16-115-478 0 0,-2-20-263 0 0,-1-12 0 0 0,-2-13-2627 0 0,-6-12-7971 0 0,7 31-2639 0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2:3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5177 0 0,'0'0'2845'0'0,"0"0"-711"0"0,0 0-259 0 0,0 0-3 0 0,0 0-5 0 0,0 0-155 0 0,0 0-309 0 0,0 0-316 0 0,0 0-235 0 0,0 0-126 0 0,0 0-49 0 0,0 0-14 0 0,0 0-17 0 0,18 0 6902 0 0,-10 0-8035 0 0,294 0 1561 0 0,-137 4-522 0 0,-164-4-545 0 0,-1 0-30 0 0,0 0 24 0 0,0 0 13 0 0,0 0-1 0 0,0 0 12 0 0,0 0-6 0 0,0 0 0 0 0,0 0 3 0 0,0 0-28 0 0,0 0-24 0 0,0 0 16 0 0,0 0 3 0 0,0 0 8 0 0,0 0-21 0 0,0 0-1 0 0,0 0-8 0 0,0 0-37 0 0,0 0-12 0 0,0 0-44 0 0,-21-3-7940 0 0,13 6 4103 0 0,1 0-2919 0 0,0 1-5071 0 0</inkml:trace>
  <inkml:trace contextRef="#ctx0" brushRef="#br0" timeOffset="4889.268">85 597 0 0 0,'0'-1'0'0'0,"1"0"0"0"0,-1 0 0 0 0,1-1 0 0 0,0 1 0 0 0,-1 0 0 0 0,0-1 0 0 0,1 1 0 0 0,-1 0 0 0 0,0-1 0 0 0,0 1 0 0 0,0-1 0 0 0,0 1 0 0 0,0 0 0 0 0,0-1 0 0 0,0 1 0 0 0,0-1 0 0 0,0 1 0 0 0,-1 0 0 0 0,1-1 0 0 0,-1 1 0 0 0,1 0 0 0 0,-1-1 0 0 0,1 1 0 0 0,-1 0 0 0 0,0 0 0 0 0,0-1 0 0 0,1 1 0 0 0,-1 0 0 0 0,0 0 0 0 0,0 0 0 0 0,-1 0 0 0 0,-17-2-188 0 0,-5-4 3829 0 0,18 6-535 0 0,1-2 5075 0 0,5 3-7402 0 0,0 0-24 0 0,0 0-11 0 0,0 0-12 0 0,0 0-27 0 0,0 0-44 0 0,0 0-81 0 0,0 0-76 0 0,0 0-65 0 0,0 0-40 0 0,0 0-31 0 0,0 0-3 0 0,0 0-13 0 0,0 0-36 0 0,0 0-6 0 0,0 0-34 0 0,0 0-25 0 0,0 0-15 0 0,0 0-24 0 0,0 0-14 0 0,0 0-3 0 0,0 0 23 0 0,0 0-18 0 0,0 0 0 0 0,0 0-2 0 0,0 0-26 0 0,0 0 10 0 0,0 0 6 0 0,0 0-10 0 0,0 0-1 0 0,26 0 2266 0 0,178-14-731 0 0,21 6-1078 0 0,-163 8-552 0 0,-48-3 22 0 0,-20 2-4934 0 0,3 1 1916 0 0,0 0-4736 0 0,0 0-4824 0 0</inkml:trace>
  <inkml:trace contextRef="#ctx0" brushRef="#br0" timeOffset="6311.932">39 777 0 0 0,'0'0'535'0'0,"0"0"400"0"0,0 0 200 0 0,0 0 119 0 0,0 0 97 0 0,0 0 14 0 0,0 0-70 0 0,0 0-152 0 0,0 0-159 0 0,0 0-92 0 0,0 0-44 0 0,0 0 23 0 0,3 10 6973 0 0,0-5 1265 0 0,81-17-8310 0 0,63 6-442 0 0,126 2 179 0 0,-273 4-542 0 0,0 0 28 0 0,0 0-2 0 0,0 0-20 0 0,0 0 8 0 0,0 0 7 0 0,0 0-20 0 0,0 0 6 0 0,0 0-8 0 0,1-1-1048 0 0,3-2-11871 0 0,-2 3 807 0 0</inkml:trace>
  <inkml:trace contextRef="#ctx0" brushRef="#br0" timeOffset="8609.394">772 104 0 0 0,'0'0'802'0'0,"0"0"280"0"0,0 0 211 0 0,0 0 323 0 0,0 0 275 0 0,0 0 124 0 0,0 0-28 0 0,0 0-258 0 0,0 0-296 0 0,0 0-215 0 0,0 0-153 0 0,-4-5-92 0 0,-12-15-44 0 0,10-2 4535 0 0,16-1-4101 0 0,14 8-898 0 0,30-4 636 0 0,-48 22-1046 0 0,-1-1 0 0 0,0 0 0 0 0,0 1 0 0 0,0 0 0 0 0,0 0 0 0 0,0 1 0 0 0,0-1 0 0 0,-1 1 0 0 0,0 0 0 0 0,0 0 0 0 0,0 1 0 0 0,0-1 0 0 0,-1 1 0 0 0,1 0 1 0 0,-1 0-1 0 0,-1 0 0 0 0,1 0 0 0 0,-1 0 0 0 0,1 1 0 0 0,-1-1 0 0 0,0 3-55 0 0,12 35 131 0 0,-1 0 0 0 0,-3 1-1 0 0,-1 1 1 0 0,-2 0 0 0 0,-3 0 0 0 0,-1 1 0 0 0,-2-1 0 0 0,-5 44-131 0 0,1-51 30 0 0,-2 1 1 0 0,-2-1-1 0 0,-1-1 0 0 0,-2 1 1 0 0,-3 4-31 0 0,-5 2 165 0 0,1-59 502 0 0,13 1-665 0 0,1-1 0 0 0,1 0 0 0 0,0-1-1 0 0,0 1 1 0 0,2 0 0 0 0,0 0 0 0 0,1-1 0 0 0,0 0-2 0 0,-1 14 2 0 0,3-20-1 0 0,1 2 0 0 0,1-1 0 0 0,1 0-1 0 0,0 1 1 0 0,2 0 0 0 0,0 1 0 0 0,4-5-1 0 0,98-184 50 0 0,-27 82-80 0 0,-35 78 79 0 0,-23 41-124 0 0,-22 6 78 0 0,-1 2-1 0 0,0-1 1 0 0,1 0-1 0 0,-1 0 1 0 0,0 1-1 0 0,0-1 1 0 0,1 1-1 0 0,-1 0 1 0 0,0-1-1 0 0,0 1 1 0 0,0 0-1 0 0,0 0 1 0 0,0 1-1 0 0,0-1 1 0 0,0 0-1 0 0,0 1 1 0 0,0-1-1 0 0,0 1 1 0 0,-1 0-1 0 0,1-1 1 0 0,-1 1-1 0 0,1 0 1 0 0,-1 0-1 0 0,0 0 1 0 0,0 0-1 0 0,0 0 1 0 0,0 0-1 0 0,0 0 1 0 0,0 1-1 0 0,0-1 1 0 0,0 2-3 0 0,3 19 20 0 0,0 0 0 0 0,-1 0 0 0 0,-1 0 0 0 0,-1 1 0 0 0,-2-1 0 0 0,0 0 0 0 0,-1 1 0 0 0,-4 11-20 0 0,-37 187 106 0 0,12-94-91 0 0,25-108 11 0 0,3-29 67 0 0,6-23-96 0 0,1 0 0 0 0,3 1 1 0 0,0-1-1 0 0,2 1 0 0 0,1 1 1 0 0,1 0-1 0 0,2 0 0 0 0,8-12 3 0 0,-1 1-20 0 0,2 0 0 0 0,2 1 0 0 0,2 2 0 0 0,1 0 0 0 0,2 2 0 0 0,30-29 20 0 0,2 11-20 0 0,-33 90-13 0 0,-21-21 41 0 0,0 0 0 0 0,-1 1 0 0 0,0 0 1 0 0,-2 0-1 0 0,0 0 0 0 0,0 1 0 0 0,-2-1 0 0 0,0 1 0 0 0,-1 0 0 0 0,0 2-8 0 0,-17 103 148 0 0,-36 117-18 0 0,52-180-238 0 0,-8-63-5285 0 0,8 0 1629 0 0,0 2-1618 0 0,0 1-6546 0 0</inkml:trace>
  <inkml:trace contextRef="#ctx0" brushRef="#br0" timeOffset="9278.933">2232 380 6145 0 0,'0'0'2916'0'0,"0"0"-1148"0"0,0 0-405 0 0,0 0 75 0 0,0 0 122 0 0,0 0-22 0 0,0 0-159 0 0,0 0-230 0 0,0 0-191 0 0,0 0-90 0 0,0 0-124 0 0,0 0-75 0 0,0 0-48 0 0,-13-6-75 0 0,-41-19-16 0 0,-21 19 1529 0 0,63 10-1962 0 0,1 0 0 0 0,-1 0 0 0 0,1 1 0 0 0,0 0 0 0 0,1 1 0 0 0,0 1 0 0 0,-1-1 0 0 0,2 1 0 0 0,-1 1 0 0 0,1 0 0 0 0,0 0 0 0 0,1 1 0 0 0,0 0 1 0 0,0 1-1 0 0,1-1 0 0 0,1 2 0 0 0,-6 9-97 0 0,5-6 28 0 0,2 1 0 0 0,-1-1 0 0 0,2 1 1 0 0,0-1-1 0 0,1 1 0 0 0,1 0 1 0 0,0 1-1 0 0,1-1 0 0 0,0 0 0 0 0,2 9-28 0 0,-1-22 4 0 0,0 0 0 0 0,0 0 0 0 0,0 0-1 0 0,0-1 1 0 0,0 1 0 0 0,0 0 0 0 0,1 0-1 0 0,-1 0 1 0 0,1-1 0 0 0,-1 1-1 0 0,1 0 1 0 0,0 0 0 0 0,0-1 0 0 0,0 1-1 0 0,0-1 1 0 0,0 1 0 0 0,0-1 0 0 0,0 1-1 0 0,0-1 1 0 0,1 0 0 0 0,-1 1 0 0 0,0-1-1 0 0,1 0 1 0 0,-1 0 0 0 0,1 0-1 0 0,-1 0 1 0 0,1 0 0 0 0,0-1 0 0 0,-1 1-1 0 0,1 0 1 0 0,0-1 0 0 0,0 1 0 0 0,0-1-1 0 0,-1 1 1 0 0,1-1 0 0 0,0 0 0 0 0,0 0-1 0 0,0 0 1 0 0,1 0-4 0 0,69-21 472 0 0,-40-4-336 0 0,0-1 0 0 0,-2-1 0 0 0,0-2 0 0 0,-2-1 1 0 0,20-28-137 0 0,-5 7 60 0 0,38-48 48 0 0,-80 135-85 0 0,-7-14-8 0 0,0 1 1 0 0,2-1-1 0 0,1 1 0 0 0,0 0 1 0 0,2 0-1 0 0,1 22-15 0 0,1-36 2 0 0,0 0 0 0 0,1 0 0 0 0,0 0 0 0 0,0-1 0 0 0,1 1 1 0 0,0-1-1 0 0,1 0 0 0 0,0 0 0 0 0,0 0 0 0 0,1 0 0 0 0,0-1 0 0 0,0 1 0 0 0,1-1 0 0 0,-1-1 0 0 0,2 1 0 0 0,0 0-2 0 0,-5-5-30 0 0,0-1 0 0 0,-1 1-1 0 0,1-1 1 0 0,0 1-1 0 0,0-1 1 0 0,0 0 0 0 0,-1 0-1 0 0,1 0 1 0 0,1 0 0 0 0,-1 0-1 0 0,0-1 1 0 0,0 1-1 0 0,0 0 1 0 0,0-1 0 0 0,0 0-1 0 0,1 1 1 0 0,-1-1 0 0 0,0 0-1 0 0,0 0 1 0 0,0 0-1 0 0,1-1 1 0 0,-1 1 0 0 0,0-1-1 0 0,0 1 1 0 0,0-1 0 0 0,0 1-1 0 0,1-1 1 0 0,-1 0-1 0 0,0 0 1 0 0,0 0 0 0 0,-1 0-1 0 0,1-1 1 0 0,0 1 0 0 0,0 0-1 0 0,-1-1 1 0 0,2-1 30 0 0,22-55-5392 0 0,-19 38 608 0 0,-2 0-3320 0 0,-4 9-2321 0 0</inkml:trace>
  <inkml:trace contextRef="#ctx0" brushRef="#br0" timeOffset="9824.724">2909 133 10554 0 0,'0'0'1919'0'0,"0"0"-285"0"0,0 0 104 0 0,0 0 134 0 0,0 0-51 0 0,0 0-298 0 0,0 0-447 0 0,0 0-283 0 0,0 0-131 0 0,0 0-74 0 0,0 0-36 0 0,0 0-75 0 0,0 0-42 0 0,-7 1-52 0 0,-64 24 653 0 0,-13 41-177 0 0,67-47-767 0 0,13-16-82 0 0,1 1 0 0 0,-1 0 1 0 0,1 0-1 0 0,-1 0 0 0 0,1 0 0 0 0,0 0 0 0 0,1 0 1 0 0,-1 1-1 0 0,1-1 0 0 0,0 1 0 0 0,0 0 0 0 0,0 0 1 0 0,1 0-1 0 0,0 0 0 0 0,0 0 0 0 0,0 0 0 0 0,0 4-10 0 0,3-6 4 0 0,0 0 1 0 0,-1 0-1 0 0,1-1 0 0 0,1 1 0 0 0,-1-1 0 0 0,0 0 0 0 0,1 1 0 0 0,-1-1 0 0 0,1 0 0 0 0,-1 0 0 0 0,1 0 0 0 0,0-1 0 0 0,0 1 0 0 0,0-1 1 0 0,0 0-1 0 0,0 0 0 0 0,0 0 0 0 0,1 0 0 0 0,-1 0 0 0 0,0 0 0 0 0,0-1 0 0 0,1 0 0 0 0,-1 0 0 0 0,2 0-4 0 0,24 8 24 0 0,-23-6 9 0 0,1 1 1 0 0,-1-1 0 0 0,0 1 0 0 0,1 0-1 0 0,-2 0 1 0 0,1 1 0 0 0,0 0 0 0 0,-1 0-1 0 0,1 0 1 0 0,-1 1 0 0 0,0-1 0 0 0,-1 1-1 0 0,1 0 1 0 0,-1 1 0 0 0,0-1-1 0 0,0 1 1 0 0,-1 0 0 0 0,1 0 0 0 0,-1 0-1 0 0,-1 0 1 0 0,1 1 0 0 0,-1-1 0 0 0,0 1-1 0 0,-1-1 1 0 0,1 1 0 0 0,-1 0 0 0 0,0 6-34 0 0,-1-8 34 0 0,0 0 0 0 0,-1-1 0 0 0,1 1 0 0 0,-1 0 0 0 0,0-1 0 0 0,0 1 0 0 0,0-1 0 0 0,0 1 0 0 0,-1-1 0 0 0,0 0 0 0 0,0 1 0 0 0,0-1 0 0 0,0 0 0 0 0,-1 0 0 0 0,0-1 0 0 0,0 1 0 0 0,0 0 0 0 0,0-1 0 0 0,0 0 0 0 0,-1 0 0 0 0,1 0 0 0 0,-4 2-34 0 0,-2 3 21 0 0,0-1 1 0 0,0-1 0 0 0,-1 1 0 0 0,0-2-1 0 0,0 1 1 0 0,0-1 0 0 0,-1-1-1 0 0,0 0 1 0 0,1 0 0 0 0,-1-1-1 0 0,-1-1 1 0 0,1 0 0 0 0,0 0-1 0 0,-1-1 1 0 0,-2 0-22 0 0,6-1 66 0 0,7 0-91 0 0,0 0-1 0 0,0 1 1 0 0,1-1 0 0 0,-1 0 0 0 0,0 0-1 0 0,0 1 1 0 0,0-1 0 0 0,1 0 0 0 0,-1 0-1 0 0,0 0 1 0 0,0 0 0 0 0,0 0 0 0 0,1 0-1 0 0,-1 0 1 0 0,0-1 0 0 0,0 1 0 0 0,0 0-1 0 0,1 0 1 0 0,-1-1 0 0 0,0 1 0 0 0,0 0-1 0 0,1-1 1 0 0,-1 1 0 0 0,0-1 0 0 0,1 1-1 0 0,-1-1 1 0 0,1 1 0 0 0,-1-1 0 0 0,0 1-1 0 0,1-1 1 0 0,-1 0 0 0 0,1 1 0 0 0,-1-1 0 0 0,1 0-1 0 0,0 1 1 0 0,-1-1 0 0 0,1 0 0 0 0,0 1-1 0 0,-1-1 1 0 0,1 0 0 0 0,0 0 0 0 0,0 0-1 0 0,0 1 1 0 0,0-1 0 0 0,0 0 0 0 0,0 0-1 0 0,0 0 1 0 0,0 1 0 0 0,0-1 0 0 0,0 0-1 0 0,0 0 1 0 0,0 0 0 0 0,1 0 25 0 0,1-4-310 0 0,0 0 0 0 0,0 0 1 0 0,1 0-1 0 0,0 0 0 0 0,0 1 0 0 0,0-1 1 0 0,0 1-1 0 0,1 0 0 0 0,-1 0 0 0 0,1 0 1 0 0,1 0-1 0 0,-1 1 0 0 0,0 0 0 0 0,5-3 310 0 0,5-5-1667 0 0,2-3-890 0 0,2-1-4964 0 0,-6 4-4210 0 0</inkml:trace>
  <inkml:trace contextRef="#ctx0" brushRef="#br0" timeOffset="10448.811">3430 210 1088 0 0,'0'0'4729'0'0,"0"0"-2396"0"0,0 0-666 0 0,0 0 148 0 0,0 0 115 0 0,0 0-65 0 0,0 0-263 0 0,0 0-340 0 0,0 0-250 0 0,0 0-143 0 0,0 0-91 0 0,0 0-53 0 0,0 0-54 0 0,-1-10-59 0 0,-3-32-48 0 0,4 41-488 0 0,0 0-1 0 0,-1 0 0 0 0,1 0 0 0 0,0 0 0 0 0,-1-1 0 0 0,1 1 0 0 0,-1 0 1 0 0,1 0-1 0 0,-1 0 0 0 0,1 0 0 0 0,-1 0 0 0 0,0 0 0 0 0,1 1 1 0 0,-1-1-1 0 0,0 0 0 0 0,0 0 0 0 0,0 0 0 0 0,0 1 0 0 0,0-1 1 0 0,0 0-1 0 0,0 1 0 0 0,0-1 0 0 0,0 1 0 0 0,0-1 0 0 0,0 1 1 0 0,0 0-1 0 0,0-1 0 0 0,0 1 0 0 0,0 0 0 0 0,0 0 0 0 0,-1 0 1 0 0,1 0-1 0 0,0 0 0 0 0,0 0 0 0 0,0 0 0 0 0,0 0 0 0 0,-1 0 1 0 0,1 0-1 0 0,0 1 0 0 0,-1-1-75 0 0,-3 1 502 0 0,-56 9 808 0 0,52-5-1290 0 0,2-2 19 0 0,0 0 0 0 0,0 0 0 0 0,1 0-1 0 0,-1 1 1 0 0,1 1 0 0 0,0-1-1 0 0,0 1 1 0 0,0 0 0 0 0,0 0 0 0 0,1 0-1 0 0,0 1 1 0 0,0 0 0 0 0,1 0-1 0 0,-1 0 1 0 0,2 1 0 0 0,-1 0 0 0 0,-2 5-39 0 0,6-8 6 0 0,0 1 1 0 0,0 0 0 0 0,0-1 0 0 0,1 1-1 0 0,-1 0 1 0 0,1 0 0 0 0,0-1 0 0 0,1 1-1 0 0,-1-1 1 0 0,1 1 0 0 0,0-1-1 0 0,0 0 1 0 0,0 0 0 0 0,1 0 0 0 0,-1 0-1 0 0,1 0 1 0 0,0 0 0 0 0,0-1 0 0 0,1 1-1 0 0,-1-1 1 0 0,0 0 0 0 0,1 0 0 0 0,0 0-1 0 0,3 1-6 0 0,38 46 81 0 0,-40-40 7 0 0,-1 0 1 0 0,0 0-1 0 0,0 1 0 0 0,-1 0 0 0 0,-1-1 1 0 0,0 1-1 0 0,0 0 0 0 0,-1 0 0 0 0,0 1 0 0 0,-1-1 1 0 0,-1 0-1 0 0,1 0 0 0 0,-2 3-88 0 0,-1-7 40 0 0,0 0 0 0 0,0 0 0 0 0,-1 0 0 0 0,0-1 0 0 0,0 0-1 0 0,-1 1 1 0 0,1-2 0 0 0,-1 1 0 0 0,-1 0 0 0 0,1-1 0 0 0,-1 0 0 0 0,0-1-1 0 0,0 1 1 0 0,0-1 0 0 0,0 0 0 0 0,-1 0 0 0 0,0-1 0 0 0,0 0 0 0 0,-6 2-40 0 0,-1 0-7 0 0,0-1 1 0 0,-1 0-1 0 0,1-1 1 0 0,-1-1-1 0 0,0 0 0 0 0,0-1 1 0 0,0 0-1 0 0,1-2 1 0 0,-1 0-1 0 0,-5-1 7 0 0,17 1-76 0 0,0 0-1 0 0,1 0 0 0 0,-1 0 0 0 0,1-1 0 0 0,0 1 1 0 0,-1-1-1 0 0,1 1 0 0 0,0-1 0 0 0,0 0 0 0 0,0 0 1 0 0,0 0-1 0 0,0 0 0 0 0,0 0 0 0 0,1-1 1 0 0,-1 1-1 0 0,1-1 0 0 0,0 1 0 0 0,-1-1 0 0 0,1 1 1 0 0,0-1-1 0 0,1 1 0 0 0,-1-1 0 0 0,0 0 1 0 0,1 0-1 0 0,-1 1 0 0 0,1-1 0 0 0,0-1 77 0 0,-2-24-4413 0 0,6 3-5069 0 0,1 14-3274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371 509 2649 0 0,'0'0'1623'0'0,"0"0"-50"0"0,0 0 106 0 0,0 0 212 0 0,0 0 107 0 0,0 0-111 0 0,0 0-266 0 0,0 0-324 0 0,0 0-250 0 0,0 0-163 0 0,2-1-96 0 0,-2 1-612 0 0,1-1 0 0 0,0 1 0 0 0,-1 0-1 0 0,1-1 1 0 0,-1 1 0 0 0,1-1 0 0 0,-1 1-1 0 0,1-1 1 0 0,-1 1 0 0 0,1-1-1 0 0,-1 1 1 0 0,1-1 0 0 0,-1 1 0 0 0,1-1-1 0 0,-1 0 1 0 0,0 1 0 0 0,0-1 0 0 0,1 0-1 0 0,-1 1 1 0 0,0-1 0 0 0,0 0 0 0 0,0 1-1 0 0,1-1 1 0 0,-1 0 0 0 0,0 1-1 0 0,0-1 1 0 0,0 0 0 0 0,0 1 0 0 0,-1-1-1 0 0,1 0 1 0 0,0 1 0 0 0,0-1 0 0 0,0 0-1 0 0,0 1 1 0 0,-1-1 0 0 0,1 0-1 0 0,0 1 1 0 0,-1-1 0 0 0,1 0 0 0 0,0 1-1 0 0,-1-1 1 0 0,1 1 0 0 0,-1-1 0 0 0,1 1-1 0 0,-1-1-175 0 0,-15-7-15 0 0,4 5 118 0 0,-1 1-1 0 0,0 0 1 0 0,0 0 0 0 0,0 2 0 0 0,0 0 0 0 0,0 0 0 0 0,0 1 0 0 0,0 1-1 0 0,0 0 1 0 0,0 1 0 0 0,0 0 0 0 0,1 1 0 0 0,-1 0 0 0 0,1 1 0 0 0,0 1-1 0 0,-2 1-102 0 0,10-5 10 0 0,1-1-1 0 0,0 1 1 0 0,0 0-1 0 0,0 0 1 0 0,0 0-1 0 0,0 1 0 0 0,1-1 1 0 0,-1 1-1 0 0,1-1 1 0 0,-1 1-1 0 0,1 0 1 0 0,0 0-1 0 0,0 0 0 0 0,0 0 1 0 0,1 0-1 0 0,-1 0 1 0 0,1 1-1 0 0,-1-1 0 0 0,1 1 1 0 0,0-1-1 0 0,1 1 1 0 0,-1-1-1 0 0,1 1 1 0 0,-1-1-1 0 0,1 1 0 0 0,0 0 1 0 0,0-1-1 0 0,0 1 1 0 0,1 0-1 0 0,0-1-9 0 0,0 1 9 0 0,1 1-1 0 0,1-1 0 0 0,-1 0 1 0 0,1 0-1 0 0,-1-1 1 0 0,1 1-1 0 0,0 0 0 0 0,0-1 1 0 0,1 0-1 0 0,-1 1 1 0 0,1-2-1 0 0,0 1 0 0 0,0 0 1 0 0,0-1-1 0 0,0 1 1 0 0,0-1-1 0 0,0 0 1 0 0,0-1-1 0 0,1 1 0 0 0,-1-1 1 0 0,1 0-1 0 0,-1 0 1 0 0,1 0-1 0 0,0 0 0 0 0,-1-1 1 0 0,1 0-1 0 0,2 0-8 0 0,11 4 7 0 0,68 10 345 0 0,-86-14-322 0 0,-6 12 558 0 0,-35 18-383 0 0,15-12-177 0 0,-1 2 0 0 0,2 1 0 0 0,1 1 0 0 0,1 0-1 0 0,-12 17-27 0 0,30-33-2 0 0,-5 4 5 0 0,1 1 1 0 0,1 0-1 0 0,-1 0 1 0 0,2 0 0 0 0,0 1-1 0 0,0 1 1 0 0,1-1-1 0 0,0 1 1 0 0,1 0-1 0 0,1 0 1 0 0,0 0-1 0 0,1 1 1 0 0,0-1 0 0 0,1 1-1 0 0,1 3-3 0 0,3-11 12 0 0,0 1-1 0 0,1-1 1 0 0,0 1-1 0 0,0-1 1 0 0,1 0-1 0 0,-1 0 1 0 0,1-1-1 0 0,1 1 1 0 0,-1-1 0 0 0,1 0-1 0 0,0 0 1 0 0,0 0-1 0 0,0-1 1 0 0,1 0-1 0 0,-1 0 1 0 0,1 0-1 0 0,0-1 1 0 0,0 1-1 0 0,1-1 1 0 0,-1-1 0 0 0,1 0-1 0 0,-1 1 1 0 0,1-2-1 0 0,0 1 1 0 0,0-1-1 0 0,4 0-11 0 0,80 4 204 0 0,-62-47-698 0 0,-24 28 49 0 0,21-47-3582 0 0,-14 20-6122 0 0,-10 29-1636 0 0</inkml:trace>
  <inkml:trace contextRef="#ctx0" brushRef="#br0" timeOffset="796.459">273 1 3929 0 0,'0'0'2054'0'0,"0"0"-273"0"0,0 0-84 0 0,0 0 20 0 0,0 0 53 0 0,0 0-87 0 0,0 0-236 0 0,0 0-269 0 0,0 0-251 0 0,0 0-181 0 0,0 0-104 0 0,0 0-26 0 0,0 0-4 0 0,-7 0 3085 0 0,-1 88-343 0 0,-8 112-1963 0 0,-13 97-586 0 0,-1-90-453 0 0,-6 149-98 0 0,32-316-206 0 0,-27 152-1 0 0,-13-74 50 0 0,37-81-48 0 0,7-21-733 0 0,2-39-4972 0 0,0 16 362 0 0,-2 3-6843 0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1835 1157 856 0 0,'0'0'2198'0'0,"0"0"-439"0"0,0 0-20 0 0,0 0 71 0 0,0 0-59 0 0,0 0-234 0 0,0 0-320 0 0,0 0-245 0 0,0 0-140 0 0,0 0-40 0 0,0 0-8 0 0,0 0-17 0 0,3-1-1200 0 0,14-2 10504 0 0,-13 2-8824 0 0,22-34-635 0 0,-59 114 895 0 0,19-30-1163 0 0,-19 21-89 0 0,38-22-167 0 0,70-37 326 0 0,-55-22-406 0 0,2 5-530 0 0,-19 4-3046 0 0,-2-1-3549 0 0,-1 3-4925 0 0</inkml:trace>
  <inkml:trace contextRef="#ctx0" brushRef="#br0" timeOffset="-21197.569">11 122 4137 0 0,'0'0'1995'0'0,"0"0"-95"0"0,0 0-43 0 0,0 0 55 0 0,0 0 7 0 0,0 0-181 0 0,0 0-282 0 0,0 0-277 0 0,0 0-196 0 0,0 0-144 0 0,0 0-106 0 0,-2-2-80 0 0,1 1-580 0 0,0 0 0 0 0,0 0 0 0 0,1 1 0 0 0,-1-1 0 0 0,0 0-1 0 0,1 0 1 0 0,-1 0 0 0 0,1 0 0 0 0,-1 0 0 0 0,1 0 0 0 0,0 0 0 0 0,-1 0 0 0 0,1 0 0 0 0,0 0 0 0 0,0 0 0 0 0,-1 0 0 0 0,1 0 0 0 0,0 0 0 0 0,0 0 0 0 0,0 0 0 0 0,0 0 0 0 0,1 0 0 0 0,-1 0 0 0 0,0 0 0 0 0,0 0 0 0 0,1 0 0 0 0,-1 0 0 0 0,0 0 0 0 0,1 0 0 0 0,-1 0 0 0 0,1 0 0 0 0,-1 0 0 0 0,1 1 0 0 0,0-1 0 0 0,-1 0 0 0 0,1 0 0 0 0,0 0 0 0 0,-1 1 0 0 0,1-1 0 0 0,0 0 0 0 0,0 1 0 0 0,0-1 0 0 0,0 1 0 0 0,0-1 0 0 0,-1 1 0 0 0,1-1 0 0 0,0 1 0 0 0,0 0 0 0 0,0-1 0 0 0,0 1 0 0 0,0 0 0 0 0,1 0-73 0 0,1-3 59 0 0,1 1 0 0 0,-1 0 1 0 0,1 0-1 0 0,0 0 0 0 0,0 1 0 0 0,0-1 0 0 0,0 1 1 0 0,0 0-1 0 0,0 0 0 0 0,0 0 0 0 0,0 0 0 0 0,0 1 1 0 0,0 0-1 0 0,0 0 0 0 0,0 0 0 0 0,1 0 1 0 0,-1 0-1 0 0,0 1 0 0 0,0 0 0 0 0,0 0 0 0 0,0 0 1 0 0,0 1-1 0 0,0-1 0 0 0,-1 1 0 0 0,1 0 0 0 0,0 0 1 0 0,-1 0-1 0 0,1 0 0 0 0,-1 1 0 0 0,0-1 0 0 0,0 1 1 0 0,0 0-1 0 0,2 3-59 0 0,34 72 776 0 0,-34-47-655 0 0,-1-1 0 0 0,-1 1-1 0 0,-2 0 1 0 0,-1 0 0 0 0,-2 0 0 0 0,-1 0-1 0 0,-2 2-120 0 0,4-25 13 0 0,-4 28 38 0 0,-1 0 0 0 0,-1 0 0 0 0,-3-1 0 0 0,0 0 0 0 0,-2-1 0 0 0,-4 4-51 0 0,-66 109 172 0 0,76-138-221 0 0,6-9 69 0 0,0 0 0 0 0,-1 0-1 0 0,1-1 1 0 0,0 1 0 0 0,0 0 0 0 0,0 0 0 0 0,0 0 0 0 0,-1-1 0 0 0,1 1 0 0 0,0 0 0 0 0,0 0 0 0 0,-1 0-1 0 0,1 0 1 0 0,0-1 0 0 0,0 1 0 0 0,-1 0 0 0 0,1 0 0 0 0,0 0 0 0 0,0 0 0 0 0,-1 0 0 0 0,1 0 0 0 0,0 0-1 0 0,-1 0 1 0 0,1 0 0 0 0,0 0 0 0 0,0 0 0 0 0,-1 0 0 0 0,1 0 0 0 0,0 0 0 0 0,-1 0 0 0 0,1 0 0 0 0,0 0-1 0 0,0 0 1 0 0,-1 0 0 0 0,1 1 0 0 0,0-1 0 0 0,-1 0-20 0 0,4-23 18 0 0,1-1-1 0 0,0 1 1 0 0,2 0 0 0 0,1 1 0 0 0,1-1-1 0 0,0 1 1 0 0,2 1 0 0 0,0 0 0 0 0,2 0-1 0 0,6-8-17 0 0,7-17 6 0 0,15-21 0 0 0,3 1 1 0 0,4 3 0 0 0,29-31-7 0 0,-6 36-11 0 0,-68 58 11 0 0,0 1 0 0 0,0-1 0 0 0,-1 1 0 0 0,1-1-1 0 0,0 1 1 0 0,0 0 0 0 0,-1 0 0 0 0,1 0 0 0 0,0 0 0 0 0,-1 0 0 0 0,1 0-1 0 0,-1 0 1 0 0,1 0 0 0 0,-1 1 0 0 0,0-1 0 0 0,0 1 0 0 0,1-1 0 0 0,-1 1-1 0 0,0-1 1 0 0,0 1 0 0 0,0 0 0 0 0,-1-1 0 0 0,1 1 0 0 0,0 0 0 0 0,-1 0 0 0 0,1 0-1 0 0,-1 0 1 0 0,0-1 0 0 0,1 1 0 0 0,-1 0 0 0 0,0 0 0 0 0,0 0 0 0 0,0 0-1 0 0,0 0 1 0 0,-1 0 0 0 0,1 0 0 0 0,0-1 0 0 0,-1 1 0 0 0,0 1 0 0 0,3 23-4 0 0,1 11 19 0 0,-1 1-1 0 0,-2 0 0 0 0,-1 0 0 0 0,-2-1 0 0 0,-2 1 0 0 0,-7 26-14 0 0,-41 73 0 0 0,36-98-8 0 0,17-38-3 0 0,0-1 13 0 0,0 0-8 0 0,0 0 1 0 0,0-1 8 0 0,1-8-8 0 0,1-1 1 0 0,0 1-1 0 0,1 0 0 0 0,0-1 1 0 0,0 1-1 0 0,1 1 1 0 0,0-1-1 0 0,0 0 1 0 0,1 1-1 0 0,4-6 5 0 0,1-3-6 0 0,163-221-28 0 0,-29 47 54 0 0,-127 172-48 0 0,-13 37 14 0 0,-37 129 68 0 0,-16 81 80 0 0,45-208-124 0 0,-1 1 1 0 0,-1-1 0 0 0,0-1-1 0 0,-1 1 1 0 0,-1-1 0 0 0,-10 16-11 0 0,5-9-190 0 0,13-25 102 0 0,0-1-52 0 0,0 0-76 0 0,7-19-2507 0 0,17-11-2120 0 0,-10 9-4889 0 0,-9 13-1724 0 0</inkml:trace>
  <inkml:trace contextRef="#ctx0" brushRef="#br0" timeOffset="-20790.469">895 291 12675 0 0,'0'0'1581'0'0,"0"0"-495"0"0,0 0-109 0 0,0 0 160 0 0,0 0 111 0 0,0 0-22 0 0,0 0-134 0 0,0 0-124 0 0,0 0-66 0 0,0 0-86 0 0,0 0-63 0 0,0 0-53 0 0,0 0-59 0 0,14 3-41 0 0,108 16 1209 0 0,37-12-215 0 0,-73 5-1410 0 0,-89-14-4962 0 0,-13 0-7354 0 0,11 2 621 0 0</inkml:trace>
  <inkml:trace contextRef="#ctx0" brushRef="#br0" timeOffset="-20501.351">884 505 9002 0 0,'0'0'3902'0'0,"0"0"-1433"0"0,0 0-804 0 0,0 0-256 0 0,0 0-182 0 0,0 0-190 0 0,0 0-143 0 0,0 0-124 0 0,0 0-45 0 0,0 0-17 0 0,0 0-29 0 0,0 0-39 0 0,0 0-40 0 0,13 7-40 0 0,43 23-43 0 0,22-23 726 0 0,121-14 244 0 0,-117 3-1689 0 0,-76-5-1574 0 0,-5 8-2616 0 0,0 0-4138 0 0,-1 1-2255 0 0</inkml:trace>
  <inkml:trace contextRef="#ctx0" brushRef="#br0" timeOffset="-20133.459">885 788 7738 0 0,'0'0'3887'0'0,"0"0"-1364"0"0,0 0-778 0 0,0 0-236 0 0,0 0-174 0 0,0 0-133 0 0,0 0-151 0 0,0 0-158 0 0,0 0-71 0 0,0 0-27 0 0,0 0-12 0 0,0 0-21 0 0,0 0-47 0 0,6 4-64 0 0,60 14 1449 0 0,139-18-855 0 0,-132-16-3279 0 0,-50 9-1220 0 0,0-2-3458 0 0,-12 5-5523 0 0</inkml:trace>
  <inkml:trace contextRef="#ctx0" brushRef="#br0" timeOffset="-4198.477">2088 0 0 0 0,'0'0'423'0'0,"18"3"3974"0"0,-14-2 1647 0 0,-3 0 4962 0 0,-8 2-7616 0 0,-27-4-2750 0 0,-114-2 588 0 0,-41 33-213 0 0,132-19-429 0 0,36 3-365 0 0,-12 1 466 0 0,33-15-642 0 0,0 0 11 0 0,-36 12 498 0 0,31-9-434 0 0,4-2-113 0 0,1-1 1 0 0,-1 0 0 0 0,1 0 0 0 0,-1 1 0 0 0,1-1 0 0 0,0 0 0 0 0,-1 1 0 0 0,1-1 0 0 0,-1 0 0 0 0,1 1 0 0 0,0-1 0 0 0,0 1 0 0 0,-1-1 0 0 0,1 0 0 0 0,0 1 0 0 0,0-1 0 0 0,-1 1 0 0 0,1-1 0 0 0,0 1 0 0 0,0-1-1 0 0,0 1 1 0 0,0-1 0 0 0,0 1 0 0 0,0-1 0 0 0,0 1 0 0 0,-1-1 0 0 0,2 1 0 0 0,-1-1 0 0 0,0 1 0 0 0,0-1 0 0 0,0 1 0 0 0,0-1 0 0 0,0 1 0 0 0,0-1 0 0 0,0 1 0 0 0,1-1 0 0 0,-1 0 0 0 0,0 1 0 0 0,0-1 0 0 0,1 1-1 0 0,-1-1 1 0 0,0 1 0 0 0,1-1 0 0 0,-1 0 0 0 0,0 1 0 0 0,1-1 0 0 0,-1 0 0 0 0,0 1 0 0 0,1-1 0 0 0,-1 0 0 0 0,1 0 0 0 0,-1 1 0 0 0,1-1 0 0 0,-1 0 0 0 0,1 0 0 0 0,-1 0 0 0 0,1 0 0 0 0,-1 0 0 0 0,1 1-1 0 0,-1-1 1 0 0,1 0 0 0 0,-1 0 0 0 0,1 0 0 0 0,-1 0 0 0 0,1 0 0 0 0,-1-1 0 0 0,1 1 0 0 0,-1 0 0 0 0,1 0-8 0 0,132 102 157 0 0,44-8 123 0 0,-118-59-149 0 0,-53-27-19 0 0,-6-8-116 0 0,0 0 11 0 0,0 0-9 0 0,0 0 10 0 0,0 0 12 0 0,0 0-4 0 0,0 0-4 0 0,0 0 8 0 0,0 0-1 0 0,0 0-3 0 0,0 0-17 0 0,0 0 21 0 0,0 0-7 0 0,0 0 0 0 0,0 0-2 0 0,0 0 2 0 0,0 0 1 0 0,0 0 11 0 0,0 0-6 0 0,0 0-9 0 0,0 0-15 0 0,0 0 14 0 0,0 0 1 0 0,0 0-5 0 0,0 0-6 0 0,0 0 11 0 0,0 0-3 0 0,0 0-8 0 0,0 0 9 0 0,0 0-14 0 0,0 0-4 0 0,0 0 16 0 0,-8 15 80 0 0,-200 146 13 0 0,115-97-78 0 0,-38 39 100 0 0,115-75-141 0 0,16-27 32 0 0,0-1 6 0 0,0 0-18 0 0,0 0 5 0 0,0 0-2 0 0,0 0-17 0 0,0 0 14 0 0,0 0-5 0 0,0 0 4 0 0,0 0 19 0 0,0 0-19 0 0,0 0-3 0 0,0 0 15 0 0,0 0-5 0 0,0 0-8 0 0,0 0 4 0 0,0 0-8 0 0,0 0-5 0 0,0 0 15 0 0,0 0 5 0 0,0 0 6 0 0,0 0-3 0 0,0 0-16 0 0,0 0 0 0 0,0 0 11 0 0,0 0-14 0 0,0 0 6 0 0,0 0-11 0 0,0 0 16 0 0,0 0-10 0 0,0 0 13 0 0,0 0-11 0 0,0 0 0 0 0,0 0 16 0 0,0 0 0 0 0,0 0-12 0 0,0 0 5 0 0,0 0-17 0 0,0 0 11 0 0,0 0-10 0 0,0 0 7 0 0,0 0 20 0 0,0 0-8 0 0,0 0-13 0 0,0 0 0 0 0,0 0 10 0 0,0 0 0 0 0,0 0-6 0 0,0 0 16 0 0,0 0 10 0 0,0 0-16 0 0,0 0-15 0 0,0 0-12 0 0,0 0-8 0 0,0 0 11 0 0,0 0 19 0 0,0 0 8 0 0,0 0 15 0 0,0 0-5 0 0,0 0-16 0 0,0 0-20 0 0,0 0 13 0 0,0 0-10 0 0,0 0 5 0 0,0 0 8 0 0,0 0-4 0 0,0 0 4 0 0,0 0-2 0 0,0 0 18 0 0,0 0-1 0 0,0 0-6 0 0,0 0-26 0 0,0 0-16 0 0,0 0 17 0 0,0 0 8 0 0,0 0 28 0 0,0 0-24 0 0,19 4-42 0 0,140 10 211 0 0,55 1 45 0 0,-154-8-111 0 0,44 1-94 0 0,-125-10-4792 0 0,-7 0-6543 0 0,20 2-1413 0 0</inkml:trace>
  <inkml:trace contextRef="#ctx0" brushRef="#br0" timeOffset="-955.542">1833 895 0 0 0,'0'0'403'0'0,"0"0"554"0"0,0 0 262 0 0,0 0 23 0 0,0 0-107 0 0,0 0-146 0 0,0 0-46 0 0,0 0 73 0 0,0 0 129 0 0,0 0 116 0 0,15 3 5888 0 0,-11-2 2858 0 0,-4 14-11476 0 0,0-9-2445 0 0,0-1-3619 0 0,0-2-4440 0 0</inkml:trace>
  <inkml:trace contextRef="#ctx0" brushRef="#br0" timeOffset="2541.165">2146 218 2985 0 0,'0'0'1504'0'0,"0"0"-16"0"0,0 0 91 0 0,0 0 166 0 0,0 0 62 0 0,0 0-87 0 0,0 0-225 0 0,0 0-304 0 0,0 0-237 0 0,0 0-110 0 0,0 0-35 0 0,0 0-22 0 0,0 0-45 0 0,0-7-65 0 0,-3-30 438 0 0,33 3 2454 0 0,-26 32-3530 0 0,1 1 1 0 0,0-1-1 0 0,-1 1 0 0 0,1 0 0 0 0,0 1 0 0 0,0-1 0 0 0,0 1 0 0 0,0 0 0 0 0,-1 0 0 0 0,1 1 1 0 0,0-1-1 0 0,0 1 0 0 0,0 0 0 0 0,-1 0 0 0 0,1 0 0 0 0,0 1 0 0 0,-1 0 0 0 0,0 0 0 0 0,1 0 1 0 0,-1 0-1 0 0,0 1 0 0 0,0 0 0 0 0,1 0-39 0 0,2 8 60 0 0,-1 0 1 0 0,0 0-1 0 0,-1 0 1 0 0,0 1-1 0 0,-1 0 1 0 0,0 0 0 0 0,-1 0-1 0 0,0 0 1 0 0,-1 0-1 0 0,0 1 1 0 0,-1-1-1 0 0,-1 1 1 0 0,0 9-61 0 0,1 5 67 0 0,-1 0 1 0 0,-2 0-1 0 0,-1 0 0 0 0,-1 0 1 0 0,-1 0-1 0 0,-1 0 1 0 0,-2 0-68 0 0,-49 143 263 0 0,46-155 96 0 0,12-28 432 0 0,10-30-313 0 0,73-129-279 0 0,-58 126-142 0 0,-17 26-48 0 0,1 1 0 0 0,0 0 0 0 0,2 1 0 0 0,0 1 0 0 0,1 0 0 0 0,1 0 0 0 0,1 1 0 0 0,0 1 0 0 0,16-12-9 0 0,30 8-58 0 0,-45 55 87 0 0,-11 193 24 0 0,-25-126-29 0 0,4-52-80 0 0,16-52 58 0 0,0 1 0 0 0,0-1-1 0 0,0 1 1 0 0,-1-1 0 0 0,1 1-1 0 0,0 0 1 0 0,0-1 0 0 0,0 1-1 0 0,0-1 1 0 0,-1 1 0 0 0,1 0-1 0 0,0-1 1 0 0,0 1 0 0 0,-1 0-1 0 0,1-1 1 0 0,0 1 0 0 0,-1 0-1 0 0,1-1 1 0 0,0 1 0 0 0,-1 0-1 0 0,1 0 1 0 0,0-1 0 0 0,-1 1-1 0 0,1 0 1 0 0,-1 0 0 0 0,1 0-1 0 0,0 0 1 0 0,-1 0 0 0 0,1-1-1 0 0,-1 1 1 0 0,1 0 0 0 0,-1 0-1 0 0,1 0 1 0 0,-1 0 0 0 0,1 0-1 0 0,0 0 1 0 0,-1 0 0 0 0,1 0-1 0 0,-1 1 1 0 0,1-1 0 0 0,-1 0-1 0 0,1 0 1 0 0,0 0 0 0 0,-1 0 0 0 0,1 1-1 0 0,-1-1 1 0 0,1 0 0 0 0,0 0-1 0 0,-1 1 1 0 0,1-1 0 0 0,0 0-1 0 0,-1 0 1 0 0,1 1 0 0 0,0-1-1 0 0,0 0 1 0 0,-1 1 0 0 0,1-1-1 0 0,0 1 1 0 0,0-1 0 0 0,-1 0-1 0 0,1 1 1 0 0,0-1 0 0 0,0 1-1 0 0,0-1 1 0 0,0 1 0 0 0,0-1-1 0 0,0 1-1 0 0,3-19 0 0 0,0 0 0 0 0,2 1 0 0 0,0-1-1 0 0,1 1 1 0 0,1 0 0 0 0,0 1 0 0 0,1 0 0 0 0,1 0-1 0 0,1 1 1 0 0,0 0 0 0 0,1 0 0 0 0,0 1-1 0 0,1 1 1 0 0,9-8 0 0 0,4-9 27 0 0,105-110-79 0 0,-88 100 54 0 0,-42 40-13 0 0,0 0 23 0 0,0 0 19 0 0,0 0-39 0 0,0 11-70 0 0,-58 121 124 0 0,47-92-28 0 0,2 0 0 0 0,2 0 0 0 0,1 0 0 0 0,2 1 0 0 0,2 0 0 0 0,2 19-18 0 0,2-58-1219 0 0,0-3-3697 0 0,-1 0-6346 0 0,-1 1-917 0 0</inkml:trace>
  <inkml:trace contextRef="#ctx0" brushRef="#br0" timeOffset="3287.381">2958 836 2016 0 0,'0'0'1722'0'0,"0"0"227"0"0,0 0 298 0 0,0 0 75 0 0,0 0-190 0 0,0 0-344 0 0,0 0-346 0 0,0 0-287 0 0,0 0-188 0 0,0 0-114 0 0,0 0-99 0 0,0 0-55 0 0,0 0-19 0 0,4-5-65 0 0,9-14-55 0 0,-5 12 6926 0 0,-9 16-6935 0 0,-65 54-127 0 0,36-7-273 0 0,20 9-73 0 0,12-62-54 0 0,1-1 1 0 0,0 0 0 0 0,0 0 0 0 0,0 0 0 0 0,0-1 0 0 0,1 1 0 0 0,-1-1 0 0 0,0 0 0 0 0,1 1-1 0 0,-1-1 1 0 0,0-1 0 0 0,1 1 0 0 0,-1 0 0 0 0,1-1 0 0 0,0 0 0 0 0,-1 0 0 0 0,1 0 0 0 0,-1 0 0 0 0,1-1-1 0 0,-1 1 1 0 0,1-1 0 0 0,-1 0 0 0 0,1 0 0 0 0,-1 0 0 0 0,0 0 0 0 0,1-1 0 0 0,-1 0-25 0 0,29-34-420 0 0,-29 19-3284 0 0,-3-3-5023 0 0,0 16-3308 0 0</inkml:trace>
  <inkml:trace contextRef="#ctx0" brushRef="#br0" timeOffset="3901.454">3069 483 6713 0 0,'0'0'3178'0'0,"0"0"-1026"0"0,0 0-396 0 0,0 0-4 0 0,0 0-66 0 0,0 0-182 0 0,0 0-259 0 0,0 0-241 0 0,0 0-145 0 0,0 0-82 0 0,0 0-65 0 0,0 0-64 0 0,0 0-61 0 0,-4-1-53 0 0,-17 1 782 0 0,-11 37 1201 0 0,32-36-2429 0 0,0-1-14 0 0,0 0 0 0 0,0 0-1 0 0,0 0-21 0 0,0 0-13 0 0,0 0-15 0 0,0 0-14 0 0,0 0 2 0 0,0 0 14 0 0,0 0-8 0 0,0 0 1 0 0,29-15 681 0 0,-116 66 523 0 0,97-51-609 0 0,-5 8-9530 0 0,-5-5-3288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13 470 0 0 0,'0'0'1927'0'0,"0"0"514"0"0,0 0 151 0 0,0 0 21 0 0,0 0 34 0 0,0 0-191 0 0,0 0-322 0 0,0 0-379 0 0,0 0-364 0 0,0 0-297 0 0,0 0-249 0 0,-2-6-179 0 0,-6-19-121 0 0,5 19-66 0 0,3 6-35 0 0,22 60 2578 0 0,30 23-1709 0 0,53 79-517 0 0,-80-137-624 0 0,-21-27-4681 0 0,-4-10-310 0 0,0 6-3060 0 0,0 2-3814 0 0</inkml:trace>
  <inkml:trace contextRef="#ctx0" brushRef="#br0" timeOffset="276.867">260 374 7738 0 0,'0'0'2527'0'0,"0"0"-329"0"0,0 0-137 0 0,0 0-179 0 0,0 0-184 0 0,0 0-334 0 0,0 0-389 0 0,0 0-255 0 0,0 0-100 0 0,0 0 34 0 0,0 0 35 0 0,0 0-25 0 0,0 0-47 0 0,0 10-72 0 0,-1 28-46 0 0,26 25 1290 0 0,114 153-691 0 0,-139-215-1161 0 0,31 30-1064 0 0,-23-27-2810 0 0,0-2-3544 0 0,-4-2-4880 0 0</inkml:trace>
  <inkml:trace contextRef="#ctx0" brushRef="#br0" timeOffset="1078.468">706 698 4681 0 0,'0'0'1802'0'0,"0"0"-677"0"0,0 0 9 0 0,0 0 437 0 0,0 0 281 0 0,0 0 17 0 0,0 0-196 0 0,0 0-191 0 0,0 0-136 0 0,0 0-85 0 0,0 0-62 0 0,0 0-100 0 0,33-12-131 0 0,105-39-138 0 0,-76 16 451 0 0,-18-26 629 0 0,-24 18-820 0 0,-3 66-904 0 0,-5 1-157 0 0,-1 1 1 0 0,0 0-1 0 0,-2 0 0 0 0,-1 1 0 0 0,-1 0 0 0 0,-1 0 0 0 0,-2 1 0 0 0,0-1 0 0 0,-2 1 0 0 0,-1 0 0 0 0,-1 5-29 0 0,2 24 48 0 0,-3 0 0 0 0,-3 0-1 0 0,-1 0 1 0 0,-8 22-48 0 0,-39 127 40 0 0,52-203-32 0 0,-1-1 0 0 0,0 1 0 0 0,1 0 0 0 0,-1-1 0 0 0,0 1 0 0 0,0-1 0 0 0,0 1 0 0 0,0-1 0 0 0,0 0 0 0 0,-1 1-1 0 0,1-1 1 0 0,0 0 0 0 0,0 0 0 0 0,-1 0 0 0 0,1 0 0 0 0,-1 0 0 0 0,1 0 0 0 0,-1 0 0 0 0,1-1 0 0 0,-1 1 0 0 0,0 0 0 0 0,1-1 0 0 0,-1 1 0 0 0,0-1 0 0 0,0 0 0 0 0,1 1-1 0 0,-1-1 1 0 0,0 0 0 0 0,0 0 0 0 0,1 0 0 0 0,-1-1 0 0 0,0 1 0 0 0,1 0 0 0 0,-1 0 0 0 0,0-1 0 0 0,0 1 0 0 0,1-1 0 0 0,-1 0 0 0 0,1 1 0 0 0,-1-1 0 0 0,1 0 0 0 0,-1 0-1 0 0,1 0 1 0 0,-1 0 0 0 0,1 0 0 0 0,0-1 0 0 0,-1 1 0 0 0,1 0 0 0 0,0 0 0 0 0,0-1 0 0 0,0 1 0 0 0,0-1 0 0 0,0 1 0 0 0,0-1 0 0 0,1 1 0 0 0,-1-1 0 0 0,0 0 0 0 0,1 1-1 0 0,0-1 1 0 0,-1 0 0 0 0,1 0 0 0 0,0 0-8 0 0,-4-16 7 0 0,2 1-1 0 0,0-1 1 0 0,1 0-1 0 0,0 0 1 0 0,2 0-1 0 0,0 0 1 0 0,4-15-7 0 0,6-18 10 0 0,2 1 0 0 0,3 0 0 0 0,2 1 1 0 0,2 1-1 0 0,2 1 0 0 0,2 0 1 0 0,7-7-11 0 0,-10 20-6 0 0,1 1 0 0 0,1 0 0 0 0,2 2 0 0 0,2 1 1 0 0,0 1-1 0 0,2 2 0 0 0,1 0 0 0 0,1 2 0 0 0,1 2 0 0 0,2 0 1 0 0,4 0 5 0 0,-26 16-2 0 0,0 1 0 0 0,0 0 1 0 0,1 1-1 0 0,-1 0 0 0 0,1 1 0 0 0,0 0 1 0 0,0 1-1 0 0,0 1 0 0 0,4 0 2 0 0,-13 1 4 0 0,0 1-1 0 0,0 0 1 0 0,0 0-1 0 0,0 0 1 0 0,0 0-1 0 0,1 1 1 0 0,-1-1-1 0 0,-1 1 1 0 0,1 0-1 0 0,0 0 1 0 0,0 1-1 0 0,0-1 1 0 0,0 1-1 0 0,-1 0 1 0 0,1 0-1 0 0,-1 0 1 0 0,0 0-1 0 0,1 1 1 0 0,-1-1-1 0 0,0 1 1 0 0,0 0-1 0 0,-1 0 1 0 0,1 0-1 0 0,0 0 1 0 0,-1 0-1 0 0,0 1 1 0 0,0-1-1 0 0,0 1 1 0 0,0 0-1 0 0,-1-1 1 0 0,2 5-4 0 0,-1-1 18 0 0,0 1-1 0 0,-1-1 1 0 0,0 1-1 0 0,0-1 1 0 0,-1 1-1 0 0,1-1 1 0 0,-2 1 0 0 0,1 0-1 0 0,-1-1 1 0 0,0 1-1 0 0,-1-1 1 0 0,0 1-1 0 0,0-1 1 0 0,-1 0 0 0 0,1 0-1 0 0,-2 0 1 0 0,1 0-1 0 0,-1 0 1 0 0,-1 1-18 0 0,-95 113 295 0 0,87-107-260 0 0,-2 0-36 0 0,0-1-1 0 0,-1 0 1 0 0,0 0-1 0 0,-1-2 1 0 0,0 0-1 0 0,-1-1 1 0 0,0-1 0 0 0,0-1-1 0 0,-1 0 1 0 0,0-1-1 0 0,-1-1 1 0 0,-18 3 1 0 0,-27-12-419 0 0,65 1 240 0 0,-1-1 0 0 0,1 1 1 0 0,-1 0-1 0 0,1-1 0 0 0,0 1 0 0 0,-1 0 0 0 0,1-1 0 0 0,1 1 1 0 0,-1-1-1 0 0,0 1 0 0 0,0 0 0 0 0,1-1 0 0 0,0 1 1 0 0,-1 0-1 0 0,1-1 0 0 0,0 1 0 0 0,0 0 0 0 0,0 0 0 0 0,0 0 1 0 0,1 0-1 0 0,-1 0 0 0 0,1 0 0 0 0,-1-1 179 0 0,19-18-6083 0 0,-13 14 832 0 0,1-2-7383 0 0</inkml:trace>
  <inkml:trace contextRef="#ctx0" brushRef="#br0" timeOffset="1444.336">1930 150 13859 0 0,'0'0'2219'0'0,"0"0"-379"0"0,0 0-134 0 0,0 0-117 0 0,0 0-196 0 0,0 0-282 0 0,0 0-329 0 0,0 0-180 0 0,0 0-55 0 0,0 0 5 0 0,0 0 3 0 0,0 0-54 0 0,0 0-80 0 0,0 24-92 0 0,2 170 326 0 0,-6-124-491 0 0,-3 1 0 0 0,-4-1 0 0 0,-7 25-164 0 0,14-78 7 0 0,-48 177-10 0 0,43-175-1197 0 0,9-19 465 0 0,10-11-2541 0 0,-6 7 2243 0 0,2-4-2145 0 0,0 2-2657 0 0,1-1-6241 0 0</inkml:trace>
  <inkml:trace contextRef="#ctx0" brushRef="#br0" timeOffset="2651.086">2504 514 16099 0 0,'0'0'1591'0'0,"0"0"-170"0"0,0 0-61 0 0,0 0-25 0 0,0 0-164 0 0,0 0-236 0 0,0 0-194 0 0,0 0-163 0 0,0 0-84 0 0,0 0-111 0 0,0 0-67 0 0,0 0-45 0 0,0 0-66 0 0,-28 8-23 0 0,-85 24-24 0 0,43 2 99 0 0,49-20-215 0 0,0 1 1 0 0,2 0 0 0 0,0 2 0 0 0,0 0 0 0 0,2 1 0 0 0,-14 18-43 0 0,27-29 0 0 0,0-1 1 0 0,0 0-1 0 0,1 1 0 0 0,-1 0 0 0 0,2-1 1 0 0,-1 1-1 0 0,1 1 0 0 0,0-1 0 0 0,1 0 1 0 0,-1 0-1 0 0,2 1 0 0 0,-1-1 1 0 0,1 0-1 0 0,0 3 0 0 0,1-8 3 0 0,1 1-1 0 0,0 0 1 0 0,0 0-1 0 0,0-1 1 0 0,0 1 0 0 0,1-1-1 0 0,-1 0 1 0 0,1 0 0 0 0,-1 0-1 0 0,1 0 1 0 0,0 0-1 0 0,0 0 1 0 0,0-1 0 0 0,0 1-1 0 0,0-1 1 0 0,0 0 0 0 0,0 0-1 0 0,0 0 1 0 0,0 0-1 0 0,1-1 1 0 0,-1 1 0 0 0,0-1-1 0 0,1 0 1 0 0,-1 0 0 0 0,0 0-1 0 0,0 0 1 0 0,1-1-1 0 0,-1 1 1 0 0,0-1 0 0 0,0 0-1 0 0,1 0 1 0 0,-1 0 0 0 0,3-1-3 0 0,12-5 59 0 0,0 0-1 0 0,-1-1 1 0 0,0-1 0 0 0,-1-1 0 0 0,1 0 0 0 0,-2-1 0 0 0,1 0 0 0 0,4-6-59 0 0,-18 15 6 0 0,34-28 128 0 0,-1-2 1 0 0,-1-1-1 0 0,-2-2 1 0 0,-1-1-1 0 0,16-28-134 0 0,-18 23 62 0 0,-28 41-26 0 0,-1 0 6 0 0,-1 19-112 0 0,-30 113 100 0 0,30-128-31 0 0,0 1-1 0 0,0 0 1 0 0,1-1-1 0 0,-1 1 1 0 0,1 0-1 0 0,0 0 1 0 0,1-1-1 0 0,-1 1 1 0 0,1 0-1 0 0,0-1 1 0 0,0 1-1 0 0,0-1 1 0 0,0 1-1 0 0,1-1 1 0 0,0 1-1 0 0,0-1 1 0 0,0 0 0 0 0,0 0-1 0 0,1 0 1 0 0,0 0-1 0 0,0 0 1 0 0,0-1-1 0 0,0 1 1 0 0,0-1-1 0 0,1 0 1 0 0,0 0-1 0 0,-1 0 1 0 0,1 0-1 0 0,0-1 1 0 0,0 1-1 0 0,1-1 1 0 0,-1 0-1 0 0,0-1 1 0 0,1 1-1 0 0,-1-1 1 0 0,5 1 1 0 0,11-4 25 0 0,0-1 0 0 0,0 0 1 0 0,-1-2-1 0 0,0 0 0 0 0,0-2 0 0 0,0 0 0 0 0,0-1 1 0 0,-1-1-1 0 0,-1 0 0 0 0,1-2 0 0 0,-2 0 1 0 0,1 0-1 0 0,-2-2 0 0 0,1 0 0 0 0,6-9-25 0 0,-17 18 10 0 0,52-43 102 0 0,-33 25-41 0 0,1 1 0 0 0,0 1 1 0 0,2 1-1 0 0,0 1 0 0 0,2 2 0 0 0,0 0 1 0 0,28-10-72 0 0,-55 26 2 0 0,0 0-1 0 0,-1 0 1 0 0,1 0 0 0 0,0-1 0 0 0,0 2 0 0 0,0-1 0 0 0,-1 0 0 0 0,1 0 0 0 0,0 0 0 0 0,0 1-1 0 0,0-1 1 0 0,-1 1 0 0 0,1 0 0 0 0,0-1 0 0 0,-1 1 0 0 0,1 0 0 0 0,0 0 0 0 0,-1 0-1 0 0,1 0 1 0 0,-1 0 0 0 0,0 1 0 0 0,1-1 0 0 0,-1 0 0 0 0,0 0 0 0 0,0 1 0 0 0,1-1-1 0 0,-1 1 1 0 0,-1-1 0 0 0,1 1 0 0 0,0 0 0 0 0,0-1 0 0 0,0 1 0 0 0,-1 0 0 0 0,1 1-2 0 0,14 64 41 0 0,-15-54-32 0 0,1 0 1 0 0,-1-1-1 0 0,-1 1 0 0 0,-1-1 0 0 0,1 1 0 0 0,-2-1 1 0 0,0 0-1 0 0,0 1 0 0 0,-1-1 0 0 0,-1-1 0 0 0,-3 7-9 0 0,5-11-3 0 0,0-1 0 0 0,-1 0 0 0 0,0 0 0 0 0,0 0 0 0 0,0-1 0 0 0,-1 1 0 0 0,1-1 0 0 0,-2 0 0 0 0,1 0 0 0 0,0-1 0 0 0,-1 0 0 0 0,0 0 0 0 0,0 0 0 0 0,0 0 0 0 0,0-1 0 0 0,-1 0 0 0 0,1 0 0 0 0,-1-1 0 0 0,1 0 0 0 0,-1 0 0 0 0,0-1 0 0 0,0 1 0 0 0,0-2 0 0 0,-1 1 3 0 0,2-1-16 0 0,5 1-8 0 0,-1-1 0 0 0,1 1 0 0 0,-1-1 0 0 0,0 0-1 0 0,1 1 1 0 0,-1-1 0 0 0,0 0 0 0 0,0 0 0 0 0,1 0 0 0 0,-1 0 0 0 0,0-1 0 0 0,1 1 0 0 0,-1 0 0 0 0,0-1 0 0 0,1 1 0 0 0,-1-1 0 0 0,1 1 0 0 0,-1-1 0 0 0,1 0 0 0 0,-1 0 0 0 0,1 0 0 0 0,-1 0 0 0 0,1 0 0 0 0,0 0 0 0 0,-1 0 0 0 0,1 0 0 0 0,0 0 0 0 0,0-1 0 0 0,0 1 0 0 0,0 0 0 0 0,0-1 0 0 0,0 1 0 0 0,0-1 0 0 0,1 1 0 0 0,-1-1 0 0 0,0 1 0 0 0,1-1 0 0 0,-1 0 0 0 0,1 1 0 0 0,0-1 0 0 0,-1 0 0 0 0,1 0 24 0 0,2-1-16 0 0,-1 0-1 0 0,1 0 1 0 0,-1 0-1 0 0,1 1 1 0 0,0-1 0 0 0,0 0-1 0 0,0 1 1 0 0,1-1-1 0 0,-1 1 1 0 0,0 0 0 0 0,1-1-1 0 0,0 1 1 0 0,-1 1 0 0 0,1-1-1 0 0,0 0 1 0 0,0 1-1 0 0,0-1 1 0 0,0 1 0 0 0,1 0-1 0 0,-1 0 1 0 0,0 0 0 0 0,0 0-1 0 0,1 1 1 0 0,-1-1-1 0 0,0 1 1 0 0,1 0 0 0 0,-1 0-1 0 0,0 0 1 0 0,1 1-1 0 0,-1-1 1 0 0,0 1 0 0 0,1-1-1 0 0,-1 1 1 0 0,1 1 16 0 0,6-2-13 0 0,87 32 67 0 0,-74-29 8 0 0,-7-1 39 0 0,2 0 0 0 0,-1 0 0 0 0,0-2 0 0 0,0 0 0 0 0,0-1 0 0 0,0-1 0 0 0,14-3-101 0 0,-5-2 111 0 0,-1-1 0 0 0,0-2-1 0 0,0 0 1 0 0,-1-2 0 0 0,0 0-1 0 0,-1-2 1 0 0,-1 0 0 0 0,0-2-1 0 0,-1 0 1 0 0,-1-2 0 0 0,11-11-111 0 0,-1-5 52 0 0,-1-1-1 0 0,-2-1 1 0 0,-1-1 0 0 0,-2-2-1 0 0,-2 0 1 0 0,-2-1 0 0 0,-1-1-1 0 0,10-37-51 0 0,-24 62 6 0 0,0 0 0 0 0,-2 0 0 0 0,0 0-1 0 0,0 0 1 0 0,-2-1 0 0 0,0 1 0 0 0,-1-1 0 0 0,0 1-1 0 0,-2-4-5 0 0,1 18-2 0 0,0 1-1 0 0,0-1 0 0 0,0 0 0 0 0,0 0 1 0 0,-1 1-1 0 0,1-1 0 0 0,0 1 1 0 0,-1-1-1 0 0,0 1 0 0 0,1 0 0 0 0,-1-1 1 0 0,1 1-1 0 0,-1 0 0 0 0,0 0 1 0 0,0 0-1 0 0,0 0 0 0 0,0 0 0 0 0,0 1 1 0 0,0-1-1 0 0,0 1 0 0 0,0-1 1 0 0,0 1-1 0 0,0 0 0 0 0,0 0 0 0 0,0-1 1 0 0,0 1-1 0 0,0 1 0 0 0,0-1 1 0 0,0 0-1 0 0,0 0 0 0 0,0 1 0 0 0,0 0 1 0 0,0-1-1 0 0,0 1 0 0 0,0 0 1 0 0,0 0-1 0 0,0 0 0 0 0,1 0 0 0 0,-1 0 1 0 0,0 0-1 0 0,1 0 0 0 0,-1 1 0 0 0,0-1 1 0 0,1 0-1 0 0,0 1 0 0 0,-1 0 1 0 0,1-1-1 0 0,0 1 0 0 0,0 0 0 0 0,0 0 1 0 0,0-1-1 0 0,0 1 0 0 0,0 2 3 0 0,-11 18 8 0 0,1 1-1 0 0,1 0 0 0 0,1 0 0 0 0,1 1 1 0 0,1 1-1 0 0,1-1 0 0 0,2 1 0 0 0,0 0 1 0 0,2 0-1 0 0,0 0 0 0 0,2 0 0 0 0,1 1 1 0 0,1 7-8 0 0,-2-25 8 0 0,32 223 264 0 0,-20-172-220 0 0,22 51 61 0 0,-34-110-128 0 0,0 0-1 0 0,0-1 1 0 0,1 1-1 0 0,-1 0 0 0 0,0 0 1 0 0,0 0-1 0 0,1-1 1 0 0,-1 1-1 0 0,0 0 0 0 0,0 0 1 0 0,1 0-1 0 0,-1 0 1 0 0,0 0-1 0 0,1-1 0 0 0,-1 1 1 0 0,0 0-1 0 0,1 0 0 0 0,-1 0 1 0 0,0 0-1 0 0,0 0 1 0 0,1 0-1 0 0,-1 0 0 0 0,0 0 1 0 0,1 0-1 0 0,-1 0 1 0 0,0 0-1 0 0,1 0 0 0 0,-1 0 1 0 0,0 0-1 0 0,1 1 1 0 0,-1-1-1 0 0,0 0 0 0 0,0 0 1 0 0,1 0-1 0 0,-1 0 1 0 0,0 0-1 0 0,0 1 0 0 0,1-1 1 0 0,-1 0-1 0 0,0 0 1 0 0,0 1-1 0 0,1-1 0 0 0,-1 0 1 0 0,0 0-1 0 0,0 1 0 0 0,0-1 1 0 0,0 0 15 0 0,1-25-1247 0 0,-2-29-2346 0 0,-7 19-7282 0 0,4 24-1149 0 0</inkml:trace>
  <inkml:trace contextRef="#ctx0" brushRef="#br0" timeOffset="2914.433">3575 227 10234 0 0,'0'0'3562'0'0,"0"0"-1165"0"0,0 0-495 0 0,0 0-126 0 0,0 0-146 0 0,0 0-275 0 0,0 0-345 0 0,0 0-305 0 0,0 0-237 0 0,0 0-103 0 0,0 0-7 0 0,0 0 54 0 0,0 0 52 0 0,4 3 32 0 0,5 3-319 0 0,1-1 0 0 0,0-1 0 0 0,0 0 0 0 0,1 0 0 0 0,-1-1 0 0 0,1 0 0 0 0,0 0 0 0 0,0-2 0 0 0,0 1 0 0 0,0-1 0 0 0,0-1 0 0 0,0 0 0 0 0,0-1 0 0 0,0 0-1 0 0,8-1-176 0 0,24 0 218 0 0,288-9 116 0 0,-289 23-1009 0 0,-30 12-7449 0 0,-12-19-4303 0 0</inkml:trace>
  <inkml:trace contextRef="#ctx0" brushRef="#br0" timeOffset="3162.247">4373 522 20796 0 0,'0'0'3232'0'0,"0"0"-2011"0"0,0 0-566 0 0,0 0 31 0 0,0 0 27 0 0,0 0-89 0 0,0 0-201 0 0,0 0-191 0 0,0 0-133 0 0,0 0-53 0 0,0 0-34 0 0,0 0-18 0 0,0 0-17 0 0,5 24-34 0 0,23 106-182 0 0,-26-124 441 0 0,1-1-2153 0 0,-3-1-8112 0 0,0-4-1858 0 0</inkml:trace>
  <inkml:trace contextRef="#ctx0" brushRef="#br0" timeOffset="3395.7">4444 271 14883 0 0,'0'0'4185'0'0,"0"0"-2016"0"0,0 0-385 0 0,0 0-336 0 0,0 0-400 0 0,0 0-271 0 0,0 0-305 0 0,0 0-248 0 0,0 0-200 0 0,0 0-120 0 0,0 0-56 0 0,0 0-112 0 0,0 0 8 0 0,0 0-160 0 0,-20-14-417 0 0,20 28-895 0 0,0-3-2169 0 0,0-3-9530 0 0</inkml:trace>
  <inkml:trace contextRef="#ctx0" brushRef="#br0" timeOffset="3617.109">4709 356 18172 0 0,'0'0'2084'0'0,"0"0"-443"0"0,0 0-180 0 0,0 0-126 0 0,0 0-161 0 0,0 0-243 0 0,0 0-268 0 0,0 0-198 0 0,0 0-116 0 0,0 0-102 0 0,0 0-74 0 0,0 0-46 0 0,0 0-43 0 0,-4 2 14 0 0,-7 8-99 0 0,0 0 1 0 0,1 1-1 0 0,1 0 1 0 0,0 1 0 0 0,0 0-1 0 0,2 0 1 0 0,-1 0 0 0 0,1 1-1 0 0,1 0 1 0 0,0 1 0 0 0,1 0-1 0 0,1-1 1 0 0,0 1 0 0 0,1 1-1 0 0,0-1 1 0 0,1 0 0 0 0,1 1-1 0 0,0 0 1 0 0,1 8 0 0 0,1-20 1 0 0,0 0 0 0 0,0 0 1 0 0,0 0-1 0 0,0 0 0 0 0,0 0 0 0 0,1 0 1 0 0,0 0-1 0 0,0 0 0 0 0,-1 0 0 0 0,2-1 0 0 0,-1 1 1 0 0,0-1-1 0 0,0 1 0 0 0,1-1 0 0 0,-1 0 1 0 0,1 0-1 0 0,0 0 0 0 0,0 0 0 0 0,-1-1 1 0 0,1 1-1 0 0,0-1 0 0 0,1 0 0 0 0,-1 0 1 0 0,0 0-1 0 0,0 0 0 0 0,0 0 0 0 0,1-1 0 0 0,-1 1 1 0 0,0-1-1 0 0,1 0 0 0 0,0 0-1 0 0,103-16 218 0 0,3-36-406 0 0,-108 46-761 0 0,-2 1-2663 0 0,0 2-360 0 0,0 3-8206 0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 4297 0 0,'0'0'3315'0'0,"0"0"-1221"0"0,0 0-602 0 0,0 0-30 0 0,0 0 156 0 0,0 0 75 0 0,0 0-167 0 0,0 0-323 0 0,0 0-315 0 0,0 0-206 0 0,0 0-124 0 0,13 8 2503 0 0,-2 55 172 0 0,-3 26-2228 0 0,-4 0 0 0 0,-5 59-1005 0 0,-1-34 290 0 0,2 140 220 0 0,0-253-500 0 0,0-1-4 0 0,-44-13-4192 0 0,2-40-8691 0 0,38 45 1144 0 0</inkml:trace>
  <inkml:trace contextRef="#ctx0" brushRef="#br0" timeOffset="476.357">0 161 7242 0 0,'0'0'2545'0'0,"0"0"-431"0"0,0 0-167 0 0,0 0 52 0 0,0 0-69 0 0,0 0-263 0 0,0 0-435 0 0,0 0-407 0 0,0 0-252 0 0,0 0-125 0 0,0 0-50 0 0,0 0 43 0 0,3-3 66 0 0,7-4-195 0 0,0 1-1 0 0,1 0 1 0 0,0 1 0 0 0,0 0 0 0 0,0 1 0 0 0,1 0 0 0 0,0 1-1 0 0,-1 0 1 0 0,1 0 0 0 0,0 2 0 0 0,1-1 0 0 0,5 1-312 0 0,4-2 320 0 0,169-18 1105 0 0,120-24-572 0 0,-138 9-573 0 0,-162 33-158 0 0,-17 6-3341 0 0,-31 23-3603 0 0,23-12-2845 0 0,5-3-1235 0 0</inkml:trace>
  <inkml:trace contextRef="#ctx0" brushRef="#br0" timeOffset="905.171">80 845 4809 0 0,'0'0'2711'0'0,"0"0"-761"0"0,0 0-226 0 0,0 0 163 0 0,0 0 118 0 0,0 0-93 0 0,0 0-331 0 0,0 0-414 0 0,0 0-350 0 0,0 0-245 0 0,0 0-125 0 0,0 0-14 0 0,0 0 22 0 0,-8 7 51 0 0,-24 18 56 0 0,33-24-460 0 0,0 0-1 0 0,-1 0 1 0 0,1 0-1 0 0,0 0 1 0 0,0 0-1 0 0,0 0 1 0 0,0-1-1 0 0,0 1 1 0 0,0 0-1 0 0,0 0 1 0 0,0-1-1 0 0,0 1 1 0 0,0-1-1 0 0,0 1 1 0 0,1-1-1 0 0,-1 1 1 0 0,0-1-1 0 0,0 0 1 0 0,1 1-1 0 0,-1-1 1 0 0,0 0-1 0 0,0 0 1 0 0,1 0-1 0 0,-1 0 1 0 0,0 0-1 0 0,1 0 1 0 0,-1 0-1 0 0,0-1 1 0 0,0 1-1 0 0,1 0-101 0 0,22-1 424 0 0,-1-1 0 0 0,1-1 0 0 0,0-1 0 0 0,-1-1 0 0 0,1-1 1 0 0,-2-1-1 0 0,16-7-424 0 0,242-73 1056 0 0,-79 46-1085 0 0,-157 17-3261 0 0,-32 12-971 0 0,-2 1-3902 0 0,-5 3-4574 0 0</inkml:trace>
  <inkml:trace contextRef="#ctx0" brushRef="#br0" timeOffset="1901.312">1217 415 9458 0 0,'0'0'2847'0'0,"0"0"-929"0"0,0 0-338 0 0,0 0-23 0 0,0 0-1 0 0,0 0-118 0 0,0 0-314 0 0,0 0-345 0 0,0 0-226 0 0,0 0-122 0 0,0 0-58 0 0,0 0 21 0 0,0 0-18 0 0,-9 16-31 0 0,-54 104 439 0 0,-65 100 98 0 0,128-219-885 0 0,0-1 10 0 0,0 0 10 0 0,0 0 14 0 0,8-20 236 0 0,25-33-133 0 0,2 2 0 0 0,3 1 0 0 0,39-41-134 0 0,-37 57 59 0 0,-32 46 22 0 0,12 92 154 0 0,-18-96-232 0 0,1-1-1 0 0,0 1 0 0 0,0-1 1 0 0,1 0-1 0 0,0 1 0 0 0,0-2 1 0 0,1 1-1 0 0,0 0 0 0 0,0-1 1 0 0,0 0-1 0 0,1 0 0 0 0,0-1 1 0 0,0 1-1 0 0,0-1 0 0 0,1-1 1 0 0,2 2-3 0 0,-4-5 67 0 0,0 0 1 0 0,0 0-1 0 0,0 0 1 0 0,0-1 0 0 0,0 1-1 0 0,0-2 1 0 0,0 1 0 0 0,1 0-1 0 0,-1-1 1 0 0,0 0 0 0 0,0 0-1 0 0,0 0 1 0 0,0-1 0 0 0,-1 0-1 0 0,1 0 1 0 0,0 0-1 0 0,-1-1 1 0 0,1 1 0 0 0,-1-1-1 0 0,0 0 1 0 0,0 0 0 0 0,0 0-1 0 0,0-1 1 0 0,0 0 0 0 0,2-3-68 0 0,33-31 490 0 0,-37 35-466 0 0,5-6 41 0 0,0-1-1 0 0,-1 0 1 0 0,-1 0-1 0 0,0-1 1 0 0,0 1-1 0 0,-1-1 1 0 0,-1 0-1 0 0,1 0 0 0 0,-2 0 1 0 0,1-1-1 0 0,-2 1 1 0 0,1-10-65 0 0,-3-28 692 0 0,0 25-2377 0 0,1-2-7378 0 0,0 23-3291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9650 0 0,'0'0'1204'0'0,"0"0"-285"0"0,0 0 59 0 0,0 0 306 0 0,0 0 246 0 0,0 0-33 0 0,0 0-279 0 0,0 0-331 0 0,0 0-227 0 0,0 0-112 0 0,0 0-44 0 0,4 24-32 0 0,16 114 359 0 0,-5-49 387 0 0,-4 76 862 0 0,-11-165-1868 0 0,0 0 32 0 0,0 0 22 0 0,0 0 24 0 0,0 0 36 0 0,1-15 979 0 0,-2-21-1204 0 0,2-1 0 0 0,1 1 0 0 0,1-1 0 0 0,3 1 0 0 0,0 0-1 0 0,3 1 1 0 0,1 0 0 0 0,8-18-101 0 0,-5 20 47 0 0,-8 19-40 0 0,1 0 0 0 0,0 0 0 0 0,0 1 0 0 0,1 0 0 0 0,1 0 0 0 0,1 0 0 0 0,-1 1 0 0 0,2 0 0 0 0,3-2-7 0 0,-12 13 1 0 0,0 0 1 0 0,0 0 0 0 0,0 0 0 0 0,-1 0 0 0 0,2 0 0 0 0,-1 0 0 0 0,0 1 0 0 0,0-1 0 0 0,0 0 0 0 0,0 1 0 0 0,0-1 0 0 0,1 1 0 0 0,-1-1 0 0 0,0 1 0 0 0,0-1 0 0 0,1 1-1 0 0,-1 0 1 0 0,0 0 0 0 0,1 0 0 0 0,-1 0 0 0 0,0 0 0 0 0,1 0 0 0 0,-1 0 0 0 0,0 0 0 0 0,1 0 0 0 0,-1 1 0 0 0,0-1 0 0 0,0 0 0 0 0,1 1 0 0 0,-1-1 0 0 0,0 1 0 0 0,0 0-1 0 0,0-1 1 0 0,0 1 0 0 0,1 0 0 0 0,-1 0 0 0 0,0-1 0 0 0,0 1 0 0 0,-1 0 0 0 0,1 0 0 0 0,0 0 0 0 0,0 0 0 0 0,0 0 0 0 0,-1 1 0 0 0,1-1 0 0 0,0 0 0 0 0,-1 0 0 0 0,1 0-1 0 0,-1 1 1 0 0,1-1 0 0 0,-1 0 0 0 0,0 1-2 0 0,17 72 132 0 0,-17 21-1206 0 0,0-94 437 0 0,0-1-340 0 0,0 0-563 0 0,4 0-6707 0 0,-1 0-3669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1376 0 0,'0'0'3484'0'0,"0"0"-882"0"0,0 0-314 0 0,0 0 3 0 0,0 0-100 0 0,0 0-237 0 0,0 0-294 0 0,0 0-302 0 0,0 0-239 0 0,0 0-169 0 0,0 0-157 0 0,0 0-114 0 0,0 0-76 0 0,32 3-59 0 0,99 9-51 0 0,-77-20 383 0 0,-49 5-802 0 0,0 0 0 0 0,-1-1 0 0 0,1 1 0 0 0,-1-1-1 0 0,0 0 1 0 0,0 0 0 0 0,0-1 0 0 0,-1 1-1 0 0,1-1 1 0 0,-1 0 0 0 0,0 0 0 0 0,0 0 0 0 0,-1 0-1 0 0,0 0 1 0 0,0-1 0 0 0,0 1 0 0 0,0-1-1 0 0,-1 1 1 0 0,0-1 0 0 0,0 0 0 0 0,-1 1 0 0 0,1-1-1 0 0,-1 0 1 0 0,0 0 0 0 0,-1 1 0 0 0,1-1-1 0 0,-1 0 1 0 0,-1 1 0 0 0,1-1 0 0 0,-1 1 0 0 0,0-1-1 0 0,0 1 1 0 0,0 0 0 0 0,-1 0 0 0 0,0 0 0 0 0,0 0-1 0 0,-3-4-73 0 0,0 6 1 0 0,1 1 1 0 0,-1 1-1 0 0,0-1 0 0 0,0 1 0 0 0,0 0 0 0 0,0 0 0 0 0,0 1 0 0 0,0 0 0 0 0,0 0 0 0 0,0 0 1 0 0,0 1-1 0 0,0 0 0 0 0,0 0 0 0 0,0 1 0 0 0,0-1 0 0 0,0 1 0 0 0,0 0 0 0 0,1 1 0 0 0,-1 0 1 0 0,1 0-1 0 0,0 0 0 0 0,0 0 0 0 0,0 1 0 0 0,0-1 0 0 0,1 1 0 0 0,-1 1 0 0 0,1-1 0 0 0,0 1 1 0 0,-2 2-2 0 0,4-5-1 0 0,-10 9 4 0 0,1 0 0 0 0,1 1-1 0 0,0 0 1 0 0,1 1 0 0 0,0 0-1 0 0,1 0 1 0 0,0 1 0 0 0,1 0-1 0 0,1 0 1 0 0,-2 5-3 0 0,-1 92 164 0 0,11-104-108 0 0,1 0 0 0 0,-1 0-1 0 0,2-1 1 0 0,-1 1 0 0 0,1-1 0 0 0,0 0 0 0 0,0 0 0 0 0,0-1-1 0 0,1 1 1 0 0,0-1 0 0 0,0 0 0 0 0,0 0 0 0 0,1 0-1 0 0,0-1 1 0 0,0 0 0 0 0,0 0 0 0 0,0 0 0 0 0,1-1-1 0 0,-1 0 1 0 0,8 2-56 0 0,13 1 141 0 0,1 0-1 0 0,1-3 0 0 0,-1 0 0 0 0,0-2 1 0 0,20-1-141 0 0,6-27-1346 0 0,-41 7-9352 0 0,-13 19-1697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9178 0 0,'0'0'2155'0'0,"0"0"-210"0"0,0 0-44 0 0,0 0-32 0 0,0 0-193 0 0,0 0-285 0 0,0 0-328 0 0,0 0-271 0 0,0 0-106 0 0,0 0-74 0 0,0 0-54 0 0,0 0-27 0 0,0 0-45 0 0,-12 3-57 0 0,2-2-316 0 0,-69 30 840 0 0,71-26-863 0 0,1 0 0 0 0,0 0 0 0 0,0 1 0 0 0,1 0 0 0 0,0 0 0 0 0,0 1 0 0 0,0 0-1 0 0,1 0 1 0 0,-1 0 0 0 0,2 1 0 0 0,-1 0 0 0 0,1-1 0 0 0,1 2 0 0 0,-1-1 0 0 0,1 0 0 0 0,1 1 0 0 0,-1-1 0 0 0,2 1 0 0 0,-2 5-90 0 0,3-10 13 0 0,0 0 0 0 0,0-1 0 0 0,0 1 0 0 0,0-1 0 0 0,1 1 0 0 0,-1 0 0 0 0,1-1 0 0 0,0 1 0 0 0,0-1 0 0 0,0 1 0 0 0,1-1 0 0 0,-1 0 0 0 0,1 0 0 0 0,-1 1 0 0 0,1-1 0 0 0,0 0 0 0 0,1-1 0 0 0,-1 1 0 0 0,0 0 0 0 0,1 0 0 0 0,-1-1 0 0 0,1 0 0 0 0,0 1 0 0 0,0-1 0 0 0,0 0 0 0 0,3 1-13 0 0,87 31 118 0 0,-23-37-670 0 0,-64 0-8 0 0,22-17-2526 0 0,-13 3-6532 0 0,-12 12-2148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13387 0 0,'0'0'2072'0'0,"0"0"-417"0"0,0 0-240 0 0,0 0-73 0 0,0 0-15 0 0,0 0-87 0 0,0 0-166 0 0,0 0-175 0 0,0 0-154 0 0,0 0-107 0 0,0 0-76 0 0,0 0-58 0 0,-6 27-54 0 0,-17 81-50 0 0,17-22 509 0 0,32 96 54 0 0,-24-144-914 0 0,-2 0 0 0 0,-1 1 0 0 0,-2-1 0 0 0,-2 0-1 0 0,-4 16-48 0 0,-11 27-93 0 0,19-110-10778 0 0,1 22 5540 0 0,0 3-5920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11931 0 0,'0'0'2340'0'0,"0"0"-706"0"0,0 0-373 0 0,0 0-75 0 0,0 0-24 0 0,0 0-42 0 0,0 0-139 0 0,0 0-149 0 0,0 0-66 0 0,0 0-89 0 0,0 0-112 0 0,0 0-119 0 0,0 0-60 0 0,32-2-45 0 0,99-4-51 0 0,-44-5 100 0 0,123-7-778 0 0,-138 18-2088 0 0,-25 0-6806 0 0,-30 0-2664 0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8610 0 0,'0'0'2579'0'0,"0"0"-632"0"0,0 0-170 0 0,0 0-20 0 0,0 0-52 0 0,0 0-174 0 0,0 0-279 0 0,0 0-269 0 0,0 0-198 0 0,0 0-134 0 0,0 0-84 0 0,0 0-79 0 0,0 0-72 0 0,-31 7-43 0 0,-98 24-43 0 0,66 0 214 0 0,55-25-500 0 0,1 0 0 0 0,0 0 0 0 0,0 1-1 0 0,0 0 1 0 0,1 0 0 0 0,0 1 0 0 0,0 0 0 0 0,1 0 0 0 0,0 0 0 0 0,0 1 0 0 0,1-1-1 0 0,0 1 1 0 0,0 0 0 0 0,1 0 0 0 0,1 1 0 0 0,-1-1 0 0 0,1 1 0 0 0,1-1 0 0 0,0 1-1 0 0,0 1-43 0 0,1-9 2 0 0,0 0-1 0 0,-1 0 1 0 0,1 0-1 0 0,0 1 1 0 0,0-1-1 0 0,0 0 1 0 0,0 0-1 0 0,0 0 1 0 0,1 0-1 0 0,-1 0 1 0 0,1 0-1 0 0,-1 0 1 0 0,1 0-1 0 0,0-1 1 0 0,-1 1-1 0 0,1 0 1 0 0,0 0-1 0 0,1 0 1 0 0,-1-1-1 0 0,0 1 1 0 0,0 0-1 0 0,1-1 1 0 0,-1 1-1 0 0,0-1 1 0 0,1 0-1 0 0,0 1 1 0 0,-1-1-1 0 0,1 0 1 0 0,0 0-1 0 0,0 0 1 0 0,-1 0-1 0 0,1 0 1 0 0,0-1-1 0 0,0 1 1 0 0,0-1-1 0 0,0 1 1 0 0,0-1-1 0 0,0 1 1 0 0,0-1-1 0 0,0 0 1 0 0,0 0-1 0 0,2 0-1 0 0,6-2 74 0 0,0-1 0 0 0,0 0 0 0 0,-1 0 0 0 0,0-1 1 0 0,1 0-1 0 0,-1 0 0 0 0,-1-1 0 0 0,1-1 0 0 0,-1 1 0 0 0,0-1 0 0 0,0-1 0 0 0,0 1 0 0 0,-1-1 0 0 0,0-1 0 0 0,-1 1 0 0 0,1-1 0 0 0,0-3-74 0 0,33-30 189 0 0,70-52 41 0 0,-114 150 222 0 0,4-48-446 0 0,0 1 1 0 0,0-1-1 0 0,0 1 1 0 0,1 0-1 0 0,1-1 1 0 0,0 0-1 0 0,0 1 1 0 0,1-1-1 0 0,0 0 1 0 0,0 0-1 0 0,1 0 1 0 0,0 0-1 0 0,1-1 1 0 0,0 0-1 0 0,0 0 1 0 0,1 1-7 0 0,-4-8-42 0 0,0 0 0 0 0,0 1 0 0 0,0-1 0 0 0,0 0-1 0 0,0 0 1 0 0,0 0 0 0 0,0 0 0 0 0,0-1 0 0 0,1 1 0 0 0,-1-1 0 0 0,0 1 0 0 0,0-1 0 0 0,1 0 0 0 0,-1 1-1 0 0,0-1 1 0 0,1 0 0 0 0,-1-1 0 0 0,0 1 0 0 0,0 0 0 0 0,1-1 0 0 0,-1 1 0 0 0,0-1 0 0 0,0 0-1 0 0,0 0 1 0 0,0 0 0 0 0,0 0 0 0 0,0 0 0 0 0,0 0 0 0 0,0 0 0 0 0,0-1 0 0 0,0 1 0 0 0,0-1 0 0 0,-1 1-1 0 0,1-1 1 0 0,-1 0 0 0 0,1 1 0 0 0,-1-1 0 0 0,0 0 0 0 0,1 0 0 0 0,-1 0 0 0 0,0 0 0 0 0,0-1 42 0 0,6-7-2371 0 0,-3 6-631 0 0,-1 0-4884 0 0,-3 3-4220 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10458 0 0,'0'0'4354'0'0,"0"0"-2154"0"0,0 0-725 0 0,0 0-82 0 0,0 0-83 0 0,0 0-178 0 0,0 0-241 0 0,0 0-228 0 0,0 0-152 0 0,0 0-70 0 0,0 0-22 0 0,0 0-30 0 0,0 0-15 0 0,7-20-20 0 0,26-64-15 0 0,5 14 457 0 0,42-50-82 0 0,-80 120-715 0 0,0 1 0 0 0,0-1 1 0 0,1 0-1 0 0,-1 1 0 0 0,0-1 1 0 0,0 1-1 0 0,1-1 0 0 0,-1 0 1 0 0,0 1-1 0 0,1-1 0 0 0,-1 0 1 0 0,0 0-1 0 0,1 1 0 0 0,-1-1 1 0 0,0 0-1 0 0,1 0 0 0 0,-1 1 1 0 0,0-1-1 0 0,1 0 0 0 0,-1 0 1 0 0,1 0-1 0 0,-1 0 0 0 0,0 0 1 0 0,1 0-1 0 0,-1 1 0 0 0,1-1 1 0 0,-1 0-1 0 0,1 0 0 0 0,-1 0 1 0 0,0 0-1 0 0,1 0 0 0 0,-1-1 1 0 0,1 1-1 0 0,-1 0 0 0 0,1 0 1 0 0,-1 0-1 0 0,0 0 0 0 0,1 0 1 0 0,-1-1-1 0 0,1 1 0 0 0,-1 0 1 0 0,0 0-1 0 0,1-1 0 0 0,-1 1 1 0 0,0 0-1 0 0,1 0 1 0 0,-2 24 1 0 0,0-14 0 0 0,0 0 0 0 0,1 0 1 0 0,0 1-1 0 0,0-1 0 0 0,1 0 1 0 0,1 0-1 0 0,0 0 0 0 0,0 0 0 0 0,1 0 1 0 0,0 0-1 0 0,0 0 0 0 0,1-1 1 0 0,1 0-1 0 0,0 0 0 0 0,0 0 0 0 0,3 3-1 0 0,-5-9 35 0 0,1-1 0 0 0,0 0-1 0 0,-1 0 1 0 0,1-1 0 0 0,0 1-1 0 0,0-1 1 0 0,0 0 0 0 0,0 0-1 0 0,0 0 1 0 0,0-1 0 0 0,0 1-1 0 0,1-1 1 0 0,-1 0 0 0 0,0 0-1 0 0,0-1 1 0 0,0 1 0 0 0,0-1 0 0 0,0 0-1 0 0,0 0 1 0 0,0 0 0 0 0,0 0-1 0 0,0-1 1 0 0,0 0 0 0 0,0 1-1 0 0,-1-1 1 0 0,1-1 0 0 0,-1 1-1 0 0,1-1 1 0 0,-1 1 0 0 0,0-1-1 0 0,2-2-34 0 0,143-161 1242 0 0,-120 97-1903 0 0,-26 36-7604 0 0,-2 29-4199 0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92 0 0 0,'0'0'791'0'0,"0"0"873"0"0,0 0 443 0 0,0 0 240 0 0,0 0 1 0 0,0 0-180 0 0,0 0-247 0 0,0 0-284 0 0,0 0-261 0 0,0 0-219 0 0,0 0-196 0 0,0 0-173 0 0,0 0-125 0 0,-14-15-108 0 0,-45-44-63 0 0,57 58-445 0 0,0-1 0 0 0,0 0 0 0 0,0 1 0 0 0,0-1 0 0 0,-1 1 0 0 0,1-1 0 0 0,0 1 0 0 0,-1 0 0 0 0,0 0 1 0 0,1 0-1 0 0,-1 1 0 0 0,1-1 0 0 0,-1 1 0 0 0,0-1 0 0 0,1 1 0 0 0,-1 0 0 0 0,0 0 0 0 0,0 0 0 0 0,1 0 0 0 0,-1 1 0 0 0,0-1 0 0 0,1 1 0 0 0,-1-1 0 0 0,0 1 0 0 0,1 0 0 0 0,-2 1-47 0 0,-2 0 121 0 0,-5 1-6 0 0,0 1-1 0 0,0 1 1 0 0,0 0-1 0 0,0 1 0 0 0,1 0 1 0 0,0 0-1 0 0,0 1 1 0 0,1 1-1 0 0,0-1 0 0 0,0 2 1 0 0,0-1-1 0 0,1 1 0 0 0,1 0 1 0 0,0 1-1 0 0,0 0 1 0 0,0 0-1 0 0,2 0 0 0 0,-1 1 1 0 0,1 0-1 0 0,1 0 0 0 0,0 0 1 0 0,0 0-1 0 0,1 1 1 0 0,1 0-1 0 0,0 0 0 0 0,0 2-114 0 0,1-9 33 0 0,1 0 0 0 0,-1-1 0 0 0,1 1 0 0 0,1 0 0 0 0,-1 0 0 0 0,1 0-1 0 0,-1-1 1 0 0,1 1 0 0 0,1 0 0 0 0,-1-1 0 0 0,1 1 0 0 0,-1-1 0 0 0,1 1 0 0 0,1-1-1 0 0,-1 0 1 0 0,1 0 0 0 0,-1 0 0 0 0,1 0 0 0 0,0 0 0 0 0,0-1 0 0 0,1 1 0 0 0,-1-1-1 0 0,1 0 1 0 0,0 0 0 0 0,0 0 0 0 0,0 0 0 0 0,0-1 0 0 0,0 0 0 0 0,1 0-1 0 0,-1 0 1 0 0,1 0-33 0 0,3-1 93 0 0,0-1-1 0 0,-1 0 1 0 0,1 0-1 0 0,-1 0 0 0 0,1-1 1 0 0,0-1-1 0 0,-1 1 1 0 0,0-1-1 0 0,1 0 1 0 0,-1-1-1 0 0,0 0 0 0 0,0 0 1 0 0,0 0-1 0 0,-1-1 1 0 0,1 0-1 0 0,-1 0 1 0 0,0-1-1 0 0,0 0 1 0 0,0 0-1 0 0,-1 0 0 0 0,0-1 1 0 0,0 0-1 0 0,0 0 1 0 0,-1 0-1 0 0,1 0 1 0 0,-1-1-1 0 0,-1 0 0 0 0,0 0 1 0 0,2-5-93 0 0,51-106 408 0 0,-46 204-269 0 0,14 131-78 0 0,5 136 59 0 0,-44-170-167 0 0,-45-25 71 0 0,51-141-19 0 0,0 0-1 0 0,-2-1 0 0 0,0 0 1 0 0,0 0-1 0 0,-2-2 0 0 0,0 1 1 0 0,0-2-1 0 0,-1 0 0 0 0,-1 0 1 0 0,0-2-1 0 0,-1 1 0 0 0,-4 0-4 0 0,19-11 1 0 0,-1 0-1 0 0,0 0 1 0 0,0 0-1 0 0,0 0 1 0 0,0 0-1 0 0,0 0 1 0 0,0-1-1 0 0,0 1 1 0 0,0-1-1 0 0,0 0 0 0 0,0 1 1 0 0,0-1-1 0 0,0 0 1 0 0,-1 0-1 0 0,1-1 1 0 0,0 1-1 0 0,0 0 1 0 0,0 0-1 0 0,0-1 1 0 0,0 0-1 0 0,0 1 1 0 0,0-1-1 0 0,0 0 1 0 0,0 0-1 0 0,0 0 0 0 0,1 0 1 0 0,-1 0-1 0 0,0 0 1 0 0,1-1-1 0 0,-1 1 1 0 0,1-1-1 0 0,-1 1 1 0 0,1-1-1 0 0,-1 1 1 0 0,1-1-1 0 0,0 0 1 0 0,0 0-1 0 0,0 1 1 0 0,0-1-1 0 0,0-2 0 0 0,-5-16-14 0 0,1 0 0 0 0,2 0 0 0 0,0-1 1 0 0,1 0-1 0 0,1 0 0 0 0,0 1 0 0 0,2-1 0 0 0,1-6 14 0 0,-1 16-4 0 0,4-51-99 0 0,3 0 0 0 0,3 1 0 0 0,2 0 1 0 0,3 1-1 0 0,10-19 103 0 0,35-72-1727 0 0,-13 55-4419 0 0,-37 74-103 0 0,-5 6-5600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8562 0 0,'0'0'2888'0'0,"0"0"-1122"0"0,0 0-404 0 0,0 0-26 0 0,0 0-84 0 0,0 0-118 0 0,0 0-118 0 0,0 0-153 0 0,0 0-62 0 0,0 0-8 0 0,0 0-133 0 0,0 0-101 0 0,5 15-114 0 0,30 91 390 0 0,-34-100-730 0 0,1 0 0 0 0,0 0 0 0 0,0 0 1 0 0,1 0-1 0 0,-1 0 0 0 0,1-1 0 0 0,1 1 1 0 0,-1-1-1 0 0,1 0 0 0 0,0 0 0 0 0,0 0 0 0 0,0 0 1 0 0,1-1-1 0 0,-1 0 0 0 0,1 0 0 0 0,0 0 0 0 0,0 0 1 0 0,1-1-1 0 0,-1 0 0 0 0,1 0 0 0 0,0 0 1 0 0,0-1-1 0 0,0 0 0 0 0,0 0 0 0 0,0 0 0 0 0,0-1 1 0 0,0 0-1 0 0,3 0-105 0 0,-5-1 83 0 0,0-1 1 0 0,0 1-1 0 0,0-1 0 0 0,1 0 1 0 0,-1 0-1 0 0,0-1 0 0 0,0 1 1 0 0,-1-1-1 0 0,1 0 1 0 0,0 0-1 0 0,-1 0 0 0 0,1 0 1 0 0,-1-1-1 0 0,1 0 1 0 0,-1 1-1 0 0,0-1 0 0 0,0 0 1 0 0,-1 0-1 0 0,1-1 0 0 0,0 1 1 0 0,-1-1-84 0 0,9-12 35 0 0,0 0 1 0 0,-1-1 0 0 0,-1 0-1 0 0,0-1 1 0 0,-2 0 0 0 0,0 0-1 0 0,0-4-35 0 0,-6 6-89 0 0,-1 14-3922 0 0,0 1-4250 0 0,0 1-3595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2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0 0 0,'0'0'547'0'0,"0"0"1086"0"0,0 0 196 0 0,0 0-150 0 0,0 0-88 0 0,0 0-93 0 0,0 0-70 0 0,0 0-89 0 0,0 0-151 0 0,0 0-169 0 0,9-2-118 0 0,1-1-497 0 0,9-2-126 0 0,0 4 3840 0 0,-19 5-735 0 0,-7 4-2722 0 0,7-8-472 0 0,-72 70 2325 0 0,104-80-2151 0 0,66-54 638 0 0,-97 63-853 0 0,-1 1 4 0 0,0 0 6 0 0,0 0-5 0 0,0 0-6 0 0,-19 8 269 0 0,-12 28-383 0 0,31-35-60 0 0,0-1 2 0 0,0 0 1 0 0,0 0-5 0 0,0 0-33 0 0,0 0-62 0 0,1-10-1920 0 0,2 6-5340 0 0,0 3-5106 0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6409 0 0,'0'0'2202'0'0,"0"0"-147"0"0,0 0-6 0 0,0 0-9 0 0,0 0-98 0 0,0 0-219 0 0,0 0-344 0 0,0 0-308 0 0,0 0-199 0 0,0 0-137 0 0,0 0-106 0 0,0 0-97 0 0,0 0-48 0 0,1-3-10 0 0,2 140 3104 0 0,-2 403-2204 0 0,-31-353-1361 0 0,77-227-7607 0 0,-38 32 5882 0 0,7-9-5894 0 0,-10 6-3747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5657 0 0,'0'0'3500'0'0,"0"0"-861"0"0,0 0-375 0 0,0 0-122 0 0,0 0-163 0 0,0 0-276 0 0,0 0-352 0 0,0 0-291 0 0,0 0-194 0 0,0 0-159 0 0,0 0-116 0 0,0 0-102 0 0,-2 2-56 0 0,-22 19 407 0 0,-71 81 585 0 0,83-83-1396 0 0,2 1 0 0 0,0 0 0 0 0,1 1 0 0 0,1-1 0 0 0,1 2 0 0 0,1-1 1 0 0,0 1-1 0 0,2 0 0 0 0,1 0 0 0 0,0 0 0 0 0,2 15-29 0 0,0-35 3 0 0,1 1-1 0 0,-1-1 1 0 0,1 0-1 0 0,0 0 1 0 0,0 0 0 0 0,0 0-1 0 0,0 1 1 0 0,0-1-1 0 0,0 0 1 0 0,1 0 0 0 0,-1 0-1 0 0,1 0 1 0 0,0 1-1 0 0,-1-1 1 0 0,1 0 0 0 0,0 0-1 0 0,0 0 1 0 0,0-1-1 0 0,1 1 1 0 0,-1 0-1 0 0,0 0 1 0 0,1-1 0 0 0,-1 1-1 0 0,1 0 1 0 0,-1-1-1 0 0,1 1 1 0 0,0-1 0 0 0,0 0-1 0 0,-1 0 1 0 0,1 0-1 0 0,0 0 1 0 0,0 0 0 0 0,0 0-1 0 0,0 0 1 0 0,0-1-1 0 0,1 1 1 0 0,-1-1-3 0 0,1 1 23 0 0,1-2 0 0 0,-1 1 1 0 0,0 0-1 0 0,1-1 0 0 0,-1 1 0 0 0,0-1 1 0 0,0 0-1 0 0,1 0 0 0 0,-1 0 0 0 0,0-1 1 0 0,0 1-1 0 0,0-1 0 0 0,-1 0 0 0 0,1 0 1 0 0,0 0-1 0 0,0 0 0 0 0,-1 0 0 0 0,0 0 0 0 0,1-1 1 0 0,-1 1-1 0 0,0-1 0 0 0,0 0 0 0 0,0 1 1 0 0,0-1-1 0 0,-1 0 0 0 0,1 0-23 0 0,12-20 44 0 0,0 0 1 0 0,-2-1-1 0 0,-1 0 0 0 0,-1-1 0 0 0,0 0 1 0 0,-2-1-1 0 0,-1 0 0 0 0,-2 0 0 0 0,0 0 1 0 0,-1-1-1 0 0,-1-25-44 0 0,-3 52 20 0 0,0 0-7 0 0,0 0-17 0 0,0 0-6 0 0,0 0-13 0 0,-5 19-93 0 0,2-12 114 0 0,0 1 0 0 0,0 0 1 0 0,1 0-1 0 0,1 0 0 0 0,-1 0 1 0 0,1 0-1 0 0,1 0 0 0 0,0 0 0 0 0,0 0 1 0 0,0 1-1 0 0,1-1 0 0 0,0 0 1 0 0,1 0-1 0 0,0 0 0 0 0,0 0 0 0 0,0 0 1 0 0,1-1-1 0 0,0 1 0 0 0,1-1 1 0 0,0 0-1 0 0,0 0 0 0 0,1 0 0 0 0,-1 0 1 0 0,1-1-1 0 0,1 1 0 0 0,-1-2 1 0 0,1 1-1 0 0,2 1 2 0 0,3-3 6 0 0,0 1 1 0 0,1-2-1 0 0,-1 0 1 0 0,1 0-1 0 0,0-1 1 0 0,0 0-1 0 0,0-1 0 0 0,0-1 1 0 0,0 0-1 0 0,0 0 1 0 0,0-1-1 0 0,0-1 1 0 0,0 0-1 0 0,0-1 1 0 0,0 0-1 0 0,-1 0 0 0 0,0-2 1 0 0,1 1-1 0 0,-2-1 1 0 0,1-1-1 0 0,0 0 1 0 0,-1 0-1 0 0,0-1 1 0 0,-1-1-1 0 0,1 1 0 0 0,-2-2 1 0 0,1 1-1 0 0,-1-1 1 0 0,0 0-1 0 0,4-8-6 0 0,112-192 219 0 0,-117 198-205 0 0,-1-1 0 0 0,0 1-1 0 0,-1-1 1 0 0,-1 0 0 0 0,0 0 0 0 0,0-1-1 0 0,-1 1 1 0 0,0-1 0 0 0,-2 0 0 0 0,1 0 0 0 0,-1 1-1 0 0,-1-8-13 0 0,-1 18 5 0 0,-1 0-1 0 0,1 0 0 0 0,0 1 1 0 0,-1-1-1 0 0,1 0 0 0 0,-1 1 0 0 0,0-1 1 0 0,1 1-1 0 0,-1-1 0 0 0,0 1 1 0 0,0 0-1 0 0,0 0 0 0 0,0 0 1 0 0,0 0-1 0 0,0 0 0 0 0,0 0 1 0 0,0 1-1 0 0,-1-1 0 0 0,1 1 1 0 0,0-1-1 0 0,0 1 0 0 0,-1 0 0 0 0,1 0 1 0 0,0 0-1 0 0,0 0 0 0 0,-1 0 1 0 0,1 1-1 0 0,0-1 0 0 0,0 1 1 0 0,0-1-1 0 0,-1 1 0 0 0,1 0 1 0 0,0 0-1 0 0,0 0 0 0 0,0 0 0 0 0,0 0 1 0 0,0 0-1 0 0,1 0 0 0 0,-1 1 1 0 0,0-1-1 0 0,1 1 0 0 0,-1-1 1 0 0,0 2-5 0 0,-5 2-5 0 0,-1 0 1 0 0,1 0-1 0 0,0 1 0 0 0,1 0 1 0 0,-1 1-1 0 0,1 0 1 0 0,1 0-1 0 0,-1 0 0 0 0,1 0 1 0 0,0 1-1 0 0,1 0 1 0 0,0 0-1 0 0,0 0 1 0 0,1 0-1 0 0,0 1 0 0 0,0-1 1 0 0,1 1-1 0 0,0 0 1 0 0,1 0-1 0 0,0 0 1 0 0,0 0-1 0 0,1 0 0 0 0,0 5 5 0 0,3-7-1 0 0,0 0-1 0 0,1 0 1 0 0,0-1-1 0 0,0 0 1 0 0,0 0-1 0 0,1 0 1 0 0,0 0-1 0 0,0 0 1 0 0,0-1-1 0 0,1 0 1 0 0,0-1-1 0 0,0 1 1 0 0,0-1-1 0 0,4 2 2 0 0,17 15 36 0 0,-16-12-13 0 0,0 1 1 0 0,0-1-1 0 0,-1 2 0 0 0,0 0 0 0 0,-1 0 1 0 0,0 0-1 0 0,-1 1 0 0 0,0 1 1 0 0,-1-1-1 0 0,0 1 0 0 0,-1 0 1 0 0,-1 1-1 0 0,0 0 0 0 0,-1 0 0 0 0,0 0-23 0 0,27 203 1155 0 0,-31-216-1152 0 0,0-1 16 0 0,0 0 1 0 0,0 3-12 0 0,0-2 9 0 0,0-1-4 0 0,0 0 9 0 0,0 0-4 0 0,0 0-16 0 0,-5-31-744 0 0,4-6-1576 0 0,4 13-6640 0 0,-1 16-3730 0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5497 0 0,'0'0'2163'0'0,"0"0"-109"0"0,0 0 4 0 0,0 0-7 0 0,0 0-125 0 0,0 0-265 0 0,0 0-316 0 0,0 0-253 0 0,0 0-176 0 0,0 0-113 0 0,0 0-83 0 0,0 0-52 0 0,0 0-57 0 0,-33 15-51 0 0,-100 48-50 0 0,129-62-474 0 0,1 0 1 0 0,-1 1-1 0 0,0 0 1 0 0,1 0-1 0 0,-1 0 1 0 0,1 0 0 0 0,0 0-1 0 0,-1 1 1 0 0,1-1-1 0 0,0 1 1 0 0,1 0-1 0 0,-1 0 1 0 0,0 0 0 0 0,1 0-1 0 0,0 0 1 0 0,0 1-1 0 0,0-1 1 0 0,0 1-1 0 0,-1 2-36 0 0,-2 6 140 0 0,-4 6 4 0 0,1-1 1 0 0,1 2-1 0 0,1-1 0 0 0,0 1 0 0 0,1 0 0 0 0,1 0 0 0 0,1 1 0 0 0,1-1 0 0 0,0 1 0 0 0,2-1 0 0 0,1 19-144 0 0,0-31 14 0 0,1 0 1 0 0,-1 0-1 0 0,1 0 0 0 0,0 0 1 0 0,1-1-1 0 0,0 1 1 0 0,0-1-1 0 0,0 1 1 0 0,1-1-1 0 0,0 0 0 0 0,0 0 1 0 0,0-1-1 0 0,1 1 1 0 0,0-1-1 0 0,0 0 1 0 0,1 0-1 0 0,-1-1 0 0 0,1 1 1 0 0,0-1-1 0 0,0-1 1 0 0,0 1-1 0 0,0-1 1 0 0,1 0-1 0 0,0 0 0 0 0,-1-1 1 0 0,1 0-1 0 0,6 1-14 0 0,-2-1-10 0 0,0 0 0 0 0,0-1 1 0 0,0 0-1 0 0,0-1 0 0 0,0 0 0 0 0,0-1 0 0 0,0 0 0 0 0,0-1 0 0 0,0 0 1 0 0,0-1-1 0 0,0 0 0 0 0,-1 0 0 0 0,1-1 0 0 0,-1-1 0 0 0,0 0 10 0 0,97-64-2300 0 0,-75 43-1613 0 0,-1-2-4165 0 0,-21 19-3214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26 5305 0 0,'0'0'2857'0'0,"0"0"-909"0"0,0 0-509 0 0,0 0-57 0 0,0 0 37 0 0,0 0 1 0 0,0 0-98 0 0,0 0-183 0 0,0 0-206 0 0,0 0-155 0 0,0 0-128 0 0,0 0-77 0 0,-28 33-53 0 0,-84 104-46 0 0,78-76 174 0 0,35-52-473 0 0,-1-6-103 0 0,0 1 0 0 0,0-1-1 0 0,1 1 1 0 0,-1 0 0 0 0,1-1 0 0 0,0 1-1 0 0,0-1 1 0 0,0 0 0 0 0,1 1 0 0 0,-1-1-1 0 0,1 0 1 0 0,-1 0 0 0 0,1 0-1 0 0,0 0 1 0 0,0 0 0 0 0,1 0 0 0 0,-1 0-1 0 0,1-1 1 0 0,-1 1 0 0 0,1-1 0 0 0,0 0-1 0 0,0 1 1 0 0,0-1 0 0 0,0-1-1 0 0,0 1 1 0 0,0 0 0 0 0,0-1 0 0 0,1 0-1 0 0,-1 1 1 0 0,1-1 0 0 0,-1-1 0 0 0,1 1-1 0 0,1 0-71 0 0,5 1 151 0 0,-1-1-1 0 0,1 0 1 0 0,0 0 0 0 0,0-1-1 0 0,0 0 1 0 0,0-1-1 0 0,-1 0 1 0 0,1 0 0 0 0,0-1-1 0 0,-1 0 1 0 0,10-4-151 0 0,-10 3 60 0 0,0 0 1 0 0,0-1 0 0 0,0 0 0 0 0,-1 0-1 0 0,1-1 1 0 0,-1 0 0 0 0,0-1-1 0 0,-1 0 1 0 0,1 0 0 0 0,-1 0 0 0 0,0-1-1 0 0,-1 0 1 0 0,0 0 0 0 0,0-1-1 0 0,0 0 1 0 0,-1 0 0 0 0,0 0-1 0 0,-1-1 1 0 0,0 0 0 0 0,0 1 0 0 0,-1-2-1 0 0,0 1 1 0 0,0 0 0 0 0,-1 0-1 0 0,0-1 1 0 0,-1 1 0 0 0,0-2-61 0 0,0 6-23 0 0,0-1 0 0 0,-1 1 0 0 0,0 0 0 0 0,0 0 0 0 0,0-1 0 0 0,0 1 0 0 0,-1 0 0 0 0,1 0 0 0 0,-1-1 0 0 0,-1 1 0 0 0,1 0 0 0 0,-1 0 0 0 0,0 0 0 0 0,0 1 0 0 0,0-1 0 0 0,-1 0 0 0 0,0 1 0 0 0,0-1 0 0 0,0 1 0 0 0,0 0 0 0 0,-1 0 0 0 0,1 0 0 0 0,-1 1 0 0 0,0-1 0 0 0,0 1 0 0 0,-1 0 0 0 0,1 0 0 0 0,0 0 0 0 0,-1 1 0 0 0,0-1 0 0 0,0 1 0 0 0,0 0 0 0 0,0 1 0 0 0,-4-2 23 0 0,5 3-216 0 0,0 0 0 0 0,0 0 0 0 0,0 0-1 0 0,0 1 1 0 0,0-1 0 0 0,0 1 0 0 0,0 0 0 0 0,0 0-1 0 0,0 1 1 0 0,0-1 0 0 0,1 1 0 0 0,-1 0 0 0 0,0 0-1 0 0,1 0 1 0 0,0 0 0 0 0,-1 1 0 0 0,1-1-1 0 0,0 1 1 0 0,0 0 0 0 0,0 0 216 0 0,-17 19-4324 0 0,3 1-3615 0 0,9-11-3337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165 104 5713 0 0,'0'0'3556'0'0,"0"0"-890"0"0,0 0-518 0 0,0 0-280 0 0,0 0-298 0 0,0 0-320 0 0,0 0-358 0 0,0 0-263 0 0,0 0-114 0 0,0 0-36 0 0,0 0-3 0 0,0 0-16 0 0,0 0-40 0 0,-19 9-61 0 0,-60 28-66 0 0,75-35-261 0 0,0 0-1 0 0,1 0 0 0 0,0 0 0 0 0,0 0 1 0 0,-1 0-1 0 0,1 1 0 0 0,0-1 0 0 0,1 1 1 0 0,-1 0-1 0 0,0 0 0 0 0,1 0 1 0 0,0 0-1 0 0,0 0 0 0 0,0 0 0 0 0,0 1 1 0 0,0-1-1 0 0,0 3-31 0 0,-3 3 83 0 0,4-5-62 0 0,-1-1 0 0 0,0 0-1 0 0,1 1 1 0 0,-1-1 0 0 0,1 1 0 0 0,0 0-1 0 0,1-1 1 0 0,-1 1 0 0 0,0 0 0 0 0,1-1-1 0 0,0 1 1 0 0,0 0 0 0 0,0 0 0 0 0,0-1-1 0 0,1 1 1 0 0,-1 0 0 0 0,1-1 0 0 0,0 1-1 0 0,0 0 1 0 0,1-1 0 0 0,-1 1 0 0 0,0-1-1 0 0,1 0 1 0 0,0 1 0 0 0,0-1 0 0 0,0 0-1 0 0,0 0 1 0 0,1 0 0 0 0,-1-1 0 0 0,1 1-1 0 0,0 0 1 0 0,0-1 0 0 0,0 0 0 0 0,0 1-1 0 0,0-1 1 0 0,0-1 0 0 0,0 1 0 0 0,1 0-1 0 0,-1-1 1 0 0,1 1 0 0 0,-1-1 0 0 0,1 0-1 0 0,2 0-20 0 0,0 1 125 0 0,0 0-1 0 0,1-1 0 0 0,-1 0 0 0 0,1 0 0 0 0,0 0 1 0 0,-1-1-1 0 0,1 0 0 0 0,-1 0 0 0 0,1-1 1 0 0,0 0-1 0 0,-1 0 0 0 0,1-1 0 0 0,-1 1 1 0 0,0-1-1 0 0,1-1 0 0 0,-1 1 0 0 0,0-1 0 0 0,-1 0 1 0 0,1 0-1 0 0,0-1 0 0 0,-1 0 0 0 0,0 0 1 0 0,1 0-1 0 0,-2 0 0 0 0,1-1 0 0 0,0-1-124 0 0,4-5 86 0 0,-2-1-1 0 0,1 0 1 0 0,-1-1-1 0 0,-1 1 1 0 0,0-1-1 0 0,-1 0 0 0 0,-1-1 1 0 0,0 1-1 0 0,-1-1 1 0 0,0 0-1 0 0,-1 0 1 0 0,0 0-1 0 0,-1 0 0 0 0,-1 0 1 0 0,0-5-86 0 0,-1 15-30 0 0,0 0 0 0 0,0 0 0 0 0,0 1 0 0 0,0-1 0 0 0,-1 0 0 0 0,1 1 0 0 0,-1-1 0 0 0,0 1 0 0 0,0-1 0 0 0,0 1 0 0 0,-1 0 0 0 0,1 0 0 0 0,-1 0 0 0 0,0 0 1 0 0,1 0-1 0 0,-1 1 0 0 0,-1-1 0 0 0,1 1 0 0 0,0 0 0 0 0,0 0 0 0 0,-1 0 0 0 0,1 0 0 0 0,-1 1 0 0 0,0-1 0 0 0,0 1 0 0 0,1 0 0 0 0,-1 0 0 0 0,0 0 0 0 0,0 1 0 0 0,0-1 0 0 0,0 1 0 0 0,0 0 0 0 0,0 0 0 0 0,0 0 0 0 0,0 1 0 0 0,0-1 0 0 0,1 1 0 0 0,-1 0 0 0 0,0 0 1 0 0,0 1-1 0 0,1-1 0 0 0,-1 1 0 0 0,-2 1 30 0 0,-33 33-2547 0 0,18-7-5065 0 0,15-17-4365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6 412 9042 0 0,'0'0'2931'0'0,"0"0"-765"0"0,0 0-238 0 0,0 0-95 0 0,0 0-150 0 0,0 0-244 0 0,0 0-367 0 0,0 0-274 0 0,0 0-120 0 0,0 0-20 0 0,0 0 27 0 0,0 0 11 0 0,0 0-63 0 0,-6 7 323 0 0,32-69 261 0 0,128-231 448 0 0,-115 229-1684 0 0,-24 86-1157 0 0,-9-3 8 0 0,0-1-1269 0 0,-2-1-3495 0 0,-4-9-6174 0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215 581 14203 0 0,'0'0'2072'0'0,"0"0"-362"0"0,0 0-137 0 0,0 0-60 0 0,0 0-133 0 0,0 0-225 0 0,0 0-237 0 0,0 0-230 0 0,0 0-160 0 0,0 0-114 0 0,0 0-110 0 0,0 0-74 0 0,0 0-36 0 0,-18 0-30 0 0,-59 2-38 0 0,74-1-116 0 0,0-1-1 0 0,1 1 1 0 0,-1-1-1 0 0,0 1 0 0 0,0 0 1 0 0,0 0-1 0 0,1 0 1 0 0,-1 1-1 0 0,1-1 0 0 0,-1 0 1 0 0,1 1-1 0 0,-1 0 1 0 0,1 0-1 0 0,0-1 0 0 0,0 2 1 0 0,0-1-1 0 0,0 0 1 0 0,0 0-1 0 0,0 0 0 0 0,0 1 1 0 0,1-1-1 0 0,-1 2-9 0 0,-7 8 31 0 0,4-7-28 0 0,0 0 0 0 0,0 0 0 0 0,0 1 0 0 0,1-1 0 0 0,0 1 0 0 0,0 0 0 0 0,0 1-1 0 0,1-1 1 0 0,0 1 0 0 0,0-1 0 0 0,0 1 0 0 0,1 0 0 0 0,0 0 0 0 0,1 0 0 0 0,-1 0 0 0 0,1 1 0 0 0,1-1 0 0 0,-1 0 0 0 0,1 0 0 0 0,1 1 0 0 0,-1-1 0 0 0,1 0 0 0 0,0 0 0 0 0,1 0 0 0 0,0 0 0 0 0,0 0 0 0 0,0 0-1 0 0,1 0 1 0 0,0 0 0 0 0,0-1 0 0 0,1 0 0 0 0,0 0 0 0 0,1 1-3 0 0,-1-3 8 0 0,0 0 0 0 0,0 0-1 0 0,1 0 1 0 0,-1-1-1 0 0,1 0 1 0 0,0 0 0 0 0,0 0-1 0 0,0-1 1 0 0,0 1 0 0 0,1-1-1 0 0,-1-1 1 0 0,1 1 0 0 0,-1-1-1 0 0,1 0 1 0 0,-1 0 0 0 0,1 0-1 0 0,0-1 1 0 0,0 0-1 0 0,-1 0 1 0 0,1 0 0 0 0,0-1-1 0 0,-1 0 1 0 0,1 0 0 0 0,-1 0-1 0 0,1-1 1 0 0,-1 0 0 0 0,1 0-1 0 0,-1 0 1 0 0,0-1 0 0 0,4-2-8 0 0,16-18 162 0 0,-1 0 0 0 0,-1-2-1 0 0,-2-1 1 0 0,0 0 0 0 0,-2-2 0 0 0,0 0 0 0 0,-2-1 0 0 0,-2-1 0 0 0,10-25-162 0 0,5-12 60 0 0,-18 44-49 0 0,-1 0 1 0 0,-2 0-1 0 0,0-1 0 0 0,-2 0 0 0 0,0-1 1 0 0,-2 0-1 0 0,2-18-11 0 0,-5 27 2 0 0,-1 0 0 0 0,0 0 1 0 0,-1 0-1 0 0,-1-1 0 0 0,-1 1 0 0 0,0 0 1 0 0,-1 0-1 0 0,0 0 0 0 0,-2 0 0 0 0,0 1 1 0 0,0 0-1 0 0,-2 0 0 0 0,0 0 0 0 0,0 1 1 0 0,-2 0-1 0 0,-3-5-2 0 0,8 15 0 0 0,-1 0-1 0 0,0 0 1 0 0,0 1-1 0 0,0 0 1 0 0,0-1 0 0 0,-1 2-1 0 0,1-1 1 0 0,-1 1-1 0 0,0 0 1 0 0,0 0 0 0 0,0 0-1 0 0,0 1 1 0 0,0 0-1 0 0,0 0 1 0 0,0 0 0 0 0,0 1-1 0 0,0 0 1 0 0,0 0-1 0 0,0 1 1 0 0,0 0-1 0 0,0 0 1 0 0,0 0 0 0 0,0 0-1 0 0,0 1 1 0 0,0 0-1 0 0,0 1 1 0 0,1-1 0 0 0,-1 1-1 0 0,1 0 1 0 0,0 1-1 0 0,0-1 1 0 0,0 1 0 0 0,0 0-1 0 0,1 0 1 0 0,-1 0-1 0 0,1 1 1 0 0,0-1 0 0 0,0 1-1 0 0,1 0 1 0 0,0 0-1 0 0,-1 1 1 0 0,2-1 0 0 0,-2 4 0 0 0,-7 21 8 0 0,1 0 1 0 0,2 0-1 0 0,1 1 1 0 0,1 0 0 0 0,2 0-1 0 0,1 0 1 0 0,1 1-1 0 0,2-1 1 0 0,3 19-9 0 0,-1-23 12 0 0,2 0 0 0 0,1 0 1 0 0,0-1-1 0 0,3 0 0 0 0,0 0 0 0 0,1 0 1 0 0,2-1-1 0 0,0-1 0 0 0,2 1 0 0 0,0-2 1 0 0,12 15-13 0 0,-3-12 33 0 0,0-1-1 0 0,2-2 1 0 0,0 0 0 0 0,1-1 0 0 0,2-1 0 0 0,27 16-33 0 0,-53-36-65 0 0,1 1-1 0 0,0 0 1 0 0,-1-1-1 0 0,1 1 1 0 0,0-1 0 0 0,0 0-1 0 0,-1 0 1 0 0,1 1-1 0 0,0-1 1 0 0,0 0-1 0 0,0-1 1 0 0,1 1 0 0 0,-1 0-1 0 0,0-1 1 0 0,0 1-1 0 0,0-1 1 0 0,0 1 0 0 0,1-1-1 0 0,-1 0 1 0 0,0 0-1 0 0,0 0 1 0 0,1 0 0 0 0,-1-1-1 0 0,0 1 1 0 0,0 0-1 0 0,0-1 1 0 0,1 0-1 0 0,-1 1 1 0 0,0-1 0 0 0,0 0-1 0 0,0 0 1 0 0,0 0-1 0 0,0-1 1 0 0,-1 1 0 0 0,1 0-1 0 0,0-1 1 0 0,0 1-1 0 0,-1-1 1 0 0,1 1-1 0 0,-1-1 66 0 0,7-15-2871 0 0,-4 5-5532 0 0,-4 4-3834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11018 0 0,'0'0'2425'0'0,"0"0"-1657"0"0,0 0 40 0 0,0 0 120 0 0,0 0-7 0 0,0 0-113 0 0,0 0-272 0 0,0 0-304 0 0,0 0-200 0 0,0 0-168 0 0,0 0-128 0 0,0 0-208 0 0,0 0-320 0 0,-20 188-849 0 0,20-185-2280 0 0,0 1-7329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10218 0 0,'0'0'3538'0'0,"0"0"-1292"0"0,0 0-667 0 0,0 0-268 0 0,0 0-207 0 0,0 0-228 0 0,0 0-223 0 0,0 0-228 0 0,0 0-186 0 0,0 0-146 0 0,0 0-109 0 0,0 0-65 0 0,0 0-37 0 0,0-12-54 0 0,0 5 84 0 0,0-27-57 0 0,5 59-1383 0 0,-3 1-1348 0 0,-1-6-3985 0 0,-1-5-3536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14259 0 0,'0'0'2355'0'0,"0"0"-757"0"0,0 0-199 0 0,0 0-51 0 0,0 0-89 0 0,0 0-155 0 0,0 0-190 0 0,0 0-151 0 0,0 0-94 0 0,0 0-65 0 0,16-32-76 0 0,47-100-85 0 0,-16 27 385 0 0,26-34-208 0 0,-64 172-849 0 0,-7 4 216 0 0,-3-28 12 0 0,1 1-1 0 0,0-1 0 0 0,0 1 0 0 0,1-1 0 0 0,0 0 0 0 0,1 1 1 0 0,0-1-1 0 0,0 0 0 0 0,1 0 0 0 0,0 0 0 0 0,1 0 0 0 0,0-1 0 0 0,0 1 1 0 0,1-1-1 0 0,0 0 0 0 0,0-1 0 0 0,6 6 2 0 0,-7-10 20 0 0,0-1 0 0 0,0 1 0 0 0,0-1-1 0 0,0 0 1 0 0,0-1 0 0 0,1 1 0 0 0,-1-1 0 0 0,1 1 0 0 0,-1-2 0 0 0,1 1-1 0 0,0 0 1 0 0,-1-1 0 0 0,1 0 0 0 0,0 0 0 0 0,-1 0 0 0 0,1-1-1 0 0,-1 1 1 0 0,1-1 0 0 0,0 0 0 0 0,-1 0 0 0 0,0-1 0 0 0,1 1 0 0 0,-1-1-1 0 0,0 0 1 0 0,2-2-20 0 0,10-6 78 0 0,-2-1 0 0 0,1 0 1 0 0,-2-1-1 0 0,1-1 0 0 0,-2 0 0 0 0,0-1 0 0 0,0 0 0 0 0,-1-1 0 0 0,-1 0 0 0 0,-1-1 0 0 0,0 0 1 0 0,-1 0-1 0 0,0-1 0 0 0,0-4-78 0 0,3-29-879 0 0,-10 33-1753 0 0,-1 0-3498 0 0,0 9-6323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221 498 6505 0 0,'0'0'3907'0'0,"0"0"-1551"0"0,0 0-712 0 0,0 0-130 0 0,0 0 20 0 0,0 0-65 0 0,0 0-238 0 0,0 0-326 0 0,0 0-272 0 0,0 0-193 0 0,0 0-85 0 0,0 1 1242 0 0,-44 127-163 0 0,25-89-1386 0 0,-2-1-1 0 0,-1 0 1 0 0,-2-2-1 0 0,-2-1 1 0 0,-19 21-48 0 0,27-41-18 0 0,17-22 32 0 0,20-34 58 0 0,-16 34-56 0 0,128-180 164 0 0,-73 114-58 0 0,-45 55-83 0 0,82-86 482 0 0,-94 104-470 0 0,-1 0 2 0 0,0 0-2 0 0,0 0 4 0 0,0 0-1 0 0,0 0-3 0 0,0 0 0 0 0,0 0-14 0 0,0 0-1 0 0,-15 111 746 0 0,14-95-762 0 0,2 0 1 0 0,-1 0 0 0 0,2 0 0 0 0,0 0-1 0 0,1-1 1 0 0,1 1 0 0 0,0-1 0 0 0,1 1-1 0 0,6 10-20 0 0,-6-15-1 0 0,-4-8 5 0 0,-1 1 0 0 0,1-1 0 0 0,0 0 0 0 0,1 0-1 0 0,-1 0 1 0 0,1 0 0 0 0,-1 0 0 0 0,1 0 0 0 0,0 0 0 0 0,0-1 0 0 0,0 1 0 0 0,0-1-1 0 0,1 1 1 0 0,-1-1 0 0 0,1 0 0 0 0,-1 0 0 0 0,1 0 0 0 0,0 0 0 0 0,0 0 0 0 0,0-1-1 0 0,0 1 1 0 0,0-1 0 0 0,0 0 0 0 0,0 0 0 0 0,0 0 0 0 0,1 0 0 0 0,-1-1 0 0 0,0 1-1 0 0,0-1 1 0 0,1 0 0 0 0,-1 0 0 0 0,1 0-4 0 0,65-48 517 0 0,-32 11-231 0 0,-2-1 0 0 0,-1-3 0 0 0,-2 0-1 0 0,22-40-285 0 0,-28 19 371 0 0,-26 61-316 0 0,0 1-18 0 0,0 0-32 0 0,0 0-53 0 0,-24 22-1595 0 0,4 1-1441 0 0,10-6-4018 0 0,5-9-5530 0 0</inkml:trace>
  <inkml:trace contextRef="#ctx0" brushRef="#br0" timeOffset="411.546">945 546 10018 0 0,'0'0'2471'0'0,"0"0"-410"0"0,0 0-202 0 0,0 0-127 0 0,0 0-189 0 0,0 0-279 0 0,0 0-313 0 0,0 0-237 0 0,0 0-118 0 0,0 0-72 0 0,0 0-52 0 0,0 0-57 0 0,0 0-80 0 0,-3 5-37 0 0,-13 27 103 0 0,7-18-359 0 0,1 0-1 0 0,0 0 1 0 0,1 1 0 0 0,1 0-1 0 0,1 0 1 0 0,0 0 0 0 0,1 1-1 0 0,0 0 1 0 0,1 0-1 0 0,1 0 1 0 0,1 0 0 0 0,0 15-42 0 0,3-26 4 0 0,1 0 1 0 0,0 0 0 0 0,0-1 0 0 0,1 0-1 0 0,-1 1 1 0 0,1-1 0 0 0,0-1 0 0 0,0 1-1 0 0,0 0 1 0 0,1-1 0 0 0,-1 0 0 0 0,1 0-1 0 0,0 0 1 0 0,0-1 0 0 0,0 1 0 0 0,0-1-1 0 0,0 0 1 0 0,0-1 0 0 0,1 1 0 0 0,-1-1-1 0 0,0 0 1 0 0,1-1 0 0 0,-1 1 0 0 0,1-1 0 0 0,-1 0-1 0 0,1 0 1 0 0,-1-1 0 0 0,1 0 0 0 0,-1 0-1 0 0,4-1-4 0 0,2 0 122 0 0,0-2-1 0 0,-1 1 0 0 0,1-1 1 0 0,-1-1-1 0 0,1 0 0 0 0,-1 0 1 0 0,-1-1-1 0 0,1 0 1 0 0,-1-1-1 0 0,0 0 0 0 0,-1-1 1 0 0,1 0-1 0 0,-2 0 0 0 0,1 0 1 0 0,-1-1-1 0 0,6-9-121 0 0,-9 12 28 0 0,0 1-1 0 0,-1-1 1 0 0,1 0 0 0 0,-1 0 0 0 0,-1 0-1 0 0,1 0 1 0 0,-1 0 0 0 0,0-1-1 0 0,0 1 1 0 0,-1-1 0 0 0,1 1 0 0 0,-2-1-1 0 0,1 0 1 0 0,-1 1 0 0 0,0-1 0 0 0,0 0-1 0 0,-1 0 1 0 0,0 1 0 0 0,0-1-1 0 0,0 1 1 0 0,-1-1 0 0 0,0 1 0 0 0,0-1-1 0 0,-1 1 1 0 0,0 0 0 0 0,0 0-1 0 0,0 0 1 0 0,-1 1 0 0 0,0-1 0 0 0,0 1-1 0 0,0 0 1 0 0,-1 0 0 0 0,0 0-1 0 0,0 1 1 0 0,0-1 0 0 0,0 1 0 0 0,-6-3-28 0 0,5 4-90 0 0,-1-1 0 0 0,0 2 1 0 0,0-1-1 0 0,-1 1 1 0 0,1 0-1 0 0,0 0 0 0 0,-1 1 1 0 0,1 0-1 0 0,-1 0 0 0 0,1 1 1 0 0,-1 0-1 0 0,1 0 1 0 0,-5 1 89 0 0,-23 8-3423 0 0,1 6-4411 0 0,22-8-4479 0 0</inkml:trace>
  <inkml:trace contextRef="#ctx0" brushRef="#br0" timeOffset="1197.158">1376 531 5105 0 0,'0'0'2675'0'0,"0"0"-805"0"0,0 0-110 0 0,0 0 109 0 0,0 0-138 0 0,0 0-205 0 0,0 0-357 0 0,0 0-329 0 0,0 0-181 0 0,0 0-96 0 0,0 0-42 0 0,0 0-26 0 0,0 0-33 0 0,2-3-48 0 0,6-12-48 0 0,-6 11-34 0 0,-2 4-36 0 0,-1 22 2038 0 0,-39 89-721 0 0,-29 13-1498 0 0,27-69-98 0 0,94-128 153 0 0,111-151 119 0 0,-153 213-298 0 0,7-5 62 0 0,-21 36-12 0 0,1-6-27 0 0,0 0 0 0 0,1 1 0 0 0,0-1-1 0 0,1 1 1 0 0,0-1 0 0 0,2 1 0 0 0,-1-1-1 0 0,2 5-13 0 0,-1-10 0 0 0,0-2-1 0 0,0 1 1 0 0,0-1 0 0 0,0 0-1 0 0,1 0 1 0 0,0 0-1 0 0,1 0 1 0 0,0 0-1 0 0,0-1 1 0 0,0 1-1 0 0,1-1 1 0 0,-1 1 0 0 0,2-1-1 0 0,-1-1 1 0 0,1 1-1 0 0,0 0 1 0 0,0-1-1 0 0,0 0 1 0 0,3 1 0 0 0,40 12 95 0 0,-39-21 1 0 0,-1 0 0 0 0,1-1 0 0 0,-1 1 0 0 0,1-2 1 0 0,-1 1-1 0 0,-1-1 0 0 0,1-1 0 0 0,-1 1 0 0 0,1-1 0 0 0,-2-1 1 0 0,1 1-1 0 0,-1-1 0 0 0,0 0 0 0 0,0-1 0 0 0,-1 1 1 0 0,0-1-1 0 0,0 0 0 0 0,-1 0 0 0 0,0-1 0 0 0,2-6-96 0 0,0 5 40 0 0,3-6 13 0 0,0-1 1 0 0,-1 1-1 0 0,-1-1 1 0 0,0-1-1 0 0,-2 1 0 0 0,0-1 1 0 0,0 0-1 0 0,-2 0 1 0 0,-1-1-1 0 0,1-9-53 0 0,-12 23-1858 0 0,5 7-8574 0 0,2 1-2383 0 0</inkml:trace>
  <inkml:trace contextRef="#ctx0" brushRef="#br0" timeOffset="1700.562">1832 638 5849 0 0,'0'0'4184'0'0,"0"0"-1553"0"0,0 0-860 0 0,0 0-435 0 0,0 0-255 0 0,0 0-125 0 0,0 0 27 0 0,0 0 24 0 0,0 0 6 0 0,0 0-33 0 0,0 0-147 0 0,0 0-169 0 0,20-1-123 0 0,125-5 713 0 0,-1-20-670 0 0,-124 23-2097 0 0,-13 2-5915 0 0,-6 1-3961 0 0</inkml:trace>
  <inkml:trace contextRef="#ctx0" brushRef="#br0" timeOffset="2465.758">2298 682 0 0 0,'0'0'2280'0'0,"0"0"389"0"0,0 0 233 0 0,0 0-17 0 0,0 0-306 0 0,0 0-415 0 0,0 0-401 0 0,0 0-334 0 0,0 0-238 0 0,0 0-181 0 0,0 0-135 0 0,34 8-139 0 0,104 20-105 0 0,-80-26 185 0 0,-51-7-628 0 0,0 2-101 0 0,-1 0 0 0 0,0-1 0 0 0,0 0 0 0 0,-1 0 0 0 0,1 0 0 0 0,-1-1 0 0 0,0 0 0 0 0,0 0 0 0 0,0 0 0 0 0,-1 0 0 0 0,1-1 0 0 0,-2 0 0 0 0,1 0 0 0 0,0 0 0 0 0,-1 0 0 0 0,0-1 0 0 0,-1 1 0 0 0,0-1 0 0 0,0 0 0 0 0,0 1 0 0 0,0-1 0 0 0,-1 0 0 0 0,0 0 0 0 0,-1-5-87 0 0,-1 8-10 0 0,-1 0 0 0 0,1 0 1 0 0,-1 0-1 0 0,0 0 0 0 0,0 0 1 0 0,0 0-1 0 0,-1 1 0 0 0,0-1 1 0 0,1 1-1 0 0,-1 0 0 0 0,0-1 1 0 0,-1 1-1 0 0,1 1 1 0 0,0-1-1 0 0,-1 0 0 0 0,0 1 1 0 0,1 0-1 0 0,-1 0 0 0 0,0 0 1 0 0,0 0-1 0 0,0 0 0 0 0,-1 1 1 0 0,1 0-1 0 0,0 0 0 0 0,0 0 1 0 0,-1 0-1 0 0,1 1 0 0 0,-1 0 1 0 0,1 0-1 0 0,0 0 1 0 0,-1 0-1 0 0,1 1 0 0 0,0-1 1 0 0,-4 2 9 0 0,-3 1-22 0 0,1 0 1 0 0,-1 0-1 0 0,1 1 1 0 0,0 0-1 0 0,0 1 1 0 0,1 0-1 0 0,0 1 1 0 0,-1 0-1 0 0,2 0 1 0 0,-1 1-1 0 0,1 0 1 0 0,0 1 0 0 0,1-1-1 0 0,-1 2 1 0 0,2-1-1 0 0,-1 1 1 0 0,1 0-1 0 0,0 0 1 0 0,1 0-1 0 0,0 1 1 0 0,1 0-1 0 0,-1 2 22 0 0,3-7 1 0 0,-1 0-1 0 0,1 1 0 0 0,0-1 0 0 0,0 1 0 0 0,1-1 0 0 0,0 1 0 0 0,0 0 0 0 0,0 0 0 0 0,1 0 0 0 0,0-1 0 0 0,0 1 0 0 0,0 0 0 0 0,1 0 0 0 0,0 0 1 0 0,0-1-1 0 0,0 1 0 0 0,1 0 0 0 0,0-1 0 0 0,0 1 0 0 0,0-1 0 0 0,1 0 0 0 0,-1 1 0 0 0,1-1 0 0 0,1-1 0 0 0,-1 1 0 0 0,1 0 0 0 0,0-1 1 0 0,0 0-1 0 0,0 0 0 0 0,0 0 0 0 0,1 0 0 0 0,-1 0 0 0 0,1-1 0 0 0,0 0 0 0 0,0 0 0 0 0,1 0 0 0 0,9 3 35 0 0,0-1-1 0 0,0 0 1 0 0,0-1-1 0 0,1 0 1 0 0,0-1 0 0 0,-1-1-1 0 0,1-1 1 0 0,0 0-1 0 0,0-1 1 0 0,0 0 0 0 0,0-2-1 0 0,-1 0 1 0 0,1 0-1 0 0,-1-2 1 0 0,1 0 0 0 0,-1 0-1 0 0,2-2-34 0 0,6-2 0 0 0,0-1-1 0 0,-1-1 0 0 0,-1 0 1 0 0,1-2-1 0 0,-2 0 0 0 0,0-2 1 0 0,0 0-1 0 0,-1-1 0 0 0,-1-1 1 0 0,14-16 0 0 0,118-163-526 0 0,-134 173 452 0 0,-2 0-1 0 0,0 0 1 0 0,-2-1 0 0 0,0-1-1 0 0,-2 0 1 0 0,0-1-1 0 0,-2 0 1 0 0,-1 0 0 0 0,-1-1-1 0 0,-1 1 1 0 0,-1-2-1 0 0,-2 1 1 0 0,0 0 0 0 0,-2-16 74 0 0,-22-25 823 0 0,21 65-783 0 0,0 1 1 0 0,1-1-1 0 0,-1 1 0 0 0,0 0 1 0 0,0 0-1 0 0,0-1 0 0 0,0 1 0 0 0,0 0 1 0 0,-1 0-1 0 0,1 0 0 0 0,0 0 1 0 0,0 0-1 0 0,-1 0 0 0 0,1 1 1 0 0,-1-1-1 0 0,1 0 0 0 0,-1 1 1 0 0,1-1-1 0 0,-1 1 0 0 0,1-1 1 0 0,-1 1-1 0 0,1 0 0 0 0,-1 0 1 0 0,1 0-1 0 0,-1 0 0 0 0,0 0 1 0 0,1 0-1 0 0,-1 0 0 0 0,1 0 1 0 0,-1 0-1 0 0,1 1 0 0 0,-1-1 1 0 0,1 1-1 0 0,-1-1 0 0 0,1 1 0 0 0,-1 0 1 0 0,1-1-1 0 0,0 1 0 0 0,-1 0 1 0 0,1 0-1 0 0,-1 1-40 0 0,-9 9 142 0 0,0 1-1 0 0,0 1 1 0 0,1 0-1 0 0,1 0 1 0 0,0 1-1 0 0,1 0 1 0 0,0 0-1 0 0,2 1 1 0 0,-1 0 0 0 0,2 1-1 0 0,-3 8-141 0 0,2-7 98 0 0,-6 21 113 0 0,1 1-1 0 0,3 1 1 0 0,1-1-1 0 0,1 1 1 0 0,3 1-1 0 0,1-1 1 0 0,2 19-211 0 0,-1-13 96 0 0,0-22-67 0 0,1-1 0 0 0,0 0-1 0 0,2 1 1 0 0,1-1-1 0 0,0 0 1 0 0,4 7-29 0 0,-5-20-14 0 0,20 32-30 0 0,-22-42 15 0 0,19-19-460 0 0,-2 2-556 0 0,-10 10-2765 0 0,-2 3-2160 0 0,-3 3-6052 0 0</inkml:trace>
  <inkml:trace contextRef="#ctx0" brushRef="#br0" timeOffset="3651.29">3496 557 6569 0 0,'0'0'2672'0'0,"0"0"-480"0"0,0 0-111 0 0,0 0-120 0 0,0 0-284 0 0,0 0-281 0 0,0 0-272 0 0,0 0-222 0 0,0 0-182 0 0,0 0-135 0 0,0 0-90 0 0,0 0-80 0 0,-32 2-60 0 0,-101 8-74 0 0,66 13 41 0 0,59-16-273 0 0,0-1-40 0 0,0 0 0 0 0,0 1 1 0 0,1 0-1 0 0,0 0 0 0 0,0 1 0 0 0,1 0 1 0 0,0 0-1 0 0,0 1 0 0 0,1-1 0 0 0,0 1 1 0 0,1 0-1 0 0,0 1 0 0 0,0-1 0 0 0,1 1 1 0 0,0 0-1 0 0,1-1 0 0 0,0 1 1 0 0,0 0-1 0 0,1 5-9 0 0,3-11 13 0 0,0 0-1 0 0,0-1 1 0 0,1 0 0 0 0,0 1 0 0 0,-1-1-1 0 0,1 0 1 0 0,0 0 0 0 0,0 0 0 0 0,1-1-1 0 0,-1 1 1 0 0,1-1 0 0 0,-1 1 0 0 0,1-1 0 0 0,0-1-1 0 0,0 1 1 0 0,0 0 0 0 0,0-1 0 0 0,0 0-1 0 0,0 0 1 0 0,0 0 0 0 0,0 0 0 0 0,0-1 0 0 0,1 1-1 0 0,-1-1 1 0 0,0 0 0 0 0,0-1 0 0 0,1 1-1 0 0,-1-1 1 0 0,0 0 0 0 0,0 0 0 0 0,0 0-1 0 0,0 0 1 0 0,4-2-13 0 0,9-3 196 0 0,-1 0-1 0 0,1-1 1 0 0,-1-1 0 0 0,-1 0-1 0 0,0-1 1 0 0,0-1-1 0 0,0 0 1 0 0,-1-1 0 0 0,1-3-196 0 0,111-121 1088 0 0,-102 102-940 0 0,-24 33-161 0 0,0 0-26 0 0,0 8-71 0 0,-40 131-30 0 0,38-136 132 0 0,1 1-1 0 0,-1-1 1 0 0,1 1-1 0 0,0 0 0 0 0,0-1 1 0 0,0 1-1 0 0,0 0 1 0 0,1 0-1 0 0,-1 0 0 0 0,1 0 1 0 0,0 0-1 0 0,0-1 1 0 0,0 1-1 0 0,1 0 0 0 0,0 0 1 0 0,-1 0-1 0 0,1 0 1 0 0,0-1-1 0 0,1 1 0 0 0,-1-1 1 0 0,1 1-1 0 0,0-1 1 0 0,-1 1-1 0 0,2-1 0 0 0,-1 0 1 0 0,0 0-1 0 0,1 0 1 0 0,-1 0-1 0 0,1 0 0 0 0,0 0 1 0 0,0-1-1 0 0,0 1 1 0 0,0-1-1 0 0,0 0 0 0 0,1 0 1 0 0,-1 0-1 0 0,0-1 1 0 0,1 1-1 0 0,0-1 0 0 0,0 1 9 0 0,4-2 21 0 0,-1 0 0 0 0,0 0-1 0 0,1-1 1 0 0,-1 0-1 0 0,0 0 1 0 0,1-1-1 0 0,-1 0 1 0 0,0 0 0 0 0,0 0-1 0 0,-1-1 1 0 0,1 0-1 0 0,0-1 1 0 0,-1 1-1 0 0,4-4-20 0 0,166-109 486 0 0,-149 96-455 0 0,0 1 0 0 0,1 2 0 0 0,1 1 0 0 0,1 1 0 0 0,0 1 0 0 0,1 2 0 0 0,13-3-31 0 0,-1 21-86 0 0,-43 4 106 0 0,-1 0 0 0 0,0 0 0 0 0,-1 0 0 0 0,0 0 0 0 0,0 0 0 0 0,-1-1 0 0 0,0 1 0 0 0,-1-1 0 0 0,0 0 0 0 0,-1 0 0 0 0,0 0 0 0 0,0-1 0 0 0,-4 5-20 0 0,5-6-1 0 0,0 0 0 0 0,-1-1 0 0 0,0 1 0 0 0,-1-1 0 0 0,1 0 1 0 0,-1 0-1 0 0,0-1 0 0 0,-1 1 0 0 0,1-1 0 0 0,-1-1 0 0 0,0 1 0 0 0,0-1 1 0 0,-1-1-1 0 0,1 1 0 0 0,-1-1 0 0 0,0 0 0 0 0,0-1 0 0 0,0 0 0 0 0,0 0 1 0 0,0-1-1 0 0,0 0 0 0 0,-5 0 1 0 0,15-19-634 0 0,8 14 631 0 0,0 1 0 0 0,0 0 0 0 0,1 0 0 0 0,-1 2 0 0 0,0-1 0 0 0,1 1 0 0 0,-1 1 0 0 0,1-1-1 0 0,-1 2 1 0 0,1 0 0 0 0,-1 0 0 0 0,1 1 0 0 0,-1 0 0 0 0,0 1 0 0 0,4 1 3 0 0,0-1 73 0 0,1-1 0 0 0,0-1 0 0 0,-1 0-1 0 0,1-1 1 0 0,0 0 0 0 0,0-1 0 0 0,-1-1 0 0 0,1 0 0 0 0,0-1 0 0 0,-1-1 0 0 0,0 0 0 0 0,0-1 0 0 0,0-1 0 0 0,-1 0 0 0 0,1-1-1 0 0,-2 0 1 0 0,1-1 0 0 0,-1 0 0 0 0,1-2-73 0 0,16-13 162 0 0,-1-1 1 0 0,-2-1-1 0 0,0-2 0 0 0,-2 0 0 0 0,-1-2 0 0 0,-1 0 0 0 0,3-9-162 0 0,-3 3 3 0 0,-2-1 0 0 0,-2-1-1 0 0,-1 0 1 0 0,-1-2 0 0 0,-3 1-1 0 0,-1-2 1 0 0,-2 0 0 0 0,0-10-3 0 0,-7-56 6 0 0,-4 103-10 0 0,-1 1-1 0 0,0-1 1 0 0,-1 1-1 0 0,1 0 0 0 0,0 0 1 0 0,-1 0-1 0 0,1 0 1 0 0,-1 0-1 0 0,1 0 0 0 0,-1 1 1 0 0,0-1-1 0 0,0 1 1 0 0,0 0-1 0 0,0 0 1 0 0,0 0-1 0 0,0 0 0 0 0,0 0 1 0 0,0 1-1 0 0,0-1 1 0 0,0 1-1 0 0,-1 0 0 0 0,1 0 1 0 0,0 0-1 0 0,0 1 1 0 0,0-1-1 0 0,0 1 0 0 0,0-1 1 0 0,0 1-1 0 0,0 0 1 0 0,0 0-1 0 0,0 0 0 0 0,0 1 1 0 0,0-1-1 0 0,-1 2 5 0 0,-7 7 4 0 0,1 1-1 0 0,1 0 0 0 0,-1 0 0 0 0,2 1 0 0 0,0 0 0 0 0,0 1 1 0 0,1 0-1 0 0,1 0 0 0 0,0 0 0 0 0,1 1 0 0 0,0 0 1 0 0,1 0-1 0 0,1 0 0 0 0,0 0 0 0 0,1 1 0 0 0,0-1 1 0 0,1 1-1 0 0,1-1 0 0 0,1 1 0 0 0,0 0 0 0 0,0-1 0 0 0,2 0 1 0 0,0 5-4 0 0,47 192 286 0 0,-20 63-578 0 0,-27-367-3363 0 0,0 46-890 0 0,-2 2-5976 0 0,-1 29-428 0 0</inkml:trace>
  <inkml:trace contextRef="#ctx0" brushRef="#br0" timeOffset="3884.934">4384 251 12803 0 0,'0'0'2009'0'0,"0"0"-371"0"0,0 0-59 0 0,0 0 27 0 0,0 0-55 0 0,0 0-39 0 0,0 0-198 0 0,0 0-191 0 0,0 0-132 0 0,0 0-202 0 0,0 0-167 0 0,0 0-117 0 0,0 0-53 0 0,32 8-76 0 0,103 25-53 0 0,58-1 592 0 0,-58-10-978 0 0,-118-14-2008 0 0,-16-5-3084 0 0,-8 1-4851 0 0,1-3-2807 0 0</inkml:trace>
  <inkml:trace contextRef="#ctx0" brushRef="#br0" timeOffset="4114.65">5002 502 11851 0 0,'0'0'5207'0'0,"0"0"-3252"0"0,0 0-829 0 0,0 0 156 0 0,0 0 82 0 0,0 0-116 0 0,0 0-284 0 0,0 0-322 0 0,0 0-263 0 0,3 31-139 0 0,11 97-79 0 0,-11-48 34 0 0,-8-66-685 0 0,2-14-3198 0 0,-2 1-3618 0 0,4-1-5111 0 0</inkml:trace>
  <inkml:trace contextRef="#ctx0" brushRef="#br0" timeOffset="4352.848">5074 189 13443 0 0,'0'0'3473'0'0,"0"0"-2433"0"0,0 0-336 0 0,0 0-168 0 0,0 0-272 0 0,0 0-384 0 0,0 0-224 0 0,0 0-304 0 0,0 0-528 0 0,0 0-1897 0 0,0 0-8681 0 0</inkml:trace>
  <inkml:trace contextRef="#ctx0" brushRef="#br0" timeOffset="4599.906">5425 384 18276 0 0,'0'0'2184'0'0,"0"0"-675"0"0,0 0-185 0 0,0 0-36 0 0,0 0-172 0 0,0 0-257 0 0,0 0-280 0 0,0 0-221 0 0,0 0-118 0 0,0 0-66 0 0,0 0-58 0 0,0 0-41 0 0,-14 2-34 0 0,-48 7-39 0 0,57-8-1 0 0,-1 1 1 0 0,1 0-1 0 0,0 0 0 0 0,0 1 1 0 0,0-1-1 0 0,0 1 1 0 0,0 0-1 0 0,1 0 0 0 0,-1 1 1 0 0,1-1-1 0 0,0 1 1 0 0,0 0-1 0 0,0 0 0 0 0,1 1 1 0 0,-1-1-1 0 0,1 1 1 0 0,0 0-1 0 0,1-1 1 0 0,-1 1-1 0 0,1 0 0 0 0,0 1 1 0 0,0-1-1 0 0,0 0 1 0 0,1 1-1 0 0,-1-1 0 0 0,2 1 1 0 0,-1-1-1 0 0,0 1 1 0 0,1-1-1 0 0,0 1 1 0 0,1 0-1 0 0,-1-1 0 0 0,1 3-1 0 0,1-1 12 0 0,0 1 1 0 0,1-1-1 0 0,-1 0 0 0 0,1-1 0 0 0,1 1 0 0 0,-1 0 0 0 0,1-1 0 0 0,0 0 1 0 0,1 0-1 0 0,0 0 0 0 0,-1-1 0 0 0,2 1 0 0 0,-1-1 0 0 0,1 0 0 0 0,-1-1 0 0 0,1 1 1 0 0,1-1-1 0 0,-1 0 0 0 0,1-1 0 0 0,-1 0 0 0 0,1 0 0 0 0,0 0 0 0 0,0-1 1 0 0,0 0-1 0 0,1 0 0 0 0,-1 0 0 0 0,0-1 0 0 0,1-1 0 0 0,-1 1 0 0 0,0-1 0 0 0,2 0-12 0 0,-2 0-17 0 0,0 1-1 0 0,-1-1 0 0 0,1 0 0 0 0,0-1 0 0 0,-1 1 0 0 0,1-1 0 0 0,0-1 0 0 0,-1 1 0 0 0,0-1 0 0 0,1 0 0 0 0,-1-1 0 0 0,0 0 0 0 0,0 0 0 0 0,0 0 0 0 0,0 0 1 0 0,-1-1-1 0 0,0 0 0 0 0,3-2 18 0 0,1-3-743 0 0,3-2-3086 0 0,-6 3-3947 0 0,-2 3-5348 0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0 0 0,'0'0'731'0'0,"0"0"317"0"0,0 0 156 0 0,0 0 34 0 0,0 0-53 0 0,0 0-66 0 0,0 0-77 0 0,0 0-103 0 0,0 0-100 0 0,0 0-107 0 0,0 0-97 0 0,0-5-1 0 0,0-15 8 0 0,0 15 3 0 0,0 5-18 0 0,0 0-75 0 0,0 0-93 0 0,0 0-104 0 0,0 0-72 0 0,0 0-70 0 0,0 0-26 0 0,0 0-30 0 0,0 0-5 0 0,0 0 31 0 0,0 0 45 0 0,0 0 86 0 0,0 0 85 0 0,0 0 100 0 0,2 23 4287 0 0,-1 7-3320 0 0,-10 58 141 0 0,-50 44-863 0 0,49-85-816 0 0,46-47-1646 0 0,-14-8-1855 0 0,-10 1-2409 0 0,-8 5 3087 0 0,2-3-8709 0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287 679 4241 0 0,'0'0'2475'0'0,"0"0"-196"0"0,0 0-274 0 0,0 0-278 0 0,0 0-194 0 0,0 0-176 0 0,0 0-157 0 0,0 0-125 0 0,0 0-130 0 0,0 0-95 0 0,0 0-82 0 0,0 0-74 0 0,-22 12-60 0 0,-67 37-67 0 0,11 12 800 0 0,69-53-1279 0 0,0 0 0 0 0,1 0 0 0 0,0 1 0 0 0,0 1 0 0 0,1-1 0 0 0,1 1 0 0 0,0 0 0 0 0,0 1 0 0 0,1-1 0 0 0,0 1 0 0 0,0 0 0 0 0,2 1 0 0 0,-1-1 0 0 0,1 1 0 0 0,1-1 0 0 0,0 1 0 0 0,1 0 0 0 0,0 5-88 0 0,3-13 37 0 0,0-1 0 0 0,1 0-1 0 0,-1 0 1 0 0,1 0-1 0 0,-1 0 1 0 0,1-1-1 0 0,0 1 1 0 0,0-1-1 0 0,0 0 1 0 0,0 1-1 0 0,1-1 1 0 0,-1-1 0 0 0,1 1-1 0 0,-1 0 1 0 0,1-1-1 0 0,-1 0 1 0 0,1 0-1 0 0,0 0 1 0 0,0 0-1 0 0,0-1 1 0 0,-1 1-1 0 0,1-1 1 0 0,0 0 0 0 0,0 0-1 0 0,0 0 1 0 0,0-1-1 0 0,0 1 1 0 0,-1-1-1 0 0,1 0 1 0 0,0 0-1 0 0,0 0 1 0 0,1-2-37 0 0,15-4 101 0 0,1-2-1 0 0,-1-1 1 0 0,-1 0 0 0 0,1-2 0 0 0,-2 0-1 0 0,0-1 1 0 0,0-1 0 0 0,-2 0 0 0 0,1-2-1 0 0,-2 0 1 0 0,0 0 0 0 0,-1-1 0 0 0,8-13-101 0 0,33-34 41 0 0,-54 63-39 0 0,-1 1-6 0 0,0 1 0 0 0,0-1 0 0 0,0 1 0 0 0,1-1 0 0 0,-1 1 0 0 0,0-1 1 0 0,1 1-1 0 0,-1-1 0 0 0,0 1 0 0 0,1-1 0 0 0,-1 1 0 0 0,0-1 0 0 0,1 1 0 0 0,-1-1 0 0 0,1 0 0 0 0,-1 1 0 0 0,1-1 0 0 0,-1 0 0 0 0,1 1 0 0 0,-1-1 0 0 0,1 0 0 0 0,-1 0 0 0 0,1 1 0 0 0,-1-1 0 0 0,1 0 1 0 0,-1 0-1 0 0,1 0 0 0 0,-1 0 0 0 0,1 0 0 0 0,0 0 0 0 0,-1 0 0 0 0,1 0 0 0 0,-1 0 0 0 0,1 0 0 0 0,-1 0 0 0 0,1 0 0 0 0,0 0 0 0 0,-1-1 0 0 0,1 1 0 0 0,-1 0 0 0 0,1 0 0 0 0,-1 0 0 0 0,1-1 0 0 0,-1 1 1 0 0,1 0-1 0 0,-1-1 0 0 0,1 1 0 0 0,-1-1 0 0 0,0 1 0 0 0,1 0 0 0 0,-1-1 0 0 0,0 1 0 0 0,1-1 0 0 0,-1 1 0 0 0,0-1 0 0 0,1 1 0 0 0,-1-1 0 0 0,0 1 0 0 0,0-1 4 0 0,2 58 41 0 0,-3-45-44 0 0,1-1 0 0 0,0 1 0 0 0,1 0-1 0 0,0-1 1 0 0,1 1 0 0 0,0-1 0 0 0,1 0 0 0 0,0 0 0 0 0,1 0 0 0 0,1 1 3 0 0,-2-6 0 0 0,0 0 0 0 0,1 0 1 0 0,0-1-1 0 0,0 1 0 0 0,1-1 1 0 0,-1 0-1 0 0,1 0 1 0 0,0 0-1 0 0,1-1 0 0 0,-1 0 1 0 0,1 0-1 0 0,-1 0 1 0 0,1-1-1 0 0,1 0 0 0 0,-1 0 1 0 0,0 0-1 0 0,1-1 1 0 0,-1 0-1 0 0,1 0 0 0 0,-1-1 1 0 0,1 0-1 0 0,0 0 0 0 0,0 0 1 0 0,0-1-1 0 0,-1 0 1 0 0,1 0-1 0 0,0-1 0 0 0,0 0 1 0 0,0 0-1 0 0,-1-1 1 0 0,1 1-1 0 0,-1-1 0 0 0,1-1 1 0 0,-1 1-1 0 0,0-1 0 0 0,0-1 1 0 0,0 1-1 0 0,1-1 0 0 0,22-17 32 0 0,0-1-1 0 0,-2-2 1 0 0,-1 0-1 0 0,0-2 1 0 0,-2 0-1 0 0,4-9-31 0 0,28-28 58 0 0,-21 23-41 0 0,-1-1-1 0 0,-3-2 1 0 0,-1-1-1 0 0,-2-1 1 0 0,-2-2 0 0 0,-2 0-1 0 0,-2-2 1 0 0,-3 0-1 0 0,-1-2 1 0 0,-3 0 0 0 0,3-24-17 0 0,-15 67 16 0 0,-1 0 1 0 0,1 1 0 0 0,-2-1-1 0 0,1 0 1 0 0,-1 0 0 0 0,0 0-1 0 0,-1 0 1 0 0,0 0-1 0 0,0 0 1 0 0,-1 0 0 0 0,0 0-1 0 0,-1 0 1 0 0,1 0 0 0 0,-1 0-1 0 0,-1 0 1 0 0,0 1 0 0 0,0-1-1 0 0,0 1 1 0 0,-1 0 0 0 0,0 0-1 0 0,0 0 1 0 0,-1 0-1 0 0,-5-5-16 0 0,9 11 6 0 0,-1 0 0 0 0,0 0-1 0 0,0 0 1 0 0,1 0-1 0 0,-1 0 1 0 0,0 0 0 0 0,0 1-1 0 0,0-1 1 0 0,0 1-1 0 0,0-1 1 0 0,0 1 0 0 0,0 0-1 0 0,0 0 1 0 0,0 0-1 0 0,0 0 1 0 0,0 0 0 0 0,0 0-1 0 0,0 1 1 0 0,0-1-1 0 0,0 1 1 0 0,0-1 0 0 0,0 1-1 0 0,0 0 1 0 0,0 0-1 0 0,0 0 1 0 0,1 0-1 0 0,-1 0 1 0 0,0 0 0 0 0,1 0-1 0 0,-1 0 1 0 0,1 1-1 0 0,-1-1 1 0 0,1 1 0 0 0,0-1-1 0 0,-1 1 1 0 0,1 0-1 0 0,0-1 1 0 0,0 1 0 0 0,0 0-1 0 0,0 0 1 0 0,0 1-6 0 0,-29 88 14 0 0,28-80 8 0 0,-8 48 55 0 0,2 0 1 0 0,3 0-1 0 0,3 1 0 0 0,2 0 1 0 0,8 51-78 0 0,7 38 288 0 0,-3 107 4 0 0,-10-189-222 0 0,16-111-1770 0 0,-14-54-4054 0 0,-7 35-5144 0 0,2 51 32 0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3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3921 0 0,'0'0'2430'0'0,"0"0"-42"0"0,0 0-177 0 0,0 0-285 0 0,0 0-256 0 0,0 0-126 0 0,0 0-62 0 0,0 0-47 0 0,0 0-55 0 0,0 0-136 0 0,0 0-167 0 0,0 0-156 0 0,0 0-138 0 0,18 6-111 0 0,60 18-95 0 0,49-17 805 0 0,356-15 120 0 0,-406 13-2086 0 0,-77-5 466 0 0,1 0 0 0 0,0 0 0 0 0,0 0 0 0 0,-1 0 1 0 0,1 1-1 0 0,0-1 0 0 0,-1 0 0 0 0,1 1 0 0 0,-1-1 0 0 0,1 1 1 0 0,0-1-1 0 0,-1 1 0 0 0,1-1 0 0 0,-1 1 0 0 0,1-1 1 0 0,-1 1-1 0 0,1-1 0 0 0,-1 1 0 0 0,1 0 0 0 0,-1-1 1 0 0,0 1-1 0 0,1 0 0 0 0,-1-1 0 0 0,0 1 0 0 0,0 0 0 0 0,0-1 1 0 0,1 1-1 0 0,-1 0 0 0 0,0 0 0 0 0,0-1 0 0 0,0 1 1 0 0,0 0-1 0 0,0 0 0 0 0,0-1 0 0 0,0 1 0 0 0,0 0 0 0 0,-1 0 1 0 0,1-1-1 0 0,0 1 0 0 0,0 0 0 0 0,-1-1 0 0 0,1 1 118 0 0,-11 17-11069 0 0,3-13-610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1 197 944 0 0,'0'0'1561'0'0,"0"0"-425"0"0,0 0-85 0 0,0 0 233 0 0,0 0 226 0 0,0 0 103 0 0,0 0-72 0 0,0 0-177 0 0,0 0-149 0 0,0 0-138 0 0,0 0-110 0 0,5 3-72 0 0,100 17 5396 0 0,26-28-2922 0 0,-125 7-3275 0 0,0 0 1 0 0,0 0 0 0 0,0 0 0 0 0,0-1 0 0 0,0 0-1 0 0,0-1 1 0 0,0 1 0 0 0,-1-1 0 0 0,1 0-1 0 0,-1 0 1 0 0,0-1 0 0 0,0 1 0 0 0,0-1 0 0 0,-1-1-1 0 0,1 1 1 0 0,-1 0 0 0 0,0-1 0 0 0,0 0 0 0 0,0 0-1 0 0,-1 0 1 0 0,0-1 0 0 0,0 1 0 0 0,0-1 0 0 0,1-3-95 0 0,-2 1 63 0 0,-1 5-43 0 0,0 0 0 0 0,0 1-1 0 0,0-1 1 0 0,0 0 0 0 0,0 0 0 0 0,0-1-1 0 0,-1 1 1 0 0,0 0 0 0 0,1 0-1 0 0,-1 0 1 0 0,0 0 0 0 0,-1 0 0 0 0,1 0-1 0 0,0 0 1 0 0,-1 0 0 0 0,0-1-1 0 0,0 1 1 0 0,0 1 0 0 0,0-1 0 0 0,0 0-1 0 0,0 0 1 0 0,-1 0 0 0 0,0 1-1 0 0,1-1 1 0 0,-1 0 0 0 0,-1 0-20 0 0,-6-2 0 0 0,1 1 0 0 0,-1 0 0 0 0,0 0 0 0 0,0 1 1 0 0,-1 0-1 0 0,1 1 0 0 0,0 0 0 0 0,-1 0 0 0 0,1 1 1 0 0,-1 0-1 0 0,0 1 0 0 0,1 0 0 0 0,-1 0 0 0 0,0 1 0 0 0,1 1 1 0 0,-1-1-1 0 0,1 2 0 0 0,-1-1 0 0 0,1 1 0 0 0,0 1 0 0 0,0-1 1 0 0,1 2-1 0 0,-5 2 0 0 0,8-5 4 0 0,0 1 1 0 0,0 0-1 0 0,1 0 1 0 0,0 1-1 0 0,0-1 1 0 0,0 1-1 0 0,0 0 1 0 0,0 0-1 0 0,1 0 0 0 0,-1 0 1 0 0,1 1-1 0 0,0 0 1 0 0,1-1-1 0 0,-1 1 1 0 0,1 0-1 0 0,0 0 1 0 0,0 1-5 0 0,-4 8 18 0 0,-2 3 55 0 0,1 0 1 0 0,0 0-1 0 0,1 1 1 0 0,1 0-1 0 0,1 1 0 0 0,1-1 1 0 0,0 1-1 0 0,0 12-73 0 0,3-26 43 0 0,0 0 0 0 0,0 1 0 0 0,1-1 0 0 0,-1 1 0 0 0,1-1 0 0 0,0 0 0 0 0,1 1 0 0 0,-1-1-1 0 0,1 0 1 0 0,0 0 0 0 0,0 0 0 0 0,1 0 0 0 0,0-1 0 0 0,0 1 0 0 0,0 0 0 0 0,0-1 0 0 0,0 0 0 0 0,1 0 0 0 0,0 0-1 0 0,0 0 1 0 0,0-1 0 0 0,0 1 0 0 0,4 1-43 0 0,3 1 81 0 0,0-1 0 0 0,0 0 1 0 0,0-1-1 0 0,0 0 0 0 0,1-1 0 0 0,0 0 0 0 0,-1-1 0 0 0,1 0 1 0 0,0-1-1 0 0,0 0 0 0 0,0-1 0 0 0,0 0 0 0 0,0-1 0 0 0,6-1-81 0 0,55-19 450 0 0,-73 13-3267 0 0,-1 1-6459 0 0,1 7-3212 0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 0 0 0,'0'0'708'0'0,"0"0"212"0"0,0 0 210 0 0,0 0 118 0 0,0 0 10 0 0,0 0-38 0 0,0 0-134 0 0,0 0-102 0 0,0 0-47 0 0,0 0 17 0 0,0 0 87 0 0,0 0 72 0 0,0 0 10 0 0,4 0-83 0 0,10-3-100 0 0,-10 3-85 0 0,-4 0-70 0 0,0 0-6 0 0,0 0-12 0 0,0 0-24 0 0,0 0-31 0 0,0 0-35 0 0,0 0-44 0 0,0 0-41 0 0,-4 7 4274 0 0,-28-7-3929 0 0,21-1-846 0 0,0 0 0 0 0,-1 2 0 0 0,1-1-1 0 0,0 1 1 0 0,-1 1 0 0 0,1 0-1 0 0,0 1 1 0 0,0 0 0 0 0,-4 2-91 0 0,12-4 16 0 0,0 0 0 0 0,0 1 0 0 0,0-1 0 0 0,0 1 0 0 0,0 0 1 0 0,1 0-1 0 0,-1 0 0 0 0,0 0 0 0 0,1 0 0 0 0,0 0 0 0 0,-1 1 0 0 0,1-1 0 0 0,0 1 1 0 0,0 0-1 0 0,0-1 0 0 0,1 1 0 0 0,-1 0 0 0 0,1 0 0 0 0,-1 0 0 0 0,1 1 1 0 0,0-1-1 0 0,0 0 0 0 0,1 0 0 0 0,-1 1 0 0 0,0-1 0 0 0,1 0 0 0 0,0 1 0 0 0,0-1 1 0 0,0 0-1 0 0,0 1 0 0 0,1-1 0 0 0,0 1-16 0 0,1 5 42 0 0,0-1 1 0 0,1 0-1 0 0,0 0 0 0 0,1 0 1 0 0,0 0-1 0 0,0 0 0 0 0,0-1 1 0 0,1 0-1 0 0,0 0 0 0 0,1 0 1 0 0,0 0-1 0 0,0-1 0 0 0,0 0 1 0 0,1 0-1 0 0,-1-1 0 0 0,1 0 1 0 0,1 0-1 0 0,-1-1 0 0 0,1 0 1 0 0,6 3-43 0 0,-8-4 27 0 0,-1 0 0 0 0,1 0-1 0 0,-1 1 1 0 0,0-1 0 0 0,0 1 0 0 0,0 0 0 0 0,-1 1 0 0 0,1-1 0 0 0,-1 1-1 0 0,0 0 1 0 0,0 0 0 0 0,-1 0 0 0 0,1 1 0 0 0,-1 1-27 0 0,9 49 364 0 0,-14-50-333 0 0,-1 0 1 0 0,1-1-1 0 0,-1 1 0 0 0,1-1 0 0 0,-2 0 1 0 0,1 0-1 0 0,0 0 0 0 0,-1 0 1 0 0,0 0-1 0 0,0-1 0 0 0,-1 0 1 0 0,1 0-1 0 0,-1 0 0 0 0,0 0 1 0 0,0-1-1 0 0,0 1 0 0 0,0-1 0 0 0,-1-1 1 0 0,0 1-32 0 0,-5 4 22 0 0,0-1 0 0 0,0 0 0 0 0,-1-1 1 0 0,0-1-1 0 0,0 1 0 0 0,0-2 0 0 0,0 0 1 0 0,-1 0-1 0 0,1-1 0 0 0,-1-1 0 0 0,0 0 0 0 0,0 0 1 0 0,1-2-1 0 0,-1 1 0 0 0,-6-2-22 0 0,9-2-20 0 0,0 0 1 0 0,0 0-1 0 0,0 0 0 0 0,0-2 0 0 0,1 1 1 0 0,0-1-1 0 0,0 0 0 0 0,1-1 1 0 0,0 0-1 0 0,-3-2 20 0 0,11-11-3435 0 0,10 10-7386 0 0,-9 10 10342 0 0,3-4-12324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3609 0 0,'0'0'2504'0'0,"0"0"-355"0"0,0 0-78 0 0,0 0 104 0 0,0 0-4 0 0,0 0-214 0 0,0 0-393 0 0,0 0-380 0 0,0 0-228 0 0,0 0-107 0 0,0 0-55 0 0,0 0-39 0 0,6 1 2651 0 0,-42 31-1124 0 0,35-32-2202 0 0,38-18 2073 0 0,-47 47-6936 0 0,5-22 1999 0 0,0 1-6017 0 0,3-4-3842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2232 0 0,'0'0'2492'0'0,"0"0"75"0"0,0 0 7 0 0,0 0-114 0 0,0 0-263 0 0,0 0-360 0 0,0 0-318 0 0,0 0-262 0 0,0 0-180 0 0,0 0-108 0 0,0 0-88 0 0,0 0-57 0 0,0 0-78 0 0,8-4 380 0 0,-7 5 2474 0 0,-56 53-2236 0 0,104-86-317 0 0,-75 66-387 0 0,-19 9-31 0 0,45-43-571 0 0,0 0-11 0 0,0 0-22 0 0,0 0-10 0 0,0 0 13 0 0,0 0 7 0 0,0 0 6 0 0,0 0-18 0 0,0 0-31 0 0,0 0-28 0 0,0 0-8 0 0,0 0 0 0 0,0 0-43 0 0,-9-10-7045 0 0,6 8-1150 0 0,2-1-5070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0 0 0,'0'0'737'0'0,"0"0"84"0"0,0 0 99 0 0,0 0 155 0 0,0 0 132 0 0,0 0 26 0 0,0 0-119 0 0,0 0-182 0 0,0 0-192 0 0,0 0-138 0 0,0 0-81 0 0,0-3 2028 0 0,1 2 7455 0 0,29-22-7214 0 0,-16 9-2618 0 0,88-56 349 0 0,-98 68-501 0 0,1 1 1 0 0,-1-1-1 0 0,1 1 1 0 0,-1 0-1 0 0,1 1 1 0 0,0-1-1 0 0,-1 1 0 0 0,1 0 1 0 0,0 0-1 0 0,0 0 1 0 0,-1 1-1 0 0,1-1 1 0 0,0 1-1 0 0,-1 0 1 0 0,1 1-1 0 0,-1-1 1 0 0,1 1-1 0 0,-1 0 1 0 0,0 0-1 0 0,0 0 1 0 0,0 0-1 0 0,0 1 1 0 0,0 0-1 0 0,0 0 1 0 0,-1 0-1 0 0,1 0 1 0 0,-1 0-1 0 0,0 1 1 0 0,0 0-1 0 0,2 3-20 0 0,5 10 89 0 0,-1 0 0 0 0,-1 1 0 0 0,0 0-1 0 0,-2 1 1 0 0,0 0 0 0 0,-1 0-1 0 0,-1 0 1 0 0,0 0 0 0 0,-2 1 0 0 0,0-1-1 0 0,-1 1 1 0 0,-1 0 0 0 0,-1-1 0 0 0,-1 3-89 0 0,2-13 20 0 0,-41 296 538 0 0,19-179-485 0 0,15-75-18 0 0,7-51-50 0 0,0 0-6 0 0,0 0 17 0 0,0 0 36 0 0,0 0-31 0 0,0 0-28 0 0,0 0-2 0 0,0 0 42 0 0,0 0 3 0 0,0 0 2 0 0,0 0 2 0 0,0 0 26 0 0,0 0 15 0 0,0-16 231 0 0,2-6-298 0 0,1-1 0 0 0,2 0 1 0 0,0 1-1 0 0,1-1 0 0 0,2 2 0 0 0,0-1 1 0 0,1 1-1 0 0,8-13-14 0 0,6-18 12 0 0,75-124-48 0 0,-36 83 35 0 0,-9 46 20 0 0,-51 46-19 0 0,-1 0 0 0 0,1 0 0 0 0,0 0 0 0 0,-1 1 0 0 0,1-1 0 0 0,0 1 0 0 0,-1-1 0 0 0,1 1 0 0 0,0 0 0 0 0,0-1 0 0 0,-1 1 0 0 0,1 0 0 0 0,0 0 0 0 0,0 0 0 0 0,0 1 0 0 0,-1-1 0 0 0,1 0 0 0 0,0 1 0 0 0,-1-1 0 0 0,1 1 0 0 0,0-1 0 0 0,-1 1 1 0 0,1 0-1 0 0,0 0 0 0 0,-1 0 0 0 0,1 0 0 0 0,-1 0 0 0 0,0 0 0 0 0,1 0 0 0 0,-1 0 0 0 0,0 1 0 0 0,0-1 0 0 0,1 0 0 0 0,17 48 41 0 0,-13-28-12 0 0,-2-1-1 0 0,0 1 0 0 0,-2 1 1 0 0,0-1-1 0 0,-1 0 0 0 0,-1 1 1 0 0,-2-1-1 0 0,-1 14-28 0 0,-20 70 113 0 0,-6 23-27 0 0,10-61-50 0 0,19-64 253 0 0,0-23-158 0 0,12-22-127 0 0,2 1 0 0 0,1 1 0 0 0,2 0 0 0 0,2 2 0 0 0,2-1-4 0 0,4-9-11 0 0,39-80-2 0 0,-24 72-10 0 0,-38 54 20 0 0,0-1-1 0 0,1 1 1 0 0,0 0-1 0 0,-1 0 1 0 0,1 0-1 0 0,0 0 1 0 0,0 0-1 0 0,0 1 1 0 0,1-1-1 0 0,-1 1 1 0 0,0 0-1 0 0,0 0 0 0 0,1 0 1 0 0,-1 0-1 0 0,1 0 1 0 0,-1 1-1 0 0,1 0 1 0 0,-1 0-1 0 0,3 0 4 0 0,-4 0 0 0 0,1-1 0 0 0,-1 1 0 0 0,0 0-1 0 0,1 1 1 0 0,-1-1 0 0 0,0 0 0 0 0,1 1-1 0 0,-1-1 1 0 0,0 1 0 0 0,0 0-1 0 0,1 0 1 0 0,-1 0 0 0 0,0 0 0 0 0,0 0-1 0 0,0 0 1 0 0,0 0 0 0 0,0 1 0 0 0,0-1-1 0 0,-1 1 1 0 0,1-1 0 0 0,0 1-1 0 0,-1 0 1 0 0,1 0 0 0 0,-1-1 0 0 0,0 1-1 0 0,0 0 1 0 0,1 2 0 0 0,1-1 7 0 0,2 7 2 0 0,0-1 0 0 0,0 1 0 0 0,-1 1 0 0 0,0-1 0 0 0,0 1 0 0 0,-1-1 0 0 0,-1 1 0 0 0,0 0-1 0 0,0 0 1 0 0,-1 0 0 0 0,-1 0 0 0 0,0 0 0 0 0,0 0 0 0 0,-1 0 0 0 0,-1 3-9 0 0,-18 75 90 0 0,-2 6-59 0 0,11-28 13 0 0,4-20 24 0 0,-7-17 119 0 0,2-8-187 0 0,12-22-57 0 0,0 0-51 0 0,0 0-26 0 0,0-13-3407 0 0,0 7-348 0 0,0 3-4047 0 0,0 3-4506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5625 0 0,'0'0'2609'0'0,"0"0"-546"0"0,0 0-227 0 0,0 0 121 0 0,0 0 74 0 0,0 0-105 0 0,0 0-263 0 0,0 0-358 0 0,0 0-339 0 0,0 0-213 0 0,0 0-137 0 0,0 0-73 0 0,-5 0 13 0 0,-15-3-12 0 0,15 3-20 0 0,5 0-14 0 0,0 0-53 0 0,0 0-49 0 0,26 0 1877 0 0,319 14 338 0 0,-276-17-2369 0 0,-69 3-285 0 0,0 0-53 0 0,13-4-4458 0 0,-10 4-6 0 0,0 0-8043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3521 0 0,'0'0'2412'0'0,"0"0"-317"0"0,0 0-108 0 0,0 0 85 0 0,0 0 44 0 0,0 0-141 0 0,0 0-320 0 0,0 0-372 0 0,0 0-289 0 0,0 0-193 0 0,0 0-125 0 0,0 0-66 0 0,0 0-42 0 0,1 16 2227 0 0,-38 78 42 0 0,24-72-2589 0 0,-146 202 951 0 0,13-65-785 0 0,84-100-249 0 0,36-18-128 0 0,12-37-592 0 0,18-33-1296 0 0,-3 24 1532 0 0,6-19-2376 0 0,-3 11-1103 0 0,0-1-5856 0 0,-3 6-1934 0 0</inkml:trace>
  <inkml:trace contextRef="#ctx0" brushRef="#br0" timeOffset="460.616">69 23 11650 0 0,'0'0'1958'0'0,"0"0"-265"0"0,0 0-46 0 0,0 0 69 0 0,0 0 6 0 0,0 0-161 0 0,0 0-311 0 0,0 0-317 0 0,0 0-223 0 0,0 0-173 0 0,0 0-115 0 0,0 0-53 0 0,0 0-25 0 0,-3 4 10 0 0,2-3-305 0 0,-1 1 1 0 0,1 0-1 0 0,0 0 1 0 0,0 0-1 0 0,0 0 1 0 0,0 0 0 0 0,0 1-1 0 0,1-1 1 0 0,-1 0-1 0 0,1 0 1 0 0,-1 0-1 0 0,1 1 1 0 0,0-1-1 0 0,-1 0 1 0 0,1 1 0 0 0,1-1-1 0 0,-1 0 1 0 0,0 0-1 0 0,0 1 1 0 0,1-1-1 0 0,-1 0 1 0 0,1 0-1 0 0,0 0 1 0 0,0 1-1 0 0,0-1 1 0 0,1 1-50 0 0,140 233 2248 0 0,-31-42-1661 0 0,-54-121-484 0 0,-38-51-27 0 0,-19-21-88 0 0,2-1-17 0 0,-2 0 6 0 0,0 0 30 0 0,0 0-15 0 0,0 0 25 0 0,0 0 2 0 0,0 0-38 0 0,0 0 18 0 0,0 0-26 0 0,0 0-24 0 0,0 0-21 0 0,-6-44-3492 0 0,4 27 1306 0 0,0-2-5049 0 0,1 11-4716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136 698 2473 0 0,'0'0'2723'0'0,"0"0"-405"0"0,0 0-101 0 0,0 0-15 0 0,0 0-127 0 0,0 0-253 0 0,0 0-335 0 0,0 0-284 0 0,0 0-217 0 0,0 0-164 0 0,0 0-120 0 0,0 0-89 0 0,0 0-58 0 0,0-3 2038 0 0,-19 135-1580 0 0,14-54-838 0 0,-3-1 0 0 0,-4 0-1 0 0,-14 48-174 0 0,-11-38 292 0 0,37-86-275 0 0,-1-1 0 0 0,1 1 0 0 0,-1-1 0 0 0,1 1 0 0 0,-1-1 0 0 0,0 0 0 0 0,1 1 0 0 0,-1-1 0 0 0,1 0 0 0 0,-1 1 0 0 0,0-1 0 0 0,1 0 0 0 0,-1 0-1 0 0,0 0 1 0 0,1 1 0 0 0,-1-1 0 0 0,0 0 0 0 0,0 0 0 0 0,1 0 0 0 0,-1 0 0 0 0,0 0 0 0 0,1 0 0 0 0,-1-1 0 0 0,0 1 0 0 0,1 0 0 0 0,-1 0 0 0 0,0 0 0 0 0,1-1-1 0 0,-1 1 1 0 0,0 0 0 0 0,1-1 0 0 0,-1 1 0 0 0,1 0 0 0 0,-1-1 0 0 0,1 1 0 0 0,-1-1 0 0 0,1 1 0 0 0,-1-1 0 0 0,1 1 0 0 0,-1-1 0 0 0,1 1 0 0 0,0-1 0 0 0,-1 1-1 0 0,1-1 1 0 0,0 0 0 0 0,-1 1 0 0 0,1-1 0 0 0,0 0 0 0 0,0 1 0 0 0,-1-1 0 0 0,1 0 0 0 0,0 1 0 0 0,0-2-17 0 0,0-15 36 0 0,0 0-1 0 0,1-1 1 0 0,0 1-1 0 0,2 0 1 0 0,0 0 0 0 0,1 0-1 0 0,1 0 1 0 0,0 1 0 0 0,1 0-1 0 0,1 0 1 0 0,0 0 0 0 0,1 1-1 0 0,10-14-35 0 0,-9 12 32 0 0,18-39-1 0 0,2 1 0 0 0,3 1 0 0 0,2 2 0 0 0,2 1 1 0 0,3 2-1 0 0,1 2 0 0 0,3 2 0 0 0,20-16-31 0 0,-58 56 3 0 0,0 0 1 0 0,1 0-1 0 0,0 0 1 0 0,0 1-1 0 0,0 0 0 0 0,1 0 1 0 0,0 0-1 0 0,-1 1 1 0 0,1 0-1 0 0,0 0 1 0 0,0 1-1 0 0,1 0 0 0 0,-1 0 1 0 0,1 1-1 0 0,-1 0 1 0 0,0 0-1 0 0,1 1 0 0 0,4 0-3 0 0,-9 3 14 0 0,1 0-1 0 0,-1 0 0 0 0,0 0 0 0 0,1 0 0 0 0,-2 1 1 0 0,1-1-1 0 0,0 1 0 0 0,-1 0 0 0 0,0 0 1 0 0,1 0-1 0 0,-2 0 0 0 0,1 0 0 0 0,0 1 0 0 0,-1-1 1 0 0,0 0-1 0 0,0 1 0 0 0,0-1 0 0 0,0 1 0 0 0,-1-1 1 0 0,0 1-1 0 0,0-1 0 0 0,0 1-13 0 0,0 10 22 0 0,-1-1-1 0 0,0 1 1 0 0,-1-1-1 0 0,-1 0 1 0 0,0 0-1 0 0,-1 0 0 0 0,0 0 1 0 0,-1 0-1 0 0,-1-1 1 0 0,0 0-1 0 0,-1 0 1 0 0,0-1-1 0 0,-1 1 1 0 0,-1-2-1 0 0,1 1 1 0 0,-2-1-1 0 0,0 0 1 0 0,0-1-1 0 0,-6 4-21 0 0,1 2 4 0 0,0 0 0 0 0,-1-2 0 0 0,0 0-1 0 0,-1 0 1 0 0,-1-2 0 0 0,0 0 0 0 0,-1-1-1 0 0,0-1 1 0 0,-1 0 0 0 0,1-2 0 0 0,-2 0 0 0 0,-9 1-4 0 0,31-9-45 0 0,0 0 1 0 0,0 0 0 0 0,-1-1 0 0 0,1 1-1 0 0,0 0 1 0 0,0 0 0 0 0,-1-1 0 0 0,1 1 0 0 0,0-1-1 0 0,-1 1 1 0 0,1 0 0 0 0,0-1 0 0 0,-1 1-1 0 0,1-1 1 0 0,0 0 0 0 0,-1 1 0 0 0,1-1 0 0 0,-1 1-1 0 0,1-1 1 0 0,-1 0 0 0 0,0 0 0 0 0,1 1-1 0 0,-1-1 1 0 0,0 0 0 0 0,1 1 0 0 0,-1-1 0 0 0,0 0-1 0 0,0 0 1 0 0,0 0 0 0 0,1 1 0 0 0,-1-1 0 0 0,0 0-1 0 0,0 0 1 0 0,0 0 0 0 0,0 1 0 0 0,-1-1-1 0 0,1 0 1 0 0,0 0 0 0 0,0 0 0 0 0,0 1 0 0 0,-1-1-1 0 0,1 0 1 0 0,0 0 0 0 0,-1 1 0 0 0,1-1-1 0 0,-1 0 1 0 0,1 1 0 0 0,0-1 0 0 0,-1 0 0 0 0,0 1-1 0 0,1-1 1 0 0,-1 1 0 0 0,1-1 0 0 0,-1 1-1 0 0,0-1 1 0 0,1 1 0 0 0,-1-1 0 0 0,0 1 0 0 0,1 0-1 0 0,-1-1 1 0 0,0 1 0 0 0,0 0 0 0 0,0 0 0 0 0,1-1-1 0 0,-1 1 1 0 0,0 0 0 0 0,0 0 0 0 0,0 0-1 0 0,1 0 1 0 0,-2 0 44 0 0,49-38-3431 0 0,-14 15-4362 0 0,-18 15-3874 0 0</inkml:trace>
  <inkml:trace contextRef="#ctx0" brushRef="#br0" timeOffset="476.032">975 46 8690 0 0,'0'0'2744'0'0,"0"0"-682"0"0,0 0-448 0 0,0 0-67 0 0,0 0-17 0 0,0 0-66 0 0,0 0-147 0 0,0 0-200 0 0,0 0-180 0 0,0 0-102 0 0,0 0-77 0 0,0 0-85 0 0,-3 25-81 0 0,-12 79-74 0 0,-9 121 1021 0 0,18-182-1453 0 0,-3 1 0 0 0,-1-2 0 0 0,-2 1 0 0 0,-2-2 0 0 0,-1 0 0 0 0,-4 3-86 0 0,-57 100 70 0 0,75-143-111 0 0,0 1 0 0 0,0-1-1 0 0,0 0 1 0 0,1 0 0 0 0,-1 1-1 0 0,0-1 1 0 0,1 0 0 0 0,-1 1-1 0 0,1-1 1 0 0,-1 1 0 0 0,1-1-1 0 0,0 1 1 0 0,0-1 0 0 0,-1 0-1 0 0,1 1 1 0 0,0-1 0 0 0,0 1-1 0 0,1-1 1 0 0,-1 1 0 0 0,0-1-1 0 0,0 1 1 0 0,1-1 0 0 0,-1 1-1 0 0,1-1 1 0 0,-1 0 0 0 0,1 1-1 0 0,0 0 42 0 0,73-27-4597 0 0,-44 6-1393 0 0,-20 12 2135 0 0,6-4-7918 0 0</inkml:trace>
  <inkml:trace contextRef="#ctx0" brushRef="#br0" timeOffset="960.69">1380 463 4921 0 0,'0'0'2411'0'0,"0"0"-640"0"0,0 0-36 0 0,0 0 196 0 0,0 0 2 0 0,0 0-201 0 0,0 0-276 0 0,0 0-241 0 0,0 0-162 0 0,0 0-106 0 0,-34 20-110 0 0,-107 63-97 0 0,71-36 459 0 0,62-41-1100 0 0,-1 0 0 0 0,1 0-1 0 0,0 1 1 0 0,0 0 0 0 0,1 0 0 0 0,-1 1-1 0 0,2 0 1 0 0,-1 1 0 0 0,1-1 0 0 0,1 1-1 0 0,0 0 1 0 0,0 1 0 0 0,0-1-1 0 0,1 1 1 0 0,1 0 0 0 0,0 0 0 0 0,0 0-1 0 0,1 0 1 0 0,0 1 0 0 0,1-1 0 0 0,0 1-1 0 0,0-1 1 0 0,1 1 0 0 0,1-1 0 0 0,1 10-99 0 0,1-17 28 0 0,-1-1 0 0 0,1 0 1 0 0,-1 0-1 0 0,1 0 0 0 0,0 0 1 0 0,0-1-1 0 0,0 1 0 0 0,0-1 0 0 0,0 1 1 0 0,0-1-1 0 0,0 0 0 0 0,0 0 1 0 0,1-1-1 0 0,-1 1 0 0 0,0-1 1 0 0,0 1-1 0 0,1-1 0 0 0,-1 0 1 0 0,0 0-1 0 0,1-1 0 0 0,-1 1 1 0 0,0-1-1 0 0,1 1 0 0 0,-1-1 0 0 0,0 0 1 0 0,2-1-29 0 0,14-5 80 0 0,0-2 0 0 0,0 0-1 0 0,-1-1 1 0 0,0 0 0 0 0,-1-2 0 0 0,0 0 0 0 0,-1-1 0 0 0,0 0 0 0 0,5-8-80 0 0,135-148 320 0 0,-156 169-320 0 0,0 0 1 0 0,0 1-1 0 0,0-1 1 0 0,0 0 0 0 0,1 1-1 0 0,-1-1 1 0 0,0 0-1 0 0,0 1 1 0 0,0-1 0 0 0,0 0-1 0 0,1 0 1 0 0,-1 1-1 0 0,0-1 1 0 0,0 0 0 0 0,1 0-1 0 0,-1 1 1 0 0,0-1-1 0 0,1 0 1 0 0,-1 0 0 0 0,0 0-1 0 0,1 0 1 0 0,-1 1-1 0 0,0-1 1 0 0,1 0 0 0 0,-1 0-1 0 0,0 0 1 0 0,1 0-1 0 0,-1 0 1 0 0,0 0-1 0 0,1 0 1 0 0,-1 0 0 0 0,0 0-1 0 0,1 0 1 0 0,-1 0-1 0 0,0 0 1 0 0,1 0 0 0 0,-1 0-1 0 0,0 0 1 0 0,1-1-1 0 0,-1 1 1 0 0,0 0 0 0 0,1 0-1 0 0,-1 0 1 0 0,0 0-1 0 0,1-1 1 0 0,-1 1 0 0 0,0 0-1 0 0,0 7-2 0 0,-7 114 161 0 0,7-113-158 0 0,-1 0-1 0 0,2 0 1 0 0,-1 0 0 0 0,1 0 0 0 0,1-1-1 0 0,-1 1 1 0 0,1 0 0 0 0,0-1 0 0 0,1 1-1 0 0,0-1 1 0 0,0 0 0 0 0,1 0-1 0 0,0 1 0 0 0,3 4-21 0 0,-6-10-1 0 0,0 0 0 0 0,0 0 0 0 0,0 0 0 0 0,0-1-1 0 0,1 1 1 0 0,-1 0 0 0 0,0 0 0 0 0,1-1 0 0 0,-1 1 0 0 0,1-1-1 0 0,0 1 1 0 0,-1-1 0 0 0,1 0 0 0 0,0 1 0 0 0,0-1-1 0 0,0 0 1 0 0,0 0 0 0 0,0 0 0 0 0,0-1 0 0 0,0 1-1 0 0,0 0 1 0 0,0-1 0 0 0,0 1 0 0 0,0-1 0 0 0,0 0-1 0 0,1 0 1 0 0,1 0 22 0 0,55-19-4670 0 0,-24-5-6972 0 0,-33 23 10683 0 0,6-6-9469 0 0</inkml:trace>
  <inkml:trace contextRef="#ctx0" brushRef="#br0" timeOffset="1292.237">1897 544 2537 0 0,'0'0'3592'0'0,"0"0"-48"0"0,0 0-294 0 0,0 0-526 0 0,0 0-534 0 0,0 0-421 0 0,0 0-312 0 0,0 0-310 0 0,0 0-296 0 0,0 0-236 0 0,0 0-146 0 0,0 0-33 0 0,0 0 34 0 0,-14 7 15 0 0,-114 67 559 0 0,33-8-390 0 0,95-65-653 0 0,-1 0-1 0 0,0 0 1 0 0,0 0 0 0 0,0 1-1 0 0,1-1 1 0 0,-1 0 0 0 0,1 0-1 0 0,-1 0 1 0 0,1 0 0 0 0,-1 1 0 0 0,1-1-1 0 0,0 0 1 0 0,-1 1 0 0 0,1-1-1 0 0,0 0 1 0 0,0 0 0 0 0,0 1 0 0 0,0-1-1 0 0,0 0 1 0 0,0 1 0 0 0,1-1-1 0 0,-1 0 1 0 0,0 0 0 0 0,1 1-1 0 0,-1-1 1 0 0,1 0 0 0 0,-1 0 0 0 0,1 0-1 0 0,-1 1 1 0 0,1-1 0 0 0,0 0-1 0 0,0 0 1 0 0,0 0 0 0 0,-1 0-1 0 0,1 0 1 0 0,0 0 0 0 0,0-1 0 0 0,0 1-1 0 0,0 0 1 0 0,0 0 0 0 0,1-1-1 0 0,-1 1 1 0 0,0-1 0 0 0,0 1 0 0 0,1 0-1 0 0,58 19 22 0 0,-52-19-17 0 0,5 0 4 0 0,-1 0-1 0 0,0 1 0 0 0,0 1 0 0 0,0 0 1 0 0,0 1-1 0 0,0 0 0 0 0,-1 0 1 0 0,1 1-1 0 0,-1 1 0 0 0,0 0 0 0 0,-1 0 1 0 0,8 7-9 0 0,-17-11 10 0 0,0 1 0 0 0,-1-1 0 0 0,1 1 0 0 0,0-1 1 0 0,-1 1-1 0 0,1 0 0 0 0,-1-1 0 0 0,0 1 1 0 0,0 0-1 0 0,0-1 0 0 0,0 1 0 0 0,-1 0 1 0 0,1-1-1 0 0,-1 1 0 0 0,1-1 0 0 0,-1 1 1 0 0,0-1-1 0 0,0 1 0 0 0,0-1 0 0 0,0 1 0 0 0,-1-1 1 0 0,1 0-1 0 0,0 1 0 0 0,-1-1 0 0 0,0 0 1 0 0,0 0-1 0 0,1 0 0 0 0,-1-1 0 0 0,0 1 1 0 0,-1 0-1 0 0,1-1 0 0 0,0 1 0 0 0,0-1 1 0 0,-1 0-1 0 0,1 1 0 0 0,0-1 0 0 0,-1 0 0 0 0,1-1 1 0 0,-1 1-1 0 0,0 0-10 0 0,-133 53-335 0 0,112-52-1428 0 0,16-3-1709 0 0,3 0-3759 0 0,3-2-4393 0 0</inkml:trace>
  <inkml:trace contextRef="#ctx0" brushRef="#br0" timeOffset="1707.836">2218 172 13819 0 0,'0'0'2427'0'0,"0"0"-697"0"0,0 0-351 0 0,0 0-222 0 0,0 0-119 0 0,0 0-25 0 0,0 0-35 0 0,0 0-32 0 0,0 0-106 0 0,0 0-99 0 0,0 0-98 0 0,0 0-79 0 0,-11 34-48 0 0,-30 109-105 0 0,10 12 589 0 0,28-2-459 0 0,-9 50-350 0 0,-21-95-113 0 0,66-167-8363 0 0,-27 34 2808 0 0,-4 10-1391 0 0,-1 6-2514 0 0</inkml:trace>
  <inkml:trace contextRef="#ctx0" brushRef="#br0" timeOffset="1949.225">1914 610 7482 0 0,'0'0'3692'0'0,"0"0"-1350"0"0,0 0-529 0 0,0 0-14 0 0,0 0-66 0 0,0 0-182 0 0,0 0-266 0 0,0 0-253 0 0,0 0-183 0 0,0 0-155 0 0,0 0-133 0 0,0 0-117 0 0,32-4-94 0 0,102-11-73 0 0,122-17-2051 0 0,-236 31-6326 0 0,-15 1-3761 0 0</inkml:trace>
  <inkml:trace contextRef="#ctx0" brushRef="#br0" timeOffset="2174.829">2479 647 11883 0 0,'0'0'2848'0'0,"0"0"-969"0"0,0 0-378 0 0,0 0 12 0 0,0 0-105 0 0,0 0-250 0 0,0 0-327 0 0,0 0-344 0 0,-3 32-218 0 0,-8 98-121 0 0,17-58-59 0 0,7-54-605 0 0,-3-16-6887 0 0,-5-2-3947 0 0</inkml:trace>
  <inkml:trace contextRef="#ctx0" brushRef="#br0" timeOffset="2342.245">2571 415 17148 0 0,'0'0'2136'0'0,"0"0"-896"0"0,0 0-343 0 0,0 0-193 0 0,0 0-312 0 0,0 0-288 0 0,0 0-224 0 0,0 0-88 0 0,0 0-40 0 0,0 0-40 0 0,0 0-128 0 0,0 0-425 0 0,0 0-703 0 0,0 0-2161 0 0,24 29-8601 0 0</inkml:trace>
  <inkml:trace contextRef="#ctx0" brushRef="#br0" timeOffset="2511.656">2897 569 15907 0 0,'0'0'2638'0'0,"0"0"-763"0"0,0 0-413 0 0,0 0-271 0 0,0 0-291 0 0,0 0-238 0 0,0 0-165 0 0,0 0-102 0 0,0 0-51 0 0,0 0-39 0 0,0 0-38 0 0,0 0-60 0 0,-25 11-67 0 0,-77 33-52 0 0,99-43-86 0 0,1 0-1 0 0,-1 0 1 0 0,0 0 0 0 0,0 0 0 0 0,0 0-1 0 0,1 1 1 0 0,-1 0 0 0 0,0-1 0 0 0,1 1-1 0 0,0 0 1 0 0,-1 0 0 0 0,1 0 0 0 0,0 1-1 0 0,0-1 1 0 0,0 0 0 0 0,0 1 0 0 0,1-1 0 0 0,-1 1-1 0 0,1 0 1 0 0,-1 0 0 0 0,1-1 0 0 0,0 1-1 0 0,0 0 1 0 0,0 0 0 0 0,0 0 0 0 0,1 0-1 0 0,-1 0 1 0 0,1 2-2 0 0,-1 4-1 0 0,0-5 0 0 0,0 0-1 0 0,1 0 1 0 0,0 0 0 0 0,-1 0 0 0 0,1 0 0 0 0,1 0 0 0 0,-1 0 0 0 0,1 0-1 0 0,-1 0 1 0 0,1 0 0 0 0,0-1 0 0 0,0 1 0 0 0,1 0 0 0 0,-1 0 0 0 0,1-1-1 0 0,0 1 1 0 0,0-1 0 0 0,0 0 0 0 0,0 1 0 0 0,1-1 0 0 0,-1 0 0 0 0,1 0-1 0 0,0 0 1 0 0,0-1 0 0 0,0 1 0 0 0,0-1 0 0 0,0 1 0 0 0,1-1 0 0 0,-1 0-1 0 0,1-1 1 0 0,-1 1 0 0 0,1 0 0 0 0,0-1 0 0 0,-1 0 0 0 0,3 1 1 0 0,3 1-4 0 0,1 0 0 0 0,-1 0 0 0 0,1-1 0 0 0,0 0 0 0 0,0 0 0 0 0,0-1 0 0 0,0 0 0 0 0,0-1 1 0 0,0-1-1 0 0,0 1 0 0 0,0-1 0 0 0,0-1 0 0 0,0 0 0 0 0,-1 0 0 0 0,1-1 0 0 0,-1 0 0 0 0,1-1 0 0 0,-1 0 0 0 0,3-2 4 0 0,47-61-2495 0 0,-47 43-960 0 0,-7 9-2187 0 0,-3 6-5664 0 0</inkml:trace>
  <inkml:trace contextRef="#ctx0" brushRef="#br0" timeOffset="20026.623">3173 24 0 0 0,'0'0'784'0'0,"0"0"170"0"0,0 0 58 0 0,0 0-80 0 0,0 0-64 0 0,-4-3 23 0 0,-11-12-65 0 0,10 11 1720 0 0,3 3 8290 0 0,5 2-3080 0 0,2-1-10688 0 0,84 7 4230 0 0,-68 8-835 0 0,28 26 45 0 0,-19 4-192 0 0,-15-2-51 0 0,1 24 93 0 0,-14 17 250 0 0,-31 4-139 0 0,9-17-205 0 0,16 43 134 0 0,43-74-208 0 0,-4-21-44 0 0,16-8-29 0 0,-35-8 287 0 0,-30 1 294 0 0,-69 4-700 0 0,68 12-142 0 0,23 29 100 0 0,16 16 75 0 0,-9-42-27 0 0,3 6-24 0 0,-18-28 23 0 0,0-1 39 0 0,0 0-34 0 0,0 0-41 0 0,0 0 13 0 0,0 0 13 0 0,4 25-2 0 0,-4-24 17 0 0,0-1 7 0 0,12 56 18 0 0,-13-28-13 0 0,1-27-15 0 0,0-1 5 0 0,-2 15 26 0 0,-9 6-23 0 0,-11 13 7 0 0,9-20 16 0 0,-16 1 60 0 0,-39-8 23 0 0,-31-7 258 0 0,19 4 301 0 0,80-4-702 0 0,2-23-4799 0 0,3 17 1467 0 0,-1 2-4634 0 0,-1 0-4954 0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0,'0'0'1216'0'0,"0"0"543"0"0,0 0 238 0 0,0 0-66 0 0,0 0-233 0 0,0 0-265 0 0,0 0-145 0 0,0 0-22 0 0,0 0 10 0 0,0 0 17 0 0,0 0-41 0 0,0 0-103 0 0,12 8 9721 0 0,-8-5-9417 0 0,-3-3-1336 0 0,-1 0-26 0 0,28 11 676 0 0,-5-3-614 0 0,1-1 0 0 0,0 0 0 0 0,0-2 0 0 0,0-1 0 0 0,1-1 0 0 0,0-1 0 0 0,-1-1 0 0 0,14-1-153 0 0,105 3 282 0 0,-60 1-152 0 0,-82-4-106 0 0,-1 0-10 0 0,0 0-17 0 0,0 0 19 0 0,0 0-17 0 0,0 0 13 0 0,0 0-10 0 0,0 0 16 0 0,0 0-1 0 0,0 0-6 0 0,0 0-21 0 0,0 0 0 0 0,0 0-4 0 0,0 0 10 0 0,0 0 24 0 0,0 0 4 0 0,0 0-25 0 0,0 0-2 0 0,0 0 23 0 0,0 0 8 0 0,0 0-8 0 0,0 0-9 0 0,0 0-48 0 0,0 0-13 0 0,0 0 17 0 0,0 0-12 0 0,-9-2-2706 0 0,6 1-1499 0 0,2 0-4143 0 0,-1 1-3682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5369 0 0,'0'0'2091'0'0,"0"0"-217"0"0,0 0-28 0 0,0 0 178 0 0,0 0 91 0 0,0 0-116 0 0,0 0-296 0 0,0 0-346 0 0,0 0-270 0 0,0 0-206 0 0,0 0-126 0 0,0 0-88 0 0,0 0-40 0 0,-3 3-26 0 0,2-2-255 0 0,-8 6-394 0 0,5 1 3081 0 0,19-5-2114 0 0,12 0-586 0 0,1-1 1 0 0,-1-1-1 0 0,0-1 0 0 0,1-1 0 0 0,-1-2 1 0 0,18-4-334 0 0,3 1 239 0 0,23-6 29 0 0,37-2-97 0 0,-108 13 700 0 0,0-1-3690 0 0,0 2-8666 0 0,0 0-1517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13763 0 0,'0'0'2346'0'0,"0"0"-629"0"0,0 0-358 0 0,0 0 24 0 0,0 0 100 0 0,0 0-109 0 0,0 0-220 0 0,0 0-280 0 0,0 0-225 0 0,0 0-120 0 0,0 0-81 0 0,0 0-58 0 0,0 0-80 0 0,-2 2-35 0 0,-6 6-142 0 0,1 1 1 0 0,0-1-1 0 0,0 1 1 0 0,1 1-1 0 0,0-1 1 0 0,1 1-1 0 0,0 0 1 0 0,1 0-1 0 0,0 0 0 0 0,1 1 1 0 0,0 0-1 0 0,0 0 1 0 0,1-1-1 0 0,0 1 1 0 0,1 1-1 0 0,0-1 0 0 0,2 8-133 0 0,0-17 20 0 0,1 0 0 0 0,-1 0 0 0 0,1 0 0 0 0,0 0 0 0 0,0 0 0 0 0,0 0 0 0 0,0-1-1 0 0,0 1 1 0 0,0-1 0 0 0,0 0 0 0 0,0 1 0 0 0,1-1 0 0 0,-1 0 0 0 0,1 0 0 0 0,-1 0-1 0 0,0-1 1 0 0,1 1 0 0 0,0-1 0 0 0,-1 1 0 0 0,1-1 0 0 0,-1 0 0 0 0,1 0 0 0 0,-1 0-1 0 0,1 0 1 0 0,0 0 0 0 0,-1-1 0 0 0,1 1 0 0 0,-1-1 0 0 0,1 0 0 0 0,1 0-20 0 0,9 0-7 0 0,0-15-1320 0 0,-13 4-3026 0 0,-1 3-3305 0 0,1 6-4843 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 0 0 0,'0'0'671'0'0,"0"0"862"0"0,0 0 233 0 0,0 0-3 0 0,0 0-36 0 0,0 0 34 0 0,0 0-5 0 0,0 0-117 0 0,0 0-135 0 0,0 0-183 0 0,0 0-161 0 0,0 0-111 0 0,0 0-66 0 0,9 5 1528 0 0,-5-3 5637 0 0,-67 3-7919 0 0,1 3 1 0 0,0 2-1 0 0,0 4 1 0 0,1 1-1 0 0,-27 13-229 0 0,84-27 13 0 0,-154 54 178 0 0,145-51-149 0 0,14-4-38 0 0,-1 0-1 0 0,1 0 1 0 0,-1 1-1 0 0,0-1 1 0 0,1 0-1 0 0,-1 0 1 0 0,0 1-1 0 0,1-1 1 0 0,-1 0-1 0 0,0 0 1 0 0,1 1-1 0 0,-1-1 1 0 0,0 0-1 0 0,1 1 1 0 0,-1-1-1 0 0,0 0 1 0 0,0 1-1 0 0,1-1 1 0 0,-1 0-1 0 0,0 1 1 0 0,0-1-1 0 0,0 1 1 0 0,0-1-1 0 0,0 0 1 0 0,1 1 0 0 0,-1-1-1 0 0,0 1 1 0 0,0-1-1 0 0,0 1 1 0 0,0-1-1 0 0,0 0 1 0 0,0 1-1 0 0,0-1 1 0 0,-1 1-1 0 0,1-1 1 0 0,0 1-1 0 0,0-1 1 0 0,0 0-1 0 0,0 1 1 0 0,0-1-1 0 0,-1 1 1 0 0,1-1-1 0 0,0 0 1 0 0,0 1-1 0 0,-1-1 1 0 0,1 0-1 0 0,0 1 1 0 0,-1-1-1 0 0,1 0 1 0 0,0 0-1 0 0,-1 1 1 0 0,1-1 0 0 0,0 0-1 0 0,-1 0 1 0 0,1 1-1 0 0,0-1 1 0 0,-1 0-1 0 0,1 0 1 0 0,-1 0-1 0 0,1 0 1 0 0,0 0-1 0 0,-1 0 1 0 0,1 0-1 0 0,-1 0 1 0 0,1 0-1 0 0,-1 0-3 0 0,11 8 13 0 0,0-2 1 0 0,1 1-1 0 0,0-2 0 0 0,0 1 0 0 0,0-1 0 0 0,0-1 1 0 0,1 0-1 0 0,0-1 0 0 0,0 0 0 0 0,0-1 0 0 0,0 0 0 0 0,0 0 1 0 0,0-2-1 0 0,1 0 0 0 0,2 0-13 0 0,69 9 138 0 0,66 16-42 0 0,-85-9-61 0 0,-28-8 16 0 0,-36-6-59 0 0,0-1 16 0 0,-1-1 16 0 0,0 0-8 0 0,0 0 2 0 0,-34 22 113 0 0,-152 69 56 0 0,-55-6-121 0 0,140-47-97 0 0,-173 78 30 0 0,266-111-12 0 0,8-5 13 0 0,0 0 0 0 0,1 0 0 0 0,-1 1-1 0 0,0-1 1 0 0,0 0 0 0 0,0 1 0 0 0,1-1-1 0 0,-1 0 1 0 0,0 1 0 0 0,0-1 0 0 0,0 0-1 0 0,0 1 1 0 0,0-1 0 0 0,0 0 0 0 0,0 1-1 0 0,0-1 1 0 0,1 0 0 0 0,-1 1 0 0 0,0-1-1 0 0,-1 0 1 0 0,1 1 0 0 0,0-1 0 0 0,0 1-1 0 0,0-1 1 0 0,0 0 0 0 0,0 1 0 0 0,0-1-1 0 0,0 0 1 0 0,0 1 0 0 0,-1-1 0 0 0,1 0-1 0 0,0 1 1 0 0,0-1 0 0 0,0 0 0 0 0,-1 0-1 0 0,1 1 1 0 0,0-1 0 0 0,-1 0 0 0 0,1 0-1 0 0,0 1 1 0 0,0-1 0 0 0,-1 0 0 0 0,1 0-1 0 0,0 0 1 0 0,-1 0 0 0 0,1 1 0 0 0,0-1-1 0 0,-1 0 1 0 0,1 0 0 0 0,42 4 63 0 0,1-2-1 0 0,0-2 1 0 0,0-2 0 0 0,0-1-1 0 0,11-4-62 0 0,23-1 98 0 0,280-29 222 0 0,-20 15-104 0 0,-306 22-216 0 0,-60-8-1556 0 0,17 8 415 0 0,-12 0-1570 0 0,8 4-6635 0 0,7 0-3850 0 0</inkml:trace>
  <inkml:trace contextRef="#ctx0" brushRef="#br0" timeOffset="1294.285">578 820 10346 0 0,'0'0'2454'0'0,"0"0"-807"0"0,0 0-269 0 0,0 0 163 0 0,0 0 202 0 0,0 0-32 0 0,0 0-268 0 0,0 0-376 0 0,0 0-289 0 0,0 0-134 0 0,0 0-77 0 0,0 0-44 0 0,0 0-30 0 0,2-1-46 0 0,0-9 2264 0 0,1-8-2236 0 0,-11 20-441 0 0,1-1-739 0 0,6-3-3839 0 0,1-3-3743 0 0,0 5-4698 0 0</inkml:trace>
  <inkml:trace contextRef="#ctx0" brushRef="#br0" timeOffset="2888.379">1123 106 6689 0 0,'0'0'2290'0'0,"0"0"-552"0"0,0 0-316 0 0,0 0-70 0 0,0 0 26 0 0,0 0-26 0 0,0 0-199 0 0,0 0-260 0 0,0 0-231 0 0,0 0-127 0 0,0 0-59 0 0,0 0 23 0 0,0 0 12 0 0,9-11-23 0 0,26-37-8 0 0,24 13 1525 0 0,-40 30-1473 0 0,-17 4-488 0 0,1 0 1 0 0,0 0 0 0 0,0 0 0 0 0,-1 0 0 0 0,1 1 0 0 0,0-1 0 0 0,0 1 0 0 0,0 0 0 0 0,0 0 0 0 0,-1 0 0 0 0,1 0 0 0 0,0 0-1 0 0,0 0 1 0 0,0 1 0 0 0,0 0 0 0 0,-1-1 0 0 0,1 1 0 0 0,0 0 0 0 0,-1 1 0 0 0,1-1 0 0 0,-1 0 0 0 0,1 1 0 0 0,-1-1 0 0 0,1 1-1 0 0,-1 0 1 0 0,0 0 0 0 0,0 0 0 0 0,0 0 0 0 0,0 0 0 0 0,0 0 0 0 0,0 0 0 0 0,-1 1 0 0 0,1-1 0 0 0,-1 1 0 0 0,0-1-1 0 0,0 1 1 0 0,1 0 0 0 0,-2-1 0 0 0,2 2-45 0 0,16 115 581 0 0,-32 77-245 0 0,-39-17-45 0 0,37-145 388 0 0,19-52-650 0 0,0 0 0 0 0,1 1 0 0 0,1-1 1 0 0,1 1-1 0 0,0 0 0 0 0,2 1 0 0 0,-1-1 0 0 0,2 1 1 0 0,0 1-1 0 0,11-13-29 0 0,-6 4 22 0 0,6-11-37 0 0,2 1-1 0 0,1 0 1 0 0,1 2 0 0 0,2 1-1 0 0,10-8 16 0 0,-33 35-1 0 0,0 1-1 0 0,1 1 1 0 0,-1-1-1 0 0,1 0 1 0 0,0 1-1 0 0,0 0 1 0 0,0 0-1 0 0,0 0 1 0 0,0 0-1 0 0,1 1 1 0 0,-1-1-1 0 0,0 1 1 0 0,1 0-1 0 0,-1 1 1 0 0,1-1-1 0 0,-1 1 1 0 0,1 0-1 0 0,2 0 2 0 0,-4 1 1 0 0,-1 0 0 0 0,0 0-1 0 0,0 0 1 0 0,0 0-1 0 0,0 1 1 0 0,0-1 0 0 0,0 1-1 0 0,0-1 1 0 0,-1 1 0 0 0,1 0-1 0 0,-1 0 1 0 0,1 0-1 0 0,-1-1 1 0 0,1 2 0 0 0,-1-1-1 0 0,0 0 1 0 0,0 0-1 0 0,0 0 1 0 0,0 0 0 0 0,0 1-1 0 0,-1-1 1 0 0,1 0 0 0 0,-1 1-1 0 0,1-1 1 0 0,-1 0-1 0 0,0 2 0 0 0,2 24 32 0 0,-2-1-1 0 0,-1 1 0 0 0,-1-1 0 0 0,-1 1 1 0 0,-6 22-32 0 0,-2 24 30 0 0,7-1-105 0 0,4-72 69 0 0,0-1 3 0 0,37-26-13 0 0,-8-3 23 0 0,-1-1 0 0 0,-2-1 0 0 0,-1-1 0 0 0,11-20-7 0 0,53-79 37 0 0,-62 104-62 0 0,-25 56 57 0 0,-1 230 742 0 0,-4-100-942 0 0,6-156-592 0 0,-1-3-3398 0 0,0 0-494 0 0,0 0-7468 0 0</inkml:trace>
  <inkml:trace contextRef="#ctx0" brushRef="#br0" timeOffset="3390.018">2029 692 15011 0 0,'0'0'1877'0'0,"0"0"-500"0"0,0 0-110 0 0,0 0 109 0 0,0 0 62 0 0,0 0-154 0 0,0 0-343 0 0,0 0-363 0 0,0 0-208 0 0,0 0-90 0 0,0 0-3 0 0,0 0 27 0 0,0 2 10 0 0,-8 131 2037 0 0,8-132-2360 0 0,0-1 15 0 0,0 0-12 0 0,0 0-18 0 0,0 0-15 0 0,0 0-25 0 0,0 0-74 0 0,0 0-46 0 0,0-22-4160 0 0,0 19 3190 0 0,0-2-1777 0 0,1 2-3103 0 0,0-1-6018 0 0</inkml:trace>
  <inkml:trace contextRef="#ctx0" brushRef="#br0" timeOffset="3789.083">2134 375 11955 0 0,'0'0'2348'0'0,"0"0"-636"0"0,0 0-187 0 0,0 0 72 0 0,0 0 80 0 0,0 0-120 0 0,0 0-268 0 0,0 0-293 0 0,0 0-260 0 0,0 0-170 0 0,0 0-72 0 0,0 0-58 0 0,0 0-50 0 0,-8-10 535 0 0,-9 24-469 0 0,18-14-444 0 0,-1 0-12 0 0,0 0 44 0 0,0 0 14 0 0,0 0 28 0 0,0 0-23 0 0,-6 6-3414 0 0,6-5-1884 0 0,0-1-7115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434 138 0 0 0,'0'0'1034'0'0,"0"0"514"0"0,0 0 415 0 0,0 0 300 0 0,0 0 102 0 0,0 0-89 0 0,0 0-263 0 0,0 0-312 0 0,0 0-279 0 0,0 0-209 0 0,0 0-142 0 0,0 0-121 0 0,0 0-79 0 0,5 7 3602 0 0,-40 60-2918 0 0,-17 8-936 0 0,-4-1 0 0 0,-3-4 0 0 0,-59 57-619 0 0,79-87 72 0 0,-23 20 60 0 0,50-52-2172 0 0,9-25-5528 0 0,1 8-589 0 0,2 5-2857 0 0</inkml:trace>
  <inkml:trace contextRef="#ctx0" brushRef="#br0" timeOffset="3828.054">89 80 0 0 0,'0'0'531'0'0,"0"0"558"0"0,0 0 308 0 0,0 0 174 0 0,0 0 66 0 0,0 0-35 0 0,0 0-99 0 0,0 0-156 0 0,0 0-101 0 0,0 0-81 0 0,2-9-19 0 0,0-2-630 0 0,1-7-44 0 0,-2-3 3725 0 0,-1 21-3581 0 0,-10-19 4846 0 0,10 18-5155 0 0,1 1 3423 0 0,6 17-3364 0 0,38 49 355 0 0,102 143 143 0 0,-75-99-546 0 0,-31-47-119 0 0,0-11-25 0 0,-21-22-280 0 0,-4-1-8 0 0,-15-29 77 0 0,-1 0 2 0 0,0 0 18 0 0,0 0-11 0 0,0 0-11 0 0,0 0-36 0 0,0 0-42 0 0,0 0-18 0 0,0 0-61 0 0,0 0-66 0 0,0 0-96 0 0,-8 0-4714 0 0,3 0-2381 0 0,3 0-4862 0 0</inkml:trace>
  <inkml:trace contextRef="#ctx0" brushRef="#br0" timeOffset="4399.015">748 558 6689 0 0,'0'0'3182'0'0,"0"0"-890"0"0,0 0-377 0 0,0 0 53 0 0,0 0-29 0 0,0 0-213 0 0,0 0-386 0 0,0 0-393 0 0,0 0-207 0 0,0 0-73 0 0,0 0-14 0 0,0 0-6 0 0,0 0 8 0 0,4 1 1835 0 0,-37 71-254 0 0,13-12-2122 0 0,19-54-101 0 0,-1-1 12 0 0,1 1 1 0 0,0 0-1 0 0,0-1 0 0 0,0 1 0 0 0,1 0 1 0 0,0 0-1 0 0,0-1 0 0 0,0 1 0 0 0,1 0 1 0 0,0 0-1 0 0,0-1 0 0 0,0 1 0 0 0,1 0 1 0 0,0-1-1 0 0,0 1-25 0 0,-1-5 20 0 0,0 0 0 0 0,0 1 0 0 0,1-1-1 0 0,-1 0 1 0 0,0 0 0 0 0,1 0 0 0 0,-1 0 0 0 0,1 0 0 0 0,-1 0 0 0 0,1 0 0 0 0,-1-1 0 0 0,1 1-1 0 0,0-1 1 0 0,-1 1 0 0 0,1-1 0 0 0,0 1 0 0 0,0-1 0 0 0,-1 0 0 0 0,1 0 0 0 0,0 0 0 0 0,0 0-1 0 0,-1 0 1 0 0,1 0 0 0 0,0 0 0 0 0,-1-1 0 0 0,1 1 0 0 0,0-1 0 0 0,-1 1 0 0 0,1-1 0 0 0,0 0-1 0 0,-1 1 1 0 0,1-1 0 0 0,-1 0 0 0 0,1 0 0 0 0,-1 0 0 0 0,0 0 0 0 0,1 0 0 0 0,-1-1 0 0 0,0 1-1 0 0,0 0 1 0 0,0-1 0 0 0,0 1 0 0 0,0 0 0 0 0,0-1 0 0 0,0 0 0 0 0,0 0-20 0 0,1-13-511 0 0,-2-16-2158 0 0,-7 15-8877 0 0,3 12-906 0 0</inkml:trace>
  <inkml:trace contextRef="#ctx0" brushRef="#br0" timeOffset="4927.645">818 223 3753 0 0,'0'0'4170'0'0,"0"0"-1623"0"0,0 0-630 0 0,0 0-66 0 0,0 0-52 0 0,0 0-180 0 0,0 0-296 0 0,0 0-314 0 0,0 0-199 0 0,0 0-101 0 0,0 0-51 0 0,0 0-11 0 0,0 0-22 0 0,0-4-65 0 0,0-10-28 0 0,-29 25 2512 0 0,-2 14-2376 0 0,31-24-615 0 0,0-1-5 0 0,0 0 1 0 0,0 0 5 0 0,0 0 0 0 0,0 0 14 0 0,0 0-21 0 0,12-22 508 0 0,4 4-1353 0 0,-9 15-2880 0 0,1 1-4221 0 0,-4 2-4838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0 0 0,'0'0'659'0'0,"0"0"924"0"0,0 0 443 0 0,0 0 157 0 0,0 0-5 0 0,0 0-194 0 0,0 0-261 0 0,0 0-252 0 0,0 0-219 0 0,0 0-186 0 0,0 0-154 0 0,5 23 3011 0 0,-3-16-3581 0 0,-1 1-1 0 0,0 0 0 0 0,0 0 0 0 0,-1 0 0 0 0,0 0 0 0 0,-1 0 1 0 0,0 0-1 0 0,0 0 0 0 0,0 0 0 0 0,-1 0 0 0 0,-1 3-341 0 0,-5 10 130 0 0,0 0 0 0 0,0-1 0 0 0,-2 0 0 0 0,-1-1 0 0 0,0 0-1 0 0,-2-1 1 0 0,0 0 0 0 0,0-1 0 0 0,-2-1 0 0 0,0 0 0 0 0,-14 11-130 0 0,0-12-1081 0 0,38-33-12093 0 0,-5 10 1711 0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7122 0 0,'0'0'2635'0'0,"0"0"-794"0"0,0 0-316 0 0,0 0 46 0 0,0 0 74 0 0,0 0-99 0 0,0 0-299 0 0,0 0-352 0 0,0 0-251 0 0,0 0-126 0 0,0 0-20 0 0,0 0 13 0 0,0 0 7 0 0,3 0-5 0 0,103 0 3904 0 0,223-7-1563 0 0,-232-1-2609 0 0,-96 8-234 0 0,-1 0 16 0 0,0 0-25 0 0,0 0 4 0 0,0 0-1 0 0,0 0-5 0 0,0 0 8 0 0,0 0-37 0 0,0 0-11 0 0,-21 0-4048 0 0,-14 5-2270 0 0,19 1-1602 0 0,7-2-3673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7098 0 0,'0'0'4423'0'0,"0"0"-1758"0"0,0 0-812 0 0,0 0-242 0 0,0 0-84 0 0,0 0-81 0 0,0 0-176 0 0,0 0-263 0 0,0 0-217 0 0,0 0-51 0 0,0 0-7 0 0,0 0-14 0 0,8 2-23 0 0,171 3 1891 0 0,-73-12-2108 0 0,-5 1-2495 0 0,-36 0-8284 0 0,-51 3-2298 0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8514 0 0,'0'0'2534'0'0,"0"0"-466"0"0,0 0-119 0 0,0 0 67 0 0,0 0-73 0 0,0 0-293 0 0,0 0-413 0 0,0 0-344 0 0,0 0-180 0 0,0 0-101 0 0,0 0-68 0 0,0 0-44 0 0,0 0-62 0 0,1 2-2 0 0,-19 103 2248 0 0,18-82-2010 0 0,0-24-3995 0 0,0-14-8215 0 0,0 11-587 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9362 0 0,'0'0'2299'0'0,"0"0"-360"0"0,0 0-172 0 0,0 0-90 0 0,0 0-152 0 0,0 0-254 0 0,0 0-332 0 0,0 0-277 0 0,0 0-149 0 0,0 0-90 0 0,0 0 1 0 0,0 0 17 0 0,0 0-1 0 0,-6 15 15 0 0,-16 47-21 0 0,4 68 1169 0 0,18-116-1493 0 0,-3 7-43 0 0,2 0 1 0 0,1 1 0 0 0,0-1-1 0 0,2 0 1 0 0,0 0 0 0 0,2-1 0 0 0,0 1-1 0 0,1-1 1 0 0,1 1 0 0 0,1-1-1 0 0,3 5-67 0 0,-8-21 28 0 0,0-1 0 0 0,1 1 0 0 0,0 0 0 0 0,0-1-1 0 0,0 0 1 0 0,0 1 0 0 0,0-1 0 0 0,1-1 0 0 0,-1 1-1 0 0,1 0 1 0 0,0-1 0 0 0,0 0 0 0 0,0 0 0 0 0,0 0-1 0 0,0 0 1 0 0,0-1 0 0 0,0 1 0 0 0,1-1 0 0 0,-1 0-1 0 0,1 0 1 0 0,-1-1 0 0 0,0 0 0 0 0,1 1 0 0 0,-1-1-1 0 0,1-1 1 0 0,-1 1 0 0 0,1-1 0 0 0,-1 1 0 0 0,1-1-1 0 0,-1-1 1 0 0,0 1 0 0 0,0-1 0 0 0,0 1 0 0 0,1-1-1 0 0,-2 0 1 0 0,1-1 0 0 0,0 1 0 0 0,1-1-28 0 0,13-13 102 0 0,1 0 0 0 0,-2-2 1 0 0,0 0-1 0 0,-2 0 0 0 0,0-2 0 0 0,-1 0 1 0 0,0 0-1 0 0,-2-1 0 0 0,-1-1 1 0 0,6-14-103 0 0,0 4 36 0 0,101-213 109 0 0,-76 200-22 0 0,-39 89-13 0 0,-3 232 354 0 0,-18 111-206 0 0,13-269-224 0 0,-5-1 0 0 0,-14 56-34 0 0,20-143 9 0 0,-2-1 1 0 0,-1 1-1 0 0,-2-1 1 0 0,0-1-1 0 0,-2 0 1 0 0,-1 0-1 0 0,-1-1 1 0 0,-1-1-1 0 0,-7 9-9 0 0,16-29 12 0 0,-1 0 0 0 0,1 0 1 0 0,-1 0-1 0 0,0-1 0 0 0,0 1 0 0 0,-1-1 0 0 0,1-1 0 0 0,-1 1 0 0 0,0-1 0 0 0,-1-1 1 0 0,-6 4-14 0 0,12-6 9 0 0,-1-1 0 0 0,1 1-1 0 0,-1 0 1 0 0,1-1 0 0 0,-1 1-1 0 0,1-1 1 0 0,-1 0 0 0 0,1 0-1 0 0,-1 0 1 0 0,1 0 0 0 0,-1 0-1 0 0,1-1 1 0 0,-1 1 0 0 0,1-1-1 0 0,0 1 1 0 0,-1-1 0 0 0,1 0-1 0 0,0 0 1 0 0,-1 0 0 0 0,1 0-1 0 0,0 0 1 0 0,0-1-1 0 0,0 1 1 0 0,0-1 0 0 0,0 1-1 0 0,0-1 1 0 0,0 0 0 0 0,1 0-1 0 0,-1 0 1 0 0,1 0 0 0 0,-1 0-1 0 0,1 0 1 0 0,0 0 0 0 0,-1 0-1 0 0,1-1 1 0 0,0 1 0 0 0,1 0-1 0 0,-1-2-7 0 0,-4-15 7 0 0,1-1-1 0 0,2 1 1 0 0,0 0 0 0 0,1-1-1 0 0,0 1 1 0 0,2-1-1 0 0,0 1 1 0 0,2-1-1 0 0,0 1 1 0 0,1 0 0 0 0,0 0-1 0 0,2 1 1 0 0,0-1-1 0 0,2 1 1 0 0,1-2-7 0 0,6-19-110 0 0,2 1-1 0 0,2 1 1 0 0,2 0 0 0 0,1 2-1 0 0,1 0 1 0 0,2 2 0 0 0,27-28 110 0 0,-41 48-830 0 0,11-10-303 0 0,-14 19-3088 0 0,1 2-3702 0 0,-8 2-4469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676 733 3665 0 0,'0'0'4002'0'0,"0"0"-1594"0"0,0 0-519 0 0,0 0-62 0 0,0 0-57 0 0,0 0-202 0 0,0 0-302 0 0,0 0-221 0 0,0 0-159 0 0,0 0-99 0 0,0 0-74 0 0,0 0-62 0 0,-12 5-50 0 0,-40 13-37 0 0,-24 34 1608 0 0,69-47-2108 0 0,0 2 0 0 0,0-1 1 0 0,0 1-1 0 0,1 0 1 0 0,0 0-1 0 0,1 0 1 0 0,-1 1-1 0 0,1 0 0 0 0,1 0 1 0 0,0 0-1 0 0,0 1 1 0 0,0 0-1 0 0,1-1 1 0 0,1 1-1 0 0,-1 0 1 0 0,1 1-1 0 0,1-1 0 0 0,0 0 1 0 0,0 0-1 0 0,1 1 1 0 0,0-1-1 0 0,1 8-64 0 0,0-15-16 0 0,-1 1 0 0 0,1-1-1 0 0,0 1 1 0 0,0-1 0 0 0,0 0-1 0 0,0 0 1 0 0,0 1 0 0 0,1-1-1 0 0,-1 0 1 0 0,1 0 0 0 0,-1 0 0 0 0,1 0-1 0 0,0 0 1 0 0,-1-1 0 0 0,1 1-1 0 0,0-1 1 0 0,0 1 0 0 0,1-1-1 0 0,-1 1 1 0 0,0-1 0 0 0,0 0 0 0 0,1 0-1 0 0,-1 0 1 0 0,0 0 0 0 0,1-1-1 0 0,-1 1 1 0 0,1-1 0 0 0,-1 1 0 0 0,1-1-1 0 0,-1 0 1 0 0,1 0 0 0 0,0 0-1 0 0,0 0 17 0 0,51-13-4516 0 0,-41 8 109 0 0,-3 1-4705 0 0</inkml:trace>
  <inkml:trace contextRef="#ctx0" brushRef="#br0" timeOffset="300.853">891 807 8410 0 0,'0'0'2414'0'0,"0"0"-607"0"0,0 0-227 0 0,0 0-42 0 0,0 0-118 0 0,0 0-177 0 0,0 0-264 0 0,0 0-263 0 0,0 0-196 0 0,0 0-127 0 0,-17 31-123 0 0,-52 94-74 0 0,68-124-190 0 0,0 0 1 0 0,-1 0-1 0 0,1 0 0 0 0,0 1 1 0 0,-1-1-1 0 0,1 0 1 0 0,0 1-1 0 0,0-1 0 0 0,0 1 1 0 0,0-1-1 0 0,1 1 1 0 0,-1-1-1 0 0,0 1 0 0 0,1 0 1 0 0,-1-1-1 0 0,1 1 0 0 0,-1 0 1 0 0,1 0-1 0 0,0-1 1 0 0,-1 1-1 0 0,1 0 0 0 0,0 0 1 0 0,0-1-1 0 0,1 1 1 0 0,-1 0-1 0 0,0 0 0 0 0,1-1 1 0 0,-1 1-1 0 0,1 0 1 0 0,-1 0-1 0 0,1-1 0 0 0,0 2-6 0 0,3 1 29 0 0,0 1 83 0 0,0-1 0 0 0,0 0 0 0 0,1 0 0 0 0,-1 0-1 0 0,1 0 1 0 0,0-1 0 0 0,0 1 0 0 0,1-1 0 0 0,-1-1-1 0 0,0 1 1 0 0,1-1 0 0 0,0 0 0 0 0,-1 0 0 0 0,1 0-1 0 0,0-1 1 0 0,0 0 0 0 0,0 0 0 0 0,0-1 0 0 0,0 0-1 0 0,0 0 1 0 0,0 0 0 0 0,0 0 0 0 0,0-1 0 0 0,4-1-112 0 0,-1-1 113 0 0,0 1 0 0 0,-1-2 0 0 0,1 1 0 0 0,-1-1 0 0 0,0-1 0 0 0,0 1 0 0 0,-1-1 0 0 0,1-1 0 0 0,-1 1 0 0 0,0-1 0 0 0,-1 0 0 0 0,1-1 1 0 0,-1 0-1 0 0,-1 0 0 0 0,1 0 0 0 0,-1-1 0 0 0,0 1 0 0 0,-1-1 0 0 0,3-6-113 0 0,-3 5 50 0 0,0 1 0 0 0,-1-1 0 0 0,0 0 0 0 0,0 0 0 0 0,-1-1 0 0 0,0 1 0 0 0,-1 0 0 0 0,0-1 0 0 0,-1 1 0 0 0,0-6-50 0 0,0 11-57 0 0,0 1 1 0 0,0 0 0 0 0,-1 0-1 0 0,1 0 1 0 0,-1 0 0 0 0,0 0 0 0 0,0 0-1 0 0,0 0 1 0 0,0 0 0 0 0,-1 0 0 0 0,1 0-1 0 0,-1 1 1 0 0,1-1 0 0 0,-1 0-1 0 0,0 1 1 0 0,0 0 0 0 0,0-1 0 0 0,-1 1-1 0 0,1 0 1 0 0,-1 0 0 0 0,1 0-1 0 0,-1 0 1 0 0,1 1 0 0 0,-1-1 0 0 0,0 1-1 0 0,0-1 1 0 0,0 1 0 0 0,0 0-1 0 0,0 0 1 0 0,0 0 0 0 0,0 1 0 0 0,0-1-1 0 0,-2 1 57 0 0,-21-1-3414 0 0,8 5-5425 0 0,6 0-3261 0 0</inkml:trace>
  <inkml:trace contextRef="#ctx0" brushRef="#br0" timeOffset="874.095">1254 1043 11674 0 0,'0'0'2406'0'0,"0"0"-427"0"0,0 0-117 0 0,0 0-85 0 0,0 0-217 0 0,0 0-233 0 0,0 0-279 0 0,0 0-220 0 0,0 0-152 0 0,0 0-126 0 0,0 0-134 0 0,0 0-119 0 0,0 0-53 0 0,-1-10-38 0 0,0-29 8 0 0,27-15 436 0 0,-16 43-499 0 0,86-59 682 0 0,-86 63-816 0 0,1 2-1 0 0,0 0 1 0 0,1 0-1 0 0,-1 1 1 0 0,1 0-1 0 0,0 1 1 0 0,0 0-1 0 0,0 1 1 0 0,0 0 0 0 0,5 1-17 0 0,-17 53 62 0 0,-19 18-11 0 0,22-68-50 0 0,0-1 0 0 0,-1 1-1 0 0,1-1 1 0 0,0 0 0 0 0,0 0 0 0 0,0 0 0 0 0,0 0 0 0 0,0 0 0 0 0,0-1 0 0 0,0 0-1 0 0,0 1 1 0 0,0-1 0 0 0,0 0 0 0 0,0 0 0 0 0,0-1 0 0 0,0 1 0 0 0,0-1 0 0 0,0 1-1 0 0,0-1 1 0 0,0 0 0 0 0,0 0 0 0 0,-1 0 0 0 0,3-2-1 0 0,189-103 89 0 0,-193 106-89 0 0,0-1 0 0 0,-1 0 0 0 0,1 1 0 0 0,-1 0 0 0 0,1-1 0 0 0,0 1 0 0 0,0-1 0 0 0,-1 1 0 0 0,1 0 0 0 0,0-1 0 0 0,0 1 0 0 0,-1 0 0 0 0,1 0 0 0 0,0 0 0 0 0,0 0 0 0 0,0 0 0 0 0,-1-1 0 0 0,1 1 0 0 0,0 1 0 0 0,0-1 0 0 0,0 0 0 0 0,-1 0 0 0 0,1 0 0 0 0,0 0 1 0 0,0 1-1 0 0,-1-1 0 0 0,1 0 0 0 0,0 0 0 0 0,0 1 0 0 0,-1-1 0 0 0,1 1 0 0 0,0-1 0 0 0,-1 1 0 0 0,1-1 0 0 0,-1 1 0 0 0,1-1 0 0 0,0 1 0 0 0,-1-1 0 0 0,1 1 0 0 0,-1 0 0 0 0,0-1 0 0 0,1 1 0 0 0,-1 0 0 0 0,1 0 0 0 0,-1-1 0 0 0,0 1 0 0 0,0 0 0 0 0,1 0 0 0 0,-1-1 0 0 0,0 1 0 0 0,0 0 0 0 0,0 0 0 0 0,0 0 0 0 0,0 0 0 0 0,1 54-21 0 0,-2-41 20 0 0,1-11-45 0 0,-1 0 0 0 0,1 0 0 0 0,0 0 1 0 0,0 0-1 0 0,0 0 0 0 0,1-1 0 0 0,-1 1 0 0 0,1 0 1 0 0,-1 0-1 0 0,1 0 0 0 0,0 0 0 0 0,0 0 0 0 0,0-1 0 0 0,0 1 1 0 0,1 0-1 0 0,-1-1 0 0 0,1 1 0 0 0,0-1 0 0 0,1 2 46 0 0,8 1-4880 0 0,5-3-4708 0 0,-13-2-2890 0 0</inkml:trace>
  <inkml:trace contextRef="#ctx0" brushRef="#br0" timeOffset="1342.542">2066 866 13347 0 0,'0'0'2267'0'0,"0"0"-1084"0"0,0 0-352 0 0,0 0 262 0 0,0 0 248 0 0,0 0 27 0 0,0 0-157 0 0,0 0-332 0 0,0 0-233 0 0,0 0-103 0 0,0 0-56 0 0,0 0-66 0 0,0 0-100 0 0,2 32-87 0 0,8 100-90 0 0,-11 10 160 0 0,-21-58-26 0 0,14-128 906 0 0,12 19-1137 0 0,0 0 0 0 0,2 0 0 0 0,1 1 0 0 0,0 0 0 0 0,2 0 0 0 0,1 1 1 0 0,1 0-1 0 0,0 0 0 0 0,2 1 0 0 0,11-13-47 0 0,-18 22 4 0 0,1 0 0 0 0,1 0 0 0 0,0 1 0 0 0,0 0 0 0 0,1 1 0 0 0,1-1 0 0 0,0 2 0 0 0,1 0 0 0 0,0 0 0 0 0,0 1 0 0 0,1 0 0 0 0,0 1 0 0 0,1 0 0 0 0,-1 1 0 0 0,2 0 0 0 0,-1 1 0 0 0,1 1 0 0 0,0 0 0 0 0,0 1 0 0 0,0 0 0 0 0,0 1 0 0 0,13-1-4 0 0,-25 4 6 0 0,1-1 0 0 0,-1 1 0 0 0,0 0 0 0 0,1 0 0 0 0,-1-1 0 0 0,1 2 0 0 0,-1-1 0 0 0,1 0 0 0 0,-1 0 0 0 0,1 1 0 0 0,-1-1 0 0 0,0 1 0 0 0,1 0 0 0 0,-1 0 0 0 0,0 0 0 0 0,0 0 0 0 0,1 0 0 0 0,-1 0 0 0 0,0 1 0 0 0,0-1 0 0 0,0 0 0 0 0,0 1 0 0 0,-1 0 0 0 0,1 0 0 0 0,0-1 0 0 0,-1 1 0 0 0,1 0 0 0 0,-1 0 0 0 0,0 0 0 0 0,0 1 0 0 0,1-1 0 0 0,-1 0 0 0 0,-1 0 0 0 0,1 1 0 0 0,0-1 0 0 0,0 0 0 0 0,-1 1 0 0 0,1 2-6 0 0,-2 7 19 0 0,-1 1 1 0 0,0 0-1 0 0,-1-1 0 0 0,0 1 1 0 0,-1-1-1 0 0,0 0 1 0 0,-1 0-1 0 0,-1-1 0 0 0,0 1 1 0 0,0-1-1 0 0,-1 0 1 0 0,0-1-1 0 0,-1 0 0 0 0,0 0 1 0 0,-1 0-1 0 0,0-1 1 0 0,0 0-1 0 0,-1-1 0 0 0,0 0 1 0 0,-1-1-1 0 0,1 0 1 0 0,-6 2-20 0 0,9-5-6 0 0,0 0 1 0 0,0 0-1 0 0,0-1 0 0 0,0 0 1 0 0,-1 0-1 0 0,0-1 1 0 0,1 0-1 0 0,-1 0 1 0 0,0-1-1 0 0,0 0 1 0 0,0 0-1 0 0,0-1 1 0 0,-7 0 5 0 0,13 0-49 0 0,0-1 0 0 0,0 1 0 0 0,1 0 0 0 0,-1-1 1 0 0,0 1-1 0 0,1-1 0 0 0,-1 1 0 0 0,0-1 0 0 0,1 0 1 0 0,-1 0-1 0 0,1 0 0 0 0,-1 0 0 0 0,1 0 0 0 0,0 0 1 0 0,-1 0-1 0 0,1 0 0 0 0,0-1 0 0 0,0 1 0 0 0,0 0 1 0 0,0-1-1 0 0,0 1 0 0 0,0-1 0 0 0,0 1 0 0 0,0-1 0 0 0,0 0 1 0 0,1 1-1 0 0,-1-1 0 0 0,1 0 0 0 0,-1 1 0 0 0,1-1 1 0 0,0 0-1 0 0,0 0 0 0 0,0 1 0 0 0,0-1 0 0 0,0 0 1 0 0,0 0-1 0 0,0 1 0 0 0,1-3 49 0 0,3-36-4193 0 0,4 8-6502 0 0,-4 18-1394 0 0</inkml:trace>
  <inkml:trace contextRef="#ctx0" brushRef="#br0" timeOffset="1638.589">2712 255 16932 0 0,'0'0'966'0'0,"0"0"-353"0"0,0 0 135 0 0,0 0 460 0 0,0 0 284 0 0,0 0 5 0 0,0 0-277 0 0,0 0-347 0 0,0 0-216 0 0,0 35-140 0 0,2 110-78 0 0,-2 234 1411 0 0,-22-196-1842 0 0,16-145-438 0 0,6-38 213 0 0,0 0-66 0 0,0 0-106 0 0,7-11-1592 0 0,-7 11 1949 0 0,27-32-4919 0 0,-17 17-2921 0 0,-6 7-3889 0 0</inkml:trace>
  <inkml:trace contextRef="#ctx0" brushRef="#br0" timeOffset="1999.05">2896 899 2617 0 0,'0'0'3334'0'0,"0"0"-378"0"0,0 0-165 0 0,0 0-119 0 0,0 0-232 0 0,0 0-302 0 0,0 0-370 0 0,0 0-377 0 0,0 0-338 0 0,0 0-268 0 0,0 0-186 0 0,33-2-154 0 0,100-7-69 0 0,-82-8 129 0 0,-48 12-397 0 0,1 0-45 0 0,0 0 0 0 0,-1-1 1 0 0,0 1-1 0 0,0-1 1 0 0,0 0-1 0 0,-1 0 1 0 0,0 0-1 0 0,0 0 1 0 0,0 0-1 0 0,-1 0 1 0 0,0 0-1 0 0,0-1 1 0 0,0 1-1 0 0,-1 0 1 0 0,0-1-1 0 0,-1 1 0 0 0,0-3-63 0 0,0 6-6 0 0,0 0-1 0 0,0 1 1 0 0,-1-1-1 0 0,1 1 1 0 0,-1-1-1 0 0,1 1 1 0 0,-1 0-1 0 0,0 0 1 0 0,0-1-1 0 0,0 2 0 0 0,0-1 1 0 0,-1 0-1 0 0,1 0 1 0 0,-1 1-1 0 0,1-1 1 0 0,-1 1-1 0 0,1 0 1 0 0,-1-1-1 0 0,0 1 1 0 0,1 0-1 0 0,-1 1 0 0 0,0-1 1 0 0,0 0-1 0 0,0 1 1 0 0,1 0-1 0 0,-1 0 1 0 0,0 0-1 0 0,0 0 1 0 0,0 0-1 0 0,0 0 1 0 0,0 1-1 0 0,0-1 0 0 0,1 1 1 0 0,-1 0-1 0 0,0 0 1 0 0,0 0-1 0 0,1 0 1 0 0,-1 0-1 0 0,1 1 1 0 0,-1-1-1 0 0,1 1 1 0 0,0 0-1 0 0,-3 1 7 0 0,-1 2-17 0 0,-1-1 0 0 0,1 1 0 0 0,0 1 0 0 0,0-1 0 0 0,1 1 0 0 0,-1 0 0 0 0,1 0 0 0 0,0 0 0 0 0,1 1-1 0 0,0 0 1 0 0,0 0 0 0 0,0 0 0 0 0,1 0 0 0 0,0 0 0 0 0,0 1 0 0 0,1 0 0 0 0,0-1 0 0 0,0 1 0 0 0,1 0 0 0 0,0 0 0 0 0,1 0 0 0 0,-1 0 0 0 0,1 0 0 0 0,1 2 17 0 0,1-4-6 0 0,1 0 0 0 0,0 0 0 0 0,0 0 0 0 0,0 0 1 0 0,0-1-1 0 0,1 0 0 0 0,0 1 0 0 0,0-1 0 0 0,1-1 1 0 0,-1 1-1 0 0,1-1 0 0 0,0 0 0 0 0,0 0 1 0 0,1 0-1 0 0,-1 0 0 0 0,1-1 0 0 0,0 0 0 0 0,0 0 1 0 0,0-1-1 0 0,0 0 0 0 0,0 0 0 0 0,0 0 0 0 0,1-1 1 0 0,-1 0-1 0 0,1 0 0 0 0,-1 0 0 0 0,1-1 0 0 0,-1 0 1 0 0,6-1 5 0 0,67-13-1968 0 0,-56 1-1339 0 0,1-4-3320 0 0,-15 10-3900 0 0</inkml:trace>
  <inkml:trace contextRef="#ctx0" brushRef="#br0" timeOffset="2333.523">3660 174 17508 0 0,'0'0'1572'0'0,"0"0"-484"0"0,0 0-175 0 0,0 0 63 0 0,0 0 31 0 0,0 0-47 0 0,0 0-148 0 0,0 0-139 0 0,0 0-62 0 0,0 0-40 0 0,0 0-62 0 0,0 0-74 0 0,-2 24-65 0 0,-16 159 510 0 0,-1-1-116 0 0,16 83-632 0 0,3-259-144 0 0,1 0 1 0 0,-1 0-1 0 0,1 0 0 0 0,0 0 0 0 0,0 0 1 0 0,1 0-1 0 0,0 0 0 0 0,0 0 0 0 0,0 0 1 0 0,1-1-1 0 0,0 0 0 0 0,0 1 0 0 0,0-1 1 0 0,1 0-1 0 0,1 1 12 0 0,-4-6-103 0 0,0 0 0 0 0,0 0-1 0 0,0-1 1 0 0,0 1 0 0 0,0 0 0 0 0,0-1-1 0 0,0 1 1 0 0,0-1 0 0 0,0 1 0 0 0,0-1-1 0 0,0 1 1 0 0,0-1 0 0 0,0 0 0 0 0,0 1-1 0 0,0-1 1 0 0,0 0 0 0 0,-1 0 0 0 0,1 1-1 0 0,0-1 1 0 0,-1 0 0 0 0,1 0 0 0 0,0 0-1 0 0,-1 0 1 0 0,1 0 0 0 0,-1 0 0 0 0,1 0 0 0 0,-1 0-1 0 0,0 0 1 0 0,0-1 0 0 0,1 1 0 0 0,-1 0-1 0 0,0 0 1 0 0,0 0 0 0 0,0 0 0 0 0,0 0-1 0 0,0 0 1 0 0,0-1 0 0 0,0 1 0 0 0,-1 0-1 0 0,1 0 1 0 0,0 0 0 0 0,-1 0 0 0 0,1 0-1 0 0,-1 0 1 0 0,1 0 0 0 0,-1-1 103 0 0,-7-21-3823 0 0,-2 8-4267 0 0,9 14 7087 0 0,-6-7-10849 0 0</inkml:trace>
  <inkml:trace contextRef="#ctx0" brushRef="#br0" timeOffset="2849.585">3447 623 13643 0 0,'0'0'1851'0'0,"0"0"-299"0"0,0 0-173 0 0,0 0-126 0 0,0 0-171 0 0,0 0-175 0 0,0 0-193 0 0,0 0-170 0 0,31 3-89 0 0,99 10-115 0 0,51 12 676 0 0,-134-16-1146 0 0,-14-3-1305 0 0,-1-3-3748 0 0,-22-1-1188 0 0,1 4 3436 0 0,16 22 6037 0 0,-10-9 213 0 0,-13-14-2928 0 0,0-1 1 0 0,1 0-1 0 0,-1 0 0 0 0,1 0 0 0 0,0-1 0 0 0,0 1 0 0 0,0-1 1 0 0,0-1-1 0 0,1 1 0 0 0,-1-1 0 0 0,1 1 0 0 0,0-2 1 0 0,0 1-1 0 0,-1-1 0 0 0,1 1 0 0 0,0-2 0 0 0,0 1 0 0 0,0-1 1 0 0,0 0-1 0 0,0 0 0 0 0,0 0 0 0 0,0-1 0 0 0,0 0 1 0 0,0 0-1 0 0,0-1 0 0 0,0 1 0 0 0,0-1 0 0 0,2-2-387 0 0,-4 2 84 0 0,1 0 0 0 0,-1-1 0 0 0,0 0 1 0 0,0 0-1 0 0,0 0 0 0 0,0 0 0 0 0,0-1 0 0 0,-1 0 0 0 0,0 1 0 0 0,1-1 0 0 0,-1 0 0 0 0,-1-1 0 0 0,1 1 0 0 0,-1 0 0 0 0,1-1 0 0 0,-1 0 1 0 0,-1 1-1 0 0,1-1 0 0 0,0 0 0 0 0,-1 0 0 0 0,0 0 0 0 0,0-4-84 0 0,-1 6 3 0 0,0 1 1 0 0,0-1 0 0 0,0 1-1 0 0,0-1 1 0 0,0 1-1 0 0,0-1 1 0 0,-1 0-1 0 0,0 1 1 0 0,1 0-1 0 0,-1-1 1 0 0,0 1-1 0 0,0-1 1 0 0,0 1-1 0 0,0 0 1 0 0,-1 0-1 0 0,1 0 1 0 0,-1-1 0 0 0,1 1-1 0 0,-1 1 1 0 0,0-1-1 0 0,1 0 1 0 0,-1 0-1 0 0,0 1 1 0 0,0-1-1 0 0,0 1 1 0 0,-1-1-1 0 0,1 1 1 0 0,0 0-1 0 0,-1 0 1 0 0,1 0-1 0 0,0 0 1 0 0,-1 1 0 0 0,1-1-1 0 0,-1 0 1 0 0,1 1-1 0 0,-1 0 1 0 0,0 0-4 0 0,-5 1-49 0 0,1 0 0 0 0,-1 1 0 0 0,0 0 0 0 0,0 0 1 0 0,1 1-1 0 0,-1 0 0 0 0,1 0 0 0 0,0 1 0 0 0,0 0 0 0 0,0 0 1 0 0,1 1-1 0 0,0 0 0 0 0,-1 0 0 0 0,1 0 0 0 0,1 1 1 0 0,-1 0-1 0 0,1 0 0 0 0,0 0 0 0 0,1 1 0 0 0,-1 0 0 0 0,1 0 1 0 0,1 0-1 0 0,-1 0 0 0 0,1 0 0 0 0,1 1 0 0 0,-1-1 1 0 0,1 1-1 0 0,0 0 0 0 0,1 0 0 0 0,0 0 0 0 0,0 0 0 0 0,1 0 1 0 0,0 7 48 0 0,1-11-8 0 0,-1 0 0 0 0,1-1 0 0 0,0 1 0 0 0,0 0 0 0 0,0-1 0 0 0,1 0 0 0 0,-1 1 0 0 0,1-1 0 0 0,0 0 0 0 0,0 0 0 0 0,0 0 0 0 0,0 0 0 0 0,1 0 0 0 0,-1 0 0 0 0,1 0 0 0 0,0-1 0 0 0,-1 0 0 0 0,1 1 0 0 0,0-1 0 0 0,0 0 0 0 0,1 0 0 0 0,-1-1 0 0 0,0 1 0 0 0,1-1 0 0 0,-1 1 0 0 0,1-1 1 0 0,0 0 7 0 0,100 14-792 0 0,-94-15 411 0 0,1-1 1 0 0,-1 0-1 0 0,0-1 0 0 0,0 0 1 0 0,0 0-1 0 0,0-1 1 0 0,0-1-1 0 0,0 0 0 0 0,-1 0 1 0 0,0-1-1 0 0,0 0 1 0 0,0 0-1 0 0,0-1 1 0 0,0-1 380 0 0,62-69-13059 0 0,-64 67 6143 0 0</inkml:trace>
  <inkml:trace contextRef="#ctx0" brushRef="#br0" timeOffset="3351.721">4601 1 12411 0 0,'0'0'2028'0'0,"0"0"-608"0"0,0 0-198 0 0,0 0 40 0 0,0 0 9 0 0,0 0-86 0 0,0 0-159 0 0,0 0-161 0 0,0 0-105 0 0,0 0-34 0 0,0 0-34 0 0,0 0-51 0 0,0 0-51 0 0,-4 8-58 0 0,-11 25-43 0 0,12 36 2044 0 0,-7 171-1693 0 0,-5 2-637 0 0,-2-25-147 0 0,11-191-45 0 0,6-25-15 0 0,0-1-6 0 0,0 0 0 0 0,0 0 14 0 0,0 0 1 0 0,0 0-13 0 0,0 0-11 0 0,0 0 7 0 0,0 0 7 0 0,0 0 26 0 0,0 0-30 0 0,0 0-20 0 0,0 0-10 0 0,0 0-21 0 0,0 0 16 0 0,0 0 9 0 0,0 0-9 0 0,0 0-19 0 0,0 0 10 0 0,0 0-6 0 0,0 0-6 0 0,0 0 17 0 0,0 0-83 0 0,0 0-63 0 0,0 0-84 0 0,-1-5-2834 0 0,0-2-5728 0 0,1 4-3157 0 0</inkml:trace>
  <inkml:trace contextRef="#ctx0" brushRef="#br0" timeOffset="4084.733">4713 645 11010 0 0,'0'0'2376'0'0,"0"0"-643"0"0,0 0-260 0 0,0 0-38 0 0,0 0-135 0 0,0 0-216 0 0,0 0-248 0 0,0 0-241 0 0,0 0-123 0 0,0 0-28 0 0,0 0-5 0 0,0 0-38 0 0,0 0-47 0 0,-5 9-77 0 0,-16 27-83 0 0,16 37 163 0 0,4-70-349 0 0,1 0 1 0 0,-1 0-1 0 0,1 0 0 0 0,0 0 1 0 0,0 0-1 0 0,0 0 0 0 0,0 0 1 0 0,1 0-1 0 0,-1 0 0 0 0,1 0 1 0 0,0 0-1 0 0,0 0 1 0 0,0-1-1 0 0,0 1 0 0 0,0 0 1 0 0,1 0-1 0 0,-1-1 0 0 0,1 1 1 0 0,0-1-1 0 0,0 0 0 0 0,0 1 1 0 0,0-1-1 0 0,0 0 0 0 0,0 0 1 0 0,0 0-1 0 0,1 0 0 0 0,-1-1 1 0 0,1 1-1 0 0,0 0 1 0 0,-1-1-1 0 0,1 0 0 0 0,0 0 1 0 0,0 0-1 0 0,0 0 0 0 0,-1 0 1 0 0,1 0-1 0 0,0-1 0 0 0,2 1-8 0 0,3-2 96 0 0,-1 1 0 0 0,0-1 0 0 0,1 0 0 0 0,-1-1 0 0 0,0 0-1 0 0,0 0 1 0 0,0 0 0 0 0,0-1 0 0 0,-1 0 0 0 0,1 0 0 0 0,-1-1-1 0 0,1 0 1 0 0,-1 0 0 0 0,0 0 0 0 0,3-5-96 0 0,9-6 187 0 0,-1-1 1 0 0,0-1-1 0 0,-1-1 0 0 0,-1-1 0 0 0,-1 0 1 0 0,-1 0-1 0 0,-1-1 0 0 0,0-1 1 0 0,6-17-188 0 0,-4 9 301 0 0,-14 28-242 0 0,0 1-14 0 0,0 0-24 0 0,0 0-31 0 0,0 19-40 0 0,-47 180 33 0 0,39-142-2 0 0,4 1 1 0 0,1 0-1 0 0,4 1 0 0 0,2-1 1 0 0,7 38 18 0 0,-3-18-8 0 0,-5-63 5 0 0,0 1 0 0 0,0 0 0 0 0,-2 0 0 0 0,0 0 0 0 0,-1 0 0 0 0,-1 0 0 0 0,0 0 0 0 0,-1 0 0 0 0,-1-1 0 0 0,0 1 0 0 0,-1-1 0 0 0,-1 0 0 0 0,0 0 3 0 0,4-13 3 0 0,0-1-1 0 0,0 1 1 0 0,0-1-1 0 0,0 0 1 0 0,0 1-1 0 0,0-1 1 0 0,0 0 0 0 0,0 0-1 0 0,0-1 1 0 0,-1 1-1 0 0,1 0 1 0 0,0-1-1 0 0,0 1 1 0 0,-1-1 0 0 0,1 0-1 0 0,0 0 1 0 0,-1 0-1 0 0,1 0 1 0 0,-1 0-1 0 0,1 0 1 0 0,0-1 0 0 0,0 1-1 0 0,-1-1 1 0 0,1 1-1 0 0,0-1 1 0 0,0 0-1 0 0,-1 0 1 0 0,1 0-1 0 0,0 0 1 0 0,0-1 0 0 0,0 1-1 0 0,1 0 1 0 0,-1-1-1 0 0,0 1 1 0 0,0-1-1 0 0,1 0 1 0 0,-1 0 0 0 0,1 1-1 0 0,-1-1 1 0 0,1 0-1 0 0,0 0 1 0 0,0 0-1 0 0,0-1 1 0 0,0 1 0 0 0,0 0-1 0 0,0 0 1 0 0,1 0-1 0 0,-1-1 1 0 0,1 1-1 0 0,0 0 1 0 0,-1-1 0 0 0,1 1-1 0 0,0-1-2 0 0,0-8 3 0 0,0 1-1 0 0,0-1 0 0 0,1 1 1 0 0,0-1-1 0 0,1 1 1 0 0,0 0-1 0 0,1-1 1 0 0,0 1-1 0 0,0 0 0 0 0,1 1 1 0 0,1-1-1 0 0,-1 1 1 0 0,2 0-1 0 0,-1 0 1 0 0,1 0-1 0 0,0 1 0 0 0,7-7-2 0 0,135-122-460 0 0,-114 114-61 0 0,1-1-1518 0 0,-15 5-2101 0 0,-11 9-3680 0 0,0 5-4671 0 0</inkml:trace>
  <inkml:trace contextRef="#ctx0" brushRef="#br0" timeOffset="22527.518">367 67 0 0 0,'0'0'1307'0'0,"0"0"107"0"0,0 0-2 0 0,0 0-149 0 0,0 0-203 0 0,0 0-156 0 0,0 0-96 0 0,0 0-17 0 0,-1-2-466 0 0,-3-7 8508 0 0,-89 2-5099 0 0,20 32-1821 0 0,49 16-237 0 0,-21 25-1101 0 0,25 8-228 0 0,20-49-256 0 0,15 108 376 0 0,9-22 64 0 0,-6-42-408 0 0,-3 12 260 0 0,-56-40 65 0 0,-23 4-335 0 0,-1-24 202 0 0,57-17-365 0 0,15-4-28 0 0,3 0 64 0 0,24 7 125 0 0,-8 0-78 0 0,-2 27-9 0 0,-20-26-9 0 0,0 0-1 0 0,-1 0 0 0 0,1 0 0 0 0,-2 0 0 0 0,1 1 0 0 0,-1 0 0 0 0,-1-1 0 0 0,1 1 0 0 0,-2 0 0 0 0,1 0 0 0 0,-1-1 1 0 0,0 1-1 0 0,-1 0 0 0 0,0 0-14 0 0,1 17 28 0 0,-13 33 43 0 0,2 0-33 0 0,11 89 188 0 0,0-145-213 0 0,0 0 0 0 0,1 0 0 0 0,0-1 0 0 0,0 1 0 0 0,0 0 0 0 0,0-1 0 0 0,0 1 0 0 0,0 0 0 0 0,0-1 0 0 0,1 0 0 0 0,0 1 1 0 0,-1-1-1 0 0,1 0 0 0 0,0 0 0 0 0,0 1 0 0 0,0-2 0 0 0,0 1 0 0 0,0 0 0 0 0,1 0 0 0 0,-1-1 0 0 0,1 1 0 0 0,-1-1 0 0 0,1 0 0 0 0,-1 0 1 0 0,1 0-1 0 0,0 0 0 0 0,-1 0 0 0 0,1 0 0 0 0,0-1 0 0 0,0 1 0 0 0,1-1-13 0 0,185 3 904 0 0,-189-3-926 0 0,0 0 12 0 0,0 0 16 0 0,0 0 10 0 0,0 0 21 0 0,0 0-32 0 0,18-4-189 0 0,-17-14-3108 0 0,1 8-4353 0 0,-1 5-5018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14467 0 0,'0'0'2249'0'0,"0"0"-428"0"0,0 0-155 0 0,0 0-76 0 0,0 0-158 0 0,0 0-222 0 0,0 0-289 0 0,0 0-261 0 0,0 0-104 0 0,0 0-24 0 0,0 0-11 0 0,0 0 23 0 0,0 0-62 0 0,1 14-92 0 0,4 43-58 0 0,-33 13 233 0 0,-10 18-361 0 0,36-81-2297 0 0,10-22-6916 0 0,-6 12-3030 0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11586 0 0,'0'0'3440'0'0,"0"0"-1292"0"0,0 0-461 0 0,0 0-50 0 0,0 0-104 0 0,0 0-192 0 0,0 0-310 0 0,0 0-283 0 0,0 0-172 0 0,0 0-155 0 0,0 0-70 0 0,0 0-38 0 0,0 0-74 0 0,-8-11 2731 0 0,-43 25-2777 0 0,73-17-283 0 0,-22 3 84 0 0,0 0 20 0 0,0 0-36 0 0,0 0-18 0 0,0 0-30 0 0,0 0-2 0 0,-14 9-2438 0 0,10-7-8382 0 0,0-2-2017 0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0 0 0,'0'0'1914'0'0,"0"0"-197"0"0,0 0 69 0 0,0 0 155 0 0,0 0 26 0 0,0 0-123 0 0,0 0-224 0 0,0 0-229 0 0,0 0-225 0 0,0 0-193 0 0,0 0-131 0 0,0 0-105 0 0,0 0-56 0 0,3 0-25 0 0,10 3 1051 0 0,-13-2-1204 0 0,0-1-6 0 0,0 0 4 0 0,0 0 1 0 0,0 0 11 0 0,0 0-5 0 0,-4 0 3476 0 0,-21 3-3699 0 0,-142 23-3 0 0,91-11-174 0 0,-264 69 411 0 0,272-62-123 0 0,109 1 458 0 0,154 36-496 0 0,29 10-225 0 0,-206-61-129 0 0,-12-7-7 0 0,0 1 0 0 0,-1 0 0 0 0,1 0 0 0 0,-1 1 0 0 0,0-1 0 0 0,1 1 0 0 0,-1 0 0 0 0,0 1 0 0 0,-1-1 0 0 0,1 1 0 0 0,-1 0 0 0 0,1 0 0 0 0,-1 1 0 0 0,0-1 0 0 0,-1 1 3 0 0,-3-2 17 0 0,-1 0-1 0 0,1 0 1 0 0,-1 0 0 0 0,0 0-1 0 0,0 0 1 0 0,0 0 0 0 0,-1-1-1 0 0,1 1 1 0 0,-1 0 0 0 0,1-1 0 0 0,-1 1-1 0 0,0-1 1 0 0,0 0 0 0 0,0 1-1 0 0,0-1 1 0 0,0 0 0 0 0,-1 0-1 0 0,1-1 1 0 0,-1 1 0 0 0,1 0-1 0 0,-1-1 1 0 0,0 1 0 0 0,1-1 0 0 0,-1 0-1 0 0,0 0 1 0 0,0 0 0 0 0,0-1-1 0 0,0 1 1 0 0,0 0 0 0 0,-1-1-17 0 0,-9 6 50 0 0,-328 163 76 0 0,256-106-152 0 0,52-9 63 0 0,33-53-56 0 0,0-1 31 0 0,0 0-5 0 0,0 0-31 0 0,0 0 41 0 0,0 0 2 0 0,0 0-30 0 0,0 0-1 0 0,0 0 32 0 0,0 0-22 0 0,32 7-30 0 0,136-7 210 0 0,81-7-71 0 0,-32-1-50 0 0,-133 5 58 0 0,-53-1-114 0 0,-31 4 10 0 0,-13-7-3133 0 0,5 7-3004 0 0,5 0 1995 0 0,-3 0-8769 0 0</inkml:trace>
  <inkml:trace contextRef="#ctx0" brushRef="#br0" timeOffset="879.222">380 866 11514 0 0,'0'0'2168'0'0,"0"0"-256"0"0,0 0-174 0 0,0 0-127 0 0,0 0-211 0 0,0 0-237 0 0,0 0-147 0 0,0 0-144 0 0,0 0-117 0 0,0 0-97 0 0,0 0-92 0 0,0 0-87 0 0,0 0-80 0 0,-5 0-132 0 0,-24 7 187 0 0,38-25 1279 0 0,-9 18-1737 0 0,5-3-820 0 0,0 2-8714 0 0,-5 1 8412 0 0,5 0-11582 0 0</inkml:trace>
  <inkml:trace contextRef="#ctx0" brushRef="#br0" timeOffset="2064.553">888 167 7810 0 0,'0'0'2824'0'0,"0"0"-715"0"0,0 0-344 0 0,0 0-48 0 0,0 0-72 0 0,0 0-168 0 0,0 0-240 0 0,0 0-247 0 0,0 0-189 0 0,0 0-124 0 0,0 0-65 0 0,0 0-39 0 0,8-11-42 0 0,27-34-34 0 0,19 21 910 0 0,-46 23-1227 0 0,-3 1-129 0 0,1-1 0 0 0,-1 1 0 0 0,1 0 0 0 0,-1 1 0 0 0,1-1-1 0 0,-1 1 1 0 0,1 0 0 0 0,-1 1 0 0 0,0-1 0 0 0,1 1 0 0 0,-1 0 0 0 0,0 0-1 0 0,0 1 1 0 0,0-1 0 0 0,-1 1 0 0 0,1 0 0 0 0,0 1 0 0 0,-1-1-1 0 0,0 1 1 0 0,0 0 0 0 0,0 0 0 0 0,0 0 0 0 0,-1 0 0 0 0,0 1 0 0 0,0-1-1 0 0,0 1 1 0 0,0 0 0 0 0,-1 0 0 0 0,2 5-51 0 0,5 10 65 0 0,-2 1 1 0 0,-1 0-1 0 0,0 0 1 0 0,-2 1-1 0 0,0 0 0 0 0,-1-1 1 0 0,-2 2-66 0 0,1 5 32 0 0,-1 0 1 0 0,-1 0 0 0 0,-2 1-1 0 0,-1-1 1 0 0,-1 0 0 0 0,-1 0-1 0 0,-2-1 1 0 0,0 1-1 0 0,-2-2 1 0 0,-1 1 0 0 0,-1-1-1 0 0,-2-1 1 0 0,-7 12-33 0 0,-32 48 39 0 0,52-115 457 0 0,4 9-487 0 0,2 0-1 0 0,0 0 1 0 0,1 0 0 0 0,2 1 0 0 0,0 0 0 0 0,1 1-1 0 0,11-17-8 0 0,4-9-13 0 0,-4 6 18 0 0,2 1 0 0 0,1 1 1 0 0,2 1-1 0 0,1 2 0 0 0,2 0 1 0 0,4 0-6 0 0,49-29-12 0 0,-80 63 10 0 0,0-1-1 0 0,0 0 1 0 0,-1 0 0 0 0,1 1 0 0 0,0-1 0 0 0,0 1-1 0 0,0 0 1 0 0,0-1 0 0 0,0 1 0 0 0,0 0 0 0 0,0 0 0 0 0,0 0-1 0 0,0 1 1 0 0,0-1 0 0 0,0 0 0 0 0,0 1 0 0 0,0-1 0 0 0,-1 1-1 0 0,1 0 1 0 0,0 0 0 0 0,0-1 0 0 0,0 1 0 0 0,-1 0 0 0 0,1 0-1 0 0,-1 1 1 0 0,1-1 0 0 0,-1 0 0 0 0,1 1 0 0 0,-1-1 0 0 0,1 0-1 0 0,-1 1 1 0 0,0 0 0 0 0,0-1 0 0 0,0 1 0 0 0,1 1 2 0 0,1 14 5 0 0,-1-1 0 0 0,0 1 0 0 0,-1-1 0 0 0,-1 1 0 0 0,0-1 1 0 0,-2 1-1 0 0,0 0 0 0 0,0-1 0 0 0,-2 0 0 0 0,0 0 0 0 0,-1 0 1 0 0,-4 9-6 0 0,-20 106 24 0 0,27-116-61 0 0,3-15 31 0 0,-1 0 0 0 0,0 0-1 0 0,0 0 1 0 0,1 0 0 0 0,-1 0 0 0 0,0 0-1 0 0,1 0 1 0 0,-1 0 0 0 0,0 0 0 0 0,0 0-1 0 0,1 0 1 0 0,-1 0 0 0 0,0 0 0 0 0,0 0-1 0 0,1 0 1 0 0,-1 0 0 0 0,0 0 0 0 0,0 0 0 0 0,1 1-1 0 0,-1-1 1 0 0,0 0 0 0 0,0 0 0 0 0,1 0-1 0 0,-1 0 1 0 0,0 1 0 0 0,0-1 0 0 0,0 0-1 0 0,0 0 1 0 0,1 0 0 0 0,-1 1 0 0 0,0-1 6 0 0,44-63 19 0 0,2-6-53 0 0,2 3 1 0 0,4 2-1 0 0,17-13 34 0 0,-15 23-34 0 0,-53 54 33 0 0,-1-1 0 0 0,0 1 0 0 0,1 0-1 0 0,-1 0 1 0 0,0-1 0 0 0,1 1 0 0 0,-1 0 0 0 0,0-1 0 0 0,1 1 0 0 0,-1 0 0 0 0,1 0 0 0 0,-1 0 0 0 0,1 0 0 0 0,-1-1 0 0 0,0 1 0 0 0,1 0 0 0 0,-1 0 0 0 0,1 0 0 0 0,-1 0 0 0 0,1 0 0 0 0,-1 0 0 0 0,1 0 0 0 0,-1 0 0 0 0,0 0 0 0 0,1 0 0 0 0,-1 0 0 0 0,1 0 0 0 0,-1 1 0 0 0,1-1 0 0 0,-1 0 0 0 0,0 0 0 0 0,1 0-1 0 0,-1 1 1 0 0,1-1 0 0 0,-1 0 0 0 0,0 0 0 0 0,1 1 0 0 0,-1-1 0 0 0,0 0 0 0 0,1 1 0 0 0,-1-1 0 0 0,0 0 0 0 0,0 1 0 0 0,1-1 0 0 0,-1 1 0 0 0,0-1 0 0 0,0 0 0 0 0,0 1 0 0 0,1-1 0 0 0,-1 1 0 0 0,0-1 0 0 0,0 1 0 0 0,0-1 0 0 0,0 0 0 0 0,0 1 0 0 0,0-1 0 0 0,0 1 0 0 0,0-1 0 0 0,0 1 0 0 0,0-1-1 0 0,0 1 1 0 0,0-1 0 0 0,0 0 0 0 0,0 1 0 0 0,-1-1 0 0 0,1 1 0 0 0,0-1 1 0 0,2 14 30 0 0,0 0-1 0 0,-2 1 0 0 0,1-1 1 0 0,-2 0-1 0 0,0 0 0 0 0,0 0 1 0 0,-2 0-1 0 0,1 0 0 0 0,-2 0 1 0 0,0 0-1 0 0,-1 1-29 0 0,-26 72 220 0 0,19-58-185 0 0,2 1 1 0 0,0 0-1 0 0,2 0 1 0 0,2 1-1 0 0,0 7-35 0 0,0 50-108 0 0,29-76-1445 0 0,-13-16-2175 0 0,-2 0-4205 0 0,-5 0-4638 0 0</inkml:trace>
  <inkml:trace contextRef="#ctx0" brushRef="#br0" timeOffset="2397.391">1887 804 18724 0 0,'0'0'1224'0'0,"0"0"-669"0"0,0 0-103 0 0,0 0 254 0 0,0 0 204 0 0,0 0 103 0 0,0 0-113 0 0,0 0-228 0 0,0 0-103 0 0,0 0-80 0 0,0 0-53 0 0,0 0-32 0 0,0 0-49 0 0,1 14-69 0 0,3 68 165 0 0,-22-13 170 0 0,15-56-803 0 0,1-20-1283 0 0,2-24-6788 0 0,0 27 5235 0 0,0-4-8790 0 0</inkml:trace>
  <inkml:trace contextRef="#ctx0" brushRef="#br0" timeOffset="2749.158">1988 446 7914 0 0,'0'0'6597'0'0,"0"0"-3739"0"0,0 0-1228 0 0,0 0-138 0 0,0 0-88 0 0,0 0-190 0 0,0 0-190 0 0,0 0-165 0 0,0 0-187 0 0,0 0-110 0 0,0 0-114 0 0,0 0-111 0 0,-2 0-73 0 0,-24 7 302 0 0,20-3-276 0 0,6-4-316 0 0,0 0 30 0 0,0 0 5 0 0,0 0 2 0 0,9-4 175 0 0,-22 6-7 0 0,1 6-3385 0 0,0 1-5161 0 0,12-9-4265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5753 0 0,'0'0'1805'0'0,"0"0"-36"0"0,0 0 54 0 0,0 0 63 0 0,0 0-24 0 0,0 0-218 0 0,0 0-305 0 0,0 0-296 0 0,0 0-244 0 0,0 0-192 0 0,0 0-107 0 0,0 0-11 0 0,0 0 15 0 0,8-17 22 0 0,26-50 22 0 0,19 22 910 0 0,-45 42-1312 0 0,0-1 1 0 0,0 1 0 0 0,0 0 0 0 0,0 0 0 0 0,0 1 0 0 0,1 0 0 0 0,-1 1 0 0 0,1 0 0 0 0,0 0 0 0 0,-1 1 0 0 0,1 0 0 0 0,0 1-147 0 0,-5 1 32 0 0,1 0 1 0 0,-1 0 0 0 0,0 1-1 0 0,0-1 1 0 0,0 1 0 0 0,-1 0 0 0 0,1 1-1 0 0,-1-1 1 0 0,1 0 0 0 0,-1 1 0 0 0,0 0-1 0 0,0 0 1 0 0,-1 0 0 0 0,1 0-1 0 0,-1 0 1 0 0,0 1 0 0 0,0-1 0 0 0,0 0-1 0 0,-1 1 1 0 0,1 0 0 0 0,-1 3-33 0 0,4 2 57 0 0,3 17 31 0 0,-1-1 0 0 0,-1 1 0 0 0,-1 1 0 0 0,-2-1 1 0 0,-1 1-1 0 0,-1-1 0 0 0,-1 1 0 0 0,-3 23-88 0 0,-4-5 60 0 0,-1 0 0 0 0,-3 0 0 0 0,-2-1 0 0 0,-2 0 0 0 0,-1-1 0 0 0,-3-1 0 0 0,-7 12-60 0 0,-5 13 102 0 0,30-65-66 0 0,1-3-28 0 0,0 0 16 0 0,0 0 6 0 0,0 0 26 0 0,0-6 10 0 0,0 0 0 0 0,0 0 0 0 0,0 0-1 0 0,1 0 1 0 0,0 0 0 0 0,0 0 0 0 0,1 0-1 0 0,-1 0 1 0 0,1 0 0 0 0,1 1 0 0 0,-1-1 0 0 0,1 0-1 0 0,0 0-65 0 0,5-11 44 0 0,112-191-13 0 0,-79 148-23 0 0,2 2 0 0 0,3 2 1 0 0,2 2-1 0 0,3 3 0 0 0,2 1 0 0 0,20-12-8 0 0,-52 51-2 0 0,-21 11-14 0 0,0 0-18 0 0,29 67 136 0 0,-19-32-74 0 0,-1-1 1 0 0,-2 1 0 0 0,-1 1-1 0 0,-2-1 1 0 0,-1 1 0 0 0,-2 0-1 0 0,-2 0 1 0 0,-1 4-29 0 0,-30 96 67 0 0,11-89-71 0 0,21-46 2 0 0,6-27 104 0 0,71-103-214 0 0,-11 32 80 0 0,5 2 0 0 0,59-58 32 0 0,-64 94-44 0 0,-62 61 39 0 0,-1 0 0 0 0,0 0 0 0 0,0 0 0 0 0,0 1 0 0 0,0-1 0 0 0,-1 1 0 0 0,1-1 0 0 0,-1 1 0 0 0,1 0 0 0 0,-1 0 0 0 0,0 0 0 0 0,0 1 0 0 0,0-1 0 0 0,-1 0 0 0 0,1 1 0 0 0,-1-1 0 0 0,0 1 1 0 0,0-1-1 0 0,0 1 5 0 0,3 4-12 0 0,3 10 48 0 0,-1 1 0 0 0,0-1 0 0 0,-2 1-1 0 0,0 0 1 0 0,-1 0 0 0 0,-1 0 0 0 0,-1 0-1 0 0,0 0 1 0 0,-2 1 0 0 0,0-1 0 0 0,-2 5-36 0 0,-48 152 300 0 0,38-61-182 0 0,13-115-1263 0 0,1-3-3099 0 0,0 1-5084 0 0,4-1-3016 0 0</inkml:trace>
  <inkml:trace contextRef="#ctx0" brushRef="#br0" timeOffset="916.385">1402 321 2417 0 0,'0'0'2545'0'0,"0"0"-932"0"0,0 0-197 0 0,0 0 358 0 0,0 0 325 0 0,0 0 60 0 0,0 0-293 0 0,0 0-509 0 0,0 0-379 0 0,0 0-223 0 0,0 0-118 0 0,0 0-81 0 0,0-7 610 0 0,-34 132 1857 0 0,17 62-1661 0 0,16-183-1337 0 0,1-1 0 0 0,0 1 0 0 0,0-1 0 0 0,0 1 0 0 0,0-1 0 0 0,0 1 0 0 0,1-1 0 0 0,0 1 0 0 0,0-1 0 0 0,0 0 0 0 0,0 1 0 0 0,0-1 0 0 0,1 0 1 0 0,-1 0-1 0 0,1 0 0 0 0,0 0 0 0 0,0 0 0 0 0,0 0 0 0 0,0 0 0 0 0,1-1 0 0 0,-1 1 0 0 0,1-1 0 0 0,-1 0 0 0 0,1 0 0 0 0,0 0 0 0 0,0 0 0 0 0,0 0 0 0 0,0 0 0 0 0,0-1 0 0 0,1 1 0 0 0,-1-1 0 0 0,0 0 0 0 0,1 0 0 0 0,-1-1 1 0 0,0 1-1 0 0,1 0 0 0 0,-1-1 0 0 0,1 0 0 0 0,-1 0 0 0 0,1 0 0 0 0,-1 0 0 0 0,1-1 0 0 0,-1 1 0 0 0,1-1 0 0 0,-1 0 0 0 0,2-1-25 0 0,16-13 154 0 0,0-2 0 0 0,-1 0 0 0 0,-1-1 0 0 0,-1-1 0 0 0,-1-1 0 0 0,0-1 0 0 0,-1-1-154 0 0,0 2 74 0 0,11-15 35 0 0,-2-1 0 0 0,-1 0-1 0 0,-2-2 1 0 0,7-19-109 0 0,-6-1 403 0 0,-23 98-256 0 0,-8 777 219 0 0,9-790-352 0 0,-1 0 0 0 0,-2 0 0 0 0,-1 0 0 0 0,-1 0 0 0 0,-1-1 0 0 0,-2 1 0 0 0,0-1 0 0 0,-2-1-1 0 0,-1 0 1 0 0,-1 0 0 0 0,0-1 0 0 0,-2 0 0 0 0,-1-1 0 0 0,-14 18-14 0 0,21-35 16 0 0,0 0 0 0 0,0 0-1 0 0,0-1 1 0 0,0 1 0 0 0,-1-2 0 0 0,0 1-1 0 0,0-1 1 0 0,-1 0 0 0 0,1-1 0 0 0,-1 0-1 0 0,1 0 1 0 0,-1-1 0 0 0,0 0 0 0 0,0 0-1 0 0,0-1 1 0 0,0-1 0 0 0,-3 1-16 0 0,9-3 6 0 0,0 0 0 0 0,0 0-1 0 0,0 0 1 0 0,0 0 0 0 0,0 0-1 0 0,0-1 1 0 0,0 0 0 0 0,1 1 0 0 0,-1-1-1 0 0,1 0 1 0 0,0 0 0 0 0,0 0 0 0 0,0-1-1 0 0,0 1 1 0 0,1 0 0 0 0,-1-1-1 0 0,1 1 1 0 0,0-1 0 0 0,0 1 0 0 0,0-1-1 0 0,0 0 1 0 0,1 1 0 0 0,-1-1 0 0 0,1 0-1 0 0,0 0 1 0 0,0 1 0 0 0,1-1-1 0 0,-1 0 1 0 0,1 1 0 0 0,-1-1 0 0 0,1 0-1 0 0,1-1-5 0 0,-2 3 0 0 0,4-17-1 0 0,0 0 0 0 0,1 0 0 0 0,1 1 0 0 0,1 0 0 0 0,1 0 0 0 0,0 0 0 0 0,2 1 0 0 0,-1 0 0 0 0,2 1 0 0 0,0 0 0 0 0,3-2 1 0 0,11-12-26 0 0,1 1-1 0 0,2 1 1 0 0,0 1 0 0 0,2 2-1 0 0,1 1 1 0 0,9-5 26 0 0,-27 20-51 0 0,5-20-4129 0 0,-16 6-7424 0 0,-2 19-216 0 0</inkml:trace>
  <inkml:trace contextRef="#ctx0" brushRef="#br0" timeOffset="1530.576">1350 56 8602 0 0,'0'0'2070'0'0,"0"0"-246"0"0,0 0-104 0 0,0 0-18 0 0,0 0-15 0 0,0 0-123 0 0,0 0-190 0 0,0 0-182 0 0,0 0-166 0 0,0 0-123 0 0,0 0-82 0 0,0 0-58 0 0,0 0-76 0 0,-3-3-88 0 0,-8-7-94 0 0,9 8-85 0 0,2 2-61 0 0,0 0-34 0 0,0 0-31 0 0,28 4 2018 0 0,181-23-1206 0 0,134 5-535 0 0,-346 5-1459 0 0,2 7-6518 0 0,1 2 5515 0 0,0 0-10100 0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2625 0 0,'0'0'1948'0'0,"0"0"34"0"0,0 0 86 0 0,0 0 47 0 0,0 0-138 0 0,0 0-309 0 0,0 0-350 0 0,0 0-314 0 0,0 0-215 0 0,0 0-140 0 0,0 0-120 0 0,10 12 1062 0 0,-9-3-1260 0 0,0 1 1 0 0,0 0-1 0 0,-1 0 1 0 0,-1 0-1 0 0,1-1 0 0 0,-2 1 1 0 0,1 0-1 0 0,-1 0 1 0 0,-1-1-1 0 0,1 1 0 0 0,-2-1 1 0 0,1 0-1 0 0,-1 0 1 0 0,-1 0-332 0 0,-54 86 93 0 0,58-94-382 0 0,1-1-297 0 0,0 0-495 0 0,4-4-6120 0 0,-2 0-4213 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0 0 0,'0'0'432'0'0,"0"0"554"0"0,0 0 339 0 0,0 0 285 0 0,0 0 286 0 0,0 0 102 0 0,0 0-89 0 0,0 0-181 0 0,0 0-222 0 0,0 0-220 0 0,0 0-177 0 0,-4-4-125 0 0,-9-11-103 0 0,11 1 4223 0 0,18-3-5005 0 0,-14 15 297 0 0,7-7-239 0 0,-1 1 0 0 0,1 1 1 0 0,0 0-1 0 0,1 0 0 0 0,-1 0 0 0 0,1 2 1 0 0,1-1-1 0 0,-1 1 0 0 0,1 0 0 0 0,0 1 0 0 0,0 1 1 0 0,0 0-1 0 0,0 0 0 0 0,1 1 0 0 0,-1 0 1 0 0,1 1-1 0 0,0 0 0 0 0,-1 1 0 0 0,9 1-157 0 0,-17 0 25 0 0,0 0-1 0 0,0 0 1 0 0,0 0 0 0 0,0 1-1 0 0,0-1 1 0 0,0 1-1 0 0,0-1 1 0 0,-1 1 0 0 0,1 0-1 0 0,-1 0 1 0 0,1 0 0 0 0,-1 1-1 0 0,0-1 1 0 0,0 0-1 0 0,0 1 1 0 0,0 0 0 0 0,0-1-1 0 0,-1 1 1 0 0,1 0-1 0 0,-1 0 1 0 0,0 0 0 0 0,1 0-1 0 0,-1 0 1 0 0,-1 0-1 0 0,1 0 1 0 0,0 0 0 0 0,-1 0-25 0 0,7 94 545 0 0,-7-81-496 0 0,-4 30 74 0 0,-1-1 0 0 0,-2-1 0 0 0,-2 1 0 0 0,-2-1-1 0 0,-8 19-122 0 0,-5 22 64 0 0,-57 142 124 0 0,77-220 124 0 0,13-35-32 0 0,9-31-268 0 0,2 1 0 0 0,3 1 1 0 0,2 1-1 0 0,3 2 0 0 0,2 0 0 0 0,2 2 1 0 0,3 1-1 0 0,1 2 0 0 0,3 2 0 0 0,2 1 1 0 0,19-14-13 0 0,14 8 32 0 0,-27 37-112 0 0,-45 33 53 0 0,0 9 81 0 0,-1 0 1 0 0,-2 0-1 0 0,0 0 1 0 0,-2 0-1 0 0,-1 0 1 0 0,-1-1 0 0 0,-9 26-55 0 0,-9 65 90 0 0,-10 82-14 0 0,-2-118-99 0 0,35-108-41 0 0,14-11 54 0 0,1 1-1 0 0,2 0 0 0 0,1 2 0 0 0,2 0 1 0 0,1 0-1 0 0,2 2 0 0 0,3 0 11 0 0,-4 0-19 0 0,12-13 3 0 0,1 1 0 0 0,3 1 1 0 0,1 3-1 0 0,17-13 16 0 0,-7 20-31 0 0,-48 34 10 0 0,0 0 13 0 0,-1 0 11 0 0,0 0-10 0 0,0 0-8 0 0,0 0 5 0 0,0 0 15 0 0,0 0-12 0 0,0 0 6 0 0,0 0-16 0 0,0 0 1 0 0,8 22 2 0 0,-1-4 45 0 0,-2 0 1 0 0,-1 0-1 0 0,0 0 0 0 0,-1 1 0 0 0,-1-1 0 0 0,0 1 1 0 0,-2 0-1 0 0,0 0 0 0 0,-1 0 0 0 0,-3 9-31 0 0,-45 205 311 0 0,-2-24-128 0 0,49-198-200 0 0,6-20-225 0 0,8-15-102 0 0,21-15-1864 0 0,-22 27-1270 0 0,1 0-3797 0 0,-5 5-5008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71 3009 0 0,'0'0'2124'0'0,"0"0"-617"0"0,0 0-235 0 0,0 0 67 0 0,0 0 175 0 0,0 0 138 0 0,0 0-5 0 0,0 0-136 0 0,0 0-168 0 0,0 0-170 0 0,0 0-144 0 0,0 0-83 0 0,-26 0-70 0 0,-105 0 709 0 0,125 1 3853 0 0,26 1-3745 0 0,189-25-338 0 0,215 3-473 0 0,-350 15-901 0 0,-36-10-2328 0 0,-21 10 450 0 0,-1 1-1403 0 0,-3 3-3934 0 0,-2 1-5295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0 0 0,'0'0'1239'0'0,"0"0"28"0"0,0 0 180 0 0,0 0 251 0 0,0 0 149 0 0,0 0 1 0 0,0 0-130 0 0,0 0-194 0 0,0 0-177 0 0,0 0-129 0 0,0 0-108 0 0,0 0-77 0 0,0 0-72 0 0,-5-5 429 0 0,4 3 7460 0 0,257-9-6430 0 0,-106 0-1906 0 0,-144 5-1923 0 0,-22 6-3088 0 0,0 9 141 0 0,6-2-2414 0 0,3-2-4852 0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6761 0 0,'0'0'3435'0'0,"0"0"-730"0"0,0 0-556 0 0,0 0-225 0 0,0 0-178 0 0,0 0-222 0 0,0 0-257 0 0,0 0-187 0 0,0 0-118 0 0,0 0-35 0 0,0 0-22 0 0,0 0-126 0 0,7 6-109 0 0,21 19-79 0 0,42-12 1023 0 0,-59-13-1431 0 0,219-36 1086 0 0,-202 33-1536 0 0,8-1-987 0 0,-14-4-8600 0 0,-19 8-2893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7426 0 0,'0'0'3286'0'0,"0"0"-1539"0"0,0 0-706 0 0,0 0-2 0 0,0 0 233 0 0,0 0 165 0 0,0 0-64 0 0,0 0-251 0 0,0 0-299 0 0,0 0-228 0 0,0 0-109 0 0,0 0 25 0 0,-2 6 19 0 0,-22 51 1466 0 0,-29 57 634 0 0,54-115-2633 0 0,-1 1 0 0 0,1 0 0 0 0,-1-1 0 0 0,1 1 1 0 0,0 0-1 0 0,-1 0 0 0 0,1-1 0 0 0,0 1 0 0 0,-1 0 0 0 0,1 0 0 0 0,0 0 1 0 0,-1 0-1 0 0,1 0 0 0 0,0 0 0 0 0,-1 0 0 0 0,1 0 0 0 0,0 0 1 0 0,-1 0-1 0 0,1 0 0 0 0,0 0 0 0 0,-1 1 0 0 0,1-1 0 0 0,0 0 0 0 0,-1 0 1 0 0,1 1-1 0 0,0-1 0 0 0,-1 0 0 0 0,1 1 0 0 0,-1-1 0 0 0,1 1 1 0 0,-1-1-1 0 0,1 1 0 0 0,-1-1 0 0 0,1 1 0 0 0,-1-1 0 0 0,1 1 0 0 0,-1-1 1 0 0,0 1-1 0 0,1 0 0 0 0,-1-1 0 0 0,0 1 0 0 0,0 0 0 0 0,1-1 0 0 0,-1 1 1 0 0,0 0-1 0 0,0-1 0 0 0,0 1 0 0 0,0 0 0 0 0,0-1 0 0 0,0 1 1 0 0,0 0 1 0 0,20-41-4293 0 0,-11 22-4205 0 0,-7 10-2923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8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432 261 4345 0 0,'0'0'1634'0'0,"0"0"-275"0"0,0 0 2 0 0,0 0 222 0 0,0 0 252 0 0,0 0 84 0 0,0 0-205 0 0,0 0-387 0 0,0 0-404 0 0,0 0-315 0 0,0 0-213 0 0,-2 2-113 0 0,-67 100 1658 0 0,49-64-1498 0 0,-161 314 1324 0 0,147-285-1623 0 0,-81 130 283 0 0,105-181-300 0 0,15-25 443 0 0,71-159 209 0 0,-15 47-680 0 0,4 3 0 0 0,6 3 1 0 0,5 3-1 0 0,16-12-98 0 0,42-54 252 0 0,-113 162 106 0 0,-21 35-241 0 0,0 164 346 0 0,2-168-443 0 0,1-1-1 0 0,0 0 1 0 0,1 0 0 0 0,0 0-1 0 0,2-1 1 0 0,-1 1 0 0 0,1-1 0 0 0,4 5-20 0 0,13 30 36 0 0,90 202 86 0 0,-104-226-88 0 0,18 88 243 0 0,-27-111-199 0 0,0-1 4 0 0,0 0 28 0 0,0 0 38 0 0,0 0 40 0 0,0 0 0 0 0,0 0-5 0 0,-45-23 324 0 0,-19-19-472 0 0,-2 2 0 0 0,-2 4 0 0 0,-1 3 0 0 0,-35-11-35 0 0,68 33-105 0 0,-1 1 1 0 0,1 1 0 0 0,-1 2-1 0 0,-1 2 1 0 0,1 2-1 0 0,-29 0 105 0 0,66 3-68 0 0,-1 0 0 0 0,1 0 0 0 0,-1-1 0 0 0,0 1 0 0 0,0 0 0 0 0,1 0 0 0 0,-1 0 0 0 0,0-1 0 0 0,1 1 0 0 0,-1 0 0 0 0,0 0 0 0 0,1 0 0 0 0,-1 0 1 0 0,0 1-1 0 0,1-1 0 0 0,-1 0 0 0 0,0 0 0 0 0,0 0 0 0 0,1 0 0 0 0,-1 1 0 0 0,1-1 0 0 0,-1 0 0 0 0,0 1 0 0 0,1-1 0 0 0,-1 0 0 0 0,1 1 0 0 0,-1-1 0 0 0,1 1 0 0 0,-1-1 0 0 0,1 1 0 0 0,-1-1 0 0 0,1 1 0 0 0,-1-1 0 0 0,1 1 0 0 0,-1 0 0 0 0,1-1 0 0 0,0 1 0 0 0,0 0 0 0 0,-1-1 0 0 0,1 1 0 0 0,0 0 0 0 0,0-1 0 0 0,0 1 0 0 0,0 0 0 0 0,-1-1 0 0 0,1 1 0 0 0,0 0 0 0 0,0-1 0 0 0,1 1 1 0 0,-1 0-1 0 0,0 0 0 0 0,0-1 0 0 0,0 1 0 0 0,0 0 0 0 0,1-1 0 0 0,-1 1 0 0 0,0 0 0 0 0,0-1 0 0 0,1 1 0 0 0,-1-1 0 0 0,1 1 0 0 0,-1 0 68 0 0,20 22-10306 0 0,-11-15-1207 0 0</inkml:trace>
  <inkml:trace contextRef="#ctx0" brushRef="#br0" timeOffset="798.31">1923 497 752 0 0,'0'0'2139'0'0,"0"0"68"0"0,0 0-13 0 0,0 0-55 0 0,0 0-166 0 0,0 0-278 0 0,0 0-211 0 0,0 0-168 0 0,0 0-142 0 0,0 0-107 0 0,0 0-70 0 0,0 0-100 0 0,0 0-96 0 0,-3 0-37 0 0,-86 24 3008 0 0,-33 63-2584 0 0,117-83-1162 0 0,0 0 1 0 0,1 0-1 0 0,-1 1 1 0 0,1 0-1 0 0,1 0 0 0 0,-1 0 1 0 0,1 0-1 0 0,0 1 1 0 0,0-1-1 0 0,0 1 0 0 0,1 0 1 0 0,-1 0-1 0 0,2 0 0 0 0,-1 0 1 0 0,1 0-1 0 0,-1 0 1 0 0,2 0-1 0 0,-1 0 0 0 0,1 1 1 0 0,0-1-1 0 0,0 0 1 0 0,1 0-1 0 0,-1 1 0 0 0,2-1 1 0 0,-1 0-1 0 0,1 0 1 0 0,-1 0-1 0 0,2 0 0 0 0,-1 0 1 0 0,1-1-1 0 0,0 1 0 0 0,0-1 1 0 0,2 4-27 0 0,4 1 72 0 0,0 1-1 0 0,1-2 1 0 0,1 1 0 0 0,-1-1 0 0 0,2-1 0 0 0,-1 0-1 0 0,1 0 1 0 0,0-1 0 0 0,0-1 0 0 0,1 0-1 0 0,3 0-71 0 0,-5-3 44 0 0,-1 0 0 0 0,0-1-1 0 0,0-1 1 0 0,1 0 0 0 0,-1 0-1 0 0,0-1 1 0 0,1 0 0 0 0,-1-1-1 0 0,1 0 1 0 0,-1-1-1 0 0,1 0-43 0 0,60-47-1539 0 0,-51 20-7490 0 0,-16 22-2917 0 0</inkml:trace>
  <inkml:trace contextRef="#ctx0" brushRef="#br0" timeOffset="1151.889">2373 622 8602 0 0,'0'0'2103'0'0,"0"0"-407"0"0,0 0-66 0 0,0 0-88 0 0,0 0-138 0 0,0 0-165 0 0,0 0-211 0 0,0 0-228 0 0,0 0-196 0 0,0 0-161 0 0,0 0-103 0 0,0 0-46 0 0,-25 23-42 0 0,-73 71-35 0 0,61-42 46 0 0,37-50-248 0 0,-1 0 1 0 0,0 1 0 0 0,1-1-1 0 0,-1 0 1 0 0,1 0 0 0 0,0 1-1 0 0,0-1 1 0 0,0 0-1 0 0,0 1 1 0 0,0-1 0 0 0,0 0-1 0 0,1 0 1 0 0,-1 1 0 0 0,1-1-1 0 0,0 0 1 0 0,-1 0 0 0 0,1 0-1 0 0,0 1 1 0 0,0-1-1 0 0,1 0 1 0 0,-1 0 0 0 0,0-1-1 0 0,1 1 1 0 0,-1 0 0 0 0,1 0-1 0 0,-1-1 1 0 0,1 1 0 0 0,0-1-1 0 0,0 1 1 0 0,-1-1-1 0 0,1 0 1 0 0,0 0 0 0 0,0 0-1 0 0,1 0 1 0 0,-1 0 0 0 0,0 0-1 0 0,0 0 1 0 0,0-1-1 0 0,0 1 1 0 0,1-1 0 0 0,-1 1-1 0 0,0-1 1 0 0,1 0-16 0 0,102-2 1238 0 0,-93-2-1086 0 0,-1 0 1 0 0,1-1-1 0 0,-1 0 1 0 0,0-1-1 0 0,0 0 1 0 0,0-1-1 0 0,-1 0 1 0 0,0-1-1 0 0,0 0 1 0 0,-1 0 0 0 0,0-1-1 0 0,-1 0 1 0 0,0-1-1 0 0,0 0 1 0 0,-1 0-1 0 0,0-1 1 0 0,-1 1-1 0 0,3-8-152 0 0,-8 13 8 0 0,1 1 0 0 0,-1-1 0 0 0,0-1 0 0 0,-1 1 0 0 0,1 0 0 0 0,-1 0-1 0 0,0 0 1 0 0,0 0 0 0 0,0 0 0 0 0,-1 0 0 0 0,0 0 0 0 0,0 0-1 0 0,0 0 1 0 0,0 0 0 0 0,-1 0 0 0 0,0 0 0 0 0,0 0 0 0 0,0 1-1 0 0,-1-1 1 0 0,0 1 0 0 0,1 0 0 0 0,-1 0 0 0 0,-1 0 0 0 0,1 0 0 0 0,-1 0-1 0 0,1 1 1 0 0,-1-1 0 0 0,0 1 0 0 0,0 0 0 0 0,-1 0 0 0 0,1 1-1 0 0,-1-1 1 0 0,1 1 0 0 0,-1 0 0 0 0,0 0 0 0 0,0 0 0 0 0,0 1 0 0 0,0 0-1 0 0,0 0 1 0 0,0 0 0 0 0,0 1 0 0 0,-5-1-8 0 0,6 1-135 0 0,0 0 1 0 0,0 0-1 0 0,0 0 1 0 0,0 0-1 0 0,0 0 1 0 0,0 1-1 0 0,0 0 1 0 0,0 0-1 0 0,0 0 1 0 0,0 0-1 0 0,1 1 1 0 0,-1 0-1 0 0,0-1 1 0 0,1 1 0 0 0,-1 1-1 0 0,1-1 1 0 0,0 0 134 0 0,-14 16-3941 0 0,3 4-4470 0 0,8-11-3393 0 0</inkml:trace>
  <inkml:trace contextRef="#ctx0" brushRef="#br0" timeOffset="1682">2700 876 6937 0 0,'0'0'4611'0'0,"0"0"-1468"0"0,0 0-781 0 0,0 0-384 0 0,0 0-393 0 0,0 0-351 0 0,0 0-263 0 0,0 0-188 0 0,0 0-111 0 0,0 0-76 0 0,0 0-103 0 0,0 0-68 0 0,0 0-81 0 0,9-22-48 0 0,29-72-18 0 0,17 8 493 0 0,-51 79-743 0 0,1 0-1 0 0,0 0 1 0 0,0 1-1 0 0,1-1 0 0 0,0 1 1 0 0,0 0-1 0 0,1 1 1 0 0,-1-1-1 0 0,1 1 1 0 0,0 1-1 0 0,1-1 1 0 0,-1 1-1 0 0,1 0 1 0 0,0 1-1 0 0,-1 0 1 0 0,2 0-1 0 0,7-1-27 0 0,-15 5-2 0 0,1 1 1 0 0,0-1-1 0 0,-1 1 1 0 0,0-1-1 0 0,1 1 0 0 0,-1 0 1 0 0,0 0-1 0 0,0 0 1 0 0,0 0-1 0 0,0-1 1 0 0,0 1-1 0 0,-1 0 0 0 0,1 1 1 0 0,0-1-1 0 0,-1 0 1 0 0,0 0-1 0 0,1 0 0 0 0,-1 0 1 0 0,0 0-1 0 0,0 0 1 0 0,0 1-1 0 0,0-1 1 0 0,-1 0-1 0 0,1 0 0 0 0,-1 1 2 0 0,1 1-3 0 0,1 77 65 0 0,1-79-57 0 0,0 0-1 0 0,0 0 1 0 0,0-1 0 0 0,0 1 0 0 0,0-1 0 0 0,1 1 0 0 0,-1-1 0 0 0,1 0 0 0 0,-1 0 0 0 0,1 0 0 0 0,-1 0-1 0 0,1 0 1 0 0,0-1 0 0 0,-1 1 0 0 0,1-1 0 0 0,0 1 0 0 0,-1-1 0 0 0,1 0 0 0 0,0 0 0 0 0,0 0 0 0 0,-1-1-1 0 0,1 1 1 0 0,0-1 0 0 0,-1 1 0 0 0,1-1 0 0 0,-1 0 0 0 0,1 0 0 0 0,-1 0 0 0 0,1-1 0 0 0,-1 1 0 0 0,1 0 0 0 0,-1-1-1 0 0,0 0 1 0 0,2-1-5 0 0,174-110 196 0 0,-140 105-210 0 0,-32 45-2 0 0,-9 99-344 0 0,12-117-865 0 0,-4-13-1756 0 0,-1-2-3857 0 0,-2-3-4950 0 0</inkml:trace>
  <inkml:trace contextRef="#ctx0" brushRef="#br0" timeOffset="2183.003">3553 652 12651 0 0,'0'0'2327'0'0,"0"0"-715"0"0,0 0-213 0 0,0 0-85 0 0,0 0-134 0 0,0 0-198 0 0,0 0-229 0 0,0 0-126 0 0,0 0-51 0 0,0 0-19 0 0,0 0-54 0 0,0 0-69 0 0,-4 28-69 0 0,-9 89-74 0 0,9 112 702 0 0,0-85-610 0 0,4-144-362 0 0,0 0 1 0 0,0-1-1 0 0,0 1 1 0 0,0 0-1 0 0,0-1 0 0 0,-1 1 1 0 0,1 0-1 0 0,0-1 0 0 0,0 1 1 0 0,0 0-1 0 0,0 0 1 0 0,-1-1-1 0 0,1 1 0 0 0,0 0 1 0 0,0 0-1 0 0,0-1 1 0 0,-1 1-1 0 0,1 0 0 0 0,0 0 1 0 0,0 0-1 0 0,-1-1 0 0 0,1 1 1 0 0,0 0-1 0 0,-1 0 1 0 0,1 0-1 0 0,0 0 0 0 0,-1 0 1 0 0,1 0-1 0 0,0 0 0 0 0,0 0 1 0 0,-1 0-1 0 0,1 0 1 0 0,0 0-1 0 0,-1 0 0 0 0,1 0 1 0 0,0 0-1 0 0,-1 0 0 0 0,1 0 1 0 0,0 0-1 0 0,-1 0 1 0 0,1 0-1 0 0,0 0 0 0 0,-1 0 1 0 0,1 0-1 0 0,0 1 0 0 0,0-1 1 0 0,-1 0-1 0 0,1 0 1 0 0,0 0-1 0 0,0 0 0 0 0,-1 1 1 0 0,1-1-1 0 0,0 0 1 0 0,0 0-1 0 0,-1 1 0 0 0,1-1 1 0 0,0 0-22 0 0,-7-30 213 0 0,5-3-165 0 0,1 1-1 0 0,2-1 1 0 0,2 1 0 0 0,0 0-1 0 0,2 0 1 0 0,2 0-1 0 0,1 1 1 0 0,1 0-1 0 0,2 0 1 0 0,1 1-1 0 0,1 1 1 0 0,2 0-1 0 0,1 0 1 0 0,3-2-48 0 0,-13 22 2 0 0,0-1 0 0 0,1 2 0 0 0,0-1 0 0 0,1 1 0 0 0,-1 0 0 0 0,2 0 0 0 0,-1 1 0 0 0,1 0 0 0 0,0 0 0 0 0,0 1 0 0 0,1 1 1 0 0,0-1-1 0 0,0 2 0 0 0,0-1 0 0 0,1 1 0 0 0,-1 1 0 0 0,1 0 0 0 0,0 0 0 0 0,0 1 0 0 0,0 1 0 0 0,0 0 0 0 0,1 0 0 0 0,-1 1 0 0 0,8 1-2 0 0,-15 2 9 0 0,0 0-1 0 0,0 0 1 0 0,0 1-1 0 0,-1-1 1 0 0,0 1-1 0 0,1 0 1 0 0,-2 0-1 0 0,1 0 1 0 0,0 0-1 0 0,-1 0 1 0 0,1 0-1 0 0,-1 1 1 0 0,0 0-1 0 0,-1-1 1 0 0,1 1-1 0 0,-1 0 1 0 0,0 0 0 0 0,0-1-1 0 0,-1 1 1 0 0,1 0-1 0 0,-1 0 1 0 0,0 0-1 0 0,0 0 1 0 0,-1 0-1 0 0,1 0 1 0 0,-1 0-1 0 0,0 0 1 0 0,-1-1-1 0 0,1 1 1 0 0,-1 0-1 0 0,-1 2-8 0 0,0 3 14 0 0,-1 0 0 0 0,-1 1-1 0 0,1-1 1 0 0,-2-1 0 0 0,1 1-1 0 0,-1-1 1 0 0,-1 0 0 0 0,0 0-1 0 0,0-1 1 0 0,-1 0-1 0 0,1 0 1 0 0,-2-1 0 0 0,1 0-1 0 0,-1 0 1 0 0,0-1 0 0 0,-1 0-1 0 0,1-1 1 0 0,-1 0 0 0 0,0 0-1 0 0,-1-1 1 0 0,-3 1-14 0 0,12-4-50 0 0,0 0 0 0 0,0 0 1 0 0,-1 0-1 0 0,1-1 0 0 0,0 1 0 0 0,-1 0 1 0 0,1-1-1 0 0,0 0 0 0 0,-1 1 0 0 0,1-1 1 0 0,-1 0-1 0 0,1 0 0 0 0,0-1 0 0 0,-1 1 0 0 0,1 0 1 0 0,-1-1-1 0 0,1 1 0 0 0,0-1 0 0 0,-1 0 1 0 0,1 0-1 0 0,0 0 0 0 0,0 0 0 0 0,0 0 1 0 0,0-1-1 0 0,0 1 0 0 0,0 0 0 0 0,0-1 0 0 0,0 0 1 0 0,0 1-1 0 0,1-1 0 0 0,-1 0 0 0 0,1 0 1 0 0,-1 0-1 0 0,1 0 0 0 0,0 0 0 0 0,-1 0 1 0 0,1 0-1 0 0,0-1 0 0 0,1 1 0 0 0,-1 0 1 0 0,0-1-1 0 0,1 1 0 0 0,-1 0 0 0 0,1-2 50 0 0,-1-36-3801 0 0,2 22-2941 0 0,-1 7-5169 0 0</inkml:trace>
  <inkml:trace contextRef="#ctx0" brushRef="#br0" timeOffset="2486.858">4173 99 17468 0 0,'0'0'1129'0'0,"0"0"-530"0"0,0 0 93 0 0,0 0 399 0 0,0 0 299 0 0,0 0 14 0 0,0 0-280 0 0,0 0-328 0 0,0 0-201 0 0,0 0-99 0 0,0 0-73 0 0,2 32-53 0 0,8 100-69 0 0,-7 22 646 0 0,-29 143-594 0 0,19-213-706 0 0,7-83 209 0 0,0-1-40 0 0,0 0-74 0 0,0 0-104 0 0,0 0-182 0 0,5-8-1320 0 0,9-8-924 0 0,-1 0-4042 0 0,-9 8-4588 0 0</inkml:trace>
  <inkml:trace contextRef="#ctx0" brushRef="#br0" timeOffset="2879.754">4256 663 920 0 0,'0'0'1447'0'0,"0"0"-137"0"0,0 0 245 0 0,0 0 311 0 0,0 0 167 0 0,0 0-76 0 0,0 0-256 0 0,0 0-236 0 0,0 0-208 0 0,0 0-123 0 0,0 0-49 0 0,0 0-11 0 0,0 0-10 0 0,19 12-41 0 0,63 37-67 0 0,-80-47-873 0 0,0-1-1 0 0,0 1 0 0 0,0-1 0 0 0,0 0 0 0 0,1 1 0 0 0,-1-1 1 0 0,0 0-1 0 0,1-1 0 0 0,-1 1 0 0 0,1 0 0 0 0,-1-1 0 0 0,1 1 1 0 0,-1-1-1 0 0,1 0 0 0 0,0 0 0 0 0,-1 0 0 0 0,1 0 0 0 0,-1 0 1 0 0,1-1-1 0 0,-1 1 0 0 0,1-1 0 0 0,-1 1 0 0 0,1-1 0 0 0,-1 0 1 0 0,1 0-1 0 0,-1 0 0 0 0,0 0 0 0 0,0-1 0 0 0,1 1-82 0 0,8-5 329 0 0,-5 3-244 0 0,0 0 0 0 0,0 0 0 0 0,0 0 0 0 0,0-1 1 0 0,0 1-1 0 0,-1-2 0 0 0,0 1 0 0 0,1 0 1 0 0,-2-1-1 0 0,1 0 0 0 0,0 0 0 0 0,-1-1 0 0 0,0 1 1 0 0,-1-1-1 0 0,1 0 0 0 0,-1 0 0 0 0,0 0 0 0 0,0 0 1 0 0,-1-1-1 0 0,0 1 0 0 0,0-1 0 0 0,0 1 1 0 0,-1-1-1 0 0,0 0 0 0 0,0 0 0 0 0,-1 1 0 0 0,0-1 1 0 0,0 0-1 0 0,0 0-85 0 0,-3 5-5 0 0,1 0-1 0 0,0 1 1 0 0,-1-1 0 0 0,1 1 0 0 0,-1-1-1 0 0,1 1 1 0 0,-1 0 0 0 0,0 0 0 0 0,0 0-1 0 0,1 1 1 0 0,-1-1 0 0 0,0 1 0 0 0,0-1-1 0 0,0 1 1 0 0,1 0 0 0 0,-1 0 0 0 0,0 0-1 0 0,0 0 1 0 0,0 1 0 0 0,0-1 0 0 0,1 1-1 0 0,-1 0 1 0 0,0 0 0 0 0,0 0 0 0 0,1 0-1 0 0,-1 0 1 0 0,1 0 0 0 0,-1 1 0 0 0,1-1-1 0 0,-1 1 6 0 0,-7 4-31 0 0,1 0 0 0 0,-1 1-1 0 0,1 0 1 0 0,0 1-1 0 0,1 0 1 0 0,0 0-1 0 0,0 1 1 0 0,1 0-1 0 0,0 0 1 0 0,0 1 0 0 0,1-1-1 0 0,0 1 1 0 0,1 1-1 0 0,0-1 1 0 0,1 1-1 0 0,0 0 1 0 0,1 0 0 0 0,0 0-1 0 0,1 1 1 0 0,0-1-1 0 0,0 7 32 0 0,2-16-14 0 0,0 1-1 0 0,0-1 0 0 0,1 1 1 0 0,-1-1-1 0 0,1 0 0 0 0,-1 1 1 0 0,1-1-1 0 0,0 0 1 0 0,0 1-1 0 0,0-1 0 0 0,0 0 1 0 0,1 0-1 0 0,-1 0 0 0 0,0 0 1 0 0,1 0-1 0 0,-1 0 1 0 0,1 0-1 0 0,0-1 0 0 0,0 1 1 0 0,0-1-1 0 0,0 1 0 0 0,0-1 1 0 0,0 1-1 0 0,0-1 1 0 0,0 0-1 0 0,0 0 0 0 0,0 0 1 0 0,1 0-1 0 0,-1-1 0 0 0,1 1 1 0 0,0-1 14 0 0,79 8-338 0 0,-76-8 306 0 0,12 0-269 0 0,0-1 0 0 0,0 0 0 0 0,0-2 0 0 0,0 0 0 0 0,0-1 0 0 0,-1-1 0 0 0,0 0 0 0 0,0-1 0 0 0,0-1 0 0 0,-1-1 0 0 0,1 0 301 0 0,50-35-5053 0 0,-27 10-4409 0 0,-27 20 1899 0 0</inkml:trace>
  <inkml:trace contextRef="#ctx0" brushRef="#br0" timeOffset="3191.515">4996 7 13515 0 0,'0'0'3095'0'0,"0"0"-942"0"0,0 0-564 0 0,0 0-316 0 0,0 0-226 0 0,0 0-198 0 0,0 0-230 0 0,0 0-155 0 0,0 0-61 0 0,0 0-1 0 0,0 0 13 0 0,0 0-23 0 0,-2 18-36 0 0,-13 118 570 0 0,42 170 440 0 0,-5-173-1334 0 0,-10-81-1850 0 0,-39-52-10470 0 0,21 0 875 0 0</inkml:trace>
  <inkml:trace contextRef="#ctx0" brushRef="#br0" timeOffset="3648.037">4779 490 12091 0 0,'0'0'2124'0'0,"0"0"-530"0"0,0 0-150 0 0,0 0-33 0 0,0 0-37 0 0,0 0-95 0 0,32-2-182 0 0,100-5-222 0 0,-10 12 536 0 0,-111-5-1483 0 0,0 1 1 0 0,-1 0-1 0 0,1 1 1 0 0,-1 0-1 0 0,1 0 1 0 0,-1 1-1 0 0,0 1 1 0 0,0 0-1 0 0,0 0 1 0 0,0 1-1 0 0,-1 0 1 0 0,0 0-1 0 0,0 1 1 0 0,0 1-1 0 0,-1-1 1 0 0,0 1-1 0 0,0 1 1 0 0,-1 0-1 0 0,4 4 72 0 0,-4 15-620 0 0,10 6 509 0 0,-8-32 204 0 0,0 1 1 0 0,0-1-1 0 0,1-1 0 0 0,-1 0 1 0 0,0 0-1 0 0,1-1 0 0 0,-1 0 1 0 0,0 0-1 0 0,0-1 0 0 0,1-1 0 0 0,-1 1 1 0 0,-1-1-1 0 0,1-1 0 0 0,0 0 1 0 0,-1 0-1 0 0,0 0 0 0 0,0-1 1 0 0,0-1-1 0 0,-1 1 0 0 0,1-1 0 0 0,-1 0 1 0 0,-1-1-1 0 0,1 0 0 0 0,0-1-93 0 0,-6 6 17 0 0,0 0 1 0 0,1 0-1 0 0,-1 0 0 0 0,0 0 0 0 0,0 0 0 0 0,-1 0 1 0 0,1 0-1 0 0,0 0 0 0 0,-1 0 0 0 0,1 0 0 0 0,-1 0 1 0 0,0 0-1 0 0,0 0 0 0 0,0-1 0 0 0,0 1 0 0 0,0 0 0 0 0,0 0 1 0 0,0 0-1 0 0,-1-1 0 0 0,1 1 0 0 0,-1 0 0 0 0,0 0 1 0 0,1 0-1 0 0,-1 0 0 0 0,0 0 0 0 0,0 0 0 0 0,0 0 0 0 0,-1 1 1 0 0,1-1-1 0 0,0 0 0 0 0,-1 0 0 0 0,1 1 0 0 0,-1-1 1 0 0,1 1-1 0 0,-1 0 0 0 0,0-1 0 0 0,0 1 0 0 0,1 0 0 0 0,-1 0 1 0 0,0 0-1 0 0,0 0 0 0 0,0 0 0 0 0,0 0 0 0 0,0 1 1 0 0,-1-1-1 0 0,1 1 0 0 0,0 0 0 0 0,0-1 0 0 0,0 1 0 0 0,0 0 1 0 0,-1 0-1 0 0,0 0-17 0 0,-5 0-23 0 0,0 1 1 0 0,0-1 0 0 0,0 1-1 0 0,0 0 1 0 0,1 1 0 0 0,-1 0-1 0 0,1 0 1 0 0,-1 1 0 0 0,1 0-1 0 0,0 0 1 0 0,-1 1 0 0 0,2 0-1 0 0,-1 0 1 0 0,0 1-1 0 0,1-1 1 0 0,0 1 0 0 0,-2 3 22 0 0,1-4-27 0 0,1 1 0 0 0,0 0 0 0 0,0 0 0 0 0,1 0 0 0 0,-1 1 0 0 0,1-1 0 0 0,0 1 0 0 0,1 1 0 0 0,0-1 0 0 0,0 1 0 0 0,0-1 0 0 0,1 1 0 0 0,-1 0 0 0 0,2 0 0 0 0,-1 1 1 0 0,1-1-1 0 0,0 1 0 0 0,1-1 0 0 0,0 1 0 0 0,0-1 0 0 0,0 1 0 0 0,1 0 0 0 0,0 0 0 0 0,1 4 27 0 0,3-7-15 0 0,0 0 0 0 0,0 0-1 0 0,0 0 1 0 0,1-1 0 0 0,0 0 0 0 0,0 0 0 0 0,0 0-1 0 0,0 0 1 0 0,0-1 0 0 0,1 0 0 0 0,-1 0 0 0 0,1-1-1 0 0,0 1 1 0 0,0-1 0 0 0,0 0 0 0 0,0-1 0 0 0,0 0 0 0 0,1 0-1 0 0,-1 0 1 0 0,0 0 0 0 0,1-1 0 0 0,-1 0 0 0 0,1-1 15 0 0,118-10-1133 0 0,-45-21-3653 0 0,-66 24 2972 0 0,18-10-6430 0 0,-20 7-146 0 0</inkml:trace>
  <inkml:trace contextRef="#ctx0" brushRef="#br0" timeOffset="4498.85">5813 0 15067 0 0,'0'0'1870'0'0,"0"0"-538"0"0,0 0-198 0 0,0 0-58 0 0,0 0-45 0 0,0 0-98 0 0,0 0-170 0 0,0 0-136 0 0,0 0-81 0 0,0 0-61 0 0,0 0-40 0 0,0 0-45 0 0,0 0-38 0 0,-9 31-7 0 0,-26 96-21 0 0,26-49 209 0 0,16 308 252 0 0,-8-384-798 0 0,1 0 0 0 0,-1 0 0 0 0,0 1 0 0 0,1-1 0 0 0,0 0 0 0 0,-1 0 0 0 0,1 0 0 0 0,0 0 0 0 0,0 0 0 0 0,0 1 0 0 0,1-1 0 0 0,-1 0 0 0 0,0 0 0 0 0,1 0 0 0 0,-1 0 0 0 0,1 0-1 0 0,0 0 1 0 0,0 0 0 0 0,0 0 0 0 0,0 0 0 0 0,0 0 0 0 0,0 0 0 0 0,0 0 0 0 0,1-1 0 0 0,-1 1 0 0 0,0 0 0 0 0,1-1 0 0 0,0 1 0 0 0,-1-1 0 0 0,1 0 0 0 0,0 1 0 0 0,0-1 0 0 0,0 0 0 0 0,0 0 0 0 0,0 0 0 0 0,0-1 0 0 0,0 1 0 0 0,0 0 0 0 0,0-1 0 0 0,0 1 0 0 0,0-1 0 0 0,0 0 0 0 0,0 1 0 0 0,1-1 3 0 0,52-59 44 0 0,43-58-211 0 0,-92 150 74 0 0,-8-8 50 0 0,1-20 43 0 0,0 1 1 0 0,1-1-1 0 0,-1 1 1 0 0,1-1-1 0 0,0 1 0 0 0,1 0 1 0 0,-1-1-1 0 0,1 0 1 0 0,0 1-1 0 0,1-1 0 0 0,-1 1 1 0 0,1-1-1 0 0,0 0 1 0 0,0 0-1 0 0,1 0 1 0 0,0 1-1 0 0,1-5 11 0 0,0 0 1 0 0,0 0 0 0 0,0 0-1 0 0,1-1 1 0 0,-1 1 0 0 0,0-1-1 0 0,0 0 1 0 0,0 0 0 0 0,0-1-1 0 0,1 1 1 0 0,-1-1 0 0 0,0 0-1 0 0,0 0 1 0 0,0 0 0 0 0,0-1-1 0 0,0 0 1 0 0,0 1 0 0 0,-1-1-1 0 0,1 0 1 0 0,-1-1 0 0 0,1 1-1 0 0,-1-1 1 0 0,0 1 0 0 0,0-1-1 0 0,0 0 1 0 0,0 0 0 0 0,0-1-1 0 0,1 0-11 0 0,147-139 998 0 0,-151 143-995 0 0,0-1 0 0 0,0 0 0 0 0,1 1 0 0 0,-1-1 0 0 0,0 0 1 0 0,1 1-1 0 0,-1-1 0 0 0,1 1 0 0 0,-1-1 0 0 0,0 1 0 0 0,1-1 0 0 0,-1 1 0 0 0,1-1 0 0 0,0 1 0 0 0,-1-1 1 0 0,1 1-1 0 0,-1 0 0 0 0,1-1 0 0 0,-1 1 0 0 0,1 0 0 0 0,0-1 0 0 0,-1 1 0 0 0,1 0 0 0 0,0 0 1 0 0,-1 0-1 0 0,1 0 0 0 0,0 0 0 0 0,0 0 0 0 0,-1 0 0 0 0,1 0 0 0 0,0 0 0 0 0,-1 0 0 0 0,1 0 0 0 0,0 0 1 0 0,-1 0-1 0 0,1 0 0 0 0,0 0 0 0 0,-1 1 0 0 0,1-1 0 0 0,0 0 0 0 0,-1 1 0 0 0,1-1 0 0 0,-1 0 1 0 0,1 1-1 0 0,-1-1 0 0 0,1 1 0 0 0,-1-1 0 0 0,1 1 0 0 0,-1-1 0 0 0,1 1 0 0 0,-1-1 0 0 0,1 1 0 0 0,-1 0 1 0 0,0-1-1 0 0,1 1 0 0 0,-1-1 0 0 0,0 1 0 0 0,0 0 0 0 0,1-1 0 0 0,-1 1 0 0 0,0 0 0 0 0,0-1 1 0 0,0 1-1 0 0,0 0-3 0 0,12 52 45 0 0,3-1 1 0 0,2-1 0 0 0,17 35-46 0 0,-7-16 16 0 0,-5-12-14 0 0,-3 0 0 0 0,-3 2 0 0 0,-1 0 0 0 0,-4 1 0 0 0,-2 1 1 0 0,-3-1-1 0 0,-3 8-2 0 0,-2-64 5 0 0,0 0-1 0 0,-1 0 1 0 0,0 0 0 0 0,0 0 0 0 0,0 0 0 0 0,-1-1 0 0 0,1 1 0 0 0,-1 0 0 0 0,-1 0 0 0 0,1 0 0 0 0,0 0 0 0 0,-1-1 0 0 0,0 1 0 0 0,0-1 0 0 0,-1 1 0 0 0,1-1 0 0 0,-1 0 0 0 0,0 0 0 0 0,0 0-1 0 0,0 0 1 0 0,-1 0 0 0 0,1-1 0 0 0,-1 0 0 0 0,0 0 0 0 0,0 0 0 0 0,0 0 0 0 0,0 0 0 0 0,-1-1 0 0 0,1 0 0 0 0,-1 0 0 0 0,1 0 0 0 0,-1 0 0 0 0,0-1 0 0 0,-3 1-5 0 0,5-1 1 0 0,-1 0 1 0 0,0-1-1 0 0,1 1 1 0 0,-1-1 0 0 0,1 0-1 0 0,-1 0 1 0 0,0 0-1 0 0,1 0 1 0 0,-1-1-1 0 0,1 0 1 0 0,-1 1 0 0 0,0-1-1 0 0,1-1 1 0 0,0 1-1 0 0,-1 0 1 0 0,1-1 0 0 0,0 0-1 0 0,0 1 1 0 0,0-1-1 0 0,0-1 1 0 0,0 1-1 0 0,0 0 1 0 0,1-1 0 0 0,-1 1-1 0 0,1-1 1 0 0,-1 0-1 0 0,1 0 1 0 0,0 0-1 0 0,0 0 1 0 0,0 0 0 0 0,1 0-1 0 0,-1-1 1 0 0,1 1-1 0 0,0 0 1 0 0,0-1 0 0 0,0 1-1 0 0,0-1 1 0 0,0 0-2 0 0,0-13 1 0 0,1 0 1 0 0,0 1 0 0 0,1-1-1 0 0,0 0 1 0 0,2 0 0 0 0,0 1-1 0 0,1 0 1 0 0,0-1 0 0 0,1 1-1 0 0,1 1 1 0 0,1-1 0 0 0,0 1 0 0 0,1 0-1 0 0,1 1 1 0 0,0 0 0 0 0,1 0-1 0 0,0 1 1 0 0,1 0 0 0 0,1 1-1 0 0,0 0 1 0 0,0 1 0 0 0,1 0-1 0 0,5-2-1 0 0,0-5-85 0 0,0 1-1 0 0,1 0 0 0 0,1 2 0 0 0,1 0 0 0 0,0 1 1 0 0,1 1-1 0 0,0 1 0 0 0,1 1 0 0 0,6-1 86 0 0,-7 4-757 0 0,-4 2-2105 0 0,-6 2-4213 0 0,-5 1-5424 0 0</inkml:trace>
  <inkml:trace contextRef="#ctx0" brushRef="#br0" timeOffset="49098.689">438 1591 7266 0 0,'0'0'2724'0'0,"0"0"-1066"0"0,0 0-346 0 0,0 0 78 0 0,0 0 82 0 0,0 0-78 0 0,0 0-255 0 0,0 0-349 0 0,0 0-253 0 0,0 0-112 0 0,0 0 28 0 0,0 0 97 0 0,-4-2 63 0 0,-11-3 30 0 0,12 4-28 0 0,3 1-44 0 0,0 0-38 0 0,0 0-41 0 0,0 0-37 0 0,0 0-62 0 0,0 0-38 0 0,0 0-47 0 0,-44 55 1155 0 0,44-55-1461 0 0,0 0 0 0 0,0 0-4 0 0,0 0 8 0 0,0 0 9 0 0,0 0 2 0 0,0 0 6 0 0,0 0 1 0 0,0 0 5 0 0,0 0 18 0 0,0 0-10 0 0,4-13 215 0 0,-5 23-82 0 0,10-5-5804 0 0,-1 0-3908 0 0,-5-4-2839 0 0</inkml:trace>
  <inkml:trace contextRef="#ctx0" brushRef="#br0" timeOffset="48598.354">368 1926 0 0 0,'0'0'1408'0'0,"0"0"138"0"0,0 0 62 0 0,0 0-33 0 0,0 0-93 0 0,0 0-124 0 0,0 0-102 0 0,4-7-65 0 0,19-25 368 0 0,-10 16 2830 0 0,-6 21 4342 0 0,-1 34-7788 0 0,-39 255 289 0 0,28-247-1116 0 0,-18-55-1967 0 0,4 2-2042 0 0,4-1-7641 0 0,11 3 418 0 0</inkml:trace>
  <inkml:trace contextRef="#ctx0" brushRef="#br0" timeOffset="50080.617">646 2345 0 0 0,'0'0'484'0'0,"0"0"1244"0"0,0 0 481 0 0,0 0 26 0 0,0 0-168 0 0,0 0-225 0 0,0 0-215 0 0,0 0-168 0 0,0 0-148 0 0,0 0-131 0 0,0 0-56 0 0,0 0-45 0 0,0 0-31 0 0,0-6-58 0 0,15-110 4279 0 0,5 71-4882 0 0,2 1-1 0 0,2 0 1 0 0,2 2-1 0 0,2 1 1 0 0,5-4-387 0 0,-16 26 84 0 0,2 0 0 0 0,0 1 0 0 0,1 1 0 0 0,1 1 0 0 0,1 0 0 0 0,2 1-84 0 0,-22 14 9 0 0,0 1 0 0 0,0 0 1 0 0,1 0-1 0 0,-1 0 0 0 0,0 0 1 0 0,0 0-1 0 0,0 0 0 0 0,0 1 1 0 0,0-1-1 0 0,1 1 0 0 0,-1-1 1 0 0,0 1-1 0 0,0 0 0 0 0,0 0 1 0 0,0 0-1 0 0,-1 0 0 0 0,1 0 1 0 0,0 0-1 0 0,0 1 0 0 0,-1-1 1 0 0,1 1-1 0 0,-1-1 0 0 0,1 1 1 0 0,-1-1-1 0 0,1 1 0 0 0,-1 0 1 0 0,0 0-1 0 0,0 0 0 0 0,0 0 1 0 0,0 0-1 0 0,0 0 0 0 0,0 0 1 0 0,-1 0-1 0 0,1 0 0 0 0,-1 0 1 0 0,1 0-1 0 0,-1 0 0 0 0,0 0 1 0 0,0 0-1 0 0,0 1 0 0 0,0-1 1 0 0,0 0-1 0 0,-1 2-9 0 0,6 11 81 0 0,3 118 157 0 0,-41-13-148 0 0,12-67-63 0 0,90-117-179 0 0,-2-7 174 0 0,-39 39-5 0 0,1 2 0 0 0,2 1 0 0 0,1 1-1 0 0,17-10-16 0 0,-10 16 18 0 0,-31 85 62 0 0,-13 131-52 0 0,4-172-27 0 0,-1-1 1 0 0,0 0-1 0 0,-1 1 0 0 0,-2-1 1 0 0,0 0-1 0 0,-1-1 0 0 0,-8 17-1 0 0,4-8-1123 0 0,10-28 463 0 0,21 2-9189 0 0,-15-3-379 0 0</inkml:trace>
  <inkml:trace contextRef="#ctx0" brushRef="#br0" timeOffset="50767.811">1662 1999 9562 0 0,'0'0'860'0'0,"0"0"-422"0"0,0 0 136 0 0,0 0 449 0 0,0 0 323 0 0,0 0 82 0 0,0 0-183 0 0,0 0-281 0 0,0 0-147 0 0,0 0-55 0 0,0 0 5 0 0,0 0-43 0 0,2 11-39 0 0,9 31-26 0 0,4 5 1850 0 0,-21 104-270 0 0,-37 165-1542 0 0,40-302-656 0 0,-1 1 1 0 0,0-1-1 0 0,-1 0 0 0 0,-1 0 0 0 0,0 0 0 0 0,-1-1 1 0 0,-1 0-1 0 0,0 0 0 0 0,-7 7-41 0 0,15-20 21 0 0,0 0 0 0 0,0 0 0 0 0,0-1 0 0 0,0 1 0 0 0,0 0 1 0 0,0 0-1 0 0,0 0 0 0 0,-1-1 0 0 0,1 1 0 0 0,0 0 0 0 0,0 0 0 0 0,0 0 0 0 0,-1-1 0 0 0,1 1 1 0 0,0 0-1 0 0,0 0 0 0 0,0 0 0 0 0,-1 0 0 0 0,1 0 0 0 0,0-1 0 0 0,0 1 0 0 0,-1 0 0 0 0,1 0 1 0 0,0 0-1 0 0,0 0 0 0 0,-1 0 0 0 0,1 0 0 0 0,0 0 0 0 0,0 0 0 0 0,-1 0 0 0 0,1 0 0 0 0,0 0-21 0 0,1-16 28 0 0,3-10-3 0 0,2 1 0 0 0,0 0 1 0 0,1 0-1 0 0,2 1 0 0 0,0 0 1 0 0,10-17-26 0 0,-1 0-12 0 0,0-6 21 0 0,2 1 0 0 0,2 2 0 0 0,2 0 0 0 0,2 1 0 0 0,2 1 0 0 0,1 2 0 0 0,2 1 0 0 0,2 1 0 0 0,1 2 0 0 0,2 1 0 0 0,2 2 0 0 0,4 0-9 0 0,-38 29 1 0 0,1 1 0 0 0,0 0 0 0 0,0 0 0 0 0,0 1-1 0 0,0-1 1 0 0,0 1 0 0 0,0 0 0 0 0,1 1 0 0 0,-1-1 0 0 0,1 1 0 0 0,-1 0 0 0 0,1 0 0 0 0,0 1 0 0 0,-1 0 0 0 0,1 0 0 0 0,-1 0 0 0 0,6 1-1 0 0,-9 1 4 0 0,0 0 0 0 0,0 0 0 0 0,0 0 1 0 0,0 1-1 0 0,-1-1 0 0 0,1 1 0 0 0,-1-1 0 0 0,1 1 0 0 0,-1-1 1 0 0,0 1-1 0 0,0 0 0 0 0,0-1 0 0 0,0 1 0 0 0,-1 0 1 0 0,1 0-1 0 0,-1 0 0 0 0,0 0 0 0 0,0-1 0 0 0,0 1 1 0 0,0 0-1 0 0,0 0 0 0 0,0 0 0 0 0,-1 0 0 0 0,1 0 1 0 0,-2 1-5 0 0,2 7 21 0 0,-4 10 1 0 0,-1 0 0 0 0,-1-1 0 0 0,0 1 0 0 0,-2-1 0 0 0,0 0-1 0 0,-2-1 1 0 0,0 0 0 0 0,-1 0 0 0 0,0-1 0 0 0,-2-1-1 0 0,0 0 1 0 0,-1 0 0 0 0,-1-2 0 0 0,-11 10-22 0 0,22-20 6 0 0,0 0 0 0 0,-1 0 0 0 0,0 0 0 0 0,0-1 0 0 0,0 0 0 0 0,0 0 0 0 0,-1 0 0 0 0,1 0 1 0 0,-1-1-1 0 0,0 0 0 0 0,0 0 0 0 0,0-1 0 0 0,-1 0 0 0 0,1 0 0 0 0,-1 0 0 0 0,1-1 0 0 0,-1 0 0 0 0,0 0-6 0 0,5-2-12 0 0,0 1 1 0 0,0-1-1 0 0,1 1 0 0 0,-1-1 0 0 0,0 0 0 0 0,0 0 0 0 0,0 0 1 0 0,0 0-1 0 0,1 0 0 0 0,-1 0 0 0 0,0 0 0 0 0,1-1 0 0 0,-1 1 1 0 0,1-1-1 0 0,-1 1 0 0 0,1-1 0 0 0,0 1 0 0 0,0-1 0 0 0,0 0 1 0 0,0 0-1 0 0,0 1 0 0 0,0-1 0 0 0,0 0 0 0 0,0 0 0 0 0,1 0 1 0 0,-1 0-1 0 0,1 0 0 0 0,0 0 0 0 0,-1 0 0 0 0,1 0 0 0 0,0-1 12 0 0,-1-68-1236 0 0,28-1-3323 0 0,-18 52-489 0 0,-2 5-6871 0 0</inkml:trace>
  <inkml:trace contextRef="#ctx0" brushRef="#br0" timeOffset="53907.289">2509 2040 0 0 0,'-11'-6'0'0'0,"37"-8"-182"0"0,-5 1 4462 0 0,-11 7-1298 0 0,-2 2 33 0 0,-1 3 4122 0 0,-8-2-1449 0 0,-2-10-3760 0 0,-5 12-1849 0 0,0 0 0 0 0,0 1 0 0 0,0-1-1 0 0,0 1 1 0 0,0 1 0 0 0,0 0 0 0 0,0 0 0 0 0,0 0 0 0 0,1 1 0 0 0,-1 1 0 0 0,0-1-1 0 0,1 1 1 0 0,0 0 0 0 0,-1 1 0 0 0,1-1 0 0 0,1 2 0 0 0,-1-1 0 0 0,0 1-1 0 0,1 0 1 0 0,0 0 0 0 0,0 0 0 0 0,1 1 0 0 0,0 0 0 0 0,-1 0 0 0 0,-2 6-79 0 0,-10 5 154 0 0,10-11-149 0 0,1 1 0 0 0,-1 0 1 0 0,2 0-1 0 0,-1 1 0 0 0,1 0 1 0 0,0 0-1 0 0,0 1 0 0 0,1 0 1 0 0,0 0-1 0 0,1 0 0 0 0,0 0 1 0 0,0 1-1 0 0,1-1 0 0 0,0 1 1 0 0,1 0-1 0 0,0 0 0 0 0,1 0 1 0 0,0 0-1 0 0,0 0 0 0 0,1 0 1 0 0,1 1-1 0 0,-1-1 0 0 0,2 0 1 0 0,-1 1-6 0 0,3-5 6 0 0,0 0 1 0 0,0-1-1 0 0,0 0 1 0 0,0 0-1 0 0,1 0 1 0 0,0 0-1 0 0,0-1 1 0 0,0 0-1 0 0,1 0 1 0 0,-1 0-1 0 0,1-1 1 0 0,0 0-1 0 0,0 0 1 0 0,0 0-1 0 0,1-1 1 0 0,-1 1-1 0 0,0-2 1 0 0,1 1-1 0 0,0-1 1 0 0,-1 0-1 0 0,1 0 1 0 0,0-1-1 0 0,-1 0 1 0 0,1 0-1 0 0,0 0 1 0 0,-1-1-1 0 0,1 0 1 0 0,0-1-1 0 0,-1 1 1 0 0,1-1-1 0 0,-1 0 1 0 0,0-1-1 0 0,5-2-5 0 0,12-7 62 0 0,-1-1 1 0 0,0-1 0 0 0,-1-1 0 0 0,-1-1 0 0 0,0 0 0 0 0,-1-2 0 0 0,-1 0 0 0 0,0-1 0 0 0,-2-1 0 0 0,0-1 0 0 0,-2 0 0 0 0,8-14-64 0 0,-19 31 7 0 0,-1 1 0 0 0,7-8 22 0 0,-1-1 0 0 0,0-1 0 0 0,0 1 1 0 0,-1-1-1 0 0,-1-1 0 0 0,0 1 0 0 0,-1-1 0 0 0,0-2-29 0 0,-3 119 155 0 0,6-45-10 0 0,6 12-171 0 0,19-22 34 0 0,-30-46 6 0 0,0 0-1 0 0,0 0 1 0 0,0-1 0 0 0,0 0 0 0 0,0 1-1 0 0,0-1 1 0 0,0 0 0 0 0,1 0 0 0 0,-1-1 0 0 0,0 1-1 0 0,1-1 1 0 0,-1 1 0 0 0,1-1 0 0 0,-1 0-1 0 0,0 0 1 0 0,1-1 0 0 0,-1 1 0 0 0,0-1 0 0 0,1 1-1 0 0,-1-1 1 0 0,0 0 0 0 0,0-1 0 0 0,1 1 0 0 0,-1 0-1 0 0,0-1 1 0 0,0 0 0 0 0,-1 0 0 0 0,1 0-1 0 0,0 0 1 0 0,2-2-14 0 0,33-29 175 0 0,-22 18-170 0 0,0-11 385 0 0,20-25-349 0 0,34-24-57 0 0,-23 46 12 0 0,42-4 8 0 0,52 11 37 0 0,-141 22-50 0 0,0 0 0 0 0,0 0 19 0 0,0 0 6 0 0,0 0 3 0 0,0 0 9 0 0,0 0-4 0 0,0 0-3 0 0,0 0 17 0 0,0 0 6 0 0,0 0-14 0 0,0 0-11 0 0,0 0 17 0 0,0 0-8 0 0,-30 0 148 0 0,9 0-145 0 0,12-1-44 0 0,0 0 0 0 0,0 1 0 0 0,1 1 0 0 0,-1-1 0 0 0,0 1 0 0 0,1 0 0 0 0,-1 1 0 0 0,1 0-1 0 0,-1 1 1 0 0,1-1 0 0 0,0 2 0 0 0,0-1 0 0 0,0 1 0 0 0,-1 1 13 0 0,0 2-4 0 0,0 1-1 0 0,0 0 1 0 0,1 0 0 0 0,0 0-1 0 0,0 1 1 0 0,1 1 0 0 0,0-1-1 0 0,1 1 1 0 0,0 0 0 0 0,1 1-1 0 0,0-1 1 0 0,0 1 0 0 0,1 0-1 0 0,1 0 1 0 0,0 1-1 0 0,0-1 1 0 0,1 1 0 0 0,0-1-1 0 0,1 1 1 0 0,1 0 0 0 0,0 0-1 0 0,0-1 1 0 0,2 6 4 0 0,1-12 1 0 0,0 0 0 0 0,1 0 0 0 0,0-1-1 0 0,0 1 1 0 0,0-1 0 0 0,0 0 0 0 0,1 0 0 0 0,0-1 0 0 0,-1 1 0 0 0,1-1-1 0 0,0 0 1 0 0,1 0 0 0 0,-1-1 0 0 0,1 1 0 0 0,-1-1 0 0 0,1 0 0 0 0,0-1-1 0 0,-1 0 1 0 0,1 0 0 0 0,0 0 0 0 0,0 0 0 0 0,0-1 0 0 0,0 0 0 0 0,0 0-1 0 0,0-1 1 0 0,0 1 0 0 0,-1-1 0 0 0,3-1-1 0 0,32-2 33 0 0,0-2 1 0 0,-1-1-1 0 0,0-3 0 0 0,0-1 0 0 0,-1-1 0 0 0,-1-2 1 0 0,12-8-34 0 0,-7 5 36 0 0,-2 2 6 0 0,-2-2-1 0 0,1-1 0 0 0,-2-2 1 0 0,0-2-1 0 0,-2-2 1 0 0,-1-1-1 0 0,0-1 0 0 0,-2-2 1 0 0,-1-1-1 0 0,-2-2 0 0 0,-1-1 1 0 0,17-24-42 0 0,-19 21 11 0 0,-1-1 1 0 0,-2-2 0 0 0,-2 0-1 0 0,-1-1 1 0 0,-2-1 0 0 0,-2 0-1 0 0,-2-2 1 0 0,4-16-12 0 0,-16 45 1 0 0,0 0 1 0 0,0 0-1 0 0,-1 0 0 0 0,-1 0 1 0 0,0 0-1 0 0,-1 0 0 0 0,0 0 1 0 0,-3-9-2 0 0,3 21-2 0 0,-1 0 1 0 0,1 0 0 0 0,-1 0 0 0 0,1 0 0 0 0,-1 0 0 0 0,0 0 0 0 0,0 1 0 0 0,1-1 0 0 0,-1 1 0 0 0,0-1 0 0 0,0 1-1 0 0,0 0 1 0 0,0 0 0 0 0,1-1 0 0 0,-1 2 0 0 0,0-1 0 0 0,0 0 0 0 0,0 0 0 0 0,0 0 0 0 0,1 1 0 0 0,-1-1 0 0 0,0 1-1 0 0,0-1 1 0 0,1 1 0 0 0,-1 0 0 0 0,0 0 0 0 0,1 0 0 0 0,-1 0 0 0 0,1 0 0 0 0,-1 0 0 0 0,1 0 0 0 0,-1 0-1 0 0,1 1 1 0 0,0-1 0 0 0,0 1 0 0 0,-1-1 0 0 0,1 1 0 0 0,0-1 0 0 0,0 2 1 0 0,-11 11-4 0 0,2 1 0 0 0,0 0 0 0 0,0 0 0 0 0,2 1 0 0 0,0 0 0 0 0,1 0 0 0 0,0 1 0 0 0,1 0 0 0 0,1 0 0 0 0,1 1 0 0 0,1-1 0 0 0,0 1 0 0 0,1 0 0 0 0,0 15 4 0 0,3 26 33 0 0,1 0 0 0 0,4 0 0 0 0,11 50-33 0 0,16 101 110 0 0,-3-49 12 0 0,-28-123-10 0 0,-24-50-435 0 0,18 4-208 0 0,0-1 1 0 0,0 1-1 0 0,1-1 0 0 0,0 0 1 0 0,0 0-1 0 0,1-1 0 0 0,1 1 1 0 0,-1 0-1 0 0,1-1 1 0 0,1 1-1 0 0,0-1 0 0 0,0 1 1 0 0,1-1-1 0 0,2-7 531 0 0,-2-20-5036 0 0,-1 19-1490 0 0,0 6-4919 0 0</inkml:trace>
  <inkml:trace contextRef="#ctx0" brushRef="#br0" timeOffset="54168.204">3705 1800 9250 0 0,'0'0'3345'0'0,"0"0"-1676"0"0,0 0-674 0 0,0 0 52 0 0,0 0 172 0 0,0 0 149 0 0,0 0 95 0 0,0 0-5 0 0,0 0-106 0 0,0 0-102 0 0,0 0-146 0 0,0 0-221 0 0,0 0-135 0 0,33 0-101 0 0,106-3-111 0 0,82-16 1079 0 0,226-6-1133 0 0,-437 25-1804 0 0,-4 0-6192 0 0,-6 0-5159 0 0</inkml:trace>
  <inkml:trace contextRef="#ctx0" brushRef="#br0" timeOffset="57466.878">5500 2025 3737 0 0,'0'0'2171'0'0,"0"0"-600"0"0,0 0-117 0 0,0 0 198 0 0,0 0 166 0 0,0 0-33 0 0,0 0-344 0 0,0 0-510 0 0,0 0-403 0 0,0 0-219 0 0,0 0-52 0 0,20 12 4138 0 0,-14 39-1425 0 0,-17 179-3450 0 0,17-293-7134 0 0,-3 40 91 0 0,-1 11-1879 0 0</inkml:trace>
  <inkml:trace contextRef="#ctx0" brushRef="#br0" timeOffset="57713.146">5489 1716 8314 0 0,'0'0'1480'0'0,"0"0"-192"0"0,0 0 115 0 0,0 0 219 0 0,0 0 84 0 0,0 0-151 0 0,0 0-420 0 0,0 0-522 0 0,0 0-416 0 0,0 0-223 0 0,0 0-86 0 0,0 0 10 0 0,-6 1 54 0 0,3 0 43 0 0,-14 4-54 0 0,36 7-222 0 0,51 2-1610 0 0,-29-7-5560 0 0,-25-3-1887 0 0</inkml:trace>
  <inkml:trace contextRef="#ctx0" brushRef="#br0" timeOffset="58233.656">6075 2036 0 0 0,'0'0'966'0'0,"0"0"338"0"0,0 0 28 0 0,0 0-229 0 0,0 0-207 0 0,0 0-29 0 0,0 0 73 0 0,0 0 160 0 0,0 0 146 0 0,0 0 81 0 0,0 0 95 0 0,9-8-6 0 0,28-24-64 0 0,-34 22 3198 0 0,-32 9-3056 0 0,-69 45 1692 0 0,96-43-3163 0 0,-1 0 0 0 0,1 0 0 0 0,0 0 0 0 0,0 0 0 0 0,0 1 0 0 0,1-1 0 0 0,-1 1 0 0 0,0-1 0 0 0,0 1 0 0 0,1 0 0 0 0,-1 0 0 0 0,1 0 0 0 0,0 0 0 0 0,-1 0 0 0 0,1 0 0 0 0,0 0 0 0 0,0 0 0 0 0,0 0 0 0 0,1 0 0 0 0,-1 1 1 0 0,0-1-1 0 0,1 0 0 0 0,-1 1 0 0 0,1-1 0 0 0,0 0 0 0 0,0 1 0 0 0,0-1 0 0 0,0 0 0 0 0,0 1 0 0 0,1-1 0 0 0,-1 0 0 0 0,1 1 0 0 0,-1-1 0 0 0,1 0 0 0 0,0 0 0 0 0,0 1 0 0 0,0-1 0 0 0,0 0 0 0 0,0 0 0 0 0,1 0 0 0 0,-1 0 0 0 0,0 0 0 0 0,3 1-23 0 0,64 42 201 0 0,-57-41-153 0 0,0 1-1 0 0,0 1 0 0 0,0 0 1 0 0,-1 0-1 0 0,0 1 0 0 0,0 0 1 0 0,0 1-1 0 0,-1 0 0 0 0,0 1 1 0 0,-1 0-1 0 0,0 0 0 0 0,0 1-47 0 0,-6-4 56 0 0,-1-1 0 0 0,0 1 0 0 0,-1-1-1 0 0,1 1 1 0 0,-1-1 0 0 0,0 1 0 0 0,-1 0-1 0 0,1-1 1 0 0,-1 1 0 0 0,0-1 0 0 0,-1 1 0 0 0,1-1-1 0 0,-1 0 1 0 0,0 0 0 0 0,0 1 0 0 0,-1-1-1 0 0,1-1 1 0 0,-1 1 0 0 0,-1 0 0 0 0,1-1-1 0 0,0 1 1 0 0,-1-1 0 0 0,0 0 0 0 0,0 0 0 0 0,0-1-1 0 0,0 1 1 0 0,-1-1 0 0 0,0 0 0 0 0,1 0-1 0 0,-1 0 1 0 0,0-1 0 0 0,0 1 0 0 0,-5 0-56 0 0,5 0 27 0 0,0-1 1 0 0,0 1-1 0 0,0-1 1 0 0,0 0-1 0 0,0 0 1 0 0,0-1 0 0 0,-1 0-1 0 0,1 0 1 0 0,-1 0-1 0 0,1 0 1 0 0,-1-1-1 0 0,1 0 1 0 0,-1 0 0 0 0,1 0-1 0 0,0-1 1 0 0,-1 0-1 0 0,1 0 1 0 0,-1 0-1 0 0,1-1 1 0 0,0 0-1 0 0,-3-1-27 0 0,-79-56-38 0 0,87 59-72 0 0,1 0-1 0 0,-1 0 1 0 0,0 0 0 0 0,0 0 0 0 0,0 0 0 0 0,1 0-1 0 0,-1 0 1 0 0,0-1 0 0 0,0 1 0 0 0,0 0-1 0 0,1 0 1 0 0,-1 0 0 0 0,0 0 0 0 0,0 0 0 0 0,0 0-1 0 0,0-1 1 0 0,0 1 0 0 0,1 0 0 0 0,-1 0 0 0 0,0 0-1 0 0,0 0 1 0 0,0-1 0 0 0,0 1 0 0 0,0 0-1 0 0,0 0 1 0 0,0 0 0 0 0,0-1 0 0 0,0 1 0 0 0,0 0-1 0 0,0 0 1 0 0,0-1 0 0 0,0 1 0 0 0,0 0 0 0 0,0 0-1 0 0,0 0 1 0 0,0-1 0 0 0,0 1 0 0 0,0 0-1 0 0,0 0 1 0 0,0 0 0 0 0,0-1 0 0 0,0 1 0 0 0,0 0-1 0 0,0 0 1 0 0,0 0 0 0 0,-1-1 110 0 0,10 2-4019 0 0,-2-1-7243 0 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0 0 0,'0'0'317'0'0,"0"0"688"0"0,0 0 310 0 0,0 0 233 0 0,0 0 204 0 0,0 0 166 0 0,0 0 26 0 0,0 0-125 0 0,0 0-159 0 0,0 0-196 0 0,0 0-140 0 0,0 0-110 0 0,0 0-122 0 0,-3-1-140 0 0,3 1-807 0 0,0 0-1 0 0,1 0 1 0 0,-1 0 0 0 0,0 0-1 0 0,0 0 1 0 0,1 0 0 0 0,-1-1-1 0 0,0 1 1 0 0,0 0 0 0 0,1 0-1 0 0,-1 0 1 0 0,0 0-1 0 0,0-1 1 0 0,1 1 0 0 0,-1 0-1 0 0,0 0 1 0 0,0 0 0 0 0,0-1-1 0 0,0 1 1 0 0,1 0 0 0 0,-1 0-1 0 0,0-1 1 0 0,0 1-1 0 0,0 0 1 0 0,0 0 0 0 0,0-1-1 0 0,0 1 1 0 0,0 0 0 0 0,0 0-1 0 0,0-1 1 0 0,0 1 0 0 0,0 0-1 0 0,0-1 1 0 0,0 1-1 0 0,0 0 1 0 0,0 0 0 0 0,0-1-1 0 0,0 1 1 0 0,0 0 0 0 0,0-1-1 0 0,0 1 1 0 0,0 0 0 0 0,0 0-1 0 0,-1-1-144 0 0,16-2-235 0 0,31-11 761 0 0,1 2 0 0 0,1 3 0 0 0,0 1 0 0 0,0 3 0 0 0,23 1-526 0 0,-54 4 66 0 0,-15-1-55 0 0,1 0 0 0 0,-1 0 0 0 0,0 0 0 0 0,1 1 0 0 0,-1-1 0 0 0,0 1 0 0 0,1 0 0 0 0,-1 0 0 0 0,0 0 0 0 0,1 0 1 0 0,-1 0-1 0 0,1 0 0 0 0,-1 0 0 0 0,0 1 0 0 0,1-1 0 0 0,-1 1 0 0 0,0 0 0 0 0,0 0 0 0 0,1 0 0 0 0,-1 0 0 0 0,0 0 0 0 0,0 0 0 0 0,0 1 1 0 0,0-1-1 0 0,0 0 0 0 0,-1 1 0 0 0,1 0 0 0 0,0-1 0 0 0,-1 1 0 0 0,1 0 0 0 0,-1 0 0 0 0,0 0 0 0 0,1 0 0 0 0,-1 0 0 0 0,0 0 1 0 0,0 1-1 0 0,0-1 0 0 0,-1 0 0 0 0,1 2-11 0 0,-2 7 38 0 0,-2 1 0 0 0,0-1 1 0 0,0 0-1 0 0,-1 0 0 0 0,-1 0 0 0 0,0-1 1 0 0,0 1-1 0 0,-1-1 0 0 0,0 0 0 0 0,-1-1 1 0 0,0 0-1 0 0,0 0 0 0 0,-1 0 0 0 0,0-1 1 0 0,-1 0-1 0 0,0 0-38 0 0,-19 22 40 0 0,-287 336 155 0 0,313-364-195 0 0,-1 1 1 0 0,1 0 0 0 0,0-1 0 0 0,0 1 0 0 0,1 0 0 0 0,-1 0 0 0 0,1 0-1 0 0,-1 0 1 0 0,1 1 0 0 0,0-1 0 0 0,0 0 0 0 0,1 0 0 0 0,-1 1 0 0 0,0-1-1 0 0,1 1 1 0 0,0-1 0 0 0,0 0 0 0 0,0 1 0 0 0,0-1 0 0 0,1 0 0 0 0,-1 1-1 0 0,1-1 1 0 0,0 0 0 0 0,0 1 0 0 0,1 2-1 0 0,9-1 50 0 0,0-1 0 0 0,1 1 0 0 0,-1-2 0 0 0,1 1 1 0 0,0-2-1 0 0,0 0 0 0 0,0 0 0 0 0,0-1 0 0 0,0 0 0 0 0,1-1 0 0 0,-1-1 0 0 0,0 0 1 0 0,0 0-1 0 0,0-1 0 0 0,0-1 0 0 0,0 0 0 0 0,-1-1 0 0 0,11-4-50 0 0,40-6 204 0 0,61 3 58 0 0,-122 11-270 0 0,-1 0 18 0 0,0 0 19 0 0,0 0 6 0 0,0 0-21 0 0,0 0-30 0 0,0 0-20 0 0,0 0 22 0 0,0 0 6 0 0,0 0-4 0 0,0 0-24 0 0,0 0-30 0 0,-3-23-2760 0 0,-7-4-1267 0 0,1 11-5115 0 0,7 12-2221 0 0</inkml:trace>
  <inkml:trace contextRef="#ctx0" brushRef="#br0" timeOffset="352.794">61 433 4017 0 0,'0'0'2808'0'0,"0"0"-846"0"0,0 0-229 0 0,0 0 155 0 0,0 0 122 0 0,0 0-27 0 0,0 0-217 0 0,0 0-261 0 0,0 0-227 0 0,0 0-217 0 0,0 0-156 0 0,0 0-115 0 0,0 0-103 0 0,-10-2-73 0 0,-30-5-50 0 0,30 5-63 0 0,10 2-69 0 0,0 0-42 0 0,0 0-53 0 0,16 0 718 0 0,356-26 1362 0 0,-307 25-2227 0 0,1-1-2768 0 0,-65-2 38 0 0,-1 1 679 0 0,1 2-3908 0 0,-1-2-6063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10642 0 0,'0'0'1926'0'0,"0"0"-515"0"0,0 0-96 0 0,0 0 23 0 0,0 0-1 0 0,0 0-117 0 0,0 0-222 0 0,0 0-138 0 0,0 0-114 0 0,0 0-73 0 0,0 0-29 0 0,0 0-33 0 0,0 0-27 0 0,-5 8-22 0 0,-26 43 425 0 0,14 80 1977 0 0,17-130-2976 0 0,6-5-4242 0 0,-2-7-6894 0 0,-1 8-608 0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1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12091 0 0,'0'0'1923'0'0,"0"0"-426"0"0,0 0-39 0 0,0 0 92 0 0,0 0-25 0 0,0 0-163 0 0,0 0-327 0 0,0 0-286 0 0,0 0-125 0 0,0 0-77 0 0,0 0-24 0 0,0 0 12 0 0,0 0-46 0 0,-5-3 577 0 0,-21 32 405 0 0,61-50-602 0 0,-35 20-837 0 0,0 1 6 0 0,0 0 3 0 0,0 0-17 0 0,0 0 12 0 0,-7 11 983 0 0,-5 1-566 0 0,13-13-469 0 0,7-7-381 0 0,-7 6-3183 0 0,-2 1-3482 0 0,2 1-4974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81 0 0 0,'0'0'1063'0'0,"0"0"352"0"0,0 0 233 0 0,0 0 41 0 0,0 0-101 0 0,0 0-172 0 0,0 0-165 0 0,0 0-97 0 0,0 0-83 0 0,0 0-6 0 0,0 0-10 0 0,10-4-19 0 0,32-11-17 0 0,-36 10 8284 0 0,-21 3-7683 0 0,-23 2-2295 0 0,-172 59 1201 0 0,89-18 268 0 0,121-40-784 0 0,0 0 1 0 0,0 0-1 0 0,-1 1 1 0 0,1-1-1 0 0,0 0 0 0 0,0 1 1 0 0,0-1-1 0 0,0 0 1 0 0,1 0-1 0 0,-1 1 0 0 0,0-1 1 0 0,0 0-1 0 0,1 0 1 0 0,-1 0-1 0 0,1 1 0 0 0,-1-1 1 0 0,1 0-1 0 0,-1 0 1 0 0,1 0-1 0 0,0 0 0 0 0,0 0 1 0 0,-1 0-1 0 0,1 0 1 0 0,0 0-1 0 0,0 0 0 0 0,0 0 1 0 0,0-1-1 0 0,0 1 1 0 0,0 0-1 0 0,0-1 0 0 0,0 1 1 0 0,1 0-1 0 0,-1-1 1 0 0,0 1-1 0 0,0-1 0 0 0,0 0 1 0 0,1 1-1 0 0,-1-1 1 0 0,0 0-1 0 0,0 0 0 0 0,1 0 1 0 0,-1 0-11 0 0,3 3 58 0 0,116 41 569 0 0,51-4-118 0 0,-70-6-385 0 0,-100-32-112 0 0,-1 0 0 0 0,1 0 0 0 0,-1 0 0 0 0,0 0-1 0 0,0 0 1 0 0,0-1 0 0 0,0 1 0 0 0,0 0 0 0 0,0 0 0 0 0,-1 0 0 0 0,1 0 0 0 0,0 0 0 0 0,-1 0-1 0 0,0 0 1 0 0,1-1 0 0 0,-1 1 0 0 0,0 0 0 0 0,0 0 0 0 0,0-1 0 0 0,0 1 0 0 0,0-1-1 0 0,-1 1 1 0 0,1-1 0 0 0,0 1 0 0 0,-1-1 0 0 0,1 0 0 0 0,-1 0 0 0 0,1 1 0 0 0,-1-1 0 0 0,0 0-1 0 0,1-1 1 0 0,-1 1 0 0 0,0 0 0 0 0,0 0-12 0 0,-163 102 266 0 0,48-34-182 0 0,4 9-15 0 0,40-8-52 0 0,67-41-10 0 0,41-14 4 0 0,138-15 363 0 0,183-26 80 0 0,-300 26-389 0 0,-56 0-81 0 0,-3 1-2578 0 0,-6-1-6917 0 0,7 3-254 0 0</inkml:trace>
  <inkml:trace contextRef="#ctx0" brushRef="#br0" timeOffset="960.444">341 909 4985 0 0,'0'0'3101'0'0,"0"0"-1027"0"0,0 0-433 0 0,0 0 8 0 0,0 0-2 0 0,0 0-86 0 0,0 0-216 0 0,0 0-247 0 0,0 0-221 0 0,0 0-167 0 0,0 0-116 0 0,0 0-59 0 0,0 0 1 0 0,-7-1-7 0 0,-24-1 13 0 0,13 7 1239 0 0,26-7-727 0 0,9-7-587 0 0,-25 14 358 0 0,15-9-3585 0 0,5-1-440 0 0,0 0-5491 0 0,-4 1-3281 0 0</inkml:trace>
  <inkml:trace contextRef="#ctx0" brushRef="#br0" timeOffset="2566.073">739 132 592 0 0,'0'0'1292'0'0,"0"0"159"0"0,0 0 248 0 0,0 0 184 0 0,0 0 26 0 0,0 0-139 0 0,0 0-246 0 0,0 0-213 0 0,0 0-160 0 0,0 0-90 0 0,0 0-56 0 0,0 0-69 0 0,0 0-77 0 0,-1-7-90 0 0,-2-37 562 0 0,7 38-1095 0 0,-1 1 1 0 0,1 0-1 0 0,0 0 1 0 0,1 1-1 0 0,-1-1 0 0 0,1 1 1 0 0,-1 0-1 0 0,1 0 0 0 0,1 0 1 0 0,-1 1-1 0 0,0 0 0 0 0,1 0 1 0 0,0 0-1 0 0,0 1 1 0 0,-1 0-1 0 0,1 0 0 0 0,5-1-236 0 0,0 0 221 0 0,-10 2-191 0 0,1 0 1 0 0,0 0-1 0 0,0 0 0 0 0,-1 0 1 0 0,1 0-1 0 0,0 0 1 0 0,0 0-1 0 0,0 1 0 0 0,0-1 1 0 0,0 1-1 0 0,0-1 0 0 0,0 1 1 0 0,0 0-1 0 0,0 0 1 0 0,0 0-1 0 0,0 0 0 0 0,0 0 1 0 0,1 1-1 0 0,-1-1 0 0 0,0 0 1 0 0,0 1-1 0 0,-1 0 1 0 0,1-1-1 0 0,0 1 0 0 0,0 0 1 0 0,0 0-1 0 0,0 0 0 0 0,0 0 1 0 0,-1 0-1 0 0,1 0 1 0 0,-1 1-1 0 0,1-1 0 0 0,-1 1 1 0 0,1-1-1 0 0,-1 1 1 0 0,0-1-1 0 0,0 1 0 0 0,1 0 1 0 0,-1 0-1 0 0,0-1 0 0 0,-1 1 1 0 0,1 0-1 0 0,0 0-30 0 0,3 38 106 0 0,-2 0-1 0 0,-1 0 0 0 0,-2 0 1 0 0,-2 0-1 0 0,-1-1 0 0 0,-3 1 1 0 0,-1-1-1 0 0,-1 0 0 0 0,-3-1 1 0 0,-1 0-1 0 0,-2-1 1 0 0,-3 4-106 0 0,-77 179 132 0 0,87-197-42 0 0,8-23-83 0 0,0 0 16 0 0,0 0 1 0 0,0 0-2 0 0,0 0 24 0 0,0 0 11 0 0,1-22 368 0 0,73-132-329 0 0,122-143-166 0 0,-99 183 111 0 0,-51 90-192 0 0,-46 43 141 0 0,-14 114 102 0 0,-21 161-55 0 0,35-265-118 0 0,75-136 57 0 0,88-135 6 0 0,-133 202 12 0 0,-21 27-3 0 0,0 0 0 0 0,1 1 1 0 0,0 0-1 0 0,0 1 0 0 0,1 0 1 0 0,1 0-1 0 0,0 2 0 0 0,7-6 9 0 0,-12 51-66 0 0,-36 162 285 0 0,17-141-104 0 0,-54 207 352 0 0,59-209-380 0 0,7-55-98 0 0,0 0 20 0 0,0 0 22 0 0,0 0-9 0 0,0 0-9 0 0,0 0-28 0 0,0 0 22 0 0,0 0 2 0 0,0 0 2 0 0,0 0 12 0 0,0 0-3 0 0,0 0-35 0 0,0 0 16 0 0,0 0 13 0 0,0 0 18 0 0,0 0-11 0 0,0 0-28 0 0,0 0-19 0 0,0 0-4 0 0,0 0-22 0 0,0 0-43 0 0,0 0-50 0 0,0 0-91 0 0,0 0-137 0 0,0 0-239 0 0,7-3-4067 0 0,-2 0-2589 0 0,-5 3 4474 0 0,2-1-9650 0 0</inkml:trace>
  <inkml:trace contextRef="#ctx0" brushRef="#br0" timeOffset="4109.769">1617 773 2993 0 0,'0'0'3782'0'0,"0"0"-1664"0"0,0 0-733 0 0,0 0-42 0 0,0 0 125 0 0,0 0 73 0 0,0 0-89 0 0,0 0-266 0 0,0 0-311 0 0,0 0-227 0 0,0 0-136 0 0,0 0-69 0 0,0 0 13 0 0,2 0-292 0 0,4 4 5937 0 0,-8 3-6003 0 0,1 1 1 0 0,-1-1-1 0 0,-1 0 0 0 0,1 1 1 0 0,-1-1-1 0 0,0-1 0 0 0,-1 1 1 0 0,0 0-1 0 0,0-1 1 0 0,0 0-1 0 0,-1 0 0 0 0,0 0 1 0 0,0 0-99 0 0,-21 31 212 0 0,23-33-195 0 0,-28 86 329 0 0,75-84 19 0 0,-22-10-2403 0 0,-30-8-3289 0 0,0 0-6877 0 0,7 11 3087 0 0</inkml:trace>
  <inkml:trace contextRef="#ctx0" brushRef="#br0" timeOffset="5111.844">1665 500 0 0 0,'0'0'467'0'0,"0"0"632"0"0,0 0 225 0 0,0 0 96 0 0,0 0 71 0 0,0 0 16 0 0,0 0 8 0 0,0 0-14 0 0,0 0-42 0 0,0 0-91 0 0,-2-8 555 0 0,1 6 1656 0 0,0 2 3912 0 0,-65 28-6995 0 0,62-27 6 0 0,4-1-464 0 0,0 0-26 0 0,0 0 28 0 0,0 0-10 0 0,0 0-1 0 0,0 0 21 0 0,0 0-6 0 0,0 0-20 0 0,0 0 4 0 0,0 0 1 0 0,0 0 8 0 0,0 0-22 0 0,0 0 0 0 0,0 0 25 0 0,0 0 0 0 0,0 0 0 0 0,0 0 21 0 0,0 0-12 0 0,0 0-6 0 0,0 0 29 0 0,0 0 8 0 0,0 0 5 0 0,0 0 19 0 0,2 2 21 0 0,3-1-4368 0 0,2-1 217 0 0,-3 0-2748 0 0,0 0-5303 0 0</inkml:trace>
  <inkml:trace contextRef="#ctx0" brushRef="#br0" timeOffset="6082.581">1954 224 0 0 0,'0'0'1656'0'0,"0"0"289"0"0,0 0 193 0 0,0 0-7 0 0,0 0-216 0 0,0 0-236 0 0,0 0-168 0 0,0 0-116 0 0,0 0-71 0 0,0 0-78 0 0,0 0-103 0 0,0 0-138 0 0,-5-1-121 0 0,-16-4-96 0 0,16 4-71 0 0,5 1-52 0 0,0 0-47 0 0,0 0-80 0 0,0 0-91 0 0,0 0-54 0 0,0 0-80 0 0,0 0-32 0 0,0 0-16 0 0,0 0-31 0 0,0 0-9 0 0,30-11 1022 0 0,21-2-947 0 0,1 2 0 0 0,1 2-1 0 0,-1 3 1 0 0,1 2 0 0 0,7 3-300 0 0,-58 1 4 0 0,1 1-1 0 0,-1 0 1 0 0,0 0 0 0 0,0 0-1 0 0,1 0 1 0 0,-1 1 0 0 0,0-1-1 0 0,0 1 1 0 0,-1-1 0 0 0,1 1-1 0 0,0 0 1 0 0,0-1 0 0 0,-1 1-1 0 0,1 0 1 0 0,-1 0 0 0 0,1 0-1 0 0,-1 1 1 0 0,0-1 0 0 0,0 0-1 0 0,0 0 1 0 0,0 1 0 0 0,-1-1-1 0 0,1 0 1 0 0,0 1 0 0 0,-1-1-1 0 0,0 1 1 0 0,1-1 0 0 0,-1 0-1 0 0,0 1 1 0 0,0-1-1 0 0,-1 1 1 0 0,1-1 0 0 0,0 1-1 0 0,-1-1 1 0 0,0 0 0 0 0,1 1-1 0 0,-1-1 1 0 0,0 0 0 0 0,0 1-1 0 0,0-1 1 0 0,0 0 0 0 0,-1 0-1 0 0,1 0 1 0 0,-1 0 0 0 0,1 0-1 0 0,-1 0 1 0 0,-1 1-4 0 0,-44 62 85 0 0,-3-2 0 0 0,-3-2-1 0 0,-24 19-84 0 0,57-59 17 0 0,-12 11 15 0 0,20-22-23 0 0,0 1 0 0 0,1 1 0 0 0,1 0 0 0 0,0 1 0 0 0,0 0 0 0 0,1 0 0 0 0,1 1 0 0 0,-3 6-9 0 0,10-18 2 0 0,1-1 0 0 0,-1 0 0 0 0,0 0 1 0 0,1 0-1 0 0,-1 1 0 0 0,1-1 0 0 0,0 0 0 0 0,-1 1 1 0 0,1-1-1 0 0,0 0 0 0 0,0 1 0 0 0,0-1 1 0 0,0 0-1 0 0,0 1 0 0 0,0-1 0 0 0,0 0 0 0 0,0 1 1 0 0,1-1-1 0 0,-1 0 0 0 0,0 1 0 0 0,1-1 0 0 0,-1 0 1 0 0,1 0-1 0 0,0 0 0 0 0,-1 1 0 0 0,1-1 0 0 0,0 0 1 0 0,-1 0-1 0 0,1 0 0 0 0,0 0 0 0 0,0 0 0 0 0,0 0 1 0 0,0 0-1 0 0,0 0 0 0 0,0-1 0 0 0,1 1 0 0 0,-1 0 1 0 0,0-1-1 0 0,0 1 0 0 0,0-1 0 0 0,1 1 1 0 0,-1-1-1 0 0,0 1 0 0 0,1-1-2 0 0,65 5 496 0 0,-53-5-372 0 0,274-30 1102 0 0,-288 30-1227 0 0,0-3-14 0 0,0 2-10 0 0,0 1 3 0 0,0 0-24 0 0,0 0 16 0 0,0 0-23 0 0,-22-14-3389 0 0,0 3-1680 0 0,7 6-5486 0 0,10 2-720 0 0</inkml:trace>
  <inkml:trace contextRef="#ctx0" brushRef="#br0" timeOffset="6395.828">1757 552 11787 0 0,'0'0'1929'0'0,"0"0"-360"0"0,0 0-18 0 0,0 0 45 0 0,0 0-46 0 0,0 0-215 0 0,0 0-305 0 0,0 0-245 0 0,0 0-163 0 0,0 0-101 0 0,0 0-33 0 0,0 0-16 0 0,0 0-10 0 0,10-5 9 0 0,99-27 1170 0 0,178 32-144 0 0,-234 9-2830 0 0,-44-5-2842 0 0,-2 1-3716 0 0,-5-5-4487 0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66 108 0 0 0,'0'0'1004'0'0,"0"0"758"0"0,0 0 492 0 0,0 0 237 0 0,0 0-5 0 0,0 0-206 0 0,0 0-298 0 0,0 0-279 0 0,0 0-203 0 0,0 0-139 0 0,-4-14-130 0 0,-15-43-127 0 0,12 44 3420 0 0,2 29-4232 0 0,5-16-110 0 0,-20 127 534 0 0,20-125-707 0 0,-4 24 52 0 0,1 0-1 0 0,1 0 1 0 0,1 0-1 0 0,1 0 1 0 0,2 0-1 0 0,1 0 1 0 0,0 0-1 0 0,2 0 1 0 0,1-1-1 0 0,1 1 1 0 0,2-2-1 0 0,0 1 1 0 0,1-1-1 0 0,2 0 1 0 0,7 10-61 0 0,-16-30 15 0 0,-1-1 0 0 0,1-1 1 0 0,0 1-1 0 0,0 0 0 0 0,0-1 1 0 0,1 1-1 0 0,-1-1 1 0 0,1 0-1 0 0,-1 0 0 0 0,1 0 1 0 0,0-1-1 0 0,-1 1 0 0 0,1-1 1 0 0,0 0-1 0 0,0 0 1 0 0,0 0-1 0 0,0-1 0 0 0,0 1 1 0 0,0-1-1 0 0,0 0 0 0 0,0 0 1 0 0,0-1-1 0 0,0 1 0 0 0,0-1 1 0 0,0 1-1 0 0,0-1 1 0 0,0-1-1 0 0,0 1 0 0 0,0-1 1 0 0,-1 1-1 0 0,1-1 0 0 0,-1 0 1 0 0,1 0-1 0 0,-1 0 1 0 0,0-1-1 0 0,1 1 0 0 0,-1-1 1 0 0,-1 0-1 0 0,1 0 0 0 0,0 0 1 0 0,-1 0-1 0 0,2-3-15 0 0,25-29 76 0 0,-2-2 0 0 0,-1-1 1 0 0,-2-1-1 0 0,-2-1 0 0 0,-1-1 0 0 0,-3-1 1 0 0,2-8-77 0 0,-8 13 48 0 0,-12 36-26 0 0,0 1 0 0 0,0 0-24 0 0,7 23-198 0 0,16 44 186 0 0,-17-42 15 0 0,2-1-1 0 0,1 1 0 0 0,1-1 1 0 0,1-1-1 0 0,1 0 1 0 0,1 0-1 0 0,1-2 0 0 0,13 17 0 0 0,-14-23 13 0 0,-8-7-14 0 0,0-1 1 0 0,1 1-1 0 0,0-1 0 0 0,0 0 0 0 0,1 0 0 0 0,0-1 1 0 0,0 0-1 0 0,0 0 0 0 0,1-1 0 0 0,0 0 0 0 0,0 0 1 0 0,0-1-1 0 0,1 0 0 0 0,0 0 0 0 0,-1-1 0 0 0,1 0 1 0 0,0-1-1 0 0,1 0 0 0 0,-1 0 0 0 0,0-1 0 0 0,4 0 1 0 0,-5-4 30 0 0,-1 0 0 0 0,0-1 0 0 0,0 0 0 0 0,0-1 0 0 0,-1 1-1 0 0,0-1 1 0 0,0-1 0 0 0,0 1 0 0 0,0-1 0 0 0,-1 0 0 0 0,0 0-1 0 0,0-1 1 0 0,0 1 0 0 0,-1-1 0 0 0,0 0 0 0 0,-1 0-1 0 0,2-4-29 0 0,-2 6 24 0 0,20-29 101 0 0,-2-1-1 0 0,-2-1 1 0 0,0 0-1 0 0,-3-2 1 0 0,-1 0-1 0 0,-2-1 1 0 0,-2 0-1 0 0,-1 0 1 0 0,-2-2-1 0 0,-2 1 0 0 0,-1-1 1 0 0,-2-31-125 0 0,-9 55-155 0 0,8 34-952 0 0,25 40-1575 0 0,-17-38-638 0 0,1-1-3436 0 0,-10-15 5007 0 0,4 6-10501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8434 0 0,'0'0'1974'0'0,"0"0"15"0"0,0 0 218 0 0,0 0-6 0 0,0 0-203 0 0,0 0-257 0 0,0 0-299 0 0,0 0-283 0 0,0 0-194 0 0,31-16-176 0 0,99-50-152 0 0,-123 63-538 0 0,0 0-1 0 0,0 0 1 0 0,-1 0 0 0 0,1-1-1 0 0,-1 0 1 0 0,0 0 0 0 0,0 0-1 0 0,0-1 1 0 0,0 0 0 0 0,-1 0-1 0 0,0-1 1 0 0,0 1 0 0 0,0-1-1 0 0,-1 0 1 0 0,1-2-99 0 0,3-6 182 0 0,-3 9-82 0 0,-1-2 0 0 0,0 1 0 0 0,-1 0 0 0 0,1-1 0 0 0,-1 1 0 0 0,-1-1 0 0 0,1 0 0 0 0,-1 0 0 0 0,0 0 0 0 0,-1 0 0 0 0,0-1 0 0 0,0 1 0 0 0,0 0 0 0 0,-1-1 0 0 0,-1-4-100 0 0,0 9 17 0 0,-1 0 1 0 0,0 0-1 0 0,0 0 0 0 0,0 0 0 0 0,-1 0 0 0 0,1 0 0 0 0,-1 0 1 0 0,1 1-1 0 0,-1-1 0 0 0,0 1 0 0 0,0 0 0 0 0,0 0 1 0 0,0 0-1 0 0,0 0 0 0 0,-1 1 0 0 0,1-1 0 0 0,-1 1 1 0 0,1 0-1 0 0,-1 0 0 0 0,1 0 0 0 0,-1 0 0 0 0,1 1 0 0 0,-1-1 1 0 0,0 1-1 0 0,0 0 0 0 0,1 0 0 0 0,-3 0-17 0 0,-6 3-5 0 0,1 1-1 0 0,-1-1 0 0 0,1 2 0 0 0,0 0 1 0 0,0 0-1 0 0,0 1 0 0 0,1 0 0 0 0,0 1 1 0 0,0 0-1 0 0,0 0 0 0 0,1 1 0 0 0,0 1 1 0 0,1-1-1 0 0,0 2 0 0 0,0-1 1 0 0,1 1-1 0 0,0 0 0 0 0,1 0 0 0 0,0 1 1 0 0,1 0-1 0 0,0 0 0 0 0,0 0 0 0 0,1 1 1 0 0,1-1-1 0 0,0 1 0 0 0,1 0 1 0 0,0 0 5 0 0,-1-5 2 0 0,2 0 1 0 0,-1 0-1 0 0,1 0 1 0 0,0 0 0 0 0,0 0-1 0 0,1 0 1 0 0,0 0 0 0 0,0 0-1 0 0,0 0 1 0 0,1 0-1 0 0,0 0 1 0 0,1 0 0 0 0,0 0-1 0 0,0-1 1 0 0,0 1 0 0 0,1 0-1 0 0,0-1 1 0 0,0 0 0 0 0,0 0-1 0 0,1 0 1 0 0,0 0-1 0 0,0 0 1 0 0,1-1 0 0 0,-1 1-1 0 0,1-1 1 0 0,1-1 0 0 0,-1 1-1 0 0,1-1 1 0 0,-1 0 0 0 0,1 0-1 0 0,0 0 1 0 0,0-1-1 0 0,1 0 1 0 0,-1 0 0 0 0,1-1-1 0 0,0 1 1 0 0,-1-2 0 0 0,1 1-1 0 0,5 0-2 0 0,9-1-20 0 0,1 0-1 0 0,-1-1 0 0 0,0-2 1 0 0,1 0-1 0 0,-1-1 1 0 0,0-1-1 0 0,-1-1 0 0 0,1-1 1 0 0,13-7 20 0 0,1 1-693 0 0,3-2-2397 0 0,-14 4-5869 0 0,-9 2-4079 0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545 612 1120 0 0,'0'0'2155'0'0,"0"0"-200"0"0,0 0-118 0 0,0 0-13 0 0,0 0-21 0 0,0 0-138 0 0,0 0-180 0 0,0 0-220 0 0,0 0-219 0 0,0 0-153 0 0,0 0-117 0 0,-22 0-75 0 0,-73 1-34 0 0,18 20 850 0 0,59-11-1109 0 0,-9 3-168 0 0,1 0 1 0 0,0 2 0 0 0,1 1 0 0 0,0 1 0 0 0,2 1-1 0 0,0 1 1 0 0,1 1 0 0 0,1 1 0 0 0,0 1 0 0 0,2 1 0 0 0,1 1-1 0 0,-3 5-240 0 0,16-20 10 0 0,0 1 0 0 0,1-1 0 0 0,0 1 0 0 0,0 0-1 0 0,1 0 1 0 0,0 0 0 0 0,1 0 0 0 0,0 0-1 0 0,0 1 1 0 0,2-1 0 0 0,-1 0 0 0 0,1 1 0 0 0,0-1-1 0 0,1 1 1 0 0,1 0-10 0 0,0-6 19 0 0,1-1 0 0 0,-1 0 0 0 0,1 0 0 0 0,0-1 0 0 0,1 1 0 0 0,-1-1 0 0 0,1 1 0 0 0,-1-1 0 0 0,1 0 0 0 0,0-1 0 0 0,0 1 0 0 0,0-1 0 0 0,0 1 0 0 0,1-1 0 0 0,-1 0 0 0 0,1-1 0 0 0,-1 1 1 0 0,1-1-1 0 0,0 0 0 0 0,-1 0 0 0 0,1 0 0 0 0,0-1 0 0 0,0 0 0 0 0,-1 0 0 0 0,1 0 0 0 0,0 0 0 0 0,0-1 0 0 0,0 0 0 0 0,-1 0 0 0 0,1 0 0 0 0,1-1-19 0 0,-3 2 25 0 0,15-5 88 0 0,0 0 0 0 0,-1-1 0 0 0,0-1 0 0 0,0-1 0 0 0,0-1 0 0 0,-1 0 1 0 0,0-1-1 0 0,-1 0 0 0 0,-1-2 0 0 0,1 1 0 0 0,-2-2 0 0 0,1 0 0 0 0,-2-1 0 0 0,0 0 0 0 0,8-12-113 0 0,19-23 110 0 0,-1-1 0 0 0,-3-2 0 0 0,-2-2 0 0 0,3-10-110 0 0,-19 31 27 0 0,-17 33-72 0 0,0 0-17 0 0,0 8-118 0 0,-6 256-16 0 0,6-257 194 0 0,0 0 0 0 0,1 0 1 0 0,0 0-1 0 0,0 1 0 0 0,1-1 0 0 0,0 0 0 0 0,0 0 0 0 0,0-1 0 0 0,1 1 0 0 0,0 0 0 0 0,1-1 0 0 0,-1 0 0 0 0,1 1 0 0 0,0-2 0 0 0,1 1 0 0 0,0 0 0 0 0,0-1 0 0 0,0 0 0 0 0,0 0 1 0 0,1 0-1 0 0,-1-1 0 0 0,1 0 0 0 0,1 0 0 0 0,-1 0 0 0 0,0-1 0 0 0,1 0 0 0 0,0 0 0 0 0,-1-1 0 0 0,1 0 0 0 0,0 0 0 0 0,1 0 0 0 0,-1-1 0 0 0,0 0 0 0 0,0 0 0 0 0,0-1 1 0 0,1 0-1 0 0,-1-1 0 0 0,0 1 0 0 0,0-1 0 0 0,1-1 0 0 0,-1 1 0 0 0,0-1 0 0 0,0 0 0 0 0,-1-1 2 0 0,24-16 60 0 0,-2-2 0 0 0,-1-1 0 0 0,0-1 0 0 0,-2-1 0 0 0,-1-1 0 0 0,-1-2 0 0 0,18-25-60 0 0,-17 23 36 0 0,11-14-7 0 0,-2-1-1 0 0,-2-1 1 0 0,-2-2-1 0 0,-2 0 1 0 0,-2-2-1 0 0,-2-2 1 0 0,-3 0-1 0 0,12-46-28 0 0,-22 59 7 0 0,-1 0-1 0 0,-2 0 1 0 0,-2-1 0 0 0,-2 1-1 0 0,-2-35-6 0 0,0 69-1 0 0,-1 1 0 0 0,0 0-1 0 0,0 0 1 0 0,-1-1-1 0 0,1 1 1 0 0,-1 0-1 0 0,0 0 1 0 0,0 0-1 0 0,0-1 1 0 0,0 1-1 0 0,0 0 1 0 0,-1 0-1 0 0,1 1 1 0 0,-1-1-1 0 0,0 0 1 0 0,1 0-1 0 0,-1 1 1 0 0,-1-1-1 0 0,1 1 1 0 0,0 0 0 0 0,-1 0-1 0 0,1 0 1 0 0,-1 0-1 0 0,0 0 1 0 0,1 0-1 0 0,-1 0 1 0 0,0 1-1 0 0,0 0 1 0 0,0-1-1 0 0,0 1 1 0 0,0 0-1 0 0,-1 1 1 0 0,1-1-1 0 0,0 0 1 0 0,0 1-1 0 0,0 0 1 0 0,-1 0-1 0 0,1 0 1 0 0,0 0 0 0 0,0 0-1 0 0,-1 1 1 0 0,1-1-1 0 0,0 1 1 0 0,0 0-1 0 0,0 0 1 0 0,0 0-1 0 0,0 1 1 0 0,-1 0 1 0 0,-9 8-13 0 0,0 0 1 0 0,2 2 0 0 0,-1-1-1 0 0,1 2 1 0 0,1-1-1 0 0,0 2 1 0 0,1-1-1 0 0,0 1 1 0 0,2 0 0 0 0,-1 1-1 0 0,2 0 1 0 0,0 0-1 0 0,-4 14 13 0 0,-3 7 4 0 0,0 2-1 0 0,3 0 1 0 0,1 0-1 0 0,2 1 1 0 0,2 0-1 0 0,1 0 1 0 0,2 0-1 0 0,2 1 1 0 0,1-1-1 0 0,6 27-3 0 0,-3-47 22 0 0,1 0 0 0 0,1 0 0 0 0,1 0-1 0 0,0-1 1 0 0,2 0 0 0 0,0-1 0 0 0,0 0 0 0 0,2 0 0 0 0,0-1 0 0 0,1-1-1 0 0,1 0 1 0 0,0 0 0 0 0,7 4-22 0 0,31 16 112 0 0,-51-35-100 0 0,0 0-45 0 0,20-43-3787 0 0,-2 21-7195 0 0,-13 17-680 0 0</inkml:trace>
  <inkml:trace contextRef="#ctx0" brushRef="#br0" timeOffset="484.219">1845 567 3465 0 0,'0'0'3210'0'0,"0"0"-940"0"0,0 0-411 0 0,0 0-6 0 0,0 0 13 0 0,0 0-127 0 0,0 0-231 0 0,0 0-307 0 0,0 0-250 0 0,0 0-161 0 0,0 0-88 0 0,0 0-78 0 0,-16-2-48 0 0,-119-7 1215 0 0,130 10-1742 0 0,-1-1-1 0 0,0 1 0 0 0,1 0 0 0 0,-1 1 1 0 0,0-1-1 0 0,1 1 0 0 0,0 0 1 0 0,-1 0-1 0 0,1 1 0 0 0,0 0 0 0 0,0 0 1 0 0,1 0-1 0 0,-1 0 0 0 0,0 1 1 0 0,1 0-1 0 0,0 0 0 0 0,0 0 0 0 0,0 0 1 0 0,1 1-1 0 0,-1-1 0 0 0,1 1 1 0 0,0 0-1 0 0,0 0 0 0 0,1 0 0 0 0,-1 0 1 0 0,1 1-1 0 0,0-1 0 0 0,1 1 1 0 0,-1 3-49 0 0,4-2 7 0 0,0-1 0 0 0,1 0 0 0 0,0 1 0 0 0,0-1 0 0 0,0 0 0 0 0,1 0 1 0 0,0-1-1 0 0,0 1 0 0 0,1-1 0 0 0,-1 0 0 0 0,1 0 0 0 0,0-1 1 0 0,0 1-1 0 0,1-1 0 0 0,0 0 0 0 0,-1 0 0 0 0,1-1 0 0 0,0 0 1 0 0,1 0-1 0 0,-1 0 0 0 0,0-1 0 0 0,4 1-7 0 0,29 18 129 0 0,-32-17-72 0 0,-1 0 1 0 0,0 0-1 0 0,1 0 0 0 0,-1 1 0 0 0,-1 0 0 0 0,1 0 0 0 0,-1 0 1 0 0,0 1-1 0 0,0 0 0 0 0,-1 0 0 0 0,0 0 0 0 0,0 1 0 0 0,0-1 1 0 0,-1 1-1 0 0,0 0 0 0 0,0 0 0 0 0,0 0 0 0 0,-1 1 1 0 0,0-1-1 0 0,-1 0 0 0 0,0 1 0 0 0,0-1 0 0 0,0 2-57 0 0,-3 0 64 0 0,1-1 0 0 0,-1 0-1 0 0,-1 0 1 0 0,0 0 0 0 0,0 0-1 0 0,0-1 1 0 0,-1 1 0 0 0,0-1 0 0 0,-1 0-1 0 0,1 0 1 0 0,-1 0 0 0 0,-1-1 0 0 0,1 0-1 0 0,-1 0 1 0 0,0 0 0 0 0,0 0-1 0 0,-1-1 1 0 0,0 0 0 0 0,0-1 0 0 0,0 0-1 0 0,0 0 1 0 0,-1 0 0 0 0,0-1-1 0 0,0 0 1 0 0,1 0 0 0 0,-2-1 0 0 0,-5 1-64 0 0,-129 16 134 0 0,141-19-181 0 0,0 0 0 0 0,0 0-1 0 0,-1 0 1 0 0,1 0 0 0 0,0-1 0 0 0,0 1-1 0 0,0-1 1 0 0,0 1 0 0 0,0-1-1 0 0,0 0 1 0 0,0 1 0 0 0,0-1 0 0 0,0 0-1 0 0,0 0 1 0 0,1-1 0 0 0,-1 1-1 0 0,0 0 1 0 0,1-1 0 0 0,-1 1 0 0 0,1-1-1 0 0,-1 1 1 0 0,1-1 0 0 0,0 0-1 0 0,-1 1 1 0 0,1-1 0 0 0,0 0-1 0 0,0 0 1 0 0,0 0 0 0 0,1 0 0 0 0,-1 0-1 0 0,0 0 1 0 0,1 0 0 0 0,-1 0-1 0 0,1 0 1 0 0,0 0 0 0 0,0 0 0 0 0,0 0-1 0 0,0-1 48 0 0,5-24-4968 0 0,10 2-5302 0 0,-6 17-1677 0 0</inkml:trace>
  <inkml:trace contextRef="#ctx0" brushRef="#br0" timeOffset="849.016">2243 744 9738 0 0,'0'0'4193'0'0,"0"0"-1781"0"0,0 0-646 0 0,0 0-99 0 0,0 0-118 0 0,0 0-197 0 0,0 0-277 0 0,0 0-286 0 0,0 0-179 0 0,0 0-170 0 0,0 0-135 0 0,0 0-91 0 0,0 0-85 0 0,-12 6-45 0 0,-35 19-17 0 0,43-23-61 0 0,1 1-1 0 0,0 0 1 0 0,0 0 0 0 0,0 0 0 0 0,0 0 0 0 0,0 0 0 0 0,1 1 0 0 0,-1-1-1 0 0,1 1 1 0 0,0 0 0 0 0,0 0 0 0 0,0 0 0 0 0,1 0 0 0 0,-1 0 0 0 0,1 0 0 0 0,0 0-1 0 0,0 0 1 0 0,0 4-6 0 0,-3 11 15 0 0,1-13-13 0 0,0 1 0 0 0,1-1 0 0 0,-1 1 0 0 0,2 0 0 0 0,-1 0 1 0 0,1 0-1 0 0,0-1 0 0 0,0 1 0 0 0,1 0 0 0 0,0 0 0 0 0,0 0 1 0 0,1 0-1 0 0,0 0 0 0 0,0 0 0 0 0,0 0 0 0 0,1 0 1 0 0,0-1-1 0 0,1 1 0 0 0,-1 0 0 0 0,1-1 0 0 0,1 0 0 0 0,-1 0 1 0 0,1 0-1 0 0,0 0 0 0 0,0-1 0 0 0,1 1 0 0 0,-1-1 0 0 0,1 0 1 0 0,0 0-1 0 0,1-1 0 0 0,-1 0 0 0 0,1 0 0 0 0,0 0 0 0 0,0 0 1 0 0,0-1-1 0 0,0 0 0 0 0,1 0 0 0 0,-1-1 0 0 0,1 0 0 0 0,6 1-2 0 0,-6-2 82 0 0,0-1-1 0 0,-1 0 0 0 0,1 0 1 0 0,0-1-1 0 0,0 0 0 0 0,0 0 1 0 0,0 0-1 0 0,-1-1 0 0 0,1 0 0 0 0,-1-1 1 0 0,1 1-1 0 0,-1-1 0 0 0,0 0 1 0 0,0-1-1 0 0,0 0 0 0 0,0 0 1 0 0,-1 0-1 0 0,1 0 0 0 0,-1-1 1 0 0,0 0-1 0 0,-1 0 0 0 0,1 0 0 0 0,-1-1 1 0 0,0 0-1 0 0,-1 1 0 0 0,1-1 1 0 0,-1-1-1 0 0,0 1 0 0 0,0 0 1 0 0,-1-1-1 0 0,0 1 0 0 0,1-5-81 0 0,0 1-8 0 0,0 0-1 0 0,0-1 1 0 0,-1 1-1 0 0,-1 0 0 0 0,1-1 1 0 0,-2 0-1 0 0,0 1 1 0 0,0-1-1 0 0,0 1 1 0 0,-2-1-1 0 0,1 1 1 0 0,-1 0-1 0 0,-1-1 1 0 0,0 1-1 0 0,0 0 0 0 0,-1 0 1 0 0,0 1-1 0 0,-1-1 1 0 0,0 1-1 0 0,0 0 1 0 0,-1 0-1 0 0,-1 1 1 0 0,1-1-1 0 0,-1 1 0 0 0,0 1 1 0 0,-1-1-1 0 0,0 2 1 0 0,0-1-1 0 0,-1 1 1 0 0,0 0-1 0 0,0 0 1 0 0,0 1-1 0 0,0 1 1 0 0,-7-3 8 0 0,-34 1-2178 0 0,18 8-5253 0 0,23 1-4826 0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2745 0 0,'0'0'1596'0'0,"0"0"-146"0"0,0 0 119 0 0,0 0 241 0 0,0 0 137 0 0,0 0-28 0 0,0 0-189 0 0,0 0-333 0 0,0 0-322 0 0,0 0-226 0 0,0 0-147 0 0,0 0-112 0 0,26-21-34 0 0,78-68-32 0 0,-53 29 411 0 0,15-116 1293 0 0,-43 100-1215 0 0,-20 138-144 0 0,-33 288 111 0 0,1 304-437 0 0,14-555-470 0 0,28-169 1216 0 0,5 40-1286 0 0,0-1 0 0 0,2 2 1 0 0,1 1-1 0 0,2 0 0 0 0,0 2 0 0 0,2 0 1 0 0,1 2-1 0 0,0 1 0 0 0,2 1 1 0 0,1 1-1 0 0,1 2 0 0 0,0 1 0 0 0,6-1-3 0 0,-35 19 6 0 0,1 0-1 0 0,-1 1 1 0 0,1 0-1 0 0,-1-1 1 0 0,1 1-1 0 0,-1 0 1 0 0,1 0 0 0 0,-1 0-1 0 0,0 0 1 0 0,1 0-1 0 0,-1 0 1 0 0,0 0-1 0 0,0 0 1 0 0,0 0-1 0 0,0 1 1 0 0,0-1-1 0 0,0 0 1 0 0,0 1-1 0 0,0-1 1 0 0,0 1-1 0 0,-1-1 1 0 0,1 1-1 0 0,-1-1 1 0 0,1 1-1 0 0,-1 0 1 0 0,0-1-1 0 0,1 1 1 0 0,-1 0-1 0 0,0-1 1 0 0,0 1-1 0 0,0 0 1 0 0,0-1-1 0 0,0 1 1 0 0,-1-1-1 0 0,1 1 1 0 0,0 0-1 0 0,-1-1 1 0 0,1 1 0 0 0,-1-1-1 0 0,0 1 1 0 0,1-1-1 0 0,-1 1 1 0 0,0-1-1 0 0,-1 1-5 0 0,2 13 19 0 0,-2 81 172 0 0,9 153 159 0 0,2-212-387 0 0,-8-37 13 0 0,-1 0-8 0 0,0 0-17 0 0,0 0-65 0 0,0 0-119 0 0,9-20-4402 0 0,-2 4-5881 0 0,-3 11-1798 0 0</inkml:trace>
  <inkml:trace contextRef="#ctx0" brushRef="#br0" timeOffset="1027.095">1245 817 16259 0 0,'0'0'1467'0'0,"0"0"-222"0"0,0 0 46 0 0,0 0 70 0 0,0 0-98 0 0,0 0-195 0 0,0 0-263 0 0,0 0-192 0 0,0 0-114 0 0,0 0-87 0 0,0 0-72 0 0,0 0-72 0 0,0 0-33 0 0,-15-10-40 0 0,-45-32-30 0 0,58 41-148 0 0,0-1 1 0 0,-1 1-1 0 0,1 0 0 0 0,0 0 1 0 0,-1 0-1 0 0,1 0 1 0 0,-1 1-1 0 0,1-1 0 0 0,-1 0 1 0 0,1 1-1 0 0,-1 0 1 0 0,1 0-1 0 0,-1 0 0 0 0,1 0 1 0 0,-1 0-1 0 0,0 0 1 0 0,1 0-1 0 0,-1 1 0 0 0,1 0 1 0 0,-1-1-1 0 0,1 1 0 0 0,0 0 1 0 0,-1 0-1 0 0,1 0 1 0 0,0 1-1 0 0,0-1 0 0 0,-1 0 1 0 0,0 2-18 0 0,0-1 21 0 0,-10 5-4 0 0,2 1-1 0 0,-1 0 1 0 0,1 0 0 0 0,0 1-1 0 0,0 1 1 0 0,1 0 0 0 0,1 0-1 0 0,0 1 1 0 0,0 0 0 0 0,1 1-1 0 0,0 0 1 0 0,1 0 0 0 0,0 1-1 0 0,1-1 1 0 0,1 1 0 0 0,0 1-1 0 0,1-1 1 0 0,0 1 0 0 0,1 0-1 0 0,0 0 1 0 0,2 0 0 0 0,-1 0-1 0 0,2 0 1 0 0,0 3-17 0 0,0-14 6 0 0,1 1 0 0 0,0-1 0 0 0,0 0 0 0 0,0 0 1 0 0,1 1-1 0 0,-1-1 0 0 0,1 0 0 0 0,-1 0 0 0 0,1 0 0 0 0,0-1 0 0 0,0 1 0 0 0,1 0 0 0 0,-1-1 0 0 0,0 1 1 0 0,1-1-1 0 0,0 0 0 0 0,-1 0 0 0 0,1 0 0 0 0,0 0 0 0 0,0 0 0 0 0,0-1 0 0 0,0 0 0 0 0,0 1 0 0 0,1-1 0 0 0,-1 0 1 0 0,0 0-1 0 0,1-1 0 0 0,-1 1 0 0 0,0-1 0 0 0,1 1 0 0 0,-1-1 0 0 0,1 0 0 0 0,1-1-6 0 0,4 1 54 0 0,0-1-1 0 0,0 0 0 0 0,0 0 1 0 0,-1-1-1 0 0,1 0 0 0 0,0-1 1 0 0,-1 0-1 0 0,0 0 0 0 0,0-1 1 0 0,0 0-1 0 0,0-1 1 0 0,3-2-54 0 0,33-29 124 0 0,-1-3 0 0 0,-3-2 0 0 0,-1-1 1 0 0,-2-2-1 0 0,25-40-124 0 0,-52 102-69 0 0,-9 39 149 0 0,0-26-126 0 0,-1-15 48 0 0,2 0-1 0 0,0-1 1 0 0,1 1-1 0 0,0-1 1 0 0,2 1-1 0 0,-1-1 1 0 0,2 0-1 0 0,0-1 1 0 0,1 1-1 0 0,4 5-1 0 0,-11-18 2 0 0,1-1-1 0 0,-1 1 1 0 0,1-1 0 0 0,0 1-1 0 0,-1-1 1 0 0,1 0 0 0 0,0 1-1 0 0,0-1 1 0 0,0 0 0 0 0,0 1-1 0 0,0-1 1 0 0,0 0 0 0 0,0 0-1 0 0,1 0 1 0 0,-1 0 0 0 0,0 0-1 0 0,1 0 1 0 0,-1 0 0 0 0,0-1-1 0 0,1 1 1 0 0,-1 0 0 0 0,1-1-1 0 0,-1 1 1 0 0,1-1 0 0 0,-1 0-1 0 0,1 1 1 0 0,0-1 0 0 0,-1 0-1 0 0,1 0 1 0 0,-1 0 0 0 0,1 0-1 0 0,0 0 1 0 0,-1 0-1 0 0,1 0 1 0 0,-1-1 0 0 0,1 1-1 0 0,-1-1 1 0 0,1 1 0 0 0,-1-1-1 0 0,1 1 1 0 0,-1-1 0 0 0,1 0-1 0 0,-1 0 1 0 0,0 0 0 0 0,1 0-1 0 0,-1 0 1 0 0,0 0 0 0 0,0 0-1 0 0,1-1-1 0 0,157-293 315 0 0,-114 233-295 0 0,-44 121-47 0 0,-5-35 23 0 0,1 0-1 0 0,2 0 0 0 0,0 1 1 0 0,2-1-1 0 0,0 1 0 0 0,3 5 5 0 0,-2-12 6 0 0,2-1 0 0 0,0 0-1 0 0,1 0 1 0 0,1-1 0 0 0,0 1-1 0 0,1-1 1 0 0,1-1 0 0 0,1 1-1 0 0,0-1 1 0 0,1-1 0 0 0,0 0-1 0 0,4 3-5 0 0,-12-16 4 0 0,0 0 0 0 0,0-1-1 0 0,0 1 1 0 0,0-1-1 0 0,0 1 1 0 0,1-1 0 0 0,-1 0-1 0 0,0 0 1 0 0,0 0-1 0 0,0 0 1 0 0,1 0-1 0 0,-1 0 1 0 0,0-1 0 0 0,0 1-1 0 0,0-1 1 0 0,0 1-1 0 0,1-1 1 0 0,-1 0-1 0 0,0 0 1 0 0,0 0 0 0 0,0 0-1 0 0,-1 0 1 0 0,1-1-1 0 0,0 1 1 0 0,0 0-1 0 0,-1-1 1 0 0,1 1 0 0 0,-1-1-1 0 0,1 0 1 0 0,-1 0-1 0 0,0 1 1 0 0,1-1 0 0 0,-1 0-1 0 0,0 0 1 0 0,0 0-1 0 0,0 0 1 0 0,-1 0-1 0 0,1 0 1 0 0,0-1 0 0 0,-1 1-1 0 0,0 0 1 0 0,1 0-1 0 0,-1 0 1 0 0,0-1-4 0 0,7-9 19 0 0,71-158 525 0 0,-33 50-288 0 0,-42 109-215 0 0,-2 18-1079 0 0,-2-3 13 0 0,-5-11-12090 0 0,6 6 1298 0 0</inkml:trace>
  <inkml:trace contextRef="#ctx0" brushRef="#br0" timeOffset="1471.746">2158 957 9490 0 0,'0'0'2094'0'0,"0"0"-172"0"0,0 0 193 0 0,0 0 40 0 0,0 0-131 0 0,0 0-173 0 0,0 0-332 0 0,0 0-301 0 0,0 0-226 0 0,0 0-216 0 0,31-2-130 0 0,96-10-110 0 0,-70-4 121 0 0,-49 9-489 0 0,13-7 58 0 0,0-1 0 0 0,-1 0 0 0 0,-1-1 0 0 0,-1-2 0 0 0,0 0 0 0 0,-2 0 0 0 0,0-2-1 0 0,13-19-225 0 0,-14-38 219 0 0,-17 74-215 0 0,-1 1-1 0 0,1 0 1 0 0,-1-1 0 0 0,1 1-1 0 0,-1 0 1 0 0,0 0 0 0 0,1 0-1 0 0,-1 1 1 0 0,0-1 0 0 0,0 1-1 0 0,-1-1 1 0 0,1 1-1 0 0,0 0 1 0 0,0 0 0 0 0,0 0-1 0 0,-1 1 1 0 0,1-1 0 0 0,-1 1-1 0 0,1 0 1 0 0,0 0 0 0 0,-1 0-1 0 0,1 0 1 0 0,0 1 0 0 0,-1-1-1 0 0,1 1 1 0 0,0 0 0 0 0,0 0-1 0 0,-1 0 1 0 0,1 0-1 0 0,0 1-3 0 0,-13 5-7 0 0,1 1 0 0 0,0 0 0 0 0,1 1 0 0 0,-1 1 0 0 0,2 0 0 0 0,0 0-1 0 0,0 2 1 0 0,1 0 0 0 0,0 0 0 0 0,1 1 0 0 0,-8 12 7 0 0,9-14 2 0 0,1 2 1 0 0,0-1-1 0 0,1 1 1 0 0,0 0-1 0 0,1 1 1 0 0,1 0-1 0 0,0 0 1 0 0,1 0-1 0 0,0 1 1 0 0,1-1-1 0 0,1 1 1 0 0,0 0-1 0 0,1 1 1 0 0,1-1-1 0 0,0 0 1 0 0,1 0-1 0 0,1 11-2 0 0,3-18 22 0 0,0 0-1 0 0,0 0 1 0 0,1 0-1 0 0,0 0 0 0 0,0-1 1 0 0,1 0-1 0 0,0 0 1 0 0,0 0-1 0 0,1-1 0 0 0,0 0 1 0 0,0 0-1 0 0,0-1 1 0 0,1 0-1 0 0,-1 0 0 0 0,1 0 1 0 0,0-1-1 0 0,1 0 1 0 0,-1-1-1 0 0,1 0 1 0 0,0 0-1 0 0,2-1-21 0 0,10 4 83 0 0,1-1 0 0 0,-1-2-1 0 0,1 0 1 0 0,-1-1 0 0 0,1-1 0 0 0,21-2-83 0 0,-18 1 15 0 0,-11-1-82 0 0,0-1-1 0 0,0 0 1 0 0,0 0-1 0 0,0-2 1 0 0,-1 0-1 0 0,1 0 1 0 0,-1-1 0 0 0,0-1-1 0 0,1-1 68 0 0,10-14-2605 0 0,-19 9-8466 0 0,-5 8-2389 0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0 0 0,'0'0'387'0'0,"0"0"581"0"0,0 0 272 0 0,0 0 141 0 0,0 0 57 0 0,0 0 43 0 0,0 0 59 0 0,0 0 10 0 0,0 0-50 0 0,-2-2-85 0 0,1 2-818 0 0,-6-4-301 0 0,4-1 4014 0 0,3 4-3604 0 0,21-18 2666 0 0,-15 13-3231 0 0,0 0 1 0 0,1 1-1 0 0,-1 0 1 0 0,1-1 0 0 0,1 2-1 0 0,-1-1 1 0 0,0 1-1 0 0,1 1 1 0 0,0-1-1 0 0,0 1 1 0 0,0 0 0 0 0,0 1-1 0 0,1 0 1 0 0,-1 0-1 0 0,1 1 1 0 0,-1 0-1 0 0,1 1 1 0 0,-1 0 0 0 0,8 0-142 0 0,-11 2 35 0 0,-1 0 0 0 0,0 0 0 0 0,0 0 0 0 0,0 0 1 0 0,0 1-1 0 0,0-1 0 0 0,-1 1 0 0 0,1 0 0 0 0,-1 0 1 0 0,1 0-1 0 0,-1 1 0 0 0,0-1 0 0 0,-1 1 0 0 0,1 0 1 0 0,0-1-1 0 0,-1 1 0 0 0,0 1 0 0 0,0-1 0 0 0,0 0 1 0 0,-1 0-1 0 0,1 1 0 0 0,-1-1 0 0 0,0 2-35 0 0,4 14 89 0 0,-1 0 1 0 0,0 0-1 0 0,-2 0 0 0 0,0 0 0 0 0,-1 0 0 0 0,-1 0 0 0 0,-1 0 1 0 0,-2 8-90 0 0,-4 20 102 0 0,-3 0 0 0 0,-1-1 1 0 0,-3 0-1 0 0,-2 2-102 0 0,0-2 55 0 0,-2 0 0 0 0,-3-1 0 0 0,-1-1 0 0 0,-2-1 0 0 0,-4 3-55 0 0,28-47 8 0 0,0-1 1 0 0,0 1-1 0 0,0-1 1 0 0,0 1-1 0 0,0-1 1 0 0,1 1-1 0 0,-1-1 1 0 0,0 1-1 0 0,0-1 1 0 0,-1 1-1 0 0,1-1 1 0 0,0 1-1 0 0,0 0 0 0 0,0-1 1 0 0,0 1-1 0 0,0-1 1 0 0,0 1-1 0 0,-1-1 1 0 0,1 1-1 0 0,0-1 1 0 0,0 1-1 0 0,-1 0 1 0 0,1-1-1 0 0,0 1 1 0 0,0 0-1 0 0,-1-1 1 0 0,1 1-1 0 0,-1 0 1 0 0,1-1-1 0 0,0 1 1 0 0,-1 0-1 0 0,1 0 1 0 0,-1-1-1 0 0,1 1 0 0 0,0 0 1 0 0,-1 0-1 0 0,1 0 1 0 0,-1 0-1 0 0,1-1 1 0 0,-1 1-1 0 0,1 0 1 0 0,-1 0-1 0 0,1 0 1 0 0,-1 0-1 0 0,1 0 1 0 0,-1 0-1 0 0,1 0 1 0 0,0 0-1 0 0,-1 1 1 0 0,1-1-1 0 0,-1 0 1 0 0,1 0-1 0 0,-1 0 1 0 0,1 0-1 0 0,-1 1 0 0 0,1-1 1 0 0,0 0-1 0 0,-1 0 1 0 0,1 1-1 0 0,-1-1 1 0 0,1 0-1 0 0,0 1 1 0 0,-1-1-1 0 0,1 0 1 0 0,0 1-1 0 0,-1-1-8 0 0,-3-41 540 0 0,8 17-538 0 0,0 0 0 0 0,1 1 0 0 0,1 0-1 0 0,2 0 1 0 0,0 1 0 0 0,1-1 0 0 0,1 2 0 0 0,1 0 0 0 0,1 0 0 0 0,1 1 0 0 0,12-13-2 0 0,6-12 11 0 0,3 2 0 0 0,2 1 0 0 0,1 2 0 0 0,13-8-11 0 0,-45 43-3 0 0,4-5 0 0 0,0 0 0 0 0,1 1 0 0 0,1 0 0 0 0,0 0-1 0 0,0 2 1 0 0,0-1 0 0 0,1 1 0 0 0,0 1 0 0 0,0 0-1 0 0,13-4 4 0 0,-23 10 0 0 0,-1 0 0 0 0,0-1 0 0 0,0 1-1 0 0,1 0 1 0 0,-1 0 0 0 0,0 1-1 0 0,1-1 1 0 0,-1 0 0 0 0,0 0 0 0 0,0 1-1 0 0,1-1 1 0 0,-1 0 0 0 0,0 1 0 0 0,0-1-1 0 0,0 1 1 0 0,0 0 0 0 0,0-1 0 0 0,0 1-1 0 0,0 0 1 0 0,0 0 0 0 0,0 0-1 0 0,0-1 1 0 0,0 1 0 0 0,0 0 0 0 0,0 0-1 0 0,0 0 1 0 0,-1 0 0 0 0,1 1 0 0 0,-1-1-1 0 0,1 0 1 0 0,-1 0 0 0 0,1 0-1 0 0,-1 0 1 0 0,1 1 0 0 0,-1-1 0 0 0,0 0-1 0 0,0 0 1 0 0,0 1 0 0 0,0-1 0 0 0,0 0 0 0 0,3 63 124 0 0,-3-50-107 0 0,-2 37 24 0 0,-3 0-1 0 0,-2-1 1 0 0,-2 0 0 0 0,-2 0-1 0 0,-2-1 1 0 0,-19 43-41 0 0,-16 20 43 0 0,66-164-51 0 0,18-14 10 0 0,3 2 1 0 0,3 2-1 0 0,2 1 0 0 0,3 3 1 0 0,18-15-3 0 0,72-40-56 0 0,-112 105 90 0 0,-25 8-47 0 0,-12 141 128 0 0,-20 101 228 0 0,14-132-69 0 0,14-94-231 0 0,2 8 888 0 0,2-24-939 0 0,0 0 29 0 0,0 0 31 0 0,0 0-57 0 0,0 0-15 0 0,0 0-6 0 0,0 0 17 0 0,0 0 16 0 0,0 0 6 0 0,0 0-8 0 0,0 0-9 0 0,0 0 24 0 0,0 26 31 0 0,-2 14 87 0 0,2-39-125 0 0,0-1-25 0 0,0 0 24 0 0,0 0-8 0 0,0 0-25 0 0,0 0 11 0 0,0 0 20 0 0,0 0 14 0 0,0 0-10 0 0,0 0 1 0 0,0 0-20 0 0,0 0 5 0 0,0 0-8 0 0,0 0 13 0 0,0 0 4 0 0,0 0-14 0 0,0 0 17 0 0,0 0 8 0 0,0 0-8 0 0,0 0-1 0 0,0 0-18 0 0,0 0-9 0 0,0 0 15 0 0,0 0-3 0 0,0 0 24 0 0,0 0-11 0 0,0 0-17 0 0,0 0-7 0 0,0 0 26 0 0,0 0 6 0 0,0 0-17 0 0,0 0 7 0 0,0 0 0 0 0,0 0-27 0 0,-3-5-721 0 0,-3-9-4977 0 0,6 8 1970 0 0,0 1-4319 0 0,0-2-4094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173 882 8930 0 0,'0'0'3377'0'0,"0"0"-1420"0"0,0 0-503 0 0,0 0 2 0 0,0 0 14 0 0,0 0-74 0 0,0 0-247 0 0,0 0-355 0 0,0 0-292 0 0,0 0-117 0 0,0 0-2 0 0,0 0 45 0 0,-3 11 48 0 0,-9 89 791 0 0,7-14-469 0 0,-3 0 0 0 0,-4-1 0 0 0,-18 63-798 0 0,40-234 1762 0 0,10 35-1749 0 0,3 1 1 0 0,2 1 0 0 0,2 1 0 0 0,2 1 0 0 0,2 2-1 0 0,36-40-13 0 0,-45 58 24 0 0,-15 16-22 0 0,0 1 0 0 0,1 0 0 0 0,1 1 1 0 0,-1 0-1 0 0,1 0 0 0 0,1 1 0 0 0,0 0 0 0 0,0 0 1 0 0,0 1-1 0 0,6-2-2 0 0,-15 9 1 0 0,1-1 0 0 0,-1 1 0 0 0,0-1 0 0 0,1 1 0 0 0,-1 0 0 0 0,1 0 0 0 0,-1-1 0 0 0,0 1 0 0 0,1 0 0 0 0,-1 0 0 0 0,1 1 0 0 0,-1-1 0 0 0,0 0 0 0 0,1 0 0 0 0,-1 1 0 0 0,0-1 1 0 0,1 1-1 0 0,-1-1 0 0 0,0 1 0 0 0,0-1 0 0 0,1 1 0 0 0,-1 0 0 0 0,0 0 0 0 0,0-1 0 0 0,0 1 0 0 0,0 0 0 0 0,0 0 0 0 0,0 0 0 0 0,0 0 0 0 0,0 0 0 0 0,0 1 0 0 0,-1-1 0 0 0,1 0 0 0 0,0 0 0 0 0,-1 0 0 0 0,1 1 0 0 0,-1-1 1 0 0,1 0-1 0 0,-1 1-1 0 0,15 63 134 0 0,-13-52-81 0 0,25 126 169 0 0,-26-148-5742 0 0,-5-4-6617 0 0,3 10 388 0 0</inkml:trace>
  <inkml:trace contextRef="#ctx0" brushRef="#br0" timeOffset="771.358">38 687 9650 0 0,'0'0'2274'0'0,"0"0"-328"0"0,0 0-133 0 0,0 0-32 0 0,0 0-112 0 0,0 0-171 0 0,0 0-200 0 0,0 0-263 0 0,0 0-183 0 0,0 0-165 0 0,0 0-125 0 0,0 0-44 0 0,0 0-34 0 0,-3-3-31 0 0,-12-9-55 0 0,11 9-28 0 0,4 3-59 0 0,16 0 1060 0 0,353-4 538 0 0,-130 8-1729 0 0,-169 7 512 0 0,-82-30-550 0 0,-168-154-1063 0 0,150 138-1021 0 0,22 19-8203 0 0,8 12-2251 0 0</inkml:trace>
  <inkml:trace contextRef="#ctx0" brushRef="#br0" timeOffset="1321.139">3 311 4761 0 0,'0'0'2943'0'0,"0"0"-578"0"0,0 0-263 0 0,0 0-90 0 0,0 0-153 0 0,0 0-207 0 0,0 0-258 0 0,0 0-244 0 0,0 0-157 0 0,0 0-126 0 0,0 0-108 0 0,0 0-75 0 0,0 0-52 0 0,-3 0 1606 0 0,463 0 2595 0 0,-306 0-8531 0 0,-1 0-7873 0 0,-153 0-1131 0 0</inkml:trace>
  <inkml:trace contextRef="#ctx0" brushRef="#br0" timeOffset="2542.675">377 168 0 0 0,'0'0'199'0'0,"0"0"428"0"0,0 0 185 0 0,0 0 81 0 0,0 0 70 0 0,3-4 89 0 0,0 1-622 0 0,7-10 282 0 0,-7 0 2682 0 0,2-13 2160 0 0,-2-11 694 0 0,-4 35-6152 0 0,0 1 0 0 0,0-1 0 0 0,-1 0 0 0 0,1 1 0 0 0,-1-1 0 0 0,0 1 0 0 0,1 0 0 0 0,-1-1 0 0 0,0 1 0 0 0,0 0 0 0 0,0 0 0 0 0,0 0 0 0 0,0 0 0 0 0,0 0 0 0 0,0 1 0 0 0,0-1 0 0 0,0 1 0 0 0,0-1 0 0 0,0 1 0 0 0,0 0 0 0 0,0 0 0 0 0,-1 0 0 0 0,1 0 0 0 0,0 0 0 0 0,0 0 0 0 0,0 1 0 0 0,0-1 0 0 0,0 1 0 0 0,-1-1 0 0 0,1 1 0 0 0,0 0 0 0 0,0 0 0 0 0,1 0 0 0 0,-1 0 0 0 0,0 0 0 0 0,0 0 0 0 0,-1 1-96 0 0,1-1 44 0 0,0 0 0 0 0,0 0 0 0 0,1 1 0 0 0,-1-1 0 0 0,0 1 0 0 0,0-1 0 0 0,1 1 0 0 0,-1 0 0 0 0,1-1 1 0 0,-1 1-1 0 0,1 0 0 0 0,0 0 0 0 0,-1 0 0 0 0,1 0 0 0 0,0 0 0 0 0,0 0 0 0 0,1 0 0 0 0,-1 0 0 0 0,0 1 0 0 0,1-1 0 0 0,-1 0 0 0 0,1 0 0 0 0,0 1 0 0 0,0-1 1 0 0,0 0-1 0 0,0 1 0 0 0,0-1 0 0 0,0 0 0 0 0,1 0 0 0 0,-1 1 0 0 0,1-1 0 0 0,-1 0 0 0 0,1 0 0 0 0,0 0 0 0 0,0 1 0 0 0,0-1 0 0 0,0 0 0 0 0,0 0 1 0 0,1-1-1 0 0,-1 1 0 0 0,1 0 0 0 0,-1 0 0 0 0,1-1 0 0 0,-1 1 0 0 0,1-1 0 0 0,0 1 0 0 0,0-1 0 0 0,0 0 0 0 0,0 1 0 0 0,0-1 0 0 0,0 0 0 0 0,0-1 0 0 0,0 1 1 0 0,0 0-1 0 0,1 0 0 0 0,-1-1 0 0 0,0 1 0 0 0,0-1 0 0 0,1 0 0 0 0,-1 0 0 0 0,0 0 0 0 0,1 0 0 0 0,-1 0 0 0 0,0 0 0 0 0,0-1 0 0 0,1 1 0 0 0,-1-1 0 0 0,0 0 1 0 0,0 1-1 0 0,2-2-44 0 0,1-1 72 0 0,-1 1 1 0 0,1-2-1 0 0,-1 1 1 0 0,1-1-1 0 0,-1 1 1 0 0,0-1-1 0 0,0 0 1 0 0,-1 0 0 0 0,1-1-1 0 0,-1 1 1 0 0,0-1-1 0 0,0 0 1 0 0,0 0-1 0 0,-1 0 1 0 0,0 0-1 0 0,0 0 1 0 0,0 0 0 0 0,-1-1-1 0 0,1 1 1 0 0,-1-1-1 0 0,0 1 1 0 0,-1-1-1 0 0,0 1 1 0 0,0-1 0 0 0,0 0-1 0 0,0 1 1 0 0,-2-5-73 0 0,1 8 1 0 0,-1 0 1 0 0,0 0-1 0 0,0 0 1 0 0,0 1-1 0 0,-1-1 1 0 0,1 1-1 0 0,0 0 1 0 0,-1 0-1 0 0,1 0 1 0 0,-1 0-1 0 0,1 0 1 0 0,-1 0 0 0 0,1 0-1 0 0,-1 1 1 0 0,1-1-1 0 0,-1 1 1 0 0,0 0-1 0 0,1 0 1 0 0,-1 0-1 0 0,0 0 1 0 0,1 0-1 0 0,-1 1 1 0 0,1-1-1 0 0,-1 1 1 0 0,1 0-1 0 0,-1 0 1 0 0,1 0-1 0 0,-1 0 1 0 0,1 0 0 0 0,-1 0-1 0 0,1 0 1 0 0,0 1-1 0 0,0-1 1 0 0,-2 2-2 0 0,-45 57-74 0 0,48-59 75 0 0,0 0 0 0 0,1 1-1 0 0,-1-1 1 0 0,0 1-1 0 0,1-1 1 0 0,-1 1 0 0 0,1-1-1 0 0,0 1 1 0 0,-1-1 0 0 0,1 1-1 0 0,0-1 1 0 0,0 1 0 0 0,0-1-1 0 0,0 1 1 0 0,0-1 0 0 0,0 1-1 0 0,1-1 1 0 0,-1 1-1 0 0,0-1 1 0 0,1 1 0 0 0,-1-1-1 0 0,1 1 1 0 0,0-1 0 0 0,-1 1-1 0 0,1-1 1 0 0,0 0 0 0 0,0 1-1 0 0,0-1 1 0 0,0 0-1 0 0,0 0 1 0 0,0 0 0 0 0,0 0-1 0 0,0 0 1 0 0,0 0 0 0 0,1 0-1 0 0,-1 0 1 0 0,0 0 0 0 0,1-1-1 0 0,-1 1 1 0 0,0 0-1 0 0,1-1 1 0 0,-1 1 0 0 0,1-1-1 0 0,-1 0 1 0 0,1 1 0 0 0,0-1-1 0 0,0 0 23 0 0,0 0 0 0 0,0 1 0 0 0,0-1 0 0 0,0 0 0 0 0,0-1 0 0 0,0 1 0 0 0,0 0 0 0 0,0-1 0 0 0,0 1 0 0 0,0-1 0 0 0,-1 1 0 0 0,1-1 0 0 0,0 0 0 0 0,0 0 0 0 0,-1 0 0 0 0,1 0 0 0 0,0 0 0 0 0,-1 0 0 0 0,1 0 0 0 0,-1-1 0 0 0,0 1 0 0 0,1 0 0 0 0,-1-1 0 0 0,0 1 0 0 0,0-1 1 0 0,0 0-1 0 0,0 1 0 0 0,0-1 0 0 0,0 0 0 0 0,0 1 0 0 0,0-1 0 0 0,-1 0 0 0 0,1 0 0 0 0,-1 0 0 0 0,1 0 0 0 0,-1 0 0 0 0,0 0 0 0 0,0 0 0 0 0,0 0 0 0 0,0 1 0 0 0,0-1 0 0 0,0 0 0 0 0,-1 0 0 0 0,0-2-23 0 0,-11-6 162 0 0,12 10-166 0 0,-9 15-106 0 0,-10 32-35 0 0,43-77-3480 0 0,-22 25 617 0 0,-1 3-4645 0 0,0-1-5072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28 0 0 0,'0'0'731'0'0,"0"0"584"0"0,0 0 118 0 0,0 0-74 0 0,0 0-34 0 0,0 0-33 0 0,0 0-17 0 0,0 0-31 0 0,0 0-120 0 0,-7-3-73 0 0,-35-19 1725 0 0,-11 22 2891 0 0,-13 41-3700 0 0,56-35-1852 0 0,0 1 0 0 0,1 0 0 0 0,-1 1 0 0 0,1 0 0 0 0,1 1-1 0 0,0 0 1 0 0,0 0 0 0 0,1 1 0 0 0,0-1 0 0 0,0 2-1 0 0,1-1 1 0 0,1 1 0 0 0,0 0 0 0 0,0 0 0 0 0,1 0 0 0 0,0 1-1 0 0,1-1 1 0 0,1 1 0 0 0,0 0 0 0 0,0 0 0 0 0,1 10-115 0 0,1-15 23 0 0,1 1 1 0 0,0 0-1 0 0,1-1 1 0 0,-1 1-1 0 0,1-1 1 0 0,1 1-1 0 0,0-1 1 0 0,0 0-1 0 0,0 0 1 0 0,1-1-1 0 0,0 1 1 0 0,0-1-1 0 0,1 1 1 0 0,-1-1-1 0 0,2-1 1 0 0,-1 1-1 0 0,0-1 1 0 0,1 1-1 0 0,0-2 1 0 0,0 1-1 0 0,1-1 1 0 0,-1 0-1 0 0,1 0 1 0 0,0-1-1 0 0,0 0 1 0 0,0 0-1 0 0,1 0 1 0 0,-1-1-1 0 0,0 0 1 0 0,1-1-1 0 0,0 1 1 0 0,-1-2-1 0 0,1 1 1 0 0,0-1-1 0 0,5 0-22 0 0,-2 0 89 0 0,0-1 1 0 0,0 1 0 0 0,0-2 0 0 0,0 1 0 0 0,0-2 0 0 0,0 1 0 0 0,-1-1 0 0 0,1-1 0 0 0,-1 0 0 0 0,3-2-91 0 0,-2 0 67 0 0,0 1 1 0 0,0-2-1 0 0,-1 1 0 0 0,0-1 0 0 0,0-1 1 0 0,-1 0-1 0 0,0 0 0 0 0,0-1 0 0 0,-1 0 1 0 0,0-1-1 0 0,-1 1 0 0 0,0-1 1 0 0,-1-1-1 0 0,0 0 0 0 0,0 1 0 0 0,-1-2 1 0 0,0 1-1 0 0,1-8-67 0 0,-3 12 6 0 0,0 1 0 0 0,0-1 1 0 0,-1 0-1 0 0,0 0 0 0 0,0 0 0 0 0,-1 0 1 0 0,0 0-1 0 0,0 0 0 0 0,0 0 0 0 0,-1 0 1 0 0,0 0-1 0 0,-1 0 0 0 0,1 0 0 0 0,-1 0 1 0 0,-1-1-1 0 0,1 2 0 0 0,-1-1 0 0 0,-1 0 0 0 0,1 0 1 0 0,-1 1-1 0 0,0-1 0 0 0,-1 1 0 0 0,1 0 1 0 0,-1 0-1 0 0,0 0 0 0 0,-1 0 0 0 0,0 1 1 0 0,0 0-1 0 0,0 0 0 0 0,0 0 0 0 0,-1 1 1 0 0,1-1-1 0 0,-1 1 0 0 0,-5-2-6 0 0,2 2-68 0 0,0 1-1 0 0,-1 0 1 0 0,1 1-1 0 0,0 0 1 0 0,-1 0-1 0 0,1 1 1 0 0,-1 0 0 0 0,0 1-1 0 0,1 0 1 0 0,-1 1-1 0 0,1 0 1 0 0,-1 0-1 0 0,1 1 1 0 0,-1 0-1 0 0,1 1 1 0 0,0 0 0 0 0,0 0-1 0 0,-2 2 69 0 0,2-1-682 0 0,0 1 0 0 0,0 0 0 0 0,1 1 0 0 0,0 0 0 0 0,1 0 0 0 0,-1 1 0 0 0,1 0 0 0 0,0 0 0 0 0,1 1 0 0 0,0-1 0 0 0,-3 5 682 0 0,1 2-6700 0 0,0-5-4976 0 0</inkml:trace>
  <inkml:trace contextRef="#ctx0" brushRef="#br0" timeOffset="718.13">625 459 4577 0 0,'0'0'2258'0'0,"0"0"-378"0"0,0 0-73 0 0,0 0 54 0 0,0 0-78 0 0,0 0-250 0 0,0 0-326 0 0,0 0-303 0 0,0 0-130 0 0,0 0-38 0 0,0 0-21 0 0,0 0-16 0 0,15-31-34 0 0,47-94-42 0 0,-27 56 919 0 0,-17-26 926 0 0,-13 110-2450 0 0,1-1-1 0 0,0 1 1 0 0,1-1-1 0 0,0-1 1 0 0,1 1-1 0 0,0-1 1 0 0,1 0-1 0 0,1-1 1 0 0,8 8-18 0 0,-16-18 46 0 0,0 0 0 0 0,0 0 1 0 0,1 0-1 0 0,-1 0 0 0 0,1-1 1 0 0,-1 1-1 0 0,1-1 0 0 0,0 0 1 0 0,0 0-1 0 0,-1 0 0 0 0,1 0 0 0 0,0 0 1 0 0,0 0-1 0 0,0-1 0 0 0,0 0 1 0 0,0 1-1 0 0,0-1 0 0 0,0 0 1 0 0,0 0-1 0 0,0-1 0 0 0,0 1 1 0 0,0-1-1 0 0,-1 1 0 0 0,1-1 1 0 0,0 0-1 0 0,0 0 0 0 0,0 0 1 0 0,-1-1-1 0 0,1 1 0 0 0,0-1 1 0 0,-1 1-1 0 0,0-1 0 0 0,1 0 1 0 0,-1 0-1 0 0,0 0 0 0 0,0 0 1 0 0,0 0-1 0 0,1-2-46 0 0,1 1 63 0 0,7-7 77 0 0,-1 0 0 0 0,0 0-1 0 0,0-1 1 0 0,-1 0 0 0 0,-1-1 0 0 0,1 0-1 0 0,-2 0 1 0 0,0 0 0 0 0,0-1 0 0 0,-1-1-1 0 0,2-7-139 0 0,-4-41 350 0 0,-6 54-2165 0 0,2 8-539 0 0,8 5 796 0 0,-1-1-1221 0 0,1 1-4709 0 0,-4-4-4578 0 0</inkml:trace>
  <inkml:trace contextRef="#ctx0" brushRef="#br0" timeOffset="1185.733">1284 216 4073 0 0,'0'0'2989'0'0,"0"0"-1476"0"0,0 0-374 0 0,0 0 288 0 0,0 0 272 0 0,0 0 45 0 0,0 0-133 0 0,0 0-180 0 0,0 0-156 0 0,0 0-133 0 0,0 0-112 0 0,0 0-117 0 0,0 0-115 0 0,25 5-112 0 0,80 13-60 0 0,-55-22 182 0 0,-42 0-580 0 0,-2 1-140 0 0,0 0-1 0 0,0 0 1 0 0,0 0 0 0 0,-1 0 0 0 0,1-1-1 0 0,-1 0 1 0 0,0 0 0 0 0,0-1 0 0 0,0 1-1 0 0,-1-1 1 0 0,1 0 0 0 0,-1-1-1 0 0,0 1 1 0 0,-1-1 0 0 0,1 1 0 0 0,-1-1-1 0 0,0 0 1 0 0,-1 0 0 0 0,1 0-1 0 0,-1-1 1 0 0,-1 1 0 0 0,1-1 0 0 0,-1 1-1 0 0,0-1 1 0 0,0 1 0 0 0,-1-1-1 0 0,0 0 1 0 0,0 1 0 0 0,-1-1 0 0 0,0 1-1 0 0,-1-6-87 0 0,0 8-3 0 0,-1 0 0 0 0,0 1 0 0 0,0-1 0 0 0,-1 1 0 0 0,1 0 0 0 0,-1 0 0 0 0,1 0 0 0 0,-1 0 0 0 0,0 1 0 0 0,0 0-1 0 0,0-1 1 0 0,0 1 0 0 0,-1 1 0 0 0,1-1 0 0 0,0 1 0 0 0,-1 0 0 0 0,1 0 0 0 0,-1 0 0 0 0,1 0 0 0 0,-1 1 0 0 0,0 0 0 0 0,1 0 0 0 0,-1 0 0 0 0,0 0-1 0 0,1 1 1 0 0,-1 0 0 0 0,1 0 0 0 0,-1 0 0 0 0,1 0 0 0 0,0 1 0 0 0,-1 0 0 0 0,1 0 0 0 0,-1 0 3 0 0,-8 7-14 0 0,1 0 0 0 0,0 1 0 0 0,1 0-1 0 0,0 1 1 0 0,0 0 0 0 0,1 0 0 0 0,1 1 0 0 0,0 1 0 0 0,0-1 0 0 0,2 1-1 0 0,-1 1 1 0 0,2 0 0 0 0,0 0 0 0 0,0 0 0 0 0,-1 7 14 0 0,6-12 8 0 0,1 1 0 0 0,0-1 0 0 0,0 1 0 0 0,1-1 0 0 0,0 1 0 0 0,1-1 0 0 0,0 0 0 0 0,0 0 0 0 0,1 0 0 0 0,0 0 0 0 0,1 0 0 0 0,-1-1 0 0 0,2 1 0 0 0,-1-1 0 0 0,1 0 0 0 0,1 0 0 0 0,-1-1 0 0 0,2 1 0 0 0,-1-1 0 0 0,0-1 0 0 0,1 1 0 0 0,1-1 0 0 0,-1 0 0 0 0,1-1 0 0 0,0 0 0 0 0,0 0 0 0 0,0 0 0 0 0,1-1 0 0 0,-1-1 0 0 0,1 1 0 0 0,9 1-8 0 0,144 11 467 0 0,-150-16-462 0 0,25-20-1012 0 0,-26 7-8031 0 0,-9 9-3118 0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4593 0 0,'0'0'2167'0'0,"0"0"-314"0"0,0 0-17 0 0,0 0 120 0 0,0 0 89 0 0,0 0-78 0 0,0 0-312 0 0,0 0-388 0 0,0 0-330 0 0,0 0-205 0 0,0 0-107 0 0,-5 0 1760 0 0,118 0 1879 0 0,152 0-2662 0 0,-185-11-886 0 0,-43 5-1888 0 0,-35 9-3021 0 0,-28 13-1246 0 0,10-4-3076 0 0,11-8-2686 0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5801 0 0,'0'0'2607'0'0,"0"0"-195"0"0,0 0-171 0 0,0 0-83 0 0,0 0-191 0 0,0 0-320 0 0,0 0-354 0 0,0 0-357 0 0,0 0-272 0 0,0 0-117 0 0,0 0 72 0 0,0 0 95 0 0,-1 6 96 0 0,0-3-740 0 0,1-2-23 0 0,-1 0-1 0 0,1 0 1 0 0,0 0-1 0 0,0 0 0 0 0,-1 0 1 0 0,1 0-1 0 0,0 0 1 0 0,0 0-1 0 0,0 0 1 0 0,0 0-1 0 0,0 0 0 0 0,0 0 1 0 0,0 0-1 0 0,0 0 1 0 0,1 0-1 0 0,-1 0 0 0 0,0 0 1 0 0,1 0-1 0 0,-1 0 1 0 0,0 0-1 0 0,1 0 1 0 0,-1 0-1 0 0,1 0 0 0 0,0 0 1 0 0,-1 0-1 0 0,1-1 1 0 0,0 1-1 0 0,-1 0 0 0 0,1 0 1 0 0,0-1-1 0 0,0 1 1 0 0,0 0-1 0 0,0-1 0 0 0,-1 1 1 0 0,1-1-1 0 0,0 1 1 0 0,0-1-1 0 0,0 0 1 0 0,0 1-1 0 0,0-1 0 0 0,0 0 1 0 0,0 0-1 0 0,0 0 1 0 0,0 0-1 0 0,1 1-46 0 0,189-16 2810 0 0,-140 8-2753 0 0,-13 5-1107 0 0,-26 0-1732 0 0,-1-1-3310 0 0,-7 3-6216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8970 0 0,'0'0'2491'0'0,"0"0"-422"0"0,0 0-181 0 0,0 0-96 0 0,0 0-221 0 0,0 0-274 0 0,0 0-272 0 0,0 0-213 0 0,0 0-114 0 0,0 0-57 0 0,0 0-42 0 0,0 0-37 0 0,0 0-13 0 0,24-8 1655 0 0,103 1-50 0 0,165 7-1418 0 0,-166 7-582 0 0,-130-21 799 0 0,-38-49-930 0 0,-12-39-794 0 0,37 77-2016 0 0,7 19-8698 0 0,8 3-1307 0 0</inkml:trace>
  <inkml:trace contextRef="#ctx0" brushRef="#br0" timeOffset="983.949">214 75 0 0 0,'0'0'504'0'0,"0"0"1038"0"0,0 0 477 0 0,0 0 251 0 0,0 0 77 0 0,0 0-119 0 0,0 0-230 0 0,0 0-332 0 0,0 0-290 0 0,0 0-264 0 0,0 0-233 0 0,0 0-205 0 0,0 0-106 0 0,-4-1-77 0 0,2 0-417 0 0,1 0 0 0 0,-1 0 1 0 0,1 1-1 0 0,-1-1 0 0 0,0 1 1 0 0,1-1-1 0 0,-1 1 0 0 0,0 0 1 0 0,1 0-1 0 0,-1 0 0 0 0,0 0 1 0 0,1 0-1 0 0,-1 0 0 0 0,0 0 1 0 0,1 0-1 0 0,-1 1 0 0 0,0-1 1 0 0,1 1-1 0 0,-1-1 0 0 0,0 1 1 0 0,1-1-1 0 0,-1 1 0 0 0,1 0 1 0 0,-1 0-1 0 0,1 0 0 0 0,0 0 1 0 0,-2 1-75 0 0,1 0 84 0 0,-1 0 1 0 0,1 0 0 0 0,0 0-1 0 0,0 0 1 0 0,0 0 0 0 0,0 1 0 0 0,0-1-1 0 0,1 0 1 0 0,-1 1 0 0 0,1 0-1 0 0,-1-1 1 0 0,1 1 0 0 0,0 0 0 0 0,0 0-1 0 0,0 0 1 0 0,0-1 0 0 0,1 1-1 0 0,-1 0 1 0 0,1 0 0 0 0,0 0 0 0 0,0 0-1 0 0,0 0 1 0 0,0 0 0 0 0,0 0-1 0 0,1 3-84 0 0,3-4 144 0 0,0 0 0 0 0,0-1 0 0 0,0 1-1 0 0,0-1 1 0 0,0 0 0 0 0,0 0-1 0 0,1 0 1 0 0,-1 0 0 0 0,0-1 0 0 0,1 0-1 0 0,-1 0 1 0 0,0 0 0 0 0,1 0-1 0 0,-1-1 1 0 0,0 1 0 0 0,1-1 0 0 0,-1 0-1 0 0,0-1 1 0 0,0 1 0 0 0,0-1-1 0 0,1 0-143 0 0,12-7 324 0 0,-8 5-208 0 0,1 0 0 0 0,0-1 0 0 0,-1-1 1 0 0,0 1-1 0 0,-1-2 0 0 0,1 1 0 0 0,-1-1 0 0 0,0 0 1 0 0,-1-1-1 0 0,0 0 0 0 0,3-4-116 0 0,-9 11 14 0 0,0 0 0 0 0,0-1 0 0 0,0 1 0 0 0,0-1 0 0 0,0 1 0 0 0,-1-1 0 0 0,1 1 0 0 0,-1-1 0 0 0,1 0 0 0 0,-1 1 0 0 0,1-1 0 0 0,-1 0 0 0 0,0 1 0 0 0,0-1 0 0 0,0 0 0 0 0,0 1 0 0 0,0-1 0 0 0,0 0 0 0 0,0 1 0 0 0,-1-1 0 0 0,1 0 0 0 0,-1 1 0 0 0,1-1 0 0 0,-1 1 0 0 0,1-1 0 0 0,-1 0 0 0 0,0 1 0 0 0,0 0 0 0 0,0-1 0 0 0,0 1 0 0 0,0-1 0 0 0,0 1 0 0 0,0 0 0 0 0,0 0 0 0 0,-1 0 0 0 0,1 0 0 0 0,0 0 0 0 0,-1 0 0 0 0,1 0 0 0 0,-1 0 0 0 0,1 0 0 0 0,-1 1 0 0 0,1-1 0 0 0,-1 0 0 0 0,0 1 0 0 0,1 0 0 0 0,-1-1 0 0 0,0 1 0 0 0,1 0 0 0 0,-1 0 0 0 0,0 0 0 0 0,1 0 0 0 0,-1 0 0 0 0,0 0 0 0 0,1 0 0 0 0,-2 1-14 0 0,-6-2-7 0 0,-1 1 1 0 0,1 0-1 0 0,0 1 0 0 0,-1 0 0 0 0,1 1 0 0 0,0-1 1 0 0,0 2-1 0 0,0-1 0 0 0,0 2 0 0 0,0-1 0 0 0,1 1 1 0 0,0 0-1 0 0,-1 1 0 0 0,1 0 0 0 0,1 0 0 0 0,-1 0 1 0 0,1 1-1 0 0,0 1 0 0 0,0-1 0 0 0,-1 3 7 0 0,7-8 4 0 0,1 0 1 0 0,-1 0-1 0 0,1 0 0 0 0,-1 1 1 0 0,1-1-1 0 0,0 0 0 0 0,0 0 1 0 0,-1 0-1 0 0,1 0 0 0 0,0 0 0 0 0,0 1 1 0 0,0-1-1 0 0,0 0 0 0 0,1 0 1 0 0,-1 0-1 0 0,0 0 0 0 0,0 1 0 0 0,1-1 1 0 0,-1 0-1 0 0,0 0 0 0 0,1 0 1 0 0,-1 0-1 0 0,1 0 0 0 0,0 0 0 0 0,-1 0 1 0 0,1 0-1 0 0,0 0 0 0 0,0 0 1 0 0,-1-1-1 0 0,1 1 0 0 0,0 0 0 0 0,0 0 1 0 0,0-1-1 0 0,0 1 0 0 0,0 0 1 0 0,0-1-1 0 0,0 1 0 0 0,0-1 0 0 0,0 1 1 0 0,0-1-1 0 0,0 0 0 0 0,1 1 1 0 0,-1-1-1 0 0,0 0 0 0 0,0 0 0 0 0,0 0 1 0 0,0 0-1 0 0,1 0 0 0 0,-1 0 1 0 0,0 0-1 0 0,0 0 0 0 0,0-1 0 0 0,0 1 1 0 0,0 0-1 0 0,1-1 0 0 0,-1 1 1 0 0,0-1-1 0 0,0 1 0 0 0,0-1 0 0 0,0 1 1 0 0,0-1-1 0 0,0 0 0 0 0,0 1 1 0 0,-1-1-1 0 0,1 0 0 0 0,0 0 0 0 0,0 0 1 0 0,0 0-1 0 0,-1 0 0 0 0,1 0-4 0 0,-1 1 8 0 0,1 0 5 0 0,0-1-1 0 0,0 1 0 0 0,-1 0 1 0 0,1 0-1 0 0,0-1 0 0 0,-1 1 1 0 0,1 0-1 0 0,0-1 0 0 0,-1 1 1 0 0,1-1-1 0 0,0 1 0 0 0,-1-1 1 0 0,1 1-1 0 0,-1-1 0 0 0,1 0 1 0 0,-1 1-1 0 0,1-1 0 0 0,-1 0 1 0 0,0 1-1 0 0,1-1 0 0 0,-1 0 1 0 0,0 1-1 0 0,1-1 0 0 0,-1 0 1 0 0,0 0-1 0 0,0 1 0 0 0,0-1 0 0 0,0 0 1 0 0,0 0-1 0 0,1 0 0 0 0,-2 1 1 0 0,1-1-1 0 0,0 0 0 0 0,0 0 1 0 0,0 1-1 0 0,0-1 0 0 0,0 0 1 0 0,-1 0-1 0 0,1 1 0 0 0,0-1 1 0 0,0 0-1 0 0,-1 0 0 0 0,1 1 1 0 0,-1-1-1 0 0,1 0-12 0 0,-2 1-22 0 0,0-1 1 0 0,0 0-1 0 0,1 1 0 0 0,-1-1 0 0 0,0 1 0 0 0,0 0 1 0 0,0 0-1 0 0,0-1 0 0 0,1 1 0 0 0,-1 1 1 0 0,0-1-1 0 0,0 0 0 0 0,0 0 0 0 0,0 1 1 0 0,1-1-1 0 0,-1 1 0 0 0,0-1 0 0 0,0 1 0 0 0,1 0 1 0 0,-1-1-1 0 0,0 1 0 0 0,1 0 0 0 0,-1 0 1 0 0,1 1-1 0 0,-1-1 0 0 0,1 0 0 0 0,0 0 1 0 0,-1 1-1 0 0,1-1 0 0 0,0 0 0 0 0,0 1 0 0 0,0 0 1 0 0,-1 0 21 0 0,-3 11-3868 0 0,4 3-3685 0 0,1-9-5212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 0 0 0,'0'0'2395'0'0,"0"0"-325"0"0,0 0-147 0 0,0 0-51 0 0,0 0-73 0 0,0 0-111 0 0,0 0-224 0 0,0 0-277 0 0,0 0-268 0 0,0 0-225 0 0,0 0-155 0 0,0 0-115 0 0,0 0-37 0 0,18 10 2058 0 0,108-9 1599 0 0,10-5-1606 0 0,-158 20-1614 0 0,-113 47-545 0 0,88-46-246 0 0,-119 46 278 0 0,-108 21-311 0 0,275-83 4 0 0,-1-1 0 0 0,1 1-1 0 0,-1-1 1 0 0,1 1 0 0 0,-1-1 0 0 0,0 1-1 0 0,1-1 1 0 0,-1 1 0 0 0,0-1 0 0 0,1 1-1 0 0,-1-1 1 0 0,0 1 0 0 0,0 0 0 0 0,0-1-1 0 0,1 1 1 0 0,-1 0 0 0 0,0-1-1 0 0,0 1 1 0 0,0 0 0 0 0,0-1 0 0 0,0 1-1 0 0,0-1 1 0 0,0 1 0 0 0,0 0 0 0 0,-1-1-1 0 0,1 1 1 0 0,0 0 0 0 0,0-1 0 0 0,0 1-1 0 0,-1-1 1 0 0,1 1 0 0 0,0-1-1 0 0,-1 1 1 0 0,1 0 0 0 0,0-1 0 0 0,-1 1-1 0 0,1-1 1 0 0,-1 0 0 0 0,1 1 0 0 0,-1-1-1 0 0,1 1 1 0 0,-1-1 0 0 0,1 0 0 0 0,-1 1-1 0 0,0-1 1 0 0,1 0 0 0 0,-1 1 0 0 0,1-1-1 0 0,-1 0 1 0 0,0 0 0 0 0,1 0-1 0 0,-1 0 1 0 0,1 0 0 0 0,-1 0 0 0 0,0 0-1 0 0,1 0 1 0 0,-1 0 0 0 0,0 0 0 0 0,1 0-1 0 0,-1 0-3 0 0,16 5 64 0 0,0 0-1 0 0,0-1 1 0 0,1-1-1 0 0,-1-1 1 0 0,1 0-1 0 0,0-1 1 0 0,0 0-1 0 0,0-2 1 0 0,0 0-1 0 0,0 0-63 0 0,32-1 135 0 0,237-1 326 0 0,-237 13-399 0 0,-49-7-49 0 0,1 0 0 0 0,-1 0 0 0 0,0 0 0 0 0,0 0 0 0 0,-1 0 0 0 0,1 0 0 0 0,0 0 0 0 0,-1 0 0 0 0,0-1 0 0 0,1 1 0 0 0,-1-1 0 0 0,0 1 0 0 0,0-1 0 0 0,-1 0 0 0 0,1 0 0 0 0,0 0 0 0 0,-1 0 0 0 0,1 0 0 0 0,-1 0 0 0 0,-1 0-13 0 0,-4 5 29 0 0,-39 32 33 0 0,-2-2-1 0 0,-2-2 1 0 0,-54 26-62 0 0,61-34-29 0 0,-225 131 85 0 0,134-69-83 0 0,136-87 29 0 0,0-1 0 0 0,0 0 0 0 0,0 1 0 0 0,0-1 0 0 0,0 0 0 0 0,1 0 1 0 0,-1 0-1 0 0,0 0 0 0 0,1 0 0 0 0,-1 0 0 0 0,0-1 0 0 0,1 1 0 0 0,-1 0 0 0 0,1-1 0 0 0,0 1 0 0 0,-1-1 0 0 0,1 0 0 0 0,-1 1 0 0 0,1-1 0 0 0,0 0 0 0 0,-1 0 0 0 0,1 0 0 0 0,0 0 0 0 0,-1 0 0 0 0,1 0 0 0 0,-1-1 0 0 0,1 1 0 0 0,0 0 0 0 0,-1-1 0 0 0,1 1 0 0 0,0-1-2 0 0,9 2 0 0 0,318-3 513 0 0,-42-19-192 0 0,-281 19-5012 0 0,5-2-340 0 0,-6 2-3778 0 0,-3-1-3283 0 0</inkml:trace>
  <inkml:trace contextRef="#ctx0" brushRef="#br0" timeOffset="1037.989">891 822 200 0 0,'0'0'4208'0'0,"0"0"-2112"0"0,0 0-706 0 0,0 0 123 0 0,0 0 210 0 0,0 0 123 0 0,0 0-74 0 0,0 0-283 0 0,0 0-302 0 0,0 0-176 0 0,0 0-69 0 0,0 0-12 0 0,-2 2 29 0 0,-3 3 2477 0 0,13-23-1371 0 0,1-8-1649 0 0,1 0 1 0 0,1 1-1 0 0,2 0 0 0 0,0 1 1 0 0,12-16-417 0 0,0 3 100 0 0,0 1 0 0 0,2 1 0 0 0,2 2 0 0 0,1 1 0 0 0,1 1 0 0 0,17-11-100 0 0,64-32 44 0 0,-95 70-11 0 0,-16 4-33 0 0,10 19-8 0 0,-2 180 164 0 0,-15-52-161 0 0,18-144-195 0 0,1-14 209 0 0,-1-1-1 0 0,0 0 1 0 0,0-1-1 0 0,-1 0 1 0 0,-1 0-1 0 0,0-1 1 0 0,-1-1 0 0 0,5-10-9 0 0,8-12-60 0 0,0 2 49 0 0,1 0-1 0 0,1 2 1 0 0,2 1-1 0 0,1 1 1 0 0,1 2-1 0 0,2 0 1 0 0,1 2-1 0 0,5-1 12 0 0,31-20-60 0 0,-67 47 78 0 0,0 1 3 0 0,0 0-10 0 0,0 24-46 0 0,-68 172 228 0 0,58-163-167 0 0,1 0 0 0 0,3 1 0 0 0,0-1 0 0 0,2 1 0 0 0,2 0 0 0 0,1 27-26 0 0,10-35-534 0 0,-4-23-3410 0 0,1-2-3822 0 0,-4-1-4415 0 0</inkml:trace>
  <inkml:trace contextRef="#ctx0" brushRef="#br0" timeOffset="1333.043">1923 796 13179 0 0,'0'0'3565'0'0,"0"0"-2105"0"0,0 0-648 0 0,0 0 90 0 0,0 0 107 0 0,0 0 34 0 0,0 0-155 0 0,0 0-300 0 0,0 0-234 0 0,0 0-137 0 0,0 0-72 0 0,0 0-27 0 0,0 0-27 0 0,-7 16-22 0 0,-43 97 86 0 0,45-104-163 0 0,3-7-4030 0 0,2-2-4266 0 0,0 0-3109 0 0</inkml:trace>
  <inkml:trace contextRef="#ctx0" brushRef="#br0" timeOffset="1740.765">2006 399 9962 0 0,'0'0'3213'0'0,"0"0"-1073"0"0,0 0-387 0 0,0 0-56 0 0,0 0-126 0 0,0 0-225 0 0,0 0-314 0 0,0 0-264 0 0,0 0-196 0 0,0 0-110 0 0,0 0-94 0 0,0 0-55 0 0,-3-4-15 0 0,2 4-278 0 0,0-1 0 0 0,1 0 0 0 0,-1 1 0 0 0,1-1 0 0 0,-1 0 0 0 0,0 1 0 0 0,1-1 0 0 0,-1 1 0 0 0,0-1 0 0 0,0 1 0 0 0,1-1 0 0 0,-1 1 0 0 0,0 0 0 0 0,0-1 0 0 0,0 1 0 0 0,0 0 0 0 0,1 0-1 0 0,-1-1 1 0 0,0 1 0 0 0,0 0 0 0 0,0 0 0 0 0,0 0 0 0 0,0 0 0 0 0,0 0 0 0 0,0 0 0 0 0,1 0 0 0 0,-1 1 0 0 0,0-1 0 0 0,0 0 0 0 0,0 0 0 0 0,0 1 0 0 0,1-1 0 0 0,-1 1 0 0 0,0-1 0 0 0,0 0 0 0 0,0 1 0 0 0,1-1 0 0 0,-1 1 0 0 0,0 0 0 0 0,1-1 0 0 0,-1 1 0 0 0,1 0 0 0 0,-1-1 0 0 0,0 1 0 0 0,1 0 0 0 0,-1 0 0 0 0,1-1 0 0 0,0 1 0 0 0,-1 0 0 0 0,1 0 0 0 0,0 0 0 0 0,-1 0 0 0 0,1-1 0 0 0,0 1 0 0 0,0 0 0 0 0,0 0 0 0 0,0 0 0 0 0,0 0 0 0 0,0 0 0 0 0,0 0 0 0 0,0 0 0 0 0,0-1 0 0 0,0 1 0 0 0,1 1-20 0 0,0-5 36 0 0,7-13 1028 0 0,-15 17-447 0 0,6 3-1746 0 0,7-1-6457 0 0,-4-2 4302 0 0,2 2-9319 0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51 172 10914 0 0,'0'0'2912'0'0,"0"0"-943"0"0,0 0-402 0 0,0 0-129 0 0,0 0-134 0 0,0 0-210 0 0,0 0-266 0 0,0 0-240 0 0,0 0-154 0 0,0 0-121 0 0,0 0-58 0 0,0 0 25 0 0,0 0-7 0 0,-5 9 9 0 0,-34 115 843 0 0,34-35-419 0 0,4 0 0 0 0,8 71-706 0 0,-6-127 597 0 0,16-85 874 0 0,-8 25-1342 0 0,30-92 250 0 0,5 1-1 0 0,46-83-378 0 0,-86 191 4 0 0,1 0 0 0 0,0 0 0 0 0,0 1 0 0 0,1 0 0 0 0,0 0 0 0 0,1 1 0 0 0,0-1 0 0 0,0 1 0 0 0,1 1 0 0 0,0 0 0 0 0,0 0 0 0 0,1 0-1 0 0,-1 1 1 0 0,2 0 0 0 0,-1 1 0 0 0,1 0 0 0 0,-1 0 0 0 0,1 1 0 0 0,3 0-4 0 0,1 0 5 0 0,-12 3 0 0 0,0 0-1 0 0,1-1 0 0 0,-1 1 1 0 0,1 0-1 0 0,-1 0 1 0 0,1 1-1 0 0,-1-1 0 0 0,1 0 1 0 0,-1 1-1 0 0,1 0 1 0 0,0-1-1 0 0,-1 1 0 0 0,1 0 1 0 0,0 0-1 0 0,-1 1 0 0 0,1-1 1 0 0,0 0-1 0 0,-1 1 1 0 0,1 0-1 0 0,-1 0 0 0 0,1-1 1 0 0,-1 1-1 0 0,1 1 1 0 0,-1-1-1 0 0,0 0 0 0 0,1 1 1 0 0,-1-1-1 0 0,0 1 0 0 0,0 0 1 0 0,0-1-1 0 0,0 1 1 0 0,-1 0-1 0 0,1 0 0 0 0,0 0 1 0 0,0 2-5 0 0,5 28-38 0 0,-1 0 1 0 0,-2 0-1 0 0,-2 0 1 0 0,-1 1-1 0 0,-1-1 1 0 0,-2 8 37 0 0,1-12-2256 0 0,1-41-1246 0 0,0 4-2915 0 0,0 1-5638 0 0</inkml:trace>
  <inkml:trace contextRef="#ctx0" brushRef="#br0" timeOffset="3320.431">303 772 0 0 0,'0'0'819'0'0,"0"0"537"0"0,0 0 187 0 0,0 0-4 0 0,0 0-51 0 0,0 0-86 0 0,0 0-86 0 0,0 0-81 0 0,0 0-125 0 0,14-8-114 0 0,44-27-92 0 0,-34 27 1477 0 0,-24 8-1582 0 0,0 0 22 0 0,0 0 11 0 0,0 0 2 0 0,0 0-27 0 0,0 0-37 0 0,0 0-31 0 0,0 0-53 0 0,-11 13 947 0 0,-30 29-437 0 0,-29 50-168 0 0,68-89-1003 0 0,0 1 1 0 0,0-1-1 0 0,0 1 1 0 0,0 0 0 0 0,0-1-1 0 0,1 1 1 0 0,-1 0 0 0 0,1 0-1 0 0,0 0 1 0 0,0 0-1 0 0,1 0 1 0 0,-1 0 0 0 0,1 0-1 0 0,0 1 1 0 0,0-1-1 0 0,0 0 1 0 0,1 0 0 0 0,-1 0-1 0 0,1 0 1 0 0,0 0-1 0 0,0 0 1 0 0,1 0 0 0 0,-1 0-1 0 0,1 0 1 0 0,0-1 0 0 0,0 1-1 0 0,0-1 1 0 0,0 1-1 0 0,1-1 1 0 0,-1 0 0 0 0,1 1-1 0 0,0-1 1 0 0,0-1-1 0 0,0 1 1 0 0,0 0 0 0 0,1-1-1 0 0,-1 0 1 0 0,0 1-1 0 0,4 0-25 0 0,-2-2 52 0 0,-1 0-28 0 0,-1 0 1 0 0,1 0-1 0 0,-1-1 0 0 0,1 1 0 0 0,-1-1 0 0 0,1 1 1 0 0,-1-1-1 0 0,1 0 0 0 0,-1-1 0 0 0,1 1 1 0 0,-1-1-1 0 0,1 1 0 0 0,-1-1 0 0 0,1 0 1 0 0,-1 0-1 0 0,0-1 0 0 0,1 1 0 0 0,-1-1 1 0 0,2-1-25 0 0,1-13-2135 0 0,-6 4-3646 0 0,-1 3-2848 0 0,1 6-2571 0 0</inkml:trace>
  <inkml:trace contextRef="#ctx0" brushRef="#br0" timeOffset="3824.322">526 592 3737 0 0,'0'0'2571'0'0,"0"0"-348"0"0,0 0-80 0 0,0 0 106 0 0,0 0-75 0 0,0 0-259 0 0,0 0-399 0 0,0 0-384 0 0,0 0-246 0 0,0 0-126 0 0,0 0-83 0 0,0 0-110 0 0,0 0-91 0 0,1-3-72 0 0,-1 3-359 0 0,0-1 0 0 0,0 0-1 0 0,0 0 1 0 0,0 0 0 0 0,0 0-1 0 0,0 0 1 0 0,0 1 0 0 0,0-1-1 0 0,-1 0 1 0 0,1 0 0 0 0,0 0-1 0 0,0 1 1 0 0,-1-1 0 0 0,1 0-1 0 0,0 0 1 0 0,-1 1 0 0 0,1-1-1 0 0,-1 0 1 0 0,1 1 0 0 0,-1-1-1 0 0,1 0 1 0 0,-1 1 0 0 0,1-1-1 0 0,-1 1 1 0 0,0-1 0 0 0,1 1-1 0 0,-1-1 1 0 0,0 1 0 0 0,0-1-1 0 0,1 1 1 0 0,-1 0-1 0 0,0-1 1 0 0,0 1 0 0 0,0 0-1 0 0,1 0 1 0 0,-1-1 0 0 0,0 1-1 0 0,0 0 1 0 0,0 0 0 0 0,0 0-1 0 0,1 0 1 0 0,-1 0 0 0 0,0 0-1 0 0,0 1 1 0 0,0-1 0 0 0,0 0-1 0 0,1 0 1 0 0,-1 1 0 0 0,0-1-1 0 0,0 0 1 0 0,1 1 0 0 0,-1-1-1 0 0,0 1-44 0 0,-2-1-60 0 0,-9 3 492 0 0,25-11 107 0 0,25-20 178 0 0,-54 35-500 0 0,27-7-2543 0 0,-5 0-3519 0 0,-1 0-6400 0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5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2593 0 0,'0'0'3754'0'0,"0"0"-1346"0"0,0 0-718 0 0,0 0-76 0 0,0 0 67 0 0,0 0-6 0 0,0 0-164 0 0,0 0-294 0 0,0 0-315 0 0,0 0-253 0 0,0 0-119 0 0,6 9 654 0 0,-4-6 1985 0 0,7 8 329 0 0,40 6-2479 0 0,187-13 323 0 0,-140-7-941 0 0,-98 2-733 0 0,-2-1-4469 0 0,-3 5-7336 0 0,5 0 34 0 0</inkml:trace>
  <inkml:trace contextRef="#ctx0" brushRef="#br0" timeOffset="454.855">28 412 8386 0 0,'0'0'3038'0'0,"0"0"-955"0"0,0 0-409 0 0,0 0-21 0 0,0 0-48 0 0,0 0-146 0 0,0 0-279 0 0,0 0-307 0 0,0 0-222 0 0,0 0-120 0 0,0 0-55 0 0,0 0-19 0 0,0 0 18 0 0,11 2 3212 0 0,19 1-2818 0 0,144-9 470 0 0,-54-4-1581 0 0,-126 17 15 0 0,1-1-3313 0 0,1-4-8597 0 0,4-2 240 0 0</inkml:trace>
  <inkml:trace contextRef="#ctx0" brushRef="#br0" timeOffset="1444.946">193 26 2529 0 0,'0'0'1575'0'0,"0"0"-52"0"0,0 0 102 0 0,0 0 232 0 0,0 0 83 0 0,0 0-58 0 0,0 0-189 0 0,0 0-267 0 0,0 0-211 0 0,0 0-163 0 0,0 0-128 0 0,0 0-74 0 0,-2-6-58 0 0,-1-1-123 0 0,-2-5-777 0 0,1 15 7782 0 0,35 48-6990 0 0,-18-33-606 0 0,1-1 0 0 0,1 0 0 0 0,0-1-1 0 0,1-1 1 0 0,1 0 0 0 0,0-1-1 0 0,1-1 1 0 0,0-1 0 0 0,1 0-1 0 0,0-2 1 0 0,19 8-78 0 0,6 11 122 0 0,-67 5 507 0 0,-110 112-529 0 0,-15 27 7 0 0,132-154-55 0 0,33-51-6559 0 0,-9 24 1097 0 0,-4 0-7010 0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3161 0 0,'0'0'1984'0'0,"0"0"-112"0"0,0 0 56 0 0,0 0 113 0 0,0 0 22 0 0,0 0-193 0 0,0 0-361 0 0,0 0-320 0 0,0 0-178 0 0,0 0-99 0 0,0 0-49 0 0,0 0-21 0 0,0 0-38 0 0,1-4 5273 0 0,304-11-4875 0 0,-27 11-566 0 0,-293 1 336 0 0,-24-48-904 0 0,-19-57-83 0 0,44 85-21 0 0,-1-1-614 0 0,7 10-3442 0 0,8 13 791 0 0,0 1-3788 0 0,0 0-5395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0 0 0,'0'0'982'0'0,"0"0"130"0"0,0 0 100 0 0,0 0 90 0 0,0 0 51 0 0,0 0 56 0 0,0 0 79 0 0,0 0 43 0 0,0 0-24 0 0,0 0-67 0 0,-1-4-98 0 0,-7-13-77 0 0,-5 8 5783 0 0,8 7-6213 0 0,12 2 4380 0 0,14-2-3815 0 0,12 0-1644 0 0,295-5 1060 0 0,-189 3-1891 0 0,-133 18-3876 0 0,0-8-428 0 0,-1-4-6883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2697 0 0,'0'0'2983'0'0,"0"0"-664"0"0,0 0-355 0 0,0 0-48 0 0,0 0-31 0 0,0 0-107 0 0,0 0-242 0 0,0 0-261 0 0,0 0-220 0 0,0 0-195 0 0,0 0-105 0 0,-1-7-39 0 0,1-49 1317 0 0,14 11-1416 0 0,2 1 0 0 0,3 1 1 0 0,1 1-1 0 0,2 1 0 0 0,1 0 0 0 0,3 2 1 0 0,8-9-618 0 0,-4 6 170 0 0,-14 18-87 0 0,1 1 0 0 0,0 1 0 0 0,2 0 0 0 0,1 2 0 0 0,12-10-83 0 0,-33 30 3 0 0,1 1 0 0 0,0-1-1 0 0,0 1 1 0 0,0-1 0 0 0,-1 1 0 0 0,1-1-1 0 0,0 1 1 0 0,0-1 0 0 0,0 1-1 0 0,0 0 1 0 0,0-1 0 0 0,0 1 0 0 0,0-1-1 0 0,0 1 1 0 0,0-1 0 0 0,0 1 0 0 0,0 0-1 0 0,0-1 1 0 0,0 1 0 0 0,1-1-1 0 0,-1 1 1 0 0,0-1 0 0 0,0 1 0 0 0,1-1-1 0 0,-1 1 1 0 0,0-1 0 0 0,1 1 0 0 0,-1-1-1 0 0,0 1 1 0 0,1-1 0 0 0,-1 0 0 0 0,1 1-1 0 0,-1-1 1 0 0,1 0 0 0 0,-1 1-1 0 0,1-1 1 0 0,-1 0 0 0 0,1 1 0 0 0,-1-1-1 0 0,1 0 1 0 0,-1 0 0 0 0,1 0 0 0 0,-1 0-1 0 0,1 1 1 0 0,-1-1 0 0 0,1 0-1 0 0,0 0 1 0 0,-1 0 0 0 0,1 0 0 0 0,-1 0-1 0 0,1 0 1 0 0,-1-1 0 0 0,1 1 0 0 0,-1 0-1 0 0,1 0 1 0 0,0 0 0 0 0,-1 0-1 0 0,1-1 1 0 0,-1 1 0 0 0,1 0 0 0 0,-1 0-1 0 0,1-1 1 0 0,-1 1 0 0 0,1 0 0 0 0,-1-1-1 0 0,0 1 1 0 0,1-1 0 0 0,-1 1 0 0 0,1-1-4 0 0,0 12 48 0 0,13 300 189 0 0,-14-261-196 0 0,-17 71-25 0 0,17-121-11 0 0,0 0 1 0 0,-1-1-1 0 0,1 1 0 0 0,0 0 1 0 0,0 0-1 0 0,-1 0 1 0 0,1 0-1 0 0,0 0 1 0 0,0-1-1 0 0,-1 1 1 0 0,1 0-1 0 0,0 0 1 0 0,-1 0-1 0 0,1 0 1 0 0,0 0-1 0 0,0 0 1 0 0,-1 0-1 0 0,1 0 1 0 0,0 0-1 0 0,-1 0 1 0 0,1 0-1 0 0,0 0 1 0 0,-1 0-1 0 0,1 0 1 0 0,0 0-1 0 0,0 0 0 0 0,-1 0 1 0 0,1 1-1 0 0,0-1 1 0 0,0 0-1 0 0,-1 0 1 0 0,1 0-1 0 0,0 0 1 0 0,0 0-1 0 0,-1 1 1 0 0,1-1-1 0 0,0 0 1 0 0,0 0-1 0 0,0 1 1 0 0,-1-1-1 0 0,1 0 1 0 0,0 0-1 0 0,0 1 1 0 0,0-1-5 0 0,-3-31-3 0 0,7 9-6 0 0,1 0-1 0 0,1 0 1 0 0,1 1-1 0 0,0 0 1 0 0,2 1-1 0 0,1 0 1 0 0,0 0-1 0 0,1 1 1 0 0,1 0-1 0 0,1 1 1 0 0,1 0-1 0 0,0 1 1 0 0,2 1-1 0 0,5-5 10 0 0,-7 5 4 0 0,133-132-24 0 0,-107 130 23 0 0,-34 43-87 0 0,-5 172 182 0 0,-7-84-56 0 0,13 11-8 0 0,-12-106-2057 0 0,2-17-2191 0 0,-2-1-3400 0 0,3 0-4044 0 0</inkml:trace>
  <inkml:trace contextRef="#ctx0" brushRef="#br0" timeOffset="1139.572">932 0 13555 0 0,'0'0'2090'0'0,"0"0"-547"0"0,0 0-168 0 0,0 0-31 0 0,0 0-102 0 0,0 0-194 0 0,0 0-271 0 0,0 0-253 0 0,0 0-133 0 0,0 0-48 0 0,0 0 72 0 0,0 0 63 0 0,0 0 50 0 0,3 7 17 0 0,8 13-69 0 0,14 28 98 0 0,-1 2 1 0 0,-3 0 0 0 0,-2 1 0 0 0,-2 1 0 0 0,6 35-575 0 0,15 104 210 0 0,-22-129-187 0 0,-3-53 135 0 0,-1-37-35 0 0,-6 11-99 0 0,107-289 128 0 0,-45 174-80 0 0,-28 62-68 0 0,-37 58-838 0 0,-4 10-4806 0 0,-2 8-7078 0 0,2-6 1596 0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69 443 1760 0 0,'0'0'2065'0'0,"0"0"-237"0"0,0 0-85 0 0,0 0 76 0 0,0 0 50 0 0,0 0-110 0 0,0 0-196 0 0,0 0-259 0 0,0 0-244 0 0,0 0-130 0 0,0 0-95 0 0,0 0-74 0 0,-6 6 5870 0 0,6-5-6384 0 0,0-1-2 0 0,0 0-8 0 0,0 0 5 0 0,0 0-21 0 0,0 0-31 0 0,0 0-16 0 0,0 0-8 0 0,0 0 6 0 0,0 0-4 0 0,0 0-8 0 0,25 4 1747 0 0,201-4-562 0 0,-120-4-954 0 0,-106 4-374 0 0,0 0 3 0 0,0 0-36 0 0,0 0-12 0 0,0 0 10 0 0,0 0 6 0 0,0 0 20 0 0,0 0 10 0 0,0 0-23 0 0,0 0 28 0 0,0 0 2 0 0,0 0-18 0 0,0 0 14 0 0,-47-2-6107 0 0,36 7 3715 0 0,3 0-2928 0 0,-1 2-6588 0 0</inkml:trace>
  <inkml:trace contextRef="#ctx0" brushRef="#br0" timeOffset="307.827">0 686 10362 0 0,'0'0'3714'0'0,"0"0"-1585"0"0,0 0-714 0 0,0 0-50 0 0,0 0 41 0 0,0 0 20 0 0,0 0-153 0 0,0 0-267 0 0,0 0-227 0 0,0 0-141 0 0,0 0-12 0 0,0 0-5 0 0,0 0 1 0 0,7 2-47 0 0,93 10 1290 0 0,82-16-754 0 0,-165 2-1563 0 0,14-4 187 0 0,-18-7-9853 0 0,-11 13-2210 0 0</inkml:trace>
  <inkml:trace contextRef="#ctx0" brushRef="#br0" timeOffset="1737.307">1164 38 4145 0 0,'0'0'2379'0'0,"0"0"-768"0"0,0 0-337 0 0,0 0 34 0 0,0 0 103 0 0,0 0 55 0 0,0 0-94 0 0,0 0-208 0 0,0 0-234 0 0,0 0-186 0 0,0 0-109 0 0,0 0-81 0 0,15-2-63 0 0,63-4 709 0 0,-77 6-848 0 0,-1 0-6 0 0,0 0-29 0 0,-6 22 4622 0 0,-90 27-4286 0 0,-165 61-51 0 0,199-78-152 0 0,58-17-136 0 0,6-11-286 0 0,0 1-1 0 0,0-1 1 0 0,1 0 0 0 0,0 0 0 0 0,0 0 0 0 0,0 0 0 0 0,0-1 0 0 0,0 1-1 0 0,1-1 1 0 0,0 0 0 0 0,0 0 0 0 0,0 0 0 0 0,0 0 0 0 0,0-1-1 0 0,0 1 1 0 0,1-1 0 0 0,-1 0 0 0 0,1-1 0 0 0,-1 1 0 0 0,1-1-1 0 0,0 0 1 0 0,-1 0 0 0 0,1 0 0 0 0,2-1-28 0 0,282 59 552 0 0,-287-58-546 0 0,0 1 0 0 0,0 0 0 0 0,-1 0 1 0 0,1 0-1 0 0,-1 0 0 0 0,0 0 0 0 0,1 0 0 0 0,-1 0 0 0 0,0 0 0 0 0,0 0 0 0 0,-1 1 1 0 0,1-1-1 0 0,0 0 0 0 0,-1 1 0 0 0,1-1 0 0 0,-1 0 0 0 0,0 1 0 0 0,0-1 0 0 0,0 1 1 0 0,0-1-1 0 0,0 0 0 0 0,0 1 0 0 0,-1-1 0 0 0,1 1 0 0 0,-1-1 0 0 0,1 0 0 0 0,-1 0 0 0 0,0 1 1 0 0,0-1-1 0 0,0 0 0 0 0,-1 0 0 0 0,1 0 0 0 0,0 0 0 0 0,-1 0 0 0 0,1 0 0 0 0,-1 0 1 0 0,0-1-1 0 0,1 1 0 0 0,-1 0 0 0 0,0-1 0 0 0,0 1 0 0 0,0-1 0 0 0,0 0 0 0 0,0 0-6 0 0,-135 99 168 0 0,-108 55-77 0 0,-40 51-60 0 0,282-204-31 0 0,0 1-1 0 0,0-1 1 0 0,1 1 0 0 0,-1 0-1 0 0,1 0 1 0 0,-1 0 0 0 0,1 0 0 0 0,0 0-1 0 0,0 0 1 0 0,0 1 0 0 0,0-1-1 0 0,1 0 1 0 0,-1 1 0 0 0,1 0-1 0 0,0-1 1 0 0,0 1 0 0 0,0 0 0 0 0,1 0-1 0 0,-1-1 1 0 0,1 1 0 0 0,0 0-1 0 0,0 0 1 0 0,1 0 0 0 0,65 8 132 0 0,418-60 499 0 0,-416 45-507 0 0,-68 3-116 0 0,0 0 4 0 0,0 0-8 0 0,0 0-63 0 0,0 0 23 0 0,0 0 4 0 0,0 0-5 0 0,-5 0-1153 0 0,4 0-9836 0 0,5 0-1013 0 0</inkml:trace>
  <inkml:trace contextRef="#ctx0" brushRef="#br0" timeOffset="2671.287">1232 1002 0 0 0,'0'0'1191'0'0,"0"0"125"0"0,0 0 190 0 0,0 0 144 0 0,0 0 3 0 0,0 0-70 0 0,0 0-86 0 0,0 0-70 0 0,0 0 2 0 0,0 0-1 0 0,0 0-49 0 0,0 0-64 0 0,-4 7 789 0 0,2-7 3593 0 0,3-11-5423 0 0,-1 1 1 0 0,1-1 0 0 0,1 1-1 0 0,0-1 1 0 0,1 1-1 0 0,0 0 1 0 0,0 0 0 0 0,1 0-1 0 0,0 0 1 0 0,1 1-1 0 0,0-1 1 0 0,1 0-275 0 0,16-23 112 0 0,2 0 1 0 0,1 2-1 0 0,2 0 1 0 0,0 2-1 0 0,2 1 1 0 0,2 1-1 0 0,12-7-112 0 0,40-32 108 0 0,-79 96-172 0 0,1 200 172 0 0,7-188-84 0 0,-11-41-23 0 0,-1-1 0 0 0,0 1 0 0 0,1 0 0 0 0,-1-1 0 0 0,1 1 0 0 0,-1-1 0 0 0,1 1 0 0 0,-1-1 0 0 0,1 1 0 0 0,-1-1 0 0 0,1 0 0 0 0,-1 1 0 0 0,1-1 0 0 0,0 0 0 0 0,-1 1 0 0 0,1-1 0 0 0,-1 0 0 0 0,1 0 0 0 0,0 0 0 0 0,-1 1 0 0 0,1-1 0 0 0,0 0 0 0 0,-1 0 0 0 0,1 0 0 0 0,0 0 0 0 0,0 0 0 0 0,-1 0 0 0 0,1 0 0 0 0,0-1 0 0 0,-1 1 0 0 0,1 0 0 0 0,0 0 0 0 0,-1 0 0 0 0,1-1 0 0 0,-1 1 0 0 0,1 0 0 0 0,0-1 0 0 0,-1 1 0 0 0,1 0 0 0 0,-1-1 0 0 0,1 1 0 0 0,-1-1 0 0 0,1 1 0 0 0,-1-1 0 0 0,1 1 0 0 0,-1-1 0 0 0,0 1 0 0 0,1-1 0 0 0,-1 0 0 0 0,1 1 0 0 0,-1-1 0 0 0,0 1 0 0 0,0-1 0 0 0,0 0 0 0 0,1 1 0 0 0,-1-2-1 0 0,124-175 116 0 0,-100 134-116 0 0,2 1 0 0 0,2 1 0 0 0,1 1 0 0 0,5-2 0 0 0,-24 30 37 0 0,-4 5-65 0 0,-8 22-26 0 0,-31 154 199 0 0,13-60-77 0 0,-1 57 32 0 0,21-147-4268 0 0,16-1-9092 0 0,-15-18 1055 0 0</inkml:trace>
  <inkml:trace contextRef="#ctx0" brushRef="#br0" timeOffset="3019.539">2106 932 16700 0 0,'0'0'1372'0'0,"0"0"-440"0"0,0 0 3 0 0,0 0 121 0 0,0 0 23 0 0,0 0-151 0 0,0 0-281 0 0,0 0-272 0 0,0 0-104 0 0,0 0-5 0 0,0 0 24 0 0,0 0 19 0 0,0 0-16 0 0,-1 11-15 0 0,-19 81 431 0 0,2-44-426 0 0,18-49-389 0 0,0 1 0 0 0,0 0 0 0 0,0 0 0 0 0,-1 0 0 0 0,1-1 0 0 0,0 1 0 0 0,0 0 0 0 0,0 0 1 0 0,0-1-1 0 0,0 1 0 0 0,0 0 0 0 0,0 0 0 0 0,0 0 0 0 0,0-1 0 0 0,0 1 0 0 0,-1 0 0 0 0,1 0 0 0 0,0 0 0 0 0,0 0 0 0 0,0-1 0 0 0,0 1 0 0 0,0 0 0 0 0,-1 0 0 0 0,1 0 0 0 0,0 0 0 0 0,0 0 1 0 0,0 0-1 0 0,-1 0 0 0 0,1-1 0 0 0,0 1 0 0 0,0 0 0 0 0,0 0 0 0 0,-1 0 0 0 0,1 0 0 0 0,0 0 0 0 0,0 0 0 0 0,-1 0 0 0 0,1 0 0 0 0,0 0 0 0 0,0 0 0 0 0,0 0 0 0 0,-1 0 0 0 0,1 0 0 0 0,0 0 0 0 0,0 0 106 0 0,-1-12-7923 0 0,1 8-3460 0 0</inkml:trace>
  <inkml:trace contextRef="#ctx0" brushRef="#br0" timeOffset="3448.147">2158 605 8482 0 0,'0'0'3927'0'0,"0"0"-1810"0"0,0 0-722 0 0,0 0 18 0 0,0 0 53 0 0,0 0-72 0 0,0 0-214 0 0,0 0-325 0 0,0 0-238 0 0,0 0-119 0 0,0 0-100 0 0,0 0-19 0 0,-2-8 2775 0 0,14-11-1891 0 0,-44 38-1058 0 0,32-19-170 0 0,0 0-43 0 0,0 0-17 0 0,0 0 37 0 0,0 0 1 0 0,0 0-12 0 0,0 0 18 0 0,0 0-14 0 0,0 0-55 0 0,0 0 50 0 0,0 0-8 0 0,0 0-38 0 0,0 0-55 0 0,0 0-60 0 0,0 0-99 0 0,0 0-150 0 0,7 5-6855 0 0,-5-3-1607 0 0,0-1-2750 0 0</inkml:trace>
  <inkml:trace contextRef="#ctx0" brushRef="#br0" timeOffset="5356.75">2197 535 1488 0 0,'0'0'4708'0'0,"0"0"-2749"0"0,0 0-1348 0 0,0 0-276 0 0,0 0 181 0 0,0 0 403 0 0,0 0 321 0 0,0 0 176 0 0,0 0 30 0 0,0 0-94 0 0,0 0-93 0 0,0 0-103 0 0,0 0-110 0 0,15 3-166 0 0,49 12-118 0 0,-61-15-663 0 0,1 1 0 0 0,-1-1 0 0 0,1 0 0 0 0,-1 0 0 0 0,1 0 0 0 0,-1 0 0 0 0,1-1 0 0 0,-1 1 0 0 0,0-1 0 0 0,1 0 0 0 0,-1 0 0 0 0,0 0 0 0 0,1 0 0 0 0,-1-1 0 0 0,0 1 0 0 0,0-1 0 0 0,0 0 0 0 0,0 0 0 0 0,1-1-99 0 0,4-3 268 0 0,0 1-16 0 0,0 0-1 0 0,-1 0 0 0 0,0-1 0 0 0,0 0 1 0 0,-1-1-1 0 0,0 0 0 0 0,0 0 1 0 0,0 0-1 0 0,-1-1 0 0 0,0 1 0 0 0,0-1 1 0 0,2-8-252 0 0,-5 56 646 0 0,-17 248-488 0 0,27-93-97 0 0,22-60-9 0 0,-32-130-161 0 0,5 12 492 0 0,-1-28 253 0 0,43-146-224 0 0,-34 119-326 0 0,105-208 197 0 0,-6-34-191 0 0,-103 258-56 0 0,-11 22-29 0 0,0 0-27 0 0,0 0-8 0 0,0 0 8 0 0,0 0-11 0 0,0 0-34 0 0,0 0-30 0 0,-4 19-581 0 0,-6 22-2611 0 0,8-27-1300 0 0,0-1-4475 0 0,2-5-2068 0 0</inkml:trace>
  <inkml:trace contextRef="#ctx0" brushRef="#br0" timeOffset="6227">2865 954 3065 0 0,'0'0'2626'0'0,"0"0"-558"0"0,0 0-170 0 0,0 0 154 0 0,0 0 97 0 0,0 0-117 0 0,0 0-360 0 0,0 0-455 0 0,0 0-385 0 0,0 0-247 0 0,0 0-109 0 0,0 0-27 0 0,0 0 21 0 0,0 4 54 0 0,-20 129 3022 0 0,7-59-2836 0 0,49-83-1477 0 0,-21-21-2738 0 0,-9 9-7736 0 0,-4 14 383 0 0</inkml:trace>
  <inkml:trace contextRef="#ctx0" brushRef="#br0" timeOffset="6659.036">2986 664 9474 0 0,'0'0'2195'0'0,"0"0"-488"0"0,0 0-190 0 0,0 0-36 0 0,0 0-113 0 0,0 0-193 0 0,0 0-285 0 0,0 0-219 0 0,0 0-111 0 0,0 0-80 0 0,0 0-39 0 0,0 0 3 0 0,-3-7 1894 0 0,3 6-2314 0 0,-2 2 1763 0 0,-55 31-1432 0 0,55-32-3572 0 0,5 0-6051 0 0,-2 0-2425 0 0</inkml:trace>
  <inkml:trace contextRef="#ctx0" brushRef="#br0" timeOffset="7771.452">2211 273 5601 0 0,'0'0'2757'0'0,"0"0"-537"0"0,0 0-285 0 0,0 0-42 0 0,0 0-17 0 0,0 0-138 0 0,0 0-234 0 0,0 0-274 0 0,0 0-250 0 0,0 0-181 0 0,0 0-112 0 0,0 0-94 0 0,0 0-54 0 0,-2-1-40 0 0,-2-5 2071 0 0,5 6-2456 0 0,-1 0 1 0 0,21 0 682 0 0,320-36 894 0 0,-68 24-332 0 0,-284-6-1012 0 0,-59-122-282 0 0,50 89-798 0 0,14 45 560 0 0,5 4-4120 0 0,0 2-6271 0 0,1 0-2173 0 0</inkml:trace>
  <inkml:trace contextRef="#ctx0" brushRef="#br0" timeOffset="9112.882">2119 686 0 0 0,'0'0'795'0'0,"0"0"537"0"0,0 0 191 0 0,0 0 3 0 0,0 0-86 0 0,0 0-110 0 0,0 0-139 0 0,0 0-148 0 0,0 0-133 0 0,0 0-87 0 0,0 0-20 0 0,1 2 4622 0 0,2 7 103 0 0,6-27-4502 0 0,19-19-577 0 0,-49 60-2887 0 0,10-15-2523 0 0,2-3-4242 0 0,4-5 661 0 0</inkml:trace>
  <inkml:trace contextRef="#ctx0" brushRef="#br0" timeOffset="9770.914">2162 649 0 0 0,'0'0'264'0'0,"0"0"264"0"0,0 0 96 0 0,0 0 6 0 0,0 0-17 0 0,0 0-58 0 0,0 0-171 0 0,0 0-168 0 0,0 0-160 0 0,0 0-163 0 0,0 0-175 0 0,0 0-188 0 0,0 0-180 0 0,0-3-173 0 0,-1 2 634 0 0,1 1 157 0 0,0 0 1 0 0,0 0-1 0 0,-1 0 1 0 0,1 0 0 0 0,0 0-1 0 0,0 1 1 0 0,-1-1 0 0 0,1 0-1 0 0,0 0 1 0 0,0 0 0 0 0,-1 0-1 0 0,1 0 1 0 0,0 0 0 0 0,0 0-1 0 0,-1 0 1 0 0,1 0-1 0 0,0 0 1 0 0,0 0 0 0 0,0 0-1 0 0,-1-1 1 0 0,1 1 0 0 0,0 0-1 0 0,0 0 1 0 0,-1 0 0 0 0,1 0-1 0 0,0 0 1 0 0,0 0-1 0 0,0 0 1 0 0,-1-1 0 0 0,1 1-1 0 0,0 0 1 0 0,0 0 0 0 0,0 0-1 0 0,0-1 1 0 0,-1 1 0 0 0,1 0-1 0 0,0 0 1 0 0,0 0-1 0 0,0-1 1 0 0,0 1 0 0 0,0 0-1 0 0,0 0 1 0 0,0-1 31 0 0,-1 4 10575 0 0,5-20-3794 0 0,-4 17-6177 0 0,0 0-67 0 0,0 0-58 0 0,0 0-32 0 0,0 0-32 0 0,0 0-31 0 0,0 0-20 0 0,0 0-84 0 0,-16 3 160 0 0,11 1-471 0 0,3-2 1040 0 0,17-11 75 0 0,-2 14 299 0 0,-12 4-4001 0 0,1 3-8474 0 0,-1-9 51 0 0</inkml:trace>
  <inkml:trace contextRef="#ctx0" brushRef="#br0" timeOffset="10541.058">2114 884 0 0 0,'0'0'811'0'0,"0"0"280"0"0,0 0 116 0 0,0 0-16 0 0,0 0-70 0 0,0 0-66 0 0,0 0-32 0 0,0 0 8 0 0,0 0 37 0 0,0 0 22 0 0,0 0-17 0 0,1-4-46 0 0,6-13-45 0 0,-5 21 7203 0 0,2 32-6592 0 0,-38 104 195 0 0,34-100-1449 0 0,0-40-321 0 0,30 4 928 0 0,31-23-179 0 0,-37 12-587 0 0,-24 7-197 0 0,0 0 9 0 0,0 0 6 0 0,0 0-15 0 0,0 0 24 0 0,0 0 2 0 0,0 0-1 0 0,0 0-4 0 0,0 0-20 0 0,0 0-28 0 0,0 0-37 0 0,0 0-21 0 0,1-12-6088 0 0,0 9-3705 0 0,1 0-1347 0 0</inkml:trace>
  <inkml:trace contextRef="#ctx0" brushRef="#br0" timeOffset="11503.483">2147 675 0 0 0,'0'0'641'0'0,"0"0"586"0"0,0 0 454 0 0,0 0 287 0 0,0 0 73 0 0,0 0-146 0 0,0 0-247 0 0,0 0-222 0 0,0 0-169 0 0,0 0-106 0 0,0 0-47 0 0,2-5-58 0 0,3-4-825 0 0,-2 3 1117 0 0,-2 4 2916 0 0,-21 12-2885 0 0,20-9-1265 0 0,0-1 13 0 0,0 0-14 0 0,0 0-2 0 0,0 0-5 0 0,0 0-9 0 0,0 0-9 0 0,0 0 16 0 0,0 0 3 0 0,0 0-21 0 0,0 0-15 0 0,0 0-21 0 0,0 0-16 0 0,0 0 16 0 0,0 0 15 0 0,0 0-15 0 0,0 0 11 0 0,23-16 798 0 0,-2-7-13 0 0,-18 17-96 0 0,-15 14-529 0 0,-14 21-176 0 0,26-29-16 0 0,0 1-1 0 0,0 1-6 0 0,0-1-29 0 0,0-1 33 0 0,0 0-4 0 0,0 0 3 0 0,4-2 27 0 0,-1 1 0 0 0,1-1 1 0 0,-1 0-1 0 0,1 0 0 0 0,-1 0 0 0 0,0 0 1 0 0,0-1-1 0 0,0 1 0 0 0,0-1 0 0 0,-1 0 1 0 0,1 0-1 0 0,-1 0 0 0 0,1 0 1 0 0,-1 0-1 0 0,0 0 0 0 0,0-1 0 0 0,-1 1 1 0 0,1-1-1 0 0,-1 0 0 0 0,1-1-42 0 0,-2 4 7 0 0,-1-1-1 0 0,0 1 0 0 0,1 0 1 0 0,-1-1-1 0 0,0 1 0 0 0,0 0 1 0 0,0 0-1 0 0,0 0 1 0 0,0-1-1 0 0,0 1 0 0 0,0 0 1 0 0,0 0-1 0 0,0 1 1 0 0,0-1-1 0 0,-1 0 0 0 0,1 0 1 0 0,0 1-1 0 0,-1-1 0 0 0,1 0 1 0 0,0 1-1 0 0,-1-1 1 0 0,1 1-1 0 0,-1 0 0 0 0,1 0 1 0 0,-1-1-1 0 0,1 1 0 0 0,-1 0 1 0 0,1 0-1 0 0,-1 0 1 0 0,1 0-1 0 0,0 1 0 0 0,-1-1 1 0 0,1 0-1 0 0,-1 1 0 0 0,1-1 1 0 0,-1 1-1 0 0,0 0-6 0 0,-54 25-89 0 0,101-15 250 0 0,-36-22-258 0 0,-10 11-135 0 0,-3 6-4993 0 0,1-1-4852 0 0,3-5-2402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6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1,'-33'95,"5"1,3 1,-4 61,2 69,-24 90,49-204,8-89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5 557 1464 0 0,'0'0'2782'0'0,"0"0"-617"0"0,0 0-228 0 0,0 0 171 0 0,0 0 131 0 0,0 0-143 0 0,0 0-353 0 0,0 0-456 0 0,0 0-312 0 0,0 0-103 0 0,0 0-93 0 0,-1-3-112 0 0,-3 8 4004 0 0,11 89-4074 0 0,-6-87-563 0 0,1 5 2 0 0,0-1-1 0 0,0 1 1 0 0,1-1 0 0 0,0 1 0 0 0,1-1 0 0 0,0 0 0 0 0,1 0 0 0 0,0 0 0 0 0,1-1 0 0 0,0 0 0 0 0,1 0 0 0 0,4 5-36 0 0,-8-14 41 0 0,1 1 0 0 0,0-1 1 0 0,-1 0-1 0 0,1 0 0 0 0,0 0 0 0 0,0 0 0 0 0,-1-1 1 0 0,1 0-1 0 0,0 0 0 0 0,0 0 0 0 0,0 0 0 0 0,0 0 1 0 0,0-1-1 0 0,-1 1 0 0 0,1-1 0 0 0,0 0 0 0 0,-1 0 1 0 0,1-1-1 0 0,0 1 0 0 0,-1-1 0 0 0,1 0 0 0 0,-1 1 1 0 0,0-2-1 0 0,0 1 0 0 0,0 0 0 0 0,0-1 0 0 0,2-1-41 0 0,20-16 101 0 0,-1-1 1 0 0,0-1-1 0 0,-1-2 0 0 0,-2 0 0 0 0,0-1 0 0 0,-2-1-101 0 0,-8 37-157 0 0,29 63 191 0 0,23 2-29 0 0,-60-74 2 0 0,-1 0 0 0 0,0-1-1 0 0,1 1 1 0 0,-1 0 0 0 0,1-1-1 0 0,-1 0 1 0 0,1 0 0 0 0,0 1 0 0 0,-1-1-1 0 0,1-1 1 0 0,0 1 0 0 0,0 0 0 0 0,0-1-1 0 0,0 0 1 0 0,0 1 0 0 0,0-1 0 0 0,0 0-1 0 0,0 0 1 0 0,0-1 0 0 0,-1 1-1 0 0,1-1 1 0 0,0 1 0 0 0,0-1 0 0 0,0 0-1 0 0,0 0 1 0 0,-1 0 0 0 0,1-1 0 0 0,-1 1-1 0 0,1-1 1 0 0,-1 1 0 0 0,1-1-1 0 0,1-1-6 0 0,7-6 90 0 0,0 0 0 0 0,0-1 0 0 0,-1 0 0 0 0,0-1-1 0 0,-1 0 1 0 0,0-1 0 0 0,0 0 0 0 0,-2 0-1 0 0,1 0 1 0 0,-2-1 0 0 0,0 0 0 0 0,0-1-1 0 0,1-8-89 0 0,-4-22 138 0 0,-15 44-5972 0 0,7 0 397 0 0,4 0 1743 0 0,1 0-8492 0 0</inkml:trace>
  <inkml:trace contextRef="#ctx0" brushRef="#br0" timeOffset="652.863">894 1 12323 0 0,'0'0'1160'0'0,"0"0"-283"0"0,0 0-3 0 0,0 0 225 0 0,0 0 192 0 0,0 0 42 0 0,0 0-215 0 0,0 0-369 0 0,0 0-231 0 0,0 0-65 0 0,0 0 130 0 0,0 0 121 0 0,0 0 43 0 0,0 7-23 0 0,2 357 3133 0 0,13-83-3546 0 0,-15-153-160 0 0,0-127-148 0 0,1 0 0 0 0,-1 0 0 0 0,0 0 1 0 0,0-1-1 0 0,1 1 0 0 0,-1 0 0 0 0,1 0 1 0 0,-1-1-1 0 0,1 1 0 0 0,-1 0 0 0 0,1 0 1 0 0,-1-1-1 0 0,1 1 0 0 0,-1-1 0 0 0,1 1 1 0 0,0-1-1 0 0,-1 1 0 0 0,1-1 0 0 0,0 1 1 0 0,0-1-1 0 0,-1 1 0 0 0,1-1 0 0 0,0 0 1 0 0,0 1-1 0 0,0-1 0 0 0,0 0 0 0 0,-1 0 1 0 0,1 0-1 0 0,0 0 0 0 0,0 0 0 0 0,0 0 1 0 0,0 0-1 0 0,0 0 0 0 0,-1 0 0 0 0,1 0 1 0 0,0 0-1 0 0,0 0 0 0 0,0-1 0 0 0,0 1 1 0 0,-1 0-1 0 0,1-1 0 0 0,0 1 0 0 0,0 0 1 0 0,-1-1-1 0 0,1 1 0 0 0,0-1 0 0 0,-1 1 0 0 0,1-1 1 0 0,0 0-1 0 0,-1 1 0 0 0,1-1 0 0 0,-1 0-3 0 0,42-30 261 0 0,148-165-14 0 0,-153 176-238 0 0,-37 50-16 0 0,-9 142 187 0 0,34-135-133 0 0,-25-37-47 0 0,1-8-3016 0 0,2-10-7596 0 0,-1 11-1400 0 0</inkml:trace>
  <inkml:trace contextRef="#ctx0" brushRef="#br0" timeOffset="1452.368">1397 693 3537 0 0,'0'0'2206'0'0,"0"0"-822"0"0,0 0 65 0 0,0 0 360 0 0,0 0 139 0 0,0 0-103 0 0,0 0-228 0 0,0 0-224 0 0,0 0-161 0 0,0 0-140 0 0,0 0-124 0 0,0 0-123 0 0,0 0-135 0 0,33-2-105 0 0,102-6-79 0 0,-77-7 388 0 0,-50 7-579 0 0,-5 5-245 0 0,1-1 1 0 0,-1 1-1 0 0,0-1 1 0 0,0 0-1 0 0,0 0 1 0 0,-1 0-1 0 0,1 0 1 0 0,-1 0-1 0 0,0-1 1 0 0,0 1-1 0 0,-1-1 1 0 0,1 1-1 0 0,-1-1 1 0 0,0 0-1 0 0,0 1 1 0 0,0-1-1 0 0,-1 0 1 0 0,0 0-1 0 0,0 1 1 0 0,0-1-1 0 0,-1 0 1 0 0,1 0-1 0 0,-1 1 1 0 0,0-2-91 0 0,-1 3-5 0 0,0-1 0 0 0,-1 1 0 0 0,1 0 0 0 0,-1 0 0 0 0,1 0 0 0 0,-1 0 0 0 0,0 1 0 0 0,0-1 0 0 0,0 1 0 0 0,-1 0 0 0 0,1 0 0 0 0,0 0 0 0 0,-1 0 0 0 0,1 0 0 0 0,-1 1 0 0 0,0-1 0 0 0,0 1 0 0 0,1 0 0 0 0,-1 0 0 0 0,0 1 0 0 0,0-1 0 0 0,0 1 0 0 0,0 0 0 0 0,0 0 0 0 0,0 0 0 0 0,0 0-1 0 0,0 1 1 0 0,1 0 0 0 0,-1 0 0 0 0,0 0 0 0 0,0 0 0 0 0,0 0 0 0 0,1 1 0 0 0,-1-1 0 0 0,1 1 0 0 0,-1 0 0 0 0,1 0 0 0 0,-3 3 5 0 0,-1 1-12 0 0,-1 0 0 0 0,1 1-1 0 0,0-1 1 0 0,0 2 0 0 0,1-1 0 0 0,0 1-1 0 0,0 0 1 0 0,0 0 0 0 0,2 1-1 0 0,-1 0 1 0 0,1-1 0 0 0,0 2 0 0 0,0-1-1 0 0,1 0 1 0 0,1 1 0 0 0,0-1-1 0 0,0 1 1 0 0,1 0 0 0 0,0 0-1 0 0,0-1 1 0 0,1 1 0 0 0,1 0 0 0 0,1 10 12 0 0,0-14 4 0 0,1 0 0 0 0,0 0 0 0 0,0 0 0 0 0,1 0 0 0 0,-1-1 0 0 0,1 1 0 0 0,1-1 0 0 0,-1 0 0 0 0,1 0 0 0 0,0 0 0 0 0,0-1 0 0 0,0 0 0 0 0,1 0 0 0 0,-1 0 0 0 0,1-1 0 0 0,0 1 0 0 0,0-1 0 0 0,0-1 1 0 0,1 1-1 0 0,-1-1 0 0 0,0 0 0 0 0,1-1 0 0 0,0 1 0 0 0,-1-1 0 0 0,1-1 0 0 0,0 1 0 0 0,0-1 0 0 0,4-1-4 0 0,0 1 33 0 0,0 0 0 0 0,0-1 0 0 0,0 0 0 0 0,0-1 1 0 0,0 0-1 0 0,0-1 0 0 0,-1 0 0 0 0,1 0 0 0 0,-1-1 0 0 0,0-1 0 0 0,0 0 1 0 0,0 0-1 0 0,0-1-33 0 0,217-160 897 0 0,-205 148-841 0 0,-2-1 0 0 0,0-1 0 0 0,-1 0 0 0 0,-1-2-1 0 0,-2 0 1 0 0,0-1 0 0 0,7-13-56 0 0,-11-27 368 0 0,-15 62-363 0 0,0 0 1 0 0,1-1-1 0 0,-1 1 0 0 0,0 1 1 0 0,0-1-1 0 0,0 0 0 0 0,0 1 1 0 0,0-1-1 0 0,1 1 0 0 0,-1 0 1 0 0,0 0-1 0 0,0 0 0 0 0,0 1 1 0 0,0-1-1 0 0,0 0 0 0 0,0 1 1 0 0,0 0-1 0 0,1 0 0 0 0,-1 0 1 0 0,0 0-1 0 0,0 0 0 0 0,0 1-5 0 0,-4 2-13 0 0,-3 0 0 0 0,0 1 1 0 0,0 0 0 0 0,1 1 0 0 0,-1 0-1 0 0,1 0 1 0 0,1 1 0 0 0,-1 0-1 0 0,1 1 1 0 0,1 0 0 0 0,-1 0 0 0 0,1 1-1 0 0,1 0 1 0 0,-6 9 12 0 0,11-17-5 0 0,1 0-1 0 0,0 0 1 0 0,0 0 0 0 0,0 0-1 0 0,0 0 1 0 0,0 1 0 0 0,0-1-1 0 0,0 0 1 0 0,0 0 0 0 0,0 0-1 0 0,1 0 1 0 0,-1 0-1 0 0,0 1 1 0 0,1-1 0 0 0,-1 0-1 0 0,1 0 1 0 0,-1 0 0 0 0,1 0-1 0 0,-1 0 1 0 0,1 0 0 0 0,0 0-1 0 0,-1 0 1 0 0,1-1 0 0 0,0 1-1 0 0,0 0 1 0 0,0 0 0 0 0,0 0-1 0 0,0-1 1 0 0,0 1-1 0 0,0-1 1 0 0,0 1 0 0 0,0-1-1 0 0,0 1 1 0 0,0-1 0 0 0,0 1-1 0 0,0-1 1 0 0,0 0 0 0 0,1 0-1 0 0,-1 0 1 0 0,0 1 0 0 0,0-1 5 0 0,52 6 35 0 0,111-6 21 0 0,-162 0-53 0 0,0 1-1 0 0,-1-1 1 0 0,1 0 0 0 0,0 1-1 0 0,-1-1 1 0 0,1 1-1 0 0,-1 0 1 0 0,1 0 0 0 0,-1-1-1 0 0,1 1 1 0 0,-1 0 0 0 0,0 0-1 0 0,1 0 1 0 0,-1 1-1 0 0,0-1 1 0 0,0 0 0 0 0,0 0-1 0 0,0 1 1 0 0,0-1 0 0 0,0 0-1 0 0,0 1 1 0 0,0-1 0 0 0,-1 1-1 0 0,1-1 1 0 0,0 1-1 0 0,-1 0 1 0 0,1-1 0 0 0,-1 1-1 0 0,0-1 1 0 0,1 1 0 0 0,-1 0-1 0 0,0-1 1 0 0,0 1-1 0 0,0 0 1 0 0,0-1 0 0 0,-1 1-1 0 0,1 0-2 0 0,-12 66 147 0 0,-12 23-243 0 0,52-93-3303 0 0,-23-5 481 0 0,-4 4 52 0 0,1 1-4088 0 0,-1-1-4899 0 0</inkml:trace>
  <inkml:trace contextRef="#ctx0" brushRef="#br0" timeOffset="1992.753">2391 689 1352 0 0,'0'0'1343'0'0,"0"0"38"0"0,0 0 211 0 0,0 0 216 0 0,0 0 47 0 0,0 0-42 0 0,0 0-100 0 0,0 0-107 0 0,0 0-126 0 0,0 0-142 0 0,0 0-95 0 0,0 0-120 0 0,0 0-87 0 0,29 5-69 0 0,91 13-96 0 0,-63-27 265 0 0,-47 3-797 0 0,7-3-30 0 0,0-1 0 0 0,-1 0 0 0 0,0-1 0 0 0,-1 0 0 0 0,0-2 0 0 0,-1 1 1 0 0,0-2-1 0 0,-1 0 0 0 0,0-1-309 0 0,-11 13 15 0 0,-1 0 1 0 0,1-1-1 0 0,0 1 1 0 0,-1-1 0 0 0,0 0-1 0 0,1 1 1 0 0,-1-1-1 0 0,0 0 1 0 0,0 0 0 0 0,-1 0-1 0 0,1 0 1 0 0,0 0-1 0 0,-1 1 1 0 0,0-1 0 0 0,0 0-1 0 0,0 0 1 0 0,0 0-1 0 0,0 0 1 0 0,-1 0-1 0 0,1 0 1 0 0,-1 0 0 0 0,0 0-1 0 0,0 0 1 0 0,0 0-1 0 0,0 1 1 0 0,0-1 0 0 0,0 0-1 0 0,-1 1 1 0 0,0-1-1 0 0,1 1 1 0 0,-1-1 0 0 0,0 1-1 0 0,0 0 1 0 0,0 0-1 0 0,0 0 1 0 0,-1 0-1 0 0,1 0 1 0 0,-1 1 0 0 0,1-1-1 0 0,-1 0 1 0 0,1 1-1 0 0,-1 0 1 0 0,0 0 0 0 0,0 0-1 0 0,1 0 1 0 0,-1 0-1 0 0,0 0 1 0 0,0 1-16 0 0,-8-1-7 0 0,0 0 1 0 0,1 1-1 0 0,-1 0 1 0 0,1 1-1 0 0,-1 0 1 0 0,0 1-1 0 0,1 0 1 0 0,0 1-1 0 0,-1 0 1 0 0,1 0-1 0 0,1 1 1 0 0,-1 0-1 0 0,0 1 1 0 0,1 0-1 0 0,0 1 1 0 0,0 0-1 0 0,1 0 1 0 0,-1 1-1 0 0,1 0 1 0 0,1 0-1 0 0,-1 1 1 0 0,1 0-1 0 0,1 0 1 0 0,0 1-1 0 0,0 0 1 0 0,-4 7 6 0 0,8-11 2 0 0,0 0 1 0 0,0 0-1 0 0,0 0 1 0 0,1 1-1 0 0,0-1 1 0 0,0 0-1 0 0,0 0 1 0 0,1 1-1 0 0,0-1 1 0 0,0 1 0 0 0,0-1-1 0 0,0 0 1 0 0,1 1-1 0 0,0-1 1 0 0,0 0-1 0 0,1 1 1 0 0,-1-1-1 0 0,1 0 1 0 0,0 0-1 0 0,0 0 1 0 0,1-1 0 0 0,0 1-1 0 0,0 0 1 0 0,0-1-1 0 0,0 0 1 0 0,0 1-1 0 0,1-2 1 0 0,0 1-1 0 0,0 0 1 0 0,0-1-1 0 0,0 1 1 0 0,1-1 0 0 0,2 1-3 0 0,20 11 154 0 0,0-2 1 0 0,1 0-1 0 0,0-2 1 0 0,1-1 0 0 0,0-2-1 0 0,1 0 1 0 0,0-2 0 0 0,25 1-155 0 0,-11 1 258 0 0,22-1 39 0 0,-65-7-278 0 0,-1 0-5 0 0,0 0 16 0 0,0 0 10 0 0,0 0 6 0 0,0 0-3 0 0,0 0-20 0 0,0 0-7 0 0,-19-13-1474 0 0,7 5-3364 0 0,10 7-625 0 0,0-2-6513 0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1464 0 0,'0'0'2339'0'0,"0"0"-401"0"0,0 0-187 0 0,0 0 68 0 0,0 0 91 0 0,0 0-51 0 0,0 0-145 0 0,0 0-307 0 0,0 0-316 0 0,0 0-164 0 0,0 0-69 0 0,0 0-33 0 0,0 0-12 0 0,3-11-50 0 0,9-38-76 0 0,30-14 1589 0 0,-32 54-1940 0 0,-5 3-182 0 0,1 0 1 0 0,0 0-1 0 0,0 1 0 0 0,1 0 0 0 0,-1 0 0 0 0,1 0 1 0 0,0 1-1 0 0,1 0 0 0 0,-1 0 0 0 0,1 1 0 0 0,-1 0 1 0 0,1 0-1 0 0,0 1 0 0 0,0 0 0 0 0,0 1 0 0 0,8-1-154 0 0,-12 4 34 0 0,0 0 0 0 0,0 0-1 0 0,0 0 1 0 0,-1 1-1 0 0,1 0 1 0 0,-1 0 0 0 0,1 0-1 0 0,-1 0 1 0 0,0 1-1 0 0,0-1 1 0 0,0 1-1 0 0,-1 0 1 0 0,1-1 0 0 0,-1 1-1 0 0,0 0 1 0 0,0 1-1 0 0,-1-1 1 0 0,1 0 0 0 0,-1 0-1 0 0,0 1 1 0 0,0-1-1 0 0,0 2-33 0 0,5 22 70 0 0,-2 1-1 0 0,-1-1 0 0 0,-1 1 0 0 0,-2-1 0 0 0,-1 1 1 0 0,-1 0-1 0 0,-1-1 0 0 0,-1 0 0 0 0,-2 0 1 0 0,-1 0-1 0 0,-1 0 0 0 0,-5 7-69 0 0,2 3 40 0 0,-3-1-1 0 0,-1-1 1 0 0,-1 0-1 0 0,-2-1 1 0 0,-7 7-40 0 0,25-42 8 0 0,1-1 0 0 0,-1 1 0 0 0,0 0 0 0 0,0 0 0 0 0,0-1 0 0 0,0 1 0 0 0,0 0 0 0 0,0-1 1 0 0,0 1-1 0 0,0 0 0 0 0,0-1 0 0 0,0 1 0 0 0,0 0 0 0 0,0 0 0 0 0,0-1 0 0 0,-1 1 1 0 0,1 0-1 0 0,0-1 0 0 0,0 1 0 0 0,0 0 0 0 0,0 0 0 0 0,0-1 0 0 0,-1 1 0 0 0,1 0 0 0 0,0 0 1 0 0,0 0-1 0 0,0-1 0 0 0,-1 1 0 0 0,1 0 0 0 0,0 0 0 0 0,0 0 0 0 0,-1-1 0 0 0,1 1 1 0 0,0 0-1 0 0,0 0 0 0 0,-1 0 0 0 0,1 0 0 0 0,0 0 0 0 0,-1 0 0 0 0,1 0 0 0 0,0 0 0 0 0,-1 0 1 0 0,1 0-1 0 0,0 0 0 0 0,0 0 0 0 0,-1 0 0 0 0,1 0 0 0 0,0 0 0 0 0,-1 0 0 0 0,1 0 0 0 0,0 0 1 0 0,-1 0-1 0 0,1 0 0 0 0,0 0 0 0 0,0 0 0 0 0,-1 1 0 0 0,1-1 0 0 0,0 0 0 0 0,0 0 1 0 0,-1 0-1 0 0,1 0 0 0 0,0 1-8 0 0,-2-32-16 0 0,2 29 34 0 0,3-17-20 0 0,0 0 0 0 0,1 0 1 0 0,1 0-1 0 0,1 1 0 0 0,0 0 0 0 0,2 0 0 0 0,0 1 0 0 0,0-1 1 0 0,2 2-1 0 0,0-1 0 0 0,1 2 2 0 0,11-19-9 0 0,2 1 0 0 0,1 1-1 0 0,1 1 1 0 0,2 1 0 0 0,1 2 0 0 0,1 1 0 0 0,1 1-1 0 0,2 2 1 0 0,5-2 9 0 0,-38 26 0 0 0,7-6 0 0 0,0 2 0 0 0,0-1 1 0 0,0 1-1 0 0,0 0 0 0 0,1 0 0 0 0,0 1 0 0 0,-1 0 0 0 0,1 0 0 0 0,0 1 0 0 0,1 0 0 0 0,-1 1 0 0 0,0-1 0 0 0,1 2 1 0 0,-1-1-1 0 0,7 1 0 0 0,-2 43-32 0 0,-14-25 49 0 0,-2 0 0 0 0,0 0 0 0 0,-1-1 0 0 0,0 0 0 0 0,-2 1 0 0 0,0-2 1 0 0,-1 1-1 0 0,0-1 0 0 0,-2 0-17 0 0,-33 94-20 0 0,27 11 15 0 0,35-133-66 0 0,49-69 87 0 0,4 3 0 0 0,3 3 0 0 0,14-5-16 0 0,1 20-44 0 0,-89 61 47 0 0,-1 1 1 0 0,1-1-1 0 0,-1 1 0 0 0,1-1 0 0 0,-1 1 0 0 0,0 0 0 0 0,0 0 0 0 0,0-1 0 0 0,0 1 1 0 0,0 0-1 0 0,0 0 0 0 0,0 0 0 0 0,-1 0 0 0 0,1 0 0 0 0,0 0 0 0 0,-1 0 1 0 0,0 0-1 0 0,0 0 0 0 0,1 1 0 0 0,-1-1 0 0 0,0 0 0 0 0,-1 0 0 0 0,1 0 0 0 0,0 0 1 0 0,-1 0-1 0 0,1 0 0 0 0,-1 0 0 0 0,1 0 0 0 0,-1 0 0 0 0,-1 1-3 0 0,2-1 2 0 0,-26 115 65 0 0,-4 46 44 0 0,30-72-114 0 0,0-90-24 0 0,0-1-17 0 0,0 0-37 0 0,0 0-30 0 0,0 0-79 0 0,0 0-98 0 0,0 0-143 0 0,16-12-4457 0 0,-11 8-2752 0 0,0-2-4520 0 0</inkml:trace>
  <inkml:trace contextRef="#ctx0" brushRef="#br0" timeOffset="430.924">1127 538 3825 0 0,'0'0'2044'0'0,"0"0"-354"0"0,0 0 258 0 0,0 0 305 0 0,0 0 15 0 0,0 0-181 0 0,0 0-317 0 0,0 0-347 0 0,0 0-255 0 0,0 0-179 0 0,0 0-97 0 0,31-1-87 0 0,98-5-70 0 0,-62-13 511 0 0,-57 16-1119 0 0,0-2 1 0 0,-1 1-1 0 0,1-1 1 0 0,-1-1-1 0 0,0 0 1 0 0,0 0 0 0 0,-1-1-1 0 0,0 0 1 0 0,0 0-1 0 0,-1-1 1 0 0,1 1-1 0 0,-2-2 1 0 0,1 1-1 0 0,-1-1 1 0 0,-1 0-1 0 0,1-1 1 0 0,-1 1 0 0 0,-1-1-1 0 0,0 0 1 0 0,0 0-1 0 0,-1 0 1 0 0,-1-1-1 0 0,0 1 1 0 0,0-1-1 0 0,0-5-127 0 0,-2 14 10 0 0,-1 0-1 0 0,1-1 1 0 0,-1 1-1 0 0,0-1 1 0 0,0 1-1 0 0,0 0 1 0 0,0 0-1 0 0,0 0 1 0 0,0-1-1 0 0,0 1 0 0 0,-1 0 1 0 0,1 0-1 0 0,-1 1 1 0 0,1-1-1 0 0,-1 0 1 0 0,0 0-1 0 0,0 1 1 0 0,0-1-1 0 0,0 1 1 0 0,0 0-1 0 0,0-1 0 0 0,0 1 1 0 0,0 0-1 0 0,-1 0 1 0 0,1 0-1 0 0,0 1 1 0 0,-1-1-1 0 0,1 1 1 0 0,0-1-1 0 0,-1 1 1 0 0,1 0-1 0 0,-1 0 0 0 0,1 0 1 0 0,-2 0-10 0 0,-84 17-34 0 0,72-8 34 0 0,0 1-1 0 0,0 0 0 0 0,1 2 0 0 0,1 0 0 0 0,0 0 0 0 0,1 1 0 0 0,0 1 0 0 0,1 0 0 0 0,0 1 0 0 0,1 0 0 0 0,1 0 0 0 0,0 2 0 0 0,2-1 0 0 0,0 1 0 0 0,0 0 0 0 0,2 1 0 0 0,-4 13 1 0 0,8-25 4 0 0,1-1-1 0 0,0 1 0 0 0,0-1 0 0 0,0 1 0 0 0,1-1 0 0 0,-1 1 0 0 0,1 0 0 0 0,1-1 0 0 0,-1 1 1 0 0,1-1-1 0 0,0 1 0 0 0,0-1 0 0 0,1 1 0 0 0,0-1 0 0 0,0 1 0 0 0,0-1 0 0 0,0 0 0 0 0,1 0 1 0 0,0 0-1 0 0,0-1 0 0 0,0 1 0 0 0,0-1 0 0 0,1 1 0 0 0,0-1 0 0 0,0 0 0 0 0,0-1 0 0 0,1 1 1 0 0,-1-1-1 0 0,1 1 0 0 0,-1-2 0 0 0,1 1 0 0 0,0 0 0 0 0,1-1-3 0 0,9 5-3 0 0,0-2 1 0 0,1 0-1 0 0,0-1 0 0 0,0-1 1 0 0,0 0-1 0 0,0-1 0 0 0,1 0 1 0 0,-1-2-1 0 0,0 0 0 0 0,1-1 1 0 0,-1 0-1 0 0,0-1 0 0 0,0-1 1 0 0,0-1-1 0 0,0 0 0 0 0,1-2 3 0 0,106-46-2030 0 0,-84 32-2556 0 0,-1-2-5277 0 0,-27 14-2193 0 0</inkml:trace>
  <inkml:trace contextRef="#ctx0" brushRef="#br0" timeOffset="951.601">2093 361 9330 0 0,'0'0'3461'0'0,"0"0"-1468"0"0,0 0-368 0 0,0 0 159 0 0,0 0 115 0 0,0 0-78 0 0,0 0-348 0 0,0 0-368 0 0,0 0-221 0 0,0 0-117 0 0,0 0-134 0 0,0 0-138 0 0,0 0-138 0 0,-2-1-98 0 0,-8 1-191 0 0,0-1-1 0 0,0 2 1 0 0,0-1 0 0 0,0 1 0 0 0,1 1-1 0 0,-1 0 1 0 0,0 0 0 0 0,1 1-1 0 0,0 0 1 0 0,-1 1 0 0 0,1 0 0 0 0,1 0-1 0 0,-1 1 1 0 0,1 0 0 0 0,-1 1 0 0 0,1 0-1 0 0,1 0 1 0 0,-1 1 0 0 0,1-1-1 0 0,0 2 1 0 0,1-1 0 0 0,0 1 0 0 0,-1 1-68 0 0,-4 2 3 0 0,-1 0 1 0 0,2 1 0 0 0,-1 1 0 0 0,2 0 0 0 0,0 0 0 0 0,0 1-1 0 0,1 0 1 0 0,1 0 0 0 0,0 1 0 0 0,1 0 0 0 0,1 0-1 0 0,0 1 1 0 0,1-1 0 0 0,1 1 0 0 0,0 4-4 0 0,3-17 0 0 0,0-1-1 0 0,1 0 1 0 0,-1 0 0 0 0,1 0 0 0 0,-1 1-1 0 0,1-1 1 0 0,0 0 0 0 0,0 0 0 0 0,0 0-1 0 0,0 0 1 0 0,0 0 0 0 0,1-1 0 0 0,-1 1-1 0 0,0 0 1 0 0,1 0 0 0 0,-1-1 0 0 0,1 1-1 0 0,0-1 1 0 0,0 1 0 0 0,-1-1 0 0 0,1 0-1 0 0,0 0 1 0 0,0 0 0 0 0,0 0 0 0 0,0 0-1 0 0,0 0 1 0 0,1-1 0 0 0,-1 1 0 0 0,0 0-1 0 0,0-1 1 0 0,0 0 0 0 0,1 0 0 0 0,-1 1-1 0 0,1-1 1 0 0,3 0 6 0 0,-1 1 0 0 0,1-1-1 0 0,0 0 1 0 0,0-1 0 0 0,-1 1-1 0 0,1-1 1 0 0,-1 0 0 0 0,1-1 0 0 0,-1 1-1 0 0,1-1 1 0 0,-1 0 0 0 0,0 0-1 0 0,4-3-5 0 0,41-33 48 0 0,-1-2 0 0 0,-3-2 0 0 0,-1-2 0 0 0,17-24-48 0 0,-42 46 2 0 0,-9 10-3 0 0,0 0 0 0 0,1 1 0 0 0,0 0 0 0 0,1 1 0 0 0,0 0 0 0 0,1 1 0 0 0,12-6 1 0 0,-18 61-15 0 0,-13 18-12 0 0,3-58-9 0 0,0 0 1 0 0,0 0 0 0 0,1 1 0 0 0,0-1 0 0 0,0 1-1 0 0,1-1 1 0 0,-1 1 0 0 0,1-1 0 0 0,1 1-1 0 0,-1-1 1 0 0,1 1 0 0 0,0-1 0 0 0,1 0-1 0 0,0 1 1 0 0,0-1 0 0 0,0 0 0 0 0,0 0-1 0 0,1 0 1 0 0,0 0 0 0 0,1-1 0 0 0,-1 1-1 0 0,1-1 1 0 0,0 0 0 0 0,0 0 0 0 0,0 0 0 0 0,1-1-1 0 0,0 1 1 0 0,0-1 0 0 0,3 2 35 0 0,32 6-2050 0 0,-12-10-6176 0 0,-19-2-3778 0 0</inkml:trace>
  <inkml:trace contextRef="#ctx0" brushRef="#br0" timeOffset="1441.263">2497 737 9458 0 0,'0'0'2569'0'0,"0"0"-781"0"0,0 0-244 0 0,0 0-27 0 0,0 0-16 0 0,0 0-94 0 0,0 0-260 0 0,0 0-233 0 0,0 0-115 0 0,0 0-63 0 0,0 0-55 0 0,0 0-50 0 0,0 0-67 0 0,20-21-105 0 0,61-65-78 0 0,-20 1 414 0 0,-48 60-624 0 0,25-78 306 0 0,-76 198-944 0 0,37-89 467 0 0,0-1 1 0 0,0 1-1 0 0,1-1 0 0 0,0 1 0 0 0,0-1 0 0 0,0 1 0 0 0,1-1 0 0 0,0 1 0 0 0,0-1 0 0 0,0 0 0 0 0,1 1 0 0 0,-1-1 0 0 0,1 0 0 0 0,0 0 0 0 0,1 0 0 0 0,-1 0 0 0 0,1 0 0 0 0,0-1 0 0 0,1 1 0 0 0,-1-1 0 0 0,1 0 0 0 0,-1 0 0 0 0,1 0 0 0 0,1 0 0 0 0,-1-1 0 0 0,0 1 0 0 0,1-1 0 0 0,0 0 0 0 0,-1-1 1 0 0,1 1-1 0 0,0-1 0 0 0,0 0 0 0 0,1 0 0 0 0,-1-1 0 0 0,0 1 0 0 0,1-1 0 0 0,4 0 0 0 0,3-1 80 0 0,1-2 0 0 0,0 0 0 0 0,0 0 0 0 0,-1-1 0 0 0,1-1 0 0 0,-1 0 0 0 0,0-1 0 0 0,0-1 0 0 0,0 0 1 0 0,-1 0-1 0 0,0-1 0 0 0,0-1 0 0 0,-1 0 0 0 0,0-1 0 0 0,-1 0 0 0 0,1 0 0 0 0,-2-1 0 0 0,1 0 0 0 0,-1-1 0 0 0,-1 0 0 0 0,0-1 0 0 0,-1 1 1 0 0,4-10-81 0 0,60-114-217 0 0,-70 127-676 0 0,-6 4-14514 0 0,3 4 3008 0 0</inkml:trace>
  <inkml:trace contextRef="#ctx0" brushRef="#br0" timeOffset="1887.522">3500 251 6977 0 0,'0'0'6582'0'0,"0"0"-3585"0"0,0 0-1201 0 0,0 0-120 0 0,0 0-125 0 0,0 0-182 0 0,0 0-315 0 0,0 0-335 0 0,0 0-253 0 0,0 0-132 0 0,0 0-79 0 0,0 0-65 0 0,0 0-21 0 0,-10-3-30 0 0,8 3-131 0 0,-2-1 8 0 0,0-1 0 0 0,0 1 0 0 0,-1 1 1 0 0,1-1-1 0 0,0 1 0 0 0,0-1 0 0 0,0 1 0 0 0,0 1 0 0 0,-1-1 0 0 0,1 0 0 0 0,0 1 1 0 0,0 0-1 0 0,0 0 0 0 0,0 0 0 0 0,0 1 0 0 0,0-1 0 0 0,0 1 0 0 0,-2 1-16 0 0,-11 7 103 0 0,12-8-89 0 0,-1 0-1 0 0,1 0 1 0 0,0 1 0 0 0,-1 0-1 0 0,2 0 1 0 0,-1 0 0 0 0,0 1-1 0 0,0-1 1 0 0,1 1 0 0 0,0 0-1 0 0,0 1 1 0 0,0-1 0 0 0,0 1 0 0 0,1-1-1 0 0,0 1 1 0 0,0 0 0 0 0,0 1-1 0 0,0-1 1 0 0,1 0 0 0 0,0 1-1 0 0,0-1 1 0 0,1 1 0 0 0,-1 0-14 0 0,4-3-2 0 0,-1 0 1 0 0,1 0 0 0 0,0 0-1 0 0,0 0 1 0 0,1 0-1 0 0,-1 0 1 0 0,0-1 0 0 0,1 1-1 0 0,0-1 1 0 0,0 0-1 0 0,-1 1 1 0 0,1-2 0 0 0,0 1-1 0 0,1 0 1 0 0,-1 0-1 0 0,0-1 1 0 0,0 0 0 0 0,2 1 1 0 0,10 6-1 0 0,-11-6 5 0 0,9 5 19 0 0,-1 1-1 0 0,0 0 1 0 0,0 0-1 0 0,-1 1 0 0 0,0 1 1 0 0,-1 0-1 0 0,1 0 1 0 0,-2 1-1 0 0,0 0 0 0 0,0 1-22 0 0,-3-3 118 0 0,-1 0 0 0 0,0 0 0 0 0,0 1 0 0 0,-1-1 0 0 0,-1 1 0 0 0,1 0 0 0 0,-2 0 0 0 0,1 0 0 0 0,-1 1 0 0 0,-1-1-1 0 0,0 0 1 0 0,0 1 0 0 0,-1-1 0 0 0,0 1 0 0 0,-1-1 0 0 0,0 1 0 0 0,-2 3-118 0 0,1-8 51 0 0,-1 0 1 0 0,0 0 0 0 0,0 0-1 0 0,-1-1 1 0 0,0 1-1 0 0,0-1 1 0 0,0 0-1 0 0,-1 0 1 0 0,1 0-1 0 0,-1-1 1 0 0,0 0 0 0 0,0 0-1 0 0,-1 0 1 0 0,1 0-1 0 0,-1-1 1 0 0,0 0-1 0 0,0 0 1 0 0,0 0-1 0 0,0-1 1 0 0,-1 0-1 0 0,1 0 1 0 0,0-1 0 0 0,-1 0-1 0 0,0 0 1 0 0,1 0-1 0 0,-1-1 1 0 0,1 0-1 0 0,-1 0 1 0 0,-5-1-52 0 0,7-1-66 0 0,1 0 1 0 0,0 0-1 0 0,0 0 1 0 0,0-1-1 0 0,0 1 1 0 0,0-1-1 0 0,1 0 1 0 0,-1 0-1 0 0,1 0 1 0 0,0 0-1 0 0,0-1 1 0 0,0 1-1 0 0,0-1 1 0 0,0 0-1 0 0,1 0 1 0 0,0 0-1 0 0,-1 0 1 0 0,2 0-1 0 0,-1 0 0 0 0,0-1 1 0 0,1 1-1 0 0,0-1 1 0 0,0 1-1 0 0,0-1 1 0 0,1 1-1 0 0,-1-2 66 0 0,-3-21-4570 0 0,3 4-3871 0 0,1 15-4471 0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99 0 0 0,'0'0'1096'0'0,"0"0"1027"0"0,0 0 506 0 0,0 0 29 0 0,0 0-196 0 0,0 0-355 0 0,0 0-308 0 0,0 0-160 0 0,0 0-193 0 0,0 0-216 0 0,4-9 421 0 0,-2 8 3351 0 0,16 41-3568 0 0,-9 0-1218 0 0,-2-1-1 0 0,-1 1 0 0 0,-3 0 0 0 0,-1 1 0 0 0,-2-1 0 0 0,-2 0 0 0 0,-1 1 1 0 0,-2-1-1 0 0,-2-1 0 0 0,-10 30-215 0 0,-8 80 178 0 0,-21 40-51 0 0,23-114-119 0 0,16-143-10562 0 0,7 57 4665 0 0,0 3-5457 0 0</inkml:trace>
  <inkml:trace contextRef="#ctx0" brushRef="#br0" timeOffset="6750.874">474 250 0 0 0,'-103'-14'0'0'0,"93"13"0"0"0,0 0 0 0 0,0 1 0 0 0,0 0 0 0 0,0 1 0 0 0,0 0 0 0 0,0 0 0 0 0,1 1 0 0 0,-1 1 0 0 0,0 0 0 0 0,1 0 0 0 0,-1 0 0 0 0,1 1 0 0 0,-3 2 0 0 0,-33 12 0 0 0,4-21 2195 0 0,14-9 5329 0 0,-31 12-874 0 0,36 1-3762 0 0,-16 6 829 0 0,38-7-3367 0 0,0 0-22 0 0,0 0-50 0 0,0 0-58 0 0,0 0-39 0 0,0 0-23 0 0,0 0-16 0 0,0 0 6 0 0,0 0 24 0 0,0 0 9 0 0,0 0 0 0 0,0 0 13 0 0,0 0-17 0 0,0 0-35 0 0,0 0-1 0 0,30-2 321 0 0,0-2 0 0 0,0-1-1 0 0,0-2 1 0 0,-1-1 0 0 0,0-1 0 0 0,10-5-462 0 0,24-7 359 0 0,241-78 370 0 0,-285 93-680 0 0,94-25 181 0 0,-34 24-153 0 0,-44 7 94 0 0,-2-8-124 0 0,-33 8-41 0 0,0 0 5 0 0,0 0 5 0 0,0 0-13 0 0,0 0 14 0 0,0 0-5 0 0,0 0-18 0 0,-9-2-4267 0 0,7 14-198 0 0,2-4-3397 0 0,0-4-4195 0 0</inkml:trace>
  <inkml:trace contextRef="#ctx0" brushRef="#br0" timeOffset="8155.858">1092 22 4121 0 0,'0'0'2436'0'0,"0"0"-412"0"0,0 0-107 0 0,0 0 208 0 0,0 0 149 0 0,0 0-95 0 0,0 0-407 0 0,0 0-440 0 0,0 0-334 0 0,0 0-198 0 0,0 0-53 0 0,0 0-40 0 0,2-5-38 0 0,7-11 351 0 0,-14 38 897 0 0,-5 24-1504 0 0,3 0 1 0 0,2 1 0 0 0,1 0 0 0 0,3 1-1 0 0,4 38-413 0 0,-1 5 152 0 0,-2 328 114 0 0,2-385-265 0 0,-2-34 3 0 0,0 0 33 0 0,0 0-19 0 0,0 0-2 0 0,0 0 12 0 0,0 0 18 0 0,0 0-4 0 0,0 44 902 0 0,-20 26-799 0 0,112-257 223 0 0,-7 81-338 0 0,-12 39-61 0 0,-72 66 28 0 0,-1 0 0 0 0,1 0 1 0 0,0 0-1 0 0,0 1 0 0 0,0-1 0 0 0,0 0 1 0 0,0 0-1 0 0,0 1 0 0 0,0-1 0 0 0,1 1 1 0 0,-1-1-1 0 0,0 1 0 0 0,0-1 0 0 0,0 1 0 0 0,0 0 1 0 0,1-1-1 0 0,-1 1 0 0 0,0 0 0 0 0,1 0 1 0 0,-1 0-1 0 0,0 0 0 0 0,0 0 0 0 0,1 0 1 0 0,-1 0-1 0 0,0 1 0 0 0,0-1 0 0 0,0 0 0 0 0,1 1 1 0 0,-1-1-1 0 0,0 1 0 0 0,0-1 0 0 0,0 1 1 0 0,0 0-1 0 0,0-1 0 0 0,0 1 0 0 0,0 0 1 0 0,0 0-1 0 0,0-1 0 0 0,0 1 0 0 0,0 0 0 0 0,0 0 1 0 0,-1 0-1 0 0,1 0 0 0 0,0 1 0 0 0,-1-1 1 0 0,1 0-1 0 0,-1 0 0 0 0,1 0 0 0 0,-1 0 1 0 0,1 1-1 0 0,-1-1 0 0 0,0 1 3 0 0,7 24 26 0 0,-2 2 1 0 0,-1-1-1 0 0,-1 0 0 0 0,-2 1 1 0 0,-1 0-1 0 0,-2 22-26 0 0,1 12 22 0 0,-5 3 17 0 0,-3-41-475 0 0,9-24 316 0 0,0 0-35 0 0,4-19-3991 0 0,2 10 1952 0 0,-1 1-1559 0 0,0 3-2372 0 0,-1 1-6033 0 0</inkml:trace>
  <inkml:trace contextRef="#ctx0" brushRef="#br0" timeOffset="8474.211">1667 762 11731 0 0,'0'0'2516'0'0,"0"0"-962"0"0,0 0-277 0 0,0 0 150 0 0,0 0 159 0 0,0 0-3 0 0,0 0-289 0 0,0 0-345 0 0,0 0-243 0 0,0 0-149 0 0,0 0-97 0 0,0 0-46 0 0,0 0-45 0 0,-3 22-40 0 0,-8 68-43 0 0,8 47 493 0 0,-24-136-12183 0 0,25-4 4140 0 0,0-1-1885 0 0</inkml:trace>
  <inkml:trace contextRef="#ctx0" brushRef="#br0" timeOffset="8654.101">1634 420 12811 0 0,'0'0'2070'0'0,"0"0"-621"0"0,0 0-269 0 0,0 0 10 0 0,0 0-18 0 0,0 0-161 0 0,0 0-292 0 0,0 0-356 0 0,0 0-254 0 0,0 0-154 0 0,0 0-61 0 0,0 0-20 0 0,0 0-48 0 0,-4 2-95 0 0,2-1 3 0 0,-12 11-161 0 0,17 2-4759 0 0,-1-10-2215 0 0</inkml:trace>
  <inkml:trace contextRef="#ctx0" brushRef="#br0" timeOffset="9333.137">2011 622 5473 0 0,'0'0'1889'0'0,"0"0"-340"0"0,0 0-14 0 0,0 0 96 0 0,0 0 0 0 0,0 0-154 0 0,0 0-224 0 0,0 0-278 0 0,0 0-188 0 0,0 0-78 0 0,0 0-14 0 0,0 0-32 0 0,0 0-24 0 0,-5-2 3922 0 0,-18-3-3825 0 0,6 4-259 0 0,15 0-455 0 0,0 1 1 0 0,0-1-1 0 0,0 0 0 0 0,1 1 0 0 0,-1 0 1 0 0,0-1-1 0 0,0 1 0 0 0,0 0 0 0 0,0 0 1 0 0,0 0-1 0 0,0 0 0 0 0,0 0 0 0 0,0 0 1 0 0,0 1-1 0 0,0-1 0 0 0,1 1 0 0 0,-1-1 1 0 0,0 1-1 0 0,0 0 0 0 0,0 0 0 0 0,1 0 1 0 0,-1 0-1 0 0,0 0 0 0 0,1 0 0 0 0,-1 0 1 0 0,1 0-1 0 0,-1 1 0 0 0,1-1 0 0 0,0 0 0 0 0,0 1 1 0 0,-1-1-1 0 0,1 1 0 0 0,0 0 0 0 0,0-1 1 0 0,1 1-1 0 0,-1 0 0 0 0,0 0 0 0 0,0 0 1 0 0,1-1-1 0 0,-1 1 0 0 0,1 0 0 0 0,0 0 1 0 0,-1 1-23 0 0,1 3 1 0 0,-1 0 1 0 0,1 0-1 0 0,0 0 0 0 0,1-1 1 0 0,-1 1-1 0 0,1 0 1 0 0,0 0-1 0 0,0-1 1 0 0,1 1-1 0 0,0-1 1 0 0,0 1-1 0 0,0-1 1 0 0,1 0-1 0 0,0 0 1 0 0,0 0-1 0 0,0 0 1 0 0,0 0-1 0 0,4 3-1 0 0,65 52 118 0 0,-15-16 76 0 0,-51-37-138 0 0,0 1-1 0 0,0-1 0 0 0,-1 1 0 0 0,0 1 0 0 0,-1-1 1 0 0,0 1-1 0 0,0-1 0 0 0,0 1 0 0 0,-1 0 1 0 0,-1 1-1 0 0,0-1 0 0 0,0 0 0 0 0,-1 1 0 0 0,0-1 1 0 0,0 1-1 0 0,-1-1 0 0 0,-1 8-55 0 0,-1-12 51 0 0,-1-1-1 0 0,1 0 0 0 0,-1 1 1 0 0,0-1-1 0 0,-1 0 1 0 0,1-1-1 0 0,-1 1 0 0 0,0-1 1 0 0,0 1-1 0 0,0-1 1 0 0,0 0-1 0 0,0 0 0 0 0,-1-1 1 0 0,1 1-1 0 0,-1-1 1 0 0,1 0-1 0 0,-1-1 0 0 0,0 1 1 0 0,0-1-1 0 0,0 0 1 0 0,0 0-1 0 0,0 0 0 0 0,0-1 1 0 0,-1 1-51 0 0,-3 1 1 0 0,1-1 0 0 0,-1 0 1 0 0,0 0-1 0 0,0-1 0 0 0,0 0 1 0 0,1-1-1 0 0,-1 0 0 0 0,0 0 1 0 0,0-1-1 0 0,1 0 0 0 0,-1 0 1 0 0,1-1-1 0 0,0 0 0 0 0,-1 0 1 0 0,1-1-1 0 0,1 0 0 0 0,-1-1 1 0 0,-2-2-2 0 0,-4-39-1460 0 0,20 16-5355 0 0,-2 25-4008 0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45 320 0 0,'0'0'1700'0'0,"0"0"97"0"0,0 0 229 0 0,0 0 163 0 0,0 0 67 0 0,0 0-105 0 0,0 0-232 0 0,0 0-244 0 0,0 0-275 0 0,0 0-225 0 0,0 0-207 0 0,-1-3-173 0 0,0-6-148 0 0,1 6-106 0 0,0 3-49 0 0,0 0-46 0 0,0 0-30 0 0,0 0-33 0 0,0 0-65 0 0,4 15 1167 0 0,1-3-1183 0 0,-1 0 0 0 0,0 0 0 0 0,-1 0 0 0 0,0 1 1 0 0,-1-1-1 0 0,0 1 0 0 0,-1 0 0 0 0,0 0 0 0 0,-2 10-302 0 0,2-11 133 0 0,-1 562 1244 0 0,-38-371-1072 0 0,38-193-329 0 0,0-9 49 0 0,0-1-11 0 0,0 0-26 0 0,0 0 10 0 0,0 0-15 0 0,-4-22-2421 0 0,4 1-2739 0 0,0 13-1024 0 0,0 4-5607 0 0</inkml:trace>
  <inkml:trace contextRef="#ctx0" brushRef="#br0" timeOffset="303.89">1 494 8314 0 0,'0'0'2244'0'0,"0"0"-454"0"0,0 0-207 0 0,0 0-63 0 0,0 0-73 0 0,0 0-201 0 0,0 0-321 0 0,0 0-258 0 0,0 0-84 0 0,0 0 45 0 0,0 0 76 0 0,0 0 34 0 0,0 0-35 0 0,21-2-51 0 0,154-14 997 0 0,93 2 229 0 0,-210 13-5635 0 0,-1 1-4127 0 0,-54 0-3977 0 0</inkml:trace>
  <inkml:trace contextRef="#ctx0" brushRef="#br0" timeOffset="1037.427">621 107 7394 0 0,'0'0'2407'0'0,"0"0"-564"0"0,0 0-169 0 0,0 0 109 0 0,0 0 84 0 0,0 0-99 0 0,0 0-360 0 0,0 0-425 0 0,0 0-316 0 0,0 0-171 0 0,0 0-76 0 0,0 0-42 0 0,0 0-26 0 0,8-2 1000 0 0,16 100 1157 0 0,-9 50-1595 0 0,1 65-563 0 0,2 111-40 0 0,-9-228-206 0 0,17-152 463 0 0,-9 30-565 0 0,1 1-1 0 0,1 0 0 0 0,1 2 0 0 0,2 0 0 0 0,0 1 1 0 0,1 1-1 0 0,1 1 0 0 0,1 1 0 0 0,4 0-2 0 0,-28 17-1 0 0,0 1-1 0 0,0-1 0 0 0,0 1 1 0 0,1-1-1 0 0,-1 1 0 0 0,0 0 0 0 0,1-1 1 0 0,-1 1-1 0 0,1 0 0 0 0,0 0 1 0 0,-1 0-1 0 0,1 0 0 0 0,0 0 1 0 0,0 0-1 0 0,-1 1 0 0 0,1-1 1 0 0,0 0-1 0 0,0 1 0 0 0,0 0 0 0 0,0-1 1 0 0,0 1-1 0 0,0 0 0 0 0,0 0 1 0 0,0 0-1 0 0,0 0 0 0 0,0 0 1 0 0,-1 1-1 0 0,1-1 0 0 0,0 1 1 0 0,0-1-1 0 0,0 1 0 0 0,0 0 1 0 0,0-1-1 0 0,-1 1 0 0 0,1 0 0 0 0,0 0 1 0 0,-1 0-1 0 0,1 1 0 0 0,-1-1 1 0 0,1 0-1 0 0,-1 0 2 0 0,7 20 23 0 0,-1-1 0 0 0,-1 1-1 0 0,-1 0 1 0 0,-1 1 0 0 0,-1-1 0 0 0,-1 1 0 0 0,-1 0 0 0 0,0-1-1 0 0,-3 15-22 0 0,2-34 0 0 0,-5 17-250 0 0,5-24-5026 0 0,10-7 747 0 0,-2 2-3852 0 0,-4 3-2889 0 0</inkml:trace>
  <inkml:trace contextRef="#ctx0" brushRef="#br0" timeOffset="1939.476">1590 660 11074 0 0,'0'0'2066'0'0,"0"0"-428"0"0,0 0-40 0 0,0 0 53 0 0,0 0-52 0 0,0 0-167 0 0,0 0-276 0 0,0 0-264 0 0,0 0-176 0 0,0 0-125 0 0,0 0-63 0 0,0 0-46 0 0,-21 5-37 0 0,-62 16-26 0 0,12 15 440 0 0,57-28-803 0 0,1 0 0 0 0,0 1 0 0 0,0 0 0 0 0,1 1 0 0 0,0 0 1 0 0,1 1-1 0 0,0 1 0 0 0,1 0 0 0 0,0 0 0 0 0,1 1 0 0 0,-6 9-56 0 0,14-20-3 0 0,0 1 0 0 0,0 0-1 0 0,-1 0 1 0 0,2-1 0 0 0,-1 1-1 0 0,0 0 1 0 0,1 0 0 0 0,-1 0-1 0 0,1 0 1 0 0,0 0 0 0 0,0 0 0 0 0,0 0-1 0 0,0 0 1 0 0,0 0 0 0 0,1-1-1 0 0,-1 1 1 0 0,1 0 0 0 0,0 0-1 0 0,0 0 1 0 0,0 0 0 0 0,0-1-1 0 0,1 1 1 0 0,-1-1 0 0 0,1 1 0 0 0,-1-1-1 0 0,1 1 1 0 0,1 0 3 0 0,4 0 4 0 0,0 1 1 0 0,0-1-1 0 0,0-1 1 0 0,1 1-1 0 0,-1-2 1 0 0,1 1-1 0 0,0-1 1 0 0,-1 0-1 0 0,1 0 1 0 0,0-1-1 0 0,0 0 0 0 0,0 0 1 0 0,0-1-1 0 0,-1 0 1 0 0,1 0-1 0 0,0-1 1 0 0,-1 0-1 0 0,1-1 1 0 0,0 0-5 0 0,133-72 126 0 0,-113 52-87 0 0,-1-2 0 0 0,0 0 0 0 0,-2-2 0 0 0,16-23-39 0 0,-43 90-84 0 0,-1-35 78 0 0,1 0 0 0 0,0 0 1 0 0,0 0-1 0 0,0 0 1 0 0,1 0-1 0 0,0 0 0 0 0,0 1 1 0 0,0-1-1 0 0,1 0 1 0 0,0 1-1 0 0,0-1 0 0 0,0 0 1 0 0,0 1-1 0 0,1-1 0 0 0,0 0 1 0 0,0 1-1 0 0,1-1 1 0 0,-1 0-1 0 0,1 0 0 0 0,0 0 1 0 0,0 0-1 0 0,1 0 1 0 0,0-1-1 0 0,1 3 6 0 0,2-3 0 0 0,0 0 1 0 0,0 0 0 0 0,1 0-1 0 0,-1 0 1 0 0,1-1-1 0 0,0 0 1 0 0,0-1-1 0 0,1 0 1 0 0,-1 0-1 0 0,0 0 1 0 0,1-1-1 0 0,-1 0 1 0 0,1 0-1 0 0,-1-1 1 0 0,1 0-1 0 0,-1 0 1 0 0,1-1 0 0 0,-1 0-1 0 0,0 0 1 0 0,1-1-1 0 0,-1 0 1 0 0,0 0-1 0 0,0-1 1 0 0,0 0-1 0 0,0 0 1 0 0,0-1-1 0 0,-1 1 1 0 0,1-2-1 0 0,-1 1 1 0 0,3-3-1 0 0,12-7 24 0 0,0-1-1 0 0,-1 0 1 0 0,-1-1 0 0 0,0-2-1 0 0,-1 0 1 0 0,-1-1 0 0 0,-1 0-1 0 0,8-13-23 0 0,1-5 22 0 0,-2 0-1 0 0,-1-1 0 0 0,-3-1 1 0 0,-1-1-1 0 0,-1-1 0 0 0,-3-1 1 0 0,-1 0-1 0 0,2-19-21 0 0,-7 13 18 0 0,-1-1 0 0 0,-3 0 0 0 0,-2-1 0 0 0,-3-40-18 0 0,1 88 9 0 0,0 0-1 0 0,0 0 1 0 0,0-1-1 0 0,0 1 1 0 0,0 0-1 0 0,-1 0 1 0 0,1 0-1 0 0,-1-1 1 0 0,0 1-1 0 0,1 0 1 0 0,-1 0-1 0 0,0 0 1 0 0,0 0-1 0 0,0 0 1 0 0,-1 0-1 0 0,1 0 1 0 0,0 0-1 0 0,-1 1 1 0 0,1-1-1 0 0,-1 0 1 0 0,1 1-1 0 0,-1-1 1 0 0,0 1-1 0 0,0 0 1 0 0,0 0-1 0 0,0-1 1 0 0,0 1 0 0 0,0 0-1 0 0,0 1 1 0 0,0-1-1 0 0,-2 0-8 0 0,0 3 0 0 0,0 0 0 0 0,0 1 1 0 0,0-1-1 0 0,0 1 0 0 0,0 0 0 0 0,1 0 0 0 0,-1 1 0 0 0,1-1 0 0 0,0 1 1 0 0,0-1-1 0 0,0 1 0 0 0,0 0 0 0 0,1 0 0 0 0,0 1 0 0 0,0-1 1 0 0,0 0-1 0 0,0 1 0 0 0,0-1 0 0 0,1 1 0 0 0,0-1 0 0 0,0 1 0 0 0,0 0 1 0 0,1 0-1 0 0,0 0 0 0 0,-4 6 7 0 0,-2 18 42 0 0,1-1-1 0 0,2 1 1 0 0,1-1 0 0 0,1 1 0 0 0,1 0 0 0 0,1 0 0 0 0,2 0 0 0 0,1 0-49 0 0,8 33 208 0 0,3 1 1 0 0,2-2 0 0 0,3 0-1 0 0,16 31-208 0 0,55 135 294 0 0,-74-135-80 0 0,-45-113-591 0 0,-36-53-3331 0 0,36 15-3078 0 0,26 55 6083 0 0,-4-14-6060 0 0,2 3-4826 0 0</inkml:trace>
  <inkml:trace contextRef="#ctx0" brushRef="#br0" timeOffset="2210.718">1914 450 12939 0 0,'0'0'2895'0'0,"0"0"-1187"0"0,0 0-523 0 0,0 0-17 0 0,0 0 167 0 0,0 0 116 0 0,0 0-91 0 0,0 0-214 0 0,0 0-270 0 0,0 0-183 0 0,0 0-82 0 0,33 0-75 0 0,107 0-49 0 0,220-18 1017 0 0,-300 17-1934 0 0,-35 1-9106 0 0,-23 0-3278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328 475 448 0 0,'0'0'2525'0'0,"0"0"-720"0"0,0 0-279 0 0,0 0 70 0 0,0 0 230 0 0,0 0 208 0 0,0 0-52 0 0,0 0-295 0 0,0 0-390 0 0,0 0-323 0 0,0 0-231 0 0,10-5 344 0 0,-7 4 2345 0 0,2 159-500 0 0,-9-94-2696 0 0,-3 1 1 0 0,-3-2 0 0 0,-2 1 0 0 0,-4-2 0 0 0,-6 12-237 0 0,-8 41 257 0 0,8-27-63 0 0,22-87-177 0 0,0-1 14 0 0,0 0-22 0 0,0 0-24 0 0,0 0-6 0 0,0 0 28 0 0,0 0-1 0 0,0 0-7 0 0,0 0 14 0 0,0 0 15 0 0,0 0 18 0 0,0 0-17 0 0,0 0-8 0 0,0 0-13 0 0,0 0-8 0 0,0 0 19 0 0,0 0 2 0 0,0 0-10 0 0,0 0-3 0 0,0 0-3 0 0,0 0-6 0 0,0 0 14 0 0,0 0 7 0 0,0 0-9 0 0,0 0 1 0 0,0 0 13 0 0,0 0-2 0 0,0 0 12 0 0,0 0-5 0 0,0 0-8 0 0,0 0 8 0 0,0 0 8 0 0,0 0-5 0 0,0 0 0 0 0,0 0 2 0 0,0 0-12 0 0,0 0 7 0 0,0 0 5 0 0,0 0-11 0 0,0 0 9 0 0,0 0-7 0 0,0 0-5 0 0,0 0 11 0 0,0 0-12 0 0,85-5 510 0 0,0-3-1 0 0,70-16-529 0 0,-37 5 220 0 0,72 1 159 0 0,-190 18-371 0 0,0 0 9 0 0,0 0 14 0 0,0 0 6 0 0,0 0-2 0 0,0 0 6 0 0,0 0 11 0 0,0 0-3 0 0,0 0 7 0 0,0 0 25 0 0,0 0-24 0 0,0 0-1 0 0,0 0 3 0 0,0 0-13 0 0,0 0 2 0 0,0 0-17 0 0,0 0-3 0 0,0 0-8 0 0,0 0 1 0 0,0 0-3 0 0,0 0-2 0 0,0 0-2 0 0,0 0 1 0 0,0 0 12 0 0,0 0-29 0 0,0 0-14 0 0,0 0 0 0 0,0 0 26 0 0,0 0-2 0 0,0 0-23 0 0,0 0 24 0 0,0 0-2 0 0,0 0 21 0 0,0 0-33 0 0,0 0-13 0 0,0 0-7 0 0,0 0-12 0 0,0 0-2 0 0,0 0-4 0 0,-34-4-4580 0 0,25 1-68 0 0,6 2 1142 0 0,-2-2-8584 0 0</inkml:trace>
  <inkml:trace contextRef="#ctx0" brushRef="#br0" timeOffset="734.924">15 350 2721 0 0,'0'0'2136'0'0,"0"0"-278"0"0,0 0-14 0 0,0 0 123 0 0,0 0 132 0 0,0 0-10 0 0,0 0-201 0 0,0 0-351 0 0,0 0-341 0 0,0 0-287 0 0,0 0-243 0 0,0 0-87 0 0,0 0-63 0 0,-4-3-55 0 0,-7-13 320 0 0,39 6 494 0 0,-18 7-1086 0 0,33-7 433 0 0,1 2 1 0 0,0 3-1 0 0,0 1 1 0 0,1 2-1 0 0,39 4-622 0 0,-23-2 255 0 0,42 18 108 0 0,-103-18-313 0 0,0-1-1 0 0,0 1 1 0 0,-1 0 0 0 0,1-1 0 0 0,0 1 0 0 0,0 0-1 0 0,0-1 1 0 0,0 1 0 0 0,0-1 0 0 0,0 1 0 0 0,0 0-1 0 0,0-1 1 0 0,0 1 0 0 0,0-1 0 0 0,0 1 0 0 0,0 0 0 0 0,0-1-1 0 0,0 1 1 0 0,0 0 0 0 0,0-1 0 0 0,0 1 0 0 0,0-1-1 0 0,1 1 1 0 0,-1 0 0 0 0,0-1 0 0 0,0 1 0 0 0,0 0 0 0 0,1 0-1 0 0,-1-1 1 0 0,0 1 0 0 0,0 0 0 0 0,1-1 0 0 0,-1 1-1 0 0,0 0 1 0 0,1 0 0 0 0,-1-1 0 0 0,0 1 0 0 0,1 0-1 0 0,-1 0 1 0 0,0 0 0 0 0,1 0 0 0 0,-1 0 0 0 0,1-1 0 0 0,-1 1-1 0 0,1 0-49 0 0,-5-5-330 0 0,-158-177 140 0 0,163 181-28 0 0,0 0 0 0 0,1 0-1 0 0,-1-1 1 0 0,1 1-1 0 0,-1 0 1 0 0,1 0-1 0 0,-1 0 1 0 0,1 0 0 0 0,0 1-1 0 0,0-1 1 0 0,-1 0-1 0 0,1 1 1 0 0,0-1-1 0 0,0 1 1 0 0,0 0-1 0 0,-1 0 1 0 0,1-1 0 0 0,0 1-1 0 0,0 0 1 0 0,0 1-1 0 0,0-1 1 0 0,0 0-1 0 0,0 0 1 0 0,0 1 218 0 0,17-1-3776 0 0,-1 0-5846 0 0,-3 0-1900 0 0</inkml:trace>
  <inkml:trace contextRef="#ctx0" brushRef="#br0" timeOffset="1285.591">1171 722 4313 0 0,'0'0'2016'0'0,"0"0"-146"0"0,0 0 49 0 0,0 0 167 0 0,0 0 41 0 0,0 0-183 0 0,0 0-362 0 0,0 0-412 0 0,0 0-303 0 0,0 0-191 0 0,0 0-108 0 0,0 0-31 0 0,0-4-10 0 0,-2-18 489 0 0,23 22 2434 0 0,232-7-409 0 0,-124 0-2474 0 0,-129 7-573 0 0,0 0 1 0 0,0 0 5 0 0,0 0-20 0 0,0 0-16 0 0,0 0-29 0 0,-11 8-2190 0 0,-14 17-5989 0 0,16-16-1220 0 0,6-7-717 0 0</inkml:trace>
  <inkml:trace contextRef="#ctx0" brushRef="#br0" timeOffset="1584.326">1182 932 3761 0 0,'0'0'2395'0'0,"0"0"-49"0"0,0 0-3 0 0,0 0-39 0 0,0 0-146 0 0,0 0-304 0 0,0 0-343 0 0,0 0-311 0 0,0 0-266 0 0,0 0-222 0 0,0 0-144 0 0,0 0-84 0 0,0 0-22 0 0,-7 6 34 0 0,-22 19 117 0 0,60-15 1942 0 0,229-7-206 0 0,-217-19-2780 0 0,-31 6-2441 0 0,-2-1-4066 0 0,-8 8-5225 0 0</inkml:trace>
  <inkml:trace contextRef="#ctx0" brushRef="#br0" timeOffset="3196.455">1801 494 6977 0 0,'0'0'2088'0'0,"0"0"-327"0"0,0 0-68 0 0,0 0 38 0 0,0 0-67 0 0,0 0-234 0 0,0 0-334 0 0,0 0-297 0 0,0 0-172 0 0,0 0-41 0 0,0 0 1 0 0,0 0 5 0 0,0 0-17 0 0,15-9-5 0 0,51-29-30 0 0,17 18 1203 0 0,-69 20-1498 0 0,-11 1-206 0 0,1-1 0 0 0,-1 1 0 0 0,1 0-1 0 0,-1 0 1 0 0,1 0 0 0 0,-1 0 0 0 0,1 0 0 0 0,-1 1 0 0 0,0 0-1 0 0,0-1 1 0 0,0 1 0 0 0,0 0 0 0 0,0 1 0 0 0,0-1 0 0 0,-1 0-1 0 0,1 1 1 0 0,-1 0 0 0 0,0-1 0 0 0,1 1 0 0 0,-1 0-1 0 0,0 0 1 0 0,-1 0 0 0 0,1 0 0 0 0,0 1 0 0 0,-1-1 0 0 0,0 0-1 0 0,0 1 1 0 0,1 2-39 0 0,15 102 500 0 0,-17-75-421 0 0,-1-1 0 0 0,-1 0 0 0 0,-2 1 1 0 0,-1-1-1 0 0,-2-1 0 0 0,-9 30-79 0 0,-4 1 63 0 0,-2-1-1 0 0,-3 0 1 0 0,-3-3 0 0 0,-24 39-63 0 0,5-24 68 0 0,45-63-67 0 0,1-9 7 0 0,1-1 4 0 0,0 0 21 0 0,3-16 214 0 0,103-164-44 0 0,-56 94-201 0 0,-22 33 3 0 0,3 2 1 0 0,1 1 0 0 0,3 1-1 0 0,3 2 1 0 0,1 1 0 0 0,5-1-6 0 0,33 2-32 0 0,-70 78 69 0 0,-6 10 48 0 0,-3 1 0 0 0,-1-1 1 0 0,-2 0-1 0 0,-2-1 0 0 0,-10 33-85 0 0,0 9 6 0 0,2-31 34 0 0,15-53-35 0 0,0 0-6 0 0,0 0 13 0 0,0 0-1 0 0,11-27-85 0 0,13-14 81 0 0,3 0-1 0 0,1 2 0 0 0,2 1 0 0 0,7-5-6 0 0,-17 19-41 0 0,-7 8 41 0 0,2-4 1 0 0,1 1-1 0 0,0 1 0 0 0,1 0 0 0 0,1 1 0 0 0,1 1 1 0 0,0 1-1 0 0,21-12 0 0 0,-39 26-1 0 0,0 1 0 0 0,0-1 0 0 0,0 1 0 0 0,0-1 0 0 0,0 1 0 0 0,0 0 0 0 0,0 0 0 0 0,1-1 0 0 0,-1 1 0 0 0,0 0 0 0 0,0 0 0 0 0,0 0 0 0 0,1 0 0 0 0,-1 0 0 0 0,0 0 0 0 0,0 0 0 0 0,0 1 0 0 0,1-1 0 0 0,-1 0 0 0 0,0 1 0 0 0,0-1 0 0 0,0 1 0 0 0,0-1 0 0 0,0 1 0 0 0,0 0 0 0 0,0-1 0 0 0,0 1 0 0 0,0 0 0 0 0,0 0 0 0 0,0-1 0 0 0,-1 1 0 0 0,1 0 0 0 0,0 0 0 0 0,0 0 0 0 0,-1 0 0 0 0,1 0 0 0 0,-1 0 0 0 0,1 0 0 0 0,-1 0 0 0 0,1 0 0 0 0,-1 1 0 0 0,1-1 0 0 0,-1 0 0 0 0,0 0 0 0 0,0 0 0 0 0,0 0 0 0 0,0 1 0 0 0,0-1 0 0 0,0 0 0 0 0,0 0 0 0 0,0 0 0 0 0,0 1 0 0 0,0-1 0 0 0,-1 0 0 0 0,1 0 0 0 0,0 0 0 0 0,-1 0 0 0 0,1 0 0 0 0,-1 0 0 0 0,0 1 0 0 0,1-1 0 0 0,-2 0 1 0 0,2 11 28 0 0,-18 164 322 0 0,16-160-253 0 0,-13 99 201 0 0,2 41 1137 0 0,13-156-1434 0 0,0 0-2 0 0,0 0 13 0 0,0 0-4 0 0,0 0-24 0 0,0 0 16 0 0,0 0-20 0 0,0 0 8 0 0,0 0 1 0 0,0 0-12 0 0,0 0-7 0 0,0 0 4 0 0,0 0 22 0 0,0 0-13 0 0,0 0-7 0 0,0 0-23 0 0,0 0 6 0 0,0 0 8 0 0,0 0 1 0 0,0 0 0 0 0,0 0-5 0 0,0 0-15 0 0,0 0-1 0 0,0 0 10 0 0,0 0-2 0 0,0 0-19 0 0,2-27-4093 0 0,-1 24 3254 0 0,0-3-2432 0 0,-1 2-4259 0 0,0 3-4474 0 0</inkml:trace>
  <inkml:trace contextRef="#ctx0" brushRef="#br0" timeOffset="5227.617">2971 612 0 0 0,'0'0'1020'0'0,"0"0"675"0"0,0 0 416 0 0,0 0 278 0 0,0 0 19 0 0,0 0-148 0 0,0 0-247 0 0,0 0-312 0 0,0 0-244 0 0,0 0-178 0 0,0 0-143 0 0,-1-4-135 0 0,-7-11-133 0 0,6 11-121 0 0,2 4-130 0 0,0 0-101 0 0,0 0-109 0 0,0 0-107 0 0,0 0-63 0 0,0 0-54 0 0,11 12 829 0 0,107 190 1722 0 0,-48 2-2116 0 0,-47-121-451 0 0,-12-44-132 0 0,-9-28-21 0 0,1 1 1 0 0,0-1-1 0 0,1 1 0 0 0,0-1 0 0 0,1 0 0 0 0,0 0 0 0 0,0-1 1 0 0,1 0-1 0 0,1 0 0 0 0,3 4-14 0 0,-10-14 17 0 0,0-1 0 0 0,0 1 0 0 0,0 0 0 0 0,0-1-1 0 0,0 1 1 0 0,0 0 0 0 0,0-1 0 0 0,0 1 0 0 0,0 0 0 0 0,0-1 0 0 0,1 1 0 0 0,-1 0 0 0 0,0-1 0 0 0,0 1 0 0 0,0 0 0 0 0,1-1 0 0 0,-1 1-1 0 0,0 0 1 0 0,0 0 0 0 0,1-1 0 0 0,-1 1 0 0 0,0 0 0 0 0,0 0 0 0 0,1-1 0 0 0,-1 1 0 0 0,0 0 0 0 0,1 0 0 0 0,-1 0 0 0 0,0 0-1 0 0,1 0 1 0 0,-1-1 0 0 0,0 1 0 0 0,1 0 0 0 0,-1 0 0 0 0,0 0 0 0 0,1 0 0 0 0,-1 0 0 0 0,1 0 0 0 0,-1 0 0 0 0,0 0 0 0 0,1 0-1 0 0,-1 0 1 0 0,0 0 0 0 0,1 1 0 0 0,-1-1 0 0 0,0 0 0 0 0,1 0 0 0 0,-1 0 0 0 0,0 0 0 0 0,1 0 0 0 0,-1 1 0 0 0,0-1 0 0 0,1 0 0 0 0,-1 0-1 0 0,0 1 1 0 0,1-1-17 0 0,-1-2-48 0 0,30-163 196 0 0,-17 120-149 0 0,2 2 0 0 0,2 0 0 0 0,2 1 0 0 0,1 1-1 0 0,6-6 2 0 0,-15 28 6 0 0,-1-2-1 0 0,0 1 0 0 0,-2-1 0 0 0,0-1 0 0 0,-1 1 0 0 0,-2-1 0 0 0,2-13-5 0 0,3-1 38 0 0,-10 36 2 0 0,-1-4-1258 0 0,-15 0-4272 0 0,6 1 601 0 0,2 2-1473 0 0,0 1-5159 0 0</inkml:trace>
  <inkml:trace contextRef="#ctx0" brushRef="#br0" timeOffset="5979.002">2986 365 2248 0 0,'0'0'1389'0'0,"0"0"-117"0"0,0 0 122 0 0,0 0 254 0 0,0 0 236 0 0,0 0 52 0 0,0 0-172 0 0,0 0-274 0 0,0 0-225 0 0,0 0-193 0 0,0 0-141 0 0,0 0-68 0 0,-6-3-73 0 0,-1 1-1973 0 0,-7-5 6088 0 0,37 4-631 0 0,325 0-2771 0 0,-118-1-1208 0 0,-249 3 781 0 0,-59-36-1073 0 0,-4-3-675 0 0,39-1-3073 0 0,41 36 1957 0 0,0 0-4409 0 0,0 1-6011 0 0</inkml:trace>
  <inkml:trace contextRef="#ctx0" brushRef="#br0" timeOffset="6802.603">2898 0 5601 0 0,'0'0'1785'0'0,"0"0"-166"0"0,0 0 96 0 0,0 0 185 0 0,0 0 46 0 0,0 0-178 0 0,0 0-377 0 0,0 0-400 0 0,0 0-290 0 0,0 0-160 0 0,0 0-55 0 0,0 0-6 0 0,0 0 9 0 0,0 0 27 0 0,0 0-11 0 0,21 0 2516 0 0,169 8 335 0 0,-44 10-2699 0 0,10-14 543 0 0,-156-1-1032 0 0,0-3-4055 0 0,0 1-4215 0 0,0 2-4496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448 479 0 0 0,'0'0'1244'0'0,"0"0"365"0"0,0 0 331 0 0,0 0 96 0 0,0 0-130 0 0,0 0-197 0 0,0 0-178 0 0,0 0-115 0 0,0 0-39 0 0,10-6-18 0 0,29-22-32 0 0,-29 9 2765 0 0,-35 7-3263 0 0,22 11-540 0 0,-121-10 1392 0 0,93 11-1413 0 0,-169 33 885 0 0,158-15-800 0 0,42-15-350 0 0,0-1 0 0 0,0 1 0 0 0,0-1 0 0 0,0 0 0 0 0,1 1 0 0 0,-1-1 0 0 0,1 1 1 0 0,0-1-1 0 0,-1 0 0 0 0,1 1 0 0 0,0-1 0 0 0,1 0 0 0 0,-1 0 0 0 0,0 0 0 0 0,1 0 0 0 0,-1 0 0 0 0,1 0 0 0 0,-1 0 0 0 0,1 0 0 0 0,0 0 1 0 0,0-1-1 0 0,0 1 0 0 0,0-1 0 0 0,0 1 0 0 0,0-1 0 0 0,2 1-3 0 0,201 78 540 0 0,-205-80-512 0 0,-1 0-1 0 0,1 1 1 0 0,0-1-1 0 0,0 0 1 0 0,-1 1-1 0 0,1-1 1 0 0,0 0 0 0 0,0 1-1 0 0,-1-1 1 0 0,1 0-1 0 0,0 1 1 0 0,0-1-1 0 0,0 1 1 0 0,0-1 0 0 0,-1 0-1 0 0,1 1 1 0 0,0-1-1 0 0,0 1 1 0 0,0-1-1 0 0,0 1 1 0 0,0-1-1 0 0,0 1 1 0 0,0-1 0 0 0,0 0-1 0 0,0 1 1 0 0,1-1-1 0 0,-1 1 1 0 0,0-1-1 0 0,0 0 1 0 0,0 1 0 0 0,0-1-1 0 0,1 1 1 0 0,-1-1-1 0 0,0 0 1 0 0,0 1-1 0 0,1-1 1 0 0,-1 0 0 0 0,0 1-1 0 0,0-1 1 0 0,1 0-1 0 0,-1 1 1 0 0,1-1-1 0 0,-1 0 1 0 0,0 0-1 0 0,1 0 1 0 0,-1 1-28 0 0,-9 2-69 0 0,-19 6 99 0 0,1 0 0 0 0,1 2 1 0 0,0 2-1 0 0,1 0 0 0 0,0 1 0 0 0,1 2 1 0 0,0 0-1 0 0,1 2 0 0 0,-13 13-30 0 0,31-27 0 0 0,1 0 0 0 0,0 0 0 0 0,0 0 1 0 0,1 0-1 0 0,-1 0 0 0 0,1 1 0 0 0,0 0 0 0 0,0 0 0 0 0,1 0 0 0 0,-1 0 0 0 0,1 0 1 0 0,0 0-1 0 0,1 0 0 0 0,-1 1 0 0 0,1-1 0 0 0,0 1 0 0 0,0-1 0 0 0,1 1 0 0 0,0-1 1 0 0,0 1-1 0 0,0 2 0 0 0,2-3 8 0 0,1 1 1 0 0,0-1-1 0 0,0 1 1 0 0,1-1 0 0 0,-1 0-1 0 0,1 0 1 0 0,0-1-1 0 0,0 1 1 0 0,1-1-1 0 0,-1 0 1 0 0,1 0 0 0 0,0 0-1 0 0,0-1 1 0 0,0 0-1 0 0,1 0 1 0 0,-1 0-1 0 0,1 0 1 0 0,-1-1 0 0 0,1 0-1 0 0,0 0 1 0 0,1-1-9 0 0,15 5 126 0 0,0-1 0 0 0,0-1 1 0 0,0-2-1 0 0,1 0 0 0 0,-1-1 1 0 0,22-2-127 0 0,-14 1 122 0 0,44-18 111 0 0,-71-2-2773 0 0,-5 6-6378 0 0,1 11-2321 0 0</inkml:trace>
  <inkml:trace contextRef="#ctx0" brushRef="#br0" timeOffset="761.097">345 1 5577 0 0,'0'0'2130'0'0,"0"0"-320"0"0,0 0-210 0 0,0 0 3 0 0,0 0-9 0 0,0 0-61 0 0,0 0-135 0 0,0 0-240 0 0,0 0-212 0 0,0 0-172 0 0,0 0-113 0 0,0 0-68 0 0,-9 4-39 0 0,-28 13-54 0 0,35-16-383 0 0,1 0 0 0 0,0 0 0 0 0,0 1 0 0 0,0-1-1 0 0,0 0 1 0 0,0 0 0 0 0,0 1 0 0 0,0-1 0 0 0,0 1-1 0 0,0-1 1 0 0,0 1 0 0 0,1-1 0 0 0,-1 1-1 0 0,1-1 1 0 0,-1 1 0 0 0,1-1 0 0 0,0 1 0 0 0,0 0-1 0 0,-1-1 1 0 0,1 1 0 0 0,0-1 0 0 0,0 1-1 0 0,1 0 1 0 0,-1-1 0 0 0,0 1 0 0 0,0 0 0 0 0,1-1-1 0 0,-1 1 1 0 0,1-1 0 0 0,-1 1 0 0 0,1-1 0 0 0,0 1-117 0 0,-1-2 41 0 0,3 9 196 0 0,9 28 291 0 0,-1 0-1 0 0,-3 1 0 0 0,0 0 0 0 0,-3 1 1 0 0,1 32-528 0 0,-7-5 224 0 0,-4 1 0 0 0,-2-1 1 0 0,-4 0-1 0 0,-17 59-224 0 0,2-26 164 0 0,4-24-35 0 0,3 1-1 0 0,4 1 1 0 0,2 15-129 0 0,7-44 56 0 0,-3 0 0 0 0,-1-1 0 0 0,-2 0 0 0 0,-3 0 1 0 0,-1-2-1 0 0,-11 19-56 0 0,8-1 77 0 0,19-63-71 0 0,0 0 7 0 0,0 0 16 0 0,0 0-18 0 0,0 0-22 0 0,0 0-14 0 0,0 0 37 0 0,0 0 21 0 0,0 0-29 0 0,0 0 2 0 0,0 0 2 0 0,0 0 1 0 0,0 0 6 0 0,0 0-5 0 0,0 0-16 0 0,0 0 6 0 0,0 0-6 0 0,0 0 18 0 0,0 0-14 0 0,0 0-8 0 0,0 0 0 0 0,0 0 2 0 0,0 0-44 0 0,0-26-3381 0 0,1 22 2422 0 0,-1-4-2536 0 0,1 2-2492 0 0,1-1-6921 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409 413 3441 0 0,'0'0'2475'0'0,"0"0"-319"0"0,0 0-109 0 0,0 0 29 0 0,0 0 52 0 0,0 0-102 0 0,0 0-298 0 0,0 0-356 0 0,0 0-299 0 0,0 0-217 0 0,0 0-152 0 0,1-2-78 0 0,9-8 3108 0 0,-10 11-3489 0 0,0 14 381 0 0,-17 184 1038 0 0,-107 276-892 0 0,98-408-621 0 0,-10 42 89 0 0,43-87-123 0 0,51-40 95 0 0,148-8 18 0 0,-136 27-224 0 0,-25 1 43 0 0,0-2 0 0 0,1-3-1 0 0,-1-1 1 0 0,27-7-49 0 0,-15 0 89 0 0,-56 11-75 0 0,-1 0 10 0 0,0 0-12 0 0,0 0-4 0 0,0 0 5 0 0,0 0 18 0 0,0 0-19 0 0,0 0-28 0 0,0 0 26 0 0,0 0 20 0 0,0 0-2 0 0,0 0-19 0 0,0 0-18 0 0,0 0-17 0 0,0 0 14 0 0,0 0 28 0 0,0 0 0 0 0,0 0-4 0 0,0 0 7 0 0,0 0-8 0 0,0 0-7 0 0,0 0-15 0 0,0 0 2 0 0,0 0 3 0 0,0 0 12 0 0,0 0-2 0 0,0 0-16 0 0,0 0 1 0 0,0 0 20 0 0,0 0-2 0 0,0 0-8 0 0,-23-11-1326 0 0,-12-7-2085 0 0,15 3-5708 0 0,15 8-3343 0 0</inkml:trace>
  <inkml:trace contextRef="#ctx0" brushRef="#br0" timeOffset="855.884">16 454 1344 0 0,'0'0'1939'0'0,"0"0"-132"0"0,0 0 64 0 0,0 0 138 0 0,0 0-10 0 0,0 0-97 0 0,0 0-278 0 0,0 0-334 0 0,0 0-265 0 0,0 0-190 0 0,0 0-95 0 0,0 0-30 0 0,0 0-27 0 0,-3 0-22 0 0,-9 0 1310 0 0,26 0 692 0 0,29 0-438 0 0,565-8 767 0 0,-400 12-2774 0 0,-123 14-175 0 0,-85-18-33 0 0,0 0 17 0 0,0 0-7 0 0,0 0 7 0 0,0 0 14 0 0,0 0-2 0 0,0 0 23 0 0,0 0 33 0 0,0 0-43 0 0,0 0 5 0 0,0 0-10 0 0,0 0-34 0 0,0 0 29 0 0,0 0-6 0 0,0 0 1 0 0,0 0 15 0 0,0 0-21 0 0,0 0-7 0 0,0 0 0 0 0,0 0 0 0 0,0 0 0 0 0,0 0-3 0 0,0 0-8 0 0,0 0 7 0 0,0 0-10 0 0,0 0-26 0 0,0 0 24 0 0,0 0 8 0 0,0 0-2 0 0,0 0-3 0 0,0 0 2 0 0,0 0-7 0 0,0 0-9 0 0,-2 0 32 0 0,2 0 6 0 0,-13-8 49 0 0,-63-68-5 0 0,27 6-157 0 0,23 14-144 0 0,22 47-380 0 0,-2-7-2540 0 0,-1 9-7727 0 0,4 6-1804 0 0</inkml:trace>
  <inkml:trace contextRef="#ctx0" brushRef="#br0" timeOffset="3866.401">416 4 0 0 0,'0'0'473'0'0,"0"0"365"0"0,0 0 129 0 0,0 0 81 0 0,0 0 115 0 0,0 0 99 0 0,0 0 66 0 0,0 0-12 0 0,-21-3 7811 0 0,16 5-9033 0 0,1 1 0 0 0,0-1 0 0 0,0 1 0 0 0,0 0 0 0 0,0 1 0 0 0,1-1 0 0 0,-1 1 0 0 0,1-1 0 0 0,0 1-1 0 0,0 0 1 0 0,0 0 0 0 0,0 1 0 0 0,1-1 0 0 0,0 1 0 0 0,0-1 0 0 0,0 1 0 0 0,0-1 0 0 0,1 1 0 0 0,0 0-1 0 0,0 0 1 0 0,0 0 0 0 0,0 4-94 0 0,0-6 58 0 0,-1 0-1 0 0,1 0 1 0 0,0-1-1 0 0,0 1 1 0 0,1 0 0 0 0,-1 0-1 0 0,1 0 1 0 0,-1 0-1 0 0,1 0 1 0 0,0 0-1 0 0,0 0 1 0 0,0 0 0 0 0,0 0-1 0 0,1 0 1 0 0,-1 0-1 0 0,1 0 1 0 0,0-1-1 0 0,0 1 1 0 0,0 0 0 0 0,0 0-1 0 0,0 0 1 0 0,1-1-1 0 0,-1 1 1 0 0,1-1 0 0 0,-1 1-1 0 0,1-1 1 0 0,0 0-1 0 0,0 0 1 0 0,0 1-1 0 0,1-1 1 0 0,-1-1 0 0 0,0 1-1 0 0,1 0 1 0 0,-1 0-1 0 0,1-1 1 0 0,-1 0-1 0 0,1 1 1 0 0,0-1 0 0 0,0 0-1 0 0,0 0 1 0 0,2 0-58 0 0,0-2 138 0 0,1-1 0 0 0,0 1 0 0 0,-1-1 0 0 0,1 0 0 0 0,-1 0 0 0 0,0-1 1 0 0,0 1-1 0 0,0-1 0 0 0,0 0 0 0 0,0-1 0 0 0,0 1 0 0 0,-1-1 0 0 0,0 0 0 0 0,0 0 0 0 0,0-1 1 0 0,0 1-1 0 0,0-1 0 0 0,-1 1 0 0 0,0-1 0 0 0,0 0 0 0 0,0-1 0 0 0,-1 1 0 0 0,0-1-138 0 0,-1 5 12 0 0,0-1 0 0 0,-1 1 0 0 0,1-1 0 0 0,-1 0 0 0 0,1 1 0 0 0,-1-1-1 0 0,0 1 1 0 0,0-1 0 0 0,0 0 0 0 0,0 1 0 0 0,0-1 0 0 0,0 0 0 0 0,0 1 0 0 0,0-1-1 0 0,-1 1 1 0 0,1-1 0 0 0,0 0 0 0 0,-1 1 0 0 0,0-1 0 0 0,1 1 0 0 0,-1-1 0 0 0,0 1-1 0 0,0-1 1 0 0,0 1 0 0 0,0 0 0 0 0,0 0 0 0 0,0-1 0 0 0,0 1 0 0 0,0 0 0 0 0,0 0-1 0 0,-1 0 1 0 0,1 0 0 0 0,0 0 0 0 0,-1 0 0 0 0,1 0 0 0 0,-1 1 0 0 0,1-1 0 0 0,-1 1-1 0 0,1-1 1 0 0,-1 1 0 0 0,1-1 0 0 0,-1 1 0 0 0,0 0 0 0 0,1-1 0 0 0,-1 1 0 0 0,0 0-1 0 0,1 0 1 0 0,-1 1 0 0 0,0-1 0 0 0,1 0 0 0 0,-1 0 0 0 0,1 1 0 0 0,-1-1 0 0 0,0 1-1 0 0,1-1 1 0 0,-1 1 0 0 0,1 0 0 0 0,0 0 0 0 0,-1-1 0 0 0,1 1 0 0 0,-1 0 0 0 0,1 0-1 0 0,-1 2-10 0 0,-2-2-6 0 0,1 0 0 0 0,-1 1 0 0 0,1 0 1 0 0,-1 0-1 0 0,1 0 0 0 0,0 0 1 0 0,0 1-1 0 0,0-1 0 0 0,0 1 1 0 0,0-1-1 0 0,1 1 0 0 0,-1 0 0 0 0,1 0 1 0 0,0 1-1 0 0,0-1 0 0 0,0 0 1 0 0,0 1-1 0 0,1-1 0 0 0,-1 1 1 0 0,1-1-1 0 0,0 1 0 0 0,0 0 0 0 0,-1 3 6 0 0,4-4 32 0 0,0 0 0 0 0,-1 0 0 0 0,1 0 0 0 0,0 0 0 0 0,0-1 0 0 0,1 1 0 0 0,-1 0 0 0 0,1-1 0 0 0,-1 0 1 0 0,1 1-1 0 0,0-1 0 0 0,0 0 0 0 0,0 0 0 0 0,0-1 0 0 0,0 1 0 0 0,0-1 0 0 0,0 1 0 0 0,1-1 0 0 0,-1 0 1 0 0,1 0-1 0 0,-1 0 0 0 0,0-1 0 0 0,1 1 0 0 0,-1-1 0 0 0,1 0 0 0 0,0 0 0 0 0,-1 0 0 0 0,1-1 0 0 0,-1 1 1 0 0,1-1-1 0 0,-1 0 0 0 0,0 0 0 0 0,1 0 0 0 0,-1 0 0 0 0,0 0 0 0 0,0-1 0 0 0,1 1 0 0 0,-1-1 0 0 0,2-2-33 0 0,-1 0 41 0 0,1-1-1 0 0,-1 0 1 0 0,0 0-1 0 0,0 0 1 0 0,0 0-1 0 0,-1-1 0 0 0,0 1 1 0 0,0-1-1 0 0,0 0 1 0 0,-1 0-1 0 0,0 0 1 0 0,0 0-1 0 0,-1-1 0 0 0,1 1 1 0 0,-1 0-1 0 0,-1-1 1 0 0,1 1-1 0 0,-1-1 1 0 0,0-4-41 0 0,-24 11 29 0 0,-27 47-50 0 0,50-46 25 0 0,1 0 1 0 0,0 0-1 0 0,0-1 1 0 0,0 1 0 0 0,0 0-1 0 0,1-1 1 0 0,-1 1 0 0 0,0 0-1 0 0,0-1 1 0 0,0 1-1 0 0,1 0 1 0 0,-1-1 0 0 0,0 1-1 0 0,0 0 1 0 0,1-1 0 0 0,-1 1-1 0 0,1-1 1 0 0,-1 1-1 0 0,1 0 1 0 0,-1-1 0 0 0,1 1-1 0 0,-1-1 1 0 0,1 0 0 0 0,-1 1-1 0 0,1-1 1 0 0,-1 1-1 0 0,1-1 1 0 0,0 0 0 0 0,-1 1-1 0 0,1-1 1 0 0,0 0 0 0 0,-1 0-1 0 0,1 1 1 0 0,0-1-1 0 0,-1 0 1 0 0,1 0 0 0 0,0 0-1 0 0,-1 0 1 0 0,1 0 0 0 0,0 0-1 0 0,0 0 1 0 0,-1 0-1 0 0,1 0 1 0 0,0-1 0 0 0,-1 1-1 0 0,1 0 1 0 0,0 0 0 0 0,-1 0-1 0 0,1-1 1 0 0,0 1-1 0 0,-1 0 1 0 0,1-1-5 0 0,4 0 32 0 0,-5-11-51 0 0,-12 6-3990 0 0,9 6-1940 0 0,0 0-6370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2296 0 0,'0'0'1535'0'0,"0"0"-88"0"0,0 0 78 0 0,0 0 249 0 0,0 0 190 0 0,0 0-68 0 0,0 0-287 0 0,0 0-349 0 0,0 0-285 0 0,0 0-171 0 0,0 0-91 0 0,3 13 7759 0 0,-2-12-4215 0 0,116-8-3615 0 0,-44 0-519 0 0,23-4 22 0 0,-82 5-3136 0 0,-29 18-10791 0 0,13-7 1887 0 0</inkml:trace>
  <inkml:trace contextRef="#ctx0" brushRef="#br0" timeOffset="369.469">13 574 6825 0 0,'0'0'2700'0'0,"0"0"-620"0"0,0 0-337 0 0,0 0 4 0 0,0 0-50 0 0,0 0-145 0 0,0 0-286 0 0,0 0-330 0 0,0 0-255 0 0,0 0-150 0 0,0 0-39 0 0,0 0 64 0 0,0 0 94 0 0,4 1 64 0 0,144-9 3241 0 0,-37-3-3030 0 0,-69 11-802 0 0,-40 0 1406 0 0,0-1-3306 0 0,-1-2-13716 0 0,-1 3 3293 0 0</inkml:trace>
  <inkml:trace contextRef="#ctx0" brushRef="#br0" timeOffset="1777.085">476 880 4849 0 0,'0'0'2213'0'0,"0"0"-312"0"0,0 0-88 0 0,0 0 66 0 0,0 0 69 0 0,0 0-125 0 0,0 0-269 0 0,0 0-279 0 0,0 0-227 0 0,0 0-164 0 0,0 0-70 0 0,0 0-35 0 0,0 0-43 0 0,-1-14-25 0 0,1-45-58 0 0,0 53-459 0 0,0-1 0 0 0,1 1 0 0 0,0 0 0 0 0,0 0 0 0 0,1-1 1 0 0,-1 1-1 0 0,2 0 0 0 0,-1 0 0 0 0,0 1 0 0 0,1-1 0 0 0,0 0 0 0 0,1 1 0 0 0,1-3-194 0 0,6-10 314 0 0,12-15-113 0 0,1 1 0 0 0,2 1 0 0 0,0 2 0 0 0,3 0 1 0 0,0 2-1 0 0,2 1 0 0 0,0 1 0 0 0,23-11-201 0 0,41-15 140 0 0,-89 87-142 0 0,-2 306 67 0 0,-4-342-76 0 0,0 0-1 0 0,0 0 16 0 0,0 0 0 0 0,21-27 66 0 0,90-116-17 0 0,-86 111-51 0 0,2 0 0 0 0,2 2 0 0 0,0 1 0 0 0,2 1 0 0 0,1 2-1 0 0,1 1 1 0 0,35-19-2 0 0,-50 34-2 0 0,-11 5 0 0 0,1 0 0 0 0,0 1 0 0 0,0 0 0 0 0,1 0 0 0 0,-1 1 0 0 0,1 0 0 0 0,0 0 0 0 0,-1 1 0 0 0,1 0 0 0 0,0 1 0 0 0,6-1 2 0 0,-14 2-8 0 0,-31 151 86 0 0,-14 59-2 0 0,44-141-120 0 0,0-69-40 0 0,1 1 0 0 0,-1-1 0 0 0,0 0 0 0 0,1 1 0 0 0,-1-1 0 0 0,0 0 0 0 0,0 1 0 0 0,1-1 0 0 0,-1 0 0 0 0,0 0 0 0 0,1 1 0 0 0,-1-1 0 0 0,1 0 0 0 0,-1 0 0 0 0,0 1 0 0 0,1-1-1 0 0,-1 0 1 0 0,1 0 0 0 0,-1 0 0 0 0,0 0 0 0 0,1 0 0 0 0,-1 0 0 0 0,1 0 0 0 0,-1 0 0 0 0,1 0 0 0 0,-1 0 0 0 0,1 0 0 0 0,-1 0 0 0 0,0 0 0 0 0,1 0 0 0 0,-1 0 0 0 0,1 0 0 0 0,-1 0 0 0 0,0-1 0 0 0,1 1 0 0 0,-1 0 0 0 0,1 0 0 0 0,-1-1 0 0 0,0 1 0 0 0,1 0 0 0 0,-1 0 0 0 0,0-1 0 0 0,1 1 0 0 0,-1 0 0 0 0,0-1 0 0 0,0 1 0 0 0,1 0 0 0 0,-1-1 0 0 0,0 1 0 0 0,0-1 0 0 0,1 1 0 0 0,-1 0 0 0 0,0-1 0 0 0,0 1 0 0 0,0-1 0 0 0,0 1 0 0 0,0 0 0 0 0,0-1 0 0 0,0 1 0 0 0,0-1 0 0 0,0 1 0 0 0,0-1 0 0 0,0 1 84 0 0,10-11-9184 0 0,-8 11-2666 0 0</inkml:trace>
  <inkml:trace contextRef="#ctx0" brushRef="#br0" timeOffset="2467.818">1989 482 11811 0 0,'0'0'1875'0'0,"0"0"-532"0"0,0 0-98 0 0,0 0 127 0 0,0 0 34 0 0,0 0-70 0 0,0 0-210 0 0,0 0-237 0 0,0 0-167 0 0,0 0-139 0 0,0 0-106 0 0,0 0-73 0 0,0 0-56 0 0,-10-1-61 0 0,-31-6-34 0 0,-14 24 545 0 0,39-7-614 0 0,-5 2-117 0 0,0 1 0 0 0,0 1-1 0 0,2 1 1 0 0,0 1 0 0 0,0 0 0 0 0,2 1 0 0 0,0 1 0 0 0,1 1-1 0 0,1 1 1 0 0,-7 11-67 0 0,17-24 5 0 0,1 0 0 0 0,-1 0 0 0 0,2 0 0 0 0,-1 1 0 0 0,1-1 0 0 0,0 1 0 0 0,0 0 0 0 0,1 0 0 0 0,0 0 0 0 0,1 0-1 0 0,-1 0 1 0 0,2 0 0 0 0,-1 0 0 0 0,1 0 0 0 0,0 1 0 0 0,1-1 0 0 0,1 4-5 0 0,0-10 23 0 0,0 1 0 0 0,1-1 0 0 0,-1 0 1 0 0,1 0-1 0 0,0 0 0 0 0,-1-1 0 0 0,1 1 0 0 0,0-1 0 0 0,0 1 0 0 0,0-1 0 0 0,0 0 1 0 0,0 0-1 0 0,1 0 0 0 0,-1-1 0 0 0,0 1 0 0 0,0-1 0 0 0,1 1 0 0 0,-1-1 0 0 0,0 0 0 0 0,0-1 1 0 0,1 1-1 0 0,-1 0 0 0 0,0-1 0 0 0,0 0 0 0 0,0 0 0 0 0,1 0 0 0 0,-1 0 0 0 0,0 0 1 0 0,0-1-1 0 0,2-1-23 0 0,21-12 132 0 0,-1-1 1 0 0,0-1 0 0 0,-1-1 0 0 0,-1-1-1 0 0,-1-2 1 0 0,-1 0 0 0 0,0-1 0 0 0,-2-1 0 0 0,5-9-133 0 0,63-97 224 0 0,-49 89-190 0 0,-30 72-44 0 0,-9-5 12 0 0,2-1 1 0 0,1 1 0 0 0,2-1-1 0 0,0 1 1 0 0,1-1 0 0 0,2-1-1 0 0,1 1 1 0 0,1-1 0 0 0,1 0-1 0 0,6 10-2 0 0,47 34-5 0 0,-63-68-24 0 0,0-1 1 0 0,0 1 0 0 0,0-1-1 0 0,0 1 1 0 0,0-1-1 0 0,1 0 1 0 0,-1 1-1 0 0,0-1 1 0 0,0 1-1 0 0,1-1 1 0 0,-1 1-1 0 0,0-1 1 0 0,0 0-1 0 0,1 1 1 0 0,-1-1 0 0 0,0 1-1 0 0,1-1 1 0 0,-1 0-1 0 0,1 1 1 0 0,-1-1-1 0 0,0 0 1 0 0,1 0-1 0 0,-1 1 1 0 0,1-1-1 0 0,-1 0 1 0 0,1 0-1 0 0,-1 0 1 0 0,1 0-1 0 0,-1 0 1 0 0,1 1 0 0 0,-1-1-1 0 0,1 0 1 0 0,-1 0-1 0 0,1 0 1 0 0,-1 0-1 0 0,1 0 1 0 0,-1 0-1 0 0,1-1 1 0 0,-1 1-1 0 0,0 0 1 0 0,1 0-1 0 0,-1 0 1 0 0,1 0 0 0 0,-1 0-1 0 0,1-1 1 0 0,-1 1-1 0 0,1 0 1 0 0,-1-1-1 0 0,0 1 1 0 0,1 0-1 0 0,-1 0 1 0 0,1-1-1 0 0,-1 1 1 0 0,0-1-1 0 0,0 1 1 0 0,1 0-1 0 0,-1-1 1 0 0,0 1 0 0 0,0-1-1 0 0,1 1 1 0 0,-1-1-1 0 0,0 1 1 0 0,0-1-1 0 0,0 1 1 0 0,0-1-1 0 0,1 1 1 0 0,-1-1 28 0 0,-4-25-3753 0 0,-3 9-5123 0 0,5 13-2516 0 0</inkml:trace>
  <inkml:trace contextRef="#ctx0" brushRef="#br0" timeOffset="3167.877">1757 258 5937 0 0,'0'0'5792'0'0,"0"0"-3303"0"0,0 0-1054 0 0,0 0 17 0 0,0 0 68 0 0,0 0-29 0 0,0 0-184 0 0,0 0-291 0 0,0 0-274 0 0,0 0-229 0 0,0 0-138 0 0,0 0-59 0 0,0 0-24 0 0,-6-3-5 0 0,-19-9-4 0 0,19 8-2 0 0,36 4 2012 0 0,231 11 188 0 0,-52 8-2146 0 0,-159-19 533 0 0,-125-103-804 0 0,-9-11-365 0 0,83 112-316 0 0,-18-25 964 0 0,14 17-4311 0 0,3 1-5805 0 0,2 5-2927 0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0 0 0,'0'0'691'0'0,"0"0"217"0"0,0 0 256 0 0,0 0 162 0 0,0 0 45 0 0,0 0-80 0 0,0 0-170 0 0,0 0-111 0 0,0 0-62 0 0,0 0-60 0 0,0 0-36 0 0,0 0-51 0 0,-3 1-79 0 0,1 0-1361 0 0,-8 8 9001 0 0,10-8-8012 0 0,0-1-47 0 0,0 0-45 0 0,0 0-28 0 0,0 0-12 0 0,94 15 3405 0 0,268-8-1778 0 0,-314-7-1634 0 0,-47 0-199 0 0,26 0 535 0 0,-16-2-172 0 0,-6 1-2975 0 0,4 0-8265 0 0,-4 1-1585 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499 548 0 0 0,'0'0'1196'0'0,"0"0"423"0"0,0 0 335 0 0,0 0 132 0 0,0 0-111 0 0,0 0-311 0 0,0 0-299 0 0,0 0-196 0 0,7-1-97 0 0,0-2-528 0 0,7-2-301 0 0,0 3 6168 0 0,-13 2-5818 0 0,-1 0-9 0 0,0 0-11 0 0,0 0-23 0 0,0 0-18 0 0,-10-22 959 0 0,-2 15-1378 0 0,0-1-1 0 0,0 2 0 0 0,-1 0 0 0 0,0 0 0 0 0,0 1 1 0 0,0 1-1 0 0,-1 0 0 0 0,1 1 0 0 0,-1 0 0 0 0,0 1 0 0 0,0 1 1 0 0,0 0-1 0 0,0 1 0 0 0,0 0 0 0 0,0 1 0 0 0,0 1 1 0 0,-2 0-113 0 0,-90 32 185 0 0,99-33-179 0 0,1 2-1 0 0,0-1 1 0 0,0 1 0 0 0,0 0 0 0 0,0 0 0 0 0,1 0-1 0 0,-1 1 1 0 0,1 0 0 0 0,0 0 0 0 0,0 1-1 0 0,0-1 1 0 0,1 1 0 0 0,-1 0 0 0 0,1 0 0 0 0,1 1-1 0 0,-1-1 1 0 0,1 1 0 0 0,-1 0 0 0 0,2-1 0 0 0,-1 2-1 0 0,-1 2-5 0 0,-6 116 84 0 0,11-122-79 0 0,1-1-1 0 0,0 1 1 0 0,0 0-1 0 0,0-1 1 0 0,0 1-1 0 0,0-1 1 0 0,1 0-1 0 0,-1 0 1 0 0,1 0-1 0 0,-1 0 1 0 0,1 0 0 0 0,0-1-1 0 0,-1 1 1 0 0,1-1-1 0 0,0 0 1 0 0,0 1-1 0 0,0-1 1 0 0,2 0-5 0 0,130 8 358 0 0,-89-10-258 0 0,80-7 254 0 0,-126 8-324 0 0,0 0-8 0 0,0 0 3 0 0,0 0-3 0 0,0 0 36 0 0,0 0 29 0 0,-15 2 254 0 0,-94 48-163 0 0,75-34-169 0 0,2 1 0 0 0,0 1 0 0 0,1 2 0 0 0,1 1 0 0 0,-10 9-9 0 0,-36 73 20 0 0,72-94-19 0 0,0 1 1 0 0,0-1-1 0 0,1 1 0 0 0,1 0 1 0 0,-1 0-1 0 0,2 0 0 0 0,-1 0 1 0 0,1 0-1 0 0,1 1 0 0 0,0-1 1 0 0,0 0-1 0 0,2 6-1 0 0,0-11 6 0 0,2 0 0 0 0,-1 0 0 0 0,0-1 0 0 0,1 1-1 0 0,0-1 1 0 0,0 0 0 0 0,0 0 0 0 0,0 0 0 0 0,1 0 0 0 0,-1-1 0 0 0,1 0 0 0 0,0 0 0 0 0,0 0 0 0 0,1 0-1 0 0,-1-1 1 0 0,0 0 0 0 0,1 0 0 0 0,-1-1 0 0 0,1 1 0 0 0,0-1 0 0 0,-1 0 0 0 0,1-1 0 0 0,0 1 0 0 0,0-1-1 0 0,-1 0 1 0 0,2-1-6 0 0,9 3 12 0 0,-1 0-1 0 0,0-1 0 0 0,0-1 0 0 0,1-1 1 0 0,-1 0-1 0 0,0-1 0 0 0,0 0 1 0 0,0-1-1 0 0,0-1 0 0 0,0-1 0 0 0,9-3-11 0 0,-22 6-212 0 0,-1 0-1 0 0,1 0 1 0 0,0 0-1 0 0,-1 0 0 0 0,1 0 1 0 0,-1 0-1 0 0,1 0 1 0 0,-1 0-1 0 0,0-1 0 0 0,0 1 1 0 0,0-1-1 0 0,0 1 1 0 0,-1 0-1 0 0,1-1 0 0 0,-1 1 1 0 0,1-1-1 0 0,-1 1 1 0 0,0-1-1 0 0,0 0 1 0 0,0 1-1 0 0,0-1 0 0 0,0 0 213 0 0,-2-18-5136 0 0,-3 3-3927 0 0,2 7-1995 0 0</inkml:trace>
  <inkml:trace contextRef="#ctx0" brushRef="#br0" timeOffset="743.411">146 11 6769 0 0,'0'0'2116'0'0,"0"0"-653"0"0,0 0-215 0 0,0 0 148 0 0,0 0 211 0 0,0 0 124 0 0,0 0-137 0 0,0 0-349 0 0,0 0-378 0 0,0 0-268 0 0,0 0-80 0 0,0 0 41 0 0,0 0 144 0 0,3-11 978 0 0,-2 59 758 0 0,2 5-1588 0 0,2 0 0 0 0,2 0 1 0 0,13 42-853 0 0,8 57 557 0 0,-11-5-165 0 0,-7 0 1 0 0,-6 18-393 0 0,-13 100 205 0 0,-1-56 6 0 0,13-188 203 0 0,-2-19-3794 0 0,-1-2-4105 0 0,0 0-4685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0 0 0 0,'0'0'958'0'0,"0"0"272"0"0,0 0 173 0 0,0 0-9 0 0,0 0-158 0 0,0 0-154 0 0,0 0-63 0 0,0 0 37 0 0,3 1 348 0 0,7 1 12838 0 0,-10-1-13853 0 0,0-1 5 0 0,0 0 2 0 0,-30 4 1020 0 0,-8 3-1354 0 0,1 2 0 0 0,0 2 0 0 0,0 1 0 0 0,-21 10-62 0 0,23-8 39 0 0,-111 48 106 0 0,120-51-110 0 0,0 1-1 0 0,1 2 0 0 0,1 0 0 0 0,0 2 0 0 0,1 1 1 0 0,-5 5-35 0 0,0 21 150 0 0,28-42-136 0 0,0-1-5 0 0,0 0-4 0 0,0 0-10 0 0,0 0 2 0 0,0 0 17 0 0,20 7 70 0 0,309 29 612 0 0,-293-30-662 0 0,137 36 109 0 0,-172-41-135 0 0,0 0 0 0 0,-1 1-1 0 0,1-1 1 0 0,-1 0 0 0 0,1 1-1 0 0,-1-1 1 0 0,0 1 0 0 0,0-1-1 0 0,1 0 1 0 0,-1 1 0 0 0,0-1-1 0 0,0 1 1 0 0,0-1 0 0 0,0 1-1 0 0,-1-1 1 0 0,1 1 0 0 0,0-1 0 0 0,-1 0-1 0 0,1 1 1 0 0,-1-1 0 0 0,1 0-1 0 0,-1 1 1 0 0,0-1 0 0 0,1 0-1 0 0,-1 1 1 0 0,0-1 0 0 0,0 0-1 0 0,0 0 1 0 0,0 0 0 0 0,0 0-1 0 0,0 0 1 0 0,0 0 0 0 0,0 0-1 0 0,0 0 1 0 0,-1-1 0 0 0,1 1-1 0 0,0 0 1 0 0,-1-1 0 0 0,1 1 0 0 0,0-1-1 0 0,-1 1 1 0 0,1-1 0 0 0,-1 0-1 0 0,1 1 1 0 0,0-1 0 0 0,-1 0-1 0 0,1 0 1 0 0,-1 0 0 0 0,0 0-8 0 0,-8 6 14 0 0,-339 185 305 0 0,346-189-319 0 0,-134 91 24 0 0,73-3-8 0 0,60-24-3 0 0,6-63-8 0 0,0 0-1 0 0,0-1 1 0 0,0 1-1 0 0,0 0 1 0 0,1-1-1 0 0,-1 0 1 0 0,1 0-1 0 0,-1 1 0 0 0,1-1 1 0 0,0-1-1 0 0,0 1 1 0 0,0 0-1 0 0,0-1 1 0 0,0 1-1 0 0,0-1 1 0 0,0 0-1 0 0,1 0 1 0 0,-1-1-1 0 0,0 1 1 0 0,1 0-1 0 0,-1-1 1 0 0,1 0-5 0 0,32 5 122 0 0,1-2 1 0 0,-1-2 0 0 0,1-1 0 0 0,-1-2-1 0 0,14-3-122 0 0,290-28 458 0 0,-252 26-348 0 0,-88 7-100 0 0,0 0-10 0 0,0 0 8 0 0,0 0-12 0 0,0 0-4 0 0,0 0-2 0 0,0-5-702 0 0,-1-4-1715 0 0,2 6-2678 0 0,0 1-3746 0 0,0-1-3651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22 2240 0 0,'0'0'2162'0'0,"0"0"-375"0"0,0 0-54 0 0,0 0 128 0 0,0 0 121 0 0,0 0-100 0 0,0 0-264 0 0,0 0-366 0 0,0 0-321 0 0,0 0-218 0 0,0 0-114 0 0,1-3-36 0 0,3-12-10 0 0,-4 11-9 0 0,0 4-33 0 0,5 41 3305 0 0,-4-34-3408 0 0,-1 210 1341 0 0,-26 126-1114 0 0,10-137-372 0 0,12-159-168 0 0,4-46-87 0 0,0-1 12 0 0,0 0-2 0 0,0 0-3 0 0,0 0-24 0 0,0 0 14 0 0,0 0-12 0 0,0 0-7 0 0,0 0 18 0 0,0 0-2 0 0,0 0 36 0 0,0 0-34 0 0,0 0 4 0 0,0 0-24 0 0,0 0 13 0 0,0 0-4 0 0,0 0 9 0 0,0 0-21 0 0,0 0 36 0 0,0 0-3 0 0,0 0-13 0 0,0 0 30 0 0,0 0-42 0 0,0 0-14 0 0,0 0-6 0 0,0 0 0 0 0,0 0 5 0 0,0 0 2 0 0,0 0 13 0 0,0 0-36 0 0,0 0 1 0 0,0 0-38 0 0,0 0-40 0 0,0 0-52 0 0,0 0-59 0 0,0-26-4865 0 0,0 17 1468 0 0,0 4-1650 0 0,0 1-6170 0 0</inkml:trace>
  <inkml:trace contextRef="#ctx0" brushRef="#br0" timeOffset="383.383">20 486 0 0 0,'0'0'923'0'0,"0"0"384"0"0,0 0 357 0 0,0 0 325 0 0,0 0 135 0 0,0 0-146 0 0,0 0-359 0 0,0 0-415 0 0,0 0-364 0 0,0 0-193 0 0,0 0-122 0 0,0 0-88 0 0,-5 0-49 0 0,-2-1-395 0 0,0 0 1047 0 0,19-4 431 0 0,63-20 2265 0 0,136-31-326 0 0,-74 34-2814 0 0,-115 18-950 0 0,-16 1-3253 0 0,-1-1-4856 0 0,-3 4-2940 0 0</inkml:trace>
  <inkml:trace contextRef="#ctx0" brushRef="#br0" timeOffset="1156.37">646 19 6577 0 0,'0'0'1834'0'0,"0"0"-299"0"0,0 0 23 0 0,0 0 162 0 0,0 0 6 0 0,0 0-144 0 0,0 0-309 0 0,0 0-338 0 0,0 0-208 0 0,0 0-115 0 0,0 0-75 0 0,0 0-30 0 0,0 0-15 0 0,-3 18-25 0 0,-11 115 749 0 0,-5 70 493 0 0,-15 109-858 0 0,21-142-429 0 0,23-156-227 0 0,-9-14-156 0 0,-1 0-11 0 0,0 0-4 0 0,13-7 452 0 0,237-192 196 0 0,-225 181-620 0 0,-24 18-63 0 0,-1 0 11 0 0,0 0-8 0 0,0 0-5 0 0,0 0 26 0 0,0 0-5 0 0,0 0-14 0 0,20 110 324 0 0,-10 26 312 0 0,-5-132-614 0 0,-1-4-368 0 0,14-19-569 0 0,5-6-4161 0 0,-17 18-551 0 0,-2 3-6211 0 0</inkml:trace>
  <inkml:trace contextRef="#ctx0" brushRef="#br0" timeOffset="2052.353">1117 803 352 0 0,'0'0'3849'0'0,"0"0"-1958"0"0,0 0-443 0 0,0 0 282 0 0,0 0 130 0 0,0 0-78 0 0,0 0-195 0 0,0 0-224 0 0,0 0-183 0 0,0 0-137 0 0,0 0-69 0 0,0 0-90 0 0,26 0-84 0 0,80-2-82 0 0,-43-16 595 0 0,-50 9-973 0 0,-6 5-233 0 0,0 0-1 0 0,-1 0 1 0 0,1 0-1 0 0,-1-1 1 0 0,0 0-1 0 0,0-1 1 0 0,0 1-1 0 0,-1-1 1 0 0,0 0-1 0 0,0-1 1 0 0,0 1 0 0 0,-1-1-1 0 0,0 0 1 0 0,-1 0-1 0 0,1 0 1 0 0,-1 0-1 0 0,0-1 1 0 0,-1 1-1 0 0,0-1 1 0 0,0 0-1 0 0,-1 0 1 0 0,0 0-1 0 0,0 0 1 0 0,-1-2-107 0 0,0 7 13 0 0,0 1-1 0 0,0-1 1 0 0,0 1 0 0 0,-1-1-1 0 0,1 0 1 0 0,-1 1 0 0 0,0-1-1 0 0,0 1 1 0 0,0-1 0 0 0,0 1-1 0 0,0-1 1 0 0,0 1 0 0 0,-1 0-1 0 0,1 0 1 0 0,-1 0 0 0 0,0 0 0 0 0,1 0-1 0 0,-1 0 1 0 0,0 0 0 0 0,0 0-1 0 0,0 0 1 0 0,0 1 0 0 0,-1-1-1 0 0,1 1 1 0 0,0 0 0 0 0,-1 0-1 0 0,1 0 1 0 0,-1 0 0 0 0,1 0-1 0 0,-1 0 1 0 0,1 1 0 0 0,-1-1-1 0 0,1 1 1 0 0,-1 0 0 0 0,0-1 0 0 0,1 1-1 0 0,-2 1-12 0 0,-10 0 2 0 0,0 1 0 0 0,0 0 0 0 0,0 1 0 0 0,0 1 0 0 0,1 0 1 0 0,-1 1-1 0 0,1 0 0 0 0,0 1 0 0 0,1 1 0 0 0,-1 0 0 0 0,1 0 0 0 0,1 2 0 0 0,-1-1 0 0 0,1 1 0 0 0,-3 4-2 0 0,1-2 17 0 0,6-6-1 0 0,0 0-1 0 0,0 0 0 0 0,1 1 0 0 0,0 0 1 0 0,0 0-1 0 0,1 1 0 0 0,0 0 0 0 0,0 0 1 0 0,0 0-1 0 0,1 1 0 0 0,0-1 1 0 0,0 1-1 0 0,1 0 0 0 0,0 0 0 0 0,1 0 1 0 0,0 0-1 0 0,0 1 0 0 0,0-1 1 0 0,1 0-1 0 0,1 1 0 0 0,-1 0 0 0 0,1 5-15 0 0,4-7 77 0 0,1 0-1 0 0,-1-1 0 0 0,1 1 0 0 0,0-1 0 0 0,0 0 0 0 0,1 0 1 0 0,0-1-1 0 0,0 1 0 0 0,0-1 0 0 0,1-1 0 0 0,0 1 0 0 0,0-1 1 0 0,0 0-1 0 0,0-1 0 0 0,0 0 0 0 0,1 0 0 0 0,5 1-76 0 0,19 6 313 0 0,1-1 0 0 0,0-2 0 0 0,1-2 0 0 0,-1 0-1 0 0,1-3 1 0 0,0 0 0 0 0,0-3 0 0 0,4-1-313 0 0,11 2 387 0 0,-14-4-49 0 0,-35 4-253 0 0,0 0 2 0 0,0 0 9 0 0,0 0-10 0 0,0 0 0 0 0,0 0-24 0 0,0 0 20 0 0,0 0-2 0 0,0 0-30 0 0,0 0 1 0 0,0 0-8 0 0,0 0-5 0 0,0 0-2 0 0,0 0 6 0 0,0 0-13 0 0,-11-4-1298 0 0,2 1-6745 0 0,7 3-3565 0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27 10962 0 0,'0'0'2377'0'0,"0"0"-506"0"0,0 0-352 0 0,0 0-81 0 0,0 0 61 0 0,0 0-40 0 0,0 0-259 0 0,0 0-351 0 0,0 0-266 0 0,0 0-117 0 0,0 0-40 0 0,0 0 17 0 0,-2 12 24 0 0,-23 90 678 0 0,-2 262 1353 0 0,4-253-2314 0 0,5-35-248 0 0,18-75 18 0 0,0-1-26 0 0,0 0-44 0 0,0 0-8 0 0,0 0-14 0 0,0 0-31 0 0,0 0-62 0 0,0 0-45 0 0,0 0-87 0 0,16-110-10532 0 0,-14 86 5135 0 0,0 11-5100 0 0</inkml:trace>
  <inkml:trace contextRef="#ctx0" brushRef="#br0" timeOffset="313.189">93 52 2769 0 0,'0'0'2215'0'0,"0"0"-173"0"0,0 0 65 0 0,0 0 100 0 0,0 0 4 0 0,0 0-139 0 0,0 0-326 0 0,0 0-379 0 0,0 0-309 0 0,0 0-218 0 0,0 0-157 0 0,0 0-102 0 0,0 0-69 0 0,-2-8-72 0 0,-5-27-66 0 0,24 27 1062 0 0,265 8 2022 0 0,-219 5-2997 0 0,-36-3-4231 0 0,-52 5-2366 0 0,9 1-4069 0 0,8-4 1737 0 0</inkml:trace>
  <inkml:trace contextRef="#ctx0" brushRef="#br0" timeOffset="1364.707">1 343 0 0 0,'0'0'3916'0'0,"0"0"-1380"0"0,0 0-525 0 0,0 0-84 0 0,0 0-29 0 0,0 0-164 0 0,0 0-177 0 0,0 0-142 0 0,0 0-84 0 0,0 0-4 0 0,0 0-104 0 0,0 0-104 0 0,4 10-79 0 0,17 29-97 0 0,-19-37-860 0 0,-1-1 0 0 0,1 0 0 0 0,0 0 0 0 0,-1 1 0 0 0,1-1 0 0 0,0-1 0 0 0,0 1 0 0 0,0 0 0 0 0,0 0 0 0 0,0-1 0 0 0,0 1 0 0 0,0-1 0 0 0,0 1 0 0 0,0-1 0 0 0,0 0 0 0 0,0 0 0 0 0,0 0 0 0 0,0 0 0 0 0,0 0 0 0 0,0 0 0 0 0,0-1 0 0 0,0 1 0 0 0,0-1-83 0 0,7 0 290 0 0,181-28 2008 0 0,-155 29-2237 0 0,-35 0-70 0 0,0 0 1 0 0,0 0-1 0 0,0 0-5 0 0,0 0 8 0 0,0 0 11 0 0,0 0 6 0 0,0 0 10 0 0,0 0 4 0 0,0 0 5 0 0,0 0-6 0 0,0 0-4 0 0,0 0 12 0 0,39-11 1239 0 0,18 0-1019 0 0,-57 11-232 0 0,0 0-22 0 0,0 0-3 0 0,0 0 8 0 0,0 0-6 0 0,0 0 6 0 0,0 0-5 0 0,0 0 14 0 0,0 0 6 0 0,0 0 4 0 0,0 0 2 0 0,0 0 0 0 0,0 0-1 0 0,0 0-6 0 0,0 0-5 0 0,0 0-13 0 0,0 0 6 0 0,0 0 9 0 0,0 0 23 0 0,0 0 10 0 0,0 0-24 0 0,-1 0-5 0 0,0 0 8 0 0,1 0-14 0 0,0 0-8 0 0,-14-10-1356 0 0,-2-3-2930 0 0,4 10-7040 0 0,8 3-669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2192 0 0,'0'0'1994'0'0,"0"0"241"0"0,0 0 238 0 0,0 0 59 0 0,0 0-187 0 0,0 0-409 0 0,0 0-489 0 0,0 0-384 0 0,0 0-225 0 0,0 0-129 0 0,0 0-54 0 0,0 0-24 0 0,0 0-48 0 0,0 0-43 0 0,0 0-83 0 0,0 0-83 0 0,0 0-64 0 0,18 4 1575 0 0,330-4 1289 0 0,-347 0-3162 0 0,-1 0 12 0 0,0 0 20 0 0,0 0 29 0 0,0 0 10 0 0,0 0 11 0 0,0 0 10 0 0,0 0 7 0 0,0 0-1 0 0,0 0-9 0 0,0 0 3 0 0,0 0-16 0 0,0 0 7 0 0,0 0 6 0 0,0 0-5 0 0,0 0-8 0 0,0 0-4 0 0,0 0 8 0 0,0 0 3 0 0,0 0 14 0 0,0 0-16 0 0,-49-60 310 0 0,-43-27-363 0 0,58 50-157 0 0,34 37-7 0 0,0 0-124 0 0,0 0-151 0 0,0 0-213 0 0,1 1-286 0 0,13 11-1608 0 0,2 1-5715 0 0,-7-6-4310 0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6889 0 0,'0'0'2357'0'0,"0"0"-346"0"0,0 0-113 0 0,0 0 20 0 0,0 0-45 0 0,0 0-235 0 0,0 0-378 0 0,0 0-373 0 0,0 0-275 0 0,0 0-109 0 0,0 0-43 0 0,0 0-8 0 0,0 0 28 0 0,17 11 3424 0 0,115 1-1706 0 0,-95-13-1893 0 0,130-14 436 0 0,-146 11-1319 0 0,-47 14-6791 0 0,18-2-754 0 0,5-3-3648 0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10818 0 0,'0'0'2378'0'0,"0"0"-471"0"0,0 0-220 0 0,0 0-28 0 0,0 0-77 0 0,0 0-218 0 0,0 0-322 0 0,0 0-319 0 0,0 0-219 0 0,0 0-99 0 0,0 0-42 0 0,0 0 30 0 0,0 0 127 0 0,3 2 78 0 0,9 4-237 0 0,0-1 0 0 0,-1 0 1 0 0,2-1-1 0 0,-1-1 0 0 0,0 0 0 0 0,1 0 1 0 0,-1-1-1 0 0,1-1 0 0 0,12 0-361 0 0,-16 0 107 0 0,161 0 841 0 0,-170-1-988 0 0,0 0-28 0 0,0 0-57 0 0,0 0-101 0 0,0 0-188 0 0,-4 0-2863 0 0,0 0-4654 0 0,-1 0-4764 0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1 824 0 0,'0'0'2394'0'0,"0"0"-387"0"0,0 0-109 0 0,0 0 80 0 0,0 0 66 0 0,0 0-120 0 0,0 0-234 0 0,0 0-338 0 0,0 0-333 0 0,0 0-209 0 0,0 0-98 0 0,0 0-17 0 0,0 0-4 0 0,-9 3 422 0 0,7-2 2373 0 0,49 17-638 0 0,35 4-1425 0 0,44-8-337 0 0,0-5 0 0 0,44-6-1086 0 0,-49 4 273 0 0,-109-3-513 0 0,-18-6-1409 0 0,-1 1-720 0 0,2 0-3091 0 0,1 1-7045 0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7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21 320 0 0 0,'0'0'1259'0'0,"0"0"287"0"0,0 0 147 0 0,0 0 9 0 0,0 0-86 0 0,3-3-101 0 0,10-12 1229 0 0,-6 15 5129 0 0,6-4-6694 0 0,-11 3-1118 0 0,1-1 0 0 0,-1 1 0 0 0,1-1-1 0 0,-1 1 1 0 0,1 0 0 0 0,0 0 0 0 0,-1 0-1 0 0,1 0 1 0 0,0 1 0 0 0,0-1 0 0 0,0 1 0 0 0,0 0-1 0 0,-1 0 1 0 0,1 0 0 0 0,0 0 0 0 0,0 0-1 0 0,0 0 1 0 0,0 1 0 0 0,-1-1 0 0 0,1 1 0 0 0,0 0-1 0 0,0 0 1 0 0,-1 0 0 0 0,1 0 0 0 0,-1 1-1 0 0,1-1 1 0 0,-1 1 0 0 0,1-1 0 0 0,-1 1 0 0 0,0 0-1 0 0,0 0 1 0 0,0 0 0 0 0,0 0 0 0 0,0 0-1 0 0,0 0 1 0 0,-1 1 0 0 0,1-1 0 0 0,-1 0 0 0 0,1 1-1 0 0,-1 0-60 0 0,5 18 131 0 0,-1 0-1 0 0,-1 0 0 0 0,-1 1 1 0 0,0-1-1 0 0,-2 1 0 0 0,-1-1 1 0 0,0 1-1 0 0,-2 0 0 0 0,0-1 1 0 0,-2 0-1 0 0,0 1-130 0 0,-27 129 286 0 0,-46 70 267 0 0,25-143 107 0 0,47-123 631 0 0,7 26-1282 0 0,1 1 1 0 0,0-1-1 0 0,2 1 0 0 0,0 0 1 0 0,1 1-1 0 0,1-1 0 0 0,1 1 1 0 0,0 0-1 0 0,1 1 0 0 0,1 0 1 0 0,7-8-10 0 0,2-7 20 0 0,1-6-13 0 0,3 1 1 0 0,1 1-1 0 0,2 0 1 0 0,1 3 0 0 0,2 0-1 0 0,0 1 1 0 0,3 2-1 0 0,0 2 1 0 0,2 0 0 0 0,34-19-8 0 0,11 24-8 0 0,-77 23 10 0 0,-1 1 0 0 0,1-1 0 0 0,-1 1 0 0 0,1-1 0 0 0,-1 1 1 0 0,0 0-1 0 0,0 0 0 0 0,0-1 0 0 0,0 1 0 0 0,0 0 0 0 0,0 0 0 0 0,0 0 1 0 0,0 0-1 0 0,-1 0 0 0 0,1 0 0 0 0,-1 0 0 0 0,0 1 0 0 0,1-1 0 0 0,-1 0 1 0 0,0 0-1 0 0,0 0 0 0 0,0 0 0 0 0,-1 0 0 0 0,1 0 0 0 0,0 1 0 0 0,-1-1 1 0 0,0 1-3 0 0,1 5 18 0 0,-35 162 336 0 0,3-39-176 0 0,12 9-66 0 0,-3-73-23 0 0,4-45 10 0 0,19-22-60 0 0,0 0 5 0 0,0 0-10 0 0,0 0 1 0 0,11-27 97 0 0,45-58-161 0 0,167-181 78 0 0,-99 148-66 0 0,-101 99 26 0 0,-21 18-14 0 0,-1 1-13 0 0,-1 0-14 0 0,11 85 100 0 0,-9 187 256 0 0,-19-166-250 0 0,16-102 1156 0 0,0-1-3364 0 0,2-4-9311 0 0,0 0 10276 0 0,1-3-11148 0 0</inkml:trace>
  <inkml:trace contextRef="#ctx0" brushRef="#br0" timeOffset="695.227">1530 560 7418 0 0,'0'0'1843'0'0,"0"0"-288"0"0,0 0 40 0 0,0 0 157 0 0,0 0 32 0 0,0 0-173 0 0,0 0-290 0 0,0 0-268 0 0,0 0-189 0 0,0 0-111 0 0,0 0-88 0 0,0 0-49 0 0,-4-11-46 0 0,-18-34-66 0 0,20 44-451 0 0,1 0 1 0 0,0 0 0 0 0,-1-1 0 0 0,1 1-1 0 0,-1 0 1 0 0,1 0 0 0 0,-1 0-1 0 0,0 0 1 0 0,0 1 0 0 0,1-1-1 0 0,-1 0 1 0 0,0 1 0 0 0,0-1 0 0 0,0 1-1 0 0,1 0 1 0 0,-1 0 0 0 0,0-1-1 0 0,0 1 1 0 0,0 0 0 0 0,0 1-1 0 0,0-1 1 0 0,0 0 0 0 0,1 0-1 0 0,-1 1 1 0 0,-1 0-54 0 0,-6-1 203 0 0,-9 4-108 0 0,1 0 0 0 0,0 0 0 0 0,0 2 0 0 0,0 0 0 0 0,1 1 0 0 0,0 0 0 0 0,0 2 0 0 0,1 0-1 0 0,0 0 1 0 0,0 2 0 0 0,1-1 0 0 0,1 2 0 0 0,0 0 0 0 0,0 1 0 0 0,1 0 0 0 0,1 1 0 0 0,0 0-1 0 0,1 0 1 0 0,0 1 0 0 0,-1 6-95 0 0,5-12 5 0 0,1 1 0 0 0,0-1 1 0 0,0 1-1 0 0,1 0 0 0 0,0 1 0 0 0,1-1 0 0 0,0 1 0 0 0,1-1 0 0 0,0 1 0 0 0,1 0 1 0 0,0 0-1 0 0,1 0 0 0 0,0 5-5 0 0,0-13 6 0 0,1 0-1 0 0,0 0 1 0 0,-1-1 0 0 0,1 1 0 0 0,0 0-1 0 0,0-1 1 0 0,1 1 0 0 0,-1-1 0 0 0,0 1-1 0 0,1-1 1 0 0,-1 1 0 0 0,1-1 0 0 0,0 0-1 0 0,0 0 1 0 0,0 0 0 0 0,0 0 0 0 0,0 0-1 0 0,1-1 1 0 0,-1 1 0 0 0,0 0 0 0 0,1-1-1 0 0,-1 0 1 0 0,1 0 0 0 0,0 1 0 0 0,-1-2-1 0 0,1 1 1 0 0,0 0 0 0 0,-1 0-1 0 0,1-1 1 0 0,0 0 0 0 0,0 1 0 0 0,0-1-1 0 0,0 0 1 0 0,2-1-6 0 0,98-15 536 0 0,-68-4-350 0 0,0-1-1 0 0,0-2 1 0 0,-2-1 0 0 0,-2-1 0 0 0,0-2 0 0 0,-1-1 0 0 0,-2-2 0 0 0,23-29-186 0 0,16-30 317 0 0,-66 148-132 0 0,-3-5-136 0 0,0-41-46 0 0,1 1 0 0 0,1-1 0 0 0,0 0 0 0 0,0 0 0 0 0,2 0-1 0 0,-1 0 1 0 0,2 0 0 0 0,0 0 0 0 0,0 0 0 0 0,1 0-1 0 0,3 4-2 0 0,2-1 10 0 0,0 0 0 0 0,2 0 0 0 0,-1-1 0 0 0,2 0 0 0 0,0-1-1 0 0,1-1 1 0 0,1 0 0 0 0,9 7-10 0 0,6-12-172 0 0,-29-34-1879 0 0,-7 2-2403 0 0,2 15-1941 0 0,2 2-5209 0 0</inkml:trace>
  <inkml:trace contextRef="#ctx0" brushRef="#br0" timeOffset="1353.175">1162 228 6041 0 0,'0'0'4078'0'0,"0"0"-1589"0"0,0 0-570 0 0,0 0-89 0 0,0 0-30 0 0,0 0-137 0 0,0 0-269 0 0,0 0-317 0 0,0 0-284 0 0,0 0-199 0 0,0 0-91 0 0,0 0-13 0 0,0 0 8 0 0,-6-5 14 0 0,-16-14-15 0 0,47 6 1164 0 0,-8 10-1385 0 0,0 2-1 0 0,1 0 1 0 0,-1 0-1 0 0,0 2 1 0 0,0 0-1 0 0,0 1 1 0 0,17 4-276 0 0,117 24 466 0 0,52-15-189 0 0,-69-8 527 0 0,-154-48-551 0 0,-81-139-2500 0 0,97 168-248 0 0,0 2-4300 0 0,2 6-5802 0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8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1 527 0 0 0,'0'0'1742'0'0,"0"0"43"0"0,0 0 134 0 0,0 0 198 0 0,0 0 123 0 0,0 0-90 0 0,0 0-313 0 0,0 0-405 0 0,0 0-387 0 0,0 0-242 0 0,0 0-100 0 0,3 8 2583 0 0,180-10 2894 0 0,244-18-4375 0 0,332-23-843 0 0,-612 35-876 0 0,-94 7-2 0 0,-53 1-58 0 0,0 0 17 0 0,0 0-3 0 0,0 0-4 0 0,0 0 8 0 0,0 0-4 0 0,0 0-4 0 0,-14-4-357 0 0,-49-3-3439 0 0,-49 24-3561 0 0,42 6-2015 0 0,45-15 4265 0 0,7-1 439 0 0</inkml:trace>
  <inkml:trace contextRef="#ctx0" brushRef="#br0" timeOffset="478.248">474 767 1552 0 0,'0'0'1738'0'0,"0"0"-122"0"0,0 0-10 0 0,0 0 65 0 0,0 0 3 0 0,0 0-178 0 0,0 0-274 0 0,0 0-255 0 0,0 0-178 0 0,0 0-95 0 0,0 0-32 0 0,0 0-27 0 0,-28 6-41 0 0,-82 18-18 0 0,82-17-33 0 0,32 0 5925 0 0,6-2-3711 0 0,30 1-2997 0 0,-34-5 1010 0 0,99 3-112 0 0,0-5 1 0 0,-1-4-1 0 0,1-5 1 0 0,27-9-659 0 0,114-9 275 0 0,127 9-331 0 0,-373 19-62 0 0,0 0-47 0 0,0 0-47 0 0,-2-11-2858 0 0,-21-5-2583 0 0,16 8 1282 0 0,1 2-3561 0 0,2-1-1190 0 0</inkml:trace>
  <inkml:trace contextRef="#ctx0" brushRef="#br0" timeOffset="1236.901">1115 19 10290 0 0,'0'0'3200'0'0,"0"0"-1139"0"0,0 0-596 0 0,0 0-181 0 0,0 0 14 0 0,0 0 18 0 0,0 0-136 0 0,0 0-218 0 0,0 0-222 0 0,0 0-192 0 0,0 0-129 0 0,0 0-73 0 0,0 0-44 0 0,-10-3-21 0 0,-29-12-3 0 0,48 37 1197 0 0,26 13-1003 0 0,2-2 0 0 0,0-1 0 0 0,2-2 0 0 0,2-2 0 0 0,0-1 1 0 0,24 9-473 0 0,-61-33 23 0 0,246 163 365 0 0,-133-85-326 0 0,-75-37 456 0 0,-76-24-304 0 0,-100 85-124 0 0,75-52-51 0 0,43-40-25 0 0,-88 74 308 0 0,-2-4 1 0 0,-101 57-323 0 0,-1 0 357 0 0,180-110-349 0 0,62-62-3470 0 0,-14 17-160 0 0,-4 0-4980 0 0,-11 7-4179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8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13843 0 0,'0'0'1534'0'0,"0"0"-226"0"0,0 0-141 0 0,0 0-15 0 0,0 0 28 0 0,0 0-34 0 0,0 0-157 0 0,0 0-251 0 0,0 0-247 0 0,0 0-163 0 0,0 0-98 0 0,-2-2-29 0 0,-8-5-16 0 0,8 5-12 0 0,2 2-22 0 0,2 20 473 0 0,44 325 1426 0 0,-30-261-1895 0 0,5 0 1 0 0,3-1-1 0 0,4-2 0 0 0,29 61-155 0 0,-56-140 17 0 0,0 1 0 0 0,0-1 0 0 0,-1 1-1 0 0,1-1 1 0 0,0 0 0 0 0,1 0-1 0 0,-1 0 1 0 0,0 0 0 0 0,1 0 0 0 0,-1 0-1 0 0,1 0 1 0 0,0 0 0 0 0,-1 0 0 0 0,1-1-1 0 0,0 1 1 0 0,0-1 0 0 0,0 1 0 0 0,0-1-1 0 0,0 0 1 0 0,1 0 0 0 0,-1 0-1 0 0,0 0 1 0 0,0 0 0 0 0,1 0 0 0 0,-1-1-1 0 0,1 1 1 0 0,-1-1 0 0 0,1 1 0 0 0,-1-1-1 0 0,0 0 1 0 0,1 0 0 0 0,-1 0 0 0 0,1-1-1 0 0,-1 1 1 0 0,1 0 0 0 0,-1-1-1 0 0,0 0 1 0 0,1 1 0 0 0,-1-1 0 0 0,0 0-1 0 0,1 0 1 0 0,-1-1-17 0 0,88-118 728 0 0,-3-94-602 0 0,-64 148-96 0 0,21-63 38 0 0,-44 128-84 0 0,0 1 14 0 0,0 0-38 0 0,2 37 6 0 0,1 0 1 0 0,1-1-1 0 0,2 0 1 0 0,2 0-1 0 0,1-1 0 0 0,2 0 1 0 0,2 3 33 0 0,-6-19-3 0 0,1 0 1 0 0,1 0-1 0 0,0-1 1 0 0,1 0-1 0 0,1-1 1 0 0,1 0-1 0 0,0-1 1 0 0,2 0-1 0 0,-1-1 1 0 0,5 3 2 0 0,-12-14 12 0 0,1 0 0 0 0,-1 0 1 0 0,0 0-1 0 0,1-1 1 0 0,0 0-1 0 0,0-1 0 0 0,0 1 1 0 0,0-1-1 0 0,0-1 1 0 0,0 1-1 0 0,0-1 0 0 0,1-1 1 0 0,-1 1-1 0 0,1-1 1 0 0,-1 0-1 0 0,0-1 0 0 0,1 0 1 0 0,-1 0-1 0 0,0 0 1 0 0,0-1-1 0 0,0 0 0 0 0,0-1 1 0 0,0 0-1 0 0,0 0 0 0 0,-1 0 1 0 0,1 0-1 0 0,-1-1 1 0 0,0-1-1 0 0,0 1 0 0 0,0-1 1 0 0,-1 0-1 0 0,1 0 1 0 0,-1 0-1 0 0,3-6-12 0 0,15-13 113 0 0,-2-2 0 0 0,-1 0 1 0 0,-1-2-1 0 0,-1 0 0 0 0,-1-1 0 0 0,-2-1 0 0 0,8-22-113 0 0,-7 2 65 0 0,-2 0 0 0 0,-2-2-1 0 0,-2 0 1 0 0,-3 0 0 0 0,-2 0 0 0 0,-2-1-1 0 0,-3 1 1 0 0,-2-14-65 0 0,2 57 1 0 0,-15-99-109 0 0,17 155-7240 0 0,1-35 1764 0 0,1-1-6499 0 0</inkml:trace>
  <inkml:trace contextRef="#ctx0" brushRef="#br0" timeOffset="518.971">1438 641 7954 0 0,'0'0'3142'0'0,"0"0"-1227"0"0,0 0-294 0 0,0 0 37 0 0,0 0-94 0 0,0 0-210 0 0,0 0-255 0 0,0 0-233 0 0,0 0-150 0 0,0 0-86 0 0,0 0-72 0 0,0 0-58 0 0,31-6-63 0 0,95-17-40 0 0,-72 0 341 0 0,-48 19-641 0 0,-2-1-1 0 0,1 0 0 0 0,0 0 1 0 0,-1 0-1 0 0,0-1 1 0 0,-1 1-1 0 0,1-1 0 0 0,-1 0 1 0 0,0 0-1 0 0,0 0 0 0 0,-1-1 1 0 0,0 1-1 0 0,0-1 0 0 0,0 1 1 0 0,-1-1-1 0 0,0 0 0 0 0,0 1 1 0 0,-1-1-1 0 0,0 0 0 0 0,0 0 1 0 0,0 1-1 0 0,-1-1 1 0 0,0 0-1 0 0,-2-5-96 0 0,1 9 5 0 0,-1-1 1 0 0,0 0-1 0 0,0 1 1 0 0,-1-1-1 0 0,1 1 0 0 0,-1 0 1 0 0,1 0-1 0 0,-1 0 1 0 0,0 1-1 0 0,0-1 1 0 0,0 1-1 0 0,0 0 1 0 0,-1 0-1 0 0,1 1 0 0 0,0-1 1 0 0,-1 1-1 0 0,0 0 1 0 0,1 0-1 0 0,-1 0 1 0 0,1 1-1 0 0,-1 0 0 0 0,0 0 1 0 0,1 0-1 0 0,-1 0 1 0 0,0 1-1 0 0,1-1 1 0 0,-1 1-1 0 0,0 1 0 0 0,1-1 1 0 0,0 0-1 0 0,-1 1 1 0 0,1 0-1 0 0,0 0 1 0 0,0 0-1 0 0,0 1 1 0 0,0 0-1 0 0,0-1 0 0 0,0 1 1 0 0,1 0-1 0 0,-2 3-5 0 0,-6 5 10 0 0,2 1-1 0 0,-1 1 1 0 0,2 0-1 0 0,-1 0 1 0 0,2 1-1 0 0,0 0 1 0 0,1 0-1 0 0,0 0 1 0 0,1 1-1 0 0,0 0 1 0 0,2 0-1 0 0,-1 1 1 0 0,2-1-1 0 0,0 0 1 0 0,1 1-1 0 0,1 0 1 0 0,1 10-10 0 0,1-17 87 0 0,1 1 0 0 0,0-1-1 0 0,1 0 1 0 0,0 1 0 0 0,1-2 0 0 0,0 1 0 0 0,0-1 0 0 0,1 1 0 0 0,0-1 0 0 0,0-1 0 0 0,1 1 0 0 0,0-1 0 0 0,0 0 0 0 0,1-1 0 0 0,-1 0 0 0 0,2 0 0 0 0,-1-1 0 0 0,1 0 0 0 0,-1 0-1 0 0,1-1 1 0 0,1 0 0 0 0,-1 0 0 0 0,0-1 0 0 0,1-1 0 0 0,0 1 0 0 0,5-1-87 0 0,-3 2-54 0 0,1-1-1 0 0,-1 0 1 0 0,1-1 0 0 0,0 0-1 0 0,0-1 1 0 0,-1-1 0 0 0,1 0-1 0 0,0-1 1 0 0,0 0 0 0 0,0-1-1 0 0,0 0 1 0 0,-1-1 0 0 0,1-1 0 0 0,-1 0-1 0 0,0 0 1 0 0,0-1 0 0 0,-1-1-1 0 0,1 0 1 0 0,8-7 54 0 0,-11-3-2178 0 0,-8 9-1193 0 0,-1 1-3456 0 0,0-2-5865 0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8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52 10218 0 0,'0'0'1871'0'0,"0"0"-325"0"0,0 0-100 0 0,0 0-102 0 0,0 0-167 0 0,0 0-263 0 0,0 0-355 0 0,0 0-181 0 0,0 0-53 0 0,0 0-15 0 0,0 0 16 0 0,0 0 10 0 0,0 0 4 0 0,-18 22-13 0 0,-54 71-26 0 0,-97 138 1279 0 0,130-169-1028 0 0,72-123 2393 0 0,44-34-2903 0 0,-57 72 207 0 0,59-67-134 0 0,53-67 145 0 0,-102 127-175 0 0,-29 30-89 0 0,-1 0-20 0 0,0 0 24 0 0,0 0 4 0 0,0 16-39 0 0,-1 41 189 0 0,-1-35-134 0 0,1-1 1 0 0,0 1 0 0 0,2 0-1 0 0,1-1 1 0 0,1 1-1 0 0,0-1 1 0 0,2 0 0 0 0,0 0-1 0 0,2 0 1 0 0,0 0-1 0 0,5 8-20 0 0,-10-24 39 0 0,-1 0 0 0 0,1 0 0 0 0,0 0 0 0 0,0-1 0 0 0,0 1 0 0 0,1 0 0 0 0,0-1-1 0 0,0 0 1 0 0,0 1 0 0 0,0-1 0 0 0,1 0 0 0 0,-1-1 0 0 0,1 1 0 0 0,0-1 0 0 0,0 1 0 0 0,1-1-1 0 0,-1 0 1 0 0,0-1 0 0 0,1 1 0 0 0,0-1 0 0 0,0 0 0 0 0,0 0 0 0 0,0 0 0 0 0,0-1 0 0 0,0 0-1 0 0,0 0 1 0 0,0 0 0 0 0,0-1 0 0 0,1 1 0 0 0,-1-1 0 0 0,0 0 0 0 0,0-1 0 0 0,0 1 0 0 0,1-1-1 0 0,-1 0 1 0 0,0-1 0 0 0,2 0-39 0 0,6-9 81 0 0,0 0 0 0 0,-1-1 0 0 0,-1-1 0 0 0,0 0 0 0 0,0-1 0 0 0,-1 0 0 0 0,-1 0 0 0 0,-1-1 0 0 0,0 0 0 0 0,0-1 0 0 0,-2 0 0 0 0,0 0 0 0 0,-1 0 1 0 0,0-1-1 0 0,-2 1 0 0 0,1-1-81 0 0,1-96 64 0 0,-5 112-111 0 0,0 0 0 0 0,0 0 0 0 0,0 0 1 0 0,0 1-1 0 0,0-1 0 0 0,0 0 1 0 0,-1 0-1 0 0,1 0 0 0 0,0 0 0 0 0,0 0 1 0 0,-1 0-1 0 0,1 0 0 0 0,-1 0 1 0 0,1 1-1 0 0,-1-1 0 0 0,1 0 1 0 0,-1 0-1 0 0,1 1 0 0 0,-1-1 0 0 0,0 0 1 0 0,0 1-1 0 0,1-1 0 0 0,-1 1 1 0 0,0-1-1 0 0,0 0 0 0 0,1 1 0 0 0,-1 0 1 0 0,0-1-1 0 0,0 1 0 0 0,0 0 1 0 0,0-1-1 0 0,0 1 0 0 0,0 0 1 0 0,0 0-1 0 0,0 0 0 0 0,0 0 0 0 0,1 0 1 0 0,-1 0-1 0 0,0 0 0 0 0,0 0 1 0 0,0 0-1 0 0,0 0 0 0 0,0 0 1 0 0,0 1-1 0 0,-1-1 47 0 0,-2 11-1267 0 0,-4 10-1581 0 0,5-7-3082 0 0,3-6-6117 0 0</inkml:trace>
  <inkml:trace contextRef="#ctx0" brushRef="#br0" timeOffset="361.203">1071 119 10450 0 0,'0'0'4177'0'0,"0"0"-1847"0"0,0 0-826 0 0,0 0-278 0 0,0 0-227 0 0,0 0-239 0 0,0 0-232 0 0,0 0-76 0 0,0 0-21 0 0,0 0-22 0 0,0 0-19 0 0,0 0-36 0 0,0 0-51 0 0,-16 23-31 0 0,-52 74-26 0 0,65-94-221 0 0,1 0 1 0 0,-1 0-1 0 0,1 0 1 0 0,0 1-1 0 0,0-1 1 0 0,0 1-1 0 0,0 0 1 0 0,1-1-1 0 0,-1 1 1 0 0,1 0-1 0 0,0 0 1 0 0,0 0-1 0 0,1 0 1 0 0,-1 0-1 0 0,1 0 1 0 0,0 0-1 0 0,0 0 0 0 0,0 2-25 0 0,1 10 103 0 0,-2-8-43 0 0,1 0 1 0 0,1 0-1 0 0,-1 0 0 0 0,1 0 1 0 0,0-1-1 0 0,1 1 0 0 0,0 0 1 0 0,0-1-1 0 0,1 1 0 0 0,0-1 1 0 0,0 0-1 0 0,1 0 0 0 0,-1 0 1 0 0,2 0-1 0 0,-1-1 0 0 0,1 1 1 0 0,0-1-1 0 0,0 0 0 0 0,1-1 1 0 0,-1 1-1 0 0,1-1 0 0 0,1 0 1 0 0,-1-1-1 0 0,1 1 0 0 0,4 1-60 0 0,-7-4 63 0 0,0 1-1 0 0,1-1 0 0 0,-1 0 0 0 0,1 0 0 0 0,0-1 0 0 0,0 1 0 0 0,-1-1 1 0 0,1 0-1 0 0,0-1 0 0 0,0 1 0 0 0,0-1 0 0 0,0 0 0 0 0,0 0 0 0 0,0 0 0 0 0,0-1 1 0 0,0 0-1 0 0,0 0 0 0 0,0 0 0 0 0,0 0 0 0 0,-1-1 0 0 0,1 0 0 0 0,-1 0 1 0 0,1 0-1 0 0,-1-1 0 0 0,1 1 0 0 0,-1-1 0 0 0,0 0 0 0 0,0 0 0 0 0,-1-1 1 0 0,1 1-1 0 0,-1-1 0 0 0,2-2-62 0 0,1 1 10 0 0,-1-1 0 0 0,1 0 0 0 0,-1 0 0 0 0,0-1 0 0 0,-1 1 0 0 0,0-1 1 0 0,0 0-1 0 0,-1 0 0 0 0,1-1 0 0 0,-1 1 0 0 0,-1-1 0 0 0,0 1 0 0 0,0-1 0 0 0,0 0 0 0 0,-1 0 0 0 0,0 0 0 0 0,-1 0 1 0 0,1 0-1 0 0,-2 0 0 0 0,1 0 0 0 0,-1 0 0 0 0,0 0 0 0 0,-1 0 0 0 0,0 1 0 0 0,0-1 0 0 0,0 0 0 0 0,-1 1 1 0 0,-1-1-1 0 0,1 1 0 0 0,-1 0 0 0 0,0 0 0 0 0,-1 1 0 0 0,1-1 0 0 0,-1 1 0 0 0,-1-1-10 0 0,-97-47-1436 0 0,65 48-1346 0 0,-2 8-3346 0 0,28 1-3174 0 0</inkml:trace>
  <inkml:trace contextRef="#ctx0" brushRef="#br0" timeOffset="1118.229">1476 163 5529 0 0,'0'0'3577'0'0,"0"0"-882"0"0,0 0-541 0 0,0 0-172 0 0,0 0-169 0 0,0 0-255 0 0,0 0-272 0 0,0 0-234 0 0,0 0-263 0 0,0 0-244 0 0,0 0-201 0 0,0 0-142 0 0,0 0-50 0 0,-4 3 6 0 0,0 1-81 0 0,1-1-1 0 0,0 1 1 0 0,0-1 0 0 0,0 1 0 0 0,1 0 0 0 0,-1 0 0 0 0,1 0-1 0 0,0 0 1 0 0,0 1 0 0 0,1-1 0 0 0,-1 1 0 0 0,1-1 0 0 0,0 1-1 0 0,0-1 1 0 0,0 1 0 0 0,1 0 0 0 0,-1-1 0 0 0,1 2-77 0 0,0 0 89 0 0,1-1 0 0 0,-1 1 0 0 0,1-1 0 0 0,0 1 1 0 0,0-1-1 0 0,1 1 0 0 0,-1-1 0 0 0,1 0 0 0 0,1 0 0 0 0,-1 0 1 0 0,0 0-1 0 0,1 0 0 0 0,0 0 0 0 0,0-1 0 0 0,1 0 0 0 0,-1 1 1 0 0,1-1-1 0 0,0 0 0 0 0,0-1 0 0 0,1 1 0 0 0,-1-1 0 0 0,1 0 1 0 0,-1 0-1 0 0,1 0 0 0 0,0 0 0 0 0,0-1 0 0 0,0 0 0 0 0,0 0 1 0 0,3 0-90 0 0,-1 0 90 0 0,0 1 0 0 0,0-2 0 0 0,0 1 0 0 0,1-1 0 0 0,-1 0 0 0 0,1 0 0 0 0,-1-1 1 0 0,1 0-1 0 0,-1-1 0 0 0,0 1 0 0 0,1-1 0 0 0,-1-1 0 0 0,0 1 0 0 0,1-2 0 0 0,-1 1 0 0 0,0 0 1 0 0,0-1-1 0 0,-1-1 0 0 0,6-2-90 0 0,106-98 483 0 0,-29 2-341 0 0,-103 197-375 0 0,13-91 230 0 0,1 1 0 0 0,0 0 0 0 0,0 0 0 0 0,0-1 0 0 0,1 1 0 0 0,-1 0 0 0 0,1-1 0 0 0,1 1 0 0 0,-1-1 0 0 0,0 1 0 0 0,1-1 1 0 0,0 1-1 0 0,0-1 0 0 0,0 0 0 0 0,1 0 0 0 0,-1 0 0 0 0,1 0 0 0 0,0 0 0 0 0,0-1 0 0 0,1 0 0 0 0,-1 1 0 0 0,1-1 0 0 0,-1 0 0 0 0,1 0 0 0 0,0-1 0 0 0,0 1 0 0 0,2 0 3 0 0,5 2 27 0 0,0 0 1 0 0,0-1-1 0 0,0 0 0 0 0,0 0 1 0 0,1-2-1 0 0,0 1 0 0 0,-1-1 1 0 0,1-1-1 0 0,0 0 0 0 0,0-1 0 0 0,0 0 1 0 0,0-1-1 0 0,0 0 0 0 0,0-1 1 0 0,-1 0-1 0 0,1-1 0 0 0,-1-1 1 0 0,1 1-1 0 0,-1-2 0 0 0,0 1 1 0 0,-1-2-1 0 0,1 1 0 0 0,-1-2 1 0 0,0 1-1 0 0,1-3-27 0 0,0-2 75 0 0,0-2 1 0 0,-1 0 0 0 0,-1 0-1 0 0,0-1 1 0 0,-1 0 0 0 0,-1 0-1 0 0,0-1 1 0 0,-1 0 0 0 0,0 0-1 0 0,-1 0 1 0 0,-1-1-1 0 0,0 0 1 0 0,-2 0 0 0 0,2-11-76 0 0,-4-73 198 0 0,-9 99-760 0 0,-6 2-5456 0 0,10-4 663 0 0,3 3-6997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8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22 1416 0 0,'0'0'1974'0'0,"0"0"-126"0"0,0 0 6 0 0,0 0-43 0 0,0 0-45 0 0,0 0-130 0 0,0 0-203 0 0,0 0-144 0 0,0 0-170 0 0,0 0-155 0 0,0 0-118 0 0,0 0-62 0 0,0 0-41 0 0,-7-19 2811 0 0,-8 18-3368 0 0,-1 0 0 0 0,0 0 1 0 0,0 2-1 0 0,0 0 0 0 0,0 1 1 0 0,0 0-1 0 0,0 1 0 0 0,1 1 0 0 0,0 1 1 0 0,0 0-1 0 0,0 1 0 0 0,0 0 1 0 0,1 1-1 0 0,0 1 0 0 0,0 0 0 0 0,1 1 1 0 0,0 1-1 0 0,1 0 0 0 0,-3 3-186 0 0,0-1 108 0 0,0 0 1 0 0,1 1-1 0 0,1 1 0 0 0,0 1 0 0 0,0 0 0 0 0,2 0 0 0 0,0 1 1 0 0,1 0-1 0 0,0 1 0 0 0,1 0 0 0 0,0 5-108 0 0,6-15 44 0 0,1 0-1 0 0,0 0 1 0 0,0 0 0 0 0,1 0-1 0 0,0 0 1 0 0,1 0 0 0 0,-1 0-1 0 0,1 0 1 0 0,1 1 0 0 0,-1-1 0 0 0,1 0-1 0 0,0 0 1 0 0,1 0 0 0 0,0 0-1 0 0,0 0 1 0 0,0 0 0 0 0,1-1-1 0 0,0 1 1 0 0,1-1 0 0 0,-1 1-1 0 0,1-1 1 0 0,0 0 0 0 0,1-1-1 0 0,-1 1 1 0 0,3 2-44 0 0,7 2 95 0 0,1 1 1 0 0,0-2-1 0 0,0 0 0 0 0,0-1 0 0 0,1 0 0 0 0,1-2 1 0 0,-1 1-1 0 0,1-2 0 0 0,0 0 0 0 0,0-2 1 0 0,1 1-1 0 0,-1-2 0 0 0,1-1 0 0 0,-1 0 0 0 0,1-1 1 0 0,-1 0-1 0 0,1-2 0 0 0,0 0 0 0 0,-1-1 1 0 0,5-2-96 0 0,108-39 298 0 0,-109 7-3166 0 0,-4 20-769 0 0,-7 12-2028 0 0,-4 1-6561 0 0</inkml:trace>
  <inkml:trace contextRef="#ctx0" brushRef="#br0" timeOffset="652.623">1235 137 9162 0 0,'0'0'2415'0'0,"0"0"-458"0"0,0 0-124 0 0,0 0 38 0 0,0 0-53 0 0,0 0-251 0 0,0 0-379 0 0,0 0-337 0 0,0 0-232 0 0,0 0-130 0 0,0 0-63 0 0,0 0-19 0 0,0 0-21 0 0,-8-8-34 0 0,-30-24-18 0 0,-19 24 597 0 0,43 9-845 0 0,1 0 1 0 0,-1 1-1 0 0,1 1 1 0 0,0 0-1 0 0,0 1 1 0 0,0 1-1 0 0,1 0 1 0 0,-1 0-1 0 0,1 1 1 0 0,0 1-1 0 0,1 0 1 0 0,-1 1-1 0 0,2 0 1 0 0,-1 0-1 0 0,1 1 1 0 0,-5 6-87 0 0,-3 3 42 0 0,2 0 0 0 0,0 1 0 0 0,2 1 1 0 0,0 0-1 0 0,1 1 0 0 0,1 1 0 0 0,1-1 0 0 0,-7 21-42 0 0,15-34 10 0 0,0 1-1 0 0,1 0 0 0 0,0 0 0 0 0,1-1 1 0 0,0 1-1 0 0,0 0 0 0 0,0 0 0 0 0,2 0 1 0 0,-1 0-1 0 0,1 0 0 0 0,0 3-9 0 0,0-9 17 0 0,0 0-1 0 0,-1 1 1 0 0,1-1 0 0 0,0 0-1 0 0,1 0 1 0 0,-1 0-1 0 0,0 0 1 0 0,1 0 0 0 0,0 0-1 0 0,0 0 1 0 0,0 0-1 0 0,0-1 1 0 0,0 1 0 0 0,0-1-1 0 0,1 1 1 0 0,-1-1 0 0 0,1 0-1 0 0,0 0 1 0 0,0 0-1 0 0,-1 0 1 0 0,1-1 0 0 0,0 1-1 0 0,1-1 1 0 0,-1 1-1 0 0,0-1 1 0 0,0 0 0 0 0,0-1-1 0 0,1 1 1 0 0,-1 0 0 0 0,1-1-17 0 0,10-1 81 0 0,0-2 1 0 0,-1 1 0 0 0,1-2 0 0 0,-1 0 0 0 0,1 0-1 0 0,-1-1 1 0 0,-1-1 0 0 0,1 0 0 0 0,-1-1 0 0 0,0 0-1 0 0,-1-1 1 0 0,1 0 0 0 0,-1-1 0 0 0,-1 0 0 0 0,9-10-82 0 0,0 3 38 0 0,18-12 25 0 0,-2-2 0 0 0,-1-1 0 0 0,-1-2 0 0 0,-1-1 0 0 0,21-33-63 0 0,-28 26 212 0 0,-26 53-223 0 0,1 1 0 0 0,0-1 0 0 0,1 0 0 0 0,0 1 0 0 0,1-1 0 0 0,0 0 1 0 0,1 0-1 0 0,1 0 0 0 0,0 0 0 0 0,0 0 0 0 0,6 8 11 0 0,54 76 19 0 0,-23-49-682 0 0,-28-42-3186 0 0,-5-9-4998 0 0,-6 0-3356 0 0</inkml:trace>
  <inkml:trace contextRef="#ctx0" brushRef="#br0" timeOffset="1248.709">1677 589 11266 0 0,'0'0'2413'0'0,"0"0"-538"0"0,0 0-192 0 0,0 0-132 0 0,0 0-184 0 0,0 0-213 0 0,0 0-254 0 0,0 0-176 0 0,0 0-100 0 0,0 0-51 0 0,0 0-23 0 0,0 0-29 0 0,0 0-31 0 0,6-21-55 0 0,15-67-53 0 0,39-57 984 0 0,3 47-1073 0 0,-29 68-394 0 0,-34 30 52 0 0,4 18-93 0 0,0 6 135 0 0,1 0-1 0 0,0 0 1 0 0,2-1-1 0 0,1 0 0 0 0,1 0 1 0 0,8 16 7 0 0,-15-35 9 0 0,0-1-1 0 0,0 0 1 0 0,0 0 0 0 0,0 0 0 0 0,0-1-1 0 0,1 1 1 0 0,-1 0 0 0 0,1-1-1 0 0,0 0 1 0 0,0 0 0 0 0,0 1-1 0 0,0-2 1 0 0,0 1 0 0 0,0 0 0 0 0,0-1-1 0 0,0 1 1 0 0,1-1 0 0 0,-1 0-1 0 0,1 0 1 0 0,-1 0 0 0 0,1 0 0 0 0,-1-1-1 0 0,1 0 1 0 0,0 0 0 0 0,-1 0-1 0 0,1 0 1 0 0,-1 0 0 0 0,1-1 0 0 0,0 1-1 0 0,-1-1-8 0 0,4-2 82 0 0,0 0 0 0 0,0-1 0 0 0,-1 0 0 0 0,1 0 0 0 0,-1 0 0 0 0,0-1 0 0 0,-1 0 0 0 0,1 0 0 0 0,-1 0 0 0 0,0-1 0 0 0,0 0 0 0 0,1-2-82 0 0,1 0 121 0 0,105-147 849 0 0,-108 150-1071 0 0,0-1 0 0 0,-1 0 0 0 0,0 0 0 0 0,0 0 0 0 0,0-1 0 0 0,0 1 0 0 0,-1-1 0 0 0,0 1 0 0 0,-1-1 0 0 0,0 0 0 0 0,0 0 0 0 0,0 0 0 0 0,-1-4 101 0 0,0 10-1246 0 0,0 1-1332 0 0,0 0-3790 0 0,0 0-6300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4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 5777 0 0,'0'0'1902'0'0,"0"0"-322"0"0,0 0-27 0 0,0 0 71 0 0,0 0-30 0 0,0 0-155 0 0,0 0-330 0 0,0 0-337 0 0,0 0-260 0 0,0 0-129 0 0,0 0-11 0 0,1-1-394 0 0,2-1 6660 0 0,-2 120-5000 0 0,0 10-984 0 0,-4 0 0 0 0,-10 35-654 0 0,-3-12 151 0 0,-2-59-48 0 0,16-74-64 0 0,0-26-2741 0 0,1 3 1889 0 0,-1-11-2501 0 0,-1 5-2932 0 0,0 4-4998 0 0</inkml:trace>
  <inkml:trace contextRef="#ctx0" brushRef="#br0" timeOffset="452.532">0 401 8282 0 0,'0'0'1644'0'0,"0"0"-213"0"0,0 0-64 0 0,0 0 25 0 0,0 0-57 0 0,0 0-205 0 0,0 0-241 0 0,0 0-247 0 0,0 0-162 0 0,0 0-39 0 0,0 0 26 0 0,0 0 41 0 0,0 0 27 0 0,0 0 9 0 0,32-7 2900 0 0,226-15-785 0 0,-158 25-2379 0 0,-100-3-265 0 0,24-4-196 0 0,-6-1-360 0 0,7-2-2414 0 0,-8 5-6675 0 0,-12 2-1571 0 0</inkml:trace>
  <inkml:trace contextRef="#ctx0" brushRef="#br0" timeOffset="1205.547">573 405 6841 0 0,'0'0'2258'0'0,"0"0"-408"0"0,0 0-83 0 0,0 0 29 0 0,0 0-71 0 0,0 0-232 0 0,0 0-359 0 0,0 0-339 0 0,0 0-216 0 0,0 0-125 0 0,0 0-25 0 0,0 0-21 0 0,0 0-26 0 0,0 0-28 0 0,0 0-25 0 0,0 19 942 0 0,-17 263 371 0 0,18-280-1625 0 0,-1 0 1 0 0,1-1 0 0 0,0 1-1 0 0,0 0 1 0 0,0-1-1 0 0,0 1 1 0 0,0 0-1 0 0,0-1 1 0 0,0 1 0 0 0,0-1-1 0 0,1 0 1 0 0,-1 1-1 0 0,1-1 1 0 0,-1 0-1 0 0,1 0 1 0 0,-1 0 0 0 0,1 0-1 0 0,0 0 1 0 0,0 0-1 0 0,-1-1 1 0 0,1 1-1 0 0,0 0 1 0 0,0-1 0 0 0,0 1-1 0 0,0-1 1 0 0,-1 0-1 0 0,1 0 1 0 0,0 0-1 0 0,0 0 1 0 0,0 0 0 0 0,0 0-1 0 0,0 0 1 0 0,0-1-1 0 0,0 1 1 0 0,-1-1-1 0 0,1 1 1 0 0,0-1 0 0 0,1 0-18 0 0,11 0 216 0 0,-2-1-135 0 0,-1 0-1 0 0,0-1 1 0 0,0-1-1 0 0,0 0 1 0 0,-1-1-1 0 0,1 0 1 0 0,-1 0-1 0 0,0-1 1 0 0,-1 0-1 0 0,1-1 1 0 0,7-7-81 0 0,1 1 73 0 0,70-54 134 0 0,-80 55-186 0 0,-8 12-21 0 0,0 0-1 0 0,0 0 1 0 0,0 1 0 0 0,1-1-1 0 0,-1 0 1 0 0,0 0-1 0 0,0 0 1 0 0,0 0 0 0 0,0 1-1 0 0,1-1 1 0 0,-1 0-1 0 0,0 0 1 0 0,0 0 0 0 0,0 0-1 0 0,1 0 1 0 0,-1 0 0 0 0,0 0-1 0 0,0 1 1 0 0,1-1-1 0 0,-1 0 1 0 0,0 0 0 0 0,0 0-1 0 0,1 0 1 0 0,-1 0-1 0 0,0 0 1 0 0,0 0 0 0 0,1 0-1 0 0,-1 0 1 0 0,0 0 0 0 0,0-1-1 0 0,1 1 1 0 0,-1 0-1 0 0,0 0 1 0 0,0 0 0 0 0,0 0 0 0 0,0 17 16 0 0,-1-11-17 0 0,0 0 0 0 0,1 0 1 0 0,0 0-1 0 0,0 0 0 0 0,0 0 0 0 0,0 0 1 0 0,1 0-1 0 0,0 0 0 0 0,0 0 0 0 0,1-1 1 0 0,0 1-1 0 0,0 0 0 0 0,0-1 1 0 0,0 1-1 0 0,1-1 0 0 0,0 0 0 0 0,0 0 1 0 0,1 0-1 0 0,-1 0 0 0 0,1 0 0 0 0,0-1 1 0 0,0 0-1 0 0,1 0 0 0 0,1 2 1 0 0,-2-4 12 0 0,0 1-1 0 0,0-1 1 0 0,0 0 0 0 0,0 0-1 0 0,1-1 1 0 0,-1 1-1 0 0,0-1 1 0 0,1 0-1 0 0,-1 0 1 0 0,1 0 0 0 0,0-1-1 0 0,-1 0 1 0 0,1 1-1 0 0,0-2 1 0 0,-1 1 0 0 0,1 0-1 0 0,-1-1 1 0 0,1 0-1 0 0,-1 0 1 0 0,1-1 0 0 0,-1 1-1 0 0,0-1 1 0 0,1 0-1 0 0,-1 0 1 0 0,0 0-1 0 0,0 0 1 0 0,0-1 0 0 0,-1 0-1 0 0,1 0 1 0 0,-1 0-1 0 0,1 0 1 0 0,0-2-12 0 0,6-7 62 0 0,0 0-1 0 0,-2 0 1 0 0,1-1 0 0 0,-2 0-1 0 0,1 0 1 0 0,-2-1-1 0 0,0 0 1 0 0,-1 0 0 0 0,0 0-1 0 0,-1-1 1 0 0,0 0 0 0 0,-2 0-1 0 0,0 0 1 0 0,0 0 0 0 0,-1 0-1 0 0,-1 0 1 0 0,-1 0 0 0 0,0-6-62 0 0,1 21-2 0 0,0 0 2 0 0,-17 13-7409 0 0,14-7 1835 0 0,1 0-6212 0 0</inkml:trace>
  <inkml:trace contextRef="#ctx0" brushRef="#br0" timeOffset="1650.69">1489 478 3705 0 0,'0'0'3551'0'0,"0"0"-1328"0"0,0 0-352 0 0,0 0 46 0 0,0 0-131 0 0,0 0-309 0 0,0 0-373 0 0,0 0-310 0 0,0 0-145 0 0,0 0-115 0 0,0 0-63 0 0,0 0-23 0 0,0 0-12 0 0,-11 11 692 0 0,-22 45-121 0 0,-18 51-331 0 0,46-22-650 0 0,5-82-20 0 0,1-1 0 0 0,0 1 0 0 0,0-1 0 0 0,0 1 0 0 0,0-1-1 0 0,0 1 1 0 0,0-1 0 0 0,0 0 0 0 0,1 0 0 0 0,0 1 0 0 0,-1-1 0 0 0,1 0 0 0 0,0-1-1 0 0,0 1 1 0 0,0 0 0 0 0,0 0 0 0 0,0-1 0 0 0,0 1 0 0 0,0-1 0 0 0,1 0-1 0 0,-1 0 1 0 0,0 1 0 0 0,1-2 0 0 0,-1 1 0 0 0,1 0 0 0 0,0 0 0 0 0,-1-1 0 0 0,1 1-1 0 0,-1-1 1 0 0,1 0 0 0 0,1 0-6 0 0,10-1 164 0 0,0-1 0 0 0,1-1 0 0 0,-1 0 0 0 0,0-1 0 0 0,0 0 0 0 0,-1-1-1 0 0,1-1 1 0 0,-1 0 0 0 0,-1 0 0 0 0,1-2 0 0 0,-1 1 0 0 0,0-2 0 0 0,-1 0 0 0 0,0 0 0 0 0,0-1 0 0 0,-1 0-1 0 0,0-1 1 0 0,-1 0 0 0 0,0 0 0 0 0,6-12-164 0 0,-10 16 51 0 0,0-1 1 0 0,-1 0-1 0 0,0 0 0 0 0,0 0 0 0 0,-1 0 0 0 0,0-1 1 0 0,0 1-1 0 0,-1-1 0 0 0,0 0 0 0 0,-1 0 0 0 0,0-8-51 0 0,0 14-6 0 0,-1-1-1 0 0,0 1 1 0 0,-1 0-1 0 0,1-1 1 0 0,-1 1-1 0 0,1 0 1 0 0,-1-1 0 0 0,0 1-1 0 0,0 0 1 0 0,0 0-1 0 0,-1 0 1 0 0,1 0-1 0 0,-1 0 1 0 0,0 0-1 0 0,0 0 1 0 0,0 0-1 0 0,0 1 1 0 0,0-1-1 0 0,0 1 1 0 0,-1-1-1 0 0,1 1 1 0 0,-1 0-1 0 0,0 0 1 0 0,1 0 0 0 0,-1 0-1 0 0,0 1 1 0 0,0-1-1 0 0,0 1 1 0 0,-1 0-1 0 0,1 0 1 0 0,0 0-1 0 0,-3-1 7 0 0,-100 2-2321 0 0,72 9-1202 0 0,1 3-3785 0 0,13-4-4887 0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8:3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408 122 2577 0 0,'0'0'2604'0'0,"0"0"-285"0"0,0 0-114 0 0,0 0 13 0 0,0 0-14 0 0,0 0-136 0 0,0 0-306 0 0,0 0-358 0 0,0 0-298 0 0,0 0-210 0 0,0 0-146 0 0,1-4-82 0 0,5-11-59 0 0,-4 12-70 0 0,-2 3-40 0 0,0 0-50 0 0,0 16 1016 0 0,-17 115 228 0 0,2 97-612 0 0,-16 147-513 0 0,-2-150-419 0 0,10-118-153 0 0,29-152-9371 0 0,-2 21-175 0 0,-2 16-1354 0 0</inkml:trace>
  <inkml:trace contextRef="#ctx0" brushRef="#br0" timeOffset="270.37">1 641 8386 0 0,'0'0'3010'0'0,"0"0"-1036"0"0,0 0-708 0 0,0 0-188 0 0,0 0 48 0 0,0 0 77 0 0,0 0 61 0 0,0 0-25 0 0,0 0-23 0 0,0 0-42 0 0,0 0-146 0 0,0 0-152 0 0,23 1-123 0 0,162 5 1008 0 0,53-40-413 0 0,-88 28-3490 0 0,-134 10-1094 0 0,-10 0-4637 0 0,-4 2-4305 0 0</inkml:trace>
  <inkml:trace contextRef="#ctx0" brushRef="#br0" timeOffset="711.197">647 1119 6977 0 0,'0'0'2185'0'0,"0"0"-493"0"0,0 0-149 0 0,0 0 50 0 0,0 0-58 0 0,0 0-155 0 0,0 0-274 0 0,0 0-281 0 0,0 0-181 0 0,0 0-37 0 0,0 0 64 0 0,0 0 146 0 0,0 0 173 0 0,-5 15 71 0 0,-13 44 22 0 0,13-125 2134 0 0,7 36-3049 0 0,1 0 0 0 0,1 0 0 0 0,2 0 0 0 0,1 1 0 0 0,1 0-1 0 0,2 0 1 0 0,0 1 0 0 0,2 1 0 0 0,1-1 0 0 0,2 2 0 0 0,10-15-168 0 0,-17 28 18 0 0,2-1 0 0 0,0 2 0 0 0,0-1 1 0 0,1 1-1 0 0,1 1 0 0 0,0 0 0 0 0,0 1 0 0 0,1 0 0 0 0,1 1 0 0 0,2-1-18 0 0,-3 6-20 0 0,-9 33-308 0 0,14 30-1726 0 0,-4-46-1439 0 0,5-7-3281 0 0,-12-6 111 0 0,-1 3-3959 0 0</inkml:trace>
  <inkml:trace contextRef="#ctx0" brushRef="#br0" timeOffset="1086.388">1041 921 1712 0 0,'0'0'2560'0'0,"0"0"-187"0"0,0 0-116 0 0,0 0-6 0 0,0 0-25 0 0,0 0-131 0 0,0 0-201 0 0,0 0-255 0 0,0 0-255 0 0,0 0-194 0 0,0 0-177 0 0,0 0-125 0 0,0 0-107 0 0,32 6-91 0 0,98 20-76 0 0,-71-29 192 0 0,-52-1-636 0 0,1 0-83 0 0,0 0 1 0 0,-1 0-1 0 0,1-1 1 0 0,-1 0-1 0 0,0 0 1 0 0,0 0-1 0 0,0-1 0 0 0,-1 0 1 0 0,0-1-1 0 0,0 1 1 0 0,-1-1-1 0 0,1 0 1 0 0,-2-1-1 0 0,1 1 0 0 0,-1-1 1 0 0,0 0-1 0 0,-1 0 1 0 0,1 0-1 0 0,-2-1 1 0 0,1 1-1 0 0,-1-1 1 0 0,0 1-1 0 0,-1-1 0 0 0,0 0 1 0 0,-1-5-88 0 0,0 12 6 0 0,0 0 0 0 0,-1 0 0 0 0,1 1 0 0 0,-1-1 0 0 0,1 0 0 0 0,-1 0 0 0 0,0 0 0 0 0,0 0 0 0 0,0 1 0 0 0,0-1 0 0 0,0 0 0 0 0,0 1 0 0 0,-1-1 0 0 0,1 1 0 0 0,0-1 0 0 0,-1 1 0 0 0,1 0 0 0 0,-1-1 0 0 0,1 1 0 0 0,-1 0 0 0 0,0 0 0 0 0,0 0 0 0 0,1 0 0 0 0,-1 0 0 0 0,0 1 0 0 0,0-1 0 0 0,0 1 0 0 0,0-1 0 0 0,0 1 0 0 0,0 0 0 0 0,0-1 0 0 0,0 1 0 0 0,-2 0-6 0 0,-69 6-37 0 0,58 2 26 0 0,0 0 1 0 0,0 1-1 0 0,1 0 0 0 0,0 1 0 0 0,0 1 0 0 0,1 0 0 0 0,1 1 0 0 0,-4 5 11 0 0,3-6-13 0 0,1 1-1 0 0,1 0 1 0 0,0 1-1 0 0,1 0 1 0 0,0 0-1 0 0,1 1 1 0 0,0 1-1 0 0,2 0 1 0 0,-1 0-1 0 0,2 0 1 0 0,0 1-1 0 0,1 0 1 0 0,0 0-1 0 0,2 0 1 0 0,0 0-1 0 0,-1 9 14 0 0,5-21-8 0 0,-1 1 0 0 0,1 0-1 0 0,0-1 1 0 0,0 1-1 0 0,0-1 1 0 0,1 0 0 0 0,0 1-1 0 0,0-1 1 0 0,0 0-1 0 0,0 0 1 0 0,1 0 0 0 0,-1 0-1 0 0,1 0 1 0 0,0-1-1 0 0,0 1 1 0 0,0-1 0 0 0,1 0-1 0 0,-1 0 1 0 0,1 0-1 0 0,0 0 1 0 0,-1-1-1 0 0,1 0 1 0 0,1 1 0 0 0,-1-1-1 0 0,0-1 1 0 0,0 1-1 0 0,1 0 1 0 0,4 0 8 0 0,131 21-249 0 0,-121-23-55 0 0,-1 0 0 0 0,0-2 0 0 0,1 0 1 0 0,-1-1-1 0 0,0-1 0 0 0,0-1 0 0 0,-1 0 0 0 0,1-1 0 0 0,-1-1 0 0 0,8-5 304 0 0,38-22-5251 0 0,-4-3-5220 0 0,-44 26 1129 0 0</inkml:trace>
  <inkml:trace contextRef="#ctx0" brushRef="#br0" timeOffset="1871.514">1825 799 5945 0 0,'0'0'2662'0'0,"0"0"-328"0"0,0 0-354 0 0,0 0-269 0 0,0 0-274 0 0,0 0-342 0 0,0 0-291 0 0,0 0-223 0 0,0 0-165 0 0,0 0-61 0 0,0 0-23 0 0,0 0-5 0 0,-19 7-6 0 0,-60 23-5 0 0,3 26 515 0 0,54-35-592 0 0,14-14-203 0 0,-1 0 1 0 0,2 0-1 0 0,-1 1 1 0 0,1 0-1 0 0,0 0 1 0 0,1 1-1 0 0,0 0 1 0 0,0 0-1 0 0,1 1 0 0 0,0-1 1 0 0,1 1-1 0 0,0 0 1 0 0,0 0-1 0 0,1 0 1 0 0,1 1-1 0 0,0-1 1 0 0,0 1-1 0 0,0 4-36 0 0,2-13 11 0 0,1 0-1 0 0,-1 0 1 0 0,0 0-1 0 0,1 0 1 0 0,-1 0-1 0 0,1 0 1 0 0,-1 0-1 0 0,1-1 1 0 0,0 1-1 0 0,0 0 1 0 0,0 0-1 0 0,0 0 1 0 0,0-1-1 0 0,0 1 1 0 0,1 0 0 0 0,-1-1-1 0 0,0 0 1 0 0,1 1-1 0 0,-1-1 1 0 0,1 0-1 0 0,0 1 1 0 0,-1-1-1 0 0,1 0 1 0 0,0 0-1 0 0,0 0 1 0 0,0-1-1 0 0,0 1 1 0 0,-1 0-1 0 0,1-1 1 0 0,0 1-1 0 0,0-1 1 0 0,0 0 0 0 0,0 1-1 0 0,0-1 1 0 0,1 0-1 0 0,-1 0-10 0 0,76-14 1328 0 0,-51-1-1002 0 0,-2-1 1 0 0,0-1-1 0 0,-1-1 0 0 0,0-1 0 0 0,-2-1 1 0 0,0-1-1 0 0,-1-2 0 0 0,11-15-326 0 0,36-33 240 0 0,-66 68-268 0 0,-2 3-52 0 0,-14 86-53 0 0,11-79 128 0 0,1 0 0 0 0,0 0-1 0 0,0 0 1 0 0,0 1-1 0 0,1-1 1 0 0,0 0-1 0 0,0 1 1 0 0,1-1-1 0 0,0 1 1 0 0,1 0 0 0 0,-1-1-1 0 0,2 0 1 0 0,-1 1-1 0 0,1-1 1 0 0,0 0-1 0 0,0 1 1 0 0,1-1 0 0 0,0 0-1 0 0,0-1 1 0 0,3 5 5 0 0,0-4 5 0 0,0-1 0 0 0,0 0 0 0 0,0-1 0 0 0,1 0 0 0 0,0 1 0 0 0,0-2 1 0 0,1 1-1 0 0,-1-1 0 0 0,1-1 0 0 0,0 1 0 0 0,0-1 0 0 0,0 0 0 0 0,0-1 0 0 0,0 0 0 0 0,1-1 1 0 0,-1 1-1 0 0,1-1 0 0 0,-1-1 0 0 0,1 0 0 0 0,-1 0 0 0 0,1-1 0 0 0,-1 0 0 0 0,1 0 1 0 0,-1-1-1 0 0,1 0 0 0 0,-1 0 0 0 0,0-1 0 0 0,0 0 0 0 0,0-1 0 0 0,-1 0 0 0 0,2-1-5 0 0,29-23 153 0 0,-2-1-1 0 0,-1-2 0 0 0,-2-2 1 0 0,-1-1-1 0 0,-2-1 1 0 0,-1-1-1 0 0,-2-2 0 0 0,-1-1 1 0 0,-2-1-1 0 0,-2-1 0 0 0,-2-1 1 0 0,12-37-153 0 0,-11 36 4 0 0,-2 0 1 0 0,-2-2 0 0 0,-2 0-1 0 0,-2-1 1 0 0,-2 0 0 0 0,-2-1-1 0 0,-2 0 1 0 0,-3 0 0 0 0,-1-1-1 0 0,-3-31-4 0 0,-1 73 5 0 0,0 0 0 0 0,-1 1 0 0 0,0-1-1 0 0,0 0 1 0 0,0 1 0 0 0,-1-1-1 0 0,1 1 1 0 0,-1 0 0 0 0,-1 0 0 0 0,1 0-1 0 0,-1 0 1 0 0,1 1 0 0 0,-2-1-1 0 0,1 1 1 0 0,-3-2-5 0 0,5 4 0 0 0,1 0-1 0 0,-1 1 0 0 0,0-1 1 0 0,0 1-1 0 0,0-1 1 0 0,-1 1-1 0 0,1 0 1 0 0,0 0-1 0 0,0-1 1 0 0,-1 2-1 0 0,1-1 0 0 0,0 0 1 0 0,-1 0-1 0 0,1 1 1 0 0,-1-1-1 0 0,1 1 1 0 0,-1 0-1 0 0,1 0 1 0 0,-1 0-1 0 0,1 0 0 0 0,-1 0 1 0 0,1 1-1 0 0,-1-1 1 0 0,1 1-1 0 0,-1-1 1 0 0,1 1-1 0 0,0 0 1 0 0,-1 0-1 0 0,1 0 0 0 0,0 0 1 0 0,0 1-1 0 0,0-1 1 0 0,-1 1-1 0 0,1-1 1 0 0,1 1-1 0 0,-3 1 1 0 0,-6 13-1 0 0,0 0 0 0 0,1 1 1 0 0,1 0-1 0 0,1 0 0 0 0,0 1 0 0 0,1 0 0 0 0,1 0 0 0 0,1 1 0 0 0,1-1 1 0 0,0 1-1 0 0,1 0 0 0 0,1 0 0 0 0,1 0 0 0 0,1 7 1 0 0,-1 23 22 0 0,1 0 0 0 0,3 0 0 0 0,2 0 0 0 0,7 27-22 0 0,107 321 299 0 0,-82-249-227 0 0,-38-134-52 0 0,0-13-11 0 0,-11-21-570 0 0,-36-61-3277 0 0,17 33-1269 0 0,5-1-6149 0 0,17 33 2908 0 0</inkml:trace>
  <inkml:trace contextRef="#ctx0" brushRef="#br0" timeOffset="2120.783">2158 505 9306 0 0,'0'0'3988'0'0,"0"0"-1560"0"0,0 0-768 0 0,0 0-174 0 0,0 0-98 0 0,0 0 23 0 0,0 0-12 0 0,0 0-100 0 0,0 0-159 0 0,0 0-234 0 0,0 0-214 0 0,33-2-166 0 0,106-3-81 0 0,43-11 589 0 0,288-50-458 0 0,-358 46-3172 0 0,-84 14-2235 0 0,-11 3-7784 0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9:0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439 161 2681 0 0,'0'0'1977'0'0,"0"0"-194"0"0,0 0 84 0 0,0 0 215 0 0,0 0 99 0 0,0 0-134 0 0,0 0-315 0 0,0 0-348 0 0,0 0-274 0 0,0 0-191 0 0,0 0-111 0 0,0 0-57 0 0,-3-16-24 0 0,-12-50-28 0 0,14 63-589 0 0,1 0 0 0 0,-1 0 1 0 0,0 0-1 0 0,0 0 1 0 0,0 1-1 0 0,-1-1 1 0 0,1 0-1 0 0,-1 1 1 0 0,1-1-1 0 0,-1 1 1 0 0,0-1-1 0 0,0 1 0 0 0,0 0 1 0 0,0 0-1 0 0,0 0 1 0 0,-1 0-1 0 0,1 0 1 0 0,-1 0-1 0 0,1 1 1 0 0,-1-1-1 0 0,0 1 1 0 0,-2-1-111 0 0,-5-3 321 0 0,1 1-227 0 0,-1 0 0 0 0,0 1 0 0 0,0 0-1 0 0,-1 1 1 0 0,1 0 0 0 0,0 1 0 0 0,-1 0 0 0 0,1 0 0 0 0,-1 1 0 0 0,1 1 0 0 0,-1 0 0 0 0,1 0 0 0 0,0 1 0 0 0,-1 0 0 0 0,1 1-1 0 0,0 0 1 0 0,0 0 0 0 0,1 1 0 0 0,-9 5-94 0 0,6 0 25 0 0,0 0 0 0 0,1 1 1 0 0,1 0-1 0 0,0 1 0 0 0,0 0 0 0 0,1 1 0 0 0,0 0 0 0 0,1 0 0 0 0,0 1 0 0 0,1 0 0 0 0,1 0 1 0 0,-4 10-26 0 0,4-8 9 0 0,0 1 1 0 0,1 0 0 0 0,0 0 0 0 0,2 0 0 0 0,0 1 0 0 0,0-1 0 0 0,2 1 0 0 0,0 0-1 0 0,1 0 1 0 0,1 3-10 0 0,0-14 13 0 0,0-1-1 0 0,0 1 1 0 0,1 0-1 0 0,0-1 1 0 0,0 1-1 0 0,1-1 1 0 0,-1 0-1 0 0,1 0 1 0 0,0 0-1 0 0,0 0 1 0 0,1 0-1 0 0,0-1 1 0 0,0 0 0 0 0,0 1-1 0 0,0-1 1 0 0,0-1-1 0 0,1 1 1 0 0,0-1-1 0 0,0 1 1 0 0,0-1-1 0 0,0-1 1 0 0,0 1-1 0 0,1-1 1 0 0,-1 0-1 0 0,1 0 1 0 0,-1-1-1 0 0,1 1 1 0 0,0-1-1 0 0,-1 0 1 0 0,1-1-1 0 0,4 1-12 0 0,89-17 583 0 0,-70 1-482 0 0,0-1 1 0 0,-1-1-1 0 0,-1-1 0 0 0,0-2 0 0 0,-2-1 0 0 0,0-1 0 0 0,-2-1 1 0 0,21-25-102 0 0,15-23 229 0 0,-58 70-212 0 0,-1 1 2 0 0,0 0 6 0 0,-1 27 42 0 0,-3-13-60 0 0,2 0 0 0 0,0 1 0 0 0,1-1 0 0 0,0 1 0 0 0,1-1 0 0 0,1 1 0 0 0,0 0 0 0 0,1-1 0 0 0,0 0 0 0 0,1 1 0 0 0,3 3-7 0 0,0-2 5 0 0,1-1 0 0 0,0 0 0 0 0,1 0 1 0 0,1-1-1 0 0,1 0 0 0 0,0-1 0 0 0,0 0 0 0 0,1 0 0 0 0,1-1 0 0 0,0-1 0 0 0,1 0 0 0 0,0-1 0 0 0,13 8-5 0 0,26-12-1920 0 0,-11-36-4421 0 0,-37 25-6096 0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9:0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60 0 0 0,'0'0'1411'0'0,"0"0"359"0"0,0 0 183 0 0,0 0-27 0 0,0 0-81 0 0,0 0-93 0 0,5-1-70 0 0,16-1-94 0 0,-15 1-121 0 0,-6 1-159 0 0,0 0-213 0 0,0 0-229 0 0,-20-7 973 0 0,3 7-1661 0 0,-1 1-1 0 0,1 0 1 0 0,0 1 0 0 0,0 1 0 0 0,0 0 0 0 0,0 2 0 0 0,0 0 0 0 0,0 0 0 0 0,1 2-1 0 0,0 0 1 0 0,1 1 0 0 0,0 0 0 0 0,0 1 0 0 0,0 1 0 0 0,1 1 0 0 0,0 0-178 0 0,2-3 59 0 0,1 1 1 0 0,0 0 0 0 0,1 1-1 0 0,-1 0 1 0 0,2 0-1 0 0,-1 1 1 0 0,2 1 0 0 0,-1-1-1 0 0,2 1 1 0 0,-1 1 0 0 0,2-1-1 0 0,0 1 1 0 0,0 1-1 0 0,1-1 1 0 0,1 1 0 0 0,0-1-1 0 0,1 1 1 0 0,1 1 0 0 0,0-1-1 0 0,0 0 1 0 0,2 14-60 0 0,-1-22 27 0 0,0 0 0 0 0,1 0 0 0 0,-1 0 1 0 0,2 0-1 0 0,-1 0 0 0 0,1 0 0 0 0,-1 0 0 0 0,2-1 0 0 0,-1 1 0 0 0,1 0 1 0 0,0 0-1 0 0,0-1 0 0 0,0 0 0 0 0,1 1 0 0 0,0-1 0 0 0,0 0 0 0 0,0 0 1 0 0,0 0-1 0 0,1-1 0 0 0,0 1 0 0 0,0-1 0 0 0,0 0 0 0 0,1 0 1 0 0,-1 0-1 0 0,1 0 0 0 0,0-1 0 0 0,0 0 0 0 0,4 1-27 0 0,-3-2 76 0 0,0 0-1 0 0,1 0 1 0 0,0-1-1 0 0,-1 0 1 0 0,1-1-1 0 0,0 1 1 0 0,-1-1-1 0 0,1-1 1 0 0,0 1-1 0 0,0-1 1 0 0,-1 0 0 0 0,1-1-1 0 0,-1 1 1 0 0,1-1-1 0 0,-1-1 1 0 0,0 1-1 0 0,0-1 1 0 0,0 0-1 0 0,0 0 1 0 0,0-1-1 0 0,-1 0 1 0 0,1 0-1 0 0,0-2-75 0 0,109-115 549 0 0,-103 105-537 0 0,129-211 176 0 0,-96 128-103 0 0,-45 142 98 0 0,-2-27-169 0 0,0 0-1 0 0,0 0 1 0 0,2 0-1 0 0,0 0 1 0 0,1 0-1 0 0,0 0 1 0 0,2 0-1 0 0,0 0 1 0 0,0-1-1 0 0,1 1 1 0 0,1-1-1 0 0,1 0 1 0 0,0 0-1 0 0,1-1 1 0 0,6 10-14 0 0,-6-14 9 0 0,-1 0 0 0 0,2-1 0 0 0,0 1-1 0 0,0-1 1 0 0,1-1 0 0 0,0 1 0 0 0,0-1 0 0 0,1-1 0 0 0,-1 0 0 0 0,3 1-9 0 0,-9-7-17 0 0,-1 0 0 0 0,1-1 0 0 0,-1 1 0 0 0,1 0 0 0 0,-1-1 0 0 0,1 1 0 0 0,0-1 0 0 0,-1 0 0 0 0,1 0 0 0 0,0 0 0 0 0,-1 0 0 0 0,1 0 1 0 0,-1-1-1 0 0,1 1 0 0 0,0-1 0 0 0,-1 0 0 0 0,1 0 0 0 0,-1 0 0 0 0,0 0 0 0 0,1 0 0 0 0,-1 0 0 0 0,0 0 0 0 0,0-1 0 0 0,1 0 0 0 0,-1 1 0 0 0,0-1 0 0 0,-1 0 0 0 0,1 0 0 0 0,0 0 0 0 0,0 0 0 0 0,0-1 17 0 0,21-26-7321 0 0,-15 18 1286 0 0,-4 3-6201 0 0</inkml:trace>
  <inkml:trace contextRef="#ctx0" brushRef="#br0" timeOffset="545.384">1284 1 9978 0 0,'0'0'2563'0'0,"0"0"-382"0"0,0 0-169 0 0,0 0-207 0 0,0 0-316 0 0,0 0-428 0 0,0 0-357 0 0,0 0-218 0 0,0 0-92 0 0,0 0-37 0 0,0 0-26 0 0,0 0 6 0 0,0 0-9 0 0,-26 9-17 0 0,-82 30-25 0 0,99-37-206 0 0,0 1 0 0 0,0 1 0 0 0,0-1 1 0 0,0 2-1 0 0,1-1 0 0 0,0 1 1 0 0,0 0-1 0 0,0 1 0 0 0,0 0 0 0 0,1 0 1 0 0,0 0-1 0 0,0 2-80 0 0,-4 2 71 0 0,9-7-57 0 0,1 0 0 0 0,-1 0 0 0 0,0 1 0 0 0,1-1-1 0 0,-1 0 1 0 0,1 0 0 0 0,0 1 0 0 0,0-1 0 0 0,0 1-1 0 0,1-1 1 0 0,-1 1 0 0 0,1-1 0 0 0,0 1-1 0 0,0-1 1 0 0,0 1 0 0 0,0-1 0 0 0,1 1 0 0 0,-1-1-1 0 0,1 1 1 0 0,0-1 0 0 0,0 1 0 0 0,0-1-1 0 0,0 0 1 0 0,1 1 0 0 0,0-1 0 0 0,-1 0 0 0 0,1 0-1 0 0,0 0 1 0 0,0 0 0 0 0,1-1 0 0 0,-1 1-1 0 0,1-1 1 0 0,-1 1 0 0 0,1-1 0 0 0,0 0 0 0 0,2 2-14 0 0,51 32 304 0 0,-42-29-214 0 0,-1 1 0 0 0,0 1 0 0 0,0 0 1 0 0,-1 1-1 0 0,0 0 0 0 0,-1 1 0 0 0,0 0 1 0 0,-1 1-1 0 0,4 6-90 0 0,-8-10 69 0 0,-1 1 0 0 0,-1 0 1 0 0,0 1-1 0 0,0-1 0 0 0,-1 1 0 0 0,0-1 1 0 0,-1 1-1 0 0,0 0 0 0 0,0 0 0 0 0,-1 0 1 0 0,0 0-1 0 0,-1 1 0 0 0,0-1 0 0 0,-2 8-69 0 0,0-9 32 0 0,-1 0 0 0 0,0-1-1 0 0,-1 0 1 0 0,0 0-1 0 0,-1 0 1 0 0,1 0 0 0 0,-1 0-1 0 0,-1-1 1 0 0,0 0-1 0 0,0 0 1 0 0,0-1 0 0 0,0 1-1 0 0,-1-1 1 0 0,0-1-1 0 0,-1 1 1 0 0,1-1 0 0 0,-1-1-1 0 0,0 1 1 0 0,0-1-1 0 0,-5 1-30 0 0,-1 1-34 0 0,-1-1 0 0 0,1-1 0 0 0,-1 0 0 0 0,0-1 0 0 0,0-1 1 0 0,0 0-1 0 0,-1-1 0 0 0,1-1 0 0 0,0 0 0 0 0,-1-1 33 0 0,13 1-108 0 0,1-1 0 0 0,-1 1 0 0 0,1-1 0 0 0,0 1 0 0 0,-1-1 0 0 0,1 0 0 0 0,0 0 1 0 0,0 0-1 0 0,0 0 0 0 0,0 0 0 0 0,0-1 0 0 0,0 1 0 0 0,0 0 0 0 0,0-1 0 0 0,0 0 0 0 0,0 1 0 0 0,1-1 0 0 0,-1 0 0 0 0,1 0 0 0 0,-1 0 0 0 0,1 0 0 0 0,0 0 0 0 0,0 0 0 0 0,0 0 0 0 0,0-1 0 0 0,0 1 0 0 0,0-1 108 0 0,-4-20-4514 0 0,4 0-4616 0 0,1 15-2854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9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44 448 0 0,'0'0'2165'0'0,"0"0"-404"0"0,0 0-75 0 0,0 0 165 0 0,0 0 163 0 0,0 0 41 0 0,0 0-159 0 0,0 0-266 0 0,0 0-291 0 0,0 0-272 0 0,0 0-222 0 0,-2-2-175 0 0,-6-8-109 0 0,7 8-59 0 0,1 2-53 0 0,0 0-22 0 0,0 0-31 0 0,0 0-20 0 0,0 0-13 0 0,0 0-8 0 0,0 22 3429 0 0,16 257-2818 0 0,-15-272-956 0 0,-1 1 1 0 0,1-1 0 0 0,0 0-1 0 0,0 1 1 0 0,1-1-1 0 0,0 0 1 0 0,0 0 0 0 0,1 0-1 0 0,0 0 1 0 0,0 0-1 0 0,1-1 1 0 0,-1 1 0 0 0,1-1-1 0 0,1 0 1 0 0,-1 0-1 0 0,1-1 1 0 0,0 1 0 0 0,4 2-11 0 0,-6-6 31 0 0,1-1 1 0 0,-1 1 0 0 0,0-1-1 0 0,0 0 1 0 0,1 0-1 0 0,-1 0 1 0 0,0-1 0 0 0,1 1-1 0 0,-1-1 1 0 0,0 0 0 0 0,1 0-1 0 0,-1 0 1 0 0,1 0 0 0 0,-1-1-1 0 0,0 1 1 0 0,1-1 0 0 0,-1 0-1 0 0,0 0 1 0 0,1 0-1 0 0,-1-1 1 0 0,0 1 0 0 0,0-1-1 0 0,0 1 1 0 0,0-1 0 0 0,0 0-1 0 0,-1 0 1 0 0,1 0 0 0 0,-1-1-1 0 0,1 1 1 0 0,-1-1 0 0 0,0 1-1 0 0,0-1 1 0 0,1-1-32 0 0,64-92 172 0 0,14-61-67 0 0,-65 120-97 0 0,-16 37-25 0 0,0 0 32 0 0,0 0 14 0 0,0 0-50 0 0,0 29-83 0 0,0-7 110 0 0,1 1 1 0 0,1 0 0 0 0,1-1-1 0 0,1 1 1 0 0,1-1 0 0 0,1 0-1 0 0,1 0 1 0 0,1-1 0 0 0,1 0-1 0 0,1 1-6 0 0,-6-17 6 0 0,-1 0-1 0 0,1-1 1 0 0,0 1 0 0 0,0-1-1 0 0,0 1 1 0 0,1-1 0 0 0,0 0-1 0 0,-1-1 1 0 0,1 1 0 0 0,1-1-1 0 0,-1 0 1 0 0,0 0 0 0 0,1-1-1 0 0,0 0 1 0 0,-1 0-1 0 0,1 0 1 0 0,0 0 0 0 0,0-1-1 0 0,0 0 1 0 0,0 0 0 0 0,0-1-1 0 0,0 0 1 0 0,0 0 0 0 0,0 0-1 0 0,0-1 1 0 0,0 0-1 0 0,0 0 1 0 0,0 0 0 0 0,0-1-1 0 0,0 0 1 0 0,0 0 0 0 0,-1 0-1 0 0,1-1 1 0 0,-1 0 0 0 0,0 0-1 0 0,0 0 1 0 0,0-1-1 0 0,0 0 1 0 0,0 0 0 0 0,-1 0-1 0 0,0 0 1 0 0,0-1 0 0 0,0 1-1 0 0,2-5-5 0 0,12-12 54 0 0,-1 0-1 0 0,-1-2 0 0 0,-1 0 0 0 0,-1 0 1 0 0,-1-2-1 0 0,-1 1 0 0 0,-2-2 0 0 0,0 1 1 0 0,-1-2-1 0 0,-2 1 0 0 0,-1-1 0 0 0,-1 0 1 0 0,-1 0-1 0 0,-1 0 0 0 0,-2-1-53 0 0,-1 27-5 0 0,0 1 0 0 0,0-1 1 0 0,0 0-1 0 0,0 0 0 0 0,0 1 0 0 0,0-1 0 0 0,-1 0 0 0 0,1 0 0 0 0,0 1 0 0 0,0-1 1 0 0,-1 0-1 0 0,1 1 0 0 0,0-1 0 0 0,-1 0 0 0 0,1 1 0 0 0,-1-1 0 0 0,1 1 1 0 0,-1-1-1 0 0,1 1 0 0 0,-1-1 0 0 0,1 1 0 0 0,-1-1 0 0 0,0 1 0 0 0,1-1 1 0 0,-1 1-1 0 0,1 0 0 0 0,-1-1 0 0 0,0 1 0 0 0,0 0 0 0 0,1-1 0 0 0,-1 1 0 0 0,0 0 1 0 0,1 0-1 0 0,-1 0 0 0 0,0 0 0 0 0,0 0 0 0 0,1 0 0 0 0,-1 0 0 0 0,0 0 1 0 0,0 0-1 0 0,1 0 0 0 0,-1 0 0 0 0,0 0 0 0 0,0 1 0 0 0,1-1 0 0 0,-1 0 1 0 0,0 1-1 0 0,1-1 0 0 0,-1 0 0 0 0,0 1 0 0 0,0-1 5 0 0,-9 17-375 0 0,-1 3-1042 0 0,9-2-2486 0 0,2-9 260 0 0,1 0-3980 0 0,1-5-3725 0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9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8 538 6761 0 0,'0'0'1314'0'0,"0"0"-279"0"0,0 0 135 0 0,0 0 363 0 0,0 0 258 0 0,0 0-50 0 0,0 0-241 0 0,0 0-294 0 0,0 0-216 0 0,0 0-161 0 0,0 0-123 0 0,0 0-47 0 0,0 0-39 0 0,5 5-6 0 0,20 52 2476 0 0,-49 157-463 0 0,22-207-2233 0 0,-3 15-1997 0 0,0-40-7581 0 0,4 11 2031 0 0,1 3-3487 0 0</inkml:trace>
  <inkml:trace contextRef="#ctx0" brushRef="#br0" timeOffset="246.065">49 111 14587 0 0,'0'0'1416'0'0,"0"0"-187"0"0,0 0-26 0 0,0 0 29 0 0,0 0-24 0 0,0 0-148 0 0,0 0-270 0 0,0 0-337 0 0,0 0-223 0 0,0 0-138 0 0,0 0-86 0 0,0 0-8 0 0,-10 11-352 0 0,19 13-2156 0 0,0-15-4476 0 0,-5-6-4107 0 0</inkml:trace>
  <inkml:trace contextRef="#ctx0" brushRef="#br0" timeOffset="534.464">586 0 13115 0 0,'0'0'3144'0'0,"0"0"-1979"0"0,0 0-680 0 0,0 0 155 0 0,0 0 272 0 0,0 0 193 0 0,0 0 50 0 0,0 0-99 0 0,0 0-151 0 0,0 0-124 0 0,1 36-129 0 0,6 112-115 0 0,16-15 609 0 0,-8-58-886 0 0,-4 1 0 0 0,-2 0 0 0 0,-4 0 0 0 0,-4 1 0 0 0,-5 40-260 0 0,-12 37-340 0 0,16-153 280 0 0,0-1 0 0 0,1 1 0 0 0,-1-1-1 0 0,1 1 1 0 0,-1-1 0 0 0,1 1 0 0 0,-1-1 0 0 0,1 1 0 0 0,-1-1 0 0 0,1 0-1 0 0,-1 0 1 0 0,1 1 0 0 0,0-1 0 0 0,-1 0 0 0 0,1 0 0 0 0,0 1 0 0 0,-1-1 0 0 0,1 0-1 0 0,-1 0 1 0 0,1 0 0 0 0,0 0 0 0 0,-1 0 0 0 0,1 0 0 0 0,0 0 0 0 0,-1 0 0 0 0,1 0-1 0 0,0 0 1 0 0,-1-1 0 0 0,1 1 0 0 0,0 0 0 0 0,-1 0 0 0 0,1-1 0 0 0,-1 1-1 0 0,1 0 1 0 0,-1-1 0 0 0,1 1 0 0 0,-1 0 0 0 0,1-1 0 0 0,-1 1 0 0 0,1-1 0 0 0,-1 1-1 0 0,1-1 1 0 0,-1 1 0 0 0,0-1 0 0 0,1 1 0 0 0,-1-1 0 0 0,0 1 0 0 0,1-1 0 0 0,-1 0-1 0 0,0 1 1 0 0,0-1 0 0 0,1 0 0 0 0,-1 1 0 0 0,0-1 0 0 0,0 1 0 0 0,0-2 60 0 0,4-31-6218 0 0,-6 13-3905 0 0,0 15 2073 0 0</inkml:trace>
  <inkml:trace contextRef="#ctx0" brushRef="#br0" timeOffset="748.578">304 505 11642 0 0,'0'0'1343'0'0,"0"0"-213"0"0,0 0 152 0 0,0 0 137 0 0,0 0-42 0 0,0 0-122 0 0,31-8-196 0 0,99-23-187 0 0,142-26 1929 0 0,-119 20-4775 0 0,-153 36 1198 0 0,7-3 51 0 0,-5 1-7835 0 0,-2 0-2601 0 0</inkml:trace>
  <inkml:trace contextRef="#ctx0" brushRef="#br0" timeOffset="1239.961">1125 48 14139 0 0,'0'0'1700'0'0,"0"0"-655"0"0,0 0-263 0 0,0 0 88 0 0,0 0 156 0 0,0 0 83 0 0,0 0-117 0 0,0 0-133 0 0,0 0-112 0 0,0 0-103 0 0,-5 32-102 0 0,-18 101-57 0 0,12-65 110 0 0,2 0 0 0 0,4 1-1 0 0,2-1 1 0 0,7 63-595 0 0,-3-106 29 0 0,1-1-1 0 0,1 0 1 0 0,2 1-1 0 0,0-2 1 0 0,2 1-1 0 0,0-1 1 0 0,2 0-1 0 0,0 0-28 0 0,-8-21 10 0 0,-1 0-1 0 0,1 0 1 0 0,0 0-1 0 0,0 0 1 0 0,0 0-1 0 0,0 0 1 0 0,0-1-1 0 0,1 1 1 0 0,-1 0-1 0 0,0-1 1 0 0,1 1-1 0 0,0-1 1 0 0,-1 1 0 0 0,1-1-1 0 0,0 0 1 0 0,-1 0-1 0 0,1 1 1 0 0,0-1-1 0 0,0 0 1 0 0,0-1-1 0 0,0 1 1 0 0,0 0-1 0 0,0-1 1 0 0,0 1-1 0 0,0-1 1 0 0,0 1-1 0 0,0-1 1 0 0,0 0-1 0 0,1 0 1 0 0,-1 0-1 0 0,0 0 1 0 0,0 0-1 0 0,0-1 1 0 0,0 1-1 0 0,0-1 1 0 0,0 1 0 0 0,0-1-1 0 0,0 0 1 0 0,0 0-1 0 0,0 0 1 0 0,0 0-1 0 0,0 0 1 0 0,0 0-1 0 0,-1 0 1 0 0,1-1-1 0 0,0 1 1 0 0,-1-1-1 0 0,1 1 1 0 0,-1-1-1 0 0,1-1-9 0 0,30-26 88 0 0,0 2 0 0 0,2 0 0 0 0,1 3 0 0 0,1 0 0 0 0,1 3 0 0 0,13-5-88 0 0,-48 25 14 0 0,-1 0-1 0 0,1 0 0 0 0,0 0 0 0 0,-1 0 0 0 0,1 0 0 0 0,0 1 0 0 0,0-1 1 0 0,0 0-1 0 0,0 1 0 0 0,0 0 0 0 0,0-1 0 0 0,0 1 0 0 0,0 0 0 0 0,0 0 1 0 0,0 0-1 0 0,0 1 0 0 0,-1-1 0 0 0,1 0 0 0 0,0 1 0 0 0,0-1 0 0 0,0 1 0 0 0,0-1 1 0 0,0 1-1 0 0,0 0 0 0 0,-1 0 0 0 0,1 0 0 0 0,0 0-13 0 0,0 223 488 0 0,-2-222-533 0 0,0-1 0 0 0,0 0 0 0 0,0 1 0 0 0,1-1 0 0 0,-1 1 0 0 0,0-1 0 0 0,1 0 0 0 0,-1 1-1 0 0,1-1 1 0 0,0 0 0 0 0,-1 0 0 0 0,1 1 0 0 0,0-1 0 0 0,0 0 0 0 0,0 0 0 0 0,0 0 0 0 0,-1 0 0 0 0,2 0 0 0 0,-1 0-1 0 0,0 0 1 0 0,0 0 0 0 0,0 0 0 0 0,0-1 0 0 0,0 1 0 0 0,1 0 0 0 0,-1-1 0 0 0,0 1 0 0 0,1-1 0 0 0,-1 0 0 0 0,0 1-1 0 0,1-1 1 0 0,-1 0 0 0 0,1 0 0 0 0,-1 1 0 0 0,1-1 0 0 0,-1 0 0 0 0,0-1 0 0 0,1 1 0 0 0,-1 0 0 0 0,1 0 0 0 0,-1-1-1 0 0,0 1 1 0 0,1 0 0 0 0,-1-1 0 0 0,0 0 0 0 0,1 1 0 0 0,-1-1 0 0 0,0 0 0 0 0,0 1 0 0 0,0-1 0 0 0,0 0 0 0 0,0 0-1 0 0,1 0 1 0 0,-2 0 0 0 0,1 0 0 0 0,0 0 0 0 0,0 0 0 0 0,0-1 45 0 0,3-8-1317 0 0,1 1-2117 0 0,-2 0-5066 0 0,-2 2-4060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08:3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67 3969 0 0,'0'0'2643'0'0,"0"0"-433"0"0,0 0-207 0 0,0 0-1 0 0,0 0-15 0 0,0 0-125 0 0,0 0-237 0 0,0 0-300 0 0,0 0-267 0 0,0 0-229 0 0,0 0-161 0 0,0-5-67 0 0,0 1-1213 0 0,-1-6 3359 0 0,0 25-73 0 0,-4 324-1248 0 0,-9-193-1203 0 0,-23 61-113 0 0,14-98-90 0 0,12-56-281 0 0,11-53 232 0 0,0 0-26 0 0,0 0-34 0 0,0 0-37 0 0,0 0-30 0 0,0 0-45 0 0,0 0-54 0 0,0 0-60 0 0,0 0-91 0 0,0 0-72 0 0,0 0-87 0 0,4-25-3434 0 0,6-6-231 0 0,-7 10-4986 0 0,-3 14 227 0 0</inkml:trace>
  <inkml:trace contextRef="#ctx0" brushRef="#br0" timeOffset="364.947">1 608 7346 0 0,'0'0'2806'0'0,"0"0"-678"0"0,0 0-258 0 0,0 0-7 0 0,0 0-111 0 0,0 0-222 0 0,0 0-405 0 0,0 0-362 0 0,0 0-187 0 0,0 0-37 0 0,0 0 56 0 0,0 0 50 0 0,18-8 13 0 0,108-40 447 0 0,311-72 892 0 0,-334 82-4771 0 0,-100 33-824 0 0,-1 2-1577 0 0,-1 1-798 0 0,-1 1-3805 0 0</inkml:trace>
  <inkml:trace contextRef="#ctx0" brushRef="#br0" timeOffset="926.737">883 0 10866 0 0,'0'0'3584'0'0,"0"0"-1529"0"0,0 0-688 0 0,0 0-62 0 0,0 0 13 0 0,0 0-91 0 0,0 0-243 0 0,0 0-325 0 0,0 0-272 0 0,0 0-125 0 0,0 0 33 0 0,0 0 84 0 0,1 9 62 0 0,2 51-59 0 0,-3-1-1 0 0,-3 1 0 0 0,-2 0 0 0 0,-2-1 0 0 0,-4 0 0 0 0,-6 17-381 0 0,-5 38 45 0 0,-4 124 19 0 0,26-236-64 0 0,0-1 0 0 0,-1 0 0 0 0,1 0 1 0 0,0 1-1 0 0,0-1 0 0 0,0 0 1 0 0,0 0-1 0 0,1 1 0 0 0,-1-1 1 0 0,0 0-1 0 0,0 0 0 0 0,1 0 1 0 0,-1 1-1 0 0,1-1 0 0 0,-1 0 0 0 0,1 0 1 0 0,0 0-1 0 0,-1 0 0 0 0,1 0 1 0 0,0 0-1 0 0,0 0 0 0 0,-1 0 1 0 0,1 0-1 0 0,0 0 0 0 0,0-1 1 0 0,0 1-1 0 0,0 0 0 0 0,0 0 0 0 0,0-1 1 0 0,0 1-1 0 0,1-1 0 0 0,-1 1 1 0 0,0-1-1 0 0,0 1 0 0 0,0-1 1 0 0,0 0-1 0 0,1 0 0 0 0,-1 1 1 0 0,0-1-1 0 0,0 0 0 0 0,1 0 0 0 0,-1 0 1 0 0,0-1-1 0 0,0 1 0 0 0,1 0 1 0 0,-1 0-1 0 0,0-1 0 0 0,0 1 0 0 0,56-26 206 0 0,91-80 191 0 0,-75 73-292 0 0,-61 74 39 0 0,-10-5-20 0 0,13 60-6 0 0,2-74-1751 0 0,-17-28-8775 0 0,0 5-1823 0 0</inkml:trace>
  <inkml:trace contextRef="#ctx0" brushRef="#br0" timeOffset="1348.283">1339 847 9362 0 0,'0'0'1334'0'0,"0"0"87"0"0,0 0 301 0 0,0 0 164 0 0,0 0-73 0 0,0 0-228 0 0,0 0-284 0 0,0 0-250 0 0,0 0-163 0 0,0 0-110 0 0,0 0-98 0 0,32-4-90 0 0,98-14-69 0 0,-71-4 315 0 0,-54 20-774 0 0,0-1 0 0 0,0 0 0 0 0,0 0 0 0 0,-1 0 0 0 0,1-1 0 0 0,-1 1 0 0 0,0-1 0 0 0,0 0 0 0 0,0 0 0 0 0,-1-1 0 0 0,0 1 0 0 0,1-1 0 0 0,-2 1 0 0 0,1-1 0 0 0,0 0 0 0 0,-1 0 0 0 0,0-1 0 0 0,0 1 0 0 0,-1 0 0 0 0,1-1 0 0 0,-1 1 0 0 0,0 0 0 0 0,0-1 0 0 0,-1 0 0 0 0,0 1 0 0 0,0-1-1 0 0,0 1 1 0 0,-1-1 0 0 0,0 1 0 0 0,0-1 0 0 0,0 1 0 0 0,0-1 0 0 0,-1 1 0 0 0,-2-5-62 0 0,1 7 0 0 0,0 0-1 0 0,1 0 0 0 0,-1 0 0 0 0,-1 0 1 0 0,1 0-1 0 0,0 1 0 0 0,-1 0 1 0 0,1-1-1 0 0,-1 1 0 0 0,0 1 1 0 0,0-1-1 0 0,1 0 0 0 0,-1 1 0 0 0,0 0 1 0 0,0 0-1 0 0,-1 0 0 0 0,1 0 1 0 0,0 1-1 0 0,0 0 0 0 0,0-1 1 0 0,-1 2-1 0 0,1-1 0 0 0,0 0 0 0 0,0 1 1 0 0,0 0-1 0 0,0 0 0 0 0,0 0 1 0 0,-1 0 0 0 0,-103 56-161 0 0,101-51 158 0 0,1-1 1 0 0,0 1-1 0 0,0 0 0 0 0,0 1 0 0 0,1-1 0 0 0,0 1 0 0 0,0 0 1 0 0,1 0-1 0 0,0 1 0 0 0,0-1 0 0 0,0 1 0 0 0,1 0 0 0 0,0 0 0 0 0,1 0 1 0 0,0 0-1 0 0,0 1 0 0 0,1-1 0 0 0,0 0 0 0 0,0 1 0 0 0,1-1 1 0 0,0 1-1 0 0,1-1 0 0 0,0 2 3 0 0,2-3 30 0 0,1 1 1 0 0,0-1-1 0 0,0 0 1 0 0,1 0-1 0 0,0 0 1 0 0,0-1-1 0 0,1 0 1 0 0,0 0-1 0 0,0 0 1 0 0,0-1-1 0 0,0 0 1 0 0,1 0-1 0 0,0 0 0 0 0,0-1 1 0 0,1 0-1 0 0,-1 0 1 0 0,1-1-1 0 0,-1 0 1 0 0,1 0-1 0 0,0-1 1 0 0,7 1-31 0 0,-9-1 72 0 0,19 7 35 0 0,1-1 0 0 0,0-1 0 0 0,0-1-1 0 0,0-1 1 0 0,1-2 0 0 0,0-1 0 0 0,-1-1 0 0 0,1-1 0 0 0,17-2-107 0 0,-12-16-2362 0 0,-22 6-8793 0 0,-8 6-1983 0 0</inkml:trace>
  <inkml:trace contextRef="#ctx0" brushRef="#br0" timeOffset="2484.727">2898 803 856 0 0,'0'0'1682'0'0,"0"0"-162"0"0,0 0-75 0 0,0 0-53 0 0,0 0-45 0 0,0 0-147 0 0,0 0-258 0 0,0 0-261 0 0,0 0-214 0 0,0 0 1 0 0,0 0 307 0 0,0 0 261 0 0,5 3 259 0 0,2 0-775 0 0,0 0 1 0 0,0 0-1 0 0,0-1 0 0 0,1 0 1 0 0,0 0-1 0 0,-1 0 0 0 0,1-1 1 0 0,0 0-1 0 0,-1-1 0 0 0,1 0 1 0 0,0 0-1 0 0,0 0 0 0 0,-1-1 1 0 0,1 0-1 0 0,0-1 0 0 0,-1 0 1 0 0,1 0-1 0 0,0-1-520 0 0,0 0 119 0 0,-1-1 0 0 0,1 1 0 0 0,-1-2 1 0 0,0 1-1 0 0,0-1 0 0 0,-1 0 0 0 0,1 0 0 0 0,-1-1 0 0 0,0 0 0 0 0,-1 0 1 0 0,1 0-1 0 0,-1-1 0 0 0,0 0 0 0 0,-1 0 0 0 0,0 0 0 0 0,0 0 1 0 0,0-1-1 0 0,-1 0 0 0 0,0 0 0 0 0,-1 1 0 0 0,0-2 0 0 0,0 1 0 0 0,0-6-119 0 0,-4 10 4 0 0,0-1-1 0 0,0 1 0 0 0,-1-1 0 0 0,0 1 0 0 0,0 0 0 0 0,0 0 0 0 0,0 0 0 0 0,-1 0 0 0 0,0 0 0 0 0,1 1 0 0 0,-1-1 0 0 0,0 1 1 0 0,-1 0-1 0 0,1 1 0 0 0,-1-1 0 0 0,1 1 0 0 0,-1 0 0 0 0,0 0 0 0 0,1 0 0 0 0,-1 1 0 0 0,0-1 0 0 0,0 1 0 0 0,0 0 0 0 0,-1 1 1 0 0,1-1-1 0 0,0 1 0 0 0,0 0 0 0 0,0 0 0 0 0,-4 1-3 0 0,-4-2-17 0 0,0 0 0 0 0,1 0 0 0 0,-1 1 0 0 0,0 1 0 0 0,1 0 0 0 0,-1 1 0 0 0,0 0 0 0 0,1 1 0 0 0,0 0 0 0 0,0 1 0 0 0,0 0 0 0 0,0 1 0 0 0,0 0 0 0 0,1 1 0 0 0,0 1 0 0 0,0 0 0 0 0,1 0 0 0 0,0 1 1 0 0,0 0-1 0 0,1 1 0 0 0,0 0 0 0 0,0 0 0 0 0,1 1 0 0 0,0 0 0 0 0,-1 2 17 0 0,6-4 0 0 0,-1-1 0 0 0,1 1 0 0 0,1-1 0 0 0,-1 1 0 0 0,1 0 0 0 0,1 0 0 0 0,-1 0 1 0 0,1 0-1 0 0,1 0 0 0 0,-1 0 0 0 0,2 1 0 0 0,-1-1 0 0 0,1 0 0 0 0,0 0 0 0 0,0 0 0 0 0,1 0 1 0 0,1 0-1 0 0,-1 0 0 0 0,1-1 0 0 0,0 1 0 0 0,1-1 0 0 0,0 0 0 0 0,0 0 0 0 0,0 0 0 0 0,4 4 0 0 0,6 4 40 0 0,-1-2-1 0 0,2 1 1 0 0,0-2-1 0 0,0 0 1 0 0,1-1-1 0 0,1 0 1 0 0,0-2-1 0 0,0 0 0 0 0,1 0 1 0 0,0-2-1 0 0,0 0 1 0 0,7 0-40 0 0,-14-4-5 0 0,-1 0 0 0 0,1-1 0 0 0,-1-1 1 0 0,1 0-1 0 0,-1 0 0 0 0,1-1 0 0 0,0-1 0 0 0,-1 0 0 0 0,1 0 0 0 0,0-1 1 0 0,-1 0-1 0 0,0-1 0 0 0,1 0 0 0 0,-1 0 0 0 0,0-1 0 0 0,3-3 5 0 0,50-45-5541 0 0,-54 41-1363 0 0,0 3-5358 0 0</inkml:trace>
  <inkml:trace contextRef="#ctx0" brushRef="#br0" timeOffset="3018.556">3434 1035 10378 0 0,'0'0'2880'0'0,"0"0"-1959"0"0,0 0-525 0 0,0 0 372 0 0,0 0 383 0 0,0 0 207 0 0,0 0 117 0 0,0 0-134 0 0,0 0-103 0 0,0 0-72 0 0,0 0-210 0 0,0 0-177 0 0,0 0-161 0 0,16-8-93 0 0,48-26-89 0 0,-58 31-339 0 0,0-1 1 0 0,0 1-1 0 0,0-2 0 0 0,-1 1 1 0 0,0-1-1 0 0,1 1 1 0 0,-2-1-1 0 0,1-1 1 0 0,-1 1-1 0 0,1-1 1 0 0,-2 1-1 0 0,3-4-97 0 0,10-14 222 0 0,81-146 247 0 0,-88 155-444 0 0,-9 13-13 0 0,0 1 12 0 0,0 0-45 0 0,-5 15-312 0 0,2-9 329 0 0,0 1 0 0 0,1-1 0 0 0,0 0 0 0 0,0 1 0 0 0,0 0 0 0 0,1-1 0 0 0,0 1 0 0 0,0 0 0 0 0,1-1 0 0 0,0 1 0 0 0,0 0 0 0 0,1 0 0 0 0,0-1 0 0 0,0 1 0 0 0,0 0 0 0 0,1-1 0 0 0,0 1 0 0 0,0-1 0 0 0,0 0 0 0 0,1 1 0 0 0,0-1 0 0 0,0 0 0 0 0,1-1 0 0 0,0 1 1 0 0,0-1-1 0 0,0 1 0 0 0,1-1 0 0 0,-1-1 0 0 0,1 1 0 0 0,0 0 0 0 0,1-1 0 0 0,-1 0 0 0 0,1-1 0 0 0,0 1 0 0 0,0-1 0 0 0,3 1 4 0 0,-3-2-2 0 0,3 0 51 0 0,1 1 1 0 0,-1-1-1 0 0,0-1 0 0 0,1 0 0 0 0,-1 0 0 0 0,0-1 0 0 0,1 0 0 0 0,-1-1 0 0 0,1 0 1 0 0,-1 0-1 0 0,2-2-49 0 0,0 1 100 0 0,0-2 0 0 0,-1 0 0 0 0,0 0 0 0 0,1-1 0 0 0,-2 0 0 0 0,1 0 0 0 0,-1-1 0 0 0,1-1 1 0 0,-2 0-1 0 0,1 0 0 0 0,-1 0 0 0 0,0-1 0 0 0,0 0 0 0 0,-1-1 0 0 0,0 0 0 0 0,-1 0 0 0 0,0 0 0 0 0,0-1 0 0 0,-1 0 1 0 0,3-8-102 0 0,17-83 88 0 0,-23 56-7564 0 0,-2 44-828 0 0,0 1-4710 0 0</inkml:trace>
  <inkml:trace contextRef="#ctx0" brushRef="#br0" timeOffset="3535.778">4638 45 8882 0 0,'0'0'4342'0'0,"0"0"-1865"0"0,0 0-712 0 0,0 0-107 0 0,0 0-78 0 0,0 0-201 0 0,0 0-282 0 0,0 0-281 0 0,0 0-204 0 0,0 0-125 0 0,0 0-49 0 0,0 0-7 0 0,0 0 1 0 0,-3 9 22 0 0,-57 191 1822 0 0,49-96-1806 0 0,6 0 0 0 0,5 71-470 0 0,-9 160 86 0 0,-1-296-330 0 0,13-60-2007 0 0,4-42-1087 0 0,-7 35-1161 0 0,0 6-2826 0 0,0 11-4154 0 0</inkml:trace>
  <inkml:trace contextRef="#ctx0" brushRef="#br0" timeOffset="3777.7">4274 571 10946 0 0,'0'0'2241'0'0,"0"0"-816"0"0,0 0-342 0 0,0 0 119 0 0,0 0 145 0 0,0 0 103 0 0,0 0-61 0 0,0 0-117 0 0,0 0-67 0 0,0 0-177 0 0,0 0-161 0 0,0 0-131 0 0,0 0-100 0 0,33-1-101 0 0,105-5-72 0 0,84-21 924 0 0,-152 13-1198 0 0,5 0-368 0 0,-25 10-3679 0 0,-49 4-1454 0 0,-1 4-7098 0 0</inkml:trace>
  <inkml:trace contextRef="#ctx0" brushRef="#br0" timeOffset="3965.682">5045 711 19804 0 0,'0'0'3238'0'0,"0"0"-2342"0"0,0 0-634 0 0,0 0 213 0 0,0 0 222 0 0,0 0 117 0 0,0 0-69 0 0,0 0-218 0 0,0 0-214 0 0,5 34-149 0 0,18 104-64 0 0,-13-42-22 0 0,-12-64-763 0 0,-8-23-8051 0 0,8-9-3651 0 0</inkml:trace>
  <inkml:trace contextRef="#ctx0" brushRef="#br0" timeOffset="4184.969">4988 251 19516 0 0,'0'0'1296'0'0,"0"0"-599"0"0,0 0-57 0 0,0 0-16 0 0,0 0-112 0 0,0 0-160 0 0,0 0-240 0 0,0 0-152 0 0,0 0-72 0 0,0 0-8 0 0,0 0-112 0 0,0 0-360 0 0,0 0-896 0 0,0 0-3193 0 0,55 62-8274 0 0</inkml:trace>
  <inkml:trace contextRef="#ctx0" brushRef="#br0" timeOffset="13250.017">11893 829 0 0 0,'0'0'835'0'0,"0"0"305"0"0,0 0 399 0 0,0 0 309 0 0,0 0 70 0 0,0 0-153 0 0,0 0-314 0 0,0 0-247 0 0,0 0-107 0 0,0 0-27 0 0,2-4 17 0 0,4-14-63 0 0,-5 14-190 0 0,-7 7-704 0 0,-1-1 1 0 0,1 2 0 0 0,0-1 0 0 0,0 1-1 0 0,0 0 1 0 0,0 0 0 0 0,1 0 0 0 0,-1 1-1 0 0,1 0 1 0 0,0 0 0 0 0,1 0 0 0 0,-1 1-1 0 0,1-1 1 0 0,0 1 0 0 0,1 0 0 0 0,-1 0-1 0 0,1 1 1 0 0,0-1 0 0 0,0 4-131 0 0,3-10 3 0 0,-9 20 52 0 0,1 0-1 0 0,1 0 1 0 0,1 1 0 0 0,1-1 0 0 0,1 1 0 0 0,0 1-1 0 0,2-1 1 0 0,0 0 0 0 0,2 1 0 0 0,1 4-55 0 0,-1-22 45 0 0,0-1 0 0 0,0 0 0 0 0,0 0 0 0 0,1 1 0 0 0,0-1 0 0 0,0 0 0 0 0,0 0 0 0 0,0 0 0 0 0,0 0 0 0 0,0 0 0 0 0,1 0 0 0 0,-1 0 0 0 0,1-1 0 0 0,0 1 0 0 0,0 0 0 0 0,0-1 0 0 0,0 1 0 0 0,1-1 0 0 0,-1 0 0 0 0,1 0 0 0 0,-1 0 0 0 0,1 0 0 0 0,0 0 0 0 0,-1-1 0 0 0,1 1 0 0 0,0-1 0 0 0,0 0 0 0 0,0 1 0 0 0,0-1 0 0 0,1-1 0 0 0,-1 1 0 0 0,0 0 0 0 0,0-1 0 0 0,0 0 0 0 0,1 0 0 0 0,-1 0 0 0 0,0 0 0 0 0,0 0 0 0 0,1 0 0 0 0,-1-1 0 0 0,0 0 0 0 0,0 0 0 0 0,0 0 0 0 0,0 0-1 0 0,0 0 1 0 0,0 0 0 0 0,0-1 0 0 0,0 1 0 0 0,0-1 0 0 0,-1 0 0 0 0,1 0 0 0 0,-1 0 0 0 0,1-1-45 0 0,15-10 98 0 0,0-1-1 0 0,-2 0 1 0 0,0-2-1 0 0,0 0 1 0 0,-2 0-1 0 0,0-1 0 0 0,-1-1 1 0 0,0-1-1 0 0,-2 0 1 0 0,0 0-1 0 0,-1-1 0 0 0,-1 0 1 0 0,-1-1-1 0 0,-1 0 1 0 0,-1 0-1 0 0,0 0 1 0 0,-2-1-1 0 0,-1 0 0 0 0,0 0 1 0 0,-1-7-98 0 0,-2 24-32 0 0,1-1 1 0 0,-1 1-1 0 0,0 0 1 0 0,0 0-1 0 0,-1-1 0 0 0,1 1 1 0 0,-1 0-1 0 0,0 0 1 0 0,-1 0-1 0 0,1 0 0 0 0,-1 0 1 0 0,0 0-1 0 0,0 0 1 0 0,-1 0-1 0 0,1 1 1 0 0,-1-1-1 0 0,0 1 0 0 0,-1 0 1 0 0,1 0-1 0 0,0 0 1 0 0,-1 0-1 0 0,0 0 1 0 0,0 1-1 0 0,0 0 0 0 0,-1 0 1 0 0,1 0-1 0 0,-1 0 1 0 0,-1 0 31 0 0,-89-13-996 0 0,83 16 831 0 0,13 0 162 0 0,-1 0-1 0 0,1 0 0 0 0,-1 0 0 0 0,0 0 0 0 0,1-1 0 0 0,-1 1 0 0 0,1 0 0 0 0,-1 0 1 0 0,1 0-1 0 0,-1 0 0 0 0,1 0 0 0 0,-1 0 0 0 0,0 0 0 0 0,1 0 0 0 0,-1 0 1 0 0,1 0-1 0 0,-1 1 0 0 0,1-1 0 0 0,-1 0 0 0 0,0 0 0 0 0,1 0 0 0 0,-1 0 1 0 0,1 1-1 0 0,-1-1 0 0 0,0 0 0 0 0,1 0 0 0 0,-1 1 0 0 0,0-1 0 0 0,1 0 0 0 0,-1 1 1 0 0,0-1-1 0 0,1 0 0 0 0,-1 1 0 0 0,0-1 0 0 0,0 1 0 0 0,1-1 0 0 0,-1 0 1 0 0,0 1-1 0 0,0-1 0 0 0,0 1 0 0 0,0-1 0 0 0,1 1 0 0 0,-1-1 0 0 0,0 0 0 0 0,0 1 1 0 0,0-1-1 0 0,0 1 0 0 0,0-1 0 0 0,0 1 0 0 0,0-1 0 0 0,0 1 0 0 0,-1-1 1 0 0,1 0-1 0 0,0 1 0 0 0,0-1 0 0 0,0 1 0 0 0,0-1 0 0 0,-1 1 0 0 0,1-1 4 0 0,18-2 110 0 0,0 0-1 0 0,-1-2 0 0 0,0 0 1 0 0,1-1-1 0 0,-1-1 0 0 0,-1 0 1 0 0,1-1-1 0 0,-1-1 1 0 0,-1-1-1 0 0,1 0 0 0 0,-2-1 1 0 0,1-1-1 0 0,-1 0 0 0 0,-1-1 1 0 0,0 0-1 0 0,0-1 0 0 0,-2 0 1 0 0,1-1-1 0 0,-2-1 0 0 0,0 1 1 0 0,1-4-110 0 0,11-22 212 0 0,-13 22-163 0 0,0 0-1 0 0,-2-1 1 0 0,0 0 0 0 0,-1 0-1 0 0,-1-1 1 0 0,-1 1 0 0 0,0-1-1 0 0,-2-2-48 0 0,-1 8 71 0 0,0 3-225 0 0,3 24-5 0 0,37 156 197 0 0,-8 1 0 0 0,-8 2 0 0 0,-7 1 0 0 0,-4 108-38 0 0,-14-230-4 0 0,2-1 25 0 0,-2 0 1 0 0,-2 0-1 0 0,-3-1 0 0 0,-1 1 0 0 0,-3-1 1 0 0,-14 44-22 0 0,21-89 18 0 0,1 0-1 0 0,-1 0 1 0 0,0 0 0 0 0,-1 0 0 0 0,1-1 0 0 0,-1 1 0 0 0,0-1 0 0 0,1 1 0 0 0,-2-1 0 0 0,1 0-1 0 0,0 0 1 0 0,0 0 0 0 0,-1-1 0 0 0,0 1 0 0 0,1-1 0 0 0,-1 0 0 0 0,0 0 0 0 0,0 0 0 0 0,-1-1-1 0 0,1 1 1 0 0,0-1 0 0 0,0 0 0 0 0,-1 0 0 0 0,1 0 0 0 0,0-1 0 0 0,-1 0 0 0 0,1 1 0 0 0,-1-2-1 0 0,1 1 1 0 0,0 0 0 0 0,-1-1 0 0 0,1 0 0 0 0,0 0 0 0 0,-1 0 0 0 0,1-1 0 0 0,0 1 0 0 0,0-1-1 0 0,0 0 1 0 0,0 0 0 0 0,0 0 0 0 0,1-1 0 0 0,-1 1 0 0 0,1-1 0 0 0,-1 0 0 0 0,1 0-1 0 0,-1-1-17 0 0,-2-3 14 0 0,0 0-1 0 0,0 0 1 0 0,0-1-1 0 0,1 1 0 0 0,0-1 1 0 0,1 0-1 0 0,0-1 1 0 0,0 1-1 0 0,0-1 0 0 0,1 0 1 0 0,1 0-1 0 0,-1 0 1 0 0,2 0-1 0 0,-1 0 0 0 0,1 0 1 0 0,0-1-1 0 0,1 1 1 0 0,0 0-1 0 0,1-1 0 0 0,0 1 1 0 0,0 0-1 0 0,1 0 0 0 0,0-1 1 0 0,1 1-1 0 0,3-7-13 0 0,9-15-209 0 0,2 2-1 0 0,1-1 1 0 0,2 2-1 0 0,1 1 1 0 0,1 0-1 0 0,1 2 1 0 0,1 0-1 0 0,1 2 1 0 0,1 1-1 0 0,1 1 1 0 0,2 0 209 0 0,-2 1-2766 0 0,-10 7-2623 0 0,-3 2-6395 0 0</inkml:trace>
  <inkml:trace contextRef="#ctx0" brushRef="#br0" timeOffset="14398.727">13535 858 4313 0 0,'0'0'2072'0'0,"0"0"-317"0"0,0 0-48 0 0,0 0 95 0 0,0 0 8 0 0,0 0-224 0 0,0 0-400 0 0,0 0-423 0 0,0 0-300 0 0,0 0-168 0 0,0 0-76 0 0,0 0-18 0 0,0 0 15 0 0,-1 11 515 0 0,22 71 1920 0 0,-10 15-1910 0 0,-5 0 0 0 0,-3 1 1 0 0,-6 19-742 0 0,3-110 20 0 0,-2 36 51 0 0,-2-1 0 0 0,-2 1 0 0 0,-2-1 0 0 0,-1 0 0 0 0,-7 13-71 0 0,1-28 376 0 0,-2-42 462 0 0,13-13-814 0 0,2 0 1 0 0,1 0 0 0 0,1 0-1 0 0,1 1 1 0 0,2-1-1 0 0,0 0 1 0 0,2 1 0 0 0,1 0-1 0 0,2 0 1 0 0,0 0-1 0 0,2 1 1 0 0,0 0 0 0 0,13-19-25 0 0,-12 18 19 0 0,5-12 3 0 0,1 1 0 0 0,2 1 1 0 0,2 0-1 0 0,2 1 0 0 0,1 2 1 0 0,1 0-1 0 0,2 2 1 0 0,2 1-1 0 0,9-7-22 0 0,-30 30 11 0 0,1-1 0 0 0,0 2 0 0 0,1-1 0 0 0,0 1 0 0 0,0 1 0 0 0,0 0 0 0 0,1 0 0 0 0,0 1 0 0 0,0 1 1 0 0,1 0-1 0 0,-1 0 0 0 0,1 1 0 0 0,0 0 0 0 0,0 1 0 0 0,0 0 0 0 0,0 1 0 0 0,8 1-11 0 0,-15 2 11 0 0,-1 1-1 0 0,0 0 1 0 0,-1 0 0 0 0,1 0-1 0 0,0 0 1 0 0,-1 0 0 0 0,0 1-1 0 0,1 0 1 0 0,-2 0 0 0 0,1 0-1 0 0,0 0 1 0 0,-1 0 0 0 0,1 0-1 0 0,-1 1 1 0 0,-1-1 0 0 0,1 1-1 0 0,0-1 1 0 0,-1 1 0 0 0,0 0-1 0 0,0-1 1 0 0,-1 1 0 0 0,1 0-1 0 0,-1 0 1 0 0,0 0 0 0 0,0 0-1 0 0,-1-1 1 0 0,1 1 0 0 0,-1 0-1 0 0,0 0 1 0 0,-2 3-11 0 0,3 10 39 0 0,-1 2-2 0 0,-1 0 0 0 0,-1 0 0 0 0,-1 0 0 0 0,0 0 0 0 0,-2-1 0 0 0,0 0 0 0 0,-1 0 0 0 0,-1 0 0 0 0,-1-1-1 0 0,0 0 1 0 0,-12 16-37 0 0,16-29 4 0 0,1 1 0 0 0,-1-1-1 0 0,0 1 1 0 0,0-1 0 0 0,-1-1-1 0 0,0 1 1 0 0,0-1 0 0 0,0 0-1 0 0,0 0 1 0 0,-1-1 0 0 0,1 0-1 0 0,-1 0 1 0 0,0 0 0 0 0,0-1-1 0 0,0 0 1 0 0,0-1 0 0 0,0 1-1 0 0,0-1 1 0 0,0-1 0 0 0,0 1-1 0 0,-1-1 1 0 0,1 0 0 0 0,0-1-1 0 0,-4 0-3 0 0,1-2-61 0 0,0 0-1 0 0,-1-1 0 0 0,2 0 1 0 0,-1-1-1 0 0,0 0 0 0 0,1 0 1 0 0,0-1-1 0 0,0 0 0 0 0,-5-5 62 0 0,3 4-137 0 0,6 3-54 0 0,0 0 1 0 0,1 0-1 0 0,-1 0 0 0 0,1-1 0 0 0,0 0 0 0 0,0 0 1 0 0,0 0-1 0 0,1 0 0 0 0,-1 0 0 0 0,1-1 0 0 0,1 1 0 0 0,-1-1 1 0 0,0-1 190 0 0,-2-22-5027 0 0,7-1-5875 0 0,0 23 2839 0 0</inkml:trace>
  <inkml:trace contextRef="#ctx0" brushRef="#br0" timeOffset="15634.629">14551 821 4153 0 0,'0'0'2092'0'0,"0"0"-135"0"0,0 0-7 0 0,0 0-22 0 0,0 0-114 0 0,0 0-217 0 0,0 0-263 0 0,0 0-212 0 0,0 0-160 0 0,0 0-132 0 0,0 0-102 0 0,0 0-68 0 0,0 0-72 0 0,-17 2-62 0 0,-54 7-69 0 0,66-8-375 0 0,0-1 0 0 0,0 2 0 0 0,1-1 0 0 0,-1 0 0 0 0,0 1 0 0 0,1 0 0 0 0,-1 0 0 0 0,1 0 0 0 0,-1 1 0 0 0,1 0 1 0 0,0-1-1 0 0,0 2 0 0 0,0-1 0 0 0,1 0 0 0 0,-1 1 0 0 0,0 0-82 0 0,-5 5 118 0 0,-74 80 424 0 0,75-78-534 0 0,0 1 1 0 0,1 0 0 0 0,0 1-1 0 0,1 0 1 0 0,0 0 0 0 0,1 0 0 0 0,0 1-1 0 0,1 0 1 0 0,1 0 0 0 0,0 0 0 0 0,1 0-1 0 0,1 0 1 0 0,0 5-9 0 0,2-16 27 0 0,1 0 0 0 0,-1 0 0 0 0,1 0 0 0 0,-1 0 0 0 0,1 0 0 0 0,0 0 0 0 0,0 0 0 0 0,1-1 0 0 0,-1 1 0 0 0,1-1 0 0 0,-1 1 1 0 0,1-1-1 0 0,0 0 0 0 0,-1 0 0 0 0,1 0 0 0 0,0-1 0 0 0,0 1 0 0 0,1-1 0 0 0,-1 1 0 0 0,0-1 0 0 0,0 0 0 0 0,1-1 0 0 0,-1 1 0 0 0,0 0 0 0 0,1-1 0 0 0,-1 0 0 0 0,1 0 0 0 0,-1 0 0 0 0,1 0 0 0 0,-1 0 0 0 0,1-1 0 0 0,-1 1 1 0 0,0-1-1 0 0,1 0 0 0 0,-1 0 0 0 0,0 0 0 0 0,0-1 0 0 0,0 1 0 0 0,2-2-27 0 0,137-85 873 0 0,-123 72-840 0 0,0-1-1 0 0,-1-1 0 0 0,-1 0 0 0 0,-1-1 1 0 0,0-1-1 0 0,-2-1 0 0 0,0 0 1 0 0,-1-1-1 0 0,-1 0 0 0 0,2-8-32 0 0,-7-10 63 0 0,-7 39-26 0 0,0 1-21 0 0,0 0-5 0 0,0 0-34 0 0,-7 15-228 0 0,-1-2 237 0 0,1 1 0 0 0,1 0 0 0 0,0 0 0 0 0,1 0 0 0 0,0 1 0 0 0,1 0 0 0 0,1 0 0 0 0,1 0 0 0 0,0 0-1 0 0,0 0 1 0 0,2 1 0 0 0,0-1 0 0 0,1 0 0 0 0,2 14 14 0 0,-2-25-3 0 0,1 0 1 0 0,-1 0-1 0 0,1 0 1 0 0,-1 0-1 0 0,1-1 0 0 0,0 1 1 0 0,1 0-1 0 0,-1-1 0 0 0,1 0 1 0 0,-1 0-1 0 0,1 0 0 0 0,0 0 1 0 0,0 0-1 0 0,0 0 1 0 0,1-1-1 0 0,-1 1 0 0 0,1-1 1 0 0,-1 0-1 0 0,1 0 0 0 0,0-1 1 0 0,0 1-1 0 0,-1-1 1 0 0,1 1-1 0 0,0-1 0 0 0,1 0 1 0 0,-1-1-1 0 0,0 1 0 0 0,0-1 1 0 0,0 0-1 0 0,0 0 0 0 0,1 0 4 0 0,8 0 11 0 0,0-1 0 0 0,0-1 0 0 0,0 0 0 0 0,0 0 0 0 0,0-1 0 0 0,-1-1 0 0 0,1 0 0 0 0,-1-1 0 0 0,3-2-12 0 0,8-3 12 0 0,0-2 1 0 0,-2 0 0 0 0,1-1 0 0 0,-2-1-1 0 0,1-1 1 0 0,-2-1 0 0 0,0-1 0 0 0,-1-1-1 0 0,-1 0 1 0 0,-1-1 0 0 0,0-1 0 0 0,-2 0-1 0 0,0-1 1 0 0,-1-1 0 0 0,-1 0 0 0 0,-2-1-1 0 0,0 0 1 0 0,6-22-13 0 0,-15 42-4 0 0,0 1 0 0 0,-1-1 0 0 0,1 1 1 0 0,-1-1-1 0 0,0 0 0 0 0,0 1 0 0 0,0-1 0 0 0,0 1 0 0 0,0-1 0 0 0,-1 0 1 0 0,1 1-1 0 0,-1-1 0 0 0,0 1 0 0 0,1-1 0 0 0,-1 1 0 0 0,0-1 0 0 0,-1 1 0 0 0,1 0 1 0 0,0-1-1 0 0,-1 1 0 0 0,1 0 0 0 0,-1 0 0 0 0,0 0 0 0 0,1 0 0 0 0,-1 0 0 0 0,0 1 1 0 0,0-1-1 0 0,0 0 0 0 0,-1 1 0 0 0,1 0 0 0 0,0-1 0 0 0,0 1 0 0 0,-1 0 0 0 0,1 0 1 0 0,-1 0-1 0 0,1 1 0 0 0,-1-1 0 0 0,1 0 0 0 0,-1 1 0 0 0,0 0 0 0 0,1 0 1 0 0,-1-1-1 0 0,1 2 0 0 0,-1-1 0 0 0,0 0 0 0 0,1 0 0 0 0,-1 1 0 0 0,1-1 0 0 0,-1 1 1 0 0,1 0-1 0 0,-3 1 4 0 0,-5 1-17 0 0,0 0 1 0 0,1 1-1 0 0,-1 1 1 0 0,1-1-1 0 0,0 1 1 0 0,0 1-1 0 0,0 0 1 0 0,1 0-1 0 0,0 1 1 0 0,0-1-1 0 0,1 2 1 0 0,0-1-1 0 0,0 1 1 0 0,1 0-1 0 0,0 1 1 0 0,-1 1 16 0 0,5-7-8 0 0,1-1 1 0 0,0 0-1 0 0,0 0 1 0 0,-1 0-1 0 0,2 1 1 0 0,-1-1 0 0 0,0 1-1 0 0,0-1 1 0 0,1 1-1 0 0,-1-1 1 0 0,1 1-1 0 0,0-1 1 0 0,0 1 0 0 0,0-1-1 0 0,0 1 1 0 0,0-1-1 0 0,1 1 1 0 0,-1-1-1 0 0,1 1 1 0 0,-1-1 0 0 0,1 1-1 0 0,0-1 1 0 0,0 0-1 0 0,0 1 1 0 0,0-1-1 0 0,0 0 1 0 0,1 0 0 0 0,-1 0-1 0 0,1 0 1 0 0,0 0-1 0 0,-1 0 1 0 0,1 0-1 0 0,0 0 1 0 0,0-1-1 0 0,0 1 1 0 0,0-1 0 0 0,0 0-1 0 0,0 1 1 0 0,1-1-1 0 0,-1 0 1 0 0,0 0-1 0 0,1 0 1 0 0,-1-1 0 0 0,1 1-1 0 0,-1 0 1 0 0,1-1-1 0 0,1 0 8 0 0,21 4-13 0 0,0-2 0 0 0,1 0 0 0 0,-1-2-1 0 0,1-1 1 0 0,23-4 13 0 0,-38 4 0 0 0,-8 1 4 0 0,0-2-4 0 0,0 1 1 0 0,0 0-1 0 0,0 0 1 0 0,0 0-1 0 0,1 0 1 0 0,-1 1-1 0 0,0-1 1 0 0,0 1-1 0 0,0 0 1 0 0,1 0-1 0 0,-1 0 1 0 0,0 0-1 0 0,1 1 1 0 0,-1-1-1 0 0,0 1 1 0 0,0 0-1 0 0,0 0 1 0 0,0 0-1 0 0,0 0 0 0 0,0 0 1 0 0,0 1-1 0 0,0-1 1 0 0,0 1-1 0 0,0 0 1 0 0,-1 0-1 0 0,1 0 1 0 0,-1 0-1 0 0,1 0 1 0 0,-1 1-1 0 0,0-1 1 0 0,0 1-1 0 0,0-1 1 0 0,0 1-1 0 0,-1 0 1 0 0,1 0-1 0 0,-1 0 1 0 0,0 0-1 0 0,1 0 1 0 0,-1 0-1 0 0,-1 0 1 0 0,1 1-1 0 0,1 131-58 0 0,0-132 54 0 0,1 1-1 0 0,1-1 1 0 0,-1 1-1 0 0,0-1 1 0 0,1 0-1 0 0,0 0 1 0 0,-1-1-1 0 0,1 1 1 0 0,0-1-1 0 0,0 0 0 0 0,1 0 1 0 0,-1 0-1 0 0,0-1 1 0 0,1 1-1 0 0,-1-1 1 0 0,1 0-1 0 0,-1 0 1 0 0,1-1-1 0 0,0 1 1 0 0,-1-1-1 0 0,1 0 1 0 0,0 0-1 0 0,-1-1 1 0 0,1 1-1 0 0,-1-1 1 0 0,1 0-1 0 0,-1 0 1 0 0,5-2 4 0 0,9-3 54 0 0,0-1 0 0 0,0-1 0 0 0,0 0 0 0 0,-1-1 0 0 0,-1-1 0 0 0,1-1 0 0 0,-2 0 0 0 0,1-1 0 0 0,-2-1 0 0 0,0 0 0 0 0,6-7-54 0 0,6-8 117 0 0,-1 0 1 0 0,-1-2-1 0 0,-2 0 0 0 0,-1-2 0 0 0,-1 0 0 0 0,3-11-117 0 0,-6 6 21 0 0,-1 0 0 0 0,-2-1 0 0 0,-2 0 0 0 0,-1-1 0 0 0,-2 0 0 0 0,-2-1-1 0 0,-1 0 1 0 0,-3 0 0 0 0,0-12-21 0 0,-3 29 6 0 0,2 5 14 0 0,-1 0-1 0 0,-1 1 1 0 0,0-1-1 0 0,-2 0 1 0 0,0 0 0 0 0,-1 0-1 0 0,0 1 1 0 0,-2 0-1 0 0,0 0 1 0 0,-1 0 0 0 0,-6-11-20 0 0,11 27 4 0 0,0 1 0 0 0,0-1 1 0 0,-1 1-1 0 0,1 0 0 0 0,0 0 1 0 0,0 0-1 0 0,-1 0 0 0 0,1 0 1 0 0,0 0-1 0 0,0 0 0 0 0,-1 0 1 0 0,1 0-1 0 0,0 0 0 0 0,0 1 1 0 0,0-1-1 0 0,-1 1 0 0 0,1-1 1 0 0,0 1-1 0 0,0-1 0 0 0,0 1 1 0 0,0 0-1 0 0,0-1 0 0 0,0 1 1 0 0,0 0-1 0 0,0 0 0 0 0,0 0 1 0 0,0-1-1 0 0,0 1 0 0 0,1 0 1 0 0,-1 0-1 0 0,0 1 0 0 0,1-1 1 0 0,-1 0-1 0 0,1 0 0 0 0,-1 0 1 0 0,1 0-1 0 0,-1 0 0 0 0,1 1 1 0 0,0-1-1 0 0,-1 0 0 0 0,1 0 1 0 0,0 1-1 0 0,0-1 0 0 0,0 1-4 0 0,0-2 2 0 0,-9 23 19 0 0,0 1 0 0 0,2 0 1 0 0,0 0-1 0 0,2 1 0 0 0,1-1 1 0 0,0 1-1 0 0,1 19-21 0 0,-4 55 183 0 0,4 0-1 0 0,3 0 1 0 0,6 0 0 0 0,3 0 0 0 0,5-1-1 0 0,15 46-182 0 0,4-23 67 0 0,-33-121-59 0 0,4-22-269 0 0,-3-35-819 0 0,-4-81-4006 0 0,-3 92-469 0 0,-4 0-3418 0 0,6 31 799 0 0</inkml:trace>
  <inkml:trace contextRef="#ctx0" brushRef="#br0" timeOffset="15897.653">15490 549 4665 0 0,'0'0'4117'0'0,"0"0"-1401"0"0,0 0-795 0 0,0 0-325 0 0,0 0-14 0 0,0 0 102 0 0,0 0-9 0 0,0 0-153 0 0,0 0-287 0 0,0 0-262 0 0,0 0-187 0 0,0 0-131 0 0,31-4-93 0 0,99-14-67 0 0,82 4 1062 0 0,-43 24-1436 0 0,-132 3-900 0 0,-25-4-4467 0 0,-10-9-525 0 0,-2 0-6086 0 0</inkml:trace>
  <inkml:trace contextRef="#ctx0" brushRef="#br0" timeOffset="16132.422">16272 821 10578 0 0,'0'0'1201'0'0,"0"0"-417"0"0,0 0-32 0 0,0 0 8 0 0,0 0-56 0 0,0 0-168 0 0,0 0-224 0 0,-11 210-184 0 0,11-191-112 0 0,2-1-80 0 0,4 1-48 0 0,-3-8-144 0 0,1 0-224 0 0,-2-8-432 0 0,5 1-920 0 0,-3 0-2193 0 0,-2-4-4065 0 0</inkml:trace>
  <inkml:trace contextRef="#ctx0" brushRef="#br0" timeOffset="16379.927">16263 516 18132 0 0,'0'0'1976'0'0,"0"0"-663"0"0,0 0-273 0 0,0 0-120 0 0,0 0-280 0 0,0 0-248 0 0,0 0-240 0 0,0 0-176 0 0,0 0-40 0 0,0 0-8 0 0,0 0-80 0 0,0 0-168 0 0,0 0-200 0 0,0 0-400 0 0,72 44-689 0 0,-57-29-1535 0 0,-6-4-3314 0 0,0 0-4824 0 0</inkml:trace>
  <inkml:trace contextRef="#ctx0" brushRef="#br0" timeOffset="16548.661">16825 718 13723 0 0,'0'0'2643'0'0,"0"0"-816"0"0,0 0-312 0 0,0 0-92 0 0,0 0-181 0 0,0 0-245 0 0,0 0-285 0 0,0 0-241 0 0,0 0-125 0 0,0 0-37 0 0,0 0-25 0 0,0 0-12 0 0,0 0-9 0 0,-22 9-22 0 0,-68 28-51 0 0,33 8 88 0 0,49-33-227 0 0,4-7-42 0 0,1-1 1 0 0,-1 1-1 0 0,1 0 0 0 0,0 0 0 0 0,0 0 0 0 0,1 0 1 0 0,-1 0-1 0 0,1 1 0 0 0,0-1 0 0 0,1 1 1 0 0,0 0-1 0 0,-1-1 0 0 0,2 1 0 0 0,-1 0 1 0 0,1-1-1 0 0,-1 1 0 0 0,2 0 0 0 0,-1 0 1 0 0,1 0-1 0 0,0-1 0 0 0,0 1 0 0 0,0 0 1 0 0,1-1-1 0 0,0 1 0 0 0,0-1 0 0 0,0 0 0 0 0,1 0 1 0 0,-1 1-1 0 0,2-2 0 0 0,-1 1 0 0 0,0 0 1 0 0,1-1-1 0 0,0 1 0 0 0,0-1 0 0 0,0 0 1 0 0,0 0-1 0 0,1-1 0 0 0,-1 1 0 0 0,1-1 1 0 0,0 0-1 0 0,4 2-9 0 0,1-1-30 0 0,1-1 0 0 0,-1 0 0 0 0,0 0 0 0 0,1-1 0 0 0,0 0 1 0 0,-1-1-1 0 0,1 0 0 0 0,0-1 0 0 0,-1 0 0 0 0,1-1 0 0 0,0 0 0 0 0,0 0 0 0 0,-1-1 0 0 0,1-1 1 0 0,-1 0-1 0 0,0 0 0 0 0,0-1 0 0 0,0 0 0 0 0,0-1 0 0 0,-1 0 0 0 0,0-1 0 0 0,0 0 1 0 0,0 0-1 0 0,0-1 0 0 0,-1 0 0 0 0,0 0 0 0 0,1-3 30 0 0,29-48-3994 0 0,-28 38-181 0 0,-1-1-3371 0 0,-5 9-3098 0 0</inkml:trace>
  <inkml:trace contextRef="#ctx0" brushRef="#br0" timeOffset="16830.251">17346 144 17148 0 0,'0'0'1672'0'0,"0"0"-400"0"0,0 0-175 0 0,0 0-109 0 0,0 0-152 0 0,0 0-160 0 0,0 0-174 0 0,0 0-58 0 0,0 0 10 0 0,0 0-6 0 0,0 0 5 0 0,0 0-35 0 0,0 0-26 0 0,-13 36 0 0 0,-40 113-23 0 0,31-39 249 0 0,10 293 320 0 0,12-292-871 0 0,0-109-71 0 0,0 5-22 0 0,-1 0 1 0 0,1 0 0 0 0,1 0 0 0 0,-1 1 0 0 0,1-1-1 0 0,1 0 1 0 0,-1-1 0 0 0,1 1 0 0 0,0 0-1 0 0,1 0 1 0 0,-1-1 0 0 0,4 6 25 0 0,7-10-2907 0 0,-6-12-5403 0 0,-5 3-3589 0 0</inkml:trace>
  <inkml:trace contextRef="#ctx0" brushRef="#br0" timeOffset="17219.109">17416 902 4017 0 0,'0'0'4246'0'0,"0"0"-1979"0"0,0 0-360 0 0,0 0 326 0 0,0 0 79 0 0,0 0-197 0 0,0 0-334 0 0,0 0-350 0 0,0 0-252 0 0,0 0-184 0 0,0 0-163 0 0,34 3-155 0 0,106 5-133 0 0,-76-20 82 0 0,-55 5-485 0 0,0 3-79 0 0,0 0-1 0 0,0-1 0 0 0,0 0 1 0 0,-1-1-1 0 0,0 0 1 0 0,0 0-1 0 0,0-1 0 0 0,-1 0 1 0 0,0 0-1 0 0,0-1 1 0 0,-1 0-1 0 0,0 0 0 0 0,0 0 1 0 0,-1-1-1 0 0,0 0 1 0 0,0 0-1 0 0,-1 0 0 0 0,0 0 1 0 0,-1-1-1 0 0,0 0 1 0 0,-1 0-1 0 0,0 0 0 0 0,1-6-61 0 0,-5 13-8 0 0,-1 0-1 0 0,1 0 0 0 0,0 0 0 0 0,-1 0 0 0 0,0 1 1 0 0,1-1-1 0 0,-1 1 0 0 0,0 0 0 0 0,0 0 0 0 0,0 0 1 0 0,-1 0-1 0 0,1 0 0 0 0,0 1 0 0 0,-1-1 0 0 0,1 1 1 0 0,-1 0-1 0 0,1 0 0 0 0,-1 1 0 0 0,0-1 0 0 0,1 1 0 0 0,-1-1 1 0 0,0 1-1 0 0,0 0 0 0 0,1 1 0 0 0,-1-1 0 0 0,0 1 1 0 0,1-1-1 0 0,-1 1 0 0 0,1 0 0 0 0,-1 0 0 0 0,1 1 1 0 0,-1-1-1 0 0,-2 2 9 0 0,-10 4-16 0 0,0 0 0 0 0,1 1 0 0 0,0 1 0 0 0,0 0 0 0 0,1 1 0 0 0,0 1 0 0 0,1 0 0 0 0,0 1 0 0 0,1 0 0 0 0,0 1 0 0 0,1 0 0 0 0,0 1 0 0 0,1 0 0 0 0,1 1 0 0 0,-5 10 16 0 0,12-21 0 0 0,0-1 0 0 0,1 1 0 0 0,-1 0 0 0 0,1 0 0 0 0,0 0 0 0 0,0 0 1 0 0,1 0-1 0 0,-1 0 0 0 0,1 0 0 0 0,0 1 0 0 0,0-1 0 0 0,0 0 0 0 0,0 0 1 0 0,1 0-1 0 0,0 0 0 0 0,0 0 0 0 0,0 0 0 0 0,0 0 0 0 0,1 0 0 0 0,-1 0 0 0 0,1-1 1 0 0,0 1-1 0 0,0-1 0 0 0,1 1 0 0 0,-1-1 0 0 0,0 0 0 0 0,1 1 0 0 0,0-1 1 0 0,0-1-1 0 0,0 1 0 0 0,0 0 0 0 0,1-1 0 0 0,-1 1 0 0 0,1-1 0 0 0,-1 0 0 0 0,1 0 1 0 0,0-1-1 0 0,-1 1 0 0 0,1-1 0 0 0,4 1 0 0 0,125 6-440 0 0,-56-35-3925 0 0,-50 15-6220 0 0,-19 11-1231 0 0</inkml:trace>
  <inkml:trace contextRef="#ctx0" brushRef="#br0" timeOffset="17620.171">18281 623 15115 0 0,'0'0'2197'0'0,"0"0"-569"0"0,0 0-164 0 0,0 0-1 0 0,0 0-142 0 0,0 0-284 0 0,0 0-346 0 0,0 0-314 0 0,0 0-166 0 0,0 0-80 0 0,0 0-22 0 0,0 0 10 0 0,0 0 8 0 0,-15 9-1 0 0,-102 55 170 0 0,100-54-227 0 0,12-9-65 0 0,0 1 0 0 0,1 0 0 0 0,-1 0 0 0 0,1 0 0 0 0,-1 1 0 0 0,1-1 0 0 0,0 1 0 0 0,0 0 0 0 0,0 1 0 0 0,0-1 0 0 0,1 1 0 0 0,-1-1 0 0 0,1 1 0 0 0,0 0 0 0 0,0 0 0 0 0,1 1 0 0 0,-1-1 1 0 0,1 1-1 0 0,0-1 0 0 0,0 1 0 0 0,-1 1-4 0 0,4-4 4 0 0,0 1 0 0 0,1-1 0 0 0,-1 1 0 0 0,0-1-1 0 0,1 0 1 0 0,-1 1 0 0 0,1-1 0 0 0,-1 0 0 0 0,1 0 0 0 0,0 0 0 0 0,0 0 0 0 0,0-1 0 0 0,0 1 0 0 0,0 0 0 0 0,1-1 0 0 0,-1 0 0 0 0,0 1 0 0 0,1-1 0 0 0,-1 0 0 0 0,1 0 0 0 0,-1 0 0 0 0,1-1 0 0 0,0 1 0 0 0,-1 0 0 0 0,4-1-4 0 0,10 6 46 0 0,19 7 57 0 0,-28-12-75 0 0,0 1 1 0 0,0 1-1 0 0,-1-1 1 0 0,1 1-1 0 0,-1 0 1 0 0,1 1 0 0 0,-1-1-1 0 0,0 1 1 0 0,0 1-1 0 0,-1-1 1 0 0,1 1 0 0 0,-1 0-1 0 0,0 0 1 0 0,2 3-29 0 0,-3-4 21 0 0,-1 1 1 0 0,1 0-1 0 0,-1 0 1 0 0,0 0-1 0 0,0 0 0 0 0,0 1 1 0 0,-1-1-1 0 0,0 1 1 0 0,0-1-1 0 0,-1 1 1 0 0,1 0-1 0 0,-1 0 1 0 0,0 0-1 0 0,-1 0 0 0 0,1 0 1 0 0,-1 0-1 0 0,-1 0 1 0 0,1 0-1 0 0,-1-1 1 0 0,0 1-1 0 0,0 0 1 0 0,-1 0-1 0 0,1 0 0 0 0,-1-1 1 0 0,-1 1-1 0 0,1-1 1 0 0,-1 1-1 0 0,0-1 1 0 0,0 0-1 0 0,0 0 1 0 0,-1-1-1 0 0,0 1 0 0 0,0-1 1 0 0,0 1-1 0 0,0-1 1 0 0,-1 0-1 0 0,1-1 1 0 0,-4 2-22 0 0,-65 13-2050 0 0,48-21-2320 0 0,0-4-4684 0 0,16 4-2933 0 0</inkml:trace>
  <inkml:trace contextRef="#ctx0" brushRef="#br0" timeOffset="18531.25">16278 840 0 0 0,'0'0'683'0'0,"0"0"186"0"0,0 0 114 0 0,0 0 57 0 0,0 0 66 0 0,0 0 18 0 0,0 0 7 0 0,4-6-41 0 0,13-19-55 0 0,-17 26-847 0 0,0-1 1 0 0,-1 0 0 0 0,1 1-1 0 0,0-1 1 0 0,0 1 0 0 0,0-1-1 0 0,0 0 1 0 0,0 1 0 0 0,0-1-1 0 0,0 1 1 0 0,0-1 0 0 0,0 1 0 0 0,0-1-1 0 0,0 0 1 0 0,0 1 0 0 0,0-1-1 0 0,0 1 1 0 0,1-1 0 0 0,-1 0-1 0 0,0 1 1 0 0,0-1 0 0 0,0 1-1 0 0,1-1 1 0 0,-1 0 0 0 0,0 1-1 0 0,0-1 1 0 0,1 0 0 0 0,-1 0 0 0 0,0 1-1 0 0,1-1 1 0 0,-1 0 0 0 0,0 1-1 0 0,1-1 1 0 0,-1 0 0 0 0,0 0-1 0 0,1 0 1 0 0,-1 0 0 0 0,1 1-1 0 0,-1-1 1 0 0,0 0 0 0 0,1 0-1 0 0,-1 0 1 0 0,1 0 0 0 0,-1 0 0 0 0,1 0-1 0 0,-1 0 1 0 0,0 0 0 0 0,1 0-1 0 0,-1 0 1 0 0,1 0 0 0 0,-1 0-1 0 0,0 0 1 0 0,1 0 0 0 0,-1-1-1 0 0,1 1 1 0 0,-1 0 0 0 0,0 0-1 0 0,1 0 1 0 0,-1-1 0 0 0,0 1 0 0 0,1 0-1 0 0,-1 0 1 0 0,1-1-189 0 0,-1 7-529 0 0,6 115 4214 0 0,-16 22-2538 0 0,8-103-1015 0 0,2-39-144 0 0,0-1-19 0 0,0 0-6 0 0,0 0-3 0 0,0 0-30 0 0,0 0-38 0 0,0 0-85 0 0,0 0-106 0 0,1-19-4386 0 0,3 5-5873 0 0,-3 6 1208 0 0</inkml:trace>
  <inkml:trace contextRef="#ctx0" brushRef="#br0" timeOffset="19233.618">16320 615 0 0 0,'0'0'339'0'0,"0"0"684"0"0,0 0 322 0 0,0 0 137 0 0,0 0-2 0 0,0 0-75 0 0,0 0-131 0 0,0 0-116 0 0,0 0-59 0 0,0 0-44 0 0,3-4-78 0 0,-1 2-280 0 0,5-9-1017 0 0,-4 3 7368 0 0,-6 8-1999 0 0,-9 0-3741 0 0,-2 0-1657 0 0,-12 3 462 0 0,26-3-98 0 0,0 0-6 0 0,0 0 2 0 0,0 0-15 0 0,0 0-7 0 0,22-7 56 0 0,16-7 134 0 0,-48 28-491 0 0,12-9-2378 0 0,6-3-3529 0 0,-6-2-3633 0 0</inkml:trace>
  <inkml:trace contextRef="#ctx0" brushRef="#br0" timeOffset="25386.75">345 2184 1952 0 0,'0'0'1327'0'0,"0"0"-553"0"0,0 0-245 0 0,0 0 138 0 0,0 0 349 0 0,0 0 486 0 0,0 0 272 0 0,0 0 15 0 0,0 0-83 0 0,0 0-214 0 0,0 0-133 0 0,12 2-81 0 0,103 10 2714 0 0,-95-11-3197 0 0,-5-1-404 0 0,0 1-1 0 0,0-2 1 0 0,0 0 0 0 0,0-1 0 0 0,0 0 0 0 0,-1-1 0 0 0,1-1 0 0 0,-1 0-1 0 0,5-3-390 0 0,10-9 248 0 0,0-1-1 0 0,-2-2 0 0 0,0-1 0 0 0,-2-1 0 0 0,0-1 0 0 0,-1-1 1 0 0,9-13-248 0 0,58-52 211 0 0,130-84 40 0 0,-177 150-222 0 0,-40 41-2 0 0,14 82 151 0 0,-6 1 0 0 0,-3 0-1 0 0,-5 81-177 0 0,-5-167 9 0 0,0-1-1 0 0,0 0 0 0 0,-1 0 0 0 0,-1 0 0 0 0,-1 0 0 0 0,0 0 0 0 0,-1 0 1 0 0,0-1-1 0 0,-1 0 0 0 0,-1 0-8 0 0,4-8 9 0 0,-1 0 0 0 0,1 0 0 0 0,-1 0 0 0 0,-1 0 0 0 0,1-1 0 0 0,-1 1 0 0 0,1-1 0 0 0,-2 0 0 0 0,1-1 0 0 0,0 0-1 0 0,-1 1 1 0 0,0-2 0 0 0,0 1 0 0 0,0-1 0 0 0,0 0 0 0 0,-1 0 0 0 0,1 0 0 0 0,-1-1 0 0 0,0 0 0 0 0,0 0 0 0 0,0-1 0 0 0,-3 0-9 0 0,-137-1-4 0 0,139-1-19 0 0,1 0 1 0 0,-1-1-1 0 0,0 0 0 0 0,0-1 1 0 0,1 1-1 0 0,-1-1 0 0 0,1-1 0 0 0,0 0 1 0 0,0 0-1 0 0,0 0 0 0 0,1-1 1 0 0,0 0-1 0 0,-1 0 0 0 0,2 0 0 0 0,-1-1 1 0 0,1 0-1 0 0,-1 0 0 0 0,2 0 1 0 0,-1-1-1 0 0,1 0 0 0 0,0 0 0 0 0,0 0 1 0 0,1 0-1 0 0,0-1 0 0 0,0 1 1 0 0,1-1-1 0 0,0 0 0 0 0,0 1 0 0 0,1-1 1 0 0,0 0-1 0 0,0-5 23 0 0,28-38-3381 0 0,-16 45-1960 0 0,0 4-4260 0 0,-5 2 102 0 0</inkml:trace>
  <inkml:trace contextRef="#ctx0" brushRef="#br0" timeOffset="25704.302">1648 2095 12283 0 0,'0'0'2076'0'0,"0"0"-972"0"0,0 0-296 0 0,0 0 211 0 0,0 0 182 0 0,0 0 14 0 0,0 0-238 0 0,0 0-371 0 0,0 0-230 0 0,0 0-72 0 0,0 0 58 0 0,0 0 113 0 0,0 0 64 0 0,2 10 9 0 0,2 26-205 0 0,-1 0 0 0 0,-2 1-1 0 0,-2-1 1 0 0,-1 0 0 0 0,-4 16-343 0 0,-2 16 33 0 0,9-68-5097 0 0,1-9 563 0 0,1 2-4532 0 0</inkml:trace>
  <inkml:trace contextRef="#ctx0" brushRef="#br0" timeOffset="25951.326">1560 1657 13851 0 0,'0'0'1744'0'0,"0"0"-479"0"0,0 0-169 0 0,0 0-128 0 0,0 0-224 0 0,0 0-304 0 0,0 0-344 0 0,0 0-192 0 0,0 0-72 0 0,0 0-64 0 0,0 0-136 0 0,0 0-360 0 0,0 0-840 0 0,0 0-2585 0 0,68 0-7738 0 0</inkml:trace>
  <inkml:trace contextRef="#ctx0" brushRef="#br0" timeOffset="26446.171">1823 2534 10050 0 0,'0'0'1110'0'0,"0"0"-59"0"0,0 0 340 0 0,0 0 285 0 0,0 0-52 0 0,0 0-303 0 0,0 0-401 0 0,0 0-245 0 0,0 0-115 0 0,0 0-26 0 0,17-33 11 0 0,50-101-8 0 0,-41 64 479 0 0,5-65 755 0 0,-12 87-1580 0 0,2 26-383 0 0,-3 55 81 0 0,-11 50 314 0 0,9 43-210 0 0,-15-121 13 0 0,0-1-1 0 0,1 0 1 0 0,0 1 0 0 0,0-1 0 0 0,0 0 0 0 0,1 0-1 0 0,-1 0 1 0 0,1-1 0 0 0,0 1 0 0 0,0-1 0 0 0,0 1-1 0 0,1-1 1 0 0,-1 0 0 0 0,1 0 0 0 0,-1 0 0 0 0,1-1-1 0 0,0 1 1 0 0,0-1 0 0 0,0 0 0 0 0,1 0 0 0 0,-1-1-1 0 0,0 1 1 0 0,1-1 0 0 0,2 1-6 0 0,6-2 148 0 0,-1-1 1 0 0,0 0-1 0 0,0 0 0 0 0,0-1 0 0 0,1-1 1 0 0,-2 0-1 0 0,1-1 0 0 0,0 0 0 0 0,-1-1 1 0 0,0 0-1 0 0,0-1 0 0 0,0 0 1 0 0,-1 0-1 0 0,0-1 0 0 0,0-1 0 0 0,-1 0 1 0 0,1 0-1 0 0,-2-1 0 0 0,1 0 1 0 0,-1 0-1 0 0,-1-1 0 0 0,5-7-148 0 0,-1 2 125 0 0,-1 1-1 0 0,-1-2 1 0 0,0 1-1 0 0,-1-1 1 0 0,-1-1-1 0 0,0 1 1 0 0,-1-1-1 0 0,-1 0 1 0 0,0-1-1 0 0,-2 1 1 0 0,0-1 0 0 0,-1 0-1 0 0,0-17-124 0 0,1 42-2827 0 0,24 14-1373 0 0,-5-14-6191 0 0,-11-6-1604 0 0</inkml:trace>
  <inkml:trace contextRef="#ctx0" brushRef="#br0" timeOffset="27623.608">3103 2070 1416 0 0,'0'0'2133'0'0,"0"0"-42"0"0,0 0 155 0 0,0 0 112 0 0,0 0-47 0 0,0 0-226 0 0,0 0-327 0 0,0 0-299 0 0,0 0-181 0 0,0 0-125 0 0,0 0-82 0 0,0 0-96 0 0,0 0-149 0 0,2-13-110 0 0,6-39-137 0 0,-24 27 166 0 0,13 24-654 0 0,-4-3-44 0 0,-1 0 0 0 0,1 1 0 0 0,-1-1 1 0 0,0 2-1 0 0,0-1 0 0 0,0 1 0 0 0,0 0 1 0 0,0 1-1 0 0,0 0 0 0 0,-1 0 0 0 0,1 1 0 0 0,0 0 1 0 0,-1 1-1 0 0,1-1 0 0 0,0 2 0 0 0,0-1 1 0 0,0 1-1 0 0,0 0 0 0 0,0 1 0 0 0,0 0 0 0 0,0 0 1 0 0,1 1-1 0 0,0-1 0 0 0,0 2 0 0 0,0-1 1 0 0,0 1-1 0 0,0 0 0 0 0,1 1 0 0 0,0-1 0 0 0,0 1 1 0 0,1 0-1 0 0,-1 1 0 0 0,1-1 0 0 0,1 1 1 0 0,-1 0-1 0 0,1 0 0 0 0,0 1 0 0 0,1-1 0 0 0,-3 8-47 0 0,3-1-5 0 0,0 0-1 0 0,0 0 0 0 0,1 0 1 0 0,1 1-1 0 0,0-1 0 0 0,1 0 1 0 0,1 1-1 0 0,0-1 0 0 0,1 0 0 0 0,0 1 1 0 0,1-1-1 0 0,5 12 6 0 0,-6-19 0 0 0,0-1 0 0 0,1 0 0 0 0,0 0 0 0 0,0 0 0 0 0,0-1-1 0 0,1 1 1 0 0,0-1 0 0 0,0 1 0 0 0,0-1 0 0 0,1-1 0 0 0,0 1 0 0 0,-1-1 0 0 0,2 0 0 0 0,-1 0 0 0 0,0 0 0 0 0,1 0 0 0 0,0-1 0 0 0,0 0-1 0 0,0-1 1 0 0,0 1 0 0 0,0-1 0 0 0,1 0 0 0 0,-1 0 0 0 0,0-1 0 0 0,1 0 0 0 0,0 0 0 0 0,-1-1 0 0 0,7 0 0 0 0,-2-1 50 0 0,-1-1 1 0 0,1 0 0 0 0,-1-1-1 0 0,0 0 1 0 0,0 0 0 0 0,0-1 0 0 0,0-1-1 0 0,0 1 1 0 0,-1-2 0 0 0,0 1-1 0 0,0-1 1 0 0,0-1 0 0 0,-1 0-1 0 0,0 0 1 0 0,0 0 0 0 0,-1-1-1 0 0,0 0 1 0 0,0-1 0 0 0,-1 1-1 0 0,0-1 1 0 0,-1-1 0 0 0,1 1-1 0 0,-2-1 1 0 0,1-1-51 0 0,45-84 207 0 0,-40 87-242 0 0,-4 26-28 0 0,5 10 83 0 0,-1 0-1 0 0,-1 1 0 0 0,-2 1 0 0 0,-1-1 0 0 0,-2 1 0 0 0,1 18-19 0 0,1-4-16 0 0,5 73 5 0 0,-6 1 1 0 0,-6 55 10 0 0,2-153 2 0 0,-2 1 0 0 0,0-1 0 0 0,-1 0 1 0 0,-1 1-1 0 0,-1-1 0 0 0,-1 0 0 0 0,-1-1 1 0 0,0 1-1 0 0,-2-1 0 0 0,0 0 0 0 0,-1-1 0 0 0,-1 0 1 0 0,0 0-1 0 0,-2-1 0 0 0,-10 12-2 0 0,21-27-10 0 0,-1 0 0 0 0,0-1 0 0 0,1 1 0 0 0,-1 0 0 0 0,0-1 0 0 0,0 1 0 0 0,0-1 0 0 0,0 1 0 0 0,0-1 0 0 0,-1 0-1 0 0,1 0 1 0 0,0 0 0 0 0,-1 0 0 0 0,1-1 0 0 0,0 1 0 0 0,-1 0 0 0 0,1-1 0 0 0,-1 0 0 0 0,1 0 0 0 0,-1 0 0 0 0,1 0 0 0 0,-1 0 0 0 0,1 0 0 0 0,-1 0 0 0 0,1-1 0 0 0,-1 1 0 0 0,1-1 0 0 0,0 0 0 0 0,-1 0-1 0 0,1 0 1 0 0,0 0 0 0 0,0 0 0 0 0,0 0 0 0 0,-1-1 0 0 0,1 1 0 0 0,1-1 0 0 0,-1 1 0 0 0,0-1 0 0 0,0 0 0 0 0,0 0 0 0 0,1 1 0 0 0,-1-1 0 0 0,1 0 0 0 0,0-1 0 0 0,-1 1 0 0 0,1 0 0 0 0,0 0-1 0 0,0-1 1 0 0,1 1 0 0 0,-1 0 0 0 0,0-1 0 0 0,0-1 10 0 0,-5-22-59 0 0,1 0 0 0 0,1 0 0 0 0,1 0 0 0 0,1 0 0 0 0,2-1 0 0 0,0 1 0 0 0,4-22 59 0 0,0 30-15 0 0,1-1-1 0 0,0 1 1 0 0,1 0 0 0 0,1 0-1 0 0,1 1 1 0 0,0 0 0 0 0,1 0 0 0 0,1 1-1 0 0,0 1 1 0 0,2-1 0 0 0,-1 1-1 0 0,2 1 1 0 0,0 1 0 0 0,1-1-1 0 0,0 2 1 0 0,1 0 0 0 0,11-7 15 0 0,28-21 14 0 0,-7 9 78 0 0,-2-1 0 0 0,0-3 0 0 0,-3-1 0 0 0,-1-2 0 0 0,-1-2 0 0 0,-3-2 0 0 0,-1-1 0 0 0,-2-2-1 0 0,-2-1 1 0 0,-3-2 0 0 0,2-6-92 0 0,-9 2 19 0 0,3-4-55 0 0,-3-1 0 0 0,-2-1 0 0 0,12-59 36 0 0,-32 114-3 0 0,2 0 2 0 0,0 0 1 0 0,-1 0-1 0 0,0 0 1 0 0,0-1-1 0 0,0 1 0 0 0,0 0 1 0 0,0 0-1 0 0,-1-1 1 0 0,1 1-1 0 0,-1 0 1 0 0,0-1-1 0 0,0 1 0 0 0,0 0 1 0 0,-1-1-1 0 0,1 1 1 0 0,-1 0-1 0 0,0 0 1 0 0,0-1-1 0 0,0 1 1 0 0,0 0-1 0 0,0 0 0 0 0,-1 0 1 0 0,1 0-1 0 0,-1 0 1 0 0,0 0-1 0 0,0 1 1 0 0,0-1-1 0 0,0 1 0 0 0,0-1 1 0 0,-1 1-1 0 0,1 0 1 0 0,-1 0-1 0 0,0 0 1 0 0,1 0-1 0 0,-1 0 1 0 0,0 0-1 0 0,0 1 1 0 0,-9 2-11 0 0,1 2 0 0 0,0-1 1 0 0,0 1-1 0 0,0 1 0 0 0,1 0 0 0 0,-1 0 0 0 0,1 1 1 0 0,0 1-1 0 0,0 0 0 0 0,1 0 0 0 0,0 1 0 0 0,0 0 1 0 0,0 0-1 0 0,1 1 0 0 0,0 0 0 0 0,1 1 0 0 0,-1-1 1 0 0,2 2-1 0 0,-1-1 0 0 0,1 1 0 0 0,-2 5 11 0 0,-4 4 0 0 0,0 0-1 0 0,2 0 0 0 0,0 1 0 0 0,1 1 1 0 0,1 0-1 0 0,1 0 0 0 0,1 0 0 0 0,1 1 0 0 0,1 0 1 0 0,1 0-1 0 0,0 0 0 0 0,2 0 0 0 0,1 1 1 0 0,1 15 0 0 0,3-20 9 0 0,1-1 0 0 0,1 1 0 0 0,0-1 0 0 0,1-1 0 0 0,0 1 0 0 0,2-1 1 0 0,0 0-1 0 0,1-1 0 0 0,0 0 0 0 0,1-1 0 0 0,1 0 0 0 0,0-1 0 0 0,1 0 0 0 0,0-1 1 0 0,1 0-1 0 0,1-1 0 0 0,-1-1 0 0 0,2 0 0 0 0,14 7-9 0 0,-10-7 63 0 0,-1-1 0 0 0,2 0 1 0 0,-1-2-1 0 0,1 0 0 0 0,0-2 0 0 0,1 0 0 0 0,-1-1 1 0 0,1-2-1 0 0,0 0 0 0 0,0-1 0 0 0,-1-1 0 0 0,1-1 1 0 0,6-1-64 0 0,-20 0 20 0 0,0 1 0 0 0,-1-1 0 0 0,1 0 0 0 0,-1 0 1 0 0,0-1-1 0 0,0 0 0 0 0,0-1 0 0 0,0 1 0 0 0,-1-1 1 0 0,1 0-1 0 0,-1-1 0 0 0,0 0 0 0 0,0 0 0 0 0,-1 0 1 0 0,1-1-1 0 0,-1 1 0 0 0,0-1 0 0 0,-1-1 0 0 0,1 1 1 0 0,-1-1-1 0 0,-1 1 0 0 0,1-1 0 0 0,-1 0 0 0 0,0 0 1 0 0,-1-1-1 0 0,1 1 0 0 0,-2 0 0 0 0,1-1 0 0 0,-1 0 1 0 0,0 1-1 0 0,0-1 0 0 0,-1 0 0 0 0,0 1 0 0 0,-1-1-20 0 0,-2 4-2 0 0,0-1 0 0 0,0 1 0 0 0,-1 0 0 0 0,0 1 0 0 0,0-1 0 0 0,0 1 0 0 0,0-1 0 0 0,0 1 0 0 0,-1 0 0 0 0,1 1 0 0 0,-1-1 0 0 0,0 1 0 0 0,1 0 0 0 0,-1 0 0 0 0,0 0 0 0 0,-1 1 0 0 0,1 0 0 0 0,0 0 0 0 0,0 0 0 0 0,0 1 0 0 0,-1-1-1 0 0,1 1 1 0 0,0 1 0 0 0,-1-1 0 0 0,1 1 0 0 0,0 0 0 0 0,0 0 0 0 0,0 0 0 0 0,0 1 0 0 0,0-1 0 0 0,0 1 0 0 0,0 1 0 0 0,0-1 0 0 0,-1 2 2 0 0,-4 1-15 0 0,1 0-1 0 0,0 1 1 0 0,1 0-1 0 0,-1 0 1 0 0,1 1-1 0 0,0 0 1 0 0,1 1-1 0 0,0 0 1 0 0,0 0 0 0 0,0 0-1 0 0,1 1 1 0 0,1 0-1 0 0,-1 0 1 0 0,1 1-1 0 0,1-1 1 0 0,0 1 0 0 0,0 0-1 0 0,1 0 1 0 0,0 0-1 0 0,1 1 1 0 0,0-1-1 0 0,1 1 1 0 0,0-1-1 0 0,1 1 1 0 0,0-1 0 0 0,0 4 15 0 0,3-5-1 0 0,1 1 0 0 0,0 0 0 0 0,0-1 0 0 0,0 0 0 0 0,2 0 0 0 0,-1 0 0 0 0,1 0 0 0 0,0-1 1 0 0,0 0-1 0 0,1 0 0 0 0,1-1 0 0 0,-1 0 0 0 0,1 0 0 0 0,0-1 0 0 0,0 0 0 0 0,1 0 0 0 0,0-1 1 0 0,0 0-1 0 0,0 0 0 0 0,1-1 0 0 0,6 2 1 0 0,104 22-509 0 0,-38-26-7048 0 0,-70-2-3 0 0,-5-3-4847 0 0</inkml:trace>
  <inkml:trace contextRef="#ctx0" brushRef="#br0" timeOffset="4477.784">5507 1042 13659 0 0,'0'0'1088'0'0,"0"0"46"0"0,0 0 353 0 0,0 0 289 0 0,0 0 12 0 0,0 0-287 0 0,0 0-381 0 0,0 0-305 0 0,0 0-186 0 0,0 0-102 0 0,0 0-63 0 0,0 0-46 0 0,-12 0-18 0 0,-38-5-36 0 0,48 5-318 0 0,0-1 1 0 0,1 0 0 0 0,-1 0-1 0 0,0 0 1 0 0,1 0 0 0 0,-1-1-1 0 0,1 1 1 0 0,0 0 0 0 0,-1-1-1 0 0,1 1 1 0 0,0 0 0 0 0,0-1-1 0 0,-1 0 1 0 0,1 1 0 0 0,1-1-1 0 0,-1 0 1 0 0,0 1 0 0 0,0-1-1 0 0,1 0 1 0 0,-1 0 0 0 0,1 0-1 0 0,-1 0 1 0 0,1 0-1 0 0,0 0 1 0 0,0 0-47 0 0,-1-1 66 0 0,-2-13 20 0 0,0-1 0 0 0,1 0 0 0 0,1 0 0 0 0,1 0-1 0 0,0 0 1 0 0,1 0 0 0 0,1 1 0 0 0,1-1 0 0 0,0 0 0 0 0,1 1 0 0 0,1 0 0 0 0,0 0 0 0 0,1 0-1 0 0,1 0 1 0 0,2-1-86 0 0,-2 5-6 0 0,2 1 0 0 0,0 0 0 0 0,0 1-1 0 0,0 0 1 0 0,2 0 0 0 0,-1 1 0 0 0,1 0 0 0 0,0 1-1 0 0,1 0 1 0 0,0 1 0 0 0,0 0 0 0 0,1 1-1 0 0,0 1 1 0 0,0 0 0 0 0,12-3 6 0 0,-25 7-32 0 0,1 1 0 0 0,0 0 0 0 0,-1-1 0 0 0,1 1 0 0 0,0 0 0 0 0,0 0 0 0 0,0 0 0 0 0,-1-1 0 0 0,1 1 0 0 0,0 0 0 0 0,0 0 0 0 0,0 0 0 0 0,-1 0 0 0 0,1 0 0 0 0,0 1 0 0 0,0-1 0 0 0,0 0 0 0 0,-1 0 0 0 0,1 0 0 0 0,0 1 0 0 0,0-1 0 0 0,-1 0 0 0 0,1 1 0 0 0,0-1 0 0 0,-1 1 0 0 0,1-1 0 0 0,0 1 1 0 0,-1-1-1 0 0,1 1 0 0 0,-1-1 0 0 0,1 1 0 0 0,-1-1 0 0 0,1 1 0 0 0,-1 0 0 0 0,1-1 0 0 0,-1 1 0 0 0,0 0 0 0 0,1 0 0 0 0,-1-1 0 0 0,0 1 0 0 0,1 0 0 0 0,-1 0 0 0 0,0 0 0 0 0,0-1 0 0 0,0 1 0 0 0,0 0 0 0 0,0 0 0 0 0,0 0 0 0 0,0-1 0 0 0,0 1 0 0 0,0 0 0 0 0,0 0 0 0 0,0-1 0 0 0,-1 1 0 0 0,1 0 0 0 0,0 0 0 0 0,0-1 0 0 0,-1 1 0 0 0,1 0 0 0 0,-1 0 0 0 0,1-1 0 0 0,-1 1 0 0 0,1 0 32 0 0,-9 21-6076 0 0,5-11-2407 0 0,2-7-3628 0 0</inkml:trace>
  <inkml:trace contextRef="#ctx0" brushRef="#br0" timeOffset="4868.422">5790 858 2136 0 0,'0'0'3114'0'0,"0"0"-585"0"0,0 0-36 0 0,0 0 186 0 0,0 0-60 0 0,0 0-312 0 0,0 0-408 0 0,0 0-390 0 0,34 6-297 0 0,107 19-209 0 0,-67-22 359 0 0,-62-7-1092 0 0,6 0-29 0 0,0 0-1 0 0,-1 0 0 0 0,1-2 1 0 0,-1 0-1 0 0,-1-1 1 0 0,1-1-1 0 0,-1-1 1 0 0,0 0-1 0 0,-1-1 1 0 0,0 0-1 0 0,-1-2 1 0 0,0 1-1 0 0,-1-2 1 0 0,0 0-1 0 0,-1 0 1 0 0,10-14-241 0 0,-21 25 8 0 0,0 0 1 0 0,1 0 0 0 0,-1 0-1 0 0,0 0 1 0 0,0 0 0 0 0,0 0-1 0 0,0-1 1 0 0,0 1 0 0 0,-1 0-1 0 0,1 0 1 0 0,-1-1 0 0 0,1 1-1 0 0,-1-1 1 0 0,0 1 0 0 0,0 0-1 0 0,0-1 1 0 0,0 1 0 0 0,0-1 0 0 0,-1 1-1 0 0,1 0 1 0 0,-1-1 0 0 0,0 1-1 0 0,1 0 1 0 0,-1 0 0 0 0,0-1-1 0 0,0 1 1 0 0,-1 0 0 0 0,1 0-1 0 0,0 0 1 0 0,-1 0 0 0 0,1 0-1 0 0,-1 1 1 0 0,1-1 0 0 0,-1 0-1 0 0,0 1 1 0 0,0-1 0 0 0,0 1-1 0 0,0 0 1 0 0,0-1 0 0 0,0 1 0 0 0,0 0-1 0 0,0 0 1 0 0,-2 0-9 0 0,-7-1-21 0 0,-1 2 1 0 0,0-1 0 0 0,1 1-1 0 0,-1 1 1 0 0,1 0-1 0 0,-1 1 1 0 0,1 0-1 0 0,0 0 1 0 0,0 1-1 0 0,0 1 1 0 0,0 0-1 0 0,0 0 1 0 0,1 1-1 0 0,-1 1 1 0 0,1 0 0 0 0,1 0-1 0 0,-1 1 1 0 0,1 0-1 0 0,0 0 1 0 0,1 1-1 0 0,0 0 1 0 0,0 1-1 0 0,1 0 1 0 0,0 0-1 0 0,0 1 1 0 0,1 0-1 0 0,0 0 1 0 0,1 0-1 0 0,-2 7 21 0 0,4-10 1 0 0,0-1 0 0 0,1 1-1 0 0,0 1 1 0 0,1-1-1 0 0,0 0 1 0 0,0 0-1 0 0,0 1 1 0 0,1-1-1 0 0,0 0 1 0 0,0 1-1 0 0,1-1 1 0 0,0 0-1 0 0,0 0 1 0 0,1 0-1 0 0,0 1 1 0 0,0-1-1 0 0,1-1 1 0 0,0 1 0 0 0,0 0-1 0 0,0-1 1 0 0,1 1-1 0 0,0-1 1 0 0,0 0-1 0 0,1-1 1 0 0,0 1-1 0 0,0-1 1 0 0,0 1-1 0 0,0-2 1 0 0,5 4-1 0 0,6 5 2 0 0,0-2 1 0 0,0 0-1 0 0,1-1 1 0 0,0 0-1 0 0,1-2 1 0 0,0 0-1 0 0,0-1 1 0 0,1 0-1 0 0,0-2 0 0 0,12 2-2 0 0,67 1-455 0 0,-57-8-4996 0 0,-17 0-2193 0 0,-12 0-5429 0 0</inkml:trace>
  <inkml:trace contextRef="#ctx0" brushRef="#br0" timeOffset="6256.991">7729 586 0 0 0,'0'0'599'0'0,"0"0"714"0"0,0 0 374 0 0,0 0 79 0 0,0 0-135 0 0,0 0-196 0 0,0 0-116 0 0,0 0-28 0 0,0 0 28 0 0,4-4 21 0 0,15-11-62 0 0,-19 15-1147 0 0,1-1-1 0 0,0 0 1 0 0,-1 1 0 0 0,1-1 0 0 0,-1 0-1 0 0,0 1 1 0 0,1-1 0 0 0,-1 0 0 0 0,0 0-1 0 0,1 0 1 0 0,-1 1 0 0 0,0-1 0 0 0,0 0-1 0 0,0 0 1 0 0,0 0 0 0 0,1 0 0 0 0,-1 1-1 0 0,0-1 1 0 0,-1 0 0 0 0,1 0 0 0 0,0 0-1 0 0,0 0 1 0 0,0 1 0 0 0,0-1 0 0 0,-1 0-1 0 0,1 0 1 0 0,0 0 0 0 0,-1 1 0 0 0,1-1-1 0 0,-1 0 1 0 0,1 0 0 0 0,-1 1 0 0 0,1-1-1 0 0,-1 0 1 0 0,1 1 0 0 0,-1-1 0 0 0,0 1-1 0 0,1-1 1 0 0,-1 1 0 0 0,0-1 0 0 0,1 1-1 0 0,-1-1 1 0 0,0 1 0 0 0,0 0 0 0 0,1-1-1 0 0,-2 1-130 0 0,-9-2 142 0 0,0 1-1 0 0,0 0 1 0 0,-1 0-1 0 0,1 2 1 0 0,0-1-1 0 0,-1 1 0 0 0,1 1 1 0 0,0 0-1 0 0,0 0 1 0 0,0 1-1 0 0,0 1 0 0 0,0 0 1 0 0,1 0-1 0 0,-4 3-141 0 0,3-3 82 0 0,-54 32 438 0 0,44-17 0 0 0,19-16-483 0 0,1 1-1 0 0,0 0 0 0 0,-1-1 0 0 0,2 1 0 0 0,-1 0 0 0 0,0 0 0 0 0,1-1 1 0 0,0 1-1 0 0,-1 0 0 0 0,2 0 0 0 0,-1 0 0 0 0,0 0 0 0 0,1-1 0 0 0,-1 1 1 0 0,1 0-1 0 0,0 0 0 0 0,1-1 0 0 0,-1 1 0 0 0,1-1 0 0 0,-1 1 0 0 0,1-1 1 0 0,0 0-1 0 0,0 1 0 0 0,1-1 0 0 0,-1 0 0 0 0,0 0 0 0 0,1-1 0 0 0,0 1 0 0 0,0 0 1 0 0,0-1-1 0 0,2 1-36 0 0,83 70 824 0 0,-80-64-717 0 0,1 1 1 0 0,-1 0 0 0 0,-1 0-1 0 0,0 0 1 0 0,-1 1-1 0 0,1 0 1 0 0,-2 0-1 0 0,0 0 1 0 0,0 1-1 0 0,-1 0 1 0 0,2 12-108 0 0,-5-19 46 0 0,-1 0 0 0 0,0 0 0 0 0,-1 0 0 0 0,1 0 0 0 0,-1 0 1 0 0,0 0-1 0 0,-1 0 0 0 0,1 0 0 0 0,-1 0 0 0 0,0-1 0 0 0,0 1 0 0 0,0-1 0 0 0,0 1 0 0 0,-1-1 1 0 0,0 0-1 0 0,0 0 0 0 0,0 0 0 0 0,-1 0 0 0 0,1 0 0 0 0,-1-1 0 0 0,0 1 0 0 0,0-1 0 0 0,0 0 1 0 0,0-1-1 0 0,0 1 0 0 0,-1-1 0 0 0,1 1 0 0 0,-1-2 0 0 0,0 1 0 0 0,0 0 0 0 0,1-1 1 0 0,-1 0-1 0 0,0 0 0 0 0,0 0 0 0 0,0 0 0 0 0,0-1 0 0 0,-1 0 0 0 0,-1 0-46 0 0,-10 1 16 0 0,-1 0 0 0 0,1-1-1 0 0,-1 0 1 0 0,1-1 0 0 0,0-1-1 0 0,0-1 1 0 0,0-1 0 0 0,0 0 0 0 0,-13-5-16 0 0,-36-17-394 0 0,66 25 54 0 0,7-6-4273 0 0,7 4 1190 0 0,-4 2-2213 0 0,-2-2-6137 0 0</inkml:trace>
  <inkml:trace contextRef="#ctx0" brushRef="#br0" timeOffset="7020.932">8018 674 6321 0 0,'0'0'2486'0'0,"0"0"-600"0"0,0 0-180 0 0,0 0 74 0 0,0 0 22 0 0,0 0-178 0 0,0 0-344 0 0,0 0-365 0 0,0 0-297 0 0,0 0-169 0 0,0 0-63 0 0,0 0-13 0 0,-3 3-10 0 0,-1 9-188 0 0,-1-1 0 0 0,1 1 0 0 0,1 0 1 0 0,0 0-1 0 0,0 0 0 0 0,2 0 0 0 0,-1 0 1 0 0,2 0-1 0 0,-1 1 0 0 0,2-1 0 0 0,-1 0 1 0 0,3 11-176 0 0,-2-6 60 0 0,-1-8-42 0 0,1-1-1 0 0,0 0 1 0 0,0 0 0 0 0,0 1 0 0 0,1-1-1 0 0,1 0 1 0 0,-1-1 0 0 0,1 1 0 0 0,0 0-1 0 0,1-1 1 0 0,0 1 0 0 0,0-1 0 0 0,1 0-1 0 0,-1-1 1 0 0,2 1 0 0 0,-1-1 0 0 0,1 0 0 0 0,0 0-1 0 0,0 0 1 0 0,0-1 0 0 0,1 0 0 0 0,1 0-18 0 0,-5-3 45 0 0,1-1 0 0 0,-1 0 1 0 0,1 0-1 0 0,0 0 0 0 0,-1 0 0 0 0,1 0 1 0 0,0-1-1 0 0,0 0 0 0 0,-1 0 1 0 0,1 0-1 0 0,0 0 0 0 0,-1 0 1 0 0,1-1-1 0 0,0 0 0 0 0,-1 1 1 0 0,1-1-1 0 0,0-1 0 0 0,-1 1 1 0 0,1-1-1 0 0,-1 1 0 0 0,0-1 1 0 0,0 0-1 0 0,0 0 0 0 0,0 0 1 0 0,0-1-1 0 0,0 1 0 0 0,0-1 0 0 0,0 1 1 0 0,-1-1-46 0 0,66-96 787 0 0,-58 80-780 0 0,88-149 290 0 0,-77 142-283 0 0,-21 52-21 0 0,1 122 25 0 0,2-25 18 0 0,-5 0 0 0 0,-6 0-1 0 0,-16 77-35 0 0,17-157 15 0 0,-2 0 0 0 0,-1 0-1 0 0,-3-1 1 0 0,-1-1 0 0 0,-3 0-1 0 0,-3 5-14 0 0,18-41 8 0 0,0-1 0 0 0,0 1 0 0 0,-1-1 0 0 0,1 1 0 0 0,-1-1 0 0 0,0 0 0 0 0,0 0 0 0 0,-1 0 0 0 0,1 0-1 0 0,-1-1 1 0 0,0 0 0 0 0,1 1 0 0 0,-2-1 0 0 0,1 0 0 0 0,0-1 0 0 0,-1 1 0 0 0,1-1 0 0 0,-1 0 0 0 0,1 0 0 0 0,-1 0-1 0 0,0-1 1 0 0,0 0 0 0 0,0 0 0 0 0,0 0 0 0 0,0 0 0 0 0,0-1 0 0 0,-1 0-8 0 0,2-2 9 0 0,0 0 0 0 0,0-1 0 0 0,0 1 0 0 0,1-1 0 0 0,-1 0 0 0 0,1 0 0 0 0,-1 0 0 0 0,1-1 0 0 0,0 1 0 0 0,0-1 0 0 0,1 0 0 0 0,-1 0 0 0 0,1 0 0 0 0,0 0 0 0 0,0 0 0 0 0,0 0 0 0 0,0 0 0 0 0,1-1 0 0 0,0 1 0 0 0,-1-1 0 0 0,2 1 0 0 0,-1-1 0 0 0,1 0 0 0 0,-1 1 0 0 0,1-1 0 0 0,0 1 0 0 0,1-1 0 0 0,-1 0 0 0 0,2-2-9 0 0,-3-15-1 0 0,1 0 0 0 0,1 0 0 0 0,1 0-1 0 0,0 0 1 0 0,2 1 0 0 0,1-1 0 0 0,1 1 0 0 0,0 0-1 0 0,2 0 1 0 0,0 1 0 0 0,2-1 1 0 0,-2 5-20 0 0,14-31-136 0 0,3 1 0 0 0,2 1 0 0 0,1 1 0 0 0,10-8 156 0 0,1 13-2562 0 0,-25 27-2416 0 0,-1 1-5382 0 0,-10 10 1274 0 0</inkml:trace>
  <inkml:trace contextRef="#ctx0" brushRef="#br0" timeOffset="7431.811">9003 615 6217 0 0,'0'0'2177'0'0,"0"0"-225"0"0,0 0-55 0 0,0 0-28 0 0,0 0-152 0 0,0 0-264 0 0,0 0-282 0 0,0 0-227 0 0,0 0-145 0 0,0 0-95 0 0,-32 13-55 0 0,-100 41-53 0 0,72-21 417 0 0,58-31-962 0 0,0-1-1 0 0,-1 1 0 0 0,1-1 1 0 0,1 1-1 0 0,-1 0 1 0 0,0 0-1 0 0,0 0 0 0 0,1 0 1 0 0,-1 0-1 0 0,1 0 1 0 0,0 1-1 0 0,-1-1 0 0 0,1 0 1 0 0,0 1-1 0 0,1-1 0 0 0,-1 1 1 0 0,0-1-1 0 0,1 1 1 0 0,-1-1-1 0 0,1 1 0 0 0,0-1 1 0 0,-1 1-1 0 0,2 1-50 0 0,43 18 392 0 0,-38-21-338 0 0,40 7 183 0 0,-34-8-187 0 0,-1 2 1 0 0,1 0-1 0 0,0 0 1 0 0,-1 1-1 0 0,0 0 0 0 0,1 1 1 0 0,-1 1-1 0 0,-1-1 1 0 0,1 2-1 0 0,5 3-50 0 0,-14-6 55 0 0,0 1-1 0 0,0 0 0 0 0,0 0 1 0 0,0 0-1 0 0,-1 0 1 0 0,0 0-1 0 0,0 0 1 0 0,0 0-1 0 0,0 0 1 0 0,0 0-1 0 0,-1 1 0 0 0,0-1 1 0 0,0 0-1 0 0,0 0 1 0 0,0 1-1 0 0,-1-1 1 0 0,0 0-1 0 0,0 0 1 0 0,0 0-1 0 0,0 0 0 0 0,0 0 1 0 0,-1 0-1 0 0,0 0 1 0 0,0 0-1 0 0,0 0 1 0 0,0-1-1 0 0,-1 1 1 0 0,1-1-1 0 0,-1 0 0 0 0,0 0 1 0 0,0 0-1 0 0,0 0 1 0 0,0 0-1 0 0,-4 2-54 0 0,-12 15 157 0 0,-1-2 0 0 0,-1 0 0 0 0,0-1-1 0 0,-2-1 1 0 0,-14 8-157 0 0,12-8 52 0 0,18-11-48 0 0,-1 0 0 0 0,0-1 0 0 0,-1-1 0 0 0,1 1 0 0 0,-1-1 0 0 0,1-1 0 0 0,-1 1-1 0 0,0-1 1 0 0,0-1 0 0 0,0 0 0 0 0,0 0 0 0 0,-8-1-4 0 0,16-1-166 0 0,0-1-1 0 0,0 1 1 0 0,0 0-1 0 0,0-1 1 0 0,0 1-1 0 0,0-1 1 0 0,0 0-1 0 0,0 1 1 0 0,0-1 0 0 0,1 0-1 0 0,-1 1 1 0 0,1-1-1 0 0,-1 0 1 0 0,1 0-1 0 0,0 0 1 0 0,0 1-1 0 0,0-1 1 0 0,0 0-1 0 0,0 0 1 0 0,0 0 0 0 0,0 1-1 0 0,1-1 1 0 0,-1 0-1 0 0,1 0 1 0 0,-1 1-1 0 0,1-1 1 0 0,-1 0-1 0 0,1 1 1 0 0,0-1-1 0 0,0 0 1 0 0,0 1 0 0 0,0-1 166 0 0,20-35-5544 0 0,-6 15-3067 0 0,-8 11-146 0 0</inkml:trace>
  <inkml:trace contextRef="#ctx0" brushRef="#br0" timeOffset="7785.83">9378 372 12067 0 0,'0'0'2561'0'0,"0"0"-599"0"0,0 0-409 0 0,0 0-199 0 0,0 0-127 0 0,0 0-145 0 0,0 0-147 0 0,0 0-42 0 0,0 0-48 0 0,0 0-41 0 0,0 0-47 0 0,0 0-133 0 0,0 0-92 0 0,10 17-61 0 0,26 53-64 0 0,-30-3 198 0 0,-19 265 468 0 0,11-129-1113 0 0,-28-241-10393 0 0,18 14 447 0 0,8 16 693 0 0</inkml:trace>
  <inkml:trace contextRef="#ctx0" brushRef="#br0" timeOffset="8035.972">9122 711 5705 0 0,'0'0'3476'0'0,"0"0"-866"0"0,0 0-525 0 0,0 0-192 0 0,0 0-156 0 0,0 0-168 0 0,0 0-234 0 0,0 0-246 0 0,0 0-194 0 0,0 0-115 0 0,0 0-54 0 0,0 0-51 0 0,0 0-43 0 0,32-4-41 0 0,102-11-50 0 0,72 1 1045 0 0,-63 14-1657 0 0,-126 4-1213 0 0,-15-1-3196 0 0,-2 2-4166 0 0,0-2-3766 0 0</inkml:trace>
  <inkml:trace contextRef="#ctx0" brushRef="#br0" timeOffset="8390.731">9712 855 10898 0 0,'0'0'2054'0'0,"0"0"-556"0"0,0 0-11 0 0,0 0 77 0 0,0 0-33 0 0,0 0-127 0 0,0 0-218 0 0,0 0-221 0 0,0 0-160 0 0,0 0-124 0 0,0 0-82 0 0,0 0-70 0 0,32 0-42 0 0,100 2-63 0 0,-75-11 455 0 0,-47 0-527 0 0,-8 7-316 0 0,1 0 1 0 0,0 0-1 0 0,-1-1 0 0 0,0 1 0 0 0,1-1 0 0 0,-1 0 1 0 0,0 1-1 0 0,0-1 0 0 0,0 0 0 0 0,-1 0 1 0 0,1 0-1 0 0,-1-1 0 0 0,0 1 0 0 0,0 0 0 0 0,0 0 1 0 0,0-1-1 0 0,0 1 0 0 0,-1-1 0 0 0,1 1 1 0 0,-1 0-1 0 0,0-1 0 0 0,0 1 0 0 0,-1-1 0 0 0,1 1 1 0 0,0-1-1 0 0,-1 1 0 0 0,0 0 0 0 0,0-1 0 0 0,0 1 1 0 0,0 0-1 0 0,-1 0 0 0 0,1 0 0 0 0,-1-1 1 0 0,0 2-1 0 0,0-1 0 0 0,0 0 0 0 0,0 0 0 0 0,-3-2-36 0 0,-4 2-14 0 0,0 0 0 0 0,0 0 0 0 0,0 0 0 0 0,-1 2 0 0 0,1-1 0 0 0,-1 1-1 0 0,1 0 1 0 0,-1 1 0 0 0,1 0 0 0 0,-1 1 0 0 0,1-1 0 0 0,-1 2 0 0 0,1 0-1 0 0,-1 0 1 0 0,1 0 0 0 0,0 1 0 0 0,0 1 0 0 0,0 0 0 0 0,0 0 0 0 0,1 0-1 0 0,0 1 1 0 0,0 1 0 0 0,0-1 0 0 0,0 1 0 0 0,1 0 0 0 0,0 1 0 0 0,0 0-1 0 0,-2 4 15 0 0,0-3-14 0 0,1 1 0 0 0,1 0-1 0 0,0 0 1 0 0,0 1 0 0 0,0 0-1 0 0,1 0 1 0 0,1 1 0 0 0,0-1-1 0 0,-2 6 15 0 0,6-12-6 0 0,-1 0 1 0 0,1-1-1 0 0,0 1 1 0 0,0 0-1 0 0,1 0 0 0 0,-1 0 1 0 0,1 0-1 0 0,-1 0 0 0 0,1 0 1 0 0,1 0-1 0 0,-1 0 0 0 0,0 0 1 0 0,1 0-1 0 0,0 0 0 0 0,0 0 1 0 0,0 0-1 0 0,0 0 0 0 0,1-1 1 0 0,0 1-1 0 0,-1 0 0 0 0,1-1 1 0 0,0 0-1 0 0,1 1 0 0 0,-1-1 1 0 0,1 0-1 0 0,-1 0 0 0 0,1 0 1 0 0,0 0-1 0 0,1 0 6 0 0,5 3-150 0 0,0 0-1 0 0,1 0 1 0 0,0-1 0 0 0,0 0 0 0 0,0-1-1 0 0,0 0 1 0 0,1 0 0 0 0,0-1-1 0 0,-1-1 1 0 0,1 0 0 0 0,0 0-1 0 0,0-1 1 0 0,5 0 150 0 0,53 0-10410 0 0,-62-1 8843 0 0,9 0-10580 0 0</inkml:trace>
  <inkml:trace contextRef="#ctx0" brushRef="#br0" timeOffset="8996.164">9997 1138 9530 0 0,'0'0'2231'0'0,"0"0"-1197"0"0,0 0-118 0 0,0 0 455 0 0,0 0 356 0 0,0 0 92 0 0,0 0-145 0 0,0 0-302 0 0,0 0-174 0 0,0 0-81 0 0,0 0-155 0 0,0 0-143 0 0,0 0-123 0 0,10-7-119 0 0,31-21-109 0 0,24-49 810 0 0,-47 50-1086 0 0,24-33 30 0 0,80-94-13 0 0,-54 113-253 0 0,-68 60 44 0 0,-3 124 61 0 0,5-141-60 0 0,1 0-1 0 0,-1 1 1 0 0,1-1 0 0 0,0 0-1 0 0,0 0 1 0 0,0-1 0 0 0,0 1-1 0 0,1-1 1 0 0,-1 1 0 0 0,0-1-1 0 0,1 0 1 0 0,-1 0 0 0 0,0 0-1 0 0,1-1 1 0 0,-1 1 0 0 0,1-1-1 0 0,-1 0 1 0 0,1 0 0 0 0,0 0-1 0 0,-1 0 1 0 0,1-1 0 0 0,-1 1-1 0 0,0-1 1 0 0,1 0 0 0 0,-1 0-1 0 0,1-1 1 0 0,-1 1 0 0 0,0 0-1 0 0,0-1 1 0 0,2-1-1 0 0,199-115 119 0 0,-137 93-123 0 0,-58 69 121 0 0,-10-6-41 0 0,0-30-78 0 0,0 0 0 0 0,0 0 0 0 0,1 0 0 0 0,0 0 0 0 0,1 0 0 0 0,-1 0 0 0 0,2 0 0 0 0,-1 0 0 0 0,1-1 0 0 0,0 1 0 0 0,1 0 0 0 0,-1-1 0 0 0,2 1 0 0 0,-1-1-1 0 0,1 0 1 0 0,0 0 0 0 0,3 4 2 0 0,22 6-944 0 0,-19-16-1784 0 0,2 0-3527 0 0,-8-1 3578 0 0,1 0-9920 0 0</inkml:trace>
  <inkml:trace contextRef="#ctx0" brushRef="#br0" timeOffset="31524.422">5479 2235 0 0 0,'0'0'999'0'0,"0"0"233"0"0,0 0 288 0 0,0 0 288 0 0,0 0 120 0 0,0 0-121 0 0,0 0-363 0 0,0 0-415 0 0,0 0-352 0 0,0 0-230 0 0,-11 4 384 0 0,-7 338 3878 0 0,-1-22-3541 0 0,-1-206-529 0 0,20-115-576 0 0,0 1 0 0 0,0-1 1 0 0,0 1-1 0 0,-1-1 0 0 0,1 1 0 0 0,0 0 1 0 0,0-1-1 0 0,0 1 0 0 0,-1-1 1 0 0,1 1-1 0 0,0 0 0 0 0,0-1 0 0 0,-1 1 1 0 0,1 0-1 0 0,0-1 0 0 0,-1 1 1 0 0,1 0-1 0 0,0-1 0 0 0,-1 1 0 0 0,1 0 1 0 0,-1 0-1 0 0,1-1 0 0 0,0 1 1 0 0,-1 0-1 0 0,1 0 0 0 0,-1 0 0 0 0,1 0 1 0 0,-1 0-1 0 0,1 0 0 0 0,-1-1 1 0 0,1 1-1 0 0,0 0 0 0 0,-1 0 0 0 0,1 0 1 0 0,-1 1-1 0 0,1-1 0 0 0,-1 0 1 0 0,1 0-1 0 0,-1 0 0 0 0,1 0 1 0 0,-1 0-1 0 0,1 0 0 0 0,0 1 0 0 0,-1-1 1 0 0,1 0-1 0 0,-1 0 0 0 0,1 1 1 0 0,0-1-1 0 0,-1 0 0 0 0,1 1 0 0 0,0-1 1 0 0,-1 0-1 0 0,1 1 0 0 0,0-1-63 0 0,-7-47 251 0 0,6 4-151 0 0,2 1-1 0 0,2-1 1 0 0,2 0-1 0 0,1 1 1 0 0,3 0-1 0 0,1 1 1 0 0,2-1-100 0 0,6-26 103 0 0,2 2 1 0 0,4 0-1 0 0,2 1 1 0 0,3 2-1 0 0,3 1 1 0 0,2 1 0 0 0,4 2-1 0 0,1 2 1 0 0,28-29-104 0 0,-60 78 45 0 0,0 1 1 0 0,0 0 0 0 0,1 1-1 0 0,0-1 1 0 0,0 1-1 0 0,0 1 1 0 0,1 0 0 0 0,0 0-1 0 0,0 0 1 0 0,0 1-1 0 0,0 1 1 0 0,1 0 0 0 0,0 0-1 0 0,0 0 1 0 0,4 1-46 0 0,-10 4 14 0 0,0 0-1 0 0,0 0 1 0 0,0 1-1 0 0,0-1 1 0 0,-1 1 0 0 0,1 0-1 0 0,-1 0 1 0 0,1 0-1 0 0,-1 0 1 0 0,0 1 0 0 0,-1 0-1 0 0,1-1 1 0 0,0 1 0 0 0,-1 0-1 0 0,0 0 1 0 0,0 0-1 0 0,0 0 1 0 0,-1 1 0 0 0,1 0-14 0 0,9 28 60 0 0,-1 1 1 0 0,-2 0 0 0 0,-1 0 0 0 0,-2 1-1 0 0,-1-1 1 0 0,-2 1 0 0 0,-1 0 0 0 0,-2 0-1 0 0,-2 12-60 0 0,2-36 9 0 0,0-1 0 0 0,-1 0-1 0 0,0 0 1 0 0,0 0-1 0 0,-1 0 1 0 0,-1 0-1 0 0,1 0 1 0 0,-2-1-1 0 0,1 0 1 0 0,-1 0-1 0 0,-1 0 1 0 0,1 0 0 0 0,-2-1-1 0 0,1 0 1 0 0,-1 0-1 0 0,0-1 1 0 0,-1 1-1 0 0,1-2 1 0 0,-2 1-1 0 0,1-1 1 0 0,-1 0 0 0 0,1-1-1 0 0,-2 0 1 0 0,1-1-1 0 0,-4 2-8 0 0,-10 3-57 0 0,0 0-1 0 0,-1-1 1 0 0,0-2 0 0 0,0-1-1 0 0,0 0 1 0 0,-1-2 0 0 0,1-1-1 0 0,-1 0 1 0 0,0-2-1 0 0,-3-2 58 0 0,22 2-135 0 0,0-1 0 0 0,0 0 0 0 0,1 0-1 0 0,-1 0 1 0 0,0-1 0 0 0,1 0 0 0 0,-1 0 0 0 0,1 0-1 0 0,0-1 1 0 0,-1 0 0 0 0,1 0 0 0 0,1 0-1 0 0,-1-1 1 0 0,0 1 0 0 0,1-1 0 0 0,0 0-1 0 0,0-1 1 0 0,0 1 0 0 0,0-1 0 0 0,-1-2 135 0 0,3 4-289 0 0,1 0 1 0 0,0 0-1 0 0,-1 0 0 0 0,2 0 1 0 0,-1 0-1 0 0,0 0 1 0 0,0 0-1 0 0,1 0 0 0 0,0 0 1 0 0,0 0-1 0 0,-1 0 1 0 0,2-1-1 0 0,-1 1 0 0 0,0 0 1 0 0,1 0-1 0 0,-1 0 1 0 0,1 0-1 0 0,0 0 0 0 0,0 0 1 0 0,0 0-1 0 0,1 0 1 0 0,-1 1-1 0 0,1-1 0 0 0,-1 0 1 0 0,1 0 288 0 0,8-13-5804 0 0,0 2-5137 0 0</inkml:trace>
  <inkml:trace contextRef="#ctx0" brushRef="#br0" timeOffset="32873.722">6499 2077 6465 0 0,'0'0'5133'0'0,"0"0"-3288"0"0,0 0-1053 0 0,0 0 135 0 0,0 0 260 0 0,0 0 177 0 0,0 0-32 0 0,0 0-281 0 0,0 0-321 0 0,0 0-182 0 0,0 0-93 0 0,0 0-62 0 0,0 0-86 0 0,-4 1-99 0 0,-51 20 728 0 0,32-8-821 0 0,2 1 0 0 0,-1 1 0 0 0,2 1 0 0 0,0 0 0 0 0,1 2 0 0 0,0 0 0 0 0,2 1-1 0 0,0 1 1 0 0,1 1 0 0 0,1 0 0 0 0,1 1 0 0 0,1 0 0 0 0,1 1 0 0 0,1 1 0 0 0,1 0 0 0 0,1 0 0 0 0,-2 14-115 0 0,9-34 12 0 0,1 0 1 0 0,0 0 0 0 0,0 1 0 0 0,1-1-1 0 0,-1 0 1 0 0,1 1 0 0 0,0-1-1 0 0,0 0 1 0 0,0 1 0 0 0,1-1-1 0 0,0 0 1 0 0,0 1 0 0 0,0-1-1 0 0,0 0 1 0 0,0 0 0 0 0,1 0-1 0 0,0 0 1 0 0,0 0 0 0 0,0 0 0 0 0,0 0-1 0 0,1-1 1 0 0,-1 1 0 0 0,1-1-1 0 0,0 0 1 0 0,0 0 0 0 0,0 0-1 0 0,1 0 1 0 0,-1 0 0 0 0,1-1-1 0 0,-1 1 1 0 0,1-1 0 0 0,0 0-1 0 0,0 0 1 0 0,0 0 0 0 0,0-1-1 0 0,0 1 1 0 0,0-1 0 0 0,1 0 0 0 0,-1 0-1 0 0,0-1 1 0 0,3 1-13 0 0,8-4 92 0 0,0-1 0 0 0,0-1 1 0 0,-1 0-1 0 0,1 0 0 0 0,-1-2 1 0 0,-1 0-1 0 0,1 0 0 0 0,-1-2 0 0 0,0 1 1 0 0,-1-1-1 0 0,0-1 0 0 0,0-1 0 0 0,-1 1 1 0 0,0-2-1 0 0,-1 1 0 0 0,8-14-92 0 0,-2 8 22 0 0,0-1 1 0 0,-2-1-1 0 0,0 0 0 0 0,-1-1 0 0 0,-1 0 1 0 0,-1-1-1 0 0,-1 0 0 0 0,-1-1 0 0 0,-1 0 1 0 0,-1-1-1 0 0,0 1 0 0 0,-2-1 0 0 0,-1 0 0 0 0,0-1 1 0 0,-2 0-23 0 0,-17 9 12 0 0,7 41-172 0 0,-1 4 156 0 0,0 0 1 0 0,2 0 0 0 0,1 1 0 0 0,2 0-1 0 0,1 0 1 0 0,1 0 0 0 0,2 20 3 0 0,0-46-1 0 0,0 1 0 0 0,1-1 0 0 0,-1 1 0 0 0,1-1-1 0 0,0 1 1 0 0,0-1 0 0 0,1 1 0 0 0,0-1 0 0 0,0 0 0 0 0,0 0 0 0 0,0 0 0 0 0,1 0 0 0 0,0 0-1 0 0,0-1 1 0 0,0 1 0 0 0,0-1 0 0 0,1 0 0 0 0,0 0 0 0 0,0 0 0 0 0,0 0 0 0 0,0-1 0 0 0,1 0 0 0 0,-1 0-1 0 0,1 0 1 0 0,0 0 0 0 0,0-1 0 0 0,0 1 0 0 0,0-1 0 0 0,0-1 0 0 0,0 1 0 0 0,1-1 0 0 0,-1 0-1 0 0,1 0 1 0 0,-1 0 0 0 0,3-1 1 0 0,11-3 12 0 0,1-1 0 0 0,-2-1-1 0 0,1-1 1 0 0,-1-1 0 0 0,0-1-1 0 0,0 0 1 0 0,-1-1 0 0 0,0-1-1 0 0,0-1 1 0 0,-1 0 0 0 0,-1-1-1 0 0,0 0 1 0 0,-1-2 0 0 0,0 0-1 0 0,-1 0 1 0 0,7-10-12 0 0,-8 12-5 0 0,4-4 11 0 0,0 0 0 0 0,-1-1 0 0 0,-1-1-1 0 0,-1 0 1 0 0,-1-1 0 0 0,0 0 0 0 0,-1-1 0 0 0,-2 0 0 0 0,0-1 0 0 0,-1 0 0 0 0,0-1 0 0 0,-2 1 0 0 0,-1-1 0 0 0,-1 0 0 0 0,0-1 0 0 0,-2 1 0 0 0,0-23-6 0 0,-3 43-4 0 0,1 0 0 0 0,-1 0 0 0 0,1 0 0 0 0,-1 0-1 0 0,0 0 1 0 0,0 0 0 0 0,0 0 0 0 0,0 0 0 0 0,0 0 0 0 0,0 1 0 0 0,-1-1 0 0 0,1 0 0 0 0,0 1 0 0 0,-1-1-1 0 0,0 1 1 0 0,1 0 0 0 0,-1-1 0 0 0,0 1 0 0 0,1 0 0 0 0,-1 0 0 0 0,0 0 0 0 0,0 0 0 0 0,0 0-1 0 0,0 1 1 0 0,0-1 0 0 0,0 0 0 0 0,0 1 0 0 0,0 0 0 0 0,0-1 0 0 0,-1 1 0 0 0,1 0 0 0 0,0 0 0 0 0,0 0-1 0 0,0 0 1 0 0,0 1 0 0 0,0-1 0 0 0,0 1 0 0 0,0-1 0 0 0,0 1 0 0 0,0-1 0 0 0,0 1 0 0 0,0 0-1 0 0,0 0 1 0 0,0 0 0 0 0,0 0 0 0 0,1 1 0 0 0,-1-1 0 0 0,0 0 0 0 0,1 1 0 0 0,-1-1 0 0 0,-1 2 4 0 0,-17 16-20 0 0,1 1 1 0 0,1 0 0 0 0,1 1-1 0 0,0 1 1 0 0,2 1 0 0 0,-2 3 19 0 0,13-19-4 0 0,0 0 0 0 0,1 0 0 0 0,0 0 0 0 0,0 0 0 0 0,1 1 0 0 0,0-1 0 0 0,0 1 0 0 0,0-1 1 0 0,1 1-1 0 0,1 0 0 0 0,-1-1 0 0 0,1 1 0 0 0,0 3 4 0 0,1-9-5 0 0,0 1 1 0 0,0-1-1 0 0,0 0 0 0 0,0 1 0 0 0,0-1 1 0 0,0 0-1 0 0,0 0 0 0 0,1 0 1 0 0,-1 0-1 0 0,1 0 0 0 0,-1 0 1 0 0,1-1-1 0 0,0 1 0 0 0,0 0 1 0 0,0-1-1 0 0,0 0 0 0 0,0 1 1 0 0,0-1-1 0 0,0 0 0 0 0,0 0 0 0 0,0 0 1 0 0,1 0-1 0 0,-1 0 0 0 0,0-1 1 0 0,1 1-1 0 0,-1-1 0 0 0,1 1 1 0 0,-1-1-1 0 0,3 0 5 0 0,75 1-8 0 0,-79-1 9 0 0,120-33 86 0 0,17 0-99 0 0,-136 35 11 0 0,1 0 0 0 0,-1 0 0 0 0,1 1 0 0 0,-1-1-1 0 0,0 1 1 0 0,0-1 0 0 0,0 1 0 0 0,0 0 0 0 0,-1 0 0 0 0,1 0 0 0 0,-1 0 0 0 0,1 0 0 0 0,-1 0-1 0 0,0 0 1 0 0,0 0 0 0 0,-1 1 0 0 0,1-1 0 0 0,-1 0 0 0 0,1 0 0 0 0,-1 1 0 0 0,0-1 0 0 0,0 0 0 0 0,-1 1-1 0 0,1-1 1 0 0,-1 0 0 0 0,1 1 0 0 0,-1-1 0 0 0,0 0 0 0 0,0 0 1 0 0,0 9 7 0 0,-7 159-70 0 0,9-166 57 0 0,0 1 0 0 0,1-1-1 0 0,0 0 1 0 0,0 0 0 0 0,0 0 0 0 0,0 0 0 0 0,1 0 0 0 0,0-1-1 0 0,0 1 1 0 0,0-1 0 0 0,1 0 0 0 0,0 0 0 0 0,-1 0 0 0 0,1 0 0 0 0,1 0-1 0 0,-1-1 1 0 0,0 0 0 0 0,1 0 0 0 0,0 0 0 0 0,0-1 0 0 0,-1 1-1 0 0,2-1 1 0 0,-1 0 0 0 0,0-1 0 0 0,0 1 0 0 0,1-1 0 0 0,-1 0-1 0 0,0 0 1 0 0,1-1 0 0 0,-1 1 0 0 0,1-1 0 0 0,-1-1 0 0 0,1 1 0 0 0,2-1 6 0 0,2 1 5 0 0,1-1 1 0 0,-1 0 0 0 0,0-1 0 0 0,0 0 0 0 0,0 0 0 0 0,0-1 0 0 0,0 0 0 0 0,0-1 0 0 0,-1 0 0 0 0,0-1 0 0 0,9-5-6 0 0,121-88 123 0 0,-113 74-96 0 0,0-1-1 0 0,-1-1 1 0 0,-2-1 0 0 0,-1-1 0 0 0,-1-1 0 0 0,-1-1 0 0 0,-2 0 0 0 0,-1-2 0 0 0,8-20-27 0 0,-14 18 7 0 0,-1 1-1 0 0,-1-2 0 0 0,-2 1 0 0 0,-2-1 1 0 0,-1 0-1 0 0,-1 0 0 0 0,-3-22-6 0 0,0 50 9 0 0,0 1 0 0 0,0 0 0 0 0,0 0 0 0 0,-1 0 0 0 0,0 1-1 0 0,-1-1 1 0 0,1 0 0 0 0,-1 0 0 0 0,0 0 0 0 0,0 1 0 0 0,-1-1 0 0 0,0 1 0 0 0,0 0-1 0 0,0 0 1 0 0,-1 0 0 0 0,1 0 0 0 0,-3-2-9 0 0,-12 27-81 0 0,15-11 87 0 0,-5 8 5 0 0,0 1-1 0 0,2 0 1 0 0,0 0-1 0 0,1 0 0 0 0,1 1 1 0 0,0-1-1 0 0,1 13-10 0 0,-6 21 29 0 0,2 2 4 0 0,1 1 0 0 0,4-1 1 0 0,1 1-1 0 0,3-1 0 0 0,3 1 1 0 0,2 5-34 0 0,20 238-8 0 0,-27-297-15 0 0,0-1-1 0 0,0 0 0 0 0,0 0-3 0 0,0 0-18 0 0,0 0-36 0 0,0 0-22 0 0,-5-23-1656 0 0,-12-69-5895 0 0,14 81 5577 0 0,-5-14-6821 0 0,5 10 1480 0 0</inkml:trace>
  <inkml:trace contextRef="#ctx0" brushRef="#br0" timeOffset="33135.77">7561 2040 5745 0 0,'0'0'3617'0'0,"0"0"-1718"0"0,0 0-747 0 0,0 0-1 0 0,0 0 368 0 0,0 0 375 0 0,0 0 81 0 0,0 0-232 0 0,0 0-364 0 0,0 0-269 0 0,0 0-188 0 0,0 0-140 0 0,23 6-65 0 0,73 16-82 0 0,80-6 1314 0 0,-115-16-1627 0 0,67 11-363 0 0,-88 0-649 0 0,-22-8-1893 0 0,0 2-5113 0 0,-12-2-4340 0 0</inkml:trace>
  <inkml:trace contextRef="#ctx0" brushRef="#br0" timeOffset="33369.184">8358 2357 15387 0 0,'0'0'1633'0'0,"0"0"-937"0"0,0 0 96 0 0,0 0 136 0 0,0 0 32 0 0,0 0-159 0 0,0 0-321 0 0,0 0-248 0 0,0 0-152 0 0,0 0-64 0 0,0 0-48 0 0,23 191-48 0 0,-18-191-152 0 0,-1 4-216 0 0,-1-4-321 0 0,-3 0-743 0 0,2 0-1873 0 0,-2 0-8425 0 0</inkml:trace>
  <inkml:trace contextRef="#ctx0" brushRef="#br0" timeOffset="33536.117">8381 2022 14067 0 0,'0'0'5705'0'0,"0"0"-3587"0"0,0 0-1054 0 0,0 0-166 0 0,0 0-159 0 0,0 0-201 0 0,0 0-266 0 0,0 0-178 0 0,0 0-92 0 0,0 0-34 0 0,0 0-26 0 0,0 0-52 0 0,0 0-114 0 0,-4 10-181 0 0,-6 34-323 0 0,21-19-1398 0 0,2-13-2486 0 0,-8-9 365 0 0,3 2-7572 0 0</inkml:trace>
  <inkml:trace contextRef="#ctx0" brushRef="#br0" timeOffset="33792.585">8881 2165 15515 0 0,'0'0'1607'0'0,"0"0"-308"0"0,0 0-10 0 0,0 0 13 0 0,0 0-65 0 0,0 0-208 0 0,0 0-290 0 0,0 0-219 0 0,0 0-128 0 0,0 0-77 0 0,0 0-58 0 0,0 0-46 0 0,0 0-35 0 0,-27 11-29 0 0,-83 33-16 0 0,66-11 47 0 0,41-25-142 0 0,0-3-20 0 0,-1 0 0 0 0,1 0 0 0 0,1 1 0 0 0,-1-1 0 0 0,1 1 0 0 0,0-1 0 0 0,0 1 0 0 0,1 0 0 0 0,0 0 0 0 0,0 0-1 0 0,0-1 1 0 0,0 1 0 0 0,1 0 0 0 0,0 0 0 0 0,1 0 0 0 0,-1 0 0 0 0,1 0 0 0 0,0 0 0 0 0,1 0 0 0 0,-1 0 0 0 0,1-1 0 0 0,0 1 0 0 0,0-1 0 0 0,1 1-1 0 0,0-1 1 0 0,0 0 0 0 0,0 0 0 0 0,1 0 0 0 0,-1 0 0 0 0,1-1 0 0 0,0 1 0 0 0,1-1 0 0 0,-1 0 0 0 0,1 0 0 0 0,0 0-16 0 0,83 34 167 0 0,-21-32-237 0 0,-63-7-37 0 0,1 0-1 0 0,-1 0 1 0 0,0-1-1 0 0,1 1 1 0 0,-1-1-1 0 0,0 0 1 0 0,0 0-1 0 0,0 0 1 0 0,-1 0-1 0 0,1-1 1 0 0,0 0 0 0 0,-1 0-1 0 0,1 0 1 0 0,-1 0-1 0 0,0 0 1 0 0,0-1-1 0 0,-1 1 1 0 0,1-1-1 0 0,-1 0 1 0 0,1 0-1 0 0,-1 0 1 0 0,0 0-1 0 0,1-4 108 0 0,14-29-4603 0 0,-5 3-4994 0 0,-9 27 6462 0 0,2-5-4093 0 0</inkml:trace>
  <inkml:trace contextRef="#ctx0" brushRef="#br0" timeOffset="34042.618">9257 1620 18148 0 0,'0'0'1508'0'0,"0"0"-569"0"0,0 0-167 0 0,0 0 64 0 0,0 0 139 0 0,0 0 15 0 0,0 0-175 0 0,0 0-187 0 0,-4 35-141 0 0,-11 111-57 0 0,1-2 637 0 0,-15 194-105 0 0,25-154-3036 0 0,18-188-8856 0 0,-12-2 4351 0 0,2 2-2395 0 0</inkml:trace>
  <inkml:trace contextRef="#ctx0" brushRef="#br0" timeOffset="34390.466">9365 2338 656 0 0,'0'0'2115'0'0,"0"0"202"0"0,0 0 289 0 0,0 0 46 0 0,0 0-179 0 0,0 0-322 0 0,0 0-364 0 0,0 0-276 0 0,0 0-157 0 0,32 9-106 0 0,99 25-123 0 0,-59-29 424 0 0,-60-8-1231 0 0,5-1-5 0 0,0-1 0 0 0,-1-1-1 0 0,0 0 1 0 0,-1-1 0 0 0,1 0-1 0 0,-1-1 1 0 0,0-1 0 0 0,2-3-313 0 0,-12 9 41 0 0,0-1 0 0 0,0 0 1 0 0,0-1-1 0 0,-1 1 0 0 0,0-1 1 0 0,0 1-1 0 0,0-1 0 0 0,-1 0 1 0 0,1-1-1 0 0,-1 1 0 0 0,0-1 0 0 0,-1 1 1 0 0,0-1-1 0 0,1 0 0 0 0,-2 0 1 0 0,1 0-1 0 0,-1 0 0 0 0,0 0 1 0 0,0 0-1 0 0,0 0 0 0 0,-1-1 1 0 0,0 1-1 0 0,-1 0 0 0 0,1-1-41 0 0,-2 2 0 0 0,-1 1-1 0 0,1 0 0 0 0,-1 0 1 0 0,0 0-1 0 0,0 1 0 0 0,0-1 1 0 0,0 1-1 0 0,-1-1 0 0 0,1 1 1 0 0,-1 0-1 0 0,0 0 0 0 0,0 1 1 0 0,0-1-1 0 0,0 1 0 0 0,-1 0 0 0 0,1 0 1 0 0,0 0-1 0 0,-1 0 0 0 0,0 1 1 0 0,1 0-1 0 0,-1 0 0 0 0,0 0 1 0 0,1 1-1 0 0,-1 0 0 0 0,0-1 1 0 0,0 2-1 0 0,0-1 0 0 0,1 0 1 0 0,-1 1-1 0 0,0 0 0 0 0,1 0 1 0 0,-1 1-1 0 0,0-1 0 0 0,-2 2 2 0 0,-3 1-4 0 0,1 0 0 0 0,-1 0 0 0 0,1 1 0 0 0,0 0 1 0 0,1 0-1 0 0,0 1 0 0 0,-1 0 0 0 0,2 1 1 0 0,-1 0-1 0 0,1 0 0 0 0,0 0 0 0 0,0 1 1 0 0,1 0-1 0 0,0 1 0 0 0,1-1 0 0 0,0 1 1 0 0,0 0-1 0 0,1 0 0 0 0,0 1 0 0 0,0-1 1 0 0,1 1-1 0 0,1 0 0 0 0,0 0 0 0 0,0 0 1 0 0,0 0-1 0 0,2 0 0 0 0,-1 0 0 0 0,1 0 1 0 0,0 1-1 0 0,2 5 3 0 0,4-5 4 0 0,0 1 0 0 0,1-1 0 0 0,0 0 0 0 0,1-1 0 0 0,0 1-1 0 0,1-2 1 0 0,0 1 0 0 0,1-1 0 0 0,0-1 0 0 0,0 1 0 0 0,0-2 0 0 0,1 0 0 0 0,1 0 0 0 0,-1 0 0 0 0,1-2 0 0 0,0 1 0 0 0,0-2 0 0 0,0 0 0 0 0,1 0 0 0 0,0-1 0 0 0,4 0-4 0 0,130 22-1067 0 0,-115-24-3046 0 0,0 0-3776 0 0,-20-1-4663 0 0</inkml:trace>
  <inkml:trace contextRef="#ctx0" brushRef="#br0" timeOffset="37490.258">10663 2600 2088 0 0,'0'0'495'0'0,"0"0"-347"0"0,0 0 32 0 0,0 0 426 0 0,0 0 518 0 0,0 0 256 0 0,0 0-2 0 0,0 0-140 0 0,0 0-162 0 0,0 0-85 0 0,0 0 54 0 0,12 3 106 0 0,-5 0-1066 0 0,0-1 292 0 0,0 1 0 0 0,1-1 0 0 0,-1 0 0 0 0,0-1 0 0 0,1 0 0 0 0,-1 0 0 0 0,0 0-1 0 0,1-1 1 0 0,-1 0 0 0 0,1-1 0 0 0,-1 1 0 0 0,1-2 0 0 0,1 1-377 0 0,21-13 691 0 0,0-1 0 0 0,-1-1 0 0 0,-1-1 0 0 0,0-2 0 0 0,-1 0 0 0 0,-2-2 0 0 0,0-1 0 0 0,-1-1 0 0 0,4-7-691 0 0,13-15 272 0 0,-1-1-1 0 0,-3-2 1 0 0,-2-2 0 0 0,-2-1 0 0 0,-2-2 0 0 0,7-21-272 0 0,-29 54 27 0 0,-1 0 1 0 0,0 0-1 0 0,-2-1 1 0 0,0 0-1 0 0,-2 0 1 0 0,0 0-1 0 0,-1 0 1 0 0,-1-1 0 0 0,-1 0-1 0 0,-1 1 1 0 0,-1-1-28 0 0,0 17 2 0 0,1 1 0 0 0,0-1 0 0 0,-1 0 0 0 0,0 1 0 0 0,0-1 1 0 0,-1 1-1 0 0,1-1 0 0 0,-1 1 0 0 0,0-1 0 0 0,0 1 0 0 0,0 0 1 0 0,-1 0-1 0 0,1 0 0 0 0,-1 0 0 0 0,0 0 0 0 0,0 1 0 0 0,0-1 1 0 0,-1 1-1 0 0,1 0 0 0 0,-1 0 0 0 0,0 0 0 0 0,0 1 1 0 0,0-1-1 0 0,0 1 0 0 0,0 0 0 0 0,-1 0 0 0 0,1 0 0 0 0,-1 1 1 0 0,1-1-1 0 0,-1 1 0 0 0,1 0 0 0 0,-1 0 0 0 0,0 1 0 0 0,0 0 1 0 0,1 0-1 0 0,-1 0 0 0 0,0 0 0 0 0,0 1 0 0 0,1-1 0 0 0,-1 1 1 0 0,0 0-1 0 0,1 1 0 0 0,-3 0-2 0 0,-15 13-7 0 0,0 0 0 0 0,1 2 0 0 0,1 0 0 0 0,0 2 0 0 0,2 0 0 0 0,0 1 1 0 0,1 0-1 0 0,1 2 0 0 0,1 0 0 0 0,1 1 0 0 0,1 0 0 0 0,1 1 0 0 0,1 0 0 0 0,1 1 0 0 0,1 0 0 0 0,1 1 1 0 0,1 3 6 0 0,2-13 5 0 0,1 0 0 0 0,0 0 1 0 0,2 0-1 0 0,0 1 1 0 0,0-1-1 0 0,2 1 1 0 0,0-1-1 0 0,1 0 1 0 0,1 1-1 0 0,0-1 1 0 0,1 0-1 0 0,1 0 0 0 0,0 0 1 0 0,1 0-1 0 0,1-1 1 0 0,0 0-1 0 0,2 0 1 0 0,-1 0-1 0 0,2-1 1 0 0,0 0-1 0 0,0-1 1 0 0,11 12-6 0 0,-8-13 112 0 0,0 0 0 0 0,1-1 0 0 0,0 0 0 0 0,0-1 0 0 0,2-1 0 0 0,-1 0 0 0 0,1-1 0 0 0,0 0 0 0 0,1-1 0 0 0,-1-1 0 0 0,1 0 0 0 0,1-2 0 0 0,-1 0 0 0 0,1 0 0 0 0,14 0-112 0 0,46-1 247 0 0,-57-46-1959 0 0,-16 23-1787 0 0,1 8 260 0 0,0 3-3555 0 0,-1 1-4927 0 0</inkml:trace>
  <inkml:trace contextRef="#ctx0" brushRef="#br0" timeOffset="37826.574">11757 2198 5817 0 0,'0'0'2662'0'0,"0"0"-1056"0"0,0 0-443 0 0,0 0 52 0 0,0 0 106 0 0,0 0 28 0 0,0 0-97 0 0,0 0-217 0 0,0 0-192 0 0,0 0-137 0 0,-28 32-104 0 0,-84 102-66 0 0,69-60 178 0 0,40-59-525 0 0,1-9-120 0 0,0 0 0 0 0,1 0 0 0 0,0 0 0 0 0,0 1 0 0 0,0-1 0 0 0,1 0 0 0 0,0 1 0 0 0,0-1 0 0 0,1 0 0 0 0,0 1 0 0 0,0-1 0 0 0,0 0 0 0 0,1 1 0 0 0,-1-1 0 0 0,2 0 0 0 0,-1 0 0 0 0,1-1 0 0 0,-1 1 0 0 0,2 0 0 0 0,-1-1 0 0 0,1 0 0 0 0,-1 0 0 0 0,2 0 0 0 0,-1 0 0 0 0,0 0 0 0 0,1-1 0 0 0,0 0-1 0 0,0 0 1 0 0,0 0 0 0 0,0-1 0 0 0,1 0 0 0 0,0 0 0 0 0,-1 0 0 0 0,1 0 0 0 0,0-1 0 0 0,0 0 0 0 0,1 0-69 0 0,5 0 148 0 0,1 0-1 0 0,0-1 0 0 0,0-1 0 0 0,-1 0 1 0 0,1-1-1 0 0,0 0 0 0 0,-1 0 0 0 0,1-2 1 0 0,-1 1-1 0 0,1-2 0 0 0,-1 0 0 0 0,0 0 1 0 0,-1-1-1 0 0,1 0 0 0 0,-1-1 0 0 0,0-1 1 0 0,0 0-1 0 0,-1 0 0 0 0,0-1 0 0 0,0 0 1 0 0,-1-1-1 0 0,0 0 0 0 0,0 0 0 0 0,-1-1 1 0 0,0 0-1 0 0,-1 0 0 0 0,0-1 0 0 0,-1 0 1 0 0,5-11-148 0 0,-8 16 14 0 0,0-1 1 0 0,0 1 0 0 0,0-1 0 0 0,-1 0 0 0 0,0 0 0 0 0,-1 0 0 0 0,1 0 0 0 0,-2 0-1 0 0,1 0 1 0 0,-1 0 0 0 0,0 0 0 0 0,0-1 0 0 0,0 1 0 0 0,-1 0 0 0 0,-1 0 0 0 0,1 0-1 0 0,-1 0 1 0 0,0 0 0 0 0,0 1 0 0 0,-1-1 0 0 0,0 1 0 0 0,0-1 0 0 0,-1 1 0 0 0,0 0-1 0 0,0 0 1 0 0,0 0 0 0 0,-1 1 0 0 0,0 0 0 0 0,0 0 0 0 0,0 0 0 0 0,0 0 0 0 0,-1 1-1 0 0,-1-1-14 0 0,-1 0-75 0 0,-1 0-1 0 0,0 1 1 0 0,0 0-1 0 0,0 1 1 0 0,0 0-1 0 0,-1 1 1 0 0,1-1 0 0 0,-1 2-1 0 0,0-1 1 0 0,1 1-1 0 0,-1 1 1 0 0,0 0-1 0 0,0 0 1 0 0,0 1-1 0 0,-5 1 76 0 0,-82 37-6369 0 0,81-27 142 0 0,2 0-5583 0 0</inkml:trace>
  <inkml:trace contextRef="#ctx0" brushRef="#br0" timeOffset="38368.524">12558 2257 9130 0 0,'0'0'2491'0'0,"0"0"-529"0"0,0 0-135 0 0,0 0-77 0 0,0 0-106 0 0,0 0-240 0 0,0 0-346 0 0,0 0-234 0 0,0 0-154 0 0,0 0-92 0 0,0 0-54 0 0,0 0-11 0 0,-12-7 1654 0 0,-6 9-1995 0 0,1 0-1 0 0,-1 1 1 0 0,1 1 0 0 0,0 1 0 0 0,0 0 0 0 0,0 1 0 0 0,1 1 0 0 0,-4 3-172 0 0,-17 6 112 0 0,23-10-77 0 0,0 2 1 0 0,1-1-1 0 0,0 2 0 0 0,1 0 1 0 0,-1 0-1 0 0,2 1 1 0 0,-1 1-1 0 0,2 0 1 0 0,-1 1-1 0 0,2 0 1 0 0,-1 0-1 0 0,-2 7-35 0 0,8-12 4 0 0,1-1 0 0 0,-1 1 0 0 0,2 0 0 0 0,-1 0 0 0 0,1 0 0 0 0,0 0 0 0 0,0 1 0 0 0,1-1 0 0 0,0 1 0 0 0,1-1 0 0 0,-1 1 0 0 0,2-1 0 0 0,-1 0-1 0 0,1 1 1 0 0,0-1 0 0 0,0 1 0 0 0,1-1 0 0 0,0 0 0 0 0,0 0 0 0 0,1 0 0 0 0,-1 0 0 0 0,2 0 0 0 0,-1 0 0 0 0,1-1 0 0 0,0 0 0 0 0,0 0 0 0 0,1 0 0 0 0,0 0 0 0 0,0-1 0 0 0,1 2-4 0 0,6 1-7 0 0,-1-1 0 0 0,1 0 1 0 0,1-1-1 0 0,-1 0 0 0 0,1 0 1 0 0,0-2-1 0 0,0 0 0 0 0,1 0 1 0 0,-1-1-1 0 0,1-1 0 0 0,0 0 1 0 0,0-1-1 0 0,0 0 0 0 0,-1-1 1 0 0,1-1-1 0 0,5 0 7 0 0,-7 0-102 0 0,-1-1-1 0 0,1 0 1 0 0,0 0-1 0 0,-1-1 1 0 0,1-1-1 0 0,-1 0 1 0 0,0 0-1 0 0,0-1 1 0 0,0 0 0 0 0,-1-1-1 0 0,3-2 103 0 0,65-51-3579 0 0,-52 35 514 0 0,-8 6-2834 0 0,-6 3-5872 0 0</inkml:trace>
  <inkml:trace contextRef="#ctx0" brushRef="#br0" timeOffset="39123.656">13067 2213 12515 0 0,'0'0'1488'0'0,"0"0"-350"0"0,0 0 68 0 0,0 0 172 0 0,0 0 45 0 0,0 0-135 0 0,0 0-255 0 0,0 0-243 0 0,0 0-180 0 0,-31 31-86 0 0,-99 97-101 0 0,36-22 345 0 0,88-100-741 0 0,1 0 0 0 0,0 1 0 0 0,0 0 0 0 0,1 0 1 0 0,-1 1-1 0 0,1-1 0 0 0,1 1 0 0 0,0 0 0 0 0,0 0 0 0 0,0 0 1 0 0,1 0-1 0 0,0 0 0 0 0,1 1 0 0 0,0-1 0 0 0,0 1 0 0 0,1-1 0 0 0,0 5-27 0 0,2-9 7 0 0,1 0 0 0 0,0-1 0 0 0,0 1 0 0 0,0-1 0 0 0,0 0 0 0 0,1 0 0 0 0,-1 0 0 0 0,1 0 0 0 0,0 0 0 0 0,-1-1 0 0 0,1 0 0 0 0,1 0 0 0 0,-1 0 0 0 0,0 0 0 0 0,0-1 0 0 0,1 1-1 0 0,-1-1 1 0 0,1 0 0 0 0,-1 0 0 0 0,1-1 0 0 0,-1 0 0 0 0,1 1 0 0 0,-1-1 0 0 0,1-1 0 0 0,-1 1 0 0 0,1-1 0 0 0,-1 0 0 0 0,5-1-7 0 0,3 2 56 0 0,-3-1-20 0 0,0 0 0 0 0,0 0 0 0 0,0-1 0 0 0,-1-1 0 0 0,1 1 0 0 0,-1-1 0 0 0,0-1 0 0 0,0 0 0 0 0,0 0 0 0 0,0 0 0 0 0,-1-1 0 0 0,1 0 0 0 0,-1-1 0 0 0,-1 1 0 0 0,1-1 0 0 0,-1-1 0 0 0,1 0-36 0 0,57-78 182 0 0,-52 66-151 0 0,24-60 46 0 0,-36 78-100 0 0,0 1-4 0 0,0 0-10 0 0,0 19-228 0 0,0-14 255 0 0,-1 2 9 0 0,1-1 1 0 0,0 0 0 0 0,0 0-1 0 0,0 0 1 0 0,1 0 0 0 0,0 0 0 0 0,0 0-1 0 0,1 0 1 0 0,-1 0 0 0 0,1 0-1 0 0,1 0 1 0 0,-1-1 0 0 0,1 1-1 0 0,0-1 1 0 0,0 1 0 0 0,1 0 0 0 0,2 2-2 0 0,0-1 1 0 0,0 0 0 0 0,0 0-1 0 0,1 0 1 0 0,0-1-1 0 0,0 0 1 0 0,0 0 0 0 0,1-1-1 0 0,0 0 1 0 0,0-1-1 0 0,1 1 1 0 0,-1-1 0 0 0,1-1-1 0 0,0 0 1 0 0,0 0-1 0 0,0-1 1 0 0,8 2 1 0 0,-11-4 1 0 0,2 2 10 0 0,-1-1-1 0 0,0-1 1 0 0,0 1 0 0 0,0-1 0 0 0,1 0 0 0 0,-1-1-1 0 0,0 0 1 0 0,0 0 0 0 0,0 0 0 0 0,0-1 0 0 0,0 0-1 0 0,0 0 1 0 0,0-1 0 0 0,5-2-11 0 0,13-13 136 0 0,-1-1 0 0 0,-1-1-1 0 0,0-1 1 0 0,-2-1 0 0 0,0-1 0 0 0,-2 0 0 0 0,15-24-136 0 0,17-19 352 0 0,-26 34-316 0 0,-2-2 0 0 0,-1-1 1 0 0,-2 0-1 0 0,-2-1 0 0 0,-1-2 1 0 0,-1 1-1 0 0,-2-2 0 0 0,-2 0 0 0 0,-2 0 1 0 0,-1-1-1 0 0,-2-1 0 0 0,-2 1 1 0 0,-2-1-1 0 0,-1-10-36 0 0,-2 48 11 0 0,1-1 0 0 0,-1 1 1 0 0,1 0-1 0 0,-1-1 0 0 0,0 1 0 0 0,0 0 0 0 0,-1 0 1 0 0,1-1-1 0 0,0 1 0 0 0,-1 0 0 0 0,0 0 0 0 0,0 0 1 0 0,0-1-1 0 0,0 1 0 0 0,-1 0 0 0 0,1 0 0 0 0,-1 1 1 0 0,0-1-1 0 0,1 0 0 0 0,-1 0 0 0 0,-1 1 0 0 0,1 0 1 0 0,0-1-1 0 0,-1 1 0 0 0,1 0 0 0 0,-1 0 0 0 0,1 0 1 0 0,-1 0-1 0 0,0 0 0 0 0,0 1 0 0 0,0-1 0 0 0,0 1 1 0 0,0 0-1 0 0,0 0 0 0 0,-2 0-11 0 0,-3 3 2 0 0,1 1 0 0 0,0 1-1 0 0,0 0 1 0 0,0 0 0 0 0,1 0-1 0 0,-1 0 1 0 0,1 1 0 0 0,0 0 0 0 0,1 1-1 0 0,-1-1 1 0 0,1 1 0 0 0,0 0 0 0 0,0 0-1 0 0,1 1 1 0 0,0-1 0 0 0,0 1 0 0 0,0 0-1 0 0,1 0 1 0 0,0 0 0 0 0,0 1 0 0 0,1-1-1 0 0,0 1 1 0 0,0 4-2 0 0,-6 23 24 0 0,1 0-1 0 0,2 1 1 0 0,1-1-1 0 0,2 1 1 0 0,2 0-1 0 0,1-1 1 0 0,1 1 0 0 0,2 0-1 0 0,2-1 1 0 0,1 0-1 0 0,2 0 1 0 0,12 29-24 0 0,73 209 105 0 0,-90-256 1 0 0,-1-27-3755 0 0,-10-17-1493 0 0,0 12-1552 0 0,7 15 6670 0 0,-3-6-11331 0 0</inkml:trace>
  <inkml:trace contextRef="#ctx0" brushRef="#br0" timeOffset="39387.682">13415 2125 16468 0 0,'0'0'948'0'0,"0"0"-225"0"0,0 0 171 0 0,0 0 272 0 0,0 0 74 0 0,0 0-116 0 0,0 0-225 0 0,32 7-220 0 0,98 23-152 0 0,157 8 1121 0 0,-206-21-2909 0 0,-48-7-4241 0 0,-31-10 4913 0 0,2 1-5382 0 0,-2-1-5398 0 0</inkml:trace>
  <inkml:trace contextRef="#ctx0" brushRef="#br0" timeOffset="40193.274">13988 2349 0 0 0,'0'0'1750'0'0,"0"0"379"0"0,0 0 95 0 0,0 0-127 0 0,0 0-131 0 0,0 0-45 0 0,0 0-29 0 0,0 0-54 0 0,34 13-99 0 0,107 36-110 0 0,-74-36 707 0 0,-57-15-1868 0 0,-1 0-185 0 0,0 0-1 0 0,0-1 1 0 0,0 1 0 0 0,-1-2 0 0 0,1 1 0 0 0,-1-1-1 0 0,0-1 1 0 0,0 0 0 0 0,0 0 0 0 0,0 0 0 0 0,-1-1-1 0 0,0 0 1 0 0,0 0 0 0 0,-1-1 0 0 0,4-4-283 0 0,-9 8 36 0 0,1 0 1 0 0,-1 0-1 0 0,0 0 0 0 0,0 0 1 0 0,0 0-1 0 0,0 0 0 0 0,-1-1 1 0 0,1 1-1 0 0,-1 0 0 0 0,0 0 1 0 0,0-1-1 0 0,0 1 0 0 0,0 0 1 0 0,-1 0-1 0 0,1-1 0 0 0,-1 1 1 0 0,0 0-1 0 0,0 0 0 0 0,0 0 1 0 0,0 0-1 0 0,-1 0 0 0 0,1 0 1 0 0,-1 0-1 0 0,0 0 0 0 0,0 0 1 0 0,0 1-1 0 0,0-1 0 0 0,0 1 1 0 0,0-1-1 0 0,-1 1 0 0 0,1 0 1 0 0,-1 0-1 0 0,0 0 0 0 0,1 0 1 0 0,-1 1-1 0 0,0-1 0 0 0,0 1 1 0 0,0 0-1 0 0,0 0 0 0 0,0 0 1 0 0,-1 0-37 0 0,-4-2 3 0 0,1 1 0 0 0,0 1 0 0 0,-1 0 1 0 0,1 0-1 0 0,-1 0 0 0 0,1 1 1 0 0,-1 0-1 0 0,1 0 0 0 0,-1 1 1 0 0,1 0-1 0 0,0 1 0 0 0,-1-1 0 0 0,1 1 1 0 0,0 1-1 0 0,0-1 0 0 0,0 1 1 0 0,0 0-1 0 0,0 1 0 0 0,1 0 0 0 0,0 0 1 0 0,0 0-1 0 0,-3 3-3 0 0,-2 2-30 0 0,1 0 0 0 0,0 1 0 0 0,0 0 0 0 0,1 1 0 0 0,0 0 0 0 0,1 0 0 0 0,0 1 0 0 0,1 0 0 0 0,0 0 0 0 0,1 1 0 0 0,-3 9 30 0 0,7-19-24 0 0,0 1 0 0 0,1-1 0 0 0,-1 1 0 0 0,1-1 0 0 0,0 1 0 0 0,0 0 0 0 0,0-1 0 0 0,0 1 0 0 0,0 0 0 0 0,1 0 0 0 0,0 0 0 0 0,0 0 0 0 0,0 0 0 0 0,0-1 0 0 0,1 1 0 0 0,-1 0 0 0 0,1 0 0 0 0,0 0 0 0 0,0-1 0 0 0,1 1 0 0 0,-1 0 0 0 0,1-1 0 0 0,-1 1 0 0 0,1-1 0 0 0,0 0 0 0 0,1 0 0 0 0,-1 1 0 0 0,0-1 0 0 0,1-1 0 0 0,0 1 0 0 0,0 0 0 0 0,-1-1 0 0 0,3 2 24 0 0,14 0-325 0 0,0 0-1 0 0,0-1 1 0 0,0-1-1 0 0,0-1 1 0 0,0-1-1 0 0,0-1 1 0 0,1 0-1 0 0,-1-1 1 0 0,0-1 0 0 0,0-1-1 0 0,-1-1 1 0 0,1 0-1 0 0,-1-2 1 0 0,0 0-1 0 0,13-7 326 0 0,-15 8-335 0 0,20-7-394 0 0,-1-2 1 0 0,-1-1-1 0 0,0-1 1 0 0,-1-2-1 0 0,-1-2 1 0 0,-1 0-1 0 0,6-8 729 0 0,-33 26 168 0 0,-1 1 0 0 0,0-1 0 0 0,0 1 1 0 0,0-1-1 0 0,0 0 0 0 0,0-1 0 0 0,-1 1 0 0 0,1 0 0 0 0,-1-1 0 0 0,0 1 0 0 0,0-1 0 0 0,0 0 0 0 0,-1 1 1 0 0,1-1-1 0 0,-1 0 0 0 0,0 0 0 0 0,0 0 0 0 0,0 0 0 0 0,-1 0 0 0 0,1-1 0 0 0,-1 1 0 0 0,0-3-168 0 0,-2 6 83 0 0,1 0 0 0 0,-1 0-1 0 0,0 1 1 0 0,1-1 0 0 0,-1 0-1 0 0,0 1 1 0 0,0-1 0 0 0,1 1-1 0 0,-1-1 1 0 0,0 1 0 0 0,0 0 0 0 0,0 0-1 0 0,0 0 1 0 0,0 0 0 0 0,0 0-1 0 0,1 0 1 0 0,-1 0 0 0 0,0 1-1 0 0,0-1 1 0 0,0 1 0 0 0,0-1-1 0 0,1 1 1 0 0,-1 0 0 0 0,0-1-1 0 0,1 1 1 0 0,-1 0 0 0 0,0 0-1 0 0,1 1 1 0 0,-1-1 0 0 0,1 0 0 0 0,-1 1-83 0 0,-10 5 25 0 0,0 0 0 0 0,1 0 1 0 0,0 1-1 0 0,1 0 0 0 0,0 1 1 0 0,0 0-1 0 0,1 1 0 0 0,0 0 1 0 0,1 0-1 0 0,0 1 0 0 0,0 0 1 0 0,1 0-1 0 0,1 1 0 0 0,0 0 1 0 0,0 0-1 0 0,1 1 0 0 0,1-1 1 0 0,0 1-1 0 0,1 0 0 0 0,0 4-25 0 0,2-13 4 0 0,1-1 0 0 0,0 1 0 0 0,1 0 0 0 0,-1-1 1 0 0,1 1-1 0 0,-1 0 0 0 0,1-1 0 0 0,0 1 0 0 0,1-1 0 0 0,-1 1 0 0 0,1-1 0 0 0,-1 0 0 0 0,1 1 0 0 0,0-1 0 0 0,0 0 0 0 0,0 0 0 0 0,1 0 0 0 0,-1-1 0 0 0,1 1 0 0 0,-1 0 0 0 0,1-1 0 0 0,0 0 0 0 0,0 0 0 0 0,0 0 1 0 0,0 0-1 0 0,1 0 0 0 0,0 0-4 0 0,3 2 92 0 0,0-1 1 0 0,1 0-1 0 0,-1 0 1 0 0,1-1-1 0 0,0 0 1 0 0,0 0-1 0 0,0-1 1 0 0,0 0 0 0 0,0 0-1 0 0,0-1 1 0 0,0 0-1 0 0,0 0 1 0 0,0-1-1 0 0,0 0 1 0 0,0-1-1 0 0,0 1 1 0 0,-1-1-1 0 0,1-1 1 0 0,0 0 0 0 0,2-1-93 0 0,13-7 357 0 0,-1 0 1 0 0,0-1 0 0 0,-1-2 0 0 0,-1 0 0 0 0,0-1 0 0 0,1-2-358 0 0,18-18 143 0 0,-1-1 1 0 0,-2-2-1 0 0,-2-2 0 0 0,-1-1 1 0 0,-2-1-1 0 0,-3-2 0 0 0,-1-1 1 0 0,-2-1-1 0 0,-2-1 0 0 0,3-13-143 0 0,-20 43-26 0 0,0 0-1 0 0,-1-1 0 0 0,-1 0 0 0 0,-1 0 1 0 0,0 0-1 0 0,-1 0 0 0 0,-1-1 0 0 0,-1 1 1 0 0,-2-19 26 0 0,2 31-7 0 0,-1 0 1 0 0,0 0-1 0 0,0 1 1 0 0,0-1 0 0 0,-1 0-1 0 0,0 0 1 0 0,0 1 0 0 0,0-1-1 0 0,-1 1 1 0 0,0 0 0 0 0,0-1-1 0 0,0 1 1 0 0,0 1 0 0 0,-1-1-1 0 0,0 0 1 0 0,0 1 0 0 0,0 0-1 0 0,-1 0 1 0 0,1 0 0 0 0,-1 0-1 0 0,0 1 1 0 0,0 0 0 0 0,0 0-1 0 0,-1 0 1 0 0,1 1-1 0 0,-1-1 1 0 0,1 1 0 0 0,-1 1-1 0 0,0-1 1 0 0,0 1 0 0 0,0 0-1 0 0,0 0 7 0 0,-3 0-9 0 0,0 0-1 0 0,1 1 0 0 0,-1 0 1 0 0,0 1-1 0 0,0-1 0 0 0,1 2 1 0 0,-1-1-1 0 0,1 1 0 0 0,-1 0 1 0 0,1 1-1 0 0,0 0 0 0 0,0 1 1 0 0,0-1-1 0 0,0 1 1 0 0,1 1-1 0 0,0-1 0 0 0,-1 1 1 0 0,2 1-1 0 0,-1-1 0 0 0,1 1 1 0 0,-1 1-1 0 0,2-1 0 0 0,-1 1 1 0 0,1 0-1 0 0,-4 7 10 0 0,-3 4 2 0 0,2 1 0 0 0,0 0 0 0 0,1 1 0 0 0,1 0 0 0 0,1 0 0 0 0,1 1 0 0 0,0 0 0 0 0,2 0 0 0 0,1 0 0 0 0,0 0 0 0 0,1 1 0 0 0,2-1 0 0 0,0 1 0 0 0,3 19-2 0 0,2-16 17 0 0,1-1 0 0 0,1-1 0 0 0,1 1 0 0 0,1-1 0 0 0,1-1 0 0 0,1 1 0 0 0,1-2-1 0 0,0 0 1 0 0,2 0 0 0 0,12 13-17 0 0,-8-12 39 0 0,1-2 0 0 0,1 0 0 0 0,1-1 0 0 0,1-1 0 0 0,1 0 0 0 0,0-2 0 0 0,1-1-1 0 0,0-1 1 0 0,1-1 0 0 0,1-1 0 0 0,0-2 0 0 0,1 0 0 0 0,21 4-39 0 0,65 1-136 0 0,-112-15 75 0 0,0-1 0 0 0,0 1-1 0 0,0-1 1 0 0,0 1 0 0 0,0-1 0 0 0,0 0 0 0 0,0 0 0 0 0,-1 1 0 0 0,1-1 0 0 0,0 0-1 0 0,-1 0 1 0 0,1 0 0 0 0,0 0 0 0 0,-1 0 0 0 0,1 0 0 0 0,-1 0 0 0 0,1 0 0 0 0,-1 0 0 0 0,0 0-1 0 0,0 0 1 0 0,1 0 0 0 0,-1 0 0 0 0,0 0 0 0 0,0 0 0 0 0,0-1 0 0 0,0 1 0 0 0,0 0-1 0 0,0 0 1 0 0,0 0 0 0 0,-1 0 0 0 0,1 0 0 0 0,0 0 0 0 0,0 0 0 0 0,-1 0 0 0 0,1 0 0 0 0,-1 0-1 0 0,1 0 1 0 0,-1 0 61 0 0,-4-14-8546 0 0,2 11-3865 0 0</inkml:trace>
  <inkml:trace contextRef="#ctx0" brushRef="#br0" timeOffset="43596.202">16482 2176 616 0 0,'0'0'1482'0'0,"0"0"26"0"0,0 0 106 0 0,0 0 105 0 0,0 0 39 0 0,0 0-98 0 0,0 0-201 0 0,0 0-216 0 0,0 0-227 0 0,0 0-185 0 0,0 0-114 0 0,-3 0-75 0 0,-10 1-239 0 0,1 0 1 0 0,0 1-1 0 0,0 1 1 0 0,0-1-1 0 0,1 2 1 0 0,-1 0-1 0 0,1 0 1 0 0,0 1-1 0 0,-3 2-403 0 0,-147 105 1277 0 0,151-105-1260 0 0,0 2 1 0 0,0-1-1 0 0,1 1 1 0 0,0 1 0 0 0,1 0-1 0 0,0 0 1 0 0,1 1-1 0 0,0-1 1 0 0,0 2 0 0 0,1-1-1 0 0,1 1 1 0 0,0 0-1 0 0,0 0 1 0 0,1 0 0 0 0,1 0-1 0 0,0 1 1 0 0,1 0-1 0 0,0 0 1 0 0,1-1 0 0 0,0 8-18 0 0,2-16 11 0 0,0-1 1 0 0,0 0-1 0 0,0 1 1 0 0,1-1 0 0 0,-1 0-1 0 0,1 0 1 0 0,0 0 0 0 0,0 0-1 0 0,0 0 1 0 0,0 0-1 0 0,0 0 1 0 0,1-1 0 0 0,-1 1-1 0 0,1-1 1 0 0,0 0 0 0 0,-1 0-1 0 0,1 0 1 0 0,0 0-1 0 0,0 0 1 0 0,1-1 0 0 0,-1 1-1 0 0,0-1 1 0 0,0 0 0 0 0,1 0-1 0 0,-1 0 1 0 0,1 0-1 0 0,-1 0 1 0 0,1-1 0 0 0,0 0-12 0 0,105-5 1124 0 0,-78-6-936 0 0,-1-1 0 0 0,0-2 0 0 0,-1 0 0 0 0,-1-2 0 0 0,0-1 0 0 0,-1-1 1 0 0,-1-2-1 0 0,-1 0 0 0 0,-1-2 0 0 0,-1-1 0 0 0,-1 0 0 0 0,18-25-188 0 0,-25 31 37 0 0,-2 0-1 0 0,1-1 1 0 0,-2 0 0 0 0,-1-1 0 0 0,0-1 0 0 0,-1 1 0 0 0,-1-2 0 0 0,-1 1-1 0 0,-1-1 1 0 0,-1 0 0 0 0,-1-1-37 0 0,-5 21 7 0 0,-1 1-1 0 0,1-1 1 0 0,-1 0-1 0 0,1 1 1 0 0,-1 0-1 0 0,0-1 1 0 0,1 1-1 0 0,-1-1 1 0 0,0 1-1 0 0,1 0 1 0 0,-1-1-1 0 0,0 1 1 0 0,0 0-1 0 0,1 0 1 0 0,-1-1-1 0 0,0 1 1 0 0,0 0-1 0 0,1 0 1 0 0,-1 0-1 0 0,0 0 1 0 0,0 0-1 0 0,1 0 1 0 0,-1 0-1 0 0,0 1 1 0 0,0-1-1 0 0,1 0 1 0 0,-1 0-1 0 0,0 0 1 0 0,0 1-1 0 0,1-1 1 0 0,-1 0-1 0 0,0 1 1 0 0,1-1-1 0 0,-1 1 1 0 0,0-1-1 0 0,1 1 0 0 0,-1-1 1 0 0,1 1-1 0 0,-1-1 1 0 0,1 1-1 0 0,-1 0 1 0 0,1-1-1 0 0,-1 1 1 0 0,1-1-1 0 0,0 1 1 0 0,-1 0-1 0 0,1 0 1 0 0,0-1-1 0 0,0 1 1 0 0,-1 0-1 0 0,1 0 1 0 0,0-1-1 0 0,0 1 1 0 0,0 0-7 0 0,-11 13-14 0 0,1 1 0 0 0,1 0 1 0 0,0 1-1 0 0,1 0 0 0 0,1 0 0 0 0,0 1 1 0 0,1 0-1 0 0,1 0 0 0 0,1 0 0 0 0,0 1 1 0 0,1 0-1 0 0,1-1 0 0 0,1 1 0 0 0,0 0 1 0 0,2 0-1 0 0,0 4 14 0 0,2-13-2 0 0,0 0 0 0 0,0 0 0 0 0,1-1 0 0 0,0 1 0 0 0,0-1 0 0 0,1 0 1 0 0,0 0-1 0 0,1-1 0 0 0,-1 1 0 0 0,1-1 0 0 0,1-1 0 0 0,0 1 0 0 0,0-1 0 0 0,0 0 0 0 0,0 0 1 0 0,1-1-1 0 0,0 0 0 0 0,0-1 0 0 0,1 0 0 0 0,-1 0 0 0 0,1 0 0 0 0,0-1 0 0 0,0-1 0 0 0,0 1 1 0 0,0-1-1 0 0,0-1 0 0 0,0 0 0 0 0,1 0 0 0 0,-1-1 0 0 0,0 0 0 0 0,3-1 2 0 0,7 0 33 0 0,0 0 0 0 0,-1-1 0 0 0,1-1-1 0 0,0-1 1 0 0,-1-1 0 0 0,0 0 0 0 0,0-1 0 0 0,-1-1-1 0 0,1-1 1 0 0,14-9-33 0 0,4-3 88 0 0,-2-1 0 0 0,0-2 0 0 0,-2-1 0 0 0,0-1 0 0 0,-2-2 0 0 0,-1-1 0 0 0,0-3-88 0 0,-6 6 22 0 0,0-2-1 0 0,-3 0 0 0 0,0-1 0 0 0,-1 0 0 0 0,-2-2 0 0 0,-1 0 0 0 0,-2-1 1 0 0,-1-1-1 0 0,-1 0 0 0 0,-1 0 0 0 0,-3-1 0 0 0,0-1 0 0 0,-2 1 1 0 0,-1-1-1 0 0,-1-28-21 0 0,-3 59 5 0 0,-1 0 1 0 0,0-1-1 0 0,0 1 1 0 0,0-1-1 0 0,0 1 1 0 0,0-1-1 0 0,-1 1 1 0 0,1 0-1 0 0,-1-1 1 0 0,0 1-1 0 0,0 0 1 0 0,0-1-1 0 0,0 1 1 0 0,-1 0-1 0 0,0 0 1 0 0,1 0-1 0 0,-1 0 1 0 0,0 0-1 0 0,0 1 1 0 0,-1-1-1 0 0,1 0 1 0 0,0 1-1 0 0,-1 0 1 0 0,0 0-1 0 0,1-1 1 0 0,-1 1-1 0 0,0 1 1 0 0,0-1-1 0 0,0 0 1 0 0,0 1-1 0 0,-1 0 1 0 0,1 0-1 0 0,0-1 1 0 0,0 2-1 0 0,-1-1 1 0 0,1 0-1 0 0,-1 1 1 0 0,1 0-1 0 0,-1 0 1 0 0,1 0-1 0 0,0 0 1 0 0,-1 0 0 0 0,1 1-1 0 0,-1-1 1 0 0,1 1-1 0 0,0 0 1 0 0,-4 1-7 0 0,-2 6 1 0 0,0-1-1 0 0,1 2 1 0 0,0-1-1 0 0,0 1 0 0 0,1 1 1 0 0,0-1-1 0 0,0 1 0 0 0,1 0 1 0 0,1 1-1 0 0,0 0 1 0 0,0-1-1 0 0,1 2 0 0 0,0-1 1 0 0,1 0-1 0 0,0 1 0 0 0,1-1 1 0 0,-1 11 0 0 0,2 9 7 0 0,1 0 0 0 0,1 0 0 0 0,1-1 1 0 0,2 1-1 0 0,2 0 0 0 0,0-1 0 0 0,2 0 1 0 0,1-1-1 0 0,2 0 0 0 0,0 0 0 0 0,2-1 1 0 0,13 19-8 0 0,-18-30-2 0 0,0 0 1 0 0,0 0 0 0 0,-2 1 0 0 0,0 0 0 0 0,-1 0 0 0 0,-1 0 0 0 0,-1 1 0 0 0,0 0 0 0 0,-1-1 0 0 0,-1 3 1 0 0,-28-26-991 0 0,-15-51-7030 0 0,27 33-2101 0 0,10 15 1950 0 0</inkml:trace>
  <inkml:trace contextRef="#ctx0" brushRef="#br0" timeOffset="43847.562">16915 2029 11795 0 0,'0'0'2003'0'0,"0"0"-656"0"0,0 0 14 0 0,0 0 177 0 0,0 0-56 0 0,35 3-180 0 0,112 6-235 0 0,42-7 886 0 0,-112-6-1868 0 0,0-4 0 0 0,0-3 1 0 0,10-6-86 0 0,-42 5-760 0 0,-21 5-1180 0 0,0 2-3817 0 0,-9 4-6017 0 0</inkml:trace>
  <inkml:trace contextRef="#ctx0" brushRef="#br0" timeOffset="44746.812">18415 2180 3425 0 0,'0'0'3474'0'0,"0"0"-1143"0"0,0 0-483 0 0,0 0 81 0 0,0 0 129 0 0,0 0-74 0 0,0 0-325 0 0,0 0-440 0 0,0 0-358 0 0,0 0-203 0 0,0 0-97 0 0,0 0-43 0 0,0 0-50 0 0,4 20 824 0 0,-22 185 254 0 0,1 52-1078 0 0,13-247 365 0 0,1-31-452 0 0,-1-34-215 0 0,4 30-149 0 0,1-1 0 0 0,1 1 0 0 0,2 0 0 0 0,0 0 0 0 0,2 0 0 0 0,0 0 0 0 0,2 1 0 0 0,7-16-17 0 0,-2 6 31 0 0,2 1-1 0 0,1 1 1 0 0,1 0-1 0 0,2 1 1 0 0,1 1 0 0 0,1 0-1 0 0,2 2 1 0 0,1 1-1 0 0,1 0 1 0 0,2 1-31 0 0,-24 23 14 0 0,0 0 0 0 0,0 0 0 0 0,1 0 1 0 0,-1 1-1 0 0,1-1 0 0 0,-1 1 0 0 0,1 0 0 0 0,0 0 1 0 0,0 0-1 0 0,0 1 0 0 0,0-1 0 0 0,0 1 1 0 0,0 0-1 0 0,0 0 0 0 0,1 0 0 0 0,-1 1 1 0 0,0 0-1 0 0,0 0 0 0 0,1 0 0 0 0,-1 0 0 0 0,0 0 1 0 0,0 1-1 0 0,1 0 0 0 0,-1 0 0 0 0,0 0 1 0 0,0 0-1 0 0,0 1 0 0 0,0-1 0 0 0,0 1 0 0 0,2 2-14 0 0,3 5 52 0 0,1 1 0 0 0,-2 1-1 0 0,1-1 1 0 0,-2 2 0 0 0,1-1-1 0 0,-2 1 1 0 0,1 0 0 0 0,-2 0-1 0 0,1 1 1 0 0,-2-1 0 0 0,1 2-52 0 0,29 67 296 0 0,-32-86-5860 0 0,-2 4-3087 0 0,0 1-2897 0 0</inkml:trace>
  <inkml:trace contextRef="#ctx0" brushRef="#br0" timeOffset="45430.59">18355 1874 7154 0 0,'0'0'1928'0'0,"0"0"-308"0"0,0 0 5 0 0,0 0 144 0 0,0 0-36 0 0,0 0-192 0 0,0 0-304 0 0,0 0-265 0 0,0 0-159 0 0,0 0-79 0 0,0 0-57 0 0,0 0-79 0 0,0 0-54 0 0,-5-7-95 0 0,-12-22-67 0 0,13 21-46 0 0,4 8-60 0 0,0 0-23 0 0,0 0-26 0 0,0 0-46 0 0,0 0-22 0 0,0 0 2 0 0,0 0-6 0 0,0 0 26 0 0,30 0 1306 0 0,314 12 269 0 0,-167 5-1670 0 0,-148-16 210 0 0,-32-9-310 0 0,0 0-1 0 0,-1 1 0 0 0,1-1 0 0 0,-1 1 1 0 0,-1 0-1 0 0,1 0 0 0 0,-1 0 0 0 0,0 1 1 0 0,-1 0-1 0 0,0 0 0 0 0,0 0 0 0 0,0 0 1 0 0,-4-2 14 0 0,6 5-15 0 0,-70-78-1585 0 0,33 23-4778 0 0,29 35-6405 0 0,6 12 4420 0 0</inkml:trace>
  <inkml:trace contextRef="#ctx0" brushRef="#br0" timeOffset="46141.168">18358 1447 3257 0 0,'0'0'2051'0'0,"0"0"-687"0"0,0 0-93 0 0,0 0 244 0 0,0 0 157 0 0,0 0 18 0 0,0 0-203 0 0,0 0-283 0 0,0 0-151 0 0,0 0-92 0 0,0 0-53 0 0,0 0-58 0 0,0 0-59 0 0,-3 2-62 0 0,-8 6-57 0 0,9-7-57 0 0,2-1-63 0 0,0 0-61 0 0,0 0-51 0 0,0 0-48 0 0,0 0-44 0 0,0 0-26 0 0,17 0 1521 0 0,553-3 1515 0 0,-570 3-3346 0 0,0 0-2 0 0,0 0-11 0 0,0 0 10 0 0,0 0 26 0 0,-1 3-85 0 0,0-3-3414 0 0,0 0-3526 0 0,0 0 4063 0 0,1 0-9350 0 0</inkml:trace>
  <inkml:trace contextRef="#ctx0" brushRef="#br0" timeOffset="54224.36">2639 3472 3041 0 0,'0'0'1697'0'0,"0"0"-566"0"0,0 0-100 0 0,0 0 147 0 0,0 0 189 0 0,0 0 101 0 0,0 0-54 0 0,0 0-185 0 0,0 0-163 0 0,0 0-77 0 0,0 0-112 0 0,20-13-75 0 0,68-43-27 0 0,39 0 1866 0 0,-122 53-2563 0 0,1 1 1 0 0,0 0-1 0 0,-1 0 0 0 0,1 0 1 0 0,0 0-1 0 0,0 1 1 0 0,0 0-1 0 0,0 0 1 0 0,0 1-1 0 0,0-1 1 0 0,0 1-1 0 0,0 1 0 0 0,0-1 1 0 0,0 1-1 0 0,0 0 1 0 0,-1 0-1 0 0,1 1 1 0 0,0 0-1 0 0,0 0 0 0 0,-1 0 1 0 0,1 1-1 0 0,-1 0 1 0 0,0 0-1 0 0,0 0 1 0 0,0 0-1 0 0,0 1 0 0 0,0 0 1 0 0,-1 0-1 0 0,0 0 1 0 0,0 1-1 0 0,0-1 1 0 0,1 2-79 0 0,3 18 137 0 0,0 1 0 0 0,-1-1 0 0 0,-2 1 0 0 0,0 0 0 0 0,-2 1 0 0 0,-1-1 1 0 0,-1 0-1 0 0,-1 1 0 0 0,-2 13-137 0 0,2-1 115 0 0,-3 12-27 0 0,-2 1 0 0 0,-3-1 0 0 0,-2 0 0 0 0,-2 3-88 0 0,-15 75 174 0 0,16-91-197 0 0,11-37 47 0 0,0 0 1 0 0,1-19 150 0 0,84-213 487 0 0,-46 141-592 0 0,-23 48-41 0 0,2 2 0 0 0,1 0 0 0 0,3 1-1 0 0,1 1 1 0 0,1 1 0 0 0,3 1 0 0 0,19-21-29 0 0,-41 52 4 0 0,-1 1 0 0 0,1 0 0 0 0,0 0 0 0 0,1 0 0 0 0,-1 1 0 0 0,1-1 0 0 0,0 1 0 0 0,0 1 0 0 0,0-1 0 0 0,0 1 0 0 0,1 0 1 0 0,-1 1-1 0 0,1-1 0 0 0,0 1 0 0 0,0 0 0 0 0,0 1 0 0 0,4-1-4 0 0,-9 4 8 0 0,0-1 0 0 0,0 1 0 0 0,-1-1 0 0 0,1 1 0 0 0,-1 0 0 0 0,1-1 0 0 0,-1 1 0 0 0,0 0 0 0 0,0 0 0 0 0,0 0 0 0 0,0 0 0 0 0,0 0 0 0 0,0 0 1 0 0,-1 1-1 0 0,1-1 0 0 0,0 0 0 0 0,-1 0 0 0 0,0 1 0 0 0,0-1 0 0 0,1 0 0 0 0,-1 0 0 0 0,-1 2-8 0 0,2-2 8 0 0,3 55 94 0 0,-2-1 0 0 0,-3 1 0 0 0,-2-1 0 0 0,-2 1 0 0 0,-7 19-102 0 0,6-42 8 0 0,2-12-11 0 0,0 1-1 0 0,1 0 1 0 0,2 0-1 0 0,0 0 1 0 0,1 0 0 0 0,2 8 3 0 0,-1-30-3 0 0,1-1 0 0 0,-1 1 1 0 0,0-1-1 0 0,0 1 0 0 0,0-1 0 0 0,1 0 0 0 0,-1 1 1 0 0,0-1-1 0 0,1 0 0 0 0,-1 0 0 0 0,0 0 1 0 0,1 0-1 0 0,-1 0 0 0 0,0 0 0 0 0,0 0 1 0 0,1-1-1 0 0,-1 1 0 0 0,0 0 0 0 0,0-1 1 0 0,1 1-1 0 0,-1-1 0 0 0,0 1 0 0 0,0-1 1 0 0,0 0-1 0 0,0 1 0 0 0,0-1 0 0 0,0 0 1 0 0,0 0-1 0 0,0 0 0 0 0,0 0 0 0 0,1 0 3 0 0,128-158 50 0 0,-74 88-29 0 0,-25 26-14 0 0,2 2 0 0 0,2 2 1 0 0,2 1-1 0 0,1 1 0 0 0,2 3 0 0 0,2 1 1 0 0,30-19-8 0 0,-71 53 1 0 0,0 0 0 0 0,0 0 0 0 0,-1 0 0 0 0,1 0 0 0 0,0 0 0 0 0,0 0 0 0 0,0 0 0 0 0,0 0 1 0 0,0 0-1 0 0,0 0 0 0 0,0 1 0 0 0,1-1 0 0 0,-1 0 0 0 0,0 1 0 0 0,0-1 0 0 0,1 1 0 0 0,-1 0 0 0 0,0-1 0 0 0,0 1 1 0 0,1 0-1 0 0,-1 0 0 0 0,0-1 0 0 0,1 1 0 0 0,-1 0 0 0 0,0 0 0 0 0,1 1 0 0 0,-1-1 0 0 0,0 0 0 0 0,1 0 0 0 0,-1 1 1 0 0,0-1-1 0 0,0 1 0 0 0,1-1 0 0 0,-1 1 0 0 0,0-1 0 0 0,0 1 0 0 0,0 0 0 0 0,0-1 0 0 0,1 1 0 0 0,-1 0 0 0 0,0 0 1 0 0,-1 0-1 0 0,1 0 0 0 0,0 0 0 0 0,0 0 0 0 0,0 0 0 0 0,-1 0 0 0 0,1 0 0 0 0,0 1 0 0 0,-1-1 0 0 0,1 0 0 0 0,-1 0 1 0 0,1 1-1 0 0,-1-1 0 0 0,0 0 0 0 0,0 1 0 0 0,1-1 0 0 0,-1 0 0 0 0,0 1 0 0 0,0-1-1 0 0,-1 35 60 0 0,-1-1 0 0 0,-2 0 0 0 0,-1 0 0 0 0,-9 33-60 0 0,-5 27 163 0 0,-4 189 204 0 0,23-237-409 0 0,0-46 16 0 0,0-1-17 0 0,0 0-50 0 0,31-2-3345 0 0,-14-9-3111 0 0,-14 10 4585 0 0,3-4-9265 0 0</inkml:trace>
  <inkml:trace contextRef="#ctx0" brushRef="#br0" timeOffset="54763.439">4980 3546 11370 0 0,'0'0'2292'0'0,"0"0"-792"0"0,0 0-177 0 0,0 0 105 0 0,0 0 6 0 0,0 0-227 0 0,0 0-348 0 0,0 0-251 0 0,0 0-142 0 0,0 0-59 0 0,0 0-63 0 0,0 0-8 0 0,-32 2 3 0 0,-103 7-11 0 0,53 12 239 0 0,72-15-472 0 0,-7 2-33 0 0,1 0 1 0 0,0 1 0 0 0,0 1-1 0 0,1 0 1 0 0,0 1-1 0 0,1 1 1 0 0,0 0 0 0 0,1 1-1 0 0,0 1 1 0 0,1 0-1 0 0,1 0 1 0 0,0 1 0 0 0,1 1-1 0 0,1 0 1 0 0,0 0 0 0 0,1 1-1 0 0,1 0 1 0 0,1 0-1 0 0,0 1 1 0 0,1-1 0 0 0,1 1-1 0 0,-1 10-62 0 0,4-21-1 0 0,0 0 0 0 0,0 0-1 0 0,1 0 1 0 0,0 0-1 0 0,1 0 1 0 0,-1 0 0 0 0,1 0-1 0 0,1 0 1 0 0,-1 0 0 0 0,1-1-1 0 0,0 1 1 0 0,1 0-1 0 0,-1-1 1 0 0,1 1 0 0 0,1-1-1 0 0,-1 0 1 0 0,1 0-1 0 0,0-1 1 0 0,1 1 0 0 0,-1-1-1 0 0,1 1 1 0 0,0-1 0 0 0,0-1-1 0 0,1 1 1 0 0,-1-1-1 0 0,1 0 1 0 0,0 0 0 0 0,0-1-1 0 0,1 0 1 0 0,-1 0 0 0 0,6 2 1 0 0,4-6 47 0 0,0 0 1 0 0,0-2-1 0 0,-1 0 1 0 0,1 0 0 0 0,-1-1-1 0 0,0-1 1 0 0,0-1-1 0 0,-1 0 1 0 0,1-1 0 0 0,-1 0-1 0 0,-1-1 1 0 0,0-1 0 0 0,0 0-1 0 0,0-1 1 0 0,-1 0-1 0 0,-1-1 1 0 0,1-1 0 0 0,-2 1-1 0 0,7-11-47 0 0,-4 9 20 0 0,37-41 99 0 0,-3-3 0 0 0,-2-1 0 0 0,-3-3 0 0 0,4-13-119 0 0,-43 70 5 0 0,-3 4 6 0 0,0 0 0 0 0,1 0 0 0 0,-1 0 0 0 0,0 0 0 0 0,1 1 0 0 0,-1-1 0 0 0,0 0 0 0 0,1 0-1 0 0,-1 0 1 0 0,0 0 0 0 0,1 0 0 0 0,-1 0 0 0 0,1 0 0 0 0,-1 0 0 0 0,0 0 0 0 0,1 0 0 0 0,-1 0 0 0 0,0 0 0 0 0,1 0 0 0 0,-1 0-1 0 0,0 0 1 0 0,1-1 0 0 0,-1 1 0 0 0,0 0-11 0 0,-2 11-2 0 0,-21 72 95 0 0,-3 45-111 0 0,38-20-14 0 0,-11-105 7 0 0,1 1-1 0 0,-1-1 0 0 0,1 1 0 0 0,0-1 1 0 0,0 0-1 0 0,0 1 0 0 0,0-1 0 0 0,1 0 1 0 0,-1-1-1 0 0,1 1 0 0 0,0 0 0 0 0,0-1 0 0 0,0 1 1 0 0,0-1-1 0 0,0 0 0 0 0,0 0 0 0 0,1 0 1 0 0,-1-1-1 0 0,1 1 0 0 0,-1-1 0 0 0,1 0 1 0 0,0 0-1 0 0,-1 0 0 0 0,1 0 0 0 0,0-1 0 0 0,3 1 27 0 0,85-16-3605 0 0,-36-15-6839 0 0,-42 19-1075 0 0</inkml:trace>
  <inkml:trace contextRef="#ctx0" brushRef="#br0" timeOffset="55227.564">5967 3498 11250 0 0,'0'0'3389'0'0,"0"0"-1554"0"0,0 0-326 0 0,0 0 262 0 0,0 0 18 0 0,0 0-231 0 0,0 0-448 0 0,0 0-465 0 0,0 0-193 0 0,0 0-104 0 0,0 0-72 0 0,0 0-26 0 0,0 0-37 0 0,-13 1-32 0 0,-103 21 253 0 0,96-13-365 0 0,-133 77 189 0 0,149-82-258 0 0,0 1 1 0 0,0-1-1 0 0,1 1 1 0 0,0 0 0 0 0,0-1-1 0 0,0 2 1 0 0,1-1 0 0 0,-1 0-1 0 0,1 0 1 0 0,1 1 0 0 0,-1-1-1 0 0,1 1 1 0 0,0 0 0 0 0,0-1-1 0 0,0 1 1 0 0,1 0 0 0 0,0 0-1 0 0,0-1 1 0 0,1 1 0 0 0,-1 0-1 0 0,1 0 1 0 0,0-1-1 0 0,1 1 1 0 0,-1-1 0 0 0,1 1-1 0 0,0-1 1 0 0,1 0 0 0 0,-1 0-1 0 0,1 0 1 0 0,0 0 0 0 0,1 0-1 0 0,-1 0 1 0 0,1-1 0 0 0,0 0-1 0 0,0 0 1 0 0,0 0 0 0 0,0 0-1 0 0,1 0 1 0 0,-1-1 0 0 0,1 0-1 0 0,5 3 0 0 0,108 42 91 0 0,-116-47-76 0 0,0 1 0 0 0,0 0 0 0 0,0 0 0 0 0,0-1 0 0 0,-1 1 0 0 0,1 1 0 0 0,0-1 0 0 0,-1 0 0 0 0,0 0 0 0 0,1 0 0 0 0,-1 1 0 0 0,0-1 0 0 0,0 1 0 0 0,-1-1 0 0 0,1 1 0 0 0,0-1 0 0 0,-1 1 0 0 0,1-1 0 0 0,-1 1 0 0 0,0 0 0 0 0,0-1 0 0 0,0 1 0 0 0,0 0 0 0 0,-1-1 0 0 0,1 1 0 0 0,-1-1 0 0 0,1 1 0 0 0,-1-1 0 0 0,0 1 0 0 0,0-1 0 0 0,0 1 0 0 0,0-1 0 0 0,-1 0 0 0 0,1 0 0 0 0,-1 1 0 0 0,1-1 0 0 0,-1 0 0 0 0,0 0 0 0 0,0 0-15 0 0,-14 12 14 0 0,0-1-1 0 0,0 0 1 0 0,-1-1-1 0 0,-1-1 1 0 0,0-1-1 0 0,0-1 0 0 0,-1 0 1 0 0,-1-1-1 0 0,1-1 1 0 0,-1-1-1 0 0,0-1 1 0 0,-18 2-14 0 0,37-6-72 0 0,0 0 0 0 0,0-1 0 0 0,0 1 1 0 0,1-1-1 0 0,-1 1 0 0 0,0-1 0 0 0,0 1 0 0 0,0-1 1 0 0,0 0-1 0 0,0 0 0 0 0,-1 1 0 0 0,1-1 0 0 0,0 0 1 0 0,0 0-1 0 0,0 0 0 0 0,0 0 0 0 0,0 0 0 0 0,0 0 1 0 0,0 0-1 0 0,0-1 0 0 0,0 1 0 0 0,0 0 0 0 0,0-1 1 0 0,0 1-1 0 0,0 0 0 0 0,0-1 0 0 0,0 1 0 0 0,0-1 1 0 0,0 1-1 0 0,0-1 0 0 0,0 0 0 0 0,1 1 1 0 0,-1-1-1 0 0,0 0 0 0 0,0 0 0 0 0,1 0 0 0 0,-1 0 1 0 0,1 1-1 0 0,-1-1 0 0 0,1 0 0 0 0,-1 0 0 0 0,1 0 1 0 0,-1 0-1 0 0,1 0 0 0 0,0 0 0 0 0,-1 0 0 0 0,1 0 1 0 0,0 0-1 0 0,0 0 0 0 0,0-1 0 0 0,0 1 0 0 0,0 0 1 0 0,0 0-1 0 0,0 0 0 0 0,0 0 0 0 0,0 0 1 0 0,1 0-1 0 0,-1 0 0 0 0,0 0 0 0 0,1-1 72 0 0,32-33-8939 0 0,-23 26-2342 0 0</inkml:trace>
  <inkml:trace contextRef="#ctx0" brushRef="#br0" timeOffset="55735.13">6521 3587 9474 0 0,'0'0'2814'0'0,"0"0"-157"0"0,0 0-180 0 0,0 0-381 0 0,0 0-541 0 0,0 0-625 0 0,0 0-288 0 0,0 0-51 0 0,0 0-43 0 0,0 0-35 0 0,0 0-27 0 0,0 0-41 0 0,0 0-36 0 0,-21 6 1 0 0,-94 35 145 0 0,-4 22 456 0 0,117-11-938 0 0,87 22-94 0 0,-72-67 76 0 0,0 1 1 0 0,-1 1-1 0 0,1 0 1 0 0,-2 0-1 0 0,1 2 1 0 0,-1-1-1 0 0,-1 1 1 0 0,0 1-1 0 0,-1 0 1 0 0,0 0-1 0 0,-1 1 1 0 0,0 0-1 0 0,-1 0 1 0 0,0 1-1 0 0,-1 0 1 0 0,-1 0-1 0 0,0 0 1 0 0,-1 1-1 0 0,0 3-55 0 0,-2-12 31 0 0,-1 0-1 0 0,0 0 0 0 0,-1 1 0 0 0,1-1 0 0 0,-1 0 0 0 0,0 0 0 0 0,-1 1 0 0 0,1-1 0 0 0,-1 0 0 0 0,-1 0 0 0 0,1 0 1 0 0,-1 0-1 0 0,0 0 0 0 0,0 0 0 0 0,-1 0 0 0 0,1-1 0 0 0,-1 1 0 0 0,-1-1 0 0 0,1 0 0 0 0,-1 0 0 0 0,0 0 0 0 0,0 0 0 0 0,0-1 1 0 0,-1 1-1 0 0,-1 0-30 0 0,-5 2 8 0 0,0 0 0 0 0,-1 0 0 0 0,0-1 0 0 0,0-1 0 0 0,0 0 0 0 0,-1-1 0 0 0,0 0 0 0 0,0-1 0 0 0,0 0 0 0 0,0-1 0 0 0,0-1 0 0 0,0 0 0 0 0,-1 0 0 0 0,1-2 1 0 0,0 1-1 0 0,-1-2 0 0 0,1 0 0 0 0,0 0 0 0 0,0-1 0 0 0,0-1 0 0 0,1 0 0 0 0,-1-1 0 0 0,-5-3-8 0 0,-17-37-1525 0 0,31 6-5552 0 0,4 28-4384 0 0</inkml:trace>
  <inkml:trace contextRef="#ctx0" brushRef="#br0" timeOffset="59968.813">7736 3605 0 0 0,'0'0'1219'0'0,"0"0"332"0"0,0 0 200 0 0,0 0-36 0 0,0 0-192 0 0,0 0-201 0 0,0 0-161 0 0,0 0-133 0 0,0 0-77 0 0,-4-1-49 0 0,-13-1-74 0 0,12 1-27 0 0,5 1 10 0 0,3-12 4021 0 0,14-5-4388 0 0,1 2-1 0 0,1 0 1 0 0,1 1-1 0 0,0 1 1 0 0,0 0 0 0 0,1 2-1 0 0,1 0 1 0 0,13-3-444 0 0,-32 12 26 0 0,0 1 0 0 0,0-1-1 0 0,-1 1 1 0 0,1 0 0 0 0,0 0 0 0 0,0 0 0 0 0,0 1 0 0 0,0-1 0 0 0,1 1-1 0 0,-1-1 1 0 0,0 1 0 0 0,0 0 0 0 0,0 0 0 0 0,0 0 0 0 0,0 1 0 0 0,0-1-1 0 0,0 1 1 0 0,0 0 0 0 0,0 0 0 0 0,0 0 0 0 0,0 0 0 0 0,0 0 0 0 0,0 1-1 0 0,-1-1 1 0 0,1 1 0 0 0,0 0 0 0 0,-1 0 0 0 0,2 1-26 0 0,1 14 115 0 0,-1 1 0 0 0,-1 0 0 0 0,0 0 0 0 0,-1 1 0 0 0,-1-1 0 0 0,-1 1 0 0 0,0-1 0 0 0,-3 8-115 0 0,2 26 139 0 0,-4 43-45 0 0,-4-1 0 0 0,-4-1 0 0 0,-5 1 0 0 0,-8 15-94 0 0,-6 10 51 0 0,43-193 505 0 0,16-7-462 0 0,4 1 0 0 0,33-61-94 0 0,-42 99 6 0 0,3 1 1 0 0,1 0 0 0 0,2 2-1 0 0,21-22-6 0 0,-39 49 11 0 0,-1 0 0 0 0,2 0 0 0 0,-1 1 0 0 0,2 0 0 0 0,-1 1 0 0 0,2 0 0 0 0,-1 1 0 0 0,1 1 0 0 0,0 0 0 0 0,1 0-1 0 0,8-2-10 0 0,-20 10 6 0 0,-1 1-1 0 0,1 0 0 0 0,-1-1 0 0 0,1 1 0 0 0,-1 0 0 0 0,0 0 0 0 0,1 0 0 0 0,-1 0 0 0 0,0 0 0 0 0,0 0 0 0 0,0 0 0 0 0,0 0 1 0 0,0 1-1 0 0,0-1 0 0 0,0 0 0 0 0,0 1 0 0 0,0-1 0 0 0,0 1 0 0 0,-1-1 0 0 0,1 1 0 0 0,-1-1 0 0 0,1 1 0 0 0,-1-1 0 0 0,0 1 1 0 0,1-1-1 0 0,-1 1 0 0 0,0 0 0 0 0,0-1 0 0 0,0 1 0 0 0,0-1 0 0 0,-1 1 0 0 0,1 1-5 0 0,0 1 27 0 0,0 221 484 0 0,-2-176-492 0 0,-2 0 0 0 0,-3-1 0 0 0,-1 1 0 0 0,-3-1 1 0 0,-7 17-20 0 0,2-2-87 0 0,16-63 52 0 0,0 0 29 0 0,0 0-12 0 0,0 0 5 0 0,0 0 8 0 0,0 0-31 0 0,3-22-104 0 0,86-125 190 0 0,6 3 1 0 0,34-31-51 0 0,-113 153 0 0 0,2 1 1 0 0,0 1-1 0 0,2 1 1 0 0,0 0-1 0 0,1 2 1 0 0,0 0-1 0 0,2 2 1 0 0,13-8-1 0 0,-35 22 0 0 0,0 1 0 0 0,-1-1 0 0 0,1 0 0 0 0,0 1 0 0 0,0-1 0 0 0,-1 1 0 0 0,1-1 0 0 0,0 1 0 0 0,0 0 0 0 0,0-1 0 0 0,0 1 0 0 0,0 0 0 0 0,0 0 0 0 0,-1-1 0 0 0,1 1 0 0 0,0 0 0 0 0,0 0 0 0 0,0 0 0 0 0,0 0 1 0 0,0 0-1 0 0,0 0 0 0 0,0 1 0 0 0,0-1 0 0 0,0 0 0 0 0,0 0 0 0 0,-1 1 0 0 0,1-1 0 0 0,0 0 0 0 0,0 1 0 0 0,0-1 0 0 0,0 1 0 0 0,-1-1 0 0 0,1 1 0 0 0,0-1 0 0 0,0 1 0 0 0,-1 0 0 0 0,1-1 0 0 0,-1 1 0 0 0,1 0 0 0 0,0-1 0 0 0,-1 1 0 0 0,1 0 0 0 0,-1 0 0 0 0,1 0 0 0 0,1 43 105 0 0,-2-29-103 0 0,-32 151 140 0 0,3-48-83 0 0,0 121 109 0 0,19-154-117 0 0,7-82-62 0 0,3-3 25 0 0,0 0-12 0 0,0 0 5 0 0,0 0-51 0 0,0 0-43 0 0,0 0-26 0 0,0 0-108 0 0,0-16-2531 0 0,3 2-251 0 0,3-2-3939 0 0,-2 8 262 0 0,-1 0-1624 0 0</inkml:trace>
  <inkml:trace contextRef="#ctx0" brushRef="#br0" timeOffset="66957.735">9450 3623 0 0 0,'0'0'1175'0'0,"0"0"552"0"0,0 0 305 0 0,0 0 9 0 0,0 0-150 0 0,0 0-228 0 0,0 0-233 0 0,0 0-168 0 0,0 0-101 0 0,0 0-106 0 0,-3-4-55 0 0,-14-21 862 0 0,17 25-1054 0 0,0 0-96 0 0,0 0-73 0 0,0 0-79 0 0,0 0-3 0 0,0 0-26 0 0,0 0-51 0 0,0 0-36 0 0,0 0-70 0 0,0 0-60 0 0,0 0-38 0 0,0 0-25 0 0,0 0-36 0 0,0 0-4 0 0,8 0 1037 0 0,29 6-716 0 0,0-1 0 0 0,-1-3 0 0 0,1-1 0 0 0,0-1 0 0 0,0-3 0 0 0,18-3-532 0 0,90-3 263 0 0,-129 9-207 0 0,-16 0-32 0 0,0 0-28 0 0,0 0 3 0 0,0 0-19 0 0,0 0-3 0 0,0 0 23 0 0,0 0-16 0 0,0 0 19 0 0,0 0-16 0 0,0 0-7 0 0,0 0 24 0 0,0 0-28 0 0,0 0-4 0 0,0 0-55 0 0,0 0-36 0 0,-2-7-3220 0 0,1 4-1223 0 0,0 2-3902 0 0,-2 1-3297 0 0</inkml:trace>
  <inkml:trace contextRef="#ctx0" brushRef="#br0" timeOffset="67370.465">9353 3833 6233 0 0,'0'0'1286'0'0,"0"0"-258"0"0,0 0 290 0 0,0 0 406 0 0,0 0 101 0 0,0 0-301 0 0,0 0-561 0 0,0 0-480 0 0,0 0-206 0 0,0 0-30 0 0,0 0 150 0 0,0 0 298 0 0,0 3 198 0 0,4 0-546 0 0,0 1 0 0 0,0-1 0 0 0,0 0 0 0 0,1 0-1 0 0,-1-1 1 0 0,1 1 0 0 0,-1-1 0 0 0,1 0 0 0 0,0 0-1 0 0,0-1 1 0 0,0 1 0 0 0,0-1 0 0 0,0 0 0 0 0,0 0-1 0 0,0-1 1 0 0,1 0 0 0 0,-1 0 0 0 0,0 0-1 0 0,0 0 1 0 0,0-1 0 0 0,5-1-347 0 0,-3 2 191 0 0,249-14 1981 0 0,-113 10-1790 0 0,-142 4-390 0 0,-1 0-5 0 0,0 0-6 0 0,0 0 11 0 0,0 0 9 0 0,0 0-9 0 0,0 0 7 0 0,0 0-11 0 0,0 0 20 0 0,0 0-3 0 0,0 0-22 0 0,-21-6-5027 0 0,7 1-3163 0 0,7 5 945 0 0,3 0-1074 0 0</inkml:trace>
  <inkml:trace contextRef="#ctx0" brushRef="#br0" timeOffset="67735.565">9336 4039 8330 0 0,'0'0'2971'0'0,"0"0"-812"0"0,0 0-458 0 0,0 0-304 0 0,0 0-262 0 0,0 0-184 0 0,0 0-118 0 0,0 0-87 0 0,0 0 62 0 0,0 0 70 0 0,0 0 62 0 0,0 0 67 0 0,0 0-86 0 0,13 5-119 0 0,114 16 977 0 0,110-53-191 0 0,-109 17-2935 0 0,-116 15 452 0 0,-1 0-1470 0 0,-4-1-2484 0 0,-3-2-7239 0 0</inkml:trace>
  <inkml:trace contextRef="#ctx0" brushRef="#br0" timeOffset="69147.522">11020 3185 0 0 0,'0'0'2090'0'0,"0"0"309"0"0,0 0-17 0 0,0 0-220 0 0,0 0-358 0 0,0 0-353 0 0,0 0-265 0 0,0 0-189 0 0,0 0-89 0 0,2 3-48 0 0,2 6-305 0 0,-1-6 4926 0 0,-2-3-5136 0 0,-1 0-23 0 0,-7 7 3959 0 0,-201 41-3974 0 0,-228 77-39 0 0,384-109 44 0 0,96-2 21 0 0,149 41 320 0 0,-152-37-573 0 0,2-2 1 0 0,0-1 0 0 0,0-3 0 0 0,1-1 0 0 0,1-2 0 0 0,7-2-81 0 0,90 12 71 0 0,-125-16-25 0 0,-16-3-58 0 0,-1 0 31 0 0,-11 12 158 0 0,-193 47 37 0 0,-33-7-176 0 0,24 10-27 0 0,126-18 14 0 0,85-42-26 0 0,1 1 0 0 0,0 0 0 0 0,0 0-1 0 0,0-1 1 0 0,1 1 0 0 0,-1 0 0 0 0,1 0-1 0 0,-1 0 1 0 0,1 0 0 0 0,0 0-1 0 0,0 0 1 0 0,0 0 0 0 0,1 0 0 0 0,-1 0-1 0 0,1-1 1 0 0,-1 1 0 0 0,1 0 0 0 0,0 0-1 0 0,0 0 1 0 0,0-1 0 0 0,1 2 1 0 0,13 5 11 0 0,0-1 0 0 0,0-1 1 0 0,0 0-1 0 0,1-1 0 0 0,0-1 1 0 0,0 0-1 0 0,1-2 0 0 0,-1 1 0 0 0,1-2 1 0 0,0 0-1 0 0,0-1 0 0 0,0-1 1 0 0,0-1-1 0 0,-1 0 0 0 0,3-1-11 0 0,21 2 39 0 0,569-26 588 0 0,-609 26-614 0 0,0 0 7 0 0,0 0-33 0 0,0 0 10 0 0,-26 18-856 0 0,24-17 287 0 0,-16 7-901 0 0,11-6-2682 0 0,0-2-4612 0 0,3 0-3930 0 0</inkml:trace>
  <inkml:trace contextRef="#ctx0" brushRef="#br0" timeOffset="69571.48">10630 4187 6497 0 0,'0'0'2512'0'0,"0"0"-557"0"0,0 0-307 0 0,0 0-161 0 0,0 0-185 0 0,0 0-214 0 0,0 0-232 0 0,0 0-140 0 0,0 0 20 0 0,0 0 37 0 0,0 0-31 0 0,0 0-8 0 0,-10 11-69 0 0,-45 59 505 0 0,50-60-871 0 0,0 1 0 0 0,1 0 0 0 0,0 1 0 0 0,1-1 0 0 0,0 1 0 0 0,1-1 0 0 0,0 1 0 0 0,1 0-1 0 0,0 0 1 0 0,1 0 0 0 0,0 0 0 0 0,1 1-299 0 0,4-6-1142 0 0,1-17-3931 0 0,0 2-3368 0 0,-4 4-3027 0 0</inkml:trace>
  <inkml:trace contextRef="#ctx0" brushRef="#br0" timeOffset="70447.29">10656 4032 0 0 0,'0'0'393'0'0,"0"0"942"0"0,0 0 559 0 0,0 0 297 0 0,0 0 44 0 0,0 0-293 0 0,0 0-438 0 0,0 0-417 0 0,0 0-249 0 0,0 0-153 0 0,0 0-97 0 0,0 0-27 0 0,0 0-57 0 0,-4 15 8576 0 0,-1 3-7882 0 0,7-18-1157 0 0,0 1-1 0 0,0 0 1 0 0,0-1 0 0 0,-1 1 0 0 0,1-1 0 0 0,0 1-1 0 0,0-1 1 0 0,0 0 0 0 0,0 0 0 0 0,0 0-1 0 0,0 0 1 0 0,0 0 0 0 0,0 0 0 0 0,0-1 0 0 0,0 1-1 0 0,0-1 1 0 0,0 1 0 0 0,0-1 0 0 0,0 0-1 0 0,0 1 1 0 0,0-1 0 0 0,-1 0 0 0 0,1 0 0 0 0,0-1-1 0 0,-1 1 1 0 0,1 0-41 0 0,11-3 141 0 0,-13 4-122 0 0,0 0-2 0 0,0 0-13 0 0,0 0 21 0 0,0 0-3 0 0,0 0-3 0 0,0 0 25 0 0,0 0-7 0 0,0 0-2 0 0,0 0-8 0 0,0 0 14 0 0,0 0-13 0 0,0 0 44 0 0,0 0 19 0 0,0 0-25 0 0,0 0 16 0 0,-7 4 403 0 0,14-15-2620 0 0,-7-1-6991 0 0,0 10 4425 0 0,0 1-7295 0 0</inkml:trace>
  <inkml:trace contextRef="#ctx0" brushRef="#br0" timeOffset="75897.979">11241 3369 1328 0 0,'0'0'1929'0'0,"0"0"-116"0"0,0 0 42 0 0,0 0 106 0 0,0 0 43 0 0,0 0-135 0 0,0 0-290 0 0,0 0-328 0 0,0 0-274 0 0,0 0-187 0 0,0 0-138 0 0,5-10-72 0 0,15-34-17 0 0,-17 39-402 0 0,0 0 1 0 0,1 0 0 0 0,-1 1-1 0 0,1-1 1 0 0,0 1 0 0 0,1 0-1 0 0,-1 0 1 0 0,0 1 0 0 0,1-1-1 0 0,0 1 1 0 0,0 0 0 0 0,0 0-1 0 0,0 1 1 0 0,1-1 0 0 0,-1 1-1 0 0,0 0 1 0 0,5 0-162 0 0,9-6 428 0 0,-14 5-373 0 0,0 1 0 0 0,0-1 0 0 0,0 1 0 0 0,0 0-1 0 0,0 0 1 0 0,0 1 0 0 0,0 0 0 0 0,0-1-1 0 0,1 2 1 0 0,-1-1 0 0 0,0 1 0 0 0,1 0 0 0 0,-1 0-1 0 0,1 0 1 0 0,-1 1 0 0 0,0-1 0 0 0,1 1 0 0 0,-1 1-1 0 0,0-1 1 0 0,0 1 0 0 0,0 0 0 0 0,0 0-1 0 0,0 0 1 0 0,0 1 0 0 0,-1 0 0 0 0,2 1-55 0 0,3 12 68 0 0,-1 1 0 0 0,-1-1 0 0 0,0 2-1 0 0,-2-1 1 0 0,0 1 0 0 0,-1 0 0 0 0,0 0 0 0 0,-2 0 0 0 0,0 0 0 0 0,-1 0 0 0 0,-1 1 0 0 0,0-1 0 0 0,-2 0 0 0 0,0 0 0 0 0,-1 1 0 0 0,-1-1 0 0 0,-5 16-68 0 0,-7 31 111 0 0,-3 0 0 0 0,-2-2 0 0 0,-21 41-111 0 0,18-53 9 0 0,69-157 985 0 0,-15 45-843 0 0,3 1-1 0 0,2 2 1 0 0,2 1 0 0 0,4 2-1 0 0,1 1 1 0 0,32-28-151 0 0,-72 80-3 0 0,-1 0 6 0 0,0 0-1 0 0,0 0 1 0 0,1 1 0 0 0,-1-1-1 0 0,0 0 1 0 0,1 1-1 0 0,-1-1 1 0 0,1 1 0 0 0,-1 0-1 0 0,1-1 1 0 0,0 1-1 0 0,-1 0 1 0 0,1 0 0 0 0,0 0-1 0 0,0 0 1 0 0,0 0-1 0 0,0 1 1 0 0,0-1 0 0 0,0 0-1 0 0,0 1 1 0 0,0 0-1 0 0,0-1 1 0 0,0 1 0 0 0,0 0-1 0 0,1 0 1 0 0,-1 0-1 0 0,0 0 1 0 0,0 1 0 0 0,0-1-1 0 0,0 0 1 0 0,0 1-1 0 0,0 0 1 0 0,0-1 0 0 0,0 1-4 0 0,59 193 219 0 0,-58-179-204 0 0,-1 0 0 0 0,-1 0-1 0 0,0 0 1 0 0,0 0 0 0 0,-2 0 0 0 0,0 0 0 0 0,-1 0 0 0 0,0 0 0 0 0,-1 0-1 0 0,-1-1 1 0 0,0 1 0 0 0,-1-1 0 0 0,0 0 0 0 0,-2 0 0 0 0,1-1 0 0 0,-2 1-1 0 0,0-1 1 0 0,-7 9-14 0 0,-7 18 14 0 0,24-53-161 0 0,33-47 150 0 0,31-60 18 0 0,-44 83-18 0 0,1 1-1 0 0,2 1 1 0 0,1 2 0 0 0,2 0-1 0 0,1 2 1 0 0,11-8-3 0 0,-21 22 9 0 0,-4 2-10 0 0,1 1 0 0 0,0 1 1 0 0,1 0-1 0 0,0 1 0 0 0,1 1 1 0 0,0 1-1 0 0,1 0 0 0 0,0 1 1 0 0,2 1 0 0 0,-8 52-16 0 0,-12 5 84 0 0,-2 0 1 0 0,-2 0-1 0 0,-3 0 1 0 0,-9 38-69 0 0,-5 45 46 0 0,9-35-610 0 0,19-93-445 0 0,-3-3-1911 0 0,-1 1-6057 0 0,-2 1-2793 0 0</inkml:trace>
  <inkml:trace contextRef="#ctx0" brushRef="#br0" timeOffset="76259.421">12598 3955 10914 0 0,'0'0'2894'0'0,"0"0"-1041"0"0,0 0-389 0 0,0 0 10 0 0,0 0-115 0 0,0 0-282 0 0,0 0-375 0 0,0 0-228 0 0,0 0-61 0 0,0 0 36 0 0,0 0 19 0 0,0 0-33 0 0,-5 13-32 0 0,-46 106 690 0 0,32-16-398 0 0,26-96-2264 0 0,2-17-5947 0 0,-7 5 381 0 0,0-1-2812 0 0</inkml:trace>
  <inkml:trace contextRef="#ctx0" brushRef="#br0" timeOffset="76768.425">12620 3623 7642 0 0,'0'0'2746'0'0,"0"0"-327"0"0,0 0-165 0 0,0 0-230 0 0,0 0-349 0 0,0 0-377 0 0,0 0-384 0 0,0 0-189 0 0,0 0-115 0 0,0 0-56 0 0,0 0-15 0 0,0 0-27 0 0,0 0-43 0 0,-3-1-70 0 0,-11-4-39 0 0,11 4-80 0 0,3 1-59 0 0,0 0-36 0 0,0 0-64 0 0,0 0-60 0 0,0 0-27 0 0,0 0 0 0 0,0 0-24 0 0,0 0 22 0 0,0 0-2 0 0,0 0-32 0 0,0 0 7 0 0,0 0 14 0 0,0 0 13 0 0,-15 18 357 0 0,15-18-312 0 0,0 0 2 0 0,0 0 26 0 0,0 0 31 0 0,0 0 3 0 0,0 0 8 0 0,0 0 14 0 0,4-25 721 0 0,-5 17-169 0 0,-15 23-542 0 0,-52 36-124 0 0,97-87-15 0 0,-20 28-563 0 0,4-4-1882 0 0,-4 7-8209 0 0,-6 4-2251 0 0</inkml:trace>
  <inkml:trace contextRef="#ctx0" brushRef="#br0" timeOffset="82140.424">15562 3031 0 0 0,'0'0'335'0'0,"0"0"589"0"0,0 0 235 0 0,0 0 114 0 0,0 0 120 0 0,2-2 2 0 0,-1 2-1104 0 0,0-1 0 0 0,-1 1 0 0 0,1-1 0 0 0,0 1 1 0 0,-1-1-1 0 0,1 0 0 0 0,-1 1 0 0 0,1-1 0 0 0,-1 0 1 0 0,1 1-1 0 0,-1-1 0 0 0,1 0 0 0 0,-1 0 0 0 0,0 0 1 0 0,1 1-1 0 0,-1-1 0 0 0,0 0 0 0 0,1 0 0 0 0,-1 0 0 0 0,0 0 1 0 0,0 0-1 0 0,0 1 0 0 0,0-1 0 0 0,0 0 0 0 0,0 0 1 0 0,0 0-1 0 0,0 0 0 0 0,-1 0 0 0 0,1 1 0 0 0,0-1 0 0 0,0 0 1 0 0,-1 0-1 0 0,1 0 0 0 0,0 0 0 0 0,-1 0-291 0 0,-45-32 4664 0 0,34 23-4318 0 0,0 0 0 0 0,-1 1 1 0 0,0 1-1 0 0,0 0 0 0 0,-1 1 0 0 0,0 0 0 0 0,-1 1 1 0 0,1 1-1 0 0,-1 0 0 0 0,0 1 0 0 0,0 1 1 0 0,-7-1-347 0 0,-3-2 175 0 0,-116-27 680 0 0,-17 30-280 0 0,130 9-489 0 0,0 2 1 0 0,1 0 0 0 0,0 2-1 0 0,1 2 1 0 0,0 0 0 0 0,1 1-1 0 0,-5 5-86 0 0,-39 19 211 0 0,-71 63 147 0 0,125-86-305 0 0,0 0 1 0 0,1 2 0 0 0,1-1-1 0 0,0 2 1 0 0,1 0-1 0 0,1 0 1 0 0,1 1 0 0 0,0 1-1 0 0,1-1 1 0 0,1 1 0 0 0,1 1-1 0 0,1 0 1 0 0,0 0 0 0 0,-2 19-54 0 0,-17 148 326 0 0,25-17-34 0 0,4-156-258 0 0,0 1-1 0 0,1-1 0 0 0,0 0 0 0 0,1-1 0 0 0,1 1 0 0 0,0-1 1 0 0,1-1-1 0 0,0 1 0 0 0,1-1 0 0 0,7 7-33 0 0,-15-17 3 0 0,186 189 513 0 0,-170-176-475 0 0,1 0 0 0 0,0-2-1 0 0,1 0 1 0 0,0-1 0 0 0,1-1 0 0 0,1-1-1 0 0,-1-1 1 0 0,2 0 0 0 0,-1-2-41 0 0,102 30 196 0 0,-89-27-131 0 0,0-2-1 0 0,1 0 1 0 0,0-3 0 0 0,0-1-1 0 0,7-1-64 0 0,21 3 130 0 0,118-5 166 0 0,-103-20-131 0 0,140-70 28 0 0,-163 63-212 0 0,22-29 50 0 0,-25-10 58 0 0,-13 20-27 0 0,53-87-34 0 0,-83 120-22 0 0,-1 0 0 0 0,0-1 0 0 0,-1 1 0 0 0,-1-1 0 0 0,0-1 0 0 0,-1 1 0 0 0,0-1 0 0 0,-1 0 0 0 0,0 0 0 0 0,-1 0 0 0 0,-1-1 0 0 0,-1 1 0 0 0,0-1 0 0 0,0 0 0 0 0,-1 1 0 0 0,-2-11-6 0 0,-29-64 117 0 0,23 66-110 0 0,-1-1-1 0 0,-1 1 1 0 0,-1 1 0 0 0,0 0-1 0 0,-2 0 1 0 0,-1 1 0 0 0,-5-6-7 0 0,-23-24-4 0 0,-6-1 20 0 0,-8-10-12 0 0,47 52-6 0 0,3 4-2 0 0,1-1 0 0 0,-1 1 0 0 0,0 1 0 0 0,-1-1 0 0 0,1 1 0 0 0,-1 0 0 0 0,0 1 0 0 0,0-1-1 0 0,-1 1 1 0 0,1 1 0 0 0,-1 0 0 0 0,0 0 0 0 0,-7-2 4 0 0,-121-36-100 0 0,106 34-12 0 0,0-2 0 0 0,0 0 0 0 0,1-2 0 0 0,0-1 0 0 0,-15-10 112 0 0,2-27-1192 0 0,26 23-2171 0 0,-5 6-5990 0 0,17 19-3081 0 0</inkml:trace>
  <inkml:trace contextRef="#ctx0" brushRef="#br0" timeOffset="82901.739">14929 3233 1104 0 0,'0'0'2339'0'0,"0"0"-29"0"0,0 0 96 0 0,0 0 71 0 0,0 0-90 0 0,0 0-400 0 0,0 0-495 0 0,0 0-397 0 0,0 0-329 0 0,0 0-137 0 0,0 0-37 0 0,0 0-16 0 0,-7 2 14 0 0,-40 22 1656 0 0,45-17 3269 0 0,2-6-5493 0 0,0 1-5 0 0,0-1-2 0 0,0-1-9 0 0,0 0-14 0 0,0 0-14 0 0,0 0-9 0 0,0 0-1 0 0,0 0 1 0 0,0 0-3 0 0,0 0-46 0 0,0 0-66 0 0,0 0-102 0 0,0 0-156 0 0,14 0-6161 0 0,-10 0 1416 0 0,0 0-7191 0 0</inkml:trace>
  <inkml:trace contextRef="#ctx0" brushRef="#br0" timeOffset="83505.939">15481 3299 11434 0 0,'0'0'3057'0'0,"0"0"-1293"0"0,0 0-482 0 0,0 0-26 0 0,0 0-27 0 0,0 0-125 0 0,0 0-171 0 0,0 0-154 0 0,0 0-133 0 0,0 0-113 0 0,0 0-114 0 0,0 0-103 0 0,0 0-83 0 0,-16 10-59 0 0,-48 30-14 0 0,46-20 233 0 0,18-20-370 0 0,0 0-3 0 0,0 0 1 0 0,25 0 681 0 0,29-21 235 0 0,-146 38 285 0 0,83-16-2212 0 0,24-9 773 0 0,25-10 277 0 0,-7 10-127 0 0,-34 8-494 0 0,-4 0-13578 0 0,2 0 1928 0 0</inkml:trace>
  <inkml:trace contextRef="#ctx0" brushRef="#br0" timeOffset="84407.423">14908 3266 0 0 0,'-27'-14'1370'0'0,"28"11"12355"0"0,3-2-6972 0 0,3-1-4899 0 0,16-11-4848 0 0,-17 12 4811 0 0,-3 2 961 0 0,-30 19-2620 0 0,6 6-64 0 0,21-22-106 0 0,0 0-26 0 0,0 0 6 0 0,0 0-13 0 0,0 0-14 0 0,0 0-34 0 0,0 0-98 0 0,0 0-150 0 0,0 0-254 0 0,0 0-518 0 0,0 0-1240 0 0,0 0-3534 0 0,2 0-5788 0 0</inkml:trace>
  <inkml:trace contextRef="#ctx0" brushRef="#br0" timeOffset="85046.558">14689 3752 0 0 0,'0'0'1042'0'0,"0"0"131"0"0,0 0 211 0 0,0 0 327 0 0,0 0 258 0 0,0 0 75 0 0,0 0-125 0 0,0 0-242 0 0,0 0-196 0 0,0 0-188 0 0,0 0-141 0 0,0 0-101 0 0,-1-6-112 0 0,-2-18-95 0 0,2 17-51 0 0,1 7-72 0 0,0 0-104 0 0,0 20 3957 0 0,3-9-4412 0 0,1-1 0 0 0,1 1 0 0 0,0-1 0 0 0,0 0 0 0 0,1 0 0 0 0,0 0 0 0 0,1-1 0 0 0,0 0 0 0 0,0-1 0 0 0,1 1 0 0 0,0-1 0 0 0,0-1 0 0 0,1 1 0 0 0,0-2 0 0 0,1 1 0 0 0,-1-1 0 0 0,6 2-162 0 0,0 3 91 0 0,1 0-1 0 0,0-1 0 0 0,0-1 0 0 0,1 0 1 0 0,0-1-1 0 0,0-1 0 0 0,1-1 0 0 0,0-1 1 0 0,0 0-1 0 0,0-1 0 0 0,1-1 1 0 0,0-1-1 0 0,4 0-90 0 0,-15-2 29 0 0,2 2 19 0 0,0-1 0 0 0,0-1 0 0 0,0 1 0 0 0,0-2 0 0 0,0 1 0 0 0,0-2 0 0 0,0 1 0 0 0,0-1 0 0 0,0-1 0 0 0,0 1 0 0 0,-1-2 0 0 0,1 1-1 0 0,-1-2 1 0 0,0 1 0 0 0,0-1 0 0 0,-1 0 0 0 0,1-1 0 0 0,-1 0 0 0 0,0 0 0 0 0,-1-1 0 0 0,2-1-48 0 0,-4 1 35 0 0,0 0-1 0 0,-1-1 1 0 0,1 1-1 0 0,-1-1 1 0 0,-1 0 0 0 0,1 0-1 0 0,-2 0 1 0 0,1-1-1 0 0,-1 1 1 0 0,0-1 0 0 0,-1 1-1 0 0,0-1 1 0 0,0 0-1 0 0,-1 0 1 0 0,0 1 0 0 0,0-1-1 0 0,-2-6-34 0 0,-15-10 220 0 0,15 24-5915 0 0,5 4-6107 0 0,-2-3-577 0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10:16.82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60 880 0 0,'0'0'1018'0'0,"0"0"-490"0"0,0 0-349 0 0,0 0-263 0 0,0 0-60 0 0,0 0 125 0 0,0 0 211 0 0,0 0 212 0 0,0 0 156 0 0,0 0 112 0 0,0 0 96 0 0,21-5 45 0 0,67-17-43 0 0,35 5 2408 0 0,-24 7-1092 0 0,1 4 1 0 0,73 7-2087 0 0,-73 0 182 0 0,197 27 32 0 0,69-19 765 0 0,44-18-979 0 0,-191-1 664 0 0,469 10 253 0 0,-123 37 766 0 0,-326-16-1242 0 0,196 6 28 0 0,-135-20 17 0 0,495-4 117 0 0,-230-24 480 0 0,124 32-695 0 0,233-4-114 0 0,-350-25-52 0 0,334 10 565 0 0,-56-6-278 0 0,-362 6-269 0 0,403 8 567 0 0,-367 23-554 0 0,-98 6 309 0 0,-328-26-542 0 0,-98-3-120 0 0,0 0-54 0 0,0 0-35 0 0,0 0-51 0 0,0 0-55 0 0,0 0-53 0 0,0 0-72 0 0,0 0-99 0 0,0 0-141 0 0,0 0-185 0 0,0 0-157 0 0,5 15-9461 0 0,-1-11 27 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10:19.37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56 0 0 0,'0'0'103'0'0,"0"0"-175"0"0,0 0 82 0 0,0 0 273 0 0,0 0 401 0 0,10-7 182 0 0,31-20 27 0 0,15 13 2453 0 0,-38 14-2365 0 0,272-8 4868 0 0,-204 9-5184 0 0,359 25 1412 0 0,431 21-237 0 0,-108-32-1094 0 0,969-11 427 0 0,-1374-6-1126 0 0,641 15 40 0 0,-141 1 119 0 0,-491-10-196 0 0,-12-1 40 0 0,-225-10-26 0 0,69-3-6 0 0,90 10-18 0 0,243 36 60 0 0,159-39-42 0 0,-287-12 8 0 0,132 0-2 0 0,977 4 6 0 0,-1026 15-59 0 0,362 7-22 0 0,-22-14 73 0 0,96-23-85 0 0,-25 22-2 0 0,-243-29 110 0 0,-7 11-17 0 0,361 28-35 0 0,-386 13 41 0 0,-139 4-104 0 0,321 6 98 0 0,-285-44 12 0 0,509-14-104 0 0,-364 58-10 0 0,-552-27-54 0 0,-23 0-460 0 0,0-4-1 0 0,0-4 1 0 0,8-5 588 0 0,11-4-4059 0 0,-40 12-5217 0 0,-57 3 4686 0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10:21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1 184 120 0 0,'0'0'863'0'0,"0"0"-314"0"0,0 0-127 0 0,0 0 102 0 0,0 0 129 0 0,0 0 95 0 0,0 0 2 0 0,35-9-61 0 0,114-32-59 0 0,13 18 1330 0 0,277 6 2430 0 0,221 42-2781 0 0,12-13-560 0 0,-444-14-708 0 0,-172 2-287 0 0,1242-26 1080 0 0,-677-29-311 0 0,145 15-394 0 0,-17 40-469 0 0,393 25 89 0 0,-755-36 7 0 0,311 8-106 0 0,-351 24 47 0 0,-82-5 4 0 0,228 18-282 0 0,-5 9-226 0 0,-195-17 269 0 0,381-20 398 0 0,462 2-456 0 0,-321 11 473 0 0,31-41-262 0 0,-100 14 190 0 0,-380 0-224 0 0,263 2 121 0 0,-126-13 68 0 0,226-28-58 0 0,-165 19-13 0 0,20 25 1 0 0,-372 4 11 0 0,117-27 339 0 0,181 0-258 0 0,223 34-33 0 0,-518 6 43 0 0,681 27 716 0 0,-358-56 176 0 0,97 40-745 0 0,-473-16 10 0 0,0-2 389 0 0,66 8-288 0 0,-129-12-1361 0 0,-77 7-3611 0 0,-13 2-3979 0 0,-8-8 2104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6:10:23.9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1 174 0 0 0,'0'0'219'0'0,"0"0"221"0"0,0 0 128 0 0,34-7 28 0 0,110-21 4 0 0,-62 13 1270 0 0,0 4 0 0 0,1 3 0 0 0,1 4 0 0 0,20 3-1870 0 0,892 1 6022 0 0,-380-11-4571 0 0,-188 8-1034 0 0,144-8-275 0 0,121 17-173 0 0,50-5 49 0 0,-117 13 5 0 0,-232 1-32 0 0,-7-11 56 0 0,207 3-282 0 0,-285-31 303 0 0,150-17 6 0 0,-184 30-5 0 0,555-16 289 0 0,-46 12 301 0 0,-584 16-100 0 0,164-5 288 0 0,-307 11-790 0 0,-56-7-38 0 0,-1 0 30 0 0,0 0 35 0 0,0 0 19 0 0,0 0 7 0 0,0 0 5 0 0,0 0 5 0 0,0 0-8 0 0,0 0 32 0 0,0 0-13 0 0,0 0-14 0 0,0 0 3 0 0,0 0-22 0 0,0 0-25 0 0,0 0-13 0 0,0 0-1 0 0,0 0-19 0 0,0 0-26 0 0,0 0-18 0 0,0 0 14 0 0,0 0-24 0 0,0 0 6 0 0,0 0 10 0 0,0 0-16 0 0,0 0-12 0 0,0 0-9 0 0,0 0 28 0 0,0 0-10 0 0,0 0 0 0 0,0 0-1 0 0,0 0-3 0 0,0 0 8 0 0,0 0 14 0 0,0 0-8 0 0,0 0-7 0 0,0 0-2 0 0,0 0-2 0 0,0 0-6 0 0,0 0-5 0 0,0 0 1 0 0,0 0 0 0 0,0 0 31 0 0,0 0-3 0 0,0 0 10 0 0,0 0-4 0 0,0 0-18 0 0,0 0 1 0 0,0 0 11 0 0,0 0-33 0 0,0 0-3 0 0,0 0-36 0 0,0 0-36 0 0,0 0-10 0 0,0 0-79 0 0,0 0-109 0 0,-1 13-1919 0 0,1 1 166 0 0,1-4-2805 0 0,0-2-2583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4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4745 0 0,'0'0'2977'0'0,"0"0"-1154"0"0,0 0-384 0 0,0 0 106 0 0,0 0 102 0 0,0 0-106 0 0,0 0-305 0 0,0 0-372 0 0,0 0-294 0 0,0 0-120 0 0,0 0 121 0 0,2 7 85 0 0,7 219 2197 0 0,-27-185-3023 0 0,9-37-3919 0 0,-2-2-4168 0 0,9-2-2144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4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11939 0 0,'0'0'1721'0'0,"0"0"-440"0"0,0 0-240 0 0,0 0-110 0 0,0 0-152 0 0,0 0-192 0 0,0 0-215 0 0,0 0-184 0 0,0 0-88 0 0,0 0-22 0 0,0 0-14 0 0,0 0-29 0 0,6-2-84 0 0,17-2-99 0 0,9 11-1929 0 0,-22-2-5042 0 0,-5-4-2604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12171 0 0,'0'0'1531'0'0,"0"0"-429"0"0,0 0-35 0 0,0 0 168 0 0,0 0 75 0 0,0 0-106 0 0,0 0-212 0 0,0 0-185 0 0,0 0-103 0 0,0 0-31 0 0,0 0-60 0 0,0 0-92 0 0,0 0-39 0 0,3 15-45 0 0,22 117 956 0 0,-1 63-391 0 0,-18-104-851 0 0,-3 0-1 0 0,-5 0 0 0 0,-9 55-150 0 0,4-64-433 0 0,-19-82-6486 0 0,19-1 4042 0 0,3-2-2536 0 0,0 0-5488 0 0</inkml:trace>
  <inkml:trace contextRef="#ctx0" brushRef="#br0" timeOffset="270.094">1 494 9530 0 0,'0'0'2314'0'0,"0"0"-1045"0"0,0 0-294 0 0,0 0 272 0 0,0 0 262 0 0,0 0-24 0 0,0 0-219 0 0,0 0-238 0 0,0 0-176 0 0,0 0-108 0 0,32-2-67 0 0,99-6-79 0 0,50-18 1151 0 0,-122 14-1813 0 0,27-5 19 0 0,-27 12-7300 0 0,-54 5 741 0 0,-2 0-4581 0 0</inkml:trace>
  <inkml:trace contextRef="#ctx0" brushRef="#br0" timeOffset="651.564">542 612 0 0 0,'0'0'1094'0'0,"0"0"626"0"0,0 0 427 0 0,0 0 206 0 0,0 0-60 0 0,0 0-204 0 0,0 0-273 0 0,0 0-225 0 0,0 0-208 0 0,0 0-180 0 0,34 3-171 0 0,103 8-182 0 0,-70-22 209 0 0,-57 4-797 0 0,-3 5-100 0 0,0 0-1 0 0,0-1 1 0 0,-1 0-1 0 0,0 0 1 0 0,1-1-1 0 0,-1 1 1 0 0,0-2-1 0 0,-1 1 1 0 0,1 0-1 0 0,-1-1 1 0 0,0 0-1 0 0,0-1 1 0 0,0 1-1 0 0,-1-1 1 0 0,0 1-1 0 0,0-2 0 0 0,0 1 1 0 0,-1 0-1 0 0,0 0 1 0 0,0-1-1 0 0,-1 0 1 0 0,0 0-1 0 0,0 0 1 0 0,0 1-1 0 0,-1-2 1 0 0,0 1-162 0 0,-3 3 12 0 0,0 1 0 0 0,-1-1 1 0 0,0 1-1 0 0,1 0 0 0 0,-1 1 0 0 0,0-1 1 0 0,-1 0-1 0 0,1 1 0 0 0,0-1 0 0 0,-1 1 1 0 0,1 0-1 0 0,-1 0 0 0 0,0 1 1 0 0,1-1-1 0 0,-1 1 0 0 0,0-1 0 0 0,0 1 1 0 0,0 1-1 0 0,0-1 0 0 0,0 0 1 0 0,0 1-1 0 0,0 0 0 0 0,-1 0 0 0 0,1 0 1 0 0,0 1-1 0 0,0-1 0 0 0,0 1 1 0 0,0 0-1 0 0,-2 1-12 0 0,-6-1-12 0 0,0 1 1 0 0,-1 0 0 0 0,2 1-1 0 0,-1 1 1 0 0,0 0 0 0 0,1 0-1 0 0,-1 1 1 0 0,1 0 0 0 0,1 1-1 0 0,-1 1 1 0 0,1-1-1 0 0,0 2 1 0 0,0-1 0 0 0,1 2-1 0 0,0-1 1 0 0,1 1 0 0 0,-1 0-1 0 0,2 1 1 0 0,0 0 0 0 0,0 0-1 0 0,0 0 1 0 0,1 1 0 0 0,1 0-1 0 0,0 1 1 0 0,0-1-1 0 0,2 1 1 0 0,-1-1 0 0 0,1 1-1 0 0,1 0 1 0 0,0 1 0 0 0,0 0 11 0 0,2-8-9 0 0,-1 0 1 0 0,1 1 0 0 0,0-1-1 0 0,0 0 1 0 0,0 1 0 0 0,1-1-1 0 0,0 0 1 0 0,0 0 0 0 0,0 1-1 0 0,1-1 1 0 0,0 0 0 0 0,0 0-1 0 0,0 0 1 0 0,0-1 0 0 0,1 1 0 0 0,0 0-1 0 0,0-1 1 0 0,0 0 0 0 0,0 0-1 0 0,1 0 1 0 0,0 0 0 0 0,0 0-1 0 0,0-1 1 0 0,0 1 0 0 0,0-1-1 0 0,1 0 1 0 0,-1-1 0 0 0,1 1-1 0 0,1 0 9 0 0,114 25-192 0 0,-65-28-2254 0 0,-18-7-2806 0 0,-3-6-4237 0 0,-22 5 2015 0 0</inkml:trace>
  <inkml:trace contextRef="#ctx0" brushRef="#br0" timeOffset="1225.033">1012 789 3753 0 0,'0'0'1766'0'0,"0"0"-458"0"0,0 0 56 0 0,0 0 220 0 0,0 0 45 0 0,0 0-118 0 0,0 0-167 0 0,0 0-96 0 0,0 0 7 0 0,0 0 92 0 0,0 0 12 0 0,0 0-87 0 0,0 0-149 0 0,9-4-210 0 0,50-30 321 0 0,108-185 1094 0 0,-128 182-2115 0 0,-38 36-245 0 0,0 1-5 0 0,-1 19-119 0 0,-15 113 313 0 0,16-129-156 0 0,1-1 0 0 0,0 0 0 0 0,-1 1 0 0 0,1-1 0 0 0,0 0 0 0 0,0 0 0 0 0,0 0 0 0 0,0-1 1 0 0,0 1-1 0 0,1 0 0 0 0,-1-1 0 0 0,1 0 0 0 0,-1 1 0 0 0,1-1 0 0 0,-1 0 0 0 0,1 0 0 0 0,0 0 0 0 0,-1-1 0 0 0,1 1 0 0 0,0 0 0 0 0,0-1 0 0 0,-1 0 0 0 0,1 0 0 0 0,0 0 0 0 0,0 0 1 0 0,0 0-1 0 0,-1-1 0 0 0,1 1 0 0 0,0-1 0 0 0,0 0 0 0 0,-1 1 0 0 0,1-1 0 0 0,-1 0 0 0 0,3-2-1 0 0,21-6 26 0 0,-1-2 0 0 0,0-1-1 0 0,-1-1 1 0 0,-1-1 0 0 0,0-1 0 0 0,0-1 0 0 0,1-3-26 0 0,80-51 56 0 0,-70 51-6 0 0,-32 49-70 0 0,-26 98 232 0 0,23-118-223 0 0,2 12-43 0 0,8-17-572 0 0,18-18-5051 0 0,-17 4-5024 0 0,-5 6 772 0 0</inkml:trace>
  <inkml:trace contextRef="#ctx0" brushRef="#br0" timeOffset="1687.402">2146 402 3897 0 0,'0'0'4302'0'0,"0"0"-1833"0"0,0 0-680 0 0,0 0-34 0 0,0 0-156 0 0,0 0-249 0 0,0 0-192 0 0,0 0-201 0 0,0 0-145 0 0,0 0-92 0 0,0 0-97 0 0,0 0-53 0 0,0 0-64 0 0,-12 6-57 0 0,-54 29 312 0 0,47-23-203 0 0,15-11-535 0 0,1 0-1 0 0,-1 1 1 0 0,0-1 0 0 0,1 1 0 0 0,-1 0 0 0 0,1 0 0 0 0,-1 1 0 0 0,1-1 0 0 0,0 0 0 0 0,0 1 0 0 0,0 0 0 0 0,0 0 0 0 0,1 0 0 0 0,-1 0 0 0 0,1 0 0 0 0,0 1 0 0 0,0-1 0 0 0,0 1 0 0 0,0-1 0 0 0,1 1 0 0 0,-1 0 0 0 0,1 0 0 0 0,0-1 0 0 0,0 1 0 0 0,0 0 0 0 0,1 0 0 0 0,-1 2-23 0 0,4-1 32 0 0,1-1 0 0 0,-1 0 1 0 0,1 0-1 0 0,0-1 1 0 0,0 1-1 0 0,0-1 0 0 0,0 0 1 0 0,0 0-1 0 0,1 0 0 0 0,0-1 1 0 0,-1 1-1 0 0,1-1 1 0 0,0 0-1 0 0,1 0-32 0 0,-1 0 47 0 0,1 1 43 0 0,0 1 1 0 0,-1 0-1 0 0,1 0 1 0 0,-1 0-1 0 0,0 1 1 0 0,0-1-1 0 0,0 1 1 0 0,-1 1-1 0 0,1-1 1 0 0,-1 0-1 0 0,-1 1 1 0 0,1 0 0 0 0,-1 0-1 0 0,0 0 1 0 0,0 1-1 0 0,-1-1 1 0 0,1 0-1 0 0,-2 1 1 0 0,1 0-1 0 0,-1-1 1 0 0,0 1-1 0 0,0 0 1 0 0,-1 0-1 0 0,1 0-90 0 0,-1-6 14 0 0,0 3 29 0 0,1-1 1 0 0,-1 1-1 0 0,0 0 1 0 0,0-1-1 0 0,0 1 1 0 0,0-1-1 0 0,-1 1 1 0 0,1-1-1 0 0,-1 1 0 0 0,0-1 1 0 0,0 1-1 0 0,0-1 1 0 0,0 1-1 0 0,-1-1 1 0 0,1 0-1 0 0,-1 0 1 0 0,0 0-1 0 0,0 0 1 0 0,0 0-1 0 0,-1 0 0 0 0,1-1 1 0 0,-1 1-1 0 0,1-1 1 0 0,-1 1-1 0 0,0-1 1 0 0,0 0-1 0 0,0 0-43 0 0,-2 2-31 0 0,-1-1-1 0 0,1-1 1 0 0,-1 1 0 0 0,0-1-1 0 0,1 0 1 0 0,-1 0 0 0 0,0 0-1 0 0,-1-1 1 0 0,1 0 0 0 0,0 0-1 0 0,0-1 1 0 0,0 1 0 0 0,0-2-1 0 0,-1 1 1 0 0,1 0 0 0 0,0-1-1 0 0,0 0 1 0 0,0-1 0 0 0,0 1-1 0 0,0-1 1 0 0,0-1 0 0 0,0 1-1 0 0,1-1 1 0 0,-1 0 0 0 0,1 0-1 0 0,0 0 1 0 0,0-1 0 0 0,-4-2 31 0 0,-1-16-2885 0 0,7 14-431 0 0,2 1-3443 0 0,0-1-5725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22 0 0 0,'0'0'947'0'0,"0"0"769"0"0,0 0 143 0 0,0 0-88 0 0,0 0-96 0 0,0 0-36 0 0,0 0-53 0 0,0 0-71 0 0,7-3-127 0 0,21-9-146 0 0,-21 9-118 0 0,-7 3-116 0 0,0 0-109 0 0,0 0-175 0 0,-38-3 1558 0 0,-143 75-693 0 0,124-39-769 0 0,56-31-782 0 0,1 1 0 0 0,-1-1 0 0 0,1 0-1 0 0,0 1 1 0 0,0-1 0 0 0,0 0 0 0 0,0 1 0 0 0,0-1 0 0 0,1 0 0 0 0,-1 0 0 0 0,1 1 0 0 0,0-1 0 0 0,-1 0 0 0 0,1 0 0 0 0,0 0 0 0 0,0 0 0 0 0,0 0 0 0 0,0 0 0 0 0,1 0-1 0 0,-1 0 1 0 0,1 0 0 0 0,-1 0 0 0 0,1-1 0 0 0,-1 1 0 0 0,1-1 0 0 0,0 1 0 0 0,0-1 0 0 0,0 0 0 0 0,0 1 0 0 0,0-1 0 0 0,1 0-38 0 0,10 11 149 0 0,69 58 246 0 0,97 64 296 0 0,-176-130-644 0 0,1 1 1 0 0,-1 1-1 0 0,0-1 0 0 0,0 0 1 0 0,-1 1-1 0 0,1-1 0 0 0,-1 1 1 0 0,-1 0-1 0 0,1 0 1 0 0,-1 0-1 0 0,0 0 0 0 0,0 0 1 0 0,-1 0-1 0 0,1 0 0 0 0,-1 0 1 0 0,-1 0-1 0 0,1 0 1 0 0,-1 0-1 0 0,0 0 0 0 0,-1 0 1 0 0,1 0-1 0 0,-1-1 0 0 0,0 1 1 0 0,-1 0-1 0 0,1-1 0 0 0,-1 0 1 0 0,0 1-1 0 0,0-1 1 0 0,-1 0-1 0 0,0-1 0 0 0,-1 2-47 0 0,-1 3 32 0 0,-1-1 0 0 0,0 0 0 0 0,-1-1-1 0 0,1 1 1 0 0,-1-2 0 0 0,-1 1 0 0 0,1-1 0 0 0,-1 0-1 0 0,0-1 1 0 0,0 0 0 0 0,-1 0 0 0 0,0-1 0 0 0,0-1-1 0 0,0 1 1 0 0,0-1 0 0 0,0-1 0 0 0,0 0 0 0 0,-1-1-1 0 0,0 0-31 0 0,1 1 21 0 0,-1-1-1 0 0,1 0 1 0 0,-1-1-1 0 0,1 0 1 0 0,0-1-1 0 0,-1 0 1 0 0,1-1-1 0 0,0 0 0 0 0,0 0 1 0 0,0-1-1 0 0,0 0 1 0 0,-9-5-21 0 0,19 7-113 0 0,-1-1-1 0 0,1 0 1 0 0,0 1 0 0 0,-1-1 0 0 0,1 1 0 0 0,0-1-1 0 0,0 1 1 0 0,0-1 0 0 0,0 1 0 0 0,0-1-1 0 0,0 0 1 0 0,1 1 0 0 0,-1-1 0 0 0,0 1 0 0 0,1-1-1 0 0,-1 1 1 0 0,1-1 0 0 0,-1 1 0 0 0,1-1 0 0 0,0 1-1 0 0,0 0 1 0 0,0-1 0 0 0,0 1 0 0 0,0 0 0 0 0,0 0-1 0 0,0 0 1 0 0,1-1 113 0 0,13-10-4564 0 0,-8 9-3148 0 0,-2-1-3780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7946 0 0,'0'0'2762'0'0,"0"0"-1868"0"0,0 0-555 0 0,0 0 432 0 0,0 0 641 0 0,0 0 461 0 0,0 0 82 0 0,0 0-347 0 0,0 0-498 0 0,0 0-374 0 0,0 0-199 0 0,0 0-82 0 0,-2 1-3 0 0,-3 3-269 0 0,0 0 0 0 0,0 1-1 0 0,1-1 1 0 0,-1 1 0 0 0,1 0 0 0 0,0 0-1 0 0,1 1 1 0 0,-1-1 0 0 0,1 1-1 0 0,0 0 1 0 0,1-1 0 0 0,-1 1 0 0 0,1 1-1 0 0,0-1 1 0 0,1 0 0 0 0,0 0-1 0 0,-1 1 1 0 0,2-1 0 0 0,-1 0 0 0 0,1 1-1 0 0,0-1 1 0 0,1 1 0 0 0,-1-1-1 0 0,1 1 1 0 0,1 3-183 0 0,-2-5 65 0 0,15 176 849 0 0,-28 175-383 0 0,6-213-491 0 0,7-142-58 0 0,0-1 21 0 0,0 0-39 0 0,0 0 19 0 0,0 0 19 0 0,0 0-18 0 0,0 0 11 0 0,-15-74-2642 0 0,11 39 606 0 0,-2-14-2400 0 0,3 16-4513 0 0,3 21-1844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1920 0 0,'0'0'1593'0'0,"0"0"-5"0"0,0 0 135 0 0,0 0 138 0 0,0 0-70 0 0,0 0-244 0 0,0 0-236 0 0,0 0-98 0 0,0 0 1 0 0,0 0 54 0 0,0 0-1 0 0,0 0-103 0 0,10 0-125 0 0,225-14 5144 0 0,-109 2-5174 0 0,-42 9-2036 0 0,-100 18-5139 0 0,10-8-3259 0 0,2-3-1648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9818 0 0,'0'0'1278'0'0,"0"0"-373"0"0,0 0 181 0 0,0 0 387 0 0,0 0 309 0 0,0 0-7 0 0,0 0-262 0 0,0 0-392 0 0,0 0-349 0 0,0 0-220 0 0,0 0-146 0 0,0 0-89 0 0,0 0-78 0 0,10 30-56 0 0,27 88-53 0 0,-26-85 13 0 0,-13-39-586 0 0,1 1-280 0 0,-4-8-2343 0 0,-2-3-5539 0 0,5 8-2051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1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622 257,'-5'0,"1"0,-1 0,1 1,-1-1,1 1,0 0,-1 0,1 1,0-1,0 1,0 0,0 0,0 0,0 1,0-1,1 1,-1 0,1 0,0 0,0 0,0 1,0-1,1 1,0 0,-1-1,1 1,0 0,1 1,-1-1,1 0,0 0,0 1,0 1,-2 12,1 1,1 0,0 0,2 0,0 0,1 0,3 6,5 52,-2 1,-4 0,-4 0,-2 0,-7 23,0-7,-23 115,14-251,12 15,1 2</inkml:trace>
  <inkml:trace contextRef="#ctx0" brushRef="#br0" timeOffset="270.584">1 285,'351'-99,"180"-49,-529 148,29-10,0 2,1 2,0 0,0 2,0 2,1 1,-31 1,1 0,-1 0,0 0,0 1,1-1,-1 1,0-1,0 1,0 0,0 0,0 0,0 0,0 0,0 0,0 1,0-1,0 1,-1-1,1 1,-1-1,1 1,-1 0,0 0,0 0,0 0,0 0,1 1,3 15</inkml:trace>
  <inkml:trace contextRef="#ctx0" brushRef="#br0" timeOffset="618.443">1215 596,'-43'50,"2"2,2 2,3 2,-16 35,47-81,0 0,1 0,0 0,1 0,0 1,1 0,0-1,0 1,2 0,-1 1,1-8,0 0,1 0,-1-1,1 1,0 0,0-1,0 1,0-1,1 1,-1-1,1 0,0 1,0-1,0 0,1 0,-1 0,1-1,-1 1,1-1,0 1,0-1,0 0,0 0,0 0,1 0,-1-1,1 1,-1-1,1 0,0 0,4 1,1 0,0-1,-1 0,1 0,0-1,0 0,0 0,-1-1,1-1,0 1,0-1,-1-1,0 0,1 0,-1 0,0-1,0 0,-1-1,1 0,-1 0,4-4,8-8,-1 0,0-1,-1-1,-1-1,-1 0,-1-1,-1-1,-4 7,-1 0,-1 0,-1-1,0 0,-1 0,-1 0,0-1,-1 1,-1-1,-1 0,0-1,-1 13,0-1,0 0,0 0,-1 1,0-1,0 0,0 1,-1-1,0 1,0-1,0 1,0 0,-1 0,0 0,0 0,-1 0,1 1,-1-1,0 1,0 0,-1 0,1 1,-1-1,1 1,-1 0,0 0,-1 1,1-1,0 1,-1 0,1 1,-1-1,-2 1,-2 0,1 1,-1 0,0 0,1 1,-1 0,1 1,-1 0,1 1,0 0,0 0,0 1,0 0,0 1,1-1,0 2,0-1,0 1,1 1,0-1,0 1,1 0,-1 1,-11 15</inkml:trace>
  <inkml:trace contextRef="#ctx0" brushRef="#br0" timeOffset="1047.754">1835 624,'-33'52,"1"2,3 1,3 1,-2 10,2 43,25-107,1 1,0 0,0 0,1 0,-1 0,1 0,-1-1,1 1,0 0,0 0,0-1,0 1,1-1,-1 1,1-1,-1 1,1-1,0 0,0 0,0 0,0 0,0 0,1 0,-1-1,0 1,1-1,-1 1,1-1,0 0,-1 0,1 0,0 0,0-1,0 1,2-1,5 1,0 0,1-1,-1 0,0-1,1 0,-1-1,0 0,0 0,0-1,0-1,-1 1,1-2,-1 1,0-1,0-1,0 1,6-7,5-5,-1 0,-1-1,-1-1,0-1,-1 0,8-15,1-1,-1-1,-2-1,-2-1,-1 0,-2-2,-2 0,-2 0,-1-2,-2 1,-3-1,-1-1,-2 1,-2-1,-1 0,-3-2,0 35,0 0,-1 0,0 0,-1 0,0 0,0 1,-1 0,-1 0,0 0,0 1,-1-1,4 6,0 1,0 0,0-1,0 1,0 1,-1-1,1 0,-1 1,0 0,0 0,0 0,0 0,0 1,0-1,-1 1,1 0,0 1,-1-1,1 1,-1-1,1 1,-1 1,1-1,0 1,-1-1,1 1,0 0,0 1,-2 0,-14 8,2 2,0 0,0 1,1 0,0 1,1 2,1-1,1 2,0 0,1 0,1 1,1 1,-8 16,8-18,0 0,2 1,0 1,0-1,2 2,1-1,0 1,1 0,1 0,1 0,1 0,1 1,1-1,0 1,2-1,0 0,1 1,1-1,1 0,1-1,1 1,0-1,2-1,6 12,-7-21,0 1,0-1,1-1,0 0,1 0,0-1,0 0,1 0,0-1,0-1,0 0,0-1,1 0,0 0,0-1,11 1,6 0,0-2,0-1,0-1,0-1,-1-2,20-3,-7-2</inkml:trace>
  <inkml:trace contextRef="#ctx0" brushRef="#br0" timeOffset="1947.504">2794 511,'-53'31,"1"2,2 3,1 1,2 3,-4 7,-50 66,98-109,1 0,-1 0,1 1,0-1,1 1,-1-1,1 1,0 0,0 0,0-1,1 1,-1 0,1 0,0 0,1 0,-1-1,1 1,0 0,0 0,0-1,1 1,0-1,0 1,0-1,0 0,1 0,0 0,-1 0,2 0,-1 0,0 0,1-1,0 0,-1 1,1-1,1-1,-1 1,0-1,1 1,-1-1,1 0,-1-1,1 1,0-1,0 0,0 0,0-1,0 1,0-1,0 0,0-1,0 1,0-1,-1 0,4 0,112-55,-81 24,-1-1,-2-2,-2-1,-1-2,9-15,24-27,-49 67,-15 26,-15 28,-1-9,9-21,0-1,0 0,1 1,0 0,0 0,1 0,1 1,0-1,1 1,0-1,1 1,0-1,0 1,2 4,-1-13,0-1,-1 1,1-1,1 1,-1-1,0 0,0 1,1-1,0 0,-1 0,1 0,0 0,0 0,0-1,0 1,0 0,0-1,1 1,-1-1,0 0,1 0,-1 0,1 0,-1 0,1-1,0 1,-1-1,1 0,0 0,-1 1,1-2,0 1,-1 0,1 0,0-1,86-40,-57 12,-1-1,-2-1,-2-2,0 0,-3-2,0-1,6-17,-15 29,11-10,-28 58,-5-6,-4 9,1 0,1 0,2 1,0 0,2 0,1 1,2-1,0 12,2-35,0 0,1 0,-1 0,1 0,0 0,0 0,1 0,-1 0,1-1,0 1,1-1,-1 1,1-1,-1 0,1 0,1 0,-1-1,0 1,1-1,0 1,0-1,0 0,0-1,0 1,1-1,-1 0,1 0,0 0,-1 0,1-1,0 0,0 0,0 0,0-1,0 0,0 1,0-2,0 1,0-1,0 1,0-1,-1-1,1 1,0-1,0 0,-1 0,1 0,15-13,-1 0,0-1,-1-1,-1 0,-1-1,0-1,-1-1,-1 0,-1-1,-1-1,-1 1,-1-2,-1 0,-1 0,3-12,53-110,-64 143,0 1,0 0,0 0,0 0,0 0,0 0,0-1,1 1,-1 0,0 0,1 0,-1 0,1 0,-1 0,1 0,0 0,-1 0,1 0,0 0,0 1,-1-1,1 0,0 0,0 1,0-1,0 1,0-1,0 1,0-1,0 1,0-1,0 1,1 0,-1 0,0-1,0 1,0 0,0 0,0 0,1 0,-1 1,0-1,0 0,0 0,0 1,0-1,0 0,0 1,0-1,0 1,0 0,0-1,0 1,0 0,0 0,6 136,-21 342,3-282,5-59,-7-1,-9 26,14-120,-2-1,-1-1,-3 0,-1 0,-2-1,-1-1,-3-1,0-1,-5 2,22-32,1-1,-2 1,1-1,0 0,-1-1,0 1,-1-1,1 0,-1 0,0 0,0-1,0 0,-1 0,1-1,-1 0,0 0,0-1,0 1,0-1,-1-1,1 0,-4 1,8-4,0 0,1-1,-1 1,0 0,1-1,-1 0,1 1,0-1,0 0,0 0,0-1,0 1,1 0,-1-1,1 1,0 0,0-1,0 1,1-1,-1 0,1 1,0-1,0 0,0 1,0-1,1 1,0-2,-1-1,0-47,3 0,2 1,2 0,3 0,2 0,2 2,2-1,14-27,23-38,4 2,70-102,-101 174,-4 10</inkml:trace>
  <inkml:trace contextRef="#ctx0" brushRef="#br0" timeOffset="8921.578">311 1612,'51'-10,"0"3,1 1,44 2,27-2,811-74,-322 33,242 8,-353 11,-101 29,-323-7,-60 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13251 0 0,'0'0'328'0'0,"0"0"-552"0"0,0 0-136 0 0,0 0 40 0 0,0 0 24 0 0,0 0-224 0 0,0 0-825 0 0,0 0-2384 0 0,0 0-3056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10778 0 0,'0'0'1866'0'0,"0"0"-468"0"0,0 0 51 0 0,0 0 132 0 0,0 0-32 0 0,0 0-251 0 0,0 0-439 0 0,0 0-235 0 0,0 0-171 0 0,0 0-58 0 0,0 0-32 0 0,0 0-64 0 0,0 0-19 0 0,-20 3-54 0 0,-67 8-32 0 0,80-11-158 0 0,-1 2 0 0 0,1-1 1 0 0,-1 1-1 0 0,1 1 0 0 0,0-1 1 0 0,0 1-1 0 0,0 0 0 0 0,0 1 1 0 0,1-1-1 0 0,-1 1 0 0 0,1 1 1 0 0,0-1-1 0 0,-2 3-36 0 0,-11 7 78 0 0,10-8-53 0 0,0 0-1 0 0,1 0 1 0 0,-1 1-1 0 0,1 0 0 0 0,0 0 1 0 0,1 1-1 0 0,0 0 0 0 0,0 0 1 0 0,1 0-1 0 0,0 1 0 0 0,0 0 1 0 0,1 1-1 0 0,0-1 0 0 0,1 1 1 0 0,0 0-1 0 0,1 0 0 0 0,0 0 1 0 0,0 1-1 0 0,1-1 0 0 0,0 1 1 0 0,1-1-1 0 0,0 1 0 0 0,1 0 1 0 0,0 0-25 0 0,3-3 18 0 0,0-1 1 0 0,0 1 0 0 0,1-1 0 0 0,0 1-1 0 0,0-1 1 0 0,0 0 0 0 0,1-1-1 0 0,0 1 1 0 0,1-1 0 0 0,-1 0 0 0 0,1 0-1 0 0,0-1 1 0 0,1 0 0 0 0,-1 0 0 0 0,1 0-1 0 0,0-1 1 0 0,0 0 0 0 0,1 0-1 0 0,-1-1 1 0 0,1 0 0 0 0,0 0 0 0 0,0-1-1 0 0,1 0-18 0 0,13 2 139 0 0,-1 0 0 0 0,1-2 0 0 0,1-1 0 0 0,-1 0 0 0 0,0-2 0 0 0,18-2-139 0 0,-24 0 38 0 0,0 0-1 0 0,-1-1 1 0 0,1 0 0 0 0,-1-1 0 0 0,0-1 0 0 0,0-1-1 0 0,0 0 1 0 0,-1 0 0 0 0,11-9-38 0 0,12-41-2127 0 0,-30 35-2559 0 0,-3 3-4805 0 0,-2 10-556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14691 0 0,'0'0'870'0'0,"0"0"-346"0"0,0 0 45 0 0,0 0 355 0 0,0 0 387 0 0,0 0 204 0 0,0 0-84 0 0,0 0-296 0 0,0 0-292 0 0,0 0-195 0 0,0 0-108 0 0,0 0-80 0 0,3 33-79 0 0,11 103-45 0 0,0 140 716 0 0,-14 53-841 0 0,5-299-643 0 0,11-32-2609 0 0,10-37-3079 0 0,-13 17-1548 0 0,-7 10-2512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8546 0 0,'0'0'895'0'0,"0"0"50"0"0,0 0 266 0 0,0 0 259 0 0,0 0 151 0 0,0 0-87 0 0,0 0-239 0 0,-34 28-227 0 0,-104 90-169 0 0,59-32 508 0 0,34-11 38 0 0,44-72-1395 0 0,0-1 1 0 0,1 1 0 0 0,-1-1-1 0 0,0 1 1 0 0,1-1-1 0 0,0 1 1 0 0,-1 0-1 0 0,1-1 1 0 0,0 1-1 0 0,0-1 1 0 0,1 1-1 0 0,-1 0 1 0 0,1-1-1 0 0,-1 1 1 0 0,1-1-1 0 0,0 1 1 0 0,0-1-1 0 0,0 0 1 0 0,0 1 0 0 0,0-1-1 0 0,0 0 1 0 0,1 1-1 0 0,-1-1 1 0 0,1 0-1 0 0,0 0 1 0 0,-1 0-1 0 0,1-1 1 0 0,0 1-1 0 0,0 0 1 0 0,0-1-1 0 0,2 2-50 0 0,13 6 226 0 0,-1-1 0 0 0,1-1 0 0 0,0 0 0 0 0,1-1-1 0 0,-1-1 1 0 0,1-1 0 0 0,7 1-226 0 0,37 10 367 0 0,-54-12-313 0 0,0-2 16 0 0,1 0 0 0 0,0 1-1 0 0,-1 0 1 0 0,1 1 0 0 0,-1 0 0 0 0,0 0 0 0 0,0 1 0 0 0,0 0-1 0 0,-1 0 1 0 0,1 1 0 0 0,-1 0 0 0 0,0 0 0 0 0,0 1 0 0 0,-1 0-1 0 0,0 0 1 0 0,0 1 0 0 0,0-1 0 0 0,-1 1 0 0 0,0 1 0 0 0,4 5-71 0 0,-8-6 124 0 0,-1-7-145 0 0,0 1-1 0 0,0 0 1 0 0,-1 0 0 0 0,1-1 0 0 0,0 1-1 0 0,0 0 1 0 0,0 0 0 0 0,0 0-1 0 0,0-1 1 0 0,0 1 0 0 0,0 0 0 0 0,0 0-1 0 0,0-1 1 0 0,0 1 0 0 0,1 0 0 0 0,-1 0-1 0 0,0-1 1 0 0,1 1 0 0 0,-1 0-1 0 0,0 0 1 0 0,1-1 0 0 0,-1 1 0 0 0,0 0-1 0 0,1-1 1 0 0,-1 1 0 0 0,1-1-1 0 0,0 1 1 0 0,-1-1 0 0 0,1 1 0 0 0,-1-1-1 0 0,1 1 1 0 0,0-1 0 0 0,-1 1-1 0 0,1-1 1 0 0,0 0 0 0 0,0 1 0 0 0,-1-1-1 0 0,1 0 1 0 0,0 0 0 0 0,0 0-1 0 0,-1 1 1 0 0,1-1 0 0 0,0 0 0 0 0,0 0-1 0 0,-1 0 1 0 0,1 0 0 0 0,0 0-1 0 0,0 0 1 0 0,0-1 0 0 0,-1 1 0 0 0,1 0-1 0 0,0 0 1 0 0,0 0 0 0 0,-1-1-1 0 0,1 1 1 0 0,0 0 0 0 0,-1-1 0 0 0,1 1-1 0 0,0-1 1 0 0,-1 1 0 0 0,1-1 0 0 0,-1 1-1 0 0,1-1 1 0 0,0 1 0 0 0,-1-1-1 0 0,1 0 1 0 0,-1 1 0 0 0,0-1 0 0 0,1 0 22 0 0,10-10-1468 0 0,3-3-4930 0 0,-8 10-5365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9:5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15491 0 0,'0'0'1487'0'0,"0"0"-600"0"0,0 0-319 0 0,0 0 63 0 0,0 0 160 0 0,0 0 144 0 0,0 0 52 0 0,0 0-48 0 0,0 0-61 0 0,0 0-67 0 0,0 0-101 0 0,0 0-140 0 0,0 0-103 0 0,8 29-71 0 0,22 93-28 0 0,2 124 746 0 0,-24-152-885 0 0,33 217 114 0 0,-18-230-411 0 0,-22-81 27 0 0,0 0 0 0 0,0 0 0 0 0,0 0 1 0 0,0 0-1 0 0,0 0 0 0 0,0 0 0 0 0,-1-1 0 0 0,1 1 0 0 0,0 0 0 0 0,0-1 1 0 0,0 1-1 0 0,0-1 0 0 0,-1 1 0 0 0,1-1 0 0 0,0 1 0 0 0,0-1 0 0 0,-1 1 0 0 0,1-1 1 0 0,0 0-1 0 0,-1 0 0 0 0,1 1 0 0 0,-1-1 0 0 0,1 0 0 0 0,-1 0 0 0 0,1 1 1 0 0,-1-1-1 0 0,0 0 0 0 0,1 0 0 0 0,-1 0 0 0 0,0 0 0 0 0,1 0 0 0 0,-1 0 0 0 0,0 0 1 0 0,0 1-1 0 0,0-1 0 0 0,0 0 0 0 0,0 0 0 0 0,0 0 0 0 0,0 0 0 0 0,0 0 1 0 0,-1 0-1 0 0,1 0 0 0 0,0 0 0 0 0,-1 0 0 0 0,1 0 41 0 0,-3-58-3975 0 0,-9 21-6640 0 0,7 26-1154 0 0</inkml:trace>
  <inkml:trace contextRef="#ctx0" brushRef="#br0" timeOffset="169.656">1 431 11450 0 0,'0'0'1734'0'0,"0"0"-840"0"0,0 0-142 0 0,0 0 284 0 0,0 0 248 0 0,0 0 30 0 0,0 0-160 0 0,0 0-258 0 0,0 0-184 0 0,0 0-147 0 0,33 1-90 0 0,106 4-72 0 0,212 4-674 0 0,-325-9-907 0 0,8 1-1963 0 0,-12-3-3501 0 0,-9-1-4795 0 0</inkml:trace>
  <inkml:trace contextRef="#ctx0" brushRef="#br0" timeOffset="467.443">770 439 9994 0 0,'0'0'1786'0'0,"0"0"-490"0"0,0 0-24 0 0,0 0 153 0 0,0 0 18 0 0,0 0-130 0 0,0 0-251 0 0,0 0-202 0 0,0 0-180 0 0,0 0-116 0 0,-23 33-90 0 0,-68 104-97 0 0,61-69 132 0 0,31-57-395 0 0,-2-6-61 0 0,1-1 0 0 0,-1 1 1 0 0,1 0-1 0 0,0-1 0 0 0,1 1 1 0 0,-1-1-1 0 0,1 1 0 0 0,0 0 0 0 0,0-1 1 0 0,0 0-1 0 0,1 1 0 0 0,-1-1 0 0 0,1 0 1 0 0,0 0-1 0 0,0 1 0 0 0,1-2 0 0 0,-1 1 1 0 0,1 0-1 0 0,0 0 0 0 0,0-1 0 0 0,0 0 1 0 0,1 1-1 0 0,-1-1 0 0 0,1 0 1 0 0,-1-1-1 0 0,1 1 0 0 0,0-1 0 0 0,0 0 1 0 0,0 0-1 0 0,1 0 0 0 0,-1 0 0 0 0,0-1 1 0 0,3 1-54 0 0,5 0 141 0 0,1 0 1 0 0,0-1-1 0 0,0 0 1 0 0,0-1-1 0 0,0-1 1 0 0,0 0-1 0 0,-1-1 1 0 0,1 0-1 0 0,0-1 1 0 0,-1-1 0 0 0,1 1-1 0 0,-1-2 1 0 0,0 0-1 0 0,-1 0 1 0 0,1-1-1 0 0,-1-1 1 0 0,0 0-1 0 0,-1 0 1 0 0,0-1-1 0 0,0-1 1 0 0,0 1-1 0 0,-1-2 1 0 0,4-5-142 0 0,-9 11 16 0 0,-1-1-1 0 0,1 1 1 0 0,-1-1 0 0 0,-1 0-1 0 0,1 0 1 0 0,-1 0 0 0 0,1 0-1 0 0,-1-1 1 0 0,-1 1 0 0 0,1-1-1 0 0,-1 1 1 0 0,0-1 0 0 0,0 1 0 0 0,-1-1-1 0 0,0 0 1 0 0,0 1 0 0 0,0-1-1 0 0,0 0 1 0 0,-1 1 0 0 0,0-1-1 0 0,0 1 1 0 0,-1-1 0 0 0,0 1-1 0 0,0 0 1 0 0,0-1 0 0 0,0 1-1 0 0,-1 0 1 0 0,0 0 0 0 0,0 0-1 0 0,0 1 1 0 0,0-1 0 0 0,-1 1-1 0 0,0 0 1 0 0,0 0 0 0 0,0 0-1 0 0,0 0 1 0 0,-2 0-16 0 0,-4-3-128 0 0,0 0 0 0 0,0 1 0 0 0,-1 1 0 0 0,0 0 0 0 0,0 0 0 0 0,0 1 0 0 0,0 0 0 0 0,-1 1 0 0 0,1 0 0 0 0,-1 1 0 0 0,0 0 0 0 0,0 1 0 0 0,0 0 0 0 0,-2 1 128 0 0,-23 5-4015 0 0,1 8-3451 0 0,24-6-4878 0 0</inkml:trace>
  <inkml:trace contextRef="#ctx0" brushRef="#br0" timeOffset="8739.652">1506 612 0 0 0,'0'0'1414'0'0,"0"0"566"0"0,0 0 269 0 0,0 0-8 0 0,0 0-210 0 0,0 0-203 0 0,0 0-201 0 0,0 0-170 0 0,0 0-182 0 0,2-8-169 0 0,2-25-135 0 0,-4 32-857 0 0,-1 0 0 0 0,1-1 0 0 0,0 1 0 0 0,-1 0 0 0 0,1 0 0 0 0,-1 0 0 0 0,1-1 0 0 0,-1 1 0 0 0,0 0 0 0 0,0 0 0 0 0,1 0 0 0 0,-1 0 0 0 0,0 0 0 0 0,0 0 0 0 0,0 0 0 0 0,0 1 0 0 0,0-1 0 0 0,0 0 0 0 0,0 0 0 0 0,0 1 0 0 0,0-1 0 0 0,-1 1 0 0 0,1-1 0 0 0,0 1 0 0 0,0-1 0 0 0,0 1 0 0 0,-1 0 0 0 0,1-1 0 0 0,0 1 0 0 0,-2 0-114 0 0,3 0 94 0 0,-10-2 38 0 0,1 0 1 0 0,-1 1-1 0 0,1 1 1 0 0,-1-1 0 0 0,0 1-1 0 0,1 1 1 0 0,-1 0-1 0 0,0 0 1 0 0,1 1-1 0 0,-1 0 1 0 0,1 1 0 0 0,0 0-1 0 0,0 0 1 0 0,0 1-1 0 0,0 0 1 0 0,1 1 0 0 0,-1 0-1 0 0,1 0 1 0 0,1 1-1 0 0,-1 0 1 0 0,1 0-1 0 0,0 1 1 0 0,0-1 0 0 0,-4 7-133 0 0,7-4 17 0 0,1 0 1 0 0,0-1 0 0 0,1 1-1 0 0,0 1 1 0 0,0-1 0 0 0,1 0-1 0 0,0 0 1 0 0,0 1-1 0 0,1-1 1 0 0,1 0 0 0 0,-1 1-1 0 0,2-1 1 0 0,0 3-18 0 0,-2-7 9 0 0,0 0 1 0 0,0 1-1 0 0,1-1 1 0 0,0 0-1 0 0,0 0 0 0 0,0 0 1 0 0,0 0-1 0 0,1 0 0 0 0,0 0 1 0 0,0 0-1 0 0,0-1 1 0 0,1 1-1 0 0,0-1 0 0 0,0 1 1 0 0,0-1-1 0 0,0 0 0 0 0,0 0 1 0 0,1-1-1 0 0,0 1 1 0 0,0 0-1 0 0,0-1 0 0 0,0 0 1 0 0,0 0-1 0 0,1-1 0 0 0,-1 1 1 0 0,1-1-1 0 0,0 0 1 0 0,0 0-1 0 0,0 0 0 0 0,0-1 1 0 0,0 0-1 0 0,2 1-9 0 0,7-5 122 0 0,0-1-1 0 0,-1-1 1 0 0,1 0 0 0 0,-1 0-1 0 0,0-1 1 0 0,0-1-1 0 0,0 0 1 0 0,-1-1 0 0 0,0 0-1 0 0,-1-1 1 0 0,0 0-1 0 0,0-1 1 0 0,-1 0 0 0 0,0-1-1 0 0,-1 0 1 0 0,0-1-122 0 0,1 2 71 0 0,178-214 962 0 0,-180 211-875 0 0,-6 21 327 0 0,-2-7-489 0 0,45 127 243 0 0,-10 61 19 0 0,-27 196-116 0 0,-9-370-141 0 0,0 0 0 0 0,-1 0 0 0 0,-1 0 1 0 0,-1 0-1 0 0,0 0 0 0 0,-1-1 0 0 0,0 0 0 0 0,-1 0 1 0 0,-1 0-1 0 0,0-1 0 0 0,-1 0 0 0 0,-2 3-1 0 0,9-15 5 0 0,0 1 0 0 0,0-1 0 0 0,0 1 0 0 0,0-1 0 0 0,0 0 0 0 0,0 1 0 0 0,0-1 0 0 0,-1 0 0 0 0,1 0 0 0 0,0 0 0 0 0,-1 0 0 0 0,1 0 0 0 0,-1 0-1 0 0,1 0 1 0 0,-1-1 0 0 0,0 1 0 0 0,1-1 0 0 0,-1 1 0 0 0,0-1 0 0 0,1 1 0 0 0,-1-1 0 0 0,0 0 0 0 0,0 0 0 0 0,1 0 0 0 0,-1 0 0 0 0,0 0 0 0 0,0 0 0 0 0,1 0-1 0 0,-1-1 1 0 0,0 1 0 0 0,1-1 0 0 0,-1 1 0 0 0,0-1 0 0 0,1 0 0 0 0,-1 1 0 0 0,1-1 0 0 0,-1 0 0 0 0,1 0 0 0 0,-1 0 0 0 0,1 0 0 0 0,0 0 0 0 0,0-1 0 0 0,-1 1 0 0 0,0-2-5 0 0,-45-64 22 0 0,43 56-23 0 0,0 1 0 0 0,1-1 0 0 0,0 0 0 0 0,1 0-1 0 0,0 0 1 0 0,1 0 0 0 0,0 0 0 0 0,1-1-1 0 0,0 1 1 0 0,1 0 0 0 0,1-7 1 0 0,2 10-11 0 0,0 0 1 0 0,0 0-1 0 0,0 0 0 0 0,1 1 1 0 0,0 0-1 0 0,1 0 0 0 0,0 0 1 0 0,0 0-1 0 0,0 1 0 0 0,1 0 1 0 0,5-4 10 0 0,150-82-412 0 0,-85 55-1395 0 0,-39 9-2497 0 0,-19 12-3810 0 0,-11 12-3336 0 0</inkml:trace>
  <inkml:trace contextRef="#ctx0" brushRef="#br0" timeOffset="9660.181">2088 770 2545 0 0,'0'0'5387'0'0,"0"0"-2958"0"0,0 0-1218 0 0,0 0-190 0 0,0 0 81 0 0,0 0 76 0 0,0 0 6 0 0,0 0-133 0 0,0 0-163 0 0,0 0-79 0 0,0 0-55 0 0,0 0 23 0 0,23 1-2 0 0,74 3 5 0 0,-84-3-477 0 0,0-1-1 0 0,0-1 0 0 0,0 0 0 0 0,0-1 0 0 0,0-1 0 0 0,0 0 1 0 0,-1 0-1 0 0,1-1 0 0 0,0-2-302 0 0,23-6 672 0 0,-31 11-608 0 0,-1 1 0 0 0,1-1-1 0 0,-1-1 1 0 0,0 1 0 0 0,1 0 0 0 0,-1-1 0 0 0,0 0 0 0 0,0 0 0 0 0,0-1 0 0 0,0 1-1 0 0,-1-1 1 0 0,1 1 0 0 0,-1-1 0 0 0,1 0 0 0 0,-1-1 0 0 0,0 1 0 0 0,0 0 0 0 0,-1-1 0 0 0,1 0-1 0 0,-1 0 1 0 0,1 1 0 0 0,-1-1 0 0 0,0-1 0 0 0,-1 1 0 0 0,1 0 0 0 0,-1 0 0 0 0,0-1 0 0 0,0 1-1 0 0,0-1 1 0 0,0 1 0 0 0,-1-3-64 0 0,-46-9 11 0 0,32 18-53 0 0,0 0 1 0 0,0 0-1 0 0,0 2 1 0 0,1-1-1 0 0,-1 2 0 0 0,1 0 1 0 0,0 0-1 0 0,0 2 1 0 0,0-1-1 0 0,1 2 0 0 0,0-1 1 0 0,1 2-1 0 0,-1-1 1 0 0,2 2-1 0 0,-1-1 1 0 0,1 2-1 0 0,0 0 42 0 0,4-6 6 0 0,1-1-1 0 0,0 1 1 0 0,0 0 0 0 0,1 0-1 0 0,0 1 1 0 0,0-1 0 0 0,0 1 0 0 0,0 0-1 0 0,1 0 1 0 0,0 0 0 0 0,0 0-1 0 0,0 1 1 0 0,1-1 0 0 0,0 1-1 0 0,1-1 1 0 0,-1 1 0 0 0,1 0 0 0 0,1 0-1 0 0,-1 0 1 0 0,1 0 0 0 0,0-1-1 0 0,0 1 1 0 0,1 0 0 0 0,0 0-1 0 0,1 0 1 0 0,-1-1 0 0 0,1 1-1 0 0,0 0 1 0 0,1-1 0 0 0,0 0 0 0 0,0 0-1 0 0,0 0 1 0 0,0 0 0 0 0,1 0-1 0 0,0 0 1 0 0,1-1 0 0 0,3 4-6 0 0,12 2 95 0 0,1 0 0 0 0,1-2 0 0 0,-1 0-1 0 0,2-2 1 0 0,-1 0 0 0 0,1-1 0 0 0,0-2 0 0 0,0 0 0 0 0,0-2 0 0 0,0 0 0 0 0,1-1 0 0 0,-1-2 0 0 0,0 0 0 0 0,1-2 0 0 0,-1 0 0 0 0,0-2 0 0 0,0 0 0 0 0,-1-2 0 0 0,0 0 0 0 0,0-2-1 0 0,2-1-94 0 0,11-8 99 0 0,-1 0-1 0 0,-1-2 0 0 0,-1-2 0 0 0,-1-1 1 0 0,-1-1-1 0 0,-1-2 0 0 0,-2-1 0 0 0,0-1 1 0 0,-2-1-1 0 0,-1-1 0 0 0,-1-1 0 0 0,13-26-98 0 0,10-11 35 0 0,-17 26-20 0 0,-1 0 0 0 0,-2-3 0 0 0,-2 0 0 0 0,-2-1 0 0 0,6-22-15 0 0,-14-37 101 0 0,-14 102-101 0 0,0 1 0 0 0,0-1 1 0 0,-1 0-1 0 0,1 0 0 0 0,-1 0 0 0 0,0 1 0 0 0,0-1 0 0 0,0 0 0 0 0,0 1 0 0 0,0-1 0 0 0,-1 0 0 0 0,1 1 0 0 0,-1 0 0 0 0,0-1 0 0 0,1 1 0 0 0,-1 0 1 0 0,0 0-1 0 0,0 0 0 0 0,0 0 0 0 0,-1 0 0 0 0,1 1 0 0 0,0-1 0 0 0,-1 0 0 0 0,1 1 0 0 0,-1 0 0 0 0,0 0 0 0 0,1 0 0 0 0,-1 0 0 0 0,0 0 0 0 0,0 0 1 0 0,1 1-1 0 0,-1-1 0 0 0,0 1 0 0 0,0 0 0 0 0,-8 0-5 0 0,1 0 0 0 0,-1 0 0 0 0,1 2 1 0 0,-1-1-1 0 0,1 1 0 0 0,0 1 0 0 0,0-1 0 0 0,0 2 1 0 0,0 0-1 0 0,0 0 0 0 0,1 0 0 0 0,-1 1 1 0 0,1 1-1 0 0,1 0 0 0 0,-1 0 0 0 0,1 0 0 0 0,0 1 1 0 0,0 1-1 0 0,1-1 0 0 0,0 1 0 0 0,0 0 0 0 0,1 1 1 0 0,0 0-1 0 0,1 0 0 0 0,-1 0 0 0 0,2 0 1 0 0,-1 1-1 0 0,2 0 0 0 0,-1 0 0 0 0,1 0 0 0 0,1 0 1 0 0,0 0-1 0 0,0 1 0 0 0,1-1 0 0 0,0 1 0 0 0,1-1 1 0 0,0 1-1 0 0,0-1 0 0 0,2 1 5 0 0,6 18 64 0 0,2-1 1 0 0,1 0-1 0 0,2-1 0 0 0,0-1 0 0 0,15 22-64 0 0,47 104 251 0 0,-66-122-221 0 0,-1 1-1 0 0,-1 0 1 0 0,-2 0-1 0 0,-1 0 1 0 0,-2 0 0 0 0,-1 12-30 0 0,-1-42 42 0 0,0-1-47 0 0,0 0-15 0 0,0 0 7 0 0,6-38-3451 0 0,-6 20 1885 0 0,-1-35-4236 0 0,-4 19-5383 0 0,2 26 2523 0 0</inkml:trace>
  <inkml:trace contextRef="#ctx0" brushRef="#br0" timeOffset="9910.724">2738 497 10826 0 0,'0'0'3425'0'0,"0"0"-1136"0"0,0 0-604 0 0,0 0-184 0 0,0 0-193 0 0,0 0-248 0 0,0 0-140 0 0,0 0-146 0 0,0 0-61 0 0,0 0-2 0 0,0 0-100 0 0,0 0-71 0 0,0 0-84 0 0,37-4-44 0 0,119-14-60 0 0,101-22 748 0 0,-221 34-1470 0 0,-1-1-1 0 0,1-2 0 0 0,-1-1 0 0 0,-1-2 1 0 0,0-2-1 0 0,23-12 371 0 0,-33 13-1523 0 0,3-2-2931 0 0,-11 3-4187 0 0,-10 7-3200 0 0</inkml:trace>
  <inkml:trace contextRef="#ctx0" brushRef="#br0" timeOffset="10407.54">3682 74 14715 0 0,'0'0'2459'0'0,"0"0"-916"0"0,0 0-348 0 0,0 0-41 0 0,0 0 2 0 0,0 0-70 0 0,0 0-119 0 0,0 0-179 0 0,0 0-130 0 0,0 0-64 0 0,0 0-115 0 0,0 0-53 0 0,-5 29-53 0 0,-19 91-71 0 0,5-3 370 0 0,-7 50-98 0 0,-2 139-574 0 0,27-296-2 0 0,0-1 0 0 0,0 0 1 0 0,1 0-1 0 0,1 0 0 0 0,0 0 0 0 0,0 0 1 0 0,0 0-1 0 0,1 0 0 0 0,1 0 1 0 0,1 4 1 0 0,-2-12 10 0 0,-1-1 1 0 0,1 0 0 0 0,0 1 0 0 0,-1-1 0 0 0,1 0 0 0 0,0 0 0 0 0,-1 0 0 0 0,1 0 0 0 0,0 0 0 0 0,-1 0 0 0 0,1-1 0 0 0,-1 1 0 0 0,1 0 0 0 0,0-1 0 0 0,-1 1 0 0 0,1-1-1 0 0,-1 0 1 0 0,1 1 0 0 0,-1-1 0 0 0,1 0 0 0 0,-1 0 0 0 0,0 0 0 0 0,0 0 0 0 0,1 0 0 0 0,-1 0 0 0 0,0-1 0 0 0,0 1 0 0 0,0 0 0 0 0,0-1-11 0 0,3-1 36 0 0,65-52 155 0 0,-41 32-156 0 0,0 1 0 0 0,2 1-1 0 0,0 1 1 0 0,1 2 0 0 0,33-15-35 0 0,-8 26 6 0 0,-54 8-5 0 0,-1 0 0 0 0,0 0 0 0 0,1 0 0 0 0,-1 1 0 0 0,0-1 1 0 0,0 0-1 0 0,0 1 0 0 0,0-1 0 0 0,0 1 0 0 0,0-1 0 0 0,0 1 0 0 0,0 0 0 0 0,0-1 1 0 0,-1 1-1 0 0,1 0 0 0 0,-1 0 0 0 0,1-1 0 0 0,-1 1 0 0 0,0 0 0 0 0,0 0 1 0 0,0-1-1 0 0,0 1 0 0 0,0 0 0 0 0,0 0 0 0 0,0 0 0 0 0,0-1 0 0 0,-1 1 0 0 0,1 0 1 0 0,-1 0-2 0 0,1 5 28 0 0,-39 174 177 0 0,48-162-1789 0 0,1-26-1828 0 0,0-5-3477 0 0,-8 8-5035 0 0</inkml:trace>
  <inkml:trace contextRef="#ctx0" brushRef="#br0" timeOffset="11253.716">4236 799 9650 0 0,'0'0'1715'0'0,"0"0"-187"0"0,0 0 69 0 0,0 0 59 0 0,0 0-122 0 0,0 0-211 0 0,0 0-235 0 0,0 0-185 0 0,0 0-94 0 0,0 0-78 0 0,0 0-17 0 0,0 0-32 0 0,0 0-56 0 0,26 8-62 0 0,77 23-81 0 0,-57-32 80 0 0,-40-3-430 0 0,1 0-43 0 0,1-1 0 0 0,-1 1 1 0 0,0-1-1 0 0,-1 0 0 0 0,1-1 1 0 0,-1 1-1 0 0,0-1 0 0 0,0-1 0 0 0,-1 1 1 0 0,0-1-1 0 0,0 0 0 0 0,-1 0 0 0 0,1 0 1 0 0,-2-1-1 0 0,1 1 0 0 0,2-9-90 0 0,-6 14-6 0 0,0-1-1 0 0,0 1 1 0 0,-1-1 0 0 0,1 1-1 0 0,0-1 1 0 0,-1 1 0 0 0,0-1-1 0 0,1 1 1 0 0,-1-1-1 0 0,0 1 1 0 0,0 0 0 0 0,-1-1-1 0 0,1 1 1 0 0,0 0-1 0 0,-1 0 1 0 0,1 0 0 0 0,-1 0-1 0 0,0 0 1 0 0,0 0-1 0 0,0 0 1 0 0,0 1 0 0 0,0-1-1 0 0,0 1 1 0 0,0-1-1 0 0,0 1 1 0 0,0 0 0 0 0,-1 0-1 0 0,1 0 1 0 0,-1 0 0 0 0,1 0-1 0 0,-1 1 1 0 0,1-1-1 0 0,-1 1 1 0 0,1-1 0 0 0,-1 1-1 0 0,1 0 1 0 0,-1 0-1 0 0,1 0 1 0 0,-1 1 0 0 0,0-1-1 0 0,1 0 1 0 0,-1 1-1 0 0,1 0 1 0 0,-1-1 0 0 0,1 1-1 0 0,0 0 1 0 0,-1 0 0 0 0,0 1 6 0 0,-9 1-71 0 0,1 0 1 0 0,0 1 0 0 0,0 0 0 0 0,0 0 0 0 0,0 1-1 0 0,1 1 1 0 0,-1 0 0 0 0,1 0 0 0 0,1 1 0 0 0,-9 8 70 0 0,-12 6-229 0 0,23-16 213 0 0,-1 0 0 0 0,2 0 0 0 0,-1 0 0 0 0,0 1 1 0 0,1 0-1 0 0,0 1 0 0 0,1-1 0 0 0,0 1 0 0 0,0 0 0 0 0,0 1 1 0 0,1-1-1 0 0,0 1 0 0 0,0 0 0 0 0,1 0 0 0 0,0 0 0 0 0,0 0 1 0 0,1 1-1 0 0,0-1 0 0 0,0 1 0 0 0,1-1 0 0 0,0 1 0 0 0,1 0 1 0 0,0 2 15 0 0,2-7 13 0 0,0 0 0 0 0,1 1 1 0 0,-1-1-1 0 0,1 0 0 0 0,0-1 1 0 0,0 1-1 0 0,1 0 0 0 0,-1-1 1 0 0,1 0-1 0 0,-1 0 0 0 0,1 0 1 0 0,0 0-1 0 0,0 0 0 0 0,0-1 1 0 0,1 0-1 0 0,-1 1 0 0 0,0-2 1 0 0,1 1-1 0 0,0 0 0 0 0,-1-1 1 0 0,1 0-1 0 0,0 0 0 0 0,0-1 1 0 0,3 1-14 0 0,20 3 293 0 0,0-1 1 0 0,0-1 0 0 0,0-2-1 0 0,-1 0 1 0 0,27-5-294 0 0,-28 4 118 0 0,0-2 1 0 0,0-1-1 0 0,-1-1 1 0 0,1-1-1 0 0,-1-2 0 0 0,-1 0 1 0 0,1-1-1 0 0,-1-2 1 0 0,-1 0-1 0 0,0-2 0 0 0,-1 0 1 0 0,0-2-1 0 0,-1 0 0 0 0,0-1 1 0 0,-2-2-1 0 0,0 0 1 0 0,-1 0-1 0 0,6-10-118 0 0,-17 18 20 0 0,2 0-15 0 0,-1 0 0 0 0,-1 0 1 0 0,0-1-1 0 0,0 0 1 0 0,-1 0-1 0 0,-1 0 0 0 0,1-1 1 0 0,-2 0-1 0 0,0 0 0 0 0,0 0 1 0 0,-1 0-1 0 0,-1-1 0 0 0,0 1 1 0 0,-1-1-1 0 0,0-3-5 0 0,-3 13-7 0 0,1 0-1 0 0,-1 1 0 0 0,0 0 1 0 0,-1-1-1 0 0,1 1 1 0 0,0 0-1 0 0,-1 0 1 0 0,1 0-1 0 0,-1 0 1 0 0,0 1-1 0 0,1-1 1 0 0,-1 1-1 0 0,0 0 1 0 0,0-1-1 0 0,0 1 0 0 0,0 0 1 0 0,0 1-1 0 0,0-1 1 0 0,0 1-1 0 0,0-1 1 0 0,-1 1-1 0 0,1 0 1 0 0,0 0-1 0 0,0 0 1 0 0,0 0-1 0 0,0 1 0 0 0,0-1 1 0 0,-1 1-1 0 0,0 1 8 0 0,-4-1-19 0 0,0 0 0 0 0,-1 1 0 0 0,1 0-1 0 0,1 1 1 0 0,-1-1 0 0 0,0 2-1 0 0,1-1 1 0 0,-1 1 0 0 0,1 0-1 0 0,0 0 1 0 0,1 1 0 0 0,-1 0 0 0 0,1 0-1 0 0,0 1 1 0 0,-4 5 19 0 0,9-10 0 0 0,0 0 0 0 0,0 0 0 0 0,0 0 0 0 0,1 0-1 0 0,-1 0 1 0 0,0 0 0 0 0,1 1 0 0 0,-1-1 0 0 0,1 0 0 0 0,0 1 0 0 0,-1-1 0 0 0,1 0 0 0 0,0 0 0 0 0,0 1-1 0 0,0-1 1 0 0,0 0 0 0 0,0 1 0 0 0,0-1 0 0 0,0 1 0 0 0,0-1 0 0 0,0 0 0 0 0,1 0 0 0 0,-1 1-1 0 0,0-1 1 0 0,1 0 0 0 0,0 1 0 0 0,-1-1 0 0 0,1 0 0 0 0,0 0 0 0 0,-1 0 0 0 0,1 0 0 0 0,0 0 0 0 0,0 0-1 0 0,0 0 1 0 0,0 0 0 0 0,0 0 0 0 0,0 0 0 0 0,0 0 0 0 0,0-1 0 0 0,0 1 0 0 0,0 0 0 0 0,1-1-1 0 0,-1 1 1 0 0,0-1 0 0 0,1 1 0 0 0,59 19-3 0 0,97 13 323 0 0,-152-29-292 0 0,-1 0 1 0 0,-1 1-1 0 0,1 0 0 0 0,-1 0 1 0 0,1 0-1 0 0,-2 0 0 0 0,1 1 1 0 0,0 0-1 0 0,-1-1 0 0 0,0 1 1 0 0,-1 1-1 0 0,1-1 0 0 0,-1 0 1 0 0,0 1-1 0 0,-1-1 0 0 0,1 1 1 0 0,-1-1-1 0 0,-1 1 0 0 0,1-1 1 0 0,-1 1-1 0 0,0 0 0 0 0,-1-1 1 0 0,1 1-1 0 0,-1 0 0 0 0,-1-1 1 0 0,1 1-1 0 0,-1-1 0 0 0,0 0 1 0 0,-1 1-1 0 0,-1 2-28 0 0,0 11 58 0 0,2-8-44 0 0,0 0-1 0 0,1 0 1 0 0,1 0-1 0 0,0 0 1 0 0,0 0-1 0 0,1 0 1 0 0,1 0-1 0 0,0 0 0 0 0,0 0 1 0 0,3 5-14 0 0,-1 12 23 0 0,-4-29-50 0 0,0 0-22 0 0,0 0-212 0 0,0 0-2006 0 0,0-7-7145 0 0,0 7-2986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84 170,'-51'251,"47"-240,-23 96,26-104,1-1,0 1,0 0,0 0,0 0,0 0,1 0,-1 0,1-1,-1 1,1 0,0 0,0-1,1 1,-1-1,0 1,1-1,0 1,-1-1,1 0,0 0,0 0,0 0,1 0,-1 0,0 0,1-1,-1 1,1-1,-1 0,1 0,0 0,0 0,2 0,8 0,1-1,0-1,0 0,-1-1,1-1,-1 0,1-1,-1 0,0-1,0-1,-1 0,0 0,6-5,-8 6,8-4,-6 4,0 0,-1-1,1 0,-1-1,0 0,-1 0,0-2,0 1,-1-1,0 0,0-1,-1 0,0-2,0-6</inkml:trace>
  <inkml:trace contextRef="#ctx0" brushRef="#br0" timeOffset="312.781">592 0,'-49'97,"6"3,3 1,5 1,1 15,-44 240,47-211,23-74,9-72</inkml:trace>
  <inkml:trace contextRef="#ctx0" brushRef="#br0" timeOffset="561.196">790 818,'-29'39,"-14"21,0 7,12-10,12-18,13-16,13-16,5-11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107 114,'-28'75,"3"2,3 0,0 19,20-91,0 0,1 0,-1 0,1 1,1-1,-1 0,1 1,0-1,0 1,0-1,1 1,0-1,0 0,0 1,1-1,-1 0,1 0,0 0,1 0,0 0,-1-1,1 1,1-1,-1 0,1 0,-1 0,1 0,0 0,1-1,-1 0,1 0,-1 0,5 2,8-3,0 0,1 0,-1-2,1 0,-1-1,1 0,-1-2,0 0,0-1,0-1,-1 0,13-7,-22 10,0 0,0-1,-1 1,1-2,-1 1,0-1,0 0,0 0,0-1,-1 0,1 0,-1 0,-1 0,1-1,-1 0,0 0,0 0,0 0,-1-1,0 0,-1 1,1-1,-1 0,-1 0,1-4,-2-6</inkml:trace>
  <inkml:trace contextRef="#ctx0" brushRef="#br0" timeOffset="248.931">560 1,'-180'527,"164"-483,-12 34,2 1,5 1,2 1,-3 54,4 31,20-95,3-54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57 3713 0 0,'0'0'1756'0'0,"0"0"-234"0"0,0 0-146 0 0,0 0 46 0 0,0 0 97 0 0,0 0 50 0 0,0 0-42 0 0,0 0-166 0 0,0 0-222 0 0,0 0-217 0 0,0 0-192 0 0,0-7-143 0 0,0-13 422 0 0,-1 13 706 0 0,0 21-582 0 0,-30 543 823 0 0,-19-219-1709 0 0,30-198-250 0 0,45-154 162 0 0,153-141 218 0 0,-178 156-379 0 0,0-1 0 0 0,0 1 0 0 0,0 0 0 0 0,0-1-1 0 0,0 1 1 0 0,0-1 0 0 0,0 1 0 0 0,0-1 0 0 0,0 1 0 0 0,0-1 0 0 0,0 1 0 0 0,0 0-1 0 0,0-1 1 0 0,0 1 0 0 0,0-1 0 0 0,1 1 0 0 0,-1-1 0 0 0,0 1 0 0 0,0-1-1 0 0,1 1 1 0 0,-1-1 0 0 0,0 1 0 0 0,1-1 0 0 0,-1 0 0 0 0,0 1 0 0 0,1-1-1 0 0,-1 1 1 0 0,1-1 0 0 0,-1 0 0 0 0,1 1 0 0 0,-1-1 0 0 0,1 0 0 0 0,-1 0 0 0 0,1 1-1 0 0,-1-1 1 0 0,1 0 0 0 0,-1 0 0 0 0,1 0 0 0 0,-1 0 0 0 0,1 0 0 0 0,-1 0-1 0 0,1 0 1 0 0,0 0 0 0 0,-1 0 0 0 0,1 0 0 0 0,-1 0 0 0 0,1 0 0 0 0,-1 0-1 0 0,1 0 1 0 0,-1 0 0 0 0,1 0 0 0 0,0-1 0 0 0,-1 1 0 0 0,1 0 0 0 0,-1 0 0 0 0,0-1-1 0 0,1 1 1 0 0,-1 0 0 0 0,1-1 0 0 0,-1 1 0 0 0,1 0 0 0 0,-1-1 0 0 0,0 1-1 0 0,1-1 1 0 0,-1 1 0 0 0,0-1 0 0 0,1 1 2 0 0,0 4 0 0 0,1 10 12 0 0,-1 1-10 0 0,1 1 0 0 0,1-1 0 0 0,0 0-1 0 0,1 0 1 0 0,0 0 0 0 0,1 0 0 0 0,1-1 0 0 0,1 0 0 0 0,0 0 0 0 0,0-1 0 0 0,1 0 0 0 0,1 0 0 0 0,0 0 0 0 0,1-1-1 0 0,9 8-1 0 0,-13-17 23 0 0,-1-1 0 0 0,0 1 0 0 0,1-1-1 0 0,0 0 1 0 0,-1-1 0 0 0,1 1-1 0 0,0-1 1 0 0,0 0 0 0 0,0-1 0 0 0,0 0-1 0 0,0 0 1 0 0,0 0 0 0 0,0 0 0 0 0,0-1-1 0 0,-1 0 1 0 0,1 0 0 0 0,0-1-1 0 0,0 1 1 0 0,-1-1 0 0 0,1-1 0 0 0,-1 1-1 0 0,0-1 1 0 0,1 0 0 0 0,-1 0-1 0 0,0 0 1 0 0,-1-1 0 0 0,1 0 0 0 0,-1 0-1 0 0,1 0 1 0 0,0-2-23 0 0,11-9 99 0 0,-1 0 0 0 0,-1-1 0 0 0,-1-1 0 0 0,0 0 0 0 0,-1 0 0 0 0,0-2 1 0 0,-2 1-1 0 0,0-1 0 0 0,-2-1 0 0 0,0 0 0 0 0,-1 0 0 0 0,0-1 0 0 0,-2 1 0 0 0,-1-1 0 0 0,0-1 0 0 0,-2 1 0 0 0,0-3-99 0 0,-17-148 376 0 0,2 132-382 0 0,-1 1 0 0 0,-3 1 0 0 0,0 0 0 0 0,-3 1-1 0 0,-1 1 1 0 0,-2 1 0 0 0,-1 1 0 0 0,-2 1 0 0 0,-1 2-1 0 0,-1 0 1 0 0,-2 2 0 0 0,-1 1 0 0 0,-1 1 0 0 0,-9-3 6 0 0,23 17-111 0 0,0 2 0 0 0,-1 1 1 0 0,-1 0-1 0 0,0 1 0 0 0,0 1 1 0 0,0 1-1 0 0,-1 1 0 0 0,0 1 0 0 0,-1 0 1 0 0,1 2-1 0 0,-7 0 111 0 0,24 3-148 0 0,-1 0-1 0 0,1 0 1 0 0,0 1-1 0 0,0-1 1 0 0,-1 1 0 0 0,1 0-1 0 0,0 1 1 0 0,0-1-1 0 0,0 0 1 0 0,0 1-1 0 0,0 0 1 0 0,1 0 0 0 0,-1 0-1 0 0,1 1 1 0 0,-1-1-1 0 0,1 1 1 0 0,0 0-1 0 0,0 0 1 0 0,0 0 0 0 0,0 0-1 0 0,0 0 1 0 0,1 1-1 0 0,-1-1 1 0 0,1 1-1 0 0,0 0 1 0 0,0 0 0 0 0,0 0-1 0 0,1 0 1 0 0,-1 0 148 0 0,-11 38-4227 0 0,6-1-3473 0 0,5-21-3140 0 0</inkml:trace>
  <inkml:trace contextRef="#ctx0" brushRef="#br0" timeOffset="4069.187">1512 922 0 0 0,'0'0'1199'0'0,"0"0"184"0"0,0 0 40 0 0,0 0 9 0 0,0 0-49 0 0,0 0-163 0 0,0 0-69 0 0,0 0 12 0 0,0 0 27 0 0,0 0 69 0 0,0 0-71 0 0,7 2-141 0 0,106 10 4879 0 0,-109-11-5798 0 0,0 0-1 0 0,1-1 0 0 0,-1 0 1 0 0,0 0-1 0 0,1 0 0 0 0,-1-1 1 0 0,0 0-1 0 0,0 1 0 0 0,1-1 1 0 0,-1-1-1 0 0,0 1 0 0 0,0-1 1 0 0,0 1-1 0 0,0-1 0 0 0,0 0 1 0 0,-1-1-1 0 0,1 1 0 0 0,-1-1 1 0 0,1 1-1 0 0,-1-1 0 0 0,2-2-127 0 0,-2 3 53 0 0,0-1-1 0 0,0 0 0 0 0,0 0 0 0 0,-1 0 0 0 0,1 0 0 0 0,-1 0 0 0 0,0 0 1 0 0,1-1-1 0 0,-2 1 0 0 0,1-1 0 0 0,0 1 0 0 0,-1-1 0 0 0,1 0 0 0 0,-1 0 1 0 0,0 0-1 0 0,0 0 0 0 0,-1 0 0 0 0,1 0 0 0 0,-1 0 0 0 0,0 0 0 0 0,0 0 1 0 0,0 0-1 0 0,-1 0 0 0 0,1 1 0 0 0,-1-1 0 0 0,0 0 0 0 0,0 0 0 0 0,0 0 1 0 0,-1 0-1 0 0,1 1 0 0 0,-1-1 0 0 0,0 1 0 0 0,0-1 0 0 0,0 1 0 0 0,-1 0 1 0 0,1-1-1 0 0,-1 1 0 0 0,1 0 0 0 0,-1 1 0 0 0,-2-2-52 0 0,1 1-8 0 0,-1 1 0 0 0,0 0 0 0 0,0 0 0 0 0,0 0-1 0 0,0 1 1 0 0,0 0 0 0 0,-1 0 0 0 0,1 0 0 0 0,0 1 0 0 0,0-1 0 0 0,-1 1-1 0 0,1 0 1 0 0,0 1 0 0 0,0-1 0 0 0,-1 1 0 0 0,1 0 0 0 0,0 1 0 0 0,0-1-1 0 0,0 1 1 0 0,0 0 0 0 0,0 0 0 0 0,0 1 0 0 0,1-1 0 0 0,-4 3 8 0 0,-103 81-50 0 0,106-81 78 0 0,0-1 0 0 0,0 1 0 0 0,0-1 0 0 0,0 2 0 0 0,1-1 0 0 0,0 0 0 0 0,0 1 0 0 0,0 0 0 0 0,1-1 0 0 0,-1 2 0 0 0,1-1-1 0 0,1 0 1 0 0,-1 1 0 0 0,1-1 0 0 0,1 1 0 0 0,-1-1 0 0 0,1 1 0 0 0,0 0 0 0 0,0 0 0 0 0,1 0 0 0 0,0-1 0 0 0,0 1 0 0 0,1 0 0 0 0,0 0 0 0 0,0 0 0 0 0,1-1 0 0 0,-1 1 0 0 0,1-1 0 0 0,1 1 0 0 0,-1-1 0 0 0,1 0 0 0 0,0 0 0 0 0,1 0 0 0 0,-1 0 0 0 0,1 0 0 0 0,1-1 0 0 0,-1 0 0 0 0,1 0 0 0 0,-1 0 0 0 0,1 0 0 0 0,1-1 0 0 0,1 2-28 0 0,9 0 193 0 0,1 0 0 0 0,0 0 0 0 0,0-2 0 0 0,1 0 0 0 0,-1-1 0 0 0,1 0 0 0 0,0-2 1 0 0,-1 0-1 0 0,1-1 0 0 0,4-1-193 0 0,80-15 528 0 0,-67-1-942 0 0,-35 17 112 0 0,0 0-209 0 0,0 0-352 0 0,0-3-3853 0 0,-1 1-931 0 0,1-1-6444 0 0</inkml:trace>
  <inkml:trace contextRef="#ctx0" brushRef="#br0" timeOffset="5046.969">2149 255 2961 0 0,'0'0'2854'0'0,"0"0"-741"0"0,0 0-262 0 0,0 0 67 0 0,0 0 112 0 0,0 0-6 0 0,0 0-259 0 0,0 0-457 0 0,0 0-357 0 0,0 0-188 0 0,0 0-63 0 0,0 0 28 0 0,0 0 8 0 0,2-6-42 0 0,11-25 387 0 0,-13 32-729 0 0,0-1-92 0 0,0 0-48 0 0,0 0-72 0 0,0 0-33 0 0,0 0-18 0 0,0 0-33 0 0,0 0-2 0 0,0 0 22 0 0,0 0 12 0 0,0 0 16 0 0,0 0 36 0 0,0 0 3 0 0,0 0 17 0 0,19 8 1201 0 0,-11-4-1342 0 0,0 1 0 0 0,1-1 0 0 0,0 0-1 0 0,0 0 1 0 0,0-1 0 0 0,0-1-1 0 0,0 1 1 0 0,1-2 0 0 0,-1 1 0 0 0,1-1-1 0 0,-1 0 1 0 0,1-1 0 0 0,0-1 0 0 0,7 0-19 0 0,-12 1 27 0 0,2-2 5 0 0,0 0 0 0 0,0 0 0 0 0,-1-1 0 0 0,1 1 1 0 0,-1-2-1 0 0,0 1 0 0 0,0-1 0 0 0,0 0 0 0 0,0 0 1 0 0,-1 0-1 0 0,1-1 0 0 0,-1 0 0 0 0,0 0 0 0 0,-1 0 0 0 0,1-1 1 0 0,-1 0-1 0 0,0 1 0 0 0,-1-2 0 0 0,1 1 0 0 0,-1 0 1 0 0,0-1-1 0 0,-1 1 0 0 0,0-1 0 0 0,0 0 0 0 0,0 0 0 0 0,-1 0 1 0 0,0 0-1 0 0,0 0 0 0 0,0 0 0 0 0,-1-7-32 0 0,1 11 2 0 0,0 0 0 0 0,-1 0 0 0 0,1 0-1 0 0,0 0 1 0 0,-1 0 0 0 0,0 0 0 0 0,0 0 0 0 0,0 0-1 0 0,0 0 1 0 0,0 0 0 0 0,0 0 0 0 0,-1 0-1 0 0,0 0 1 0 0,1 0 0 0 0,-1 0 0 0 0,0 0 0 0 0,-1 0-1 0 0,1 0 1 0 0,0 0 0 0 0,-1 1 0 0 0,0-1 0 0 0,1 1-1 0 0,-1-1 1 0 0,0 1 0 0 0,0 0 0 0 0,0-1 0 0 0,-1 1-1 0 0,1 0 1 0 0,-1 0 0 0 0,1 1 0 0 0,-1-1 0 0 0,1 0-1 0 0,-1 1 1 0 0,0 0 0 0 0,-2-1-2 0 0,0 1-11 0 0,0 1 0 0 0,0 0 0 0 0,0 0 0 0 0,0 1 0 0 0,0 0 0 0 0,0 0 0 0 0,0 0 0 0 0,0 0 0 0 0,0 1 0 0 0,1-1 0 0 0,-1 1 0 0 0,1 1 0 0 0,-1-1 0 0 0,1 0 0 0 0,0 1 0 0 0,0 0 0 0 0,0 0 0 0 0,0 0 0 0 0,0 1 0 0 0,1-1 0 0 0,-1 1 0 0 0,1 0 0 0 0,0 0 0 0 0,0 0 0 0 0,0 2 11 0 0,-58 118 7 0 0,56-106-4 0 0,1 0 0 0 0,1-1 0 0 0,1 1-1 0 0,0 0 1 0 0,2 1 0 0 0,0-1 0 0 0,0 0 0 0 0,2 0 0 0 0,0 0 0 0 0,2 0 0 0 0,3 13-3 0 0,70 366 203 0 0,-69-99-19 0 0,-12-256-161 0 0,-1-1 0 0 0,-3 1 0 0 0,-1-1 0 0 0,-1 0 0 0 0,-3-1 0 0 0,-1-1 0 0 0,-2 0 0 0 0,-2-1 0 0 0,-1 0 0 0 0,-2-2 0 0 0,-2 0 0 0 0,-12 13-23 0 0,-1-8 112 0 0,35-41-91 0 0,1 0-25 0 0,0 0-5 0 0,0 0 19 0 0,0 0 6 0 0,0 0 4 0 0,0 0 11 0 0,0 0-16 0 0,-28 1-18 0 0,-10-2-50 0 0,1-51-1121 0 0,33-25-2749 0 0,12 27-5225 0 0,-6 38-2214 0 0</inkml:trace>
  <inkml:trace contextRef="#ctx0" brushRef="#br0" timeOffset="5290.286">2013 1143 7722 0 0,'0'0'1919'0'0,"0"0"-391"0"0,0 0-85 0 0,0 0 85 0 0,0 0 82 0 0,0 0-50 0 0,0 0-243 0 0,0 0-304 0 0,0 0-154 0 0,0 0 27 0 0,0 0-10 0 0,0 0-52 0 0,0 0-117 0 0,11-9-208 0 0,88-57 622 0 0,-51 38-433 0 0,121-57 279 0 0,-133 78-1337 0 0,-20 7-7986 0 0,-14 0-3352 0 0</inkml:trace>
  <inkml:trace contextRef="#ctx0" brushRef="#br0" timeOffset="5519.409">2626 881 13851 0 0,'0'0'1780'0'0,"0"0"-634"0"0,0 0-149 0 0,0 0 228 0 0,0 0 204 0 0,0 0 62 0 0,0 0-193 0 0,0 0-314 0 0,0 0-238 0 0,0 0-198 0 0,0 0-148 0 0,0 0-128 0 0,0 0-92 0 0,2 24-64 0 0,8 113-5 0 0,-15-23-1810 0 0,1-103-805 0 0,0-6-5976 0 0,1-5-3259 0 0</inkml:trace>
  <inkml:trace contextRef="#ctx0" brushRef="#br0" timeOffset="5755.612">2648 583 11074 0 0,'0'0'3433'0'0,"0"0"-1408"0"0,0 0-625 0 0,0 0-264 0 0,0 0-136 0 0,0 0-168 0 0,0 0-279 0 0,0 0-321 0 0,0 0-392 0 0,0 0-160 0 0,0 0-9 0 0,0 0-47 0 0,0 0 40 0 0,0 0-296 0 0,-6-26-960 0 0,10 41-3753 0 0,0-4-6698 0 0</inkml:trace>
  <inkml:trace contextRef="#ctx0" brushRef="#br0" timeOffset="6120.152">2793 1168 14379 0 0,'0'0'1326'0'0,"0"0"-114"0"0,0 0 216 0 0,0 0 171 0 0,0 0-46 0 0,0 0-326 0 0,0 0-439 0 0,0 0-316 0 0,0 0-133 0 0,0 0-1 0 0,0 0 10 0 0,0 0 12 0 0,16-27-16 0 0,50-87-23 0 0,-3 1 607 0 0,-10 25-367 0 0,-52 165-844 0 0,10 26 225 0 0,-11-101 54 0 0,1 1 14 0 0,-1 0 1 0 0,1 0-1 0 0,0 0 0 0 0,0 0 0 0 0,0 0 1 0 0,0 0-1 0 0,0 0 0 0 0,1 0 1 0 0,-1 0-1 0 0,1-1 0 0 0,0 1 0 0 0,-1-1 1 0 0,1 1-1 0 0,0-1 0 0 0,1 0 0 0 0,-1 1 1 0 0,0-1-1 0 0,1 0 0 0 0,-1-1 0 0 0,1 1 1 0 0,0 0-1 0 0,0-1 0 0 0,-1 1 0 0 0,1-1 1 0 0,0 0-1 0 0,0 0 0 0 0,0 0 1 0 0,0-1-1 0 0,0 1 0 0 0,1-1 0 0 0,-1 1 1 0 0,0-1-1 0 0,0 0 0 0 0,0 0 0 0 0,0 0 1 0 0,0-1-1 0 0,2 0-10 0 0,3-3 144 0 0,0-1 1 0 0,0 0 0 0 0,0 0-1 0 0,-1-1 1 0 0,0 0-1 0 0,0 0 1 0 0,0-1 0 0 0,-1 0-1 0 0,0 0 1 0 0,0-1-1 0 0,-1 1 1 0 0,2-4-145 0 0,4-6 129 0 0,0 0 0 0 0,-1-1 0 0 0,0 0 1 0 0,-2-1-1 0 0,0 0 0 0 0,-1-1 0 0 0,0-2-129 0 0,-5 11-1158 0 0,-3 21-9181 0 0,1-5-1768 0 0</inkml:trace>
  <inkml:trace contextRef="#ctx0" brushRef="#br0" timeOffset="6452.494">3397 944 11394 0 0,'0'0'2976'0'0,"0"0"-497"0"0,0 0-253 0 0,0 0-407 0 0,0 0-287 0 0,0 0-246 0 0,0 0-223 0 0,0 0-195 0 0,32-12-189 0 0,98-37-135 0 0,-60 10 240 0 0,-61 34-690 0 0,-1 0-1 0 0,-1-1 1 0 0,1 0 0 0 0,-1 0 0 0 0,0-1-1 0 0,0 0 1 0 0,0 0 0 0 0,-1-1 0 0 0,-1 1-1 0 0,1-2 1 0 0,-1 1 0 0 0,0 0 0 0 0,-1-1-1 0 0,0 0 1 0 0,-1 0 0 0 0,1 0 0 0 0,-2-1-1 0 0,1 1 1 0 0,-1 0 0 0 0,-1-3-94 0 0,0 10 6 0 0,-1 0 1 0 0,0 0-1 0 0,0 1 1 0 0,0-1-1 0 0,0 0 0 0 0,-1 0 1 0 0,1 0-1 0 0,0 1 1 0 0,-1-1-1 0 0,1 0 0 0 0,-1 1 1 0 0,0-1-1 0 0,0 0 1 0 0,1 1-1 0 0,-1-1 1 0 0,0 1-1 0 0,0-1 0 0 0,0 1 1 0 0,-1-1-1 0 0,1 1 1 0 0,0 0-1 0 0,0 0 0 0 0,-1-1 1 0 0,1 1-1 0 0,-1 0 1 0 0,1 0-1 0 0,-1 0 0 0 0,1 1 1 0 0,-1-1-1 0 0,0 0 1 0 0,1 1-1 0 0,-1-1 0 0 0,0 1 1 0 0,0-1-1 0 0,1 1 1 0 0,-2 0-7 0 0,-12 1-14 0 0,1 1 0 0 0,0 1 1 0 0,0 0-1 0 0,0 1 0 0 0,1 0 1 0 0,0 2-1 0 0,-1-1 0 0 0,1 1 1 0 0,1 1-1 0 0,0 1 0 0 0,0-1 1 0 0,0 2-1 0 0,1 0 0 0 0,0 0 1 0 0,1 1-1 0 0,0 0 0 0 0,0 1 1 0 0,1 0-1 0 0,1 0 0 0 0,-1 1 1 0 0,0 3 13 0 0,6-10-3 0 0,-2-1 2 0 0,1 1-1 0 0,-1 0 1 0 0,2 1-1 0 0,-1-1 0 0 0,0 1 1 0 0,1-1-1 0 0,0 1 1 0 0,0 0-1 0 0,1 0 1 0 0,0 0-1 0 0,0 1 0 0 0,0-1 1 0 0,1 0-1 0 0,0 1 1 0 0,0-1-1 0 0,1 1 0 0 0,-1 0 1 0 0,1-1-1 0 0,1 1 1 0 0,-1-1-1 0 0,1 1 1 0 0,1-1-1 0 0,-1 1 0 0 0,1-1 1 0 0,0 0-1 0 0,0 0 1 0 0,1 0-1 0 0,0 0 1 0 0,0 0-1 0 0,0 0 0 0 0,1-1 1 0 0,0 0-1 0 0,2 4 2 0 0,12 4 10 0 0,1-1-1 0 0,0 0 1 0 0,1-2 0 0 0,0 0-1 0 0,1-1 1 0 0,0-1-1 0 0,0-1 1 0 0,1-1-1 0 0,0-1 1 0 0,0 0-1 0 0,0-2 1 0 0,12 0-10 0 0,103 5 211 0 0,-78-8-2759 0 0,-19 0-2318 0 0,-30 0-6194 0 0</inkml:trace>
  <inkml:trace contextRef="#ctx0" brushRef="#br0" timeOffset="8561.425">0 1507 648 0 0,'0'0'1514'0'0,"0"0"-490"0"0,0 0-125 0 0,0 0 245 0 0,0 0 287 0 0,0 0 156 0 0,0 0-1 0 0,0 0-110 0 0,0 0-186 0 0,0 0-149 0 0,0 0-158 0 0,22-6-99 0 0,65-19-49 0 0,21 19 2008 0 0,-98 6-2635 0 0,153 2 2344 0 0,0-8 0 0 0,158-27-2552 0 0,131-43 1487 0 0,4 20 0 0 0,458 4-1487 0 0,224 52 520 0 0,-941 8-257 0 0,-105-5 524 0 0,-93-3-892 0 0,-4-2-1410 0 0,3 1-2155 0 0,0 1-4614 0 0,2 0-4258 0 0</inkml:trace>
  <inkml:trace contextRef="#ctx0" brushRef="#br0" timeOffset="9091.584">4472 590 7066 0 0,'0'0'2524'0'0,"0"0"-476"0"0,0 0-271 0 0,0 0 9 0 0,0 0 7 0 0,0 0-120 0 0,0 0-177 0 0,0 0-261 0 0,0 0-224 0 0,0 0-143 0 0,0 0-140 0 0,0 0-146 0 0,0 0-144 0 0,-6 0-82 0 0,-42 5 579 0 0,49-5-881 0 0,-1 0-1 0 0,0 0 1 0 0,1 1-1 0 0,-1-1 1 0 0,0 0 0 0 0,1 0-1 0 0,-1 1 1 0 0,0-1-1 0 0,0 0 1 0 0,0 1-1 0 0,1-1 1 0 0,-1 0-1 0 0,0 1 1 0 0,0-1-1 0 0,0 0 1 0 0,1 1-1 0 0,-1-1 1 0 0,0 0-1 0 0,0 1 1 0 0,0-1 0 0 0,0 1-1 0 0,0-1 1 0 0,0 0-1 0 0,0 1 1 0 0,0-1-1 0 0,0 1 1 0 0,0-1-54 0 0,43-22 429 0 0,-42 21-511 0 0,14-9 737 0 0,-28 10 278 0 0,11 0-1011 0 0,0 0-1 0 0,-1 0 1 0 0,1 1-1 0 0,0-1 1 0 0,0 0-1 0 0,0 1 1 0 0,0-1-1 0 0,-1 1 1 0 0,1 0 0 0 0,0-1-1 0 0,0 1 1 0 0,0 0-1 0 0,0 0 1 0 0,1 1-1 0 0,-1-1 1 0 0,0 0-1 0 0,0 1 1 0 0,1-1-1 0 0,-1 1 1 0 0,1-1 0 0 0,-1 1-1 0 0,1 0 1 0 0,0-1-1 0 0,-1 1 1 0 0,1 0-1 0 0,0 0 1 0 0,0 0-1 0 0,1 0 1 0 0,-1 0 0 0 0,0 0-1 0 0,1 0 1 0 0,-1 1-1 0 0,1-1 1 0 0,-1 1 78 0 0,0 5-1548 0 0,-1-1-4055 0 0,1-1-6610 0 0</inkml:trace>
  <inkml:trace contextRef="#ctx0" brushRef="#br0" timeOffset="9502.449">4505 844 12579 0 0,'0'0'1479'0'0,"0"0"-394"0"0,0 0 67 0 0,0 0 293 0 0,0 0 139 0 0,0 0-96 0 0,0 0-309 0 0,0 0-352 0 0,0 0-140 0 0,0 0-15 0 0,0 0-36 0 0,0 0 3 0 0,0 0-81 0 0,2 3-102 0 0,-11 30 1452 0 0,2-24-1904 0 0,-28 31 424 0 0,34-40-435 0 0,1 0 34 0 0,10 0 13 0 0,74-43 382 0 0,-84 52-2841 0 0,0-4-2831 0 0,0-2-7095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32 418 0 0 0,'0'0'942'0'0,"0"0"216"0"0,0 0 353 0 0,0 0 263 0 0,0 0 131 0 0,0 0-44 0 0,0 0-174 0 0,0 0-182 0 0,0 0-196 0 0,0 0-149 0 0,-4-16-127 0 0,-21-74 818 0 0,22 83-1501 0 0,4-8 8245 0 0,10 14-7709 0 0,434 16 827 0 0,-299-22-1439 0 0,-146 7-234 0 0,0 0-12 0 0,0 0-5 0 0,0 0 1 0 0,0 0 24 0 0,0 0 8 0 0,0 0 27 0 0,0 0 7 0 0,0 0-19 0 0,0 0-20 0 0,0 0 15 0 0,0 0 0 0 0,0 0-14 0 0,0 0 32 0 0,0 0-43 0 0,0 0 0 0 0,0 0 21 0 0,-5-19 614 0 0,-101-168-485 0 0,66 111-285 0 0,40 76-31 0 0,1 0-1 0 0,-1 0 0 0 0,1 0 1 0 0,-1 0-1 0 0,0-1 0 0 0,1 1 1 0 0,-1 0-1 0 0,1 0 0 0 0,-1 0 0 0 0,0 0 1 0 0,1 0-1 0 0,-1-1 0 0 0,1 1 1 0 0,-1 0-1 0 0,0 0 0 0 0,1 0 1 0 0,-1-1-1 0 0,0 1 0 0 0,0 0 1 0 0,1-1-1 0 0,-1 1 0 0 0,0 0 1 0 0,0-1-1 0 0,1 1 0 0 0,-1 0 0 0 0,0-1 1 0 0,0 1-1 0 0,0 0 0 0 0,1-1 1 0 0,-1 1-1 0 0,0-1 0 0 0,0 1 1 0 0,0 0-1 0 0,0-1 0 0 0,0 1 1 0 0,0-1-1 0 0,0 1 0 0 0,0 0 1 0 0,0-1-1 0 0,0 1 0 0 0,0-1 0 0 0,0 1 1 0 0,0 0-1 0 0,0-1 0 0 0,-1 1 1 0 0,1-1-1 0 0,0 1 126 0 0,11 5-1558 0 0,5 2-6281 0 0,0 1-5005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11634 0 0,'0'0'315'0'0,"0"0"-179"0"0,0 0 170 0 0,0 0 430 0 0,0 0 367 0 0,0 0 241 0 0,0 0 68 0 0,0 0-94 0 0,32-1-189 0 0,102-6-171 0 0,-28-21 544 0 0,-69 14-1126 0 0,-1-2 0 0 0,0-1-1 0 0,-1-2 1 0 0,-1-2 0 0 0,-1 0 0 0 0,-1-3 0 0 0,-2 0 0 0 0,0-2 0 0 0,22-24-376 0 0,-48 45 127 0 0,1 0-1 0 0,-1 0 1 0 0,0-1-1 0 0,0 1 1 0 0,-1-1-1 0 0,1 0 1 0 0,-1 0-1 0 0,0 0 1 0 0,-1 0-1 0 0,0-1 1 0 0,0 1-1 0 0,0-1 1 0 0,-1 1-1 0 0,1-4-126 0 0,-2 10 208 0 0,0 0-65 0 0,0 0-46 0 0,-6 24 31 0 0,-62 235 7 0 0,-138 816 253 0 0,140-751-116 0 0,31-243 31 0 0,35-81-241 0 0,0 0-22 0 0,0 0 1 0 0,0 0 1 0 0,0 0-8 0 0,0 0 15 0 0,0 0 0 0 0,0 0-1 0 0,0 0 2 0 0,0 0 6 0 0,0 0 2 0 0,0 0-10 0 0,0 0 14 0 0,0 0 6 0 0,0 0-3 0 0,0 0 24 0 0,0 0 3 0 0,0 0-20 0 0,0 0-17 0 0,0 0-2 0 0,0 0-25 0 0,0 0 10 0 0,0 0-4 0 0,0 0-38 0 0,0 0 18 0 0,0 0-4 0 0,0 0-2 0 0,0 0 4 0 0,0 0 12 0 0,4-6-41 0 0,-4 5-8 0 0,0-22-1722 0 0,3-27-2290 0 0,2 17-4012 0 0,-4 25-3389 0 0</inkml:trace>
  <inkml:trace contextRef="#ctx0" brushRef="#br0" timeOffset="554.458">166 1124 0 0 0,'0'0'908'0'0,"0"0"467"0"0,0 0 454 0 0,0 0 426 0 0,0 0 129 0 0,0 0-87 0 0,0 0-328 0 0,0 0-447 0 0,0 0-387 0 0,0 0-284 0 0,0 0-155 0 0,0 0-97 0 0,-5 1-91 0 0,-4 2-406 0 0,18-8 2227 0 0,175-68 2274 0 0,28-12-2925 0 0,-68 22-1037 0 0,-127 123 695 0 0,-17-39-1201 0 0,-1 0 0 0 0,0 0 0 0 0,-1 0-1 0 0,-2 0 1 0 0,0 0 0 0 0,-1-1 0 0 0,-7 18-135 0 0,3 31-57 0 0,51-65-2182 0 0,-34-5 1233 0 0,10-2-5685 0 0,-11 0-5755 0 0</inkml:trace>
  <inkml:trace contextRef="#ctx0" brushRef="#br0" timeOffset="981.687">777 1650 9370 0 0,'0'0'2303'0'0,"0"0"-768"0"0,0 0-247 0 0,0 0 169 0 0,0 0 88 0 0,0 0-60 0 0,0 0-221 0 0,0 0-324 0 0,0 0-245 0 0,0 0-123 0 0,0 0-13 0 0,0 0 138 0 0,0 0 101 0 0,2 5-1 0 0,11 104 1399 0 0,-13-31-2654 0 0,18-94-3739 0 0,-7 4-259 0 0,-5 3-1579 0 0,-1 1-5728 0 0</inkml:trace>
  <inkml:trace contextRef="#ctx0" brushRef="#br0" timeOffset="1227.48">974 1146 15411 0 0,'0'0'1531'0'0,"0"0"-265"0"0,0 0-137 0 0,0 0-18 0 0,0 0-109 0 0,0 0-205 0 0,0 0-267 0 0,0 0-283 0 0,0 0-181 0 0,0 0-80 0 0,0 0-50 0 0,0 0-19 0 0,0 0-29 0 0,-3 9-67 0 0,-6 28-144 0 0,19-21-1448 0 0,-2-16-2352 0 0,-6 0 1182 0 0,5 0-8483 0 0</inkml:trace>
  <inkml:trace contextRef="#ctx0" brushRef="#br0" timeOffset="1734.585">970 1819 5617 0 0,'0'0'639'0'0,"0"0"-3"0"0,0 0 318 0 0,0 0 367 0 0,0 0 182 0 0,0 0-14 0 0,0 0-153 0 0,0 0-195 0 0,0 0-131 0 0,0 0-40 0 0,0 0 20 0 0,0 0 48 0 0,0 0 8 0 0,11 8-21 0 0,35 24-53 0 0,-1-24 1507 0 0,-36-11-2211 0 0,0-1-1 0 0,1 0 1 0 0,-1 0-1 0 0,-1-1 0 0 0,1 0 1 0 0,-1 0-1 0 0,0-1 0 0 0,0 0 1 0 0,0-1-1 0 0,-1 0 0 0 0,3-3-267 0 0,19-16 327 0 0,117-95 612 0 0,-143 121-932 0 0,-1 0 1 0 0,1-1-1 0 0,-1 1 0 0 0,1 0 1 0 0,-1 0-1 0 0,0 0 1 0 0,1 1-1 0 0,-1-1 0 0 0,1 1 1 0 0,-1-1-1 0 0,0 1 1 0 0,1 0-1 0 0,-1 0 0 0 0,0 0 1 0 0,0 0-1 0 0,1 0 1 0 0,-1 0-1 0 0,0 1 0 0 0,0-1 1 0 0,0 1-1 0 0,-1-1 1 0 0,1 1-1 0 0,0 0 0 0 0,0 0 1 0 0,-1 0-1 0 0,0 0 1 0 0,1 0-1 0 0,-1 0 0 0 0,0 0 1 0 0,0 0-1 0 0,0 0 1 0 0,0 1-1 0 0,0-1 0 0 0,0 0 1 0 0,-1 1-1 0 0,1-1 1 0 0,-1 1-1 0 0,0-1 0 0 0,0 3-7 0 0,7 9 56 0 0,6 15 37 0 0,-2 1-1 0 0,-2 0 1 0 0,0 0 0 0 0,-2 0 0 0 0,-1 1-1 0 0,-2 0 1 0 0,0 1 0 0 0,-3-1 0 0 0,-1 18-93 0 0,-2-27 43 0 0,-1 1 0 0 0,-1-1 1 0 0,-1 0-1 0 0,-1-1 1 0 0,-1 1-1 0 0,-1-1 0 0 0,-1-1 1 0 0,0 0-1 0 0,-2 0 1 0 0,0 0-1 0 0,-6 5-43 0 0,17-24-20 0 0,0-1 1 0 0,0 1-1 0 0,-1 0 1 0 0,1 0-1 0 0,0-1 0 0 0,-1 1 1 0 0,1 0-1 0 0,-1-1 0 0 0,1 1 1 0 0,-1-1-1 0 0,1 1 1 0 0,-1 0-1 0 0,1-1 0 0 0,-1 1 1 0 0,1-1-1 0 0,-1 1 0 0 0,0-1 1 0 0,1 0-1 0 0,-1 1 1 0 0,0-1-1 0 0,1 0 0 0 0,-1 1 1 0 0,0-1-1 0 0,0 0 0 0 0,1 0 1 0 0,-1 0-1 0 0,0 1 0 0 0,0-1 1 0 0,1 0-1 0 0,-1 0 1 0 0,0 0-1 0 0,0 0 0 0 0,0 0 1 0 0,1-1-1 0 0,-1 1 0 0 0,0 0 1 0 0,0 0-1 0 0,1 0 1 0 0,-1-1-1 0 0,0 1 0 0 0,1 0 1 0 0,-1-1-1 0 0,0 1 0 0 0,1-1 1 0 0,-1 1-1 0 0,0 0 1 0 0,1-1-1 0 0,-1 0 0 0 0,1 1 1 0 0,-1-1-1 0 0,1 1 0 0 0,-1-1 1 0 0,1 0-1 0 0,-1 1 1 0 0,1-1-1 0 0,0 0 0 0 0,-1 1 1 0 0,1-1 19 0 0,-20-50-6347 0 0,16 39 719 0 0,1 4-6431 0 0</inkml:trace>
  <inkml:trace contextRef="#ctx0" brushRef="#br0" timeOffset="2135.618">1458 1223 10274 0 0,'0'0'2094'0'0,"0"0"-235"0"0,0 0 80 0 0,0 0 82 0 0,0 0-129 0 0,0 0-289 0 0,0 0-437 0 0,0 0-352 0 0,0 0-152 0 0,0 0-27 0 0,0 0 1 0 0,0 0-11 0 0,0 0-27 0 0,-9 0 675 0 0,-32 48 685 0 0,1-37-2299 0 0,40-11 118 0 0,0 0-85 0 0,19-15-5351 0 0,-11 8-2273 0 0,-2-1-4957 0 0</inkml:trace>
  <inkml:trace contextRef="#ctx0" brushRef="#br0" timeOffset="3394.533">1348 2287 0 0 0,'0'0'831'0'0,"0"0"120"0"0,0 0-3 0 0,0 0-137 0 0,0 0-244 0 0,0 0-250 0 0,0 0-153 0 0,0 0-77 0 0,0 0-34 0 0,0 0-1 0 0,-2 2-1308 0 0,-8 11 18674 0 0,7-10-16704 0 0,-22 9 758 0 0,24-12-1249 0 0,1 0 19 0 0,0 0 26 0 0,0 0 11 0 0,0 0-4 0 0,0 0-20 0 0,0 0-1 0 0,0 0 4 0 0,14-16 1298 0 0,125-153-521 0 0,-127 155-991 0 0,2 1 0 0 0,-1 0 1 0 0,2 1-1 0 0,-1 0 0 0 0,2 2 0 0 0,0-1 0 0 0,2 1-44 0 0,-18 9 4 0 0,10-6 29 0 0,1 1 1 0 0,-1-1 0 0 0,1 2-1 0 0,0 0 1 0 0,0 0-1 0 0,0 1 1 0 0,1 0 0 0 0,-1 1-1 0 0,1 0 1 0 0,0 1-1 0 0,0 0 1 0 0,6 0-34 0 0,12 2 75 0 0,-30 1-61 0 0,0 2 12 0 0,0-3-25 0 0,0 0 19 0 0,0 0-1 0 0,0 0 23 0 0,0 0 9 0 0,0 0-19 0 0,0 0-17 0 0,0 0 5 0 0,0 0-12 0 0,0 0-31 0 0,0 0 14 0 0,0 0-35 0 0,0 0-30 0 0,-1 0-707 0 0,0-1-1930 0 0,1-1-4403 0 0,0 1 2717 0 0,0-2-8143 0 0</inkml:trace>
  <inkml:trace contextRef="#ctx0" brushRef="#br0" timeOffset="6337.955">1688 288 7458 0 0,'0'0'2920'0'0,"0"0"-1307"0"0,0 0-413 0 0,0 0 79 0 0,0 0 130 0 0,0 0 9 0 0,0 0-184 0 0,0 0-278 0 0,0 0-260 0 0,0 0-164 0 0,0 0-4 0 0,0 0 138 0 0,0 0 109 0 0,7 0 77 0 0,350 7 4423 0 0,-198-25-4762 0 0,-120 11-366 0 0,-1 0-515 0 0,-14 6-2847 0 0,-28 12-2061 0 0,3-7-1021 0 0,-1-1-5065 0 0</inkml:trace>
  <inkml:trace contextRef="#ctx0" brushRef="#br0" timeOffset="6859.429">1758 557 688 0 0,'0'0'2127'0'0,"0"0"-468"0"0,0 0-164 0 0,0 0 30 0 0,0 0 50 0 0,0 0-12 0 0,0 0-27 0 0,0 0-64 0 0,0 0-119 0 0,0 0-203 0 0,0 0-243 0 0,0 0-189 0 0,-8 5-78 0 0,-39 26 1398 0 0,53-23 3201 0 0,63-1-3657 0 0,6-9-909 0 0,-1-4-1 0 0,0-2 1 0 0,25-9-673 0 0,95-1 602 0 0,-111 18-2923 0 0,-85-1-283 0 0,-1-1-520 0 0,0 1-4966 0 0,1 1-4194 0 0</inkml:trace>
  <inkml:trace contextRef="#ctx0" brushRef="#br0" timeOffset="7263.356">1655 884 5321 0 0,'0'0'3532'0'0,"0"0"-1316"0"0,0 0-609 0 0,0 0-47 0 0,0 0-43 0 0,0 0-140 0 0,0 0-188 0 0,0 0-312 0 0,0 0-238 0 0,0 0-114 0 0,0 0-34 0 0,0 0-5 0 0,0 0 16 0 0,19 7 3066 0 0,93-6-809 0 0,186-20-1071 0 0,-107-3-1389 0 0,-85 0-378 0 0,-91 17-918 0 0,-7 0-6857 0 0,-6 4-1022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95,'-30'721,"4"-491,24-246,2-2</inkml:trace>
  <inkml:trace contextRef="#ctx0" brushRef="#br0" timeOffset="566.197">255 179,'91'-48,"-54"26,1 2,0 2,2 1,0 2,0 2,34-6,-71 17,0 1,0 0,1 0,-1 1,0-1,1 1,-1-1,1 1,-1 0,0 1,1-1,-1 0,1 1,-1 0,0 0,1 0,-1 0,0 0,0 1,0-1,0 1,0 0,0 0,-1 0,1 0,0 1,-1-1,0 1,0-1,0 1,0 0,0 0,0 0,-1 0,1 0,-1 0,0 0,0 1,0-1,0 0,-1 1,1-1,-1 1,0-1,0 0,0 1,0-1,-1 1,-6 15,0-1,-2 0,0-1,-1 0,-1 0,0-1,-1-1,-1 0,0 0,-14 10,-27 35,28-32,21-25,0 1,0-1,0 2,1-1,-1 0,1 1,1 0,-1 0,1 0,-1 0,1 1,1-1,-1 1,1-1,0 1,0 0,1 0,0 0,0 0,0 0,1 1,-1-1,2 0,0 6,4-5,0-1,1 0,0 0,0 0,1-1,-1 0,1 0,0 0,1-1,-1 0,1-1,0 1,0-1,0-1,0 0,0 0,5 0,15 7,-20-8,0 0,0 1,0 1,0-1,-1 1,1 0,-1 1,0 0,0 0,0 1,0-1,-1 1,0 1,0-1,0 1,-1 0,0 1,0-1,-1 1,1 0,-1 0,-1 1,1-1,-1 1,-1-1,0 1,0 0,0 0,-1 0,0 0,0 0,-1 1,0-1,-1 3,-5 5,0 1,-1-1,-1-1,-1 1,0-1,-1-1,0 1,-1-2,-1 0,0 0,-1-1,0 0,-1-2,0 1,-1-2,0 1,0-2,-1 0,0-1,-1-1,-8 2,22-6,1-1,-1 1,0-1,0 0,0 0,0 0,0 0,0-1,0 1,0-1,0 0,0 1,0-1,0-1,0 1,0 0,0-1,0 0,0 1,0-1,0-1,0 1,0 0,0-1,1 1,-1-1,1 0,-1 0,1 0,0 0,-1-1,-3-14</inkml:trace>
  <inkml:trace contextRef="#ctx0" brushRef="#br0" timeOffset="831.194">1130 829,'0'28,"0"15,0 5,0-6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1152 0 0,'0'0'2315'0'0,"0"0"-442"0"0,0 0-236 0 0,0 0 61 0 0,0 0 159 0 0,0 0 43 0 0,0 0-142 0 0,0 0-259 0 0,0 0-291 0 0,0 0-249 0 0,0 0-174 0 0,2-3-115 0 0,9-13 934 0 0,3 56 637 0 0,-6-21-1859 0 0,0 14-198 0 0,-2 0 0 0 0,-1 1 0 0 0,-2-1 0 0 0,-1 1-1 0 0,-1 0 1 0 0,-2-1 0 0 0,-3 9-184 0 0,4-31 30 0 0,-27 107 528 0 0,27-118-482 0 0,0 0 30 0 0,0 0 50 0 0,0 0-7 0 0,0 0 26 0 0,0 0 17 0 0,0 0-25 0 0,0 0 35 0 0,-9-18 615 0 0,7 6-801 0 0,1 1 0 0 0,1-1 1 0 0,0 1-1 0 0,0-1 1 0 0,1 1-1 0 0,0-1 0 0 0,1 1 1 0 0,1-1-1 0 0,-1 1 1 0 0,2 0-1 0 0,0 0 0 0 0,0 0 1 0 0,1 0-17 0 0,12-27 7 0 0,2 1 0 0 0,1 1 0 0 0,2 0 1 0 0,1 1-1 0 0,2 2 0 0 0,1 1 0 0 0,2 0 0 0 0,13-9-7 0 0,-39 38 0 0 0,1-1 1 0 0,1 1-1 0 0,-1 0 0 0 0,0 0 0 0 0,1 0 0 0 0,-1 0 1 0 0,1 1-1 0 0,0 0 0 0 0,0-1 0 0 0,0 1 0 0 0,0 1 1 0 0,1-1-1 0 0,-1 1 0 0 0,0-1 0 0 0,1 1 0 0 0,-1 0 1 0 0,0 1-1 0 0,1-1 0 0 0,-1 1 0 0 0,1 0 0 0 0,2 0 0 0 0,39 49 4 0 0,-41-44 5 0 0,0 0-1 0 0,0 0 1 0 0,0 1-1 0 0,-1 0 0 0 0,0 0 1 0 0,0 0-1 0 0,0 0 1 0 0,-1 1-1 0 0,0-1 0 0 0,-1 1 1 0 0,1 0-1 0 0,-1 0 1 0 0,0 0-1 0 0,-1 0 0 0 0,0 0 1 0 0,0 1-1 0 0,0-1 1 0 0,-1 0-1 0 0,0 0 1 0 0,-1 1-1 0 0,1-1 0 0 0,-1 0 1 0 0,-1 0-1 0 0,1 0 1 0 0,-1 0-1 0 0,-1 0 0 0 0,1 0 1 0 0,-1 0-1 0 0,-1 0-8 0 0,1 0 14 0 0,-1-1-1 0 0,0 0 0 0 0,0 0 0 0 0,0 0 1 0 0,-1-1-1 0 0,0 0 0 0 0,0 1 0 0 0,0-2 1 0 0,-1 1-1 0 0,0-1 0 0 0,0 0 1 0 0,0 0-1 0 0,0 0 0 0 0,0-1 0 0 0,-1 0 1 0 0,0 0-1 0 0,1-1 0 0 0,-1 0 0 0 0,0 0 1 0 0,-7 1-14 0 0,-77-2 73 0 0,57-23-787 0 0,30-10-4246 0 0,4 30 4341 0 0,1-7-3055 0 0,1 2-2528 0 0,3 0-5535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278 582 0 0 0,'0'0'533'0'0,"0"0"900"0"0,0 0 431 0 0,0 0 205 0 0,0 0 71 0 0,0 0-33 0 0,0 0-182 0 0,0 0-277 0 0,0 0-230 0 0,0 0-205 0 0,0 0-163 0 0,0 0-93 0 0,0 0-82 0 0,-19 6-79 0 0,-60 19-86 0 0,70-22-519 0 0,1 0 0 0 0,0 1 0 0 0,1-1 0 0 0,-1 1 0 0 0,0 1 0 0 0,1-1 0 0 0,0 1 0 0 0,0 1 0 0 0,1-1 0 0 0,-1 1 0 0 0,1 0 0 0 0,1 1 0 0 0,-1 0 0 0 0,1-1 0 0 0,0 2 0 0 0,-3 4-191 0 0,1-1 96 0 0,1-3-69 0 0,0 0-1 0 0,0 0 1 0 0,1 0-1 0 0,0 0 1 0 0,1 1-1 0 0,-1 0 0 0 0,2 0 1 0 0,-1 0-1 0 0,2 0 1 0 0,-1 0-1 0 0,1 1 1 0 0,0-1-1 0 0,1 1 1 0 0,0 0-1 0 0,1 0 0 0 0,0-1 1 0 0,0 4-27 0 0,3-11 38 0 0,0 1 1 0 0,0-1-1 0 0,-1 0 1 0 0,1 0-1 0 0,1-1 1 0 0,-1 1-1 0 0,0-1 1 0 0,0 1-1 0 0,1-1 1 0 0,-1 0-1 0 0,0 0 1 0 0,1 0-1 0 0,-1-1 1 0 0,1 1 0 0 0,-1-1-1 0 0,1 0 1 0 0,0 0-1 0 0,-1 0 1 0 0,1 0-1 0 0,-1-1 1 0 0,1 1-1 0 0,-1-1 1 0 0,1 0-1 0 0,1-1-38 0 0,12-5 114 0 0,0-1-1 0 0,0-1 1 0 0,-1-1 0 0 0,0 0-1 0 0,0-1 1 0 0,-1-1 0 0 0,-1 0-1 0 0,0-1 1 0 0,0 0 0 0 0,5-9-114 0 0,-5 7 66 0 0,130-161 246 0 0,-141 173-313 0 0,-3 2-23 0 0,-11 27-168 0 0,0-5 205 0 0,5-12-21 0 0,0 0 0 0 0,1 1 0 0 0,0 0 0 0 0,1-1 0 0 0,0 1 0 0 0,1 1 0 0 0,0-1 0 0 0,0 0 0 0 0,1 1 0 0 0,1 0 0 0 0,0-1 0 0 0,0 1 0 0 0,1 0 0 0 0,0 0 0 0 0,1-1 0 0 0,0 5 8 0 0,2-9 3 0 0,0-1 0 0 0,1 0 0 0 0,-1 1 0 0 0,1-1 0 0 0,0-1 0 0 0,1 1 0 0 0,-1-1 0 0 0,1 1 0 0 0,-1-1 0 0 0,1 0 0 0 0,0-1 0 0 0,1 1 1 0 0,-1-1-1 0 0,1 0 0 0 0,-1-1 0 0 0,1 1 0 0 0,0-1 0 0 0,0 0 0 0 0,0-1 0 0 0,0 1 0 0 0,1-1 0 0 0,-1 0 0 0 0,0-1 0 0 0,0 1 0 0 0,3-2-3 0 0,-2 1 2 0 0,7 1 14 0 0,0-1 1 0 0,0 0 0 0 0,0-1 0 0 0,-1-1-1 0 0,1 0 1 0 0,0-1 0 0 0,-1 0-1 0 0,0-2 1 0 0,5-1-17 0 0,0-2 13 0 0,0 0 0 0 0,0-1 0 0 0,-1-1 0 0 0,-1-1 0 0 0,0 0 0 0 0,0-1 0 0 0,-1-1 0 0 0,-1 0 0 0 0,0-1 0 0 0,-1-1 0 0 0,3-5-13 0 0,59-120 70 0 0,-69 67-38 0 0,-8 71-38 0 0,0 1-1 0 0,0-1 1 0 0,0 0-1 0 0,-1 0 1 0 0,1 1-1 0 0,0-1 1 0 0,-1 1-1 0 0,1 0 1 0 0,-1 0-1 0 0,0 0 1 0 0,1 0-1 0 0,-1 0 1 0 0,0 0-1 0 0,0 1 1 0 0,1-1-1 0 0,-1 1 1 0 0,0 0-1 0 0,0 0 1 0 0,1 0-1 0 0,-1 0 1 0 0,0 0-1 0 0,0 1 1 0 0,0-1-1 0 0,1 1 1 0 0,-1 0-1 0 0,0 0 1 0 0,1 0-1 0 0,-1 0 1 0 0,1 0-1 0 0,-1 1 1 0 0,1-1-1 0 0,-3 2 7 0 0,-5 3-17 0 0,0 1-1 0 0,1 0 0 0 0,-1 0 0 0 0,2 1 0 0 0,-1 0 1 0 0,1 1-1 0 0,0-1 0 0 0,0 2 0 0 0,1-1 1 0 0,1 1-1 0 0,0 0 0 0 0,-2 3 18 0 0,8-11-1 0 0,-1-1 1 0 0,0 0-1 0 0,1 1 1 0 0,-1-1-1 0 0,1 1 1 0 0,0-1-1 0 0,-1 0 0 0 0,1 1 1 0 0,0-1-1 0 0,0 1 1 0 0,0-1-1 0 0,0 1 1 0 0,0-1-1 0 0,0 1 1 0 0,1-1-1 0 0,-1 0 0 0 0,0 1 1 0 0,1-1-1 0 0,-1 1 1 0 0,1-1-1 0 0,-1 0 1 0 0,1 1-1 0 0,0-1 0 0 0,-1 0 1 0 0,1 0-1 0 0,0 0 1 0 0,0 1-1 0 0,0-1 1 0 0,0 0-1 0 0,0 0 0 0 0,0 0 1 0 0,0 0-1 0 0,1-1 1 0 0,-1 1-1 0 0,0 0 1 0 0,0 0-1 0 0,1-1 1 0 0,-1 1-1 0 0,0-1 0 0 0,1 1 1 0 0,-1-1-1 0 0,1 0 1 0 0,-1 1-1 0 0,1-1 1 0 0,74 3-9 0 0,-56-3 8 0 0,154-23-31 0 0,-173 23 32 0 0,-1 0-1 0 0,1 0 1 0 0,-1 0 0 0 0,1 0-1 0 0,-1 0 1 0 0,1 0-1 0 0,-1 1 1 0 0,1-1-1 0 0,-1 0 1 0 0,1 0-1 0 0,-1 0 1 0 0,1 0-1 0 0,-1 1 1 0 0,1-1 0 0 0,-1 0-1 0 0,1 0 1 0 0,-1 1-1 0 0,1-1 1 0 0,-1 0-1 0 0,0 1 1 0 0,1-1-1 0 0,-1 1 1 0 0,1-1 0 0 0,-1 0-1 0 0,0 1 1 0 0,0-1-1 0 0,1 1 1 0 0,-1-1-1 0 0,0 1 1 0 0,0-1-1 0 0,1 1 1 0 0,-1-1-1 0 0,0 1 1 0 0,0-1 0 0 0,0 1-1 0 0,0-1 1 0 0,0 1-1 0 0,0-1 1 0 0,0 1-1 0 0,0 0 1 0 0,0-1-1 0 0,0 1 1 0 0,0-1 0 0 0,0 1-1 0 0,0-1 1 0 0,0 1-1 0 0,-1-1 1 0 0,1 1-1 0 0,0-1 1 0 0,0 8 2 0 0,-34 103-62 0 0,34-108 58 0 0,0 0 0 0 0,0 0 0 0 0,0 0 0 0 0,0 0 0 0 0,0 0 0 0 0,1 0 0 0 0,-1 0 0 0 0,1 0 0 0 0,0 0 0 0 0,-1 0 0 0 0,1 0 0 0 0,1 0 0 0 0,-1-1 0 0 0,0 1 0 0 0,1 0 0 0 0,0-1 0 0 0,-1 1 0 0 0,1-1 0 0 0,0 1 0 0 0,0-1 0 0 0,0 0 0 0 0,1 0 0 0 0,-1 0 0 0 0,0 0 0 0 0,1 0 0 0 0,0-1 0 0 0,-1 1 0 0 0,1-1 0 0 0,0 1 0 0 0,0-1 0 0 0,-1 0 0 0 0,1 0 0 0 0,0-1 0 0 0,0 1 0 0 0,0 0 0 0 0,1-1 2 0 0,5 1 28 0 0,0-1 0 0 0,0 0-1 0 0,0-1 1 0 0,0 0 0 0 0,0 0 0 0 0,-1-1-1 0 0,1 0 1 0 0,0 0 0 0 0,-1-1 0 0 0,1-1-1 0 0,-1 1 1 0 0,0-1 0 0 0,0 0 0 0 0,-1-1-1 0 0,1 0 1 0 0,-1 0 0 0 0,0-1 0 0 0,0 0-1 0 0,-1 0 1 0 0,1 0 0 0 0,3-6-28 0 0,13-16 248 0 0,-2-1-1 0 0,0 0 1 0 0,-2-2 0 0 0,11-25-248 0 0,72-184 580 0 0,-90 213-567 0 0,-1-2 1 0 0,-2 1-1 0 0,0-1 0 0 0,-2-1 1 0 0,-2 0-1 0 0,-1 1 0 0 0,-1-2 1 0 0,-1-25-14 0 0,-1 44-2 0 0,-1 8 23 0 0,1 1-1 0 0,-1-1 0 0 0,0 0 1 0 0,0 1-1 0 0,0-1 1 0 0,-1 0-1 0 0,1 1 0 0 0,-1-1 1 0 0,0 1-1 0 0,0-1 0 0 0,0 1 1 0 0,0-1-1 0 0,-1 1 1 0 0,0 0-1 0 0,1 0 0 0 0,-1 0 1 0 0,0 0-1 0 0,-1-1-20 0 0,2 4 5 0 0,0 0 0 0 0,0 1 0 0 0,-1-1 0 0 0,1 0-1 0 0,0 0 1 0 0,-1 1 0 0 0,1-1 0 0 0,0 0 0 0 0,0 1 0 0 0,-1-1 0 0 0,1 1-1 0 0,0 0 1 0 0,0-1 0 0 0,0 1 0 0 0,0 0 0 0 0,0 0 0 0 0,0 0 0 0 0,0 0-1 0 0,0-1 1 0 0,0 1 0 0 0,0 0 0 0 0,1 1 0 0 0,-1-1 0 0 0,0 0 0 0 0,1 0-1 0 0,-1 0 1 0 0,1 0 0 0 0,-1 1 0 0 0,1-1 0 0 0,-1 0 0 0 0,1 0-1 0 0,0 1 1 0 0,0-1-5 0 0,-1 1 16 0 0,-8 23 36 0 0,1 0 0 0 0,1 1 0 0 0,1 1 0 0 0,2-1 0 0 0,1 1-1 0 0,0-1 1 0 0,2 1 0 0 0,1 0 0 0 0,2 0 0 0 0,1 3-52 0 0,-2 9 51 0 0,16 178 175 0 0,13 16-180 0 0,-24-146-60 0 0,-6-87 24 0 0,0 0 3 0 0,0 0-29 0 0,0 0 19 0 0,0 0 11 0 0,0 0 1 0 0,0 0-2 0 0,0 0 3 0 0,0 0-48 0 0,-7-26-382 0 0,-1-76-2529 0 0,6 40-1274 0 0,-8 2-6039 0 0,6 45-532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2945 0 0,'0'0'2972'0'0,"0"0"-615"0"0,0 0-210 0 0,0 0 113 0 0,0 0-12 0 0,0 0-217 0 0,0 0-271 0 0,0 0-302 0 0,0 0-270 0 0,0 0-127 0 0,0 0-103 0 0,0 0-106 0 0,11-6-65 0 0,67-29 511 0 0,277 13 1774 0 0,-291 40-3919 0 0,-62-12-4123 0 0,-2-4 1912 0 0,0-2-9083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 0 0,'0'0'817'0'0,"0"0"-441"0"0,0 0 48 0 0,0 0 144 0 0,0 0 40 0 0,0 0-56 0 0,0 0-136 0 0,0 0-192 0 0,0 0-136 0 0,0 0-56 0 0,0 0-16 0 0,0 0-80 0 0,0 0-64 0 0,0 0-120 0 0,-32 170-360 0 0,32-170-696 0 0,4 0-1953 0 0,-4 0-8705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18188 0 0,'0'0'2262'0'0,"0"0"-495"0"0,0 0-399 0 0,0 0-178 0 0,0 0-191 0 0,0 0-263 0 0,0 0-247 0 0,0 0-218 0 0,0 0-158 0 0,0 0-114 0 0,0 0-26 0 0,0 0-15 0 0,0 0-23 0 0,-5-2-9 0 0,-11 6-150 0 0,30 25-1887 0 0,-3-10-2265 0 0,-6-10-5293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13131 0 0,'0'0'1922'0'0,"0"0"-418"0"0,0 0-114 0 0,0 0 30 0 0,0 0-103 0 0,0 0-190 0 0,0 0-225 0 0,0 0-175 0 0,0 0-127 0 0,0 0-75 0 0,0 0-17 0 0,0 0-24 0 0,0 0-46 0 0,-3-4-51 0 0,1 3-345 0 0,1-1 1 0 0,0 1-1 0 0,-1-1 1 0 0,1 1 0 0 0,-1 0-1 0 0,1 0 1 0 0,-1 0-1 0 0,1 0 1 0 0,-1 0 0 0 0,0 0-1 0 0,0 0 1 0 0,0 0-1 0 0,1 1 1 0 0,-1-1 0 0 0,0 1-1 0 0,0-1 1 0 0,0 1-1 0 0,0 0 1 0 0,0 0 0 0 0,0 0-1 0 0,0 0 1 0 0,0 0-1 0 0,0 0 1 0 0,0 1 0 0 0,0-1-1 0 0,1 0 1 0 0,-1 1-1 0 0,0 0 1 0 0,0-1 0 0 0,0 1-1 0 0,0 0 1 0 0,1 0-1 0 0,-1 0 1 0 0,0 0 0 0 0,0 1-43 0 0,-1 0 18 0 0,-13 7 53 0 0,0 1 0 0 0,0 0-1 0 0,1 2 1 0 0,1-1 0 0 0,0 2 0 0 0,1 0 0 0 0,-5 6-71 0 0,12-12 11 0 0,0 1 0 0 0,1 0 0 0 0,-1 0 0 0 0,2 0 0 0 0,-1 0-1 0 0,1 1 1 0 0,0 0 0 0 0,1-1 0 0 0,0 1 0 0 0,1 1 0 0 0,0-1 0 0 0,0 0-1 0 0,1 1 1 0 0,0-1 0 0 0,0 5-11 0 0,3-10 18 0 0,-1-1-1 0 0,1 1 1 0 0,0-1-1 0 0,0 0 1 0 0,1 0 0 0 0,-1 0-1 0 0,1 0 1 0 0,0 0-1 0 0,-1 0 1 0 0,1-1 0 0 0,0 1-1 0 0,0-1 1 0 0,1 0-1 0 0,-1 0 1 0 0,1 0 0 0 0,-1 0-1 0 0,1-1 1 0 0,-1 1-1 0 0,1-1 1 0 0,0 0 0 0 0,-1 0-1 0 0,1 0 1 0 0,0-1-1 0 0,0 1 1 0 0,0-1 0 0 0,0 0-1 0 0,0 0 1 0 0,0 0-1 0 0,-1-1 1 0 0,1 0 0 0 0,1 0-18 0 0,16 3-13 0 0,-1-2 1 0 0,1-1-1 0 0,-1 0 1 0 0,1-1 0 0 0,-1-2-1 0 0,0 0 1 0 0,0-1 0 0 0,0-1-1 0 0,-1 0 1 0 0,0-2 0 0 0,1-1 12 0 0,-7-2-2763 0 0,-9 1-4914 0 0,-2 9-4434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13827 0 0,'0'0'2431'0'0,"0"0"-512"0"0,0 0-246 0 0,0 0-138 0 0,0 0-190 0 0,0 0-191 0 0,0 0-259 0 0,0 0-215 0 0,0 0-159 0 0,0 0-105 0 0,0 0-56 0 0,0 0-10 0 0,0 0 14 0 0,-1 2 15 0 0,-17 115 1532 0 0,-30 224-1265 0 0,32-90-860 0 0,17-250 118 0 0,0-1 0 0 0,0 1 1 0 0,-1-1-1 0 0,1 1 0 0 0,0-1 1 0 0,0 1-1 0 0,0-1 0 0 0,0 1 1 0 0,0-1-1 0 0,0 0 0 0 0,0 0 1 0 0,0 1-1 0 0,1-1 0 0 0,-1 0 0 0 0,0 0 1 0 0,0 0-1 0 0,0 0 0 0 0,0 0 1 0 0,0-1-1 0 0,0 1 0 0 0,0 0 1 0 0,0 0-1 0 0,0-1 0 0 0,0 1 1 0 0,0-1-1 0 0,0 1 0 0 0,0-1 1 0 0,0 1-1 0 0,0-1 0 0 0,0 1 1 0 0,-1-1-1 0 0,1 0 0 0 0,0 1 0 0 0,0-1 1 0 0,-1 0-1 0 0,1 0 0 0 0,0 0 1 0 0,-1 0-1 0 0,1 0 0 0 0,0 0 96 0 0,16-20-6935 0 0,-13 13-5020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3897 0 0,'0'0'3526'0'0,"0"0"-419"0"0,0 0-357 0 0,0 0-291 0 0,0 0-356 0 0,0 0-345 0 0,0 0-300 0 0,0 0-230 0 0,0 0-212 0 0,0 0-150 0 0,32 3-146 0 0,101 7-188 0 0,-69-21 80 0 0,-56 5-465 0 0,-1 3-75 0 0,0 0 0 0 0,-1-1 1 0 0,0 1-1 0 0,0-1 0 0 0,0-1 1 0 0,0 1-1 0 0,-1-1 0 0 0,1 0 0 0 0,-1 0 1 0 0,0-1-1 0 0,-1 0 0 0 0,1 0 1 0 0,-1 0-1 0 0,-1 0 0 0 0,1 0 0 0 0,-1-1 1 0 0,0 0-1 0 0,0 1 0 0 0,-1-1 1 0 0,0 0-1 0 0,0 0 0 0 0,-1-1 0 0 0,1 1 1 0 0,-2 0-1 0 0,1 0 0 0 0,-1-1 1 0 0,0 1-1 0 0,-1 0 0 0 0,1-1 0 0 0,-1 1-72 0 0,-3 4 1 0 0,1 0 1 0 0,0 1-1 0 0,-1-1 0 0 0,0 1 0 0 0,1 0 0 0 0,-1 0 0 0 0,0 0 0 0 0,0 0 0 0 0,0 1 0 0 0,0-1 0 0 0,0 1 0 0 0,-1 0 1 0 0,1 0-1 0 0,0 1 0 0 0,-1-1 0 0 0,1 1 0 0 0,0 0 0 0 0,0 0 0 0 0,-1 1 0 0 0,1-1 0 0 0,0 1 0 0 0,-1 0 1 0 0,1 0-1 0 0,0 0 0 0 0,0 1 0 0 0,0-1 0 0 0,0 1 0 0 0,0 0 0 0 0,0 0 0 0 0,1 1 0 0 0,-1-1 0 0 0,1 1 0 0 0,-1 0-1 0 0,-13 9-1 0 0,0 0 0 0 0,1 1 0 0 0,1 1-1 0 0,0 0 1 0 0,1 1 0 0 0,0 1 0 0 0,1 0 0 0 0,1 1-1 0 0,1 0 1 0 0,0 1 0 0 0,2 0 0 0 0,0 1-1 0 0,-3 7 2 0 0,10-22-2 0 0,1 1-1 0 0,-1 0 1 0 0,0-1-1 0 0,1 1 1 0 0,0 0-1 0 0,0 0 0 0 0,1 0 1 0 0,-1-1-1 0 0,1 1 1 0 0,0 0-1 0 0,1 0 1 0 0,-1 0-1 0 0,1 0 0 0 0,0 0 1 0 0,0-1-1 0 0,0 1 1 0 0,0 0-1 0 0,1-1 1 0 0,0 1-1 0 0,0-1 0 0 0,1 1 1 0 0,-1-1-1 0 0,1 0 1 0 0,0 0-1 0 0,0 0 1 0 0,0 0-1 0 0,2 1 3 0 0,6 2-44 0 0,-1-2 0 0 0,1 0 1 0 0,-1 0-1 0 0,1-1 0 0 0,1 0 0 0 0,-1-1 1 0 0,0 0-1 0 0,1-1 0 0 0,0 0 0 0 0,-1-1 0 0 0,1-1 1 0 0,0 1-1 0 0,0-2 0 0 0,11-1 44 0 0,55-7-5284 0 0,-58 5-2550 0 0,-4 1-4829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5561 0 0,'0'0'3216'0'0,"0"0"-1144"0"0,0 0-460 0 0,0 0-22 0 0,0 0-83 0 0,0 0-164 0 0,0 0-187 0 0,0 0-194 0 0,0 0-151 0 0,0 0-99 0 0,0 0-83 0 0,0 0-59 0 0,0 0-48 0 0,-27 18-33 0 0,-78 56-29 0 0,69-36 214 0 0,35-31-508 0 0,-1-2-61 0 0,0 1-1 0 0,0 0 1 0 0,1 0 0 0 0,0 0 0 0 0,0 0-1 0 0,0 0 1 0 0,1 0 0 0 0,0 0 0 0 0,0 0-1 0 0,1 0 1 0 0,0 0 0 0 0,0 0 0 0 0,0 0-1 0 0,0 0 1 0 0,1 0 0 0 0,0 0 0 0 0,1-1 0 0 0,-1 1-1 0 0,1-1 1 0 0,0 1 0 0 0,0-1 0 0 0,1 0-1 0 0,-1 0 1 0 0,1-1 0 0 0,0 1 0 0 0,1-1-1 0 0,1 2-104 0 0,2-1 148 0 0,1-1 0 0 0,-1 0-1 0 0,0 0 1 0 0,1-1-1 0 0,0 0 1 0 0,0 0 0 0 0,0-1-1 0 0,0 0 1 0 0,0-1-1 0 0,0 0 1 0 0,1 0-1 0 0,-1-1 1 0 0,0-1 0 0 0,1 1-1 0 0,-1-1 1 0 0,0-1-1 0 0,0 0 1 0 0,5-1-148 0 0,25-5-192 0 0,-37 1-2675 0 0,-6-1-5544 0 0,1 4-1582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2393 0 0,'0'0'1563'0'0,"0"0"-227"0"0,0 0-99 0 0,0 0 12 0 0,0 0-48 0 0,0 0-134 0 0,0 0-193 0 0,0 0-150 0 0,0 0-37 0 0,0 0 79 0 0,0 0 125 0 0,-5 18 2909 0 0,-60 48 427 0 0,65-65-4156 0 0,-1-1 0 0 0,1 0-1 0 0,0 1 1 0 0,-1-1 0 0 0,1 1-1 0 0,0-1 1 0 0,-1 0 0 0 0,1 1-1 0 0,0-1 1 0 0,-1 1 0 0 0,1-1-1 0 0,0 1 1 0 0,0-1 0 0 0,0 1-1 0 0,0-1 1 0 0,-1 1 0 0 0,1-1-1 0 0,0 1 1 0 0,0-1 0 0 0,0 1-1 0 0,0 0 1 0 0,0-1 0 0 0,0 1-1 0 0,0-1 1 0 0,0 1-1 0 0,1-1 1 0 0,-1 1 0 0 0,0-1-1 0 0,0 1 1 0 0,0-1 0 0 0,0 1-1 0 0,1-1 1 0 0,-1 1 0 0 0,0-1-1 0 0,1 0 1 0 0,-1 1 0 0 0,0-1-1 0 0,1 1 1 0 0,-1-1 0 0 0,0 0-1 0 0,1 1 1 0 0,-1-1 0 0 0,1 0-1 0 0,-1 1 1 0 0,1-1 0 0 0,-1 0-1 0 0,1 0 1 0 0,-1 1 0 0 0,1-1-1 0 0,-1 0 1 0 0,1 0 0 0 0,-1 0-1 0 0,1 0 1 0 0,-1 0 0 0 0,1 0-1 0 0,-1 0 1 0 0,1 0 0 0 0,-1 0-71 0 0,1 0 280 0 0,-1 0 44 0 0,0 0 10 0 0,-20-3 848 0 0,-61 11-953 0 0,81-7-216 0 0,0 0-1 0 0,0 0 0 0 0,1 0 0 0 0,-1-1 0 0 0,0 1 0 0 0,1 0 0 0 0,-1 0 0 0 0,1 0 0 0 0,-1 0 0 0 0,1 0 1 0 0,-1-1-1 0 0,1 1 0 0 0,-1 0 0 0 0,1 0 0 0 0,0-1 0 0 0,0 1 0 0 0,-1 0 0 0 0,1-1 0 0 0,0 1 0 0 0,0-1 1 0 0,0 1-1 0 0,-1-1 0 0 0,1 1 0 0 0,0-1 0 0 0,0 0 0 0 0,0 1 0 0 0,0-1 0 0 0,0 0 0 0 0,0 0 0 0 0,0 0 0 0 0,0 0 1 0 0,0 0-1 0 0,0 0 0 0 0,0 0 0 0 0,0 0 0 0 0,0 0 0 0 0,0 0 0 0 0,0 0 0 0 0,0-1 0 0 0,-1 1 0 0 0,2 0-11 0 0,64-8 1044 0 0,-110 4-1429 0 0,43 6-215 0 0,1-1-2649 0 0,-1 0-6436 0 0,1-1-3093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368 469,'-4'-10,"0"0,1 0,0-1,1 1,0-1,1 1,0-1,1 0,0 1,0-1,1 0,0 1,1-1,1 1,-1-1,2 1,-1 0,1 0,1 0,0 1,0-1,1 1,0 1,1-1,0 1,0 0,1 0,0 1,0 0,1 0,21-15,2 0,0 3,1 0,1 2,1 2,0 1,1 2,0 1,17-2,62 7,-112 6,0 1,1 0,-1 0,0 0,0 1,0-1,0 1,0-1,0 1,0 0,0 0,-1 1,1-1,-1 0,0 1,1 0,-1-1,0 1,-1 0,1 0,0 0,-1 0,0 1,1-1,-1 0,-1 1,1-1,0 0,-1 1,0-1,0 3,-1 21,-2-1,-1 1,-1-1,-1 0,-1 0,-2 0,-1-1,-4 9,-2 7,-20 51,4 2,4 0,5 2,-3 41,24-129,1 0,1 1,-1-1,1 1,1-1,-1 1,2-1,-1 0,1 1,0-1,1 0,0 0,0 0,0-1,1 1,1-1,-1 0,1 0,0 0,1-1,-1 0,1 0,1 0,-1-1,1 1,0-2,0 1,60 31,-101-48,0 1,0 3,-1 0,0 2,0 2,-1 1,1 2,-1 2,1 0,0 3,-1 1,2 1,-1 2,1 2,0 1,1 1,-16 10,23-12,0 2,1 1,0 1,1 1,0 1,1 1,1 1,1 1,-18 21,36-36,0 0,0 0,0 0,1 1,-1-1,1 1,1-1,-1 1,0-1,1 1,0 0,0 0,1 0,-1 0,1 0,0 2,4 11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0 0 0,'0'0'1055'0'0,"0"0"1003"0"0,0 0 298 0 0,0 0-58 0 0,0 0-151 0 0,0 0-193 0 0,0 0-226 0 0,0 0-229 0 0,0 0-202 0 0,0 0-129 0 0,0 0-89 0 0,3 11 4394 0 0,27-37-2539 0 0,74-68-1418 0 0,-101 92-1503 0 0,1 1 0 0 0,-1 0 1 0 0,1 0-1 0 0,-1 0 0 0 0,1 0 0 0 0,-1 0 0 0 0,1 1 0 0 0,0 0 0 0 0,-1-1 1 0 0,1 1-1 0 0,-1 1 0 0 0,1-1 0 0 0,0 0 0 0 0,-1 1 0 0 0,1 0 0 0 0,-1 0 1 0 0,1 0-1 0 0,-1 0 0 0 0,1 1 0 0 0,-1-1 0 0 0,0 1 0 0 0,0 0 0 0 0,0 0 1 0 0,0 0-1 0 0,0 0 0 0 0,0 0 0 0 0,0 1 0 0 0,-1-1 0 0 0,1 1 0 0 0,-1 0 1 0 0,0 0-1 0 0,0 0 0 0 0,0 0 0 0 0,0 0 0 0 0,0 0 0 0 0,-1 1 0 0 0,0-1 1 0 0,1 2-14 0 0,13 14 23 0 0,81 135 56 0 0,-82-128-75 0 0,-1 0 1 0 0,-2 1 0 0 0,0 0-1 0 0,-2 0 1 0 0,-1 1 0 0 0,-2 0-1 0 0,0 1 1 0 0,-2 0 0 0 0,-1-1-1 0 0,-1 1 1 0 0,-1 0 0 0 0,-4 25-5 0 0,-1-34 2 0 0,-1-1 1 0 0,0 0-1 0 0,-2 0 0 0 0,0 0 1 0 0,-1-1-1 0 0,-1 0 1 0 0,-1 0-1 0 0,0-1 1 0 0,-2-1-1 0 0,1 1 1 0 0,-2-2-1 0 0,0 0 1 0 0,-1 0-1 0 0,-1-2 1 0 0,0 1-1 0 0,0-2 0 0 0,-2 0 1 0 0,1-1-1 0 0,-2-1 1 0 0,1 0-1 0 0,-1-1 1 0 0,-1-1-1 0 0,1-1 1 0 0,-1-1-1 0 0,0 0 1 0 0,-15 1-3 0 0,32-6-1 0 0,0 0 1 0 0,0 0 0 0 0,0 0 0 0 0,-1 0-1 0 0,1-1 1 0 0,0 1 0 0 0,-1-1 0 0 0,1 0-1 0 0,0 0 1 0 0,-1 0 0 0 0,1 0 0 0 0,0 0-1 0 0,-1 0 1 0 0,1-1 0 0 0,0 1 0 0 0,0-1-1 0 0,-1 1 1 0 0,1-1 0 0 0,0 0 0 0 0,0 0-1 0 0,0 0 1 0 0,0 0 0 0 0,0-1-1 0 0,0 1 1 0 0,0 0 0 0 0,0-1 0 0 0,0 1-1 0 0,1-1 1 0 0,-1 0 0 0 0,1 1 0 0 0,-1-1-1 0 0,1 0 1 0 0,0 0 0 0 0,-1 0 0 0 0,1 0-1 0 0,0 0 1 0 0,0 0 0 0 0,1-1 0 0 0,-1 1-1 0 0,0 0 1 0 0,1 0 0 0 0,-1-1 0 0 0,2-10 0 0 0,0 1 0 0 0,1 0 0 0 0,1 0 0 0 0,0 1 0 0 0,0-1-1 0 0,1 0 1 0 0,1 1 0 0 0,0 0 0 0 0,0 0 0 0 0,1 0 0 0 0,0 1 0 0 0,1 0 0 0 0,0 0 0 0 0,1 0 0 0 0,0 1 0 0 0,0 1-1 0 0,1-1 1 0 0,6-3 0 0 0,-8 4 1 0 0,245-220 85 0 0,-217 176-556 0 0,-33 39-4153 0 0,-2-3-4557 0 0,0 13-2648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3825 0 0,'0'0'2507'0'0,"0"0"-269"0"0,0 0-178 0 0,0 0-153 0 0,0 0-242 0 0,0 0-185 0 0,0 0-186 0 0,0 0-159 0 0,0 0-107 0 0,0 0-133 0 0,0 0-110 0 0,0 0-66 0 0,0 0-68 0 0,-13 2-83 0 0,-42 3-59 0 0,34 3 795 0 0,30-4-162 0 0,39-15 783 0 0,-17-14-1039 0 0,-79 24-233 0 0,13 15-620 0 0,29-6-5 0 0,7-9-21 0 0,-1 1-1 0 0,0 0 1 0 0,1 0 0 0 0,-1 0-1 0 0,1 0 1 0 0,-1 0 0 0 0,0 0-1 0 0,1 0 1 0 0,-1 0 0 0 0,1 0-1 0 0,-1 0 1 0 0,0 0 0 0 0,1 0-1 0 0,-1 1 1 0 0,1-1 0 0 0,-1 0-1 0 0,0 0 1 0 0,1 0 0 0 0,-1 0-1 0 0,0 1 1 0 0,1-1 0 0 0,-1 0-1 0 0,0 0 1 0 0,1 1 0 0 0,-1-1-1 0 0,0 0 1 0 0,0 1 0 0 0,1-1-1 0 0,-1 0 1 0 0,0 1 0 0 0,0-1-1 0 0,1 0 1 0 0,-1 1 0 0 0,0-1-1 0 0,0 0 1 0 0,0 1 0 0 0,0-1-1 0 0,0 1 1 0 0,0-1 0 0 0,0 0-1 0 0,1 1 1 0 0,-1-1 0 0 0,0 1-1 0 0,0-1 1 0 0,-1 0 0 0 0,1 1-1 0 0,0-1 1 0 0,0 1 0 0 0,0-1-1 0 0,0 0 1 0 0,0 1 0 0 0,0-1-1 0 0,0 0 1 0 0,-1 1 0 0 0,1-1-1 0 0,0 1 1 0 0,0-1 0 0 0,-1 0-1 0 0,1 1 1 0 0,0-1-7 0 0,2 0 29 0 0,0 0 1 0 0,0 0-1 0 0,0 0 0 0 0,0 0 0 0 0,0 0 1 0 0,0-1-1 0 0,0 1 0 0 0,0-1 0 0 0,0 1 1 0 0,0-1-1 0 0,0 0 0 0 0,0 0 0 0 0,0 0 1 0 0,-1 0-1 0 0,1 0 0 0 0,0 0 0 0 0,-1 0 1 0 0,1-1-1 0 0,0 1 0 0 0,-1-1 0 0 0,0 1 1 0 0,1-1-1 0 0,-1 1 0 0 0,0-1 0 0 0,0 0 1 0 0,0 0-1 0 0,0 1 0 0 0,0-1 0 0 0,0 0 1 0 0,0 0-1 0 0,-1 0 0 0 0,1-1-29 0 0,-42-7-887 0 0,41 9 494 0 0,2-6-3430 0 0,0 3-2807 0 0,2 0-5889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58 659 9730 0 0,'0'0'2591'0'0,"0"0"-614"0"0,0 0-398 0 0,0 0-87 0 0,0 0-149 0 0,0 0-251 0 0,0 0-288 0 0,0 0-295 0 0,0 0-225 0 0,0 0-87 0 0,0 0 7 0 0,0 0 69 0 0,0 7 74 0 0,16 64 657 0 0,-6-37-755 0 0,-2 2 0 0 0,0-1 0 0 0,-3 1 0 0 0,-1 0-1 0 0,-2 0 1 0 0,-1 1 0 0 0,-2 4-249 0 0,1-32 32 0 0,-1 0-1 0 0,0 1 1 0 0,-1-1 0 0 0,0 0-1 0 0,0 0 1 0 0,-1 0-1 0 0,0 0 1 0 0,0 0 0 0 0,-1-1-1 0 0,0 1 1 0 0,-1-1 0 0 0,0 0-1 0 0,0 0 1 0 0,-1-1 0 0 0,0 1-1 0 0,0-1 1 0 0,-1-1-1 0 0,-3 4-30 0 0,10-9 18 0 0,-1-1 1 0 0,1 1-1 0 0,-1-1 1 0 0,1 1-1 0 0,-1-1 1 0 0,1 1-1 0 0,-1-1 1 0 0,0 1-1 0 0,1-1 1 0 0,-1 0-1 0 0,0 1 1 0 0,1-1-1 0 0,-1 0 1 0 0,0 1-1 0 0,1-1 1 0 0,-1 0-1 0 0,0 0 1 0 0,0 0-1 0 0,1 1 1 0 0,-1-1-1 0 0,0 0 1 0 0,0 0-1 0 0,1 0 1 0 0,-1 0-1 0 0,0-1 1 0 0,0 1-1 0 0,1 0 1 0 0,-1 0-1 0 0,0 0 1 0 0,0-1-1 0 0,1 1 1 0 0,-1 0-1 0 0,0 0 1 0 0,1-1-1 0 0,-1 1 1 0 0,0-1-1 0 0,1 1 1 0 0,-1-1 0 0 0,1 1-1 0 0,-1-1 1 0 0,1 1-1 0 0,-1-1 1 0 0,1 1-1 0 0,-1-1 1 0 0,1 0-1 0 0,0 1 1 0 0,-1-1-1 0 0,1 0 1 0 0,0 1-1 0 0,-1-1 1 0 0,1 0-1 0 0,0 0 1 0 0,0 1-1 0 0,0-1 1 0 0,-1 0-20 0 0,-3-46 291 0 0,4 42-281 0 0,4-16 43 0 0,0 0 0 0 0,1-1 0 0 0,0 2 0 0 0,2-1 0 0 0,1 1 0 0 0,1 0-1 0 0,0 0 1 0 0,1 1 0 0 0,1 0 0 0 0,7-7-53 0 0,-6 5 42 0 0,15-28-6 0 0,1 0 1 0 0,2 2-1 0 0,3 2 0 0 0,1 0 0 0 0,3 3 0 0 0,1 1 1 0 0,40-33-37 0 0,-75 70 0 0 0,1 1 1 0 0,0 0-1 0 0,1 0 1 0 0,-1 0 0 0 0,0 0-1 0 0,1 1 1 0 0,-1 0-1 0 0,1 0 1 0 0,0 0 0 0 0,0 0-1 0 0,0 1 1 0 0,0 0-1 0 0,0 0 1 0 0,0 0 0 0 0,0 1-1 0 0,0-1 1 0 0,0 1-1 0 0,4 1 0 0 0,-7 1 7 0 0,0 1 0 0 0,0-1 0 0 0,0 1 0 0 0,0 0 0 0 0,-1 0 0 0 0,1 0 0 0 0,-1 0 0 0 0,0 0 0 0 0,0 0 0 0 0,0 0 0 0 0,0 0 0 0 0,0 0 0 0 0,-1 1 0 0 0,1-1 0 0 0,-1 0 0 0 0,0 0 0 0 0,0 1 0 0 0,0-1 0 0 0,0 0 0 0 0,-1 4-7 0 0,1-4 4 0 0,-3 17 15 0 0,0-1 1 0 0,-1 1-1 0 0,-1-1 0 0 0,-1 0 0 0 0,0 0 0 0 0,-2 0 0 0 0,0-1 1 0 0,-1 0-1 0 0,-1-1 0 0 0,0 0 0 0 0,-3 1-19 0 0,-97 121 119 0 0,108-136-143 0 0,-1 0 0 0 0,1-1 0 0 0,0 1 0 0 0,-1-1 0 0 0,1 0 0 0 0,-1 1 1 0 0,0-1-1 0 0,1 0 0 0 0,-1-1 0 0 0,0 1 0 0 0,0-1 0 0 0,0 1 0 0 0,-1-1 0 0 0,1 0 0 0 0,0 0 1 0 0,0 0-1 0 0,-1 0 0 0 0,1-1 0 0 0,-1 1 0 0 0,1-1 0 0 0,0 0 0 0 0,-1 0 0 0 0,1 0 0 0 0,-1-1 1 0 0,1 1-1 0 0,0-1 0 0 0,-1 0 0 0 0,1 0 0 0 0,0 0 0 0 0,0 0 0 0 0,-1 0 0 0 0,1-1 1 0 0,0 0-1 0 0,0 1 0 0 0,1-1 0 0 0,-1 0 0 0 0,0 0 0 0 0,1-1 0 0 0,-1 1 0 0 0,1 0 0 0 0,0-1 1 0 0,-1 0-1 0 0,1 1 0 0 0,1-1 0 0 0,-2-1 24 0 0,-3-47-3202 0 0,25 21-2393 0 0,-11 22 2147 0 0,-3 2-2628 0 0,2 2-2949 0 0</inkml:trace>
  <inkml:trace contextRef="#ctx0" brushRef="#br0" timeOffset="1226.876">893 519 6545 0 0,'0'0'3065'0'0,"0"0"-1019"0"0,0 0-366 0 0,0 0-99 0 0,0 0-171 0 0,0 0-199 0 0,0 0-160 0 0,0 0-136 0 0,0 0-117 0 0,0 0-96 0 0,0 0-92 0 0,0 0-87 0 0,0 0-75 0 0,-11 4-64 0 0,-90 40 878 0 0,89-36-1158 0 0,0 0 1 0 0,1 1 0 0 0,0 0 0 0 0,1 1 0 0 0,-1 0-1 0 0,2 0 1 0 0,0 1 0 0 0,0 1 0 0 0,1-1 0 0 0,-4 9-105 0 0,11-19 1 0 0,-1 0 0 0 0,1 0 0 0 0,0 1 1 0 0,-1-1-1 0 0,1 0 0 0 0,0 1 0 0 0,0-1 1 0 0,0 1-1 0 0,0 0 0 0 0,0-1 0 0 0,0 1 0 0 0,0 0 1 0 0,1 0-1 0 0,-1 0 0 0 0,1-1 0 0 0,-1 1 1 0 0,1 0-1 0 0,0 0 0 0 0,0 0 0 0 0,0 0 1 0 0,0 0-1 0 0,0 0 0 0 0,0-1 0 0 0,0 1 0 0 0,0 0 1 0 0,1 0-1 0 0,-1 0 0 0 0,1 0 0 0 0,0-1 1 0 0,-1 1-1 0 0,1 0 0 0 0,0 0 0 0 0,0-1 1 0 0,0 1-1 0 0,0-1 0 0 0,0 1 0 0 0,1-1 0 0 0,-1 1 1 0 0,0-1-1 0 0,1 0 0 0 0,-1 0 0 0 0,1 1 1 0 0,-1-1-1 0 0,1 0 0 0 0,-1 0 0 0 0,1 0 0 0 0,0-1 1 0 0,0 1-1 0 0,-1 0 0 0 0,1-1 0 0 0,0 1-1 0 0,11-2 49 0 0,0 0-1 0 0,0-1 0 0 0,0-1 0 0 0,-1 0 0 0 0,1-1 0 0 0,-1 0 0 0 0,0-1 0 0 0,0 0 0 0 0,0-1 0 0 0,-1 0 0 0 0,0-1 1 0 0,0 0-1 0 0,-1-1 0 0 0,0 0 0 0 0,3-3-48 0 0,0 1 45 0 0,155-137 181 0 0,-168 204-380 0 0,-6-29 148 0 0,-5 60-38 0 0,11-86 42 0 0,0 1 0 0 0,1-1 1 0 0,-1 1-1 0 0,1-1 0 0 0,0 1 0 0 0,-1-1 1 0 0,1 0-1 0 0,0 1 0 0 0,0-1 1 0 0,1 0-1 0 0,-1 0 0 0 0,0 0 1 0 0,1 0-1 0 0,-1 0 0 0 0,1 0 0 0 0,0 0 1 0 0,0-1-1 0 0,0 1 0 0 0,-1-1 1 0 0,1 1-1 0 0,1-1 0 0 0,-1 1 1 0 0,0-1-1 0 0,0 0 0 0 0,0 0 0 0 0,1 0 1 0 0,-1-1-1 0 0,1 1 0 0 0,-1 0 1 0 0,0-1-1 0 0,1 0 0 0 0,-1 1 1 0 0,1-1 1 0 0,12-2 24 0 0,1 1 0 0 0,-1-2 0 0 0,0 0 0 0 0,0-1 0 0 0,0-1 0 0 0,-1 0 1 0 0,1-1-1 0 0,-1-1 0 0 0,-1 0 0 0 0,1 0 0 0 0,-1-2 0 0 0,0 1 1 0 0,-1-2-1 0 0,0 0 0 0 0,-1 0 0 0 0,0-1 0 0 0,0 0 0 0 0,-1-2-24 0 0,126-142 94 0 0,-122 123 16 0 0,-36 35-202 0 0,17-1 77 0 0,0 0 0 0 0,1 1 0 0 0,-1-1 0 0 0,1 1 0 0 0,-1 0 0 0 0,1 0-1 0 0,0 0 1 0 0,0 0 0 0 0,0 1 0 0 0,1 0 0 0 0,0 0 0 0 0,-1 0 0 0 0,1 0-1 0 0,0 0 1 0 0,1 1 0 0 0,-1-1 0 0 0,1 1 0 0 0,0-1 0 0 0,0 1 0 0 0,0 0 0 0 0,1 0-1 0 0,0 0 1 0 0,-1 4 15 0 0,4-7-2 0 0,-1 0 0 0 0,1 0 0 0 0,0-1 0 0 0,0 0 0 0 0,-1 1 0 0 0,1-1 0 0 0,0 0-1 0 0,0 0 1 0 0,1 0 0 0 0,-1 0 0 0 0,0 0 0 0 0,0 0 0 0 0,0 0 0 0 0,1-1 0 0 0,-1 0 0 0 0,0 1-1 0 0,1-1 1 0 0,-1 0 0 0 0,0 0 0 0 0,1 0 0 0 0,-1 0 0 0 0,2-1 2 0 0,8 3-19 0 0,-9-3 19 0 0,0 1 1 0 0,1 0-1 0 0,-1 0 1 0 0,0 0-1 0 0,0 0 1 0 0,0 0-1 0 0,1 1 0 0 0,-1 0 1 0 0,0-1-1 0 0,0 1 1 0 0,0 0-1 0 0,0 1 1 0 0,0-1-1 0 0,0 1 0 0 0,-1-1 1 0 0,1 1-1 0 0,0 0 1 0 0,-1 0-1 0 0,1 0 1 0 0,-1 0-1 0 0,0 0 0 0 0,1 0 1 0 0,-1 1-1 0 0,0-1 1 0 0,-1 1-1 0 0,1 0 1 0 0,0 0-1 0 0,-1-1 0 0 0,1 1 1 0 0,-1 0-1 0 0,0 0 1 0 0,0 0-1 0 0,0 0 1 0 0,0 0-1 0 0,-1 1 0 0 0,1-1 1 0 0,-1 2-1 0 0,-2 120-3 0 0,3-123 4 0 0,-1 0-1 0 0,1-1 0 0 0,-1 1 0 0 0,1 0 0 0 0,-1-1 1 0 0,1 1-1 0 0,0 0 0 0 0,0-1 0 0 0,0 1 1 0 0,0-1-1 0 0,0 1 0 0 0,0-1 0 0 0,0 0 1 0 0,0 1-1 0 0,0-1 0 0 0,1 0 0 0 0,-1 0 1 0 0,1 0-1 0 0,-1 0 0 0 0,1 0 0 0 0,-1 0 1 0 0,1 0-1 0 0,0-1 0 0 0,-1 1 0 0 0,1 0 1 0 0,0-1-1 0 0,-1 0 0 0 0,1 1 0 0 0,0-1 1 0 0,0 0-1 0 0,-1 0 0 0 0,1 0 0 0 0,0 0 1 0 0,0 0-1 0 0,0 0 0 0 0,1-1 0 0 0,63-18 110 0 0,-45 6-3 0 0,-1-1-1 0 0,0-1 1 0 0,-2-1 0 0 0,1-1-1 0 0,-2 0 1 0 0,-1-1 0 0 0,0-1-1 0 0,-1 0 1 0 0,-1-1 0 0 0,0-1 0 0 0,-2 0-1 0 0,1-5-106 0 0,102-308 595 0 0,-112 325-580 0 0,0 1 0 0 0,0-1 0 0 0,0 1 0 0 0,-1-1 0 0 0,-1 0 0 0 0,1 0 0 0 0,-2 0 0 0 0,1 0 0 0 0,-1 0 1 0 0,0 0-1 0 0,-1 0 0 0 0,0 0 0 0 0,-1 0 0 0 0,-1-8-15 0 0,2 16 0 0 0,1 0 0 0 0,0 0 0 0 0,-1 0 1 0 0,1 0-1 0 0,-1 1 0 0 0,1-1 0 0 0,-1 0 0 0 0,1 0 1 0 0,-1 0-1 0 0,0 0 0 0 0,1 1 0 0 0,-1-1 1 0 0,0 0-1 0 0,0 1 0 0 0,0-1 0 0 0,1 1 0 0 0,-1-1 1 0 0,0 1-1 0 0,0-1 0 0 0,0 1 0 0 0,0-1 0 0 0,0 1 1 0 0,0 0-1 0 0,0 0 0 0 0,0-1 0 0 0,0 1 0 0 0,0 0 1 0 0,0 0-1 0 0,0 0 0 0 0,0 0 0 0 0,0 0 1 0 0,0 0-1 0 0,0 0 0 0 0,0 1 0 0 0,0-1 0 0 0,0 0 1 0 0,0 1-1 0 0,0-1 0 0 0,0 0 0 0 0,0 1 0 0 0,0-1 1 0 0,0 1-1 0 0,1-1 0 0 0,-1 1 0 0 0,0 0 1 0 0,0-1-1 0 0,0 1 0 0 0,1 0 0 0 0,-1 0 0 0 0,0-1 1 0 0,1 1-1 0 0,-30 48-7 0 0,23-4 130 0 0,1 0 1 0 0,3 1 0 0 0,2-1 0 0 0,1 1-1 0 0,3 4-123 0 0,-2-20 70 0 0,-1-7-42 0 0,1 0 0 0 0,1 0 0 0 0,2 0 0 0 0,0-1 0 0 0,1 1 0 0 0,1-1 0 0 0,1 0 0 0 0,0-1 0 0 0,2 0 0 0 0,1 0 0 0 0,1-1 0 0 0,0 0 0 0 0,4 3-28 0 0,65 50 85 0 0,-42-58-50 0 0,-49-41-331 0 0,-32-27-2596 0 0,24 33-742 0 0,3-2-3708 0 0,11 14-4094 0 0</inkml:trace>
  <inkml:trace contextRef="#ctx0" brushRef="#br0" timeOffset="1480.046">1690 291 11538 0 0,'0'0'3234'0'0,"0"0"-1326"0"0,0 0-643 0 0,0 0-62 0 0,0 0 15 0 0,0 0 27 0 0,0 0-46 0 0,0 0-108 0 0,0 0-151 0 0,0 0-192 0 0,0 0-154 0 0,0 0-129 0 0,29 1-89 0 0,92 4-78 0 0,63-7 285 0 0,-78-2-3273 0 0,-91 5 377 0 0,-6 1-2916 0 0,-3-1-6659 0 0</inkml:trace>
  <inkml:trace contextRef="#ctx0" brushRef="#br0" timeOffset="1707.866">2291 446 12243 0 0,'0'0'2193'0'0,"0"0"-722"0"0,0 0-378 0 0,0 0-17 0 0,0 0-52 0 0,0 0-178 0 0,0 0-246 0 0,0 0-247 0 0,0 0-191 0 0,0 0-109 0 0,0 0-64 0 0,0 0-44 0 0,-1 32-75 0 0,-2 95-153 0 0,13-94-1028 0 0,-7-34 707 0 0,5 0-3090 0 0,-3-1-1697 0 0,0-2-4244 0 0</inkml:trace>
  <inkml:trace contextRef="#ctx0" brushRef="#br0" timeOffset="1857.457">2349 206 12683 0 0,'0'0'2762'0'0,"0"0"-671"0"0,0 0-472 0 0,0 0-308 0 0,0 0-264 0 0,0 0-258 0 0,0 0-243 0 0,0 0-265 0 0,0 0-234 0 0,0 0-107 0 0,0 0-47 0 0,0 0 14 0 0,0 0 13 0 0,-1-3-94 0 0,-3-4-260 0 0,10 21-156 0 0,18 27-2373 0 0,-9-22-1090 0 0,-5-6-1587 0 0,-2-5-3342 0 0</inkml:trace>
  <inkml:trace contextRef="#ctx0" brushRef="#br0" timeOffset="2096.373">2631 398 5945 0 0,'0'0'4006'0'0,"0"0"-801"0"0,0 0-594 0 0,0 0-406 0 0,0 0-298 0 0,0 0-235 0 0,0 0-221 0 0,0 0-214 0 0,0 0-219 0 0,0 0-173 0 0,0 0-152 0 0,0 0-154 0 0,6-1-142 0 0,13-4-139 0 0,-29 4 103 0 0,1 4-334 0 0,0 1 0 0 0,0-1 0 0 0,0 2-1 0 0,1-1 1 0 0,0 1 0 0 0,0 0 0 0 0,0 1 0 0 0,1 0 0 0 0,0 0 0 0 0,0 1-1 0 0,0-1 1 0 0,1 1 0 0 0,0 1 0 0 0,0-1 0 0 0,-2 6-27 0 0,6-9-1 0 0,0-1 1 0 0,0 0-1 0 0,0 1 1 0 0,1 0-1 0 0,0-1 1 0 0,-1 1 0 0 0,1 0-1 0 0,1 0 1 0 0,-1-1-1 0 0,0 1 1 0 0,1 0-1 0 0,0 0 1 0 0,0 0-1 0 0,0 0 1 0 0,1 0-1 0 0,-1 0 1 0 0,1-1-1 0 0,0 1 1 0 0,0 0-1 0 0,0 0 1 0 0,0-1-1 0 0,1 1 1 0 0,-1-1 0 0 0,1 1-1 0 0,0-1 1 0 0,0 0-1 0 0,0 1 1 0 0,1-1-1 0 0,-1 0 1 0 0,1-1-1 0 0,0 1 1 0 0,0 0-1 0 0,0-1 1 0 0,0 1-1 0 0,0-1 1 0 0,0 0-1 0 0,3 1 1 0 0,8 3-7 0 0,0 0 0 0 0,1-1-1 0 0,0-1 1 0 0,0-1 0 0 0,0 0-1 0 0,0-1 1 0 0,0 0 0 0 0,0-1-1 0 0,0-1 1 0 0,1 0 0 0 0,-1-1-1 0 0,0-1 1 0 0,0 0 0 0 0,0-1-1 0 0,0-1 1 0 0,0-1 0 0 0,-1 0-1 0 0,4-2 8 0 0,31-33-2718 0 0,-37 22-1061 0 0,-2 0-3346 0 0,-5 10-3911 0 0</inkml:trace>
  <inkml:trace contextRef="#ctx0" brushRef="#br0" timeOffset="2379.548">3110 0 8602 0 0,'0'0'3874'0'0,"0"0"-1084"0"0,0 0-667 0 0,0 0-275 0 0,0 0-311 0 0,0 0-353 0 0,0 0-296 0 0,0 0-270 0 0,0 0-189 0 0,0 0 10 0 0,0 0 77 0 0,0 0 63 0 0,0 0 22 0 0,-1 12-51 0 0,-26 216 1800 0 0,-2 121-1948 0 0,28-348-451 0 0,1-1 0 0 0,0 1 0 0 0,0 0 0 0 0,0 0-1 0 0,0 0 1 0 0,0 0 0 0 0,0 0 0 0 0,0-1 0 0 0,0 1-1 0 0,0 0 1 0 0,0 0 0 0 0,1 0 0 0 0,-1 0 0 0 0,0-1 0 0 0,1 1-1 0 0,-1 0 1 0 0,0 0 0 0 0,1 0 0 0 0,-1-1 0 0 0,1 1-1 0 0,-1 0 1 0 0,1-1 0 0 0,-1 1 0 0 0,1 0 0 0 0,0-1-1 0 0,-1 1 1 0 0,1-1 0 0 0,0 1 0 0 0,-1-1 0 0 0,1 1 0 0 0,0-1-1 0 0,0 0 1 0 0,-1 1 0 0 0,1-1 0 0 0,0 0 0 0 0,0 1-1 0 0,0-1 1 0 0,0 0 0 0 0,-1 0 0 0 0,1 0 0 0 0,0 0 0 0 0,0 0-1 0 0,0 0 1 0 0,0 0 0 0 0,0 0 49 0 0,29-25-10353 0 0,-26 16 3568 0 0,0 4-3194 0 0</inkml:trace>
  <inkml:trace contextRef="#ctx0" brushRef="#br0" timeOffset="2747.852">3187 486 1152 0 0,'0'0'2183'0'0,"0"0"-162"0"0,0 0-49 0 0,0 0-89 0 0,0 0-145 0 0,0 0-211 0 0,0 0-205 0 0,0 0-102 0 0,0 0-39 0 0,0 0 58 0 0,0 0 92 0 0,0 0 34 0 0,0 0-32 0 0,24 18-66 0 0,74 53-125 0 0,-96-69-1085 0 0,0 0 1 0 0,-1-1-1 0 0,1 1 1 0 0,0-1-1 0 0,0 1 0 0 0,0-1 1 0 0,0 0-1 0 0,1 0 1 0 0,-1 0-1 0 0,0 0 1 0 0,0 0-1 0 0,1 0 1 0 0,-1-1-1 0 0,0 1 1 0 0,1-1-1 0 0,-1 1 0 0 0,1-1 1 0 0,-1 0-1 0 0,0 0 1 0 0,1 0-1 0 0,-1-1 1 0 0,1 1-1 0 0,-1 0 1 0 0,0-1-1 0 0,1 0 1 0 0,-1 1-1 0 0,1-2-57 0 0,7-1 272 0 0,11-2 10 0 0,-1-1 1 0 0,0-1-1 0 0,0-1 0 0 0,-1-1 1 0 0,0 0-1 0 0,0-1 0 0 0,-1-2 1 0 0,0 1-1 0 0,-1-2 0 0 0,0 0 1 0 0,-1-2-283 0 0,-12 11 8 0 0,-1 1 0 0 0,1-1-1 0 0,-1 0 1 0 0,0 0 0 0 0,0 0 0 0 0,-1 0 0 0 0,1-1 0 0 0,-1 1 0 0 0,0-1 0 0 0,0 0 0 0 0,0 1-1 0 0,-1-1 1 0 0,0 0 0 0 0,0 0 0 0 0,0 0 0 0 0,0 0 0 0 0,-1 0 0 0 0,0 0 0 0 0,0 0-1 0 0,0 0 1 0 0,-1 0 0 0 0,0-1-8 0 0,-1 3-17 0 0,0 0 0 0 0,-1 0 0 0 0,0 0 0 0 0,1 1 0 0 0,-1-1 0 0 0,0 1-1 0 0,0 0 1 0 0,0 0 0 0 0,-1 0 0 0 0,1 0 0 0 0,0 0 0 0 0,-1 1 0 0 0,1 0 0 0 0,-1-1 0 0 0,0 1-1 0 0,1 1 1 0 0,-1-1 0 0 0,0 0 0 0 0,0 1 0 0 0,1 0 0 0 0,-1 0 0 0 0,0 0 0 0 0,0 0-1 0 0,1 1 1 0 0,-4 0 17 0 0,5-1-7 0 0,-12 2-18 0 0,0 1 0 0 0,0 0-1 0 0,1 1 1 0 0,0 1-1 0 0,0 0 1 0 0,0 1 0 0 0,0 0-1 0 0,1 1 1 0 0,0 0-1 0 0,1 1 1 0 0,-1 0 0 0 0,1 1-1 0 0,1 0 1 0 0,0 1-1 0 0,0 0 1 0 0,1 1 0 0 0,0 0-1 0 0,1 0 1 0 0,0 1-1 0 0,-3 6 26 0 0,9-14 0 0 0,-1-1 1 0 0,1 1-1 0 0,0 0 0 0 0,0 0 0 0 0,0 0 0 0 0,1 1 0 0 0,-1-1 0 0 0,1 0 0 0 0,0 1 0 0 0,0-1 0 0 0,0 0 1 0 0,1 1-1 0 0,0-1 0 0 0,0 1 0 0 0,0-1 0 0 0,0 1 0 0 0,1-1 0 0 0,-1 1 0 0 0,1-1 0 0 0,0 0 1 0 0,1 1-1 0 0,-1-1 0 0 0,1 0 0 0 0,0 0 0 0 0,0 0 0 0 0,0 0 0 0 0,0 0 0 0 0,1-1 0 0 0,-1 1 0 0 0,1 0 1 0 0,0-1-1 0 0,0 0 0 0 0,1 0 0 0 0,-1 0 0 0 0,1 0 0 0 0,-1-1 0 0 0,1 1 0 0 0,1 0 0 0 0,10 4-42 0 0,0 0-1 0 0,1-1 1 0 0,0-1 0 0 0,0-1-1 0 0,1 0 1 0 0,-1-1-1 0 0,1 0 1 0 0,14-1 42 0 0,41-6-7622 0 0,-62 3-4454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4345 0 0,'0'0'3099'0'0,"0"0"-1004"0"0,0 0-429 0 0,0 0 58 0 0,0 0 49 0 0,0 0-39 0 0,0 0-165 0 0,0 0-321 0 0,0 0-287 0 0,0 0-232 0 0,0 0-177 0 0,0 0-128 0 0,1-7-81 0 0,2-23-50 0 0,-2 23-46 0 0,-1 7-28 0 0,0 12 364 0 0,-33 256 1667 0 0,17 102-1600 0 0,16-370-637 0 0,0 0-1 0 0,0-1 0 0 0,1 1 1 0 0,-1 0-1 0 0,0 0 0 0 0,1-1 1 0 0,-1 1-1 0 0,0 0 0 0 0,1 0 1 0 0,-1 0-1 0 0,0 0 0 0 0,1-1 1 0 0,-1 1-1 0 0,0 0 1 0 0,1 0-1 0 0,-1 0 0 0 0,1 0 1 0 0,-1 0-1 0 0,0 0 0 0 0,1 0 1 0 0,-1 0-1 0 0,1 0 0 0 0,-1 0 1 0 0,0 0-1 0 0,1 0 0 0 0,-1 0 1 0 0,0 0-1 0 0,1 0 0 0 0,-1 1 1 0 0,0-1-1 0 0,1 0 0 0 0,-1 0 1 0 0,0 0-1 0 0,1 1 0 0 0,-1-1 1 0 0,0 0-1 0 0,1 0 1 0 0,-1 1-1 0 0,0-1 0 0 0,0 0 1 0 0,1 0-1 0 0,-1 1 0 0 0,0-1 1 0 0,0 0-1 0 0,0 1 0 0 0,1-1 1 0 0,-1 0-1 0 0,0 1 0 0 0,0-1 1 0 0,0 1-1 0 0,0-1 0 0 0,0 0 1 0 0,0 1-1 0 0,0-1 0 0 0,0 0 1 0 0,0 1-1 0 0,0-1 0 0 0,0 1 1 0 0,0-1-1 0 0,0 0 1 0 0,0 1-1 0 0,0-1 0 0 0,0 1-12 0 0,23-31 275 0 0,-20 25-261 0 0,11-12-2 0 0,2 1 0 0 0,0 0 0 0 0,0 1 0 0 0,2 1 0 0 0,-1 0 0 0 0,2 1 0 0 0,0 1-1 0 0,1 1 1 0 0,0 1 0 0 0,0 1 0 0 0,1 0 0 0 0,0 1 0 0 0,14-2-12 0 0,58 2-17 0 0,-91 10 16 0 0,1 0 1 0 0,-1 0-1 0 0,0 0 1 0 0,0 0 0 0 0,1 1-1 0 0,-1-1 1 0 0,-1 1-1 0 0,1-1 1 0 0,0 1 0 0 0,-1 0-1 0 0,1-1 1 0 0,-1 1 0 0 0,0 0-1 0 0,0 0 1 0 0,0 0-1 0 0,0 0 1 0 0,0 0 0 0 0,-1 0-1 0 0,1 0 1 0 0,-1 1-1 0 0,0-1 1 0 0,0 0 0 0 0,0 0-1 0 0,-1 3 1 0 0,0 4 9 0 0,0 1 0 0 0,-1-1 0 0 0,0 0 0 0 0,-1 1 0 0 0,0-1-1 0 0,-1-1 1 0 0,0 1 0 0 0,0 0 0 0 0,-1-1 0 0 0,-1 0 0 0 0,1 0 0 0 0,-1 0-1 0 0,-1-1 1 0 0,0 0 0 0 0,0 0 0 0 0,0-1 0 0 0,-1 0 0 0 0,-6 5-9 0 0,-4 2 6 0 0,0 0 0 0 0,-1-2 0 0 0,-1 0 1 0 0,0-1-1 0 0,0-1 0 0 0,-1 0 0 0 0,-1-2 1 0 0,-5 1-7 0 0,-115 7-170 0 0,142-17 88 0 0,-1 0-1 0 0,0 1 0 0 0,1-1 1 0 0,-1 0-1 0 0,1 0 0 0 0,-1 0 1 0 0,1 0-1 0 0,-1 0 0 0 0,1 0 1 0 0,0 0-1 0 0,-1 0 1 0 0,1 0-1 0 0,0 0 0 0 0,0-1 1 0 0,0 1-1 0 0,0 0 0 0 0,0 0 1 0 0,0 0-1 0 0,0 0 0 0 0,0 0 1 0 0,0 0-1 0 0,1 0 0 0 0,-1 0 1 0 0,0 0-1 0 0,1 0 1 0 0,-1 0-1 0 0,1 0 0 0 0,-1 0 1 0 0,1 0-1 0 0,-1 0 0 0 0,1 0 1 0 0,0 0 82 0 0,36-36-5015 0 0,-20 22-2988 0 0,-7 4-3738 0 0</inkml:trace>
  <inkml:trace contextRef="#ctx0" brushRef="#br0" timeOffset="630.459">625 479 5673 0 0,'0'0'2022'0'0,"0"0"-135"0"0,0 0 112 0 0,0 0 55 0 0,0 0-144 0 0,0 0-309 0 0,0 0-298 0 0,0 0-240 0 0,0 0-140 0 0,0 0-125 0 0,0 0-178 0 0,0 0-112 0 0,0 0-73 0 0,-1 14-57 0 0,-4 101 709 0 0,5-97-847 0 0,-1-15-190 0 0,0 0 0 0 0,0 0 1 0 0,0 0-1 0 0,0 0 0 0 0,1 1 1 0 0,0-1-1 0 0,-1 0 1 0 0,1 0-1 0 0,0 0 0 0 0,0 0 1 0 0,1 1-1 0 0,-1-1 0 0 0,1 0 1 0 0,0 0-1 0 0,-1 0 0 0 0,1 0 1 0 0,1 0-1 0 0,-1 0 0 0 0,0 0 1 0 0,1-1-1 0 0,-1 1 1 0 0,1 0-1 0 0,0-1 0 0 0,0 1 1 0 0,0-1-1 0 0,0 1 0 0 0,0-1 1 0 0,1 0-1 0 0,-1 0 0 0 0,1 0 1 0 0,-1 0-1 0 0,1-1 0 0 0,0 1 1 0 0,0-1-1 0 0,0 0 1 0 0,0 1-1 0 0,0-1 0 0 0,0 0 1 0 0,0-1-1 0 0,1 1-50 0 0,5-3 95 0 0,0-1 1 0 0,0-1-1 0 0,0 0 0 0 0,0 0 1 0 0,0 0-1 0 0,-1-1 0 0 0,0 0 1 0 0,0-1-1 0 0,0 0 0 0 0,-1 0 1 0 0,0-1-1 0 0,0 0 0 0 0,0 0 1 0 0,-1 0-1 0 0,0-1 0 0 0,-1 0 1 0 0,2-3-96 0 0,-5 8 14 0 0,81-117 242 0 0,-83 120-260 0 0,1-1 1 0 0,0 1-1 0 0,0-1 1 0 0,-1 1-1 0 0,1-1 1 0 0,0 1-1 0 0,0 0 0 0 0,0 0 1 0 0,0-1-1 0 0,-1 1 1 0 0,1 0-1 0 0,0 0 1 0 0,0 0-1 0 0,0 0 0 0 0,0 0 1 0 0,0 0-1 0 0,-1 0 1 0 0,1 0-1 0 0,0 0 1 0 0,0 1-1 0 0,0-1 0 0 0,0 0 1 0 0,0 1-1 0 0,-1-1 1 0 0,1 0-1 0 0,0 1 1 0 0,0-1-1 0 0,-1 1 0 0 0,1-1 1 0 0,0 1-1 0 0,-1-1 1 0 0,1 1-1 0 0,0 0 1 0 0,-1-1-1 0 0,1 1 0 0 0,-1 0 1 0 0,1-1-1 0 0,-1 1 1 0 0,1 0-1 0 0,-1 0 1 0 0,0-1-1 0 0,1 1 0 0 0,-1 0 1 0 0,0 0-1 0 0,0 0 1 0 0,1 0-1 0 0,-1 0 1 0 0,0-1-1 0 0,0 1 0 0 0,0 0 4 0 0,17 53 1 0 0,-16-52-4 0 0,16 77 19 0 0,-4 0 1 0 0,-3 1 0 0 0,-3 0-1 0 0,-4 59-16 0 0,-5-117 2 0 0,-1 0 0 0 0,-1-1 0 0 0,0 1 1 0 0,-2-1-1 0 0,0 0 0 0 0,-2 0 0 0 0,0-1 0 0 0,-1 0 0 0 0,-1-1 0 0 0,-1 1 0 0 0,-1-2 0 0 0,0 0 0 0 0,-2 0 0 0 0,0-1 0 0 0,0-1 0 0 0,-2-1 0 0 0,-15 14-2 0 0,-44 5 47 0 0,70-67 10 0 0,7 21-57 0 0,0 0 0 0 0,0 0 0 0 0,1 1-1 0 0,1-1 1 0 0,0 1 0 0 0,0 0 0 0 0,1 0 0 0 0,1 0-1 0 0,-1 0 1 0 0,2 1 0 0 0,1-2 0 0 0,10-19-35 0 0,135-218-1339 0 0,-118 197-2896 0 0,1 1-3816 0 0,-26 36-4032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3081 957 1624 0 0,'0'0'1938'0'0,"0"0"-39"0"0,0 0-28 0 0,0 0 70 0 0,0 0-118 0 0,0 0-252 0 0,0 0-319 0 0,0 0-296 0 0,0 0-200 0 0,0 0-126 0 0,0 0-82 0 0,-11 4 2449 0 0,-51 95-1996 0 0,57-87-931 0 0,0 0 0 0 0,1 1 0 0 0,1 0 0 0 0,0 0 0 0 0,0 0 0 0 0,2 0 0 0 0,-1 0 0 0 0,2 0 0 0 0,0 1 0 0 0,0-1 0 0 0,1 0 0 0 0,1 5-70 0 0,-1-16 43 0 0,0 0 0 0 0,0-1 0 0 0,0 1 0 0 0,0 0 0 0 0,0 0 0 0 0,0 0 0 0 0,1-1 1 0 0,-1 1-1 0 0,0 0 0 0 0,1-1 0 0 0,-1 0 0 0 0,1 1 0 0 0,0-1 0 0 0,-1 0 0 0 0,1 0 0 0 0,0 1 0 0 0,0-1 0 0 0,0-1 0 0 0,0 1 0 0 0,0 0 0 0 0,0 0 0 0 0,0-1 0 0 0,0 1 0 0 0,0-1 0 0 0,0 0 0 0 0,0 0 0 0 0,0 1 0 0 0,1-1 0 0 0,-1-1 0 0 0,0 1 0 0 0,0 0 0 0 0,0 0 0 0 0,1-1-43 0 0,67-24 1557 0 0,-52 10-1363 0 0,0 0 1 0 0,-1-2-1 0 0,0 0 0 0 0,-1-1 0 0 0,-2-1 1 0 0,0 0-1 0 0,0-1 0 0 0,8-18-194 0 0,-19 33 12 0 0,1-2 3 0 0,0 0 0 0 0,-1-1 0 0 0,1 0 1 0 0,-1 1-1 0 0,-1-1 0 0 0,0-1 1 0 0,0 1-1 0 0,0 0 0 0 0,-1 0 0 0 0,0-1 1 0 0,-1 1-1 0 0,0 0 0 0 0,-1-3-15 0 0,0 8-71 0 0,-1 0 0 0 0,0 0 0 0 0,0 0 0 0 0,0 0-1 0 0,-1 0 1 0 0,1 1 0 0 0,-1-1 0 0 0,1 1 0 0 0,-1-1-1 0 0,0 1 1 0 0,0 0 0 0 0,0 0 0 0 0,0 0 0 0 0,0 1 0 0 0,-1-1-1 0 0,1 1 1 0 0,0-1 0 0 0,-1 1 0 0 0,1 0 0 0 0,-1 1-1 0 0,1-1 1 0 0,-1 1 0 0 0,0-1 0 0 0,1 1 0 0 0,-1 0 0 0 0,1 0-1 0 0,-1 1 1 0 0,0-1 0 0 0,1 1 0 0 0,-1-1 0 0 0,1 1-1 0 0,-1 1 72 0 0,-62 32-4374 0 0,27-5-6820 0 0,30-21 2652 0 0</inkml:trace>
  <inkml:trace contextRef="#ctx0" brushRef="#br0" timeOffset="542.092">3431 1171 0 0 0,'0'0'1250'0'0,"0"0"251"0"0,0 0 465 0 0,0 0 429 0 0,0 0 208 0 0,0 0-123 0 0,0 0-389 0 0,0 0-430 0 0,0 0-294 0 0,0 0-176 0 0,0 0-153 0 0,0 0-127 0 0,0 0-95 0 0,2 1-87 0 0,2-2-576 0 0,0-1-1 0 0,0 1 1 0 0,0-1-1 0 0,0 0 1 0 0,-1 1-1 0 0,1-2 1 0 0,0 1-1 0 0,-1 0 1 0 0,0-1-1 0 0,0 0 1 0 0,0 1-1 0 0,0-1 1 0 0,0-1-1 0 0,0 1 1 0 0,-1 0-1 0 0,1-1 1 0 0,-1 1-1 0 0,0-1 1 0 0,0 1-1 0 0,-1-1 1 0 0,1 0-1 0 0,-1 0 1 0 0,0 0-1 0 0,1 0-152 0 0,4-9 229 0 0,57-124 966 0 0,-61 144-1210 0 0,-1 1 0 0 0,1-1-1 0 0,0 1 1 0 0,0-1 0 0 0,1 0-1 0 0,0 0 1 0 0,0 0 0 0 0,1-1 0 0 0,0 1-1 0 0,0-1 1 0 0,0 0 0 0 0,1 0-1 0 0,0 0 1 0 0,0 0 0 0 0,1-1 0 0 0,-1 0-1 0 0,1 0 1 0 0,0-1 0 0 0,1 0 0 0 0,-1 0-1 0 0,1 0 1 0 0,-1-1 0 0 0,1 1-1 0 0,3-1 16 0 0,-3 0 67 0 0,1 0 0 0 0,0-1 0 0 0,0 0 0 0 0,0-1 0 0 0,0 0 0 0 0,0 0 0 0 0,0-1 0 0 0,0 0 0 0 0,0 0 1 0 0,0-1-1 0 0,0 0 0 0 0,0 0 0 0 0,0-1 0 0 0,0 0 0 0 0,0 0 0 0 0,-1-1 0 0 0,1 0 0 0 0,-1 0 0 0 0,0-1 0 0 0,0 0 0 0 0,0 0 0 0 0,0-1 0 0 0,-1 0 0 0 0,6-5-67 0 0,-6 3 52 0 0,-1 0 0 0 0,0-1 0 0 0,-1 0-1 0 0,1 0 1 0 0,-2 0 0 0 0,1 0 0 0 0,-1-1 0 0 0,0 1 0 0 0,-1-1 0 0 0,0 0 0 0 0,0 0 0 0 0,-1 0 0 0 0,0 0 0 0 0,0 0 0 0 0,-1 0 0 0 0,-1 0 0 0 0,1 0 0 0 0,-2-4-52 0 0,-4 4 903 0 0,2 3-4396 0 0,3 2-8226 0 0,1 4-1072 0 0</inkml:trace>
  <inkml:trace contextRef="#ctx0" brushRef="#br0" timeOffset="-2545.278">86 232 0 0 0,'0'0'1318'0'0,"0"0"449"0"0,0 0 398 0 0,0 0 37 0 0,0 0-264 0 0,0 0-471 0 0,0 0-496 0 0,0 0-331 0 0,-7 0-155 0 0,-1 1-506 0 0,-8 1 969 0 0,35-2 1765 0 0,125-20 2463 0 0,57-63-2650 0 0,-185 74-2365 0 0,0 0 1 0 0,0-2 0 0 0,-1 1 0 0 0,0-2 0 0 0,-1 0 0 0 0,0 0 0 0 0,-1-2-1 0 0,6-7-161 0 0,-19 21 28 0 0,1 0-1 0 0,-1-1 1 0 0,1 1-1 0 0,-1 0 1 0 0,1 0-1 0 0,-1 0 1 0 0,0-1-1 0 0,1 1 1 0 0,-1 0-1 0 0,1-1 1 0 0,-1 1-1 0 0,0 0 1 0 0,1-1-1 0 0,-1 1 1 0 0,0 0-1 0 0,1-1 1 0 0,-1 1-1 0 0,0-1 1 0 0,0 1-1 0 0,0-1 1 0 0,1 1-1 0 0,-1-1 1 0 0,0 1-1 0 0,0 0 1 0 0,0-1-1 0 0,0 1 1 0 0,0-1-1 0 0,0 1 1 0 0,0-1-1 0 0,0 1 1 0 0,0-1-1 0 0,0 1 1 0 0,0-1-1 0 0,0 1 1 0 0,0-1-1 0 0,0 1 1 0 0,0-1-1 0 0,0 1 1 0 0,0-1-1 0 0,-1 1 1 0 0,1-1-1 0 0,0 1 1 0 0,0-1-1 0 0,-1 1 1 0 0,1 0-1 0 0,0-1 1 0 0,-1 1-1 0 0,1 0 1 0 0,0-1-1 0 0,-1 1 1 0 0,1 0-1 0 0,-1-1 1 0 0,1 1-1 0 0,0 0 1 0 0,-1-1-28 0 0,-31 54-10 0 0,12 7 30 0 0,3 1 1 0 0,2 1-1 0 0,3 0 0 0 0,3 1 0 0 0,3 1 0 0 0,1 42-20 0 0,-5 33 25 0 0,-8 20 3 0 0,-7-2 1 0 0,-7-1-1 0 0,-19 45-28 0 0,42-163-1 0 0,-3-1 0 0 0,0 0 0 0 0,-2-1 0 0 0,-2 0 0 0 0,-2-1 0 0 0,-1-1 0 0 0,-1-1 0 0 0,-3 2 1 0 0,21-33-2 0 0,1 0 0 0 0,-1 1 0 0 0,0-1-1 0 0,0 0 1 0 0,0 0 0 0 0,0-1 0 0 0,0 1 0 0 0,0 0-1 0 0,0-1 1 0 0,0 1 0 0 0,-1-1 0 0 0,1 0 0 0 0,-1 0 0 0 0,1 0-1 0 0,-1 0 1 0 0,1 0 0 0 0,-1 0 0 0 0,0-1 0 0 0,1 1-1 0 0,-1-1 1 0 0,0 0 0 0 0,0 0 0 0 0,1 0 0 0 0,-1 0-1 0 0,-1 0 3 0 0,2-3-14 0 0,-1 1 0 0 0,1-1 0 0 0,0 0 0 0 0,0 0-1 0 0,0 0 1 0 0,0 0 0 0 0,0-1 0 0 0,1 1 0 0 0,-1 0-1 0 0,1-1 1 0 0,0 1 0 0 0,0-1 0 0 0,0 1 0 0 0,0-1-1 0 0,1 1 1 0 0,0-1 0 0 0,-1 0 0 0 0,1 1 0 0 0,0-1-1 0 0,1 0 15 0 0,5-198-169 0 0,2 150 188 0 0,2-1-1 0 0,2 1 1 0 0,3 1 0 0 0,15-36-19 0 0,-25 74 2 0 0,1-1 1 0 0,0 1-1 0 0,1-1 1 0 0,0 2-1 0 0,1-1 1 0 0,0 1-1 0 0,1 0 1 0 0,1 1-1 0 0,0 0 1 0 0,0 1-1 0 0,1 0 1 0 0,0 0-1 0 0,1 1 1 0 0,0 1-1 0 0,0 0 1 0 0,1 0-1 0 0,1 1-2 0 0,107-34-41 0 0,-116 41-5 0 0,95-6-68 0 0,-34 12-2775 0 0,-16-5-7937 0 0,-31-1 1417 0 0,-12 0 5810 0 0</inkml:trace>
  <inkml:trace contextRef="#ctx0" brushRef="#br0" timeOffset="-2279.918">821 817 0 0 0,'0'0'1440'0'0,"0"0"474"0"0,0 0 228 0 0,0 0 58 0 0,0 0-137 0 0,0 0-268 0 0,0 0-249 0 0,0 0-223 0 0,0 0-179 0 0,0 0-182 0 0,0 0-219 0 0,0 0-143 0 0,-6 19-111 0 0,-28 95 325 0 0,32-109-748 0 0,0-1-1 0 0,1 1 1 0 0,0 0 0 0 0,0-1 0 0 0,0 1 0 0 0,0 0 0 0 0,1 0 0 0 0,0 0-1 0 0,0 0 1 0 0,0 0 0 0 0,0-1 0 0 0,1 1 0 0 0,0 0 0 0 0,0 0 0 0 0,0-1-1 0 0,1 1 1 0 0,-1 0 0 0 0,1-1 0 0 0,0 1 0 0 0,0-1 0 0 0,1 0 0 0 0,0 0-1 0 0,-1 0 1 0 0,1 0 0 0 0,0 0 0 0 0,1-1 0 0 0,-1 1 0 0 0,1-1 0 0 0,0 0-1 0 0,-1 0 1 0 0,1 0 0 0 0,0 0 0 0 0,1-1 0 0 0,3 2-66 0 0,-2-2 124 0 0,-1 0 0 0 0,1-1-1 0 0,0 0 1 0 0,1 0 0 0 0,-1 0 0 0 0,0-1 0 0 0,0 0-1 0 0,0 0 1 0 0,0-1 0 0 0,0 1 0 0 0,0-1 0 0 0,0 0 0 0 0,0-1-1 0 0,0 0 1 0 0,0 0 0 0 0,0 0 0 0 0,-1-1 0 0 0,1 1 0 0 0,-1-1-1 0 0,0-1 1 0 0,0 1 0 0 0,0-1 0 0 0,0 1 0 0 0,0-2-1 0 0,-1 1 1 0 0,0 0 0 0 0,0-1 0 0 0,0 0 0 0 0,0 0 0 0 0,-1 0-1 0 0,0 0 1 0 0,0-1 0 0 0,0 1 0 0 0,-1-1 0 0 0,0 1-1 0 0,0-1 1 0 0,0 0 0 0 0,-1 0 0 0 0,1-6-124 0 0,-1 7 25 0 0,0 0-1 0 0,-1 0 1 0 0,1 0 0 0 0,-1 0-1 0 0,-1 0 1 0 0,1 0 0 0 0,-1 0 0 0 0,0 0-1 0 0,0 0 1 0 0,0 0 0 0 0,-1 0-1 0 0,1 0 1 0 0,-1 0 0 0 0,-1 1 0 0 0,1-1-1 0 0,0 1 1 0 0,-1-1 0 0 0,0 1-1 0 0,0 0 1 0 0,-1 0 0 0 0,-2-2-25 0 0,1 1-61 0 0,0 1 1 0 0,-1-1 0 0 0,1 1 0 0 0,-1 0-1 0 0,0 0 1 0 0,-1 1 0 0 0,1 0-1 0 0,0 0 1 0 0,-1 1 0 0 0,0-1 0 0 0,0 1-1 0 0,1 1 1 0 0,-5-1 60 0 0,8 1-226 0 0,0 1-1 0 0,0 0 1 0 0,-1 0-1 0 0,1 0 1 0 0,0 0-1 0 0,0 0 1 0 0,-1 1-1 0 0,1-1 1 0 0,0 1-1 0 0,0 0 1 0 0,0 0 0 0 0,0 0-1 0 0,0 0 1 0 0,0 1-1 0 0,0-1 1 0 0,0 1-1 0 0,1-1 1 0 0,-1 1-1 0 0,-1 1 227 0 0,3-2-255 0 0,-14 14-3341 0 0,7-6-1732 0 0,3 2-5976 0 0</inkml:trace>
  <inkml:trace contextRef="#ctx0" brushRef="#br0" timeOffset="-1945.794">1220 1141 3497 0 0,'0'0'1749'0'0,"0"0"-264"0"0,0 0 131 0 0,0 0 367 0 0,0 0 247 0 0,0 0 51 0 0,0 0-228 0 0,0 0-368 0 0,0 0-290 0 0,0 0-162 0 0,0 0-134 0 0,0 0-161 0 0,0 0-193 0 0,-5-62 1896 0 0,5 47-2509 0 0,1 0 1 0 0,1 0-1 0 0,0 0 1 0 0,1 0-1 0 0,0 1 1 0 0,2-1-1 0 0,0 1 1 0 0,0 0-1 0 0,1 0 1 0 0,1 1-1 0 0,0 0 1 0 0,1 0-1 0 0,0 0 1 0 0,5-4-133 0 0,-10 13 14 0 0,2-4 2 0 0,0 0 0 0 0,1 1 0 0 0,0-1 0 0 0,0 1 0 0 0,0 1 0 0 0,1-1 0 0 0,0 1 0 0 0,0 0 0 0 0,1 1 0 0 0,-1 0 0 0 0,1 0 0 0 0,3-1-16 0 0,-10 6-22 0 0,-1 0 0 0 0,0-1-1 0 0,0 1 1 0 0,0 0-1 0 0,1 0 1 0 0,-1 0 0 0 0,0-1-1 0 0,0 1 1 0 0,1 0-1 0 0,-1 0 1 0 0,0 0 0 0 0,0 0-1 0 0,1 0 1 0 0,-1-1-1 0 0,0 1 1 0 0,1 0 0 0 0,-1 0-1 0 0,0 0 1 0 0,1 0-1 0 0,-1 0 1 0 0,0 0 0 0 0,0 0-1 0 0,1 0 1 0 0,-1 0-1 0 0,0 0 1 0 0,1 0 0 0 0,-1 1-1 0 0,0-1 1 0 0,0 0-1 0 0,1 0 1 0 0,-1 0-1 0 0,0 0 1 0 0,1 0 0 0 0,-1 0-1 0 0,0 1 1 0 0,0-1-1 0 0,1 0 1 0 0,-1 0 0 0 0,0 0-1 0 0,0 1 1 0 0,0-1-1 0 0,1 0 1 0 0,-1 0 0 0 0,0 1-1 0 0,0-1 1 0 0,0 0-1 0 0,0 0 1 0 0,0 1 0 0 0,0-1-1 0 0,1 0 1 0 0,-1 1-1 0 0,0-1 1 0 0,0 0 0 0 0,0 0-1 0 0,0 1 1 0 0,0-1-1 0 0,0 0 1 0 0,0 1 0 0 0,0-1-1 0 0,0 0 1 0 0,0 1-1 0 0,0-1 1 0 0,0 0 0 0 0,-1 0-1 0 0,1 1 1 0 0,0-1-1 0 0,0 0 1 0 0,0 1-1 0 0,0-1 1 0 0,0 0 22 0 0,-1 11-367 0 0,-3 10-2203 0 0,-2-8-3695 0 0,3-6-3198 0 0</inkml:trace>
  <inkml:trace contextRef="#ctx0" brushRef="#br0" timeOffset="-1501.91">1708 854 5633 0 0,'0'0'2543'0'0,"0"0"-479"0"0,0 0-223 0 0,0 0-54 0 0,0 0-125 0 0,0 0-199 0 0,0 0-253 0 0,0 0-265 0 0,0 0-149 0 0,0 0-38 0 0,0 0-15 0 0,0 0-89 0 0,-3 1-147 0 0,-5 2-410 0 0,0 0-1 0 0,0 1 0 0 0,0 0 1 0 0,1 0-1 0 0,-1 0 0 0 0,1 1 1 0 0,1 1-1 0 0,-1-1 0 0 0,0 1 1 0 0,1 0-1 0 0,0 0 0 0 0,1 1 1 0 0,0-1-1 0 0,0 1 0 0 0,0 1 1 0 0,1-1-1 0 0,0 1 1 0 0,0-1-1 0 0,0 1 0 0 0,1 0 1 0 0,1 0-1 0 0,-1 1 0 0 0,2-1 1 0 0,-1 2-97 0 0,2-6 36 0 0,-1-1 0 0 0,2 0 0 0 0,-1 0 1 0 0,0 1-1 0 0,1-1 0 0 0,-1 0 1 0 0,1 0-1 0 0,0 0 0 0 0,0 0 0 0 0,1 0 1 0 0,-1 0-1 0 0,0 0 0 0 0,1 0 0 0 0,0 0 1 0 0,0 0-1 0 0,0-1 0 0 0,0 1 1 0 0,0-1-1 0 0,0 1 0 0 0,1-1 0 0 0,-1 0 1 0 0,1 0-1 0 0,-1 0 0 0 0,1 0 1 0 0,0-1-1 0 0,0 1 0 0 0,0-1 0 0 0,0 0 1 0 0,0 1-1 0 0,0-1 0 0 0,0-1 0 0 0,0 1 1 0 0,1 0-1 0 0,-1-1 0 0 0,1 1-36 0 0,73-1 1032 0 0,-77 0-1056 0 0,0 0-22 0 0,0 0-38 0 0,20 0-2373 0 0,-7 0-2352 0 0,-6 0-1407 0 0,-1 0-5312 0 0</inkml:trace>
  <inkml:trace contextRef="#ctx0" brushRef="#br0" timeOffset="-1065.717">1916 1045 0 0 0,'0'0'1566'0'0,"0"0"-349"0"0,0 0 124 0 0,0 0 219 0 0,0 0 192 0 0,0 0 93 0 0,0 0-74 0 0,0 0-139 0 0,0 0-173 0 0,0 0-157 0 0,0 0-101 0 0,0 0-78 0 0,0 0-69 0 0,21 8-74 0 0,68 21-67 0 0,-86-27-810 0 0,0-1-1 0 0,0 0 1 0 0,0 0-1 0 0,0 0 1 0 0,1 0-1 0 0,-1-1 0 0 0,0 1 1 0 0,0-1-1 0 0,1 0 1 0 0,-1 0-1 0 0,0 0 0 0 0,0 0 1 0 0,1-1-1 0 0,-1 1 1 0 0,0-1-1 0 0,0 0 1 0 0,0 0-1 0 0,0 0 0 0 0,1 0 1 0 0,-1 0-1 0 0,-1-1 1 0 0,1 1-1 0 0,2-3-102 0 0,5-1 292 0 0,-1 0-169 0 0,0 1-1 0 0,0-1 1 0 0,0-1 0 0 0,0 0 0 0 0,-1 0 0 0 0,0 0 0 0 0,-1-1 0 0 0,1 0 0 0 0,-1-1-1 0 0,-1 0 1 0 0,1 0 0 0 0,-1 0 0 0 0,-1-1 0 0 0,0 0 0 0 0,0 0 0 0 0,0 0 0 0 0,-1 0-1 0 0,-1-1 1 0 0,1 0 0 0 0,-2 0 0 0 0,1 0 0 0 0,-1-2-123 0 0,-2 10 3 0 0,0 0 1 0 0,-1 0-1 0 0,1 0 1 0 0,-1 0-1 0 0,1 0 1 0 0,-1 0-1 0 0,1 1 0 0 0,-1-1 1 0 0,0 0-1 0 0,0 0 1 0 0,0 0-1 0 0,0 1 1 0 0,0-1-1 0 0,0 1 0 0 0,-1-1 1 0 0,1 1-1 0 0,0-1 1 0 0,-1 1-1 0 0,1 0 1 0 0,-1-1-1 0 0,0 1 0 0 0,1 0 1 0 0,-1 0-1 0 0,0 0 1 0 0,0 0-1 0 0,0 1 1 0 0,1-1-1 0 0,-1 0 1 0 0,0 1-1 0 0,0-1 0 0 0,0 1 1 0 0,0 0-1 0 0,0 0 1 0 0,0 0-1 0 0,0 0 1 0 0,0 0-1 0 0,-1 0-3 0 0,-76 20-159 0 0,69-14 147 0 0,0 2 1 0 0,1-1-1 0 0,-1 1 1 0 0,2 1-1 0 0,-1-1 1 0 0,1 2-1 0 0,0-1 1 0 0,1 1-1 0 0,0 0 1 0 0,1 1-1 0 0,0-1 1 0 0,0 1-1 0 0,1 0 1 0 0,1 1-1 0 0,0-1 1 0 0,1 1 0 0 0,0 0-1 0 0,0 0 1 0 0,1 0-1 0 0,1 0 1 0 0,0 12 11 0 0,1-21-5 0 0,1 1 1 0 0,0-1 0 0 0,0 0 0 0 0,0 1 0 0 0,0-1-1 0 0,1 0 1 0 0,-1 1 0 0 0,1-1 0 0 0,0 0 0 0 0,0 0 0 0 0,0 0-1 0 0,0-1 1 0 0,0 1 0 0 0,1 0 0 0 0,-1-1 0 0 0,1 0 0 0 0,0 1-1 0 0,-1-1 1 0 0,1 0 0 0 0,0 0 0 0 0,1-1 0 0 0,-1 1 0 0 0,0-1-1 0 0,0 1 1 0 0,1-1 0 0 0,-1 0 0 0 0,2 0 4 0 0,98 14-88 0 0,29-22-1581 0 0,-78-3-9060 0 0,-41 9-1402 0 0</inkml:trace>
  <inkml:trace contextRef="#ctx0" brushRef="#br0" timeOffset="35248.393">9 2032 0 0 0,'0'0'747'0'0,"0"0"895"0"0,0 0 318 0 0,0 0 88 0 0,0 0-70 0 0,0 0-242 0 0,0 0-349 0 0,0 0-400 0 0,0 0-329 0 0,0 0-235 0 0,0 0-55 0 0,-8 4 629 0 0,40 28 2323 0 0,-13-25-2669 0 0,1-2 0 0 0,-1 0 0 0 0,1-1 0 0 0,0-2 0 0 0,0 1 0 0 0,0-2 0 0 0,0-1 0 0 0,0-1 0 0 0,0 0 0 0 0,6-2-651 0 0,-10 1 172 0 0,0-1-1 0 0,0-1 0 0 0,0 0 0 0 0,0-1 1 0 0,-1 0-1 0 0,1-2 0 0 0,-2 0 0 0 0,1 0 0 0 0,-1-1 1 0 0,0-1-1 0 0,12-10-171 0 0,-19 13 47 0 0,0 0 0 0 0,-1 0 0 0 0,0 0 0 0 0,0-1-1 0 0,0 0 1 0 0,-1-1 0 0 0,0 1 0 0 0,0-1 0 0 0,-1 0 0 0 0,0 0 0 0 0,0 0 0 0 0,-1-1 0 0 0,0 1-1 0 0,0-1 1 0 0,-1 0 0 0 0,0 1 0 0 0,-1-1 0 0 0,0 0 0 0 0,0 0 0 0 0,-1 0 0 0 0,0-1 0 0 0,-1 0-47 0 0,0 6 2 0 0,0 0 0 0 0,0 0 1 0 0,0 0-1 0 0,0 0 0 0 0,-1 0 1 0 0,1 1-1 0 0,-1-1 0 0 0,0 1 1 0 0,0-1-1 0 0,-1 1 0 0 0,1-1 1 0 0,-1 1-1 0 0,1 0 1 0 0,-1 0-1 0 0,0 0 0 0 0,0 1 1 0 0,0-1-1 0 0,-1 1 0 0 0,1 0 1 0 0,-1 0-1 0 0,1 0 0 0 0,-1 0 1 0 0,0 0-1 0 0,0 1 0 0 0,1 0 1 0 0,-1-1-1 0 0,-2 1-2 0 0,-4-1-19 0 0,-1-1 0 0 0,0 1 0 0 0,0 1 0 0 0,0 0 1 0 0,0 1-1 0 0,0 0 0 0 0,0 1 0 0 0,0 0 0 0 0,-7 1 19 0 0,-1 5-19 0 0,0 0 0 0 0,1 0-1 0 0,0 2 1 0 0,0 0 0 0 0,1 2 0 0 0,0-1 0 0 0,1 2 0 0 0,0 0 0 0 0,1 1 0 0 0,0 1-1 0 0,1 0 1 0 0,1 1 0 0 0,0 0 0 0 0,1 1 0 0 0,1 1 0 0 0,0 0 0 0 0,1 0-1 0 0,1 1 1 0 0,1 0 0 0 0,-1 3 19 0 0,6-14 18 0 0,-1 1-1 0 0,2-1 1 0 0,-1 1 0 0 0,1-1-1 0 0,0 1 1 0 0,0 0-1 0 0,1 0 1 0 0,0 0 0 0 0,1 0-1 0 0,0 0 1 0 0,0 0-1 0 0,1 0 1 0 0,-1 0 0 0 0,2-1-1 0 0,-1 1 1 0 0,1 0-1 0 0,0 0 1 0 0,1-1 0 0 0,0 1-1 0 0,0-1 1 0 0,1 0-1 0 0,0 0 1 0 0,0 0 0 0 0,0 0-1 0 0,1-1 1 0 0,0 0-1 0 0,0 0 1 0 0,1 0 0 0 0,0-1-1 0 0,0 1 1 0 0,0-1-1 0 0,0-1 1 0 0,1 1 0 0 0,0-1-1 0 0,6 3-17 0 0,11 0 151 0 0,1-1 0 0 0,-1 0 0 0 0,1-2 0 0 0,0-1-1 0 0,0-1 1 0 0,0-1 0 0 0,1-2 0 0 0,-1 0 0 0 0,0-1-1 0 0,0-2 1 0 0,24-6-151 0 0,68-23 171 0 0,-85 26-310 0 0,-31 6-1106 0 0,-5 1-12034 0 0,0 1 1454 0 0</inkml:trace>
  <inkml:trace contextRef="#ctx0" brushRef="#br0" timeOffset="35788.327">1113 1907 10218 0 0,'0'0'2630'0'0,"0"0"-573"0"0,0 0-356 0 0,0 0-151 0 0,0 0-114 0 0,0 0-174 0 0,0 0-250 0 0,0 0-220 0 0,0 0-184 0 0,0 0-76 0 0,0 0-5 0 0,0 0-5 0 0,0 0-32 0 0,6 1 1766 0 0,-43 54-1178 0 0,-121 179-716 0 0,84-109-430 0 0,74-124 41 0 0,0-10-4054 0 0,0-46-5713 0 0,2 31 1913 0 0,-2 13 699 0 0</inkml:trace>
  <inkml:trace contextRef="#ctx0" brushRef="#br0" timeOffset="36032.487">806 1837 4553 0 0,'0'0'3481'0'0,"0"0"-682"0"0,0 0-481 0 0,0 0-244 0 0,0 0-173 0 0,0 0-196 0 0,0 0-302 0 0,0 0-328 0 0,0 0-263 0 0,0 0-247 0 0,0 0-181 0 0,0 0-81 0 0,0 0 40 0 0,-3-1 117 0 0,-7 5 566 0 0,22 20-183 0 0,28 27 374 0 0,101 78 251 0 0,9 10-1412 0 0,-122-129-1428 0 0,-14-9-7834 0 0,-12-1-2713 0 0</inkml:trace>
  <inkml:trace contextRef="#ctx0" brushRef="#br0" timeOffset="36810.459">1327 2135 3769 0 0,'0'0'1936'0'0,"0"0"1"0"0,0 0 114 0 0,0 0-9 0 0,0 0-114 0 0,0 0-192 0 0,0 0-318 0 0,0 0-300 0 0,0 0-225 0 0,0 0-143 0 0,0 0-78 0 0,0 0-54 0 0,22 8-16 0 0,69 24-34 0 0,-87-30-491 0 0,-1-1 0 0 0,1 1 0 0 0,-1-1 0 0 0,1 0 0 0 0,0 0 0 0 0,0 0 1 0 0,0-1-1 0 0,0 1 0 0 0,-1-1 0 0 0,1 0 0 0 0,0 0 0 0 0,0 0 0 0 0,0-1 0 0 0,0 0 0 0 0,0 1 0 0 0,-1-1 0 0 0,1 0 0 0 0,0-1 0 0 0,-1 1 0 0 0,4-2-77 0 0,7-4 247 0 0,-1 1-131 0 0,-2-1 0 0 0,1 0 0 0 0,-1-1 0 0 0,0 0-1 0 0,-1-1 1 0 0,1 0 0 0 0,-2-1 0 0 0,0 0 0 0 0,0 0-1 0 0,0-1 1 0 0,-1 0 0 0 0,-1 0 0 0 0,0-1-1 0 0,-1 0 1 0 0,0-1 0 0 0,-1 1 0 0 0,1-5-116 0 0,-5 16 0 0 0,0-1 1 0 0,0 1-1 0 0,0 0 1 0 0,0 0-1 0 0,0-1 1 0 0,0 1 0 0 0,0-1-1 0 0,-1 1 1 0 0,1-1-1 0 0,-1 1 1 0 0,1-1-1 0 0,-1 1 1 0 0,1-1-1 0 0,-1 0 1 0 0,0 1-1 0 0,0-1 1 0 0,0 0-1 0 0,0 1 1 0 0,0-1-1 0 0,0 1 1 0 0,0-1-1 0 0,-1 0 1 0 0,1 1 0 0 0,0-1-1 0 0,-1 1 1 0 0,0-1-1 0 0,1 1 1 0 0,-1-1-1 0 0,0 1 1 0 0,0-1-1 0 0,1 1 1 0 0,-1 0-1 0 0,0-1 1 0 0,0 1-1 0 0,-1 0 1 0 0,1 0-1 0 0,0 0 1 0 0,0 0-1 0 0,-1 0 1 0 0,1 0-1 0 0,0 0 1 0 0,-1 0 0 0 0,1 1-1 0 0,-1-1 1 0 0,1 0-1 0 0,-1 1 1 0 0,1-1-1 0 0,-2 1 0 0 0,-88 14-348 0 0,-67 82 149 0 0,145-85 181 0 0,0 0 0 0 0,1 0 0 0 0,1 1 0 0 0,0 1 0 0 0,0 0 0 0 0,1 1 0 0 0,1 0-1 0 0,0 0 1 0 0,1 1 0 0 0,1 0 0 0 0,0 0 0 0 0,-1 6 18 0 0,7-17 2 0 0,-1 0 0 0 0,1-1 0 0 0,1 1-1 0 0,-1 0 1 0 0,1 0 0 0 0,-1 0 0 0 0,1-1 0 0 0,0 1 0 0 0,0 0 0 0 0,1 0 0 0 0,-1 0-1 0 0,1 0 1 0 0,0-1 0 0 0,0 1 0 0 0,0 0 0 0 0,0-1 0 0 0,1 1 0 0 0,-1-1-1 0 0,1 1 1 0 0,0-1 0 0 0,0 0 0 0 0,0 0 0 0 0,1 0 0 0 0,-1 0 0 0 0,1 0 0 0 0,0 0-1 0 0,0 0 1 0 0,0-1 0 0 0,0 0 0 0 0,0 0 0 0 0,0 1 0 0 0,0-2 0 0 0,1 1-1 0 0,-1 0 1 0 0,3 0-2 0 0,162 5 550 0 0,-36-40-58 0 0,-101 23-284 0 0,0-1 0 0 0,-2-1 1 0 0,1-2-1 0 0,-2-1 0 0 0,0-2 0 0 0,-1 0 0 0 0,0-2 1 0 0,16-15-209 0 0,-32 23 26 0 0,-1 0 0 0 0,0-1 0 0 0,-1 0 0 0 0,-1-1 0 0 0,1 1 0 0 0,-2-2 0 0 0,0 1 0 0 0,-1-1 0 0 0,0 0 0 0 0,-1 0 0 0 0,0-1 1 0 0,-1 1-1 0 0,-1-1 0 0 0,0 0 0 0 0,-2 0 0 0 0,1 0 0 0 0,-2 0 0 0 0,0-10-26 0 0,-2 23-10 0 0,1 1 0 0 0,-1 0 0 0 0,0 0 0 0 0,0 0 0 0 0,0 0 1 0 0,0 0-1 0 0,0 0 0 0 0,0 0 0 0 0,0 0 0 0 0,0 1 0 0 0,0-1 0 0 0,0 1 0 0 0,0 0 0 0 0,-1 0 0 0 0,1-1 0 0 0,0 1 0 0 0,0 1 0 0 0,0-1 1 0 0,0 0-1 0 0,-1 0 0 0 0,1 1 0 0 0,0-1 0 0 0,0 1 0 0 0,0 0 0 0 0,0 0 0 0 0,0 0 0 0 0,0 0 0 0 0,0 0 0 0 0,0 0 0 0 0,1 0 1 0 0,-1 0-1 0 0,0 1 10 0 0,-2 1-12 0 0,-1-1 6 0 0,1 0 0 0 0,-1 1 0 0 0,1 0 0 0 0,-1 0 0 0 0,1 0 0 0 0,0 0 0 0 0,0 1 0 0 0,1-1 0 0 0,-1 1-1 0 0,1 0 1 0 0,0 0 0 0 0,0 0 0 0 0,0 1 0 0 0,0-1 0 0 0,1 1 0 0 0,0 0 0 0 0,0-1 0 0 0,0 1 0 0 0,0 0 0 0 0,1 0 0 0 0,-1 4 6 0 0,3-7 4 0 0,1 1-1 0 0,0-1 1 0 0,0 1 0 0 0,-1-1-1 0 0,1 0 1 0 0,0 0 0 0 0,1 0-1 0 0,-1 0 1 0 0,0 0 0 0 0,1-1 0 0 0,-1 1-1 0 0,1 0 1 0 0,-1-1 0 0 0,1 0-1 0 0,0 0 1 0 0,-1 0 0 0 0,1 0-1 0 0,0 0 1 0 0,0 0 0 0 0,0-1-1 0 0,0 0 1 0 0,0 1 0 0 0,2-1-4 0 0,0 1 12 0 0,39 5 28 0 0,-41-6-35 0 0,1-1 0 0 0,0 1 0 0 0,-1-1-1 0 0,1 1 1 0 0,0 0 0 0 0,-1 0 0 0 0,1 1-1 0 0,0-1 1 0 0,-1 1 0 0 0,1 0 0 0 0,-1 0-1 0 0,1 0 1 0 0,-1 0 0 0 0,1 1 0 0 0,-1-1-1 0 0,0 1 1 0 0,0 0 0 0 0,0 0 0 0 0,0 0-1 0 0,0 1 1 0 0,0-1 0 0 0,0 1 0 0 0,-1-1-1 0 0,1 1 1 0 0,-1 0 0 0 0,0 0 0 0 0,0 0-1 0 0,0 0 1 0 0,0 0 0 0 0,0 0 0 0 0,-1 1-1 0 0,0-1 1 0 0,1 1 0 0 0,-1-1 0 0 0,0 1-1 0 0,-1-1 1 0 0,1 1 0 0 0,-1 0 0 0 0,1 0-5 0 0,-25 113 42 0 0,22-58-1023 0 0,14-54-1813 0 0,-1-6-2172 0 0,-7 1-28 0 0,0 0-6813 0 0</inkml:trace>
  <inkml:trace contextRef="#ctx0" brushRef="#br0" timeOffset="37249.317">2549 1520 8362 0 0,'0'0'3342'0'0,"0"0"-1068"0"0,0 0-514 0 0,0 0-88 0 0,0 0-95 0 0,0 0-169 0 0,0 0-282 0 0,0 0-333 0 0,0 0-249 0 0,0 0-122 0 0,0 0-45 0 0,0 0-4 0 0,0 0 66 0 0,0 5 28 0 0,-17 127 2151 0 0,-18 375-1582 0 0,17-371-1189 0 0,18-135 49 0 0,0-1-58 0 0,0 0-62 0 0,0 0-88 0 0,0 0-173 0 0,0-23-3977 0 0,0 9 1777 0 0,0 4-1928 0 0,0 2-5448 0 0</inkml:trace>
  <inkml:trace contextRef="#ctx0" brushRef="#br0" timeOffset="37496.946">2266 2036 6097 0 0,'0'0'2377'0'0,"0"0"-561"0"0,0 0-339 0 0,0 0-108 0 0,0 0 79 0 0,0 0 77 0 0,0 0 16 0 0,0 0-54 0 0,0 0-234 0 0,0 0-198 0 0,0 0-147 0 0,0 0-123 0 0,0 0-97 0 0,22 5-39 0 0,71 17-68 0 0,15-16 659 0 0,101-25-322 0 0,-95 16-2931 0 0,-114 5 40 0 0,0-1 230 0 0,0 0-3787 0 0,0-1-6144 0 0</inkml:trace>
  <inkml:trace contextRef="#ctx0" brushRef="#br0" timeOffset="37931.972">2846 2109 5561 0 0,'0'0'3044'0'0,"0"0"-368"0"0,0 0-361 0 0,0 0-312 0 0,0 0-233 0 0,0 0-218 0 0,0 0-241 0 0,0 0-209 0 0,0 0-150 0 0,0 0-133 0 0,0 0-118 0 0,0 0-92 0 0,28-2-92 0 0,88-8-88 0 0,-52-8 556 0 0,-60 16-927 0 0,0 0 1 0 0,-1 0 0 0 0,1-1-1 0 0,0 0 1 0 0,-1 1 0 0 0,1-1-1 0 0,-1-1 1 0 0,0 1 0 0 0,0 0-1 0 0,0-1 1 0 0,0 0 0 0 0,-1 0-1 0 0,0 1 1 0 0,1-1 0 0 0,-1-1 0 0 0,-1 1-1 0 0,1 0 1 0 0,-1 0 0 0 0,1-1-1 0 0,-1 1 1 0 0,0-1 0 0 0,-1-2-59 0 0,-2 5-11 0 0,0 0 0 0 0,0 0 0 0 0,0 1 0 0 0,-1-1 0 0 0,1 0 0 0 0,0 1 0 0 0,-1 0 0 0 0,0-1 1 0 0,1 1-1 0 0,-1 0 0 0 0,0 0 0 0 0,0 0 0 0 0,1 1 0 0 0,-1-1 0 0 0,0 1 0 0 0,0 0 1 0 0,0-1-1 0 0,0 1 0 0 0,0 1 0 0 0,0-1 0 0 0,0 0 0 0 0,1 1 0 0 0,-3 0 11 0 0,-1-1-37 0 0,-7 2-13 0 0,0 1 1 0 0,0 1 0 0 0,0 0 0 0 0,1 0 0 0 0,0 1 0 0 0,-1 1 0 0 0,2 0 0 0 0,-1 1 0 0 0,1 0 0 0 0,0 0 0 0 0,0 1 0 0 0,1 1 0 0 0,0 0 0 0 0,0 2 49 0 0,-76 81-198 0 0,83-88 193 0 0,0 1 0 0 0,0 0 0 0 0,0-1 0 0 0,0 1 0 0 0,1 0 0 0 0,-1 1 0 0 0,1-1 0 0 0,1 0 0 0 0,-1 1 0 0 0,1-1 1 0 0,0 1-1 0 0,0-1 0 0 0,1 1 0 0 0,-1 0 0 0 0,1-1 0 0 0,1 1 0 0 0,-1-1 0 0 0,1 1 0 0 0,0 0 0 0 0,0-1 0 0 0,1 2 5 0 0,1-2 0 0 0,1-1-1 0 0,0 1 1 0 0,0-1-1 0 0,1 1 1 0 0,-1-1-1 0 0,1-1 1 0 0,0 1-1 0 0,0-1 1 0 0,0 1-1 0 0,1-2 1 0 0,-1 1-1 0 0,1 0 1 0 0,-1-1-1 0 0,1 0 1 0 0,0-1-1 0 0,0 1 0 0 0,0-1 1 0 0,0 0-1 0 0,0 0 1 0 0,0-1-1 0 0,0 0 1 0 0,2 0 0 0 0,9 2 27 0 0,0 0-81 0 0,1-1 0 0 0,-1-1 0 0 0,0-1 0 0 0,1 0 0 0 0,-1-1 0 0 0,0-1 0 0 0,0 0 0 0 0,0-2 0 0 0,4-1 54 0 0,90-38-3725 0 0,-71 19 585 0 0,3-1-6378 0 0,-29 19 1371 0 0</inkml:trace>
  <inkml:trace contextRef="#ctx0" brushRef="#br0" timeOffset="38396.977">3427 2014 5969 0 0,'0'0'2897'0'0,"0"0"-703"0"0,0 0-477 0 0,0 0-374 0 0,0 0-285 0 0,0 0-138 0 0,0 0-93 0 0,0 0-50 0 0,0 0-32 0 0,0 0-43 0 0,0 0-80 0 0,0 0-102 0 0,0 0-112 0 0,-21 15-127 0 0,-67 49-68 0 0,50-19 52 0 0,35-41-235 0 0,0-1 1 0 0,1 1-1 0 0,0-1 0 0 0,-1 1 1 0 0,1 0-1 0 0,1 0 0 0 0,-1 0 0 0 0,0 0 1 0 0,1 0-1 0 0,0 1 0 0 0,0-1 1 0 0,0 0-1 0 0,1 0 0 0 0,0 1 1 0 0,-1-1-1 0 0,1 1 0 0 0,1-1 1 0 0,-1 0-1 0 0,1 1 0 0 0,-1-1 1 0 0,1 0-1 0 0,1 0 0 0 0,-1 0 1 0 0,0 1-1 0 0,1-1 0 0 0,0-1 0 0 0,0 1 1 0 0,0 0-1 0 0,1 0 0 0 0,-1-1 1 0 0,1 1-1 0 0,0-1 0 0 0,0 0 1 0 0,0 0-1 0 0,0 0 0 0 0,0 0 1 0 0,1 0-1 0 0,-1-1 0 0 0,1 0 1 0 0,0 1-1 0 0,0-1 0 0 0,0-1 1 0 0,0 1-1 0 0,0-1 0 0 0,2 1-30 0 0,3-1 205 0 0,0-1 0 0 0,1 0 0 0 0,-1 0 0 0 0,0-1 0 0 0,0 0 0 0 0,0-1 0 0 0,0 0 0 0 0,0 0 0 0 0,0-1 0 0 0,0-1-1 0 0,-1 1 1 0 0,1-1 0 0 0,-1 0 0 0 0,0-1 0 0 0,0 0 0 0 0,-1-1 0 0 0,0 1 0 0 0,7-7-205 0 0,28-27 521 0 0,-1-1 0 0 0,-2-3 1 0 0,-2-1-1 0 0,14-23-521 0 0,-9 12 46 0 0,-34 47-51 0 0,-1-1 1 0 0,0 0-1 0 0,-1 0 1 0 0,0-1-1 0 0,-1 0 0 0 0,1 0 1 0 0,-2 0-1 0 0,0-1 1 0 0,0 0-1 0 0,0 1 0 0 0,-2-1 1 0 0,1 0-1 0 0,-1-1 0 0 0,-1 1 1 0 0,0 0-1 0 0,-1 0 1 0 0,0-1-1 0 0,-1 1 0 0 0,0 0 1 0 0,0-1-1 0 0,-1 1 0 0 0,-1 0 1 0 0,0 0-1 0 0,-1 1 1 0 0,0-1-1 0 0,0 1 0 0 0,-1-1 1 0 0,-4-5 4 0 0,6 11-4 0 0,-1 0 1 0 0,1 1 0 0 0,-1-1-1 0 0,0 1 1 0 0,0 0 0 0 0,-1 0 0 0 0,1 0-1 0 0,-1 1 1 0 0,0 0 0 0 0,0 0-1 0 0,0 0 1 0 0,0 0 0 0 0,0 1-1 0 0,-1 0 1 0 0,1 0 0 0 0,-1 0-1 0 0,0 1 1 0 0,1-1 0 0 0,-1 1-1 0 0,0 1 1 0 0,0-1 0 0 0,0 1-1 0 0,1 0 1 0 0,-1 1 0 0 0,0-1 0 0 0,0 1-1 0 0,-1 0 4 0 0,-3 2-8 0 0,-1-1 1 0 0,1 2-1 0 0,-1-1 0 0 0,1 2 0 0 0,0-1 1 0 0,0 1-1 0 0,1 1 0 0 0,-1 0 0 0 0,1 0 0 0 0,1 1 1 0 0,-1 0-1 0 0,1 0 0 0 0,-7 9 8 0 0,7-7 9 0 0,0 0-1 0 0,1 1 1 0 0,0 0 0 0 0,0 1-1 0 0,1-1 1 0 0,1 1 0 0 0,0 0-1 0 0,0 0 1 0 0,1 1-1 0 0,1-1 1 0 0,0 1 0 0 0,0 0-1 0 0,1 0 1 0 0,1 0 0 0 0,0 0-1 0 0,0 1 1 0 0,1-1 0 0 0,1 0-1 0 0,0 0 1 0 0,1 0 0 0 0,0 0-1 0 0,1 0 1 0 0,0 0 0 0 0,1-1-1 0 0,0 1 1 0 0,1-1-1 0 0,6 10-8 0 0,3 2 58 0 0,2-1-1 0 0,0 0 0 0 0,1-1 0 0 0,1-1 0 0 0,1-1 0 0 0,1 0 0 0 0,1-1 0 0 0,0-2 0 0 0,1 0 0 0 0,1-1 0 0 0,1-2 0 0 0,0 0 0 0 0,0-1 1 0 0,1-2-1 0 0,11 3-57 0 0,25-3-976 0 0,-50-13-3374 0 0,-2-3-4103 0 0,-7 2-4443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1 292,'232'-51,"-3"-11,184-76,-328 97,-85 41,-1 1,1-1,0 0,0 1,0-1,-1 0,1 0,0 1,0-1,0 0,0 1,-1-1,1 0,0 1,0-1,0 0,0 1,0-1,0 0,0 1,0-1,0 0,0 1,0-1,0 1,0-1,1 0,-1 1,0-1,0 0,0 0,0 1,0-1,1 0,-1 1,0-1,0 0,1 0,-1 1,0-1,0 0,1 0,-1 0,0 1,1-1,-1 0,0 0,1 0,-1 0,0 0,1 0,-1 1,0-1,1 0,-1 0,0 0,1 0,-1 0,0-1,1 1,-1 0,1 0,-1 0,0 0,0 0,1 0,-1-1,-15 40,11-31,-61 151,61-116,8-27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57 3713 0 0,'0'0'1756'0'0,"0"0"-234"0"0,0 0-146 0 0,0 0 46 0 0,0 0 97 0 0,0 0 50 0 0,0 0-42 0 0,0 0-166 0 0,0 0-222 0 0,0 0-217 0 0,0 0-192 0 0,0-7-143 0 0,0-13 422 0 0,-1 13 706 0 0,0 21-582 0 0,-30 543 823 0 0,-19-219-1709 0 0,30-198-250 0 0,45-154 162 0 0,153-141 218 0 0,-178 156-379 0 0,0-1 0 0 0,0 1 0 0 0,0 0 0 0 0,0-1-1 0 0,0 1 1 0 0,0-1 0 0 0,0 1 0 0 0,0-1 0 0 0,0 1 0 0 0,0-1 0 0 0,0 1 0 0 0,0 0-1 0 0,0-1 1 0 0,0 1 0 0 0,0-1 0 0 0,1 1 0 0 0,-1-1 0 0 0,0 1 0 0 0,0-1-1 0 0,1 1 1 0 0,-1-1 0 0 0,0 1 0 0 0,1-1 0 0 0,-1 0 0 0 0,0 1 0 0 0,1-1-1 0 0,-1 1 1 0 0,1-1 0 0 0,-1 0 0 0 0,1 1 0 0 0,-1-1 0 0 0,1 0 0 0 0,-1 0 0 0 0,1 1-1 0 0,-1-1 1 0 0,1 0 0 0 0,-1 0 0 0 0,1 0 0 0 0,-1 0 0 0 0,1 0 0 0 0,-1 0-1 0 0,1 0 1 0 0,0 0 0 0 0,-1 0 0 0 0,1 0 0 0 0,-1 0 0 0 0,1 0 0 0 0,-1 0-1 0 0,1 0 1 0 0,-1 0 0 0 0,1 0 0 0 0,0-1 0 0 0,-1 1 0 0 0,1 0 0 0 0,-1 0 0 0 0,0-1-1 0 0,1 1 1 0 0,-1 0 0 0 0,1-1 0 0 0,-1 1 0 0 0,1 0 0 0 0,-1-1 0 0 0,0 1-1 0 0,1-1 1 0 0,-1 1 0 0 0,0-1 0 0 0,1 1 2 0 0,0 4 0 0 0,1 10 12 0 0,-1 1-10 0 0,1 1 0 0 0,1-1 0 0 0,0 0-1 0 0,1 0 1 0 0,0 0 0 0 0,1 0 0 0 0,1-1 0 0 0,1 0 0 0 0,0 0 0 0 0,0-1 0 0 0,1 0 0 0 0,1 0 0 0 0,0 0 0 0 0,1-1-1 0 0,9 8-1 0 0,-13-17 23 0 0,-1-1 0 0 0,0 1 0 0 0,1-1-1 0 0,0 0 1 0 0,-1-1 0 0 0,1 1-1 0 0,0-1 1 0 0,0 0 0 0 0,0-1 0 0 0,0 0-1 0 0,0 0 1 0 0,0 0 0 0 0,0 0 0 0 0,0-1-1 0 0,-1 0 1 0 0,1 0 0 0 0,0-1-1 0 0,0 1 1 0 0,-1-1 0 0 0,1-1 0 0 0,-1 1-1 0 0,0-1 1 0 0,1 0 0 0 0,-1 0-1 0 0,0 0 1 0 0,-1-1 0 0 0,1 0 0 0 0,-1 0-1 0 0,1 0 1 0 0,0-2-23 0 0,11-9 99 0 0,-1 0 0 0 0,-1-1 0 0 0,-1-1 0 0 0,0 0 0 0 0,-1 0 0 0 0,0-2 1 0 0,-2 1-1 0 0,0-1 0 0 0,-2-1 0 0 0,0 0 0 0 0,-1 0 0 0 0,0-1 0 0 0,-2 1 0 0 0,-1-1 0 0 0,0-1 0 0 0,-2 1 0 0 0,0-3-99 0 0,-17-148 376 0 0,2 132-382 0 0,-1 1 0 0 0,-3 1 0 0 0,0 0 0 0 0,-3 1-1 0 0,-1 1 1 0 0,-2 1 0 0 0,-1 1 0 0 0,-2 1 0 0 0,-1 2-1 0 0,-1 0 1 0 0,-2 2 0 0 0,-1 1 0 0 0,-1 1 0 0 0,-9-3 6 0 0,23 17-111 0 0,0 2 0 0 0,-1 1 1 0 0,-1 0-1 0 0,0 1 0 0 0,0 1 1 0 0,0 1-1 0 0,-1 1 0 0 0,0 1 0 0 0,-1 0 1 0 0,1 2-1 0 0,-7 0 111 0 0,24 3-148 0 0,-1 0-1 0 0,1 0 1 0 0,0 1-1 0 0,0-1 1 0 0,-1 1 0 0 0,1 0-1 0 0,0 1 1 0 0,0-1-1 0 0,0 0 1 0 0,0 1-1 0 0,0 0 1 0 0,1 0 0 0 0,-1 0-1 0 0,1 1 1 0 0,-1-1-1 0 0,1 1 1 0 0,0 0-1 0 0,0 0 1 0 0,0 0 0 0 0,0 0-1 0 0,0 0 1 0 0,1 1-1 0 0,-1-1 1 0 0,1 1-1 0 0,0 0 1 0 0,0 0 0 0 0,0 0-1 0 0,1 0 1 0 0,-1 0 148 0 0,-11 38-4227 0 0,6-1-3473 0 0,5-21-3140 0 0</inkml:trace>
  <inkml:trace contextRef="#ctx0" brushRef="#br0" timeOffset="4069.187">1512 922 0 0 0,'0'0'1199'0'0,"0"0"184"0"0,0 0 40 0 0,0 0 9 0 0,0 0-49 0 0,0 0-163 0 0,0 0-69 0 0,0 0 12 0 0,0 0 27 0 0,0 0 69 0 0,0 0-71 0 0,7 2-141 0 0,106 10 4879 0 0,-109-11-5798 0 0,0 0-1 0 0,1-1 0 0 0,-1 0 1 0 0,0 0-1 0 0,1 0 0 0 0,-1-1 1 0 0,0 0-1 0 0,0 1 0 0 0,1-1 1 0 0,-1-1-1 0 0,0 1 0 0 0,0-1 1 0 0,0 1-1 0 0,0-1 0 0 0,0 0 1 0 0,-1-1-1 0 0,1 1 0 0 0,-1-1 1 0 0,1 1-1 0 0,-1-1 0 0 0,2-2-127 0 0,-2 3 53 0 0,0-1-1 0 0,0 0 0 0 0,0 0 0 0 0,-1 0 0 0 0,1 0 0 0 0,-1 0 0 0 0,0 0 1 0 0,1-1-1 0 0,-2 1 0 0 0,1-1 0 0 0,0 1 0 0 0,-1-1 0 0 0,1 0 0 0 0,-1 0 1 0 0,0 0-1 0 0,0 0 0 0 0,-1 0 0 0 0,1 0 0 0 0,-1 0 0 0 0,0 0 0 0 0,0 0 1 0 0,0 0-1 0 0,-1 0 0 0 0,1 1 0 0 0,-1-1 0 0 0,0 0 0 0 0,0 0 0 0 0,0 0 1 0 0,-1 0-1 0 0,1 1 0 0 0,-1-1 0 0 0,0 1 0 0 0,0-1 0 0 0,0 1 0 0 0,-1 0 1 0 0,1-1-1 0 0,-1 1 0 0 0,1 0 0 0 0,-1 1 0 0 0,-2-2-52 0 0,1 1-8 0 0,-1 1 0 0 0,0 0 0 0 0,0 0 0 0 0,0 0-1 0 0,0 1 1 0 0,0 0 0 0 0,-1 0 0 0 0,1 0 0 0 0,0 1 0 0 0,0-1 0 0 0,-1 1-1 0 0,1 0 1 0 0,0 1 0 0 0,0-1 0 0 0,-1 1 0 0 0,1 0 0 0 0,0 1 0 0 0,0-1-1 0 0,0 1 1 0 0,0 0 0 0 0,0 0 0 0 0,0 1 0 0 0,1-1 0 0 0,-4 3 8 0 0,-103 81-50 0 0,106-81 78 0 0,0-1 0 0 0,0 1 0 0 0,0-1 0 0 0,0 2 0 0 0,1-1 0 0 0,0 0 0 0 0,0 1 0 0 0,0 0 0 0 0,1-1 0 0 0,-1 2 0 0 0,1-1-1 0 0,1 0 1 0 0,-1 1 0 0 0,1-1 0 0 0,1 1 0 0 0,-1-1 0 0 0,1 1 0 0 0,0 0 0 0 0,0 0 0 0 0,1 0 0 0 0,0-1 0 0 0,0 1 0 0 0,1 0 0 0 0,0 0 0 0 0,0 0 0 0 0,1-1 0 0 0,-1 1 0 0 0,1-1 0 0 0,1 1 0 0 0,-1-1 0 0 0,1 0 0 0 0,0 0 0 0 0,1 0 0 0 0,-1 0 0 0 0,1 0 0 0 0,1-1 0 0 0,-1 0 0 0 0,1 0 0 0 0,-1 0 0 0 0,1 0 0 0 0,1-1 0 0 0,1 2-28 0 0,9 0 193 0 0,1 0 0 0 0,0 0 0 0 0,0-2 0 0 0,1 0 0 0 0,-1-1 0 0 0,1 0 0 0 0,0-2 1 0 0,-1 0-1 0 0,1-1 0 0 0,4-1-193 0 0,80-15 528 0 0,-67-1-942 0 0,-35 17 112 0 0,0 0-209 0 0,0 0-352 0 0,0-3-3853 0 0,-1 1-931 0 0,1-1-6444 0 0</inkml:trace>
  <inkml:trace contextRef="#ctx0" brushRef="#br0" timeOffset="5046.969">2149 255 2961 0 0,'0'0'2854'0'0,"0"0"-741"0"0,0 0-262 0 0,0 0 67 0 0,0 0 112 0 0,0 0-6 0 0,0 0-259 0 0,0 0-457 0 0,0 0-357 0 0,0 0-188 0 0,0 0-63 0 0,0 0 28 0 0,0 0 8 0 0,2-6-42 0 0,11-25 387 0 0,-13 32-729 0 0,0-1-92 0 0,0 0-48 0 0,0 0-72 0 0,0 0-33 0 0,0 0-18 0 0,0 0-33 0 0,0 0-2 0 0,0 0 22 0 0,0 0 12 0 0,0 0 16 0 0,0 0 36 0 0,0 0 3 0 0,0 0 17 0 0,19 8 1201 0 0,-11-4-1342 0 0,0 1 0 0 0,1-1 0 0 0,0 0-1 0 0,0 0 1 0 0,0-1 0 0 0,0-1-1 0 0,0 1 1 0 0,1-2 0 0 0,-1 1 0 0 0,1-1-1 0 0,-1 0 1 0 0,1-1 0 0 0,0-1 0 0 0,7 0-19 0 0,-12 1 27 0 0,2-2 5 0 0,0 0 0 0 0,0 0 0 0 0,-1-1 0 0 0,1 1 1 0 0,-1-2-1 0 0,0 1 0 0 0,0-1 0 0 0,0 0 0 0 0,0 0 1 0 0,-1 0-1 0 0,1-1 0 0 0,-1 0 0 0 0,0 0 0 0 0,-1 0 0 0 0,1-1 1 0 0,-1 0-1 0 0,0 1 0 0 0,-1-2 0 0 0,1 1 0 0 0,-1 0 1 0 0,0-1-1 0 0,-1 1 0 0 0,0-1 0 0 0,0 0 0 0 0,0 0 0 0 0,-1 0 1 0 0,0 0-1 0 0,0 0 0 0 0,0 0 0 0 0,-1-7-32 0 0,1 11 2 0 0,0 0 0 0 0,-1 0 0 0 0,1 0-1 0 0,0 0 1 0 0,-1 0 0 0 0,0 0 0 0 0,0 0 0 0 0,0 0-1 0 0,0 0 1 0 0,0 0 0 0 0,0 0 0 0 0,-1 0-1 0 0,0 0 1 0 0,1 0 0 0 0,-1 0 0 0 0,0 0 0 0 0,-1 0-1 0 0,1 0 1 0 0,0 0 0 0 0,-1 1 0 0 0,0-1 0 0 0,1 1-1 0 0,-1-1 1 0 0,0 1 0 0 0,0 0 0 0 0,0-1 0 0 0,-1 1-1 0 0,1 0 1 0 0,-1 0 0 0 0,1 1 0 0 0,-1-1 0 0 0,1 0-1 0 0,-1 1 1 0 0,0 0 0 0 0,-2-1-2 0 0,0 1-11 0 0,0 1 0 0 0,0 0 0 0 0,0 0 0 0 0,0 1 0 0 0,0 0 0 0 0,0 0 0 0 0,0 0 0 0 0,0 0 0 0 0,0 1 0 0 0,1-1 0 0 0,-1 1 0 0 0,1 1 0 0 0,-1-1 0 0 0,1 0 0 0 0,0 1 0 0 0,0 0 0 0 0,0 0 0 0 0,0 0 0 0 0,0 1 0 0 0,1-1 0 0 0,-1 1 0 0 0,1 0 0 0 0,0 0 0 0 0,0 0 0 0 0,0 2 11 0 0,-58 118 7 0 0,56-106-4 0 0,1 0 0 0 0,1-1 0 0 0,1 1-1 0 0,0 0 1 0 0,2 1 0 0 0,0-1 0 0 0,0 0 0 0 0,2 0 0 0 0,0 0 0 0 0,2 0 0 0 0,3 13-3 0 0,70 366 203 0 0,-69-99-19 0 0,-12-256-161 0 0,-1-1 0 0 0,-3 1 0 0 0,-1-1 0 0 0,-1 0 0 0 0,-3-1 0 0 0,-1-1 0 0 0,-2 0 0 0 0,-2-1 0 0 0,-1 0 0 0 0,-2-2 0 0 0,-2 0 0 0 0,-12 13-23 0 0,-1-8 112 0 0,35-41-91 0 0,1 0-25 0 0,0 0-5 0 0,0 0 19 0 0,0 0 6 0 0,0 0 4 0 0,0 0 11 0 0,0 0-16 0 0,-28 1-18 0 0,-10-2-50 0 0,1-51-1121 0 0,33-25-2749 0 0,12 27-5225 0 0,-6 38-2214 0 0</inkml:trace>
  <inkml:trace contextRef="#ctx0" brushRef="#br0" timeOffset="5290.286">2013 1143 7722 0 0,'0'0'1919'0'0,"0"0"-391"0"0,0 0-85 0 0,0 0 85 0 0,0 0 82 0 0,0 0-50 0 0,0 0-243 0 0,0 0-304 0 0,0 0-154 0 0,0 0 27 0 0,0 0-10 0 0,0 0-52 0 0,0 0-117 0 0,11-9-208 0 0,88-57 622 0 0,-51 38-433 0 0,121-57 279 0 0,-133 78-1337 0 0,-20 7-7986 0 0,-14 0-3352 0 0</inkml:trace>
  <inkml:trace contextRef="#ctx0" brushRef="#br0" timeOffset="5519.409">2626 881 13851 0 0,'0'0'1780'0'0,"0"0"-634"0"0,0 0-149 0 0,0 0 228 0 0,0 0 204 0 0,0 0 62 0 0,0 0-193 0 0,0 0-314 0 0,0 0-238 0 0,0 0-198 0 0,0 0-148 0 0,0 0-128 0 0,0 0-92 0 0,2 24-64 0 0,8 113-5 0 0,-15-23-1810 0 0,1-103-805 0 0,0-6-5976 0 0,1-5-3259 0 0</inkml:trace>
  <inkml:trace contextRef="#ctx0" brushRef="#br0" timeOffset="5755.612">2648 583 11074 0 0,'0'0'3433'0'0,"0"0"-1408"0"0,0 0-625 0 0,0 0-264 0 0,0 0-136 0 0,0 0-168 0 0,0 0-279 0 0,0 0-321 0 0,0 0-392 0 0,0 0-160 0 0,0 0-9 0 0,0 0-47 0 0,0 0 40 0 0,0 0-296 0 0,-6-26-960 0 0,10 41-3753 0 0,0-4-6698 0 0</inkml:trace>
  <inkml:trace contextRef="#ctx0" brushRef="#br0" timeOffset="6120.152">2793 1168 14379 0 0,'0'0'1326'0'0,"0"0"-114"0"0,0 0 216 0 0,0 0 171 0 0,0 0-46 0 0,0 0-326 0 0,0 0-439 0 0,0 0-316 0 0,0 0-133 0 0,0 0-1 0 0,0 0 10 0 0,0 0 12 0 0,16-27-16 0 0,50-87-23 0 0,-3 1 607 0 0,-10 25-367 0 0,-52 165-844 0 0,10 26 225 0 0,-11-101 54 0 0,1 1 14 0 0,-1 0 1 0 0,1 0-1 0 0,0 0 0 0 0,0 0 0 0 0,0 0 1 0 0,0 0-1 0 0,0 0 0 0 0,1 0 1 0 0,-1 0-1 0 0,1-1 0 0 0,0 1 0 0 0,-1-1 1 0 0,1 1-1 0 0,0-1 0 0 0,1 0 0 0 0,-1 1 1 0 0,0-1-1 0 0,1 0 0 0 0,-1-1 0 0 0,1 1 1 0 0,0 0-1 0 0,0-1 0 0 0,-1 1 0 0 0,1-1 1 0 0,0 0-1 0 0,0 0 0 0 0,0 0 1 0 0,0-1-1 0 0,0 1 0 0 0,1-1 0 0 0,-1 1 1 0 0,0-1-1 0 0,0 0 0 0 0,0 0 0 0 0,0 0 1 0 0,0-1-1 0 0,2 0-10 0 0,3-3 144 0 0,0-1 1 0 0,0 0 0 0 0,0 0-1 0 0,-1-1 1 0 0,0 0-1 0 0,0 0 1 0 0,0-1 0 0 0,-1 0-1 0 0,0 0 1 0 0,0-1-1 0 0,-1 1 1 0 0,2-4-145 0 0,4-6 129 0 0,0 0 0 0 0,-1-1 0 0 0,0 0 1 0 0,-2-1-1 0 0,0 0 0 0 0,-1-1 0 0 0,0-2-129 0 0,-5 11-1158 0 0,-3 21-9181 0 0,1-5-1768 0 0</inkml:trace>
  <inkml:trace contextRef="#ctx0" brushRef="#br0" timeOffset="6452.494">3397 944 11394 0 0,'0'0'2976'0'0,"0"0"-497"0"0,0 0-253 0 0,0 0-407 0 0,0 0-287 0 0,0 0-246 0 0,0 0-223 0 0,0 0-195 0 0,32-12-189 0 0,98-37-135 0 0,-60 10 240 0 0,-61 34-690 0 0,-1 0-1 0 0,-1-1 1 0 0,1 0 0 0 0,-1 0 0 0 0,0-1-1 0 0,0 0 1 0 0,0 0 0 0 0,-1-1 0 0 0,-1 1-1 0 0,1-2 1 0 0,-1 1 0 0 0,0 0 0 0 0,-1-1-1 0 0,0 0 1 0 0,-1 0 0 0 0,1 0 0 0 0,-2-1-1 0 0,1 1 1 0 0,-1 0 0 0 0,-1-3-94 0 0,0 10 6 0 0,-1 0 1 0 0,0 0-1 0 0,0 1 1 0 0,0-1-1 0 0,0 0 0 0 0,-1 0 1 0 0,1 0-1 0 0,0 1 1 0 0,-1-1-1 0 0,1 0 0 0 0,-1 1 1 0 0,0-1-1 0 0,0 0 1 0 0,1 1-1 0 0,-1-1 1 0 0,0 1-1 0 0,0-1 0 0 0,0 1 1 0 0,-1-1-1 0 0,1 1 1 0 0,0 0-1 0 0,0 0 0 0 0,-1-1 1 0 0,1 1-1 0 0,-1 0 1 0 0,1 0-1 0 0,-1 0 0 0 0,1 1 1 0 0,-1-1-1 0 0,0 0 1 0 0,1 1-1 0 0,-1-1 0 0 0,0 1 1 0 0,0-1-1 0 0,1 1 1 0 0,-2 0-7 0 0,-12 1-14 0 0,1 1 0 0 0,0 1 1 0 0,0 0-1 0 0,0 1 0 0 0,1 0 1 0 0,0 2-1 0 0,-1-1 0 0 0,1 1 1 0 0,1 1-1 0 0,0 1 0 0 0,0-1 1 0 0,0 2-1 0 0,1 0 0 0 0,0 0 1 0 0,1 1-1 0 0,0 0 0 0 0,0 1 1 0 0,1 0-1 0 0,1 0 0 0 0,-1 1 1 0 0,0 3 13 0 0,6-10-3 0 0,-2-1 2 0 0,1 1-1 0 0,-1 0 1 0 0,2 1-1 0 0,-1-1 0 0 0,0 1 1 0 0,1-1-1 0 0,0 1 1 0 0,0 0-1 0 0,1 0 1 0 0,0 0-1 0 0,0 1 0 0 0,0-1 1 0 0,1 0-1 0 0,0 1 1 0 0,0-1-1 0 0,1 1 0 0 0,-1 0 1 0 0,1-1-1 0 0,1 1 1 0 0,-1-1-1 0 0,1 1 1 0 0,1-1-1 0 0,-1 1 0 0 0,1-1 1 0 0,0 0-1 0 0,0 0 1 0 0,1 0-1 0 0,0 0 1 0 0,0 0-1 0 0,0 0 0 0 0,1-1 1 0 0,0 0-1 0 0,2 4 2 0 0,12 4 10 0 0,1-1-1 0 0,0 0 1 0 0,1-2 0 0 0,0 0-1 0 0,1-1 1 0 0,0-1-1 0 0,0-1 1 0 0,1-1-1 0 0,0-1 1 0 0,0 0-1 0 0,0-2 1 0 0,12 0-10 0 0,103 5 211 0 0,-78-8-2759 0 0,-19 0-2318 0 0,-30 0-6194 0 0</inkml:trace>
  <inkml:trace contextRef="#ctx0" brushRef="#br0" timeOffset="8561.425">0 1507 648 0 0,'0'0'1514'0'0,"0"0"-490"0"0,0 0-125 0 0,0 0 245 0 0,0 0 287 0 0,0 0 156 0 0,0 0-1 0 0,0 0-110 0 0,0 0-186 0 0,0 0-149 0 0,0 0-158 0 0,22-6-99 0 0,65-19-49 0 0,21 19 2008 0 0,-98 6-2635 0 0,153 2 2344 0 0,0-8 0 0 0,158-27-2552 0 0,131-43 1487 0 0,4 20 0 0 0,458 4-1487 0 0,224 52 520 0 0,-941 8-257 0 0,-105-5 524 0 0,-93-3-892 0 0,-4-2-1410 0 0,3 1-2155 0 0,0 1-4614 0 0,2 0-4258 0 0</inkml:trace>
  <inkml:trace contextRef="#ctx0" brushRef="#br0" timeOffset="9091.584">4472 590 7066 0 0,'0'0'2524'0'0,"0"0"-476"0"0,0 0-271 0 0,0 0 9 0 0,0 0 7 0 0,0 0-120 0 0,0 0-177 0 0,0 0-261 0 0,0 0-224 0 0,0 0-143 0 0,0 0-140 0 0,0 0-146 0 0,0 0-144 0 0,-6 0-82 0 0,-42 5 579 0 0,49-5-881 0 0,-1 0-1 0 0,0 0 1 0 0,1 1-1 0 0,-1-1 1 0 0,0 0 0 0 0,1 0-1 0 0,-1 1 1 0 0,0-1-1 0 0,0 0 1 0 0,0 1-1 0 0,1-1 1 0 0,-1 0-1 0 0,0 1 1 0 0,0-1-1 0 0,0 0 1 0 0,1 1-1 0 0,-1-1 1 0 0,0 0-1 0 0,0 1 1 0 0,0-1 0 0 0,0 1-1 0 0,0-1 1 0 0,0 0-1 0 0,0 1 1 0 0,0-1-1 0 0,0 1 1 0 0,0-1-54 0 0,43-22 429 0 0,-42 21-511 0 0,14-9 737 0 0,-28 10 278 0 0,11 0-1011 0 0,0 0-1 0 0,-1 0 1 0 0,1 1-1 0 0,0-1 1 0 0,0 0-1 0 0,0 1 1 0 0,0-1-1 0 0,-1 1 1 0 0,1 0 0 0 0,0-1-1 0 0,0 1 1 0 0,0 0-1 0 0,0 0 1 0 0,1 1-1 0 0,-1-1 1 0 0,0 0-1 0 0,0 1 1 0 0,1-1-1 0 0,-1 1 1 0 0,1-1 0 0 0,-1 1-1 0 0,1 0 1 0 0,0-1-1 0 0,-1 1 1 0 0,1 0-1 0 0,0 0 1 0 0,0 0-1 0 0,1 0 1 0 0,-1 0 0 0 0,0 0-1 0 0,1 0 1 0 0,-1 1-1 0 0,1-1 1 0 0,-1 1 78 0 0,0 5-1548 0 0,-1-1-4055 0 0,1-1-6610 0 0</inkml:trace>
  <inkml:trace contextRef="#ctx0" brushRef="#br0" timeOffset="9502.449">4505 844 12579 0 0,'0'0'1479'0'0,"0"0"-394"0"0,0 0 67 0 0,0 0 293 0 0,0 0 139 0 0,0 0-96 0 0,0 0-309 0 0,0 0-352 0 0,0 0-140 0 0,0 0-15 0 0,0 0-36 0 0,0 0 3 0 0,0 0-81 0 0,2 3-102 0 0,-11 30 1452 0 0,2-24-1904 0 0,-28 31 424 0 0,34-40-435 0 0,1 0 34 0 0,10 0 13 0 0,74-43 382 0 0,-84 52-2841 0 0,0-4-2831 0 0,0-2-7095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32 418 0 0 0,'0'0'942'0'0,"0"0"216"0"0,0 0 353 0 0,0 0 263 0 0,0 0 131 0 0,0 0-44 0 0,0 0-174 0 0,0 0-182 0 0,0 0-196 0 0,0 0-149 0 0,-4-16-127 0 0,-21-74 818 0 0,22 83-1501 0 0,4-8 8245 0 0,10 14-7709 0 0,434 16 827 0 0,-299-22-1439 0 0,-146 7-234 0 0,0 0-12 0 0,0 0-5 0 0,0 0 1 0 0,0 0 24 0 0,0 0 8 0 0,0 0 27 0 0,0 0 7 0 0,0 0-19 0 0,0 0-20 0 0,0 0 15 0 0,0 0 0 0 0,0 0-14 0 0,0 0 32 0 0,0 0-43 0 0,0 0 0 0 0,0 0 21 0 0,-5-19 614 0 0,-101-168-485 0 0,66 111-285 0 0,40 76-31 0 0,1 0-1 0 0,-1 0 0 0 0,1 0 1 0 0,-1 0-1 0 0,0-1 0 0 0,1 1 1 0 0,-1 0-1 0 0,1 0 0 0 0,-1 0 0 0 0,0 0 1 0 0,1 0-1 0 0,-1-1 0 0 0,1 1 1 0 0,-1 0-1 0 0,0 0 0 0 0,1 0 1 0 0,-1-1-1 0 0,0 1 0 0 0,0 0 1 0 0,1-1-1 0 0,-1 1 0 0 0,0 0 1 0 0,0-1-1 0 0,1 1 0 0 0,-1 0 0 0 0,0-1 1 0 0,0 1-1 0 0,0 0 0 0 0,1-1 1 0 0,-1 1-1 0 0,0-1 0 0 0,0 1 1 0 0,0 0-1 0 0,0-1 0 0 0,0 1 1 0 0,0-1-1 0 0,0 1 0 0 0,0 0 1 0 0,0-1-1 0 0,0 1 0 0 0,0-1 0 0 0,0 1 1 0 0,0 0-1 0 0,0-1 0 0 0,-1 1 1 0 0,1-1-1 0 0,0 1 126 0 0,11 5-1558 0 0,5 2-6281 0 0,0 1-5005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11634 0 0,'0'0'315'0'0,"0"0"-179"0"0,0 0 170 0 0,0 0 430 0 0,0 0 367 0 0,0 0 241 0 0,0 0 68 0 0,0 0-94 0 0,32-1-189 0 0,102-6-171 0 0,-28-21 544 0 0,-69 14-1126 0 0,-1-2 0 0 0,0-1-1 0 0,-1-2 1 0 0,-1-2 0 0 0,-1 0 0 0 0,-1-3 0 0 0,-2 0 0 0 0,0-2 0 0 0,22-24-376 0 0,-48 45 127 0 0,1 0-1 0 0,-1 0 1 0 0,0-1-1 0 0,0 1 1 0 0,-1-1-1 0 0,1 0 1 0 0,-1 0-1 0 0,0 0 1 0 0,-1 0-1 0 0,0-1 1 0 0,0 1-1 0 0,0-1 1 0 0,-1 1-1 0 0,1-4-126 0 0,-2 10 208 0 0,0 0-65 0 0,0 0-46 0 0,-6 24 31 0 0,-62 235 7 0 0,-138 816 253 0 0,140-751-116 0 0,31-243 31 0 0,35-81-241 0 0,0 0-22 0 0,0 0 1 0 0,0 0 1 0 0,0 0-8 0 0,0 0 15 0 0,0 0 0 0 0,0 0-1 0 0,0 0 2 0 0,0 0 6 0 0,0 0 2 0 0,0 0-10 0 0,0 0 14 0 0,0 0 6 0 0,0 0-3 0 0,0 0 24 0 0,0 0 3 0 0,0 0-20 0 0,0 0-17 0 0,0 0-2 0 0,0 0-25 0 0,0 0 10 0 0,0 0-4 0 0,0 0-38 0 0,0 0 18 0 0,0 0-4 0 0,0 0-2 0 0,0 0 4 0 0,0 0 12 0 0,4-6-41 0 0,-4 5-8 0 0,0-22-1722 0 0,3-27-2290 0 0,2 17-4012 0 0,-4 25-3389 0 0</inkml:trace>
  <inkml:trace contextRef="#ctx0" brushRef="#br0" timeOffset="554.458">166 1124 0 0 0,'0'0'908'0'0,"0"0"467"0"0,0 0 454 0 0,0 0 426 0 0,0 0 129 0 0,0 0-87 0 0,0 0-328 0 0,0 0-447 0 0,0 0-387 0 0,0 0-284 0 0,0 0-155 0 0,0 0-97 0 0,-5 1-91 0 0,-4 2-406 0 0,18-8 2227 0 0,175-68 2274 0 0,28-12-2925 0 0,-68 22-1037 0 0,-127 123 695 0 0,-17-39-1201 0 0,-1 0 0 0 0,0 0 0 0 0,-1 0-1 0 0,-2 0 1 0 0,0 0 0 0 0,-1-1 0 0 0,-7 18-135 0 0,3 31-57 0 0,51-65-2182 0 0,-34-5 1233 0 0,10-2-5685 0 0,-11 0-5755 0 0</inkml:trace>
  <inkml:trace contextRef="#ctx0" brushRef="#br0" timeOffset="981.687">777 1650 9370 0 0,'0'0'2303'0'0,"0"0"-768"0"0,0 0-247 0 0,0 0 169 0 0,0 0 88 0 0,0 0-60 0 0,0 0-221 0 0,0 0-324 0 0,0 0-245 0 0,0 0-123 0 0,0 0-13 0 0,0 0 138 0 0,0 0 101 0 0,2 5-1 0 0,11 104 1399 0 0,-13-31-2654 0 0,18-94-3739 0 0,-7 4-259 0 0,-5 3-1579 0 0,-1 1-5728 0 0</inkml:trace>
  <inkml:trace contextRef="#ctx0" brushRef="#br0" timeOffset="1227.48">974 1146 15411 0 0,'0'0'1531'0'0,"0"0"-265"0"0,0 0-137 0 0,0 0-18 0 0,0 0-109 0 0,0 0-205 0 0,0 0-267 0 0,0 0-283 0 0,0 0-181 0 0,0 0-80 0 0,0 0-50 0 0,0 0-19 0 0,0 0-29 0 0,-3 9-67 0 0,-6 28-144 0 0,19-21-1448 0 0,-2-16-2352 0 0,-6 0 1182 0 0,5 0-8483 0 0</inkml:trace>
  <inkml:trace contextRef="#ctx0" brushRef="#br0" timeOffset="1734.585">970 1819 5617 0 0,'0'0'639'0'0,"0"0"-3"0"0,0 0 318 0 0,0 0 367 0 0,0 0 182 0 0,0 0-14 0 0,0 0-153 0 0,0 0-195 0 0,0 0-131 0 0,0 0-40 0 0,0 0 20 0 0,0 0 48 0 0,0 0 8 0 0,11 8-21 0 0,35 24-53 0 0,-1-24 1507 0 0,-36-11-2211 0 0,0-1-1 0 0,1 0 1 0 0,-1 0-1 0 0,-1-1 0 0 0,1 0 1 0 0,-1 0-1 0 0,0-1 0 0 0,0 0 1 0 0,0-1-1 0 0,-1 0 0 0 0,3-3-267 0 0,19-16 327 0 0,117-95 612 0 0,-143 121-932 0 0,-1 0 1 0 0,1-1-1 0 0,-1 1 0 0 0,1 0 1 0 0,-1 0-1 0 0,0 0 1 0 0,1 1-1 0 0,-1-1 0 0 0,1 1 1 0 0,-1-1-1 0 0,0 1 1 0 0,1 0-1 0 0,-1 0 0 0 0,0 0 1 0 0,0 0-1 0 0,1 0 1 0 0,-1 0-1 0 0,0 1 0 0 0,0-1 1 0 0,0 1-1 0 0,-1-1 1 0 0,1 1-1 0 0,0 0 0 0 0,0 0 1 0 0,-1 0-1 0 0,0 0 1 0 0,1 0-1 0 0,-1 0 0 0 0,0 0 1 0 0,0 0-1 0 0,0 0 1 0 0,0 1-1 0 0,0-1 0 0 0,0 0 1 0 0,-1 1-1 0 0,1-1 1 0 0,-1 1-1 0 0,0-1 0 0 0,0 3-7 0 0,7 9 56 0 0,6 15 37 0 0,-2 1-1 0 0,-2 0 1 0 0,0 0 0 0 0,-2 0 0 0 0,-1 1-1 0 0,-2 0 1 0 0,0 1 0 0 0,-3-1 0 0 0,-1 18-93 0 0,-2-27 43 0 0,-1 1 0 0 0,-1-1 1 0 0,-1 0-1 0 0,-1-1 1 0 0,-1 1-1 0 0,-1-1 0 0 0,-1-1 1 0 0,0 0-1 0 0,-2 0 1 0 0,0 0-1 0 0,-6 5-43 0 0,17-24-20 0 0,0-1 1 0 0,0 1-1 0 0,-1 0 1 0 0,1 0-1 0 0,0-1 0 0 0,-1 1 1 0 0,1 0-1 0 0,-1-1 0 0 0,1 1 1 0 0,-1-1-1 0 0,1 1 1 0 0,-1 0-1 0 0,1-1 0 0 0,-1 1 1 0 0,1-1-1 0 0,-1 1 0 0 0,0-1 1 0 0,1 0-1 0 0,-1 1 1 0 0,0-1-1 0 0,1 0 0 0 0,-1 1 1 0 0,0-1-1 0 0,0 0 0 0 0,1 0 1 0 0,-1 0-1 0 0,0 1 0 0 0,0-1 1 0 0,1 0-1 0 0,-1 0 1 0 0,0 0-1 0 0,0 0 0 0 0,0 0 1 0 0,1-1-1 0 0,-1 1 0 0 0,0 0 1 0 0,0 0-1 0 0,1 0 1 0 0,-1-1-1 0 0,0 1 0 0 0,1 0 1 0 0,-1-1-1 0 0,0 1 0 0 0,1-1 1 0 0,-1 1-1 0 0,0 0 1 0 0,1-1-1 0 0,-1 0 0 0 0,1 1 1 0 0,-1-1-1 0 0,1 1 0 0 0,-1-1 1 0 0,1 0-1 0 0,-1 1 1 0 0,1-1-1 0 0,0 0 0 0 0,-1 1 1 0 0,1-1 19 0 0,-20-50-6347 0 0,16 39 719 0 0,1 4-6431 0 0</inkml:trace>
  <inkml:trace contextRef="#ctx0" brushRef="#br0" timeOffset="2135.618">1458 1223 10274 0 0,'0'0'2094'0'0,"0"0"-235"0"0,0 0 80 0 0,0 0 82 0 0,0 0-129 0 0,0 0-289 0 0,0 0-437 0 0,0 0-352 0 0,0 0-152 0 0,0 0-27 0 0,0 0 1 0 0,0 0-11 0 0,0 0-27 0 0,-9 0 675 0 0,-32 48 685 0 0,1-37-2299 0 0,40-11 118 0 0,0 0-85 0 0,19-15-5351 0 0,-11 8-2273 0 0,-2-1-4957 0 0</inkml:trace>
  <inkml:trace contextRef="#ctx0" brushRef="#br0" timeOffset="3394.533">1348 2287 0 0 0,'0'0'831'0'0,"0"0"120"0"0,0 0-3 0 0,0 0-137 0 0,0 0-244 0 0,0 0-250 0 0,0 0-153 0 0,0 0-77 0 0,0 0-34 0 0,0 0-1 0 0,-2 2-1308 0 0,-8 11 18674 0 0,7-10-16704 0 0,-22 9 758 0 0,24-12-1249 0 0,1 0 19 0 0,0 0 26 0 0,0 0 11 0 0,0 0-4 0 0,0 0-20 0 0,0 0-1 0 0,0 0 4 0 0,14-16 1298 0 0,125-153-521 0 0,-127 155-991 0 0,2 1 0 0 0,-1 0 1 0 0,2 1-1 0 0,-1 0 0 0 0,2 2 0 0 0,0-1 0 0 0,2 1-44 0 0,-18 9 4 0 0,10-6 29 0 0,1 1 1 0 0,-1-1 0 0 0,1 2-1 0 0,0 0 1 0 0,0 0-1 0 0,0 1 1 0 0,1 0 0 0 0,-1 1-1 0 0,1 0 1 0 0,0 1-1 0 0,0 0 1 0 0,6 0-34 0 0,12 2 75 0 0,-30 1-61 0 0,0 2 12 0 0,0-3-25 0 0,0 0 19 0 0,0 0-1 0 0,0 0 23 0 0,0 0 9 0 0,0 0-19 0 0,0 0-17 0 0,0 0 5 0 0,0 0-12 0 0,0 0-31 0 0,0 0 14 0 0,0 0-35 0 0,0 0-30 0 0,-1 0-707 0 0,0-1-1930 0 0,1-1-4403 0 0,0 1 2717 0 0,0-2-8143 0 0</inkml:trace>
  <inkml:trace contextRef="#ctx0" brushRef="#br0" timeOffset="6337.955">1688 288 7458 0 0,'0'0'2920'0'0,"0"0"-1307"0"0,0 0-413 0 0,0 0 79 0 0,0 0 130 0 0,0 0 9 0 0,0 0-184 0 0,0 0-278 0 0,0 0-260 0 0,0 0-164 0 0,0 0-4 0 0,0 0 138 0 0,0 0 109 0 0,7 0 77 0 0,350 7 4423 0 0,-198-25-4762 0 0,-120 11-366 0 0,-1 0-515 0 0,-14 6-2847 0 0,-28 12-2061 0 0,3-7-1021 0 0,-1-1-5065 0 0</inkml:trace>
  <inkml:trace contextRef="#ctx0" brushRef="#br0" timeOffset="6859.429">1758 557 688 0 0,'0'0'2127'0'0,"0"0"-468"0"0,0 0-164 0 0,0 0 30 0 0,0 0 50 0 0,0 0-12 0 0,0 0-27 0 0,0 0-64 0 0,0 0-119 0 0,0 0-203 0 0,0 0-243 0 0,0 0-189 0 0,-8 5-78 0 0,-39 26 1398 0 0,53-23 3201 0 0,63-1-3657 0 0,6-9-909 0 0,-1-4-1 0 0,0-2 1 0 0,25-9-673 0 0,95-1 602 0 0,-111 18-2923 0 0,-85-1-283 0 0,-1-1-520 0 0,0 1-4966 0 0,1 1-4194 0 0</inkml:trace>
  <inkml:trace contextRef="#ctx0" brushRef="#br0" timeOffset="7263.356">1655 884 5321 0 0,'0'0'3532'0'0,"0"0"-1316"0"0,0 0-609 0 0,0 0-47 0 0,0 0-43 0 0,0 0-140 0 0,0 0-188 0 0,0 0-312 0 0,0 0-238 0 0,0 0-114 0 0,0 0-34 0 0,0 0-5 0 0,0 0 16 0 0,19 7 3066 0 0,93-6-809 0 0,186-20-1071 0 0,-107-3-1389 0 0,-85 0-378 0 0,-91 17-918 0 0,-7 0-6857 0 0,-6 4-1022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1152 0 0,'0'0'2315'0'0,"0"0"-442"0"0,0 0-236 0 0,0 0 61 0 0,0 0 159 0 0,0 0 43 0 0,0 0-142 0 0,0 0-259 0 0,0 0-291 0 0,0 0-249 0 0,0 0-174 0 0,2-3-115 0 0,9-13 934 0 0,3 56 637 0 0,-6-21-1859 0 0,0 14-198 0 0,-2 0 0 0 0,-1 1 0 0 0,-2-1 0 0 0,-1 1-1 0 0,-1 0 1 0 0,-2-1 0 0 0,-3 9-184 0 0,4-31 30 0 0,-27 107 528 0 0,27-118-482 0 0,0 0 30 0 0,0 0 50 0 0,0 0-7 0 0,0 0 26 0 0,0 0 17 0 0,0 0-25 0 0,0 0 35 0 0,-9-18 615 0 0,7 6-801 0 0,1 1 0 0 0,1-1 1 0 0,0 1-1 0 0,0-1 1 0 0,1 1-1 0 0,0-1 0 0 0,1 1 1 0 0,1-1-1 0 0,-1 1 1 0 0,2 0-1 0 0,0 0 0 0 0,0 0 1 0 0,1 0-17 0 0,12-27 7 0 0,2 1 0 0 0,1 1 0 0 0,2 0 1 0 0,1 1-1 0 0,2 2 0 0 0,1 1 0 0 0,2 0 0 0 0,13-9-7 0 0,-39 38 0 0 0,1-1 1 0 0,1 1-1 0 0,-1 0 0 0 0,0 0 0 0 0,1 0 0 0 0,-1 0 1 0 0,1 1-1 0 0,0 0 0 0 0,0-1 0 0 0,0 1 0 0 0,0 1 1 0 0,1-1-1 0 0,-1 1 0 0 0,0-1 0 0 0,1 1 0 0 0,-1 0 1 0 0,0 1-1 0 0,1-1 0 0 0,-1 1 0 0 0,1 0 0 0 0,2 0 0 0 0,39 49 4 0 0,-41-44 5 0 0,0 0-1 0 0,0 0 1 0 0,0 1-1 0 0,-1 0 0 0 0,0 0 1 0 0,0 0-1 0 0,0 0 1 0 0,-1 1-1 0 0,0-1 0 0 0,-1 1 1 0 0,1 0-1 0 0,-1 0 1 0 0,0 0-1 0 0,-1 0 0 0 0,0 0 1 0 0,0 1-1 0 0,0-1 1 0 0,-1 0-1 0 0,0 0 1 0 0,-1 1-1 0 0,1-1 0 0 0,-1 0 1 0 0,-1 0-1 0 0,1 0 1 0 0,-1 0-1 0 0,-1 0 0 0 0,1 0 1 0 0,-1 0-1 0 0,-1 0-8 0 0,1 0 14 0 0,-1-1-1 0 0,0 0 0 0 0,0 0 0 0 0,0 0 1 0 0,-1-1-1 0 0,0 0 0 0 0,0 1 0 0 0,0-2 1 0 0,-1 1-1 0 0,0-1 0 0 0,0 0 1 0 0,0 0-1 0 0,0 0 0 0 0,0-1 0 0 0,-1 0 1 0 0,0 0-1 0 0,1-1 0 0 0,-1 0 0 0 0,0 0 1 0 0,-7 1-14 0 0,-77-2 73 0 0,57-23-787 0 0,30-10-4246 0 0,4 30 4341 0 0,1-7-3055 0 0,1 2-2528 0 0,3 0-5535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278 582 0 0 0,'0'0'533'0'0,"0"0"900"0"0,0 0 431 0 0,0 0 205 0 0,0 0 71 0 0,0 0-33 0 0,0 0-182 0 0,0 0-277 0 0,0 0-230 0 0,0 0-205 0 0,0 0-163 0 0,0 0-93 0 0,0 0-82 0 0,-19 6-79 0 0,-60 19-86 0 0,70-22-519 0 0,1 0 0 0 0,0 1 0 0 0,1-1 0 0 0,-1 1 0 0 0,0 1 0 0 0,1-1 0 0 0,0 1 0 0 0,0 1 0 0 0,1-1 0 0 0,-1 1 0 0 0,1 0 0 0 0,1 1 0 0 0,-1 0 0 0 0,1-1 0 0 0,0 2 0 0 0,-3 4-191 0 0,1-1 96 0 0,1-3-69 0 0,0 0-1 0 0,0 0 1 0 0,1 0-1 0 0,0 0 1 0 0,1 1-1 0 0,-1 0 0 0 0,2 0 1 0 0,-1 0-1 0 0,2 0 1 0 0,-1 0-1 0 0,1 1 1 0 0,0-1-1 0 0,1 1 1 0 0,0 0-1 0 0,1 0 0 0 0,0-1 1 0 0,0 4-27 0 0,3-11 38 0 0,0 1 1 0 0,0-1-1 0 0,-1 0 1 0 0,1 0-1 0 0,1-1 1 0 0,-1 1-1 0 0,0-1 1 0 0,0 1-1 0 0,1-1 1 0 0,-1 0-1 0 0,0 0 1 0 0,1 0-1 0 0,-1-1 1 0 0,1 1 0 0 0,-1-1-1 0 0,1 0 1 0 0,0 0-1 0 0,-1 0 1 0 0,1 0-1 0 0,-1-1 1 0 0,1 1-1 0 0,-1-1 1 0 0,1 0-1 0 0,1-1-38 0 0,12-5 114 0 0,0-1-1 0 0,0-1 1 0 0,-1-1 0 0 0,0 0-1 0 0,0-1 1 0 0,-1-1 0 0 0,-1 0-1 0 0,0-1 1 0 0,0 0 0 0 0,5-9-114 0 0,-5 7 66 0 0,130-161 246 0 0,-141 173-313 0 0,-3 2-23 0 0,-11 27-168 0 0,0-5 205 0 0,5-12-21 0 0,0 0 0 0 0,1 1 0 0 0,0 0 0 0 0,1-1 0 0 0,0 1 0 0 0,1 1 0 0 0,0-1 0 0 0,0 0 0 0 0,1 1 0 0 0,1 0 0 0 0,0-1 0 0 0,0 1 0 0 0,1 0 0 0 0,0 0 0 0 0,1-1 0 0 0,0 5 8 0 0,2-9 3 0 0,0-1 0 0 0,1 0 0 0 0,-1 1 0 0 0,1-1 0 0 0,0-1 0 0 0,1 1 0 0 0,-1-1 0 0 0,1 1 0 0 0,-1-1 0 0 0,1 0 0 0 0,0-1 0 0 0,1 1 1 0 0,-1-1-1 0 0,1 0 0 0 0,-1-1 0 0 0,1 1 0 0 0,0-1 0 0 0,0 0 0 0 0,0-1 0 0 0,0 1 0 0 0,1-1 0 0 0,-1 0 0 0 0,0-1 0 0 0,0 1 0 0 0,3-2-3 0 0,-2 1 2 0 0,7 1 14 0 0,0-1 1 0 0,0 0 0 0 0,0-1 0 0 0,-1-1-1 0 0,1 0 1 0 0,0-1 0 0 0,-1 0-1 0 0,0-2 1 0 0,5-1-17 0 0,0-2 13 0 0,0 0 0 0 0,0-1 0 0 0,-1-1 0 0 0,-1-1 0 0 0,0 0 0 0 0,0-1 0 0 0,-1-1 0 0 0,-1 0 0 0 0,0-1 0 0 0,-1-1 0 0 0,3-5-13 0 0,59-120 70 0 0,-69 67-38 0 0,-8 71-38 0 0,0 1-1 0 0,0-1 1 0 0,0 0-1 0 0,-1 0 1 0 0,1 1-1 0 0,0-1 1 0 0,-1 1-1 0 0,1 0 1 0 0,-1 0-1 0 0,0 0 1 0 0,1 0-1 0 0,-1 0 1 0 0,0 0-1 0 0,0 1 1 0 0,1-1-1 0 0,-1 1 1 0 0,0 0-1 0 0,0 0 1 0 0,1 0-1 0 0,-1 0 1 0 0,0 0-1 0 0,0 1 1 0 0,0-1-1 0 0,1 1 1 0 0,-1 0-1 0 0,0 0 1 0 0,1 0-1 0 0,-1 0 1 0 0,1 0-1 0 0,-1 1 1 0 0,1-1-1 0 0,-3 2 7 0 0,-5 3-17 0 0,0 1-1 0 0,1 0 0 0 0,-1 0 0 0 0,2 1 0 0 0,-1 0 1 0 0,1 1-1 0 0,0-1 0 0 0,0 2 0 0 0,1-1 1 0 0,1 1-1 0 0,0 0 0 0 0,-2 3 18 0 0,8-11-1 0 0,-1-1 1 0 0,0 0-1 0 0,1 1 1 0 0,-1-1-1 0 0,1 1 1 0 0,0-1-1 0 0,-1 0 0 0 0,1 1 1 0 0,0-1-1 0 0,0 1 1 0 0,0-1-1 0 0,0 1 1 0 0,0-1-1 0 0,0 1 1 0 0,1-1-1 0 0,-1 0 0 0 0,0 1 1 0 0,1-1-1 0 0,-1 1 1 0 0,1-1-1 0 0,-1 0 1 0 0,1 1-1 0 0,0-1 0 0 0,-1 0 1 0 0,1 0-1 0 0,0 0 1 0 0,0 1-1 0 0,0-1 1 0 0,0 0-1 0 0,0 0 0 0 0,0 0 1 0 0,0 0-1 0 0,1-1 1 0 0,-1 1-1 0 0,0 0 1 0 0,0 0-1 0 0,1-1 1 0 0,-1 1-1 0 0,0-1 0 0 0,1 1 1 0 0,-1-1-1 0 0,1 0 1 0 0,-1 1-1 0 0,1-1 1 0 0,74 3-9 0 0,-56-3 8 0 0,154-23-31 0 0,-173 23 32 0 0,-1 0-1 0 0,1 0 1 0 0,-1 0 0 0 0,1 0-1 0 0,-1 0 1 0 0,1 0-1 0 0,-1 1 1 0 0,1-1-1 0 0,-1 0 1 0 0,1 0-1 0 0,-1 0 1 0 0,1 0-1 0 0,-1 1 1 0 0,1-1 0 0 0,-1 0-1 0 0,1 0 1 0 0,-1 1-1 0 0,1-1 1 0 0,-1 0-1 0 0,0 1 1 0 0,1-1-1 0 0,-1 1 1 0 0,1-1 0 0 0,-1 0-1 0 0,0 1 1 0 0,0-1-1 0 0,1 1 1 0 0,-1-1-1 0 0,0 1 1 0 0,0-1-1 0 0,1 1 1 0 0,-1-1-1 0 0,0 1 1 0 0,0-1 0 0 0,0 1-1 0 0,0-1 1 0 0,0 1-1 0 0,0-1 1 0 0,0 1-1 0 0,0 0 1 0 0,0-1-1 0 0,0 1 1 0 0,0-1 0 0 0,0 1-1 0 0,0-1 1 0 0,0 1-1 0 0,-1-1 1 0 0,1 1-1 0 0,0-1 1 0 0,0 8 2 0 0,-34 103-62 0 0,34-108 58 0 0,0 0 0 0 0,0 0 0 0 0,0 0 0 0 0,0 0 0 0 0,0 0 0 0 0,1 0 0 0 0,-1 0 0 0 0,1 0 0 0 0,0 0 0 0 0,-1 0 0 0 0,1 0 0 0 0,1 0 0 0 0,-1-1 0 0 0,0 1 0 0 0,1 0 0 0 0,0-1 0 0 0,-1 1 0 0 0,1-1 0 0 0,0 1 0 0 0,0-1 0 0 0,0 0 0 0 0,1 0 0 0 0,-1 0 0 0 0,0 0 0 0 0,1 0 0 0 0,0-1 0 0 0,-1 1 0 0 0,1-1 0 0 0,0 1 0 0 0,0-1 0 0 0,-1 0 0 0 0,1 0 0 0 0,0-1 0 0 0,0 1 0 0 0,0 0 0 0 0,1-1 2 0 0,5 1 28 0 0,0-1 0 0 0,0 0-1 0 0,0-1 1 0 0,0 0 0 0 0,0 0 0 0 0,-1-1-1 0 0,1 0 1 0 0,0 0 0 0 0,-1-1 0 0 0,1-1-1 0 0,-1 1 1 0 0,0-1 0 0 0,0 0 0 0 0,-1-1-1 0 0,1 0 1 0 0,-1 0 0 0 0,0-1 0 0 0,0 0-1 0 0,-1 0 1 0 0,1 0 0 0 0,3-6-28 0 0,13-16 248 0 0,-2-1-1 0 0,0 0 1 0 0,-2-2 0 0 0,11-25-248 0 0,72-184 580 0 0,-90 213-567 0 0,-1-2 1 0 0,-2 1-1 0 0,0-1 0 0 0,-2-1 1 0 0,-2 0-1 0 0,-1 1 0 0 0,-1-2 1 0 0,-1-25-14 0 0,-1 44-2 0 0,-1 8 23 0 0,1 1-1 0 0,-1-1 0 0 0,0 0 1 0 0,0 1-1 0 0,0-1 1 0 0,-1 0-1 0 0,1 1 0 0 0,-1-1 1 0 0,0 1-1 0 0,0-1 0 0 0,0 1 1 0 0,0-1-1 0 0,-1 1 1 0 0,0 0-1 0 0,1 0 0 0 0,-1 0 1 0 0,0 0-1 0 0,-1-1-20 0 0,2 4 5 0 0,0 0 0 0 0,0 1 0 0 0,-1-1 0 0 0,1 0-1 0 0,0 0 1 0 0,-1 1 0 0 0,1-1 0 0 0,0 0 0 0 0,0 1 0 0 0,-1-1 0 0 0,1 1-1 0 0,0 0 1 0 0,0-1 0 0 0,0 1 0 0 0,0 0 0 0 0,0 0 0 0 0,0 0 0 0 0,0 0-1 0 0,0-1 1 0 0,0 1 0 0 0,0 0 0 0 0,1 1 0 0 0,-1-1 0 0 0,0 0 0 0 0,1 0-1 0 0,-1 0 1 0 0,1 0 0 0 0,-1 1 0 0 0,1-1 0 0 0,-1 0 0 0 0,1 0-1 0 0,0 1 1 0 0,0-1-5 0 0,-1 1 16 0 0,-8 23 36 0 0,1 0 0 0 0,1 1 0 0 0,1 1 0 0 0,2-1 0 0 0,1 1-1 0 0,0-1 1 0 0,2 1 0 0 0,1 0 0 0 0,2 0 0 0 0,1 3-52 0 0,-2 9 51 0 0,16 178 175 0 0,13 16-180 0 0,-24-146-60 0 0,-6-87 24 0 0,0 0 3 0 0,0 0-29 0 0,0 0 19 0 0,0 0 11 0 0,0 0 1 0 0,0 0-2 0 0,0 0 3 0 0,0 0-48 0 0,-7-26-382 0 0,-1-76-2529 0 0,6 40-1274 0 0,-8 2-6039 0 0,6 45-532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2945 0 0,'0'0'2972'0'0,"0"0"-615"0"0,0 0-210 0 0,0 0 113 0 0,0 0-12 0 0,0 0-217 0 0,0 0-271 0 0,0 0-302 0 0,0 0-270 0 0,0 0-127 0 0,0 0-103 0 0,0 0-106 0 0,11-6-65 0 0,67-29 511 0 0,277 13 1774 0 0,-291 40-3919 0 0,-62-12-4123 0 0,-2-4 1912 0 0,0-2-9083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76 208,'-57'327,"44"-286,8-60,14-25,2 1,2 0,2 1,2 0,2 2,1 0,2 1,2 1,2 1,1 2,1 0,9-6,-33 37,-3 2,0-1,1 1,-1 0,1 0,-1 0,1 0,0 0,0 0,0 1,0-1,0 1,0-1,0 1,0 0,1 0,-1 0,1 0,-1 0,1 0,-1 1,1-1,1 1,4 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 0 0,'0'0'817'0'0,"0"0"-441"0"0,0 0 48 0 0,0 0 144 0 0,0 0 40 0 0,0 0-56 0 0,0 0-136 0 0,0 0-192 0 0,0 0-136 0 0,0 0-56 0 0,0 0-16 0 0,0 0-80 0 0,0 0-64 0 0,0 0-120 0 0,-32 170-360 0 0,32-170-696 0 0,4 0-1953 0 0,-4 0-8705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18188 0 0,'0'0'2262'0'0,"0"0"-495"0"0,0 0-399 0 0,0 0-178 0 0,0 0-191 0 0,0 0-263 0 0,0 0-247 0 0,0 0-218 0 0,0 0-158 0 0,0 0-114 0 0,0 0-26 0 0,0 0-15 0 0,0 0-23 0 0,-5-2-9 0 0,-11 6-150 0 0,30 25-1887 0 0,-3-10-2265 0 0,-6-10-5293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13131 0 0,'0'0'1922'0'0,"0"0"-418"0"0,0 0-114 0 0,0 0 30 0 0,0 0-103 0 0,0 0-190 0 0,0 0-225 0 0,0 0-175 0 0,0 0-127 0 0,0 0-75 0 0,0 0-17 0 0,0 0-24 0 0,0 0-46 0 0,-3-4-51 0 0,1 3-345 0 0,1-1 1 0 0,0 1-1 0 0,-1-1 1 0 0,1 1 0 0 0,-1 0-1 0 0,1 0 1 0 0,-1 0-1 0 0,1 0 1 0 0,-1 0 0 0 0,0 0-1 0 0,0 0 1 0 0,0 0-1 0 0,1 1 1 0 0,-1-1 0 0 0,0 1-1 0 0,0-1 1 0 0,0 1-1 0 0,0 0 1 0 0,0 0 0 0 0,0 0-1 0 0,0 0 1 0 0,0 0-1 0 0,0 0 1 0 0,0 1 0 0 0,0-1-1 0 0,1 0 1 0 0,-1 1-1 0 0,0 0 1 0 0,0-1 0 0 0,0 1-1 0 0,0 0 1 0 0,1 0-1 0 0,-1 0 1 0 0,0 0 0 0 0,0 1-43 0 0,-1 0 18 0 0,-13 7 53 0 0,0 1 0 0 0,0 0-1 0 0,1 2 1 0 0,1-1 0 0 0,0 2 0 0 0,1 0 0 0 0,-5 6-71 0 0,12-12 11 0 0,0 1 0 0 0,1 0 0 0 0,-1 0 0 0 0,2 0 0 0 0,-1 0-1 0 0,1 1 1 0 0,0 0 0 0 0,1-1 0 0 0,0 1 0 0 0,1 1 0 0 0,0-1 0 0 0,0 0-1 0 0,1 1 1 0 0,0-1 0 0 0,0 5-11 0 0,3-10 18 0 0,-1-1-1 0 0,1 1 1 0 0,0-1-1 0 0,0 0 1 0 0,1 0 0 0 0,-1 0-1 0 0,1 0 1 0 0,0 0-1 0 0,-1 0 1 0 0,1-1 0 0 0,0 1-1 0 0,0-1 1 0 0,1 0-1 0 0,-1 0 1 0 0,1 0 0 0 0,-1 0-1 0 0,1-1 1 0 0,-1 1-1 0 0,1-1 1 0 0,0 0 0 0 0,-1 0-1 0 0,1 0 1 0 0,0-1-1 0 0,0 1 1 0 0,0-1 0 0 0,0 0-1 0 0,0 0 1 0 0,0 0-1 0 0,-1-1 1 0 0,1 0 0 0 0,1 0-18 0 0,16 3-13 0 0,-1-2 1 0 0,1-1-1 0 0,-1 0 1 0 0,1-1 0 0 0,-1-2-1 0 0,0 0 1 0 0,0-1 0 0 0,0-1-1 0 0,-1 0 1 0 0,0-2 0 0 0,1-1 12 0 0,-7-2-2763 0 0,-9 1-4914 0 0,-2 9-4434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13827 0 0,'0'0'2431'0'0,"0"0"-512"0"0,0 0-246 0 0,0 0-138 0 0,0 0-190 0 0,0 0-191 0 0,0 0-259 0 0,0 0-215 0 0,0 0-159 0 0,0 0-105 0 0,0 0-56 0 0,0 0-10 0 0,0 0 14 0 0,-1 2 15 0 0,-17 115 1532 0 0,-30 224-1265 0 0,32-90-860 0 0,17-250 118 0 0,0-1 0 0 0,0 1 1 0 0,-1-1-1 0 0,1 1 0 0 0,0-1 1 0 0,0 1-1 0 0,0-1 0 0 0,0 1 1 0 0,0-1-1 0 0,0 0 0 0 0,0 0 1 0 0,0 1-1 0 0,1-1 0 0 0,-1 0 0 0 0,0 0 1 0 0,0 0-1 0 0,0 0 0 0 0,0 0 1 0 0,0-1-1 0 0,0 1 0 0 0,0 0 1 0 0,0 0-1 0 0,0-1 0 0 0,0 1 1 0 0,0-1-1 0 0,0 1 0 0 0,0-1 1 0 0,0 1-1 0 0,0-1 0 0 0,0 1 1 0 0,-1-1-1 0 0,1 0 0 0 0,0 1 0 0 0,0-1 1 0 0,-1 0-1 0 0,1 0 0 0 0,0 0 1 0 0,-1 0-1 0 0,1 0 0 0 0,0 0 96 0 0,16-20-6935 0 0,-13 13-5020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3897 0 0,'0'0'3526'0'0,"0"0"-419"0"0,0 0-357 0 0,0 0-291 0 0,0 0-356 0 0,0 0-345 0 0,0 0-300 0 0,0 0-230 0 0,0 0-212 0 0,0 0-150 0 0,32 3-146 0 0,101 7-188 0 0,-69-21 80 0 0,-56 5-465 0 0,-1 3-75 0 0,0 0 0 0 0,-1-1 1 0 0,0 1-1 0 0,0-1 0 0 0,0-1 1 0 0,0 1-1 0 0,-1-1 0 0 0,1 0 0 0 0,-1 0 1 0 0,0-1-1 0 0,-1 0 0 0 0,1 0 1 0 0,-1 0-1 0 0,-1 0 0 0 0,1 0 0 0 0,-1-1 1 0 0,0 0-1 0 0,0 1 0 0 0,-1-1 1 0 0,0 0-1 0 0,0 0 0 0 0,-1-1 0 0 0,1 1 1 0 0,-2 0-1 0 0,1 0 0 0 0,-1-1 1 0 0,0 1-1 0 0,-1 0 0 0 0,1-1 0 0 0,-1 1-72 0 0,-3 4 1 0 0,1 0 1 0 0,0 1-1 0 0,-1-1 0 0 0,0 1 0 0 0,1 0 0 0 0,-1 0 0 0 0,0 0 0 0 0,0 0 0 0 0,0 1 0 0 0,0-1 0 0 0,0 1 0 0 0,-1 0 1 0 0,1 0-1 0 0,0 1 0 0 0,-1-1 0 0 0,1 1 0 0 0,0 0 0 0 0,0 0 0 0 0,-1 1 0 0 0,1-1 0 0 0,0 1 0 0 0,-1 0 1 0 0,1 0-1 0 0,0 0 0 0 0,0 1 0 0 0,0-1 0 0 0,0 1 0 0 0,0 0 0 0 0,0 0 0 0 0,1 1 0 0 0,-1-1 0 0 0,1 1 0 0 0,-1 0-1 0 0,-13 9-1 0 0,0 0 0 0 0,1 1 0 0 0,1 1-1 0 0,0 0 1 0 0,1 1 0 0 0,0 1 0 0 0,1 0 0 0 0,1 1-1 0 0,1 0 1 0 0,0 1 0 0 0,2 0 0 0 0,0 1-1 0 0,-3 7 2 0 0,10-22-2 0 0,1 1-1 0 0,-1 0 1 0 0,0-1-1 0 0,1 1 1 0 0,0 0-1 0 0,0 0 0 0 0,1 0 1 0 0,-1-1-1 0 0,1 1 1 0 0,0 0-1 0 0,1 0 1 0 0,-1 0-1 0 0,1 0 0 0 0,0 0 1 0 0,0-1-1 0 0,0 1 1 0 0,0 0-1 0 0,1-1 1 0 0,0 1-1 0 0,0-1 0 0 0,1 1 1 0 0,-1-1-1 0 0,1 0 1 0 0,0 0-1 0 0,0 0 1 0 0,0 0-1 0 0,2 1 3 0 0,6 2-44 0 0,-1-2 0 0 0,1 0 1 0 0,-1 0-1 0 0,1-1 0 0 0,1 0 0 0 0,-1-1 1 0 0,0 0-1 0 0,1-1 0 0 0,0 0 0 0 0,-1-1 0 0 0,1-1 1 0 0,0 1-1 0 0,0-2 0 0 0,11-1 44 0 0,55-7-5284 0 0,-58 5-2550 0 0,-4 1-4829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5561 0 0,'0'0'3216'0'0,"0"0"-1144"0"0,0 0-460 0 0,0 0-22 0 0,0 0-83 0 0,0 0-164 0 0,0 0-187 0 0,0 0-194 0 0,0 0-151 0 0,0 0-99 0 0,0 0-83 0 0,0 0-59 0 0,0 0-48 0 0,-27 18-33 0 0,-78 56-29 0 0,69-36 214 0 0,35-31-508 0 0,-1-2-61 0 0,0 1-1 0 0,0 0 1 0 0,1 0 0 0 0,0 0 0 0 0,0 0-1 0 0,0 0 1 0 0,1 0 0 0 0,0 0 0 0 0,0 0-1 0 0,1 0 1 0 0,0 0 0 0 0,0 0 0 0 0,0 0-1 0 0,0 0 1 0 0,1 0 0 0 0,0 0 0 0 0,1-1 0 0 0,-1 1-1 0 0,1-1 1 0 0,0 1 0 0 0,0-1 0 0 0,1 0-1 0 0,-1 0 1 0 0,1-1 0 0 0,0 1 0 0 0,1-1-1 0 0,1 2-104 0 0,2-1 148 0 0,1-1 0 0 0,-1 0-1 0 0,0 0 1 0 0,1-1-1 0 0,0 0 1 0 0,0 0 0 0 0,0-1-1 0 0,0 0 1 0 0,0-1-1 0 0,0 0 1 0 0,1 0-1 0 0,-1-1 1 0 0,0-1 0 0 0,1 1-1 0 0,-1-1 1 0 0,0-1-1 0 0,0 0 1 0 0,5-1-148 0 0,25-5-192 0 0,-37 1-2675 0 0,-6-1-5544 0 0,1 4-1582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2393 0 0,'0'0'1563'0'0,"0"0"-227"0"0,0 0-99 0 0,0 0 12 0 0,0 0-48 0 0,0 0-134 0 0,0 0-193 0 0,0 0-150 0 0,0 0-37 0 0,0 0 79 0 0,0 0 125 0 0,-5 18 2909 0 0,-60 48 427 0 0,65-65-4156 0 0,-1-1 0 0 0,1 0-1 0 0,0 1 1 0 0,-1-1 0 0 0,1 1-1 0 0,0-1 1 0 0,-1 0 0 0 0,1 1-1 0 0,0-1 1 0 0,-1 1 0 0 0,1-1-1 0 0,0 1 1 0 0,0-1 0 0 0,0 1-1 0 0,0-1 1 0 0,-1 1 0 0 0,1-1-1 0 0,0 1 1 0 0,0-1 0 0 0,0 1-1 0 0,0 0 1 0 0,0-1 0 0 0,0 1-1 0 0,0-1 1 0 0,0 1-1 0 0,1-1 1 0 0,-1 1 0 0 0,0-1-1 0 0,0 1 1 0 0,0-1 0 0 0,0 1-1 0 0,1-1 1 0 0,-1 1 0 0 0,0-1-1 0 0,1 0 1 0 0,-1 1 0 0 0,0-1-1 0 0,1 1 1 0 0,-1-1 0 0 0,0 0-1 0 0,1 1 1 0 0,-1-1 0 0 0,1 0-1 0 0,-1 1 1 0 0,1-1 0 0 0,-1 0-1 0 0,1 0 1 0 0,-1 1 0 0 0,1-1-1 0 0,-1 0 1 0 0,1 0 0 0 0,-1 0-1 0 0,1 0 1 0 0,-1 0 0 0 0,1 0-1 0 0,-1 0 1 0 0,1 0 0 0 0,-1 0-71 0 0,1 0 280 0 0,-1 0 44 0 0,0 0 10 0 0,-20-3 848 0 0,-61 11-953 0 0,81-7-216 0 0,0 0-1 0 0,0 0 0 0 0,1 0 0 0 0,-1-1 0 0 0,0 1 0 0 0,1 0 0 0 0,-1 0 0 0 0,1 0 0 0 0,-1 0 0 0 0,1 0 1 0 0,-1-1-1 0 0,1 1 0 0 0,-1 0 0 0 0,1 0 0 0 0,0-1 0 0 0,0 1 0 0 0,-1 0 0 0 0,1-1 0 0 0,0 1 0 0 0,0-1 1 0 0,0 1-1 0 0,-1-1 0 0 0,1 1 0 0 0,0-1 0 0 0,0 0 0 0 0,0 1 0 0 0,0-1 0 0 0,0 0 0 0 0,0 0 0 0 0,0 0 0 0 0,0 0 1 0 0,0 0-1 0 0,0 0 0 0 0,0 0 0 0 0,0 0 0 0 0,0 0 0 0 0,0 0 0 0 0,0 0 0 0 0,0-1 0 0 0,-1 1 0 0 0,2 0-11 0 0,64-8 1044 0 0,-110 4-1429 0 0,43 6-215 0 0,1-1-2649 0 0,-1 0-6436 0 0,1-1-3093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0 0 0,'0'0'1055'0'0,"0"0"1003"0"0,0 0 298 0 0,0 0-58 0 0,0 0-151 0 0,0 0-193 0 0,0 0-226 0 0,0 0-229 0 0,0 0-202 0 0,0 0-129 0 0,0 0-89 0 0,3 11 4394 0 0,27-37-2539 0 0,74-68-1418 0 0,-101 92-1503 0 0,1 1 0 0 0,-1 0 1 0 0,1 0-1 0 0,-1 0 0 0 0,1 0 0 0 0,-1 0 0 0 0,1 1 0 0 0,0 0 0 0 0,-1-1 1 0 0,1 1-1 0 0,-1 1 0 0 0,1-1 0 0 0,0 0 0 0 0,-1 1 0 0 0,1 0 0 0 0,-1 0 1 0 0,1 0-1 0 0,-1 0 0 0 0,1 1 0 0 0,-1-1 0 0 0,0 1 0 0 0,0 0 0 0 0,0 0 1 0 0,0 0-1 0 0,0 0 0 0 0,0 0 0 0 0,0 1 0 0 0,-1-1 0 0 0,1 1 0 0 0,-1 0 1 0 0,0 0-1 0 0,0 0 0 0 0,0 0 0 0 0,0 0 0 0 0,0 0 0 0 0,-1 1 0 0 0,0-1 1 0 0,1 2-14 0 0,13 14 23 0 0,81 135 56 0 0,-82-128-75 0 0,-1 0 1 0 0,-2 1 0 0 0,0 0-1 0 0,-2 0 1 0 0,-1 1 0 0 0,-2 0-1 0 0,0 1 1 0 0,-2 0 0 0 0,-1-1-1 0 0,-1 1 1 0 0,-1 0 0 0 0,-4 25-5 0 0,-1-34 2 0 0,-1-1 1 0 0,0 0-1 0 0,-2 0 0 0 0,0 0 1 0 0,-1-1-1 0 0,-1 0 1 0 0,-1 0-1 0 0,0-1 1 0 0,-2-1-1 0 0,1 1 1 0 0,-2-2-1 0 0,0 0 1 0 0,-1 0-1 0 0,-1-2 1 0 0,0 1-1 0 0,0-2 0 0 0,-2 0 1 0 0,1-1-1 0 0,-2-1 1 0 0,1 0-1 0 0,-1-1 1 0 0,-1-1-1 0 0,1-1 1 0 0,-1-1-1 0 0,0 0 1 0 0,-15 1-3 0 0,32-6-1 0 0,0 0 1 0 0,0 0 0 0 0,0 0 0 0 0,-1 0-1 0 0,1-1 1 0 0,0 1 0 0 0,-1-1 0 0 0,1 0-1 0 0,0 0 1 0 0,-1 0 0 0 0,1 0 0 0 0,0 0-1 0 0,-1 0 1 0 0,1-1 0 0 0,0 1 0 0 0,0-1-1 0 0,-1 1 1 0 0,1-1 0 0 0,0 0 0 0 0,0 0-1 0 0,0 0 1 0 0,0 0 0 0 0,0-1-1 0 0,0 1 1 0 0,0 0 0 0 0,0-1 0 0 0,0 1-1 0 0,1-1 1 0 0,-1 0 0 0 0,1 1 0 0 0,-1-1-1 0 0,1 0 1 0 0,0 0 0 0 0,-1 0 0 0 0,1 0-1 0 0,0 0 1 0 0,0 0 0 0 0,1-1 0 0 0,-1 1-1 0 0,0 0 1 0 0,1 0 0 0 0,-1-1 0 0 0,2-10 0 0 0,0 1 0 0 0,1 0 0 0 0,1 0 0 0 0,0 1 0 0 0,0-1-1 0 0,1 0 1 0 0,1 1 0 0 0,0 0 0 0 0,0 0 0 0 0,1 0 0 0 0,0 1 0 0 0,1 0 0 0 0,0 0 0 0 0,1 0 0 0 0,0 1 0 0 0,0 1-1 0 0,1-1 1 0 0,6-3 0 0 0,-8 4 1 0 0,245-220 85 0 0,-217 176-556 0 0,-33 39-4153 0 0,-2-3-4557 0 0,0 13-2648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3825 0 0,'0'0'2507'0'0,"0"0"-269"0"0,0 0-178 0 0,0 0-153 0 0,0 0-242 0 0,0 0-185 0 0,0 0-186 0 0,0 0-159 0 0,0 0-107 0 0,0 0-133 0 0,0 0-110 0 0,0 0-66 0 0,0 0-68 0 0,-13 2-83 0 0,-42 3-59 0 0,34 3 795 0 0,30-4-162 0 0,39-15 783 0 0,-17-14-1039 0 0,-79 24-233 0 0,13 15-620 0 0,29-6-5 0 0,7-9-21 0 0,-1 1-1 0 0,0 0 1 0 0,1 0 0 0 0,-1 0-1 0 0,1 0 1 0 0,-1 0 0 0 0,0 0-1 0 0,1 0 1 0 0,-1 0 0 0 0,1 0-1 0 0,-1 0 1 0 0,0 0 0 0 0,1 0-1 0 0,-1 1 1 0 0,1-1 0 0 0,-1 0-1 0 0,0 0 1 0 0,1 0 0 0 0,-1 0-1 0 0,0 1 1 0 0,1-1 0 0 0,-1 0-1 0 0,0 0 1 0 0,1 1 0 0 0,-1-1-1 0 0,0 0 1 0 0,0 1 0 0 0,1-1-1 0 0,-1 0 1 0 0,0 1 0 0 0,0-1-1 0 0,1 0 1 0 0,-1 1 0 0 0,0-1-1 0 0,0 0 1 0 0,0 1 0 0 0,0-1-1 0 0,0 1 1 0 0,0-1 0 0 0,0 0-1 0 0,1 1 1 0 0,-1-1 0 0 0,0 1-1 0 0,0-1 1 0 0,-1 0 0 0 0,1 1-1 0 0,0-1 1 0 0,0 1 0 0 0,0-1-1 0 0,0 0 1 0 0,0 1 0 0 0,0-1-1 0 0,0 0 1 0 0,-1 1 0 0 0,1-1-1 0 0,0 1 1 0 0,0-1 0 0 0,-1 0-1 0 0,1 1 1 0 0,0-1-7 0 0,2 0 29 0 0,0 0 1 0 0,0 0-1 0 0,0 0 0 0 0,0 0 0 0 0,0 0 1 0 0,0-1-1 0 0,0 1 0 0 0,0-1 0 0 0,0 1 1 0 0,0-1-1 0 0,0 0 0 0 0,0 0 0 0 0,0 0 1 0 0,-1 0-1 0 0,1 0 0 0 0,0 0 0 0 0,-1 0 1 0 0,1-1-1 0 0,0 1 0 0 0,-1-1 0 0 0,0 1 1 0 0,1-1-1 0 0,-1 1 0 0 0,0-1 0 0 0,0 0 1 0 0,0 0-1 0 0,0 1 0 0 0,0-1 0 0 0,0 0 1 0 0,0 0-1 0 0,-1 0 0 0 0,1-1-29 0 0,-42-7-887 0 0,41 9 494 0 0,2-6-3430 0 0,0 3-2807 0 0,2 0-5889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58 659 9730 0 0,'0'0'2591'0'0,"0"0"-614"0"0,0 0-398 0 0,0 0-87 0 0,0 0-149 0 0,0 0-251 0 0,0 0-288 0 0,0 0-295 0 0,0 0-225 0 0,0 0-87 0 0,0 0 7 0 0,0 0 69 0 0,0 7 74 0 0,16 64 657 0 0,-6-37-755 0 0,-2 2 0 0 0,0-1 0 0 0,-3 1 0 0 0,-1 0-1 0 0,-2 0 1 0 0,-1 1 0 0 0,-2 4-249 0 0,1-32 32 0 0,-1 0-1 0 0,0 1 1 0 0,-1-1 0 0 0,0 0-1 0 0,0 0 1 0 0,-1 0-1 0 0,0 0 1 0 0,0 0 0 0 0,-1-1-1 0 0,0 1 1 0 0,-1-1 0 0 0,0 0-1 0 0,0 0 1 0 0,-1-1 0 0 0,0 1-1 0 0,0-1 1 0 0,-1-1-1 0 0,-3 4-30 0 0,10-9 18 0 0,-1-1 1 0 0,1 1-1 0 0,-1-1 1 0 0,1 1-1 0 0,-1-1 1 0 0,1 1-1 0 0,-1-1 1 0 0,0 1-1 0 0,1-1 1 0 0,-1 0-1 0 0,0 1 1 0 0,1-1-1 0 0,-1 0 1 0 0,0 1-1 0 0,1-1 1 0 0,-1 0-1 0 0,0 0 1 0 0,0 0-1 0 0,1 1 1 0 0,-1-1-1 0 0,0 0 1 0 0,0 0-1 0 0,1 0 1 0 0,-1 0-1 0 0,0-1 1 0 0,0 1-1 0 0,1 0 1 0 0,-1 0-1 0 0,0 0 1 0 0,0-1-1 0 0,1 1 1 0 0,-1 0-1 0 0,0 0 1 0 0,1-1-1 0 0,-1 1 1 0 0,0-1-1 0 0,1 1 1 0 0,-1-1 0 0 0,1 1-1 0 0,-1-1 1 0 0,1 1-1 0 0,-1-1 1 0 0,1 1-1 0 0,-1-1 1 0 0,1 0-1 0 0,0 1 1 0 0,-1-1-1 0 0,1 0 1 0 0,0 1-1 0 0,-1-1 1 0 0,1 0-1 0 0,0 0 1 0 0,0 1-1 0 0,0-1 1 0 0,-1 0-20 0 0,-3-46 291 0 0,4 42-281 0 0,4-16 43 0 0,0 0 0 0 0,1-1 0 0 0,0 2 0 0 0,2-1 0 0 0,1 1 0 0 0,1 0-1 0 0,0 0 1 0 0,1 1 0 0 0,1 0 0 0 0,7-7-53 0 0,-6 5 42 0 0,15-28-6 0 0,1 0 1 0 0,2 2-1 0 0,3 2 0 0 0,1 0 0 0 0,3 3 0 0 0,1 1 1 0 0,40-33-37 0 0,-75 70 0 0 0,1 1 1 0 0,0 0-1 0 0,1 0 1 0 0,-1 0 0 0 0,0 0-1 0 0,1 1 1 0 0,-1 0-1 0 0,1 0 1 0 0,0 0 0 0 0,0 0-1 0 0,0 1 1 0 0,0 0-1 0 0,0 0 1 0 0,0 0 0 0 0,0 1-1 0 0,0-1 1 0 0,0 1-1 0 0,4 1 0 0 0,-7 1 7 0 0,0 1 0 0 0,0-1 0 0 0,0 1 0 0 0,0 0 0 0 0,-1 0 0 0 0,1 0 0 0 0,-1 0 0 0 0,0 0 0 0 0,0 0 0 0 0,0 0 0 0 0,0 0 0 0 0,0 0 0 0 0,-1 1 0 0 0,1-1 0 0 0,-1 0 0 0 0,0 0 0 0 0,0 1 0 0 0,0-1 0 0 0,0 0 0 0 0,-1 4-7 0 0,1-4 4 0 0,-3 17 15 0 0,0-1 1 0 0,-1 1-1 0 0,-1-1 0 0 0,-1 0 0 0 0,0 0 0 0 0,-2 0 0 0 0,0-1 1 0 0,-1 0-1 0 0,-1-1 0 0 0,0 0 0 0 0,-3 1-19 0 0,-97 121 119 0 0,108-136-143 0 0,-1 0 0 0 0,1-1 0 0 0,0 1 0 0 0,-1-1 0 0 0,1 0 0 0 0,-1 1 1 0 0,0-1-1 0 0,1 0 0 0 0,-1-1 0 0 0,0 1 0 0 0,0-1 0 0 0,0 1 0 0 0,-1-1 0 0 0,1 0 0 0 0,0 0 1 0 0,0 0-1 0 0,-1 0 0 0 0,1-1 0 0 0,-1 1 0 0 0,1-1 0 0 0,0 0 0 0 0,-1 0 0 0 0,1 0 0 0 0,-1-1 1 0 0,1 1-1 0 0,0-1 0 0 0,-1 0 0 0 0,1 0 0 0 0,0 0 0 0 0,0 0 0 0 0,-1 0 0 0 0,1-1 1 0 0,0 0-1 0 0,0 1 0 0 0,1-1 0 0 0,-1 0 0 0 0,0 0 0 0 0,1-1 0 0 0,-1 1 0 0 0,1 0 0 0 0,0-1 1 0 0,-1 0-1 0 0,1 1 0 0 0,1-1 0 0 0,-2-1 24 0 0,-3-47-3202 0 0,25 21-2393 0 0,-11 22 2147 0 0,-3 2-2628 0 0,2 2-2949 0 0</inkml:trace>
  <inkml:trace contextRef="#ctx0" brushRef="#br0" timeOffset="1226.876">893 519 6545 0 0,'0'0'3065'0'0,"0"0"-1019"0"0,0 0-366 0 0,0 0-99 0 0,0 0-171 0 0,0 0-199 0 0,0 0-160 0 0,0 0-136 0 0,0 0-117 0 0,0 0-96 0 0,0 0-92 0 0,0 0-87 0 0,0 0-75 0 0,-11 4-64 0 0,-90 40 878 0 0,89-36-1158 0 0,0 0 1 0 0,1 1 0 0 0,0 0 0 0 0,1 1 0 0 0,-1 0-1 0 0,2 0 1 0 0,0 1 0 0 0,0 1 0 0 0,1-1 0 0 0,-4 9-105 0 0,11-19 1 0 0,-1 0 0 0 0,1 0 0 0 0,0 1 1 0 0,-1-1-1 0 0,1 0 0 0 0,0 1 0 0 0,0-1 1 0 0,0 1-1 0 0,0 0 0 0 0,0-1 0 0 0,0 1 0 0 0,0 0 1 0 0,1 0-1 0 0,-1 0 0 0 0,1-1 0 0 0,-1 1 1 0 0,1 0-1 0 0,0 0 0 0 0,0 0 0 0 0,0 0 1 0 0,0 0-1 0 0,0 0 0 0 0,0-1 0 0 0,0 1 0 0 0,0 0 1 0 0,1 0-1 0 0,-1 0 0 0 0,1 0 0 0 0,0-1 1 0 0,-1 1-1 0 0,1 0 0 0 0,0 0 0 0 0,0-1 1 0 0,0 1-1 0 0,0-1 0 0 0,0 1 0 0 0,1-1 0 0 0,-1 1 1 0 0,0-1-1 0 0,1 0 0 0 0,-1 0 0 0 0,1 1 1 0 0,-1-1-1 0 0,1 0 0 0 0,-1 0 0 0 0,1 0 0 0 0,0-1 1 0 0,0 1-1 0 0,-1 0 0 0 0,1-1 0 0 0,0 1-1 0 0,11-2 49 0 0,0 0-1 0 0,0-1 0 0 0,0-1 0 0 0,-1 0 0 0 0,1-1 0 0 0,-1 0 0 0 0,0-1 0 0 0,0 0 0 0 0,0-1 0 0 0,-1 0 0 0 0,0-1 1 0 0,0 0-1 0 0,-1-1 0 0 0,0 0 0 0 0,3-3-48 0 0,0 1 45 0 0,155-137 181 0 0,-168 204-380 0 0,-6-29 148 0 0,-5 60-38 0 0,11-86 42 0 0,0 1 0 0 0,1-1 1 0 0,-1 1-1 0 0,1-1 0 0 0,0 1 0 0 0,-1-1 1 0 0,1 0-1 0 0,0 1 0 0 0,0-1 1 0 0,1 0-1 0 0,-1 0 0 0 0,0 0 1 0 0,1 0-1 0 0,-1 0 0 0 0,1 0 0 0 0,0 0 1 0 0,0-1-1 0 0,0 1 0 0 0,-1-1 1 0 0,1 1-1 0 0,1-1 0 0 0,-1 1 1 0 0,0-1-1 0 0,0 0 0 0 0,0 0 0 0 0,1 0 1 0 0,-1-1-1 0 0,1 1 0 0 0,-1 0 1 0 0,0-1-1 0 0,1 0 0 0 0,-1 1 1 0 0,1-1 1 0 0,12-2 24 0 0,1 1 0 0 0,-1-2 0 0 0,0 0 0 0 0,0-1 0 0 0,0-1 0 0 0,-1 0 1 0 0,1-1-1 0 0,-1-1 0 0 0,-1 0 0 0 0,1 0 0 0 0,-1-2 0 0 0,0 1 1 0 0,-1-2-1 0 0,0 0 0 0 0,-1 0 0 0 0,0-1 0 0 0,0 0 0 0 0,-1-2-24 0 0,126-142 94 0 0,-122 123 16 0 0,-36 35-202 0 0,17-1 77 0 0,0 0 0 0 0,1 1 0 0 0,-1-1 0 0 0,1 1 0 0 0,-1 0 0 0 0,1 0-1 0 0,0 0 1 0 0,0 0 0 0 0,0 1 0 0 0,1 0 0 0 0,0 0 0 0 0,-1 0 0 0 0,1 0-1 0 0,0 0 1 0 0,1 1 0 0 0,-1-1 0 0 0,1 1 0 0 0,0-1 0 0 0,0 1 0 0 0,0 0 0 0 0,1 0-1 0 0,0 0 1 0 0,-1 4 15 0 0,4-7-2 0 0,-1 0 0 0 0,1 0 0 0 0,0-1 0 0 0,0 0 0 0 0,-1 1 0 0 0,1-1 0 0 0,0 0-1 0 0,0 0 1 0 0,1 0 0 0 0,-1 0 0 0 0,0 0 0 0 0,0 0 0 0 0,0 0 0 0 0,1-1 0 0 0,-1 0 0 0 0,0 1-1 0 0,1-1 1 0 0,-1 0 0 0 0,0 0 0 0 0,1 0 0 0 0,-1 0 0 0 0,2-1 2 0 0,8 3-19 0 0,-9-3 19 0 0,0 1 1 0 0,1 0-1 0 0,-1 0 1 0 0,0 0-1 0 0,0 0 1 0 0,0 0-1 0 0,1 1 0 0 0,-1 0 1 0 0,0-1-1 0 0,0 1 1 0 0,0 0-1 0 0,0 1 1 0 0,0-1-1 0 0,0 1 0 0 0,-1-1 1 0 0,1 1-1 0 0,0 0 1 0 0,-1 0-1 0 0,1 0 1 0 0,-1 0-1 0 0,0 0 0 0 0,1 0 1 0 0,-1 1-1 0 0,0-1 1 0 0,-1 1-1 0 0,1 0 1 0 0,0 0-1 0 0,-1-1 0 0 0,1 1 1 0 0,-1 0-1 0 0,0 0 1 0 0,0 0-1 0 0,0 0 1 0 0,0 0-1 0 0,-1 1 0 0 0,1-1 1 0 0,-1 2-1 0 0,-2 120-3 0 0,3-123 4 0 0,-1 0-1 0 0,1-1 0 0 0,-1 1 0 0 0,1 0 0 0 0,-1-1 1 0 0,1 1-1 0 0,0 0 0 0 0,0-1 0 0 0,0 1 1 0 0,0-1-1 0 0,0 1 0 0 0,0-1 0 0 0,0 0 1 0 0,0 1-1 0 0,0-1 0 0 0,1 0 0 0 0,-1 0 1 0 0,1 0-1 0 0,-1 0 0 0 0,1 0 0 0 0,-1 0 1 0 0,1 0-1 0 0,0-1 0 0 0,-1 1 0 0 0,1 0 1 0 0,0-1-1 0 0,-1 0 0 0 0,1 1 0 0 0,0-1 1 0 0,0 0-1 0 0,-1 0 0 0 0,1 0 0 0 0,0 0 1 0 0,0 0-1 0 0,0 0 0 0 0,1-1 0 0 0,63-18 110 0 0,-45 6-3 0 0,-1-1-1 0 0,0-1 1 0 0,-2-1 0 0 0,1-1-1 0 0,-2 0 1 0 0,-1-1 0 0 0,0-1-1 0 0,-1 0 1 0 0,-1-1 0 0 0,0-1 0 0 0,-2 0-1 0 0,1-5-106 0 0,102-308 595 0 0,-112 325-580 0 0,0 1 0 0 0,0-1 0 0 0,0 1 0 0 0,-1-1 0 0 0,-1 0 0 0 0,1 0 0 0 0,-2 0 0 0 0,1 0 0 0 0,-1 0 1 0 0,0 0-1 0 0,-1 0 0 0 0,0 0 0 0 0,-1 0 0 0 0,-1-8-15 0 0,2 16 0 0 0,1 0 0 0 0,0 0 0 0 0,-1 0 1 0 0,1 0-1 0 0,-1 1 0 0 0,1-1 0 0 0,-1 0 0 0 0,1 0 1 0 0,-1 0-1 0 0,0 0 0 0 0,1 1 0 0 0,-1-1 1 0 0,0 0-1 0 0,0 1 0 0 0,0-1 0 0 0,1 1 0 0 0,-1-1 1 0 0,0 1-1 0 0,0-1 0 0 0,0 1 0 0 0,0-1 0 0 0,0 1 1 0 0,0 0-1 0 0,0 0 0 0 0,0-1 0 0 0,0 1 0 0 0,0 0 1 0 0,0 0-1 0 0,0 0 0 0 0,0 0 0 0 0,0 0 1 0 0,0 0-1 0 0,0 0 0 0 0,0 1 0 0 0,0-1 0 0 0,0 0 1 0 0,0 1-1 0 0,0-1 0 0 0,0 0 0 0 0,0 1 0 0 0,0-1 1 0 0,0 1-1 0 0,1-1 0 0 0,-1 1 0 0 0,0 0 1 0 0,0-1-1 0 0,0 1 0 0 0,1 0 0 0 0,-1 0 0 0 0,0-1 1 0 0,1 1-1 0 0,-30 48-7 0 0,23-4 130 0 0,1 0 1 0 0,3 1 0 0 0,2-1 0 0 0,1 1-1 0 0,3 4-123 0 0,-2-20 70 0 0,-1-7-42 0 0,1 0 0 0 0,1 0 0 0 0,2 0 0 0 0,0-1 0 0 0,1 1 0 0 0,1-1 0 0 0,1 0 0 0 0,0-1 0 0 0,2 0 0 0 0,1 0 0 0 0,1-1 0 0 0,0 0 0 0 0,4 3-28 0 0,65 50 85 0 0,-42-58-50 0 0,-49-41-331 0 0,-32-27-2596 0 0,24 33-742 0 0,3-2-3708 0 0,11 14-4094 0 0</inkml:trace>
  <inkml:trace contextRef="#ctx0" brushRef="#br0" timeOffset="1480.046">1690 291 11538 0 0,'0'0'3234'0'0,"0"0"-1326"0"0,0 0-643 0 0,0 0-62 0 0,0 0 15 0 0,0 0 27 0 0,0 0-46 0 0,0 0-108 0 0,0 0-151 0 0,0 0-192 0 0,0 0-154 0 0,0 0-129 0 0,29 1-89 0 0,92 4-78 0 0,63-7 285 0 0,-78-2-3273 0 0,-91 5 377 0 0,-6 1-2916 0 0,-3-1-6659 0 0</inkml:trace>
  <inkml:trace contextRef="#ctx0" brushRef="#br0" timeOffset="1707.866">2291 446 12243 0 0,'0'0'2193'0'0,"0"0"-722"0"0,0 0-378 0 0,0 0-17 0 0,0 0-52 0 0,0 0-178 0 0,0 0-246 0 0,0 0-247 0 0,0 0-191 0 0,0 0-109 0 0,0 0-64 0 0,0 0-44 0 0,-1 32-75 0 0,-2 95-153 0 0,13-94-1028 0 0,-7-34 707 0 0,5 0-3090 0 0,-3-1-1697 0 0,0-2-4244 0 0</inkml:trace>
  <inkml:trace contextRef="#ctx0" brushRef="#br0" timeOffset="1857.457">2349 206 12683 0 0,'0'0'2762'0'0,"0"0"-671"0"0,0 0-472 0 0,0 0-308 0 0,0 0-264 0 0,0 0-258 0 0,0 0-243 0 0,0 0-265 0 0,0 0-234 0 0,0 0-107 0 0,0 0-47 0 0,0 0 14 0 0,0 0 13 0 0,-1-3-94 0 0,-3-4-260 0 0,10 21-156 0 0,18 27-2373 0 0,-9-22-1090 0 0,-5-6-1587 0 0,-2-5-3342 0 0</inkml:trace>
  <inkml:trace contextRef="#ctx0" brushRef="#br0" timeOffset="2096.373">2631 398 5945 0 0,'0'0'4006'0'0,"0"0"-801"0"0,0 0-594 0 0,0 0-406 0 0,0 0-298 0 0,0 0-235 0 0,0 0-221 0 0,0 0-214 0 0,0 0-219 0 0,0 0-173 0 0,0 0-152 0 0,0 0-154 0 0,6-1-142 0 0,13-4-139 0 0,-29 4 103 0 0,1 4-334 0 0,0 1 0 0 0,0-1 0 0 0,0 2-1 0 0,1-1 1 0 0,0 1 0 0 0,0 0 0 0 0,0 1 0 0 0,1 0 0 0 0,0 0 0 0 0,0 1-1 0 0,0-1 1 0 0,1 1 0 0 0,0 1 0 0 0,0-1 0 0 0,-2 6-27 0 0,6-9-1 0 0,0-1 1 0 0,0 0-1 0 0,0 1 1 0 0,1 0-1 0 0,0-1 1 0 0,-1 1 0 0 0,1 0-1 0 0,1 0 1 0 0,-1-1-1 0 0,0 1 1 0 0,1 0-1 0 0,0 0 1 0 0,0 0-1 0 0,0 0 1 0 0,1 0-1 0 0,-1 0 1 0 0,1-1-1 0 0,0 1 1 0 0,0 0-1 0 0,0 0 1 0 0,0-1-1 0 0,1 1 1 0 0,-1-1 0 0 0,1 1-1 0 0,0-1 1 0 0,0 0-1 0 0,0 1 1 0 0,1-1-1 0 0,-1 0 1 0 0,1-1-1 0 0,0 1 1 0 0,0 0-1 0 0,0-1 1 0 0,0 1-1 0 0,0-1 1 0 0,0 0-1 0 0,3 1 1 0 0,8 3-7 0 0,0 0 0 0 0,1-1-1 0 0,0-1 1 0 0,0-1 0 0 0,0 0-1 0 0,0-1 1 0 0,0 0 0 0 0,0-1-1 0 0,0-1 1 0 0,1 0 0 0 0,-1-1-1 0 0,0-1 1 0 0,0 0 0 0 0,0-1-1 0 0,0-1 1 0 0,0-1 0 0 0,-1 0-1 0 0,4-2 8 0 0,31-33-2718 0 0,-37 22-1061 0 0,-2 0-3346 0 0,-5 10-3911 0 0</inkml:trace>
  <inkml:trace contextRef="#ctx0" brushRef="#br0" timeOffset="2379.548">3110 0 8602 0 0,'0'0'3874'0'0,"0"0"-1084"0"0,0 0-667 0 0,0 0-275 0 0,0 0-311 0 0,0 0-353 0 0,0 0-296 0 0,0 0-270 0 0,0 0-189 0 0,0 0 10 0 0,0 0 77 0 0,0 0 63 0 0,0 0 22 0 0,-1 12-51 0 0,-26 216 1800 0 0,-2 121-1948 0 0,28-348-451 0 0,1-1 0 0 0,0 1 0 0 0,0 0 0 0 0,0 0-1 0 0,0 0 1 0 0,0 0 0 0 0,0 0 0 0 0,0-1 0 0 0,0 1-1 0 0,0 0 1 0 0,0 0 0 0 0,1 0 0 0 0,-1 0 0 0 0,0-1 0 0 0,1 1-1 0 0,-1 0 1 0 0,0 0 0 0 0,1 0 0 0 0,-1-1 0 0 0,1 1-1 0 0,-1 0 1 0 0,1-1 0 0 0,-1 1 0 0 0,1 0 0 0 0,0-1-1 0 0,-1 1 1 0 0,1-1 0 0 0,0 1 0 0 0,-1-1 0 0 0,1 1 0 0 0,0-1-1 0 0,0 0 1 0 0,-1 1 0 0 0,1-1 0 0 0,0 0 0 0 0,0 1-1 0 0,0-1 1 0 0,0 0 0 0 0,-1 0 0 0 0,1 0 0 0 0,0 0 0 0 0,0 0-1 0 0,0 0 1 0 0,0 0 0 0 0,0 0 49 0 0,29-25-10353 0 0,-26 16 3568 0 0,0 4-3194 0 0</inkml:trace>
  <inkml:trace contextRef="#ctx0" brushRef="#br0" timeOffset="2747.852">3187 486 1152 0 0,'0'0'2183'0'0,"0"0"-162"0"0,0 0-49 0 0,0 0-89 0 0,0 0-145 0 0,0 0-211 0 0,0 0-205 0 0,0 0-102 0 0,0 0-39 0 0,0 0 58 0 0,0 0 92 0 0,0 0 34 0 0,0 0-32 0 0,24 18-66 0 0,74 53-125 0 0,-96-69-1085 0 0,0 0 1 0 0,-1-1-1 0 0,1 1 1 0 0,0-1-1 0 0,0 1 0 0 0,0-1 1 0 0,0 0-1 0 0,1 0 1 0 0,-1 0-1 0 0,0 0 1 0 0,0 0-1 0 0,1 0 1 0 0,-1-1-1 0 0,0 1 1 0 0,1-1-1 0 0,-1 1 0 0 0,1-1 1 0 0,-1 0-1 0 0,0 0 1 0 0,1 0-1 0 0,-1-1 1 0 0,1 1-1 0 0,-1 0 1 0 0,0-1-1 0 0,1 0 1 0 0,-1 1-1 0 0,1-2-57 0 0,7-1 272 0 0,11-2 10 0 0,-1-1 1 0 0,0-1-1 0 0,0-1 0 0 0,-1-1 1 0 0,0 0-1 0 0,0-1 0 0 0,-1-2 1 0 0,0 1-1 0 0,-1-2 0 0 0,0 0 1 0 0,-1-2-283 0 0,-12 11 8 0 0,-1 1 0 0 0,1-1-1 0 0,-1 0 1 0 0,0 0 0 0 0,0 0 0 0 0,-1 0 0 0 0,1-1 0 0 0,-1 1 0 0 0,0-1 0 0 0,0 0 0 0 0,0 1-1 0 0,-1-1 1 0 0,0 0 0 0 0,0 0 0 0 0,0 0 0 0 0,0 0 0 0 0,-1 0 0 0 0,0 0 0 0 0,0 0-1 0 0,0 0 1 0 0,-1 0 0 0 0,0-1-8 0 0,-1 3-17 0 0,0 0 0 0 0,-1 0 0 0 0,0 0 0 0 0,1 1 0 0 0,-1-1 0 0 0,0 1-1 0 0,0 0 1 0 0,0 0 0 0 0,-1 0 0 0 0,1 0 0 0 0,0 0 0 0 0,-1 1 0 0 0,1 0 0 0 0,-1-1 0 0 0,0 1-1 0 0,1 1 1 0 0,-1-1 0 0 0,0 0 0 0 0,0 1 0 0 0,1 0 0 0 0,-1 0 0 0 0,0 0 0 0 0,0 0-1 0 0,1 1 1 0 0,-4 0 17 0 0,5-1-7 0 0,-12 2-18 0 0,0 1 0 0 0,0 0-1 0 0,1 1 1 0 0,0 1-1 0 0,0 0 1 0 0,0 1 0 0 0,0 0-1 0 0,1 1 1 0 0,0 0-1 0 0,1 1 1 0 0,-1 0 0 0 0,1 1-1 0 0,1 0 1 0 0,0 1-1 0 0,0 0 1 0 0,1 1 0 0 0,0 0-1 0 0,1 0 1 0 0,0 1-1 0 0,-3 6 26 0 0,9-14 0 0 0,-1-1 1 0 0,1 1-1 0 0,0 0 0 0 0,0 0 0 0 0,0 0 0 0 0,1 1 0 0 0,-1-1 0 0 0,1 0 0 0 0,0 1 0 0 0,0-1 0 0 0,0 0 1 0 0,1 1-1 0 0,0-1 0 0 0,0 1 0 0 0,0-1 0 0 0,0 1 0 0 0,1-1 0 0 0,-1 1 0 0 0,1-1 0 0 0,0 0 1 0 0,1 1-1 0 0,-1-1 0 0 0,1 0 0 0 0,0 0 0 0 0,0 0 0 0 0,0 0 0 0 0,0 0 0 0 0,1-1 0 0 0,-1 1 0 0 0,1 0 1 0 0,0-1-1 0 0,0 0 0 0 0,1 0 0 0 0,-1 0 0 0 0,1 0 0 0 0,-1-1 0 0 0,1 1 0 0 0,1 0 0 0 0,10 4-42 0 0,0 0-1 0 0,1-1 1 0 0,0-1 0 0 0,0-1-1 0 0,1 0 1 0 0,-1-1-1 0 0,1 0 1 0 0,14-1 42 0 0,41-6-7622 0 0,-62 3-4454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6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1,'-33'95,"5"1,3 1,-4 61,2 69,-24 90,49-204,8-89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1,'-9'38,"1"14,2 1,8-7,7-12,2-11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4345 0 0,'0'0'3099'0'0,"0"0"-1004"0"0,0 0-429 0 0,0 0 58 0 0,0 0 49 0 0,0 0-39 0 0,0 0-165 0 0,0 0-321 0 0,0 0-287 0 0,0 0-232 0 0,0 0-177 0 0,0 0-128 0 0,1-7-81 0 0,2-23-50 0 0,-2 23-46 0 0,-1 7-28 0 0,0 12 364 0 0,-33 256 1667 0 0,17 102-1600 0 0,16-370-637 0 0,0 0-1 0 0,0-1 0 0 0,1 1 1 0 0,-1 0-1 0 0,0 0 0 0 0,1-1 1 0 0,-1 1-1 0 0,0 0 0 0 0,1 0 1 0 0,-1 0-1 0 0,0 0 0 0 0,1-1 1 0 0,-1 1-1 0 0,0 0 1 0 0,1 0-1 0 0,-1 0 0 0 0,1 0 1 0 0,-1 0-1 0 0,0 0 0 0 0,1 0 1 0 0,-1 0-1 0 0,1 0 0 0 0,-1 0 1 0 0,0 0-1 0 0,1 0 0 0 0,-1 0 1 0 0,0 0-1 0 0,1 0 0 0 0,-1 1 1 0 0,0-1-1 0 0,1 0 0 0 0,-1 0 1 0 0,0 0-1 0 0,1 1 0 0 0,-1-1 1 0 0,0 0-1 0 0,1 0 1 0 0,-1 1-1 0 0,0-1 0 0 0,0 0 1 0 0,1 0-1 0 0,-1 1 0 0 0,0-1 1 0 0,0 0-1 0 0,0 1 0 0 0,1-1 1 0 0,-1 0-1 0 0,0 1 0 0 0,0-1 1 0 0,0 1-1 0 0,0-1 0 0 0,0 0 1 0 0,0 1-1 0 0,0-1 0 0 0,0 0 1 0 0,0 1-1 0 0,0-1 0 0 0,0 1 1 0 0,0-1-1 0 0,0 0 1 0 0,0 1-1 0 0,0-1 0 0 0,0 1-12 0 0,23-31 275 0 0,-20 25-261 0 0,11-12-2 0 0,2 1 0 0 0,0 0 0 0 0,0 1 0 0 0,2 1 0 0 0,-1 0 0 0 0,2 1 0 0 0,0 1-1 0 0,1 1 1 0 0,0 1 0 0 0,0 1 0 0 0,1 0 0 0 0,0 1 0 0 0,14-2-12 0 0,58 2-17 0 0,-91 10 16 0 0,1 0 1 0 0,-1 0-1 0 0,0 0 1 0 0,0 0 0 0 0,1 1-1 0 0,-1-1 1 0 0,-1 1-1 0 0,1-1 1 0 0,0 1 0 0 0,-1 0-1 0 0,1-1 1 0 0,-1 1 0 0 0,0 0-1 0 0,0 0 1 0 0,0 0-1 0 0,0 0 1 0 0,0 0 0 0 0,-1 0-1 0 0,1 0 1 0 0,-1 1-1 0 0,0-1 1 0 0,0 0 0 0 0,0 0-1 0 0,-1 3 1 0 0,0 4 9 0 0,0 1 0 0 0,-1-1 0 0 0,0 0 0 0 0,-1 1 0 0 0,0-1-1 0 0,-1-1 1 0 0,0 1 0 0 0,0 0 0 0 0,-1-1 0 0 0,-1 0 0 0 0,1 0 0 0 0,-1 0-1 0 0,-1-1 1 0 0,0 0 0 0 0,0 0 0 0 0,0-1 0 0 0,-1 0 0 0 0,-6 5-9 0 0,-4 2 6 0 0,0 0 0 0 0,-1-2 0 0 0,-1 0 1 0 0,0-1-1 0 0,0-1 0 0 0,-1 0 0 0 0,-1-2 1 0 0,-5 1-7 0 0,-115 7-170 0 0,142-17 88 0 0,-1 0-1 0 0,0 1 0 0 0,1-1 1 0 0,-1 0-1 0 0,1 0 0 0 0,-1 0 1 0 0,1 0-1 0 0,-1 0 0 0 0,1 0 1 0 0,0 0-1 0 0,-1 0 1 0 0,1 0-1 0 0,0 0 0 0 0,0-1 1 0 0,0 1-1 0 0,0 0 0 0 0,0 0 1 0 0,0 0-1 0 0,0 0 0 0 0,0 0 1 0 0,0 0-1 0 0,1 0 0 0 0,-1 0 1 0 0,0 0-1 0 0,1 0 1 0 0,-1 0-1 0 0,1 0 0 0 0,-1 0 1 0 0,1 0-1 0 0,-1 0 0 0 0,1 0 1 0 0,0 0 82 0 0,36-36-5015 0 0,-20 22-2988 0 0,-7 4-3738 0 0</inkml:trace>
  <inkml:trace contextRef="#ctx0" brushRef="#br0" timeOffset="630.459">625 479 5673 0 0,'0'0'2022'0'0,"0"0"-135"0"0,0 0 112 0 0,0 0 55 0 0,0 0-144 0 0,0 0-309 0 0,0 0-298 0 0,0 0-240 0 0,0 0-140 0 0,0 0-125 0 0,0 0-178 0 0,0 0-112 0 0,0 0-73 0 0,-1 14-57 0 0,-4 101 709 0 0,5-97-847 0 0,-1-15-190 0 0,0 0 0 0 0,0 0 1 0 0,0 0-1 0 0,0 0 0 0 0,1 1 1 0 0,0-1-1 0 0,-1 0 1 0 0,1 0-1 0 0,0 0 0 0 0,0 0 1 0 0,1 1-1 0 0,-1-1 0 0 0,1 0 1 0 0,0 0-1 0 0,-1 0 0 0 0,1 0 1 0 0,1 0-1 0 0,-1 0 0 0 0,0 0 1 0 0,1-1-1 0 0,-1 1 1 0 0,1 0-1 0 0,0-1 0 0 0,0 1 1 0 0,0-1-1 0 0,0 1 0 0 0,0-1 1 0 0,1 0-1 0 0,-1 0 0 0 0,1 0 1 0 0,-1 0-1 0 0,1-1 0 0 0,0 1 1 0 0,0-1-1 0 0,0 0 1 0 0,0 1-1 0 0,0-1 0 0 0,0 0 1 0 0,0-1-1 0 0,1 1-50 0 0,5-3 95 0 0,0-1 1 0 0,0-1-1 0 0,0 0 0 0 0,0 0 1 0 0,0 0-1 0 0,-1-1 0 0 0,0 0 1 0 0,0-1-1 0 0,0 0 0 0 0,-1 0 1 0 0,0-1-1 0 0,0 0 0 0 0,0 0 1 0 0,-1 0-1 0 0,0-1 0 0 0,-1 0 1 0 0,2-3-96 0 0,-5 8 14 0 0,81-117 242 0 0,-83 120-260 0 0,1-1 1 0 0,0 1-1 0 0,0-1 1 0 0,-1 1-1 0 0,1-1 1 0 0,0 1-1 0 0,0 0 0 0 0,0 0 1 0 0,0-1-1 0 0,-1 1 1 0 0,1 0-1 0 0,0 0 1 0 0,0 0-1 0 0,0 0 0 0 0,0 0 1 0 0,0 0-1 0 0,-1 0 1 0 0,1 0-1 0 0,0 0 1 0 0,0 1-1 0 0,0-1 0 0 0,0 0 1 0 0,0 1-1 0 0,-1-1 1 0 0,1 0-1 0 0,0 1 1 0 0,0-1-1 0 0,-1 1 0 0 0,1-1 1 0 0,0 1-1 0 0,-1-1 1 0 0,1 1-1 0 0,0 0 1 0 0,-1-1-1 0 0,1 1 0 0 0,-1 0 1 0 0,1-1-1 0 0,-1 1 1 0 0,1 0-1 0 0,-1 0 1 0 0,0-1-1 0 0,1 1 0 0 0,-1 0 1 0 0,0 0-1 0 0,0 0 1 0 0,1 0-1 0 0,-1 0 1 0 0,0-1-1 0 0,0 1 0 0 0,0 0 4 0 0,17 53 1 0 0,-16-52-4 0 0,16 77 19 0 0,-4 0 1 0 0,-3 1 0 0 0,-3 0-1 0 0,-4 59-16 0 0,-5-117 2 0 0,-1 0 0 0 0,-1-1 0 0 0,0 1 1 0 0,-2-1-1 0 0,0 0 0 0 0,-2 0 0 0 0,0-1 0 0 0,-1 0 0 0 0,-1-1 0 0 0,-1 1 0 0 0,-1-2 0 0 0,0 0 0 0 0,-2 0 0 0 0,0-1 0 0 0,0-1 0 0 0,-2-1 0 0 0,-15 14-2 0 0,-44 5 47 0 0,70-67 10 0 0,7 21-57 0 0,0 0 0 0 0,0 0 0 0 0,1 1-1 0 0,1-1 1 0 0,0 1 0 0 0,0 0 0 0 0,1 0 0 0 0,1 0-1 0 0,-1 0 1 0 0,2 1 0 0 0,1-2 0 0 0,10-19-35 0 0,135-218-1339 0 0,-118 197-2896 0 0,1 1-3816 0 0,-26 36-4032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3081 957 1624 0 0,'0'0'1938'0'0,"0"0"-39"0"0,0 0-28 0 0,0 0 70 0 0,0 0-118 0 0,0 0-252 0 0,0 0-319 0 0,0 0-296 0 0,0 0-200 0 0,0 0-126 0 0,0 0-82 0 0,-11 4 2449 0 0,-51 95-1996 0 0,57-87-931 0 0,0 0 0 0 0,1 1 0 0 0,1 0 0 0 0,0 0 0 0 0,0 0 0 0 0,2 0 0 0 0,-1 0 0 0 0,2 0 0 0 0,0 1 0 0 0,0-1 0 0 0,1 0 0 0 0,1 5-70 0 0,-1-16 43 0 0,0 0 0 0 0,0-1 0 0 0,0 1 0 0 0,0 0 0 0 0,0 0 0 0 0,0 0 0 0 0,1-1 1 0 0,-1 1-1 0 0,0 0 0 0 0,1-1 0 0 0,-1 0 0 0 0,1 1 0 0 0,0-1 0 0 0,-1 0 0 0 0,1 0 0 0 0,0 1 0 0 0,0-1 0 0 0,0-1 0 0 0,0 1 0 0 0,0 0 0 0 0,0 0 0 0 0,0-1 0 0 0,0 1 0 0 0,0-1 0 0 0,0 0 0 0 0,0 0 0 0 0,0 1 0 0 0,1-1 0 0 0,-1-1 0 0 0,0 1 0 0 0,0 0 0 0 0,0 0 0 0 0,1-1-43 0 0,67-24 1557 0 0,-52 10-1363 0 0,0 0 1 0 0,-1-2-1 0 0,0 0 0 0 0,-1-1 0 0 0,-2-1 1 0 0,0 0-1 0 0,0-1 0 0 0,8-18-194 0 0,-19 33 12 0 0,1-2 3 0 0,0 0 0 0 0,-1-1 0 0 0,1 0 1 0 0,-1 1-1 0 0,-1-1 0 0 0,0-1 1 0 0,0 1-1 0 0,0 0 0 0 0,-1 0 0 0 0,0-1 1 0 0,-1 1-1 0 0,0 0 0 0 0,-1-3-15 0 0,0 8-71 0 0,-1 0 0 0 0,0 0 0 0 0,0 0 0 0 0,0 0-1 0 0,-1 0 1 0 0,1 1 0 0 0,-1-1 0 0 0,1 1 0 0 0,-1-1-1 0 0,0 1 1 0 0,0 0 0 0 0,0 0 0 0 0,0 0 0 0 0,0 1 0 0 0,-1-1-1 0 0,1 1 1 0 0,0-1 0 0 0,-1 1 0 0 0,1 0 0 0 0,-1 1-1 0 0,1-1 1 0 0,-1 1 0 0 0,0-1 0 0 0,1 1 0 0 0,-1 0 0 0 0,1 0-1 0 0,-1 1 1 0 0,0-1 0 0 0,1 1 0 0 0,-1-1 0 0 0,1 1-1 0 0,-1 1 72 0 0,-62 32-4374 0 0,27-5-6820 0 0,30-21 2652 0 0</inkml:trace>
  <inkml:trace contextRef="#ctx0" brushRef="#br0" timeOffset="542.092">3431 1171 0 0 0,'0'0'1250'0'0,"0"0"251"0"0,0 0 465 0 0,0 0 429 0 0,0 0 208 0 0,0 0-123 0 0,0 0-389 0 0,0 0-430 0 0,0 0-294 0 0,0 0-176 0 0,0 0-153 0 0,0 0-127 0 0,0 0-95 0 0,2 1-87 0 0,2-2-576 0 0,0-1-1 0 0,0 1 1 0 0,0-1-1 0 0,0 0 1 0 0,-1 1-1 0 0,1-2 1 0 0,0 1-1 0 0,-1 0 1 0 0,0-1-1 0 0,0 0 1 0 0,0 1-1 0 0,0-1 1 0 0,0-1-1 0 0,0 1 1 0 0,-1 0-1 0 0,1-1 1 0 0,-1 1-1 0 0,0-1 1 0 0,0 1-1 0 0,-1-1 1 0 0,1 0-1 0 0,-1 0 1 0 0,0 0-1 0 0,1 0-152 0 0,4-9 229 0 0,57-124 966 0 0,-61 144-1210 0 0,-1 1 0 0 0,1-1-1 0 0,0 1 1 0 0,0-1 0 0 0,1 0-1 0 0,0 0 1 0 0,0 0 0 0 0,1-1 0 0 0,0 1-1 0 0,0-1 1 0 0,0 0 0 0 0,1 0-1 0 0,0 0 1 0 0,0 0 0 0 0,1-1 0 0 0,-1 0-1 0 0,1 0 1 0 0,0-1 0 0 0,1 0 0 0 0,-1 0-1 0 0,1 0 1 0 0,-1-1 0 0 0,1 1-1 0 0,3-1 16 0 0,-3 0 67 0 0,1 0 0 0 0,0-1 0 0 0,0 0 0 0 0,0-1 0 0 0,0 0 0 0 0,0 0 0 0 0,0-1 0 0 0,0 0 0 0 0,0 0 1 0 0,0-1-1 0 0,0 0 0 0 0,0 0 0 0 0,0-1 0 0 0,0 0 0 0 0,0 0 0 0 0,-1-1 0 0 0,1 0 0 0 0,-1 0 0 0 0,0-1 0 0 0,0 0 0 0 0,0 0 0 0 0,0-1 0 0 0,-1 0 0 0 0,6-5-67 0 0,-6 3 52 0 0,-1 0 0 0 0,0-1 0 0 0,-1 0-1 0 0,1 0 1 0 0,-2 0 0 0 0,1 0 0 0 0,-1-1 0 0 0,0 1 0 0 0,-1-1 0 0 0,0 0 0 0 0,0 0 0 0 0,-1 0 0 0 0,0 0 0 0 0,0 0 0 0 0,-1 0 0 0 0,-1 0 0 0 0,1 0 0 0 0,-2-4-52 0 0,-4 4 903 0 0,2 3-4396 0 0,3 2-8226 0 0,1 4-1072 0 0</inkml:trace>
  <inkml:trace contextRef="#ctx0" brushRef="#br0" timeOffset="-2545.278">86 232 0 0 0,'0'0'1318'0'0,"0"0"449"0"0,0 0 398 0 0,0 0 37 0 0,0 0-264 0 0,0 0-471 0 0,0 0-496 0 0,0 0-331 0 0,-7 0-155 0 0,-1 1-506 0 0,-8 1 969 0 0,35-2 1765 0 0,125-20 2463 0 0,57-63-2650 0 0,-185 74-2365 0 0,0 0 1 0 0,0-2 0 0 0,-1 1 0 0 0,0-2 0 0 0,-1 0 0 0 0,0 0 0 0 0,-1-2-1 0 0,6-7-161 0 0,-19 21 28 0 0,1 0-1 0 0,-1-1 1 0 0,1 1-1 0 0,-1 0 1 0 0,1 0-1 0 0,-1 0 1 0 0,0-1-1 0 0,1 1 1 0 0,-1 0-1 0 0,1-1 1 0 0,-1 1-1 0 0,0 0 1 0 0,1-1-1 0 0,-1 1 1 0 0,0 0-1 0 0,1-1 1 0 0,-1 1-1 0 0,0-1 1 0 0,0 1-1 0 0,0-1 1 0 0,1 1-1 0 0,-1-1 1 0 0,0 1-1 0 0,0 0 1 0 0,0-1-1 0 0,0 1 1 0 0,0-1-1 0 0,0 1 1 0 0,0-1-1 0 0,0 1 1 0 0,0-1-1 0 0,0 1 1 0 0,0-1-1 0 0,0 1 1 0 0,0-1-1 0 0,0 1 1 0 0,0-1-1 0 0,0 1 1 0 0,0-1-1 0 0,-1 1 1 0 0,1-1-1 0 0,0 1 1 0 0,0-1-1 0 0,-1 1 1 0 0,1 0-1 0 0,0-1 1 0 0,-1 1-1 0 0,1 0 1 0 0,0-1-1 0 0,-1 1 1 0 0,1 0-1 0 0,-1-1 1 0 0,1 1-1 0 0,0 0 1 0 0,-1-1-28 0 0,-31 54-10 0 0,12 7 30 0 0,3 1 1 0 0,2 1-1 0 0,3 0 0 0 0,3 1 0 0 0,3 1 0 0 0,1 42-20 0 0,-5 33 25 0 0,-8 20 3 0 0,-7-2 1 0 0,-7-1-1 0 0,-19 45-28 0 0,42-163-1 0 0,-3-1 0 0 0,0 0 0 0 0,-2-1 0 0 0,-2 0 0 0 0,-2-1 0 0 0,-1-1 0 0 0,-1-1 0 0 0,-3 2 1 0 0,21-33-2 0 0,1 0 0 0 0,-1 1 0 0 0,0-1-1 0 0,0 0 1 0 0,0 0 0 0 0,0-1 0 0 0,0 1 0 0 0,0 0-1 0 0,0-1 1 0 0,0 1 0 0 0,-1-1 0 0 0,1 0 0 0 0,-1 0 0 0 0,1 0-1 0 0,-1 0 1 0 0,1 0 0 0 0,-1 0 0 0 0,0-1 0 0 0,1 1-1 0 0,-1-1 1 0 0,0 0 0 0 0,0 0 0 0 0,1 0 0 0 0,-1 0-1 0 0,-1 0 3 0 0,2-3-14 0 0,-1 1 0 0 0,1-1 0 0 0,0 0 0 0 0,0 0-1 0 0,0 0 1 0 0,0 0 0 0 0,0-1 0 0 0,1 1 0 0 0,-1 0-1 0 0,1-1 1 0 0,0 1 0 0 0,0-1 0 0 0,0 1 0 0 0,0-1-1 0 0,1 1 1 0 0,0-1 0 0 0,-1 0 0 0 0,1 1 0 0 0,0-1-1 0 0,1 0 15 0 0,5-198-169 0 0,2 150 188 0 0,2-1-1 0 0,2 1 1 0 0,3 1 0 0 0,15-36-19 0 0,-25 74 2 0 0,1-1 1 0 0,0 1-1 0 0,1-1 1 0 0,0 2-1 0 0,1-1 1 0 0,0 1-1 0 0,1 0 1 0 0,1 1-1 0 0,0 0 1 0 0,0 1-1 0 0,1 0 1 0 0,0 0-1 0 0,1 1 1 0 0,0 1-1 0 0,0 0 1 0 0,1 0-1 0 0,1 1-2 0 0,107-34-41 0 0,-116 41-5 0 0,95-6-68 0 0,-34 12-2775 0 0,-16-5-7937 0 0,-31-1 1417 0 0,-12 0 5810 0 0</inkml:trace>
  <inkml:trace contextRef="#ctx0" brushRef="#br0" timeOffset="-2279.918">821 817 0 0 0,'0'0'1440'0'0,"0"0"474"0"0,0 0 228 0 0,0 0 58 0 0,0 0-137 0 0,0 0-268 0 0,0 0-249 0 0,0 0-223 0 0,0 0-179 0 0,0 0-182 0 0,0 0-219 0 0,0 0-143 0 0,-6 19-111 0 0,-28 95 325 0 0,32-109-748 0 0,0-1-1 0 0,1 1 1 0 0,0 0 0 0 0,0-1 0 0 0,0 1 0 0 0,0 0 0 0 0,1 0 0 0 0,0 0-1 0 0,0 0 1 0 0,0 0 0 0 0,0-1 0 0 0,1 1 0 0 0,0 0 0 0 0,0 0 0 0 0,0-1-1 0 0,1 1 1 0 0,-1 0 0 0 0,1-1 0 0 0,0 1 0 0 0,0-1 0 0 0,1 0 0 0 0,0 0-1 0 0,-1 0 1 0 0,1 0 0 0 0,0 0 0 0 0,1-1 0 0 0,-1 1 0 0 0,1-1 0 0 0,0 0-1 0 0,-1 0 1 0 0,1 0 0 0 0,0 0 0 0 0,1-1 0 0 0,3 2-66 0 0,-2-2 124 0 0,-1 0 0 0 0,1-1-1 0 0,0 0 1 0 0,1 0 0 0 0,-1 0 0 0 0,0-1 0 0 0,0 0-1 0 0,0 0 1 0 0,0-1 0 0 0,0 1 0 0 0,0-1 0 0 0,0 0 0 0 0,0-1-1 0 0,0 0 1 0 0,0 0 0 0 0,0 0 0 0 0,-1-1 0 0 0,1 1 0 0 0,-1-1-1 0 0,0-1 1 0 0,0 1 0 0 0,0-1 0 0 0,0 1 0 0 0,0-2-1 0 0,-1 1 1 0 0,0 0 0 0 0,0-1 0 0 0,0 0 0 0 0,0 0 0 0 0,-1 0-1 0 0,0 0 1 0 0,0-1 0 0 0,0 1 0 0 0,-1-1 0 0 0,0 1-1 0 0,0-1 1 0 0,0 0 0 0 0,-1 0 0 0 0,1-6-124 0 0,-1 7 25 0 0,0 0-1 0 0,-1 0 1 0 0,1 0 0 0 0,-1 0-1 0 0,-1 0 1 0 0,1 0 0 0 0,-1 0 0 0 0,0 0-1 0 0,0 0 1 0 0,0 0 0 0 0,-1 0-1 0 0,1 0 1 0 0,-1 0 0 0 0,-1 1 0 0 0,1-1-1 0 0,0 1 1 0 0,-1-1 0 0 0,0 1-1 0 0,0 0 1 0 0,-1 0 0 0 0,-2-2-25 0 0,1 1-61 0 0,0 1 1 0 0,-1-1 0 0 0,1 1 0 0 0,-1 0-1 0 0,0 0 1 0 0,-1 1 0 0 0,1 0-1 0 0,0 0 1 0 0,-1 1 0 0 0,0-1 0 0 0,0 1-1 0 0,1 1 1 0 0,-5-1 60 0 0,8 1-226 0 0,0 1-1 0 0,0 0 1 0 0,-1 0-1 0 0,1 0 1 0 0,0 0-1 0 0,0 0 1 0 0,-1 1-1 0 0,1-1 1 0 0,0 1-1 0 0,0 0 1 0 0,0 0 0 0 0,0 0-1 0 0,0 0 1 0 0,0 1-1 0 0,0-1 1 0 0,0 1-1 0 0,1-1 1 0 0,-1 1-1 0 0,-1 1 227 0 0,3-2-255 0 0,-14 14-3341 0 0,7-6-1732 0 0,3 2-5976 0 0</inkml:trace>
  <inkml:trace contextRef="#ctx0" brushRef="#br0" timeOffset="-1945.794">1220 1141 3497 0 0,'0'0'1749'0'0,"0"0"-264"0"0,0 0 131 0 0,0 0 367 0 0,0 0 247 0 0,0 0 51 0 0,0 0-228 0 0,0 0-368 0 0,0 0-290 0 0,0 0-162 0 0,0 0-134 0 0,0 0-161 0 0,0 0-193 0 0,-5-62 1896 0 0,5 47-2509 0 0,1 0 1 0 0,1 0-1 0 0,0 0 1 0 0,1 0-1 0 0,0 1 1 0 0,2-1-1 0 0,0 1 1 0 0,0 0-1 0 0,1 0 1 0 0,1 1-1 0 0,0 0 1 0 0,1 0-1 0 0,0 0 1 0 0,5-4-133 0 0,-10 13 14 0 0,2-4 2 0 0,0 0 0 0 0,1 1 0 0 0,0-1 0 0 0,0 1 0 0 0,0 1 0 0 0,1-1 0 0 0,0 1 0 0 0,0 0 0 0 0,1 1 0 0 0,-1 0 0 0 0,1 0 0 0 0,3-1-16 0 0,-10 6-22 0 0,-1 0 0 0 0,0-1-1 0 0,0 1 1 0 0,0 0-1 0 0,1 0 1 0 0,-1 0 0 0 0,0-1-1 0 0,0 1 1 0 0,1 0-1 0 0,-1 0 1 0 0,0 0 0 0 0,0 0-1 0 0,1 0 1 0 0,-1-1-1 0 0,0 1 1 0 0,1 0 0 0 0,-1 0-1 0 0,0 0 1 0 0,1 0-1 0 0,-1 0 1 0 0,0 0 0 0 0,0 0-1 0 0,1 0 1 0 0,-1 0-1 0 0,0 0 1 0 0,1 0 0 0 0,-1 1-1 0 0,0-1 1 0 0,0 0-1 0 0,1 0 1 0 0,-1 0-1 0 0,0 0 1 0 0,1 0 0 0 0,-1 0-1 0 0,0 1 1 0 0,0-1-1 0 0,1 0 1 0 0,-1 0 0 0 0,0 0-1 0 0,0 1 1 0 0,0-1-1 0 0,1 0 1 0 0,-1 0 0 0 0,0 1-1 0 0,0-1 1 0 0,0 0-1 0 0,0 0 1 0 0,0 1 0 0 0,0-1-1 0 0,1 0 1 0 0,-1 1-1 0 0,0-1 1 0 0,0 0 0 0 0,0 0-1 0 0,0 1 1 0 0,0-1-1 0 0,0 0 1 0 0,0 1 0 0 0,0-1-1 0 0,0 0 1 0 0,0 1-1 0 0,0-1 1 0 0,0 0 0 0 0,-1 0-1 0 0,1 1 1 0 0,0-1-1 0 0,0 0 1 0 0,0 1-1 0 0,0-1 1 0 0,0 0 22 0 0,-1 11-367 0 0,-3 10-2203 0 0,-2-8-3695 0 0,3-6-3198 0 0</inkml:trace>
  <inkml:trace contextRef="#ctx0" brushRef="#br0" timeOffset="-1501.91">1708 854 5633 0 0,'0'0'2543'0'0,"0"0"-479"0"0,0 0-223 0 0,0 0-54 0 0,0 0-125 0 0,0 0-199 0 0,0 0-253 0 0,0 0-265 0 0,0 0-149 0 0,0 0-38 0 0,0 0-15 0 0,0 0-89 0 0,-3 1-147 0 0,-5 2-410 0 0,0 0-1 0 0,0 1 0 0 0,0 0 1 0 0,1 0-1 0 0,-1 0 0 0 0,1 1 1 0 0,1 1-1 0 0,-1-1 0 0 0,0 1 1 0 0,1 0-1 0 0,0 0 0 0 0,1 1 1 0 0,0-1-1 0 0,0 1 0 0 0,0 1 1 0 0,1-1-1 0 0,0 1 1 0 0,0-1-1 0 0,0 1 0 0 0,1 0 1 0 0,1 0-1 0 0,-1 1 0 0 0,2-1 1 0 0,-1 2-97 0 0,2-6 36 0 0,-1-1 0 0 0,2 0 0 0 0,-1 0 1 0 0,0 1-1 0 0,1-1 0 0 0,-1 0 1 0 0,1 0-1 0 0,0 0 0 0 0,0 0 0 0 0,1 0 1 0 0,-1 0-1 0 0,0 0 0 0 0,1 0 0 0 0,0 0 1 0 0,0 0-1 0 0,0-1 0 0 0,0 1 1 0 0,0-1-1 0 0,0 1 0 0 0,1-1 0 0 0,-1 0 1 0 0,1 0-1 0 0,-1 0 0 0 0,1 0 1 0 0,0-1-1 0 0,0 1 0 0 0,0-1 0 0 0,0 0 1 0 0,0 1-1 0 0,0-1 0 0 0,0-1 0 0 0,0 1 1 0 0,1 0-1 0 0,-1-1 0 0 0,1 1-36 0 0,73-1 1032 0 0,-77 0-1056 0 0,0 0-22 0 0,0 0-38 0 0,20 0-2373 0 0,-7 0-2352 0 0,-6 0-1407 0 0,-1 0-5312 0 0</inkml:trace>
  <inkml:trace contextRef="#ctx0" brushRef="#br0" timeOffset="-1065.717">1916 1045 0 0 0,'0'0'1566'0'0,"0"0"-349"0"0,0 0 124 0 0,0 0 219 0 0,0 0 192 0 0,0 0 93 0 0,0 0-74 0 0,0 0-139 0 0,0 0-173 0 0,0 0-157 0 0,0 0-101 0 0,0 0-78 0 0,0 0-69 0 0,21 8-74 0 0,68 21-67 0 0,-86-27-810 0 0,0-1-1 0 0,0 0 1 0 0,0 0-1 0 0,0 0 1 0 0,1 0-1 0 0,-1-1 0 0 0,0 1 1 0 0,0-1-1 0 0,1 0 1 0 0,-1 0-1 0 0,0 0 0 0 0,0 0 1 0 0,1-1-1 0 0,-1 1 1 0 0,0-1-1 0 0,0 0 1 0 0,0 0-1 0 0,0 0 0 0 0,1 0 1 0 0,-1 0-1 0 0,-1-1 1 0 0,1 1-1 0 0,2-3-102 0 0,5-1 292 0 0,-1 0-169 0 0,0 1-1 0 0,0-1 1 0 0,0-1 0 0 0,0 0 0 0 0,-1 0 0 0 0,0 0 0 0 0,-1-1 0 0 0,1 0 0 0 0,-1-1-1 0 0,-1 0 1 0 0,1 0 0 0 0,-1 0 0 0 0,-1-1 0 0 0,0 0 0 0 0,0 0 0 0 0,0 0 0 0 0,-1 0-1 0 0,-1-1 1 0 0,1 0 0 0 0,-2 0 0 0 0,1 0 0 0 0,-1-2-123 0 0,-2 10 3 0 0,0 0 1 0 0,-1 0-1 0 0,1 0 1 0 0,-1 0-1 0 0,1 0 1 0 0,-1 0-1 0 0,1 1 0 0 0,-1-1 1 0 0,0 0-1 0 0,0 0 1 0 0,0 0-1 0 0,0 1 1 0 0,0-1-1 0 0,0 1 0 0 0,-1-1 1 0 0,1 1-1 0 0,0-1 1 0 0,-1 1-1 0 0,1 0 1 0 0,-1-1-1 0 0,0 1 0 0 0,1 0 1 0 0,-1 0-1 0 0,0 0 1 0 0,0 0-1 0 0,0 1 1 0 0,1-1-1 0 0,-1 0 1 0 0,0 1-1 0 0,0-1 0 0 0,0 1 1 0 0,0 0-1 0 0,0 0 1 0 0,0 0-1 0 0,0 0 1 0 0,0 0-1 0 0,-1 0-3 0 0,-76 20-159 0 0,69-14 147 0 0,0 2 1 0 0,1-1-1 0 0,-1 1 1 0 0,2 1-1 0 0,-1-1 1 0 0,1 2-1 0 0,0-1 1 0 0,1 1-1 0 0,0 0 1 0 0,1 1-1 0 0,0-1 1 0 0,0 1-1 0 0,1 0 1 0 0,1 1-1 0 0,0-1 1 0 0,1 1 0 0 0,0 0-1 0 0,0 0 1 0 0,1 0-1 0 0,1 0 1 0 0,0 12 11 0 0,1-21-5 0 0,1 1 1 0 0,0-1 0 0 0,0 0 0 0 0,0 1 0 0 0,0-1-1 0 0,1 0 1 0 0,-1 1 0 0 0,1-1 0 0 0,0 0 0 0 0,0 0 0 0 0,0 0-1 0 0,0-1 1 0 0,0 1 0 0 0,1 0 0 0 0,-1-1 0 0 0,1 0 0 0 0,0 1-1 0 0,-1-1 1 0 0,1 0 0 0 0,0 0 0 0 0,1-1 0 0 0,-1 1 0 0 0,0-1-1 0 0,0 1 1 0 0,1-1 0 0 0,-1 0 0 0 0,2 0 4 0 0,98 14-88 0 0,29-22-1581 0 0,-78-3-9060 0 0,-41 9-1402 0 0</inkml:trace>
  <inkml:trace contextRef="#ctx0" brushRef="#br0" timeOffset="35248.393">9 2032 0 0 0,'0'0'747'0'0,"0"0"895"0"0,0 0 318 0 0,0 0 88 0 0,0 0-70 0 0,0 0-242 0 0,0 0-349 0 0,0 0-400 0 0,0 0-329 0 0,0 0-235 0 0,0 0-55 0 0,-8 4 629 0 0,40 28 2323 0 0,-13-25-2669 0 0,1-2 0 0 0,-1 0 0 0 0,1-1 0 0 0,0-2 0 0 0,0 1 0 0 0,0-2 0 0 0,0-1 0 0 0,0-1 0 0 0,0 0 0 0 0,6-2-651 0 0,-10 1 172 0 0,0-1-1 0 0,0-1 0 0 0,0 0 0 0 0,0-1 1 0 0,-1 0-1 0 0,1-2 0 0 0,-2 0 0 0 0,1 0 0 0 0,-1-1 1 0 0,0-1-1 0 0,12-10-171 0 0,-19 13 47 0 0,0 0 0 0 0,-1 0 0 0 0,0 0 0 0 0,0-1-1 0 0,0 0 1 0 0,-1-1 0 0 0,0 1 0 0 0,0-1 0 0 0,-1 0 0 0 0,0 0 0 0 0,0 0 0 0 0,-1-1 0 0 0,0 1-1 0 0,0-1 1 0 0,-1 0 0 0 0,0 1 0 0 0,-1-1 0 0 0,0 0 0 0 0,0 0 0 0 0,-1 0 0 0 0,0-1 0 0 0,-1 0-47 0 0,0 6 2 0 0,0 0 0 0 0,0 0 1 0 0,0 0-1 0 0,0 0 0 0 0,-1 0 1 0 0,1 1-1 0 0,-1-1 0 0 0,0 1 1 0 0,0-1-1 0 0,-1 1 0 0 0,1-1 1 0 0,-1 1-1 0 0,1 0 1 0 0,-1 0-1 0 0,0 0 0 0 0,0 1 1 0 0,0-1-1 0 0,-1 1 0 0 0,1 0 1 0 0,-1 0-1 0 0,1 0 0 0 0,-1 0 1 0 0,0 0-1 0 0,0 1 0 0 0,1 0 1 0 0,-1-1-1 0 0,-2 1-2 0 0,-4-1-19 0 0,-1-1 0 0 0,0 1 0 0 0,0 1 0 0 0,0 0 1 0 0,0 1-1 0 0,0 0 0 0 0,0 1 0 0 0,0 0 0 0 0,-7 1 19 0 0,-1 5-19 0 0,0 0 0 0 0,1 0-1 0 0,0 2 1 0 0,0 0 0 0 0,1 2 0 0 0,0-1 0 0 0,1 2 0 0 0,0 0 0 0 0,1 1 0 0 0,0 1-1 0 0,1 0 1 0 0,1 1 0 0 0,0 0 0 0 0,1 1 0 0 0,1 1 0 0 0,0 0 0 0 0,1 0-1 0 0,1 1 1 0 0,1 0 0 0 0,-1 3 19 0 0,6-14 18 0 0,-1 1-1 0 0,2-1 1 0 0,-1 1 0 0 0,1-1-1 0 0,0 1 1 0 0,0 0-1 0 0,1 0 1 0 0,0 0 0 0 0,1 0-1 0 0,0 0 1 0 0,0 0-1 0 0,1 0 1 0 0,-1 0 0 0 0,2-1-1 0 0,-1 1 1 0 0,1 0-1 0 0,0 0 1 0 0,1-1 0 0 0,0 1-1 0 0,0-1 1 0 0,1 0-1 0 0,0 0 1 0 0,0 0 0 0 0,0 0-1 0 0,1-1 1 0 0,0 0-1 0 0,0 0 1 0 0,1 0 0 0 0,0-1-1 0 0,0 1 1 0 0,0-1-1 0 0,0-1 1 0 0,1 1 0 0 0,0-1-1 0 0,6 3-17 0 0,11 0 151 0 0,1-1 0 0 0,-1 0 0 0 0,1-2 0 0 0,0-1-1 0 0,0-1 1 0 0,0-1 0 0 0,1-2 0 0 0,-1 0 0 0 0,0-1-1 0 0,0-2 1 0 0,24-6-151 0 0,68-23 171 0 0,-85 26-310 0 0,-31 6-1106 0 0,-5 1-12034 0 0,0 1 1454 0 0</inkml:trace>
  <inkml:trace contextRef="#ctx0" brushRef="#br0" timeOffset="35788.327">1113 1907 10218 0 0,'0'0'2630'0'0,"0"0"-573"0"0,0 0-356 0 0,0 0-151 0 0,0 0-114 0 0,0 0-174 0 0,0 0-250 0 0,0 0-220 0 0,0 0-184 0 0,0 0-76 0 0,0 0-5 0 0,0 0-5 0 0,0 0-32 0 0,6 1 1766 0 0,-43 54-1178 0 0,-121 179-716 0 0,84-109-430 0 0,74-124 41 0 0,0-10-4054 0 0,0-46-5713 0 0,2 31 1913 0 0,-2 13 699 0 0</inkml:trace>
  <inkml:trace contextRef="#ctx0" brushRef="#br0" timeOffset="36032.487">806 1837 4553 0 0,'0'0'3481'0'0,"0"0"-682"0"0,0 0-481 0 0,0 0-244 0 0,0 0-173 0 0,0 0-196 0 0,0 0-302 0 0,0 0-328 0 0,0 0-263 0 0,0 0-247 0 0,0 0-181 0 0,0 0-81 0 0,0 0 40 0 0,-3-1 117 0 0,-7 5 566 0 0,22 20-183 0 0,28 27 374 0 0,101 78 251 0 0,9 10-1412 0 0,-122-129-1428 0 0,-14-9-7834 0 0,-12-1-2713 0 0</inkml:trace>
  <inkml:trace contextRef="#ctx0" brushRef="#br0" timeOffset="36810.459">1327 2135 3769 0 0,'0'0'1936'0'0,"0"0"1"0"0,0 0 114 0 0,0 0-9 0 0,0 0-114 0 0,0 0-192 0 0,0 0-318 0 0,0 0-300 0 0,0 0-225 0 0,0 0-143 0 0,0 0-78 0 0,0 0-54 0 0,22 8-16 0 0,69 24-34 0 0,-87-30-491 0 0,-1-1 0 0 0,1 1 0 0 0,-1-1 0 0 0,1 0 0 0 0,0 0 0 0 0,0 0 1 0 0,0-1-1 0 0,0 1 0 0 0,-1-1 0 0 0,1 0 0 0 0,0 0 0 0 0,0 0 0 0 0,0-1 0 0 0,0 0 0 0 0,0 1 0 0 0,-1-1 0 0 0,1 0 0 0 0,0-1 0 0 0,-1 1 0 0 0,4-2-77 0 0,7-4 247 0 0,-1 1-131 0 0,-2-1 0 0 0,1 0 0 0 0,-1-1 0 0 0,0 0-1 0 0,-1-1 1 0 0,1 0 0 0 0,-2-1 0 0 0,0 0 0 0 0,0 0-1 0 0,0-1 1 0 0,-1 0 0 0 0,-1 0 0 0 0,0-1-1 0 0,-1 0 1 0 0,0-1 0 0 0,-1 1 0 0 0,1-5-116 0 0,-5 16 0 0 0,0-1 1 0 0,0 1-1 0 0,0 0 1 0 0,0 0-1 0 0,0-1 1 0 0,0 1 0 0 0,0-1-1 0 0,-1 1 1 0 0,1-1-1 0 0,-1 1 1 0 0,1-1-1 0 0,-1 1 1 0 0,1-1-1 0 0,-1 0 1 0 0,0 1-1 0 0,0-1 1 0 0,0 0-1 0 0,0 1 1 0 0,0-1-1 0 0,0 1 1 0 0,0-1-1 0 0,-1 0 1 0 0,1 1 0 0 0,0-1-1 0 0,-1 1 1 0 0,0-1-1 0 0,1 1 1 0 0,-1-1-1 0 0,0 1 1 0 0,0-1-1 0 0,1 1 1 0 0,-1 0-1 0 0,0-1 1 0 0,0 1-1 0 0,-1 0 1 0 0,1 0-1 0 0,0 0 1 0 0,0 0-1 0 0,-1 0 1 0 0,1 0-1 0 0,0 0 1 0 0,-1 0 0 0 0,1 1-1 0 0,-1-1 1 0 0,1 0-1 0 0,-1 1 1 0 0,1-1-1 0 0,-2 1 0 0 0,-88 14-348 0 0,-67 82 149 0 0,145-85 181 0 0,0 0 0 0 0,1 0 0 0 0,1 1 0 0 0,0 1 0 0 0,0 0 0 0 0,1 1 0 0 0,1 0-1 0 0,0 0 1 0 0,1 1 0 0 0,1 0 0 0 0,0 0 0 0 0,-1 6 18 0 0,7-17 2 0 0,-1 0 0 0 0,1-1 0 0 0,1 1-1 0 0,-1 0 1 0 0,1 0 0 0 0,-1 0 0 0 0,1-1 0 0 0,0 1 0 0 0,0 0 0 0 0,1 0 0 0 0,-1 0-1 0 0,1 0 1 0 0,0-1 0 0 0,0 1 0 0 0,0 0 0 0 0,0-1 0 0 0,1 1 0 0 0,-1-1-1 0 0,1 1 1 0 0,0-1 0 0 0,0 0 0 0 0,0 0 0 0 0,1 0 0 0 0,-1 0 0 0 0,1 0 0 0 0,0 0-1 0 0,0 0 1 0 0,0-1 0 0 0,0 0 0 0 0,0 0 0 0 0,0 1 0 0 0,0-2 0 0 0,1 1-1 0 0,-1 0 1 0 0,3 0-2 0 0,162 5 550 0 0,-36-40-58 0 0,-101 23-284 0 0,0-1 0 0 0,-2-1 1 0 0,1-2-1 0 0,-2-1 0 0 0,0-2 0 0 0,-1 0 0 0 0,0-2 1 0 0,16-15-209 0 0,-32 23 26 0 0,-1 0 0 0 0,0-1 0 0 0,-1 0 0 0 0,-1-1 0 0 0,1 1 0 0 0,-2-2 0 0 0,0 1 0 0 0,-1-1 0 0 0,0 0 0 0 0,-1 0 0 0 0,0-1 1 0 0,-1 1-1 0 0,-1-1 0 0 0,0 0 0 0 0,-2 0 0 0 0,1 0 0 0 0,-2 0 0 0 0,0-10-26 0 0,-2 23-10 0 0,1 1 0 0 0,-1 0 0 0 0,0 0 0 0 0,0 0 0 0 0,0 0 1 0 0,0 0-1 0 0,0 0 0 0 0,0 0 0 0 0,0 0 0 0 0,0 1 0 0 0,0-1 0 0 0,0 1 0 0 0,0 0 0 0 0,-1 0 0 0 0,1-1 0 0 0,0 1 0 0 0,0 1 0 0 0,0-1 1 0 0,0 0-1 0 0,-1 0 0 0 0,1 1 0 0 0,0-1 0 0 0,0 1 0 0 0,0 0 0 0 0,0 0 0 0 0,0 0 0 0 0,0 0 0 0 0,0 0 0 0 0,0 0 0 0 0,1 0 1 0 0,-1 0-1 0 0,0 1 10 0 0,-2 1-12 0 0,-1-1 6 0 0,1 0 0 0 0,-1 1 0 0 0,1 0 0 0 0,-1 0 0 0 0,1 0 0 0 0,0 0 0 0 0,0 1 0 0 0,1-1 0 0 0,-1 1-1 0 0,1 0 1 0 0,0 0 0 0 0,0 0 0 0 0,0 1 0 0 0,0-1 0 0 0,1 1 0 0 0,0 0 0 0 0,0-1 0 0 0,0 1 0 0 0,0 0 0 0 0,1 0 0 0 0,-1 4 6 0 0,3-7 4 0 0,1 1-1 0 0,0-1 1 0 0,0 1 0 0 0,-1-1-1 0 0,1 0 1 0 0,0 0 0 0 0,1 0-1 0 0,-1 0 1 0 0,0 0 0 0 0,1-1 0 0 0,-1 1-1 0 0,1 0 1 0 0,-1-1 0 0 0,1 0-1 0 0,0 0 1 0 0,-1 0 0 0 0,1 0-1 0 0,0 0 1 0 0,0 0 0 0 0,0-1-1 0 0,0 0 1 0 0,0 1 0 0 0,2-1-4 0 0,0 1 12 0 0,39 5 28 0 0,-41-6-35 0 0,1-1 0 0 0,0 1 0 0 0,-1-1-1 0 0,1 1 1 0 0,0 0 0 0 0,-1 0 0 0 0,1 1-1 0 0,0-1 1 0 0,-1 1 0 0 0,1 0 0 0 0,-1 0-1 0 0,1 0 1 0 0,-1 0 0 0 0,1 1 0 0 0,-1-1-1 0 0,0 1 1 0 0,0 0 0 0 0,0 0 0 0 0,0 0-1 0 0,0 1 1 0 0,0-1 0 0 0,0 1 0 0 0,-1-1-1 0 0,1 1 1 0 0,-1 0 0 0 0,0 0 0 0 0,0 0-1 0 0,0 0 1 0 0,0 0 0 0 0,0 0 0 0 0,-1 1-1 0 0,0-1 1 0 0,1 1 0 0 0,-1-1 0 0 0,0 1-1 0 0,-1-1 1 0 0,1 1 0 0 0,-1 0 0 0 0,1 0-5 0 0,-25 113 42 0 0,22-58-1023 0 0,14-54-1813 0 0,-1-6-2172 0 0,-7 1-28 0 0,0 0-6813 0 0</inkml:trace>
  <inkml:trace contextRef="#ctx0" brushRef="#br0" timeOffset="37249.317">2549 1520 8362 0 0,'0'0'3342'0'0,"0"0"-1068"0"0,0 0-514 0 0,0 0-88 0 0,0 0-95 0 0,0 0-169 0 0,0 0-282 0 0,0 0-333 0 0,0 0-249 0 0,0 0-122 0 0,0 0-45 0 0,0 0-4 0 0,0 0 66 0 0,0 5 28 0 0,-17 127 2151 0 0,-18 375-1582 0 0,17-371-1189 0 0,18-135 49 0 0,0-1-58 0 0,0 0-62 0 0,0 0-88 0 0,0 0-173 0 0,0-23-3977 0 0,0 9 1777 0 0,0 4-1928 0 0,0 2-5448 0 0</inkml:trace>
  <inkml:trace contextRef="#ctx0" brushRef="#br0" timeOffset="37496.946">2266 2036 6097 0 0,'0'0'2377'0'0,"0"0"-561"0"0,0 0-339 0 0,0 0-108 0 0,0 0 79 0 0,0 0 77 0 0,0 0 16 0 0,0 0-54 0 0,0 0-234 0 0,0 0-198 0 0,0 0-147 0 0,0 0-123 0 0,0 0-97 0 0,22 5-39 0 0,71 17-68 0 0,15-16 659 0 0,101-25-322 0 0,-95 16-2931 0 0,-114 5 40 0 0,0-1 230 0 0,0 0-3787 0 0,0-1-6144 0 0</inkml:trace>
  <inkml:trace contextRef="#ctx0" brushRef="#br0" timeOffset="37931.972">2846 2109 5561 0 0,'0'0'3044'0'0,"0"0"-368"0"0,0 0-361 0 0,0 0-312 0 0,0 0-233 0 0,0 0-218 0 0,0 0-241 0 0,0 0-209 0 0,0 0-150 0 0,0 0-133 0 0,0 0-118 0 0,0 0-92 0 0,28-2-92 0 0,88-8-88 0 0,-52-8 556 0 0,-60 16-927 0 0,0 0 1 0 0,-1 0 0 0 0,1-1-1 0 0,0 0 1 0 0,-1 1 0 0 0,1-1-1 0 0,-1-1 1 0 0,0 1 0 0 0,0 0-1 0 0,0-1 1 0 0,0 0 0 0 0,-1 0-1 0 0,0 1 1 0 0,1-1 0 0 0,-1-1 0 0 0,-1 1-1 0 0,1 0 1 0 0,-1 0 0 0 0,1-1-1 0 0,-1 1 1 0 0,0-1 0 0 0,-1-2-59 0 0,-2 5-11 0 0,0 0 0 0 0,0 0 0 0 0,0 1 0 0 0,-1-1 0 0 0,1 0 0 0 0,0 1 0 0 0,-1 0 0 0 0,0-1 1 0 0,1 1-1 0 0,-1 0 0 0 0,0 0 0 0 0,0 0 0 0 0,1 1 0 0 0,-1-1 0 0 0,0 1 0 0 0,0 0 1 0 0,0-1-1 0 0,0 1 0 0 0,0 1 0 0 0,0-1 0 0 0,0 0 0 0 0,1 1 0 0 0,-3 0 11 0 0,-1-1-37 0 0,-7 2-13 0 0,0 1 1 0 0,0 1 0 0 0,0 0 0 0 0,1 0 0 0 0,0 1 0 0 0,-1 1 0 0 0,2 0 0 0 0,-1 1 0 0 0,1 0 0 0 0,0 0 0 0 0,0 1 0 0 0,1 1 0 0 0,0 0 0 0 0,0 2 49 0 0,-76 81-198 0 0,83-88 193 0 0,0 1 0 0 0,0 0 0 0 0,0-1 0 0 0,0 1 0 0 0,1 0 0 0 0,-1 1 0 0 0,1-1 0 0 0,1 0 0 0 0,-1 1 0 0 0,1-1 1 0 0,0 1-1 0 0,0-1 0 0 0,1 1 0 0 0,-1 0 0 0 0,1-1 0 0 0,1 1 0 0 0,-1-1 0 0 0,1 1 0 0 0,0 0 0 0 0,0-1 0 0 0,1 2 5 0 0,1-2 0 0 0,1-1-1 0 0,0 1 1 0 0,0-1-1 0 0,1 1 1 0 0,-1-1-1 0 0,1-1 1 0 0,0 1-1 0 0,0-1 1 0 0,0 1-1 0 0,1-2 1 0 0,-1 1-1 0 0,1 0 1 0 0,-1-1-1 0 0,1 0 1 0 0,0-1-1 0 0,0 1 0 0 0,0-1 1 0 0,0 0-1 0 0,0 0 1 0 0,0-1-1 0 0,0 0 1 0 0,2 0 0 0 0,9 2 27 0 0,0 0-81 0 0,1-1 0 0 0,-1-1 0 0 0,0-1 0 0 0,1 0 0 0 0,-1-1 0 0 0,0-1 0 0 0,0 0 0 0 0,0-2 0 0 0,4-1 54 0 0,90-38-3725 0 0,-71 19 585 0 0,3-1-6378 0 0,-29 19 1371 0 0</inkml:trace>
  <inkml:trace contextRef="#ctx0" brushRef="#br0" timeOffset="38396.977">3427 2014 5969 0 0,'0'0'2897'0'0,"0"0"-703"0"0,0 0-477 0 0,0 0-374 0 0,0 0-285 0 0,0 0-138 0 0,0 0-93 0 0,0 0-50 0 0,0 0-32 0 0,0 0-43 0 0,0 0-80 0 0,0 0-102 0 0,0 0-112 0 0,-21 15-127 0 0,-67 49-68 0 0,50-19 52 0 0,35-41-235 0 0,0-1 1 0 0,1 1-1 0 0,0-1 0 0 0,-1 1 1 0 0,1 0-1 0 0,1 0 0 0 0,-1 0 0 0 0,0 0 1 0 0,1 0-1 0 0,0 1 0 0 0,0-1 1 0 0,0 0-1 0 0,1 0 0 0 0,0 1 1 0 0,-1-1-1 0 0,1 1 0 0 0,1-1 1 0 0,-1 0-1 0 0,1 1 0 0 0,-1-1 1 0 0,1 0-1 0 0,1 0 0 0 0,-1 0 1 0 0,0 1-1 0 0,1-1 0 0 0,0-1 0 0 0,0 1 1 0 0,0 0-1 0 0,1 0 0 0 0,-1-1 1 0 0,1 1-1 0 0,0-1 0 0 0,0 0 1 0 0,0 0-1 0 0,0 0 0 0 0,0 0 1 0 0,1 0-1 0 0,-1-1 0 0 0,1 0 1 0 0,0 1-1 0 0,0-1 0 0 0,0-1 1 0 0,0 1-1 0 0,0-1 0 0 0,2 1-30 0 0,3-1 205 0 0,0-1 0 0 0,1 0 0 0 0,-1 0 0 0 0,0-1 0 0 0,0 0 0 0 0,0-1 0 0 0,0 0 0 0 0,0 0 0 0 0,0-1 0 0 0,0-1-1 0 0,-1 1 1 0 0,1-1 0 0 0,-1 0 0 0 0,0-1 0 0 0,0 0 0 0 0,-1-1 0 0 0,0 1 0 0 0,7-7-205 0 0,28-27 521 0 0,-1-1 0 0 0,-2-3 1 0 0,-2-1-1 0 0,14-23-521 0 0,-9 12 46 0 0,-34 47-51 0 0,-1-1 1 0 0,0 0-1 0 0,-1 0 1 0 0,0-1-1 0 0,-1 0 0 0 0,1 0 1 0 0,-2 0-1 0 0,0-1 1 0 0,0 0-1 0 0,0 1 0 0 0,-2-1 1 0 0,1 0-1 0 0,-1-1 0 0 0,-1 1 1 0 0,0 0-1 0 0,-1 0 1 0 0,0-1-1 0 0,-1 1 0 0 0,0 0 1 0 0,0-1-1 0 0,-1 1 0 0 0,-1 0 1 0 0,0 0-1 0 0,-1 1 1 0 0,0-1-1 0 0,0 1 0 0 0,-1-1 1 0 0,-4-5 4 0 0,6 11-4 0 0,-1 0 1 0 0,1 1 0 0 0,-1-1-1 0 0,0 1 1 0 0,0 0 0 0 0,-1 0 0 0 0,1 0-1 0 0,-1 1 1 0 0,0 0 0 0 0,0 0-1 0 0,0 0 1 0 0,0 0 0 0 0,0 1-1 0 0,-1 0 1 0 0,1 0 0 0 0,-1 0-1 0 0,0 1 1 0 0,1-1 0 0 0,-1 1-1 0 0,0 1 1 0 0,0-1 0 0 0,0 1-1 0 0,1 0 1 0 0,-1 1 0 0 0,0-1 0 0 0,0 1-1 0 0,-1 0 4 0 0,-3 2-8 0 0,-1-1 1 0 0,1 2-1 0 0,-1-1 0 0 0,1 2 0 0 0,0-1 1 0 0,0 1-1 0 0,1 1 0 0 0,-1 0 0 0 0,1 0 0 0 0,1 1 1 0 0,-1 0-1 0 0,1 0 0 0 0,-7 9 8 0 0,7-7 9 0 0,0 0-1 0 0,1 1 1 0 0,0 0 0 0 0,0 1-1 0 0,1-1 1 0 0,1 1 0 0 0,0 0-1 0 0,0 0 1 0 0,1 1-1 0 0,1-1 1 0 0,0 1 0 0 0,0 0-1 0 0,1 0 1 0 0,1 0 0 0 0,0 0-1 0 0,0 1 1 0 0,1-1 0 0 0,1 0-1 0 0,0 0 1 0 0,1 0 0 0 0,0 0-1 0 0,1 0 1 0 0,0 0 0 0 0,1-1-1 0 0,0 1 1 0 0,1-1-1 0 0,6 10-8 0 0,3 2 58 0 0,2-1-1 0 0,0 0 0 0 0,1-1 0 0 0,1-1 0 0 0,1-1 0 0 0,1 0 0 0 0,1-1 0 0 0,0-2 0 0 0,1 0 0 0 0,1-1 0 0 0,1-2 0 0 0,0 0 0 0 0,0-1 1 0 0,1-2-1 0 0,11 3-57 0 0,25-3-976 0 0,-50-13-3374 0 0,-2-3-4103 0 0,-7 2-4443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16508 0 0,'0'0'1617'0'0,"0"0"-603"0"0,0 0-246 0 0,0 0 107 0 0,0 0 96 0 0,0 0-35 0 0,0 0-211 0 0,0 0-323 0 0,0 0-230 0 0,0 0-114 0 0,0 0-42 0 0,-6 32-8 0 0,-21 97-32 0 0,27-84-168 0 0,9-34-1365 0 0,-6-11-2349 0 0,2 0-3352 0 0,-3 0-3875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626 372 1352 0 0,'0'0'1822'0'0,"0"0"-299"0"0,0 0-37 0 0,0 0 215 0 0,0 0 316 0 0,0 0 81 0 0,0 0-149 0 0,0 0-270 0 0,0 0-302 0 0,0 0-209 0 0,0 0-143 0 0,0-9-95 0 0,0-18-433 0 0,0 8 6057 0 0,9 141-5243 0 0,-8-5-896 0 0,3-28-288 0 0,-5-1 0 0 0,-3 1 0 0 0,-4-1-1 0 0,-4 0 1 0 0,-18 63-127 0 0,-4-63 142 0 0,25-98-3629 0 0,1-12-3971 0 0,8 14 177 0 0,0 0-4173 0 0</inkml:trace>
  <inkml:trace contextRef="#ctx0" brushRef="#br0" timeOffset="383.394">0 368 7826 0 0,'0'0'911'0'0,"0"0"-222"0"0,0 0 185 0 0,0 0 463 0 0,0 0 389 0 0,0 0 176 0 0,0 0-83 0 0,37-15-215 0 0,119-48-212 0 0,-35 33 854 0 0,-24 18-327 0 0,0 4 0 0 0,59 4-1919 0 0,-5-14 582 0 0,-106 11-492 0 0,-9 6-3740 0 0,-31 1 2634 0 0,10 0-2428 0 0,-5-4-4201 0 0,-4 1-3436 0 0</inkml:trace>
  <inkml:trace contextRef="#ctx0" brushRef="#br0" timeOffset="1003.081">1127 0 6177 0 0,'0'0'2569'0'0,"0"0"-639"0"0,0 0-293 0 0,0 0-94 0 0,0 0 7 0 0,0 0-27 0 0,0 0-217 0 0,0 0-282 0 0,0 0-232 0 0,0 0-115 0 0,0 0-44 0 0,0 0-53 0 0,-3 20-24 0 0,-16 140 835 0 0,4 595 1215 0 0,22-726-2582 0 0,18-51 674 0 0,-15 11-615 0 0,9-12-41 0 0,1 1-1 0 0,1 0 1 0 0,0 2 0 0 0,2 0 0 0 0,1 2 0 0 0,0 1 0 0 0,1 0 0 0 0,1 2 0 0 0,0 1 0 0 0,5-1-42 0 0,18 5-65 0 0,-41 51 134 0 0,-10 234 983 0 0,11-234-881 0 0,-9-41-164 0 0,0 0 14 0 0,0 0 18 0 0,0 0-38 0 0,0 0-12 0 0,0 0 10 0 0,0 0-12 0 0,0 0 17 0 0,0 0 6 0 0,0 0-14 0 0,6-26-3191 0 0,4 1-189 0 0,-6 16 163 0 0,0-1-3765 0 0,-2 3-4714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12043 0 0,'0'0'1429'0'0,"0"0"-395"0"0,0 0 61 0 0,0 0 228 0 0,0 0 84 0 0,0 0-156 0 0,0 0-369 0 0,0 0-338 0 0,0 0-161 0 0,0 0 27 0 0,0 0 60 0 0,0 0 21 0 0,-11 21 1744 0 0,10-19-2234 0 0,1-1 0 0 0,-1 1-1 0 0,0 0 1 0 0,1-1 0 0 0,-1 1-1 0 0,1 0 1 0 0,-1-1 0 0 0,1 1-1 0 0,0 0 1 0 0,0 0 0 0 0,0-1-1 0 0,0 1 1 0 0,0 0 0 0 0,0 0-1 0 0,0-1 1 0 0,1 1 0 0 0,-1 0-1 0 0,1-1 1 0 0,-1 1 0 0 0,1 0-1 0 0,0-1 1 0 0,-1 1 0 0 0,1 0-1 0 0,0-1 1 0 0,0 0 0 0 0,0 1-1 0 0,115 83 452 0 0,-114-81-378 0 0,0 0 1 0 0,0 0 0 0 0,-1 1-1 0 0,0-1 1 0 0,1 0 0 0 0,-2 1-1 0 0,1 0 1 0 0,0-1-1 0 0,-1 1 1 0 0,0-1 0 0 0,0 1-1 0 0,-1-1 1 0 0,1 1 0 0 0,-1-1-1 0 0,0 1 1 0 0,0-1-1 0 0,0 1 1 0 0,-1-1 0 0 0,1 0-1 0 0,-1 1 1 0 0,0-1 0 0 0,0 0-1 0 0,-1 0 1 0 0,1-1 0 0 0,-1 1-1 0 0,-2 2-74 0 0,-2 1 34 0 0,0 0 0 0 0,-1-1-1 0 0,0 0 1 0 0,0 0 0 0 0,0-1 0 0 0,-1 0 0 0 0,0 0-1 0 0,0-1 1 0 0,0 0 0 0 0,0-1 0 0 0,0 0-1 0 0,-1 0 1 0 0,0-1 0 0 0,1-1 0 0 0,-1 1-1 0 0,0-1 1 0 0,0-1 0 0 0,0 0 0 0 0,-2-1-34 0 0,5-15-2594 0 0,9 4-5116 0 0,3 7-4234 0 0</inkml:trace>
  <inkml:trace contextRef="#ctx0" brushRef="#br0" timeOffset="1670.297">307 37 0 0 0,'0'0'978'0'0,"0"0"481"0"0,0 0 96 0 0,0 0-47 0 0,0 0-71 0 0,0 0-200 0 0,0 0-201 0 0,0 0-125 0 0,0 0-112 0 0,0 0-15 0 0,-11-18 2597 0 0,-28 3 2516 0 0,-28 11-2715 0 0,57 4-2801 0 0,3 2 306 0 0,-1-1 1552 0 0,3 0-3637 0 0,1-1-3233 0 0,0 0-4387 0 0,4 0-3086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3689 0 0,'0'0'1936'0'0,"0"0"-1408"0"0,0 0-608 0 0,0 0-1024 0 0,0 0-768 0 0,0 0-1225 0 0</inkml:trace>
  <inkml:trace contextRef="#ctx0" brushRef="#br0" timeOffset="1065.311">69 0 6481 0 0,'0'0'2196'0'0,"0"0"-184"0"0,0 0-65 0 0,0 0-79 0 0,0 0-131 0 0,0 0-268 0 0,0 0-404 0 0,0 0-330 0 0,0 0-219 0 0,0 0-74 0 0,0 0 22 0 0,0 0 10 0 0,0 0-1 0 0,-7 2 5060 0 0,-24 10-5474 0 0,18-8-28 0 0,12-4-39 0 0,1 0 0 0 0,0 0-5 0 0,0 0-25 0 0,0 0-20 0 0,0 0-26 0 0,0 0-14 0 0,0 0-13 0 0,0 0-13 0 0,20-4-624 0 0,-5 1 148 0 0,-2 1-1648 0 0,-4 0-3628 0 0,-5-1-6075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0 0 0,'0'0'1032'0'0,"0"0"609"0"0,0 0 402 0 0,0 0 53 0 0,0 0-273 0 0,0 0-403 0 0,0 0-375 0 0,0 0-241 0 0,0 0-117 0 0,0 0-30 0 0,-1 0 1541 0 0,0 0 6513 0 0,41-37-7124 0 0,-33 30-1559 0 0,-1 0-1 0 0,1 1 0 0 0,1 0 1 0 0,-1 0-1 0 0,1 1 0 0 0,0 0 1 0 0,0 0-1 0 0,0 1 1 0 0,1 0-1 0 0,-1 1 0 0 0,1-1 1 0 0,0 2-1 0 0,0-1 0 0 0,0 1 1 0 0,1 1-1 0 0,-1-1 1 0 0,0 2-1 0 0,1-1 0 0 0,8 2-27 0 0,-14 1 18 0 0,-1 1 0 0 0,1-1-1 0 0,-1 1 1 0 0,0 0-1 0 0,0 0 1 0 0,0 0 0 0 0,0 1-1 0 0,0-1 1 0 0,-1 1-1 0 0,1 0 1 0 0,-1 0 0 0 0,0 0-1 0 0,0 0 1 0 0,-1 0-1 0 0,1 0 1 0 0,-1 0 0 0 0,0 0-1 0 0,0 1 1 0 0,0-1 0 0 0,-1 0-1 0 0,1 1 1 0 0,-1-1-1 0 0,0 0 1 0 0,-1 3-18 0 0,3 25 82 0 0,-1 0 0 0 0,-2 0 0 0 0,-2 0 0 0 0,-1 0 0 0 0,-1 0 0 0 0,-1-1-1 0 0,-4 7-81 0 0,0-4 27 0 0,-2-1 0 0 0,-2 1 0 0 0,-1-2-1 0 0,-1 0 1 0 0,-12 15-27 0 0,-13 2 152 0 0,42-71 317 0 0,16-19-468 0 0,1 1 0 0 0,2 0-1 0 0,1 2 1 0 0,3 1-1 0 0,1 0 1 0 0,1 2-1 0 0,2 1 1 0 0,2 1 0 0 0,29-25-1 0 0,-36 34-7 0 0,0 2 0 0 0,2 0 0 0 0,1 1 0 0 0,0 2 0 0 0,12-6 7 0 0,-28 92-45 0 0,-10 267 206 0 0,14-293-197 0 0,6-65 41 0 0,186-214 254 0 0,-169 197-243 0 0,2 1 1 0 0,1 2-1 0 0,3 2 0 0 0,18-11-16 0 0,-56 44 2 0 0,-5 2-3 0 0,0 1 0 0 0,0 0 0 0 0,0-1 1 0 0,0 1-1 0 0,0-1 0 0 0,1 1 0 0 0,-1 0 1 0 0,0-1-1 0 0,0 1 0 0 0,0-1 0 0 0,1 1 1 0 0,-1 0-1 0 0,0-1 0 0 0,1 1 0 0 0,-1 0 1 0 0,0 0-1 0 0,1-1 0 0 0,-1 1 0 0 0,0 0 1 0 0,1 0-1 0 0,-1-1 0 0 0,0 1 0 0 0,1 0 0 0 0,-1 0 1 0 0,1 0-1 0 0,-1 0 0 0 0,1 0 0 0 0,-1-1 1 0 0,0 1-1 0 0,1 0 0 0 0,-1 0 0 0 0,1 0 1 0 0,-1 0-1 0 0,1 0 0 0 0,-1 0 0 0 0,0 1 1 0 0,1-1-1 0 0,-1 0 0 0 0,1 0 0 0 0,-1 0 1 0 0,1 0-1 0 0,-1 0 0 0 0,0 1 0 0 0,1-1 1 0 0,-1 0-1 0 0,0 0 0 0 0,1 0 0 0 0,-1 1 0 0 0,0-1 1 0 0,1 0-1 0 0,-1 1 0 0 0,0-1 0 0 0,1 0 1 0 0,-1 1-1 0 0,0-1 0 0 0,0 0 0 0 0,1 1 1 0 0,-1-1-1 0 0,0 1 0 0 0,0-1 0 0 0,0 0 1 0 0,0 1-1 0 0,0-1 0 0 0,0 1 0 0 0,1-1 1 0 0,-38 309 694 0 0,37-295-699 0 0,-1-3 15 0 0,1-1 0 0 0,0 0-1 0 0,1 1 1 0 0,0-1 0 0 0,0 0 0 0 0,1 0 0 0 0,1 0 0 0 0,0 0 0 0 0,3 8-10 0 0,-6-17-13 0 0,22-16-2044 0 0,-2-2-84 0 0,-5 4-4746 0 0,-5 6-5155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28 276 0 0 0,'0'0'473'0'0,"0"0"1272"0"0,0 0 518 0 0,0 0 73 0 0,0 0-184 0 0,0 0-255 0 0,0 0-262 0 0,0 0-185 0 0,0 0-119 0 0,0 0-68 0 0,32 3-58 0 0,98 6-38 0 0,-66-17 977 0 0,-56 5-1911 0 0,0 0 1 0 0,-1-1 0 0 0,0 0-1 0 0,0 0 1 0 0,0-1 0 0 0,0 1-1 0 0,0-2 1 0 0,-1 1 0 0 0,0-1-1 0 0,0 0 1 0 0,-1 0 0 0 0,1 0-1 0 0,-1-1 1 0 0,-1 0 0 0 0,1 0 0 0 0,-1 0-1 0 0,0 0 1 0 0,-1-1 0 0 0,0 0-1 0 0,0 1 1 0 0,-1-1 0 0 0,0 0-1 0 0,0-1 1 0 0,-1 1 0 0 0,0 0-1 0 0,0-8-233 0 0,-1 12 23 0 0,1 0-1 0 0,-1 0 0 0 0,-1 0 0 0 0,1 1 0 0 0,0-1 1 0 0,-1 0-1 0 0,0 1 0 0 0,0-1 0 0 0,0 0 0 0 0,0 1 0 0 0,-1-1 1 0 0,1 1-1 0 0,-1-1 0 0 0,0 1 0 0 0,0 0 0 0 0,0 0 1 0 0,-1 0-1 0 0,1 0 0 0 0,-1 0 0 0 0,1 1 0 0 0,-1-1 0 0 0,0 1 1 0 0,0-1-1 0 0,0 1 0 0 0,0 0 0 0 0,-1 0 0 0 0,1 1 1 0 0,0-1-1 0 0,-1 1 0 0 0,0-1-22 0 0,-2 0-5 0 0,0 0 0 0 0,-1 0 1 0 0,1 1-1 0 0,-1-1 0 0 0,0 1 1 0 0,1 1-1 0 0,-1 0 0 0 0,0 0 0 0 0,1 0 1 0 0,-1 0-1 0 0,0 1 0 0 0,1 0 0 0 0,-1 1 1 0 0,1-1-1 0 0,-1 1 0 0 0,1 1 0 0 0,0-1 1 0 0,0 1-1 0 0,0 0 0 0 0,0 0 0 0 0,0 1 1 0 0,1 0-1 0 0,0 0 5 0 0,-11 8-17 0 0,1 0 1 0 0,0 1-1 0 0,2 1 0 0 0,-1 0 1 0 0,2 1-1 0 0,0 0 1 0 0,-5 8 16 0 0,11-16-3 0 0,0 1 0 0 0,0 0 1 0 0,1 1-1 0 0,0-1 0 0 0,0 1 1 0 0,1 0-1 0 0,0 0 1 0 0,1 1-1 0 0,0-1 0 0 0,0 1 1 0 0,1-1-1 0 0,0 1 1 0 0,1 0-1 0 0,0 0 0 0 0,0 0 1 0 0,1 0-1 0 0,1 0 0 0 0,-1 0 1 0 0,2 0-1 0 0,-1 0 1 0 0,2-1-1 0 0,-1 1 0 0 0,1-1 1 0 0,0 1-1 0 0,1-1 1 0 0,2 3 2 0 0,0-5-1 0 0,1 0 0 0 0,-1-1 0 0 0,2 1 1 0 0,-1-1-1 0 0,1-1 0 0 0,0 1 1 0 0,0-1-1 0 0,0-1 0 0 0,1 1 1 0 0,0-2-1 0 0,0 1 0 0 0,0-1 0 0 0,0 0 1 0 0,0-1-1 0 0,1 0 0 0 0,-1-1 1 0 0,1 0-1 0 0,-1 0 0 0 0,1-1 1 0 0,-1 0-1 0 0,8-2 1 0 0,101-12-199 0 0,11-40-2264 0 0,-88 32-1556 0 0,-2-1-4071 0 0,-22 11-3593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7338 0 0,'0'0'2721'0'0,"0"0"-627"0"0,0 0-101 0 0,0 0 122 0 0,0 0-44 0 0,0 0-277 0 0,0 0-423 0 0,0 0-349 0 0,0 0-185 0 0,0 0-67 0 0,0 0-28 0 0,0 0-129 0 0,0 0-156 0 0,-4-2-133 0 0,0 1-271 0 0,1 0 1 0 0,-1 1-1 0 0,0-1 1 0 0,1 1-1 0 0,-1 0 1 0 0,0 0-1 0 0,0 0 1 0 0,1 1 0 0 0,-1-1-1 0 0,0 1 1 0 0,1 0-1 0 0,-1 0 1 0 0,1 0-1 0 0,-1 0 1 0 0,1 1-1 0 0,0 0 1 0 0,-1-1 0 0 0,1 1-1 0 0,-1 1-53 0 0,-11 5 31 0 0,0 1 0 0 0,1 1 0 0 0,0 0 0 0 0,0 1 0 0 0,1 0 0 0 0,1 1-1 0 0,0 0 1 0 0,0 1 0 0 0,1 1 0 0 0,1 0 0 0 0,0 0 0 0 0,1 1 0 0 0,1 0 0 0 0,0 1 0 0 0,1-1-1 0 0,1 2 1 0 0,0-1 0 0 0,-1 9-31 0 0,5-21 0 0 0,1-1 0 0 0,-1 0 0 0 0,1 1 0 0 0,0-1-1 0 0,0 1 1 0 0,0-1 0 0 0,1 1 0 0 0,-1 0 0 0 0,1-1 0 0 0,0 1 0 0 0,0-1-1 0 0,0 1 1 0 0,0 0 0 0 0,1-1 0 0 0,-1 1 0 0 0,1-1 0 0 0,0 1-1 0 0,0-1 1 0 0,0 1 0 0 0,1-1 0 0 0,-1 0 0 0 0,1 1 0 0 0,0-1-1 0 0,0 0 1 0 0,0 0 0 0 0,0 0 0 0 0,0-1 0 0 0,1 1 0 0 0,0 0 0 0 0,-1-1-1 0 0,1 0 1 0 0,0 1 0 0 0,0-1 0 0 0,0 0 0 0 0,0-1 0 0 0,0 1-1 0 0,1 0 1 0 0,-1-1 0 0 0,0 0 0 0 0,1 0 0 0 0,-1 0 0 0 0,1 0 0 0 0,9-3 54 0 0,-1-1 1 0 0,0-1 0 0 0,0 0 0 0 0,0 0-1 0 0,-1-1 1 0 0,0-1 0 0 0,0 1 0 0 0,0-2-1 0 0,0 0 1 0 0,-1 0 0 0 0,0-1-1 0 0,-1 0 1 0 0,0-1 0 0 0,0 0 0 0 0,-1 0-1 0 0,3-5-54 0 0,15-11 50 0 0,103-140 182 0 0,-112 250-1011 0 0,7-21-1342 0 0,1-24-3170 0 0,-19-31 70 0 0,-2-2-6192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8514 0 0,'0'0'2032'0'0,"0"0"-249"0"0,0 0-46 0 0,0 0-66 0 0,0 0-202 0 0,0 0-303 0 0,0 0-321 0 0,0 0-224 0 0,0 0-24 0 0,0 0 65 0 0,0 0 26 0 0,0 0-18 0 0,0 0-41 0 0,9-20-85 0 0,43-97 356 0 0,32-10 971 0 0,-82 170-1975 0 0,-2-29 103 0 0,0-1 1 0 0,1 1 0 0 0,0-1-1 0 0,1 0 1 0 0,1 1-1 0 0,0-1 1 0 0,0 0-1 0 0,4 7 1 0 0,-4-15 3 0 0,-1 0 1 0 0,1-1-1 0 0,-1 1 0 0 0,2-1 0 0 0,-1 0 1 0 0,0 0-1 0 0,1 0 0 0 0,-1 0 1 0 0,1-1-1 0 0,0 1 0 0 0,0-1 0 0 0,1 0 1 0 0,-1 0-1 0 0,1-1 0 0 0,2 2-3 0 0,-2-1 86 0 0,1-1 0 0 0,0 0-1 0 0,0 0 1 0 0,0 0-1 0 0,-1-1 1 0 0,2 0 0 0 0,-1 0-1 0 0,0 0 1 0 0,0-1 0 0 0,0 0-1 0 0,0 0 1 0 0,0-1 0 0 0,0 0-1 0 0,0 0 1 0 0,0 0 0 0 0,0 0-1 0 0,0-1 1 0 0,0 0-1 0 0,0-1 1 0 0,-1 1 0 0 0,1-1-1 0 0,-1 0 1 0 0,0 0 0 0 0,0-1-1 0 0,0 1 1 0 0,0-1 0 0 0,-1 0-1 0 0,2-2-85 0 0,7-7 148 0 0,-2-1 0 0 0,0 0 0 0 0,0-1 0 0 0,-1 0 0 0 0,-1 0 0 0 0,0-1 0 0 0,-2 0 0 0 0,4-9-148 0 0,42-75-1477 0 0,-37 87-1829 0 0,-4 8-7294 0 0,-6 4-2003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11362 0 0,'0'0'2326'0'0,"0"0"-316"0"0,0 0-39 0 0,0 0-85 0 0,0 0-238 0 0,0 0-340 0 0,0 0-369 0 0,0 0-223 0 0,0 0-79 0 0,0 0 36 0 0,0 0-18 0 0,0 0-126 0 0,0 0-130 0 0,-5 2-180 0 0,-98 61 161 0 0,103-62-381 0 0,0 1-1 0 0,0-1 1 0 0,0 0-1 0 0,0 1 1 0 0,0-1-1 0 0,0 0 1 0 0,0 1 0 0 0,0-1-1 0 0,0 0 1 0 0,1 1-1 0 0,-1-1 1 0 0,1 0 0 0 0,-1 0-1 0 0,1 0 1 0 0,-1 1-1 0 0,1-1 1 0 0,0 0 0 0 0,0 0-1 0 0,-1 0 1 0 0,1 0-1 0 0,0 0 1 0 0,0 0 0 0 0,0 0-1 0 0,0 0 1 0 0,0-1-1 0 0,0 1 1 0 0,0 0 0 0 0,1 0-1 0 0,-1-1 1 0 0,0 1-1 0 0,0-1 1 0 0,0 1 0 0 0,1-1-1 0 0,-1 0 1 0 0,0 1-1 0 0,1-1 1 0 0,-1 0 0 0 0,0 0-1 0 0,1 0 2 0 0,1 2-1 0 0,58 20 14 0 0,-54-21 6 0 0,1 1 0 0 0,-1 0 0 0 0,1 0 0 0 0,-1 1 0 0 0,1 0 0 0 0,-1 0 1 0 0,0 0-1 0 0,-1 1 0 0 0,1 0 0 0 0,-1 1 0 0 0,1 0 0 0 0,-1 0 0 0 0,-1 0 0 0 0,1 0 0 0 0,-1 1 0 0 0,0 0 0 0 0,0 0 0 0 0,0 1 0 0 0,-1-1 0 0 0,0 1 0 0 0,1 3-19 0 0,-2-1 17 0 0,-1-1 0 0 0,0 1 0 0 0,0 0-1 0 0,-1 0 1 0 0,0 0 0 0 0,-1 0-1 0 0,0 0 1 0 0,0 0 0 0 0,-1 0 0 0 0,0 0-1 0 0,-1-1 1 0 0,0 1 0 0 0,0 0 0 0 0,-1-1-1 0 0,0 1 1 0 0,0-1 0 0 0,-1 0 0 0 0,0 0-1 0 0,0 0 1 0 0,-1 0 0 0 0,0-1-1 0 0,-1 0 1 0 0,0 0 0 0 0,0-1 0 0 0,0 1-1 0 0,0-1 1 0 0,-1 0 0 0 0,0-1 0 0 0,-1 0-1 0 0,1 0 1 0 0,-1 0 0 0 0,0-1 0 0 0,0 0-1 0 0,0-1 1 0 0,-1 0 0 0 0,1 0-1 0 0,-1-1 1 0 0,0 0 0 0 0,0 0 0 0 0,0-1-1 0 0,1 0 1 0 0,-2-1-17 0 0,-9-11-2582 0 0,15 4-981 0 0,1-1-3713 0 0,0 1-5580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7106 0 0,'0'0'3980'0'0,"0"0"-1875"0"0,0 0-868 0 0,0 0-179 0 0,0 0 46 0 0,0 0 115 0 0,0 0-24 0 0,0 0-215 0 0,0 0-278 0 0,0 0-182 0 0,0 0-48 0 0,0 0 48 0 0,0-3 3288 0 0,14 297-429 0 0,-8-47-2784 0 0,-15 65-595 0 0,3-271-66 0 0,6-41-20 0 0,0 0-21 0 0,0 0-25 0 0,0 0-24 0 0,0 0-73 0 0,-2-22-2373 0 0,-9-14-3497 0 0,9 29 2992 0 0,-1-5-8592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12547 0 0,'0'0'1767'0'0,"0"0"-538"0"0,0 0-39 0 0,0 0 226 0 0,0 0 117 0 0,0 0-29 0 0,0 0-184 0 0,35-8-242 0 0,111-28-229 0 0,205-37 856 0 0,-305 68-1915 0 0,55-12 60 0 0,-43-9-3946 0 0,-45 14-1945 0 0,-11 10 2549 0 0,3-3-7849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7282 0 0,'0'0'4159'0'0,"0"0"-1945"0"0,0 0-778 0 0,0 0 53 0 0,0 0 200 0 0,0 0 58 0 0,0 0-256 0 0,0 0-362 0 0,0 0-284 0 0,0 0-135 0 0,-4 38-64 0 0,-17 123-80 0 0,-1-17 412 0 0,-3 94-13 0 0,27-58-626 0 0,34-88-207 0 0,-32-89-114 0 0,0-1 1 0 0,0 0 0 0 0,0-1 0 0 0,0 1 0 0 0,1-1 0 0 0,-1 0 0 0 0,0 0 0 0 0,1 0 0 0 0,-1 0-1 0 0,1-1 1 0 0,-1 0 0 0 0,1 0 0 0 0,-1 0 0 0 0,0 0 0 0 0,1-1 0 0 0,-1 0 0 0 0,1 0 0 0 0,-1 0-1 0 0,0 0 1 0 0,0-1 0 0 0,1 0 0 0 0,-1 1 0 0 0,0-1 0 0 0,-1-1 0 0 0,1 1 0 0 0,0-1 0 0 0,-1 1-1 0 0,1-1 1 0 0,-1 0 0 0 0,0 0 0 0 0,2-3-19 0 0,192-125 419 0 0,-195 131-416 0 0,0-1 0 0 0,0 1-1 0 0,-1 0 1 0 0,1 0 0 0 0,0 0 0 0 0,0 1 0 0 0,-1-1 0 0 0,1 0 0 0 0,0 1-1 0 0,0-1 1 0 0,-1 1 0 0 0,1-1 0 0 0,0 1 0 0 0,-1 0 0 0 0,1 0 0 0 0,-1 0 0 0 0,1 0-1 0 0,-1 0 1 0 0,0 0 0 0 0,1 0 0 0 0,-1 0 0 0 0,0 0 0 0 0,0 1 0 0 0,1-1-1 0 0,-1 1 1 0 0,0-1 0 0 0,0 0 0 0 0,-1 1 0 0 0,1 0 0 0 0,0-1 0 0 0,0 1 0 0 0,-1 0-1 0 0,1-1 1 0 0,-1 1 0 0 0,0 0 0 0 0,1-1 0 0 0,-1 1 0 0 0,0 0 0 0 0,0 0-1 0 0,0 0 1 0 0,0-1 0 0 0,0 1 0 0 0,-1 0 0 0 0,1 0 0 0 0,0-1 0 0 0,-1 1-1 0 0,1 0 1 0 0,-1-1 0 0 0,0 1 0 0 0,0 1-3 0 0,2 17 18 0 0,1-8-22 0 0,-1-5-29 0 0,-1-1-1 0 0,1 1 0 0 0,1-1 0 0 0,-1 0 0 0 0,1 1 0 0 0,0-1 0 0 0,0 0 0 0 0,1 0 1 0 0,0 0-1 0 0,0-1 0 0 0,0 1 0 0 0,1-1 0 0 0,2 3 34 0 0,36-5-3490 0 0,-17-13-7263 0 0,-18 7-1350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240 586 13475 0 0,'0'0'2462'0'0,"0"0"-436"0"0,0 0-301 0 0,0 0-240 0 0,0 0-301 0 0,0 0-245 0 0,0 0-190 0 0,0 0-182 0 0,0 0-150 0 0,0 0-103 0 0,0 0-88 0 0,0 0-68 0 0,-33 28-47 0 0,-103 88-45 0 0,78-51-22 0 0,56-62-48 0 0,1-1-1 0 0,-1 1 1 0 0,1-1-1 0 0,0 1 0 0 0,0-1 1 0 0,0 1-1 0 0,0 0 1 0 0,0 0-1 0 0,1-1 1 0 0,-1 1-1 0 0,1 0 1 0 0,0 0-1 0 0,0 0 0 0 0,0 0 1 0 0,0 0-1 0 0,0-1 1 0 0,0 1-1 0 0,1 0 1 0 0,0 0-1 0 0,-1 0 1 0 0,1-1-1 0 0,0 1 0 0 0,1 0 1 0 0,-1-1-1 0 0,0 1 1 0 0,1-1-1 0 0,-1 1 1 0 0,1-1-1 0 0,1 2 5 0 0,6-2 23 0 0,-1-1 1 0 0,1 0-1 0 0,0-1 0 0 0,0 0 0 0 0,-1 0 1 0 0,1-1-1 0 0,0 0 0 0 0,0 0 0 0 0,-1-1 1 0 0,1 0-1 0 0,-1 0 0 0 0,1-1 0 0 0,-1 0 1 0 0,0-1-1 0 0,0 0 0 0 0,-1 0 0 0 0,1-1 1 0 0,5-4-24 0 0,15-6 17 0 0,90-55 86 0 0,-110 64-115 0 0,-6 5 5 0 0,-1-1 0 0 0,1 1 0 0 0,0-1 0 0 0,0 1 0 0 0,0 0 0 0 0,0-1 0 0 0,0 1 0 0 0,0 0 0 0 0,0 0 0 0 0,0 0 0 0 0,0 1 0 0 0,1-1 1 0 0,-1 1-1 0 0,0-1 0 0 0,0 1 0 0 0,1 0 0 0 0,-1-1 0 0 0,0 1 0 0 0,1 0 0 0 0,-1 1 0 0 0,0-1 0 0 0,0 0 0 0 0,1 1 0 0 0,0-1 7 0 0,3 47-36 0 0,-6-41 32 0 0,0-1 0 0 0,1 1-1 0 0,-1-1 1 0 0,1 1 0 0 0,0-1-1 0 0,1 0 1 0 0,-1 1-1 0 0,1-1 1 0 0,0 0 0 0 0,0 0-1 0 0,1 0 1 0 0,-1 0 0 0 0,1-1-1 0 0,0 1 1 0 0,1-1 0 0 0,-1 1-1 0 0,1-1 1 0 0,-1 0 0 0 0,1 0-1 0 0,1-1 1 0 0,-1 1 0 0 0,0-1-1 0 0,1 0 1 0 0,0 0 0 0 0,0-1-1 0 0,0 1 1 0 0,0-1 0 0 0,0 0-1 0 0,0 0 1 0 0,0-1 0 0 0,3 1 4 0 0,5-2 25 0 0,0-1 0 0 0,0 0 0 0 0,0-1 0 0 0,0 0 0 0 0,0-1 0 0 0,-1 0 1 0 0,1-1-1 0 0,-1-1 0 0 0,0 0 0 0 0,0 0 0 0 0,-1-1 0 0 0,1-1 0 0 0,-1 0 1 0 0,-1-1-1 0 0,1 0 0 0 0,-1 0 0 0 0,-1-1 0 0 0,1 0 0 0 0,-2-1 0 0 0,1 0 1 0 0,3-6-26 0 0,-11 15 5 0 0,28-32 94 0 0,-2-1-1 0 0,-1-1 1 0 0,-2-1-1 0 0,-1-2 1 0 0,-2 0-1 0 0,-2-1 1 0 0,-1-1-1 0 0,-2-1 1 0 0,-2 0-1 0 0,-2-1 1 0 0,-1-1-1 0 0,-3 0 1 0 0,-1 0-1 0 0,-2 0 1 0 0,-2-1-1 0 0,-2-13-98 0 0,0 54 11 0 0,-1 0-1 0 0,1 0 1 0 0,-1 0-1 0 0,1 0 1 0 0,-1 0-1 0 0,0-1 1 0 0,0 1-1 0 0,0 0 1 0 0,0 0 0 0 0,-1 0-1 0 0,1 0 1 0 0,-1 0-1 0 0,0 0 1 0 0,0 0-1 0 0,0 1 1 0 0,0-1-1 0 0,-1 0 1 0 0,1 0-1 0 0,-1 1 1 0 0,1-1-1 0 0,-1 1 1 0 0,0-1-1 0 0,0 1 1 0 0,0 0-1 0 0,0 0 1 0 0,-1-1-1 0 0,1 2 1 0 0,-1-1-1 0 0,1 0 1 0 0,-1 0-1 0 0,1 1 1 0 0,-1 0-1 0 0,0-1 1 0 0,0 1-1 0 0,-2 0-10 0 0,2 2-3 0 0,0 1 0 0 0,0 0 0 0 0,0 0 0 0 0,0 0 0 0 0,0 0 0 0 0,0 1 0 0 0,0-1 0 0 0,1 1 0 0 0,0 0-1 0 0,-1 0 1 0 0,1 0 0 0 0,0 0 0 0 0,0 0 0 0 0,1 0 0 0 0,-1 0 0 0 0,0 1 0 0 0,1-1 0 0 0,0 0 0 0 0,0 1 0 0 0,0-1-1 0 0,0 2 4 0 0,-2 3 4 0 0,-10 37 30 0 0,1 1-1 0 0,2-1 1 0 0,3 2 0 0 0,1-1-1 0 0,2 1 1 0 0,3 0 0 0 0,1 0-1 0 0,4 13-33 0 0,0-21 82 0 0,2 1-1 0 0,1-1 0 0 0,2 0 0 0 0,2 0 0 0 0,1-2 0 0 0,2 1 1 0 0,9 14-82 0 0,42 48 101 0 0,-65-100-116 0 0,1 0 1 0 0,-1 0-1 0 0,1 0 0 0 0,-1 1 1 0 0,1-1-1 0 0,-1 0 1 0 0,1-1-1 0 0,-1 1 0 0 0,1 0 1 0 0,-1 0-1 0 0,1 0 0 0 0,-1 0 1 0 0,1 0-1 0 0,-1 0 0 0 0,1-1 1 0 0,-1 1-1 0 0,1 0 1 0 0,-1 0-1 0 0,1-1 0 0 0,-1 1 1 0 0,0 0-1 0 0,1-1 0 0 0,-1 1 1 0 0,0 0-1 0 0,1-1 1 0 0,-1 1-1 0 0,0 0 0 0 0,1-1 1 0 0,-1 1-1 0 0,0-1 0 0 0,0 1 1 0 0,1-1-1 0 0,-1 1 1 0 0,0-1-1 0 0,0 1 0 0 0,0-1 1 0 0,0 1-1 0 0,1-1 0 0 0,-1 1 1 0 0,0-1-1 0 0,0 1 0 0 0,0-1 1 0 0,0 1-1 0 0,0-1 1 0 0,-1 1-1 0 0,1-1 0 0 0,0 1 1 0 0,0-1-1 0 0,0 1 0 0 0,0-1 1 0 0,0 1-1 0 0,-1-1 1 0 0,1 1-1 0 0,0-1 0 0 0,-1 1 1 0 0,1 0-1 0 0,0-1 0 0 0,0 1 1 0 0,-1-1-1 0 0,1 1 0 0 0,-1 0 1 0 0,1-1-1 0 0,0 1 1 0 0,-1 0-1 0 0,1 0 0 0 0,-1-1 1 0 0,1 1 14 0 0,-20-46-2660 0 0,4 16-5677 0 0,8 18-3678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18596 0 0,'0'0'992'0'0,"0"0"-210"0"0,0 0 167 0 0,0 0 242 0 0,0 0 9 0 0,35-2-99 0 0,110-2-208 0 0,225-12 726 0 0,-325 14-2091 0 0,-3 0-5665 0 0,-27 2-6079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8426 0 0,'0'0'2408'0'0,"0"0"-327"0"0,0 0-133 0 0,0 0-122 0 0,0 0-210 0 0,0 0-290 0 0,0 0-305 0 0,0 0-243 0 0,0 0-173 0 0,0 0-67 0 0,0 0-17 0 0,0 0-29 0 0,0 0-21 0 0,2-6 318 0 0,-1 5 2083 0 0,-38 101-1800 0 0,18-61-985 0 0,13-26-72 0 0,1-1 0 0 0,1 1 0 0 0,0 0 0 0 0,1 0 0 0 0,0 0 0 0 0,1 0 0 0 0,0 0 0 0 0,1 1 0 0 0,1 5-15 0 0,1-15 33 0 0,0-1 1 0 0,1 1 0 0 0,-1-1 0 0 0,1 0-1 0 0,0 1 1 0 0,0-1 0 0 0,0 0 0 0 0,0 0 0 0 0,1 0-1 0 0,-1 0 1 0 0,1-1 0 0 0,0 1 0 0 0,-1-1 0 0 0,1 1-1 0 0,0-1 1 0 0,1 0 0 0 0,-1 0 0 0 0,0-1-1 0 0,1 1 1 0 0,-1 0 0 0 0,1-1 0 0 0,-1 0 0 0 0,1 0-1 0 0,0 0 1 0 0,-1-1 0 0 0,1 1 0 0 0,0-1 0 0 0,0 1-1 0 0,-1-1 1 0 0,1-1 0 0 0,0 1 0 0 0,0 0-1 0 0,-1-1 1 0 0,1 0 0 0 0,0 0 0 0 0,-1 0 0 0 0,2-1-34 0 0,14 2 170 0 0,47-22 157 0 0,-66 22-370 0 0,0 0-18 0 0,-24-22-6102 0 0,11 19-160 0 0,8 2-5741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10402 0 0,'0'0'2719'0'0,"0"0"-489"0"0,0 0-275 0 0,0 0-156 0 0,0 0-249 0 0,0 0-211 0 0,0 0-237 0 0,0 0-217 0 0,0 0-153 0 0,0 0-125 0 0,0 0-127 0 0,0 0-114 0 0,-7-2-66 0 0,-19-7-60 0 0,-8 32 496 0 0,22-5-505 0 0,22-22 439 0 0,47-32 73 0 0,-131 93-316 0 0,106-53-4859 0 0,-16-3 577 0 0,-5-1-3395 0 0,-4 0-5286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8890 0 0,'0'0'2788'0'0,"0"0"-711"0"0,0 0-278 0 0,0 0-92 0 0,0 0-175 0 0,0 0-251 0 0,0 0-289 0 0,0 0-240 0 0,0 0-125 0 0,0 0-54 0 0,0 0-21 0 0,0 0-1 0 0,0 0 53 0 0,5 2 48 0 0,69 14 2056 0 0,92-8-804 0 0,40-27-1272 0 0,-151 12-960 0 0,-55 7 161 0 0,0 0-49 0 0,0 0-53 0 0,0 0-83 0 0,-12 3-1404 0 0,-12 11-742 0 0,7-4-900 0 0,4-4-2018 0 0,6-2-5924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9314 0 0,'0'0'3249'0'0,"0"0"-951"0"0,0 0-447 0 0,0 0-95 0 0,0 0-136 0 0,0 0-215 0 0,0 0-289 0 0,0 0-319 0 0,0 0-195 0 0,0 0-90 0 0,0 0-29 0 0,0 0 29 0 0,0 0 63 0 0,3 2 27 0 0,12 2-263 0 0,0 0 0 0 0,1-1 0 0 0,-1-1-1 0 0,1 0 1 0 0,0-1 0 0 0,-1-1-1 0 0,1 0 1 0 0,0-1 0 0 0,-1-1 0 0 0,1 0-1 0 0,3-2-338 0 0,36-2 287 0 0,90 3-281 0 0,-114 8-840 0 0,-22 0-2504 0 0,-8-4-1742 0 0,-1-1-7409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302 646,'-21'4,"0"2,0 0,1 2,-1 0,2 1,-1 1,1 1,1 0,0 2,0 0,2 1,-1 0,2 2,-3 3,16-16,0 0,-1 1,1-1,1 1,-1-1,0 1,1 0,0 0,0-1,0 1,0 0,1 0,-1 0,1 0,0 0,0 0,1 0,-1 0,1 0,0 0,0 0,0-1,0 1,1 0,-1-1,1 1,0-1,0 1,1-1,-1 0,1 0,-1 0,1 0,0 0,3 2,1 1,-1-1,1-1,0 1,1-1,-1 0,1-1,-1 0,1 0,0 0,0-1,0-1,1 1,-1-1,0-1,0 1,3-2,0 0,0-1,0 0,0-1,-1 0,0 0,1-1,-1-1,0 0,-1 0,1-1,-1 0,-1 0,1-1,-1-1,0 1,0-1,-1 0,0-1,3-6,9-12,-2-1,-1-1,-1 0,-2-1,-1-1,2-11,4-16,-3-2,-2 0,-4 0,-1-1,-4 0,-2-1,-4-32,-24-5,25 96,0 1,0 0,0-1,0 1,-1 0,1 0,-1 0,1 0,-1 0,0 0,1 1,-1-1,0 0,0 1,0 0,-1-1,1 1,0 0,0 0,-1 0,1 0,0 1,-1-1,1 0,-1 1,1 0,-1 0,1 0,-1 0,1 0,-1 0,1 1,-1-1,1 1,-1-1,1 1,0 0,-2 1,-7 6,0 0,0 1,1 1,0 0,1 0,0 1,1 0,0 1,0-1,2 2,-1-1,-3 11,-1 2,0 1,2 0,0 1,2 0,1 0,2 1,0 0,2 0,1-1,1 1,1 0,4 14,0-23,0-1,2 0,0 0,1-1,1 0,0 0,2-1,-1 0,14 14,-5-6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323 520 0 0 0,'0'0'2095'0'0,"0"0"611"0"0,0 0 169 0 0,0 0-117 0 0,0 0-381 0 0,0 0-446 0 0,0 0-344 0 0,0 0-278 0 0,0 0-147 0 0,0 0-78 0 0,0 0-57 0 0,0 0-73 0 0,-1-5-79 0 0,1 4-805 0 0,-1 0 0 0 0,1-1 0 0 0,-1 1 0 0 0,1 0 0 0 0,-1 0 0 0 0,1-1 0 0 0,-1 1 0 0 0,0 0 1 0 0,0 0-1 0 0,0 0 0 0 0,0 0 0 0 0,0 0 0 0 0,0 0 0 0 0,0 0 0 0 0,0 0 0 0 0,0 1 1 0 0,0-1-1 0 0,0 0 0 0 0,0 0 0 0 0,-1 1 0 0 0,1-1 0 0 0,0 1 0 0 0,-1-1 0 0 0,1 1 1 0 0,0 0-1 0 0,-1 0 0 0 0,1-1 0 0 0,0 1 0 0 0,-1 0 0 0 0,1 0 0 0 0,0 0 0 0 0,-1 0 1 0 0,1 1-1 0 0,-1-1 0 0 0,1 0 0 0 0,0 0 0 0 0,-1 1 0 0 0,0 0-70 0 0,-178 35 1462 0 0,82-10-493 0 0,423-84-677 0 0,-284 57-324 0 0,-40 1 82 0 0,-16 2 198 0 0,-17 8-136 0 0,3 0-89 0 0,-1-1 1 0 0,0-1-1 0 0,-1-2 0 0 0,1-1 0 0 0,-31 1-23 0 0,61-6-80 0 0,4-8-418 0 0,83-35-3200 0 0,-62 32-1093 0 0,-9 3-7161 0 0</inkml:trace>
  <inkml:trace contextRef="#ctx0" brushRef="#br0" timeOffset="963.988">701 122 1096 0 0,'0'0'2978'0'0,"0"0"-508"0"0,0 0-240 0 0,0 0-24 0 0,0 0-210 0 0,0 0-390 0 0,0 0-497 0 0,0 0-431 0 0,0 0-47 0 0,0 0 114 0 0,0 0 169 0 0,0 0 126 0 0,0 0-95 0 0,2 5-128 0 0,-1-2-738 0 0,0-1 0 0 0,0 0 0 0 0,0 0 0 0 0,1 0 1 0 0,-1 0-1 0 0,0 0 0 0 0,1 0 0 0 0,-1-1 1 0 0,1 1-1 0 0,0 0 0 0 0,0-1 0 0 0,0 1 0 0 0,-1-1 1 0 0,1 0-1 0 0,0 1 0 0 0,1-1 0 0 0,-1 0 0 0 0,0 0 1 0 0,0 0-1 0 0,0-1 0 0 0,1 1 0 0 0,-1-1 1 0 0,0 1-1 0 0,1-1 0 0 0,0 0-79 0 0,17 4 376 0 0,1-1 0 0 0,0-1 0 0 0,-1 0 0 0 0,1-2 0 0 0,0-1 0 0 0,0 0 0 0 0,-1-2 0 0 0,1 0 0 0 0,-1-1 0 0 0,0-1 0 0 0,0-1 0 0 0,17-8-376 0 0,-17 7 81 0 0,0-1 1 0 0,0-1-1 0 0,-1-1 1 0 0,0 0-1 0 0,-1-2 1 0 0,0 0-1 0 0,-1-1 1 0 0,0 0-1 0 0,-1-2 0 0 0,10-12-81 0 0,-52 120 76 0 0,7-30-91 0 0,3 0-1 0 0,2 1 0 0 0,1 19 16 0 0,-2 5-43 0 0,-57 286 12 0 0,-28 23-64 0 0,98-386 86 0 0,1-1 0 0 0,-2 0 0 0 0,0 0 0 0 0,0 0 0 0 0,-1 0 0 0 0,0 0 0 0 0,0-1 0 0 0,-1 1 0 0 0,-1-1 0 0 0,0-1-1 0 0,0 1 1 0 0,0-1 0 0 0,-1 0 0 0 0,0 0 0 0 0,-1-1 0 0 0,0 0 0 0 0,0 0 0 0 0,0-1 0 0 0,-1 0 0 0 0,0 0 0 0 0,0-1 0 0 0,0 0-1 0 0,-1-1 1 0 0,0 0 0 0 0,0-1 0 0 0,0 0 0 0 0,-8 2 9 0 0,15-5-11 0 0,-7 0-12 0 0,1 0 0 0 0,-1 0 0 0 0,0 0 1 0 0,1-1-1 0 0,-1-1 0 0 0,1 0 0 0 0,0 0 1 0 0,0-1-1 0 0,-1 0 0 0 0,-4-3 23 0 0,7 4-2 0 0,1 0 0 0 0,-1-1-1 0 0,1 0 1 0 0,0 0 0 0 0,0-1 0 0 0,0 1-1 0 0,1-2 1 0 0,-1 1 0 0 0,1 0-1 0 0,0-1 1 0 0,0 0 0 0 0,0 0 0 0 0,1 0-1 0 0,0-1 1 0 0,0 0 0 0 0,0 0-1 0 0,0 0 1 0 0,1 0 0 0 0,0 0-1 0 0,1-1 1 0 0,-1 1 0 0 0,1-1 0 0 0,1 1-1 0 0,-1-1 1 0 0,1 0 2 0 0,1-1 8 0 0,1 0-1 0 0,0 0 1 0 0,0 0 0 0 0,1 0-1 0 0,0 0 1 0 0,0 1 0 0 0,1-1-1 0 0,0 1 1 0 0,0-1 0 0 0,1 1-1 0 0,0 0 1 0 0,0 0 0 0 0,1 1-1 0 0,-1-1 1 0 0,2 1 0 0 0,-1 0-1 0 0,1 0 1 0 0,3-2-8 0 0,124-85 133 0 0,368-136 239 0 0,-451 201-217 0 0,-18 12 44 0 0,-2-2 0 0 0,0-1 0 0 0,-1-1 0 0 0,-1-1-1 0 0,14-15-198 0 0,-51 73 475 0 0,-9 139-299 0 0,14-88-257 0 0,4-87-11 0 0,0-1-71 0 0,0 0-121 0 0,0 0-175 0 0,9-8-11741 0 0,-7 5-617 0 0</inkml:trace>
  <inkml:trace contextRef="#ctx0" brushRef="#br0" timeOffset="1394.888">1595 1249 11995 0 0,'0'0'2767'0'0,"0"0"-583"0"0,0 0-275 0 0,0 0-92 0 0,0 0-195 0 0,0 0-272 0 0,0 0-302 0 0,0 0-311 0 0,0 0-207 0 0,0 0-139 0 0,0 0-91 0 0,0 0-31 0 0,3 2 6 0 0,-2 0-239 0 0,0-1-1 0 0,1 1 1 0 0,-2-1 0 0 0,1 1 0 0 0,0 0-1 0 0,0 0 1 0 0,-1 0 0 0 0,1-1 0 0 0,0 1-1 0 0,-1 0 1 0 0,0 0 0 0 0,0 0 0 0 0,1 0-1 0 0,-1 0 1 0 0,0 0 0 0 0,0 0 0 0 0,-1 0-1 0 0,1-1 1 0 0,0 1 0 0 0,-1 0 0 0 0,1 0-1 0 0,-1 0 1 0 0,1 0 0 0 0,-1-1 0 0 0,0 1-1 0 0,0 0 1 0 0,0 0 0 0 0,0 0-36 0 0,-4 13 91 0 0,-13 84-32 0 0,49-107-3789 0 0,-21-11-524 0 0,-5 6-3543 0 0,-3 5-3887 0 0</inkml:trace>
  <inkml:trace contextRef="#ctx0" brushRef="#br0" timeOffset="1716.351">1752 821 14611 0 0,'0'0'2461'0'0,"0"0"-586"0"0,0 0-383 0 0,0 0-177 0 0,0 0-201 0 0,0 0-244 0 0,0 0-248 0 0,0 0-214 0 0,0 0-131 0 0,0 0-51 0 0,0 0-6 0 0,0 0-18 0 0,0 0-35 0 0,-6 11-20 0 0,-16 31-31 0 0,22-41-106 0 0,-1 0 0 0 0,1-1 0 0 0,-1 1 0 0 0,1 0 0 0 0,-1 0 0 0 0,1 0 0 0 0,0 0 0 0 0,-1-1 0 0 0,1 1-1 0 0,0 0 1 0 0,0 0 0 0 0,0 0 0 0 0,0 0 0 0 0,-1 0 0 0 0,1 0 0 0 0,0 0 0 0 0,1 0 0 0 0,-1 0 0 0 0,0-1 0 0 0,0 1 0 0 0,0 0 0 0 0,0 0 0 0 0,1 0 0 0 0,-1 0 0 0 0,0 0 0 0 0,1 0 0 0 0,-1-1 0 0 0,1 1 0 0 0,-1 0 0 0 0,1 0 0 0 0,-1-1-1 0 0,1 1 1 0 0,0 0 0 0 0,-1-1 0 0 0,1 1 0 0 0,0-1 0 0 0,-1 1 0 0 0,1 0 0 0 0,0-1 0 0 0,0 0 0 0 0,0 1 0 0 0,-1-1 0 0 0,1 1 0 0 0,0-1 0 0 0,0 0 0 0 0,0 0 0 0 0,0 0 0 0 0,0 1 0 0 0,0-1 0 0 0,0 0 0 0 0,-1 0 0 0 0,1 0 0 0 0,0 0-1 0 0,0 0 1 0 0,0-1 0 0 0,0 1 0 0 0,0 0 0 0 0,0 0 0 0 0,0 0 0 0 0,0-1 0 0 0,-1 1 0 0 0,1-1 0 0 0,0 1 0 0 0,0-1 0 0 0,0 1 0 0 0,-1-1 0 0 0,2 0-10 0 0,6 0 90 0 0,53-21 656 0 0,-95 22-309 0 0,4 16-1033 0 0,30-10-3051 0 0,5 1-3428 0 0,-3-6-5309 0 0</inkml:trace>
  <inkml:trace contextRef="#ctx0" brushRef="#br0" timeOffset="2395.218">1881 1256 2032 0 0,'0'0'1779'0'0,"0"0"161"0"0,0 0 252 0 0,0 0 82 0 0,0 0-124 0 0,0 0-194 0 0,0 0-165 0 0,0 0-179 0 0,0 0-138 0 0,0 0-123 0 0,0 0-131 0 0,0 0-149 0 0,19 4-155 0 0,62 13-142 0 0,-77-16-684 0 0,0-1 0 0 0,0 1 0 0 0,0-1 0 0 0,0 0 0 0 0,0 0 0 0 0,0 0 0 0 0,0-1 0 0 0,0 1 0 0 0,1-1 0 0 0,-1 0 0 0 0,0 0 0 0 0,-1 0 0 0 0,1-1 0 0 0,0 1 0 0 0,0-1 0 0 0,-1 0 0 0 0,1 0 0 0 0,-1-1 0 0 0,4-1-90 0 0,7-5 265 0 0,-6 5-138 0 0,0 0-1 0 0,-1-1 1 0 0,1 0 0 0 0,-1 0-1 0 0,0 0 1 0 0,0-1 0 0 0,0 0 0 0 0,-1 0-1 0 0,0-1 1 0 0,0 0 0 0 0,-1 0-1 0 0,0 0 1 0 0,0-1 0 0 0,0 1-1 0 0,-1-1 1 0 0,1-5-127 0 0,-4 12 132 0 0,-1 1-21 0 0,0 0-29 0 0,0 0-21 0 0,0 0-32 0 0,0 0-16 0 0,-1 9-87 0 0,-17 174 56 0 0,18-138 3 0 0,2 11 0 0 0,-2-1 0 0 0,-3 0 0 0 0,-2 0 0 0 0,-3 0 0 0 0,-2 0 0 0 0,-5 10 15 0 0,6-41-2 0 0,-1 1 0 0 0,-2-1 1 0 0,0-1-1 0 0,-1 0 0 0 0,-1-1 1 0 0,-1-1-1 0 0,-1 0 0 0 0,-17 17 2 0 0,29-34-2 0 0,0-1 0 0 0,-1 1-1 0 0,1-1 1 0 0,-1 0 0 0 0,0 0-1 0 0,0 0 1 0 0,0-1 0 0 0,0 0-1 0 0,0 1 1 0 0,-1-2 0 0 0,1 1-1 0 0,0-1 1 0 0,-1 0 0 0 0,1 0-1 0 0,-1 0 1 0 0,0-1-1 0 0,0 0 3 0 0,3-1-9 0 0,1-1-1 0 0,-1 0 0 0 0,1 0 1 0 0,-1 0-1 0 0,1 0 0 0 0,-1 0 0 0 0,1 0 1 0 0,0 0-1 0 0,0-1 0 0 0,0 1 1 0 0,0-1-1 0 0,1 0 0 0 0,-1 0 0 0 0,1 1 1 0 0,-1-1-1 0 0,1 0 0 0 0,0 0 0 0 0,0 0 1 0 0,1 0-1 0 0,-1 0 0 0 0,0-1 1 0 0,1 1-1 0 0,0-3 10 0 0,-3-4-14 0 0,-1-118-321 0 0,5 111 210 0 0,1 1-1 0 0,0 0 1 0 0,1 0-1 0 0,1 0 1 0 0,0 0 0 0 0,1 1-1 0 0,1-1 1 0 0,0 1-1 0 0,1 1 1 0 0,1-1-1 0 0,1 1 1 0 0,-1 1-1 0 0,8-9 126 0 0,0 8-1756 0 0,-8 6-1364 0 0,-1 0-4798 0 0,-5 5-3764 0 0</inkml:trace>
  <inkml:trace contextRef="#ctx0" brushRef="#br0" timeOffset="2837.565">2389 685 7130 0 0,'0'0'4574'0'0,"0"0"-1587"0"0,0 0-700 0 0,0 0-256 0 0,0 0-289 0 0,0 0-318 0 0,0 0-309 0 0,0 0-252 0 0,0 0-171 0 0,0 0-100 0 0,0 0-53 0 0,0 0-43 0 0,0 0-72 0 0,-4-1-73 0 0,2 1-316 0 0,1-1-1 0 0,-1 1 1 0 0,0 0 0 0 0,0 0-1 0 0,1 0 1 0 0,-1 0-1 0 0,0 0 1 0 0,0 0 0 0 0,1 0-1 0 0,-1 0 1 0 0,0 1-1 0 0,0-1 1 0 0,1 1 0 0 0,-1-1-1 0 0,1 1 1 0 0,-1 0-1 0 0,0 0 1 0 0,1 0-1 0 0,-1 0 1 0 0,1 0 0 0 0,0 0-1 0 0,-1 0 1 0 0,1 0-1 0 0,0 0 1 0 0,0 1 0 0 0,0-1-1 0 0,-1 0 1 0 0,1 1-1 0 0,1-1 1 0 0,-1 1 0 0 0,0-1-1 0 0,0 1 1 0 0,1 0-1 0 0,-1 1-34 0 0,-9 15 181 0 0,21-27 45 0 0,24-30-3 0 0,-31 32-182 0 0,-4 6-47 0 0,0 1-8 0 0,0 0-22 0 0,-18 0-3422 0 0,12 0-7382 0 0,2 0-2116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1848 0 0,'0'0'1377'0'0,"0"0"-157"0"0,0 0 327 0 0,0 0 543 0 0,0 0 221 0 0,0 0-87 0 0,0 0-273 0 0,0 0-320 0 0,0 0-225 0 0,0 0-148 0 0,0 0-134 0 0,33 5-135 0 0,101 14-88 0 0,-47-14 628 0 0,-70-7-1351 0 0,0-1 0 0 0,0-1 0 0 0,-1 0 0 0 0,0-1 0 0 0,0-1-1 0 0,0-1 1 0 0,-1 0 0 0 0,0-1 0 0 0,0 0 0 0 0,-1-2 0 0 0,0 1 0 0 0,0-2-1 0 0,-1 0 1 0 0,-1 0 0 0 0,0-1 0 0 0,0-1 0 0 0,-1 0 0 0 0,-1-1 0 0 0,0 0-1 0 0,-1 0 1 0 0,-1-1 0 0 0,6-12-178 0 0,-7 13 99 0 0,-1-1 0 0 0,0 1 0 0 0,-2-1 0 0 0,1-1 0 0 0,-2 1 0 0 0,0 0 0 0 0,-1-1 0 0 0,0 0 0 0 0,-1 0 0 0 0,-1-7-99 0 0,-16 34 284 0 0,-57 198-310 0 0,57-100 34 0 0,4 2 0 0 0,4 85-8 0 0,1-21 4 0 0,3-113-4 0 0,-3 75-3 0 0,-6 0 0 0 0,-22 83 3 0 0,32-199-4 0 0,-1 0-1 0 0,-1 0 1 0 0,-2 0 0 0 0,1-1 0 0 0,-2 0 0 0 0,-1 0 0 0 0,-1-1 0 0 0,0-1 0 0 0,-1 1-1 0 0,-1-2 1 0 0,-1 1 0 0 0,0-2 0 0 0,-2 0 0 0 0,1 0 0 0 0,-2-1 0 0 0,0-1-1 0 0,-1-1 1 0 0,0 0 0 0 0,-13 6 4 0 0,25-16-4 0 0,-1-1 0 0 0,1 1 0 0 0,0-1 1 0 0,-1 0-1 0 0,1 0 0 0 0,-1-1 0 0 0,0 1 0 0 0,1-1 0 0 0,-1-1 0 0 0,0 1 0 0 0,0-1 0 0 0,1 0 0 0 0,-1 0 1 0 0,0-1-1 0 0,0 1 0 0 0,1-1 0 0 0,-1-1 0 0 0,0 1 0 0 0,1-1 0 0 0,-1 0 0 0 0,1 0 0 0 0,0-1 1 0 0,0 1-1 0 0,0-1 0 0 0,0 0 0 0 0,0-1 0 0 0,0 1 0 0 0,1-1 0 0 0,0 0 0 0 0,-1 0 0 0 0,2 0 1 0 0,-1-1-1 0 0,0 1 0 0 0,1-1 0 0 0,0 0 0 0 0,0 0 0 0 0,-1-3 4 0 0,0-11 0 0 0,1 1-1 0 0,1-1 1 0 0,1 1-1 0 0,0-1 1 0 0,1 0 0 0 0,2 0-1 0 0,0 1 1 0 0,0-1 0 0 0,2 1-1 0 0,0 0 1 0 0,1 0-1 0 0,1 0 1 0 0,1 1 0 0 0,1-1-1 0 0,0 2 1 0 0,1-1-1 0 0,2-2 1 0 0,3-2 15 0 0,0 0 1 0 0,1 0-1 0 0,1 2 0 0 0,1 0 0 0 0,0 1 0 0 0,2 1 0 0 0,0 0 0 0 0,1 1 0 0 0,0 2 0 0 0,1 0 0 0 0,1 1 0 0 0,0 1 1 0 0,1 1-1 0 0,0 1 0 0 0,1 1 0 0 0,9-2-15 0 0,112-44 321 0 0,8-10 45 0 0,-103 32-174 0 0,-51 34-3668 0 0,-4 8-7687 0 0,4-5-1542 0 0</inkml:trace>
  <inkml:trace contextRef="#ctx0" brushRef="#br0" timeOffset="5412.64">847 1213 5697 0 0,'0'0'1610'0'0,"0"0"-722"0"0,0 0-356 0 0,0 0 138 0 0,0 0 371 0 0,0 0 264 0 0,0 0 61 0 0,0 0-163 0 0,0 0-290 0 0,0 0-175 0 0,0 0-52 0 0,13-6 25 0 0,71-36 1592 0 0,15-38 2865 0 0,-44 28-3781 0 0,-53 53-1339 0 0,0 1 1 0 0,0 0-1 0 0,0-1 0 0 0,0 1 1 0 0,0 0-1 0 0,0 0 1 0 0,0 0-1 0 0,0 0 1 0 0,-1 1-1 0 0,1-1 1 0 0,-1 0-1 0 0,0 1 1 0 0,1-1-1 0 0,-1 1 1 0 0,0-1-1 0 0,-1 1 1 0 0,1 0-1 0 0,0-1 0 0 0,-1 1 1 0 0,0 0-1 0 0,1 0-48 0 0,1 2 88 0 0,25 71-54 0 0,-3 1 0 0 0,-3 1 0 0 0,-4 1 0 0 0,3 41-34 0 0,-18 45 4 0 0,-3-158 2 0 0,0 0-1 0 0,-1 0 1 0 0,1 0-1 0 0,-1 0 1 0 0,-1 0-1 0 0,1-1 1 0 0,-1 1-1 0 0,0-1 1 0 0,-1 0-1 0 0,1 1 1 0 0,-1-2-1 0 0,-1 1 1 0 0,1 0-1 0 0,-1-1 1 0 0,0 0-1 0 0,0 0 1 0 0,0 0-1 0 0,-1-1 1 0 0,1 0-1 0 0,-5 3-5 0 0,-130 56 58 0 0,20-48 58 0 0,117-16-107 0 0,0-1 0 0 0,1 1 0 0 0,-1-1 0 0 0,1 0-1 0 0,0 0 1 0 0,0 0 0 0 0,-1 0 0 0 0,1 0 0 0 0,0 0-1 0 0,1-1 1 0 0,-1 1 0 0 0,0-1 0 0 0,1 1 0 0 0,-1-1 0 0 0,1 0-1 0 0,0 1 1 0 0,0-1 0 0 0,0 0 0 0 0,0 0 0 0 0,1 0-1 0 0,-1 0 1 0 0,1 0 0 0 0,-1 0 0 0 0,1 0 0 0 0,0 0-1 0 0,0 0 1 0 0,1 0 0 0 0,-1 0 0 0 0,1 0 0 0 0,-1 0 0 0 0,1 1-1 0 0,0-1 1 0 0,0 0 0 0 0,0 0 0 0 0,0 0 0 0 0,1-1-9 0 0,8-14 24 0 0,1 0 0 0 0,0 0 0 0 0,1 1-1 0 0,1 1 1 0 0,0 0 0 0 0,1 1 0 0 0,15-13-24 0 0,-28 28 1 0 0,23-22 37 0 0,1 2-1 0 0,1 1 1 0 0,0 1 0 0 0,2 1 0 0 0,0 1 0 0 0,1 2 0 0 0,0 1 0 0 0,1 1 0 0 0,1 1-1 0 0,10 0-37 0 0,-27 14 553 0 0,-12-1-4459 0 0,1-1-6530 0 0,-3-1-1033 0 0</inkml:trace>
  <inkml:trace contextRef="#ctx0" brushRef="#br0" timeOffset="6028.946">1112 702 6073 0 0,'0'0'3018'0'0,"0"0"-624"0"0,0 0-371 0 0,0 0-149 0 0,0 0-200 0 0,0 0-221 0 0,0 0-234 0 0,0 0-251 0 0,0 0-205 0 0,0 0-119 0 0,0 0-75 0 0,0 0-39 0 0,0 0-15 0 0,-5-3-7 0 0,-16-7-22 0 0,16 8-42 0 0,5 2-59 0 0,0 0-58 0 0,0 0-58 0 0,0 0-38 0 0,0 0-39 0 0,0 0-40 0 0,0 0-37 0 0,0 0-30 0 0,0 0-32 0 0,0 0-10 0 0,0 0 0 0 0,0 0-14 0 0,0 0 2 0 0,0 0 2 0 0,0 0 3 0 0,0 0-5 0 0,0 0 13 0 0,0 0 1 0 0,0 0-6 0 0,0 0 12 0 0,-26 25 1305 0 0,66-64-821 0 0,-45 68 118 0 0,5-29-641 0 0,0 0 7 0 0,0 0-9 0 0,0 0-6 0 0,0 0-12 0 0,0 0 10 0 0,0 0-12 0 0,0 0-26 0 0,0 0-38 0 0,1 25-912 0 0,9 5-2383 0 0,-5-19-626 0 0,-1-1-3971 0 0,-2-2-4602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3169 0 0,'0'0'2618'0'0,"0"0"-267"0"0,0 0-131 0 0,0 0-65 0 0,0 0-197 0 0,0 0-336 0 0,0 0-363 0 0,0 0-302 0 0,0 0-197 0 0,0 0-137 0 0,0 0-103 0 0,-10 3 834 0 0,6 0-1245 0 0,0 1-1 0 0,1 0 1 0 0,-1 0-1 0 0,1 0 1 0 0,0 0 0 0 0,1 1-1 0 0,-1-1 1 0 0,1 1-1 0 0,0 0 1 0 0,0-1-1 0 0,0 1 1 0 0,0 0 0 0 0,1 0-1 0 0,0 1 1 0 0,0-1-1 0 0,1 0 1 0 0,-1 0 0 0 0,1 0-1 0 0,0 0 1 0 0,0 1-1 0 0,1-1-108 0 0,1-3 71 0 0,0-1 0 0 0,0 1-1 0 0,0-1 1 0 0,1 0 0 0 0,-1 0 0 0 0,0 0-1 0 0,1 0 1 0 0,-1 0 0 0 0,1-1-1 0 0,-1 1 1 0 0,1-1 0 0 0,-1 1-1 0 0,1-1 1 0 0,-1 0 0 0 0,1 0-1 0 0,-1 0 1 0 0,1 0 0 0 0,0-1-1 0 0,-1 1 1 0 0,1-1 0 0 0,-1 1-1 0 0,0-1 1 0 0,1 0 0 0 0,-1 0-1 0 0,1 0 1 0 0,-1 0 0 0 0,0-1-71 0 0,5-2 70 0 0,0 0 1 0 0,0 0-1 0 0,-1-1 0 0 0,0 0 1 0 0,0 0-1 0 0,0 0 0 0 0,-1-1 1 0 0,0 1-1 0 0,0-2 0 0 0,0 1 1 0 0,-1 0-1 0 0,0-1 1 0 0,0 0-1 0 0,0 0 0 0 0,-1 0 1 0 0,0 0-1 0 0,-1-1 0 0 0,1 1 1 0 0,-2-1-1 0 0,1 1 1 0 0,-1-2-72 0 0,-1 8 1 0 0,-1 0 0 0 0,0 1 0 0 0,0-1-1 0 0,0 0 1 0 0,0 1 0 0 0,1-1 0 0 0,-1 1-1 0 0,0-1 1 0 0,0 1 0 0 0,0 0 0 0 0,0-1-1 0 0,0 1 1 0 0,0 0 0 0 0,0 0-1 0 0,-1 0 1 0 0,1-1 0 0 0,0 1 0 0 0,0 0-1 0 0,0 0 1 0 0,0 1 0 0 0,0-1 0 0 0,0 0-1 0 0,0 0 1 0 0,0 0 0 0 0,0 1 0 0 0,0-1-1 0 0,0 1 1 0 0,0-1 0 0 0,0 1-1 0 0,0-1 1 0 0,0 1 0 0 0,1-1 0 0 0,-1 1-1 0 0,0 0 1 0 0,0-1 0 0 0,0 1 0 0 0,1 0-1 0 0,-1 0 1 0 0,0-1 0 0 0,1 1 0 0 0,-57 47-88 0 0,50-41 92 0 0,5-6-2 0 0,0 1 0 0 0,0-1 0 0 0,0 1 0 0 0,0-1 0 0 0,0 1 0 0 0,1 0 0 0 0,-1 0 0 0 0,1 0 0 0 0,-1 0 0 0 0,1 0 0 0 0,0 0-1 0 0,0 0 1 0 0,0 0 0 0 0,0 1 0 0 0,0-1 0 0 0,0 0 0 0 0,1 1 0 0 0,-1-1 0 0 0,1 0 0 0 0,-1 1 0 0 0,1-1 0 0 0,0 1 0 0 0,0-1-1 0 0,0 1-1 0 0,62 8 758 0 0,-60-10-707 0 0,0 0-1 0 0,1-1 1 0 0,-1 0-1 0 0,1 1 1 0 0,-1-1 0 0 0,0 0-1 0 0,1 0 1 0 0,-1 0-1 0 0,1-1 1 0 0,-1 1 0 0 0,0 0-1 0 0,1-1 1 0 0,-1 0-1 0 0,0 1 1 0 0,0-1 0 0 0,1 0-1 0 0,-1 0 1 0 0,0 0-1 0 0,0-1 1 0 0,0 1-1 0 0,0 0 1 0 0,0-1 0 0 0,0 1-1 0 0,-1-1 1 0 0,1 0-1 0 0,0 1 1 0 0,-1-1 0 0 0,1 0-1 0 0,-1 0 1 0 0,0 0-1 0 0,0 0 1 0 0,0-1 0 0 0,1-1-51 0 0,-11-4-730 0 0,13 13-4564 0 0,-1-2 1193 0 0,-1-3-5112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8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540 134,'-49'13,"1"2,0 2,1 2,1 3,1 1,2 2,-38 29,69-46,0 1,1 1,1 0,-1 1,1 0,1 1,0 0,1 0,0 1,1 0,-2 6,6-13,0 1,1 0,0 0,0 0,1 1,-1-1,2 0,-1 1,1-1,0 0,1 1,-1-1,2 0,-1 0,1 1,0-1,0 0,1-1,0 1,0 0,1-1,-1 1,4 2,-4-5,0-1,1 1,0-1,-1 0,1 0,0 0,0-1,1 1,-1-1,1 0,-1 0,1 0,-1-1,1 0,0 0,0 0,0 0,0-1,-1 0,1 0,0 0,0 0,0-1,0 0,0 0,2-1,117-55,5-77,-80 75,40-47,-89 106,1 1,-1-1,0 0,0 1,1-1,-1 0,0 1,0-1,1 0,-1 0,0 1,1-1,-1 0,1 0,-1 0,0 1,1-1,-1 0,1 0,-1 0,0 0,1 0,-1 0,1 0,-1 0,0 0,1 0,-1 0,1 0,-1 0,1 0,-1 0,0 0,1-1,-1 1,0 0,1 0,-1-1,1 1,-1 0,0 0,1-1,-1 1,0 0,0-1,1 1,-1 0,0-1,0 1,0 0,1-1,-1 1,0-1,0 1,0 0,0-1,0 1,0-1,0 1,0 0,0-1,0 1,0-1,0 1,-7 35,4-25,-10 117,13-124,1 1,-1-1,0 1,1-1,0 1,0-1,0 0,0 1,1-1,-1 0,1 0,0 0,0 0,0 0,0-1,0 1,1 0,-1-1,1 0,0 0,0 1,-1-2,1 1,1 0,-1-1,0 1,0-1,0 0,1 0,-1 0,1 0,-1-1,1 1,1-1,3 0,-1 0,1-1,0 0,-1 0,1-1,-1 0,1 0,-1-1,0 0,0 0,0-1,0 0,-1 0,1 0,-1-1,0 0,0 0,0-1,92-114,-81 96,61-107,-68 118,-8 20,-10 29,6-28,0 1,0 0,0 0,1 0,1 0,-1 0,1 1,1-1,0 0,0 0,1 0,0 0,0-1,1 1,1 0,-1-1,1 0,0 0,1 0,0 0,0-1,1 0,0 0,0 0,1-1,0 0,0 0,0 0,0-1,1 0,0-1,0 0,1 0,-1-1,1 0,6 2,-5-7,0 0,0 0,0-1,-1 0,1-1,-1 0,0 0,0-1,0 0,-1-1,1 0,-1 0,-1-1,1 0,-1 0,-1-1,1 0,-1 0,-1 0,1-1,-1 0,-1 0,0 0,1-3,109-252,-65 156,-48 108,-1 0,0 1,0-1,0 0,1 1,-1-1,0 0,0 0,1 1,-1-1,0 0,1 0,-1 1,0-1,1 0,-1 0,0 0,1 1,-1-1,0 0,1 0,-1 0,1 0,-1 0,0 0,1 0,-1 0,1 0,-1 0,0 0,1 0,-1 0,0 0,1 0,-1-1,1 1,-1 0,0 0,1 0,-1-1,0 1,1 0,-1 0,0-1,0 1,1 0,-1 0,0-1,0 1,1 0,-1-1,0 1,0 0,0-1,0 1,0-1,2 43,-2-37,0 27,-1 13,1 1,3 0,1-1,3 1,1-1,8 20,100 205,-89-220,-2 1,-3 1,-1 1,-4 1,-1 1,-3 0,4 42,-15-72,-1 1,-1-1,-1 1,-2-1,0 0,-7 24,7-39,0 1,-1-1,0-1,-1 1,0-1,0 1,-1-1,0-1,-1 1,0-1,0 0,-1-1,0 0,0 0,-1 0,0-1,-6 3,1-2,0 0,-1-1,1-1,-1-1,0 0,0 0,-1-2,1 0,0-1,-1 0,1-1,-1-1,1 0,-1-2,-1 0,11 1,0 0,0 0,0-1,1 0,-1 0,1 0,-1-1,1 0,0 0,1 0,-1-1,1 1,0-1,0 0,0-1,1 1,-1 0,1-1,1 0,-1 0,1 0,0 0,0 0,1 0,0-1,0 1,0 0,1-1,0 1,0 0,1-3,0-10,1 0,1 1,0-1,1 0,1 1,1 0,1 0,1 0,0 1,1-1,13-13,1 1,1 1,1 1,2 1,0 2,2 0,1 2,16-8,3-4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57 3713 0 0,'0'0'1756'0'0,"0"0"-234"0"0,0 0-146 0 0,0 0 46 0 0,0 0 97 0 0,0 0 50 0 0,0 0-42 0 0,0 0-166 0 0,0 0-222 0 0,0 0-217 0 0,0 0-192 0 0,0-7-143 0 0,0-13 422 0 0,-1 13 706 0 0,0 21-582 0 0,-30 543 823 0 0,-19-219-1709 0 0,30-198-250 0 0,45-154 162 0 0,153-141 218 0 0,-178 156-379 0 0,0-1 0 0 0,0 1 0 0 0,0 0 0 0 0,0-1-1 0 0,0 1 1 0 0,0-1 0 0 0,0 1 0 0 0,0-1 0 0 0,0 1 0 0 0,0-1 0 0 0,0 1 0 0 0,0 0-1 0 0,0-1 1 0 0,0 1 0 0 0,0-1 0 0 0,1 1 0 0 0,-1-1 0 0 0,0 1 0 0 0,0-1-1 0 0,1 1 1 0 0,-1-1 0 0 0,0 1 0 0 0,1-1 0 0 0,-1 0 0 0 0,0 1 0 0 0,1-1-1 0 0,-1 1 1 0 0,1-1 0 0 0,-1 0 0 0 0,1 1 0 0 0,-1-1 0 0 0,1 0 0 0 0,-1 0 0 0 0,1 1-1 0 0,-1-1 1 0 0,1 0 0 0 0,-1 0 0 0 0,1 0 0 0 0,-1 0 0 0 0,1 0 0 0 0,-1 0-1 0 0,1 0 1 0 0,0 0 0 0 0,-1 0 0 0 0,1 0 0 0 0,-1 0 0 0 0,1 0 0 0 0,-1 0-1 0 0,1 0 1 0 0,-1 0 0 0 0,1 0 0 0 0,0-1 0 0 0,-1 1 0 0 0,1 0 0 0 0,-1 0 0 0 0,0-1-1 0 0,1 1 1 0 0,-1 0 0 0 0,1-1 0 0 0,-1 1 0 0 0,1 0 0 0 0,-1-1 0 0 0,0 1-1 0 0,1-1 1 0 0,-1 1 0 0 0,0-1 0 0 0,1 1 2 0 0,0 4 0 0 0,1 10 12 0 0,-1 1-10 0 0,1 1 0 0 0,1-1 0 0 0,0 0-1 0 0,1 0 1 0 0,0 0 0 0 0,1 0 0 0 0,1-1 0 0 0,1 0 0 0 0,0 0 0 0 0,0-1 0 0 0,1 0 0 0 0,1 0 0 0 0,0 0 0 0 0,1-1-1 0 0,9 8-1 0 0,-13-17 23 0 0,-1-1 0 0 0,0 1 0 0 0,1-1-1 0 0,0 0 1 0 0,-1-1 0 0 0,1 1-1 0 0,0-1 1 0 0,0 0 0 0 0,0-1 0 0 0,0 0-1 0 0,0 0 1 0 0,0 0 0 0 0,0 0 0 0 0,0-1-1 0 0,-1 0 1 0 0,1 0 0 0 0,0-1-1 0 0,0 1 1 0 0,-1-1 0 0 0,1-1 0 0 0,-1 1-1 0 0,0-1 1 0 0,1 0 0 0 0,-1 0-1 0 0,0 0 1 0 0,-1-1 0 0 0,1 0 0 0 0,-1 0-1 0 0,1 0 1 0 0,0-2-23 0 0,11-9 99 0 0,-1 0 0 0 0,-1-1 0 0 0,-1-1 0 0 0,0 0 0 0 0,-1 0 0 0 0,0-2 1 0 0,-2 1-1 0 0,0-1 0 0 0,-2-1 0 0 0,0 0 0 0 0,-1 0 0 0 0,0-1 0 0 0,-2 1 0 0 0,-1-1 0 0 0,0-1 0 0 0,-2 1 0 0 0,0-3-99 0 0,-17-148 376 0 0,2 132-382 0 0,-1 1 0 0 0,-3 1 0 0 0,0 0 0 0 0,-3 1-1 0 0,-1 1 1 0 0,-2 1 0 0 0,-1 1 0 0 0,-2 1 0 0 0,-1 2-1 0 0,-1 0 1 0 0,-2 2 0 0 0,-1 1 0 0 0,-1 1 0 0 0,-9-3 6 0 0,23 17-111 0 0,0 2 0 0 0,-1 1 1 0 0,-1 0-1 0 0,0 1 0 0 0,0 1 1 0 0,0 1-1 0 0,-1 1 0 0 0,0 1 0 0 0,-1 0 1 0 0,1 2-1 0 0,-7 0 111 0 0,24 3-148 0 0,-1 0-1 0 0,1 0 1 0 0,0 1-1 0 0,0-1 1 0 0,-1 1 0 0 0,1 0-1 0 0,0 1 1 0 0,0-1-1 0 0,0 0 1 0 0,0 1-1 0 0,0 0 1 0 0,1 0 0 0 0,-1 0-1 0 0,1 1 1 0 0,-1-1-1 0 0,1 1 1 0 0,0 0-1 0 0,0 0 1 0 0,0 0 0 0 0,0 0-1 0 0,0 0 1 0 0,1 1-1 0 0,-1-1 1 0 0,1 1-1 0 0,0 0 1 0 0,0 0 0 0 0,0 0-1 0 0,1 0 1 0 0,-1 0 148 0 0,-11 38-4227 0 0,6-1-3473 0 0,5-21-3140 0 0</inkml:trace>
  <inkml:trace contextRef="#ctx0" brushRef="#br0" timeOffset="4069.187">1512 922 0 0 0,'0'0'1199'0'0,"0"0"184"0"0,0 0 40 0 0,0 0 9 0 0,0 0-49 0 0,0 0-163 0 0,0 0-69 0 0,0 0 12 0 0,0 0 27 0 0,0 0 69 0 0,0 0-71 0 0,7 2-141 0 0,106 10 4879 0 0,-109-11-5798 0 0,0 0-1 0 0,1-1 0 0 0,-1 0 1 0 0,0 0-1 0 0,1 0 0 0 0,-1-1 1 0 0,0 0-1 0 0,0 1 0 0 0,1-1 1 0 0,-1-1-1 0 0,0 1 0 0 0,0-1 1 0 0,0 1-1 0 0,0-1 0 0 0,0 0 1 0 0,-1-1-1 0 0,1 1 0 0 0,-1-1 1 0 0,1 1-1 0 0,-1-1 0 0 0,2-2-127 0 0,-2 3 53 0 0,0-1-1 0 0,0 0 0 0 0,0 0 0 0 0,-1 0 0 0 0,1 0 0 0 0,-1 0 0 0 0,0 0 1 0 0,1-1-1 0 0,-2 1 0 0 0,1-1 0 0 0,0 1 0 0 0,-1-1 0 0 0,1 0 0 0 0,-1 0 1 0 0,0 0-1 0 0,0 0 0 0 0,-1 0 0 0 0,1 0 0 0 0,-1 0 0 0 0,0 0 0 0 0,0 0 1 0 0,0 0-1 0 0,-1 0 0 0 0,1 1 0 0 0,-1-1 0 0 0,0 0 0 0 0,0 0 0 0 0,0 0 1 0 0,-1 0-1 0 0,1 1 0 0 0,-1-1 0 0 0,0 1 0 0 0,0-1 0 0 0,0 1 0 0 0,-1 0 1 0 0,1-1-1 0 0,-1 1 0 0 0,1 0 0 0 0,-1 1 0 0 0,-2-2-52 0 0,1 1-8 0 0,-1 1 0 0 0,0 0 0 0 0,0 0 0 0 0,0 0-1 0 0,0 1 1 0 0,0 0 0 0 0,-1 0 0 0 0,1 0 0 0 0,0 1 0 0 0,0-1 0 0 0,-1 1-1 0 0,1 0 1 0 0,0 1 0 0 0,0-1 0 0 0,-1 1 0 0 0,1 0 0 0 0,0 1 0 0 0,0-1-1 0 0,0 1 1 0 0,0 0 0 0 0,0 0 0 0 0,0 1 0 0 0,1-1 0 0 0,-4 3 8 0 0,-103 81-50 0 0,106-81 78 0 0,0-1 0 0 0,0 1 0 0 0,0-1 0 0 0,0 2 0 0 0,1-1 0 0 0,0 0 0 0 0,0 1 0 0 0,0 0 0 0 0,1-1 0 0 0,-1 2 0 0 0,1-1-1 0 0,1 0 1 0 0,-1 1 0 0 0,1-1 0 0 0,1 1 0 0 0,-1-1 0 0 0,1 1 0 0 0,0 0 0 0 0,0 0 0 0 0,1 0 0 0 0,0-1 0 0 0,0 1 0 0 0,1 0 0 0 0,0 0 0 0 0,0 0 0 0 0,1-1 0 0 0,-1 1 0 0 0,1-1 0 0 0,1 1 0 0 0,-1-1 0 0 0,1 0 0 0 0,0 0 0 0 0,1 0 0 0 0,-1 0 0 0 0,1 0 0 0 0,1-1 0 0 0,-1 0 0 0 0,1 0 0 0 0,-1 0 0 0 0,1 0 0 0 0,1-1 0 0 0,1 2-28 0 0,9 0 193 0 0,1 0 0 0 0,0 0 0 0 0,0-2 0 0 0,1 0 0 0 0,-1-1 0 0 0,1 0 0 0 0,0-2 1 0 0,-1 0-1 0 0,1-1 0 0 0,4-1-193 0 0,80-15 528 0 0,-67-1-942 0 0,-35 17 112 0 0,0 0-209 0 0,0 0-352 0 0,0-3-3853 0 0,-1 1-931 0 0,1-1-6444 0 0</inkml:trace>
  <inkml:trace contextRef="#ctx0" brushRef="#br0" timeOffset="5046.969">2149 255 2961 0 0,'0'0'2854'0'0,"0"0"-741"0"0,0 0-262 0 0,0 0 67 0 0,0 0 112 0 0,0 0-6 0 0,0 0-259 0 0,0 0-457 0 0,0 0-357 0 0,0 0-188 0 0,0 0-63 0 0,0 0 28 0 0,0 0 8 0 0,2-6-42 0 0,11-25 387 0 0,-13 32-729 0 0,0-1-92 0 0,0 0-48 0 0,0 0-72 0 0,0 0-33 0 0,0 0-18 0 0,0 0-33 0 0,0 0-2 0 0,0 0 22 0 0,0 0 12 0 0,0 0 16 0 0,0 0 36 0 0,0 0 3 0 0,0 0 17 0 0,19 8 1201 0 0,-11-4-1342 0 0,0 1 0 0 0,1-1 0 0 0,0 0-1 0 0,0 0 1 0 0,0-1 0 0 0,0-1-1 0 0,0 1 1 0 0,1-2 0 0 0,-1 1 0 0 0,1-1-1 0 0,-1 0 1 0 0,1-1 0 0 0,0-1 0 0 0,7 0-19 0 0,-12 1 27 0 0,2-2 5 0 0,0 0 0 0 0,0 0 0 0 0,-1-1 0 0 0,1 1 1 0 0,-1-2-1 0 0,0 1 0 0 0,0-1 0 0 0,0 0 0 0 0,0 0 1 0 0,-1 0-1 0 0,1-1 0 0 0,-1 0 0 0 0,0 0 0 0 0,-1 0 0 0 0,1-1 1 0 0,-1 0-1 0 0,0 1 0 0 0,-1-2 0 0 0,1 1 0 0 0,-1 0 1 0 0,0-1-1 0 0,-1 1 0 0 0,0-1 0 0 0,0 0 0 0 0,0 0 0 0 0,-1 0 1 0 0,0 0-1 0 0,0 0 0 0 0,0 0 0 0 0,-1-7-32 0 0,1 11 2 0 0,0 0 0 0 0,-1 0 0 0 0,1 0-1 0 0,0 0 1 0 0,-1 0 0 0 0,0 0 0 0 0,0 0 0 0 0,0 0-1 0 0,0 0 1 0 0,0 0 0 0 0,0 0 0 0 0,-1 0-1 0 0,0 0 1 0 0,1 0 0 0 0,-1 0 0 0 0,0 0 0 0 0,-1 0-1 0 0,1 0 1 0 0,0 0 0 0 0,-1 1 0 0 0,0-1 0 0 0,1 1-1 0 0,-1-1 1 0 0,0 1 0 0 0,0 0 0 0 0,0-1 0 0 0,-1 1-1 0 0,1 0 1 0 0,-1 0 0 0 0,1 1 0 0 0,-1-1 0 0 0,1 0-1 0 0,-1 1 1 0 0,0 0 0 0 0,-2-1-2 0 0,0 1-11 0 0,0 1 0 0 0,0 0 0 0 0,0 0 0 0 0,0 1 0 0 0,0 0 0 0 0,0 0 0 0 0,0 0 0 0 0,0 0 0 0 0,0 1 0 0 0,1-1 0 0 0,-1 1 0 0 0,1 1 0 0 0,-1-1 0 0 0,1 0 0 0 0,0 1 0 0 0,0 0 0 0 0,0 0 0 0 0,0 0 0 0 0,0 1 0 0 0,1-1 0 0 0,-1 1 0 0 0,1 0 0 0 0,0 0 0 0 0,0 0 0 0 0,0 2 11 0 0,-58 118 7 0 0,56-106-4 0 0,1 0 0 0 0,1-1 0 0 0,1 1-1 0 0,0 0 1 0 0,2 1 0 0 0,0-1 0 0 0,0 0 0 0 0,2 0 0 0 0,0 0 0 0 0,2 0 0 0 0,3 13-3 0 0,70 366 203 0 0,-69-99-19 0 0,-12-256-161 0 0,-1-1 0 0 0,-3 1 0 0 0,-1-1 0 0 0,-1 0 0 0 0,-3-1 0 0 0,-1-1 0 0 0,-2 0 0 0 0,-2-1 0 0 0,-1 0 0 0 0,-2-2 0 0 0,-2 0 0 0 0,-12 13-23 0 0,-1-8 112 0 0,35-41-91 0 0,1 0-25 0 0,0 0-5 0 0,0 0 19 0 0,0 0 6 0 0,0 0 4 0 0,0 0 11 0 0,0 0-16 0 0,-28 1-18 0 0,-10-2-50 0 0,1-51-1121 0 0,33-25-2749 0 0,12 27-5225 0 0,-6 38-2214 0 0</inkml:trace>
  <inkml:trace contextRef="#ctx0" brushRef="#br0" timeOffset="5290.286">2013 1143 7722 0 0,'0'0'1919'0'0,"0"0"-391"0"0,0 0-85 0 0,0 0 85 0 0,0 0 82 0 0,0 0-50 0 0,0 0-243 0 0,0 0-304 0 0,0 0-154 0 0,0 0 27 0 0,0 0-10 0 0,0 0-52 0 0,0 0-117 0 0,11-9-208 0 0,88-57 622 0 0,-51 38-433 0 0,121-57 279 0 0,-133 78-1337 0 0,-20 7-7986 0 0,-14 0-3352 0 0</inkml:trace>
  <inkml:trace contextRef="#ctx0" brushRef="#br0" timeOffset="5519.409">2626 881 13851 0 0,'0'0'1780'0'0,"0"0"-634"0"0,0 0-149 0 0,0 0 228 0 0,0 0 204 0 0,0 0 62 0 0,0 0-193 0 0,0 0-314 0 0,0 0-238 0 0,0 0-198 0 0,0 0-148 0 0,0 0-128 0 0,0 0-92 0 0,2 24-64 0 0,8 113-5 0 0,-15-23-1810 0 0,1-103-805 0 0,0-6-5976 0 0,1-5-3259 0 0</inkml:trace>
  <inkml:trace contextRef="#ctx0" brushRef="#br0" timeOffset="5755.612">2648 583 11074 0 0,'0'0'3433'0'0,"0"0"-1408"0"0,0 0-625 0 0,0 0-264 0 0,0 0-136 0 0,0 0-168 0 0,0 0-279 0 0,0 0-321 0 0,0 0-392 0 0,0 0-160 0 0,0 0-9 0 0,0 0-47 0 0,0 0 40 0 0,0 0-296 0 0,-6-26-960 0 0,10 41-3753 0 0,0-4-6698 0 0</inkml:trace>
  <inkml:trace contextRef="#ctx0" brushRef="#br0" timeOffset="6120.152">2793 1168 14379 0 0,'0'0'1326'0'0,"0"0"-114"0"0,0 0 216 0 0,0 0 171 0 0,0 0-46 0 0,0 0-326 0 0,0 0-439 0 0,0 0-316 0 0,0 0-133 0 0,0 0-1 0 0,0 0 10 0 0,0 0 12 0 0,16-27-16 0 0,50-87-23 0 0,-3 1 607 0 0,-10 25-367 0 0,-52 165-844 0 0,10 26 225 0 0,-11-101 54 0 0,1 1 14 0 0,-1 0 1 0 0,1 0-1 0 0,0 0 0 0 0,0 0 0 0 0,0 0 1 0 0,0 0-1 0 0,0 0 0 0 0,1 0 1 0 0,-1 0-1 0 0,1-1 0 0 0,0 1 0 0 0,-1-1 1 0 0,1 1-1 0 0,0-1 0 0 0,1 0 0 0 0,-1 1 1 0 0,0-1-1 0 0,1 0 0 0 0,-1-1 0 0 0,1 1 1 0 0,0 0-1 0 0,0-1 0 0 0,-1 1 0 0 0,1-1 1 0 0,0 0-1 0 0,0 0 0 0 0,0 0 1 0 0,0-1-1 0 0,0 1 0 0 0,1-1 0 0 0,-1 1 1 0 0,0-1-1 0 0,0 0 0 0 0,0 0 0 0 0,0 0 1 0 0,0-1-1 0 0,2 0-10 0 0,3-3 144 0 0,0-1 1 0 0,0 0 0 0 0,0 0-1 0 0,-1-1 1 0 0,0 0-1 0 0,0 0 1 0 0,0-1 0 0 0,-1 0-1 0 0,0 0 1 0 0,0-1-1 0 0,-1 1 1 0 0,2-4-145 0 0,4-6 129 0 0,0 0 0 0 0,-1-1 0 0 0,0 0 1 0 0,-2-1-1 0 0,0 0 0 0 0,-1-1 0 0 0,0-2-129 0 0,-5 11-1158 0 0,-3 21-9181 0 0,1-5-1768 0 0</inkml:trace>
  <inkml:trace contextRef="#ctx0" brushRef="#br0" timeOffset="6452.494">3397 944 11394 0 0,'0'0'2976'0'0,"0"0"-497"0"0,0 0-253 0 0,0 0-407 0 0,0 0-287 0 0,0 0-246 0 0,0 0-223 0 0,0 0-195 0 0,32-12-189 0 0,98-37-135 0 0,-60 10 240 0 0,-61 34-690 0 0,-1 0-1 0 0,-1-1 1 0 0,1 0 0 0 0,-1 0 0 0 0,0-1-1 0 0,0 0 1 0 0,0 0 0 0 0,-1-1 0 0 0,-1 1-1 0 0,1-2 1 0 0,-1 1 0 0 0,0 0 0 0 0,-1-1-1 0 0,0 0 1 0 0,-1 0 0 0 0,1 0 0 0 0,-2-1-1 0 0,1 1 1 0 0,-1 0 0 0 0,-1-3-94 0 0,0 10 6 0 0,-1 0 1 0 0,0 0-1 0 0,0 1 1 0 0,0-1-1 0 0,0 0 0 0 0,-1 0 1 0 0,1 0-1 0 0,0 1 1 0 0,-1-1-1 0 0,1 0 0 0 0,-1 1 1 0 0,0-1-1 0 0,0 0 1 0 0,1 1-1 0 0,-1-1 1 0 0,0 1-1 0 0,0-1 0 0 0,0 1 1 0 0,-1-1-1 0 0,1 1 1 0 0,0 0-1 0 0,0 0 0 0 0,-1-1 1 0 0,1 1-1 0 0,-1 0 1 0 0,1 0-1 0 0,-1 0 0 0 0,1 1 1 0 0,-1-1-1 0 0,0 0 1 0 0,1 1-1 0 0,-1-1 0 0 0,0 1 1 0 0,0-1-1 0 0,1 1 1 0 0,-2 0-7 0 0,-12 1-14 0 0,1 1 0 0 0,0 1 1 0 0,0 0-1 0 0,0 1 0 0 0,1 0 1 0 0,0 2-1 0 0,-1-1 0 0 0,1 1 1 0 0,1 1-1 0 0,0 1 0 0 0,0-1 1 0 0,0 2-1 0 0,1 0 0 0 0,0 0 1 0 0,1 1-1 0 0,0 0 0 0 0,0 1 1 0 0,1 0-1 0 0,1 0 0 0 0,-1 1 1 0 0,0 3 13 0 0,6-10-3 0 0,-2-1 2 0 0,1 1-1 0 0,-1 0 1 0 0,2 1-1 0 0,-1-1 0 0 0,0 1 1 0 0,1-1-1 0 0,0 1 1 0 0,0 0-1 0 0,1 0 1 0 0,0 0-1 0 0,0 1 0 0 0,0-1 1 0 0,1 0-1 0 0,0 1 1 0 0,0-1-1 0 0,1 1 0 0 0,-1 0 1 0 0,1-1-1 0 0,1 1 1 0 0,-1-1-1 0 0,1 1 1 0 0,1-1-1 0 0,-1 1 0 0 0,1-1 1 0 0,0 0-1 0 0,0 0 1 0 0,1 0-1 0 0,0 0 1 0 0,0 0-1 0 0,0 0 0 0 0,1-1 1 0 0,0 0-1 0 0,2 4 2 0 0,12 4 10 0 0,1-1-1 0 0,0 0 1 0 0,1-2 0 0 0,0 0-1 0 0,1-1 1 0 0,0-1-1 0 0,0-1 1 0 0,1-1-1 0 0,0-1 1 0 0,0 0-1 0 0,0-2 1 0 0,12 0-10 0 0,103 5 211 0 0,-78-8-2759 0 0,-19 0-2318 0 0,-30 0-6194 0 0</inkml:trace>
  <inkml:trace contextRef="#ctx0" brushRef="#br0" timeOffset="8561.425">0 1507 648 0 0,'0'0'1514'0'0,"0"0"-490"0"0,0 0-125 0 0,0 0 245 0 0,0 0 287 0 0,0 0 156 0 0,0 0-1 0 0,0 0-110 0 0,0 0-186 0 0,0 0-149 0 0,0 0-158 0 0,22-6-99 0 0,65-19-49 0 0,21 19 2008 0 0,-98 6-2635 0 0,153 2 2344 0 0,0-8 0 0 0,158-27-2552 0 0,131-43 1487 0 0,4 20 0 0 0,458 4-1487 0 0,224 52 520 0 0,-941 8-257 0 0,-105-5 524 0 0,-93-3-892 0 0,-4-2-1410 0 0,3 1-2155 0 0,0 1-4614 0 0,2 0-4258 0 0</inkml:trace>
  <inkml:trace contextRef="#ctx0" brushRef="#br0" timeOffset="9091.584">4472 590 7066 0 0,'0'0'2524'0'0,"0"0"-476"0"0,0 0-271 0 0,0 0 9 0 0,0 0 7 0 0,0 0-120 0 0,0 0-177 0 0,0 0-261 0 0,0 0-224 0 0,0 0-143 0 0,0 0-140 0 0,0 0-146 0 0,0 0-144 0 0,-6 0-82 0 0,-42 5 579 0 0,49-5-881 0 0,-1 0-1 0 0,0 0 1 0 0,1 1-1 0 0,-1-1 1 0 0,0 0 0 0 0,1 0-1 0 0,-1 1 1 0 0,0-1-1 0 0,0 0 1 0 0,0 1-1 0 0,1-1 1 0 0,-1 0-1 0 0,0 1 1 0 0,0-1-1 0 0,0 0 1 0 0,1 1-1 0 0,-1-1 1 0 0,0 0-1 0 0,0 1 1 0 0,0-1 0 0 0,0 1-1 0 0,0-1 1 0 0,0 0-1 0 0,0 1 1 0 0,0-1-1 0 0,0 1 1 0 0,0-1-54 0 0,43-22 429 0 0,-42 21-511 0 0,14-9 737 0 0,-28 10 278 0 0,11 0-1011 0 0,0 0-1 0 0,-1 0 1 0 0,1 1-1 0 0,0-1 1 0 0,0 0-1 0 0,0 1 1 0 0,0-1-1 0 0,-1 1 1 0 0,1 0 0 0 0,0-1-1 0 0,0 1 1 0 0,0 0-1 0 0,0 0 1 0 0,1 1-1 0 0,-1-1 1 0 0,0 0-1 0 0,0 1 1 0 0,1-1-1 0 0,-1 1 1 0 0,1-1 0 0 0,-1 1-1 0 0,1 0 1 0 0,0-1-1 0 0,-1 1 1 0 0,1 0-1 0 0,0 0 1 0 0,0 0-1 0 0,1 0 1 0 0,-1 0 0 0 0,0 0-1 0 0,1 0 1 0 0,-1 1-1 0 0,1-1 1 0 0,-1 1 78 0 0,0 5-1548 0 0,-1-1-4055 0 0,1-1-6610 0 0</inkml:trace>
  <inkml:trace contextRef="#ctx0" brushRef="#br0" timeOffset="9502.449">4505 844 12579 0 0,'0'0'1479'0'0,"0"0"-394"0"0,0 0 67 0 0,0 0 293 0 0,0 0 139 0 0,0 0-96 0 0,0 0-309 0 0,0 0-352 0 0,0 0-140 0 0,0 0-15 0 0,0 0-36 0 0,0 0 3 0 0,0 0-81 0 0,2 3-102 0 0,-11 30 1452 0 0,2-24-1904 0 0,-28 31 424 0 0,34-40-435 0 0,1 0 34 0 0,10 0 13 0 0,74-43 382 0 0,-84 52-2841 0 0,0-4-2831 0 0,0-2-7095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32 418 0 0 0,'0'0'942'0'0,"0"0"216"0"0,0 0 353 0 0,0 0 263 0 0,0 0 131 0 0,0 0-44 0 0,0 0-174 0 0,0 0-182 0 0,0 0-196 0 0,0 0-149 0 0,-4-16-127 0 0,-21-74 818 0 0,22 83-1501 0 0,4-8 8245 0 0,10 14-7709 0 0,434 16 827 0 0,-299-22-1439 0 0,-146 7-234 0 0,0 0-12 0 0,0 0-5 0 0,0 0 1 0 0,0 0 24 0 0,0 0 8 0 0,0 0 27 0 0,0 0 7 0 0,0 0-19 0 0,0 0-20 0 0,0 0 15 0 0,0 0 0 0 0,0 0-14 0 0,0 0 32 0 0,0 0-43 0 0,0 0 0 0 0,0 0 21 0 0,-5-19 614 0 0,-101-168-485 0 0,66 111-285 0 0,40 76-31 0 0,1 0-1 0 0,-1 0 0 0 0,1 0 1 0 0,-1 0-1 0 0,0-1 0 0 0,1 1 1 0 0,-1 0-1 0 0,1 0 0 0 0,-1 0 0 0 0,0 0 1 0 0,1 0-1 0 0,-1-1 0 0 0,1 1 1 0 0,-1 0-1 0 0,0 0 0 0 0,1 0 1 0 0,-1-1-1 0 0,0 1 0 0 0,0 0 1 0 0,1-1-1 0 0,-1 1 0 0 0,0 0 1 0 0,0-1-1 0 0,1 1 0 0 0,-1 0 0 0 0,0-1 1 0 0,0 1-1 0 0,0 0 0 0 0,1-1 1 0 0,-1 1-1 0 0,0-1 0 0 0,0 1 1 0 0,0 0-1 0 0,0-1 0 0 0,0 1 1 0 0,0-1-1 0 0,0 1 0 0 0,0 0 1 0 0,0-1-1 0 0,0 1 0 0 0,0-1 0 0 0,0 1 1 0 0,0 0-1 0 0,0-1 0 0 0,-1 1 1 0 0,1-1-1 0 0,0 1 126 0 0,11 5-1558 0 0,5 2-6281 0 0,0 1-5005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11634 0 0,'0'0'315'0'0,"0"0"-179"0"0,0 0 170 0 0,0 0 430 0 0,0 0 367 0 0,0 0 241 0 0,0 0 68 0 0,0 0-94 0 0,32-1-189 0 0,102-6-171 0 0,-28-21 544 0 0,-69 14-1126 0 0,-1-2 0 0 0,0-1-1 0 0,-1-2 1 0 0,-1-2 0 0 0,-1 0 0 0 0,-1-3 0 0 0,-2 0 0 0 0,0-2 0 0 0,22-24-376 0 0,-48 45 127 0 0,1 0-1 0 0,-1 0 1 0 0,0-1-1 0 0,0 1 1 0 0,-1-1-1 0 0,1 0 1 0 0,-1 0-1 0 0,0 0 1 0 0,-1 0-1 0 0,0-1 1 0 0,0 1-1 0 0,0-1 1 0 0,-1 1-1 0 0,1-4-126 0 0,-2 10 208 0 0,0 0-65 0 0,0 0-46 0 0,-6 24 31 0 0,-62 235 7 0 0,-138 816 253 0 0,140-751-116 0 0,31-243 31 0 0,35-81-241 0 0,0 0-22 0 0,0 0 1 0 0,0 0 1 0 0,0 0-8 0 0,0 0 15 0 0,0 0 0 0 0,0 0-1 0 0,0 0 2 0 0,0 0 6 0 0,0 0 2 0 0,0 0-10 0 0,0 0 14 0 0,0 0 6 0 0,0 0-3 0 0,0 0 24 0 0,0 0 3 0 0,0 0-20 0 0,0 0-17 0 0,0 0-2 0 0,0 0-25 0 0,0 0 10 0 0,0 0-4 0 0,0 0-38 0 0,0 0 18 0 0,0 0-4 0 0,0 0-2 0 0,0 0 4 0 0,0 0 12 0 0,4-6-41 0 0,-4 5-8 0 0,0-22-1722 0 0,3-27-2290 0 0,2 17-4012 0 0,-4 25-3389 0 0</inkml:trace>
  <inkml:trace contextRef="#ctx0" brushRef="#br0" timeOffset="554.458">166 1124 0 0 0,'0'0'908'0'0,"0"0"467"0"0,0 0 454 0 0,0 0 426 0 0,0 0 129 0 0,0 0-87 0 0,0 0-328 0 0,0 0-447 0 0,0 0-387 0 0,0 0-284 0 0,0 0-155 0 0,0 0-97 0 0,-5 1-91 0 0,-4 2-406 0 0,18-8 2227 0 0,175-68 2274 0 0,28-12-2925 0 0,-68 22-1037 0 0,-127 123 695 0 0,-17-39-1201 0 0,-1 0 0 0 0,0 0 0 0 0,-1 0-1 0 0,-2 0 1 0 0,0 0 0 0 0,-1-1 0 0 0,-7 18-135 0 0,3 31-57 0 0,51-65-2182 0 0,-34-5 1233 0 0,10-2-5685 0 0,-11 0-5755 0 0</inkml:trace>
  <inkml:trace contextRef="#ctx0" brushRef="#br0" timeOffset="981.687">777 1650 9370 0 0,'0'0'2303'0'0,"0"0"-768"0"0,0 0-247 0 0,0 0 169 0 0,0 0 88 0 0,0 0-60 0 0,0 0-221 0 0,0 0-324 0 0,0 0-245 0 0,0 0-123 0 0,0 0-13 0 0,0 0 138 0 0,0 0 101 0 0,2 5-1 0 0,11 104 1399 0 0,-13-31-2654 0 0,18-94-3739 0 0,-7 4-259 0 0,-5 3-1579 0 0,-1 1-5728 0 0</inkml:trace>
  <inkml:trace contextRef="#ctx0" brushRef="#br0" timeOffset="1227.48">974 1146 15411 0 0,'0'0'1531'0'0,"0"0"-265"0"0,0 0-137 0 0,0 0-18 0 0,0 0-109 0 0,0 0-205 0 0,0 0-267 0 0,0 0-283 0 0,0 0-181 0 0,0 0-80 0 0,0 0-50 0 0,0 0-19 0 0,0 0-29 0 0,-3 9-67 0 0,-6 28-144 0 0,19-21-1448 0 0,-2-16-2352 0 0,-6 0 1182 0 0,5 0-8483 0 0</inkml:trace>
  <inkml:trace contextRef="#ctx0" brushRef="#br0" timeOffset="1734.585">970 1819 5617 0 0,'0'0'639'0'0,"0"0"-3"0"0,0 0 318 0 0,0 0 367 0 0,0 0 182 0 0,0 0-14 0 0,0 0-153 0 0,0 0-195 0 0,0 0-131 0 0,0 0-40 0 0,0 0 20 0 0,0 0 48 0 0,0 0 8 0 0,11 8-21 0 0,35 24-53 0 0,-1-24 1507 0 0,-36-11-2211 0 0,0-1-1 0 0,1 0 1 0 0,-1 0-1 0 0,-1-1 0 0 0,1 0 1 0 0,-1 0-1 0 0,0-1 0 0 0,0 0 1 0 0,0-1-1 0 0,-1 0 0 0 0,3-3-267 0 0,19-16 327 0 0,117-95 612 0 0,-143 121-932 0 0,-1 0 1 0 0,1-1-1 0 0,-1 1 0 0 0,1 0 1 0 0,-1 0-1 0 0,0 0 1 0 0,1 1-1 0 0,-1-1 0 0 0,1 1 1 0 0,-1-1-1 0 0,0 1 1 0 0,1 0-1 0 0,-1 0 0 0 0,0 0 1 0 0,0 0-1 0 0,1 0 1 0 0,-1 0-1 0 0,0 1 0 0 0,0-1 1 0 0,0 1-1 0 0,-1-1 1 0 0,1 1-1 0 0,0 0 0 0 0,0 0 1 0 0,-1 0-1 0 0,0 0 1 0 0,1 0-1 0 0,-1 0 0 0 0,0 0 1 0 0,0 0-1 0 0,0 0 1 0 0,0 1-1 0 0,0-1 0 0 0,0 0 1 0 0,-1 1-1 0 0,1-1 1 0 0,-1 1-1 0 0,0-1 0 0 0,0 3-7 0 0,7 9 56 0 0,6 15 37 0 0,-2 1-1 0 0,-2 0 1 0 0,0 0 0 0 0,-2 0 0 0 0,-1 1-1 0 0,-2 0 1 0 0,0 1 0 0 0,-3-1 0 0 0,-1 18-93 0 0,-2-27 43 0 0,-1 1 0 0 0,-1-1 1 0 0,-1 0-1 0 0,-1-1 1 0 0,-1 1-1 0 0,-1-1 0 0 0,-1-1 1 0 0,0 0-1 0 0,-2 0 1 0 0,0 0-1 0 0,-6 5-43 0 0,17-24-20 0 0,0-1 1 0 0,0 1-1 0 0,-1 0 1 0 0,1 0-1 0 0,0-1 0 0 0,-1 1 1 0 0,1 0-1 0 0,-1-1 0 0 0,1 1 1 0 0,-1-1-1 0 0,1 1 1 0 0,-1 0-1 0 0,1-1 0 0 0,-1 1 1 0 0,1-1-1 0 0,-1 1 0 0 0,0-1 1 0 0,1 0-1 0 0,-1 1 1 0 0,0-1-1 0 0,1 0 0 0 0,-1 1 1 0 0,0-1-1 0 0,0 0 0 0 0,1 0 1 0 0,-1 0-1 0 0,0 1 0 0 0,0-1 1 0 0,1 0-1 0 0,-1 0 1 0 0,0 0-1 0 0,0 0 0 0 0,0 0 1 0 0,1-1-1 0 0,-1 1 0 0 0,0 0 1 0 0,0 0-1 0 0,1 0 1 0 0,-1-1-1 0 0,0 1 0 0 0,1 0 1 0 0,-1-1-1 0 0,0 1 0 0 0,1-1 1 0 0,-1 1-1 0 0,0 0 1 0 0,1-1-1 0 0,-1 0 0 0 0,1 1 1 0 0,-1-1-1 0 0,1 1 0 0 0,-1-1 1 0 0,1 0-1 0 0,-1 1 1 0 0,1-1-1 0 0,0 0 0 0 0,-1 1 1 0 0,1-1 19 0 0,-20-50-6347 0 0,16 39 719 0 0,1 4-6431 0 0</inkml:trace>
  <inkml:trace contextRef="#ctx0" brushRef="#br0" timeOffset="2135.618">1458 1223 10274 0 0,'0'0'2094'0'0,"0"0"-235"0"0,0 0 80 0 0,0 0 82 0 0,0 0-129 0 0,0 0-289 0 0,0 0-437 0 0,0 0-352 0 0,0 0-152 0 0,0 0-27 0 0,0 0 1 0 0,0 0-11 0 0,0 0-27 0 0,-9 0 675 0 0,-32 48 685 0 0,1-37-2299 0 0,40-11 118 0 0,0 0-85 0 0,19-15-5351 0 0,-11 8-2273 0 0,-2-1-4957 0 0</inkml:trace>
  <inkml:trace contextRef="#ctx0" brushRef="#br0" timeOffset="3394.533">1348 2287 0 0 0,'0'0'831'0'0,"0"0"120"0"0,0 0-3 0 0,0 0-137 0 0,0 0-244 0 0,0 0-250 0 0,0 0-153 0 0,0 0-77 0 0,0 0-34 0 0,0 0-1 0 0,-2 2-1308 0 0,-8 11 18674 0 0,7-10-16704 0 0,-22 9 758 0 0,24-12-1249 0 0,1 0 19 0 0,0 0 26 0 0,0 0 11 0 0,0 0-4 0 0,0 0-20 0 0,0 0-1 0 0,0 0 4 0 0,14-16 1298 0 0,125-153-521 0 0,-127 155-991 0 0,2 1 0 0 0,-1 0 1 0 0,2 1-1 0 0,-1 0 0 0 0,2 2 0 0 0,0-1 0 0 0,2 1-44 0 0,-18 9 4 0 0,10-6 29 0 0,1 1 1 0 0,-1-1 0 0 0,1 2-1 0 0,0 0 1 0 0,0 0-1 0 0,0 1 1 0 0,1 0 0 0 0,-1 1-1 0 0,1 0 1 0 0,0 1-1 0 0,0 0 1 0 0,6 0-34 0 0,12 2 75 0 0,-30 1-61 0 0,0 2 12 0 0,0-3-25 0 0,0 0 19 0 0,0 0-1 0 0,0 0 23 0 0,0 0 9 0 0,0 0-19 0 0,0 0-17 0 0,0 0 5 0 0,0 0-12 0 0,0 0-31 0 0,0 0 14 0 0,0 0-35 0 0,0 0-30 0 0,-1 0-707 0 0,0-1-1930 0 0,1-1-4403 0 0,0 1 2717 0 0,0-2-8143 0 0</inkml:trace>
  <inkml:trace contextRef="#ctx0" brushRef="#br0" timeOffset="6337.955">1688 288 7458 0 0,'0'0'2920'0'0,"0"0"-1307"0"0,0 0-413 0 0,0 0 79 0 0,0 0 130 0 0,0 0 9 0 0,0 0-184 0 0,0 0-278 0 0,0 0-260 0 0,0 0-164 0 0,0 0-4 0 0,0 0 138 0 0,0 0 109 0 0,7 0 77 0 0,350 7 4423 0 0,-198-25-4762 0 0,-120 11-366 0 0,-1 0-515 0 0,-14 6-2847 0 0,-28 12-2061 0 0,3-7-1021 0 0,-1-1-5065 0 0</inkml:trace>
  <inkml:trace contextRef="#ctx0" brushRef="#br0" timeOffset="6859.429">1758 557 688 0 0,'0'0'2127'0'0,"0"0"-468"0"0,0 0-164 0 0,0 0 30 0 0,0 0 50 0 0,0 0-12 0 0,0 0-27 0 0,0 0-64 0 0,0 0-119 0 0,0 0-203 0 0,0 0-243 0 0,0 0-189 0 0,-8 5-78 0 0,-39 26 1398 0 0,53-23 3201 0 0,63-1-3657 0 0,6-9-909 0 0,-1-4-1 0 0,0-2 1 0 0,25-9-673 0 0,95-1 602 0 0,-111 18-2923 0 0,-85-1-283 0 0,-1-1-520 0 0,0 1-4966 0 0,1 1-4194 0 0</inkml:trace>
  <inkml:trace contextRef="#ctx0" brushRef="#br0" timeOffset="7263.356">1655 884 5321 0 0,'0'0'3532'0'0,"0"0"-1316"0"0,0 0-609 0 0,0 0-47 0 0,0 0-43 0 0,0 0-140 0 0,0 0-188 0 0,0 0-312 0 0,0 0-238 0 0,0 0-114 0 0,0 0-34 0 0,0 0-5 0 0,0 0 16 0 0,19 7 3066 0 0,93-6-809 0 0,186-20-1071 0 0,-107-3-1389 0 0,-85 0-378 0 0,-91 17-918 0 0,-7 0-6857 0 0,-6 4-1022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1152 0 0,'0'0'2315'0'0,"0"0"-442"0"0,0 0-236 0 0,0 0 61 0 0,0 0 159 0 0,0 0 43 0 0,0 0-142 0 0,0 0-259 0 0,0 0-291 0 0,0 0-249 0 0,0 0-174 0 0,2-3-115 0 0,9-13 934 0 0,3 56 637 0 0,-6-21-1859 0 0,0 14-198 0 0,-2 0 0 0 0,-1 1 0 0 0,-2-1 0 0 0,-1 1-1 0 0,-1 0 1 0 0,-2-1 0 0 0,-3 9-184 0 0,4-31 30 0 0,-27 107 528 0 0,27-118-482 0 0,0 0 30 0 0,0 0 50 0 0,0 0-7 0 0,0 0 26 0 0,0 0 17 0 0,0 0-25 0 0,0 0 35 0 0,-9-18 615 0 0,7 6-801 0 0,1 1 0 0 0,1-1 1 0 0,0 1-1 0 0,0-1 1 0 0,1 1-1 0 0,0-1 0 0 0,1 1 1 0 0,1-1-1 0 0,-1 1 1 0 0,2 0-1 0 0,0 0 0 0 0,0 0 1 0 0,1 0-17 0 0,12-27 7 0 0,2 1 0 0 0,1 1 0 0 0,2 0 1 0 0,1 1-1 0 0,2 2 0 0 0,1 1 0 0 0,2 0 0 0 0,13-9-7 0 0,-39 38 0 0 0,1-1 1 0 0,1 1-1 0 0,-1 0 0 0 0,0 0 0 0 0,1 0 0 0 0,-1 0 1 0 0,1 1-1 0 0,0 0 0 0 0,0-1 0 0 0,0 1 0 0 0,0 1 1 0 0,1-1-1 0 0,-1 1 0 0 0,0-1 0 0 0,1 1 0 0 0,-1 0 1 0 0,0 1-1 0 0,1-1 0 0 0,-1 1 0 0 0,1 0 0 0 0,2 0 0 0 0,39 49 4 0 0,-41-44 5 0 0,0 0-1 0 0,0 0 1 0 0,0 1-1 0 0,-1 0 0 0 0,0 0 1 0 0,0 0-1 0 0,0 0 1 0 0,-1 1-1 0 0,0-1 0 0 0,-1 1 1 0 0,1 0-1 0 0,-1 0 1 0 0,0 0-1 0 0,-1 0 0 0 0,0 0 1 0 0,0 1-1 0 0,0-1 1 0 0,-1 0-1 0 0,0 0 1 0 0,-1 1-1 0 0,1-1 0 0 0,-1 0 1 0 0,-1 0-1 0 0,1 0 1 0 0,-1 0-1 0 0,-1 0 0 0 0,1 0 1 0 0,-1 0-1 0 0,-1 0-8 0 0,1 0 14 0 0,-1-1-1 0 0,0 0 0 0 0,0 0 0 0 0,0 0 1 0 0,-1-1-1 0 0,0 0 0 0 0,0 1 0 0 0,0-2 1 0 0,-1 1-1 0 0,0-1 0 0 0,0 0 1 0 0,0 0-1 0 0,0 0 0 0 0,0-1 0 0 0,-1 0 1 0 0,0 0-1 0 0,1-1 0 0 0,-1 0 0 0 0,0 0 1 0 0,-7 1-14 0 0,-77-2 73 0 0,57-23-787 0 0,30-10-4246 0 0,4 30 4341 0 0,1-7-3055 0 0,1 2-2528 0 0,3 0-5535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278 582 0 0 0,'0'0'533'0'0,"0"0"900"0"0,0 0 431 0 0,0 0 205 0 0,0 0 71 0 0,0 0-33 0 0,0 0-182 0 0,0 0-277 0 0,0 0-230 0 0,0 0-205 0 0,0 0-163 0 0,0 0-93 0 0,0 0-82 0 0,-19 6-79 0 0,-60 19-86 0 0,70-22-519 0 0,1 0 0 0 0,0 1 0 0 0,1-1 0 0 0,-1 1 0 0 0,0 1 0 0 0,1-1 0 0 0,0 1 0 0 0,0 1 0 0 0,1-1 0 0 0,-1 1 0 0 0,1 0 0 0 0,1 1 0 0 0,-1 0 0 0 0,1-1 0 0 0,0 2 0 0 0,-3 4-191 0 0,1-1 96 0 0,1-3-69 0 0,0 0-1 0 0,0 0 1 0 0,1 0-1 0 0,0 0 1 0 0,1 1-1 0 0,-1 0 0 0 0,2 0 1 0 0,-1 0-1 0 0,2 0 1 0 0,-1 0-1 0 0,1 1 1 0 0,0-1-1 0 0,1 1 1 0 0,0 0-1 0 0,1 0 0 0 0,0-1 1 0 0,0 4-27 0 0,3-11 38 0 0,0 1 1 0 0,0-1-1 0 0,-1 0 1 0 0,1 0-1 0 0,1-1 1 0 0,-1 1-1 0 0,0-1 1 0 0,0 1-1 0 0,1-1 1 0 0,-1 0-1 0 0,0 0 1 0 0,1 0-1 0 0,-1-1 1 0 0,1 1 0 0 0,-1-1-1 0 0,1 0 1 0 0,0 0-1 0 0,-1 0 1 0 0,1 0-1 0 0,-1-1 1 0 0,1 1-1 0 0,-1-1 1 0 0,1 0-1 0 0,1-1-38 0 0,12-5 114 0 0,0-1-1 0 0,0-1 1 0 0,-1-1 0 0 0,0 0-1 0 0,0-1 1 0 0,-1-1 0 0 0,-1 0-1 0 0,0-1 1 0 0,0 0 0 0 0,5-9-114 0 0,-5 7 66 0 0,130-161 246 0 0,-141 173-313 0 0,-3 2-23 0 0,-11 27-168 0 0,0-5 205 0 0,5-12-21 0 0,0 0 0 0 0,1 1 0 0 0,0 0 0 0 0,1-1 0 0 0,0 1 0 0 0,1 1 0 0 0,0-1 0 0 0,0 0 0 0 0,1 1 0 0 0,1 0 0 0 0,0-1 0 0 0,0 1 0 0 0,1 0 0 0 0,0 0 0 0 0,1-1 0 0 0,0 5 8 0 0,2-9 3 0 0,0-1 0 0 0,1 0 0 0 0,-1 1 0 0 0,1-1 0 0 0,0-1 0 0 0,1 1 0 0 0,-1-1 0 0 0,1 1 0 0 0,-1-1 0 0 0,1 0 0 0 0,0-1 0 0 0,1 1 1 0 0,-1-1-1 0 0,1 0 0 0 0,-1-1 0 0 0,1 1 0 0 0,0-1 0 0 0,0 0 0 0 0,0-1 0 0 0,0 1 0 0 0,1-1 0 0 0,-1 0 0 0 0,0-1 0 0 0,0 1 0 0 0,3-2-3 0 0,-2 1 2 0 0,7 1 14 0 0,0-1 1 0 0,0 0 0 0 0,0-1 0 0 0,-1-1-1 0 0,1 0 1 0 0,0-1 0 0 0,-1 0-1 0 0,0-2 1 0 0,5-1-17 0 0,0-2 13 0 0,0 0 0 0 0,0-1 0 0 0,-1-1 0 0 0,-1-1 0 0 0,0 0 0 0 0,0-1 0 0 0,-1-1 0 0 0,-1 0 0 0 0,0-1 0 0 0,-1-1 0 0 0,3-5-13 0 0,59-120 70 0 0,-69 67-38 0 0,-8 71-38 0 0,0 1-1 0 0,0-1 1 0 0,0 0-1 0 0,-1 0 1 0 0,1 1-1 0 0,0-1 1 0 0,-1 1-1 0 0,1 0 1 0 0,-1 0-1 0 0,0 0 1 0 0,1 0-1 0 0,-1 0 1 0 0,0 0-1 0 0,0 1 1 0 0,1-1-1 0 0,-1 1 1 0 0,0 0-1 0 0,0 0 1 0 0,1 0-1 0 0,-1 0 1 0 0,0 0-1 0 0,0 1 1 0 0,0-1-1 0 0,1 1 1 0 0,-1 0-1 0 0,0 0 1 0 0,1 0-1 0 0,-1 0 1 0 0,1 0-1 0 0,-1 1 1 0 0,1-1-1 0 0,-3 2 7 0 0,-5 3-17 0 0,0 1-1 0 0,1 0 0 0 0,-1 0 0 0 0,2 1 0 0 0,-1 0 1 0 0,1 1-1 0 0,0-1 0 0 0,0 2 0 0 0,1-1 1 0 0,1 1-1 0 0,0 0 0 0 0,-2 3 18 0 0,8-11-1 0 0,-1-1 1 0 0,0 0-1 0 0,1 1 1 0 0,-1-1-1 0 0,1 1 1 0 0,0-1-1 0 0,-1 0 0 0 0,1 1 1 0 0,0-1-1 0 0,0 1 1 0 0,0-1-1 0 0,0 1 1 0 0,0-1-1 0 0,0 1 1 0 0,1-1-1 0 0,-1 0 0 0 0,0 1 1 0 0,1-1-1 0 0,-1 1 1 0 0,1-1-1 0 0,-1 0 1 0 0,1 1-1 0 0,0-1 0 0 0,-1 0 1 0 0,1 0-1 0 0,0 0 1 0 0,0 1-1 0 0,0-1 1 0 0,0 0-1 0 0,0 0 0 0 0,0 0 1 0 0,0 0-1 0 0,1-1 1 0 0,-1 1-1 0 0,0 0 1 0 0,0 0-1 0 0,1-1 1 0 0,-1 1-1 0 0,0-1 0 0 0,1 1 1 0 0,-1-1-1 0 0,1 0 1 0 0,-1 1-1 0 0,1-1 1 0 0,74 3-9 0 0,-56-3 8 0 0,154-23-31 0 0,-173 23 32 0 0,-1 0-1 0 0,1 0 1 0 0,-1 0 0 0 0,1 0-1 0 0,-1 0 1 0 0,1 0-1 0 0,-1 1 1 0 0,1-1-1 0 0,-1 0 1 0 0,1 0-1 0 0,-1 0 1 0 0,1 0-1 0 0,-1 1 1 0 0,1-1 0 0 0,-1 0-1 0 0,1 0 1 0 0,-1 1-1 0 0,1-1 1 0 0,-1 0-1 0 0,0 1 1 0 0,1-1-1 0 0,-1 1 1 0 0,1-1 0 0 0,-1 0-1 0 0,0 1 1 0 0,0-1-1 0 0,1 1 1 0 0,-1-1-1 0 0,0 1 1 0 0,0-1-1 0 0,1 1 1 0 0,-1-1-1 0 0,0 1 1 0 0,0-1 0 0 0,0 1-1 0 0,0-1 1 0 0,0 1-1 0 0,0-1 1 0 0,0 1-1 0 0,0 0 1 0 0,0-1-1 0 0,0 1 1 0 0,0-1 0 0 0,0 1-1 0 0,0-1 1 0 0,0 1-1 0 0,-1-1 1 0 0,1 1-1 0 0,0-1 1 0 0,0 8 2 0 0,-34 103-62 0 0,34-108 58 0 0,0 0 0 0 0,0 0 0 0 0,0 0 0 0 0,0 0 0 0 0,0 0 0 0 0,1 0 0 0 0,-1 0 0 0 0,1 0 0 0 0,0 0 0 0 0,-1 0 0 0 0,1 0 0 0 0,1 0 0 0 0,-1-1 0 0 0,0 1 0 0 0,1 0 0 0 0,0-1 0 0 0,-1 1 0 0 0,1-1 0 0 0,0 1 0 0 0,0-1 0 0 0,0 0 0 0 0,1 0 0 0 0,-1 0 0 0 0,0 0 0 0 0,1 0 0 0 0,0-1 0 0 0,-1 1 0 0 0,1-1 0 0 0,0 1 0 0 0,0-1 0 0 0,-1 0 0 0 0,1 0 0 0 0,0-1 0 0 0,0 1 0 0 0,0 0 0 0 0,1-1 2 0 0,5 1 28 0 0,0-1 0 0 0,0 0-1 0 0,0-1 1 0 0,0 0 0 0 0,0 0 0 0 0,-1-1-1 0 0,1 0 1 0 0,0 0 0 0 0,-1-1 0 0 0,1-1-1 0 0,-1 1 1 0 0,0-1 0 0 0,0 0 0 0 0,-1-1-1 0 0,1 0 1 0 0,-1 0 0 0 0,0-1 0 0 0,0 0-1 0 0,-1 0 1 0 0,1 0 0 0 0,3-6-28 0 0,13-16 248 0 0,-2-1-1 0 0,0 0 1 0 0,-2-2 0 0 0,11-25-248 0 0,72-184 580 0 0,-90 213-567 0 0,-1-2 1 0 0,-2 1-1 0 0,0-1 0 0 0,-2-1 1 0 0,-2 0-1 0 0,-1 1 0 0 0,-1-2 1 0 0,-1-25-14 0 0,-1 44-2 0 0,-1 8 23 0 0,1 1-1 0 0,-1-1 0 0 0,0 0 1 0 0,0 1-1 0 0,0-1 1 0 0,-1 0-1 0 0,1 1 0 0 0,-1-1 1 0 0,0 1-1 0 0,0-1 0 0 0,0 1 1 0 0,0-1-1 0 0,-1 1 1 0 0,0 0-1 0 0,1 0 0 0 0,-1 0 1 0 0,0 0-1 0 0,-1-1-20 0 0,2 4 5 0 0,0 0 0 0 0,0 1 0 0 0,-1-1 0 0 0,1 0-1 0 0,0 0 1 0 0,-1 1 0 0 0,1-1 0 0 0,0 0 0 0 0,0 1 0 0 0,-1-1 0 0 0,1 1-1 0 0,0 0 1 0 0,0-1 0 0 0,0 1 0 0 0,0 0 0 0 0,0 0 0 0 0,0 0 0 0 0,0 0-1 0 0,0-1 1 0 0,0 1 0 0 0,0 0 0 0 0,1 1 0 0 0,-1-1 0 0 0,0 0 0 0 0,1 0-1 0 0,-1 0 1 0 0,1 0 0 0 0,-1 1 0 0 0,1-1 0 0 0,-1 0 0 0 0,1 0-1 0 0,0 1 1 0 0,0-1-5 0 0,-1 1 16 0 0,-8 23 36 0 0,1 0 0 0 0,1 1 0 0 0,1 1 0 0 0,2-1 0 0 0,1 1-1 0 0,0-1 1 0 0,2 1 0 0 0,1 0 0 0 0,2 0 0 0 0,1 3-52 0 0,-2 9 51 0 0,16 178 175 0 0,13 16-180 0 0,-24-146-60 0 0,-6-87 24 0 0,0 0 3 0 0,0 0-29 0 0,0 0 19 0 0,0 0 11 0 0,0 0 1 0 0,0 0-2 0 0,0 0 3 0 0,0 0-48 0 0,-7-26-382 0 0,-1-76-2529 0 0,6 40-1274 0 0,-8 2-6039 0 0,6 45-532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2945 0 0,'0'0'2972'0'0,"0"0"-615"0"0,0 0-210 0 0,0 0 113 0 0,0 0-12 0 0,0 0-217 0 0,0 0-271 0 0,0 0-302 0 0,0 0-270 0 0,0 0-127 0 0,0 0-103 0 0,0 0-106 0 0,11-6-65 0 0,67-29 511 0 0,277 13 1774 0 0,-291 40-3919 0 0,-62-12-4123 0 0,-2-4 1912 0 0,0-2-9083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 0 0,'0'0'817'0'0,"0"0"-441"0"0,0 0 48 0 0,0 0 144 0 0,0 0 40 0 0,0 0-56 0 0,0 0-136 0 0,0 0-192 0 0,0 0-136 0 0,0 0-56 0 0,0 0-16 0 0,0 0-80 0 0,0 0-64 0 0,0 0-120 0 0,-32 170-360 0 0,32-170-696 0 0,4 0-1953 0 0,-4 0-8705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18188 0 0,'0'0'2262'0'0,"0"0"-495"0"0,0 0-399 0 0,0 0-178 0 0,0 0-191 0 0,0 0-263 0 0,0 0-247 0 0,0 0-218 0 0,0 0-158 0 0,0 0-114 0 0,0 0-26 0 0,0 0-15 0 0,0 0-23 0 0,-5-2-9 0 0,-11 6-150 0 0,30 25-1887 0 0,-3-10-2265 0 0,-6-10-5293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0 584,'492'-18,"124"-36,4-10,681-60,643-64,-1651 142,79-32,-301 66,-51 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13131 0 0,'0'0'1922'0'0,"0"0"-418"0"0,0 0-114 0 0,0 0 30 0 0,0 0-103 0 0,0 0-190 0 0,0 0-225 0 0,0 0-175 0 0,0 0-127 0 0,0 0-75 0 0,0 0-17 0 0,0 0-24 0 0,0 0-46 0 0,-3-4-51 0 0,1 3-345 0 0,1-1 1 0 0,0 1-1 0 0,-1-1 1 0 0,1 1 0 0 0,-1 0-1 0 0,1 0 1 0 0,-1 0-1 0 0,1 0 1 0 0,-1 0 0 0 0,0 0-1 0 0,0 0 1 0 0,0 0-1 0 0,1 1 1 0 0,-1-1 0 0 0,0 1-1 0 0,0-1 1 0 0,0 1-1 0 0,0 0 1 0 0,0 0 0 0 0,0 0-1 0 0,0 0 1 0 0,0 0-1 0 0,0 0 1 0 0,0 1 0 0 0,0-1-1 0 0,1 0 1 0 0,-1 1-1 0 0,0 0 1 0 0,0-1 0 0 0,0 1-1 0 0,0 0 1 0 0,1 0-1 0 0,-1 0 1 0 0,0 0 0 0 0,0 1-43 0 0,-1 0 18 0 0,-13 7 53 0 0,0 1 0 0 0,0 0-1 0 0,1 2 1 0 0,1-1 0 0 0,0 2 0 0 0,1 0 0 0 0,-5 6-71 0 0,12-12 11 0 0,0 1 0 0 0,1 0 0 0 0,-1 0 0 0 0,2 0 0 0 0,-1 0-1 0 0,1 1 1 0 0,0 0 0 0 0,1-1 0 0 0,0 1 0 0 0,1 1 0 0 0,0-1 0 0 0,0 0-1 0 0,1 1 1 0 0,0-1 0 0 0,0 5-11 0 0,3-10 18 0 0,-1-1-1 0 0,1 1 1 0 0,0-1-1 0 0,0 0 1 0 0,1 0 0 0 0,-1 0-1 0 0,1 0 1 0 0,0 0-1 0 0,-1 0 1 0 0,1-1 0 0 0,0 1-1 0 0,0-1 1 0 0,1 0-1 0 0,-1 0 1 0 0,1 0 0 0 0,-1 0-1 0 0,1-1 1 0 0,-1 1-1 0 0,1-1 1 0 0,0 0 0 0 0,-1 0-1 0 0,1 0 1 0 0,0-1-1 0 0,0 1 1 0 0,0-1 0 0 0,0 0-1 0 0,0 0 1 0 0,0 0-1 0 0,-1-1 1 0 0,1 0 0 0 0,1 0-18 0 0,16 3-13 0 0,-1-2 1 0 0,1-1-1 0 0,-1 0 1 0 0,1-1 0 0 0,-1-2-1 0 0,0 0 1 0 0,0-1 0 0 0,0-1-1 0 0,-1 0 1 0 0,0-2 0 0 0,1-1 12 0 0,-7-2-2763 0 0,-9 1-4914 0 0,-2 9-4434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13827 0 0,'0'0'2431'0'0,"0"0"-512"0"0,0 0-246 0 0,0 0-138 0 0,0 0-190 0 0,0 0-191 0 0,0 0-259 0 0,0 0-215 0 0,0 0-159 0 0,0 0-105 0 0,0 0-56 0 0,0 0-10 0 0,0 0 14 0 0,-1 2 15 0 0,-17 115 1532 0 0,-30 224-1265 0 0,32-90-860 0 0,17-250 118 0 0,0-1 0 0 0,0 1 1 0 0,-1-1-1 0 0,1 1 0 0 0,0-1 1 0 0,0 1-1 0 0,0-1 0 0 0,0 1 1 0 0,0-1-1 0 0,0 0 0 0 0,0 0 1 0 0,0 1-1 0 0,1-1 0 0 0,-1 0 0 0 0,0 0 1 0 0,0 0-1 0 0,0 0 0 0 0,0 0 1 0 0,0-1-1 0 0,0 1 0 0 0,0 0 1 0 0,0 0-1 0 0,0-1 0 0 0,0 1 1 0 0,0-1-1 0 0,0 1 0 0 0,0-1 1 0 0,0 1-1 0 0,0-1 0 0 0,0 1 1 0 0,-1-1-1 0 0,1 0 0 0 0,0 1 0 0 0,0-1 1 0 0,-1 0-1 0 0,1 0 0 0 0,0 0 1 0 0,-1 0-1 0 0,1 0 0 0 0,0 0 96 0 0,16-20-6935 0 0,-13 13-5020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3897 0 0,'0'0'3526'0'0,"0"0"-419"0"0,0 0-357 0 0,0 0-291 0 0,0 0-356 0 0,0 0-345 0 0,0 0-300 0 0,0 0-230 0 0,0 0-212 0 0,0 0-150 0 0,32 3-146 0 0,101 7-188 0 0,-69-21 80 0 0,-56 5-465 0 0,-1 3-75 0 0,0 0 0 0 0,-1-1 1 0 0,0 1-1 0 0,0-1 0 0 0,0-1 1 0 0,0 1-1 0 0,-1-1 0 0 0,1 0 0 0 0,-1 0 1 0 0,0-1-1 0 0,-1 0 0 0 0,1 0 1 0 0,-1 0-1 0 0,-1 0 0 0 0,1 0 0 0 0,-1-1 1 0 0,0 0-1 0 0,0 1 0 0 0,-1-1 1 0 0,0 0-1 0 0,0 0 0 0 0,-1-1 0 0 0,1 1 1 0 0,-2 0-1 0 0,1 0 0 0 0,-1-1 1 0 0,0 1-1 0 0,-1 0 0 0 0,1-1 0 0 0,-1 1-72 0 0,-3 4 1 0 0,1 0 1 0 0,0 1-1 0 0,-1-1 0 0 0,0 1 0 0 0,1 0 0 0 0,-1 0 0 0 0,0 0 0 0 0,0 0 0 0 0,0 1 0 0 0,0-1 0 0 0,0 1 0 0 0,-1 0 1 0 0,1 0-1 0 0,0 1 0 0 0,-1-1 0 0 0,1 1 0 0 0,0 0 0 0 0,0 0 0 0 0,-1 1 0 0 0,1-1 0 0 0,0 1 0 0 0,-1 0 1 0 0,1 0-1 0 0,0 0 0 0 0,0 1 0 0 0,0-1 0 0 0,0 1 0 0 0,0 0 0 0 0,0 0 0 0 0,1 1 0 0 0,-1-1 0 0 0,1 1 0 0 0,-1 0-1 0 0,-13 9-1 0 0,0 0 0 0 0,1 1 0 0 0,1 1-1 0 0,0 0 1 0 0,1 1 0 0 0,0 1 0 0 0,1 0 0 0 0,1 1-1 0 0,1 0 1 0 0,0 1 0 0 0,2 0 0 0 0,0 1-1 0 0,-3 7 2 0 0,10-22-2 0 0,1 1-1 0 0,-1 0 1 0 0,0-1-1 0 0,1 1 1 0 0,0 0-1 0 0,0 0 0 0 0,1 0 1 0 0,-1-1-1 0 0,1 1 1 0 0,0 0-1 0 0,1 0 1 0 0,-1 0-1 0 0,1 0 0 0 0,0 0 1 0 0,0-1-1 0 0,0 1 1 0 0,0 0-1 0 0,1-1 1 0 0,0 1-1 0 0,0-1 0 0 0,1 1 1 0 0,-1-1-1 0 0,1 0 1 0 0,0 0-1 0 0,0 0 1 0 0,0 0-1 0 0,2 1 3 0 0,6 2-44 0 0,-1-2 0 0 0,1 0 1 0 0,-1 0-1 0 0,1-1 0 0 0,1 0 0 0 0,-1-1 1 0 0,0 0-1 0 0,1-1 0 0 0,0 0 0 0 0,-1-1 0 0 0,1-1 1 0 0,0 1-1 0 0,0-2 0 0 0,11-1 44 0 0,55-7-5284 0 0,-58 5-2550 0 0,-4 1-4829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5561 0 0,'0'0'3216'0'0,"0"0"-1144"0"0,0 0-460 0 0,0 0-22 0 0,0 0-83 0 0,0 0-164 0 0,0 0-187 0 0,0 0-194 0 0,0 0-151 0 0,0 0-99 0 0,0 0-83 0 0,0 0-59 0 0,0 0-48 0 0,-27 18-33 0 0,-78 56-29 0 0,69-36 214 0 0,35-31-508 0 0,-1-2-61 0 0,0 1-1 0 0,0 0 1 0 0,1 0 0 0 0,0 0 0 0 0,0 0-1 0 0,0 0 1 0 0,1 0 0 0 0,0 0 0 0 0,0 0-1 0 0,1 0 1 0 0,0 0 0 0 0,0 0 0 0 0,0 0-1 0 0,0 0 1 0 0,1 0 0 0 0,0 0 0 0 0,1-1 0 0 0,-1 1-1 0 0,1-1 1 0 0,0 1 0 0 0,0-1 0 0 0,1 0-1 0 0,-1 0 1 0 0,1-1 0 0 0,0 1 0 0 0,1-1-1 0 0,1 2-104 0 0,2-1 148 0 0,1-1 0 0 0,-1 0-1 0 0,0 0 1 0 0,1-1-1 0 0,0 0 1 0 0,0 0 0 0 0,0-1-1 0 0,0 0 1 0 0,0-1-1 0 0,0 0 1 0 0,1 0-1 0 0,-1-1 1 0 0,0-1 0 0 0,1 1-1 0 0,-1-1 1 0 0,0-1-1 0 0,0 0 1 0 0,5-1-148 0 0,25-5-192 0 0,-37 1-2675 0 0,-6-1-5544 0 0,1 4-1582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2393 0 0,'0'0'1563'0'0,"0"0"-227"0"0,0 0-99 0 0,0 0 12 0 0,0 0-48 0 0,0 0-134 0 0,0 0-193 0 0,0 0-150 0 0,0 0-37 0 0,0 0 79 0 0,0 0 125 0 0,-5 18 2909 0 0,-60 48 427 0 0,65-65-4156 0 0,-1-1 0 0 0,1 0-1 0 0,0 1 1 0 0,-1-1 0 0 0,1 1-1 0 0,0-1 1 0 0,-1 0 0 0 0,1 1-1 0 0,0-1 1 0 0,-1 1 0 0 0,1-1-1 0 0,0 1 1 0 0,0-1 0 0 0,0 1-1 0 0,0-1 1 0 0,-1 1 0 0 0,1-1-1 0 0,0 1 1 0 0,0-1 0 0 0,0 1-1 0 0,0 0 1 0 0,0-1 0 0 0,0 1-1 0 0,0-1 1 0 0,0 1-1 0 0,1-1 1 0 0,-1 1 0 0 0,0-1-1 0 0,0 1 1 0 0,0-1 0 0 0,0 1-1 0 0,1-1 1 0 0,-1 1 0 0 0,0-1-1 0 0,1 0 1 0 0,-1 1 0 0 0,0-1-1 0 0,1 1 1 0 0,-1-1 0 0 0,0 0-1 0 0,1 1 1 0 0,-1-1 0 0 0,1 0-1 0 0,-1 1 1 0 0,1-1 0 0 0,-1 0-1 0 0,1 0 1 0 0,-1 1 0 0 0,1-1-1 0 0,-1 0 1 0 0,1 0 0 0 0,-1 0-1 0 0,1 0 1 0 0,-1 0 0 0 0,1 0-1 0 0,-1 0 1 0 0,1 0 0 0 0,-1 0-71 0 0,1 0 280 0 0,-1 0 44 0 0,0 0 10 0 0,-20-3 848 0 0,-61 11-953 0 0,81-7-216 0 0,0 0-1 0 0,0 0 0 0 0,1 0 0 0 0,-1-1 0 0 0,0 1 0 0 0,1 0 0 0 0,-1 0 0 0 0,1 0 0 0 0,-1 0 0 0 0,1 0 1 0 0,-1-1-1 0 0,1 1 0 0 0,-1 0 0 0 0,1 0 0 0 0,0-1 0 0 0,0 1 0 0 0,-1 0 0 0 0,1-1 0 0 0,0 1 0 0 0,0-1 1 0 0,0 1-1 0 0,-1-1 0 0 0,1 1 0 0 0,0-1 0 0 0,0 0 0 0 0,0 1 0 0 0,0-1 0 0 0,0 0 0 0 0,0 0 0 0 0,0 0 0 0 0,0 0 1 0 0,0 0-1 0 0,0 0 0 0 0,0 0 0 0 0,0 0 0 0 0,0 0 0 0 0,0 0 0 0 0,0 0 0 0 0,0-1 0 0 0,-1 1 0 0 0,2 0-11 0 0,64-8 1044 0 0,-110 4-1429 0 0,43 6-215 0 0,1-1-2649 0 0,-1 0-6436 0 0,1-1-3093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0 0 0,'0'0'1055'0'0,"0"0"1003"0"0,0 0 298 0 0,0 0-58 0 0,0 0-151 0 0,0 0-193 0 0,0 0-226 0 0,0 0-229 0 0,0 0-202 0 0,0 0-129 0 0,0 0-89 0 0,3 11 4394 0 0,27-37-2539 0 0,74-68-1418 0 0,-101 92-1503 0 0,1 1 0 0 0,-1 0 1 0 0,1 0-1 0 0,-1 0 0 0 0,1 0 0 0 0,-1 0 0 0 0,1 1 0 0 0,0 0 0 0 0,-1-1 1 0 0,1 1-1 0 0,-1 1 0 0 0,1-1 0 0 0,0 0 0 0 0,-1 1 0 0 0,1 0 0 0 0,-1 0 1 0 0,1 0-1 0 0,-1 0 0 0 0,1 1 0 0 0,-1-1 0 0 0,0 1 0 0 0,0 0 0 0 0,0 0 1 0 0,0 0-1 0 0,0 0 0 0 0,0 0 0 0 0,0 1 0 0 0,-1-1 0 0 0,1 1 0 0 0,-1 0 1 0 0,0 0-1 0 0,0 0 0 0 0,0 0 0 0 0,0 0 0 0 0,0 0 0 0 0,-1 1 0 0 0,0-1 1 0 0,1 2-14 0 0,13 14 23 0 0,81 135 56 0 0,-82-128-75 0 0,-1 0 1 0 0,-2 1 0 0 0,0 0-1 0 0,-2 0 1 0 0,-1 1 0 0 0,-2 0-1 0 0,0 1 1 0 0,-2 0 0 0 0,-1-1-1 0 0,-1 1 1 0 0,-1 0 0 0 0,-4 25-5 0 0,-1-34 2 0 0,-1-1 1 0 0,0 0-1 0 0,-2 0 0 0 0,0 0 1 0 0,-1-1-1 0 0,-1 0 1 0 0,-1 0-1 0 0,0-1 1 0 0,-2-1-1 0 0,1 1 1 0 0,-2-2-1 0 0,0 0 1 0 0,-1 0-1 0 0,-1-2 1 0 0,0 1-1 0 0,0-2 0 0 0,-2 0 1 0 0,1-1-1 0 0,-2-1 1 0 0,1 0-1 0 0,-1-1 1 0 0,-1-1-1 0 0,1-1 1 0 0,-1-1-1 0 0,0 0 1 0 0,-15 1-3 0 0,32-6-1 0 0,0 0 1 0 0,0 0 0 0 0,0 0 0 0 0,-1 0-1 0 0,1-1 1 0 0,0 1 0 0 0,-1-1 0 0 0,1 0-1 0 0,0 0 1 0 0,-1 0 0 0 0,1 0 0 0 0,0 0-1 0 0,-1 0 1 0 0,1-1 0 0 0,0 1 0 0 0,0-1-1 0 0,-1 1 1 0 0,1-1 0 0 0,0 0 0 0 0,0 0-1 0 0,0 0 1 0 0,0 0 0 0 0,0-1-1 0 0,0 1 1 0 0,0 0 0 0 0,0-1 0 0 0,0 1-1 0 0,1-1 1 0 0,-1 0 0 0 0,1 1 0 0 0,-1-1-1 0 0,1 0 1 0 0,0 0 0 0 0,-1 0 0 0 0,1 0-1 0 0,0 0 1 0 0,0 0 0 0 0,1-1 0 0 0,-1 1-1 0 0,0 0 1 0 0,1 0 0 0 0,-1-1 0 0 0,2-10 0 0 0,0 1 0 0 0,1 0 0 0 0,1 0 0 0 0,0 1 0 0 0,0-1-1 0 0,1 0 1 0 0,1 1 0 0 0,0 0 0 0 0,0 0 0 0 0,1 0 0 0 0,0 1 0 0 0,1 0 0 0 0,0 0 0 0 0,1 0 0 0 0,0 1 0 0 0,0 1-1 0 0,1-1 1 0 0,6-3 0 0 0,-8 4 1 0 0,245-220 85 0 0,-217 176-556 0 0,-33 39-4153 0 0,-2-3-4557 0 0,0 13-2648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3825 0 0,'0'0'2507'0'0,"0"0"-269"0"0,0 0-178 0 0,0 0-153 0 0,0 0-242 0 0,0 0-185 0 0,0 0-186 0 0,0 0-159 0 0,0 0-107 0 0,0 0-133 0 0,0 0-110 0 0,0 0-66 0 0,0 0-68 0 0,-13 2-83 0 0,-42 3-59 0 0,34 3 795 0 0,30-4-162 0 0,39-15 783 0 0,-17-14-1039 0 0,-79 24-233 0 0,13 15-620 0 0,29-6-5 0 0,7-9-21 0 0,-1 1-1 0 0,0 0 1 0 0,1 0 0 0 0,-1 0-1 0 0,1 0 1 0 0,-1 0 0 0 0,0 0-1 0 0,1 0 1 0 0,-1 0 0 0 0,1 0-1 0 0,-1 0 1 0 0,0 0 0 0 0,1 0-1 0 0,-1 1 1 0 0,1-1 0 0 0,-1 0-1 0 0,0 0 1 0 0,1 0 0 0 0,-1 0-1 0 0,0 1 1 0 0,1-1 0 0 0,-1 0-1 0 0,0 0 1 0 0,1 1 0 0 0,-1-1-1 0 0,0 0 1 0 0,0 1 0 0 0,1-1-1 0 0,-1 0 1 0 0,0 1 0 0 0,0-1-1 0 0,1 0 1 0 0,-1 1 0 0 0,0-1-1 0 0,0 0 1 0 0,0 1 0 0 0,0-1-1 0 0,0 1 1 0 0,0-1 0 0 0,0 0-1 0 0,1 1 1 0 0,-1-1 0 0 0,0 1-1 0 0,0-1 1 0 0,-1 0 0 0 0,1 1-1 0 0,0-1 1 0 0,0 1 0 0 0,0-1-1 0 0,0 0 1 0 0,0 1 0 0 0,0-1-1 0 0,0 0 1 0 0,-1 1 0 0 0,1-1-1 0 0,0 1 1 0 0,0-1 0 0 0,-1 0-1 0 0,1 1 1 0 0,0-1-7 0 0,2 0 29 0 0,0 0 1 0 0,0 0-1 0 0,0 0 0 0 0,0 0 0 0 0,0 0 1 0 0,0-1-1 0 0,0 1 0 0 0,0-1 0 0 0,0 1 1 0 0,0-1-1 0 0,0 0 0 0 0,0 0 0 0 0,0 0 1 0 0,-1 0-1 0 0,1 0 0 0 0,0 0 0 0 0,-1 0 1 0 0,1-1-1 0 0,0 1 0 0 0,-1-1 0 0 0,0 1 1 0 0,1-1-1 0 0,-1 1 0 0 0,0-1 0 0 0,0 0 1 0 0,0 0-1 0 0,0 1 0 0 0,0-1 0 0 0,0 0 1 0 0,0 0-1 0 0,-1 0 0 0 0,1-1-29 0 0,-42-7-887 0 0,41 9 494 0 0,2-6-3430 0 0,0 3-2807 0 0,2 0-5889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58 659 9730 0 0,'0'0'2591'0'0,"0"0"-614"0"0,0 0-398 0 0,0 0-87 0 0,0 0-149 0 0,0 0-251 0 0,0 0-288 0 0,0 0-295 0 0,0 0-225 0 0,0 0-87 0 0,0 0 7 0 0,0 0 69 0 0,0 7 74 0 0,16 64 657 0 0,-6-37-755 0 0,-2 2 0 0 0,0-1 0 0 0,-3 1 0 0 0,-1 0-1 0 0,-2 0 1 0 0,-1 1 0 0 0,-2 4-249 0 0,1-32 32 0 0,-1 0-1 0 0,0 1 1 0 0,-1-1 0 0 0,0 0-1 0 0,0 0 1 0 0,-1 0-1 0 0,0 0 1 0 0,0 0 0 0 0,-1-1-1 0 0,0 1 1 0 0,-1-1 0 0 0,0 0-1 0 0,0 0 1 0 0,-1-1 0 0 0,0 1-1 0 0,0-1 1 0 0,-1-1-1 0 0,-3 4-30 0 0,10-9 18 0 0,-1-1 1 0 0,1 1-1 0 0,-1-1 1 0 0,1 1-1 0 0,-1-1 1 0 0,1 1-1 0 0,-1-1 1 0 0,0 1-1 0 0,1-1 1 0 0,-1 0-1 0 0,0 1 1 0 0,1-1-1 0 0,-1 0 1 0 0,0 1-1 0 0,1-1 1 0 0,-1 0-1 0 0,0 0 1 0 0,0 0-1 0 0,1 1 1 0 0,-1-1-1 0 0,0 0 1 0 0,0 0-1 0 0,1 0 1 0 0,-1 0-1 0 0,0-1 1 0 0,0 1-1 0 0,1 0 1 0 0,-1 0-1 0 0,0 0 1 0 0,0-1-1 0 0,1 1 1 0 0,-1 0-1 0 0,0 0 1 0 0,1-1-1 0 0,-1 1 1 0 0,0-1-1 0 0,1 1 1 0 0,-1-1 0 0 0,1 1-1 0 0,-1-1 1 0 0,1 1-1 0 0,-1-1 1 0 0,1 1-1 0 0,-1-1 1 0 0,1 0-1 0 0,0 1 1 0 0,-1-1-1 0 0,1 0 1 0 0,0 1-1 0 0,-1-1 1 0 0,1 0-1 0 0,0 0 1 0 0,0 1-1 0 0,0-1 1 0 0,-1 0-20 0 0,-3-46 291 0 0,4 42-281 0 0,4-16 43 0 0,0 0 0 0 0,1-1 0 0 0,0 2 0 0 0,2-1 0 0 0,1 1 0 0 0,1 0-1 0 0,0 0 1 0 0,1 1 0 0 0,1 0 0 0 0,7-7-53 0 0,-6 5 42 0 0,15-28-6 0 0,1 0 1 0 0,2 2-1 0 0,3 2 0 0 0,1 0 0 0 0,3 3 0 0 0,1 1 1 0 0,40-33-37 0 0,-75 70 0 0 0,1 1 1 0 0,0 0-1 0 0,1 0 1 0 0,-1 0 0 0 0,0 0-1 0 0,1 1 1 0 0,-1 0-1 0 0,1 0 1 0 0,0 0 0 0 0,0 0-1 0 0,0 1 1 0 0,0 0-1 0 0,0 0 1 0 0,0 0 0 0 0,0 1-1 0 0,0-1 1 0 0,0 1-1 0 0,4 1 0 0 0,-7 1 7 0 0,0 1 0 0 0,0-1 0 0 0,0 1 0 0 0,0 0 0 0 0,-1 0 0 0 0,1 0 0 0 0,-1 0 0 0 0,0 0 0 0 0,0 0 0 0 0,0 0 0 0 0,0 0 0 0 0,0 0 0 0 0,-1 1 0 0 0,1-1 0 0 0,-1 0 0 0 0,0 0 0 0 0,0 1 0 0 0,0-1 0 0 0,0 0 0 0 0,-1 4-7 0 0,1-4 4 0 0,-3 17 15 0 0,0-1 1 0 0,-1 1-1 0 0,-1-1 0 0 0,-1 0 0 0 0,0 0 0 0 0,-2 0 0 0 0,0-1 1 0 0,-1 0-1 0 0,-1-1 0 0 0,0 0 0 0 0,-3 1-19 0 0,-97 121 119 0 0,108-136-143 0 0,-1 0 0 0 0,1-1 0 0 0,0 1 0 0 0,-1-1 0 0 0,1 0 0 0 0,-1 1 1 0 0,0-1-1 0 0,1 0 0 0 0,-1-1 0 0 0,0 1 0 0 0,0-1 0 0 0,0 1 0 0 0,-1-1 0 0 0,1 0 0 0 0,0 0 1 0 0,0 0-1 0 0,-1 0 0 0 0,1-1 0 0 0,-1 1 0 0 0,1-1 0 0 0,0 0 0 0 0,-1 0 0 0 0,1 0 0 0 0,-1-1 1 0 0,1 1-1 0 0,0-1 0 0 0,-1 0 0 0 0,1 0 0 0 0,0 0 0 0 0,0 0 0 0 0,-1 0 0 0 0,1-1 1 0 0,0 0-1 0 0,0 1 0 0 0,1-1 0 0 0,-1 0 0 0 0,0 0 0 0 0,1-1 0 0 0,-1 1 0 0 0,1 0 0 0 0,0-1 1 0 0,-1 0-1 0 0,1 1 0 0 0,1-1 0 0 0,-2-1 24 0 0,-3-47-3202 0 0,25 21-2393 0 0,-11 22 2147 0 0,-3 2-2628 0 0,2 2-2949 0 0</inkml:trace>
  <inkml:trace contextRef="#ctx0" brushRef="#br0" timeOffset="1226.876">893 519 6545 0 0,'0'0'3065'0'0,"0"0"-1019"0"0,0 0-366 0 0,0 0-99 0 0,0 0-171 0 0,0 0-199 0 0,0 0-160 0 0,0 0-136 0 0,0 0-117 0 0,0 0-96 0 0,0 0-92 0 0,0 0-87 0 0,0 0-75 0 0,-11 4-64 0 0,-90 40 878 0 0,89-36-1158 0 0,0 0 1 0 0,1 1 0 0 0,0 0 0 0 0,1 1 0 0 0,-1 0-1 0 0,2 0 1 0 0,0 1 0 0 0,0 1 0 0 0,1-1 0 0 0,-4 9-105 0 0,11-19 1 0 0,-1 0 0 0 0,1 0 0 0 0,0 1 1 0 0,-1-1-1 0 0,1 0 0 0 0,0 1 0 0 0,0-1 1 0 0,0 1-1 0 0,0 0 0 0 0,0-1 0 0 0,0 1 0 0 0,0 0 1 0 0,1 0-1 0 0,-1 0 0 0 0,1-1 0 0 0,-1 1 1 0 0,1 0-1 0 0,0 0 0 0 0,0 0 0 0 0,0 0 1 0 0,0 0-1 0 0,0 0 0 0 0,0-1 0 0 0,0 1 0 0 0,0 0 1 0 0,1 0-1 0 0,-1 0 0 0 0,1 0 0 0 0,0-1 1 0 0,-1 1-1 0 0,1 0 0 0 0,0 0 0 0 0,0-1 1 0 0,0 1-1 0 0,0-1 0 0 0,0 1 0 0 0,1-1 0 0 0,-1 1 1 0 0,0-1-1 0 0,1 0 0 0 0,-1 0 0 0 0,1 1 1 0 0,-1-1-1 0 0,1 0 0 0 0,-1 0 0 0 0,1 0 0 0 0,0-1 1 0 0,0 1-1 0 0,-1 0 0 0 0,1-1 0 0 0,0 1-1 0 0,11-2 49 0 0,0 0-1 0 0,0-1 0 0 0,0-1 0 0 0,-1 0 0 0 0,1-1 0 0 0,-1 0 0 0 0,0-1 0 0 0,0 0 0 0 0,0-1 0 0 0,-1 0 0 0 0,0-1 1 0 0,0 0-1 0 0,-1-1 0 0 0,0 0 0 0 0,3-3-48 0 0,0 1 45 0 0,155-137 181 0 0,-168 204-380 0 0,-6-29 148 0 0,-5 60-38 0 0,11-86 42 0 0,0 1 0 0 0,1-1 1 0 0,-1 1-1 0 0,1-1 0 0 0,0 1 0 0 0,-1-1 1 0 0,1 0-1 0 0,0 1 0 0 0,0-1 1 0 0,1 0-1 0 0,-1 0 0 0 0,0 0 1 0 0,1 0-1 0 0,-1 0 0 0 0,1 0 0 0 0,0 0 1 0 0,0-1-1 0 0,0 1 0 0 0,-1-1 1 0 0,1 1-1 0 0,1-1 0 0 0,-1 1 1 0 0,0-1-1 0 0,0 0 0 0 0,0 0 0 0 0,1 0 1 0 0,-1-1-1 0 0,1 1 0 0 0,-1 0 1 0 0,0-1-1 0 0,1 0 0 0 0,-1 1 1 0 0,1-1 1 0 0,12-2 24 0 0,1 1 0 0 0,-1-2 0 0 0,0 0 0 0 0,0-1 0 0 0,0-1 0 0 0,-1 0 1 0 0,1-1-1 0 0,-1-1 0 0 0,-1 0 0 0 0,1 0 0 0 0,-1-2 0 0 0,0 1 1 0 0,-1-2-1 0 0,0 0 0 0 0,-1 0 0 0 0,0-1 0 0 0,0 0 0 0 0,-1-2-24 0 0,126-142 94 0 0,-122 123 16 0 0,-36 35-202 0 0,17-1 77 0 0,0 0 0 0 0,1 1 0 0 0,-1-1 0 0 0,1 1 0 0 0,-1 0 0 0 0,1 0-1 0 0,0 0 1 0 0,0 0 0 0 0,0 1 0 0 0,1 0 0 0 0,0 0 0 0 0,-1 0 0 0 0,1 0-1 0 0,0 0 1 0 0,1 1 0 0 0,-1-1 0 0 0,1 1 0 0 0,0-1 0 0 0,0 1 0 0 0,0 0 0 0 0,1 0-1 0 0,0 0 1 0 0,-1 4 15 0 0,4-7-2 0 0,-1 0 0 0 0,1 0 0 0 0,0-1 0 0 0,0 0 0 0 0,-1 1 0 0 0,1-1 0 0 0,0 0-1 0 0,0 0 1 0 0,1 0 0 0 0,-1 0 0 0 0,0 0 0 0 0,0 0 0 0 0,0 0 0 0 0,1-1 0 0 0,-1 0 0 0 0,0 1-1 0 0,1-1 1 0 0,-1 0 0 0 0,0 0 0 0 0,1 0 0 0 0,-1 0 0 0 0,2-1 2 0 0,8 3-19 0 0,-9-3 19 0 0,0 1 1 0 0,1 0-1 0 0,-1 0 1 0 0,0 0-1 0 0,0 0 1 0 0,0 0-1 0 0,1 1 0 0 0,-1 0 1 0 0,0-1-1 0 0,0 1 1 0 0,0 0-1 0 0,0 1 1 0 0,0-1-1 0 0,0 1 0 0 0,-1-1 1 0 0,1 1-1 0 0,0 0 1 0 0,-1 0-1 0 0,1 0 1 0 0,-1 0-1 0 0,0 0 0 0 0,1 0 1 0 0,-1 1-1 0 0,0-1 1 0 0,-1 1-1 0 0,1 0 1 0 0,0 0-1 0 0,-1-1 0 0 0,1 1 1 0 0,-1 0-1 0 0,0 0 1 0 0,0 0-1 0 0,0 0 1 0 0,0 0-1 0 0,-1 1 0 0 0,1-1 1 0 0,-1 2-1 0 0,-2 120-3 0 0,3-123 4 0 0,-1 0-1 0 0,1-1 0 0 0,-1 1 0 0 0,1 0 0 0 0,-1-1 1 0 0,1 1-1 0 0,0 0 0 0 0,0-1 0 0 0,0 1 1 0 0,0-1-1 0 0,0 1 0 0 0,0-1 0 0 0,0 0 1 0 0,0 1-1 0 0,0-1 0 0 0,1 0 0 0 0,-1 0 1 0 0,1 0-1 0 0,-1 0 0 0 0,1 0 0 0 0,-1 0 1 0 0,1 0-1 0 0,0-1 0 0 0,-1 1 0 0 0,1 0 1 0 0,0-1-1 0 0,-1 0 0 0 0,1 1 0 0 0,0-1 1 0 0,0 0-1 0 0,-1 0 0 0 0,1 0 0 0 0,0 0 1 0 0,0 0-1 0 0,0 0 0 0 0,1-1 0 0 0,63-18 110 0 0,-45 6-3 0 0,-1-1-1 0 0,0-1 1 0 0,-2-1 0 0 0,1-1-1 0 0,-2 0 1 0 0,-1-1 0 0 0,0-1-1 0 0,-1 0 1 0 0,-1-1 0 0 0,0-1 0 0 0,-2 0-1 0 0,1-5-106 0 0,102-308 595 0 0,-112 325-580 0 0,0 1 0 0 0,0-1 0 0 0,0 1 0 0 0,-1-1 0 0 0,-1 0 0 0 0,1 0 0 0 0,-2 0 0 0 0,1 0 0 0 0,-1 0 1 0 0,0 0-1 0 0,-1 0 0 0 0,0 0 0 0 0,-1 0 0 0 0,-1-8-15 0 0,2 16 0 0 0,1 0 0 0 0,0 0 0 0 0,-1 0 1 0 0,1 0-1 0 0,-1 1 0 0 0,1-1 0 0 0,-1 0 0 0 0,1 0 1 0 0,-1 0-1 0 0,0 0 0 0 0,1 1 0 0 0,-1-1 1 0 0,0 0-1 0 0,0 1 0 0 0,0-1 0 0 0,1 1 0 0 0,-1-1 1 0 0,0 1-1 0 0,0-1 0 0 0,0 1 0 0 0,0-1 0 0 0,0 1 1 0 0,0 0-1 0 0,0 0 0 0 0,0-1 0 0 0,0 1 0 0 0,0 0 1 0 0,0 0-1 0 0,0 0 0 0 0,0 0 0 0 0,0 0 1 0 0,0 0-1 0 0,0 0 0 0 0,0 1 0 0 0,0-1 0 0 0,0 0 1 0 0,0 1-1 0 0,0-1 0 0 0,0 0 0 0 0,0 1 0 0 0,0-1 1 0 0,0 1-1 0 0,1-1 0 0 0,-1 1 0 0 0,0 0 1 0 0,0-1-1 0 0,0 1 0 0 0,1 0 0 0 0,-1 0 0 0 0,0-1 1 0 0,1 1-1 0 0,-30 48-7 0 0,23-4 130 0 0,1 0 1 0 0,3 1 0 0 0,2-1 0 0 0,1 1-1 0 0,3 4-123 0 0,-2-20 70 0 0,-1-7-42 0 0,1 0 0 0 0,1 0 0 0 0,2 0 0 0 0,0-1 0 0 0,1 1 0 0 0,1-1 0 0 0,1 0 0 0 0,0-1 0 0 0,2 0 0 0 0,1 0 0 0 0,1-1 0 0 0,0 0 0 0 0,4 3-28 0 0,65 50 85 0 0,-42-58-50 0 0,-49-41-331 0 0,-32-27-2596 0 0,24 33-742 0 0,3-2-3708 0 0,11 14-4094 0 0</inkml:trace>
  <inkml:trace contextRef="#ctx0" brushRef="#br0" timeOffset="1480.046">1690 291 11538 0 0,'0'0'3234'0'0,"0"0"-1326"0"0,0 0-643 0 0,0 0-62 0 0,0 0 15 0 0,0 0 27 0 0,0 0-46 0 0,0 0-108 0 0,0 0-151 0 0,0 0-192 0 0,0 0-154 0 0,0 0-129 0 0,29 1-89 0 0,92 4-78 0 0,63-7 285 0 0,-78-2-3273 0 0,-91 5 377 0 0,-6 1-2916 0 0,-3-1-6659 0 0</inkml:trace>
  <inkml:trace contextRef="#ctx0" brushRef="#br0" timeOffset="1707.866">2291 446 12243 0 0,'0'0'2193'0'0,"0"0"-722"0"0,0 0-378 0 0,0 0-17 0 0,0 0-52 0 0,0 0-178 0 0,0 0-246 0 0,0 0-247 0 0,0 0-191 0 0,0 0-109 0 0,0 0-64 0 0,0 0-44 0 0,-1 32-75 0 0,-2 95-153 0 0,13-94-1028 0 0,-7-34 707 0 0,5 0-3090 0 0,-3-1-1697 0 0,0-2-4244 0 0</inkml:trace>
  <inkml:trace contextRef="#ctx0" brushRef="#br0" timeOffset="1857.457">2349 206 12683 0 0,'0'0'2762'0'0,"0"0"-671"0"0,0 0-472 0 0,0 0-308 0 0,0 0-264 0 0,0 0-258 0 0,0 0-243 0 0,0 0-265 0 0,0 0-234 0 0,0 0-107 0 0,0 0-47 0 0,0 0 14 0 0,0 0 13 0 0,-1-3-94 0 0,-3-4-260 0 0,10 21-156 0 0,18 27-2373 0 0,-9-22-1090 0 0,-5-6-1587 0 0,-2-5-3342 0 0</inkml:trace>
  <inkml:trace contextRef="#ctx0" brushRef="#br0" timeOffset="2096.373">2631 398 5945 0 0,'0'0'4006'0'0,"0"0"-801"0"0,0 0-594 0 0,0 0-406 0 0,0 0-298 0 0,0 0-235 0 0,0 0-221 0 0,0 0-214 0 0,0 0-219 0 0,0 0-173 0 0,0 0-152 0 0,0 0-154 0 0,6-1-142 0 0,13-4-139 0 0,-29 4 103 0 0,1 4-334 0 0,0 1 0 0 0,0-1 0 0 0,0 2-1 0 0,1-1 1 0 0,0 1 0 0 0,0 0 0 0 0,0 1 0 0 0,1 0 0 0 0,0 0 0 0 0,0 1-1 0 0,0-1 1 0 0,1 1 0 0 0,0 1 0 0 0,0-1 0 0 0,-2 6-27 0 0,6-9-1 0 0,0-1 1 0 0,0 0-1 0 0,0 1 1 0 0,1 0-1 0 0,0-1 1 0 0,-1 1 0 0 0,1 0-1 0 0,1 0 1 0 0,-1-1-1 0 0,0 1 1 0 0,1 0-1 0 0,0 0 1 0 0,0 0-1 0 0,0 0 1 0 0,1 0-1 0 0,-1 0 1 0 0,1-1-1 0 0,0 1 1 0 0,0 0-1 0 0,0 0 1 0 0,0-1-1 0 0,1 1 1 0 0,-1-1 0 0 0,1 1-1 0 0,0-1 1 0 0,0 0-1 0 0,0 1 1 0 0,1-1-1 0 0,-1 0 1 0 0,1-1-1 0 0,0 1 1 0 0,0 0-1 0 0,0-1 1 0 0,0 1-1 0 0,0-1 1 0 0,0 0-1 0 0,3 1 1 0 0,8 3-7 0 0,0 0 0 0 0,1-1-1 0 0,0-1 1 0 0,0-1 0 0 0,0 0-1 0 0,0-1 1 0 0,0 0 0 0 0,0-1-1 0 0,0-1 1 0 0,1 0 0 0 0,-1-1-1 0 0,0-1 1 0 0,0 0 0 0 0,0-1-1 0 0,0-1 1 0 0,0-1 0 0 0,-1 0-1 0 0,4-2 8 0 0,31-33-2718 0 0,-37 22-1061 0 0,-2 0-3346 0 0,-5 10-3911 0 0</inkml:trace>
  <inkml:trace contextRef="#ctx0" brushRef="#br0" timeOffset="2379.548">3110 0 8602 0 0,'0'0'3874'0'0,"0"0"-1084"0"0,0 0-667 0 0,0 0-275 0 0,0 0-311 0 0,0 0-353 0 0,0 0-296 0 0,0 0-270 0 0,0 0-189 0 0,0 0 10 0 0,0 0 77 0 0,0 0 63 0 0,0 0 22 0 0,-1 12-51 0 0,-26 216 1800 0 0,-2 121-1948 0 0,28-348-451 0 0,1-1 0 0 0,0 1 0 0 0,0 0 0 0 0,0 0-1 0 0,0 0 1 0 0,0 0 0 0 0,0 0 0 0 0,0-1 0 0 0,0 1-1 0 0,0 0 1 0 0,0 0 0 0 0,1 0 0 0 0,-1 0 0 0 0,0-1 0 0 0,1 1-1 0 0,-1 0 1 0 0,0 0 0 0 0,1 0 0 0 0,-1-1 0 0 0,1 1-1 0 0,-1 0 1 0 0,1-1 0 0 0,-1 1 0 0 0,1 0 0 0 0,0-1-1 0 0,-1 1 1 0 0,1-1 0 0 0,0 1 0 0 0,-1-1 0 0 0,1 1 0 0 0,0-1-1 0 0,0 0 1 0 0,-1 1 0 0 0,1-1 0 0 0,0 0 0 0 0,0 1-1 0 0,0-1 1 0 0,0 0 0 0 0,-1 0 0 0 0,1 0 0 0 0,0 0 0 0 0,0 0-1 0 0,0 0 1 0 0,0 0 0 0 0,0 0 49 0 0,29-25-10353 0 0,-26 16 3568 0 0,0 4-3194 0 0</inkml:trace>
  <inkml:trace contextRef="#ctx0" brushRef="#br0" timeOffset="2747.852">3187 486 1152 0 0,'0'0'2183'0'0,"0"0"-162"0"0,0 0-49 0 0,0 0-89 0 0,0 0-145 0 0,0 0-211 0 0,0 0-205 0 0,0 0-102 0 0,0 0-39 0 0,0 0 58 0 0,0 0 92 0 0,0 0 34 0 0,0 0-32 0 0,24 18-66 0 0,74 53-125 0 0,-96-69-1085 0 0,0 0 1 0 0,-1-1-1 0 0,1 1 1 0 0,0-1-1 0 0,0 1 0 0 0,0-1 1 0 0,0 0-1 0 0,1 0 1 0 0,-1 0-1 0 0,0 0 1 0 0,0 0-1 0 0,1 0 1 0 0,-1-1-1 0 0,0 1 1 0 0,1-1-1 0 0,-1 1 0 0 0,1-1 1 0 0,-1 0-1 0 0,0 0 1 0 0,1 0-1 0 0,-1-1 1 0 0,1 1-1 0 0,-1 0 1 0 0,0-1-1 0 0,1 0 1 0 0,-1 1-1 0 0,1-2-57 0 0,7-1 272 0 0,11-2 10 0 0,-1-1 1 0 0,0-1-1 0 0,0-1 0 0 0,-1-1 1 0 0,0 0-1 0 0,0-1 0 0 0,-1-2 1 0 0,0 1-1 0 0,-1-2 0 0 0,0 0 1 0 0,-1-2-283 0 0,-12 11 8 0 0,-1 1 0 0 0,1-1-1 0 0,-1 0 1 0 0,0 0 0 0 0,0 0 0 0 0,-1 0 0 0 0,1-1 0 0 0,-1 1 0 0 0,0-1 0 0 0,0 0 0 0 0,0 1-1 0 0,-1-1 1 0 0,0 0 0 0 0,0 0 0 0 0,0 0 0 0 0,0 0 0 0 0,-1 0 0 0 0,0 0 0 0 0,0 0-1 0 0,0 0 1 0 0,-1 0 0 0 0,0-1-8 0 0,-1 3-17 0 0,0 0 0 0 0,-1 0 0 0 0,0 0 0 0 0,1 1 0 0 0,-1-1 0 0 0,0 1-1 0 0,0 0 1 0 0,0 0 0 0 0,-1 0 0 0 0,1 0 0 0 0,0 0 0 0 0,-1 1 0 0 0,1 0 0 0 0,-1-1 0 0 0,0 1-1 0 0,1 1 1 0 0,-1-1 0 0 0,0 0 0 0 0,0 1 0 0 0,1 0 0 0 0,-1 0 0 0 0,0 0 0 0 0,0 0-1 0 0,1 1 1 0 0,-4 0 17 0 0,5-1-7 0 0,-12 2-18 0 0,0 1 0 0 0,0 0-1 0 0,1 1 1 0 0,0 1-1 0 0,0 0 1 0 0,0 1 0 0 0,0 0-1 0 0,1 1 1 0 0,0 0-1 0 0,1 1 1 0 0,-1 0 0 0 0,1 1-1 0 0,1 0 1 0 0,0 1-1 0 0,0 0 1 0 0,1 1 0 0 0,0 0-1 0 0,1 0 1 0 0,0 1-1 0 0,-3 6 26 0 0,9-14 0 0 0,-1-1 1 0 0,1 1-1 0 0,0 0 0 0 0,0 0 0 0 0,0 0 0 0 0,1 1 0 0 0,-1-1 0 0 0,1 0 0 0 0,0 1 0 0 0,0-1 0 0 0,0 0 1 0 0,1 1-1 0 0,0-1 0 0 0,0 1 0 0 0,0-1 0 0 0,0 1 0 0 0,1-1 0 0 0,-1 1 0 0 0,1-1 0 0 0,0 0 1 0 0,1 1-1 0 0,-1-1 0 0 0,1 0 0 0 0,0 0 0 0 0,0 0 0 0 0,0 0 0 0 0,0 0 0 0 0,1-1 0 0 0,-1 1 0 0 0,1 0 1 0 0,0-1-1 0 0,0 0 0 0 0,1 0 0 0 0,-1 0 0 0 0,1 0 0 0 0,-1-1 0 0 0,1 1 0 0 0,1 0 0 0 0,10 4-42 0 0,0 0-1 0 0,1-1 1 0 0,0-1 0 0 0,0-1-1 0 0,1 0 1 0 0,-1-1-1 0 0,1 0 1 0 0,14-1 42 0 0,41-6-7622 0 0,-62 3-4454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4345 0 0,'0'0'3099'0'0,"0"0"-1004"0"0,0 0-429 0 0,0 0 58 0 0,0 0 49 0 0,0 0-39 0 0,0 0-165 0 0,0 0-321 0 0,0 0-287 0 0,0 0-232 0 0,0 0-177 0 0,0 0-128 0 0,1-7-81 0 0,2-23-50 0 0,-2 23-46 0 0,-1 7-28 0 0,0 12 364 0 0,-33 256 1667 0 0,17 102-1600 0 0,16-370-637 0 0,0 0-1 0 0,0-1 0 0 0,1 1 1 0 0,-1 0-1 0 0,0 0 0 0 0,1-1 1 0 0,-1 1-1 0 0,0 0 0 0 0,1 0 1 0 0,-1 0-1 0 0,0 0 0 0 0,1-1 1 0 0,-1 1-1 0 0,0 0 1 0 0,1 0-1 0 0,-1 0 0 0 0,1 0 1 0 0,-1 0-1 0 0,0 0 0 0 0,1 0 1 0 0,-1 0-1 0 0,1 0 0 0 0,-1 0 1 0 0,0 0-1 0 0,1 0 0 0 0,-1 0 1 0 0,0 0-1 0 0,1 0 0 0 0,-1 1 1 0 0,0-1-1 0 0,1 0 0 0 0,-1 0 1 0 0,0 0-1 0 0,1 1 0 0 0,-1-1 1 0 0,0 0-1 0 0,1 0 1 0 0,-1 1-1 0 0,0-1 0 0 0,0 0 1 0 0,1 0-1 0 0,-1 1 0 0 0,0-1 1 0 0,0 0-1 0 0,0 1 0 0 0,1-1 1 0 0,-1 0-1 0 0,0 1 0 0 0,0-1 1 0 0,0 1-1 0 0,0-1 0 0 0,0 0 1 0 0,0 1-1 0 0,0-1 0 0 0,0 0 1 0 0,0 1-1 0 0,0-1 0 0 0,0 1 1 0 0,0-1-1 0 0,0 0 1 0 0,0 1-1 0 0,0-1 0 0 0,0 1-12 0 0,23-31 275 0 0,-20 25-261 0 0,11-12-2 0 0,2 1 0 0 0,0 0 0 0 0,0 1 0 0 0,2 1 0 0 0,-1 0 0 0 0,2 1 0 0 0,0 1-1 0 0,1 1 1 0 0,0 1 0 0 0,0 1 0 0 0,1 0 0 0 0,0 1 0 0 0,14-2-12 0 0,58 2-17 0 0,-91 10 16 0 0,1 0 1 0 0,-1 0-1 0 0,0 0 1 0 0,0 0 0 0 0,1 1-1 0 0,-1-1 1 0 0,-1 1-1 0 0,1-1 1 0 0,0 1 0 0 0,-1 0-1 0 0,1-1 1 0 0,-1 1 0 0 0,0 0-1 0 0,0 0 1 0 0,0 0-1 0 0,0 0 1 0 0,0 0 0 0 0,-1 0-1 0 0,1 0 1 0 0,-1 1-1 0 0,0-1 1 0 0,0 0 0 0 0,0 0-1 0 0,-1 3 1 0 0,0 4 9 0 0,0 1 0 0 0,-1-1 0 0 0,0 0 0 0 0,-1 1 0 0 0,0-1-1 0 0,-1-1 1 0 0,0 1 0 0 0,0 0 0 0 0,-1-1 0 0 0,-1 0 0 0 0,1 0 0 0 0,-1 0-1 0 0,-1-1 1 0 0,0 0 0 0 0,0 0 0 0 0,0-1 0 0 0,-1 0 0 0 0,-6 5-9 0 0,-4 2 6 0 0,0 0 0 0 0,-1-2 0 0 0,-1 0 1 0 0,0-1-1 0 0,0-1 0 0 0,-1 0 0 0 0,-1-2 1 0 0,-5 1-7 0 0,-115 7-170 0 0,142-17 88 0 0,-1 0-1 0 0,0 1 0 0 0,1-1 1 0 0,-1 0-1 0 0,1 0 0 0 0,-1 0 1 0 0,1 0-1 0 0,-1 0 0 0 0,1 0 1 0 0,0 0-1 0 0,-1 0 1 0 0,1 0-1 0 0,0 0 0 0 0,0-1 1 0 0,0 1-1 0 0,0 0 0 0 0,0 0 1 0 0,0 0-1 0 0,0 0 0 0 0,0 0 1 0 0,0 0-1 0 0,1 0 0 0 0,-1 0 1 0 0,0 0-1 0 0,1 0 1 0 0,-1 0-1 0 0,1 0 0 0 0,-1 0 1 0 0,1 0-1 0 0,-1 0 0 0 0,1 0 1 0 0,0 0 82 0 0,36-36-5015 0 0,-20 22-2988 0 0,-7 4-3738 0 0</inkml:trace>
  <inkml:trace contextRef="#ctx0" brushRef="#br0" timeOffset="630.459">625 479 5673 0 0,'0'0'2022'0'0,"0"0"-135"0"0,0 0 112 0 0,0 0 55 0 0,0 0-144 0 0,0 0-309 0 0,0 0-298 0 0,0 0-240 0 0,0 0-140 0 0,0 0-125 0 0,0 0-178 0 0,0 0-112 0 0,0 0-73 0 0,-1 14-57 0 0,-4 101 709 0 0,5-97-847 0 0,-1-15-190 0 0,0 0 0 0 0,0 0 1 0 0,0 0-1 0 0,0 0 0 0 0,1 1 1 0 0,0-1-1 0 0,-1 0 1 0 0,1 0-1 0 0,0 0 0 0 0,0 0 1 0 0,1 1-1 0 0,-1-1 0 0 0,1 0 1 0 0,0 0-1 0 0,-1 0 0 0 0,1 0 1 0 0,1 0-1 0 0,-1 0 0 0 0,0 0 1 0 0,1-1-1 0 0,-1 1 1 0 0,1 0-1 0 0,0-1 0 0 0,0 1 1 0 0,0-1-1 0 0,0 1 0 0 0,0-1 1 0 0,1 0-1 0 0,-1 0 0 0 0,1 0 1 0 0,-1 0-1 0 0,1-1 0 0 0,0 1 1 0 0,0-1-1 0 0,0 0 1 0 0,0 1-1 0 0,0-1 0 0 0,0 0 1 0 0,0-1-1 0 0,1 1-50 0 0,5-3 95 0 0,0-1 1 0 0,0-1-1 0 0,0 0 0 0 0,0 0 1 0 0,0 0-1 0 0,-1-1 0 0 0,0 0 1 0 0,0-1-1 0 0,0 0 0 0 0,-1 0 1 0 0,0-1-1 0 0,0 0 0 0 0,0 0 1 0 0,-1 0-1 0 0,0-1 0 0 0,-1 0 1 0 0,2-3-96 0 0,-5 8 14 0 0,81-117 242 0 0,-83 120-260 0 0,1-1 1 0 0,0 1-1 0 0,0-1 1 0 0,-1 1-1 0 0,1-1 1 0 0,0 1-1 0 0,0 0 0 0 0,0 0 1 0 0,0-1-1 0 0,-1 1 1 0 0,1 0-1 0 0,0 0 1 0 0,0 0-1 0 0,0 0 0 0 0,0 0 1 0 0,0 0-1 0 0,-1 0 1 0 0,1 0-1 0 0,0 0 1 0 0,0 1-1 0 0,0-1 0 0 0,0 0 1 0 0,0 1-1 0 0,-1-1 1 0 0,1 0-1 0 0,0 1 1 0 0,0-1-1 0 0,-1 1 0 0 0,1-1 1 0 0,0 1-1 0 0,-1-1 1 0 0,1 1-1 0 0,0 0 1 0 0,-1-1-1 0 0,1 1 0 0 0,-1 0 1 0 0,1-1-1 0 0,-1 1 1 0 0,1 0-1 0 0,-1 0 1 0 0,0-1-1 0 0,1 1 0 0 0,-1 0 1 0 0,0 0-1 0 0,0 0 1 0 0,1 0-1 0 0,-1 0 1 0 0,0-1-1 0 0,0 1 0 0 0,0 0 4 0 0,17 53 1 0 0,-16-52-4 0 0,16 77 19 0 0,-4 0 1 0 0,-3 1 0 0 0,-3 0-1 0 0,-4 59-16 0 0,-5-117 2 0 0,-1 0 0 0 0,-1-1 0 0 0,0 1 1 0 0,-2-1-1 0 0,0 0 0 0 0,-2 0 0 0 0,0-1 0 0 0,-1 0 0 0 0,-1-1 0 0 0,-1 1 0 0 0,-1-2 0 0 0,0 0 0 0 0,-2 0 0 0 0,0-1 0 0 0,0-1 0 0 0,-2-1 0 0 0,-15 14-2 0 0,-44 5 47 0 0,70-67 10 0 0,7 21-57 0 0,0 0 0 0 0,0 0 0 0 0,1 1-1 0 0,1-1 1 0 0,0 1 0 0 0,0 0 0 0 0,1 0 0 0 0,1 0-1 0 0,-1 0 1 0 0,2 1 0 0 0,1-2 0 0 0,10-19-35 0 0,135-218-1339 0 0,-118 197-2896 0 0,1 1-3816 0 0,-26 36-4032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3081 957 1624 0 0,'0'0'1938'0'0,"0"0"-39"0"0,0 0-28 0 0,0 0 70 0 0,0 0-118 0 0,0 0-252 0 0,0 0-319 0 0,0 0-296 0 0,0 0-200 0 0,0 0-126 0 0,0 0-82 0 0,-11 4 2449 0 0,-51 95-1996 0 0,57-87-931 0 0,0 0 0 0 0,1 1 0 0 0,1 0 0 0 0,0 0 0 0 0,0 0 0 0 0,2 0 0 0 0,-1 0 0 0 0,2 0 0 0 0,0 1 0 0 0,0-1 0 0 0,1 0 0 0 0,1 5-70 0 0,-1-16 43 0 0,0 0 0 0 0,0-1 0 0 0,0 1 0 0 0,0 0 0 0 0,0 0 0 0 0,0 0 0 0 0,1-1 1 0 0,-1 1-1 0 0,0 0 0 0 0,1-1 0 0 0,-1 0 0 0 0,1 1 0 0 0,0-1 0 0 0,-1 0 0 0 0,1 0 0 0 0,0 1 0 0 0,0-1 0 0 0,0-1 0 0 0,0 1 0 0 0,0 0 0 0 0,0 0 0 0 0,0-1 0 0 0,0 1 0 0 0,0-1 0 0 0,0 0 0 0 0,0 0 0 0 0,0 1 0 0 0,1-1 0 0 0,-1-1 0 0 0,0 1 0 0 0,0 0 0 0 0,0 0 0 0 0,1-1-43 0 0,67-24 1557 0 0,-52 10-1363 0 0,0 0 1 0 0,-1-2-1 0 0,0 0 0 0 0,-1-1 0 0 0,-2-1 1 0 0,0 0-1 0 0,0-1 0 0 0,8-18-194 0 0,-19 33 12 0 0,1-2 3 0 0,0 0 0 0 0,-1-1 0 0 0,1 0 1 0 0,-1 1-1 0 0,-1-1 0 0 0,0-1 1 0 0,0 1-1 0 0,0 0 0 0 0,-1 0 0 0 0,0-1 1 0 0,-1 1-1 0 0,0 0 0 0 0,-1-3-15 0 0,0 8-71 0 0,-1 0 0 0 0,0 0 0 0 0,0 0 0 0 0,0 0-1 0 0,-1 0 1 0 0,1 1 0 0 0,-1-1 0 0 0,1 1 0 0 0,-1-1-1 0 0,0 1 1 0 0,0 0 0 0 0,0 0 0 0 0,0 0 0 0 0,0 1 0 0 0,-1-1-1 0 0,1 1 1 0 0,0-1 0 0 0,-1 1 0 0 0,1 0 0 0 0,-1 1-1 0 0,1-1 1 0 0,-1 1 0 0 0,0-1 0 0 0,1 1 0 0 0,-1 0 0 0 0,1 0-1 0 0,-1 1 1 0 0,0-1 0 0 0,1 1 0 0 0,-1-1 0 0 0,1 1-1 0 0,-1 1 72 0 0,-62 32-4374 0 0,27-5-6820 0 0,30-21 2652 0 0</inkml:trace>
  <inkml:trace contextRef="#ctx0" brushRef="#br0" timeOffset="542.092">3431 1171 0 0 0,'0'0'1250'0'0,"0"0"251"0"0,0 0 465 0 0,0 0 429 0 0,0 0 208 0 0,0 0-123 0 0,0 0-389 0 0,0 0-430 0 0,0 0-294 0 0,0 0-176 0 0,0 0-153 0 0,0 0-127 0 0,0 0-95 0 0,2 1-87 0 0,2-2-576 0 0,0-1-1 0 0,0 1 1 0 0,0-1-1 0 0,0 0 1 0 0,-1 1-1 0 0,1-2 1 0 0,0 1-1 0 0,-1 0 1 0 0,0-1-1 0 0,0 0 1 0 0,0 1-1 0 0,0-1 1 0 0,0-1-1 0 0,0 1 1 0 0,-1 0-1 0 0,1-1 1 0 0,-1 1-1 0 0,0-1 1 0 0,0 1-1 0 0,-1-1 1 0 0,1 0-1 0 0,-1 0 1 0 0,0 0-1 0 0,1 0-152 0 0,4-9 229 0 0,57-124 966 0 0,-61 144-1210 0 0,-1 1 0 0 0,1-1-1 0 0,0 1 1 0 0,0-1 0 0 0,1 0-1 0 0,0 0 1 0 0,0 0 0 0 0,1-1 0 0 0,0 1-1 0 0,0-1 1 0 0,0 0 0 0 0,1 0-1 0 0,0 0 1 0 0,0 0 0 0 0,1-1 0 0 0,-1 0-1 0 0,1 0 1 0 0,0-1 0 0 0,1 0 0 0 0,-1 0-1 0 0,1 0 1 0 0,-1-1 0 0 0,1 1-1 0 0,3-1 16 0 0,-3 0 67 0 0,1 0 0 0 0,0-1 0 0 0,0 0 0 0 0,0-1 0 0 0,0 0 0 0 0,0 0 0 0 0,0-1 0 0 0,0 0 0 0 0,0 0 1 0 0,0-1-1 0 0,0 0 0 0 0,0 0 0 0 0,0-1 0 0 0,0 0 0 0 0,0 0 0 0 0,-1-1 0 0 0,1 0 0 0 0,-1 0 0 0 0,0-1 0 0 0,0 0 0 0 0,0 0 0 0 0,0-1 0 0 0,-1 0 0 0 0,6-5-67 0 0,-6 3 52 0 0,-1 0 0 0 0,0-1 0 0 0,-1 0-1 0 0,1 0 1 0 0,-2 0 0 0 0,1 0 0 0 0,-1-1 0 0 0,0 1 0 0 0,-1-1 0 0 0,0 0 0 0 0,0 0 0 0 0,-1 0 0 0 0,0 0 0 0 0,0 0 0 0 0,-1 0 0 0 0,-1 0 0 0 0,1 0 0 0 0,-2-4-52 0 0,-4 4 903 0 0,2 3-4396 0 0,3 2-8226 0 0,1 4-1072 0 0</inkml:trace>
  <inkml:trace contextRef="#ctx0" brushRef="#br0" timeOffset="-2545.278">86 232 0 0 0,'0'0'1318'0'0,"0"0"449"0"0,0 0 398 0 0,0 0 37 0 0,0 0-264 0 0,0 0-471 0 0,0 0-496 0 0,0 0-331 0 0,-7 0-155 0 0,-1 1-506 0 0,-8 1 969 0 0,35-2 1765 0 0,125-20 2463 0 0,57-63-2650 0 0,-185 74-2365 0 0,0 0 1 0 0,0-2 0 0 0,-1 1 0 0 0,0-2 0 0 0,-1 0 0 0 0,0 0 0 0 0,-1-2-1 0 0,6-7-161 0 0,-19 21 28 0 0,1 0-1 0 0,-1-1 1 0 0,1 1-1 0 0,-1 0 1 0 0,1 0-1 0 0,-1 0 1 0 0,0-1-1 0 0,1 1 1 0 0,-1 0-1 0 0,1-1 1 0 0,-1 1-1 0 0,0 0 1 0 0,1-1-1 0 0,-1 1 1 0 0,0 0-1 0 0,1-1 1 0 0,-1 1-1 0 0,0-1 1 0 0,0 1-1 0 0,0-1 1 0 0,1 1-1 0 0,-1-1 1 0 0,0 1-1 0 0,0 0 1 0 0,0-1-1 0 0,0 1 1 0 0,0-1-1 0 0,0 1 1 0 0,0-1-1 0 0,0 1 1 0 0,0-1-1 0 0,0 1 1 0 0,0-1-1 0 0,0 1 1 0 0,0-1-1 0 0,0 1 1 0 0,0-1-1 0 0,0 1 1 0 0,0-1-1 0 0,-1 1 1 0 0,1-1-1 0 0,0 1 1 0 0,0-1-1 0 0,-1 1 1 0 0,1 0-1 0 0,0-1 1 0 0,-1 1-1 0 0,1 0 1 0 0,0-1-1 0 0,-1 1 1 0 0,1 0-1 0 0,-1-1 1 0 0,1 1-1 0 0,0 0 1 0 0,-1-1-28 0 0,-31 54-10 0 0,12 7 30 0 0,3 1 1 0 0,2 1-1 0 0,3 0 0 0 0,3 1 0 0 0,3 1 0 0 0,1 42-20 0 0,-5 33 25 0 0,-8 20 3 0 0,-7-2 1 0 0,-7-1-1 0 0,-19 45-28 0 0,42-163-1 0 0,-3-1 0 0 0,0 0 0 0 0,-2-1 0 0 0,-2 0 0 0 0,-2-1 0 0 0,-1-1 0 0 0,-1-1 0 0 0,-3 2 1 0 0,21-33-2 0 0,1 0 0 0 0,-1 1 0 0 0,0-1-1 0 0,0 0 1 0 0,0 0 0 0 0,0-1 0 0 0,0 1 0 0 0,0 0-1 0 0,0-1 1 0 0,0 1 0 0 0,-1-1 0 0 0,1 0 0 0 0,-1 0 0 0 0,1 0-1 0 0,-1 0 1 0 0,1 0 0 0 0,-1 0 0 0 0,0-1 0 0 0,1 1-1 0 0,-1-1 1 0 0,0 0 0 0 0,0 0 0 0 0,1 0 0 0 0,-1 0-1 0 0,-1 0 3 0 0,2-3-14 0 0,-1 1 0 0 0,1-1 0 0 0,0 0 0 0 0,0 0-1 0 0,0 0 1 0 0,0 0 0 0 0,0-1 0 0 0,1 1 0 0 0,-1 0-1 0 0,1-1 1 0 0,0 1 0 0 0,0-1 0 0 0,0 1 0 0 0,0-1-1 0 0,1 1 1 0 0,0-1 0 0 0,-1 0 0 0 0,1 1 0 0 0,0-1-1 0 0,1 0 15 0 0,5-198-169 0 0,2 150 188 0 0,2-1-1 0 0,2 1 1 0 0,3 1 0 0 0,15-36-19 0 0,-25 74 2 0 0,1-1 1 0 0,0 1-1 0 0,1-1 1 0 0,0 2-1 0 0,1-1 1 0 0,0 1-1 0 0,1 0 1 0 0,1 1-1 0 0,0 0 1 0 0,0 1-1 0 0,1 0 1 0 0,0 0-1 0 0,1 1 1 0 0,0 1-1 0 0,0 0 1 0 0,1 0-1 0 0,1 1-2 0 0,107-34-41 0 0,-116 41-5 0 0,95-6-68 0 0,-34 12-2775 0 0,-16-5-7937 0 0,-31-1 1417 0 0,-12 0 5810 0 0</inkml:trace>
  <inkml:trace contextRef="#ctx0" brushRef="#br0" timeOffset="-2279.918">821 817 0 0 0,'0'0'1440'0'0,"0"0"474"0"0,0 0 228 0 0,0 0 58 0 0,0 0-137 0 0,0 0-268 0 0,0 0-249 0 0,0 0-223 0 0,0 0-179 0 0,0 0-182 0 0,0 0-219 0 0,0 0-143 0 0,-6 19-111 0 0,-28 95 325 0 0,32-109-748 0 0,0-1-1 0 0,1 1 1 0 0,0 0 0 0 0,0-1 0 0 0,0 1 0 0 0,0 0 0 0 0,1 0 0 0 0,0 0-1 0 0,0 0 1 0 0,0 0 0 0 0,0-1 0 0 0,1 1 0 0 0,0 0 0 0 0,0 0 0 0 0,0-1-1 0 0,1 1 1 0 0,-1 0 0 0 0,1-1 0 0 0,0 1 0 0 0,0-1 0 0 0,1 0 0 0 0,0 0-1 0 0,-1 0 1 0 0,1 0 0 0 0,0 0 0 0 0,1-1 0 0 0,-1 1 0 0 0,1-1 0 0 0,0 0-1 0 0,-1 0 1 0 0,1 0 0 0 0,0 0 0 0 0,1-1 0 0 0,3 2-66 0 0,-2-2 124 0 0,-1 0 0 0 0,1-1-1 0 0,0 0 1 0 0,1 0 0 0 0,-1 0 0 0 0,0-1 0 0 0,0 0-1 0 0,0 0 1 0 0,0-1 0 0 0,0 1 0 0 0,0-1 0 0 0,0 0 0 0 0,0-1-1 0 0,0 0 1 0 0,0 0 0 0 0,0 0 0 0 0,-1-1 0 0 0,1 1 0 0 0,-1-1-1 0 0,0-1 1 0 0,0 1 0 0 0,0-1 0 0 0,0 1 0 0 0,0-2-1 0 0,-1 1 1 0 0,0 0 0 0 0,0-1 0 0 0,0 0 0 0 0,0 0 0 0 0,-1 0-1 0 0,0 0 1 0 0,0-1 0 0 0,0 1 0 0 0,-1-1 0 0 0,0 1-1 0 0,0-1 1 0 0,0 0 0 0 0,-1 0 0 0 0,1-6-124 0 0,-1 7 25 0 0,0 0-1 0 0,-1 0 1 0 0,1 0 0 0 0,-1 0-1 0 0,-1 0 1 0 0,1 0 0 0 0,-1 0 0 0 0,0 0-1 0 0,0 0 1 0 0,0 0 0 0 0,-1 0-1 0 0,1 0 1 0 0,-1 0 0 0 0,-1 1 0 0 0,1-1-1 0 0,0 1 1 0 0,-1-1 0 0 0,0 1-1 0 0,0 0 1 0 0,-1 0 0 0 0,-2-2-25 0 0,1 1-61 0 0,0 1 1 0 0,-1-1 0 0 0,1 1 0 0 0,-1 0-1 0 0,0 0 1 0 0,-1 1 0 0 0,1 0-1 0 0,0 0 1 0 0,-1 1 0 0 0,0-1 0 0 0,0 1-1 0 0,1 1 1 0 0,-5-1 60 0 0,8 1-226 0 0,0 1-1 0 0,0 0 1 0 0,-1 0-1 0 0,1 0 1 0 0,0 0-1 0 0,0 0 1 0 0,-1 1-1 0 0,1-1 1 0 0,0 1-1 0 0,0 0 1 0 0,0 0 0 0 0,0 0-1 0 0,0 0 1 0 0,0 1-1 0 0,0-1 1 0 0,0 1-1 0 0,1-1 1 0 0,-1 1-1 0 0,-1 1 227 0 0,3-2-255 0 0,-14 14-3341 0 0,7-6-1732 0 0,3 2-5976 0 0</inkml:trace>
  <inkml:trace contextRef="#ctx0" brushRef="#br0" timeOffset="-1945.794">1220 1141 3497 0 0,'0'0'1749'0'0,"0"0"-264"0"0,0 0 131 0 0,0 0 367 0 0,0 0 247 0 0,0 0 51 0 0,0 0-228 0 0,0 0-368 0 0,0 0-290 0 0,0 0-162 0 0,0 0-134 0 0,0 0-161 0 0,0 0-193 0 0,-5-62 1896 0 0,5 47-2509 0 0,1 0 1 0 0,1 0-1 0 0,0 0 1 0 0,1 0-1 0 0,0 1 1 0 0,2-1-1 0 0,0 1 1 0 0,0 0-1 0 0,1 0 1 0 0,1 1-1 0 0,0 0 1 0 0,1 0-1 0 0,0 0 1 0 0,5-4-133 0 0,-10 13 14 0 0,2-4 2 0 0,0 0 0 0 0,1 1 0 0 0,0-1 0 0 0,0 1 0 0 0,0 1 0 0 0,1-1 0 0 0,0 1 0 0 0,0 0 0 0 0,1 1 0 0 0,-1 0 0 0 0,1 0 0 0 0,3-1-16 0 0,-10 6-22 0 0,-1 0 0 0 0,0-1-1 0 0,0 1 1 0 0,0 0-1 0 0,1 0 1 0 0,-1 0 0 0 0,0-1-1 0 0,0 1 1 0 0,1 0-1 0 0,-1 0 1 0 0,0 0 0 0 0,0 0-1 0 0,1 0 1 0 0,-1-1-1 0 0,0 1 1 0 0,1 0 0 0 0,-1 0-1 0 0,0 0 1 0 0,1 0-1 0 0,-1 0 1 0 0,0 0 0 0 0,0 0-1 0 0,1 0 1 0 0,-1 0-1 0 0,0 0 1 0 0,1 0 0 0 0,-1 1-1 0 0,0-1 1 0 0,0 0-1 0 0,1 0 1 0 0,-1 0-1 0 0,0 0 1 0 0,1 0 0 0 0,-1 0-1 0 0,0 1 1 0 0,0-1-1 0 0,1 0 1 0 0,-1 0 0 0 0,0 0-1 0 0,0 1 1 0 0,0-1-1 0 0,1 0 1 0 0,-1 0 0 0 0,0 1-1 0 0,0-1 1 0 0,0 0-1 0 0,0 0 1 0 0,0 1 0 0 0,0-1-1 0 0,1 0 1 0 0,-1 1-1 0 0,0-1 1 0 0,0 0 0 0 0,0 0-1 0 0,0 1 1 0 0,0-1-1 0 0,0 0 1 0 0,0 1 0 0 0,0-1-1 0 0,0 0 1 0 0,0 1-1 0 0,0-1 1 0 0,0 0 0 0 0,-1 0-1 0 0,1 1 1 0 0,0-1-1 0 0,0 0 1 0 0,0 1-1 0 0,0-1 1 0 0,0 0 22 0 0,-1 11-367 0 0,-3 10-2203 0 0,-2-8-3695 0 0,3-6-3198 0 0</inkml:trace>
  <inkml:trace contextRef="#ctx0" brushRef="#br0" timeOffset="-1501.91">1708 854 5633 0 0,'0'0'2543'0'0,"0"0"-479"0"0,0 0-223 0 0,0 0-54 0 0,0 0-125 0 0,0 0-199 0 0,0 0-253 0 0,0 0-265 0 0,0 0-149 0 0,0 0-38 0 0,0 0-15 0 0,0 0-89 0 0,-3 1-147 0 0,-5 2-410 0 0,0 0-1 0 0,0 1 0 0 0,0 0 1 0 0,1 0-1 0 0,-1 0 0 0 0,1 1 1 0 0,1 1-1 0 0,-1-1 0 0 0,0 1 1 0 0,1 0-1 0 0,0 0 0 0 0,1 1 1 0 0,0-1-1 0 0,0 1 0 0 0,0 1 1 0 0,1-1-1 0 0,0 1 1 0 0,0-1-1 0 0,0 1 0 0 0,1 0 1 0 0,1 0-1 0 0,-1 1 0 0 0,2-1 1 0 0,-1 2-97 0 0,2-6 36 0 0,-1-1 0 0 0,2 0 0 0 0,-1 0 1 0 0,0 1-1 0 0,1-1 0 0 0,-1 0 1 0 0,1 0-1 0 0,0 0 0 0 0,0 0 0 0 0,1 0 1 0 0,-1 0-1 0 0,0 0 0 0 0,1 0 0 0 0,0 0 1 0 0,0 0-1 0 0,0-1 0 0 0,0 1 1 0 0,0-1-1 0 0,0 1 0 0 0,1-1 0 0 0,-1 0 1 0 0,1 0-1 0 0,-1 0 0 0 0,1 0 1 0 0,0-1-1 0 0,0 1 0 0 0,0-1 0 0 0,0 0 1 0 0,0 1-1 0 0,0-1 0 0 0,0-1 0 0 0,0 1 1 0 0,1 0-1 0 0,-1-1 0 0 0,1 1-36 0 0,73-1 1032 0 0,-77 0-1056 0 0,0 0-22 0 0,0 0-38 0 0,20 0-2373 0 0,-7 0-2352 0 0,-6 0-1407 0 0,-1 0-5312 0 0</inkml:trace>
  <inkml:trace contextRef="#ctx0" brushRef="#br0" timeOffset="-1065.717">1916 1045 0 0 0,'0'0'1566'0'0,"0"0"-349"0"0,0 0 124 0 0,0 0 219 0 0,0 0 192 0 0,0 0 93 0 0,0 0-74 0 0,0 0-139 0 0,0 0-173 0 0,0 0-157 0 0,0 0-101 0 0,0 0-78 0 0,0 0-69 0 0,21 8-74 0 0,68 21-67 0 0,-86-27-810 0 0,0-1-1 0 0,0 0 1 0 0,0 0-1 0 0,0 0 1 0 0,1 0-1 0 0,-1-1 0 0 0,0 1 1 0 0,0-1-1 0 0,1 0 1 0 0,-1 0-1 0 0,0 0 0 0 0,0 0 1 0 0,1-1-1 0 0,-1 1 1 0 0,0-1-1 0 0,0 0 1 0 0,0 0-1 0 0,0 0 0 0 0,1 0 1 0 0,-1 0-1 0 0,-1-1 1 0 0,1 1-1 0 0,2-3-102 0 0,5-1 292 0 0,-1 0-169 0 0,0 1-1 0 0,0-1 1 0 0,0-1 0 0 0,0 0 0 0 0,-1 0 0 0 0,0 0 0 0 0,-1-1 0 0 0,1 0 0 0 0,-1-1-1 0 0,-1 0 1 0 0,1 0 0 0 0,-1 0 0 0 0,-1-1 0 0 0,0 0 0 0 0,0 0 0 0 0,0 0 0 0 0,-1 0-1 0 0,-1-1 1 0 0,1 0 0 0 0,-2 0 0 0 0,1 0 0 0 0,-1-2-123 0 0,-2 10 3 0 0,0 0 1 0 0,-1 0-1 0 0,1 0 1 0 0,-1 0-1 0 0,1 0 1 0 0,-1 0-1 0 0,1 1 0 0 0,-1-1 1 0 0,0 0-1 0 0,0 0 1 0 0,0 0-1 0 0,0 1 1 0 0,0-1-1 0 0,0 1 0 0 0,-1-1 1 0 0,1 1-1 0 0,0-1 1 0 0,-1 1-1 0 0,1 0 1 0 0,-1-1-1 0 0,0 1 0 0 0,1 0 1 0 0,-1 0-1 0 0,0 0 1 0 0,0 0-1 0 0,0 1 1 0 0,1-1-1 0 0,-1 0 1 0 0,0 1-1 0 0,0-1 0 0 0,0 1 1 0 0,0 0-1 0 0,0 0 1 0 0,0 0-1 0 0,0 0 1 0 0,0 0-1 0 0,-1 0-3 0 0,-76 20-159 0 0,69-14 147 0 0,0 2 1 0 0,1-1-1 0 0,-1 1 1 0 0,2 1-1 0 0,-1-1 1 0 0,1 2-1 0 0,0-1 1 0 0,1 1-1 0 0,0 0 1 0 0,1 1-1 0 0,0-1 1 0 0,0 1-1 0 0,1 0 1 0 0,1 1-1 0 0,0-1 1 0 0,1 1 0 0 0,0 0-1 0 0,0 0 1 0 0,1 0-1 0 0,1 0 1 0 0,0 12 11 0 0,1-21-5 0 0,1 1 1 0 0,0-1 0 0 0,0 0 0 0 0,0 1 0 0 0,0-1-1 0 0,1 0 1 0 0,-1 1 0 0 0,1-1 0 0 0,0 0 0 0 0,0 0 0 0 0,0 0-1 0 0,0-1 1 0 0,0 1 0 0 0,1 0 0 0 0,-1-1 0 0 0,1 0 0 0 0,0 1-1 0 0,-1-1 1 0 0,1 0 0 0 0,0 0 0 0 0,1-1 0 0 0,-1 1 0 0 0,0-1-1 0 0,0 1 1 0 0,1-1 0 0 0,-1 0 0 0 0,2 0 4 0 0,98 14-88 0 0,29-22-1581 0 0,-78-3-9060 0 0,-41 9-1402 0 0</inkml:trace>
  <inkml:trace contextRef="#ctx0" brushRef="#br0" timeOffset="35248.393">9 2032 0 0 0,'0'0'747'0'0,"0"0"895"0"0,0 0 318 0 0,0 0 88 0 0,0 0-70 0 0,0 0-242 0 0,0 0-349 0 0,0 0-400 0 0,0 0-329 0 0,0 0-235 0 0,0 0-55 0 0,-8 4 629 0 0,40 28 2323 0 0,-13-25-2669 0 0,1-2 0 0 0,-1 0 0 0 0,1-1 0 0 0,0-2 0 0 0,0 1 0 0 0,0-2 0 0 0,0-1 0 0 0,0-1 0 0 0,0 0 0 0 0,6-2-651 0 0,-10 1 172 0 0,0-1-1 0 0,0-1 0 0 0,0 0 0 0 0,0-1 1 0 0,-1 0-1 0 0,1-2 0 0 0,-2 0 0 0 0,1 0 0 0 0,-1-1 1 0 0,0-1-1 0 0,12-10-171 0 0,-19 13 47 0 0,0 0 0 0 0,-1 0 0 0 0,0 0 0 0 0,0-1-1 0 0,0 0 1 0 0,-1-1 0 0 0,0 1 0 0 0,0-1 0 0 0,-1 0 0 0 0,0 0 0 0 0,0 0 0 0 0,-1-1 0 0 0,0 1-1 0 0,0-1 1 0 0,-1 0 0 0 0,0 1 0 0 0,-1-1 0 0 0,0 0 0 0 0,0 0 0 0 0,-1 0 0 0 0,0-1 0 0 0,-1 0-47 0 0,0 6 2 0 0,0 0 0 0 0,0 0 1 0 0,0 0-1 0 0,0 0 0 0 0,-1 0 1 0 0,1 1-1 0 0,-1-1 0 0 0,0 1 1 0 0,0-1-1 0 0,-1 1 0 0 0,1-1 1 0 0,-1 1-1 0 0,1 0 1 0 0,-1 0-1 0 0,0 0 0 0 0,0 1 1 0 0,0-1-1 0 0,-1 1 0 0 0,1 0 1 0 0,-1 0-1 0 0,1 0 0 0 0,-1 0 1 0 0,0 0-1 0 0,0 1 0 0 0,1 0 1 0 0,-1-1-1 0 0,-2 1-2 0 0,-4-1-19 0 0,-1-1 0 0 0,0 1 0 0 0,0 1 0 0 0,0 0 1 0 0,0 1-1 0 0,0 0 0 0 0,0 1 0 0 0,0 0 0 0 0,-7 1 19 0 0,-1 5-19 0 0,0 0 0 0 0,1 0-1 0 0,0 2 1 0 0,0 0 0 0 0,1 2 0 0 0,0-1 0 0 0,1 2 0 0 0,0 0 0 0 0,1 1 0 0 0,0 1-1 0 0,1 0 1 0 0,1 1 0 0 0,0 0 0 0 0,1 1 0 0 0,1 1 0 0 0,0 0 0 0 0,1 0-1 0 0,1 1 1 0 0,1 0 0 0 0,-1 3 19 0 0,6-14 18 0 0,-1 1-1 0 0,2-1 1 0 0,-1 1 0 0 0,1-1-1 0 0,0 1 1 0 0,0 0-1 0 0,1 0 1 0 0,0 0 0 0 0,1 0-1 0 0,0 0 1 0 0,0 0-1 0 0,1 0 1 0 0,-1 0 0 0 0,2-1-1 0 0,-1 1 1 0 0,1 0-1 0 0,0 0 1 0 0,1-1 0 0 0,0 1-1 0 0,0-1 1 0 0,1 0-1 0 0,0 0 1 0 0,0 0 0 0 0,0 0-1 0 0,1-1 1 0 0,0 0-1 0 0,0 0 1 0 0,1 0 0 0 0,0-1-1 0 0,0 1 1 0 0,0-1-1 0 0,0-1 1 0 0,1 1 0 0 0,0-1-1 0 0,6 3-17 0 0,11 0 151 0 0,1-1 0 0 0,-1 0 0 0 0,1-2 0 0 0,0-1-1 0 0,0-1 1 0 0,0-1 0 0 0,1-2 0 0 0,-1 0 0 0 0,0-1-1 0 0,0-2 1 0 0,24-6-151 0 0,68-23 171 0 0,-85 26-310 0 0,-31 6-1106 0 0,-5 1-12034 0 0,0 1 1454 0 0</inkml:trace>
  <inkml:trace contextRef="#ctx0" brushRef="#br0" timeOffset="35788.327">1113 1907 10218 0 0,'0'0'2630'0'0,"0"0"-573"0"0,0 0-356 0 0,0 0-151 0 0,0 0-114 0 0,0 0-174 0 0,0 0-250 0 0,0 0-220 0 0,0 0-184 0 0,0 0-76 0 0,0 0-5 0 0,0 0-5 0 0,0 0-32 0 0,6 1 1766 0 0,-43 54-1178 0 0,-121 179-716 0 0,84-109-430 0 0,74-124 41 0 0,0-10-4054 0 0,0-46-5713 0 0,2 31 1913 0 0,-2 13 699 0 0</inkml:trace>
  <inkml:trace contextRef="#ctx0" brushRef="#br0" timeOffset="36032.487">806 1837 4553 0 0,'0'0'3481'0'0,"0"0"-682"0"0,0 0-481 0 0,0 0-244 0 0,0 0-173 0 0,0 0-196 0 0,0 0-302 0 0,0 0-328 0 0,0 0-263 0 0,0 0-247 0 0,0 0-181 0 0,0 0-81 0 0,0 0 40 0 0,-3-1 117 0 0,-7 5 566 0 0,22 20-183 0 0,28 27 374 0 0,101 78 251 0 0,9 10-1412 0 0,-122-129-1428 0 0,-14-9-7834 0 0,-12-1-2713 0 0</inkml:trace>
  <inkml:trace contextRef="#ctx0" brushRef="#br0" timeOffset="36810.459">1327 2135 3769 0 0,'0'0'1936'0'0,"0"0"1"0"0,0 0 114 0 0,0 0-9 0 0,0 0-114 0 0,0 0-192 0 0,0 0-318 0 0,0 0-300 0 0,0 0-225 0 0,0 0-143 0 0,0 0-78 0 0,0 0-54 0 0,22 8-16 0 0,69 24-34 0 0,-87-30-491 0 0,-1-1 0 0 0,1 1 0 0 0,-1-1 0 0 0,1 0 0 0 0,0 0 0 0 0,0 0 1 0 0,0-1-1 0 0,0 1 0 0 0,-1-1 0 0 0,1 0 0 0 0,0 0 0 0 0,0 0 0 0 0,0-1 0 0 0,0 0 0 0 0,0 1 0 0 0,-1-1 0 0 0,1 0 0 0 0,0-1 0 0 0,-1 1 0 0 0,4-2-77 0 0,7-4 247 0 0,-1 1-131 0 0,-2-1 0 0 0,1 0 0 0 0,-1-1 0 0 0,0 0-1 0 0,-1-1 1 0 0,1 0 0 0 0,-2-1 0 0 0,0 0 0 0 0,0 0-1 0 0,0-1 1 0 0,-1 0 0 0 0,-1 0 0 0 0,0-1-1 0 0,-1 0 1 0 0,0-1 0 0 0,-1 1 0 0 0,1-5-116 0 0,-5 16 0 0 0,0-1 1 0 0,0 1-1 0 0,0 0 1 0 0,0 0-1 0 0,0-1 1 0 0,0 1 0 0 0,0-1-1 0 0,-1 1 1 0 0,1-1-1 0 0,-1 1 1 0 0,1-1-1 0 0,-1 1 1 0 0,1-1-1 0 0,-1 0 1 0 0,0 1-1 0 0,0-1 1 0 0,0 0-1 0 0,0 1 1 0 0,0-1-1 0 0,0 1 1 0 0,0-1-1 0 0,-1 0 1 0 0,1 1 0 0 0,0-1-1 0 0,-1 1 1 0 0,0-1-1 0 0,1 1 1 0 0,-1-1-1 0 0,0 1 1 0 0,0-1-1 0 0,1 1 1 0 0,-1 0-1 0 0,0-1 1 0 0,0 1-1 0 0,-1 0 1 0 0,1 0-1 0 0,0 0 1 0 0,0 0-1 0 0,-1 0 1 0 0,1 0-1 0 0,0 0 1 0 0,-1 0 0 0 0,1 1-1 0 0,-1-1 1 0 0,1 0-1 0 0,-1 1 1 0 0,1-1-1 0 0,-2 1 0 0 0,-88 14-348 0 0,-67 82 149 0 0,145-85 181 0 0,0 0 0 0 0,1 0 0 0 0,1 1 0 0 0,0 1 0 0 0,0 0 0 0 0,1 1 0 0 0,1 0-1 0 0,0 0 1 0 0,1 1 0 0 0,1 0 0 0 0,0 0 0 0 0,-1 6 18 0 0,7-17 2 0 0,-1 0 0 0 0,1-1 0 0 0,1 1-1 0 0,-1 0 1 0 0,1 0 0 0 0,-1 0 0 0 0,1-1 0 0 0,0 1 0 0 0,0 0 0 0 0,1 0 0 0 0,-1 0-1 0 0,1 0 1 0 0,0-1 0 0 0,0 1 0 0 0,0 0 0 0 0,0-1 0 0 0,1 1 0 0 0,-1-1-1 0 0,1 1 1 0 0,0-1 0 0 0,0 0 0 0 0,0 0 0 0 0,1 0 0 0 0,-1 0 0 0 0,1 0 0 0 0,0 0-1 0 0,0 0 1 0 0,0-1 0 0 0,0 0 0 0 0,0 0 0 0 0,0 1 0 0 0,0-2 0 0 0,1 1-1 0 0,-1 0 1 0 0,3 0-2 0 0,162 5 550 0 0,-36-40-58 0 0,-101 23-284 0 0,0-1 0 0 0,-2-1 1 0 0,1-2-1 0 0,-2-1 0 0 0,0-2 0 0 0,-1 0 0 0 0,0-2 1 0 0,16-15-209 0 0,-32 23 26 0 0,-1 0 0 0 0,0-1 0 0 0,-1 0 0 0 0,-1-1 0 0 0,1 1 0 0 0,-2-2 0 0 0,0 1 0 0 0,-1-1 0 0 0,0 0 0 0 0,-1 0 0 0 0,0-1 1 0 0,-1 1-1 0 0,-1-1 0 0 0,0 0 0 0 0,-2 0 0 0 0,1 0 0 0 0,-2 0 0 0 0,0-10-26 0 0,-2 23-10 0 0,1 1 0 0 0,-1 0 0 0 0,0 0 0 0 0,0 0 0 0 0,0 0 1 0 0,0 0-1 0 0,0 0 0 0 0,0 0 0 0 0,0 0 0 0 0,0 1 0 0 0,0-1 0 0 0,0 1 0 0 0,0 0 0 0 0,-1 0 0 0 0,1-1 0 0 0,0 1 0 0 0,0 1 0 0 0,0-1 1 0 0,0 0-1 0 0,-1 0 0 0 0,1 1 0 0 0,0-1 0 0 0,0 1 0 0 0,0 0 0 0 0,0 0 0 0 0,0 0 0 0 0,0 0 0 0 0,0 0 0 0 0,0 0 0 0 0,1 0 1 0 0,-1 0-1 0 0,0 1 10 0 0,-2 1-12 0 0,-1-1 6 0 0,1 0 0 0 0,-1 1 0 0 0,1 0 0 0 0,-1 0 0 0 0,1 0 0 0 0,0 0 0 0 0,0 1 0 0 0,1-1 0 0 0,-1 1-1 0 0,1 0 1 0 0,0 0 0 0 0,0 0 0 0 0,0 1 0 0 0,0-1 0 0 0,1 1 0 0 0,0 0 0 0 0,0-1 0 0 0,0 1 0 0 0,0 0 0 0 0,1 0 0 0 0,-1 4 6 0 0,3-7 4 0 0,1 1-1 0 0,0-1 1 0 0,0 1 0 0 0,-1-1-1 0 0,1 0 1 0 0,0 0 0 0 0,1 0-1 0 0,-1 0 1 0 0,0 0 0 0 0,1-1 0 0 0,-1 1-1 0 0,1 0 1 0 0,-1-1 0 0 0,1 0-1 0 0,0 0 1 0 0,-1 0 0 0 0,1 0-1 0 0,0 0 1 0 0,0 0 0 0 0,0-1-1 0 0,0 0 1 0 0,0 1 0 0 0,2-1-4 0 0,0 1 12 0 0,39 5 28 0 0,-41-6-35 0 0,1-1 0 0 0,0 1 0 0 0,-1-1-1 0 0,1 1 1 0 0,0 0 0 0 0,-1 0 0 0 0,1 1-1 0 0,0-1 1 0 0,-1 1 0 0 0,1 0 0 0 0,-1 0-1 0 0,1 0 1 0 0,-1 0 0 0 0,1 1 0 0 0,-1-1-1 0 0,0 1 1 0 0,0 0 0 0 0,0 0 0 0 0,0 0-1 0 0,0 1 1 0 0,0-1 0 0 0,0 1 0 0 0,-1-1-1 0 0,1 1 1 0 0,-1 0 0 0 0,0 0 0 0 0,0 0-1 0 0,0 0 1 0 0,0 0 0 0 0,0 0 0 0 0,-1 1-1 0 0,0-1 1 0 0,1 1 0 0 0,-1-1 0 0 0,0 1-1 0 0,-1-1 1 0 0,1 1 0 0 0,-1 0 0 0 0,1 0-5 0 0,-25 113 42 0 0,22-58-1023 0 0,14-54-1813 0 0,-1-6-2172 0 0,-7 1-28 0 0,0 0-6813 0 0</inkml:trace>
  <inkml:trace contextRef="#ctx0" brushRef="#br0" timeOffset="37249.317">2549 1520 8362 0 0,'0'0'3342'0'0,"0"0"-1068"0"0,0 0-514 0 0,0 0-88 0 0,0 0-95 0 0,0 0-169 0 0,0 0-282 0 0,0 0-333 0 0,0 0-249 0 0,0 0-122 0 0,0 0-45 0 0,0 0-4 0 0,0 0 66 0 0,0 5 28 0 0,-17 127 2151 0 0,-18 375-1582 0 0,17-371-1189 0 0,18-135 49 0 0,0-1-58 0 0,0 0-62 0 0,0 0-88 0 0,0 0-173 0 0,0-23-3977 0 0,0 9 1777 0 0,0 4-1928 0 0,0 2-5448 0 0</inkml:trace>
  <inkml:trace contextRef="#ctx0" brushRef="#br0" timeOffset="37496.946">2266 2036 6097 0 0,'0'0'2377'0'0,"0"0"-561"0"0,0 0-339 0 0,0 0-108 0 0,0 0 79 0 0,0 0 77 0 0,0 0 16 0 0,0 0-54 0 0,0 0-234 0 0,0 0-198 0 0,0 0-147 0 0,0 0-123 0 0,0 0-97 0 0,22 5-39 0 0,71 17-68 0 0,15-16 659 0 0,101-25-322 0 0,-95 16-2931 0 0,-114 5 40 0 0,0-1 230 0 0,0 0-3787 0 0,0-1-6144 0 0</inkml:trace>
  <inkml:trace contextRef="#ctx0" brushRef="#br0" timeOffset="37931.972">2846 2109 5561 0 0,'0'0'3044'0'0,"0"0"-368"0"0,0 0-361 0 0,0 0-312 0 0,0 0-233 0 0,0 0-218 0 0,0 0-241 0 0,0 0-209 0 0,0 0-150 0 0,0 0-133 0 0,0 0-118 0 0,0 0-92 0 0,28-2-92 0 0,88-8-88 0 0,-52-8 556 0 0,-60 16-927 0 0,0 0 1 0 0,-1 0 0 0 0,1-1-1 0 0,0 0 1 0 0,-1 1 0 0 0,1-1-1 0 0,-1-1 1 0 0,0 1 0 0 0,0 0-1 0 0,0-1 1 0 0,0 0 0 0 0,-1 0-1 0 0,0 1 1 0 0,1-1 0 0 0,-1-1 0 0 0,-1 1-1 0 0,1 0 1 0 0,-1 0 0 0 0,1-1-1 0 0,-1 1 1 0 0,0-1 0 0 0,-1-2-59 0 0,-2 5-11 0 0,0 0 0 0 0,0 0 0 0 0,0 1 0 0 0,-1-1 0 0 0,1 0 0 0 0,0 1 0 0 0,-1 0 0 0 0,0-1 1 0 0,1 1-1 0 0,-1 0 0 0 0,0 0 0 0 0,0 0 0 0 0,1 1 0 0 0,-1-1 0 0 0,0 1 0 0 0,0 0 1 0 0,0-1-1 0 0,0 1 0 0 0,0 1 0 0 0,0-1 0 0 0,0 0 0 0 0,1 1 0 0 0,-3 0 11 0 0,-1-1-37 0 0,-7 2-13 0 0,0 1 1 0 0,0 1 0 0 0,0 0 0 0 0,1 0 0 0 0,0 1 0 0 0,-1 1 0 0 0,2 0 0 0 0,-1 1 0 0 0,1 0 0 0 0,0 0 0 0 0,0 1 0 0 0,1 1 0 0 0,0 0 0 0 0,0 2 49 0 0,-76 81-198 0 0,83-88 193 0 0,0 1 0 0 0,0 0 0 0 0,0-1 0 0 0,0 1 0 0 0,1 0 0 0 0,-1 1 0 0 0,1-1 0 0 0,1 0 0 0 0,-1 1 0 0 0,1-1 1 0 0,0 1-1 0 0,0-1 0 0 0,1 1 0 0 0,-1 0 0 0 0,1-1 0 0 0,1 1 0 0 0,-1-1 0 0 0,1 1 0 0 0,0 0 0 0 0,0-1 0 0 0,1 2 5 0 0,1-2 0 0 0,1-1-1 0 0,0 1 1 0 0,0-1-1 0 0,1 1 1 0 0,-1-1-1 0 0,1-1 1 0 0,0 1-1 0 0,0-1 1 0 0,0 1-1 0 0,1-2 1 0 0,-1 1-1 0 0,1 0 1 0 0,-1-1-1 0 0,1 0 1 0 0,0-1-1 0 0,0 1 0 0 0,0-1 1 0 0,0 0-1 0 0,0 0 1 0 0,0-1-1 0 0,0 0 1 0 0,2 0 0 0 0,9 2 27 0 0,0 0-81 0 0,1-1 0 0 0,-1-1 0 0 0,0-1 0 0 0,1 0 0 0 0,-1-1 0 0 0,0-1 0 0 0,0 0 0 0 0,0-2 0 0 0,4-1 54 0 0,90-38-3725 0 0,-71 19 585 0 0,3-1-6378 0 0,-29 19 1371 0 0</inkml:trace>
  <inkml:trace contextRef="#ctx0" brushRef="#br0" timeOffset="38396.977">3427 2014 5969 0 0,'0'0'2897'0'0,"0"0"-703"0"0,0 0-477 0 0,0 0-374 0 0,0 0-285 0 0,0 0-138 0 0,0 0-93 0 0,0 0-50 0 0,0 0-32 0 0,0 0-43 0 0,0 0-80 0 0,0 0-102 0 0,0 0-112 0 0,-21 15-127 0 0,-67 49-68 0 0,50-19 52 0 0,35-41-235 0 0,0-1 1 0 0,1 1-1 0 0,0-1 0 0 0,-1 1 1 0 0,1 0-1 0 0,1 0 0 0 0,-1 0 0 0 0,0 0 1 0 0,1 0-1 0 0,0 1 0 0 0,0-1 1 0 0,0 0-1 0 0,1 0 0 0 0,0 1 1 0 0,-1-1-1 0 0,1 1 0 0 0,1-1 1 0 0,-1 0-1 0 0,1 1 0 0 0,-1-1 1 0 0,1 0-1 0 0,1 0 0 0 0,-1 0 1 0 0,0 1-1 0 0,1-1 0 0 0,0-1 0 0 0,0 1 1 0 0,0 0-1 0 0,1 0 0 0 0,-1-1 1 0 0,1 1-1 0 0,0-1 0 0 0,0 0 1 0 0,0 0-1 0 0,0 0 0 0 0,0 0 1 0 0,1 0-1 0 0,-1-1 0 0 0,1 0 1 0 0,0 1-1 0 0,0-1 0 0 0,0-1 1 0 0,0 1-1 0 0,0-1 0 0 0,2 1-30 0 0,3-1 205 0 0,0-1 0 0 0,1 0 0 0 0,-1 0 0 0 0,0-1 0 0 0,0 0 0 0 0,0-1 0 0 0,0 0 0 0 0,0 0 0 0 0,0-1 0 0 0,0-1-1 0 0,-1 1 1 0 0,1-1 0 0 0,-1 0 0 0 0,0-1 0 0 0,0 0 0 0 0,-1-1 0 0 0,0 1 0 0 0,7-7-205 0 0,28-27 521 0 0,-1-1 0 0 0,-2-3 1 0 0,-2-1-1 0 0,14-23-521 0 0,-9 12 46 0 0,-34 47-51 0 0,-1-1 1 0 0,0 0-1 0 0,-1 0 1 0 0,0-1-1 0 0,-1 0 0 0 0,1 0 1 0 0,-2 0-1 0 0,0-1 1 0 0,0 0-1 0 0,0 1 0 0 0,-2-1 1 0 0,1 0-1 0 0,-1-1 0 0 0,-1 1 1 0 0,0 0-1 0 0,-1 0 1 0 0,0-1-1 0 0,-1 1 0 0 0,0 0 1 0 0,0-1-1 0 0,-1 1 0 0 0,-1 0 1 0 0,0 0-1 0 0,-1 1 1 0 0,0-1-1 0 0,0 1 0 0 0,-1-1 1 0 0,-4-5 4 0 0,6 11-4 0 0,-1 0 1 0 0,1 1 0 0 0,-1-1-1 0 0,0 1 1 0 0,0 0 0 0 0,-1 0 0 0 0,1 0-1 0 0,-1 1 1 0 0,0 0 0 0 0,0 0-1 0 0,0 0 1 0 0,0 0 0 0 0,0 1-1 0 0,-1 0 1 0 0,1 0 0 0 0,-1 0-1 0 0,0 1 1 0 0,1-1 0 0 0,-1 1-1 0 0,0 1 1 0 0,0-1 0 0 0,0 1-1 0 0,1 0 1 0 0,-1 1 0 0 0,0-1 0 0 0,0 1-1 0 0,-1 0 4 0 0,-3 2-8 0 0,-1-1 1 0 0,1 2-1 0 0,-1-1 0 0 0,1 2 0 0 0,0-1 1 0 0,0 1-1 0 0,1 1 0 0 0,-1 0 0 0 0,1 0 0 0 0,1 1 1 0 0,-1 0-1 0 0,1 0 0 0 0,-7 9 8 0 0,7-7 9 0 0,0 0-1 0 0,1 1 1 0 0,0 0 0 0 0,0 1-1 0 0,1-1 1 0 0,1 1 0 0 0,0 0-1 0 0,0 0 1 0 0,1 1-1 0 0,1-1 1 0 0,0 1 0 0 0,0 0-1 0 0,1 0 1 0 0,1 0 0 0 0,0 0-1 0 0,0 1 1 0 0,1-1 0 0 0,1 0-1 0 0,0 0 1 0 0,1 0 0 0 0,0 0-1 0 0,1 0 1 0 0,0 0 0 0 0,1-1-1 0 0,0 1 1 0 0,1-1-1 0 0,6 10-8 0 0,3 2 58 0 0,2-1-1 0 0,0 0 0 0 0,1-1 0 0 0,1-1 0 0 0,1-1 0 0 0,1 0 0 0 0,1-1 0 0 0,0-2 0 0 0,1 0 0 0 0,1-1 0 0 0,1-2 0 0 0,0 0 0 0 0,0-1 1 0 0,1-2-1 0 0,11 3-57 0 0,25-3-976 0 0,-50-13-3374 0 0,-2-3-4103 0 0,-7 2-4443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56,'-13'-27,"14"27,-1 1,0-1,0 1,0-1,0 0,0 1,0-1,0 0,0 1,0-1,0 0,-1 1,1-1,0 0,0 1,0-1,0 0,0 1,-1-1,1 0,0 1,0-1,0 0,-1 0,1 1,0-1,0 0,-1 0,1 0,0 1,-1-1,1 0,0 0,-1 0,1 0,0 0,-1 1,1-1,0 0,-1 0,1 0,0 0,-1 0,1 0,-1 0,1 0,0 0,-1-1,1 1,0 0,-1 0,1 0,0 0,-1 0,1-1,0 1,0 0,-1 0,1 0,0-1,-4 294,-12 216,-25-17,53-429,8-96,40-111,-50 118</inkml:trace>
  <inkml:trace contextRef="#ctx0" brushRef="#br0" timeOffset="413.395">539 113,'-57'394,"56"-390,0 0,1 0,-1 0,1 0,0 0,0 0,0 0,1 0,-1 0,1 0,0 0,0 0,0 0,1 0,-1-1,1 1,0-1,0 1,0-1,1 1,-1-1,1 0,0 0,-1-1,1 1,1 0,-1-1,0 0,1 0,-1 0,1 0,1 0,15 1,0 0,1-2,-1-1,1 0,-1-1,0-2,0 0,0-1,0 0,0-2,-1-1,0 0,17-10,-21 12,-7 2,0 1,0-1,0-1,0 0,0 0,-1 0,0-1,0 0,0 0,-1-1,0 1,0-2,0 1,0-1,2-10</inkml:trace>
  <inkml:trace contextRef="#ctx0" brushRef="#br0" timeOffset="697.674">1019 1,'-25'65,"3"0,4 2,2 1,3 0,3 0,3 1,3 1,3 11,32 198,-26-105,1-150</inkml:trace>
  <inkml:trace contextRef="#ctx0" brushRef="#br0" timeOffset="945.817">1357 1016,'-10'24,"2"8,7-2,4-5</inkml:trace>
  <inkml:trace contextRef="#ctx0" brushRef="#br0" timeOffset="1697.333">1950 113,'-1'0,"0"0,-1 0,1 0,0 0,0 0,0 0,0 0,-1 1,1-1,0 0,0 1,0-1,0 1,0-1,0 1,0 0,0-1,0 1,0 0,0 0,1-1,-1 1,0 0,0 0,1 0,-1 0,0 0,1 0,0 0,-1 1,1-1,-1 0,1 0,0 0,0 0,0 0,0 1,0-1,0 0,0 0,0 0,0 1,0-1,1 0,-6 337,-45 49,36-300,-1 87,25-129,-4-28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16508 0 0,'0'0'1617'0'0,"0"0"-603"0"0,0 0-246 0 0,0 0 107 0 0,0 0 96 0 0,0 0-35 0 0,0 0-211 0 0,0 0-323 0 0,0 0-230 0 0,0 0-114 0 0,0 0-42 0 0,-6 32-8 0 0,-21 97-32 0 0,27-84-168 0 0,9-34-1365 0 0,-6-11-2349 0 0,2 0-3352 0 0,-3 0-3875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626 372 1352 0 0,'0'0'1822'0'0,"0"0"-299"0"0,0 0-37 0 0,0 0 215 0 0,0 0 316 0 0,0 0 81 0 0,0 0-149 0 0,0 0-270 0 0,0 0-302 0 0,0 0-209 0 0,0 0-143 0 0,0-9-95 0 0,0-18-433 0 0,0 8 6057 0 0,9 141-5243 0 0,-8-5-896 0 0,3-28-288 0 0,-5-1 0 0 0,-3 1 0 0 0,-4-1-1 0 0,-4 0 1 0 0,-18 63-127 0 0,-4-63 142 0 0,25-98-3629 0 0,1-12-3971 0 0,8 14 177 0 0,0 0-4173 0 0</inkml:trace>
  <inkml:trace contextRef="#ctx0" brushRef="#br0" timeOffset="383.394">0 368 7826 0 0,'0'0'911'0'0,"0"0"-222"0"0,0 0 185 0 0,0 0 463 0 0,0 0 389 0 0,0 0 176 0 0,0 0-83 0 0,37-15-215 0 0,119-48-212 0 0,-35 33 854 0 0,-24 18-327 0 0,0 4 0 0 0,59 4-1919 0 0,-5-14 582 0 0,-106 11-492 0 0,-9 6-3740 0 0,-31 1 2634 0 0,10 0-2428 0 0,-5-4-4201 0 0,-4 1-3436 0 0</inkml:trace>
  <inkml:trace contextRef="#ctx0" brushRef="#br0" timeOffset="1003.081">1127 0 6177 0 0,'0'0'2569'0'0,"0"0"-639"0"0,0 0-293 0 0,0 0-94 0 0,0 0 7 0 0,0 0-27 0 0,0 0-217 0 0,0 0-282 0 0,0 0-232 0 0,0 0-115 0 0,0 0-44 0 0,0 0-53 0 0,-3 20-24 0 0,-16 140 835 0 0,4 595 1215 0 0,22-726-2582 0 0,18-51 674 0 0,-15 11-615 0 0,9-12-41 0 0,1 1-1 0 0,1 0 1 0 0,0 2 0 0 0,2 0 0 0 0,1 2 0 0 0,0 1 0 0 0,1 0 0 0 0,1 2 0 0 0,0 1 0 0 0,5-1-42 0 0,18 5-65 0 0,-41 51 134 0 0,-10 234 983 0 0,11-234-881 0 0,-9-41-164 0 0,0 0 14 0 0,0 0 18 0 0,0 0-38 0 0,0 0-12 0 0,0 0 10 0 0,0 0-12 0 0,0 0 17 0 0,0 0 6 0 0,0 0-14 0 0,6-26-3191 0 0,4 1-189 0 0,-6 16 163 0 0,0-1-3765 0 0,-2 3-4714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12043 0 0,'0'0'1429'0'0,"0"0"-395"0"0,0 0 61 0 0,0 0 228 0 0,0 0 84 0 0,0 0-156 0 0,0 0-369 0 0,0 0-338 0 0,0 0-161 0 0,0 0 27 0 0,0 0 60 0 0,0 0 21 0 0,-11 21 1744 0 0,10-19-2234 0 0,1-1 0 0 0,-1 1-1 0 0,0 0 1 0 0,1-1 0 0 0,-1 1-1 0 0,1 0 1 0 0,-1-1 0 0 0,1 1-1 0 0,0 0 1 0 0,0 0 0 0 0,0-1-1 0 0,0 1 1 0 0,0 0 0 0 0,0 0-1 0 0,0-1 1 0 0,1 1 0 0 0,-1 0-1 0 0,1-1 1 0 0,-1 1 0 0 0,1 0-1 0 0,0-1 1 0 0,-1 1 0 0 0,1 0-1 0 0,0-1 1 0 0,0 0 0 0 0,0 1-1 0 0,115 83 452 0 0,-114-81-378 0 0,0 0 1 0 0,0 0 0 0 0,-1 1-1 0 0,0-1 1 0 0,1 0 0 0 0,-2 1-1 0 0,1 0 1 0 0,0-1-1 0 0,-1 1 1 0 0,0-1 0 0 0,0 1-1 0 0,-1-1 1 0 0,1 1 0 0 0,-1-1-1 0 0,0 1 1 0 0,0-1-1 0 0,0 1 1 0 0,-1-1 0 0 0,1 0-1 0 0,-1 1 1 0 0,0-1 0 0 0,0 0-1 0 0,-1 0 1 0 0,1-1 0 0 0,-1 1-1 0 0,-2 2-74 0 0,-2 1 34 0 0,0 0 0 0 0,-1-1-1 0 0,0 0 1 0 0,0 0 0 0 0,0-1 0 0 0,-1 0 0 0 0,0 0-1 0 0,0-1 1 0 0,0 0 0 0 0,0-1 0 0 0,0 0-1 0 0,-1 0 1 0 0,0-1 0 0 0,1-1 0 0 0,-1 1-1 0 0,0-1 1 0 0,0-1 0 0 0,0 0 0 0 0,-2-1-34 0 0,5-15-2594 0 0,9 4-5116 0 0,3 7-4234 0 0</inkml:trace>
  <inkml:trace contextRef="#ctx0" brushRef="#br0" timeOffset="1670.297">307 37 0 0 0,'0'0'978'0'0,"0"0"481"0"0,0 0 96 0 0,0 0-47 0 0,0 0-71 0 0,0 0-200 0 0,0 0-201 0 0,0 0-125 0 0,0 0-112 0 0,0 0-15 0 0,-11-18 2597 0 0,-28 3 2516 0 0,-28 11-2715 0 0,57 4-2801 0 0,3 2 306 0 0,-1-1 1552 0 0,3 0-3637 0 0,1-1-3233 0 0,0 0-4387 0 0,4 0-3086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3689 0 0,'0'0'1936'0'0,"0"0"-1408"0"0,0 0-608 0 0,0 0-1024 0 0,0 0-768 0 0,0 0-1225 0 0</inkml:trace>
  <inkml:trace contextRef="#ctx0" brushRef="#br0" timeOffset="1065.311">69 0 6481 0 0,'0'0'2196'0'0,"0"0"-184"0"0,0 0-65 0 0,0 0-79 0 0,0 0-131 0 0,0 0-268 0 0,0 0-404 0 0,0 0-330 0 0,0 0-219 0 0,0 0-74 0 0,0 0 22 0 0,0 0 10 0 0,0 0-1 0 0,-7 2 5060 0 0,-24 10-5474 0 0,18-8-28 0 0,12-4-39 0 0,1 0 0 0 0,0 0-5 0 0,0 0-25 0 0,0 0-20 0 0,0 0-26 0 0,0 0-14 0 0,0 0-13 0 0,0 0-13 0 0,20-4-624 0 0,-5 1 148 0 0,-2 1-1648 0 0,-4 0-3628 0 0,-5-1-6075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0 0 0,'0'0'1032'0'0,"0"0"609"0"0,0 0 402 0 0,0 0 53 0 0,0 0-273 0 0,0 0-403 0 0,0 0-375 0 0,0 0-241 0 0,0 0-117 0 0,0 0-30 0 0,-1 0 1541 0 0,0 0 6513 0 0,41-37-7124 0 0,-33 30-1559 0 0,-1 0-1 0 0,1 1 0 0 0,1 0 1 0 0,-1 0-1 0 0,1 1 0 0 0,0 0 1 0 0,0 0-1 0 0,0 1 1 0 0,1 0-1 0 0,-1 1 0 0 0,1-1 1 0 0,0 2-1 0 0,0-1 0 0 0,0 1 1 0 0,1 1-1 0 0,-1-1 1 0 0,0 2-1 0 0,1-1 0 0 0,8 2-27 0 0,-14 1 18 0 0,-1 1 0 0 0,1-1-1 0 0,-1 1 1 0 0,0 0-1 0 0,0 0 1 0 0,0 0 0 0 0,0 1-1 0 0,0-1 1 0 0,-1 1-1 0 0,1 0 1 0 0,-1 0 0 0 0,0 0-1 0 0,0 0 1 0 0,-1 0-1 0 0,1 0 1 0 0,-1 0 0 0 0,0 0-1 0 0,0 1 1 0 0,0-1 0 0 0,-1 0-1 0 0,1 1 1 0 0,-1-1-1 0 0,0 0 1 0 0,-1 3-18 0 0,3 25 82 0 0,-1 0 0 0 0,-2 0 0 0 0,-2 0 0 0 0,-1 0 0 0 0,-1 0 0 0 0,-1-1-1 0 0,-4 7-81 0 0,0-4 27 0 0,-2-1 0 0 0,-2 1 0 0 0,-1-2-1 0 0,-1 0 1 0 0,-12 15-27 0 0,-13 2 152 0 0,42-71 317 0 0,16-19-468 0 0,1 1 0 0 0,2 0-1 0 0,1 2 1 0 0,3 1-1 0 0,1 0 1 0 0,1 2-1 0 0,2 1 1 0 0,2 1 0 0 0,29-25-1 0 0,-36 34-7 0 0,0 2 0 0 0,2 0 0 0 0,1 1 0 0 0,0 2 0 0 0,12-6 7 0 0,-28 92-45 0 0,-10 267 206 0 0,14-293-197 0 0,6-65 41 0 0,186-214 254 0 0,-169 197-243 0 0,2 1 1 0 0,1 2-1 0 0,3 2 0 0 0,18-11-16 0 0,-56 44 2 0 0,-5 2-3 0 0,0 1 0 0 0,0 0 0 0 0,0-1 1 0 0,0 1-1 0 0,0-1 0 0 0,1 1 0 0 0,-1 0 1 0 0,0-1-1 0 0,0 1 0 0 0,0-1 0 0 0,1 1 1 0 0,-1 0-1 0 0,0-1 0 0 0,1 1 0 0 0,-1 0 1 0 0,0 0-1 0 0,1-1 0 0 0,-1 1 0 0 0,0 0 1 0 0,1 0-1 0 0,-1-1 0 0 0,0 1 0 0 0,1 0 0 0 0,-1 0 1 0 0,1 0-1 0 0,-1 0 0 0 0,1 0 0 0 0,-1-1 1 0 0,0 1-1 0 0,1 0 0 0 0,-1 0 0 0 0,1 0 1 0 0,-1 0-1 0 0,1 0 0 0 0,-1 0 0 0 0,0 1 1 0 0,1-1-1 0 0,-1 0 0 0 0,1 0 0 0 0,-1 0 1 0 0,1 0-1 0 0,-1 0 0 0 0,0 1 0 0 0,1-1 1 0 0,-1 0-1 0 0,0 0 0 0 0,1 0 0 0 0,-1 1 0 0 0,0-1 1 0 0,1 0-1 0 0,-1 1 0 0 0,0-1 0 0 0,1 0 1 0 0,-1 1-1 0 0,0-1 0 0 0,0 0 0 0 0,1 1 1 0 0,-1-1-1 0 0,0 1 0 0 0,0-1 0 0 0,0 0 1 0 0,0 1-1 0 0,0-1 0 0 0,0 1 0 0 0,1-1 1 0 0,-38 309 694 0 0,37-295-699 0 0,-1-3 15 0 0,1-1 0 0 0,0 0-1 0 0,1 1 1 0 0,0-1 0 0 0,0 0 0 0 0,1 0 0 0 0,1 0 0 0 0,0 0 0 0 0,3 8-10 0 0,-6-17-13 0 0,22-16-2044 0 0,-2-2-84 0 0,-5 4-4746 0 0,-5 6-5155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28 276 0 0 0,'0'0'473'0'0,"0"0"1272"0"0,0 0 518 0 0,0 0 73 0 0,0 0-184 0 0,0 0-255 0 0,0 0-262 0 0,0 0-185 0 0,0 0-119 0 0,0 0-68 0 0,32 3-58 0 0,98 6-38 0 0,-66-17 977 0 0,-56 5-1911 0 0,0 0 1 0 0,-1-1 0 0 0,0 0-1 0 0,0 0 1 0 0,0-1 0 0 0,0 1-1 0 0,0-2 1 0 0,-1 1 0 0 0,0-1-1 0 0,0 0 1 0 0,-1 0 0 0 0,1 0-1 0 0,-1-1 1 0 0,-1 0 0 0 0,1 0 0 0 0,-1 0-1 0 0,0 0 1 0 0,-1-1 0 0 0,0 0-1 0 0,0 1 1 0 0,-1-1 0 0 0,0 0-1 0 0,0-1 1 0 0,-1 1 0 0 0,0 0-1 0 0,0-8-233 0 0,-1 12 23 0 0,1 0-1 0 0,-1 0 0 0 0,-1 0 0 0 0,1 1 0 0 0,0-1 1 0 0,-1 0-1 0 0,0 1 0 0 0,0-1 0 0 0,0 0 0 0 0,0 1 0 0 0,-1-1 1 0 0,1 1-1 0 0,-1-1 0 0 0,0 1 0 0 0,0 0 0 0 0,0 0 1 0 0,-1 0-1 0 0,1 0 0 0 0,-1 0 0 0 0,1 1 0 0 0,-1-1 0 0 0,0 1 1 0 0,0-1-1 0 0,0 1 0 0 0,0 0 0 0 0,-1 0 0 0 0,1 1 1 0 0,0-1-1 0 0,-1 1 0 0 0,0-1-22 0 0,-2 0-5 0 0,0 0 0 0 0,-1 0 1 0 0,1 1-1 0 0,-1-1 0 0 0,0 1 1 0 0,1 1-1 0 0,-1 0 0 0 0,0 0 0 0 0,1 0 1 0 0,-1 0-1 0 0,0 1 0 0 0,1 0 0 0 0,-1 1 1 0 0,1-1-1 0 0,-1 1 0 0 0,1 1 0 0 0,0-1 1 0 0,0 1-1 0 0,0 0 0 0 0,0 0 0 0 0,0 1 1 0 0,1 0-1 0 0,0 0 5 0 0,-11 8-17 0 0,1 0 1 0 0,0 1-1 0 0,2 1 0 0 0,-1 0 1 0 0,2 1-1 0 0,0 0 1 0 0,-5 8 16 0 0,11-16-3 0 0,0 1 0 0 0,0 0 1 0 0,1 1-1 0 0,0-1 0 0 0,0 1 1 0 0,1 0-1 0 0,0 0 1 0 0,1 1-1 0 0,0-1 0 0 0,0 1 1 0 0,1-1-1 0 0,0 1 1 0 0,1 0-1 0 0,0 0 0 0 0,0 0 1 0 0,1 0-1 0 0,1 0 0 0 0,-1 0 1 0 0,2 0-1 0 0,-1 0 1 0 0,2-1-1 0 0,-1 1 0 0 0,1-1 1 0 0,0 1-1 0 0,1-1 1 0 0,2 3 2 0 0,0-5-1 0 0,1 0 0 0 0,-1-1 0 0 0,2 1 1 0 0,-1-1-1 0 0,1-1 0 0 0,0 1 1 0 0,0-1-1 0 0,0-1 0 0 0,1 1 1 0 0,0-2-1 0 0,0 1 0 0 0,0-1 0 0 0,0 0 1 0 0,0-1-1 0 0,1 0 0 0 0,-1-1 1 0 0,1 0-1 0 0,-1 0 0 0 0,1-1 1 0 0,-1 0-1 0 0,8-2 1 0 0,101-12-199 0 0,11-40-2264 0 0,-88 32-1556 0 0,-2-1-4071 0 0,-22 11-3593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7338 0 0,'0'0'2721'0'0,"0"0"-627"0"0,0 0-101 0 0,0 0 122 0 0,0 0-44 0 0,0 0-277 0 0,0 0-423 0 0,0 0-349 0 0,0 0-185 0 0,0 0-67 0 0,0 0-28 0 0,0 0-129 0 0,0 0-156 0 0,-4-2-133 0 0,0 1-271 0 0,1 0 1 0 0,-1 1-1 0 0,0-1 1 0 0,1 1-1 0 0,-1 0 1 0 0,0 0-1 0 0,0 0 1 0 0,1 1 0 0 0,-1-1-1 0 0,0 1 1 0 0,1 0-1 0 0,-1 0 1 0 0,1 0-1 0 0,-1 0 1 0 0,1 1-1 0 0,0 0 1 0 0,-1-1 0 0 0,1 1-1 0 0,-1 1-53 0 0,-11 5 31 0 0,0 1 0 0 0,1 1 0 0 0,0 0 0 0 0,0 1 0 0 0,1 0 0 0 0,1 1-1 0 0,0 0 1 0 0,0 1 0 0 0,1 1 0 0 0,1 0 0 0 0,0 0 0 0 0,1 1 0 0 0,1 0 0 0 0,0 1 0 0 0,1-1-1 0 0,1 2 1 0 0,0-1 0 0 0,-1 9-31 0 0,5-21 0 0 0,1-1 0 0 0,-1 0 0 0 0,1 1 0 0 0,0-1-1 0 0,0 1 1 0 0,0-1 0 0 0,1 1 0 0 0,-1 0 0 0 0,1-1 0 0 0,0 1 0 0 0,0-1-1 0 0,0 1 1 0 0,0 0 0 0 0,1-1 0 0 0,-1 1 0 0 0,1-1 0 0 0,0 1-1 0 0,0-1 1 0 0,0 1 0 0 0,1-1 0 0 0,-1 0 0 0 0,1 1 0 0 0,0-1-1 0 0,0 0 1 0 0,0 0 0 0 0,0 0 0 0 0,0-1 0 0 0,1 1 0 0 0,0 0 0 0 0,-1-1-1 0 0,1 0 1 0 0,0 1 0 0 0,0-1 0 0 0,0 0 0 0 0,0-1 0 0 0,0 1-1 0 0,1 0 1 0 0,-1-1 0 0 0,0 0 0 0 0,1 0 0 0 0,-1 0 0 0 0,1 0 0 0 0,9-3 54 0 0,-1-1 1 0 0,0-1 0 0 0,0 0 0 0 0,0 0-1 0 0,-1-1 1 0 0,0-1 0 0 0,0 1 0 0 0,0-2-1 0 0,0 0 1 0 0,-1 0 0 0 0,0-1-1 0 0,-1 0 1 0 0,0-1 0 0 0,0 0 0 0 0,-1 0-1 0 0,3-5-54 0 0,15-11 50 0 0,103-140 182 0 0,-112 250-1011 0 0,7-21-1342 0 0,1-24-3170 0 0,-19-31 70 0 0,-2-2-6192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8514 0 0,'0'0'2032'0'0,"0"0"-249"0"0,0 0-46 0 0,0 0-66 0 0,0 0-202 0 0,0 0-303 0 0,0 0-321 0 0,0 0-224 0 0,0 0-24 0 0,0 0 65 0 0,0 0 26 0 0,0 0-18 0 0,0 0-41 0 0,9-20-85 0 0,43-97 356 0 0,32-10 971 0 0,-82 170-1975 0 0,-2-29 103 0 0,0-1 1 0 0,1 1 0 0 0,0-1-1 0 0,1 0 1 0 0,1 1-1 0 0,0-1 1 0 0,0 0-1 0 0,4 7 1 0 0,-4-15 3 0 0,-1 0 1 0 0,1-1-1 0 0,-1 1 0 0 0,2-1 0 0 0,-1 0 1 0 0,0 0-1 0 0,1 0 0 0 0,-1 0 1 0 0,1-1-1 0 0,0 1 0 0 0,0-1 0 0 0,1 0 1 0 0,-1 0-1 0 0,1-1 0 0 0,2 2-3 0 0,-2-1 86 0 0,1-1 0 0 0,0 0-1 0 0,0 0 1 0 0,0 0-1 0 0,-1-1 1 0 0,2 0 0 0 0,-1 0-1 0 0,0 0 1 0 0,0-1 0 0 0,0 0-1 0 0,0 0 1 0 0,0-1 0 0 0,0 0-1 0 0,0 0 1 0 0,0 0 0 0 0,0 0-1 0 0,0-1 1 0 0,0 0-1 0 0,0-1 1 0 0,-1 1 0 0 0,1-1-1 0 0,-1 0 1 0 0,0 0 0 0 0,0-1-1 0 0,0 1 1 0 0,0-1 0 0 0,-1 0-1 0 0,2-2-85 0 0,7-7 148 0 0,-2-1 0 0 0,0 0 0 0 0,0-1 0 0 0,-1 0 0 0 0,-1 0 0 0 0,0-1 0 0 0,-2 0 0 0 0,4-9-148 0 0,42-75-1477 0 0,-37 87-1829 0 0,-4 8-7294 0 0,-6 4-2003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11362 0 0,'0'0'2326'0'0,"0"0"-316"0"0,0 0-39 0 0,0 0-85 0 0,0 0-238 0 0,0 0-340 0 0,0 0-369 0 0,0 0-223 0 0,0 0-79 0 0,0 0 36 0 0,0 0-18 0 0,0 0-126 0 0,0 0-130 0 0,-5 2-180 0 0,-98 61 161 0 0,103-62-381 0 0,0 1-1 0 0,0-1 1 0 0,0 0-1 0 0,0 1 1 0 0,0-1-1 0 0,0 0 1 0 0,0 1 0 0 0,0-1-1 0 0,0 0 1 0 0,1 1-1 0 0,-1-1 1 0 0,1 0 0 0 0,-1 0-1 0 0,1 0 1 0 0,-1 1-1 0 0,1-1 1 0 0,0 0 0 0 0,0 0-1 0 0,-1 0 1 0 0,1 0-1 0 0,0 0 1 0 0,0 0 0 0 0,0 0-1 0 0,0 0 1 0 0,0-1-1 0 0,0 1 1 0 0,0 0 0 0 0,1 0-1 0 0,-1-1 1 0 0,0 1-1 0 0,0-1 1 0 0,0 1 0 0 0,1-1-1 0 0,-1 0 1 0 0,0 1-1 0 0,1-1 1 0 0,-1 0 0 0 0,0 0-1 0 0,1 0 2 0 0,1 2-1 0 0,58 20 14 0 0,-54-21 6 0 0,1 1 0 0 0,-1 0 0 0 0,1 0 0 0 0,-1 1 0 0 0,1 0 0 0 0,-1 0 1 0 0,0 0-1 0 0,-1 1 0 0 0,1 0 0 0 0,-1 1 0 0 0,1 0 0 0 0,-1 0 0 0 0,-1 0 0 0 0,1 0 0 0 0,-1 1 0 0 0,0 0 0 0 0,0 0 0 0 0,0 1 0 0 0,-1-1 0 0 0,0 1 0 0 0,1 3-19 0 0,-2-1 17 0 0,-1-1 0 0 0,0 1 0 0 0,0 0-1 0 0,-1 0 1 0 0,0 0 0 0 0,-1 0-1 0 0,0 0 1 0 0,0 0 0 0 0,-1 0 0 0 0,0 0-1 0 0,-1-1 1 0 0,0 1 0 0 0,0 0 0 0 0,-1-1-1 0 0,0 1 1 0 0,0-1 0 0 0,-1 0 0 0 0,0 0-1 0 0,0 0 1 0 0,-1 0 0 0 0,0-1-1 0 0,-1 0 1 0 0,0 0 0 0 0,0-1 0 0 0,0 1-1 0 0,0-1 1 0 0,-1 0 0 0 0,0-1 0 0 0,-1 0-1 0 0,1 0 1 0 0,-1 0 0 0 0,0-1 0 0 0,0 0-1 0 0,0-1 1 0 0,-1 0 0 0 0,1 0-1 0 0,-1-1 1 0 0,0 0 0 0 0,0 0 0 0 0,0-1-1 0 0,1 0 1 0 0,-2-1-17 0 0,-9-11-2582 0 0,15 4-981 0 0,1-1-3713 0 0,0 1-5580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7106 0 0,'0'0'3980'0'0,"0"0"-1875"0"0,0 0-868 0 0,0 0-179 0 0,0 0 46 0 0,0 0 115 0 0,0 0-24 0 0,0 0-215 0 0,0 0-278 0 0,0 0-182 0 0,0 0-48 0 0,0 0 48 0 0,0-3 3288 0 0,14 297-429 0 0,-8-47-2784 0 0,-15 65-595 0 0,3-271-66 0 0,6-41-20 0 0,0 0-21 0 0,0 0-25 0 0,0 0-24 0 0,0 0-73 0 0,-2-22-2373 0 0,-9-14-3497 0 0,9 29 2992 0 0,-1-5-8592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6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1,'-4'37,"-1"1,-2-1,-1 0,-2-1,-2 0,-1-1,-2 0,-1-1,-1 0,-2-2,-2 0,-1-1,-1-2,-1 0,-23 20,32-35,2-4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12547 0 0,'0'0'1767'0'0,"0"0"-538"0"0,0 0-39 0 0,0 0 226 0 0,0 0 117 0 0,0 0-29 0 0,0 0-184 0 0,35-8-242 0 0,111-28-229 0 0,205-37 856 0 0,-305 68-1915 0 0,55-12 60 0 0,-43-9-3946 0 0,-45 14-1945 0 0,-11 10 2549 0 0,3-3-7849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7282 0 0,'0'0'4159'0'0,"0"0"-1945"0"0,0 0-778 0 0,0 0 53 0 0,0 0 200 0 0,0 0 58 0 0,0 0-256 0 0,0 0-362 0 0,0 0-284 0 0,0 0-135 0 0,-4 38-64 0 0,-17 123-80 0 0,-1-17 412 0 0,-3 94-13 0 0,27-58-626 0 0,34-88-207 0 0,-32-89-114 0 0,0-1 1 0 0,0 0 0 0 0,0-1 0 0 0,0 1 0 0 0,1-1 0 0 0,-1 0 0 0 0,0 0 0 0 0,1 0 0 0 0,-1 0-1 0 0,1-1 1 0 0,-1 0 0 0 0,1 0 0 0 0,-1 0 0 0 0,0 0 0 0 0,1-1 0 0 0,-1 0 0 0 0,1 0 0 0 0,-1 0-1 0 0,0 0 1 0 0,0-1 0 0 0,1 0 0 0 0,-1 1 0 0 0,0-1 0 0 0,-1-1 0 0 0,1 1 0 0 0,0-1 0 0 0,-1 1-1 0 0,1-1 1 0 0,-1 0 0 0 0,0 0 0 0 0,2-3-19 0 0,192-125 419 0 0,-195 131-416 0 0,0-1 0 0 0,0 1-1 0 0,-1 0 1 0 0,1 0 0 0 0,0 0 0 0 0,0 1 0 0 0,-1-1 0 0 0,1 0 0 0 0,0 1-1 0 0,0-1 1 0 0,-1 1 0 0 0,1-1 0 0 0,0 1 0 0 0,-1 0 0 0 0,1 0 0 0 0,-1 0 0 0 0,1 0-1 0 0,-1 0 1 0 0,0 0 0 0 0,1 0 0 0 0,-1 0 0 0 0,0 0 0 0 0,0 1 0 0 0,1-1-1 0 0,-1 1 1 0 0,0-1 0 0 0,0 0 0 0 0,-1 1 0 0 0,1 0 0 0 0,0-1 0 0 0,0 1 0 0 0,-1 0-1 0 0,1-1 1 0 0,-1 1 0 0 0,0 0 0 0 0,1-1 0 0 0,-1 1 0 0 0,0 0 0 0 0,0 0-1 0 0,0 0 1 0 0,0-1 0 0 0,0 1 0 0 0,-1 0 0 0 0,1 0 0 0 0,0-1 0 0 0,-1 1-1 0 0,1 0 1 0 0,-1-1 0 0 0,0 1 0 0 0,0 1-3 0 0,2 17 18 0 0,1-8-22 0 0,-1-5-29 0 0,-1-1-1 0 0,1 1 0 0 0,1-1 0 0 0,-1 0 0 0 0,1 1 0 0 0,0-1 0 0 0,0 0 0 0 0,1 0 1 0 0,0 0-1 0 0,0-1 0 0 0,0 1 0 0 0,1-1 0 0 0,2 3 34 0 0,36-5-3490 0 0,-17-13-7263 0 0,-18 7-1350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240 586 13475 0 0,'0'0'2462'0'0,"0"0"-436"0"0,0 0-301 0 0,0 0-240 0 0,0 0-301 0 0,0 0-245 0 0,0 0-190 0 0,0 0-182 0 0,0 0-150 0 0,0 0-103 0 0,0 0-88 0 0,0 0-68 0 0,-33 28-47 0 0,-103 88-45 0 0,78-51-22 0 0,56-62-48 0 0,1-1-1 0 0,-1 1 1 0 0,1-1-1 0 0,0 1 0 0 0,0-1 1 0 0,0 1-1 0 0,0 0 1 0 0,0 0-1 0 0,1-1 1 0 0,-1 1-1 0 0,1 0 1 0 0,0 0-1 0 0,0 0 0 0 0,0 0 1 0 0,0 0-1 0 0,0-1 1 0 0,0 1-1 0 0,1 0 1 0 0,0 0-1 0 0,-1 0 1 0 0,1-1-1 0 0,0 1 0 0 0,1 0 1 0 0,-1-1-1 0 0,0 1 1 0 0,1-1-1 0 0,-1 1 1 0 0,1-1-1 0 0,1 2 5 0 0,6-2 23 0 0,-1-1 1 0 0,1 0-1 0 0,0-1 0 0 0,0 0 0 0 0,-1 0 1 0 0,1-1-1 0 0,0 0 0 0 0,0 0 0 0 0,-1-1 1 0 0,1 0-1 0 0,-1 0 0 0 0,1-1 0 0 0,-1 0 1 0 0,0-1-1 0 0,0 0 0 0 0,-1 0 0 0 0,1-1 1 0 0,5-4-24 0 0,15-6 17 0 0,90-55 86 0 0,-110 64-115 0 0,-6 5 5 0 0,-1-1 0 0 0,1 1 0 0 0,0-1 0 0 0,0 1 0 0 0,0 0 0 0 0,0-1 0 0 0,0 1 0 0 0,0 0 0 0 0,0 0 0 0 0,0 0 0 0 0,0 1 0 0 0,1-1 1 0 0,-1 1-1 0 0,0-1 0 0 0,0 1 0 0 0,1 0 0 0 0,-1-1 0 0 0,0 1 0 0 0,1 0 0 0 0,-1 1 0 0 0,0-1 0 0 0,0 0 0 0 0,1 1 0 0 0,0-1 7 0 0,3 47-36 0 0,-6-41 32 0 0,0-1 0 0 0,1 1-1 0 0,-1-1 1 0 0,1 1 0 0 0,0-1-1 0 0,1 0 1 0 0,-1 1-1 0 0,1-1 1 0 0,0 0 0 0 0,0 0-1 0 0,1 0 1 0 0,-1 0 0 0 0,1-1-1 0 0,0 1 1 0 0,1-1 0 0 0,-1 1-1 0 0,1-1 1 0 0,-1 0 0 0 0,1 0-1 0 0,1-1 1 0 0,-1 1 0 0 0,0-1-1 0 0,1 0 1 0 0,0 0 0 0 0,0-1-1 0 0,0 1 1 0 0,0-1 0 0 0,0 0-1 0 0,0 0 1 0 0,0-1 0 0 0,3 1 4 0 0,5-2 25 0 0,0-1 0 0 0,0 0 0 0 0,0-1 0 0 0,0 0 0 0 0,0-1 0 0 0,-1 0 1 0 0,1-1-1 0 0,-1-1 0 0 0,0 0 0 0 0,0 0 0 0 0,-1-1 0 0 0,1-1 0 0 0,-1 0 1 0 0,-1-1-1 0 0,1 0 0 0 0,-1 0 0 0 0,-1-1 0 0 0,1 0 0 0 0,-2-1 0 0 0,1 0 1 0 0,3-6-26 0 0,-11 15 5 0 0,28-32 94 0 0,-2-1-1 0 0,-1-1 1 0 0,-2-1-1 0 0,-1-2 1 0 0,-2 0-1 0 0,-2-1 1 0 0,-1-1-1 0 0,-2-1 1 0 0,-2 0-1 0 0,-2-1 1 0 0,-1-1-1 0 0,-3 0 1 0 0,-1 0-1 0 0,-2 0 1 0 0,-2-1-1 0 0,-2-13-98 0 0,0 54 11 0 0,-1 0-1 0 0,1 0 1 0 0,-1 0-1 0 0,1 0 1 0 0,-1 0-1 0 0,0-1 1 0 0,0 1-1 0 0,0 0 1 0 0,0 0 0 0 0,-1 0-1 0 0,1 0 1 0 0,-1 0-1 0 0,0 0 1 0 0,0 0-1 0 0,0 1 1 0 0,0-1-1 0 0,-1 0 1 0 0,1 0-1 0 0,-1 1 1 0 0,1-1-1 0 0,-1 1 1 0 0,0-1-1 0 0,0 1 1 0 0,0 0-1 0 0,0 0 1 0 0,-1-1-1 0 0,1 2 1 0 0,-1-1-1 0 0,1 0 1 0 0,-1 0-1 0 0,1 1 1 0 0,-1 0-1 0 0,0-1 1 0 0,0 1-1 0 0,-2 0-10 0 0,2 2-3 0 0,0 1 0 0 0,0 0 0 0 0,0 0 0 0 0,0 0 0 0 0,0 0 0 0 0,0 1 0 0 0,0-1 0 0 0,1 1 0 0 0,0 0-1 0 0,-1 0 1 0 0,1 0 0 0 0,0 0 0 0 0,0 0 0 0 0,1 0 0 0 0,-1 0 0 0 0,0 1 0 0 0,1-1 0 0 0,0 0 0 0 0,0 1 0 0 0,0-1-1 0 0,0 2 4 0 0,-2 3 4 0 0,-10 37 30 0 0,1 1-1 0 0,2-1 1 0 0,3 2 0 0 0,1-1-1 0 0,2 1 1 0 0,3 0 0 0 0,1 0-1 0 0,4 13-33 0 0,0-21 82 0 0,2 1-1 0 0,1-1 0 0 0,2 0 0 0 0,2 0 0 0 0,1-2 0 0 0,2 1 1 0 0,9 14-82 0 0,42 48 101 0 0,-65-100-116 0 0,1 0 1 0 0,-1 0-1 0 0,1 0 0 0 0,-1 1 1 0 0,1-1-1 0 0,-1 0 1 0 0,1-1-1 0 0,-1 1 0 0 0,1 0 1 0 0,-1 0-1 0 0,1 0 0 0 0,-1 0 1 0 0,1 0-1 0 0,-1 0 0 0 0,1-1 1 0 0,-1 1-1 0 0,1 0 1 0 0,-1 0-1 0 0,1-1 0 0 0,-1 1 1 0 0,0 0-1 0 0,1-1 0 0 0,-1 1 1 0 0,0 0-1 0 0,1-1 1 0 0,-1 1-1 0 0,0 0 0 0 0,1-1 1 0 0,-1 1-1 0 0,0-1 0 0 0,0 1 1 0 0,1-1-1 0 0,-1 1 1 0 0,0-1-1 0 0,0 1 0 0 0,0-1 1 0 0,0 1-1 0 0,1-1 0 0 0,-1 1 1 0 0,0-1-1 0 0,0 1 0 0 0,0-1 1 0 0,0 1-1 0 0,0-1 1 0 0,-1 1-1 0 0,1-1 0 0 0,0 1 1 0 0,0-1-1 0 0,0 1 0 0 0,0-1 1 0 0,0 1-1 0 0,-1-1 1 0 0,1 1-1 0 0,0-1 0 0 0,-1 1 1 0 0,1 0-1 0 0,0-1 0 0 0,0 1 1 0 0,-1-1-1 0 0,1 1 0 0 0,-1 0 1 0 0,1-1-1 0 0,0 1 1 0 0,-1 0-1 0 0,1 0 0 0 0,-1-1 1 0 0,1 1 14 0 0,-20-46-2660 0 0,4 16-5677 0 0,8 18-3678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18596 0 0,'0'0'992'0'0,"0"0"-210"0"0,0 0 167 0 0,0 0 242 0 0,0 0 9 0 0,35-2-99 0 0,110-2-208 0 0,225-12 726 0 0,-325 14-2091 0 0,-3 0-5665 0 0,-27 2-6079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8426 0 0,'0'0'2408'0'0,"0"0"-327"0"0,0 0-133 0 0,0 0-122 0 0,0 0-210 0 0,0 0-290 0 0,0 0-305 0 0,0 0-243 0 0,0 0-173 0 0,0 0-67 0 0,0 0-17 0 0,0 0-29 0 0,0 0-21 0 0,2-6 318 0 0,-1 5 2083 0 0,-38 101-1800 0 0,18-61-985 0 0,13-26-72 0 0,1-1 0 0 0,1 1 0 0 0,0 0 0 0 0,1 0 0 0 0,0 0 0 0 0,1 0 0 0 0,0 0 0 0 0,1 1 0 0 0,1 5-15 0 0,1-15 33 0 0,0-1 1 0 0,1 1 0 0 0,-1-1 0 0 0,1 0-1 0 0,0 1 1 0 0,0-1 0 0 0,0 0 0 0 0,0 0 0 0 0,1 0-1 0 0,-1 0 1 0 0,1-1 0 0 0,0 1 0 0 0,-1-1 0 0 0,1 1-1 0 0,0-1 1 0 0,1 0 0 0 0,-1 0 0 0 0,0-1-1 0 0,1 1 1 0 0,-1 0 0 0 0,1-1 0 0 0,-1 0 0 0 0,1 0-1 0 0,0 0 1 0 0,-1-1 0 0 0,1 1 0 0 0,0-1 0 0 0,0 1-1 0 0,-1-1 1 0 0,1-1 0 0 0,0 1 0 0 0,0 0-1 0 0,-1-1 1 0 0,1 0 0 0 0,0 0 0 0 0,-1 0 0 0 0,2-1-34 0 0,14 2 170 0 0,47-22 157 0 0,-66 22-370 0 0,0 0-18 0 0,-24-22-6102 0 0,11 19-160 0 0,8 2-5741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10402 0 0,'0'0'2719'0'0,"0"0"-489"0"0,0 0-275 0 0,0 0-156 0 0,0 0-249 0 0,0 0-211 0 0,0 0-237 0 0,0 0-217 0 0,0 0-153 0 0,0 0-125 0 0,0 0-127 0 0,0 0-114 0 0,-7-2-66 0 0,-19-7-60 0 0,-8 32 496 0 0,22-5-505 0 0,22-22 439 0 0,47-32 73 0 0,-131 93-316 0 0,106-53-4859 0 0,-16-3 577 0 0,-5-1-3395 0 0,-4 0-5286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8890 0 0,'0'0'2788'0'0,"0"0"-711"0"0,0 0-278 0 0,0 0-92 0 0,0 0-175 0 0,0 0-251 0 0,0 0-289 0 0,0 0-240 0 0,0 0-125 0 0,0 0-54 0 0,0 0-21 0 0,0 0-1 0 0,0 0 53 0 0,5 2 48 0 0,69 14 2056 0 0,92-8-804 0 0,40-27-1272 0 0,-151 12-960 0 0,-55 7 161 0 0,0 0-49 0 0,0 0-53 0 0,0 0-83 0 0,-12 3-1404 0 0,-12 11-742 0 0,7-4-900 0 0,4-4-2018 0 0,6-2-5924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9314 0 0,'0'0'3249'0'0,"0"0"-951"0"0,0 0-447 0 0,0 0-95 0 0,0 0-136 0 0,0 0-215 0 0,0 0-289 0 0,0 0-319 0 0,0 0-195 0 0,0 0-90 0 0,0 0-29 0 0,0 0 29 0 0,0 0 63 0 0,3 2 27 0 0,12 2-263 0 0,0 0 0 0 0,1-1 0 0 0,-1-1-1 0 0,1 0 1 0 0,0-1 0 0 0,-1-1-1 0 0,1 0 1 0 0,0-1 0 0 0,-1-1 0 0 0,1 0-1 0 0,3-2-338 0 0,36-2 287 0 0,90 3-281 0 0,-114 8-840 0 0,-22 0-2504 0 0,-8-4-1742 0 0,-1-1-7409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323 520 0 0 0,'0'0'2095'0'0,"0"0"611"0"0,0 0 169 0 0,0 0-117 0 0,0 0-381 0 0,0 0-446 0 0,0 0-344 0 0,0 0-278 0 0,0 0-147 0 0,0 0-78 0 0,0 0-57 0 0,0 0-73 0 0,-1-5-79 0 0,1 4-805 0 0,-1 0 0 0 0,1-1 0 0 0,-1 1 0 0 0,1 0 0 0 0,-1 0 0 0 0,1-1 0 0 0,-1 1 0 0 0,0 0 1 0 0,0 0-1 0 0,0 0 0 0 0,0 0 0 0 0,0 0 0 0 0,0 0 0 0 0,0 0 0 0 0,0 0 0 0 0,0 1 1 0 0,0-1-1 0 0,0 0 0 0 0,0 0 0 0 0,-1 1 0 0 0,1-1 0 0 0,0 1 0 0 0,-1-1 0 0 0,1 1 1 0 0,0 0-1 0 0,-1 0 0 0 0,1-1 0 0 0,0 1 0 0 0,-1 0 0 0 0,1 0 0 0 0,0 0 0 0 0,-1 0 1 0 0,1 1-1 0 0,-1-1 0 0 0,1 0 0 0 0,0 0 0 0 0,-1 1 0 0 0,0 0-70 0 0,-178 35 1462 0 0,82-10-493 0 0,423-84-677 0 0,-284 57-324 0 0,-40 1 82 0 0,-16 2 198 0 0,-17 8-136 0 0,3 0-89 0 0,-1-1 1 0 0,0-1-1 0 0,-1-2 0 0 0,1-1 0 0 0,-31 1-23 0 0,61-6-80 0 0,4-8-418 0 0,83-35-3200 0 0,-62 32-1093 0 0,-9 3-7161 0 0</inkml:trace>
  <inkml:trace contextRef="#ctx0" brushRef="#br0" timeOffset="963.988">701 122 1096 0 0,'0'0'2978'0'0,"0"0"-508"0"0,0 0-240 0 0,0 0-24 0 0,0 0-210 0 0,0 0-390 0 0,0 0-497 0 0,0 0-431 0 0,0 0-47 0 0,0 0 114 0 0,0 0 169 0 0,0 0 126 0 0,0 0-95 0 0,2 5-128 0 0,-1-2-738 0 0,0-1 0 0 0,0 0 0 0 0,0 0 0 0 0,1 0 1 0 0,-1 0-1 0 0,0 0 0 0 0,1 0 0 0 0,-1-1 1 0 0,1 1-1 0 0,0 0 0 0 0,0-1 0 0 0,0 1 0 0 0,-1-1 1 0 0,1 0-1 0 0,0 1 0 0 0,1-1 0 0 0,-1 0 0 0 0,0 0 1 0 0,0 0-1 0 0,0-1 0 0 0,1 1 0 0 0,-1-1 1 0 0,0 1-1 0 0,1-1 0 0 0,0 0-79 0 0,17 4 376 0 0,1-1 0 0 0,0-1 0 0 0,-1 0 0 0 0,1-2 0 0 0,0-1 0 0 0,0 0 0 0 0,-1-2 0 0 0,1 0 0 0 0,-1-1 0 0 0,0-1 0 0 0,0-1 0 0 0,17-8-376 0 0,-17 7 81 0 0,0-1 1 0 0,0-1-1 0 0,-1-1 1 0 0,0 0-1 0 0,-1-2 1 0 0,0 0-1 0 0,-1-1 1 0 0,0 0-1 0 0,-1-2 0 0 0,10-12-81 0 0,-52 120 76 0 0,7-30-91 0 0,3 0-1 0 0,2 1 0 0 0,1 19 16 0 0,-2 5-43 0 0,-57 286 12 0 0,-28 23-64 0 0,98-386 86 0 0,1-1 0 0 0,-2 0 0 0 0,0 0 0 0 0,0 0 0 0 0,-1 0 0 0 0,0 0 0 0 0,0-1 0 0 0,-1 1 0 0 0,-1-1 0 0 0,0-1-1 0 0,0 1 1 0 0,0-1 0 0 0,-1 0 0 0 0,0 0 0 0 0,-1-1 0 0 0,0 0 0 0 0,0 0 0 0 0,0-1 0 0 0,-1 0 0 0 0,0 0 0 0 0,0-1 0 0 0,0 0-1 0 0,-1-1 1 0 0,0 0 0 0 0,0-1 0 0 0,0 0 0 0 0,-8 2 9 0 0,15-5-11 0 0,-7 0-12 0 0,1 0 0 0 0,-1 0 0 0 0,0 0 1 0 0,1-1-1 0 0,-1-1 0 0 0,1 0 0 0 0,0 0 1 0 0,0-1-1 0 0,-1 0 0 0 0,-4-3 23 0 0,7 4-2 0 0,1 0 0 0 0,-1-1-1 0 0,1 0 1 0 0,0 0 0 0 0,0-1 0 0 0,0 1-1 0 0,1-2 1 0 0,-1 1 0 0 0,1 0-1 0 0,0-1 1 0 0,0 0 0 0 0,0 0 0 0 0,1 0-1 0 0,0-1 1 0 0,0 0 0 0 0,0 0-1 0 0,0 0 1 0 0,1 0 0 0 0,0 0-1 0 0,1-1 1 0 0,-1 1 0 0 0,1-1 0 0 0,1 1-1 0 0,-1-1 1 0 0,1 0 2 0 0,1-1 8 0 0,1 0-1 0 0,0 0 1 0 0,0 0 0 0 0,1 0-1 0 0,0 0 1 0 0,0 1 0 0 0,1-1-1 0 0,0 1 1 0 0,0-1 0 0 0,1 1-1 0 0,0 0 1 0 0,0 0 0 0 0,1 1-1 0 0,-1-1 1 0 0,2 1 0 0 0,-1 0-1 0 0,1 0 1 0 0,3-2-8 0 0,124-85 133 0 0,368-136 239 0 0,-451 201-217 0 0,-18 12 44 0 0,-2-2 0 0 0,0-1 0 0 0,-1-1 0 0 0,-1-1-1 0 0,14-15-198 0 0,-51 73 475 0 0,-9 139-299 0 0,14-88-257 0 0,4-87-11 0 0,0-1-71 0 0,0 0-121 0 0,0 0-175 0 0,9-8-11741 0 0,-7 5-617 0 0</inkml:trace>
  <inkml:trace contextRef="#ctx0" brushRef="#br0" timeOffset="1394.888">1595 1249 11995 0 0,'0'0'2767'0'0,"0"0"-583"0"0,0 0-275 0 0,0 0-92 0 0,0 0-195 0 0,0 0-272 0 0,0 0-302 0 0,0 0-311 0 0,0 0-207 0 0,0 0-139 0 0,0 0-91 0 0,0 0-31 0 0,3 2 6 0 0,-2 0-239 0 0,0-1-1 0 0,1 1 1 0 0,-2-1 0 0 0,1 1 0 0 0,0 0-1 0 0,0 0 1 0 0,-1 0 0 0 0,1-1 0 0 0,0 1-1 0 0,-1 0 1 0 0,0 0 0 0 0,0 0 0 0 0,1 0-1 0 0,-1 0 1 0 0,0 0 0 0 0,0 0 0 0 0,-1 0-1 0 0,1-1 1 0 0,0 1 0 0 0,-1 0 0 0 0,1 0-1 0 0,-1 0 1 0 0,1 0 0 0 0,-1-1 0 0 0,0 1-1 0 0,0 0 1 0 0,0 0 0 0 0,0 0-36 0 0,-4 13 91 0 0,-13 84-32 0 0,49-107-3789 0 0,-21-11-524 0 0,-5 6-3543 0 0,-3 5-3887 0 0</inkml:trace>
  <inkml:trace contextRef="#ctx0" brushRef="#br0" timeOffset="1716.351">1752 821 14611 0 0,'0'0'2461'0'0,"0"0"-586"0"0,0 0-383 0 0,0 0-177 0 0,0 0-201 0 0,0 0-244 0 0,0 0-248 0 0,0 0-214 0 0,0 0-131 0 0,0 0-51 0 0,0 0-6 0 0,0 0-18 0 0,0 0-35 0 0,-6 11-20 0 0,-16 31-31 0 0,22-41-106 0 0,-1 0 0 0 0,1-1 0 0 0,-1 1 0 0 0,1 0 0 0 0,-1 0 0 0 0,1 0 0 0 0,0 0 0 0 0,-1-1 0 0 0,1 1-1 0 0,0 0 1 0 0,0 0 0 0 0,0 0 0 0 0,0 0 0 0 0,-1 0 0 0 0,1 0 0 0 0,0 0 0 0 0,1 0 0 0 0,-1 0 0 0 0,0-1 0 0 0,0 1 0 0 0,0 0 0 0 0,0 0 0 0 0,1 0 0 0 0,-1 0 0 0 0,0 0 0 0 0,1 0 0 0 0,-1-1 0 0 0,1 1 0 0 0,-1 0 0 0 0,1 0 0 0 0,-1-1-1 0 0,1 1 1 0 0,0 0 0 0 0,-1-1 0 0 0,1 1 0 0 0,0-1 0 0 0,-1 1 0 0 0,1 0 0 0 0,0-1 0 0 0,0 0 0 0 0,0 1 0 0 0,-1-1 0 0 0,1 1 0 0 0,0-1 0 0 0,0 0 0 0 0,0 0 0 0 0,0 0 0 0 0,0 1 0 0 0,0-1 0 0 0,0 0 0 0 0,-1 0 0 0 0,1 0 0 0 0,0 0-1 0 0,0 0 1 0 0,0-1 0 0 0,0 1 0 0 0,0 0 0 0 0,0 0 0 0 0,0 0 0 0 0,0-1 0 0 0,-1 1 0 0 0,1-1 0 0 0,0 1 0 0 0,0-1 0 0 0,0 1 0 0 0,-1-1 0 0 0,2 0-10 0 0,6 0 90 0 0,53-21 656 0 0,-95 22-309 0 0,4 16-1033 0 0,30-10-3051 0 0,5 1-3428 0 0,-3-6-5309 0 0</inkml:trace>
  <inkml:trace contextRef="#ctx0" brushRef="#br0" timeOffset="2395.218">1881 1256 2032 0 0,'0'0'1779'0'0,"0"0"161"0"0,0 0 252 0 0,0 0 82 0 0,0 0-124 0 0,0 0-194 0 0,0 0-165 0 0,0 0-179 0 0,0 0-138 0 0,0 0-123 0 0,0 0-131 0 0,0 0-149 0 0,19 4-155 0 0,62 13-142 0 0,-77-16-684 0 0,0-1 0 0 0,0 1 0 0 0,0-1 0 0 0,0 0 0 0 0,0 0 0 0 0,0 0 0 0 0,0-1 0 0 0,0 1 0 0 0,1-1 0 0 0,-1 0 0 0 0,0 0 0 0 0,-1 0 0 0 0,1-1 0 0 0,0 1 0 0 0,0-1 0 0 0,-1 0 0 0 0,1 0 0 0 0,-1-1 0 0 0,4-1-90 0 0,7-5 265 0 0,-6 5-138 0 0,0 0-1 0 0,-1-1 1 0 0,1 0 0 0 0,-1 0-1 0 0,0 0 1 0 0,0-1 0 0 0,0 0 0 0 0,-1 0-1 0 0,0-1 1 0 0,0 0 0 0 0,-1 0-1 0 0,0 0 1 0 0,0-1 0 0 0,0 1-1 0 0,-1-1 1 0 0,1-5-127 0 0,-4 12 132 0 0,-1 1-21 0 0,0 0-29 0 0,0 0-21 0 0,0 0-32 0 0,0 0-16 0 0,-1 9-87 0 0,-17 174 56 0 0,18-138 3 0 0,2 11 0 0 0,-2-1 0 0 0,-3 0 0 0 0,-2 0 0 0 0,-3 0 0 0 0,-2 0 0 0 0,-5 10 15 0 0,6-41-2 0 0,-1 1 0 0 0,-2-1 1 0 0,0-1-1 0 0,-1 0 0 0 0,-1-1 1 0 0,-1-1-1 0 0,-1 0 0 0 0,-17 17 2 0 0,29-34-2 0 0,0-1 0 0 0,-1 1-1 0 0,1-1 1 0 0,-1 0 0 0 0,0 0-1 0 0,0 0 1 0 0,0-1 0 0 0,0 0-1 0 0,0 1 1 0 0,-1-2 0 0 0,1 1-1 0 0,0-1 1 0 0,-1 0 0 0 0,1 0-1 0 0,-1 0 1 0 0,0-1-1 0 0,0 0 3 0 0,3-1-9 0 0,1-1-1 0 0,-1 0 0 0 0,1 0 1 0 0,-1 0-1 0 0,1 0 0 0 0,-1 0 0 0 0,1 0 1 0 0,0 0-1 0 0,0-1 0 0 0,0 1 1 0 0,0-1-1 0 0,1 0 0 0 0,-1 0 0 0 0,1 1 1 0 0,-1-1-1 0 0,1 0 0 0 0,0 0 0 0 0,0 0 1 0 0,1 0-1 0 0,-1 0 0 0 0,0-1 1 0 0,1 1-1 0 0,0-3 10 0 0,-3-4-14 0 0,-1-118-321 0 0,5 111 210 0 0,1 1-1 0 0,0 0 1 0 0,1 0-1 0 0,1 0 1 0 0,0 0 0 0 0,1 1-1 0 0,1-1 1 0 0,0 1-1 0 0,1 1 1 0 0,1-1-1 0 0,1 1 1 0 0,-1 1-1 0 0,8-9 126 0 0,0 8-1756 0 0,-8 6-1364 0 0,-1 0-4798 0 0,-5 5-3764 0 0</inkml:trace>
  <inkml:trace contextRef="#ctx0" brushRef="#br0" timeOffset="2837.565">2389 685 7130 0 0,'0'0'4574'0'0,"0"0"-1587"0"0,0 0-700 0 0,0 0-256 0 0,0 0-289 0 0,0 0-318 0 0,0 0-309 0 0,0 0-252 0 0,0 0-171 0 0,0 0-100 0 0,0 0-53 0 0,0 0-43 0 0,0 0-72 0 0,-4-1-73 0 0,2 1-316 0 0,1-1-1 0 0,-1 1 1 0 0,0 0 0 0 0,0 0-1 0 0,1 0 1 0 0,-1 0-1 0 0,0 0 1 0 0,0 0 0 0 0,1 0-1 0 0,-1 0 1 0 0,0 1-1 0 0,0-1 1 0 0,1 1 0 0 0,-1-1-1 0 0,1 1 1 0 0,-1 0-1 0 0,0 0 1 0 0,1 0-1 0 0,-1 0 1 0 0,1 0 0 0 0,0 0-1 0 0,-1 0 1 0 0,1 0-1 0 0,0 0 1 0 0,0 1 0 0 0,0-1-1 0 0,-1 0 1 0 0,1 1-1 0 0,1-1 1 0 0,-1 1 0 0 0,0-1-1 0 0,0 1 1 0 0,1 0-1 0 0,-1 1-34 0 0,-9 15 181 0 0,21-27 45 0 0,24-30-3 0 0,-31 32-182 0 0,-4 6-47 0 0,0 1-8 0 0,0 0-22 0 0,-18 0-3422 0 0,12 0-7382 0 0,2 0-2116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1848 0 0,'0'0'1377'0'0,"0"0"-157"0"0,0 0 327 0 0,0 0 543 0 0,0 0 221 0 0,0 0-87 0 0,0 0-273 0 0,0 0-320 0 0,0 0-225 0 0,0 0-148 0 0,0 0-134 0 0,33 5-135 0 0,101 14-88 0 0,-47-14 628 0 0,-70-7-1351 0 0,0-1 0 0 0,0-1 0 0 0,-1 0 0 0 0,0-1 0 0 0,0-1-1 0 0,0-1 1 0 0,-1 0 0 0 0,0-1 0 0 0,0 0 0 0 0,-1-2 0 0 0,0 1 0 0 0,0-2-1 0 0,-1 0 1 0 0,-1 0 0 0 0,0-1 0 0 0,0-1 0 0 0,-1 0 0 0 0,-1-1 0 0 0,0 0-1 0 0,-1 0 1 0 0,-1-1 0 0 0,6-12-178 0 0,-7 13 99 0 0,-1-1 0 0 0,0 1 0 0 0,-2-1 0 0 0,1-1 0 0 0,-2 1 0 0 0,0 0 0 0 0,-1-1 0 0 0,0 0 0 0 0,-1 0 0 0 0,-1-7-99 0 0,-16 34 284 0 0,-57 198-310 0 0,57-100 34 0 0,4 2 0 0 0,4 85-8 0 0,1-21 4 0 0,3-113-4 0 0,-3 75-3 0 0,-6 0 0 0 0,-22 83 3 0 0,32-199-4 0 0,-1 0-1 0 0,-1 0 1 0 0,-2 0 0 0 0,1-1 0 0 0,-2 0 0 0 0,-1 0 0 0 0,-1-1 0 0 0,0-1 0 0 0,-1 1-1 0 0,-1-2 1 0 0,-1 1 0 0 0,0-2 0 0 0,-2 0 0 0 0,1 0 0 0 0,-2-1 0 0 0,0-1-1 0 0,-1-1 1 0 0,0 0 0 0 0,-13 6 4 0 0,25-16-4 0 0,-1-1 0 0 0,1 1 0 0 0,0-1 1 0 0,-1 0-1 0 0,1 0 0 0 0,-1-1 0 0 0,0 1 0 0 0,1-1 0 0 0,-1-1 0 0 0,0 1 0 0 0,0-1 0 0 0,1 0 0 0 0,-1 0 1 0 0,0-1-1 0 0,0 1 0 0 0,1-1 0 0 0,-1-1 0 0 0,0 1 0 0 0,1-1 0 0 0,-1 0 0 0 0,1 0 0 0 0,0-1 1 0 0,0 1-1 0 0,0-1 0 0 0,0 0 0 0 0,0-1 0 0 0,0 1 0 0 0,1-1 0 0 0,0 0 0 0 0,-1 0 0 0 0,2 0 1 0 0,-1-1-1 0 0,0 1 0 0 0,1-1 0 0 0,0 0 0 0 0,0 0 0 0 0,-1-3 4 0 0,0-11 0 0 0,1 1-1 0 0,1-1 1 0 0,1 1-1 0 0,0-1 1 0 0,1 0 0 0 0,2 0-1 0 0,0 1 1 0 0,0-1 0 0 0,2 1-1 0 0,0 0 1 0 0,1 0-1 0 0,1 0 1 0 0,1 1 0 0 0,1-1-1 0 0,0 2 1 0 0,1-1-1 0 0,2-2 1 0 0,3-2 15 0 0,0 0 1 0 0,1 0-1 0 0,1 2 0 0 0,1 0 0 0 0,0 1 0 0 0,2 1 0 0 0,0 0 0 0 0,1 1 0 0 0,0 2 0 0 0,1 0 0 0 0,1 1 0 0 0,0 1 1 0 0,1 1-1 0 0,0 1 0 0 0,1 1 0 0 0,9-2-15 0 0,112-44 321 0 0,8-10 45 0 0,-103 32-174 0 0,-51 34-3668 0 0,-4 8-7687 0 0,4-5-1542 0 0</inkml:trace>
  <inkml:trace contextRef="#ctx0" brushRef="#br0" timeOffset="5412.64">847 1213 5697 0 0,'0'0'1610'0'0,"0"0"-722"0"0,0 0-356 0 0,0 0 138 0 0,0 0 371 0 0,0 0 264 0 0,0 0 61 0 0,0 0-163 0 0,0 0-290 0 0,0 0-175 0 0,0 0-52 0 0,13-6 25 0 0,71-36 1592 0 0,15-38 2865 0 0,-44 28-3781 0 0,-53 53-1339 0 0,0 1 1 0 0,0 0-1 0 0,0-1 0 0 0,0 1 1 0 0,0 0-1 0 0,0 0 1 0 0,0 0-1 0 0,0 0 1 0 0,-1 1-1 0 0,1-1 1 0 0,-1 0-1 0 0,0 1 1 0 0,1-1-1 0 0,-1 1 1 0 0,0-1-1 0 0,-1 1 1 0 0,1 0-1 0 0,0-1 0 0 0,-1 1 1 0 0,0 0-1 0 0,1 0-48 0 0,1 2 88 0 0,25 71-54 0 0,-3 1 0 0 0,-3 1 0 0 0,-4 1 0 0 0,3 41-34 0 0,-18 45 4 0 0,-3-158 2 0 0,0 0-1 0 0,-1 0 1 0 0,1 0-1 0 0,-1 0 1 0 0,-1 0-1 0 0,1-1 1 0 0,-1 1-1 0 0,0-1 1 0 0,-1 0-1 0 0,1 1 1 0 0,-1-2-1 0 0,-1 1 1 0 0,1 0-1 0 0,-1-1 1 0 0,0 0-1 0 0,0 0 1 0 0,0 0-1 0 0,-1-1 1 0 0,1 0-1 0 0,-5 3-5 0 0,-130 56 58 0 0,20-48 58 0 0,117-16-107 0 0,0-1 0 0 0,1 1 0 0 0,-1-1 0 0 0,1 0-1 0 0,0 0 1 0 0,0 0 0 0 0,-1 0 0 0 0,1 0 0 0 0,0 0-1 0 0,1-1 1 0 0,-1 1 0 0 0,0-1 0 0 0,1 1 0 0 0,-1-1 0 0 0,1 0-1 0 0,0 1 1 0 0,0-1 0 0 0,0 0 0 0 0,0 0 0 0 0,1 0-1 0 0,-1 0 1 0 0,1 0 0 0 0,-1 0 0 0 0,1 0 0 0 0,0 0-1 0 0,0 0 1 0 0,1 0 0 0 0,-1 0 0 0 0,1 0 0 0 0,-1 0 0 0 0,1 1-1 0 0,0-1 1 0 0,0 0 0 0 0,0 0 0 0 0,0 0 0 0 0,1-1-9 0 0,8-14 24 0 0,1 0 0 0 0,0 0 0 0 0,1 1-1 0 0,1 1 1 0 0,0 0 0 0 0,1 1 0 0 0,15-13-24 0 0,-28 28 1 0 0,23-22 37 0 0,1 2-1 0 0,1 1 1 0 0,0 1 0 0 0,2 1 0 0 0,0 1 0 0 0,1 2 0 0 0,0 1 0 0 0,1 1 0 0 0,1 1-1 0 0,10 0-37 0 0,-27 14 553 0 0,-12-1-4459 0 0,1-1-6530 0 0,-3-1-1033 0 0</inkml:trace>
  <inkml:trace contextRef="#ctx0" brushRef="#br0" timeOffset="6028.946">1112 702 6073 0 0,'0'0'3018'0'0,"0"0"-624"0"0,0 0-371 0 0,0 0-149 0 0,0 0-200 0 0,0 0-221 0 0,0 0-234 0 0,0 0-251 0 0,0 0-205 0 0,0 0-119 0 0,0 0-75 0 0,0 0-39 0 0,0 0-15 0 0,-5-3-7 0 0,-16-7-22 0 0,16 8-42 0 0,5 2-59 0 0,0 0-58 0 0,0 0-58 0 0,0 0-38 0 0,0 0-39 0 0,0 0-40 0 0,0 0-37 0 0,0 0-30 0 0,0 0-32 0 0,0 0-10 0 0,0 0 0 0 0,0 0-14 0 0,0 0 2 0 0,0 0 2 0 0,0 0 3 0 0,0 0-5 0 0,0 0 13 0 0,0 0 1 0 0,0 0-6 0 0,0 0 12 0 0,-26 25 1305 0 0,66-64-821 0 0,-45 68 118 0 0,5-29-641 0 0,0 0 7 0 0,0 0-9 0 0,0 0-6 0 0,0 0-12 0 0,0 0 10 0 0,0 0-12 0 0,0 0-26 0 0,0 0-38 0 0,1 25-912 0 0,9 5-2383 0 0,-5-19-626 0 0,-1-1-3971 0 0,-2-2-4602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9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115 153,'-2'-8,"-1"26,-23 239,17-100,-38 297,42-426,-3 9,2 0,2 1,1 0,2 0,2 1,-1-38,-1 0,1 0,0 0,0 0,0 1,0-1,0 0,0 0,0 0,0 0,0 1,0-1,1 0,-1 0,0 0,1 0,-1 0,1 0,0 0,-1 0,1 0,0 0,-1 0,1 0,0 0,0 0,0-1,0 1,0 0,0-1,0 1,0-1,0 1,0-1,0 1,0-1,0 0,1 1,-1-1,0 0,0 0,0 0,0 0,1 0,-1 0,0 0,0 0,0-1,0 1,1 0,-1-1,0 1,0-1,0 1,81-86,-63 60</inkml:trace>
  <inkml:trace contextRef="#ctx0" brushRef="#br0" timeOffset="1110.219">1244 942,'-5'34,"-1"15,5 0,7-8,3-17,4-11,1-9</inkml:trace>
  <inkml:trace contextRef="#ctx0" brushRef="#br0" timeOffset="1509.209">1498 293,'38'-32,"2"2,0 1,2 3,1 1,1 2,43-16,-86 38,1 1,28-16,0 3,1 0,0 2,1 1,0 1,1 2,12 0,-43 6,0 1,0 0,0 0,0-1,0 2,0-1,1 0,-1 0,0 1,-1-1,1 1,0-1,0 1,0 0,0 0,0 0,-1 0,1 0,0 0,-1 0,1 1,-1-1,1 0,-1 1,0-1,1 1,-1 0,0-1,0 1,0 0,0 0,-1 0,1 0,0 0,-1 0,0 0,1 0,-1 1,-17 77,-24 0,-3-2,-4-3,-3-1,-14 10,-77 114,128-177,0 0,1 1,1 0,1 1,1 0,1 1,1 0,1 0,2 1,0 0,1 0,2 4,2-23,0 0,0 0,1 0,0 0,0 0,1 0,0-1,0 1,0 0,0-1,1 0,0 1,0-1,1-1,-1 1,1 0,0-1,0 0,1 1,-1-2,1 1,0-1,0 1,0-1,1-1,-1 1,0-1,1 0,0 0,5 1,12 2,-1-1,1-1,0-1,0-1,0-2,0 0,11-2,16-4,-1-3,0-1,0-3,-2-2,0-2,0-2,-2-2,15-10,0-12,-48 31</inkml:trace>
  <inkml:trace contextRef="#ctx0" brushRef="#br0" timeOffset="365.353">454 265,'-26'190,"24"-183,0 0,1 1,0-1,0 0,1 1,0-1,0 0,1 1,0-1,0 0,0 1,1-1,0 0,1 0,0 0,0-1,0 1,1-1,0 1,0-1,0-1,1 1,0 0,0-1,1 0,-1 0,1-1,0 0,0 0,2 1,2-1,1-1,0 0,0-1,0 0,0-1,0 0,0 0,1-1,-1-1,0 0,0 0,0-1,0-1,0 0,0 0,-1-1,0-1,0 1,0-2,0 1,-1-1,1-1,-2 0,1 0,-1-1,0 0,5-7,55-123,-62 113</inkml:trace>
  <inkml:trace contextRef="#ctx0" brushRef="#br0" timeOffset="716.258">905 11,'-12'30,"1"2,1-1,2 1,1 1,2-1,1 1,1 0,2 0,1 0,3 10,-26 280,6-138,8-117,3 0,4 0,4 41,15-49,-12-58,-1-7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3169 0 0,'0'0'2618'0'0,"0"0"-267"0"0,0 0-131 0 0,0 0-65 0 0,0 0-197 0 0,0 0-336 0 0,0 0-363 0 0,0 0-302 0 0,0 0-197 0 0,0 0-137 0 0,0 0-103 0 0,-10 3 834 0 0,6 0-1245 0 0,0 1-1 0 0,1 0 1 0 0,-1 0-1 0 0,1 0 1 0 0,0 0 0 0 0,1 1-1 0 0,-1-1 1 0 0,1 1-1 0 0,0 0 1 0 0,0-1-1 0 0,0 1 1 0 0,0 0 0 0 0,1 0-1 0 0,0 1 1 0 0,0-1-1 0 0,1 0 1 0 0,-1 0 0 0 0,1 0-1 0 0,0 0 1 0 0,0 1-1 0 0,1-1-108 0 0,1-3 71 0 0,0-1 0 0 0,0 1-1 0 0,0-1 1 0 0,1 0 0 0 0,-1 0 0 0 0,0 0-1 0 0,1 0 1 0 0,-1 0 0 0 0,1-1-1 0 0,-1 1 1 0 0,1-1 0 0 0,-1 1-1 0 0,1-1 1 0 0,-1 0 0 0 0,1 0-1 0 0,-1 0 1 0 0,1 0 0 0 0,0-1-1 0 0,-1 1 1 0 0,1-1 0 0 0,-1 1-1 0 0,0-1 1 0 0,1 0 0 0 0,-1 0-1 0 0,1 0 1 0 0,-1 0 0 0 0,0-1-71 0 0,5-2 70 0 0,0 0 1 0 0,0 0-1 0 0,-1-1 0 0 0,0 0 1 0 0,0 0-1 0 0,0 0 0 0 0,-1-1 1 0 0,0 1-1 0 0,0-2 0 0 0,0 1 1 0 0,-1 0-1 0 0,0-1 1 0 0,0 0-1 0 0,0 0 0 0 0,-1 0 1 0 0,0 0-1 0 0,-1-1 0 0 0,1 1 1 0 0,-2-1-1 0 0,1 1 1 0 0,-1-2-72 0 0,-1 8 1 0 0,-1 0 0 0 0,0 1 0 0 0,0-1-1 0 0,0 0 1 0 0,0 1 0 0 0,1-1 0 0 0,-1 1-1 0 0,0-1 1 0 0,0 1 0 0 0,0 0 0 0 0,0-1-1 0 0,0 1 1 0 0,0 0 0 0 0,0 0-1 0 0,-1 0 1 0 0,1-1 0 0 0,0 1 0 0 0,0 0-1 0 0,0 0 1 0 0,0 1 0 0 0,0-1 0 0 0,0 0-1 0 0,0 0 1 0 0,0 0 0 0 0,0 1 0 0 0,0-1-1 0 0,0 1 1 0 0,0-1 0 0 0,0 1-1 0 0,0-1 1 0 0,0 1 0 0 0,1-1 0 0 0,-1 1-1 0 0,0 0 1 0 0,0-1 0 0 0,0 1 0 0 0,1 0-1 0 0,-1 0 1 0 0,0-1 0 0 0,1 1 0 0 0,-57 47-88 0 0,50-41 92 0 0,5-6-2 0 0,0 1 0 0 0,0-1 0 0 0,0 1 0 0 0,0-1 0 0 0,0 1 0 0 0,1 0 0 0 0,-1 0 0 0 0,1 0 0 0 0,-1 0 0 0 0,1 0 0 0 0,0 0-1 0 0,0 0 1 0 0,0 0 0 0 0,0 1 0 0 0,0-1 0 0 0,0 0 0 0 0,1 1 0 0 0,-1-1 0 0 0,1 0 0 0 0,-1 1 0 0 0,1-1 0 0 0,0 1 0 0 0,0-1-1 0 0,0 1-1 0 0,62 8 758 0 0,-60-10-707 0 0,0 0-1 0 0,1-1 1 0 0,-1 0-1 0 0,1 1 1 0 0,-1-1 0 0 0,0 0-1 0 0,1 0 1 0 0,-1 0-1 0 0,1-1 1 0 0,-1 1 0 0 0,0 0-1 0 0,1-1 1 0 0,-1 0-1 0 0,0 1 1 0 0,0-1 0 0 0,1 0-1 0 0,-1 0 1 0 0,0 0-1 0 0,0-1 1 0 0,0 1-1 0 0,0 0 1 0 0,0-1 0 0 0,0 1-1 0 0,-1-1 1 0 0,1 0-1 0 0,0 1 1 0 0,-1-1 0 0 0,1 0-1 0 0,-1 0 1 0 0,0 0-1 0 0,0 0 1 0 0,0-1 0 0 0,1-1-51 0 0,-11-4-730 0 0,13 13-4564 0 0,-1-2 1193 0 0,-1-3-5112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3457 0 0,'0'0'564'0'0,"0"0"-372"0"0,0 0-196 0 0,0 0 156 0 0,0 0 316 0 0,0 0 190 0 0,0 0 80 0 0,0 0 12 0 0,0 0-19 0 0,0 0-46 0 0,0 0-66 0 0,17-1-91 0 0,117-8 1274 0 0,133 28 3662 0 0,133-39-2230 0 0,-20 17-1581 0 0,211-4-151 0 0,-129-5-511 0 0,175 9 300 0 0,-363-5-648 0 0,-10-6-13 0 0,-60 10-267 0 0,152 4 139 0 0,-197-8-244 0 0,55-3 268 0 0,-214 10-2439 0 0,5-1-5975 0 0,-3 2-4059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3744 0 13715 0 0,'0'0'2324'0'0,"0"0"-344"0"0,0 0-273 0 0,0 0-211 0 0,0 0-269 0 0,0 0-307 0 0,0 0-296 0 0,0 0-206 0 0,0 0-77 0 0,0 0 14 0 0,0 0 54 0 0,0 0 5 0 0,0 0-28 0 0,-4 27-54 0 0,-15 86-69 0 0,17 40 516 0 0,6-104-582 0 0,2 187 141 0 0,-7-229-342 0 0,0 0 1 0 0,-1 0-1 0 0,0 0 0 0 0,-1 0 1 0 0,1 0-1 0 0,-1 0 1 0 0,0 0-1 0 0,-1-1 1 0 0,0 1-1 0 0,0-1 1 0 0,0 0-1 0 0,-1-1 0 0 0,1 1 1 0 0,-1-1-1 0 0,-1 1 4 0 0,-16 8-794 0 0,22-13 435 0 0,0-1-113 0 0,0 0-104 0 0,7-1-641 0 0,97-42-4355 0 0,-73 22 38 0 0,0-2-5442 0 0,-22 15 8305 0 0</inkml:trace>
  <inkml:trace contextRef="#ctx0" brushRef="#br0" timeOffset="352.639">3879 567 760 0 0,'0'0'2727'0'0,"0"0"-309"0"0,0 0-300 0 0,0 0-247 0 0,0 0-164 0 0,0 0-88 0 0,0 0-105 0 0,0 0-63 0 0,0 0-96 0 0,0 0-90 0 0,0 0-52 0 0,0 0-57 0 0,14 22-47 0 0,46 63-63 0 0,-60-83-998 0 0,1 0 1 0 0,0-1-1 0 0,0 1 0 0 0,0-1 0 0 0,0 0 1 0 0,0 1-1 0 0,0-1 0 0 0,1 0 1 0 0,-1 0-1 0 0,0 0 0 0 0,1 0 0 0 0,-1 0 1 0 0,0 0-1 0 0,1 0 0 0 0,0 0 1 0 0,-1 0-1 0 0,1-1 0 0 0,-1 1 1 0 0,1 0-1 0 0,0-1 0 0 0,-1 0 0 0 0,1 1 1 0 0,0-1-1 0 0,-1 0 0 0 0,1 0 1 0 0,0 0-1 0 0,0 0 0 0 0,-1 0 0 0 0,1 0 1 0 0,1-1-49 0 0,5 0 318 0 0,6 0-135 0 0,0-1 1 0 0,-1-1-1 0 0,1 0 0 0 0,-1 0 1 0 0,0-1-1 0 0,0-1 0 0 0,0-1 1 0 0,-1 1-1 0 0,1-2 0 0 0,-1 0 1 0 0,-1 0-1 0 0,0-1 0 0 0,0-1 1 0 0,0 1-1 0 0,-1-2 0 0 0,0 0 1 0 0,-1 0-1 0 0,0 0 0 0 0,4-8-183 0 0,-10 15 8 0 0,-1 0-1 0 0,0 0 1 0 0,1-1-1 0 0,-1 1 1 0 0,0 0 0 0 0,-1-1-1 0 0,1 1 1 0 0,-1-1-1 0 0,1 0 1 0 0,-1 1-1 0 0,0-1 1 0 0,0 0-1 0 0,-1 0 1 0 0,1 0-1 0 0,-1 1 1 0 0,0-1-1 0 0,0 0 1 0 0,0 0-1 0 0,0 0 1 0 0,-1 0-1 0 0,0 0 1 0 0,0 1-1 0 0,0-1 1 0 0,0 0-1 0 0,0 0 1 0 0,-1 1-1 0 0,1-1 1 0 0,-1 1-1 0 0,0 0 1 0 0,0-1-1 0 0,-1 1 1 0 0,1 0-1 0 0,-1 0 1 0 0,1 0-1 0 0,-1 1 1 0 0,0-1-1 0 0,0 0 1 0 0,0 1-1 0 0,0 0 1 0 0,-1 0-1 0 0,1 0-6 0 0,-7 1-27 0 0,1 0 1 0 0,0 1-1 0 0,-1 0 1 0 0,1 1 0 0 0,-1 0-1 0 0,1 1 1 0 0,0 0 0 0 0,0 0-1 0 0,0 1 1 0 0,0 0-1 0 0,0 0 1 0 0,1 1 0 0 0,-1 0-1 0 0,1 1 1 0 0,0 0 0 0 0,0 0-1 0 0,1 1 1 0 0,-7 5 25 0 0,-7 7-14 0 0,2 1 1 0 0,0 1-1 0 0,1 1 1 0 0,1 0-1 0 0,-14 24 14 0 0,27-40 0 0 0,0 0-1 0 0,0 1 1 0 0,0-1-1 0 0,1 1 1 0 0,0 0-1 0 0,0 0 1 0 0,1 0-1 0 0,-1 0 1 0 0,2 1-1 0 0,-1-1 1 0 0,0 1-1 0 0,1-1 1 0 0,1 1-1 0 0,-1-1 1 0 0,1 1-1 0 0,0 0 1 0 0,0-1-1 0 0,1 1 1 0 0,0 0-1 0 0,0-1 1 0 0,0 1-1 0 0,1-1 1 0 0,0 0-1 0 0,1 1 1 0 0,-1-1-1 0 0,1 0 1 0 0,0 0-1 0 0,0-1 1 0 0,1 1-1 0 0,0-1 1 0 0,0 1-1 0 0,1-1 1 0 0,10 2 17 0 0,1-1 0 0 0,0 0 0 0 0,1-1-1 0 0,0-1 1 0 0,-1 0 0 0 0,1-2 0 0 0,0 0 0 0 0,0 0-1 0 0,1-2 1 0 0,-1 0 0 0 0,0-1 0 0 0,12-2-17 0 0,-26 3-6 0 0,137-29-1874 0 0,-84 10-8486 0 0,-40 12-2466 0 0</inkml:trace>
  <inkml:trace contextRef="#ctx0" brushRef="#br0" timeOffset="-3151.548">782 214 0 0 0,'0'0'451'0'0,"0"0"848"0"0,0 0 256 0 0,0 0 105 0 0,0 0 38 0 0,0 0-49 0 0,0 0-215 0 0,0 0-268 0 0,0 0-210 0 0,0 0-133 0 0,0 0-52 0 0,5-2 10 0 0,13-3 39 0 0,-13 4 23 0 0,-5 0 5763 0 0,-1-1-3368 0 0,-2-10-2841 0 0,-38-21 550 0 0,-91 0-264 0 0,120 31-639 0 0,-1 0 1 0 0,1 1 0 0 0,-1 0-1 0 0,0 1 1 0 0,1 0 0 0 0,-1 1-1 0 0,1 1 1 0 0,-1 0 0 0 0,1 1-1 0 0,-1 0 1 0 0,1 0 0 0 0,0 2-1 0 0,1-1 1 0 0,-1 2 0 0 0,1-1-1 0 0,-4 4-44 0 0,-68 60 140 0 0,59-27-120 0 0,27 17 104 0 0,49-23-41 0 0,91-25 592 0 0,-142-11-610 0 0,-1 0-25 0 0,0 0-6 0 0,0 0 4 0 0,0 0 5 0 0,0 0 10 0 0,0 0 1 0 0,0 0-17 0 0,0 0-18 0 0,-85 44 181 0 0,-217 159-158 0 0,289-192-43 0 0,-1 0 0 0 0,1 0-1 0 0,1 2 1 0 0,1-1 0 0 0,-1 2-1 0 0,2-1 1 0 0,-9 16 1 0 0,16-27 2 0 0,1 2 1 0 0,0-1-1 0 0,0 0 1 0 0,0 0-1 0 0,0 1 0 0 0,0-1 1 0 0,1 1-1 0 0,-1-1 0 0 0,1 1 1 0 0,0 0-1 0 0,0 0 1 0 0,1 0-1 0 0,-1-1 0 0 0,1 1 1 0 0,0 0-1 0 0,0 0 0 0 0,0 0 1 0 0,0 0-1 0 0,0 0 1 0 0,1-1-1 0 0,0 1 0 0 0,0 0 1 0 0,0 0-1 0 0,0-1 0 0 0,1 1 1 0 0,-1-1-1 0 0,1 1 0 0 0,0-1 1 0 0,0 1-1 0 0,0-1 1 0 0,1 0-1 0 0,-1 0 0 0 0,1 0 1 0 0,0 0-1 0 0,-1-1 0 0 0,4 3-2 0 0,5-1 64 0 0,1-1-1 0 0,0 0 0 0 0,-1-1 1 0 0,1 0-1 0 0,0-1 0 0 0,0 0 1 0 0,0 0-1 0 0,1-2 1 0 0,-1 1-1 0 0,5-2-63 0 0,-9 1 19 0 0,220-54 586 0 0,-198 48-662 0 0,-30 7 18 0 0,0 0-17 0 0,0 0-24 0 0,0 0-55 0 0,0 0-65 0 0,0 0-108 0 0,0 0-168 0 0,-6 2-4165 0 0,0-1 2071 0 0,3 4-2623 0 0,2 2-6695 0 0</inkml:trace>
  <inkml:trace contextRef="#ctx0" brushRef="#br0" timeOffset="-2765.582">1174 409 13227 0 0,'0'0'2155'0'0,"0"0"-787"0"0,0 0-285 0 0,0 0 75 0 0,0 0 85 0 0,0 0-67 0 0,0 0-227 0 0,0 0-258 0 0,0 0-191 0 0,0 0-66 0 0,0 0-23 0 0,0 0 21 0 0,0 0 18 0 0,-5 10-34 0 0,-47 87 702 0 0,22-55-905 0 0,-1 0-1 0 0,-3-3 1 0 0,-1 0 0 0 0,-6 2-213 0 0,-64 62-544 0 0,93-92 108 0 0,-2 0-1540 0 0,0-8-3322 0 0,12-22-11561 0 0,2 12 14310 0 0</inkml:trace>
  <inkml:trace contextRef="#ctx0" brushRef="#br0" timeOffset="-2503.369">814 453 5777 0 0,'0'0'4085'0'0,"0"0"-1215"0"0,0 0-768 0 0,0 0-350 0 0,0 0-230 0 0,0 0-138 0 0,0 0-169 0 0,0 0-153 0 0,0 0-141 0 0,0 0-177 0 0,0 0-128 0 0,0 0-110 0 0,0 0-97 0 0,-3-6-65 0 0,-10-17 297 0 0,64 86 544 0 0,-15-27-1009 0 0,2-1-1 0 0,1-2 1 0 0,1-1-1 0 0,2-3 1 0 0,34 19-176 0 0,-73-46-758 0 0,8 2-85 0 0,-2-3-7987 0 0,-3-1-3063 0 0</inkml:trace>
  <inkml:trace contextRef="#ctx0" brushRef="#br0" timeOffset="-1767.595">1607 604 0 0 0,'0'0'400'0'0,"0"0"799"0"0,0 0 69 0 0,0 0-27 0 0,0 0 124 0 0,0 0 122 0 0,0 0 3 0 0,0 0-94 0 0,0 0-145 0 0,0 0-93 0 0,0 0-1 0 0,2-1 11 0 0,0 0-936 0 0,6-4 1549 0 0,-4 1 2556 0 0,-3 4-3557 0 0,-1 0-51 0 0,0 0-39 0 0,0 0-63 0 0,0 0-58 0 0,0 0-51 0 0,0 0-57 0 0,0 0-31 0 0,0 0-12 0 0,0 0-27 0 0,-30 0 1389 0 0,13 2-1734 0 0,0 0 0 0 0,0 2-1 0 0,0 0 1 0 0,0 1-1 0 0,1 0 1 0 0,0 2 0 0 0,0 0-1 0 0,0 0 1 0 0,1 2-1 0 0,0 0 1 0 0,1 0-1 0 0,0 2 1 0 0,1-1 0 0 0,0 2-1 0 0,0 0 1 0 0,1 1-46 0 0,9-11-2 0 0,0 0 0 0 0,1 1 1 0 0,-1-1-1 0 0,1 0 0 0 0,-1 1 0 0 0,1 0 1 0 0,0-1-1 0 0,0 1 0 0 0,1 0 0 0 0,-1 0 1 0 0,1 0-1 0 0,-1 0 0 0 0,1 1 0 0 0,0-1 1 0 0,0 0-1 0 0,0 0 0 0 0,0 1 0 0 0,1-1 1 0 0,0 1-1 0 0,-1-1 0 0 0,1 0 0 0 0,0 1 1 0 0,1-1-1 0 0,-1 1 0 0 0,0-1 0 0 0,1 0 1 0 0,0 1-1 0 0,0-1 0 0 0,0 0 0 0 0,0 0 1 0 0,1 0-1 0 0,-1 1 0 0 0,1-1 0 0 0,0-1 1 0 0,0 1-1 0 0,0 0 0 0 0,0 0 0 0 0,0-1 1 0 0,0 1-1 0 0,1-1 0 0 0,-1 0 0 0 0,1 0 1 0 0,0 0-1 0 0,0 0 0 0 0,0 0 0 0 0,0 0 1 0 0,0-1-1 0 0,0 1 2 0 0,9 1 47 0 0,0-1-1 0 0,0 0 1 0 0,0-1 0 0 0,0 0 0 0 0,0-1-1 0 0,1 0 1 0 0,-1-1 0 0 0,0 0-1 0 0,0-1 1 0 0,0 0 0 0 0,-1-1 0 0 0,1-1-1 0 0,0 0 1 0 0,-1 0 0 0 0,0-1 0 0 0,0 0-1 0 0,-1-1 1 0 0,1-1 0 0 0,-1 1 0 0 0,0-2-1 0 0,-1 1 1 0 0,0-1 0 0 0,0-1-1 0 0,6-7-46 0 0,131-134 343 0 0,-127 128-399 0 0,-19 44-372 0 0,-4 3 346 0 0,3-21-13 0 0,0 0-1 0 0,0-1 1 0 0,0 1-1 0 0,1-1 0 0 0,-1 1 1 0 0,1 0-1 0 0,0-1 0 0 0,0 1 1 0 0,0 0-1 0 0,1 0 0 0 0,-1-1 1 0 0,1 1-1 0 0,0-1 0 0 0,0 1 1 0 0,0 0-1 0 0,0-1 1 0 0,1 0-1 0 0,-1 1 0 0 0,1-1 1 0 0,0 0-1 0 0,0 0 0 0 0,0 0 96 0 0,47 32-3928 0 0,-31-26 260 0 0,0-1-3399 0 0,-9-4-4097 0 0</inkml:trace>
  <inkml:trace contextRef="#ctx0" brushRef="#br0" timeOffset="-1251.64">1995 865 6721 0 0,'0'0'1690'0'0,"0"0"-146"0"0,0 0 158 0 0,0 0 191 0 0,0 0-22 0 0,0 0-200 0 0,0 0-215 0 0,0 0-106 0 0,0 0-37 0 0,0 0-62 0 0,0 0-135 0 0,0 0-189 0 0,0 0-167 0 0,9-7-122 0 0,29-24-89 0 0,8-39 1136 0 0,-33 42-1355 0 0,-4 12-240 0 0,1 0 0 0 0,0 1 0 0 0,1 0 0 0 0,0 0 0 0 0,2 1 0 0 0,-1 1 0 0 0,2 0 0 0 0,-1 1 0 0 0,10-6-90 0 0,-23 18-7 0 0,1 0-1 0 0,-1-1 1 0 0,1 1 0 0 0,0 0-1 0 0,0 0 1 0 0,-1-1-1 0 0,1 1 1 0 0,0 0 0 0 0,-1 0-1 0 0,1 0 1 0 0,0 0 0 0 0,0 0-1 0 0,-1 0 1 0 0,1 0 0 0 0,0 0-1 0 0,-1 0 1 0 0,1 0 0 0 0,0 0-1 0 0,0 1 1 0 0,-1-1 0 0 0,1 0-1 0 0,0 1 1 0 0,-1-1 0 0 0,1 0-1 0 0,0 1 1 0 0,-1-1 0 0 0,1 0-1 0 0,-1 1 1 0 0,1-1-1 0 0,-1 1 1 0 0,1-1 0 0 0,-1 1-1 0 0,1 0 1 0 0,-1-1 0 0 0,1 1-1 0 0,-1-1 1 0 0,0 1 0 0 0,1 0-1 0 0,-1-1 1 0 0,0 1 0 0 0,0 0-1 0 0,1-1 1 0 0,-1 1 0 0 0,0 0-1 0 0,0 0 1 0 0,0-1 0 0 0,0 1-1 0 0,0 0 1 0 0,0 0 0 0 0,0-1-1 0 0,0 1 1 0 0,0 0 0 0 0,0 0 6 0 0,3 47-11 0 0,-3-45-6 0 0,0 66-5 0 0,1-68 27 0 0,0 0 1 0 0,0-1-1 0 0,0 1 0 0 0,0 0 0 0 0,0-1 0 0 0,0 1 0 0 0,0 0 1 0 0,0-1-1 0 0,0 0 0 0 0,0 1 0 0 0,0-1 0 0 0,0 0 0 0 0,1 1 1 0 0,-1-1-1 0 0,0 0 0 0 0,0 0 0 0 0,0 0 0 0 0,0 0 0 0 0,1 0 1 0 0,-1 0-1 0 0,0 0 0 0 0,0-1 0 0 0,0 1 0 0 0,0 0 0 0 0,1-1 1 0 0,-1 1-1 0 0,0 0 0 0 0,0-1 0 0 0,0 0 0 0 0,0 1 0 0 0,0-1 1 0 0,0 0-1 0 0,0 1 0 0 0,0-1 0 0 0,-1 0 0 0 0,1 0 1 0 0,0 0-1 0 0,0 0 0 0 0,-1 0-4 0 0,48-36 109 0 0,-20 13-81 0 0,1 2-1 0 0,1 1 0 0 0,1 1 1 0 0,30-13-28 0 0,-20 18-52 0 0,-35 52 48 0 0,-13 76 14 0 0,6-108-208 0 0,4 32 234 0 0,16-26-4513 0 0,-13-11-6973 0 0,0 0-911 0 0</inkml:trace>
  <inkml:trace contextRef="#ctx0" brushRef="#br0" timeOffset="-406.853">2877 574 4417 0 0,'0'0'3626'0'0,"0"0"-1057"0"0,0 0-438 0 0,0 0-150 0 0,0 0-41 0 0,0 0-132 0 0,0 0-262 0 0,0 0-242 0 0,0 0-280 0 0,0 0-261 0 0,0 0-236 0 0,0 0-195 0 0,0 0-131 0 0,1-4-63 0 0,-1 4-132 0 0,1 0-1 0 0,-1 0 1 0 0,0 0 0 0 0,0 0 0 0 0,1 0 0 0 0,-1 0 0 0 0,0 0 0 0 0,1 0 0 0 0,-1 0 0 0 0,0 0 0 0 0,1 0 0 0 0,-1 0 0 0 0,0 0 0 0 0,1 0 0 0 0,-1 0 0 0 0,0 0 0 0 0,1 0 0 0 0,-1 0 0 0 0,0 0 0 0 0,1 0 0 0 0,-1-1 0 0 0,0 1 0 0 0,1 0 0 0 0,-1 0 0 0 0,0 0 0 0 0,0-1 0 0 0,1 1 0 0 0,-1 0 0 0 0,0 0 0 0 0,0-1 0 0 0,1 1 0 0 0,-1 0 0 0 0,0 0 0 0 0,0-1 0 0 0,0 1 0 0 0,0 0 0 0 0,1-1 0 0 0,-1 1 0 0 0,0 0 0 0 0,0-1 0 0 0,0 1 0 0 0,0 0 0 0 0,0-1-1 0 0,0 1 1 0 0,0 0 0 0 0,0-1 0 0 0,0 1 0 0 0,0 0 0 0 0,0-1 0 0 0,0 1 0 0 0,0 0 0 0 0,0-1 0 0 0,0 1 0 0 0,-1-1-6 0 0,16 40 579 0 0,-10-21-408 0 0,7 22 38 0 0,-2 1 0 0 0,-2 1 0 0 0,-2 0 1 0 0,-1 0-1 0 0,-3 0 0 0 0,-1 0 0 0 0,-5 37-209 0 0,5-73 31 0 0,-2 0-1 0 0,1 0 1 0 0,-1 0-1 0 0,0 0 1 0 0,0 0-1 0 0,0 0 1 0 0,-1 0-1 0 0,0-1 1 0 0,0 1-1 0 0,0-1 1 0 0,-1 1-1 0 0,0-1 1 0 0,0 0 0 0 0,0 0-1 0 0,-1 0 1 0 0,0 0-1 0 0,0-1 1 0 0,0 0-1 0 0,-4 4-30 0 0,7-8 18 0 0,0 0 0 0 0,-1 0 1 0 0,1 1-1 0 0,0-1 0 0 0,0 0 0 0 0,-1 0 0 0 0,1 0 0 0 0,0-1 0 0 0,-1 1 0 0 0,1 0 0 0 0,0 0 0 0 0,0-1 1 0 0,-1 1-1 0 0,1-1 0 0 0,0 1 0 0 0,0-1 0 0 0,0 1 0 0 0,0-1 0 0 0,0 0 0 0 0,0 0 0 0 0,0 1 0 0 0,0-1 1 0 0,0 0-1 0 0,0 0 0 0 0,0 0 0 0 0,0 0 0 0 0,0 0 0 0 0,1 0 0 0 0,-1 0 0 0 0,0 0 0 0 0,1-1 1 0 0,-1 1-1 0 0,1 0 0 0 0,-1 0 0 0 0,1 0 0 0 0,0-1 0 0 0,-1 1 0 0 0,1 0 0 0 0,0-1 0 0 0,0 1 0 0 0,0 0-18 0 0,-4-61 54 0 0,4 54-32 0 0,3-20-17 0 0,1 1 0 0 0,2 0 0 0 0,1 0 0 0 0,1 1 1 0 0,1 0-1 0 0,1 0 0 0 0,1 1 0 0 0,2 1 0 0 0,0-1 1 0 0,1 2-1 0 0,2 0 0 0 0,0 1 0 0 0,2 1 0 0 0,0 0 1 0 0,1 1-1 0 0,1 1 0 0 0,1 1 0 0 0,1 1 0 0 0,19-11-5 0 0,-34 22-1 0 0,0 1 0 0 0,1-1 0 0 0,0 2 0 0 0,0-1 0 0 0,0 1-1 0 0,0 0 1 0 0,1 1 0 0 0,-1 0 0 0 0,1 1 0 0 0,0-1-1 0 0,0 2 1 0 0,0-1 0 0 0,0 1 0 0 0,0 0 0 0 0,1 1 0 0 0,-1 0-1 0 0,3 1 2 0 0,-9 0 6 0 0,1 0 0 0 0,-1 1 0 0 0,0-1 0 0 0,1 1 1 0 0,-1 0-1 0 0,0-1 0 0 0,0 1 0 0 0,-1 1 0 0 0,1-1 0 0 0,0 0 0 0 0,-1 1 0 0 0,1-1 0 0 0,-1 1 0 0 0,0 0 0 0 0,0 0 0 0 0,0 0 0 0 0,0 0 0 0 0,0 0 0 0 0,-1 0 0 0 0,1 0 0 0 0,-1 1 0 0 0,0-1 0 0 0,0 0 0 0 0,0 1 0 0 0,0-1 0 0 0,-1 1 0 0 0,0-1 0 0 0,1 1-6 0 0,-9 99 253 0 0,0-83-201 0 0,-1 1 0 0 0,-1-1 0 0 0,0-1 0 0 0,-2 0 0 0 0,0-1 0 0 0,-14 16-52 0 0,24-31-14 0 0,0 1 0 0 0,0 0 1 0 0,0-1-1 0 0,-1 0 0 0 0,0 0 0 0 0,1 0 0 0 0,-1 0 1 0 0,0 0-1 0 0,-1 0 0 0 0,1-1 0 0 0,0 1 1 0 0,-1-1-1 0 0,0 0 0 0 0,1 0 0 0 0,-1 0 1 0 0,0-1-1 0 0,0 1 0 0 0,0-1 0 0 0,0 0 0 0 0,0 0 1 0 0,0-1-1 0 0,0 1 0 0 0,0-1 0 0 0,0 0 1 0 0,-1 0-1 0 0,1 0 0 0 0,0 0 0 0 0,0-1 1 0 0,0 1-1 0 0,0-1 0 0 0,0 0 0 0 0,0-1 0 0 0,0 1 1 0 0,0-1-1 0 0,0 0 0 0 0,1 0 0 0 0,-1 0 1 0 0,1 0-1 0 0,-1 0 0 0 0,-1-2 14 0 0,-38-73-1980 0 0,36 18-3019 0 0,7 48 3317 0 0,1-18-7255 0 0,0 13-1967 0 0</inkml:trace>
  <inkml:trace contextRef="#ctx0" brushRef="#br0" timeOffset="5412.216">4670 552 4737 0 0,'0'0'2194'0'0,"0"0"-200"0"0,0 0-97 0 0,0 0-2 0 0,0 0-69 0 0,0 0-263 0 0,0 0-301 0 0,0 0-302 0 0,0 0-247 0 0,0 0-119 0 0,0 0-23 0 0,0 0 6 0 0,0 0 11 0 0,0-6-14 0 0,-2 0-310 0 0,0-6-128 0 0,3 0 3258 0 0,58-106-1156 0 0,-59 118-2229 0 0,0 0 0 0 0,-1 0 0 0 0,1 0 0 0 0,0 0 0 0 0,-1 0 0 0 0,1 0 0 0 0,-1-1 0 0 0,1 1 0 0 0,0 0 0 0 0,-1 0 0 0 0,1 0 0 0 0,0 0 0 0 0,-1 0 0 0 0,1-1 0 0 0,0 1 0 0 0,-1 0 0 0 0,1 0 1 0 0,0-1-1 0 0,0 1 0 0 0,-1 0 0 0 0,1 0 0 0 0,0-1 0 0 0,0 1 0 0 0,-1 0 0 0 0,1-1 0 0 0,0 1 0 0 0,0 0 0 0 0,0-1 0 0 0,0 1 0 0 0,-1-1 0 0 0,1 1 0 0 0,0 0 0 0 0,0-1 0 0 0,0 1 0 0 0,0 0 0 0 0,0-1 0 0 0,0 1 0 0 0,0-1 1 0 0,0 1-1 0 0,0 0 0 0 0,0-1 0 0 0,0 1 0 0 0,0 0 0 0 0,0-1 0 0 0,1 1 0 0 0,-1-1 0 0 0,0 1 0 0 0,0 0-9 0 0,-31 19 86 0 0,11 15-1968 0 0,17-22-6720 0 0,2-10 5193 0 0,-1 3-8963 0 0</inkml:trace>
  <inkml:trace contextRef="#ctx0" brushRef="#br0" timeOffset="5980.442">4742 707 2993 0 0,'0'0'2136'0'0,"0"0"31"0"0,0 0 31 0 0,0 0 99 0 0,0 0-92 0 0,0 0-351 0 0,0 0-356 0 0,0 0-306 0 0,0 0-177 0 0,0 0-139 0 0,0 0-101 0 0,0 0-131 0 0,-4-2-137 0 0,3 1-445 0 0,-1 0 0 0 0,0 1 0 0 0,0-1 0 0 0,1 0 0 0 0,-1 1 0 0 0,0 0 0 0 0,0-1 0 0 0,1 1 0 0 0,-1 0 0 0 0,0 0 0 0 0,0 0 0 0 0,0 0 0 0 0,0 0 1 0 0,1 0-1 0 0,-1 0 0 0 0,0 1 0 0 0,0-1 0 0 0,1 1 0 0 0,-1-1 0 0 0,0 1 0 0 0,0 0 0 0 0,1-1 0 0 0,-1 1 0 0 0,1 0 0 0 0,-1 0 0 0 0,1 0 0 0 0,-1 0 0 0 0,1 1 0 0 0,0-1 0 0 0,-1 0 0 0 0,1 1 1 0 0,-1 0-63 0 0,-27 28 1584 0 0,47-41-689 0 0,22-15-591 0 0,-43 35 37 0 0,-2 9-3562 0 0,2-13-333 0 0,-2 0-3399 0 0,1-1-4994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8 608 0 0 0,'0'0'1268'0'0,"0"0"233"0"0,0 0 159 0 0,0 0 63 0 0,0 0-52 0 0,0 0-164 0 0,0 0-227 0 0,0 0-123 0 0,0 0-212 0 0,-6 0 259 0 0,5 0 2163 0 0,1 0 3675 0 0,10-1-6904 0 0,0-2-1 0 0,-1 1 1 0 0,1-1-1 0 0,-1-1 1 0 0,1 1-1 0 0,-1-2 1 0 0,0 1-1 0 0,-1-1 1 0 0,1-1 0 0 0,-1 0-1 0 0,0 0 1 0 0,-1 0-1 0 0,1-1 1 0 0,-1 0-1 0 0,4-6-137 0 0,11-7 124 0 0,-5-5 90 0 0,-12 18-100 0 0,-4 23-138 0 0,-1 600 318 0 0,-32-422-125 0 0,19-168-11 0 0,9-111 1278 0 0,4 57-1428 0 0,1 0 0 0 0,2 0 0 0 0,0 1 0 0 0,2-1 0 0 0,1 1 0 0 0,2 0 0 0 0,0 0 0 0 0,12-23-8 0 0,-3 10-8 0 0,2 1-1 0 0,2 0 1 0 0,1 2 0 0 0,2 0 0 0 0,2 1 0 0 0,1 2-1 0 0,2 1 1 0 0,1 1 0 0 0,1 2 0 0 0,2 0-1 0 0,1 3 1 0 0,32-21 8 0 0,-61 45-9 0 0,0 0 0 0 0,0 0-1 0 0,0 0 1 0 0,0 0 0 0 0,1 1 0 0 0,-1 0-1 0 0,1 0 1 0 0,-1 0 0 0 0,1 1 0 0 0,0 0-1 0 0,0 0 1 0 0,0 0 0 0 0,-1 1 0 0 0,1 0-1 0 0,0 0 1 0 0,0 0 0 0 0,4 1 9 0 0,-7 2-4 0 0,0 0 1 0 0,0 0-1 0 0,0 0 1 0 0,0 0 0 0 0,-1 1-1 0 0,1-1 1 0 0,-1 0-1 0 0,0 1 1 0 0,0 0-1 0 0,0 0 1 0 0,0 0-1 0 0,-1-1 1 0 0,1 2-1 0 0,-1-1 1 0 0,0 0 0 0 0,0 0-1 0 0,0 4 4 0 0,0 13 16 0 0,0-1 0 0 0,-1 1 0 0 0,-1 0 0 0 0,-1-1 0 0 0,-1 1 0 0 0,-1-1 0 0 0,-1 0 0 0 0,0 0 0 0 0,-2 0 0 0 0,0-1-1 0 0,-1 0 1 0 0,-1 0 0 0 0,-1-1 0 0 0,0-1 0 0 0,-2 1 0 0 0,0-1 0 0 0,0-1 0 0 0,-2-1 0 0 0,0 1 0 0 0,-1-2 0 0 0,0 0 0 0 0,-12 7-16 0 0,20-15 2 0 0,-1-1 0 0 0,0 1 0 0 0,-1-1 0 0 0,0-1 0 0 0,1 0 0 0 0,-1 0 0 0 0,-1-1 0 0 0,1 0 0 0 0,0 0 0 0 0,-1-1 0 0 0,1 0 0 0 0,-1-1 0 0 0,0 0 0 0 0,0 0 0 0 0,1-1 0 0 0,-1-1 0 0 0,0 1 0 0 0,0-2 1 0 0,-5 0-3 0 0,-63-37-324 0 0,51-7-4092 0 0,33 34-273 0 0,-1 10 48 0 0,2 1-6316 0 0</inkml:trace>
  <inkml:trace contextRef="#ctx0" brushRef="#br0" timeOffset="1516.915">1118 689 5209 0 0,'0'0'3314'0'0,"0"0"-1389"0"0,0 0-412 0 0,0 0 18 0 0,0 0 36 0 0,0 0-65 0 0,0 0-226 0 0,0 0-268 0 0,0 0-219 0 0,0 0-124 0 0,0 0-56 0 0,0 0-4 0 0,0 0 12 0 0,4-5 434 0 0,-5 3 2196 0 0,-9 4-3181 0 0,0-1-1 0 0,0 2 0 0 0,0-1 0 0 0,1 2 0 0 0,-1-1 1 0 0,1 1-1 0 0,0 1 0 0 0,0-1 0 0 0,0 1 0 0 0,-1 2-65 0 0,-10 8 16 0 0,0 1-1 0 0,1 0 0 0 0,1 2 1 0 0,0 0-1 0 0,2 1 0 0 0,-1 2-15 0 0,12-15-1 0 0,0 1-1 0 0,1-1 1 0 0,0 1-1 0 0,0 0 0 0 0,0 1 1 0 0,1-1-1 0 0,0 1 0 0 0,0-1 1 0 0,1 1-1 0 0,0 0 0 0 0,1 0 1 0 0,-1 0-1 0 0,1 0 0 0 0,1 0 1 0 0,0 0-1 0 0,0 0 0 0 0,1 8 2 0 0,1-14 7 0 0,-1-1 1 0 0,1 1-1 0 0,0 0 0 0 0,-1-1 0 0 0,1 1 0 0 0,0-1 0 0 0,0 0 0 0 0,0 0 0 0 0,0 1 0 0 0,0-1 0 0 0,0 0 0 0 0,0-1 0 0 0,1 1 0 0 0,-1 0 0 0 0,0-1 0 0 0,0 1 0 0 0,1-1 0 0 0,-1 0 0 0 0,0 1 0 0 0,1-1 0 0 0,-1 0 0 0 0,0 0 0 0 0,1-1 0 0 0,-1 1 0 0 0,0-1 0 0 0,3 0-7 0 0,4 1 66 0 0,2-2-20 0 0,0-1 0 0 0,-1 0 0 0 0,1 0 1 0 0,-1-1-1 0 0,0-1 0 0 0,0 1 1 0 0,0-2-1 0 0,-1 1 0 0 0,0-1 0 0 0,0-1 1 0 0,0 0-1 0 0,1-1-46 0 0,10-7 55 0 0,6-4 24 0 0,0-2 0 0 0,-2-1 1 0 0,0-1-1 0 0,-1-1 0 0 0,-2-1 0 0 0,0-1 0 0 0,3-8-79 0 0,-39 53 58 0 0,4 1-72 0 0,7-16 7 0 0,1 1-1 0 0,-1-1 1 0 0,1 1 0 0 0,0 0 0 0 0,1 0 0 0 0,-1 1-1 0 0,1-1 1 0 0,0 1 0 0 0,0-1 0 0 0,1 1 0 0 0,0-1-1 0 0,0 1 1 0 0,0 0 0 0 0,0 0 0 0 0,1-1 0 0 0,0 1-1 0 0,0 0 1 0 0,1 0 0 0 0,0-1 0 0 0,0 3 7 0 0,2-5 1 0 0,0 1 0 0 0,1 0 0 0 0,-1-1 1 0 0,1 0-1 0 0,-1 0 0 0 0,1 0 0 0 0,0 0 1 0 0,1 0-1 0 0,-1-1 0 0 0,0 0 0 0 0,1 0 1 0 0,-1 0-1 0 0,1 0 0 0 0,-1-1 0 0 0,1 0-1 0 0,17 5 14 0 0,0-1 0 0 0,0-2 0 0 0,0 0-1 0 0,1-1 1 0 0,-1-1 0 0 0,22-3-14 0 0,-9 2-7 0 0,-27-2 26 0 0,0 0-1 0 0,0-1 1 0 0,0 0-1 0 0,0-1 0 0 0,0 0 1 0 0,-1 0-1 0 0,1 0 1 0 0,-1-1-1 0 0,0 0 0 0 0,0-1 1 0 0,-1 1-1 0 0,0-1 1 0 0,0-1-1 0 0,0 1 0 0 0,-1-1 1 0 0,0 0-1 0 0,0 0 0 0 0,0 0 1 0 0,1-6-19 0 0,104-193 169 0 0,-68 56-121 0 0,-41 114 3 0 0,-27 34-48 0 0,19 5-25 0 0,1 0 0 0 0,-1 0 0 0 0,1 0 0 0 0,0 1 0 0 0,1 0 0 0 0,-1 0 0 0 0,1 1 0 0 0,-1-1 0 0 0,1 1 0 0 0,0 0 0 0 0,1 1 0 0 0,-1-1 0 0 0,-1 5 22 0 0,1-5-4 0 0,0 0-1 0 0,0 1 1 0 0,1 0-1 0 0,-1 0 1 0 0,2 0 0 0 0,-1 0-1 0 0,1 0 1 0 0,0 1-1 0 0,0 0 1 0 0,0 0-1 0 0,1 0 1 0 0,0 0-1 0 0,1 0 1 0 0,-1 0-1 0 0,2 0 1 0 0,-1 0 0 0 0,1 1-1 0 0,0 4 5 0 0,3-8 0 0 0,0 0-1 0 0,0 0 1 0 0,1 0-1 0 0,-1 0 1 0 0,1-1-1 0 0,0 0 1 0 0,0 0 0 0 0,0 0-1 0 0,1 0 1 0 0,-1 0-1 0 0,1-1 1 0 0,-1 0-1 0 0,1 0 1 0 0,0 0-1 0 0,0-1 1 0 0,-1 1 0 0 0,1-1-1 0 0,1-1 1 0 0,-1 1-1 0 0,0 0 1 0 0,0-1-1 0 0,0 0 1 0 0,0-1-1 0 0,4 0 1 0 0,124-9 70 0 0,-88 9-62 0 0,-44 3-10 0 0,0 0 1 0 0,0 0-1 0 0,0-1 1 0 0,0 1 0 0 0,0 0-1 0 0,0 0 1 0 0,0 0-1 0 0,0 0 1 0 0,-1 0-1 0 0,1 0 1 0 0,-1 0-1 0 0,1 0 1 0 0,-1 0 0 0 0,0 0-1 0 0,0 1 1 0 0,0-1-1 0 0,0 0 1 0 0,0 0-1 0 0,-1 0 1 0 0,1 0-1 0 0,-1 0 1 0 0,1 0 0 0 0,-1 0 0 0 0,-26 54 4 0 0,-4 25 4 0 0,31-79-9 0 0,0 0-1 0 0,0-1 1 0 0,0 1 0 0 0,0 0-1 0 0,1 0 1 0 0,-1-1 0 0 0,1 1 0 0 0,-1 0-1 0 0,1-1 1 0 0,-1 1 0 0 0,1 0-1 0 0,0-1 1 0 0,0 1 0 0 0,0-1 0 0 0,0 1-1 0 0,0-1 1 0 0,0 1 0 0 0,0-1-1 0 0,0 0 1 0 0,0 0 0 0 0,1 0 0 0 0,-1 1-1 0 0,0-1 1 0 0,1 0 0 0 0,-1-1 0 0 0,1 1-1 0 0,0 0 1 0 0,-1 0 0 0 0,1-1-1 0 0,-1 1 1 0 0,1-1 0 0 0,0 1 0 0 0,0-1-1 0 0,-1 0 1 0 0,1 1 0 0 0,0-1-1 0 0,0 0 1 0 0,0 0 2 0 0,11 3 18 0 0,-1 0 0 0 0,1-1-1 0 0,0 0 1 0 0,0-1 0 0 0,0-1-1 0 0,0 0 1 0 0,0 0 0 0 0,0-1 0 0 0,0-1-1 0 0,0-1 1 0 0,0 1 0 0 0,-1-2-1 0 0,1 0 1 0 0,-1 0 0 0 0,0-1 0 0 0,0-1-1 0 0,0 0 1 0 0,-1 0 0 0 0,0-2 0 0 0,0 1-1 0 0,4-5-17 0 0,1-7 49 0 0,0-1 1 0 0,-1-1-1 0 0,-1 0 0 0 0,-2-1 0 0 0,0 0 1 0 0,-1-1-1 0 0,-1 0 0 0 0,-1-1 0 0 0,-1 0 0 0 0,-1-4-49 0 0,-1 13 4 0 0,11-47 37 0 0,-3-1-1 0 0,-2 0 0 0 0,-3-1 0 0 0,-3-1 0 0 0,-3 1 1 0 0,-3-37-41 0 0,-25 120 12 0 0,19-6-9 0 0,0 1 0 0 0,2 0 0 0 0,0 0 0 0 0,0 0 0 0 0,1 0 0 0 0,1 0 0 0 0,0 1 0 0 0,1-1 0 0 0,1 1 0 0 0,0-1 0 0 0,1 1 0 0 0,1-1 0 0 0,0 1 0 0 0,4 11-3 0 0,9 77 20 0 0,-3 2-1 0 0,-4 47-19 0 0,6 112-5 0 0,-14-263-18 0 0,-3-42-1863 0 0,3-34-1328 0 0,2 31-1302 0 0,-6 1-7351 0 0,0 32 3413 0 0</inkml:trace>
  <inkml:trace contextRef="#ctx0" brushRef="#br0" timeOffset="1766.137">2040 502 3993 0 0,'0'0'3186'0'0,"0"0"-463"0"0,0 0-484 0 0,0 0-366 0 0,0 0-374 0 0,0 0-246 0 0,0 0-66 0 0,0 0-12 0 0,0 0 1 0 0,0 0-74 0 0,0 0-158 0 0,0 0-138 0 0,0 0-96 0 0,30-6-33 0 0,93-16-40 0 0,16 17 1263 0 0,-125 5-1840 0 0,-1 0-1 0 0,0 2 0 0 0,0 0 0 0 0,0 0 1 0 0,0 1-1 0 0,0 1 0 0 0,-1 0 0 0 0,1 0 0 0 0,-1 1 1 0 0,7 5-60 0 0,14 1-539 0 0,-28-9-809 0 0,-2 0-1035 0 0,1-2-2416 0 0,-3 0-7092 0 0</inkml:trace>
  <inkml:trace contextRef="#ctx0" brushRef="#br0" timeOffset="2013.841">2716 678 13451 0 0,'0'0'4437'0'0,"0"0"-3072"0"0,0 0-908 0 0,0 0 127 0 0,0 0 215 0 0,0 0 98 0 0,0 0-50 0 0,0 0-211 0 0,0 0-241 0 0,0 0-162 0 0,0 0-99 0 0,0 0-65 0 0,6 28-33 0 0,18 83-20 0 0,-12-69-211 0 0,-4-38-1442 0 0,-5-5-7277 0 0,-1-2-2696 0 0</inkml:trace>
  <inkml:trace contextRef="#ctx0" brushRef="#br0" timeOffset="2178.554">2804 388 6921 0 0,'0'0'4009'0'0,"0"0"-2336"0"0,0 0-417 0 0,0 0-256 0 0,0 0-144 0 0,0 0-208 0 0,0 0-287 0 0,0 0-273 0 0,0 0-232 0 0,0 0-201 0 0,0 0-271 0 0,0 0-680 0 0,0 0-2617 0 0,0 0-6585 0 0</inkml:trace>
  <inkml:trace contextRef="#ctx0" brushRef="#br0" timeOffset="2470.389">3143 597 14067 0 0,'0'0'2028'0'0,"0"0"-419"0"0,0 0-50 0 0,0 0 50 0 0,0 0-46 0 0,0 0-233 0 0,0 0-340 0 0,0 0-268 0 0,0 0-195 0 0,0 0-151 0 0,0 0-108 0 0,0 0-81 0 0,-6 0-64 0 0,-1 1-105 0 0,-1 1-1 0 0,1-1 1 0 0,0 1 0 0 0,0 0 0 0 0,0 1 0 0 0,0 0-1 0 0,1 0 1 0 0,-1 0 0 0 0,1 1 0 0 0,0 0 0 0 0,0 0 0 0 0,0 1-1 0 0,0-1 1 0 0,-2 4-18 0 0,-1-1 2 0 0,0 1 0 0 0,1 0 0 0 0,0 0 0 0 0,0 1 0 0 0,1 0 0 0 0,0 0 0 0 0,1 1 0 0 0,0 0 0 0 0,0 0 0 0 0,1 0 0 0 0,0 1 0 0 0,1 0 0 0 0,0 0 0 0 0,1 0 0 0 0,0 0 0 0 0,1 1-1 0 0,-1 6-1 0 0,2-14-1 0 0,1 1 0 0 0,-1-1 0 0 0,1 1 0 0 0,0 0 0 0 0,0-1 0 0 0,0 1 0 0 0,0 0 0 0 0,1-1 0 0 0,0 1 0 0 0,0-1 0 0 0,0 1 0 0 0,1-1 0 0 0,-1 0 0 0 0,1 1 0 0 0,0-1 0 0 0,0 0 0 0 0,1 0 0 0 0,-1 0 0 0 0,1-1 0 0 0,0 1 0 0 0,0 0 0 0 0,0-1 0 0 0,0 0 0 0 0,1 0 0 0 0,-1 0 0 0 0,1 0 0 0 0,0 0 0 0 0,0-1 0 0 0,0 0 0 0 0,0 0 0 0 0,0 0 0 0 0,1 0 0 0 0,-1-1 0 0 0,0 1 0 0 0,1-1 0 0 0,-1 0 0 0 0,1 0 1 0 0,11-1 41 0 0,1 1 0 0 0,-1-2 0 0 0,0 0 0 0 0,0-1 0 0 0,0-1 0 0 0,0 0 0 0 0,0-1 0 0 0,0-1 0 0 0,-1 0 0 0 0,0-1 0 0 0,0-1 0 0 0,0 0 0 0 0,-1-1 0 0 0,0-1 0 0 0,10-8-41 0 0,18-24-3106 0 0,-11-6-3325 0 0,-26 35-5345 0 0</inkml:trace>
  <inkml:trace contextRef="#ctx0" brushRef="#br0" timeOffset="2852.433">3612 1 16131 0 0,'0'0'1755'0'0,"0"0"-198"0"0,0 0-12 0 0,0 0-71 0 0,0 0-163 0 0,0 0-317 0 0,0 0-385 0 0,0 0-277 0 0,0 0-154 0 0,0 0-65 0 0,0 0-20 0 0,0 0 70 0 0,0 0 94 0 0,1 4 70 0 0,-1 38 157 0 0,-1 0 0 0 0,-2 0-1 0 0,-2 0 1 0 0,-9 38-484 0 0,-8 66 119 0 0,-16 133-10 0 0,17-77-85 0 0,10-154-165 0 0,-3-62-4020 0 0,11 8 2469 0 0,-3-5-1830 0 0,4 2-4362 0 0,0 2-3742 0 0</inkml:trace>
  <inkml:trace contextRef="#ctx0" brushRef="#br0" timeOffset="3369.831">3692 833 32 0 0,'0'0'2442'0'0,"0"0"128"0"0,0 0 133 0 0,0 0-8 0 0,0 0-208 0 0,0 0-305 0 0,0 0-380 0 0,0 0-339 0 0,0 0-224 0 0,0 0-136 0 0,0 0-96 0 0,0 0-100 0 0,0 0-121 0 0,28-3-119 0 0,91-11-129 0 0,-58-6 286 0 0,-52 16-716 0 0,0-1 0 0 0,0 0 1 0 0,0-1-1 0 0,-1 0 0 0 0,0 0 0 0 0,0-1 1 0 0,0 0-1 0 0,-1 0 0 0 0,0-1 0 0 0,-1 0 1 0 0,1 0-1 0 0,-2 0 0 0 0,1-1 0 0 0,-1 0 1 0 0,0 0-1 0 0,-1 0 0 0 0,0-1 1 0 0,-1 0-1 0 0,0 1 0 0 0,0-1 0 0 0,-1 0 1 0 0,1-7-109 0 0,-3 15 5 0 0,-1 0 1 0 0,1 0 0 0 0,0 0 0 0 0,-1 0-1 0 0,1 0 1 0 0,-1 0 0 0 0,0 0-1 0 0,0 0 1 0 0,0 0 0 0 0,0 1 0 0 0,0-1-1 0 0,0 0 1 0 0,0 1 0 0 0,0-1 0 0 0,-1 0-1 0 0,1 1 1 0 0,-1 0 0 0 0,1-1 0 0 0,-1 1-1 0 0,0 0 1 0 0,1 0 0 0 0,-1 0-1 0 0,0 0 1 0 0,0 0 0 0 0,0 0 0 0 0,1 0-1 0 0,-1 1 1 0 0,0-1 0 0 0,0 1 0 0 0,0-1-1 0 0,0 1 1 0 0,0 0 0 0 0,0 0 0 0 0,-1 0-1 0 0,1 0 1 0 0,0 0-6 0 0,-74 11-112 0 0,58-3 92 0 0,0 0-1 0 0,1 2 1 0 0,0 0 0 0 0,0 1-1 0 0,1 0 1 0 0,0 2-1 0 0,1 0 1 0 0,1 0 0 0 0,0 1-1 0 0,1 1 1 0 0,0 1-1 0 0,2-1 1 0 0,-4 8 20 0 0,12-19 18 0 0,1 1 1 0 0,0 0-1 0 0,0 0 0 0 0,0 0 0 0 0,1 0 1 0 0,0 1-1 0 0,0-1 0 0 0,0 0 1 0 0,1 0-1 0 0,-1 1 0 0 0,1-1 1 0 0,1 0-1 0 0,-1 1 0 0 0,1-1 0 0 0,0 0 1 0 0,0 0-1 0 0,0 0 0 0 0,1 0 1 0 0,0 0-1 0 0,0 0 0 0 0,0 0 1 0 0,0 0-1 0 0,1 0 0 0 0,0-1 0 0 0,0 0 1 0 0,0 1-1 0 0,0-1 0 0 0,1 0 1 0 0,0-1-1 0 0,0 1 0 0 0,0-1 1 0 0,0 1-1 0 0,0-1 0 0 0,1 0 0 0 0,-1-1 1 0 0,2 1-19 0 0,15 5 181 0 0,-1-1 0 0 0,1-1 0 0 0,0 0 0 0 0,1-2 0 0 0,-1-1 0 0 0,1-1 0 0 0,-1 0 0 0 0,1-2 0 0 0,0 0 0 0 0,12-3-181 0 0,20 2 179 0 0,41-14-772 0 0,-85 11-199 0 0,-6 2-1058 0 0,1 1-3412 0 0,-4 1-7497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4745 0 0,'0'0'2603'0'0,"0"0"-668"0"0,0 0-198 0 0,0 0-24 0 0,0 0 32 0 0,0 0-68 0 0,0 0-278 0 0,0 0-306 0 0,0 0-309 0 0,0 0-269 0 0,0 0-202 0 0,-5 0-110 0 0,-18 0 102 0 0,23 23 1226 0 0,-2-8-1217 0 0,0-1 0 0 0,-2 1 0 0 0,0 0-1 0 0,0-1 1 0 0,-1 0 0 0 0,-1 0 0 0 0,0-1 0 0 0,-1 1-1 0 0,-1-1-313 0 0,-1 4 185 0 0,6-11-128 0 0,-1 0 1 0 0,1 0-1 0 0,0 0 0 0 0,0 1 1 0 0,1-1-1 0 0,0 1 1 0 0,0-1-1 0 0,1 1 1 0 0,0 0-1 0 0,0 0 0 0 0,0 0 1 0 0,1 0-1 0 0,0 0 1 0 0,0 0-1 0 0,1 0 1 0 0,1 5-58 0 0,0-10 44 0 0,1 1 0 0 0,-1-1 0 0 0,1 1 0 0 0,0-1 0 0 0,-1 0 0 0 0,1 0 0 0 0,1 0 0 0 0,-1 0 0 0 0,0-1 0 0 0,0 1 1 0 0,0-1-1 0 0,1 0 0 0 0,-1 0 0 0 0,1 0 0 0 0,-1-1 0 0 0,1 1 0 0 0,-1-1 0 0 0,1 1 0 0 0,-1-1 0 0 0,1 0 0 0 0,0-1 1 0 0,-1 1-1 0 0,1-1 0 0 0,2 0-44 0 0,8 0 327 0 0,-14 1-241 0 0,0 0 6 0 0,0 0-8 0 0,0 0-27 0 0,0 0-20 0 0,0 0-3 0 0,0 0-29 0 0,0 0-42 0 0,-6-22-2585 0 0,1 13 627 0 0,2 5-641 0 0,1-1-3598 0 0,1 1-5495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 8266 0 0,'0'0'2464'0'0,"0"0"-333"0"0,0 0-265 0 0,0 0-116 0 0,0 0-140 0 0,0 0-229 0 0,0 0-314 0 0,0 0-297 0 0,0 0-186 0 0,0 0-124 0 0,0 0-88 0 0,0 0-41 0 0,0 0-50 0 0,-8 9-49 0 0,-27 29-47 0 0,36-39-163 0 0,-1 1 0 0 0,1 0-1 0 0,0-1 1 0 0,-1 1-1 0 0,1 0 1 0 0,-1 0-1 0 0,1 0 1 0 0,0-1 0 0 0,-1 1-1 0 0,1 0 1 0 0,0 0-1 0 0,-1 0 1 0 0,1 0-1 0 0,0 0 1 0 0,-1 0 0 0 0,1 0-1 0 0,0 0 1 0 0,-1 0-1 0 0,1 1 1 0 0,0-1-1 0 0,-1 0 1 0 0,1 0 0 0 0,0 1-1 0 0,-1-1 1 0 0,1 0-1 0 0,-1 0 1 0 0,1 1-1 0 0,-1-1 1 0 0,1 1 0 0 0,0-1-1 0 0,-1 1 1 0 0,0-1-1 0 0,1 1 1 0 0,-1-1-1 0 0,1 1 1 0 0,-1-1 0 0 0,0 1-1 0 0,1-1 1 0 0,-1 1-1 0 0,0 0 1 0 0,1-1-1 0 0,-1 1 1 0 0,0 0 0 0 0,0-1-1 0 0,0 1 1 0 0,0 0-1 0 0,0-1 1 0 0,0 1-1 0 0,0 0 1 0 0,0-1 0 0 0,0 1-1 0 0,0 0 1 0 0,0-1-1 0 0,0 1 1 0 0,0 0-1 0 0,0-1 1 0 0,0 1 0 0 0,-1 0-1 0 0,1-1 1 0 0,0 1-1 0 0,-1-1 1 0 0,1 1-1 0 0,-1 0-21 0 0,7-4 85 0 0,0 0 0 0 0,0 0-1 0 0,-1 0 1 0 0,1-1 0 0 0,-1 0-1 0 0,0 0 1 0 0,0 0-1 0 0,0 0 1 0 0,-1-1 0 0 0,1 0-1 0 0,-1 0 1 0 0,-1 0 0 0 0,1-1-1 0 0,-1 1 1 0 0,2-4-85 0 0,-41 27 593 0 0,-12 22-705 0 0,48-40 27 0 0,0 0-30 0 0,0 0-13 0 0,0 0-16 0 0,11 0-466 0 0,-5 0 251 0 0,14 0-618 0 0,-5-3-3179 0 0,-3-1-5816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104 786 1656 0 0,'0'0'2398'0'0,"0"0"-401"0"0,0 0-94 0 0,0 0 146 0 0,0 0 115 0 0,0 0-109 0 0,0 0-304 0 0,0 0-403 0 0,0 0-394 0 0,0 0-340 0 0,0 0-259 0 0,0 0-188 0 0,0 0-87 0 0,4-1 60 0 0,-3 1-120 0 0,0 0 1 0 0,0 0-1 0 0,0 0 0 0 0,0 0 1 0 0,0 0-1 0 0,0 0 0 0 0,0 0 1 0 0,0 0-1 0 0,0 1 0 0 0,0-1 1 0 0,0 0-1 0 0,0 0 0 0 0,0 1 1 0 0,0-1-1 0 0,0 1 0 0 0,0-1 1 0 0,0 1-1 0 0,-1-1 1 0 0,1 1-1 0 0,0 0 0 0 0,0-1 1 0 0,-1 1-1 0 0,1 0 0 0 0,0 0 1 0 0,-1-1-1 0 0,1 1 0 0 0,0 0 1 0 0,-1 0-1 0 0,0 0 0 0 0,1 0 1 0 0,-1 0-1 0 0,1 0 0 0 0,-1 0 1 0 0,0 0-1 0 0,0 0 0 0 0,1 0 1 0 0,-1 0-1 0 0,0 0 1 0 0,0 0-1 0 0,0 0 0 0 0,0 0 1 0 0,0 0-1 0 0,0 0 0 0 0,-1 0 1 0 0,1 0-1 0 0,0 0 0 0 0,0 0 1 0 0,-1 0-1 0 0,1-1 0 0 0,-1 2-20 0 0,4 29 258 0 0,-2 0-1 0 0,-1 0 1 0 0,-2 0-1 0 0,0 0 1 0 0,-3 0 0 0 0,0 0-1 0 0,-2-1 1 0 0,-1 0-1 0 0,-1 0 1 0 0,-4 5-258 0 0,4-17 244 0 0,1-1 1 0 0,-2 0-1 0 0,0-1 1 0 0,-1 0-1 0 0,-1 0 1 0 0,-13 13-245 0 0,26-60 2659 0 0,8 0-2622 0 0,1 1 0 0 0,1 0 0 0 0,1 1 0 0 0,2 0 0 0 0,0 1-1 0 0,2 0 1 0 0,2 2 0 0 0,0 0 0 0 0,2 1 0 0 0,22-23-37 0 0,-14 15 22 0 0,1 2 0 0 0,1 1 0 0 0,2 1 0 0 0,1 1 0 0 0,1 2 0 0 0,1 2 0 0 0,1 1 0 0 0,4 1-22 0 0,-25 13 12 0 0,1 1-1 0 0,0 1 1 0 0,0 1-1 0 0,1 0 1 0 0,0 1-1 0 0,0 0 1 0 0,0 2-1 0 0,1 0 1 0 0,-1 1-1 0 0,2 1-11 0 0,-16 1 2 0 0,0 0 0 0 0,0 1 1 0 0,0 0-1 0 0,-1 0 0 0 0,1 0 0 0 0,0 0 0 0 0,-1 0 0 0 0,1 0 1 0 0,0 1-1 0 0,-1-1 0 0 0,0 1 0 0 0,1-1 0 0 0,-1 1 0 0 0,0 0 1 0 0,0 0-1 0 0,0 0 0 0 0,0 1 0 0 0,0-1 0 0 0,0 0 0 0 0,-1 1 1 0 0,1-1-1 0 0,-1 1 0 0 0,0-1 0 0 0,1 1 0 0 0,-1 0 1 0 0,-1 0-1 0 0,1-1 0 0 0,0 1 0 0 0,-1 0 0 0 0,1 0 0 0 0,-1 0 1 0 0,0 0-1 0 0,0 0-2 0 0,-7 99 207 0 0,2-90-169 0 0,0 0 0 0 0,0 0 1 0 0,-1-1-1 0 0,-1 0 0 0 0,0 0 1 0 0,-1 0-1 0 0,0-1 0 0 0,0 0 1 0 0,-1-1-1 0 0,0 0 0 0 0,-1 0 1 0 0,0-1-1 0 0,0 0 1 0 0,-1-1-1 0 0,0 0 0 0 0,-5 2-38 0 0,7-4 10 0 0,0-1 1 0 0,-1 1-1 0 0,1-1 0 0 0,-1-1 0 0 0,0 0 0 0 0,0 0 0 0 0,0-1 1 0 0,0-1-1 0 0,0 1 0 0 0,-1-2 0 0 0,-7 1-10 0 0,4-1-80 0 0,11 1 37 0 0,1 0 0 0 0,0 0-1 0 0,-1 0 1 0 0,1 0 0 0 0,-1-1 0 0 0,1 1-1 0 0,-1-1 1 0 0,0 0 0 0 0,1 0 0 0 0,-1 1 0 0 0,1-2-1 0 0,-1 1 1 0 0,1 0 0 0 0,-1 0 0 0 0,1-1 0 0 0,-1 0-1 0 0,1 1 1 0 0,-1-1 0 0 0,1 0 0 0 0,-1 0 0 0 0,1 0-1 0 0,0-1 1 0 0,0 1 0 0 0,-1 0 0 0 0,1-1-1 0 0,0 0 1 0 0,0 1 0 0 0,1-1 0 0 0,-1 0 0 0 0,0 0-1 0 0,1 0 1 0 0,-1 0 0 0 0,1 0 0 0 0,-1 0 0 0 0,1-1-1 0 0,0 1 1 0 0,0 0 0 0 0,0-1 0 0 0,0 1 0 0 0,0-1-1 0 0,1 1 1 0 0,-1-1 0 0 0,1 1 0 0 0,0-1 0 0 0,0 1-1 0 0,0-1 1 0 0,0 0 43 0 0,23-35-3719 0 0,-2 19-2863 0 0,-7 10-5035 0 0</inkml:trace>
  <inkml:trace contextRef="#ctx0" brushRef="#br0" timeOffset="1228.922">1282 617 0 0 0,'0'0'1667'0'0,"0"0"496"0"0,0 0 416 0 0,0 0 189 0 0,0 0-72 0 0,0 0-369 0 0,0 0-541 0 0,0 0-479 0 0,0 0-319 0 0,0 0-134 0 0,0 0-50 0 0,0 0-44 0 0,0 0-33 0 0,-19 11-88 0 0,-120 70 864 0 0,119-71-1256 0 0,0 2 1 0 0,0 0-1 0 0,2 1 1 0 0,-1 1-1 0 0,2 1 1 0 0,0 0 0 0 0,0 1-1 0 0,1 2-247 0 0,13-14 3 0 0,-1 1 0 0 0,1 0 0 0 0,0 0 0 0 0,1 0 1 0 0,-1 0-1 0 0,1 0 0 0 0,0 1 0 0 0,0-1 0 0 0,0 1 0 0 0,1-1 0 0 0,0 1 0 0 0,0-1 0 0 0,1 1 0 0 0,-1 0 0 0 0,1 0 0 0 0,1 4-3 0 0,0-7 15 0 0,1-1-1 0 0,-1-1 0 0 0,1 1 0 0 0,0 0 0 0 0,0 0 0 0 0,0-1 1 0 0,0 1-1 0 0,0-1 0 0 0,0 1 0 0 0,0-1 0 0 0,0 0 0 0 0,1 0 1 0 0,-1 0-1 0 0,0 0 0 0 0,1 0 0 0 0,-1-1 0 0 0,1 1 0 0 0,-1-1 1 0 0,1 0-1 0 0,-1 1 0 0 0,1-1 0 0 0,-1 0 0 0 0,1 0 0 0 0,-1-1 1 0 0,1 1-1 0 0,-1 0 0 0 0,0-1 0 0 0,2 0-14 0 0,6 1 102 0 0,5-3-11 0 0,0 0-1 0 0,-1-1 1 0 0,0-1 0 0 0,1 0-1 0 0,-1-1 1 0 0,-1-1 0 0 0,1 0-1 0 0,-1 0 1 0 0,-1-1-1 0 0,1-1 1 0 0,8-8-91 0 0,1 1 85 0 0,152-127 242 0 0,-165 137-365 0 0,-14 13-81 0 0,-5 8 78 0 0,-1 3 38 0 0,6-11-1 0 0,1 0-1 0 0,-1 0 0 0 0,1 0 0 0 0,0 1 1 0 0,1-1-1 0 0,-1 1 0 0 0,2 0 1 0 0,-1 0-1 0 0,1 0 0 0 0,0 0 1 0 0,1 0-1 0 0,0 1 0 0 0,0-1 1 0 0,1 1-1 0 0,0-1 0 0 0,0 0 0 0 0,1 1 5 0 0,1-7 1 0 0,0 1 0 0 0,0-1-1 0 0,0 0 1 0 0,0 0 0 0 0,1 0-1 0 0,-1 0 1 0 0,1 0 0 0 0,-1 0-1 0 0,1-1 1 0 0,0 1 0 0 0,0-1-1 0 0,0 0 1 0 0,0 0 0 0 0,0 0-1 0 0,0 0 1 0 0,0-1 0 0 0,0 1-1 0 0,0-1 1 0 0,0 1 0 0 0,0-1-1 0 0,0 0 1 0 0,0 0 0 0 0,1-1-1 0 0,-1 1 1 0 0,2-1-1 0 0,1 1 9 0 0,13-3 15 0 0,0 0 0 0 0,0-1 0 0 0,-1-1 1 0 0,1-1-1 0 0,-1 0 0 0 0,0-2 0 0 0,-1 0 0 0 0,0-1 1 0 0,0 0-1 0 0,-1-2-24 0 0,21-9 34 0 0,-16 11-6 0 0,0-1 0 0 0,-1-1 1 0 0,-1-1-1 0 0,0 0 0 0 0,0-2 1 0 0,-1 0-1 0 0,-1-1 0 0 0,0-1 1 0 0,-1 0-1 0 0,-1-2 0 0 0,-1 1 0 0 0,0-2 1 0 0,-1 0-1 0 0,9-18-28 0 0,-21 36 8 0 0,0-1 0 0 0,0 1 0 0 0,-1-1 0 0 0,1 1 1 0 0,0-1-1 0 0,0 1 0 0 0,-1-1 0 0 0,1 1 0 0 0,-1-1 0 0 0,1 1 0 0 0,-1-1 0 0 0,0 0 1 0 0,0 1-1 0 0,0-1 0 0 0,0 0 0 0 0,0 0 0 0 0,0 1 0 0 0,0-1 0 0 0,0 0 0 0 0,-1 1 1 0 0,1-1-1 0 0,-1 1 0 0 0,1-1 0 0 0,-1 0 0 0 0,1 1 0 0 0,-1-1 0 0 0,0 1 0 0 0,0 0 1 0 0,0-1-1 0 0,0 1 0 0 0,0 0 0 0 0,0-1 0 0 0,0 1-8 0 0,-5 1-21 0 0,1 1 1 0 0,-1-1-1 0 0,1 1 0 0 0,0 0 0 0 0,-1 1 1 0 0,1-1-1 0 0,0 1 0 0 0,0 0 1 0 0,0 1-1 0 0,0-1 0 0 0,1 1 1 0 0,-1 0-1 0 0,0 0 0 0 0,1 0 0 0 0,0 1 1 0 0,0-1-1 0 0,-3 4 21 0 0,5-5-10 0 0,-3 1-10 0 0,0 0 1 0 0,0 1-1 0 0,1 0 0 0 0,-1 0 1 0 0,1 1-1 0 0,0-1 1 0 0,0 1-1 0 0,0 0 0 0 0,1 0 1 0 0,-1 0-1 0 0,1 0 0 0 0,0 1 1 0 0,1-1-1 0 0,-1 1 1 0 0,1 0-1 0 0,1-1 0 0 0,-1 1 1 0 0,1 0-1 0 0,-1 2 20 0 0,54 13-76 0 0,102-16 63 0 0,-151-4 12 0 0,-1 1 0 0 0,1-1 1 0 0,-1 1-1 0 0,1-1 0 0 0,-1 1 0 0 0,0 0 1 0 0,0 0-1 0 0,0 0 0 0 0,0 0 1 0 0,0 0-1 0 0,-1 0 0 0 0,1 1 0 0 0,0-1 1 0 0,-1 0-1 0 0,0 1 0 0 0,0-1 0 0 0,1 1 1 0 0,-2 0-1 0 0,1-1 0 0 0,0 1 1 0 0,0 0-1 0 0,-1 0 0 0 0,1-1 0 0 0,-1 1 1 0 0,0 0-1 0 0,0 0 0 0 0,0 0 0 0 0,-1 2 1 0 0,-16 81-65 0 0,7-9-140 0 0,12-75 202 0 0,0 0 0 0 0,0 0 0 0 0,0 0-1 0 0,0 0 1 0 0,1 0 0 0 0,-1-1 0 0 0,0 1 0 0 0,1-1-1 0 0,-1 1 1 0 0,1-1 0 0 0,-1 0 0 0 0,1 0 0 0 0,0 0 0 0 0,0 0-1 0 0,-1 0 1 0 0,1-1 0 0 0,0 0 0 0 0,0 1 0 0 0,0-1-1 0 0,0 0 1 0 0,-1 0 0 0 0,1 0 0 0 0,0-1 0 0 0,0 1 0 0 0,0-1-1 0 0,0 1 1 0 0,-1-1 0 0 0,1 0 0 0 0,0 0 0 0 0,-1 0-1 0 0,1-1 4 0 0,30-16 119 0 0,0-2 0 0 0,-1-1 0 0 0,-2-1 0 0 0,0-2 0 0 0,-1-1 0 0 0,-2-1 0 0 0,0-2 0 0 0,-2-1 0 0 0,12-18-119 0 0,-10 9 63 0 0,-1 0-1 0 0,-3-1 0 0 0,-1-1 0 0 0,-2-1 0 0 0,-1-2 1 0 0,-3 1-1 0 0,-1-2 0 0 0,-3 0 0 0 0,6-36-62 0 0,-4-132 82 0 0,-13 211-79 0 0,-1 0-1 0 0,0 0 1 0 0,0 1 0 0 0,1-1-1 0 0,-1 0 1 0 0,0 0 0 0 0,0 0 0 0 0,0 1-1 0 0,0-1 1 0 0,0 0 0 0 0,0 0-1 0 0,0 0 1 0 0,0 0 0 0 0,0 0 0 0 0,0 1-1 0 0,0-1 1 0 0,0 0 0 0 0,-1 0 0 0 0,1 0-1 0 0,0 1 1 0 0,-1-1 0 0 0,1 0-1 0 0,0 0 1 0 0,-1 1 0 0 0,1-1 0 0 0,-1 0-1 0 0,1 1 1 0 0,-1-1 0 0 0,0 1 0 0 0,1-1-1 0 0,-1 0 1 0 0,1 1 0 0 0,-1-1-1 0 0,0 1 1 0 0,0 0 0 0 0,1-1 0 0 0,-1 1-1 0 0,0 0 1 0 0,0-1 0 0 0,1 1 0 0 0,-1 0-1 0 0,0 0 1 0 0,0 0 0 0 0,0-1-1 0 0,0 1 1 0 0,1 0 0 0 0,-1 0 0 0 0,0 0-1 0 0,0 0 1 0 0,0 1 0 0 0,0-1-1 0 0,1 0 1 0 0,-1 0 0 0 0,0 0 0 0 0,0 1-1 0 0,0-1 1 0 0,1 0 0 0 0,-1 1 0 0 0,0-1-1 0 0,0 1 1 0 0,1-1 0 0 0,-1 1-1 0 0,0-1 1 0 0,1 1 0 0 0,-1-1 0 0 0,1 1-1 0 0,-1 0 1 0 0,1-1 0 0 0,-1 1 0 0 0,0 0-3 0 0,-12 18-5 0 0,1 0 0 0 0,1 0 0 0 0,0 1 1 0 0,2 0-1 0 0,0 1 0 0 0,1 0 0 0 0,1 1 1 0 0,1-1-1 0 0,-2 21 5 0 0,3-8 45 0 0,2 0 1 0 0,2 1 0 0 0,0 0-1 0 0,3-1 1 0 0,4 23-46 0 0,8 143 210 0 0,-10 111-210 0 0,-4-264 1 0 0,2-26-149 0 0,2-35-166 0 0,13-78-1126 0 0,-5-39-2830 0 0,-12 86 210 0 0,-2 2-3410 0 0,0 24-3584 0 0</inkml:trace>
  <inkml:trace contextRef="#ctx0" brushRef="#br0" timeOffset="1469.767">2217 550 4257 0 0,'0'0'3375'0'0,"0"0"-497"0"0,0 0-488 0 0,0 0-445 0 0,0 0-357 0 0,0 0-324 0 0,0 0-210 0 0,0 0-98 0 0,0 0-55 0 0,0 0-22 0 0,0 0 20 0 0,0 0 55 0 0,3-1-5 0 0,15-4-472 0 0,-1 1 0 0 0,1 0 0 0 0,0 1 0 0 0,0 1-1 0 0,0 1 1 0 0,1 0 0 0 0,-1 2 0 0 0,5 0-477 0 0,16 0 190 0 0,-34-1-236 0 0,1 0 0 0 0,-1 0 0 0 0,1 1-1 0 0,-1 0 1 0 0,1 0 0 0 0,-1 0 0 0 0,0 1 0 0 0,1-1 0 0 0,-1 1 0 0 0,0 1 0 0 0,0-1-1 0 0,0 1 1 0 0,0 0 0 0 0,-1 0 0 0 0,1 0 0 0 0,3 4 46 0 0,17 30-10099 0 0,-20-26-2605 0 0</inkml:trace>
  <inkml:trace contextRef="#ctx0" brushRef="#br0" timeOffset="1633.96">2744 823 19988 0 0,'0'0'810'0'0,"0"0"-322"0"0,0 0 45 0 0,0 0 159 0 0,0 0 62 0 0,0 0-67 0 0,0 0-168 0 0,0 0-209 0 0,0 0-148 0 0,0 0-93 0 0,4 32-60 0 0,12 96-43 0 0,-5-93-685 0 0,-3-51-6283 0 0,-8 11 3027 0 0,1 0-7476 0 0</inkml:trace>
  <inkml:trace contextRef="#ctx0" brushRef="#br0" timeOffset="1799.793">2781 484 16083 0 0,'0'0'2049'0'0,"0"0"-753"0"0,0 0-344 0 0,0 0-215 0 0,0 0-225 0 0,0 0-352 0 0,0 0-272 0 0,0 0-96 0 0,0 0-64 0 0,0 0-25 0 0,0 0-151 0 0,0 0-512 0 0,0 0-1688 0 0,0 0-7979 0 0</inkml:trace>
  <inkml:trace contextRef="#ctx0" brushRef="#br0" timeOffset="2039.451">3090 609 10946 0 0,'0'0'3458'0'0,"0"0"-1168"0"0,0 0-637 0 0,0 0-220 0 0,0 0-179 0 0,0 0-169 0 0,0 0-175 0 0,0 0-189 0 0,0 0-164 0 0,0 0-79 0 0,0 0-31 0 0,0 0-35 0 0,0 6-57 0 0,-1-2-321 0 0,0 1 0 0 0,0-1 0 0 0,0 0 0 0 0,0 0 0 0 0,0 0 0 0 0,-1-1 1 0 0,0 1-1 0 0,0 0 0 0 0,0-1 0 0 0,0 1 0 0 0,0-1 0 0 0,-1 1 0 0 0,1-1 0 0 0,-1 0 0 0 0,0 0 0 0 0,-3 2-34 0 0,-5 3 4 0 0,1 1 0 0 0,1 0-1 0 0,-1 0 1 0 0,2 1-1 0 0,-1 0 1 0 0,1 0-1 0 0,1 1 1 0 0,0 0 0 0 0,0 0-1 0 0,1 1 1 0 0,0 0-1 0 0,1 0 1 0 0,1 1-1 0 0,0-1 1 0 0,1 1 0 0 0,0 0-1 0 0,1 0 1 0 0,0 0-1 0 0,0 7-3 0 0,3-17-3 0 0,0 0-1 0 0,0 1 0 0 0,1-1 0 0 0,-1 0 1 0 0,1 0-1 0 0,-1 0 0 0 0,1 0 0 0 0,0 0 0 0 0,0-1 1 0 0,0 1-1 0 0,1 0 0 0 0,-1-1 0 0 0,1 0 1 0 0,-1 1-1 0 0,1-1 0 0 0,0 0 0 0 0,-1-1 1 0 0,1 1-1 0 0,0 0 0 0 0,1-1 0 0 0,-1 1 0 0 0,0-1 1 0 0,0 0-1 0 0,0 0 0 0 0,1 0 0 0 0,-1-1 1 0 0,3 1 3 0 0,93 1 45 0 0,-80-5-124 0 0,0-2-1 0 0,-1 0 1 0 0,0-1-1 0 0,0-1 1 0 0,0-1-1 0 0,-1-1 1 0 0,0 0-1 0 0,0-1 1 0 0,-1 0-1 0 0,-1-2 1 0 0,0 0-1 0 0,0 0 1 0 0,-1-2-1 0 0,-1 0 1 0 0,0 0-1 0 0,4-8 80 0 0,32-72-4283 0 0,-29 28-6102 0 0,-15 50-231 0 0</inkml:trace>
  <inkml:trace contextRef="#ctx0" brushRef="#br0" timeOffset="2300.199">3532 42 11570 0 0,'0'0'2514'0'0,"0"0"-723"0"0,0 0-400 0 0,0 0-106 0 0,0 0-85 0 0,0 0-128 0 0,0 0-146 0 0,0 0-73 0 0,0 0-59 0 0,0 0-45 0 0,0 0-27 0 0,0 0-148 0 0,5 16-87 0 0,14 52-37 0 0,-16-55-271 0 0,-1 1 0 0 0,-1-1 0 0 0,0 1 0 0 0,0-1 0 0 0,-2 1 0 0 0,1-1 1 0 0,-2 0-1 0 0,0 1 0 0 0,-1 3-179 0 0,-4 33 320 0 0,-52 396 109 0 0,58-396-1046 0 0,27-52-5107 0 0,-17-2 522 0 0,-3 1-6449 0 0</inkml:trace>
  <inkml:trace contextRef="#ctx0" brushRef="#br0" timeOffset="2637.372">3664 716 4769 0 0,'0'0'1923'0'0,"0"0"-455"0"0,0 0-147 0 0,0 0 138 0 0,0 0 180 0 0,0 0 93 0 0,0 0-13 0 0,0 0-77 0 0,0 0-110 0 0,0 0-96 0 0,0 0-86 0 0,0 0-131 0 0,0 0-160 0 0,28 13-154 0 0,85 37-143 0 0,-110-49-718 0 0,0 0 0 0 0,-1 0 1 0 0,1 0-1 0 0,0 0 0 0 0,0 0 1 0 0,0 0-1 0 0,0-1 0 0 0,0 1 1 0 0,0-1-1 0 0,-1 0 0 0 0,1 0 1 0 0,0 0-1 0 0,0 0 0 0 0,0-1 0 0 0,0 1 1 0 0,0-1-1 0 0,0 1 0 0 0,0-1 1 0 0,0 0-1 0 0,-1 0 0 0 0,1-1 1 0 0,2 0-45 0 0,3-2 184 0 0,-3 1-89 0 0,15-4 152 0 0,-1-2-1 0 0,0 0 1 0 0,0-2 0 0 0,-1 0 0 0 0,-1-1 0 0 0,0 0 0 0 0,13-13-247 0 0,-27 23 13 0 0,0 0 0 0 0,0 0-1 0 0,-1-1 1 0 0,1 1 0 0 0,-1-1 0 0 0,1 1 0 0 0,-1-1 0 0 0,0 0-1 0 0,0 0 1 0 0,0 0 0 0 0,0 0 0 0 0,-1 0 0 0 0,1-1 0 0 0,-1 1-1 0 0,0 0 1 0 0,0-1 0 0 0,0 1 0 0 0,0-1 0 0 0,0 1 0 0 0,-1-1-1 0 0,0 1 1 0 0,0-1 0 0 0,0 1 0 0 0,0-1 0 0 0,0 0 0 0 0,-1 1-1 0 0,1-1 1 0 0,-1 1 0 0 0,0 0 0 0 0,0-1 0 0 0,-1 1 0 0 0,1 0-1 0 0,-1-1 1 0 0,1 1 0 0 0,-1 0 0 0 0,0 0 0 0 0,0 0 0 0 0,0 0-1 0 0,-1 1 1 0 0,1-1 0 0 0,-1 1 0 0 0,1-1 0 0 0,-1 1 0 0 0,0 0-1 0 0,0 0 1 0 0,0 0 0 0 0,0 0 0 0 0,0 1 0 0 0,-1-1 0 0 0,1 1-1 0 0,0 0 1 0 0,-1 0 0 0 0,1 0-13 0 0,-12 1-33 0 0,1 2 0 0 0,0 0-1 0 0,0 0 1 0 0,0 1 0 0 0,0 1 0 0 0,1 0-1 0 0,-1 1 1 0 0,1 1 0 0 0,0 0 0 0 0,0 1 0 0 0,1 0-1 0 0,0 1 1 0 0,0 0 0 0 0,1 0 0 0 0,0 2-1 0 0,1-1 1 0 0,0 2 0 0 0,0-1 0 0 0,1 1 0 0 0,0 0-1 0 0,1 1 1 0 0,-1 2 33 0 0,3-8-5 0 0,1 0-1 0 0,0 0 1 0 0,0 0-1 0 0,0 0 1 0 0,1 0 0 0 0,0 1-1 0 0,0 0 1 0 0,1 0-1 0 0,0 0 1 0 0,0 1 0 0 0,1-1-1 0 0,-1 0 1 0 0,2 1-1 0 0,-1 0 1 0 0,1 0-1 0 0,0-1 1 0 0,1 1 0 0 0,-1 0-1 0 0,2 0 1 0 0,-1 0-1 0 0,1-1 1 0 0,0 1 0 0 0,1 0-1 0 0,0-1 1 0 0,0 1-1 0 0,0-1 1 0 0,1 1-1 0 0,0-1 1 0 0,1 0 0 0 0,0 0-1 0 0,2 2 6 0 0,6 1-6 0 0,1 0 0 0 0,0 0 0 0 0,0-1 0 0 0,1-1 0 0 0,1 0 0 0 0,-1-1 0 0 0,1-1-1 0 0,0 0 1 0 0,1-1 0 0 0,-1-1 0 0 0,1 0 0 0 0,0-1 0 0 0,0-1 0 0 0,15 1 6 0 0,76 2-8498 0 0,-92-5-4047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3089 0 0,'0'0'2651'0'0,"0"0"-932"0"0,0 0-129 0 0,0 0 182 0 0,0 0 102 0 0,0 0 63 0 0,0 0-125 0 0,0 0-225 0 0,0 0-239 0 0,0 0-283 0 0,0 0-272 0 0,0 0-196 0 0,0 0-118 0 0,-9 0-66 0 0,-30 2-15 0 0,21 25 271 0 0,7 98 671 0 0,13-83-1033 0 0,31 266 1075 0 0,-20-32-815 0 0,-9-181-431 0 0,9-95 484 0 0,16-33-523 0 0,1 2 1 0 0,2 0-1 0 0,1 3 1 0 0,1 0 0 0 0,2 3-1 0 0,13-8-97 0 0,44-12 14 0 0,-88 43-20 0 0,14 45-82 0 0,42 160 491 0 0,-57-189-359 0 0,-4-13-75 0 0,0-1 11 0 0,0 0 8 0 0,0 0 20 0 0,0 0 14 0 0,-4 26-283 0 0,36-45-1571 0 0,30-34-1155 0 0,-24 14-4531 0 0,-26 25-1914 0 0</inkml:trace>
  <inkml:trace contextRef="#ctx0" brushRef="#br0" timeOffset="244.054">860 649 9178 0 0,'0'0'1250'0'0,"0"0"-562"0"0,0 0-16 0 0,0 0 449 0 0,0 0 446 0 0,0 0 175 0 0,0 0-63 0 0,0 0-256 0 0,0 0-255 0 0,0 0-181 0 0,0 0-143 0 0,0 0-101 0 0,2 23-129 0 0,8 74-145 0 0,-18 4 497 0 0,-9-39-1574 0 0,10-56-3071 0 0,1-4-4076 0 0,4-2-3882 0 0</inkml:trace>
  <inkml:trace contextRef="#ctx0" brushRef="#br0" timeOffset="428.654">937 145 17220 0 0,'0'0'1368'0'0,"0"0"-424"0"0,0 0-248 0 0,0 0-160 0 0,0 0-207 0 0,0 0-137 0 0,0 0-216 0 0,0 0-88 0 0,0 0-25 0 0,0 0-71 0 0,0 0-64 0 0,0 0-136 0 0,0 0-272 0 0,-24 81-648 0 0,35-74-1889 0 0,-5 0-3416 0 0,-3-3-1633 0 0</inkml:trace>
  <inkml:trace contextRef="#ctx0" brushRef="#br0" timeOffset="740.948">1421 78 13723 0 0,'0'0'1794'0'0,"0"0"-543"0"0,0 0-122 0 0,0 0 125 0 0,0 0 66 0 0,0 0-40 0 0,0 0-170 0 0,0 0-250 0 0,0 0-185 0 0,0 0-146 0 0,-15 33-103 0 0,-48 103-93 0 0,40-50 39 0 0,23-71-306 0 0,17 219 370 0 0,-5-157-325 0 0,-4-1 1 0 0,-3 2-1 0 0,-3 19-111 0 0,-13-35-249 0 0,11-61 98 0 0,0-1-61 0 0,0 0-82 0 0,0 0-117 0 0,-7-30-6020 0 0,6 24 5189 0 0,-4-13-6127 0 0,3 11-3164 0 0</inkml:trace>
  <inkml:trace contextRef="#ctx0" brushRef="#br0" timeOffset="978.56">1139 634 7898 0 0,'0'0'3120'0'0,"0"0"-1138"0"0,0 0-604 0 0,0 0-107 0 0,0 0 38 0 0,0 0-24 0 0,0 0-108 0 0,0 0-191 0 0,0 0-243 0 0,0 0-165 0 0,0 0-116 0 0,0 0-62 0 0,27-2-48 0 0,85-5-53 0 0,53 6 360 0 0,-99 3-1914 0 0,4-5-3548 0 0,-53-1-1785 0 0,-2 1-4665 0 0</inkml:trace>
  <inkml:trace contextRef="#ctx0" brushRef="#br0" timeOffset="1273.876">1955 575 12651 0 0,'0'0'1739'0'0,"0"0"-363"0"0,0 0-44 0 0,0 0 14 0 0,0 0-118 0 0,0 0-180 0 0,0 0-238 0 0,0 0-209 0 0,0 0-153 0 0,0 0-105 0 0,0 0-68 0 0,0 0-51 0 0,0 0-47 0 0,-27 21-39 0 0,-83 61-33 0 0,73-49 40 0 0,37-31-133 0 0,0-1 0 0 0,0 1 0 0 0,0-1-1 0 0,1 1 1 0 0,-1 0 0 0 0,0-1 0 0 0,1 1-1 0 0,-1-1 1 0 0,1 1 0 0 0,0-1 0 0 0,0 1-1 0 0,-1-1 1 0 0,1 1 0 0 0,0-1 0 0 0,0 0-1 0 0,0 0 1 0 0,1 1 0 0 0,-1-1 0 0 0,0 0-1 0 0,0 0 1 0 0,1 0 0 0 0,-1 0 0 0 0,0 0-1 0 0,1-1 1 0 0,-1 1 0 0 0,1 0 0 0 0,-1-1-1 0 0,1 1 1 0 0,-1-1 0 0 0,1 1 0 0 0,0-1-1 0 0,-1 0 1 0 0,1 1 0 0 0,-1-1 0 0 0,1 0-1 0 0,0 0 1 0 0,-1 0 0 0 0,1-1 0 0 0,0 1-1 0 0,-1 0 1 0 0,1-1-12 0 0,4 2 56 0 0,22 4 99 0 0,-24-5-128 0 0,1 0 0 0 0,-1-1 0 0 0,1 1 0 0 0,-1 1 0 0 0,0-1 0 0 0,1 1 0 0 0,-1 0 0 0 0,0 0-1 0 0,0 0 1 0 0,0 0 0 0 0,1 1 0 0 0,-1-1 0 0 0,0 1 0 0 0,-1 0 0 0 0,1 0 0 0 0,0 1-1 0 0,-1-1 1 0 0,1 1 0 0 0,-1 0 0 0 0,0 0 0 0 0,0 0 0 0 0,0 0 0 0 0,0 1 0 0 0,0-1 0 0 0,-1 1-1 0 0,0-1 1 0 0,1 1 0 0 0,-1 0 0 0 0,-1 0 0 0 0,1 0 0 0 0,-1 0 0 0 0,1 0 0 0 0,-1 1-1 0 0,0 2-26 0 0,-1 1 92 0 0,-1 1-1 0 0,0-1 1 0 0,0 0-1 0 0,-1 1 1 0 0,0-1-1 0 0,-1 0 1 0 0,0 0-1 0 0,0 0 0 0 0,0 0 1 0 0,-1-1-1 0 0,0 0 1 0 0,-1 1-1 0 0,0-1 1 0 0,0-1-1 0 0,0 1 1 0 0,-1-1-1 0 0,0 0 1 0 0,0 0-1 0 0,-1-1 0 0 0,1 1 1 0 0,-2-1-92 0 0,5-3-125 0 0,-71 37 200 0 0,39-40-4633 0 0,31-2-2198 0 0,0-1-5601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2417 0 0,'0'0'4219'0'0,"0"0"-1057"0"0,0 0-608 0 0,0 0-350 0 0,0 0-250 0 0,0 0-232 0 0,0 0-266 0 0,0 0-293 0 0,0 0-253 0 0,0 0-202 0 0,0 0-103 0 0,0 0-29 0 0,0 0-22 0 0,9-7-42 0 0,47-45 836 0 0,-49 48-1266 0 0,0 0 0 0 0,0 1 0 0 0,0 0 0 0 0,0 0 0 0 0,0 0 0 0 0,1 1 0 0 0,-1 0 0 0 0,1 1 0 0 0,-1 0 0 0 0,1 0 0 0 0,0 0 0 0 0,0 1 0 0 0,-1 0 0 0 0,1 1 0 0 0,0 0 0 0 0,-1 0 0 0 0,1 0 0 0 0,-1 1 0 0 0,1 0 0 0 0,-1 1 0 0 0,0-1 0 0 0,0 2 0 0 0,2 0-82 0 0,3 1 15 0 0,0 1 0 0 0,-1 1 0 0 0,0 0 0 0 0,0 0 1 0 0,0 1-1 0 0,-1 1 0 0 0,0-1 0 0 0,-1 2 0 0 0,0-1 0 0 0,-1 1 0 0 0,1 1 0 0 0,-2-1 0 0 0,0 1 1 0 0,0 1-1 0 0,-1-1 0 0 0,0 1 0 0 0,-1 0 0 0 0,0 1 0 0 0,-1-1 0 0 0,-1 1 0 0 0,0 0 0 0 0,0 0 1 0 0,-2 0-1 0 0,1 0 0 0 0,-2 0 0 0 0,0 0 0 0 0,0 5-15 0 0,1 0 16 0 0,0 0-1 0 0,0 0 1 0 0,-2 0-1 0 0,0 0 1 0 0,-2 0-1 0 0,1 0 1 0 0,-2 0-1 0 0,-1-1 1 0 0,0 1-1 0 0,-1-1 1 0 0,-1 0-1 0 0,0-1 1 0 0,-1 0-1 0 0,-1 0 1 0 0,-1-1-1 0 0,-2 3-15 0 0,-5 3 17 0 0,-1-1 0 0 0,-1 0 0 0 0,0-2 0 0 0,-2 0 0 0 0,0-1 0 0 0,-1-1 0 0 0,-1-1 0 0 0,-11 5-17 0 0,29-17 3 0 0,-1 0-1 0 0,1-1 1 0 0,-1 0-1 0 0,1 0 1 0 0,-1 0 0 0 0,0 0-1 0 0,0-1 1 0 0,0 0-1 0 0,0-1 1 0 0,0 1-1 0 0,0-1 1 0 0,0 0-1 0 0,-4-1-2 0 0,7-1 8 0 0,1 0-1 0 0,-1 0 0 0 0,1 0 1 0 0,0 0-1 0 0,0-1 0 0 0,0 1 1 0 0,0-1-1 0 0,0 1 1 0 0,0-1-1 0 0,1 0 0 0 0,-1 0 1 0 0,1 1-1 0 0,0-1 0 0 0,0 0 1 0 0,0 0-1 0 0,0-1 0 0 0,0 1 1 0 0,1 0-1 0 0,-1 0 0 0 0,1-3-7 0 0,-1-5-1 0 0,1-1-1 0 0,0 1 1 0 0,1-1-1 0 0,0 1 0 0 0,1-1 1 0 0,0 1-1 0 0,1 0 1 0 0,0 0-1 0 0,1 0 1 0 0,0 0-1 0 0,1 0 0 0 0,0 1 1 0 0,1 0-1 0 0,6-9 2 0 0,107-128-187 0 0,-111 137 155 0 0,81-96-2050 0 0,-81 82-913 0 0,-8 16-457 0 0,1 0-3435 0 0,-1 3-5098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1880 0 0,'0'0'2953'0'0,"0"0"-367"0"0,0 0-267 0 0,0 0-77 0 0,0 0-175 0 0,0 0-276 0 0,0 0-252 0 0,0 0-276 0 0,0 0-215 0 0,0 0-145 0 0,0 0-155 0 0,0 0-108 0 0,-4-6-58 0 0,-14-21-29 0 0,5 20 3688 0 0,-7 25-3641 0 0,17-18 1247 0 0,-32 11-1829 0 0,34-11-10 0 0,1 0-20 0 0,0 0-23 0 0,0 0 18 0 0,0 0-11 0 0,0 0-26 0 0,0 0-3 0 0,23-8-1530 0 0,-2 5 1024 0 0,-1 0-2744 0 0,-7-1-6397 0 0,-9 4-2568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08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457 479,'-27'86,"-77"376,83-353,14-71,1-1,2 1,1 0,3 1,2 22,-2-59,0 0,0 0,0 0,0 0,1 0,-1 0,1 0,-1 0,1 0,0 0,0 0,0 0,0-1,0 1,0 0,0-1,1 1,-1 0,1-1,-1 0,1 1,-1-1,1 0,0 0,0 0,0 0,-1 0,1 0,0-1,0 1,0-1,0 1,0-1,0 0,0 1,0-1,0 0,0-1,0 1,2 0,86-30,-66 20,-3 1,1 2,0 0,0 1,1 1,-1 1,17 0,185-25,-194 24,-24-1</inkml:trace>
  <inkml:trace contextRef="#ctx0" brushRef="#br0" timeOffset="417.193">1388 395,'-8'13,"0"-1,1 2,1-1,0 1,0 0,2 0,-1 1,2 0,0-1,1 1,0 0,1 0,1 0,1 1,1 8,0 386,-25-278,28-148,1-2</inkml:trace>
  <inkml:trace contextRef="#ctx0" brushRef="#br0" timeOffset="934.158">1699 311,'38'-20,"1"2,0 1,1 3,1 1,40-7,5 11,-84 9,1 0,-1 0,0 1,1-1,-1 0,0 1,1 0,-1-1,0 1,0 0,0 0,0 0,1 1,-1-1,-1 0,1 1,0-1,0 1,-1 0,1-1,0 1,-1 0,0 0,1 0,-1 0,0 0,0 0,0 1,-1-1,1 0,0 0,-1 1,1-1,-1 1,-2 11,0 0,-1 0,0-1,-1 1,-1-1,0 0,-1 0,0-1,-1 0,0 0,-1 0,0-1,-1 0,-3 2,5-3,-127 161,132-168,1-1,1 0,-1 1,0-1,0 0,1 1,0-1,-1 1,1-1,0 1,0-1,0 1,1-1,-1 1,0-1,1 0,0 1,-1-1,1 1,0-1,0 0,1 0,-1 0,0 0,1 0,-1 0,1 0,0 0,-1 0,1-1,0 1,0-1,0 1,0-1,1 1,85 30,70 9,-153-39,0 0,-1 0,1 1,-1-1,0 1,0 0,0 0,0 1,-1-1,1 1,-1-1,0 1,0 0,0 1,0-1,-1 0,0 1,0-1,0 1,0 0,-1 0,0 0,0 0,0-1,0 1,-1 0,0 1,0-1,0 0,-2 4,-2 6,-1-1,-1 0,0-1,-1 0,0 0,-1 0,-1-1,0 0,-1-1,0 0,0 0,-1-1,-1 0,0-1,0 0,-2 0,-24 22,26-20,0 0,-1-1,0 0,0-1,-1-1,0 0,-1-1,0 0,0-1,0-1,-1 0,1-1,-2-1,-4-14,20 0</inkml:trace>
  <inkml:trace contextRef="#ctx0" brushRef="#br0" timeOffset="2557.051">2602 0,'23'58,"38"207,-31 223,-32-113,19-276,-17-98,0 1,0 0,0-1,0 1,0-1,0 1,0 0,-1-1,1 1,0-1,-1 1,0-1,1 1,-1-1,0 1,0-1,0 0,0 1,0-1,0 0,0 0,0 1,0-1,-1 0,1 0,0-1,-1 1,1 0,-1 0,1-1,-1 1,1-1,-1 1,1-1,-1 0,0 1,1-1,-2 0,-71 2,60-2,-253 27,128-6,-327 29,-409 53,280-5,535-84,47-9,-1-1,0-1,0 0,0-1,0 0,0-1,0-1,0 0,-5-2,16 1,0 0,-1 0,1 0,0 0,0-1,0 0,0 1,1-1,-1 0,0-1,1 1,-1 0,1-1,0 1,0-1,0 0,0 0,0 0,0 0,1 0,0 0,0 0,-1 0,2-1,-1 1,0 0,1-1,-1 1,1 0,0-1,0 0,14-108,-5 60,-1-1,-3-1,-3 1,-2-1,-2-2,5-142,21-292,3 252,-27 232,0 4,-1 0,1 0,0 0,0 0,0 0,0 0,0 0,0 0,0 0,1 0,-1 0,1 0,0 0,-1 0,1 0,0 0,0 0,0 0,1 1,-1-1,0 0,1 1,-1-1,1 1,-1-1,1 1,-1 0,1 0,0 0,0 0,0 0,0 0,0 0,0 1,0-1,160 13,-45-10,0-5,69-12,266-8,62-11,-253 21,77 14,-120 1,-194-2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57 3713 0 0,'0'0'1756'0'0,"0"0"-234"0"0,0 0-146 0 0,0 0 46 0 0,0 0 97 0 0,0 0 50 0 0,0 0-42 0 0,0 0-166 0 0,0 0-222 0 0,0 0-217 0 0,0 0-192 0 0,0-7-143 0 0,0-13 422 0 0,-1 13 706 0 0,0 21-582 0 0,-30 543 823 0 0,-19-219-1709 0 0,30-198-250 0 0,45-154 162 0 0,153-141 218 0 0,-178 156-379 0 0,0-1 0 0 0,0 1 0 0 0,0 0 0 0 0,0-1-1 0 0,0 1 1 0 0,0-1 0 0 0,0 1 0 0 0,0-1 0 0 0,0 1 0 0 0,0-1 0 0 0,0 1 0 0 0,0 0-1 0 0,0-1 1 0 0,0 1 0 0 0,0-1 0 0 0,1 1 0 0 0,-1-1 0 0 0,0 1 0 0 0,0-1-1 0 0,1 1 1 0 0,-1-1 0 0 0,0 1 0 0 0,1-1 0 0 0,-1 0 0 0 0,0 1 0 0 0,1-1-1 0 0,-1 1 1 0 0,1-1 0 0 0,-1 0 0 0 0,1 1 0 0 0,-1-1 0 0 0,1 0 0 0 0,-1 0 0 0 0,1 1-1 0 0,-1-1 1 0 0,1 0 0 0 0,-1 0 0 0 0,1 0 0 0 0,-1 0 0 0 0,1 0 0 0 0,-1 0-1 0 0,1 0 1 0 0,0 0 0 0 0,-1 0 0 0 0,1 0 0 0 0,-1 0 0 0 0,1 0 0 0 0,-1 0-1 0 0,1 0 1 0 0,-1 0 0 0 0,1 0 0 0 0,0-1 0 0 0,-1 1 0 0 0,1 0 0 0 0,-1 0 0 0 0,0-1-1 0 0,1 1 1 0 0,-1 0 0 0 0,1-1 0 0 0,-1 1 0 0 0,1 0 0 0 0,-1-1 0 0 0,0 1-1 0 0,1-1 1 0 0,-1 1 0 0 0,0-1 0 0 0,1 1 2 0 0,0 4 0 0 0,1 10 12 0 0,-1 1-10 0 0,1 1 0 0 0,1-1 0 0 0,0 0-1 0 0,1 0 1 0 0,0 0 0 0 0,1 0 0 0 0,1-1 0 0 0,1 0 0 0 0,0 0 0 0 0,0-1 0 0 0,1 0 0 0 0,1 0 0 0 0,0 0 0 0 0,1-1-1 0 0,9 8-1 0 0,-13-17 23 0 0,-1-1 0 0 0,0 1 0 0 0,1-1-1 0 0,0 0 1 0 0,-1-1 0 0 0,1 1-1 0 0,0-1 1 0 0,0 0 0 0 0,0-1 0 0 0,0 0-1 0 0,0 0 1 0 0,0 0 0 0 0,0 0 0 0 0,0-1-1 0 0,-1 0 1 0 0,1 0 0 0 0,0-1-1 0 0,0 1 1 0 0,-1-1 0 0 0,1-1 0 0 0,-1 1-1 0 0,0-1 1 0 0,1 0 0 0 0,-1 0-1 0 0,0 0 1 0 0,-1-1 0 0 0,1 0 0 0 0,-1 0-1 0 0,1 0 1 0 0,0-2-23 0 0,11-9 99 0 0,-1 0 0 0 0,-1-1 0 0 0,-1-1 0 0 0,0 0 0 0 0,-1 0 0 0 0,0-2 1 0 0,-2 1-1 0 0,0-1 0 0 0,-2-1 0 0 0,0 0 0 0 0,-1 0 0 0 0,0-1 0 0 0,-2 1 0 0 0,-1-1 0 0 0,0-1 0 0 0,-2 1 0 0 0,0-3-99 0 0,-17-148 376 0 0,2 132-382 0 0,-1 1 0 0 0,-3 1 0 0 0,0 0 0 0 0,-3 1-1 0 0,-1 1 1 0 0,-2 1 0 0 0,-1 1 0 0 0,-2 1 0 0 0,-1 2-1 0 0,-1 0 1 0 0,-2 2 0 0 0,-1 1 0 0 0,-1 1 0 0 0,-9-3 6 0 0,23 17-111 0 0,0 2 0 0 0,-1 1 1 0 0,-1 0-1 0 0,0 1 0 0 0,0 1 1 0 0,0 1-1 0 0,-1 1 0 0 0,0 1 0 0 0,-1 0 1 0 0,1 2-1 0 0,-7 0 111 0 0,24 3-148 0 0,-1 0-1 0 0,1 0 1 0 0,0 1-1 0 0,0-1 1 0 0,-1 1 0 0 0,1 0-1 0 0,0 1 1 0 0,0-1-1 0 0,0 0 1 0 0,0 1-1 0 0,0 0 1 0 0,1 0 0 0 0,-1 0-1 0 0,1 1 1 0 0,-1-1-1 0 0,1 1 1 0 0,0 0-1 0 0,0 0 1 0 0,0 0 0 0 0,0 0-1 0 0,0 0 1 0 0,1 1-1 0 0,-1-1 1 0 0,1 1-1 0 0,0 0 1 0 0,0 0 0 0 0,0 0-1 0 0,1 0 1 0 0,-1 0 148 0 0,-11 38-4227 0 0,6-1-3473 0 0,5-21-3140 0 0</inkml:trace>
  <inkml:trace contextRef="#ctx0" brushRef="#br0" timeOffset="4069.187">1512 922 0 0 0,'0'0'1199'0'0,"0"0"184"0"0,0 0 40 0 0,0 0 9 0 0,0 0-49 0 0,0 0-163 0 0,0 0-69 0 0,0 0 12 0 0,0 0 27 0 0,0 0 69 0 0,0 0-71 0 0,7 2-141 0 0,106 10 4879 0 0,-109-11-5798 0 0,0 0-1 0 0,1-1 0 0 0,-1 0 1 0 0,0 0-1 0 0,1 0 0 0 0,-1-1 1 0 0,0 0-1 0 0,0 1 0 0 0,1-1 1 0 0,-1-1-1 0 0,0 1 0 0 0,0-1 1 0 0,0 1-1 0 0,0-1 0 0 0,0 0 1 0 0,-1-1-1 0 0,1 1 0 0 0,-1-1 1 0 0,1 1-1 0 0,-1-1 0 0 0,2-2-127 0 0,-2 3 53 0 0,0-1-1 0 0,0 0 0 0 0,0 0 0 0 0,-1 0 0 0 0,1 0 0 0 0,-1 0 0 0 0,0 0 1 0 0,1-1-1 0 0,-2 1 0 0 0,1-1 0 0 0,0 1 0 0 0,-1-1 0 0 0,1 0 0 0 0,-1 0 1 0 0,0 0-1 0 0,0 0 0 0 0,-1 0 0 0 0,1 0 0 0 0,-1 0 0 0 0,0 0 0 0 0,0 0 1 0 0,0 0-1 0 0,-1 0 0 0 0,1 1 0 0 0,-1-1 0 0 0,0 0 0 0 0,0 0 0 0 0,0 0 1 0 0,-1 0-1 0 0,1 1 0 0 0,-1-1 0 0 0,0 1 0 0 0,0-1 0 0 0,0 1 0 0 0,-1 0 1 0 0,1-1-1 0 0,-1 1 0 0 0,1 0 0 0 0,-1 1 0 0 0,-2-2-52 0 0,1 1-8 0 0,-1 1 0 0 0,0 0 0 0 0,0 0 0 0 0,0 0-1 0 0,0 1 1 0 0,0 0 0 0 0,-1 0 0 0 0,1 0 0 0 0,0 1 0 0 0,0-1 0 0 0,-1 1-1 0 0,1 0 1 0 0,0 1 0 0 0,0-1 0 0 0,-1 1 0 0 0,1 0 0 0 0,0 1 0 0 0,0-1-1 0 0,0 1 1 0 0,0 0 0 0 0,0 0 0 0 0,0 1 0 0 0,1-1 0 0 0,-4 3 8 0 0,-103 81-50 0 0,106-81 78 0 0,0-1 0 0 0,0 1 0 0 0,0-1 0 0 0,0 2 0 0 0,1-1 0 0 0,0 0 0 0 0,0 1 0 0 0,0 0 0 0 0,1-1 0 0 0,-1 2 0 0 0,1-1-1 0 0,1 0 1 0 0,-1 1 0 0 0,1-1 0 0 0,1 1 0 0 0,-1-1 0 0 0,1 1 0 0 0,0 0 0 0 0,0 0 0 0 0,1 0 0 0 0,0-1 0 0 0,0 1 0 0 0,1 0 0 0 0,0 0 0 0 0,0 0 0 0 0,1-1 0 0 0,-1 1 0 0 0,1-1 0 0 0,1 1 0 0 0,-1-1 0 0 0,1 0 0 0 0,0 0 0 0 0,1 0 0 0 0,-1 0 0 0 0,1 0 0 0 0,1-1 0 0 0,-1 0 0 0 0,1 0 0 0 0,-1 0 0 0 0,1 0 0 0 0,1-1 0 0 0,1 2-28 0 0,9 0 193 0 0,1 0 0 0 0,0 0 0 0 0,0-2 0 0 0,1 0 0 0 0,-1-1 0 0 0,1 0 0 0 0,0-2 1 0 0,-1 0-1 0 0,1-1 0 0 0,4-1-193 0 0,80-15 528 0 0,-67-1-942 0 0,-35 17 112 0 0,0 0-209 0 0,0 0-352 0 0,0-3-3853 0 0,-1 1-931 0 0,1-1-6444 0 0</inkml:trace>
  <inkml:trace contextRef="#ctx0" brushRef="#br0" timeOffset="5046.969">2149 255 2961 0 0,'0'0'2854'0'0,"0"0"-741"0"0,0 0-262 0 0,0 0 67 0 0,0 0 112 0 0,0 0-6 0 0,0 0-259 0 0,0 0-457 0 0,0 0-357 0 0,0 0-188 0 0,0 0-63 0 0,0 0 28 0 0,0 0 8 0 0,2-6-42 0 0,11-25 387 0 0,-13 32-729 0 0,0-1-92 0 0,0 0-48 0 0,0 0-72 0 0,0 0-33 0 0,0 0-18 0 0,0 0-33 0 0,0 0-2 0 0,0 0 22 0 0,0 0 12 0 0,0 0 16 0 0,0 0 36 0 0,0 0 3 0 0,0 0 17 0 0,19 8 1201 0 0,-11-4-1342 0 0,0 1 0 0 0,1-1 0 0 0,0 0-1 0 0,0 0 1 0 0,0-1 0 0 0,0-1-1 0 0,0 1 1 0 0,1-2 0 0 0,-1 1 0 0 0,1-1-1 0 0,-1 0 1 0 0,1-1 0 0 0,0-1 0 0 0,7 0-19 0 0,-12 1 27 0 0,2-2 5 0 0,0 0 0 0 0,0 0 0 0 0,-1-1 0 0 0,1 1 1 0 0,-1-2-1 0 0,0 1 0 0 0,0-1 0 0 0,0 0 0 0 0,0 0 1 0 0,-1 0-1 0 0,1-1 0 0 0,-1 0 0 0 0,0 0 0 0 0,-1 0 0 0 0,1-1 1 0 0,-1 0-1 0 0,0 1 0 0 0,-1-2 0 0 0,1 1 0 0 0,-1 0 1 0 0,0-1-1 0 0,-1 1 0 0 0,0-1 0 0 0,0 0 0 0 0,0 0 0 0 0,-1 0 1 0 0,0 0-1 0 0,0 0 0 0 0,0 0 0 0 0,-1-7-32 0 0,1 11 2 0 0,0 0 0 0 0,-1 0 0 0 0,1 0-1 0 0,0 0 1 0 0,-1 0 0 0 0,0 0 0 0 0,0 0 0 0 0,0 0-1 0 0,0 0 1 0 0,0 0 0 0 0,0 0 0 0 0,-1 0-1 0 0,0 0 1 0 0,1 0 0 0 0,-1 0 0 0 0,0 0 0 0 0,-1 0-1 0 0,1 0 1 0 0,0 0 0 0 0,-1 1 0 0 0,0-1 0 0 0,1 1-1 0 0,-1-1 1 0 0,0 1 0 0 0,0 0 0 0 0,0-1 0 0 0,-1 1-1 0 0,1 0 1 0 0,-1 0 0 0 0,1 1 0 0 0,-1-1 0 0 0,1 0-1 0 0,-1 1 1 0 0,0 0 0 0 0,-2-1-2 0 0,0 1-11 0 0,0 1 0 0 0,0 0 0 0 0,0 0 0 0 0,0 1 0 0 0,0 0 0 0 0,0 0 0 0 0,0 0 0 0 0,0 0 0 0 0,0 1 0 0 0,1-1 0 0 0,-1 1 0 0 0,1 1 0 0 0,-1-1 0 0 0,1 0 0 0 0,0 1 0 0 0,0 0 0 0 0,0 0 0 0 0,0 0 0 0 0,0 1 0 0 0,1-1 0 0 0,-1 1 0 0 0,1 0 0 0 0,0 0 0 0 0,0 0 0 0 0,0 2 11 0 0,-58 118 7 0 0,56-106-4 0 0,1 0 0 0 0,1-1 0 0 0,1 1-1 0 0,0 0 1 0 0,2 1 0 0 0,0-1 0 0 0,0 0 0 0 0,2 0 0 0 0,0 0 0 0 0,2 0 0 0 0,3 13-3 0 0,70 366 203 0 0,-69-99-19 0 0,-12-256-161 0 0,-1-1 0 0 0,-3 1 0 0 0,-1-1 0 0 0,-1 0 0 0 0,-3-1 0 0 0,-1-1 0 0 0,-2 0 0 0 0,-2-1 0 0 0,-1 0 0 0 0,-2-2 0 0 0,-2 0 0 0 0,-12 13-23 0 0,-1-8 112 0 0,35-41-91 0 0,1 0-25 0 0,0 0-5 0 0,0 0 19 0 0,0 0 6 0 0,0 0 4 0 0,0 0 11 0 0,0 0-16 0 0,-28 1-18 0 0,-10-2-50 0 0,1-51-1121 0 0,33-25-2749 0 0,12 27-5225 0 0,-6 38-2214 0 0</inkml:trace>
  <inkml:trace contextRef="#ctx0" brushRef="#br0" timeOffset="5290.286">2013 1143 7722 0 0,'0'0'1919'0'0,"0"0"-391"0"0,0 0-85 0 0,0 0 85 0 0,0 0 82 0 0,0 0-50 0 0,0 0-243 0 0,0 0-304 0 0,0 0-154 0 0,0 0 27 0 0,0 0-10 0 0,0 0-52 0 0,0 0-117 0 0,11-9-208 0 0,88-57 622 0 0,-51 38-433 0 0,121-57 279 0 0,-133 78-1337 0 0,-20 7-7986 0 0,-14 0-3352 0 0</inkml:trace>
  <inkml:trace contextRef="#ctx0" brushRef="#br0" timeOffset="5519.409">2626 881 13851 0 0,'0'0'1780'0'0,"0"0"-634"0"0,0 0-149 0 0,0 0 228 0 0,0 0 204 0 0,0 0 62 0 0,0 0-193 0 0,0 0-314 0 0,0 0-238 0 0,0 0-198 0 0,0 0-148 0 0,0 0-128 0 0,0 0-92 0 0,2 24-64 0 0,8 113-5 0 0,-15-23-1810 0 0,1-103-805 0 0,0-6-5976 0 0,1-5-3259 0 0</inkml:trace>
  <inkml:trace contextRef="#ctx0" brushRef="#br0" timeOffset="5755.612">2648 583 11074 0 0,'0'0'3433'0'0,"0"0"-1408"0"0,0 0-625 0 0,0 0-264 0 0,0 0-136 0 0,0 0-168 0 0,0 0-279 0 0,0 0-321 0 0,0 0-392 0 0,0 0-160 0 0,0 0-9 0 0,0 0-47 0 0,0 0 40 0 0,0 0-296 0 0,-6-26-960 0 0,10 41-3753 0 0,0-4-6698 0 0</inkml:trace>
  <inkml:trace contextRef="#ctx0" brushRef="#br0" timeOffset="6120.152">2793 1168 14379 0 0,'0'0'1326'0'0,"0"0"-114"0"0,0 0 216 0 0,0 0 171 0 0,0 0-46 0 0,0 0-326 0 0,0 0-439 0 0,0 0-316 0 0,0 0-133 0 0,0 0-1 0 0,0 0 10 0 0,0 0 12 0 0,16-27-16 0 0,50-87-23 0 0,-3 1 607 0 0,-10 25-367 0 0,-52 165-844 0 0,10 26 225 0 0,-11-101 54 0 0,1 1 14 0 0,-1 0 1 0 0,1 0-1 0 0,0 0 0 0 0,0 0 0 0 0,0 0 1 0 0,0 0-1 0 0,0 0 0 0 0,1 0 1 0 0,-1 0-1 0 0,1-1 0 0 0,0 1 0 0 0,-1-1 1 0 0,1 1-1 0 0,0-1 0 0 0,1 0 0 0 0,-1 1 1 0 0,0-1-1 0 0,1 0 0 0 0,-1-1 0 0 0,1 1 1 0 0,0 0-1 0 0,0-1 0 0 0,-1 1 0 0 0,1-1 1 0 0,0 0-1 0 0,0 0 0 0 0,0 0 1 0 0,0-1-1 0 0,0 1 0 0 0,1-1 0 0 0,-1 1 1 0 0,0-1-1 0 0,0 0 0 0 0,0 0 0 0 0,0 0 1 0 0,0-1-1 0 0,2 0-10 0 0,3-3 144 0 0,0-1 1 0 0,0 0 0 0 0,0 0-1 0 0,-1-1 1 0 0,0 0-1 0 0,0 0 1 0 0,0-1 0 0 0,-1 0-1 0 0,0 0 1 0 0,0-1-1 0 0,-1 1 1 0 0,2-4-145 0 0,4-6 129 0 0,0 0 0 0 0,-1-1 0 0 0,0 0 1 0 0,-2-1-1 0 0,0 0 0 0 0,-1-1 0 0 0,0-2-129 0 0,-5 11-1158 0 0,-3 21-9181 0 0,1-5-1768 0 0</inkml:trace>
  <inkml:trace contextRef="#ctx0" brushRef="#br0" timeOffset="6452.494">3397 944 11394 0 0,'0'0'2976'0'0,"0"0"-497"0"0,0 0-253 0 0,0 0-407 0 0,0 0-287 0 0,0 0-246 0 0,0 0-223 0 0,0 0-195 0 0,32-12-189 0 0,98-37-135 0 0,-60 10 240 0 0,-61 34-690 0 0,-1 0-1 0 0,-1-1 1 0 0,1 0 0 0 0,-1 0 0 0 0,0-1-1 0 0,0 0 1 0 0,0 0 0 0 0,-1-1 0 0 0,-1 1-1 0 0,1-2 1 0 0,-1 1 0 0 0,0 0 0 0 0,-1-1-1 0 0,0 0 1 0 0,-1 0 0 0 0,1 0 0 0 0,-2-1-1 0 0,1 1 1 0 0,-1 0 0 0 0,-1-3-94 0 0,0 10 6 0 0,-1 0 1 0 0,0 0-1 0 0,0 1 1 0 0,0-1-1 0 0,0 0 0 0 0,-1 0 1 0 0,1 0-1 0 0,0 1 1 0 0,-1-1-1 0 0,1 0 0 0 0,-1 1 1 0 0,0-1-1 0 0,0 0 1 0 0,1 1-1 0 0,-1-1 1 0 0,0 1-1 0 0,0-1 0 0 0,0 1 1 0 0,-1-1-1 0 0,1 1 1 0 0,0 0-1 0 0,0 0 0 0 0,-1-1 1 0 0,1 1-1 0 0,-1 0 1 0 0,1 0-1 0 0,-1 0 0 0 0,1 1 1 0 0,-1-1-1 0 0,0 0 1 0 0,1 1-1 0 0,-1-1 0 0 0,0 1 1 0 0,0-1-1 0 0,1 1 1 0 0,-2 0-7 0 0,-12 1-14 0 0,1 1 0 0 0,0 1 1 0 0,0 0-1 0 0,0 1 0 0 0,1 0 1 0 0,0 2-1 0 0,-1-1 0 0 0,1 1 1 0 0,1 1-1 0 0,0 1 0 0 0,0-1 1 0 0,0 2-1 0 0,1 0 0 0 0,0 0 1 0 0,1 1-1 0 0,0 0 0 0 0,0 1 1 0 0,1 0-1 0 0,1 0 0 0 0,-1 1 1 0 0,0 3 13 0 0,6-10-3 0 0,-2-1 2 0 0,1 1-1 0 0,-1 0 1 0 0,2 1-1 0 0,-1-1 0 0 0,0 1 1 0 0,1-1-1 0 0,0 1 1 0 0,0 0-1 0 0,1 0 1 0 0,0 0-1 0 0,0 1 0 0 0,0-1 1 0 0,1 0-1 0 0,0 1 1 0 0,0-1-1 0 0,1 1 0 0 0,-1 0 1 0 0,1-1-1 0 0,1 1 1 0 0,-1-1-1 0 0,1 1 1 0 0,1-1-1 0 0,-1 1 0 0 0,1-1 1 0 0,0 0-1 0 0,0 0 1 0 0,1 0-1 0 0,0 0 1 0 0,0 0-1 0 0,0 0 0 0 0,1-1 1 0 0,0 0-1 0 0,2 4 2 0 0,12 4 10 0 0,1-1-1 0 0,0 0 1 0 0,1-2 0 0 0,0 0-1 0 0,1-1 1 0 0,0-1-1 0 0,0-1 1 0 0,1-1-1 0 0,0-1 1 0 0,0 0-1 0 0,0-2 1 0 0,12 0-10 0 0,103 5 211 0 0,-78-8-2759 0 0,-19 0-2318 0 0,-30 0-6194 0 0</inkml:trace>
  <inkml:trace contextRef="#ctx0" brushRef="#br0" timeOffset="8561.425">0 1507 648 0 0,'0'0'1514'0'0,"0"0"-490"0"0,0 0-125 0 0,0 0 245 0 0,0 0 287 0 0,0 0 156 0 0,0 0-1 0 0,0 0-110 0 0,0 0-186 0 0,0 0-149 0 0,0 0-158 0 0,22-6-99 0 0,65-19-49 0 0,21 19 2008 0 0,-98 6-2635 0 0,153 2 2344 0 0,0-8 0 0 0,158-27-2552 0 0,131-43 1487 0 0,4 20 0 0 0,458 4-1487 0 0,224 52 520 0 0,-941 8-257 0 0,-105-5 524 0 0,-93-3-892 0 0,-4-2-1410 0 0,3 1-2155 0 0,0 1-4614 0 0,2 0-4258 0 0</inkml:trace>
  <inkml:trace contextRef="#ctx0" brushRef="#br0" timeOffset="9091.584">4472 590 7066 0 0,'0'0'2524'0'0,"0"0"-476"0"0,0 0-271 0 0,0 0 9 0 0,0 0 7 0 0,0 0-120 0 0,0 0-177 0 0,0 0-261 0 0,0 0-224 0 0,0 0-143 0 0,0 0-140 0 0,0 0-146 0 0,0 0-144 0 0,-6 0-82 0 0,-42 5 579 0 0,49-5-881 0 0,-1 0-1 0 0,0 0 1 0 0,1 1-1 0 0,-1-1 1 0 0,0 0 0 0 0,1 0-1 0 0,-1 1 1 0 0,0-1-1 0 0,0 0 1 0 0,0 1-1 0 0,1-1 1 0 0,-1 0-1 0 0,0 1 1 0 0,0-1-1 0 0,0 0 1 0 0,1 1-1 0 0,-1-1 1 0 0,0 0-1 0 0,0 1 1 0 0,0-1 0 0 0,0 1-1 0 0,0-1 1 0 0,0 0-1 0 0,0 1 1 0 0,0-1-1 0 0,0 1 1 0 0,0-1-54 0 0,43-22 429 0 0,-42 21-511 0 0,14-9 737 0 0,-28 10 278 0 0,11 0-1011 0 0,0 0-1 0 0,-1 0 1 0 0,1 1-1 0 0,0-1 1 0 0,0 0-1 0 0,0 1 1 0 0,0-1-1 0 0,-1 1 1 0 0,1 0 0 0 0,0-1-1 0 0,0 1 1 0 0,0 0-1 0 0,0 0 1 0 0,1 1-1 0 0,-1-1 1 0 0,0 0-1 0 0,0 1 1 0 0,1-1-1 0 0,-1 1 1 0 0,1-1 0 0 0,-1 1-1 0 0,1 0 1 0 0,0-1-1 0 0,-1 1 1 0 0,1 0-1 0 0,0 0 1 0 0,0 0-1 0 0,1 0 1 0 0,-1 0 0 0 0,0 0-1 0 0,1 0 1 0 0,-1 1-1 0 0,1-1 1 0 0,-1 1 78 0 0,0 5-1548 0 0,-1-1-4055 0 0,1-1-6610 0 0</inkml:trace>
  <inkml:trace contextRef="#ctx0" brushRef="#br0" timeOffset="9502.449">4505 844 12579 0 0,'0'0'1479'0'0,"0"0"-394"0"0,0 0 67 0 0,0 0 293 0 0,0 0 139 0 0,0 0-96 0 0,0 0-309 0 0,0 0-352 0 0,0 0-140 0 0,0 0-15 0 0,0 0-36 0 0,0 0 3 0 0,0 0-81 0 0,2 3-102 0 0,-11 30 1452 0 0,2-24-1904 0 0,-28 31 424 0 0,34-40-435 0 0,1 0 34 0 0,10 0 13 0 0,74-43 382 0 0,-84 52-2841 0 0,0-4-2831 0 0,0-2-7095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1,'-24'38,"-17"27,-7 8,5-4,4-9,10-10,5-14,6-7,7-9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32 418 0 0 0,'0'0'942'0'0,"0"0"216"0"0,0 0 353 0 0,0 0 263 0 0,0 0 131 0 0,0 0-44 0 0,0 0-174 0 0,0 0-182 0 0,0 0-196 0 0,0 0-149 0 0,-4-16-127 0 0,-21-74 818 0 0,22 83-1501 0 0,4-8 8245 0 0,10 14-7709 0 0,434 16 827 0 0,-299-22-1439 0 0,-146 7-234 0 0,0 0-12 0 0,0 0-5 0 0,0 0 1 0 0,0 0 24 0 0,0 0 8 0 0,0 0 27 0 0,0 0 7 0 0,0 0-19 0 0,0 0-20 0 0,0 0 15 0 0,0 0 0 0 0,0 0-14 0 0,0 0 32 0 0,0 0-43 0 0,0 0 0 0 0,0 0 21 0 0,-5-19 614 0 0,-101-168-485 0 0,66 111-285 0 0,40 76-31 0 0,1 0-1 0 0,-1 0 0 0 0,1 0 1 0 0,-1 0-1 0 0,0-1 0 0 0,1 1 1 0 0,-1 0-1 0 0,1 0 0 0 0,-1 0 0 0 0,0 0 1 0 0,1 0-1 0 0,-1-1 0 0 0,1 1 1 0 0,-1 0-1 0 0,0 0 0 0 0,1 0 1 0 0,-1-1-1 0 0,0 1 0 0 0,0 0 1 0 0,1-1-1 0 0,-1 1 0 0 0,0 0 1 0 0,0-1-1 0 0,1 1 0 0 0,-1 0 0 0 0,0-1 1 0 0,0 1-1 0 0,0 0 0 0 0,1-1 1 0 0,-1 1-1 0 0,0-1 0 0 0,0 1 1 0 0,0 0-1 0 0,0-1 0 0 0,0 1 1 0 0,0-1-1 0 0,0 1 0 0 0,0 0 1 0 0,0-1-1 0 0,0 1 0 0 0,0-1 0 0 0,0 1 1 0 0,0 0-1 0 0,0-1 0 0 0,-1 1 1 0 0,1-1-1 0 0,0 1 126 0 0,11 5-1558 0 0,5 2-6281 0 0,0 1-5005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11634 0 0,'0'0'315'0'0,"0"0"-179"0"0,0 0 170 0 0,0 0 430 0 0,0 0 367 0 0,0 0 241 0 0,0 0 68 0 0,0 0-94 0 0,32-1-189 0 0,102-6-171 0 0,-28-21 544 0 0,-69 14-1126 0 0,-1-2 0 0 0,0-1-1 0 0,-1-2 1 0 0,-1-2 0 0 0,-1 0 0 0 0,-1-3 0 0 0,-2 0 0 0 0,0-2 0 0 0,22-24-376 0 0,-48 45 127 0 0,1 0-1 0 0,-1 0 1 0 0,0-1-1 0 0,0 1 1 0 0,-1-1-1 0 0,1 0 1 0 0,-1 0-1 0 0,0 0 1 0 0,-1 0-1 0 0,0-1 1 0 0,0 1-1 0 0,0-1 1 0 0,-1 1-1 0 0,1-4-126 0 0,-2 10 208 0 0,0 0-65 0 0,0 0-46 0 0,-6 24 31 0 0,-62 235 7 0 0,-138 816 253 0 0,140-751-116 0 0,31-243 31 0 0,35-81-241 0 0,0 0-22 0 0,0 0 1 0 0,0 0 1 0 0,0 0-8 0 0,0 0 15 0 0,0 0 0 0 0,0 0-1 0 0,0 0 2 0 0,0 0 6 0 0,0 0 2 0 0,0 0-10 0 0,0 0 14 0 0,0 0 6 0 0,0 0-3 0 0,0 0 24 0 0,0 0 3 0 0,0 0-20 0 0,0 0-17 0 0,0 0-2 0 0,0 0-25 0 0,0 0 10 0 0,0 0-4 0 0,0 0-38 0 0,0 0 18 0 0,0 0-4 0 0,0 0-2 0 0,0 0 4 0 0,0 0 12 0 0,4-6-41 0 0,-4 5-8 0 0,0-22-1722 0 0,3-27-2290 0 0,2 17-4012 0 0,-4 25-3389 0 0</inkml:trace>
  <inkml:trace contextRef="#ctx0" brushRef="#br0" timeOffset="554.458">166 1124 0 0 0,'0'0'908'0'0,"0"0"467"0"0,0 0 454 0 0,0 0 426 0 0,0 0 129 0 0,0 0-87 0 0,0 0-328 0 0,0 0-447 0 0,0 0-387 0 0,0 0-284 0 0,0 0-155 0 0,0 0-97 0 0,-5 1-91 0 0,-4 2-406 0 0,18-8 2227 0 0,175-68 2274 0 0,28-12-2925 0 0,-68 22-1037 0 0,-127 123 695 0 0,-17-39-1201 0 0,-1 0 0 0 0,0 0 0 0 0,-1 0-1 0 0,-2 0 1 0 0,0 0 0 0 0,-1-1 0 0 0,-7 18-135 0 0,3 31-57 0 0,51-65-2182 0 0,-34-5 1233 0 0,10-2-5685 0 0,-11 0-5755 0 0</inkml:trace>
  <inkml:trace contextRef="#ctx0" brushRef="#br0" timeOffset="981.687">777 1650 9370 0 0,'0'0'2303'0'0,"0"0"-768"0"0,0 0-247 0 0,0 0 169 0 0,0 0 88 0 0,0 0-60 0 0,0 0-221 0 0,0 0-324 0 0,0 0-245 0 0,0 0-123 0 0,0 0-13 0 0,0 0 138 0 0,0 0 101 0 0,2 5-1 0 0,11 104 1399 0 0,-13-31-2654 0 0,18-94-3739 0 0,-7 4-259 0 0,-5 3-1579 0 0,-1 1-5728 0 0</inkml:trace>
  <inkml:trace contextRef="#ctx0" brushRef="#br0" timeOffset="1227.48">974 1146 15411 0 0,'0'0'1531'0'0,"0"0"-265"0"0,0 0-137 0 0,0 0-18 0 0,0 0-109 0 0,0 0-205 0 0,0 0-267 0 0,0 0-283 0 0,0 0-181 0 0,0 0-80 0 0,0 0-50 0 0,0 0-19 0 0,0 0-29 0 0,-3 9-67 0 0,-6 28-144 0 0,19-21-1448 0 0,-2-16-2352 0 0,-6 0 1182 0 0,5 0-8483 0 0</inkml:trace>
  <inkml:trace contextRef="#ctx0" brushRef="#br0" timeOffset="1734.585">970 1819 5617 0 0,'0'0'639'0'0,"0"0"-3"0"0,0 0 318 0 0,0 0 367 0 0,0 0 182 0 0,0 0-14 0 0,0 0-153 0 0,0 0-195 0 0,0 0-131 0 0,0 0-40 0 0,0 0 20 0 0,0 0 48 0 0,0 0 8 0 0,11 8-21 0 0,35 24-53 0 0,-1-24 1507 0 0,-36-11-2211 0 0,0-1-1 0 0,1 0 1 0 0,-1 0-1 0 0,-1-1 0 0 0,1 0 1 0 0,-1 0-1 0 0,0-1 0 0 0,0 0 1 0 0,0-1-1 0 0,-1 0 0 0 0,3-3-267 0 0,19-16 327 0 0,117-95 612 0 0,-143 121-932 0 0,-1 0 1 0 0,1-1-1 0 0,-1 1 0 0 0,1 0 1 0 0,-1 0-1 0 0,0 0 1 0 0,1 1-1 0 0,-1-1 0 0 0,1 1 1 0 0,-1-1-1 0 0,0 1 1 0 0,1 0-1 0 0,-1 0 0 0 0,0 0 1 0 0,0 0-1 0 0,1 0 1 0 0,-1 0-1 0 0,0 1 0 0 0,0-1 1 0 0,0 1-1 0 0,-1-1 1 0 0,1 1-1 0 0,0 0 0 0 0,0 0 1 0 0,-1 0-1 0 0,0 0 1 0 0,1 0-1 0 0,-1 0 0 0 0,0 0 1 0 0,0 0-1 0 0,0 0 1 0 0,0 1-1 0 0,0-1 0 0 0,0 0 1 0 0,-1 1-1 0 0,1-1 1 0 0,-1 1-1 0 0,0-1 0 0 0,0 3-7 0 0,7 9 56 0 0,6 15 37 0 0,-2 1-1 0 0,-2 0 1 0 0,0 0 0 0 0,-2 0 0 0 0,-1 1-1 0 0,-2 0 1 0 0,0 1 0 0 0,-3-1 0 0 0,-1 18-93 0 0,-2-27 43 0 0,-1 1 0 0 0,-1-1 1 0 0,-1 0-1 0 0,-1-1 1 0 0,-1 1-1 0 0,-1-1 0 0 0,-1-1 1 0 0,0 0-1 0 0,-2 0 1 0 0,0 0-1 0 0,-6 5-43 0 0,17-24-20 0 0,0-1 1 0 0,0 1-1 0 0,-1 0 1 0 0,1 0-1 0 0,0-1 0 0 0,-1 1 1 0 0,1 0-1 0 0,-1-1 0 0 0,1 1 1 0 0,-1-1-1 0 0,1 1 1 0 0,-1 0-1 0 0,1-1 0 0 0,-1 1 1 0 0,1-1-1 0 0,-1 1 0 0 0,0-1 1 0 0,1 0-1 0 0,-1 1 1 0 0,0-1-1 0 0,1 0 0 0 0,-1 1 1 0 0,0-1-1 0 0,0 0 0 0 0,1 0 1 0 0,-1 0-1 0 0,0 1 0 0 0,0-1 1 0 0,1 0-1 0 0,-1 0 1 0 0,0 0-1 0 0,0 0 0 0 0,0 0 1 0 0,1-1-1 0 0,-1 1 0 0 0,0 0 1 0 0,0 0-1 0 0,1 0 1 0 0,-1-1-1 0 0,0 1 0 0 0,1 0 1 0 0,-1-1-1 0 0,0 1 0 0 0,1-1 1 0 0,-1 1-1 0 0,0 0 1 0 0,1-1-1 0 0,-1 0 0 0 0,1 1 1 0 0,-1-1-1 0 0,1 1 0 0 0,-1-1 1 0 0,1 0-1 0 0,-1 1 1 0 0,1-1-1 0 0,0 0 0 0 0,-1 1 1 0 0,1-1 19 0 0,-20-50-6347 0 0,16 39 719 0 0,1 4-6431 0 0</inkml:trace>
  <inkml:trace contextRef="#ctx0" brushRef="#br0" timeOffset="2135.618">1458 1223 10274 0 0,'0'0'2094'0'0,"0"0"-235"0"0,0 0 80 0 0,0 0 82 0 0,0 0-129 0 0,0 0-289 0 0,0 0-437 0 0,0 0-352 0 0,0 0-152 0 0,0 0-27 0 0,0 0 1 0 0,0 0-11 0 0,0 0-27 0 0,-9 0 675 0 0,-32 48 685 0 0,1-37-2299 0 0,40-11 118 0 0,0 0-85 0 0,19-15-5351 0 0,-11 8-2273 0 0,-2-1-4957 0 0</inkml:trace>
  <inkml:trace contextRef="#ctx0" brushRef="#br0" timeOffset="3394.533">1348 2287 0 0 0,'0'0'831'0'0,"0"0"120"0"0,0 0-3 0 0,0 0-137 0 0,0 0-244 0 0,0 0-250 0 0,0 0-153 0 0,0 0-77 0 0,0 0-34 0 0,0 0-1 0 0,-2 2-1308 0 0,-8 11 18674 0 0,7-10-16704 0 0,-22 9 758 0 0,24-12-1249 0 0,1 0 19 0 0,0 0 26 0 0,0 0 11 0 0,0 0-4 0 0,0 0-20 0 0,0 0-1 0 0,0 0 4 0 0,14-16 1298 0 0,125-153-521 0 0,-127 155-991 0 0,2 1 0 0 0,-1 0 1 0 0,2 1-1 0 0,-1 0 0 0 0,2 2 0 0 0,0-1 0 0 0,2 1-44 0 0,-18 9 4 0 0,10-6 29 0 0,1 1 1 0 0,-1-1 0 0 0,1 2-1 0 0,0 0 1 0 0,0 0-1 0 0,0 1 1 0 0,1 0 0 0 0,-1 1-1 0 0,1 0 1 0 0,0 1-1 0 0,0 0 1 0 0,6 0-34 0 0,12 2 75 0 0,-30 1-61 0 0,0 2 12 0 0,0-3-25 0 0,0 0 19 0 0,0 0-1 0 0,0 0 23 0 0,0 0 9 0 0,0 0-19 0 0,0 0-17 0 0,0 0 5 0 0,0 0-12 0 0,0 0-31 0 0,0 0 14 0 0,0 0-35 0 0,0 0-30 0 0,-1 0-707 0 0,0-1-1930 0 0,1-1-4403 0 0,0 1 2717 0 0,0-2-8143 0 0</inkml:trace>
  <inkml:trace contextRef="#ctx0" brushRef="#br0" timeOffset="6337.955">1688 288 7458 0 0,'0'0'2920'0'0,"0"0"-1307"0"0,0 0-413 0 0,0 0 79 0 0,0 0 130 0 0,0 0 9 0 0,0 0-184 0 0,0 0-278 0 0,0 0-260 0 0,0 0-164 0 0,0 0-4 0 0,0 0 138 0 0,0 0 109 0 0,7 0 77 0 0,350 7 4423 0 0,-198-25-4762 0 0,-120 11-366 0 0,-1 0-515 0 0,-14 6-2847 0 0,-28 12-2061 0 0,3-7-1021 0 0,-1-1-5065 0 0</inkml:trace>
  <inkml:trace contextRef="#ctx0" brushRef="#br0" timeOffset="6859.429">1758 557 688 0 0,'0'0'2127'0'0,"0"0"-468"0"0,0 0-164 0 0,0 0 30 0 0,0 0 50 0 0,0 0-12 0 0,0 0-27 0 0,0 0-64 0 0,0 0-119 0 0,0 0-203 0 0,0 0-243 0 0,0 0-189 0 0,-8 5-78 0 0,-39 26 1398 0 0,53-23 3201 0 0,63-1-3657 0 0,6-9-909 0 0,-1-4-1 0 0,0-2 1 0 0,25-9-673 0 0,95-1 602 0 0,-111 18-2923 0 0,-85-1-283 0 0,-1-1-520 0 0,0 1-4966 0 0,1 1-4194 0 0</inkml:trace>
  <inkml:trace contextRef="#ctx0" brushRef="#br0" timeOffset="7263.356">1655 884 5321 0 0,'0'0'3532'0'0,"0"0"-1316"0"0,0 0-609 0 0,0 0-47 0 0,0 0-43 0 0,0 0-140 0 0,0 0-188 0 0,0 0-312 0 0,0 0-238 0 0,0 0-114 0 0,0 0-34 0 0,0 0-5 0 0,0 0 16 0 0,19 7 3066 0 0,93-6-809 0 0,186-20-1071 0 0,-107-3-1389 0 0,-85 0-378 0 0,-91 17-918 0 0,-7 0-6857 0 0,-6 4-1022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1152 0 0,'0'0'2315'0'0,"0"0"-442"0"0,0 0-236 0 0,0 0 61 0 0,0 0 159 0 0,0 0 43 0 0,0 0-142 0 0,0 0-259 0 0,0 0-291 0 0,0 0-249 0 0,0 0-174 0 0,2-3-115 0 0,9-13 934 0 0,3 56 637 0 0,-6-21-1859 0 0,0 14-198 0 0,-2 0 0 0 0,-1 1 0 0 0,-2-1 0 0 0,-1 1-1 0 0,-1 0 1 0 0,-2-1 0 0 0,-3 9-184 0 0,4-31 30 0 0,-27 107 528 0 0,27-118-482 0 0,0 0 30 0 0,0 0 50 0 0,0 0-7 0 0,0 0 26 0 0,0 0 17 0 0,0 0-25 0 0,0 0 35 0 0,-9-18 615 0 0,7 6-801 0 0,1 1 0 0 0,1-1 1 0 0,0 1-1 0 0,0-1 1 0 0,1 1-1 0 0,0-1 0 0 0,1 1 1 0 0,1-1-1 0 0,-1 1 1 0 0,2 0-1 0 0,0 0 0 0 0,0 0 1 0 0,1 0-17 0 0,12-27 7 0 0,2 1 0 0 0,1 1 0 0 0,2 0 1 0 0,1 1-1 0 0,2 2 0 0 0,1 1 0 0 0,2 0 0 0 0,13-9-7 0 0,-39 38 0 0 0,1-1 1 0 0,1 1-1 0 0,-1 0 0 0 0,0 0 0 0 0,1 0 0 0 0,-1 0 1 0 0,1 1-1 0 0,0 0 0 0 0,0-1 0 0 0,0 1 0 0 0,0 1 1 0 0,1-1-1 0 0,-1 1 0 0 0,0-1 0 0 0,1 1 0 0 0,-1 0 1 0 0,0 1-1 0 0,1-1 0 0 0,-1 1 0 0 0,1 0 0 0 0,2 0 0 0 0,39 49 4 0 0,-41-44 5 0 0,0 0-1 0 0,0 0 1 0 0,0 1-1 0 0,-1 0 0 0 0,0 0 1 0 0,0 0-1 0 0,0 0 1 0 0,-1 1-1 0 0,0-1 0 0 0,-1 1 1 0 0,1 0-1 0 0,-1 0 1 0 0,0 0-1 0 0,-1 0 0 0 0,0 0 1 0 0,0 1-1 0 0,0-1 1 0 0,-1 0-1 0 0,0 0 1 0 0,-1 1-1 0 0,1-1 0 0 0,-1 0 1 0 0,-1 0-1 0 0,1 0 1 0 0,-1 0-1 0 0,-1 0 0 0 0,1 0 1 0 0,-1 0-1 0 0,-1 0-8 0 0,1 0 14 0 0,-1-1-1 0 0,0 0 0 0 0,0 0 0 0 0,0 0 1 0 0,-1-1-1 0 0,0 0 0 0 0,0 1 0 0 0,0-2 1 0 0,-1 1-1 0 0,0-1 0 0 0,0 0 1 0 0,0 0-1 0 0,0 0 0 0 0,0-1 0 0 0,-1 0 1 0 0,0 0-1 0 0,1-1 0 0 0,-1 0 0 0 0,0 0 1 0 0,-7 1-14 0 0,-77-2 73 0 0,57-23-787 0 0,30-10-4246 0 0,4 30 4341 0 0,1-7-3055 0 0,1 2-2528 0 0,3 0-5535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278 582 0 0 0,'0'0'533'0'0,"0"0"900"0"0,0 0 431 0 0,0 0 205 0 0,0 0 71 0 0,0 0-33 0 0,0 0-182 0 0,0 0-277 0 0,0 0-230 0 0,0 0-205 0 0,0 0-163 0 0,0 0-93 0 0,0 0-82 0 0,-19 6-79 0 0,-60 19-86 0 0,70-22-519 0 0,1 0 0 0 0,0 1 0 0 0,1-1 0 0 0,-1 1 0 0 0,0 1 0 0 0,1-1 0 0 0,0 1 0 0 0,0 1 0 0 0,1-1 0 0 0,-1 1 0 0 0,1 0 0 0 0,1 1 0 0 0,-1 0 0 0 0,1-1 0 0 0,0 2 0 0 0,-3 4-191 0 0,1-1 96 0 0,1-3-69 0 0,0 0-1 0 0,0 0 1 0 0,1 0-1 0 0,0 0 1 0 0,1 1-1 0 0,-1 0 0 0 0,2 0 1 0 0,-1 0-1 0 0,2 0 1 0 0,-1 0-1 0 0,1 1 1 0 0,0-1-1 0 0,1 1 1 0 0,0 0-1 0 0,1 0 0 0 0,0-1 1 0 0,0 4-27 0 0,3-11 38 0 0,0 1 1 0 0,0-1-1 0 0,-1 0 1 0 0,1 0-1 0 0,1-1 1 0 0,-1 1-1 0 0,0-1 1 0 0,0 1-1 0 0,1-1 1 0 0,-1 0-1 0 0,0 0 1 0 0,1 0-1 0 0,-1-1 1 0 0,1 1 0 0 0,-1-1-1 0 0,1 0 1 0 0,0 0-1 0 0,-1 0 1 0 0,1 0-1 0 0,-1-1 1 0 0,1 1-1 0 0,-1-1 1 0 0,1 0-1 0 0,1-1-38 0 0,12-5 114 0 0,0-1-1 0 0,0-1 1 0 0,-1-1 0 0 0,0 0-1 0 0,0-1 1 0 0,-1-1 0 0 0,-1 0-1 0 0,0-1 1 0 0,0 0 0 0 0,5-9-114 0 0,-5 7 66 0 0,130-161 246 0 0,-141 173-313 0 0,-3 2-23 0 0,-11 27-168 0 0,0-5 205 0 0,5-12-21 0 0,0 0 0 0 0,1 1 0 0 0,0 0 0 0 0,1-1 0 0 0,0 1 0 0 0,1 1 0 0 0,0-1 0 0 0,0 0 0 0 0,1 1 0 0 0,1 0 0 0 0,0-1 0 0 0,0 1 0 0 0,1 0 0 0 0,0 0 0 0 0,1-1 0 0 0,0 5 8 0 0,2-9 3 0 0,0-1 0 0 0,1 0 0 0 0,-1 1 0 0 0,1-1 0 0 0,0-1 0 0 0,1 1 0 0 0,-1-1 0 0 0,1 1 0 0 0,-1-1 0 0 0,1 0 0 0 0,0-1 0 0 0,1 1 1 0 0,-1-1-1 0 0,1 0 0 0 0,-1-1 0 0 0,1 1 0 0 0,0-1 0 0 0,0 0 0 0 0,0-1 0 0 0,0 1 0 0 0,1-1 0 0 0,-1 0 0 0 0,0-1 0 0 0,0 1 0 0 0,3-2-3 0 0,-2 1 2 0 0,7 1 14 0 0,0-1 1 0 0,0 0 0 0 0,0-1 0 0 0,-1-1-1 0 0,1 0 1 0 0,0-1 0 0 0,-1 0-1 0 0,0-2 1 0 0,5-1-17 0 0,0-2 13 0 0,0 0 0 0 0,0-1 0 0 0,-1-1 0 0 0,-1-1 0 0 0,0 0 0 0 0,0-1 0 0 0,-1-1 0 0 0,-1 0 0 0 0,0-1 0 0 0,-1-1 0 0 0,3-5-13 0 0,59-120 70 0 0,-69 67-38 0 0,-8 71-38 0 0,0 1-1 0 0,0-1 1 0 0,0 0-1 0 0,-1 0 1 0 0,1 1-1 0 0,0-1 1 0 0,-1 1-1 0 0,1 0 1 0 0,-1 0-1 0 0,0 0 1 0 0,1 0-1 0 0,-1 0 1 0 0,0 0-1 0 0,0 1 1 0 0,1-1-1 0 0,-1 1 1 0 0,0 0-1 0 0,0 0 1 0 0,1 0-1 0 0,-1 0 1 0 0,0 0-1 0 0,0 1 1 0 0,0-1-1 0 0,1 1 1 0 0,-1 0-1 0 0,0 0 1 0 0,1 0-1 0 0,-1 0 1 0 0,1 0-1 0 0,-1 1 1 0 0,1-1-1 0 0,-3 2 7 0 0,-5 3-17 0 0,0 1-1 0 0,1 0 0 0 0,-1 0 0 0 0,2 1 0 0 0,-1 0 1 0 0,1 1-1 0 0,0-1 0 0 0,0 2 0 0 0,1-1 1 0 0,1 1-1 0 0,0 0 0 0 0,-2 3 18 0 0,8-11-1 0 0,-1-1 1 0 0,0 0-1 0 0,1 1 1 0 0,-1-1-1 0 0,1 1 1 0 0,0-1-1 0 0,-1 0 0 0 0,1 1 1 0 0,0-1-1 0 0,0 1 1 0 0,0-1-1 0 0,0 1 1 0 0,0-1-1 0 0,0 1 1 0 0,1-1-1 0 0,-1 0 0 0 0,0 1 1 0 0,1-1-1 0 0,-1 1 1 0 0,1-1-1 0 0,-1 0 1 0 0,1 1-1 0 0,0-1 0 0 0,-1 0 1 0 0,1 0-1 0 0,0 0 1 0 0,0 1-1 0 0,0-1 1 0 0,0 0-1 0 0,0 0 0 0 0,0 0 1 0 0,0 0-1 0 0,1-1 1 0 0,-1 1-1 0 0,0 0 1 0 0,0 0-1 0 0,1-1 1 0 0,-1 1-1 0 0,0-1 0 0 0,1 1 1 0 0,-1-1-1 0 0,1 0 1 0 0,-1 1-1 0 0,1-1 1 0 0,74 3-9 0 0,-56-3 8 0 0,154-23-31 0 0,-173 23 32 0 0,-1 0-1 0 0,1 0 1 0 0,-1 0 0 0 0,1 0-1 0 0,-1 0 1 0 0,1 0-1 0 0,-1 1 1 0 0,1-1-1 0 0,-1 0 1 0 0,1 0-1 0 0,-1 0 1 0 0,1 0-1 0 0,-1 1 1 0 0,1-1 0 0 0,-1 0-1 0 0,1 0 1 0 0,-1 1-1 0 0,1-1 1 0 0,-1 0-1 0 0,0 1 1 0 0,1-1-1 0 0,-1 1 1 0 0,1-1 0 0 0,-1 0-1 0 0,0 1 1 0 0,0-1-1 0 0,1 1 1 0 0,-1-1-1 0 0,0 1 1 0 0,0-1-1 0 0,1 1 1 0 0,-1-1-1 0 0,0 1 1 0 0,0-1 0 0 0,0 1-1 0 0,0-1 1 0 0,0 1-1 0 0,0-1 1 0 0,0 1-1 0 0,0 0 1 0 0,0-1-1 0 0,0 1 1 0 0,0-1 0 0 0,0 1-1 0 0,0-1 1 0 0,0 1-1 0 0,-1-1 1 0 0,1 1-1 0 0,0-1 1 0 0,0 8 2 0 0,-34 103-62 0 0,34-108 58 0 0,0 0 0 0 0,0 0 0 0 0,0 0 0 0 0,0 0 0 0 0,0 0 0 0 0,1 0 0 0 0,-1 0 0 0 0,1 0 0 0 0,0 0 0 0 0,-1 0 0 0 0,1 0 0 0 0,1 0 0 0 0,-1-1 0 0 0,0 1 0 0 0,1 0 0 0 0,0-1 0 0 0,-1 1 0 0 0,1-1 0 0 0,0 1 0 0 0,0-1 0 0 0,0 0 0 0 0,1 0 0 0 0,-1 0 0 0 0,0 0 0 0 0,1 0 0 0 0,0-1 0 0 0,-1 1 0 0 0,1-1 0 0 0,0 1 0 0 0,0-1 0 0 0,-1 0 0 0 0,1 0 0 0 0,0-1 0 0 0,0 1 0 0 0,0 0 0 0 0,1-1 2 0 0,5 1 28 0 0,0-1 0 0 0,0 0-1 0 0,0-1 1 0 0,0 0 0 0 0,0 0 0 0 0,-1-1-1 0 0,1 0 1 0 0,0 0 0 0 0,-1-1 0 0 0,1-1-1 0 0,-1 1 1 0 0,0-1 0 0 0,0 0 0 0 0,-1-1-1 0 0,1 0 1 0 0,-1 0 0 0 0,0-1 0 0 0,0 0-1 0 0,-1 0 1 0 0,1 0 0 0 0,3-6-28 0 0,13-16 248 0 0,-2-1-1 0 0,0 0 1 0 0,-2-2 0 0 0,11-25-248 0 0,72-184 580 0 0,-90 213-567 0 0,-1-2 1 0 0,-2 1-1 0 0,0-1 0 0 0,-2-1 1 0 0,-2 0-1 0 0,-1 1 0 0 0,-1-2 1 0 0,-1-25-14 0 0,-1 44-2 0 0,-1 8 23 0 0,1 1-1 0 0,-1-1 0 0 0,0 0 1 0 0,0 1-1 0 0,0-1 1 0 0,-1 0-1 0 0,1 1 0 0 0,-1-1 1 0 0,0 1-1 0 0,0-1 0 0 0,0 1 1 0 0,0-1-1 0 0,-1 1 1 0 0,0 0-1 0 0,1 0 0 0 0,-1 0 1 0 0,0 0-1 0 0,-1-1-20 0 0,2 4 5 0 0,0 0 0 0 0,0 1 0 0 0,-1-1 0 0 0,1 0-1 0 0,0 0 1 0 0,-1 1 0 0 0,1-1 0 0 0,0 0 0 0 0,0 1 0 0 0,-1-1 0 0 0,1 1-1 0 0,0 0 1 0 0,0-1 0 0 0,0 1 0 0 0,0 0 0 0 0,0 0 0 0 0,0 0 0 0 0,0 0-1 0 0,0-1 1 0 0,0 1 0 0 0,0 0 0 0 0,1 1 0 0 0,-1-1 0 0 0,0 0 0 0 0,1 0-1 0 0,-1 0 1 0 0,1 0 0 0 0,-1 1 0 0 0,1-1 0 0 0,-1 0 0 0 0,1 0-1 0 0,0 1 1 0 0,0-1-5 0 0,-1 1 16 0 0,-8 23 36 0 0,1 0 0 0 0,1 1 0 0 0,1 1 0 0 0,2-1 0 0 0,1 1-1 0 0,0-1 1 0 0,2 1 0 0 0,1 0 0 0 0,2 0 0 0 0,1 3-52 0 0,-2 9 51 0 0,16 178 175 0 0,13 16-180 0 0,-24-146-60 0 0,-6-87 24 0 0,0 0 3 0 0,0 0-29 0 0,0 0 19 0 0,0 0 11 0 0,0 0 1 0 0,0 0-2 0 0,0 0 3 0 0,0 0-48 0 0,-7-26-382 0 0,-1-76-2529 0 0,6 40-1274 0 0,-8 2-6039 0 0,6 45-532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2945 0 0,'0'0'2972'0'0,"0"0"-615"0"0,0 0-210 0 0,0 0 113 0 0,0 0-12 0 0,0 0-217 0 0,0 0-271 0 0,0 0-302 0 0,0 0-270 0 0,0 0-127 0 0,0 0-103 0 0,0 0-106 0 0,11-6-65 0 0,67-29 511 0 0,277 13 1774 0 0,-291 40-3919 0 0,-62-12-4123 0 0,-2-4 1912 0 0,0-2-9083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 0 0,'0'0'817'0'0,"0"0"-441"0"0,0 0 48 0 0,0 0 144 0 0,0 0 40 0 0,0 0-56 0 0,0 0-136 0 0,0 0-192 0 0,0 0-136 0 0,0 0-56 0 0,0 0-16 0 0,0 0-80 0 0,0 0-64 0 0,0 0-120 0 0,-32 170-360 0 0,32-170-696 0 0,4 0-1953 0 0,-4 0-8705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18188 0 0,'0'0'2262'0'0,"0"0"-495"0"0,0 0-399 0 0,0 0-178 0 0,0 0-191 0 0,0 0-263 0 0,0 0-247 0 0,0 0-218 0 0,0 0-158 0 0,0 0-114 0 0,0 0-26 0 0,0 0-15 0 0,0 0-23 0 0,-5-2-9 0 0,-11 6-150 0 0,30 25-1887 0 0,-3-10-2265 0 0,-6-10-5293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13131 0 0,'0'0'1922'0'0,"0"0"-418"0"0,0 0-114 0 0,0 0 30 0 0,0 0-103 0 0,0 0-190 0 0,0 0-225 0 0,0 0-175 0 0,0 0-127 0 0,0 0-75 0 0,0 0-17 0 0,0 0-24 0 0,0 0-46 0 0,-3-4-51 0 0,1 3-345 0 0,1-1 1 0 0,0 1-1 0 0,-1-1 1 0 0,1 1 0 0 0,-1 0-1 0 0,1 0 1 0 0,-1 0-1 0 0,1 0 1 0 0,-1 0 0 0 0,0 0-1 0 0,0 0 1 0 0,0 0-1 0 0,1 1 1 0 0,-1-1 0 0 0,0 1-1 0 0,0-1 1 0 0,0 1-1 0 0,0 0 1 0 0,0 0 0 0 0,0 0-1 0 0,0 0 1 0 0,0 0-1 0 0,0 0 1 0 0,0 1 0 0 0,0-1-1 0 0,1 0 1 0 0,-1 1-1 0 0,0 0 1 0 0,0-1 0 0 0,0 1-1 0 0,0 0 1 0 0,1 0-1 0 0,-1 0 1 0 0,0 0 0 0 0,0 1-43 0 0,-1 0 18 0 0,-13 7 53 0 0,0 1 0 0 0,0 0-1 0 0,1 2 1 0 0,1-1 0 0 0,0 2 0 0 0,1 0 0 0 0,-5 6-71 0 0,12-12 11 0 0,0 1 0 0 0,1 0 0 0 0,-1 0 0 0 0,2 0 0 0 0,-1 0-1 0 0,1 1 1 0 0,0 0 0 0 0,1-1 0 0 0,0 1 0 0 0,1 1 0 0 0,0-1 0 0 0,0 0-1 0 0,1 1 1 0 0,0-1 0 0 0,0 5-11 0 0,3-10 18 0 0,-1-1-1 0 0,1 1 1 0 0,0-1-1 0 0,0 0 1 0 0,1 0 0 0 0,-1 0-1 0 0,1 0 1 0 0,0 0-1 0 0,-1 0 1 0 0,1-1 0 0 0,0 1-1 0 0,0-1 1 0 0,1 0-1 0 0,-1 0 1 0 0,1 0 0 0 0,-1 0-1 0 0,1-1 1 0 0,-1 1-1 0 0,1-1 1 0 0,0 0 0 0 0,-1 0-1 0 0,1 0 1 0 0,0-1-1 0 0,0 1 1 0 0,0-1 0 0 0,0 0-1 0 0,0 0 1 0 0,0 0-1 0 0,-1-1 1 0 0,1 0 0 0 0,1 0-18 0 0,16 3-13 0 0,-1-2 1 0 0,1-1-1 0 0,-1 0 1 0 0,1-1 0 0 0,-1-2-1 0 0,0 0 1 0 0,0-1 0 0 0,0-1-1 0 0,-1 0 1 0 0,0-2 0 0 0,1-1 12 0 0,-7-2-2763 0 0,-9 1-4914 0 0,-2 9-4434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13827 0 0,'0'0'2431'0'0,"0"0"-512"0"0,0 0-246 0 0,0 0-138 0 0,0 0-190 0 0,0 0-191 0 0,0 0-259 0 0,0 0-215 0 0,0 0-159 0 0,0 0-105 0 0,0 0-56 0 0,0 0-10 0 0,0 0 14 0 0,-1 2 15 0 0,-17 115 1532 0 0,-30 224-1265 0 0,32-90-860 0 0,17-250 118 0 0,0-1 0 0 0,0 1 1 0 0,-1-1-1 0 0,1 1 0 0 0,0-1 1 0 0,0 1-1 0 0,0-1 0 0 0,0 1 1 0 0,0-1-1 0 0,0 0 0 0 0,0 0 1 0 0,0 1-1 0 0,1-1 0 0 0,-1 0 0 0 0,0 0 1 0 0,0 0-1 0 0,0 0 0 0 0,0 0 1 0 0,0-1-1 0 0,0 1 0 0 0,0 0 1 0 0,0 0-1 0 0,0-1 0 0 0,0 1 1 0 0,0-1-1 0 0,0 1 0 0 0,0-1 1 0 0,0 1-1 0 0,0-1 0 0 0,0 1 1 0 0,-1-1-1 0 0,1 0 0 0 0,0 1 0 0 0,0-1 1 0 0,-1 0-1 0 0,1 0 0 0 0,0 0 1 0 0,-1 0-1 0 0,1 0 0 0 0,0 0 96 0 0,16-20-6935 0 0,-13 13-5020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3897 0 0,'0'0'3526'0'0,"0"0"-419"0"0,0 0-357 0 0,0 0-291 0 0,0 0-356 0 0,0 0-345 0 0,0 0-300 0 0,0 0-230 0 0,0 0-212 0 0,0 0-150 0 0,32 3-146 0 0,101 7-188 0 0,-69-21 80 0 0,-56 5-465 0 0,-1 3-75 0 0,0 0 0 0 0,-1-1 1 0 0,0 1-1 0 0,0-1 0 0 0,0-1 1 0 0,0 1-1 0 0,-1-1 0 0 0,1 0 0 0 0,-1 0 1 0 0,0-1-1 0 0,-1 0 0 0 0,1 0 1 0 0,-1 0-1 0 0,-1 0 0 0 0,1 0 0 0 0,-1-1 1 0 0,0 0-1 0 0,0 1 0 0 0,-1-1 1 0 0,0 0-1 0 0,0 0 0 0 0,-1-1 0 0 0,1 1 1 0 0,-2 0-1 0 0,1 0 0 0 0,-1-1 1 0 0,0 1-1 0 0,-1 0 0 0 0,1-1 0 0 0,-1 1-72 0 0,-3 4 1 0 0,1 0 1 0 0,0 1-1 0 0,-1-1 0 0 0,0 1 0 0 0,1 0 0 0 0,-1 0 0 0 0,0 0 0 0 0,0 0 0 0 0,0 1 0 0 0,0-1 0 0 0,0 1 0 0 0,-1 0 1 0 0,1 0-1 0 0,0 1 0 0 0,-1-1 0 0 0,1 1 0 0 0,0 0 0 0 0,0 0 0 0 0,-1 1 0 0 0,1-1 0 0 0,0 1 0 0 0,-1 0 1 0 0,1 0-1 0 0,0 0 0 0 0,0 1 0 0 0,0-1 0 0 0,0 1 0 0 0,0 0 0 0 0,0 0 0 0 0,1 1 0 0 0,-1-1 0 0 0,1 1 0 0 0,-1 0-1 0 0,-13 9-1 0 0,0 0 0 0 0,1 1 0 0 0,1 1-1 0 0,0 0 1 0 0,1 1 0 0 0,0 1 0 0 0,1 0 0 0 0,1 1-1 0 0,1 0 1 0 0,0 1 0 0 0,2 0 0 0 0,0 1-1 0 0,-3 7 2 0 0,10-22-2 0 0,1 1-1 0 0,-1 0 1 0 0,0-1-1 0 0,1 1 1 0 0,0 0-1 0 0,0 0 0 0 0,1 0 1 0 0,-1-1-1 0 0,1 1 1 0 0,0 0-1 0 0,1 0 1 0 0,-1 0-1 0 0,1 0 0 0 0,0 0 1 0 0,0-1-1 0 0,0 1 1 0 0,0 0-1 0 0,1-1 1 0 0,0 1-1 0 0,0-1 0 0 0,1 1 1 0 0,-1-1-1 0 0,1 0 1 0 0,0 0-1 0 0,0 0 1 0 0,0 0-1 0 0,2 1 3 0 0,6 2-44 0 0,-1-2 0 0 0,1 0 1 0 0,-1 0-1 0 0,1-1 0 0 0,1 0 0 0 0,-1-1 1 0 0,0 0-1 0 0,1-1 0 0 0,0 0 0 0 0,-1-1 0 0 0,1-1 1 0 0,0 1-1 0 0,0-2 0 0 0,11-1 44 0 0,55-7-5284 0 0,-58 5-2550 0 0,-4 1-4829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1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622 257,'-5'0,"1"0,-1 0,1 1,-1-1,1 1,0 0,-1 0,1 1,0-1,0 1,0 0,0 0,0 0,0 1,0-1,1 1,-1 0,1 0,0 0,0 0,0 1,0-1,1 1,0 0,-1-1,1 1,0 0,1 1,-1-1,1 0,0 0,0 1,0 1,-2 12,1 1,1 0,0 0,2 0,0 0,1 0,3 6,5 52,-2 1,-4 0,-4 0,-2 0,-7 23,0-7,-23 115,14-251,12 15,1 2</inkml:trace>
  <inkml:trace contextRef="#ctx0" brushRef="#br0" timeOffset="270.584">1 285,'351'-99,"180"-49,-529 148,29-10,0 2,1 2,0 0,0 2,0 2,1 1,-31 1,1 0,-1 0,0 0,0 1,1-1,-1 1,0-1,0 1,0 0,0 0,0 0,0 0,0 0,0 0,0 1,0-1,0 1,-1-1,1 1,-1-1,1 1,-1 0,0 0,0 0,0 0,0 0,1 1,3 15</inkml:trace>
  <inkml:trace contextRef="#ctx0" brushRef="#br0" timeOffset="618.443">1215 596,'-43'50,"2"2,2 2,3 2,-16 35,47-81,0 0,1 0,0 0,1 0,0 1,1 0,0-1,0 1,2 0,-1 1,1-8,0 0,1 0,-1-1,1 1,0 0,0-1,0 1,0-1,1 1,-1-1,1 0,0 1,0-1,0 0,1 0,-1 0,1-1,-1 1,1-1,0 1,0-1,0 0,0 0,0 0,1 0,-1-1,1 1,-1-1,1 0,0 0,4 1,1 0,0-1,-1 0,1 0,0-1,0 0,0 0,-1-1,1-1,0 1,0-1,-1-1,0 0,1 0,-1 0,0-1,0 0,-1-1,1 0,-1 0,4-4,8-8,-1 0,0-1,-1-1,-1-1,-1 0,-1-1,-1-1,-4 7,-1 0,-1 0,-1-1,0 0,-1 0,-1 0,0-1,-1 1,-1-1,-1 0,0-1,-1 13,0-1,0 0,0 0,-1 1,0-1,0 0,0 1,-1-1,0 1,0-1,0 1,0 0,-1 0,0 0,0 0,-1 0,1 1,-1-1,0 1,0 0,-1 0,1 1,-1-1,1 1,-1 0,0 0,-1 1,1-1,0 1,-1 0,1 1,-1-1,-2 1,-2 0,1 1,-1 0,0 0,1 1,-1 0,1 1,-1 0,1 1,0 0,0 0,0 1,0 0,0 1,1-1,0 2,0-1,0 1,1 1,0-1,0 1,1 0,-1 1,-11 15</inkml:trace>
  <inkml:trace contextRef="#ctx0" brushRef="#br0" timeOffset="1047.754">1835 624,'-33'52,"1"2,3 1,3 1,-2 10,2 43,25-107,1 1,0 0,0 0,1 0,-1 0,1 0,-1-1,1 1,0 0,0 0,0-1,0 1,1-1,-1 1,1-1,-1 1,1-1,0 0,0 0,0 0,0 0,0 0,1 0,-1-1,0 1,1-1,-1 1,1-1,0 0,-1 0,1 0,0 0,0-1,0 1,2-1,5 1,0 0,1-1,-1 0,0-1,1 0,-1-1,0 0,0 0,0-1,0-1,-1 1,1-2,-1 1,0-1,0-1,0 1,6-7,5-5,-1 0,-1-1,-1-1,0-1,-1 0,8-15,1-1,-1-1,-2-1,-2-1,-1 0,-2-2,-2 0,-2 0,-1-2,-2 1,-3-1,-1-1,-2 1,-2-1,-1 0,-3-2,0 35,0 0,-1 0,0 0,-1 0,0 0,0 1,-1 0,-1 0,0 0,0 1,-1-1,4 6,0 1,0 0,0-1,0 1,0 1,-1-1,1 0,-1 1,0 0,0 0,0 0,0 0,0 1,0-1,-1 1,1 0,0 1,-1-1,1 1,-1-1,1 1,-1 1,1-1,0 1,-1-1,1 1,0 0,0 1,-2 0,-14 8,2 2,0 0,0 1,1 0,0 1,1 2,1-1,1 2,0 0,1 0,1 1,1 1,-8 16,8-18,0 0,2 1,0 1,0-1,2 2,1-1,0 1,1 0,1 0,1 0,1 0,1 1,1-1,0 1,2-1,0 0,1 1,1-1,1 0,1-1,1 1,0-1,2-1,6 12,-7-21,0 1,0-1,1-1,0 0,1 0,0-1,0 0,1 0,0-1,0-1,0 0,0-1,1 0,0 0,0-1,11 1,6 0,0-2,0-1,0-1,0-1,-1-2,20-3,-7-2</inkml:trace>
  <inkml:trace contextRef="#ctx0" brushRef="#br0" timeOffset="1947.504">2794 511,'-53'31,"1"2,2 3,1 1,2 3,-4 7,-50 66,98-109,1 0,-1 0,1 1,0-1,1 1,-1-1,1 1,0 0,0 0,0-1,1 1,-1 0,1 0,0 0,1 0,-1-1,1 1,0 0,0 0,0-1,1 1,0-1,0 1,0-1,0 0,1 0,0 0,-1 0,2 0,-1 0,0 0,1-1,0 0,-1 1,1-1,1-1,-1 1,0-1,1 1,-1-1,1 0,-1-1,1 1,0-1,0 0,0 0,0-1,0 1,0-1,0 0,0-1,0 1,0-1,-1 0,4 0,112-55,-81 24,-1-1,-2-2,-2-1,-1-2,9-15,24-27,-49 67,-15 26,-15 28,-1-9,9-21,0-1,0 0,1 1,0 0,0 0,1 0,1 1,0-1,1 1,0-1,1 1,0-1,0 1,2 4,-1-13,0-1,-1 1,1-1,1 1,-1-1,0 0,0 1,1-1,0 0,-1 0,1 0,0 0,0 0,0-1,0 1,0 0,0-1,1 1,-1-1,0 0,1 0,-1 0,1 0,-1 0,1-1,0 1,-1-1,1 0,0 0,-1 1,1-2,0 1,-1 0,1 0,0-1,86-40,-57 12,-1-1,-2-1,-2-2,0 0,-3-2,0-1,6-17,-15 29,11-10,-28 58,-5-6,-4 9,1 0,1 0,2 1,0 0,2 0,1 1,2-1,0 12,2-35,0 0,1 0,-1 0,1 0,0 0,0 0,1 0,-1 0,1-1,0 1,1-1,-1 1,1-1,-1 0,1 0,1 0,-1-1,0 1,1-1,0 1,0-1,0 0,0-1,0 1,1-1,-1 0,1 0,0 0,-1 0,1-1,0 0,0 0,0 0,0-1,0 0,0 1,0-2,0 1,0-1,0 1,0-1,-1-1,1 1,0-1,0 0,-1 0,1 0,15-13,-1 0,0-1,-1-1,-1 0,-1-1,0-1,-1-1,-1 0,-1-1,-1-1,-1 1,-1-2,-1 0,-1 0,3-12,53-110,-64 143,0 1,0 0,0 0,0 0,0 0,0 0,0-1,1 1,-1 0,0 0,1 0,-1 0,1 0,-1 0,1 0,0 0,-1 0,1 0,0 0,0 1,-1-1,1 0,0 0,0 1,0-1,0 1,0-1,0 1,0-1,0 1,0-1,0 1,1 0,-1 0,0-1,0 1,0 0,0 0,0 0,1 0,-1 1,0-1,0 0,0 0,0 1,0-1,0 0,0 1,0-1,0 1,0 0,0-1,0 1,0 0,0 0,6 136,-21 342,3-282,5-59,-7-1,-9 26,14-120,-2-1,-1-1,-3 0,-1 0,-2-1,-1-1,-3-1,0-1,-5 2,22-32,1-1,-2 1,1-1,0 0,-1-1,0 1,-1-1,1 0,-1 0,0 0,0-1,0 0,-1 0,1-1,-1 0,0 0,0-1,0 1,0-1,-1-1,1 0,-4 1,8-4,0 0,1-1,-1 1,0 0,1-1,-1 0,1 1,0-1,0 0,0 0,0-1,0 1,1 0,-1-1,1 1,0 0,0-1,0 1,1-1,-1 0,1 1,0-1,0 0,0 1,0-1,1 1,0-2,-1-1,0-47,3 0,2 1,2 0,3 0,2 0,2 2,2-1,14-27,23-38,4 2,70-102,-101 174,-4 10</inkml:trace>
  <inkml:trace contextRef="#ctx0" brushRef="#br0" timeOffset="8921.578">311 1612,'51'-10,"0"3,1 1,44 2,27-2,811-74,-322 33,242 8,-353 11,-101 29,-323-7,-60 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0,'3'6,"-1"0,0-1,0 1,0 0,-1 0,0 1,0-1,0 0,-1 0,0 0,-1 1,1-1,-1 0,0 0,0 0,-2 3,0 11,-18 101,-4-1,-7-1,-7 8,-24 90,-24 78,87-295,-2 2,1 0,-1 0,1 0,0 1,0-1,0 0,0 1,1-1,-1 0,0 1,1-1,0 1,-1-1,1 1,0-1,0 1,1-1,-1 1,0-1,1 1,0-1,-1 0,1 1,0-1,0 0,1 1,-1-1,0 0,1 0,-1 0,1 0,-1-1,1 1,0 0,2 1,2-5,-1-1,1 1,0-1,-1 0,0-1,0 1,0-1,0 0,0 0,-1-1,0 1,0-1,0 0,0 0,-1-1,3-1,37-52,-25 32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5561 0 0,'0'0'3216'0'0,"0"0"-1144"0"0,0 0-460 0 0,0 0-22 0 0,0 0-83 0 0,0 0-164 0 0,0 0-187 0 0,0 0-194 0 0,0 0-151 0 0,0 0-99 0 0,0 0-83 0 0,0 0-59 0 0,0 0-48 0 0,-27 18-33 0 0,-78 56-29 0 0,69-36 214 0 0,35-31-508 0 0,-1-2-61 0 0,0 1-1 0 0,0 0 1 0 0,1 0 0 0 0,0 0 0 0 0,0 0-1 0 0,0 0 1 0 0,1 0 0 0 0,0 0 0 0 0,0 0-1 0 0,1 0 1 0 0,0 0 0 0 0,0 0 0 0 0,0 0-1 0 0,0 0 1 0 0,1 0 0 0 0,0 0 0 0 0,1-1 0 0 0,-1 1-1 0 0,1-1 1 0 0,0 1 0 0 0,0-1 0 0 0,1 0-1 0 0,-1 0 1 0 0,1-1 0 0 0,0 1 0 0 0,1-1-1 0 0,1 2-104 0 0,2-1 148 0 0,1-1 0 0 0,-1 0-1 0 0,0 0 1 0 0,1-1-1 0 0,0 0 1 0 0,0 0 0 0 0,0-1-1 0 0,0 0 1 0 0,0-1-1 0 0,0 0 1 0 0,1 0-1 0 0,-1-1 1 0 0,0-1 0 0 0,1 1-1 0 0,-1-1 1 0 0,0-1-1 0 0,0 0 1 0 0,5-1-148 0 0,25-5-192 0 0,-37 1-2675 0 0,-6-1-5544 0 0,1 4-1582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2393 0 0,'0'0'1563'0'0,"0"0"-227"0"0,0 0-99 0 0,0 0 12 0 0,0 0-48 0 0,0 0-134 0 0,0 0-193 0 0,0 0-150 0 0,0 0-37 0 0,0 0 79 0 0,0 0 125 0 0,-5 18 2909 0 0,-60 48 427 0 0,65-65-4156 0 0,-1-1 0 0 0,1 0-1 0 0,0 1 1 0 0,-1-1 0 0 0,1 1-1 0 0,0-1 1 0 0,-1 0 0 0 0,1 1-1 0 0,0-1 1 0 0,-1 1 0 0 0,1-1-1 0 0,0 1 1 0 0,0-1 0 0 0,0 1-1 0 0,0-1 1 0 0,-1 1 0 0 0,1-1-1 0 0,0 1 1 0 0,0-1 0 0 0,0 1-1 0 0,0 0 1 0 0,0-1 0 0 0,0 1-1 0 0,0-1 1 0 0,0 1-1 0 0,1-1 1 0 0,-1 1 0 0 0,0-1-1 0 0,0 1 1 0 0,0-1 0 0 0,0 1-1 0 0,1-1 1 0 0,-1 1 0 0 0,0-1-1 0 0,1 0 1 0 0,-1 1 0 0 0,0-1-1 0 0,1 1 1 0 0,-1-1 0 0 0,0 0-1 0 0,1 1 1 0 0,-1-1 0 0 0,1 0-1 0 0,-1 1 1 0 0,1-1 0 0 0,-1 0-1 0 0,1 0 1 0 0,-1 1 0 0 0,1-1-1 0 0,-1 0 1 0 0,1 0 0 0 0,-1 0-1 0 0,1 0 1 0 0,-1 0 0 0 0,1 0-1 0 0,-1 0 1 0 0,1 0 0 0 0,-1 0-71 0 0,1 0 280 0 0,-1 0 44 0 0,0 0 10 0 0,-20-3 848 0 0,-61 11-953 0 0,81-7-216 0 0,0 0-1 0 0,0 0 0 0 0,1 0 0 0 0,-1-1 0 0 0,0 1 0 0 0,1 0 0 0 0,-1 0 0 0 0,1 0 0 0 0,-1 0 0 0 0,1 0 1 0 0,-1-1-1 0 0,1 1 0 0 0,-1 0 0 0 0,1 0 0 0 0,0-1 0 0 0,0 1 0 0 0,-1 0 0 0 0,1-1 0 0 0,0 1 0 0 0,0-1 1 0 0,0 1-1 0 0,-1-1 0 0 0,1 1 0 0 0,0-1 0 0 0,0 0 0 0 0,0 1 0 0 0,0-1 0 0 0,0 0 0 0 0,0 0 0 0 0,0 0 0 0 0,0 0 1 0 0,0 0-1 0 0,0 0 0 0 0,0 0 0 0 0,0 0 0 0 0,0 0 0 0 0,0 0 0 0 0,0 0 0 0 0,0-1 0 0 0,-1 1 0 0 0,2 0-11 0 0,64-8 1044 0 0,-110 4-1429 0 0,43 6-215 0 0,1-1-2649 0 0,-1 0-6436 0 0,1-1-3093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0 0 0,'0'0'1055'0'0,"0"0"1003"0"0,0 0 298 0 0,0 0-58 0 0,0 0-151 0 0,0 0-193 0 0,0 0-226 0 0,0 0-229 0 0,0 0-202 0 0,0 0-129 0 0,0 0-89 0 0,3 11 4394 0 0,27-37-2539 0 0,74-68-1418 0 0,-101 92-1503 0 0,1 1 0 0 0,-1 0 1 0 0,1 0-1 0 0,-1 0 0 0 0,1 0 0 0 0,-1 0 0 0 0,1 1 0 0 0,0 0 0 0 0,-1-1 1 0 0,1 1-1 0 0,-1 1 0 0 0,1-1 0 0 0,0 0 0 0 0,-1 1 0 0 0,1 0 0 0 0,-1 0 1 0 0,1 0-1 0 0,-1 0 0 0 0,1 1 0 0 0,-1-1 0 0 0,0 1 0 0 0,0 0 0 0 0,0 0 1 0 0,0 0-1 0 0,0 0 0 0 0,0 0 0 0 0,0 1 0 0 0,-1-1 0 0 0,1 1 0 0 0,-1 0 1 0 0,0 0-1 0 0,0 0 0 0 0,0 0 0 0 0,0 0 0 0 0,0 0 0 0 0,-1 1 0 0 0,0-1 1 0 0,1 2-14 0 0,13 14 23 0 0,81 135 56 0 0,-82-128-75 0 0,-1 0 1 0 0,-2 1 0 0 0,0 0-1 0 0,-2 0 1 0 0,-1 1 0 0 0,-2 0-1 0 0,0 1 1 0 0,-2 0 0 0 0,-1-1-1 0 0,-1 1 1 0 0,-1 0 0 0 0,-4 25-5 0 0,-1-34 2 0 0,-1-1 1 0 0,0 0-1 0 0,-2 0 0 0 0,0 0 1 0 0,-1-1-1 0 0,-1 0 1 0 0,-1 0-1 0 0,0-1 1 0 0,-2-1-1 0 0,1 1 1 0 0,-2-2-1 0 0,0 0 1 0 0,-1 0-1 0 0,-1-2 1 0 0,0 1-1 0 0,0-2 0 0 0,-2 0 1 0 0,1-1-1 0 0,-2-1 1 0 0,1 0-1 0 0,-1-1 1 0 0,-1-1-1 0 0,1-1 1 0 0,-1-1-1 0 0,0 0 1 0 0,-15 1-3 0 0,32-6-1 0 0,0 0 1 0 0,0 0 0 0 0,0 0 0 0 0,-1 0-1 0 0,1-1 1 0 0,0 1 0 0 0,-1-1 0 0 0,1 0-1 0 0,0 0 1 0 0,-1 0 0 0 0,1 0 0 0 0,0 0-1 0 0,-1 0 1 0 0,1-1 0 0 0,0 1 0 0 0,0-1-1 0 0,-1 1 1 0 0,1-1 0 0 0,0 0 0 0 0,0 0-1 0 0,0 0 1 0 0,0 0 0 0 0,0-1-1 0 0,0 1 1 0 0,0 0 0 0 0,0-1 0 0 0,0 1-1 0 0,1-1 1 0 0,-1 0 0 0 0,1 1 0 0 0,-1-1-1 0 0,1 0 1 0 0,0 0 0 0 0,-1 0 0 0 0,1 0-1 0 0,0 0 1 0 0,0 0 0 0 0,1-1 0 0 0,-1 1-1 0 0,0 0 1 0 0,1 0 0 0 0,-1-1 0 0 0,2-10 0 0 0,0 1 0 0 0,1 0 0 0 0,1 0 0 0 0,0 1 0 0 0,0-1-1 0 0,1 0 1 0 0,1 1 0 0 0,0 0 0 0 0,0 0 0 0 0,1 0 0 0 0,0 1 0 0 0,1 0 0 0 0,0 0 0 0 0,1 0 0 0 0,0 1 0 0 0,0 1-1 0 0,1-1 1 0 0,6-3 0 0 0,-8 4 1 0 0,245-220 85 0 0,-217 176-556 0 0,-33 39-4153 0 0,-2-3-4557 0 0,0 13-2648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3825 0 0,'0'0'2507'0'0,"0"0"-269"0"0,0 0-178 0 0,0 0-153 0 0,0 0-242 0 0,0 0-185 0 0,0 0-186 0 0,0 0-159 0 0,0 0-107 0 0,0 0-133 0 0,0 0-110 0 0,0 0-66 0 0,0 0-68 0 0,-13 2-83 0 0,-42 3-59 0 0,34 3 795 0 0,30-4-162 0 0,39-15 783 0 0,-17-14-1039 0 0,-79 24-233 0 0,13 15-620 0 0,29-6-5 0 0,7-9-21 0 0,-1 1-1 0 0,0 0 1 0 0,1 0 0 0 0,-1 0-1 0 0,1 0 1 0 0,-1 0 0 0 0,0 0-1 0 0,1 0 1 0 0,-1 0 0 0 0,1 0-1 0 0,-1 0 1 0 0,0 0 0 0 0,1 0-1 0 0,-1 1 1 0 0,1-1 0 0 0,-1 0-1 0 0,0 0 1 0 0,1 0 0 0 0,-1 0-1 0 0,0 1 1 0 0,1-1 0 0 0,-1 0-1 0 0,0 0 1 0 0,1 1 0 0 0,-1-1-1 0 0,0 0 1 0 0,0 1 0 0 0,1-1-1 0 0,-1 0 1 0 0,0 1 0 0 0,0-1-1 0 0,1 0 1 0 0,-1 1 0 0 0,0-1-1 0 0,0 0 1 0 0,0 1 0 0 0,0-1-1 0 0,0 1 1 0 0,0-1 0 0 0,0 0-1 0 0,1 1 1 0 0,-1-1 0 0 0,0 1-1 0 0,0-1 1 0 0,-1 0 0 0 0,1 1-1 0 0,0-1 1 0 0,0 1 0 0 0,0-1-1 0 0,0 0 1 0 0,0 1 0 0 0,0-1-1 0 0,0 0 1 0 0,-1 1 0 0 0,1-1-1 0 0,0 1 1 0 0,0-1 0 0 0,-1 0-1 0 0,1 1 1 0 0,0-1-7 0 0,2 0 29 0 0,0 0 1 0 0,0 0-1 0 0,0 0 0 0 0,0 0 0 0 0,0 0 1 0 0,0-1-1 0 0,0 1 0 0 0,0-1 0 0 0,0 1 1 0 0,0-1-1 0 0,0 0 0 0 0,0 0 0 0 0,0 0 1 0 0,-1 0-1 0 0,1 0 0 0 0,0 0 0 0 0,-1 0 1 0 0,1-1-1 0 0,0 1 0 0 0,-1-1 0 0 0,0 1 1 0 0,1-1-1 0 0,-1 1 0 0 0,0-1 0 0 0,0 0 1 0 0,0 0-1 0 0,0 1 0 0 0,0-1 0 0 0,0 0 1 0 0,0 0-1 0 0,-1 0 0 0 0,1-1-29 0 0,-42-7-887 0 0,41 9 494 0 0,2-6-3430 0 0,0 3-2807 0 0,2 0-5889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58 659 9730 0 0,'0'0'2591'0'0,"0"0"-614"0"0,0 0-398 0 0,0 0-87 0 0,0 0-149 0 0,0 0-251 0 0,0 0-288 0 0,0 0-295 0 0,0 0-225 0 0,0 0-87 0 0,0 0 7 0 0,0 0 69 0 0,0 7 74 0 0,16 64 657 0 0,-6-37-755 0 0,-2 2 0 0 0,0-1 0 0 0,-3 1 0 0 0,-1 0-1 0 0,-2 0 1 0 0,-1 1 0 0 0,-2 4-249 0 0,1-32 32 0 0,-1 0-1 0 0,0 1 1 0 0,-1-1 0 0 0,0 0-1 0 0,0 0 1 0 0,-1 0-1 0 0,0 0 1 0 0,0 0 0 0 0,-1-1-1 0 0,0 1 1 0 0,-1-1 0 0 0,0 0-1 0 0,0 0 1 0 0,-1-1 0 0 0,0 1-1 0 0,0-1 1 0 0,-1-1-1 0 0,-3 4-30 0 0,10-9 18 0 0,-1-1 1 0 0,1 1-1 0 0,-1-1 1 0 0,1 1-1 0 0,-1-1 1 0 0,1 1-1 0 0,-1-1 1 0 0,0 1-1 0 0,1-1 1 0 0,-1 0-1 0 0,0 1 1 0 0,1-1-1 0 0,-1 0 1 0 0,0 1-1 0 0,1-1 1 0 0,-1 0-1 0 0,0 0 1 0 0,0 0-1 0 0,1 1 1 0 0,-1-1-1 0 0,0 0 1 0 0,0 0-1 0 0,1 0 1 0 0,-1 0-1 0 0,0-1 1 0 0,0 1-1 0 0,1 0 1 0 0,-1 0-1 0 0,0 0 1 0 0,0-1-1 0 0,1 1 1 0 0,-1 0-1 0 0,0 0 1 0 0,1-1-1 0 0,-1 1 1 0 0,0-1-1 0 0,1 1 1 0 0,-1-1 0 0 0,1 1-1 0 0,-1-1 1 0 0,1 1-1 0 0,-1-1 1 0 0,1 1-1 0 0,-1-1 1 0 0,1 0-1 0 0,0 1 1 0 0,-1-1-1 0 0,1 0 1 0 0,0 1-1 0 0,-1-1 1 0 0,1 0-1 0 0,0 0 1 0 0,0 1-1 0 0,0-1 1 0 0,-1 0-20 0 0,-3-46 291 0 0,4 42-281 0 0,4-16 43 0 0,0 0 0 0 0,1-1 0 0 0,0 2 0 0 0,2-1 0 0 0,1 1 0 0 0,1 0-1 0 0,0 0 1 0 0,1 1 0 0 0,1 0 0 0 0,7-7-53 0 0,-6 5 42 0 0,15-28-6 0 0,1 0 1 0 0,2 2-1 0 0,3 2 0 0 0,1 0 0 0 0,3 3 0 0 0,1 1 1 0 0,40-33-37 0 0,-75 70 0 0 0,1 1 1 0 0,0 0-1 0 0,1 0 1 0 0,-1 0 0 0 0,0 0-1 0 0,1 1 1 0 0,-1 0-1 0 0,1 0 1 0 0,0 0 0 0 0,0 0-1 0 0,0 1 1 0 0,0 0-1 0 0,0 0 1 0 0,0 0 0 0 0,0 1-1 0 0,0-1 1 0 0,0 1-1 0 0,4 1 0 0 0,-7 1 7 0 0,0 1 0 0 0,0-1 0 0 0,0 1 0 0 0,0 0 0 0 0,-1 0 0 0 0,1 0 0 0 0,-1 0 0 0 0,0 0 0 0 0,0 0 0 0 0,0 0 0 0 0,0 0 0 0 0,0 0 0 0 0,-1 1 0 0 0,1-1 0 0 0,-1 0 0 0 0,0 0 0 0 0,0 1 0 0 0,0-1 0 0 0,0 0 0 0 0,-1 4-7 0 0,1-4 4 0 0,-3 17 15 0 0,0-1 1 0 0,-1 1-1 0 0,-1-1 0 0 0,-1 0 0 0 0,0 0 0 0 0,-2 0 0 0 0,0-1 1 0 0,-1 0-1 0 0,-1-1 0 0 0,0 0 0 0 0,-3 1-19 0 0,-97 121 119 0 0,108-136-143 0 0,-1 0 0 0 0,1-1 0 0 0,0 1 0 0 0,-1-1 0 0 0,1 0 0 0 0,-1 1 1 0 0,0-1-1 0 0,1 0 0 0 0,-1-1 0 0 0,0 1 0 0 0,0-1 0 0 0,0 1 0 0 0,-1-1 0 0 0,1 0 0 0 0,0 0 1 0 0,0 0-1 0 0,-1 0 0 0 0,1-1 0 0 0,-1 1 0 0 0,1-1 0 0 0,0 0 0 0 0,-1 0 0 0 0,1 0 0 0 0,-1-1 1 0 0,1 1-1 0 0,0-1 0 0 0,-1 0 0 0 0,1 0 0 0 0,0 0 0 0 0,0 0 0 0 0,-1 0 0 0 0,1-1 1 0 0,0 0-1 0 0,0 1 0 0 0,1-1 0 0 0,-1 0 0 0 0,0 0 0 0 0,1-1 0 0 0,-1 1 0 0 0,1 0 0 0 0,0-1 1 0 0,-1 0-1 0 0,1 1 0 0 0,1-1 0 0 0,-2-1 24 0 0,-3-47-3202 0 0,25 21-2393 0 0,-11 22 2147 0 0,-3 2-2628 0 0,2 2-2949 0 0</inkml:trace>
  <inkml:trace contextRef="#ctx0" brushRef="#br0" timeOffset="1226.876">893 519 6545 0 0,'0'0'3065'0'0,"0"0"-1019"0"0,0 0-366 0 0,0 0-99 0 0,0 0-171 0 0,0 0-199 0 0,0 0-160 0 0,0 0-136 0 0,0 0-117 0 0,0 0-96 0 0,0 0-92 0 0,0 0-87 0 0,0 0-75 0 0,-11 4-64 0 0,-90 40 878 0 0,89-36-1158 0 0,0 0 1 0 0,1 1 0 0 0,0 0 0 0 0,1 1 0 0 0,-1 0-1 0 0,2 0 1 0 0,0 1 0 0 0,0 1 0 0 0,1-1 0 0 0,-4 9-105 0 0,11-19 1 0 0,-1 0 0 0 0,1 0 0 0 0,0 1 1 0 0,-1-1-1 0 0,1 0 0 0 0,0 1 0 0 0,0-1 1 0 0,0 1-1 0 0,0 0 0 0 0,0-1 0 0 0,0 1 0 0 0,0 0 1 0 0,1 0-1 0 0,-1 0 0 0 0,1-1 0 0 0,-1 1 1 0 0,1 0-1 0 0,0 0 0 0 0,0 0 0 0 0,0 0 1 0 0,0 0-1 0 0,0 0 0 0 0,0-1 0 0 0,0 1 0 0 0,0 0 1 0 0,1 0-1 0 0,-1 0 0 0 0,1 0 0 0 0,0-1 1 0 0,-1 1-1 0 0,1 0 0 0 0,0 0 0 0 0,0-1 1 0 0,0 1-1 0 0,0-1 0 0 0,0 1 0 0 0,1-1 0 0 0,-1 1 1 0 0,0-1-1 0 0,1 0 0 0 0,-1 0 0 0 0,1 1 1 0 0,-1-1-1 0 0,1 0 0 0 0,-1 0 0 0 0,1 0 0 0 0,0-1 1 0 0,0 1-1 0 0,-1 0 0 0 0,1-1 0 0 0,0 1-1 0 0,11-2 49 0 0,0 0-1 0 0,0-1 0 0 0,0-1 0 0 0,-1 0 0 0 0,1-1 0 0 0,-1 0 0 0 0,0-1 0 0 0,0 0 0 0 0,0-1 0 0 0,-1 0 0 0 0,0-1 1 0 0,0 0-1 0 0,-1-1 0 0 0,0 0 0 0 0,3-3-48 0 0,0 1 45 0 0,155-137 181 0 0,-168 204-380 0 0,-6-29 148 0 0,-5 60-38 0 0,11-86 42 0 0,0 1 0 0 0,1-1 1 0 0,-1 1-1 0 0,1-1 0 0 0,0 1 0 0 0,-1-1 1 0 0,1 0-1 0 0,0 1 0 0 0,0-1 1 0 0,1 0-1 0 0,-1 0 0 0 0,0 0 1 0 0,1 0-1 0 0,-1 0 0 0 0,1 0 0 0 0,0 0 1 0 0,0-1-1 0 0,0 1 0 0 0,-1-1 1 0 0,1 1-1 0 0,1-1 0 0 0,-1 1 1 0 0,0-1-1 0 0,0 0 0 0 0,0 0 0 0 0,1 0 1 0 0,-1-1-1 0 0,1 1 0 0 0,-1 0 1 0 0,0-1-1 0 0,1 0 0 0 0,-1 1 1 0 0,1-1 1 0 0,12-2 24 0 0,1 1 0 0 0,-1-2 0 0 0,0 0 0 0 0,0-1 0 0 0,0-1 0 0 0,-1 0 1 0 0,1-1-1 0 0,-1-1 0 0 0,-1 0 0 0 0,1 0 0 0 0,-1-2 0 0 0,0 1 1 0 0,-1-2-1 0 0,0 0 0 0 0,-1 0 0 0 0,0-1 0 0 0,0 0 0 0 0,-1-2-24 0 0,126-142 94 0 0,-122 123 16 0 0,-36 35-202 0 0,17-1 77 0 0,0 0 0 0 0,1 1 0 0 0,-1-1 0 0 0,1 1 0 0 0,-1 0 0 0 0,1 0-1 0 0,0 0 1 0 0,0 0 0 0 0,0 1 0 0 0,1 0 0 0 0,0 0 0 0 0,-1 0 0 0 0,1 0-1 0 0,0 0 1 0 0,1 1 0 0 0,-1-1 0 0 0,1 1 0 0 0,0-1 0 0 0,0 1 0 0 0,0 0 0 0 0,1 0-1 0 0,0 0 1 0 0,-1 4 15 0 0,4-7-2 0 0,-1 0 0 0 0,1 0 0 0 0,0-1 0 0 0,0 0 0 0 0,-1 1 0 0 0,1-1 0 0 0,0 0-1 0 0,0 0 1 0 0,1 0 0 0 0,-1 0 0 0 0,0 0 0 0 0,0 0 0 0 0,0 0 0 0 0,1-1 0 0 0,-1 0 0 0 0,0 1-1 0 0,1-1 1 0 0,-1 0 0 0 0,0 0 0 0 0,1 0 0 0 0,-1 0 0 0 0,2-1 2 0 0,8 3-19 0 0,-9-3 19 0 0,0 1 1 0 0,1 0-1 0 0,-1 0 1 0 0,0 0-1 0 0,0 0 1 0 0,0 0-1 0 0,1 1 0 0 0,-1 0 1 0 0,0-1-1 0 0,0 1 1 0 0,0 0-1 0 0,0 1 1 0 0,0-1-1 0 0,0 1 0 0 0,-1-1 1 0 0,1 1-1 0 0,0 0 1 0 0,-1 0-1 0 0,1 0 1 0 0,-1 0-1 0 0,0 0 0 0 0,1 0 1 0 0,-1 1-1 0 0,0-1 1 0 0,-1 1-1 0 0,1 0 1 0 0,0 0-1 0 0,-1-1 0 0 0,1 1 1 0 0,-1 0-1 0 0,0 0 1 0 0,0 0-1 0 0,0 0 1 0 0,0 0-1 0 0,-1 1 0 0 0,1-1 1 0 0,-1 2-1 0 0,-2 120-3 0 0,3-123 4 0 0,-1 0-1 0 0,1-1 0 0 0,-1 1 0 0 0,1 0 0 0 0,-1-1 1 0 0,1 1-1 0 0,0 0 0 0 0,0-1 0 0 0,0 1 1 0 0,0-1-1 0 0,0 1 0 0 0,0-1 0 0 0,0 0 1 0 0,0 1-1 0 0,0-1 0 0 0,1 0 0 0 0,-1 0 1 0 0,1 0-1 0 0,-1 0 0 0 0,1 0 0 0 0,-1 0 1 0 0,1 0-1 0 0,0-1 0 0 0,-1 1 0 0 0,1 0 1 0 0,0-1-1 0 0,-1 0 0 0 0,1 1 0 0 0,0-1 1 0 0,0 0-1 0 0,-1 0 0 0 0,1 0 0 0 0,0 0 1 0 0,0 0-1 0 0,0 0 0 0 0,1-1 0 0 0,63-18 110 0 0,-45 6-3 0 0,-1-1-1 0 0,0-1 1 0 0,-2-1 0 0 0,1-1-1 0 0,-2 0 1 0 0,-1-1 0 0 0,0-1-1 0 0,-1 0 1 0 0,-1-1 0 0 0,0-1 0 0 0,-2 0-1 0 0,1-5-106 0 0,102-308 595 0 0,-112 325-580 0 0,0 1 0 0 0,0-1 0 0 0,0 1 0 0 0,-1-1 0 0 0,-1 0 0 0 0,1 0 0 0 0,-2 0 0 0 0,1 0 0 0 0,-1 0 1 0 0,0 0-1 0 0,-1 0 0 0 0,0 0 0 0 0,-1 0 0 0 0,-1-8-15 0 0,2 16 0 0 0,1 0 0 0 0,0 0 0 0 0,-1 0 1 0 0,1 0-1 0 0,-1 1 0 0 0,1-1 0 0 0,-1 0 0 0 0,1 0 1 0 0,-1 0-1 0 0,0 0 0 0 0,1 1 0 0 0,-1-1 1 0 0,0 0-1 0 0,0 1 0 0 0,0-1 0 0 0,1 1 0 0 0,-1-1 1 0 0,0 1-1 0 0,0-1 0 0 0,0 1 0 0 0,0-1 0 0 0,0 1 1 0 0,0 0-1 0 0,0 0 0 0 0,0-1 0 0 0,0 1 0 0 0,0 0 1 0 0,0 0-1 0 0,0 0 0 0 0,0 0 0 0 0,0 0 1 0 0,0 0-1 0 0,0 0 0 0 0,0 1 0 0 0,0-1 0 0 0,0 0 1 0 0,0 1-1 0 0,0-1 0 0 0,0 0 0 0 0,0 1 0 0 0,0-1 1 0 0,0 1-1 0 0,1-1 0 0 0,-1 1 0 0 0,0 0 1 0 0,0-1-1 0 0,0 1 0 0 0,1 0 0 0 0,-1 0 0 0 0,0-1 1 0 0,1 1-1 0 0,-30 48-7 0 0,23-4 130 0 0,1 0 1 0 0,3 1 0 0 0,2-1 0 0 0,1 1-1 0 0,3 4-123 0 0,-2-20 70 0 0,-1-7-42 0 0,1 0 0 0 0,1 0 0 0 0,2 0 0 0 0,0-1 0 0 0,1 1 0 0 0,1-1 0 0 0,1 0 0 0 0,0-1 0 0 0,2 0 0 0 0,1 0 0 0 0,1-1 0 0 0,0 0 0 0 0,4 3-28 0 0,65 50 85 0 0,-42-58-50 0 0,-49-41-331 0 0,-32-27-2596 0 0,24 33-742 0 0,3-2-3708 0 0,11 14-4094 0 0</inkml:trace>
  <inkml:trace contextRef="#ctx0" brushRef="#br0" timeOffset="1480.046">1690 291 11538 0 0,'0'0'3234'0'0,"0"0"-1326"0"0,0 0-643 0 0,0 0-62 0 0,0 0 15 0 0,0 0 27 0 0,0 0-46 0 0,0 0-108 0 0,0 0-151 0 0,0 0-192 0 0,0 0-154 0 0,0 0-129 0 0,29 1-89 0 0,92 4-78 0 0,63-7 285 0 0,-78-2-3273 0 0,-91 5 377 0 0,-6 1-2916 0 0,-3-1-6659 0 0</inkml:trace>
  <inkml:trace contextRef="#ctx0" brushRef="#br0" timeOffset="1707.866">2291 446 12243 0 0,'0'0'2193'0'0,"0"0"-722"0"0,0 0-378 0 0,0 0-17 0 0,0 0-52 0 0,0 0-178 0 0,0 0-246 0 0,0 0-247 0 0,0 0-191 0 0,0 0-109 0 0,0 0-64 0 0,0 0-44 0 0,-1 32-75 0 0,-2 95-153 0 0,13-94-1028 0 0,-7-34 707 0 0,5 0-3090 0 0,-3-1-1697 0 0,0-2-4244 0 0</inkml:trace>
  <inkml:trace contextRef="#ctx0" brushRef="#br0" timeOffset="1857.457">2349 206 12683 0 0,'0'0'2762'0'0,"0"0"-671"0"0,0 0-472 0 0,0 0-308 0 0,0 0-264 0 0,0 0-258 0 0,0 0-243 0 0,0 0-265 0 0,0 0-234 0 0,0 0-107 0 0,0 0-47 0 0,0 0 14 0 0,0 0 13 0 0,-1-3-94 0 0,-3-4-260 0 0,10 21-156 0 0,18 27-2373 0 0,-9-22-1090 0 0,-5-6-1587 0 0,-2-5-3342 0 0</inkml:trace>
  <inkml:trace contextRef="#ctx0" brushRef="#br0" timeOffset="2096.373">2631 398 5945 0 0,'0'0'4006'0'0,"0"0"-801"0"0,0 0-594 0 0,0 0-406 0 0,0 0-298 0 0,0 0-235 0 0,0 0-221 0 0,0 0-214 0 0,0 0-219 0 0,0 0-173 0 0,0 0-152 0 0,0 0-154 0 0,6-1-142 0 0,13-4-139 0 0,-29 4 103 0 0,1 4-334 0 0,0 1 0 0 0,0-1 0 0 0,0 2-1 0 0,1-1 1 0 0,0 1 0 0 0,0 0 0 0 0,0 1 0 0 0,1 0 0 0 0,0 0 0 0 0,0 1-1 0 0,0-1 1 0 0,1 1 0 0 0,0 1 0 0 0,0-1 0 0 0,-2 6-27 0 0,6-9-1 0 0,0-1 1 0 0,0 0-1 0 0,0 1 1 0 0,1 0-1 0 0,0-1 1 0 0,-1 1 0 0 0,1 0-1 0 0,1 0 1 0 0,-1-1-1 0 0,0 1 1 0 0,1 0-1 0 0,0 0 1 0 0,0 0-1 0 0,0 0 1 0 0,1 0-1 0 0,-1 0 1 0 0,1-1-1 0 0,0 1 1 0 0,0 0-1 0 0,0 0 1 0 0,0-1-1 0 0,1 1 1 0 0,-1-1 0 0 0,1 1-1 0 0,0-1 1 0 0,0 0-1 0 0,0 1 1 0 0,1-1-1 0 0,-1 0 1 0 0,1-1-1 0 0,0 1 1 0 0,0 0-1 0 0,0-1 1 0 0,0 1-1 0 0,0-1 1 0 0,0 0-1 0 0,3 1 1 0 0,8 3-7 0 0,0 0 0 0 0,1-1-1 0 0,0-1 1 0 0,0-1 0 0 0,0 0-1 0 0,0-1 1 0 0,0 0 0 0 0,0-1-1 0 0,0-1 1 0 0,1 0 0 0 0,-1-1-1 0 0,0-1 1 0 0,0 0 0 0 0,0-1-1 0 0,0-1 1 0 0,0-1 0 0 0,-1 0-1 0 0,4-2 8 0 0,31-33-2718 0 0,-37 22-1061 0 0,-2 0-3346 0 0,-5 10-3911 0 0</inkml:trace>
  <inkml:trace contextRef="#ctx0" brushRef="#br0" timeOffset="2379.548">3110 0 8602 0 0,'0'0'3874'0'0,"0"0"-1084"0"0,0 0-667 0 0,0 0-275 0 0,0 0-311 0 0,0 0-353 0 0,0 0-296 0 0,0 0-270 0 0,0 0-189 0 0,0 0 10 0 0,0 0 77 0 0,0 0 63 0 0,0 0 22 0 0,-1 12-51 0 0,-26 216 1800 0 0,-2 121-1948 0 0,28-348-451 0 0,1-1 0 0 0,0 1 0 0 0,0 0 0 0 0,0 0-1 0 0,0 0 1 0 0,0 0 0 0 0,0 0 0 0 0,0-1 0 0 0,0 1-1 0 0,0 0 1 0 0,0 0 0 0 0,1 0 0 0 0,-1 0 0 0 0,0-1 0 0 0,1 1-1 0 0,-1 0 1 0 0,0 0 0 0 0,1 0 0 0 0,-1-1 0 0 0,1 1-1 0 0,-1 0 1 0 0,1-1 0 0 0,-1 1 0 0 0,1 0 0 0 0,0-1-1 0 0,-1 1 1 0 0,1-1 0 0 0,0 1 0 0 0,-1-1 0 0 0,1 1 0 0 0,0-1-1 0 0,0 0 1 0 0,-1 1 0 0 0,1-1 0 0 0,0 0 0 0 0,0 1-1 0 0,0-1 1 0 0,0 0 0 0 0,-1 0 0 0 0,1 0 0 0 0,0 0 0 0 0,0 0-1 0 0,0 0 1 0 0,0 0 0 0 0,0 0 49 0 0,29-25-10353 0 0,-26 16 3568 0 0,0 4-3194 0 0</inkml:trace>
  <inkml:trace contextRef="#ctx0" brushRef="#br0" timeOffset="2747.852">3187 486 1152 0 0,'0'0'2183'0'0,"0"0"-162"0"0,0 0-49 0 0,0 0-89 0 0,0 0-145 0 0,0 0-211 0 0,0 0-205 0 0,0 0-102 0 0,0 0-39 0 0,0 0 58 0 0,0 0 92 0 0,0 0 34 0 0,0 0-32 0 0,24 18-66 0 0,74 53-125 0 0,-96-69-1085 0 0,0 0 1 0 0,-1-1-1 0 0,1 1 1 0 0,0-1-1 0 0,0 1 0 0 0,0-1 1 0 0,0 0-1 0 0,1 0 1 0 0,-1 0-1 0 0,0 0 1 0 0,0 0-1 0 0,1 0 1 0 0,-1-1-1 0 0,0 1 1 0 0,1-1-1 0 0,-1 1 0 0 0,1-1 1 0 0,-1 0-1 0 0,0 0 1 0 0,1 0-1 0 0,-1-1 1 0 0,1 1-1 0 0,-1 0 1 0 0,0-1-1 0 0,1 0 1 0 0,-1 1-1 0 0,1-2-57 0 0,7-1 272 0 0,11-2 10 0 0,-1-1 1 0 0,0-1-1 0 0,0-1 0 0 0,-1-1 1 0 0,0 0-1 0 0,0-1 0 0 0,-1-2 1 0 0,0 1-1 0 0,-1-2 0 0 0,0 0 1 0 0,-1-2-283 0 0,-12 11 8 0 0,-1 1 0 0 0,1-1-1 0 0,-1 0 1 0 0,0 0 0 0 0,0 0 0 0 0,-1 0 0 0 0,1-1 0 0 0,-1 1 0 0 0,0-1 0 0 0,0 0 0 0 0,0 1-1 0 0,-1-1 1 0 0,0 0 0 0 0,0 0 0 0 0,0 0 0 0 0,0 0 0 0 0,-1 0 0 0 0,0 0 0 0 0,0 0-1 0 0,0 0 1 0 0,-1 0 0 0 0,0-1-8 0 0,-1 3-17 0 0,0 0 0 0 0,-1 0 0 0 0,0 0 0 0 0,1 1 0 0 0,-1-1 0 0 0,0 1-1 0 0,0 0 1 0 0,0 0 0 0 0,-1 0 0 0 0,1 0 0 0 0,0 0 0 0 0,-1 1 0 0 0,1 0 0 0 0,-1-1 0 0 0,0 1-1 0 0,1 1 1 0 0,-1-1 0 0 0,0 0 0 0 0,0 1 0 0 0,1 0 0 0 0,-1 0 0 0 0,0 0 0 0 0,0 0-1 0 0,1 1 1 0 0,-4 0 17 0 0,5-1-7 0 0,-12 2-18 0 0,0 1 0 0 0,0 0-1 0 0,1 1 1 0 0,0 1-1 0 0,0 0 1 0 0,0 1 0 0 0,0 0-1 0 0,1 1 1 0 0,0 0-1 0 0,1 1 1 0 0,-1 0 0 0 0,1 1-1 0 0,1 0 1 0 0,0 1-1 0 0,0 0 1 0 0,1 1 0 0 0,0 0-1 0 0,1 0 1 0 0,0 1-1 0 0,-3 6 26 0 0,9-14 0 0 0,-1-1 1 0 0,1 1-1 0 0,0 0 0 0 0,0 0 0 0 0,0 0 0 0 0,1 1 0 0 0,-1-1 0 0 0,1 0 0 0 0,0 1 0 0 0,0-1 0 0 0,0 0 1 0 0,1 1-1 0 0,0-1 0 0 0,0 1 0 0 0,0-1 0 0 0,0 1 0 0 0,1-1 0 0 0,-1 1 0 0 0,1-1 0 0 0,0 0 1 0 0,1 1-1 0 0,-1-1 0 0 0,1 0 0 0 0,0 0 0 0 0,0 0 0 0 0,0 0 0 0 0,0 0 0 0 0,1-1 0 0 0,-1 1 0 0 0,1 0 1 0 0,0-1-1 0 0,0 0 0 0 0,1 0 0 0 0,-1 0 0 0 0,1 0 0 0 0,-1-1 0 0 0,1 1 0 0 0,1 0 0 0 0,10 4-42 0 0,0 0-1 0 0,1-1 1 0 0,0-1 0 0 0,0-1-1 0 0,1 0 1 0 0,-1-1-1 0 0,1 0 1 0 0,14-1 42 0 0,41-6-7622 0 0,-62 3-4454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4345 0 0,'0'0'3099'0'0,"0"0"-1004"0"0,0 0-429 0 0,0 0 58 0 0,0 0 49 0 0,0 0-39 0 0,0 0-165 0 0,0 0-321 0 0,0 0-287 0 0,0 0-232 0 0,0 0-177 0 0,0 0-128 0 0,1-7-81 0 0,2-23-50 0 0,-2 23-46 0 0,-1 7-28 0 0,0 12 364 0 0,-33 256 1667 0 0,17 102-1600 0 0,16-370-637 0 0,0 0-1 0 0,0-1 0 0 0,1 1 1 0 0,-1 0-1 0 0,0 0 0 0 0,1-1 1 0 0,-1 1-1 0 0,0 0 0 0 0,1 0 1 0 0,-1 0-1 0 0,0 0 0 0 0,1-1 1 0 0,-1 1-1 0 0,0 0 1 0 0,1 0-1 0 0,-1 0 0 0 0,1 0 1 0 0,-1 0-1 0 0,0 0 0 0 0,1 0 1 0 0,-1 0-1 0 0,1 0 0 0 0,-1 0 1 0 0,0 0-1 0 0,1 0 0 0 0,-1 0 1 0 0,0 0-1 0 0,1 0 0 0 0,-1 1 1 0 0,0-1-1 0 0,1 0 0 0 0,-1 0 1 0 0,0 0-1 0 0,1 1 0 0 0,-1-1 1 0 0,0 0-1 0 0,1 0 1 0 0,-1 1-1 0 0,0-1 0 0 0,0 0 1 0 0,1 0-1 0 0,-1 1 0 0 0,0-1 1 0 0,0 0-1 0 0,0 1 0 0 0,1-1 1 0 0,-1 0-1 0 0,0 1 0 0 0,0-1 1 0 0,0 1-1 0 0,0-1 0 0 0,0 0 1 0 0,0 1-1 0 0,0-1 0 0 0,0 0 1 0 0,0 1-1 0 0,0-1 0 0 0,0 1 1 0 0,0-1-1 0 0,0 0 1 0 0,0 1-1 0 0,0-1 0 0 0,0 1-12 0 0,23-31 275 0 0,-20 25-261 0 0,11-12-2 0 0,2 1 0 0 0,0 0 0 0 0,0 1 0 0 0,2 1 0 0 0,-1 0 0 0 0,2 1 0 0 0,0 1-1 0 0,1 1 1 0 0,0 1 0 0 0,0 1 0 0 0,1 0 0 0 0,0 1 0 0 0,14-2-12 0 0,58 2-17 0 0,-91 10 16 0 0,1 0 1 0 0,-1 0-1 0 0,0 0 1 0 0,0 0 0 0 0,1 1-1 0 0,-1-1 1 0 0,-1 1-1 0 0,1-1 1 0 0,0 1 0 0 0,-1 0-1 0 0,1-1 1 0 0,-1 1 0 0 0,0 0-1 0 0,0 0 1 0 0,0 0-1 0 0,0 0 1 0 0,0 0 0 0 0,-1 0-1 0 0,1 0 1 0 0,-1 1-1 0 0,0-1 1 0 0,0 0 0 0 0,0 0-1 0 0,-1 3 1 0 0,0 4 9 0 0,0 1 0 0 0,-1-1 0 0 0,0 0 0 0 0,-1 1 0 0 0,0-1-1 0 0,-1-1 1 0 0,0 1 0 0 0,0 0 0 0 0,-1-1 0 0 0,-1 0 0 0 0,1 0 0 0 0,-1 0-1 0 0,-1-1 1 0 0,0 0 0 0 0,0 0 0 0 0,0-1 0 0 0,-1 0 0 0 0,-6 5-9 0 0,-4 2 6 0 0,0 0 0 0 0,-1-2 0 0 0,-1 0 1 0 0,0-1-1 0 0,0-1 0 0 0,-1 0 0 0 0,-1-2 1 0 0,-5 1-7 0 0,-115 7-170 0 0,142-17 88 0 0,-1 0-1 0 0,0 1 0 0 0,1-1 1 0 0,-1 0-1 0 0,1 0 0 0 0,-1 0 1 0 0,1 0-1 0 0,-1 0 0 0 0,1 0 1 0 0,0 0-1 0 0,-1 0 1 0 0,1 0-1 0 0,0 0 0 0 0,0-1 1 0 0,0 1-1 0 0,0 0 0 0 0,0 0 1 0 0,0 0-1 0 0,0 0 0 0 0,0 0 1 0 0,0 0-1 0 0,1 0 0 0 0,-1 0 1 0 0,0 0-1 0 0,1 0 1 0 0,-1 0-1 0 0,1 0 0 0 0,-1 0 1 0 0,1 0-1 0 0,-1 0 0 0 0,1 0 1 0 0,0 0 82 0 0,36-36-5015 0 0,-20 22-2988 0 0,-7 4-3738 0 0</inkml:trace>
  <inkml:trace contextRef="#ctx0" brushRef="#br0" timeOffset="630.459">625 479 5673 0 0,'0'0'2022'0'0,"0"0"-135"0"0,0 0 112 0 0,0 0 55 0 0,0 0-144 0 0,0 0-309 0 0,0 0-298 0 0,0 0-240 0 0,0 0-140 0 0,0 0-125 0 0,0 0-178 0 0,0 0-112 0 0,0 0-73 0 0,-1 14-57 0 0,-4 101 709 0 0,5-97-847 0 0,-1-15-190 0 0,0 0 0 0 0,0 0 1 0 0,0 0-1 0 0,0 0 0 0 0,1 1 1 0 0,0-1-1 0 0,-1 0 1 0 0,1 0-1 0 0,0 0 0 0 0,0 0 1 0 0,1 1-1 0 0,-1-1 0 0 0,1 0 1 0 0,0 0-1 0 0,-1 0 0 0 0,1 0 1 0 0,1 0-1 0 0,-1 0 0 0 0,0 0 1 0 0,1-1-1 0 0,-1 1 1 0 0,1 0-1 0 0,0-1 0 0 0,0 1 1 0 0,0-1-1 0 0,0 1 0 0 0,0-1 1 0 0,1 0-1 0 0,-1 0 0 0 0,1 0 1 0 0,-1 0-1 0 0,1-1 0 0 0,0 1 1 0 0,0-1-1 0 0,0 0 1 0 0,0 1-1 0 0,0-1 0 0 0,0 0 1 0 0,0-1-1 0 0,1 1-50 0 0,5-3 95 0 0,0-1 1 0 0,0-1-1 0 0,0 0 0 0 0,0 0 1 0 0,0 0-1 0 0,-1-1 0 0 0,0 0 1 0 0,0-1-1 0 0,0 0 0 0 0,-1 0 1 0 0,0-1-1 0 0,0 0 0 0 0,0 0 1 0 0,-1 0-1 0 0,0-1 0 0 0,-1 0 1 0 0,2-3-96 0 0,-5 8 14 0 0,81-117 242 0 0,-83 120-260 0 0,1-1 1 0 0,0 1-1 0 0,0-1 1 0 0,-1 1-1 0 0,1-1 1 0 0,0 1-1 0 0,0 0 0 0 0,0 0 1 0 0,0-1-1 0 0,-1 1 1 0 0,1 0-1 0 0,0 0 1 0 0,0 0-1 0 0,0 0 0 0 0,0 0 1 0 0,0 0-1 0 0,-1 0 1 0 0,1 0-1 0 0,0 0 1 0 0,0 1-1 0 0,0-1 0 0 0,0 0 1 0 0,0 1-1 0 0,-1-1 1 0 0,1 0-1 0 0,0 1 1 0 0,0-1-1 0 0,-1 1 0 0 0,1-1 1 0 0,0 1-1 0 0,-1-1 1 0 0,1 1-1 0 0,0 0 1 0 0,-1-1-1 0 0,1 1 0 0 0,-1 0 1 0 0,1-1-1 0 0,-1 1 1 0 0,1 0-1 0 0,-1 0 1 0 0,0-1-1 0 0,1 1 0 0 0,-1 0 1 0 0,0 0-1 0 0,0 0 1 0 0,1 0-1 0 0,-1 0 1 0 0,0-1-1 0 0,0 1 0 0 0,0 0 4 0 0,17 53 1 0 0,-16-52-4 0 0,16 77 19 0 0,-4 0 1 0 0,-3 1 0 0 0,-3 0-1 0 0,-4 59-16 0 0,-5-117 2 0 0,-1 0 0 0 0,-1-1 0 0 0,0 1 1 0 0,-2-1-1 0 0,0 0 0 0 0,-2 0 0 0 0,0-1 0 0 0,-1 0 0 0 0,-1-1 0 0 0,-1 1 0 0 0,-1-2 0 0 0,0 0 0 0 0,-2 0 0 0 0,0-1 0 0 0,0-1 0 0 0,-2-1 0 0 0,-15 14-2 0 0,-44 5 47 0 0,70-67 10 0 0,7 21-57 0 0,0 0 0 0 0,0 0 0 0 0,1 1-1 0 0,1-1 1 0 0,0 1 0 0 0,0 0 0 0 0,1 0 0 0 0,1 0-1 0 0,-1 0 1 0 0,2 1 0 0 0,1-2 0 0 0,10-19-35 0 0,135-218-1339 0 0,-118 197-2896 0 0,1 1-3816 0 0,-26 36-4032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3081 957 1624 0 0,'0'0'1938'0'0,"0"0"-39"0"0,0 0-28 0 0,0 0 70 0 0,0 0-118 0 0,0 0-252 0 0,0 0-319 0 0,0 0-296 0 0,0 0-200 0 0,0 0-126 0 0,0 0-82 0 0,-11 4 2449 0 0,-51 95-1996 0 0,57-87-931 0 0,0 0 0 0 0,1 1 0 0 0,1 0 0 0 0,0 0 0 0 0,0 0 0 0 0,2 0 0 0 0,-1 0 0 0 0,2 0 0 0 0,0 1 0 0 0,0-1 0 0 0,1 0 0 0 0,1 5-70 0 0,-1-16 43 0 0,0 0 0 0 0,0-1 0 0 0,0 1 0 0 0,0 0 0 0 0,0 0 0 0 0,0 0 0 0 0,1-1 1 0 0,-1 1-1 0 0,0 0 0 0 0,1-1 0 0 0,-1 0 0 0 0,1 1 0 0 0,0-1 0 0 0,-1 0 0 0 0,1 0 0 0 0,0 1 0 0 0,0-1 0 0 0,0-1 0 0 0,0 1 0 0 0,0 0 0 0 0,0 0 0 0 0,0-1 0 0 0,0 1 0 0 0,0-1 0 0 0,0 0 0 0 0,0 0 0 0 0,0 1 0 0 0,1-1 0 0 0,-1-1 0 0 0,0 1 0 0 0,0 0 0 0 0,0 0 0 0 0,1-1-43 0 0,67-24 1557 0 0,-52 10-1363 0 0,0 0 1 0 0,-1-2-1 0 0,0 0 0 0 0,-1-1 0 0 0,-2-1 1 0 0,0 0-1 0 0,0-1 0 0 0,8-18-194 0 0,-19 33 12 0 0,1-2 3 0 0,0 0 0 0 0,-1-1 0 0 0,1 0 1 0 0,-1 1-1 0 0,-1-1 0 0 0,0-1 1 0 0,0 1-1 0 0,0 0 0 0 0,-1 0 0 0 0,0-1 1 0 0,-1 1-1 0 0,0 0 0 0 0,-1-3-15 0 0,0 8-71 0 0,-1 0 0 0 0,0 0 0 0 0,0 0 0 0 0,0 0-1 0 0,-1 0 1 0 0,1 1 0 0 0,-1-1 0 0 0,1 1 0 0 0,-1-1-1 0 0,0 1 1 0 0,0 0 0 0 0,0 0 0 0 0,0 0 0 0 0,0 1 0 0 0,-1-1-1 0 0,1 1 1 0 0,0-1 0 0 0,-1 1 0 0 0,1 0 0 0 0,-1 1-1 0 0,1-1 1 0 0,-1 1 0 0 0,0-1 0 0 0,1 1 0 0 0,-1 0 0 0 0,1 0-1 0 0,-1 1 1 0 0,0-1 0 0 0,1 1 0 0 0,-1-1 0 0 0,1 1-1 0 0,-1 1 72 0 0,-62 32-4374 0 0,27-5-6820 0 0,30-21 2652 0 0</inkml:trace>
  <inkml:trace contextRef="#ctx0" brushRef="#br0" timeOffset="542.092">3431 1171 0 0 0,'0'0'1250'0'0,"0"0"251"0"0,0 0 465 0 0,0 0 429 0 0,0 0 208 0 0,0 0-123 0 0,0 0-389 0 0,0 0-430 0 0,0 0-294 0 0,0 0-176 0 0,0 0-153 0 0,0 0-127 0 0,0 0-95 0 0,2 1-87 0 0,2-2-576 0 0,0-1-1 0 0,0 1 1 0 0,0-1-1 0 0,0 0 1 0 0,-1 1-1 0 0,1-2 1 0 0,0 1-1 0 0,-1 0 1 0 0,0-1-1 0 0,0 0 1 0 0,0 1-1 0 0,0-1 1 0 0,0-1-1 0 0,0 1 1 0 0,-1 0-1 0 0,1-1 1 0 0,-1 1-1 0 0,0-1 1 0 0,0 1-1 0 0,-1-1 1 0 0,1 0-1 0 0,-1 0 1 0 0,0 0-1 0 0,1 0-152 0 0,4-9 229 0 0,57-124 966 0 0,-61 144-1210 0 0,-1 1 0 0 0,1-1-1 0 0,0 1 1 0 0,0-1 0 0 0,1 0-1 0 0,0 0 1 0 0,0 0 0 0 0,1-1 0 0 0,0 1-1 0 0,0-1 1 0 0,0 0 0 0 0,1 0-1 0 0,0 0 1 0 0,0 0 0 0 0,1-1 0 0 0,-1 0-1 0 0,1 0 1 0 0,0-1 0 0 0,1 0 0 0 0,-1 0-1 0 0,1 0 1 0 0,-1-1 0 0 0,1 1-1 0 0,3-1 16 0 0,-3 0 67 0 0,1 0 0 0 0,0-1 0 0 0,0 0 0 0 0,0-1 0 0 0,0 0 0 0 0,0 0 0 0 0,0-1 0 0 0,0 0 0 0 0,0 0 1 0 0,0-1-1 0 0,0 0 0 0 0,0 0 0 0 0,0-1 0 0 0,0 0 0 0 0,0 0 0 0 0,-1-1 0 0 0,1 0 0 0 0,-1 0 0 0 0,0-1 0 0 0,0 0 0 0 0,0 0 0 0 0,0-1 0 0 0,-1 0 0 0 0,6-5-67 0 0,-6 3 52 0 0,-1 0 0 0 0,0-1 0 0 0,-1 0-1 0 0,1 0 1 0 0,-2 0 0 0 0,1 0 0 0 0,-1-1 0 0 0,0 1 0 0 0,-1-1 0 0 0,0 0 0 0 0,0 0 0 0 0,-1 0 0 0 0,0 0 0 0 0,0 0 0 0 0,-1 0 0 0 0,-1 0 0 0 0,1 0 0 0 0,-2-4-52 0 0,-4 4 903 0 0,2 3-4396 0 0,3 2-8226 0 0,1 4-1072 0 0</inkml:trace>
  <inkml:trace contextRef="#ctx0" brushRef="#br0" timeOffset="-2545.278">86 232 0 0 0,'0'0'1318'0'0,"0"0"449"0"0,0 0 398 0 0,0 0 37 0 0,0 0-264 0 0,0 0-471 0 0,0 0-496 0 0,0 0-331 0 0,-7 0-155 0 0,-1 1-506 0 0,-8 1 969 0 0,35-2 1765 0 0,125-20 2463 0 0,57-63-2650 0 0,-185 74-2365 0 0,0 0 1 0 0,0-2 0 0 0,-1 1 0 0 0,0-2 0 0 0,-1 0 0 0 0,0 0 0 0 0,-1-2-1 0 0,6-7-161 0 0,-19 21 28 0 0,1 0-1 0 0,-1-1 1 0 0,1 1-1 0 0,-1 0 1 0 0,1 0-1 0 0,-1 0 1 0 0,0-1-1 0 0,1 1 1 0 0,-1 0-1 0 0,1-1 1 0 0,-1 1-1 0 0,0 0 1 0 0,1-1-1 0 0,-1 1 1 0 0,0 0-1 0 0,1-1 1 0 0,-1 1-1 0 0,0-1 1 0 0,0 1-1 0 0,0-1 1 0 0,1 1-1 0 0,-1-1 1 0 0,0 1-1 0 0,0 0 1 0 0,0-1-1 0 0,0 1 1 0 0,0-1-1 0 0,0 1 1 0 0,0-1-1 0 0,0 1 1 0 0,0-1-1 0 0,0 1 1 0 0,0-1-1 0 0,0 1 1 0 0,0-1-1 0 0,0 1 1 0 0,0-1-1 0 0,0 1 1 0 0,0-1-1 0 0,-1 1 1 0 0,1-1-1 0 0,0 1 1 0 0,0-1-1 0 0,-1 1 1 0 0,1 0-1 0 0,0-1 1 0 0,-1 1-1 0 0,1 0 1 0 0,0-1-1 0 0,-1 1 1 0 0,1 0-1 0 0,-1-1 1 0 0,1 1-1 0 0,0 0 1 0 0,-1-1-28 0 0,-31 54-10 0 0,12 7 30 0 0,3 1 1 0 0,2 1-1 0 0,3 0 0 0 0,3 1 0 0 0,3 1 0 0 0,1 42-20 0 0,-5 33 25 0 0,-8 20 3 0 0,-7-2 1 0 0,-7-1-1 0 0,-19 45-28 0 0,42-163-1 0 0,-3-1 0 0 0,0 0 0 0 0,-2-1 0 0 0,-2 0 0 0 0,-2-1 0 0 0,-1-1 0 0 0,-1-1 0 0 0,-3 2 1 0 0,21-33-2 0 0,1 0 0 0 0,-1 1 0 0 0,0-1-1 0 0,0 0 1 0 0,0 0 0 0 0,0-1 0 0 0,0 1 0 0 0,0 0-1 0 0,0-1 1 0 0,0 1 0 0 0,-1-1 0 0 0,1 0 0 0 0,-1 0 0 0 0,1 0-1 0 0,-1 0 1 0 0,1 0 0 0 0,-1 0 0 0 0,0-1 0 0 0,1 1-1 0 0,-1-1 1 0 0,0 0 0 0 0,0 0 0 0 0,1 0 0 0 0,-1 0-1 0 0,-1 0 3 0 0,2-3-14 0 0,-1 1 0 0 0,1-1 0 0 0,0 0 0 0 0,0 0-1 0 0,0 0 1 0 0,0 0 0 0 0,0-1 0 0 0,1 1 0 0 0,-1 0-1 0 0,1-1 1 0 0,0 1 0 0 0,0-1 0 0 0,0 1 0 0 0,0-1-1 0 0,1 1 1 0 0,0-1 0 0 0,-1 0 0 0 0,1 1 0 0 0,0-1-1 0 0,1 0 15 0 0,5-198-169 0 0,2 150 188 0 0,2-1-1 0 0,2 1 1 0 0,3 1 0 0 0,15-36-19 0 0,-25 74 2 0 0,1-1 1 0 0,0 1-1 0 0,1-1 1 0 0,0 2-1 0 0,1-1 1 0 0,0 1-1 0 0,1 0 1 0 0,1 1-1 0 0,0 0 1 0 0,0 1-1 0 0,1 0 1 0 0,0 0-1 0 0,1 1 1 0 0,0 1-1 0 0,0 0 1 0 0,1 0-1 0 0,1 1-2 0 0,107-34-41 0 0,-116 41-5 0 0,95-6-68 0 0,-34 12-2775 0 0,-16-5-7937 0 0,-31-1 1417 0 0,-12 0 5810 0 0</inkml:trace>
  <inkml:trace contextRef="#ctx0" brushRef="#br0" timeOffset="-2279.918">821 817 0 0 0,'0'0'1440'0'0,"0"0"474"0"0,0 0 228 0 0,0 0 58 0 0,0 0-137 0 0,0 0-268 0 0,0 0-249 0 0,0 0-223 0 0,0 0-179 0 0,0 0-182 0 0,0 0-219 0 0,0 0-143 0 0,-6 19-111 0 0,-28 95 325 0 0,32-109-748 0 0,0-1-1 0 0,1 1 1 0 0,0 0 0 0 0,0-1 0 0 0,0 1 0 0 0,0 0 0 0 0,1 0 0 0 0,0 0-1 0 0,0 0 1 0 0,0 0 0 0 0,0-1 0 0 0,1 1 0 0 0,0 0 0 0 0,0 0 0 0 0,0-1-1 0 0,1 1 1 0 0,-1 0 0 0 0,1-1 0 0 0,0 1 0 0 0,0-1 0 0 0,1 0 0 0 0,0 0-1 0 0,-1 0 1 0 0,1 0 0 0 0,0 0 0 0 0,1-1 0 0 0,-1 1 0 0 0,1-1 0 0 0,0 0-1 0 0,-1 0 1 0 0,1 0 0 0 0,0 0 0 0 0,1-1 0 0 0,3 2-66 0 0,-2-2 124 0 0,-1 0 0 0 0,1-1-1 0 0,0 0 1 0 0,1 0 0 0 0,-1 0 0 0 0,0-1 0 0 0,0 0-1 0 0,0 0 1 0 0,0-1 0 0 0,0 1 0 0 0,0-1 0 0 0,0 0 0 0 0,0-1-1 0 0,0 0 1 0 0,0 0 0 0 0,0 0 0 0 0,-1-1 0 0 0,1 1 0 0 0,-1-1-1 0 0,0-1 1 0 0,0 1 0 0 0,0-1 0 0 0,0 1 0 0 0,0-2-1 0 0,-1 1 1 0 0,0 0 0 0 0,0-1 0 0 0,0 0 0 0 0,0 0 0 0 0,-1 0-1 0 0,0 0 1 0 0,0-1 0 0 0,0 1 0 0 0,-1-1 0 0 0,0 1-1 0 0,0-1 1 0 0,0 0 0 0 0,-1 0 0 0 0,1-6-124 0 0,-1 7 25 0 0,0 0-1 0 0,-1 0 1 0 0,1 0 0 0 0,-1 0-1 0 0,-1 0 1 0 0,1 0 0 0 0,-1 0 0 0 0,0 0-1 0 0,0 0 1 0 0,0 0 0 0 0,-1 0-1 0 0,1 0 1 0 0,-1 0 0 0 0,-1 1 0 0 0,1-1-1 0 0,0 1 1 0 0,-1-1 0 0 0,0 1-1 0 0,0 0 1 0 0,-1 0 0 0 0,-2-2-25 0 0,1 1-61 0 0,0 1 1 0 0,-1-1 0 0 0,1 1 0 0 0,-1 0-1 0 0,0 0 1 0 0,-1 1 0 0 0,1 0-1 0 0,0 0 1 0 0,-1 1 0 0 0,0-1 0 0 0,0 1-1 0 0,1 1 1 0 0,-5-1 60 0 0,8 1-226 0 0,0 1-1 0 0,0 0 1 0 0,-1 0-1 0 0,1 0 1 0 0,0 0-1 0 0,0 0 1 0 0,-1 1-1 0 0,1-1 1 0 0,0 1-1 0 0,0 0 1 0 0,0 0 0 0 0,0 0-1 0 0,0 0 1 0 0,0 1-1 0 0,0-1 1 0 0,0 1-1 0 0,1-1 1 0 0,-1 1-1 0 0,-1 1 227 0 0,3-2-255 0 0,-14 14-3341 0 0,7-6-1732 0 0,3 2-5976 0 0</inkml:trace>
  <inkml:trace contextRef="#ctx0" brushRef="#br0" timeOffset="-1945.794">1220 1141 3497 0 0,'0'0'1749'0'0,"0"0"-264"0"0,0 0 131 0 0,0 0 367 0 0,0 0 247 0 0,0 0 51 0 0,0 0-228 0 0,0 0-368 0 0,0 0-290 0 0,0 0-162 0 0,0 0-134 0 0,0 0-161 0 0,0 0-193 0 0,-5-62 1896 0 0,5 47-2509 0 0,1 0 1 0 0,1 0-1 0 0,0 0 1 0 0,1 0-1 0 0,0 1 1 0 0,2-1-1 0 0,0 1 1 0 0,0 0-1 0 0,1 0 1 0 0,1 1-1 0 0,0 0 1 0 0,1 0-1 0 0,0 0 1 0 0,5-4-133 0 0,-10 13 14 0 0,2-4 2 0 0,0 0 0 0 0,1 1 0 0 0,0-1 0 0 0,0 1 0 0 0,0 1 0 0 0,1-1 0 0 0,0 1 0 0 0,0 0 0 0 0,1 1 0 0 0,-1 0 0 0 0,1 0 0 0 0,3-1-16 0 0,-10 6-22 0 0,-1 0 0 0 0,0-1-1 0 0,0 1 1 0 0,0 0-1 0 0,1 0 1 0 0,-1 0 0 0 0,0-1-1 0 0,0 1 1 0 0,1 0-1 0 0,-1 0 1 0 0,0 0 0 0 0,0 0-1 0 0,1 0 1 0 0,-1-1-1 0 0,0 1 1 0 0,1 0 0 0 0,-1 0-1 0 0,0 0 1 0 0,1 0-1 0 0,-1 0 1 0 0,0 0 0 0 0,0 0-1 0 0,1 0 1 0 0,-1 0-1 0 0,0 0 1 0 0,1 0 0 0 0,-1 1-1 0 0,0-1 1 0 0,0 0-1 0 0,1 0 1 0 0,-1 0-1 0 0,0 0 1 0 0,1 0 0 0 0,-1 0-1 0 0,0 1 1 0 0,0-1-1 0 0,1 0 1 0 0,-1 0 0 0 0,0 0-1 0 0,0 1 1 0 0,0-1-1 0 0,1 0 1 0 0,-1 0 0 0 0,0 1-1 0 0,0-1 1 0 0,0 0-1 0 0,0 0 1 0 0,0 1 0 0 0,0-1-1 0 0,1 0 1 0 0,-1 1-1 0 0,0-1 1 0 0,0 0 0 0 0,0 0-1 0 0,0 1 1 0 0,0-1-1 0 0,0 0 1 0 0,0 1 0 0 0,0-1-1 0 0,0 0 1 0 0,0 1-1 0 0,0-1 1 0 0,0 0 0 0 0,-1 0-1 0 0,1 1 1 0 0,0-1-1 0 0,0 0 1 0 0,0 1-1 0 0,0-1 1 0 0,0 0 22 0 0,-1 11-367 0 0,-3 10-2203 0 0,-2-8-3695 0 0,3-6-3198 0 0</inkml:trace>
  <inkml:trace contextRef="#ctx0" brushRef="#br0" timeOffset="-1501.91">1708 854 5633 0 0,'0'0'2543'0'0,"0"0"-479"0"0,0 0-223 0 0,0 0-54 0 0,0 0-125 0 0,0 0-199 0 0,0 0-253 0 0,0 0-265 0 0,0 0-149 0 0,0 0-38 0 0,0 0-15 0 0,0 0-89 0 0,-3 1-147 0 0,-5 2-410 0 0,0 0-1 0 0,0 1 0 0 0,0 0 1 0 0,1 0-1 0 0,-1 0 0 0 0,1 1 1 0 0,1 1-1 0 0,-1-1 0 0 0,0 1 1 0 0,1 0-1 0 0,0 0 0 0 0,1 1 1 0 0,0-1-1 0 0,0 1 0 0 0,0 1 1 0 0,1-1-1 0 0,0 1 1 0 0,0-1-1 0 0,0 1 0 0 0,1 0 1 0 0,1 0-1 0 0,-1 1 0 0 0,2-1 1 0 0,-1 2-97 0 0,2-6 36 0 0,-1-1 0 0 0,2 0 0 0 0,-1 0 1 0 0,0 1-1 0 0,1-1 0 0 0,-1 0 1 0 0,1 0-1 0 0,0 0 0 0 0,0 0 0 0 0,1 0 1 0 0,-1 0-1 0 0,0 0 0 0 0,1 0 0 0 0,0 0 1 0 0,0 0-1 0 0,0-1 0 0 0,0 1 1 0 0,0-1-1 0 0,0 1 0 0 0,1-1 0 0 0,-1 0 1 0 0,1 0-1 0 0,-1 0 0 0 0,1 0 1 0 0,0-1-1 0 0,0 1 0 0 0,0-1 0 0 0,0 0 1 0 0,0 1-1 0 0,0-1 0 0 0,0-1 0 0 0,0 1 1 0 0,1 0-1 0 0,-1-1 0 0 0,1 1-36 0 0,73-1 1032 0 0,-77 0-1056 0 0,0 0-22 0 0,0 0-38 0 0,20 0-2373 0 0,-7 0-2352 0 0,-6 0-1407 0 0,-1 0-5312 0 0</inkml:trace>
  <inkml:trace contextRef="#ctx0" brushRef="#br0" timeOffset="-1065.717">1916 1045 0 0 0,'0'0'1566'0'0,"0"0"-349"0"0,0 0 124 0 0,0 0 219 0 0,0 0 192 0 0,0 0 93 0 0,0 0-74 0 0,0 0-139 0 0,0 0-173 0 0,0 0-157 0 0,0 0-101 0 0,0 0-78 0 0,0 0-69 0 0,21 8-74 0 0,68 21-67 0 0,-86-27-810 0 0,0-1-1 0 0,0 0 1 0 0,0 0-1 0 0,0 0 1 0 0,1 0-1 0 0,-1-1 0 0 0,0 1 1 0 0,0-1-1 0 0,1 0 1 0 0,-1 0-1 0 0,0 0 0 0 0,0 0 1 0 0,1-1-1 0 0,-1 1 1 0 0,0-1-1 0 0,0 0 1 0 0,0 0-1 0 0,0 0 0 0 0,1 0 1 0 0,-1 0-1 0 0,-1-1 1 0 0,1 1-1 0 0,2-3-102 0 0,5-1 292 0 0,-1 0-169 0 0,0 1-1 0 0,0-1 1 0 0,0-1 0 0 0,0 0 0 0 0,-1 0 0 0 0,0 0 0 0 0,-1-1 0 0 0,1 0 0 0 0,-1-1-1 0 0,-1 0 1 0 0,1 0 0 0 0,-1 0 0 0 0,-1-1 0 0 0,0 0 0 0 0,0 0 0 0 0,0 0 0 0 0,-1 0-1 0 0,-1-1 1 0 0,1 0 0 0 0,-2 0 0 0 0,1 0 0 0 0,-1-2-123 0 0,-2 10 3 0 0,0 0 1 0 0,-1 0-1 0 0,1 0 1 0 0,-1 0-1 0 0,1 0 1 0 0,-1 0-1 0 0,1 1 0 0 0,-1-1 1 0 0,0 0-1 0 0,0 0 1 0 0,0 0-1 0 0,0 1 1 0 0,0-1-1 0 0,0 1 0 0 0,-1-1 1 0 0,1 1-1 0 0,0-1 1 0 0,-1 1-1 0 0,1 0 1 0 0,-1-1-1 0 0,0 1 0 0 0,1 0 1 0 0,-1 0-1 0 0,0 0 1 0 0,0 0-1 0 0,0 1 1 0 0,1-1-1 0 0,-1 0 1 0 0,0 1-1 0 0,0-1 0 0 0,0 1 1 0 0,0 0-1 0 0,0 0 1 0 0,0 0-1 0 0,0 0 1 0 0,0 0-1 0 0,-1 0-3 0 0,-76 20-159 0 0,69-14 147 0 0,0 2 1 0 0,1-1-1 0 0,-1 1 1 0 0,2 1-1 0 0,-1-1 1 0 0,1 2-1 0 0,0-1 1 0 0,1 1-1 0 0,0 0 1 0 0,1 1-1 0 0,0-1 1 0 0,0 1-1 0 0,1 0 1 0 0,1 1-1 0 0,0-1 1 0 0,1 1 0 0 0,0 0-1 0 0,0 0 1 0 0,1 0-1 0 0,1 0 1 0 0,0 12 11 0 0,1-21-5 0 0,1 1 1 0 0,0-1 0 0 0,0 0 0 0 0,0 1 0 0 0,0-1-1 0 0,1 0 1 0 0,-1 1 0 0 0,1-1 0 0 0,0 0 0 0 0,0 0 0 0 0,0 0-1 0 0,0-1 1 0 0,0 1 0 0 0,1 0 0 0 0,-1-1 0 0 0,1 0 0 0 0,0 1-1 0 0,-1-1 1 0 0,1 0 0 0 0,0 0 0 0 0,1-1 0 0 0,-1 1 0 0 0,0-1-1 0 0,0 1 1 0 0,1-1 0 0 0,-1 0 0 0 0,2 0 4 0 0,98 14-88 0 0,29-22-1581 0 0,-78-3-9060 0 0,-41 9-1402 0 0</inkml:trace>
  <inkml:trace contextRef="#ctx0" brushRef="#br0" timeOffset="35248.393">9 2032 0 0 0,'0'0'747'0'0,"0"0"895"0"0,0 0 318 0 0,0 0 88 0 0,0 0-70 0 0,0 0-242 0 0,0 0-349 0 0,0 0-400 0 0,0 0-329 0 0,0 0-235 0 0,0 0-55 0 0,-8 4 629 0 0,40 28 2323 0 0,-13-25-2669 0 0,1-2 0 0 0,-1 0 0 0 0,1-1 0 0 0,0-2 0 0 0,0 1 0 0 0,0-2 0 0 0,0-1 0 0 0,0-1 0 0 0,0 0 0 0 0,6-2-651 0 0,-10 1 172 0 0,0-1-1 0 0,0-1 0 0 0,0 0 0 0 0,0-1 1 0 0,-1 0-1 0 0,1-2 0 0 0,-2 0 0 0 0,1 0 0 0 0,-1-1 1 0 0,0-1-1 0 0,12-10-171 0 0,-19 13 47 0 0,0 0 0 0 0,-1 0 0 0 0,0 0 0 0 0,0-1-1 0 0,0 0 1 0 0,-1-1 0 0 0,0 1 0 0 0,0-1 0 0 0,-1 0 0 0 0,0 0 0 0 0,0 0 0 0 0,-1-1 0 0 0,0 1-1 0 0,0-1 1 0 0,-1 0 0 0 0,0 1 0 0 0,-1-1 0 0 0,0 0 0 0 0,0 0 0 0 0,-1 0 0 0 0,0-1 0 0 0,-1 0-47 0 0,0 6 2 0 0,0 0 0 0 0,0 0 1 0 0,0 0-1 0 0,0 0 0 0 0,-1 0 1 0 0,1 1-1 0 0,-1-1 0 0 0,0 1 1 0 0,0-1-1 0 0,-1 1 0 0 0,1-1 1 0 0,-1 1-1 0 0,1 0 1 0 0,-1 0-1 0 0,0 0 0 0 0,0 1 1 0 0,0-1-1 0 0,-1 1 0 0 0,1 0 1 0 0,-1 0-1 0 0,1 0 0 0 0,-1 0 1 0 0,0 0-1 0 0,0 1 0 0 0,1 0 1 0 0,-1-1-1 0 0,-2 1-2 0 0,-4-1-19 0 0,-1-1 0 0 0,0 1 0 0 0,0 1 0 0 0,0 0 1 0 0,0 1-1 0 0,0 0 0 0 0,0 1 0 0 0,0 0 0 0 0,-7 1 19 0 0,-1 5-19 0 0,0 0 0 0 0,1 0-1 0 0,0 2 1 0 0,0 0 0 0 0,1 2 0 0 0,0-1 0 0 0,1 2 0 0 0,0 0 0 0 0,1 1 0 0 0,0 1-1 0 0,1 0 1 0 0,1 1 0 0 0,0 0 0 0 0,1 1 0 0 0,1 1 0 0 0,0 0 0 0 0,1 0-1 0 0,1 1 1 0 0,1 0 0 0 0,-1 3 19 0 0,6-14 18 0 0,-1 1-1 0 0,2-1 1 0 0,-1 1 0 0 0,1-1-1 0 0,0 1 1 0 0,0 0-1 0 0,1 0 1 0 0,0 0 0 0 0,1 0-1 0 0,0 0 1 0 0,0 0-1 0 0,1 0 1 0 0,-1 0 0 0 0,2-1-1 0 0,-1 1 1 0 0,1 0-1 0 0,0 0 1 0 0,1-1 0 0 0,0 1-1 0 0,0-1 1 0 0,1 0-1 0 0,0 0 1 0 0,0 0 0 0 0,0 0-1 0 0,1-1 1 0 0,0 0-1 0 0,0 0 1 0 0,1 0 0 0 0,0-1-1 0 0,0 1 1 0 0,0-1-1 0 0,0-1 1 0 0,1 1 0 0 0,0-1-1 0 0,6 3-17 0 0,11 0 151 0 0,1-1 0 0 0,-1 0 0 0 0,1-2 0 0 0,0-1-1 0 0,0-1 1 0 0,0-1 0 0 0,1-2 0 0 0,-1 0 0 0 0,0-1-1 0 0,0-2 1 0 0,24-6-151 0 0,68-23 171 0 0,-85 26-310 0 0,-31 6-1106 0 0,-5 1-12034 0 0,0 1 1454 0 0</inkml:trace>
  <inkml:trace contextRef="#ctx0" brushRef="#br0" timeOffset="35788.327">1113 1907 10218 0 0,'0'0'2630'0'0,"0"0"-573"0"0,0 0-356 0 0,0 0-151 0 0,0 0-114 0 0,0 0-174 0 0,0 0-250 0 0,0 0-220 0 0,0 0-184 0 0,0 0-76 0 0,0 0-5 0 0,0 0-5 0 0,0 0-32 0 0,6 1 1766 0 0,-43 54-1178 0 0,-121 179-716 0 0,84-109-430 0 0,74-124 41 0 0,0-10-4054 0 0,0-46-5713 0 0,2 31 1913 0 0,-2 13 699 0 0</inkml:trace>
  <inkml:trace contextRef="#ctx0" brushRef="#br0" timeOffset="36032.487">806 1837 4553 0 0,'0'0'3481'0'0,"0"0"-682"0"0,0 0-481 0 0,0 0-244 0 0,0 0-173 0 0,0 0-196 0 0,0 0-302 0 0,0 0-328 0 0,0 0-263 0 0,0 0-247 0 0,0 0-181 0 0,0 0-81 0 0,0 0 40 0 0,-3-1 117 0 0,-7 5 566 0 0,22 20-183 0 0,28 27 374 0 0,101 78 251 0 0,9 10-1412 0 0,-122-129-1428 0 0,-14-9-7834 0 0,-12-1-2713 0 0</inkml:trace>
  <inkml:trace contextRef="#ctx0" brushRef="#br0" timeOffset="36810.459">1327 2135 3769 0 0,'0'0'1936'0'0,"0"0"1"0"0,0 0 114 0 0,0 0-9 0 0,0 0-114 0 0,0 0-192 0 0,0 0-318 0 0,0 0-300 0 0,0 0-225 0 0,0 0-143 0 0,0 0-78 0 0,0 0-54 0 0,22 8-16 0 0,69 24-34 0 0,-87-30-491 0 0,-1-1 0 0 0,1 1 0 0 0,-1-1 0 0 0,1 0 0 0 0,0 0 0 0 0,0 0 1 0 0,0-1-1 0 0,0 1 0 0 0,-1-1 0 0 0,1 0 0 0 0,0 0 0 0 0,0 0 0 0 0,0-1 0 0 0,0 0 0 0 0,0 1 0 0 0,-1-1 0 0 0,1 0 0 0 0,0-1 0 0 0,-1 1 0 0 0,4-2-77 0 0,7-4 247 0 0,-1 1-131 0 0,-2-1 0 0 0,1 0 0 0 0,-1-1 0 0 0,0 0-1 0 0,-1-1 1 0 0,1 0 0 0 0,-2-1 0 0 0,0 0 0 0 0,0 0-1 0 0,0-1 1 0 0,-1 0 0 0 0,-1 0 0 0 0,0-1-1 0 0,-1 0 1 0 0,0-1 0 0 0,-1 1 0 0 0,1-5-116 0 0,-5 16 0 0 0,0-1 1 0 0,0 1-1 0 0,0 0 1 0 0,0 0-1 0 0,0-1 1 0 0,0 1 0 0 0,0-1-1 0 0,-1 1 1 0 0,1-1-1 0 0,-1 1 1 0 0,1-1-1 0 0,-1 1 1 0 0,1-1-1 0 0,-1 0 1 0 0,0 1-1 0 0,0-1 1 0 0,0 0-1 0 0,0 1 1 0 0,0-1-1 0 0,0 1 1 0 0,0-1-1 0 0,-1 0 1 0 0,1 1 0 0 0,0-1-1 0 0,-1 1 1 0 0,0-1-1 0 0,1 1 1 0 0,-1-1-1 0 0,0 1 1 0 0,0-1-1 0 0,1 1 1 0 0,-1 0-1 0 0,0-1 1 0 0,0 1-1 0 0,-1 0 1 0 0,1 0-1 0 0,0 0 1 0 0,0 0-1 0 0,-1 0 1 0 0,1 0-1 0 0,0 0 1 0 0,-1 0 0 0 0,1 1-1 0 0,-1-1 1 0 0,1 0-1 0 0,-1 1 1 0 0,1-1-1 0 0,-2 1 0 0 0,-88 14-348 0 0,-67 82 149 0 0,145-85 181 0 0,0 0 0 0 0,1 0 0 0 0,1 1 0 0 0,0 1 0 0 0,0 0 0 0 0,1 1 0 0 0,1 0-1 0 0,0 0 1 0 0,1 1 0 0 0,1 0 0 0 0,0 0 0 0 0,-1 6 18 0 0,7-17 2 0 0,-1 0 0 0 0,1-1 0 0 0,1 1-1 0 0,-1 0 1 0 0,1 0 0 0 0,-1 0 0 0 0,1-1 0 0 0,0 1 0 0 0,0 0 0 0 0,1 0 0 0 0,-1 0-1 0 0,1 0 1 0 0,0-1 0 0 0,0 1 0 0 0,0 0 0 0 0,0-1 0 0 0,1 1 0 0 0,-1-1-1 0 0,1 1 1 0 0,0-1 0 0 0,0 0 0 0 0,0 0 0 0 0,1 0 0 0 0,-1 0 0 0 0,1 0 0 0 0,0 0-1 0 0,0 0 1 0 0,0-1 0 0 0,0 0 0 0 0,0 0 0 0 0,0 1 0 0 0,0-2 0 0 0,1 1-1 0 0,-1 0 1 0 0,3 0-2 0 0,162 5 550 0 0,-36-40-58 0 0,-101 23-284 0 0,0-1 0 0 0,-2-1 1 0 0,1-2-1 0 0,-2-1 0 0 0,0-2 0 0 0,-1 0 0 0 0,0-2 1 0 0,16-15-209 0 0,-32 23 26 0 0,-1 0 0 0 0,0-1 0 0 0,-1 0 0 0 0,-1-1 0 0 0,1 1 0 0 0,-2-2 0 0 0,0 1 0 0 0,-1-1 0 0 0,0 0 0 0 0,-1 0 0 0 0,0-1 1 0 0,-1 1-1 0 0,-1-1 0 0 0,0 0 0 0 0,-2 0 0 0 0,1 0 0 0 0,-2 0 0 0 0,0-10-26 0 0,-2 23-10 0 0,1 1 0 0 0,-1 0 0 0 0,0 0 0 0 0,0 0 0 0 0,0 0 1 0 0,0 0-1 0 0,0 0 0 0 0,0 0 0 0 0,0 0 0 0 0,0 1 0 0 0,0-1 0 0 0,0 1 0 0 0,0 0 0 0 0,-1 0 0 0 0,1-1 0 0 0,0 1 0 0 0,0 1 0 0 0,0-1 1 0 0,0 0-1 0 0,-1 0 0 0 0,1 1 0 0 0,0-1 0 0 0,0 1 0 0 0,0 0 0 0 0,0 0 0 0 0,0 0 0 0 0,0 0 0 0 0,0 0 0 0 0,0 0 0 0 0,1 0 1 0 0,-1 0-1 0 0,0 1 10 0 0,-2 1-12 0 0,-1-1 6 0 0,1 0 0 0 0,-1 1 0 0 0,1 0 0 0 0,-1 0 0 0 0,1 0 0 0 0,0 0 0 0 0,0 1 0 0 0,1-1 0 0 0,-1 1-1 0 0,1 0 1 0 0,0 0 0 0 0,0 0 0 0 0,0 1 0 0 0,0-1 0 0 0,1 1 0 0 0,0 0 0 0 0,0-1 0 0 0,0 1 0 0 0,0 0 0 0 0,1 0 0 0 0,-1 4 6 0 0,3-7 4 0 0,1 1-1 0 0,0-1 1 0 0,0 1 0 0 0,-1-1-1 0 0,1 0 1 0 0,0 0 0 0 0,1 0-1 0 0,-1 0 1 0 0,0 0 0 0 0,1-1 0 0 0,-1 1-1 0 0,1 0 1 0 0,-1-1 0 0 0,1 0-1 0 0,0 0 1 0 0,-1 0 0 0 0,1 0-1 0 0,0 0 1 0 0,0 0 0 0 0,0-1-1 0 0,0 0 1 0 0,0 1 0 0 0,2-1-4 0 0,0 1 12 0 0,39 5 28 0 0,-41-6-35 0 0,1-1 0 0 0,0 1 0 0 0,-1-1-1 0 0,1 1 1 0 0,0 0 0 0 0,-1 0 0 0 0,1 1-1 0 0,0-1 1 0 0,-1 1 0 0 0,1 0 0 0 0,-1 0-1 0 0,1 0 1 0 0,-1 0 0 0 0,1 1 0 0 0,-1-1-1 0 0,0 1 1 0 0,0 0 0 0 0,0 0 0 0 0,0 0-1 0 0,0 1 1 0 0,0-1 0 0 0,0 1 0 0 0,-1-1-1 0 0,1 1 1 0 0,-1 0 0 0 0,0 0 0 0 0,0 0-1 0 0,0 0 1 0 0,0 0 0 0 0,0 0 0 0 0,-1 1-1 0 0,0-1 1 0 0,1 1 0 0 0,-1-1 0 0 0,0 1-1 0 0,-1-1 1 0 0,1 1 0 0 0,-1 0 0 0 0,1 0-5 0 0,-25 113 42 0 0,22-58-1023 0 0,14-54-1813 0 0,-1-6-2172 0 0,-7 1-28 0 0,0 0-6813 0 0</inkml:trace>
  <inkml:trace contextRef="#ctx0" brushRef="#br0" timeOffset="37249.317">2549 1520 8362 0 0,'0'0'3342'0'0,"0"0"-1068"0"0,0 0-514 0 0,0 0-88 0 0,0 0-95 0 0,0 0-169 0 0,0 0-282 0 0,0 0-333 0 0,0 0-249 0 0,0 0-122 0 0,0 0-45 0 0,0 0-4 0 0,0 0 66 0 0,0 5 28 0 0,-17 127 2151 0 0,-18 375-1582 0 0,17-371-1189 0 0,18-135 49 0 0,0-1-58 0 0,0 0-62 0 0,0 0-88 0 0,0 0-173 0 0,0-23-3977 0 0,0 9 1777 0 0,0 4-1928 0 0,0 2-5448 0 0</inkml:trace>
  <inkml:trace contextRef="#ctx0" brushRef="#br0" timeOffset="37496.946">2266 2036 6097 0 0,'0'0'2377'0'0,"0"0"-561"0"0,0 0-339 0 0,0 0-108 0 0,0 0 79 0 0,0 0 77 0 0,0 0 16 0 0,0 0-54 0 0,0 0-234 0 0,0 0-198 0 0,0 0-147 0 0,0 0-123 0 0,0 0-97 0 0,22 5-39 0 0,71 17-68 0 0,15-16 659 0 0,101-25-322 0 0,-95 16-2931 0 0,-114 5 40 0 0,0-1 230 0 0,0 0-3787 0 0,0-1-6144 0 0</inkml:trace>
  <inkml:trace contextRef="#ctx0" brushRef="#br0" timeOffset="37931.972">2846 2109 5561 0 0,'0'0'3044'0'0,"0"0"-368"0"0,0 0-361 0 0,0 0-312 0 0,0 0-233 0 0,0 0-218 0 0,0 0-241 0 0,0 0-209 0 0,0 0-150 0 0,0 0-133 0 0,0 0-118 0 0,0 0-92 0 0,28-2-92 0 0,88-8-88 0 0,-52-8 556 0 0,-60 16-927 0 0,0 0 1 0 0,-1 0 0 0 0,1-1-1 0 0,0 0 1 0 0,-1 1 0 0 0,1-1-1 0 0,-1-1 1 0 0,0 1 0 0 0,0 0-1 0 0,0-1 1 0 0,0 0 0 0 0,-1 0-1 0 0,0 1 1 0 0,1-1 0 0 0,-1-1 0 0 0,-1 1-1 0 0,1 0 1 0 0,-1 0 0 0 0,1-1-1 0 0,-1 1 1 0 0,0-1 0 0 0,-1-2-59 0 0,-2 5-11 0 0,0 0 0 0 0,0 0 0 0 0,0 1 0 0 0,-1-1 0 0 0,1 0 0 0 0,0 1 0 0 0,-1 0 0 0 0,0-1 1 0 0,1 1-1 0 0,-1 0 0 0 0,0 0 0 0 0,0 0 0 0 0,1 1 0 0 0,-1-1 0 0 0,0 1 0 0 0,0 0 1 0 0,0-1-1 0 0,0 1 0 0 0,0 1 0 0 0,0-1 0 0 0,0 0 0 0 0,1 1 0 0 0,-3 0 11 0 0,-1-1-37 0 0,-7 2-13 0 0,0 1 1 0 0,0 1 0 0 0,0 0 0 0 0,1 0 0 0 0,0 1 0 0 0,-1 1 0 0 0,2 0 0 0 0,-1 1 0 0 0,1 0 0 0 0,0 0 0 0 0,0 1 0 0 0,1 1 0 0 0,0 0 0 0 0,0 2 49 0 0,-76 81-198 0 0,83-88 193 0 0,0 1 0 0 0,0 0 0 0 0,0-1 0 0 0,0 1 0 0 0,1 0 0 0 0,-1 1 0 0 0,1-1 0 0 0,1 0 0 0 0,-1 1 0 0 0,1-1 1 0 0,0 1-1 0 0,0-1 0 0 0,1 1 0 0 0,-1 0 0 0 0,1-1 0 0 0,1 1 0 0 0,-1-1 0 0 0,1 1 0 0 0,0 0 0 0 0,0-1 0 0 0,1 2 5 0 0,1-2 0 0 0,1-1-1 0 0,0 1 1 0 0,0-1-1 0 0,1 1 1 0 0,-1-1-1 0 0,1-1 1 0 0,0 1-1 0 0,0-1 1 0 0,0 1-1 0 0,1-2 1 0 0,-1 1-1 0 0,1 0 1 0 0,-1-1-1 0 0,1 0 1 0 0,0-1-1 0 0,0 1 0 0 0,0-1 1 0 0,0 0-1 0 0,0 0 1 0 0,0-1-1 0 0,0 0 1 0 0,2 0 0 0 0,9 2 27 0 0,0 0-81 0 0,1-1 0 0 0,-1-1 0 0 0,0-1 0 0 0,1 0 0 0 0,-1-1 0 0 0,0-1 0 0 0,0 0 0 0 0,0-2 0 0 0,4-1 54 0 0,90-38-3725 0 0,-71 19 585 0 0,3-1-6378 0 0,-29 19 1371 0 0</inkml:trace>
  <inkml:trace contextRef="#ctx0" brushRef="#br0" timeOffset="38396.977">3427 2014 5969 0 0,'0'0'2897'0'0,"0"0"-703"0"0,0 0-477 0 0,0 0-374 0 0,0 0-285 0 0,0 0-138 0 0,0 0-93 0 0,0 0-50 0 0,0 0-32 0 0,0 0-43 0 0,0 0-80 0 0,0 0-102 0 0,0 0-112 0 0,-21 15-127 0 0,-67 49-68 0 0,50-19 52 0 0,35-41-235 0 0,0-1 1 0 0,1 1-1 0 0,0-1 0 0 0,-1 1 1 0 0,1 0-1 0 0,1 0 0 0 0,-1 0 0 0 0,0 0 1 0 0,1 0-1 0 0,0 1 0 0 0,0-1 1 0 0,0 0-1 0 0,1 0 0 0 0,0 1 1 0 0,-1-1-1 0 0,1 1 0 0 0,1-1 1 0 0,-1 0-1 0 0,1 1 0 0 0,-1-1 1 0 0,1 0-1 0 0,1 0 0 0 0,-1 0 1 0 0,0 1-1 0 0,1-1 0 0 0,0-1 0 0 0,0 1 1 0 0,0 0-1 0 0,1 0 0 0 0,-1-1 1 0 0,1 1-1 0 0,0-1 0 0 0,0 0 1 0 0,0 0-1 0 0,0 0 0 0 0,0 0 1 0 0,1 0-1 0 0,-1-1 0 0 0,1 0 1 0 0,0 1-1 0 0,0-1 0 0 0,0-1 1 0 0,0 1-1 0 0,0-1 0 0 0,2 1-30 0 0,3-1 205 0 0,0-1 0 0 0,1 0 0 0 0,-1 0 0 0 0,0-1 0 0 0,0 0 0 0 0,0-1 0 0 0,0 0 0 0 0,0 0 0 0 0,0-1 0 0 0,0-1-1 0 0,-1 1 1 0 0,1-1 0 0 0,-1 0 0 0 0,0-1 0 0 0,0 0 0 0 0,-1-1 0 0 0,0 1 0 0 0,7-7-205 0 0,28-27 521 0 0,-1-1 0 0 0,-2-3 1 0 0,-2-1-1 0 0,14-23-521 0 0,-9 12 46 0 0,-34 47-51 0 0,-1-1 1 0 0,0 0-1 0 0,-1 0 1 0 0,0-1-1 0 0,-1 0 0 0 0,1 0 1 0 0,-2 0-1 0 0,0-1 1 0 0,0 0-1 0 0,0 1 0 0 0,-2-1 1 0 0,1 0-1 0 0,-1-1 0 0 0,-1 1 1 0 0,0 0-1 0 0,-1 0 1 0 0,0-1-1 0 0,-1 1 0 0 0,0 0 1 0 0,0-1-1 0 0,-1 1 0 0 0,-1 0 1 0 0,0 0-1 0 0,-1 1 1 0 0,0-1-1 0 0,0 1 0 0 0,-1-1 1 0 0,-4-5 4 0 0,6 11-4 0 0,-1 0 1 0 0,1 1 0 0 0,-1-1-1 0 0,0 1 1 0 0,0 0 0 0 0,-1 0 0 0 0,1 0-1 0 0,-1 1 1 0 0,0 0 0 0 0,0 0-1 0 0,0 0 1 0 0,0 0 0 0 0,0 1-1 0 0,-1 0 1 0 0,1 0 0 0 0,-1 0-1 0 0,0 1 1 0 0,1-1 0 0 0,-1 1-1 0 0,0 1 1 0 0,0-1 0 0 0,0 1-1 0 0,1 0 1 0 0,-1 1 0 0 0,0-1 0 0 0,0 1-1 0 0,-1 0 4 0 0,-3 2-8 0 0,-1-1 1 0 0,1 2-1 0 0,-1-1 0 0 0,1 2 0 0 0,0-1 1 0 0,0 1-1 0 0,1 1 0 0 0,-1 0 0 0 0,1 0 0 0 0,1 1 1 0 0,-1 0-1 0 0,1 0 0 0 0,-7 9 8 0 0,7-7 9 0 0,0 0-1 0 0,1 1 1 0 0,0 0 0 0 0,0 1-1 0 0,1-1 1 0 0,1 1 0 0 0,0 0-1 0 0,0 0 1 0 0,1 1-1 0 0,1-1 1 0 0,0 1 0 0 0,0 0-1 0 0,1 0 1 0 0,1 0 0 0 0,0 0-1 0 0,0 1 1 0 0,1-1 0 0 0,1 0-1 0 0,0 0 1 0 0,1 0 0 0 0,0 0-1 0 0,1 0 1 0 0,0 0 0 0 0,1-1-1 0 0,0 1 1 0 0,1-1-1 0 0,6 10-8 0 0,3 2 58 0 0,2-1-1 0 0,0 0 0 0 0,1-1 0 0 0,1-1 0 0 0,1-1 0 0 0,1 0 0 0 0,1-1 0 0 0,0-2 0 0 0,1 0 0 0 0,1-1 0 0 0,1-2 0 0 0,0 0 0 0 0,0-1 1 0 0,1-2-1 0 0,11 3-57 0 0,25-3-976 0 0,-50-13-3374 0 0,-2-3-4103 0 0,-7 2-4443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16508 0 0,'0'0'1617'0'0,"0"0"-603"0"0,0 0-246 0 0,0 0 107 0 0,0 0 96 0 0,0 0-35 0 0,0 0-211 0 0,0 0-323 0 0,0 0-230 0 0,0 0-114 0 0,0 0-42 0 0,-6 32-8 0 0,-21 97-32 0 0,27-84-168 0 0,9-34-1365 0 0,-6-11-2349 0 0,2 0-3352 0 0,-3 0-3875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626 372 1352 0 0,'0'0'1822'0'0,"0"0"-299"0"0,0 0-37 0 0,0 0 215 0 0,0 0 316 0 0,0 0 81 0 0,0 0-149 0 0,0 0-270 0 0,0 0-302 0 0,0 0-209 0 0,0 0-143 0 0,0-9-95 0 0,0-18-433 0 0,0 8 6057 0 0,9 141-5243 0 0,-8-5-896 0 0,3-28-288 0 0,-5-1 0 0 0,-3 1 0 0 0,-4-1-1 0 0,-4 0 1 0 0,-18 63-127 0 0,-4-63 142 0 0,25-98-3629 0 0,1-12-3971 0 0,8 14 177 0 0,0 0-4173 0 0</inkml:trace>
  <inkml:trace contextRef="#ctx0" brushRef="#br0" timeOffset="383.394">0 368 7826 0 0,'0'0'911'0'0,"0"0"-222"0"0,0 0 185 0 0,0 0 463 0 0,0 0 389 0 0,0 0 176 0 0,0 0-83 0 0,37-15-215 0 0,119-48-212 0 0,-35 33 854 0 0,-24 18-327 0 0,0 4 0 0 0,59 4-1919 0 0,-5-14 582 0 0,-106 11-492 0 0,-9 6-3740 0 0,-31 1 2634 0 0,10 0-2428 0 0,-5-4-4201 0 0,-4 1-3436 0 0</inkml:trace>
  <inkml:trace contextRef="#ctx0" brushRef="#br0" timeOffset="1003.081">1127 0 6177 0 0,'0'0'2569'0'0,"0"0"-639"0"0,0 0-293 0 0,0 0-94 0 0,0 0 7 0 0,0 0-27 0 0,0 0-217 0 0,0 0-282 0 0,0 0-232 0 0,0 0-115 0 0,0 0-44 0 0,0 0-53 0 0,-3 20-24 0 0,-16 140 835 0 0,4 595 1215 0 0,22-726-2582 0 0,18-51 674 0 0,-15 11-615 0 0,9-12-41 0 0,1 1-1 0 0,1 0 1 0 0,0 2 0 0 0,2 0 0 0 0,1 2 0 0 0,0 1 0 0 0,1 0 0 0 0,1 2 0 0 0,0 1 0 0 0,5-1-42 0 0,18 5-65 0 0,-41 51 134 0 0,-10 234 983 0 0,11-234-881 0 0,-9-41-164 0 0,0 0 14 0 0,0 0 18 0 0,0 0-38 0 0,0 0-12 0 0,0 0 10 0 0,0 0-12 0 0,0 0 17 0 0,0 0 6 0 0,0 0-14 0 0,6-26-3191 0 0,4 1-189 0 0,-6 16 163 0 0,0-1-3765 0 0,-2 3-4714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12043 0 0,'0'0'1429'0'0,"0"0"-395"0"0,0 0 61 0 0,0 0 228 0 0,0 0 84 0 0,0 0-156 0 0,0 0-369 0 0,0 0-338 0 0,0 0-161 0 0,0 0 27 0 0,0 0 60 0 0,0 0 21 0 0,-11 21 1744 0 0,10-19-2234 0 0,1-1 0 0 0,-1 1-1 0 0,0 0 1 0 0,1-1 0 0 0,-1 1-1 0 0,1 0 1 0 0,-1-1 0 0 0,1 1-1 0 0,0 0 1 0 0,0 0 0 0 0,0-1-1 0 0,0 1 1 0 0,0 0 0 0 0,0 0-1 0 0,0-1 1 0 0,1 1 0 0 0,-1 0-1 0 0,1-1 1 0 0,-1 1 0 0 0,1 0-1 0 0,0-1 1 0 0,-1 1 0 0 0,1 0-1 0 0,0-1 1 0 0,0 0 0 0 0,0 1-1 0 0,115 83 452 0 0,-114-81-378 0 0,0 0 1 0 0,0 0 0 0 0,-1 1-1 0 0,0-1 1 0 0,1 0 0 0 0,-2 1-1 0 0,1 0 1 0 0,0-1-1 0 0,-1 1 1 0 0,0-1 0 0 0,0 1-1 0 0,-1-1 1 0 0,1 1 0 0 0,-1-1-1 0 0,0 1 1 0 0,0-1-1 0 0,0 1 1 0 0,-1-1 0 0 0,1 0-1 0 0,-1 1 1 0 0,0-1 0 0 0,0 0-1 0 0,-1 0 1 0 0,1-1 0 0 0,-1 1-1 0 0,-2 2-74 0 0,-2 1 34 0 0,0 0 0 0 0,-1-1-1 0 0,0 0 1 0 0,0 0 0 0 0,0-1 0 0 0,-1 0 0 0 0,0 0-1 0 0,0-1 1 0 0,0 0 0 0 0,0-1 0 0 0,0 0-1 0 0,-1 0 1 0 0,0-1 0 0 0,1-1 0 0 0,-1 1-1 0 0,0-1 1 0 0,0-1 0 0 0,0 0 0 0 0,-2-1-34 0 0,5-15-2594 0 0,9 4-5116 0 0,3 7-4234 0 0</inkml:trace>
  <inkml:trace contextRef="#ctx0" brushRef="#br0" timeOffset="1670.297">307 37 0 0 0,'0'0'978'0'0,"0"0"481"0"0,0 0 96 0 0,0 0-47 0 0,0 0-71 0 0,0 0-200 0 0,0 0-201 0 0,0 0-125 0 0,0 0-112 0 0,0 0-15 0 0,-11-18 2597 0 0,-28 3 2516 0 0,-28 11-2715 0 0,57 4-2801 0 0,3 2 306 0 0,-1-1 1552 0 0,3 0-3637 0 0,1-1-3233 0 0,0 0-4387 0 0,4 0-3086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6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1,'-33'95,"5"1,3 1,-4 61,2 69,-24 90,49-204,8-89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3689 0 0,'0'0'1936'0'0,"0"0"-1408"0"0,0 0-608 0 0,0 0-1024 0 0,0 0-768 0 0,0 0-1225 0 0</inkml:trace>
  <inkml:trace contextRef="#ctx0" brushRef="#br0" timeOffset="1065.311">69 0 6481 0 0,'0'0'2196'0'0,"0"0"-184"0"0,0 0-65 0 0,0 0-79 0 0,0 0-131 0 0,0 0-268 0 0,0 0-404 0 0,0 0-330 0 0,0 0-219 0 0,0 0-74 0 0,0 0 22 0 0,0 0 10 0 0,0 0-1 0 0,-7 2 5060 0 0,-24 10-5474 0 0,18-8-28 0 0,12-4-39 0 0,1 0 0 0 0,0 0-5 0 0,0 0-25 0 0,0 0-20 0 0,0 0-26 0 0,0 0-14 0 0,0 0-13 0 0,0 0-13 0 0,20-4-624 0 0,-5 1 148 0 0,-2 1-1648 0 0,-4 0-3628 0 0,-5-1-6075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0 0 0,'0'0'1032'0'0,"0"0"609"0"0,0 0 402 0 0,0 0 53 0 0,0 0-273 0 0,0 0-403 0 0,0 0-375 0 0,0 0-241 0 0,0 0-117 0 0,0 0-30 0 0,-1 0 1541 0 0,0 0 6513 0 0,41-37-7124 0 0,-33 30-1559 0 0,-1 0-1 0 0,1 1 0 0 0,1 0 1 0 0,-1 0-1 0 0,1 1 0 0 0,0 0 1 0 0,0 0-1 0 0,0 1 1 0 0,1 0-1 0 0,-1 1 0 0 0,1-1 1 0 0,0 2-1 0 0,0-1 0 0 0,0 1 1 0 0,1 1-1 0 0,-1-1 1 0 0,0 2-1 0 0,1-1 0 0 0,8 2-27 0 0,-14 1 18 0 0,-1 1 0 0 0,1-1-1 0 0,-1 1 1 0 0,0 0-1 0 0,0 0 1 0 0,0 0 0 0 0,0 1-1 0 0,0-1 1 0 0,-1 1-1 0 0,1 0 1 0 0,-1 0 0 0 0,0 0-1 0 0,0 0 1 0 0,-1 0-1 0 0,1 0 1 0 0,-1 0 0 0 0,0 0-1 0 0,0 1 1 0 0,0-1 0 0 0,-1 0-1 0 0,1 1 1 0 0,-1-1-1 0 0,0 0 1 0 0,-1 3-18 0 0,3 25 82 0 0,-1 0 0 0 0,-2 0 0 0 0,-2 0 0 0 0,-1 0 0 0 0,-1 0 0 0 0,-1-1-1 0 0,-4 7-81 0 0,0-4 27 0 0,-2-1 0 0 0,-2 1 0 0 0,-1-2-1 0 0,-1 0 1 0 0,-12 15-27 0 0,-13 2 152 0 0,42-71 317 0 0,16-19-468 0 0,1 1 0 0 0,2 0-1 0 0,1 2 1 0 0,3 1-1 0 0,1 0 1 0 0,1 2-1 0 0,2 1 1 0 0,2 1 0 0 0,29-25-1 0 0,-36 34-7 0 0,0 2 0 0 0,2 0 0 0 0,1 1 0 0 0,0 2 0 0 0,12-6 7 0 0,-28 92-45 0 0,-10 267 206 0 0,14-293-197 0 0,6-65 41 0 0,186-214 254 0 0,-169 197-243 0 0,2 1 1 0 0,1 2-1 0 0,3 2 0 0 0,18-11-16 0 0,-56 44 2 0 0,-5 2-3 0 0,0 1 0 0 0,0 0 0 0 0,0-1 1 0 0,0 1-1 0 0,0-1 0 0 0,1 1 0 0 0,-1 0 1 0 0,0-1-1 0 0,0 1 0 0 0,0-1 0 0 0,1 1 1 0 0,-1 0-1 0 0,0-1 0 0 0,1 1 0 0 0,-1 0 1 0 0,0 0-1 0 0,1-1 0 0 0,-1 1 0 0 0,0 0 1 0 0,1 0-1 0 0,-1-1 0 0 0,0 1 0 0 0,1 0 0 0 0,-1 0 1 0 0,1 0-1 0 0,-1 0 0 0 0,1 0 0 0 0,-1-1 1 0 0,0 1-1 0 0,1 0 0 0 0,-1 0 0 0 0,1 0 1 0 0,-1 0-1 0 0,1 0 0 0 0,-1 0 0 0 0,0 1 1 0 0,1-1-1 0 0,-1 0 0 0 0,1 0 0 0 0,-1 0 1 0 0,1 0-1 0 0,-1 0 0 0 0,0 1 0 0 0,1-1 1 0 0,-1 0-1 0 0,0 0 0 0 0,1 0 0 0 0,-1 1 0 0 0,0-1 1 0 0,1 0-1 0 0,-1 1 0 0 0,0-1 0 0 0,1 0 1 0 0,-1 1-1 0 0,0-1 0 0 0,0 0 0 0 0,1 1 1 0 0,-1-1-1 0 0,0 1 0 0 0,0-1 0 0 0,0 0 1 0 0,0 1-1 0 0,0-1 0 0 0,0 1 0 0 0,1-1 1 0 0,-38 309 694 0 0,37-295-699 0 0,-1-3 15 0 0,1-1 0 0 0,0 0-1 0 0,1 1 1 0 0,0-1 0 0 0,0 0 0 0 0,1 0 0 0 0,1 0 0 0 0,0 0 0 0 0,3 8-10 0 0,-6-17-13 0 0,22-16-2044 0 0,-2-2-84 0 0,-5 4-4746 0 0,-5 6-5155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28 276 0 0 0,'0'0'473'0'0,"0"0"1272"0"0,0 0 518 0 0,0 0 73 0 0,0 0-184 0 0,0 0-255 0 0,0 0-262 0 0,0 0-185 0 0,0 0-119 0 0,0 0-68 0 0,32 3-58 0 0,98 6-38 0 0,-66-17 977 0 0,-56 5-1911 0 0,0 0 1 0 0,-1-1 0 0 0,0 0-1 0 0,0 0 1 0 0,0-1 0 0 0,0 1-1 0 0,0-2 1 0 0,-1 1 0 0 0,0-1-1 0 0,0 0 1 0 0,-1 0 0 0 0,1 0-1 0 0,-1-1 1 0 0,-1 0 0 0 0,1 0 0 0 0,-1 0-1 0 0,0 0 1 0 0,-1-1 0 0 0,0 0-1 0 0,0 1 1 0 0,-1-1 0 0 0,0 0-1 0 0,0-1 1 0 0,-1 1 0 0 0,0 0-1 0 0,0-8-233 0 0,-1 12 23 0 0,1 0-1 0 0,-1 0 0 0 0,-1 0 0 0 0,1 1 0 0 0,0-1 1 0 0,-1 0-1 0 0,0 1 0 0 0,0-1 0 0 0,0 0 0 0 0,0 1 0 0 0,-1-1 1 0 0,1 1-1 0 0,-1-1 0 0 0,0 1 0 0 0,0 0 0 0 0,0 0 1 0 0,-1 0-1 0 0,1 0 0 0 0,-1 0 0 0 0,1 1 0 0 0,-1-1 0 0 0,0 1 1 0 0,0-1-1 0 0,0 1 0 0 0,0 0 0 0 0,-1 0 0 0 0,1 1 1 0 0,0-1-1 0 0,-1 1 0 0 0,0-1-22 0 0,-2 0-5 0 0,0 0 0 0 0,-1 0 1 0 0,1 1-1 0 0,-1-1 0 0 0,0 1 1 0 0,1 1-1 0 0,-1 0 0 0 0,0 0 0 0 0,1 0 1 0 0,-1 0-1 0 0,0 1 0 0 0,1 0 0 0 0,-1 1 1 0 0,1-1-1 0 0,-1 1 0 0 0,1 1 0 0 0,0-1 1 0 0,0 1-1 0 0,0 0 0 0 0,0 0 0 0 0,0 1 1 0 0,1 0-1 0 0,0 0 5 0 0,-11 8-17 0 0,1 0 1 0 0,0 1-1 0 0,2 1 0 0 0,-1 0 1 0 0,2 1-1 0 0,0 0 1 0 0,-5 8 16 0 0,11-16-3 0 0,0 1 0 0 0,0 0 1 0 0,1 1-1 0 0,0-1 0 0 0,0 1 1 0 0,1 0-1 0 0,0 0 1 0 0,1 1-1 0 0,0-1 0 0 0,0 1 1 0 0,1-1-1 0 0,0 1 1 0 0,1 0-1 0 0,0 0 0 0 0,0 0 1 0 0,1 0-1 0 0,1 0 0 0 0,-1 0 1 0 0,2 0-1 0 0,-1 0 1 0 0,2-1-1 0 0,-1 1 0 0 0,1-1 1 0 0,0 1-1 0 0,1-1 1 0 0,2 3 2 0 0,0-5-1 0 0,1 0 0 0 0,-1-1 0 0 0,2 1 1 0 0,-1-1-1 0 0,1-1 0 0 0,0 1 1 0 0,0-1-1 0 0,0-1 0 0 0,1 1 1 0 0,0-2-1 0 0,0 1 0 0 0,0-1 0 0 0,0 0 1 0 0,0-1-1 0 0,1 0 0 0 0,-1-1 1 0 0,1 0-1 0 0,-1 0 0 0 0,1-1 1 0 0,-1 0-1 0 0,8-2 1 0 0,101-12-199 0 0,11-40-2264 0 0,-88 32-1556 0 0,-2-1-4071 0 0,-22 11-3593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7338 0 0,'0'0'2721'0'0,"0"0"-627"0"0,0 0-101 0 0,0 0 122 0 0,0 0-44 0 0,0 0-277 0 0,0 0-423 0 0,0 0-349 0 0,0 0-185 0 0,0 0-67 0 0,0 0-28 0 0,0 0-129 0 0,0 0-156 0 0,-4-2-133 0 0,0 1-271 0 0,1 0 1 0 0,-1 1-1 0 0,0-1 1 0 0,1 1-1 0 0,-1 0 1 0 0,0 0-1 0 0,0 0 1 0 0,1 1 0 0 0,-1-1-1 0 0,0 1 1 0 0,1 0-1 0 0,-1 0 1 0 0,1 0-1 0 0,-1 0 1 0 0,1 1-1 0 0,0 0 1 0 0,-1-1 0 0 0,1 1-1 0 0,-1 1-53 0 0,-11 5 31 0 0,0 1 0 0 0,1 1 0 0 0,0 0 0 0 0,0 1 0 0 0,1 0 0 0 0,1 1-1 0 0,0 0 1 0 0,0 1 0 0 0,1 1 0 0 0,1 0 0 0 0,0 0 0 0 0,1 1 0 0 0,1 0 0 0 0,0 1 0 0 0,1-1-1 0 0,1 2 1 0 0,0-1 0 0 0,-1 9-31 0 0,5-21 0 0 0,1-1 0 0 0,-1 0 0 0 0,1 1 0 0 0,0-1-1 0 0,0 1 1 0 0,0-1 0 0 0,1 1 0 0 0,-1 0 0 0 0,1-1 0 0 0,0 1 0 0 0,0-1-1 0 0,0 1 1 0 0,0 0 0 0 0,1-1 0 0 0,-1 1 0 0 0,1-1 0 0 0,0 1-1 0 0,0-1 1 0 0,0 1 0 0 0,1-1 0 0 0,-1 0 0 0 0,1 1 0 0 0,0-1-1 0 0,0 0 1 0 0,0 0 0 0 0,0 0 0 0 0,0-1 0 0 0,1 1 0 0 0,0 0 0 0 0,-1-1-1 0 0,1 0 1 0 0,0 1 0 0 0,0-1 0 0 0,0 0 0 0 0,0-1 0 0 0,0 1-1 0 0,1 0 1 0 0,-1-1 0 0 0,0 0 0 0 0,1 0 0 0 0,-1 0 0 0 0,1 0 0 0 0,9-3 54 0 0,-1-1 1 0 0,0-1 0 0 0,0 0 0 0 0,0 0-1 0 0,-1-1 1 0 0,0-1 0 0 0,0 1 0 0 0,0-2-1 0 0,0 0 1 0 0,-1 0 0 0 0,0-1-1 0 0,-1 0 1 0 0,0-1 0 0 0,0 0 0 0 0,-1 0-1 0 0,3-5-54 0 0,15-11 50 0 0,103-140 182 0 0,-112 250-1011 0 0,7-21-1342 0 0,1-24-3170 0 0,-19-31 70 0 0,-2-2-6192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8514 0 0,'0'0'2032'0'0,"0"0"-249"0"0,0 0-46 0 0,0 0-66 0 0,0 0-202 0 0,0 0-303 0 0,0 0-321 0 0,0 0-224 0 0,0 0-24 0 0,0 0 65 0 0,0 0 26 0 0,0 0-18 0 0,0 0-41 0 0,9-20-85 0 0,43-97 356 0 0,32-10 971 0 0,-82 170-1975 0 0,-2-29 103 0 0,0-1 1 0 0,1 1 0 0 0,0-1-1 0 0,1 0 1 0 0,1 1-1 0 0,0-1 1 0 0,0 0-1 0 0,4 7 1 0 0,-4-15 3 0 0,-1 0 1 0 0,1-1-1 0 0,-1 1 0 0 0,2-1 0 0 0,-1 0 1 0 0,0 0-1 0 0,1 0 0 0 0,-1 0 1 0 0,1-1-1 0 0,0 1 0 0 0,0-1 0 0 0,1 0 1 0 0,-1 0-1 0 0,1-1 0 0 0,2 2-3 0 0,-2-1 86 0 0,1-1 0 0 0,0 0-1 0 0,0 0 1 0 0,0 0-1 0 0,-1-1 1 0 0,2 0 0 0 0,-1 0-1 0 0,0 0 1 0 0,0-1 0 0 0,0 0-1 0 0,0 0 1 0 0,0-1 0 0 0,0 0-1 0 0,0 0 1 0 0,0 0 0 0 0,0 0-1 0 0,0-1 1 0 0,0 0-1 0 0,0-1 1 0 0,-1 1 0 0 0,1-1-1 0 0,-1 0 1 0 0,0 0 0 0 0,0-1-1 0 0,0 1 1 0 0,0-1 0 0 0,-1 0-1 0 0,2-2-85 0 0,7-7 148 0 0,-2-1 0 0 0,0 0 0 0 0,0-1 0 0 0,-1 0 0 0 0,-1 0 0 0 0,0-1 0 0 0,-2 0 0 0 0,4-9-148 0 0,42-75-1477 0 0,-37 87-1829 0 0,-4 8-7294 0 0,-6 4-2003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11362 0 0,'0'0'2326'0'0,"0"0"-316"0"0,0 0-39 0 0,0 0-85 0 0,0 0-238 0 0,0 0-340 0 0,0 0-369 0 0,0 0-223 0 0,0 0-79 0 0,0 0 36 0 0,0 0-18 0 0,0 0-126 0 0,0 0-130 0 0,-5 2-180 0 0,-98 61 161 0 0,103-62-381 0 0,0 1-1 0 0,0-1 1 0 0,0 0-1 0 0,0 1 1 0 0,0-1-1 0 0,0 0 1 0 0,0 1 0 0 0,0-1-1 0 0,0 0 1 0 0,1 1-1 0 0,-1-1 1 0 0,1 0 0 0 0,-1 0-1 0 0,1 0 1 0 0,-1 1-1 0 0,1-1 1 0 0,0 0 0 0 0,0 0-1 0 0,-1 0 1 0 0,1 0-1 0 0,0 0 1 0 0,0 0 0 0 0,0 0-1 0 0,0 0 1 0 0,0-1-1 0 0,0 1 1 0 0,0 0 0 0 0,1 0-1 0 0,-1-1 1 0 0,0 1-1 0 0,0-1 1 0 0,0 1 0 0 0,1-1-1 0 0,-1 0 1 0 0,0 1-1 0 0,1-1 1 0 0,-1 0 0 0 0,0 0-1 0 0,1 0 2 0 0,1 2-1 0 0,58 20 14 0 0,-54-21 6 0 0,1 1 0 0 0,-1 0 0 0 0,1 0 0 0 0,-1 1 0 0 0,1 0 0 0 0,-1 0 1 0 0,0 0-1 0 0,-1 1 0 0 0,1 0 0 0 0,-1 1 0 0 0,1 0 0 0 0,-1 0 0 0 0,-1 0 0 0 0,1 0 0 0 0,-1 1 0 0 0,0 0 0 0 0,0 0 0 0 0,0 1 0 0 0,-1-1 0 0 0,0 1 0 0 0,1 3-19 0 0,-2-1 17 0 0,-1-1 0 0 0,0 1 0 0 0,0 0-1 0 0,-1 0 1 0 0,0 0 0 0 0,-1 0-1 0 0,0 0 1 0 0,0 0 0 0 0,-1 0 0 0 0,0 0-1 0 0,-1-1 1 0 0,0 1 0 0 0,0 0 0 0 0,-1-1-1 0 0,0 1 1 0 0,0-1 0 0 0,-1 0 0 0 0,0 0-1 0 0,0 0 1 0 0,-1 0 0 0 0,0-1-1 0 0,-1 0 1 0 0,0 0 0 0 0,0-1 0 0 0,0 1-1 0 0,0-1 1 0 0,-1 0 0 0 0,0-1 0 0 0,-1 0-1 0 0,1 0 1 0 0,-1 0 0 0 0,0-1 0 0 0,0 0-1 0 0,0-1 1 0 0,-1 0 0 0 0,1 0-1 0 0,-1-1 1 0 0,0 0 0 0 0,0 0 0 0 0,0-1-1 0 0,1 0 1 0 0,-2-1-17 0 0,-9-11-2582 0 0,15 4-981 0 0,1-1-3713 0 0,0 1-5580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7106 0 0,'0'0'3980'0'0,"0"0"-1875"0"0,0 0-868 0 0,0 0-179 0 0,0 0 46 0 0,0 0 115 0 0,0 0-24 0 0,0 0-215 0 0,0 0-278 0 0,0 0-182 0 0,0 0-48 0 0,0 0 48 0 0,0-3 3288 0 0,14 297-429 0 0,-8-47-2784 0 0,-15 65-595 0 0,3-271-66 0 0,6-41-20 0 0,0 0-21 0 0,0 0-25 0 0,0 0-24 0 0,0 0-73 0 0,-2-22-2373 0 0,-9-14-3497 0 0,9 29 2992 0 0,-1-5-8592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12547 0 0,'0'0'1767'0'0,"0"0"-538"0"0,0 0-39 0 0,0 0 226 0 0,0 0 117 0 0,0 0-29 0 0,0 0-184 0 0,35-8-242 0 0,111-28-229 0 0,205-37 856 0 0,-305 68-1915 0 0,55-12 60 0 0,-43-9-3946 0 0,-45 14-1945 0 0,-11 10 2549 0 0,3-3-7849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7282 0 0,'0'0'4159'0'0,"0"0"-1945"0"0,0 0-778 0 0,0 0 53 0 0,0 0 200 0 0,0 0 58 0 0,0 0-256 0 0,0 0-362 0 0,0 0-284 0 0,0 0-135 0 0,-4 38-64 0 0,-17 123-80 0 0,-1-17 412 0 0,-3 94-13 0 0,27-58-626 0 0,34-88-207 0 0,-32-89-114 0 0,0-1 1 0 0,0 0 0 0 0,0-1 0 0 0,0 1 0 0 0,1-1 0 0 0,-1 0 0 0 0,0 0 0 0 0,1 0 0 0 0,-1 0-1 0 0,1-1 1 0 0,-1 0 0 0 0,1 0 0 0 0,-1 0 0 0 0,0 0 0 0 0,1-1 0 0 0,-1 0 0 0 0,1 0 0 0 0,-1 0-1 0 0,0 0 1 0 0,0-1 0 0 0,1 0 0 0 0,-1 1 0 0 0,0-1 0 0 0,-1-1 0 0 0,1 1 0 0 0,0-1 0 0 0,-1 1-1 0 0,1-1 1 0 0,-1 0 0 0 0,0 0 0 0 0,2-3-19 0 0,192-125 419 0 0,-195 131-416 0 0,0-1 0 0 0,0 1-1 0 0,-1 0 1 0 0,1 0 0 0 0,0 0 0 0 0,0 1 0 0 0,-1-1 0 0 0,1 0 0 0 0,0 1-1 0 0,0-1 1 0 0,-1 1 0 0 0,1-1 0 0 0,0 1 0 0 0,-1 0 0 0 0,1 0 0 0 0,-1 0 0 0 0,1 0-1 0 0,-1 0 1 0 0,0 0 0 0 0,1 0 0 0 0,-1 0 0 0 0,0 0 0 0 0,0 1 0 0 0,1-1-1 0 0,-1 1 1 0 0,0-1 0 0 0,0 0 0 0 0,-1 1 0 0 0,1 0 0 0 0,0-1 0 0 0,0 1 0 0 0,-1 0-1 0 0,1-1 1 0 0,-1 1 0 0 0,0 0 0 0 0,1-1 0 0 0,-1 1 0 0 0,0 0 0 0 0,0 0-1 0 0,0 0 1 0 0,0-1 0 0 0,0 1 0 0 0,-1 0 0 0 0,1 0 0 0 0,0-1 0 0 0,-1 1-1 0 0,1 0 1 0 0,-1-1 0 0 0,0 1 0 0 0,0 1-3 0 0,2 17 18 0 0,1-8-22 0 0,-1-5-29 0 0,-1-1-1 0 0,1 1 0 0 0,1-1 0 0 0,-1 0 0 0 0,1 1 0 0 0,0-1 0 0 0,0 0 0 0 0,1 0 1 0 0,0 0-1 0 0,0-1 0 0 0,0 1 0 0 0,1-1 0 0 0,2 3 34 0 0,36-5-3490 0 0,-17-13-7263 0 0,-18 7-1350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240 586 13475 0 0,'0'0'2462'0'0,"0"0"-436"0"0,0 0-301 0 0,0 0-240 0 0,0 0-301 0 0,0 0-245 0 0,0 0-190 0 0,0 0-182 0 0,0 0-150 0 0,0 0-103 0 0,0 0-88 0 0,0 0-68 0 0,-33 28-47 0 0,-103 88-45 0 0,78-51-22 0 0,56-62-48 0 0,1-1-1 0 0,-1 1 1 0 0,1-1-1 0 0,0 1 0 0 0,0-1 1 0 0,0 1-1 0 0,0 0 1 0 0,0 0-1 0 0,1-1 1 0 0,-1 1-1 0 0,1 0 1 0 0,0 0-1 0 0,0 0 0 0 0,0 0 1 0 0,0 0-1 0 0,0-1 1 0 0,0 1-1 0 0,1 0 1 0 0,0 0-1 0 0,-1 0 1 0 0,1-1-1 0 0,0 1 0 0 0,1 0 1 0 0,-1-1-1 0 0,0 1 1 0 0,1-1-1 0 0,-1 1 1 0 0,1-1-1 0 0,1 2 5 0 0,6-2 23 0 0,-1-1 1 0 0,1 0-1 0 0,0-1 0 0 0,0 0 0 0 0,-1 0 1 0 0,1-1-1 0 0,0 0 0 0 0,0 0 0 0 0,-1-1 1 0 0,1 0-1 0 0,-1 0 0 0 0,1-1 0 0 0,-1 0 1 0 0,0-1-1 0 0,0 0 0 0 0,-1 0 0 0 0,1-1 1 0 0,5-4-24 0 0,15-6 17 0 0,90-55 86 0 0,-110 64-115 0 0,-6 5 5 0 0,-1-1 0 0 0,1 1 0 0 0,0-1 0 0 0,0 1 0 0 0,0 0 0 0 0,0-1 0 0 0,0 1 0 0 0,0 0 0 0 0,0 0 0 0 0,0 0 0 0 0,0 1 0 0 0,1-1 1 0 0,-1 1-1 0 0,0-1 0 0 0,0 1 0 0 0,1 0 0 0 0,-1-1 0 0 0,0 1 0 0 0,1 0 0 0 0,-1 1 0 0 0,0-1 0 0 0,0 0 0 0 0,1 1 0 0 0,0-1 7 0 0,3 47-36 0 0,-6-41 32 0 0,0-1 0 0 0,1 1-1 0 0,-1-1 1 0 0,1 1 0 0 0,0-1-1 0 0,1 0 1 0 0,-1 1-1 0 0,1-1 1 0 0,0 0 0 0 0,0 0-1 0 0,1 0 1 0 0,-1 0 0 0 0,1-1-1 0 0,0 1 1 0 0,1-1 0 0 0,-1 1-1 0 0,1-1 1 0 0,-1 0 0 0 0,1 0-1 0 0,1-1 1 0 0,-1 1 0 0 0,0-1-1 0 0,1 0 1 0 0,0 0 0 0 0,0-1-1 0 0,0 1 1 0 0,0-1 0 0 0,0 0-1 0 0,0 0 1 0 0,0-1 0 0 0,3 1 4 0 0,5-2 25 0 0,0-1 0 0 0,0 0 0 0 0,0-1 0 0 0,0 0 0 0 0,0-1 0 0 0,-1 0 1 0 0,1-1-1 0 0,-1-1 0 0 0,0 0 0 0 0,0 0 0 0 0,-1-1 0 0 0,1-1 0 0 0,-1 0 1 0 0,-1-1-1 0 0,1 0 0 0 0,-1 0 0 0 0,-1-1 0 0 0,1 0 0 0 0,-2-1 0 0 0,1 0 1 0 0,3-6-26 0 0,-11 15 5 0 0,28-32 94 0 0,-2-1-1 0 0,-1-1 1 0 0,-2-1-1 0 0,-1-2 1 0 0,-2 0-1 0 0,-2-1 1 0 0,-1-1-1 0 0,-2-1 1 0 0,-2 0-1 0 0,-2-1 1 0 0,-1-1-1 0 0,-3 0 1 0 0,-1 0-1 0 0,-2 0 1 0 0,-2-1-1 0 0,-2-13-98 0 0,0 54 11 0 0,-1 0-1 0 0,1 0 1 0 0,-1 0-1 0 0,1 0 1 0 0,-1 0-1 0 0,0-1 1 0 0,0 1-1 0 0,0 0 1 0 0,0 0 0 0 0,-1 0-1 0 0,1 0 1 0 0,-1 0-1 0 0,0 0 1 0 0,0 0-1 0 0,0 1 1 0 0,0-1-1 0 0,-1 0 1 0 0,1 0-1 0 0,-1 1 1 0 0,1-1-1 0 0,-1 1 1 0 0,0-1-1 0 0,0 1 1 0 0,0 0-1 0 0,0 0 1 0 0,-1-1-1 0 0,1 2 1 0 0,-1-1-1 0 0,1 0 1 0 0,-1 0-1 0 0,1 1 1 0 0,-1 0-1 0 0,0-1 1 0 0,0 1-1 0 0,-2 0-10 0 0,2 2-3 0 0,0 1 0 0 0,0 0 0 0 0,0 0 0 0 0,0 0 0 0 0,0 0 0 0 0,0 1 0 0 0,0-1 0 0 0,1 1 0 0 0,0 0-1 0 0,-1 0 1 0 0,1 0 0 0 0,0 0 0 0 0,0 0 0 0 0,1 0 0 0 0,-1 0 0 0 0,0 1 0 0 0,1-1 0 0 0,0 0 0 0 0,0 1 0 0 0,0-1-1 0 0,0 2 4 0 0,-2 3 4 0 0,-10 37 30 0 0,1 1-1 0 0,2-1 1 0 0,3 2 0 0 0,1-1-1 0 0,2 1 1 0 0,3 0 0 0 0,1 0-1 0 0,4 13-33 0 0,0-21 82 0 0,2 1-1 0 0,1-1 0 0 0,2 0 0 0 0,2 0 0 0 0,1-2 0 0 0,2 1 1 0 0,9 14-82 0 0,42 48 101 0 0,-65-100-116 0 0,1 0 1 0 0,-1 0-1 0 0,1 0 0 0 0,-1 1 1 0 0,1-1-1 0 0,-1 0 1 0 0,1-1-1 0 0,-1 1 0 0 0,1 0 1 0 0,-1 0-1 0 0,1 0 0 0 0,-1 0 1 0 0,1 0-1 0 0,-1 0 0 0 0,1-1 1 0 0,-1 1-1 0 0,1 0 1 0 0,-1 0-1 0 0,1-1 0 0 0,-1 1 1 0 0,0 0-1 0 0,1-1 0 0 0,-1 1 1 0 0,0 0-1 0 0,1-1 1 0 0,-1 1-1 0 0,0 0 0 0 0,1-1 1 0 0,-1 1-1 0 0,0-1 0 0 0,0 1 1 0 0,1-1-1 0 0,-1 1 1 0 0,0-1-1 0 0,0 1 0 0 0,0-1 1 0 0,0 1-1 0 0,1-1 0 0 0,-1 1 1 0 0,0-1-1 0 0,0 1 0 0 0,0-1 1 0 0,0 1-1 0 0,0-1 1 0 0,-1 1-1 0 0,1-1 0 0 0,0 1 1 0 0,0-1-1 0 0,0 1 0 0 0,0-1 1 0 0,0 1-1 0 0,-1-1 1 0 0,1 1-1 0 0,0-1 0 0 0,-1 1 1 0 0,1 0-1 0 0,0-1 0 0 0,0 1 1 0 0,-1-1-1 0 0,1 1 0 0 0,-1 0 1 0 0,1-1-1 0 0,0 1 1 0 0,-1 0-1 0 0,1 0 0 0 0,-1-1 1 0 0,1 1 14 0 0,-20-46-2660 0 0,4 16-5677 0 0,8 18-3678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1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622 257,'-5'0,"1"0,-1 0,1 1,-1-1,1 1,0 0,-1 0,1 1,0-1,0 1,0 0,0 0,0 0,0 1,0-1,1 1,-1 0,1 0,0 0,0 0,0 1,0-1,1 1,0 0,-1-1,1 1,0 0,1 1,-1-1,1 0,0 0,0 1,0 1,-2 12,1 1,1 0,0 0,2 0,0 0,1 0,3 6,5 52,-2 1,-4 0,-4 0,-2 0,-7 23,0-7,-23 115,14-251,12 15,1 2</inkml:trace>
  <inkml:trace contextRef="#ctx0" brushRef="#br0" timeOffset="270.584">1 285,'351'-99,"180"-49,-529 148,29-10,0 2,1 2,0 0,0 2,0 2,1 1,-31 1,1 0,-1 0,0 0,0 1,1-1,-1 1,0-1,0 1,0 0,0 0,0 0,0 0,0 0,0 0,0 1,0-1,0 1,-1-1,1 1,-1-1,1 1,-1 0,0 0,0 0,0 0,0 0,1 1,3 15</inkml:trace>
  <inkml:trace contextRef="#ctx0" brushRef="#br0" timeOffset="618.443">1215 596,'-43'50,"2"2,2 2,3 2,-16 35,47-81,0 0,1 0,0 0,1 0,0 1,1 0,0-1,0 1,2 0,-1 1,1-8,0 0,1 0,-1-1,1 1,0 0,0-1,0 1,0-1,1 1,-1-1,1 0,0 1,0-1,0 0,1 0,-1 0,1-1,-1 1,1-1,0 1,0-1,0 0,0 0,0 0,1 0,-1-1,1 1,-1-1,1 0,0 0,4 1,1 0,0-1,-1 0,1 0,0-1,0 0,0 0,-1-1,1-1,0 1,0-1,-1-1,0 0,1 0,-1 0,0-1,0 0,-1-1,1 0,-1 0,4-4,8-8,-1 0,0-1,-1-1,-1-1,-1 0,-1-1,-1-1,-4 7,-1 0,-1 0,-1-1,0 0,-1 0,-1 0,0-1,-1 1,-1-1,-1 0,0-1,-1 13,0-1,0 0,0 0,-1 1,0-1,0 0,0 1,-1-1,0 1,0-1,0 1,0 0,-1 0,0 0,0 0,-1 0,1 1,-1-1,0 1,0 0,-1 0,1 1,-1-1,1 1,-1 0,0 0,-1 1,1-1,0 1,-1 0,1 1,-1-1,-2 1,-2 0,1 1,-1 0,0 0,1 1,-1 0,1 1,-1 0,1 1,0 0,0 0,0 1,0 0,0 1,1-1,0 2,0-1,0 1,1 1,0-1,0 1,1 0,-1 1,-11 15</inkml:trace>
  <inkml:trace contextRef="#ctx0" brushRef="#br0" timeOffset="1047.754">1835 624,'-33'52,"1"2,3 1,3 1,-2 10,2 43,25-107,1 1,0 0,0 0,1 0,-1 0,1 0,-1-1,1 1,0 0,0 0,0-1,0 1,1-1,-1 1,1-1,-1 1,1-1,0 0,0 0,0 0,0 0,0 0,1 0,-1-1,0 1,1-1,-1 1,1-1,0 0,-1 0,1 0,0 0,0-1,0 1,2-1,5 1,0 0,1-1,-1 0,0-1,1 0,-1-1,0 0,0 0,0-1,0-1,-1 1,1-2,-1 1,0-1,0-1,0 1,6-7,5-5,-1 0,-1-1,-1-1,0-1,-1 0,8-15,1-1,-1-1,-2-1,-2-1,-1 0,-2-2,-2 0,-2 0,-1-2,-2 1,-3-1,-1-1,-2 1,-2-1,-1 0,-3-2,0 35,0 0,-1 0,0 0,-1 0,0 0,0 1,-1 0,-1 0,0 0,0 1,-1-1,4 6,0 1,0 0,0-1,0 1,0 1,-1-1,1 0,-1 1,0 0,0 0,0 0,0 0,0 1,0-1,-1 1,1 0,0 1,-1-1,1 1,-1-1,1 1,-1 1,1-1,0 1,-1-1,1 1,0 0,0 1,-2 0,-14 8,2 2,0 0,0 1,1 0,0 1,1 2,1-1,1 2,0 0,1 0,1 1,1 1,-8 16,8-18,0 0,2 1,0 1,0-1,2 2,1-1,0 1,1 0,1 0,1 0,1 0,1 1,1-1,0 1,2-1,0 0,1 1,1-1,1 0,1-1,1 1,0-1,2-1,6 12,-7-21,0 1,0-1,1-1,0 0,1 0,0-1,0 0,1 0,0-1,0-1,0 0,0-1,1 0,0 0,0-1,11 1,6 0,0-2,0-1,0-1,0-1,-1-2,20-3,-7-2</inkml:trace>
  <inkml:trace contextRef="#ctx0" brushRef="#br0" timeOffset="1947.504">2794 511,'-53'31,"1"2,2 3,1 1,2 3,-4 7,-50 66,98-109,1 0,-1 0,1 1,0-1,1 1,-1-1,1 1,0 0,0 0,0-1,1 1,-1 0,1 0,0 0,1 0,-1-1,1 1,0 0,0 0,0-1,1 1,0-1,0 1,0-1,0 0,1 0,0 0,-1 0,2 0,-1 0,0 0,1-1,0 0,-1 1,1-1,1-1,-1 1,0-1,1 1,-1-1,1 0,-1-1,1 1,0-1,0 0,0 0,0-1,0 1,0-1,0 0,0-1,0 1,0-1,-1 0,4 0,112-55,-81 24,-1-1,-2-2,-2-1,-1-2,9-15,24-27,-49 67,-15 26,-15 28,-1-9,9-21,0-1,0 0,1 1,0 0,0 0,1 0,1 1,0-1,1 1,0-1,1 1,0-1,0 1,2 4,-1-13,0-1,-1 1,1-1,1 1,-1-1,0 0,0 1,1-1,0 0,-1 0,1 0,0 0,0 0,0-1,0 1,0 0,0-1,1 1,-1-1,0 0,1 0,-1 0,1 0,-1 0,1-1,0 1,-1-1,1 0,0 0,-1 1,1-2,0 1,-1 0,1 0,0-1,86-40,-57 12,-1-1,-2-1,-2-2,0 0,-3-2,0-1,6-17,-15 29,11-10,-28 58,-5-6,-4 9,1 0,1 0,2 1,0 0,2 0,1 1,2-1,0 12,2-35,0 0,1 0,-1 0,1 0,0 0,0 0,1 0,-1 0,1-1,0 1,1-1,-1 1,1-1,-1 0,1 0,1 0,-1-1,0 1,1-1,0 1,0-1,0 0,0-1,0 1,1-1,-1 0,1 0,0 0,-1 0,1-1,0 0,0 0,0 0,0-1,0 0,0 1,0-2,0 1,0-1,0 1,0-1,-1-1,1 1,0-1,0 0,-1 0,1 0,15-13,-1 0,0-1,-1-1,-1 0,-1-1,0-1,-1-1,-1 0,-1-1,-1-1,-1 1,-1-2,-1 0,-1 0,3-12,53-110,-64 143,0 1,0 0,0 0,0 0,0 0,0 0,0-1,1 1,-1 0,0 0,1 0,-1 0,1 0,-1 0,1 0,0 0,-1 0,1 0,0 0,0 1,-1-1,1 0,0 0,0 1,0-1,0 1,0-1,0 1,0-1,0 1,0-1,0 1,1 0,-1 0,0-1,0 1,0 0,0 0,0 0,1 0,-1 1,0-1,0 0,0 0,0 1,0-1,0 0,0 1,0-1,0 1,0 0,0-1,0 1,0 0,0 0,6 136,-21 342,3-282,5-59,-7-1,-9 26,14-120,-2-1,-1-1,-3 0,-1 0,-2-1,-1-1,-3-1,0-1,-5 2,22-32,1-1,-2 1,1-1,0 0,-1-1,0 1,-1-1,1 0,-1 0,0 0,0-1,0 0,-1 0,1-1,-1 0,0 0,0-1,0 1,0-1,-1-1,1 0,-4 1,8-4,0 0,1-1,-1 1,0 0,1-1,-1 0,1 1,0-1,0 0,0 0,0-1,0 1,1 0,-1-1,1 1,0 0,0-1,0 1,1-1,-1 0,1 1,0-1,0 0,0 1,0-1,1 1,0-2,-1-1,0-47,3 0,2 1,2 0,3 0,2 0,2 2,2-1,14-27,23-38,4 2,70-102,-101 174,-4 10</inkml:trace>
  <inkml:trace contextRef="#ctx0" brushRef="#br0" timeOffset="8921.578">311 1612,'51'-10,"0"3,1 1,44 2,27-2,811-74,-322 33,242 8,-353 11,-101 29,-323-7,-60 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18596 0 0,'0'0'992'0'0,"0"0"-210"0"0,0 0 167 0 0,0 0 242 0 0,0 0 9 0 0,35-2-99 0 0,110-2-208 0 0,225-12 726 0 0,-325 14-2091 0 0,-3 0-5665 0 0,-27 2-6079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8426 0 0,'0'0'2408'0'0,"0"0"-327"0"0,0 0-133 0 0,0 0-122 0 0,0 0-210 0 0,0 0-290 0 0,0 0-305 0 0,0 0-243 0 0,0 0-173 0 0,0 0-67 0 0,0 0-17 0 0,0 0-29 0 0,0 0-21 0 0,2-6 318 0 0,-1 5 2083 0 0,-38 101-1800 0 0,18-61-985 0 0,13-26-72 0 0,1-1 0 0 0,1 1 0 0 0,0 0 0 0 0,1 0 0 0 0,0 0 0 0 0,1 0 0 0 0,0 0 0 0 0,1 1 0 0 0,1 5-15 0 0,1-15 33 0 0,0-1 1 0 0,1 1 0 0 0,-1-1 0 0 0,1 0-1 0 0,0 1 1 0 0,0-1 0 0 0,0 0 0 0 0,0 0 0 0 0,1 0-1 0 0,-1 0 1 0 0,1-1 0 0 0,0 1 0 0 0,-1-1 0 0 0,1 1-1 0 0,0-1 1 0 0,1 0 0 0 0,-1 0 0 0 0,0-1-1 0 0,1 1 1 0 0,-1 0 0 0 0,1-1 0 0 0,-1 0 0 0 0,1 0-1 0 0,0 0 1 0 0,-1-1 0 0 0,1 1 0 0 0,0-1 0 0 0,0 1-1 0 0,-1-1 1 0 0,1-1 0 0 0,0 1 0 0 0,0 0-1 0 0,-1-1 1 0 0,1 0 0 0 0,0 0 0 0 0,-1 0 0 0 0,2-1-34 0 0,14 2 170 0 0,47-22 157 0 0,-66 22-370 0 0,0 0-18 0 0,-24-22-6102 0 0,11 19-160 0 0,8 2-5741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10402 0 0,'0'0'2719'0'0,"0"0"-489"0"0,0 0-275 0 0,0 0-156 0 0,0 0-249 0 0,0 0-211 0 0,0 0-237 0 0,0 0-217 0 0,0 0-153 0 0,0 0-125 0 0,0 0-127 0 0,0 0-114 0 0,-7-2-66 0 0,-19-7-60 0 0,-8 32 496 0 0,22-5-505 0 0,22-22 439 0 0,47-32 73 0 0,-131 93-316 0 0,106-53-4859 0 0,-16-3 577 0 0,-5-1-3395 0 0,-4 0-5286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8890 0 0,'0'0'2788'0'0,"0"0"-711"0"0,0 0-278 0 0,0 0-92 0 0,0 0-175 0 0,0 0-251 0 0,0 0-289 0 0,0 0-240 0 0,0 0-125 0 0,0 0-54 0 0,0 0-21 0 0,0 0-1 0 0,0 0 53 0 0,5 2 48 0 0,69 14 2056 0 0,92-8-804 0 0,40-27-1272 0 0,-151 12-960 0 0,-55 7 161 0 0,0 0-49 0 0,0 0-53 0 0,0 0-83 0 0,-12 3-1404 0 0,-12 11-742 0 0,7-4-900 0 0,4-4-2018 0 0,6-2-5924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9314 0 0,'0'0'3249'0'0,"0"0"-951"0"0,0 0-447 0 0,0 0-95 0 0,0 0-136 0 0,0 0-215 0 0,0 0-289 0 0,0 0-319 0 0,0 0-195 0 0,0 0-90 0 0,0 0-29 0 0,0 0 29 0 0,0 0 63 0 0,3 2 27 0 0,12 2-263 0 0,0 0 0 0 0,1-1 0 0 0,-1-1-1 0 0,1 0 1 0 0,0-1 0 0 0,-1-1-1 0 0,1 0 1 0 0,0-1 0 0 0,-1-1 0 0 0,1 0-1 0 0,3-2-338 0 0,36-2 287 0 0,90 3-281 0 0,-114 8-840 0 0,-22 0-2504 0 0,-8-4-1742 0 0,-1-1-7409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323 520 0 0 0,'0'0'2095'0'0,"0"0"611"0"0,0 0 169 0 0,0 0-117 0 0,0 0-381 0 0,0 0-446 0 0,0 0-344 0 0,0 0-278 0 0,0 0-147 0 0,0 0-78 0 0,0 0-57 0 0,0 0-73 0 0,-1-5-79 0 0,1 4-805 0 0,-1 0 0 0 0,1-1 0 0 0,-1 1 0 0 0,1 0 0 0 0,-1 0 0 0 0,1-1 0 0 0,-1 1 0 0 0,0 0 1 0 0,0 0-1 0 0,0 0 0 0 0,0 0 0 0 0,0 0 0 0 0,0 0 0 0 0,0 0 0 0 0,0 0 0 0 0,0 1 1 0 0,0-1-1 0 0,0 0 0 0 0,0 0 0 0 0,-1 1 0 0 0,1-1 0 0 0,0 1 0 0 0,-1-1 0 0 0,1 1 1 0 0,0 0-1 0 0,-1 0 0 0 0,1-1 0 0 0,0 1 0 0 0,-1 0 0 0 0,1 0 0 0 0,0 0 0 0 0,-1 0 1 0 0,1 1-1 0 0,-1-1 0 0 0,1 0 0 0 0,0 0 0 0 0,-1 1 0 0 0,0 0-70 0 0,-178 35 1462 0 0,82-10-493 0 0,423-84-677 0 0,-284 57-324 0 0,-40 1 82 0 0,-16 2 198 0 0,-17 8-136 0 0,3 0-89 0 0,-1-1 1 0 0,0-1-1 0 0,-1-2 0 0 0,1-1 0 0 0,-31 1-23 0 0,61-6-80 0 0,4-8-418 0 0,83-35-3200 0 0,-62 32-1093 0 0,-9 3-7161 0 0</inkml:trace>
  <inkml:trace contextRef="#ctx0" brushRef="#br0" timeOffset="963.988">701 122 1096 0 0,'0'0'2978'0'0,"0"0"-508"0"0,0 0-240 0 0,0 0-24 0 0,0 0-210 0 0,0 0-390 0 0,0 0-497 0 0,0 0-431 0 0,0 0-47 0 0,0 0 114 0 0,0 0 169 0 0,0 0 126 0 0,0 0-95 0 0,2 5-128 0 0,-1-2-738 0 0,0-1 0 0 0,0 0 0 0 0,0 0 0 0 0,1 0 1 0 0,-1 0-1 0 0,0 0 0 0 0,1 0 0 0 0,-1-1 1 0 0,1 1-1 0 0,0 0 0 0 0,0-1 0 0 0,0 1 0 0 0,-1-1 1 0 0,1 0-1 0 0,0 1 0 0 0,1-1 0 0 0,-1 0 0 0 0,0 0 1 0 0,0 0-1 0 0,0-1 0 0 0,1 1 0 0 0,-1-1 1 0 0,0 1-1 0 0,1-1 0 0 0,0 0-79 0 0,17 4 376 0 0,1-1 0 0 0,0-1 0 0 0,-1 0 0 0 0,1-2 0 0 0,0-1 0 0 0,0 0 0 0 0,-1-2 0 0 0,1 0 0 0 0,-1-1 0 0 0,0-1 0 0 0,0-1 0 0 0,17-8-376 0 0,-17 7 81 0 0,0-1 1 0 0,0-1-1 0 0,-1-1 1 0 0,0 0-1 0 0,-1-2 1 0 0,0 0-1 0 0,-1-1 1 0 0,0 0-1 0 0,-1-2 0 0 0,10-12-81 0 0,-52 120 76 0 0,7-30-91 0 0,3 0-1 0 0,2 1 0 0 0,1 19 16 0 0,-2 5-43 0 0,-57 286 12 0 0,-28 23-64 0 0,98-386 86 0 0,1-1 0 0 0,-2 0 0 0 0,0 0 0 0 0,0 0 0 0 0,-1 0 0 0 0,0 0 0 0 0,0-1 0 0 0,-1 1 0 0 0,-1-1 0 0 0,0-1-1 0 0,0 1 1 0 0,0-1 0 0 0,-1 0 0 0 0,0 0 0 0 0,-1-1 0 0 0,0 0 0 0 0,0 0 0 0 0,0-1 0 0 0,-1 0 0 0 0,0 0 0 0 0,0-1 0 0 0,0 0-1 0 0,-1-1 1 0 0,0 0 0 0 0,0-1 0 0 0,0 0 0 0 0,-8 2 9 0 0,15-5-11 0 0,-7 0-12 0 0,1 0 0 0 0,-1 0 0 0 0,0 0 1 0 0,1-1-1 0 0,-1-1 0 0 0,1 0 0 0 0,0 0 1 0 0,0-1-1 0 0,-1 0 0 0 0,-4-3 23 0 0,7 4-2 0 0,1 0 0 0 0,-1-1-1 0 0,1 0 1 0 0,0 0 0 0 0,0-1 0 0 0,0 1-1 0 0,1-2 1 0 0,-1 1 0 0 0,1 0-1 0 0,0-1 1 0 0,0 0 0 0 0,0 0 0 0 0,1 0-1 0 0,0-1 1 0 0,0 0 0 0 0,0 0-1 0 0,0 0 1 0 0,1 0 0 0 0,0 0-1 0 0,1-1 1 0 0,-1 1 0 0 0,1-1 0 0 0,1 1-1 0 0,-1-1 1 0 0,1 0 2 0 0,1-1 8 0 0,1 0-1 0 0,0 0 1 0 0,0 0 0 0 0,1 0-1 0 0,0 0 1 0 0,0 1 0 0 0,1-1-1 0 0,0 1 1 0 0,0-1 0 0 0,1 1-1 0 0,0 0 1 0 0,0 0 0 0 0,1 1-1 0 0,-1-1 1 0 0,2 1 0 0 0,-1 0-1 0 0,1 0 1 0 0,3-2-8 0 0,124-85 133 0 0,368-136 239 0 0,-451 201-217 0 0,-18 12 44 0 0,-2-2 0 0 0,0-1 0 0 0,-1-1 0 0 0,-1-1-1 0 0,14-15-198 0 0,-51 73 475 0 0,-9 139-299 0 0,14-88-257 0 0,4-87-11 0 0,0-1-71 0 0,0 0-121 0 0,0 0-175 0 0,9-8-11741 0 0,-7 5-617 0 0</inkml:trace>
  <inkml:trace contextRef="#ctx0" brushRef="#br0" timeOffset="1394.888">1595 1249 11995 0 0,'0'0'2767'0'0,"0"0"-583"0"0,0 0-275 0 0,0 0-92 0 0,0 0-195 0 0,0 0-272 0 0,0 0-302 0 0,0 0-311 0 0,0 0-207 0 0,0 0-139 0 0,0 0-91 0 0,0 0-31 0 0,3 2 6 0 0,-2 0-239 0 0,0-1-1 0 0,1 1 1 0 0,-2-1 0 0 0,1 1 0 0 0,0 0-1 0 0,0 0 1 0 0,-1 0 0 0 0,1-1 0 0 0,0 1-1 0 0,-1 0 1 0 0,0 0 0 0 0,0 0 0 0 0,1 0-1 0 0,-1 0 1 0 0,0 0 0 0 0,0 0 0 0 0,-1 0-1 0 0,1-1 1 0 0,0 1 0 0 0,-1 0 0 0 0,1 0-1 0 0,-1 0 1 0 0,1 0 0 0 0,-1-1 0 0 0,0 1-1 0 0,0 0 1 0 0,0 0 0 0 0,0 0-36 0 0,-4 13 91 0 0,-13 84-32 0 0,49-107-3789 0 0,-21-11-524 0 0,-5 6-3543 0 0,-3 5-3887 0 0</inkml:trace>
  <inkml:trace contextRef="#ctx0" brushRef="#br0" timeOffset="1716.351">1752 821 14611 0 0,'0'0'2461'0'0,"0"0"-586"0"0,0 0-383 0 0,0 0-177 0 0,0 0-201 0 0,0 0-244 0 0,0 0-248 0 0,0 0-214 0 0,0 0-131 0 0,0 0-51 0 0,0 0-6 0 0,0 0-18 0 0,0 0-35 0 0,-6 11-20 0 0,-16 31-31 0 0,22-41-106 0 0,-1 0 0 0 0,1-1 0 0 0,-1 1 0 0 0,1 0 0 0 0,-1 0 0 0 0,1 0 0 0 0,0 0 0 0 0,-1-1 0 0 0,1 1-1 0 0,0 0 1 0 0,0 0 0 0 0,0 0 0 0 0,0 0 0 0 0,-1 0 0 0 0,1 0 0 0 0,0 0 0 0 0,1 0 0 0 0,-1 0 0 0 0,0-1 0 0 0,0 1 0 0 0,0 0 0 0 0,0 0 0 0 0,1 0 0 0 0,-1 0 0 0 0,0 0 0 0 0,1 0 0 0 0,-1-1 0 0 0,1 1 0 0 0,-1 0 0 0 0,1 0 0 0 0,-1-1-1 0 0,1 1 1 0 0,0 0 0 0 0,-1-1 0 0 0,1 1 0 0 0,0-1 0 0 0,-1 1 0 0 0,1 0 0 0 0,0-1 0 0 0,0 0 0 0 0,0 1 0 0 0,-1-1 0 0 0,1 1 0 0 0,0-1 0 0 0,0 0 0 0 0,0 0 0 0 0,0 0 0 0 0,0 1 0 0 0,0-1 0 0 0,0 0 0 0 0,-1 0 0 0 0,1 0 0 0 0,0 0-1 0 0,0 0 1 0 0,0-1 0 0 0,0 1 0 0 0,0 0 0 0 0,0 0 0 0 0,0 0 0 0 0,0-1 0 0 0,-1 1 0 0 0,1-1 0 0 0,0 1 0 0 0,0-1 0 0 0,0 1 0 0 0,-1-1 0 0 0,2 0-10 0 0,6 0 90 0 0,53-21 656 0 0,-95 22-309 0 0,4 16-1033 0 0,30-10-3051 0 0,5 1-3428 0 0,-3-6-5309 0 0</inkml:trace>
  <inkml:trace contextRef="#ctx0" brushRef="#br0" timeOffset="2395.218">1881 1256 2032 0 0,'0'0'1779'0'0,"0"0"161"0"0,0 0 252 0 0,0 0 82 0 0,0 0-124 0 0,0 0-194 0 0,0 0-165 0 0,0 0-179 0 0,0 0-138 0 0,0 0-123 0 0,0 0-131 0 0,0 0-149 0 0,19 4-155 0 0,62 13-142 0 0,-77-16-684 0 0,0-1 0 0 0,0 1 0 0 0,0-1 0 0 0,0 0 0 0 0,0 0 0 0 0,0 0 0 0 0,0-1 0 0 0,0 1 0 0 0,1-1 0 0 0,-1 0 0 0 0,0 0 0 0 0,-1 0 0 0 0,1-1 0 0 0,0 1 0 0 0,0-1 0 0 0,-1 0 0 0 0,1 0 0 0 0,-1-1 0 0 0,4-1-90 0 0,7-5 265 0 0,-6 5-138 0 0,0 0-1 0 0,-1-1 1 0 0,1 0 0 0 0,-1 0-1 0 0,0 0 1 0 0,0-1 0 0 0,0 0 0 0 0,-1 0-1 0 0,0-1 1 0 0,0 0 0 0 0,-1 0-1 0 0,0 0 1 0 0,0-1 0 0 0,0 1-1 0 0,-1-1 1 0 0,1-5-127 0 0,-4 12 132 0 0,-1 1-21 0 0,0 0-29 0 0,0 0-21 0 0,0 0-32 0 0,0 0-16 0 0,-1 9-87 0 0,-17 174 56 0 0,18-138 3 0 0,2 11 0 0 0,-2-1 0 0 0,-3 0 0 0 0,-2 0 0 0 0,-3 0 0 0 0,-2 0 0 0 0,-5 10 15 0 0,6-41-2 0 0,-1 1 0 0 0,-2-1 1 0 0,0-1-1 0 0,-1 0 0 0 0,-1-1 1 0 0,-1-1-1 0 0,-1 0 0 0 0,-17 17 2 0 0,29-34-2 0 0,0-1 0 0 0,-1 1-1 0 0,1-1 1 0 0,-1 0 0 0 0,0 0-1 0 0,0 0 1 0 0,0-1 0 0 0,0 0-1 0 0,0 1 1 0 0,-1-2 0 0 0,1 1-1 0 0,0-1 1 0 0,-1 0 0 0 0,1 0-1 0 0,-1 0 1 0 0,0-1-1 0 0,0 0 3 0 0,3-1-9 0 0,1-1-1 0 0,-1 0 0 0 0,1 0 1 0 0,-1 0-1 0 0,1 0 0 0 0,-1 0 0 0 0,1 0 1 0 0,0 0-1 0 0,0-1 0 0 0,0 1 1 0 0,0-1-1 0 0,1 0 0 0 0,-1 0 0 0 0,1 1 1 0 0,-1-1-1 0 0,1 0 0 0 0,0 0 0 0 0,0 0 1 0 0,1 0-1 0 0,-1 0 0 0 0,0-1 1 0 0,1 1-1 0 0,0-3 10 0 0,-3-4-14 0 0,-1-118-321 0 0,5 111 210 0 0,1 1-1 0 0,0 0 1 0 0,1 0-1 0 0,1 0 1 0 0,0 0 0 0 0,1 1-1 0 0,1-1 1 0 0,0 1-1 0 0,1 1 1 0 0,1-1-1 0 0,1 1 1 0 0,-1 1-1 0 0,8-9 126 0 0,0 8-1756 0 0,-8 6-1364 0 0,-1 0-4798 0 0,-5 5-3764 0 0</inkml:trace>
  <inkml:trace contextRef="#ctx0" brushRef="#br0" timeOffset="2837.565">2389 685 7130 0 0,'0'0'4574'0'0,"0"0"-1587"0"0,0 0-700 0 0,0 0-256 0 0,0 0-289 0 0,0 0-318 0 0,0 0-309 0 0,0 0-252 0 0,0 0-171 0 0,0 0-100 0 0,0 0-53 0 0,0 0-43 0 0,0 0-72 0 0,-4-1-73 0 0,2 1-316 0 0,1-1-1 0 0,-1 1 1 0 0,0 0 0 0 0,0 0-1 0 0,1 0 1 0 0,-1 0-1 0 0,0 0 1 0 0,0 0 0 0 0,1 0-1 0 0,-1 0 1 0 0,0 1-1 0 0,0-1 1 0 0,1 1 0 0 0,-1-1-1 0 0,1 1 1 0 0,-1 0-1 0 0,0 0 1 0 0,1 0-1 0 0,-1 0 1 0 0,1 0 0 0 0,0 0-1 0 0,-1 0 1 0 0,1 0-1 0 0,0 0 1 0 0,0 1 0 0 0,0-1-1 0 0,-1 0 1 0 0,1 1-1 0 0,1-1 1 0 0,-1 1 0 0 0,0-1-1 0 0,0 1 1 0 0,1 0-1 0 0,-1 1-34 0 0,-9 15 181 0 0,21-27 45 0 0,24-30-3 0 0,-31 32-182 0 0,-4 6-47 0 0,0 1-8 0 0,0 0-22 0 0,-18 0-3422 0 0,12 0-7382 0 0,2 0-2116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1848 0 0,'0'0'1377'0'0,"0"0"-157"0"0,0 0 327 0 0,0 0 543 0 0,0 0 221 0 0,0 0-87 0 0,0 0-273 0 0,0 0-320 0 0,0 0-225 0 0,0 0-148 0 0,0 0-134 0 0,33 5-135 0 0,101 14-88 0 0,-47-14 628 0 0,-70-7-1351 0 0,0-1 0 0 0,0-1 0 0 0,-1 0 0 0 0,0-1 0 0 0,0-1-1 0 0,0-1 1 0 0,-1 0 0 0 0,0-1 0 0 0,0 0 0 0 0,-1-2 0 0 0,0 1 0 0 0,0-2-1 0 0,-1 0 1 0 0,-1 0 0 0 0,0-1 0 0 0,0-1 0 0 0,-1 0 0 0 0,-1-1 0 0 0,0 0-1 0 0,-1 0 1 0 0,-1-1 0 0 0,6-12-178 0 0,-7 13 99 0 0,-1-1 0 0 0,0 1 0 0 0,-2-1 0 0 0,1-1 0 0 0,-2 1 0 0 0,0 0 0 0 0,-1-1 0 0 0,0 0 0 0 0,-1 0 0 0 0,-1-7-99 0 0,-16 34 284 0 0,-57 198-310 0 0,57-100 34 0 0,4 2 0 0 0,4 85-8 0 0,1-21 4 0 0,3-113-4 0 0,-3 75-3 0 0,-6 0 0 0 0,-22 83 3 0 0,32-199-4 0 0,-1 0-1 0 0,-1 0 1 0 0,-2 0 0 0 0,1-1 0 0 0,-2 0 0 0 0,-1 0 0 0 0,-1-1 0 0 0,0-1 0 0 0,-1 1-1 0 0,-1-2 1 0 0,-1 1 0 0 0,0-2 0 0 0,-2 0 0 0 0,1 0 0 0 0,-2-1 0 0 0,0-1-1 0 0,-1-1 1 0 0,0 0 0 0 0,-13 6 4 0 0,25-16-4 0 0,-1-1 0 0 0,1 1 0 0 0,0-1 1 0 0,-1 0-1 0 0,1 0 0 0 0,-1-1 0 0 0,0 1 0 0 0,1-1 0 0 0,-1-1 0 0 0,0 1 0 0 0,0-1 0 0 0,1 0 0 0 0,-1 0 1 0 0,0-1-1 0 0,0 1 0 0 0,1-1 0 0 0,-1-1 0 0 0,0 1 0 0 0,1-1 0 0 0,-1 0 0 0 0,1 0 0 0 0,0-1 1 0 0,0 1-1 0 0,0-1 0 0 0,0 0 0 0 0,0-1 0 0 0,0 1 0 0 0,1-1 0 0 0,0 0 0 0 0,-1 0 0 0 0,2 0 1 0 0,-1-1-1 0 0,0 1 0 0 0,1-1 0 0 0,0 0 0 0 0,0 0 0 0 0,-1-3 4 0 0,0-11 0 0 0,1 1-1 0 0,1-1 1 0 0,1 1-1 0 0,0-1 1 0 0,1 0 0 0 0,2 0-1 0 0,0 1 1 0 0,0-1 0 0 0,2 1-1 0 0,0 0 1 0 0,1 0-1 0 0,1 0 1 0 0,1 1 0 0 0,1-1-1 0 0,0 2 1 0 0,1-1-1 0 0,2-2 1 0 0,3-2 15 0 0,0 0 1 0 0,1 0-1 0 0,1 2 0 0 0,1 0 0 0 0,0 1 0 0 0,2 1 0 0 0,0 0 0 0 0,1 1 0 0 0,0 2 0 0 0,1 0 0 0 0,1 1 0 0 0,0 1 1 0 0,1 1-1 0 0,0 1 0 0 0,1 1 0 0 0,9-2-15 0 0,112-44 321 0 0,8-10 45 0 0,-103 32-174 0 0,-51 34-3668 0 0,-4 8-7687 0 0,4-5-1542 0 0</inkml:trace>
  <inkml:trace contextRef="#ctx0" brushRef="#br0" timeOffset="5412.64">847 1213 5697 0 0,'0'0'1610'0'0,"0"0"-722"0"0,0 0-356 0 0,0 0 138 0 0,0 0 371 0 0,0 0 264 0 0,0 0 61 0 0,0 0-163 0 0,0 0-290 0 0,0 0-175 0 0,0 0-52 0 0,13-6 25 0 0,71-36 1592 0 0,15-38 2865 0 0,-44 28-3781 0 0,-53 53-1339 0 0,0 1 1 0 0,0 0-1 0 0,0-1 0 0 0,0 1 1 0 0,0 0-1 0 0,0 0 1 0 0,0 0-1 0 0,0 0 1 0 0,-1 1-1 0 0,1-1 1 0 0,-1 0-1 0 0,0 1 1 0 0,1-1-1 0 0,-1 1 1 0 0,0-1-1 0 0,-1 1 1 0 0,1 0-1 0 0,0-1 0 0 0,-1 1 1 0 0,0 0-1 0 0,1 0-48 0 0,1 2 88 0 0,25 71-54 0 0,-3 1 0 0 0,-3 1 0 0 0,-4 1 0 0 0,3 41-34 0 0,-18 45 4 0 0,-3-158 2 0 0,0 0-1 0 0,-1 0 1 0 0,1 0-1 0 0,-1 0 1 0 0,-1 0-1 0 0,1-1 1 0 0,-1 1-1 0 0,0-1 1 0 0,-1 0-1 0 0,1 1 1 0 0,-1-2-1 0 0,-1 1 1 0 0,1 0-1 0 0,-1-1 1 0 0,0 0-1 0 0,0 0 1 0 0,0 0-1 0 0,-1-1 1 0 0,1 0-1 0 0,-5 3-5 0 0,-130 56 58 0 0,20-48 58 0 0,117-16-107 0 0,0-1 0 0 0,1 1 0 0 0,-1-1 0 0 0,1 0-1 0 0,0 0 1 0 0,0 0 0 0 0,-1 0 0 0 0,1 0 0 0 0,0 0-1 0 0,1-1 1 0 0,-1 1 0 0 0,0-1 0 0 0,1 1 0 0 0,-1-1 0 0 0,1 0-1 0 0,0 1 1 0 0,0-1 0 0 0,0 0 0 0 0,0 0 0 0 0,1 0-1 0 0,-1 0 1 0 0,1 0 0 0 0,-1 0 0 0 0,1 0 0 0 0,0 0-1 0 0,0 0 1 0 0,1 0 0 0 0,-1 0 0 0 0,1 0 0 0 0,-1 0 0 0 0,1 1-1 0 0,0-1 1 0 0,0 0 0 0 0,0 0 0 0 0,0 0 0 0 0,1-1-9 0 0,8-14 24 0 0,1 0 0 0 0,0 0 0 0 0,1 1-1 0 0,1 1 1 0 0,0 0 0 0 0,1 1 0 0 0,15-13-24 0 0,-28 28 1 0 0,23-22 37 0 0,1 2-1 0 0,1 1 1 0 0,0 1 0 0 0,2 1 0 0 0,0 1 0 0 0,1 2 0 0 0,0 1 0 0 0,1 1 0 0 0,1 1-1 0 0,10 0-37 0 0,-27 14 553 0 0,-12-1-4459 0 0,1-1-6530 0 0,-3-1-1033 0 0</inkml:trace>
  <inkml:trace contextRef="#ctx0" brushRef="#br0" timeOffset="6028.946">1112 702 6073 0 0,'0'0'3018'0'0,"0"0"-624"0"0,0 0-371 0 0,0 0-149 0 0,0 0-200 0 0,0 0-221 0 0,0 0-234 0 0,0 0-251 0 0,0 0-205 0 0,0 0-119 0 0,0 0-75 0 0,0 0-39 0 0,0 0-15 0 0,-5-3-7 0 0,-16-7-22 0 0,16 8-42 0 0,5 2-59 0 0,0 0-58 0 0,0 0-58 0 0,0 0-38 0 0,0 0-39 0 0,0 0-40 0 0,0 0-37 0 0,0 0-30 0 0,0 0-32 0 0,0 0-10 0 0,0 0 0 0 0,0 0-14 0 0,0 0 2 0 0,0 0 2 0 0,0 0 3 0 0,0 0-5 0 0,0 0 13 0 0,0 0 1 0 0,0 0-6 0 0,0 0 12 0 0,-26 25 1305 0 0,66-64-821 0 0,-45 68 118 0 0,5-29-641 0 0,0 0 7 0 0,0 0-9 0 0,0 0-6 0 0,0 0-12 0 0,0 0 10 0 0,0 0-12 0 0,0 0-26 0 0,0 0-38 0 0,1 25-912 0 0,9 5-2383 0 0,-5-19-626 0 0,-1-1-3971 0 0,-2-2-4602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3169 0 0,'0'0'2618'0'0,"0"0"-267"0"0,0 0-131 0 0,0 0-65 0 0,0 0-197 0 0,0 0-336 0 0,0 0-363 0 0,0 0-302 0 0,0 0-197 0 0,0 0-137 0 0,0 0-103 0 0,-10 3 834 0 0,6 0-1245 0 0,0 1-1 0 0,1 0 1 0 0,-1 0-1 0 0,1 0 1 0 0,0 0 0 0 0,1 1-1 0 0,-1-1 1 0 0,1 1-1 0 0,0 0 1 0 0,0-1-1 0 0,0 1 1 0 0,0 0 0 0 0,1 0-1 0 0,0 1 1 0 0,0-1-1 0 0,1 0 1 0 0,-1 0 0 0 0,1 0-1 0 0,0 0 1 0 0,0 1-1 0 0,1-1-108 0 0,1-3 71 0 0,0-1 0 0 0,0 1-1 0 0,0-1 1 0 0,1 0 0 0 0,-1 0 0 0 0,0 0-1 0 0,1 0 1 0 0,-1 0 0 0 0,1-1-1 0 0,-1 1 1 0 0,1-1 0 0 0,-1 1-1 0 0,1-1 1 0 0,-1 0 0 0 0,1 0-1 0 0,-1 0 1 0 0,1 0 0 0 0,0-1-1 0 0,-1 1 1 0 0,1-1 0 0 0,-1 1-1 0 0,0-1 1 0 0,1 0 0 0 0,-1 0-1 0 0,1 0 1 0 0,-1 0 0 0 0,0-1-71 0 0,5-2 70 0 0,0 0 1 0 0,0 0-1 0 0,-1-1 0 0 0,0 0 1 0 0,0 0-1 0 0,0 0 0 0 0,-1-1 1 0 0,0 1-1 0 0,0-2 0 0 0,0 1 1 0 0,-1 0-1 0 0,0-1 1 0 0,0 0-1 0 0,0 0 0 0 0,-1 0 1 0 0,0 0-1 0 0,-1-1 0 0 0,1 1 1 0 0,-2-1-1 0 0,1 1 1 0 0,-1-2-72 0 0,-1 8 1 0 0,-1 0 0 0 0,0 1 0 0 0,0-1-1 0 0,0 0 1 0 0,0 1 0 0 0,1-1 0 0 0,-1 1-1 0 0,0-1 1 0 0,0 1 0 0 0,0 0 0 0 0,0-1-1 0 0,0 1 1 0 0,0 0 0 0 0,0 0-1 0 0,-1 0 1 0 0,1-1 0 0 0,0 1 0 0 0,0 0-1 0 0,0 0 1 0 0,0 1 0 0 0,0-1 0 0 0,0 0-1 0 0,0 0 1 0 0,0 0 0 0 0,0 1 0 0 0,0-1-1 0 0,0 1 1 0 0,0-1 0 0 0,0 1-1 0 0,0-1 1 0 0,0 1 0 0 0,1-1 0 0 0,-1 1-1 0 0,0 0 1 0 0,0-1 0 0 0,0 1 0 0 0,1 0-1 0 0,-1 0 1 0 0,0-1 0 0 0,1 1 0 0 0,-57 47-88 0 0,50-41 92 0 0,5-6-2 0 0,0 1 0 0 0,0-1 0 0 0,0 1 0 0 0,0-1 0 0 0,0 1 0 0 0,1 0 0 0 0,-1 0 0 0 0,1 0 0 0 0,-1 0 0 0 0,1 0 0 0 0,0 0-1 0 0,0 0 1 0 0,0 0 0 0 0,0 1 0 0 0,0-1 0 0 0,0 0 0 0 0,1 1 0 0 0,-1-1 0 0 0,1 0 0 0 0,-1 1 0 0 0,1-1 0 0 0,0 1 0 0 0,0-1-1 0 0,0 1-1 0 0,62 8 758 0 0,-60-10-707 0 0,0 0-1 0 0,1-1 1 0 0,-1 0-1 0 0,1 1 1 0 0,-1-1 0 0 0,0 0-1 0 0,1 0 1 0 0,-1 0-1 0 0,1-1 1 0 0,-1 1 0 0 0,0 0-1 0 0,1-1 1 0 0,-1 0-1 0 0,0 1 1 0 0,0-1 0 0 0,1 0-1 0 0,-1 0 1 0 0,0 0-1 0 0,0-1 1 0 0,0 1-1 0 0,0 0 1 0 0,0-1 0 0 0,0 1-1 0 0,-1-1 1 0 0,1 0-1 0 0,0 1 1 0 0,-1-1 0 0 0,1 0-1 0 0,-1 0 1 0 0,0 0-1 0 0,0 0 1 0 0,0-1 0 0 0,1-1-51 0 0,-11-4-730 0 0,13 13-4564 0 0,-1-2 1193 0 0,-1-3-5112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3457 0 0,'0'0'564'0'0,"0"0"-372"0"0,0 0-196 0 0,0 0 156 0 0,0 0 316 0 0,0 0 190 0 0,0 0 80 0 0,0 0 12 0 0,0 0-19 0 0,0 0-46 0 0,0 0-66 0 0,17-1-91 0 0,117-8 1274 0 0,133 28 3662 0 0,133-39-2230 0 0,-20 17-1581 0 0,211-4-151 0 0,-129-5-511 0 0,175 9 300 0 0,-363-5-648 0 0,-10-6-13 0 0,-60 10-267 0 0,152 4 139 0 0,-197-8-244 0 0,55-3 268 0 0,-214 10-2439 0 0,5-1-5975 0 0,-3 2-4059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3744 0 13715 0 0,'0'0'2324'0'0,"0"0"-344"0"0,0 0-273 0 0,0 0-211 0 0,0 0-269 0 0,0 0-307 0 0,0 0-296 0 0,0 0-206 0 0,0 0-77 0 0,0 0 14 0 0,0 0 54 0 0,0 0 5 0 0,0 0-28 0 0,-4 27-54 0 0,-15 86-69 0 0,17 40 516 0 0,6-104-582 0 0,2 187 141 0 0,-7-229-342 0 0,0 0 1 0 0,-1 0-1 0 0,0 0 0 0 0,-1 0 1 0 0,1 0-1 0 0,-1 0 1 0 0,0 0-1 0 0,-1-1 1 0 0,0 1-1 0 0,0-1 1 0 0,0 0-1 0 0,-1-1 0 0 0,1 1 1 0 0,-1-1-1 0 0,-1 1 4 0 0,-16 8-794 0 0,22-13 435 0 0,0-1-113 0 0,0 0-104 0 0,7-1-641 0 0,97-42-4355 0 0,-73 22 38 0 0,0-2-5442 0 0,-22 15 8305 0 0</inkml:trace>
  <inkml:trace contextRef="#ctx0" brushRef="#br0" timeOffset="352.639">3879 567 760 0 0,'0'0'2727'0'0,"0"0"-309"0"0,0 0-300 0 0,0 0-247 0 0,0 0-164 0 0,0 0-88 0 0,0 0-105 0 0,0 0-63 0 0,0 0-96 0 0,0 0-90 0 0,0 0-52 0 0,0 0-57 0 0,14 22-47 0 0,46 63-63 0 0,-60-83-998 0 0,1 0 1 0 0,0-1-1 0 0,0 1 0 0 0,0-1 0 0 0,0 0 1 0 0,0 1-1 0 0,0-1 0 0 0,1 0 1 0 0,-1 0-1 0 0,0 0 0 0 0,1 0 0 0 0,-1 0 1 0 0,0 0-1 0 0,1 0 0 0 0,0 0 1 0 0,-1 0-1 0 0,1-1 0 0 0,-1 1 1 0 0,1 0-1 0 0,0-1 0 0 0,-1 0 0 0 0,1 1 1 0 0,0-1-1 0 0,-1 0 0 0 0,1 0 1 0 0,0 0-1 0 0,0 0 0 0 0,-1 0 0 0 0,1 0 1 0 0,1-1-49 0 0,5 0 318 0 0,6 0-135 0 0,0-1 1 0 0,-1-1-1 0 0,1 0 0 0 0,-1 0 1 0 0,0-1-1 0 0,0-1 0 0 0,0-1 1 0 0,-1 1-1 0 0,1-2 0 0 0,-1 0 1 0 0,-1 0-1 0 0,0-1 0 0 0,0-1 1 0 0,0 1-1 0 0,-1-2 0 0 0,0 0 1 0 0,-1 0-1 0 0,0 0 0 0 0,4-8-183 0 0,-10 15 8 0 0,-1 0-1 0 0,0 0 1 0 0,1-1-1 0 0,-1 1 1 0 0,0 0 0 0 0,-1-1-1 0 0,1 1 1 0 0,-1-1-1 0 0,1 0 1 0 0,-1 1-1 0 0,0-1 1 0 0,0 0-1 0 0,-1 0 1 0 0,1 0-1 0 0,-1 1 1 0 0,0-1-1 0 0,0 0 1 0 0,0 0-1 0 0,0 0 1 0 0,-1 0-1 0 0,0 0 1 0 0,0 1-1 0 0,0-1 1 0 0,0 0-1 0 0,0 0 1 0 0,-1 1-1 0 0,1-1 1 0 0,-1 1-1 0 0,0 0 1 0 0,0-1-1 0 0,-1 1 1 0 0,1 0-1 0 0,-1 0 1 0 0,1 0-1 0 0,-1 1 1 0 0,0-1-1 0 0,0 0 1 0 0,0 1-1 0 0,0 0 1 0 0,-1 0-1 0 0,1 0-6 0 0,-7 1-27 0 0,1 0 1 0 0,0 1-1 0 0,-1 0 1 0 0,1 1 0 0 0,-1 0-1 0 0,1 1 1 0 0,0 0 0 0 0,0 0-1 0 0,0 1 1 0 0,0 0-1 0 0,0 0 1 0 0,1 1 0 0 0,-1 0-1 0 0,1 1 1 0 0,0 0 0 0 0,0 0-1 0 0,1 1 1 0 0,-7 5 25 0 0,-7 7-14 0 0,2 1 1 0 0,0 1-1 0 0,1 1 1 0 0,1 0-1 0 0,-14 24 14 0 0,27-40 0 0 0,0 0-1 0 0,0 1 1 0 0,0-1-1 0 0,1 1 1 0 0,0 0-1 0 0,0 0 1 0 0,1 0-1 0 0,-1 0 1 0 0,2 1-1 0 0,-1-1 1 0 0,0 1-1 0 0,1-1 1 0 0,1 1-1 0 0,-1-1 1 0 0,1 1-1 0 0,0 0 1 0 0,0-1-1 0 0,1 1 1 0 0,0 0-1 0 0,0-1 1 0 0,0 1-1 0 0,1-1 1 0 0,0 0-1 0 0,1 1 1 0 0,-1-1-1 0 0,1 0 1 0 0,0 0-1 0 0,0-1 1 0 0,1 1-1 0 0,0-1 1 0 0,0 1-1 0 0,1-1 1 0 0,10 2 17 0 0,1-1 0 0 0,0 0 0 0 0,1-1-1 0 0,0-1 1 0 0,-1 0 0 0 0,1-2 0 0 0,0 0 0 0 0,0 0-1 0 0,1-2 1 0 0,-1 0 0 0 0,0-1 0 0 0,12-2-17 0 0,-26 3-6 0 0,137-29-1874 0 0,-84 10-8486 0 0,-40 12-2466 0 0</inkml:trace>
  <inkml:trace contextRef="#ctx0" brushRef="#br0" timeOffset="-3151.548">782 214 0 0 0,'0'0'451'0'0,"0"0"848"0"0,0 0 256 0 0,0 0 105 0 0,0 0 38 0 0,0 0-49 0 0,0 0-215 0 0,0 0-268 0 0,0 0-210 0 0,0 0-133 0 0,0 0-52 0 0,5-2 10 0 0,13-3 39 0 0,-13 4 23 0 0,-5 0 5763 0 0,-1-1-3368 0 0,-2-10-2841 0 0,-38-21 550 0 0,-91 0-264 0 0,120 31-639 0 0,-1 0 1 0 0,1 1 0 0 0,-1 0-1 0 0,0 1 1 0 0,1 0 0 0 0,-1 1-1 0 0,1 1 1 0 0,-1 0 0 0 0,1 1-1 0 0,-1 0 1 0 0,1 0 0 0 0,0 2-1 0 0,1-1 1 0 0,-1 2 0 0 0,1-1-1 0 0,-4 4-44 0 0,-68 60 140 0 0,59-27-120 0 0,27 17 104 0 0,49-23-41 0 0,91-25 592 0 0,-142-11-610 0 0,-1 0-25 0 0,0 0-6 0 0,0 0 4 0 0,0 0 5 0 0,0 0 10 0 0,0 0 1 0 0,0 0-17 0 0,0 0-18 0 0,-85 44 181 0 0,-217 159-158 0 0,289-192-43 0 0,-1 0 0 0 0,1 0-1 0 0,1 2 1 0 0,1-1 0 0 0,-1 2-1 0 0,2-1 1 0 0,-9 16 1 0 0,16-27 2 0 0,1 2 1 0 0,0-1-1 0 0,0 0 1 0 0,0 0-1 0 0,0 1 0 0 0,0-1 1 0 0,1 1-1 0 0,-1-1 0 0 0,1 1 1 0 0,0 0-1 0 0,0 0 1 0 0,1 0-1 0 0,-1-1 0 0 0,1 1 1 0 0,0 0-1 0 0,0 0 0 0 0,0 0 1 0 0,0 0-1 0 0,0 0 1 0 0,1-1-1 0 0,0 1 0 0 0,0 0 1 0 0,0 0-1 0 0,0-1 0 0 0,1 1 1 0 0,-1-1-1 0 0,1 1 0 0 0,0-1 1 0 0,0 1-1 0 0,0-1 1 0 0,1 0-1 0 0,-1 0 0 0 0,1 0 1 0 0,0 0-1 0 0,-1-1 0 0 0,4 3-2 0 0,5-1 64 0 0,1-1-1 0 0,0 0 0 0 0,-1-1 1 0 0,1 0-1 0 0,0-1 0 0 0,0 0 1 0 0,0 0-1 0 0,1-2 1 0 0,-1 1-1 0 0,5-2-63 0 0,-9 1 19 0 0,220-54 586 0 0,-198 48-662 0 0,-30 7 18 0 0,0 0-17 0 0,0 0-24 0 0,0 0-55 0 0,0 0-65 0 0,0 0-108 0 0,0 0-168 0 0,-6 2-4165 0 0,0-1 2071 0 0,3 4-2623 0 0,2 2-6695 0 0</inkml:trace>
  <inkml:trace contextRef="#ctx0" brushRef="#br0" timeOffset="-2765.582">1174 409 13227 0 0,'0'0'2155'0'0,"0"0"-787"0"0,0 0-285 0 0,0 0 75 0 0,0 0 85 0 0,0 0-67 0 0,0 0-227 0 0,0 0-258 0 0,0 0-191 0 0,0 0-66 0 0,0 0-23 0 0,0 0 21 0 0,0 0 18 0 0,-5 10-34 0 0,-47 87 702 0 0,22-55-905 0 0,-1 0-1 0 0,-3-3 1 0 0,-1 0 0 0 0,-6 2-213 0 0,-64 62-544 0 0,93-92 108 0 0,-2 0-1540 0 0,0-8-3322 0 0,12-22-11561 0 0,2 12 14310 0 0</inkml:trace>
  <inkml:trace contextRef="#ctx0" brushRef="#br0" timeOffset="-2503.369">814 453 5777 0 0,'0'0'4085'0'0,"0"0"-1215"0"0,0 0-768 0 0,0 0-350 0 0,0 0-230 0 0,0 0-138 0 0,0 0-169 0 0,0 0-153 0 0,0 0-141 0 0,0 0-177 0 0,0 0-128 0 0,0 0-110 0 0,0 0-97 0 0,-3-6-65 0 0,-10-17 297 0 0,64 86 544 0 0,-15-27-1009 0 0,2-1-1 0 0,1-2 1 0 0,1-1-1 0 0,2-3 1 0 0,34 19-176 0 0,-73-46-758 0 0,8 2-85 0 0,-2-3-7987 0 0,-3-1-3063 0 0</inkml:trace>
  <inkml:trace contextRef="#ctx0" brushRef="#br0" timeOffset="-1767.595">1607 604 0 0 0,'0'0'400'0'0,"0"0"799"0"0,0 0 69 0 0,0 0-27 0 0,0 0 124 0 0,0 0 122 0 0,0 0 3 0 0,0 0-94 0 0,0 0-145 0 0,0 0-93 0 0,0 0-1 0 0,2-1 11 0 0,0 0-936 0 0,6-4 1549 0 0,-4 1 2556 0 0,-3 4-3557 0 0,-1 0-51 0 0,0 0-39 0 0,0 0-63 0 0,0 0-58 0 0,0 0-51 0 0,0 0-57 0 0,0 0-31 0 0,0 0-12 0 0,0 0-27 0 0,-30 0 1389 0 0,13 2-1734 0 0,0 0 0 0 0,0 2-1 0 0,0 0 1 0 0,0 1-1 0 0,1 0 1 0 0,0 2 0 0 0,0 0-1 0 0,0 0 1 0 0,1 2-1 0 0,0 0 1 0 0,1 0-1 0 0,0 2 1 0 0,1-1 0 0 0,0 2-1 0 0,0 0 1 0 0,1 1-46 0 0,9-11-2 0 0,0 0 0 0 0,1 1 1 0 0,-1-1-1 0 0,1 0 0 0 0,-1 1 0 0 0,1 0 1 0 0,0-1-1 0 0,0 1 0 0 0,1 0 0 0 0,-1 0 1 0 0,1 0-1 0 0,-1 0 0 0 0,1 1 0 0 0,0-1 1 0 0,0 0-1 0 0,0 0 0 0 0,0 1 0 0 0,1-1 1 0 0,0 1-1 0 0,-1-1 0 0 0,1 0 0 0 0,0 1 1 0 0,1-1-1 0 0,-1 1 0 0 0,0-1 0 0 0,1 0 1 0 0,0 1-1 0 0,0-1 0 0 0,0 0 0 0 0,0 0 1 0 0,1 0-1 0 0,-1 1 0 0 0,1-1 0 0 0,0-1 1 0 0,0 1-1 0 0,0 0 0 0 0,0 0 0 0 0,0-1 1 0 0,0 1-1 0 0,1-1 0 0 0,-1 0 0 0 0,1 0 1 0 0,0 0-1 0 0,0 0 0 0 0,0 0 0 0 0,0 0 1 0 0,0-1-1 0 0,0 1 2 0 0,9 1 47 0 0,0-1-1 0 0,0 0 1 0 0,0-1 0 0 0,0 0 0 0 0,0-1-1 0 0,1 0 1 0 0,-1-1 0 0 0,0 0-1 0 0,0-1 1 0 0,0 0 0 0 0,-1-1 0 0 0,1-1-1 0 0,0 0 1 0 0,-1 0 0 0 0,0-1 0 0 0,0 0-1 0 0,-1-1 1 0 0,1-1 0 0 0,-1 1 0 0 0,0-2-1 0 0,-1 1 1 0 0,0-1 0 0 0,0-1-1 0 0,6-7-46 0 0,131-134 343 0 0,-127 128-399 0 0,-19 44-372 0 0,-4 3 346 0 0,3-21-13 0 0,0 0-1 0 0,0-1 1 0 0,0 1-1 0 0,1-1 0 0 0,-1 1 1 0 0,1 0-1 0 0,0-1 0 0 0,0 1 1 0 0,0 0-1 0 0,1 0 0 0 0,-1-1 1 0 0,1 1-1 0 0,0-1 0 0 0,0 1 1 0 0,0 0-1 0 0,0-1 1 0 0,1 0-1 0 0,-1 1 0 0 0,1-1 1 0 0,0 0-1 0 0,0 0 0 0 0,0 0 96 0 0,47 32-3928 0 0,-31-26 260 0 0,0-1-3399 0 0,-9-4-4097 0 0</inkml:trace>
  <inkml:trace contextRef="#ctx0" brushRef="#br0" timeOffset="-1251.64">1995 865 6721 0 0,'0'0'1690'0'0,"0"0"-146"0"0,0 0 158 0 0,0 0 191 0 0,0 0-22 0 0,0 0-200 0 0,0 0-215 0 0,0 0-106 0 0,0 0-37 0 0,0 0-62 0 0,0 0-135 0 0,0 0-189 0 0,0 0-167 0 0,9-7-122 0 0,29-24-89 0 0,8-39 1136 0 0,-33 42-1355 0 0,-4 12-240 0 0,1 0 0 0 0,0 1 0 0 0,1 0 0 0 0,0 0 0 0 0,2 1 0 0 0,-1 1 0 0 0,2 0 0 0 0,-1 1 0 0 0,10-6-90 0 0,-23 18-7 0 0,1 0-1 0 0,-1-1 1 0 0,1 1 0 0 0,0 0-1 0 0,0 0 1 0 0,-1-1-1 0 0,1 1 1 0 0,0 0 0 0 0,-1 0-1 0 0,1 0 1 0 0,0 0 0 0 0,0 0-1 0 0,-1 0 1 0 0,1 0 0 0 0,0 0-1 0 0,-1 0 1 0 0,1 0 0 0 0,0 0-1 0 0,0 1 1 0 0,-1-1 0 0 0,1 0-1 0 0,0 1 1 0 0,-1-1 0 0 0,1 0-1 0 0,0 1 1 0 0,-1-1 0 0 0,1 0-1 0 0,-1 1 1 0 0,1-1-1 0 0,-1 1 1 0 0,1-1 0 0 0,-1 1-1 0 0,1 0 1 0 0,-1-1 0 0 0,1 1-1 0 0,-1-1 1 0 0,0 1 0 0 0,1 0-1 0 0,-1-1 1 0 0,0 1 0 0 0,0 0-1 0 0,1-1 1 0 0,-1 1 0 0 0,0 0-1 0 0,0 0 1 0 0,0-1 0 0 0,0 1-1 0 0,0 0 1 0 0,0 0 0 0 0,0-1-1 0 0,0 1 1 0 0,0 0 0 0 0,0 0 6 0 0,3 47-11 0 0,-3-45-6 0 0,0 66-5 0 0,1-68 27 0 0,0 0 1 0 0,0-1-1 0 0,0 1 0 0 0,0 0 0 0 0,0-1 0 0 0,0 1 0 0 0,0 0 1 0 0,0-1-1 0 0,0 0 0 0 0,0 1 0 0 0,0-1 0 0 0,0 0 0 0 0,1 1 1 0 0,-1-1-1 0 0,0 0 0 0 0,0 0 0 0 0,0 0 0 0 0,0 0 0 0 0,1 0 1 0 0,-1 0-1 0 0,0 0 0 0 0,0-1 0 0 0,0 1 0 0 0,0 0 0 0 0,1-1 1 0 0,-1 1-1 0 0,0 0 0 0 0,0-1 0 0 0,0 0 0 0 0,0 1 0 0 0,0-1 1 0 0,0 0-1 0 0,0 1 0 0 0,0-1 0 0 0,-1 0 0 0 0,1 0 1 0 0,0 0-1 0 0,0 0 0 0 0,-1 0-4 0 0,48-36 109 0 0,-20 13-81 0 0,1 2-1 0 0,1 1 0 0 0,1 1 1 0 0,30-13-28 0 0,-20 18-52 0 0,-35 52 48 0 0,-13 76 14 0 0,6-108-208 0 0,4 32 234 0 0,16-26-4513 0 0,-13-11-6973 0 0,0 0-911 0 0</inkml:trace>
  <inkml:trace contextRef="#ctx0" brushRef="#br0" timeOffset="-406.853">2877 574 4417 0 0,'0'0'3626'0'0,"0"0"-1057"0"0,0 0-438 0 0,0 0-150 0 0,0 0-41 0 0,0 0-132 0 0,0 0-262 0 0,0 0-242 0 0,0 0-280 0 0,0 0-261 0 0,0 0-236 0 0,0 0-195 0 0,0 0-131 0 0,1-4-63 0 0,-1 4-132 0 0,1 0-1 0 0,-1 0 1 0 0,0 0 0 0 0,0 0 0 0 0,1 0 0 0 0,-1 0 0 0 0,0 0 0 0 0,1 0 0 0 0,-1 0 0 0 0,0 0 0 0 0,1 0 0 0 0,-1 0 0 0 0,0 0 0 0 0,1 0 0 0 0,-1 0 0 0 0,0 0 0 0 0,1 0 0 0 0,-1 0 0 0 0,0 0 0 0 0,1 0 0 0 0,-1-1 0 0 0,0 1 0 0 0,1 0 0 0 0,-1 0 0 0 0,0 0 0 0 0,0-1 0 0 0,1 1 0 0 0,-1 0 0 0 0,0 0 0 0 0,0-1 0 0 0,1 1 0 0 0,-1 0 0 0 0,0 0 0 0 0,0-1 0 0 0,0 1 0 0 0,0 0 0 0 0,1-1 0 0 0,-1 1 0 0 0,0 0 0 0 0,0-1 0 0 0,0 1 0 0 0,0 0 0 0 0,0-1-1 0 0,0 1 1 0 0,0 0 0 0 0,0-1 0 0 0,0 1 0 0 0,0 0 0 0 0,0-1 0 0 0,0 1 0 0 0,0 0 0 0 0,0-1 0 0 0,0 1 0 0 0,-1-1-6 0 0,16 40 579 0 0,-10-21-408 0 0,7 22 38 0 0,-2 1 0 0 0,-2 1 0 0 0,-2 0 1 0 0,-1 0-1 0 0,-3 0 0 0 0,-1 0 0 0 0,-5 37-209 0 0,5-73 31 0 0,-2 0-1 0 0,1 0 1 0 0,-1 0-1 0 0,0 0 1 0 0,0 0-1 0 0,0 0 1 0 0,-1 0-1 0 0,0-1 1 0 0,0 1-1 0 0,0-1 1 0 0,-1 1-1 0 0,0-1 1 0 0,0 0 0 0 0,0 0-1 0 0,-1 0 1 0 0,0 0-1 0 0,0-1 1 0 0,0 0-1 0 0,-4 4-30 0 0,7-8 18 0 0,0 0 0 0 0,-1 0 1 0 0,1 1-1 0 0,0-1 0 0 0,0 0 0 0 0,-1 0 0 0 0,1 0 0 0 0,0-1 0 0 0,-1 1 0 0 0,1 0 0 0 0,0 0 0 0 0,0-1 1 0 0,-1 1-1 0 0,1-1 0 0 0,0 1 0 0 0,0-1 0 0 0,0 1 0 0 0,0-1 0 0 0,0 0 0 0 0,0 0 0 0 0,0 1 0 0 0,0-1 1 0 0,0 0-1 0 0,0 0 0 0 0,0 0 0 0 0,0 0 0 0 0,0 0 0 0 0,1 0 0 0 0,-1 0 0 0 0,0 0 0 0 0,1-1 1 0 0,-1 1-1 0 0,1 0 0 0 0,-1 0 0 0 0,1 0 0 0 0,0-1 0 0 0,-1 1 0 0 0,1 0 0 0 0,0-1 0 0 0,0 1 0 0 0,0 0-18 0 0,-4-61 54 0 0,4 54-32 0 0,3-20-17 0 0,1 1 0 0 0,2 0 0 0 0,1 0 0 0 0,1 1 1 0 0,1 0-1 0 0,1 0 0 0 0,1 1 0 0 0,2 1 0 0 0,0-1 1 0 0,1 2-1 0 0,2 0 0 0 0,0 1 0 0 0,2 1 0 0 0,0 0 1 0 0,1 1-1 0 0,1 1 0 0 0,1 1 0 0 0,1 1 0 0 0,19-11-5 0 0,-34 22-1 0 0,0 1 0 0 0,1-1 0 0 0,0 2 0 0 0,0-1 0 0 0,0 1-1 0 0,0 0 1 0 0,1 1 0 0 0,-1 0 0 0 0,1 1 0 0 0,0-1-1 0 0,0 2 1 0 0,0-1 0 0 0,0 1 0 0 0,0 0 0 0 0,1 1 0 0 0,-1 0-1 0 0,3 1 2 0 0,-9 0 6 0 0,1 0 0 0 0,-1 1 0 0 0,0-1 0 0 0,1 1 1 0 0,-1 0-1 0 0,0-1 0 0 0,0 1 0 0 0,-1 1 0 0 0,1-1 0 0 0,0 0 0 0 0,-1 1 0 0 0,1-1 0 0 0,-1 1 0 0 0,0 0 0 0 0,0 0 0 0 0,0 0 0 0 0,0 0 0 0 0,0 0 0 0 0,-1 0 0 0 0,1 0 0 0 0,-1 1 0 0 0,0-1 0 0 0,0 0 0 0 0,0 1 0 0 0,0-1 0 0 0,-1 1 0 0 0,0-1 0 0 0,1 1-6 0 0,-9 99 253 0 0,0-83-201 0 0,-1 1 0 0 0,-1-1 0 0 0,0-1 0 0 0,-2 0 0 0 0,0-1 0 0 0,-14 16-52 0 0,24-31-14 0 0,0 1 0 0 0,0 0 1 0 0,0-1-1 0 0,-1 0 0 0 0,0 0 0 0 0,1 0 0 0 0,-1 0 1 0 0,0 0-1 0 0,-1 0 0 0 0,1-1 0 0 0,0 1 1 0 0,-1-1-1 0 0,0 0 0 0 0,1 0 0 0 0,-1 0 1 0 0,0-1-1 0 0,0 1 0 0 0,0-1 0 0 0,0 0 0 0 0,0 0 1 0 0,0-1-1 0 0,0 1 0 0 0,0-1 0 0 0,0 0 1 0 0,-1 0-1 0 0,1 0 0 0 0,0 0 0 0 0,0-1 1 0 0,0 1-1 0 0,0-1 0 0 0,0 0 0 0 0,0-1 0 0 0,0 1 1 0 0,0-1-1 0 0,0 0 0 0 0,1 0 0 0 0,-1 0 1 0 0,1 0-1 0 0,-1 0 0 0 0,-1-2 14 0 0,-38-73-1980 0 0,36 18-3019 0 0,7 48 3317 0 0,1-18-7255 0 0,0 13-1967 0 0</inkml:trace>
  <inkml:trace contextRef="#ctx0" brushRef="#br0" timeOffset="5412.216">4670 552 4737 0 0,'0'0'2194'0'0,"0"0"-200"0"0,0 0-97 0 0,0 0-2 0 0,0 0-69 0 0,0 0-263 0 0,0 0-301 0 0,0 0-302 0 0,0 0-247 0 0,0 0-119 0 0,0 0-23 0 0,0 0 6 0 0,0 0 11 0 0,0-6-14 0 0,-2 0-310 0 0,0-6-128 0 0,3 0 3258 0 0,58-106-1156 0 0,-59 118-2229 0 0,0 0 0 0 0,-1 0 0 0 0,1 0 0 0 0,0 0 0 0 0,-1 0 0 0 0,1 0 0 0 0,-1-1 0 0 0,1 1 0 0 0,0 0 0 0 0,-1 0 0 0 0,1 0 0 0 0,0 0 0 0 0,-1 0 0 0 0,1-1 0 0 0,0 1 0 0 0,-1 0 0 0 0,1 0 1 0 0,0-1-1 0 0,0 1 0 0 0,-1 0 0 0 0,1 0 0 0 0,0-1 0 0 0,0 1 0 0 0,-1 0 0 0 0,1-1 0 0 0,0 1 0 0 0,0 0 0 0 0,0-1 0 0 0,0 1 0 0 0,-1-1 0 0 0,1 1 0 0 0,0 0 0 0 0,0-1 0 0 0,0 1 0 0 0,0 0 0 0 0,0-1 0 0 0,0 1 0 0 0,0-1 1 0 0,0 1-1 0 0,0 0 0 0 0,0-1 0 0 0,0 1 0 0 0,0 0 0 0 0,0-1 0 0 0,1 1 0 0 0,-1-1 0 0 0,0 1 0 0 0,0 0-9 0 0,-31 19 86 0 0,11 15-1968 0 0,17-22-6720 0 0,2-10 5193 0 0,-1 3-8963 0 0</inkml:trace>
  <inkml:trace contextRef="#ctx0" brushRef="#br0" timeOffset="5980.442">4742 707 2993 0 0,'0'0'2136'0'0,"0"0"31"0"0,0 0 31 0 0,0 0 99 0 0,0 0-92 0 0,0 0-351 0 0,0 0-356 0 0,0 0-306 0 0,0 0-177 0 0,0 0-139 0 0,0 0-101 0 0,0 0-131 0 0,-4-2-137 0 0,3 1-445 0 0,-1 0 0 0 0,0 1 0 0 0,0-1 0 0 0,1 0 0 0 0,-1 1 0 0 0,0 0 0 0 0,0-1 0 0 0,1 1 0 0 0,-1 0 0 0 0,0 0 0 0 0,0 0 0 0 0,0 0 0 0 0,0 0 1 0 0,1 0-1 0 0,-1 0 0 0 0,0 1 0 0 0,0-1 0 0 0,1 1 0 0 0,-1-1 0 0 0,0 1 0 0 0,0 0 0 0 0,1-1 0 0 0,-1 1 0 0 0,1 0 0 0 0,-1 0 0 0 0,1 0 0 0 0,-1 0 0 0 0,1 1 0 0 0,0-1 0 0 0,-1 0 0 0 0,1 1 1 0 0,-1 0-63 0 0,-27 28 1584 0 0,47-41-689 0 0,22-15-591 0 0,-43 35 37 0 0,-2 9-3562 0 0,2-13-333 0 0,-2 0-3399 0 0,1-1-4994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84 170,'-51'251,"47"-240,-23 96,26-104,1-1,0 1,0 0,0 0,0 0,0 0,1 0,-1 0,1-1,-1 1,1 0,0 0,0-1,1 1,-1-1,0 1,1-1,0 1,-1-1,1 0,0 0,0 0,0 0,1 0,-1 0,0 0,1-1,-1 1,1-1,-1 0,1 0,0 0,0 0,2 0,8 0,1-1,0-1,0 0,-1-1,1-1,-1 0,1-1,-1 0,0-1,0-1,-1 0,0 0,6-5,-8 6,8-4,-6 4,0 0,-1-1,1 0,-1-1,0 0,-1 0,0-2,0 1,-1-1,0 0,0-1,-1 0,0-2,0-6</inkml:trace>
  <inkml:trace contextRef="#ctx0" brushRef="#br0" timeOffset="312.781">592 0,'-49'97,"6"3,3 1,5 1,1 15,-44 240,47-211,23-74,9-72</inkml:trace>
  <inkml:trace contextRef="#ctx0" brushRef="#br0" timeOffset="561.196">790 818,'-29'39,"-14"21,0 7,12-10,12-18,13-16,13-16,5-11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8 608 0 0 0,'0'0'1268'0'0,"0"0"233"0"0,0 0 159 0 0,0 0 63 0 0,0 0-52 0 0,0 0-164 0 0,0 0-227 0 0,0 0-123 0 0,0 0-212 0 0,-6 0 259 0 0,5 0 2163 0 0,1 0 3675 0 0,10-1-6904 0 0,0-2-1 0 0,-1 1 1 0 0,1-1-1 0 0,-1-1 1 0 0,1 1-1 0 0,-1-2 1 0 0,0 1-1 0 0,-1-1 1 0 0,1-1 0 0 0,-1 0-1 0 0,0 0 1 0 0,-1 0-1 0 0,1-1 1 0 0,-1 0-1 0 0,4-6-137 0 0,11-7 124 0 0,-5-5 90 0 0,-12 18-100 0 0,-4 23-138 0 0,-1 600 318 0 0,-32-422-125 0 0,19-168-11 0 0,9-111 1278 0 0,4 57-1428 0 0,1 0 0 0 0,2 0 0 0 0,0 1 0 0 0,2-1 0 0 0,1 1 0 0 0,2 0 0 0 0,0 0 0 0 0,12-23-8 0 0,-3 10-8 0 0,2 1-1 0 0,2 0 1 0 0,1 2 0 0 0,2 0 0 0 0,2 1 0 0 0,1 2-1 0 0,2 1 1 0 0,1 1 0 0 0,1 2 0 0 0,2 0-1 0 0,1 3 1 0 0,32-21 8 0 0,-61 45-9 0 0,0 0 0 0 0,0 0-1 0 0,0 0 1 0 0,0 0 0 0 0,1 1 0 0 0,-1 0-1 0 0,1 0 1 0 0,-1 0 0 0 0,1 1 0 0 0,0 0-1 0 0,0 0 1 0 0,0 0 0 0 0,-1 1 0 0 0,1 0-1 0 0,0 0 1 0 0,0 0 0 0 0,4 1 9 0 0,-7 2-4 0 0,0 0 1 0 0,0 0-1 0 0,0 0 1 0 0,0 0 0 0 0,-1 1-1 0 0,1-1 1 0 0,-1 0-1 0 0,0 1 1 0 0,0 0-1 0 0,0 0 1 0 0,0 0-1 0 0,-1-1 1 0 0,1 2-1 0 0,-1-1 1 0 0,0 0 0 0 0,0 0-1 0 0,0 4 4 0 0,0 13 16 0 0,0-1 0 0 0,-1 1 0 0 0,-1 0 0 0 0,-1-1 0 0 0,-1 1 0 0 0,-1-1 0 0 0,-1 0 0 0 0,0 0 0 0 0,-2 0 0 0 0,0-1-1 0 0,-1 0 1 0 0,-1 0 0 0 0,-1-1 0 0 0,0-1 0 0 0,-2 1 0 0 0,0-1 0 0 0,0-1 0 0 0,-2-1 0 0 0,0 1 0 0 0,-1-2 0 0 0,0 0 0 0 0,-12 7-16 0 0,20-15 2 0 0,-1-1 0 0 0,0 1 0 0 0,-1-1 0 0 0,0-1 0 0 0,1 0 0 0 0,-1 0 0 0 0,-1-1 0 0 0,1 0 0 0 0,0 0 0 0 0,-1-1 0 0 0,1 0 0 0 0,-1-1 0 0 0,0 0 0 0 0,0 0 0 0 0,1-1 0 0 0,-1-1 0 0 0,0 1 0 0 0,0-2 1 0 0,-5 0-3 0 0,-63-37-324 0 0,51-7-4092 0 0,33 34-273 0 0,-1 10 48 0 0,2 1-6316 0 0</inkml:trace>
  <inkml:trace contextRef="#ctx0" brushRef="#br0" timeOffset="1516.915">1118 689 5209 0 0,'0'0'3314'0'0,"0"0"-1389"0"0,0 0-412 0 0,0 0 18 0 0,0 0 36 0 0,0 0-65 0 0,0 0-226 0 0,0 0-268 0 0,0 0-219 0 0,0 0-124 0 0,0 0-56 0 0,0 0-4 0 0,0 0 12 0 0,4-5 434 0 0,-5 3 2196 0 0,-9 4-3181 0 0,0-1-1 0 0,0 2 0 0 0,0-1 0 0 0,1 2 0 0 0,-1-1 1 0 0,1 1-1 0 0,0 1 0 0 0,0-1 0 0 0,0 1 0 0 0,-1 2-65 0 0,-10 8 16 0 0,0 1-1 0 0,1 0 0 0 0,1 2 1 0 0,0 0-1 0 0,2 1 0 0 0,-1 2-15 0 0,12-15-1 0 0,0 1-1 0 0,1-1 1 0 0,0 1-1 0 0,0 0 0 0 0,0 1 1 0 0,1-1-1 0 0,0 1 0 0 0,0-1 1 0 0,1 1-1 0 0,0 0 0 0 0,1 0 1 0 0,-1 0-1 0 0,1 0 0 0 0,1 0 1 0 0,0 0-1 0 0,0 0 0 0 0,1 8 2 0 0,1-14 7 0 0,-1-1 1 0 0,1 1-1 0 0,0 0 0 0 0,-1-1 0 0 0,1 1 0 0 0,0-1 0 0 0,0 0 0 0 0,0 0 0 0 0,0 1 0 0 0,0-1 0 0 0,0 0 0 0 0,0-1 0 0 0,1 1 0 0 0,-1 0 0 0 0,0-1 0 0 0,0 1 0 0 0,1-1 0 0 0,-1 0 0 0 0,0 1 0 0 0,1-1 0 0 0,-1 0 0 0 0,0 0 0 0 0,1-1 0 0 0,-1 1 0 0 0,0-1 0 0 0,3 0-7 0 0,4 1 66 0 0,2-2-20 0 0,0-1 0 0 0,-1 0 0 0 0,1 0 1 0 0,-1-1-1 0 0,0-1 0 0 0,0 1 1 0 0,0-2-1 0 0,-1 1 0 0 0,0-1 0 0 0,0-1 1 0 0,0 0-1 0 0,1-1-46 0 0,10-7 55 0 0,6-4 24 0 0,0-2 0 0 0,-2-1 1 0 0,0-1-1 0 0,-1-1 0 0 0,-2-1 0 0 0,0-1 0 0 0,3-8-79 0 0,-39 53 58 0 0,4 1-72 0 0,7-16 7 0 0,1 1-1 0 0,-1-1 1 0 0,1 1 0 0 0,0 0 0 0 0,1 0 0 0 0,-1 1-1 0 0,1-1 1 0 0,0 1 0 0 0,0-1 0 0 0,1 1 0 0 0,0-1-1 0 0,0 1 1 0 0,0 0 0 0 0,0 0 0 0 0,1-1 0 0 0,0 1-1 0 0,0 0 1 0 0,1 0 0 0 0,0-1 0 0 0,0 3 7 0 0,2-5 1 0 0,0 1 0 0 0,1 0 0 0 0,-1-1 1 0 0,1 0-1 0 0,-1 0 0 0 0,1 0 0 0 0,0 0 1 0 0,1 0-1 0 0,-1-1 0 0 0,0 0 0 0 0,1 0 1 0 0,-1 0-1 0 0,1 0 0 0 0,-1-1 0 0 0,1 0-1 0 0,17 5 14 0 0,0-1 0 0 0,0-2 0 0 0,0 0-1 0 0,1-1 1 0 0,-1-1 0 0 0,22-3-14 0 0,-9 2-7 0 0,-27-2 26 0 0,0 0-1 0 0,0-1 1 0 0,0 0-1 0 0,0-1 0 0 0,0 0 1 0 0,-1 0-1 0 0,1 0 1 0 0,-1-1-1 0 0,0 0 0 0 0,0-1 1 0 0,-1 1-1 0 0,0-1 1 0 0,0-1-1 0 0,0 1 0 0 0,-1-1 1 0 0,0 0-1 0 0,0 0 0 0 0,0 0 1 0 0,1-6-19 0 0,104-193 169 0 0,-68 56-121 0 0,-41 114 3 0 0,-27 34-48 0 0,19 5-25 0 0,1 0 0 0 0,-1 0 0 0 0,1 0 0 0 0,0 1 0 0 0,1 0 0 0 0,-1 0 0 0 0,1 1 0 0 0,-1-1 0 0 0,1 1 0 0 0,0 0 0 0 0,1 1 0 0 0,-1-1 0 0 0,-1 5 22 0 0,1-5-4 0 0,0 0-1 0 0,0 1 1 0 0,1 0-1 0 0,-1 0 1 0 0,2 0 0 0 0,-1 0-1 0 0,1 0 1 0 0,0 1-1 0 0,0 0 1 0 0,0 0-1 0 0,1 0 1 0 0,0 0-1 0 0,1 0 1 0 0,-1 0-1 0 0,2 0 1 0 0,-1 0 0 0 0,1 1-1 0 0,0 4 5 0 0,3-8 0 0 0,0 0-1 0 0,0 0 1 0 0,1 0-1 0 0,-1 0 1 0 0,1-1-1 0 0,0 0 1 0 0,0 0 0 0 0,0 0-1 0 0,1 0 1 0 0,-1 0-1 0 0,1-1 1 0 0,-1 0-1 0 0,1 0 1 0 0,0 0-1 0 0,0-1 1 0 0,-1 1 0 0 0,1-1-1 0 0,1-1 1 0 0,-1 1-1 0 0,0 0 1 0 0,0-1-1 0 0,0 0 1 0 0,0-1-1 0 0,4 0 1 0 0,124-9 70 0 0,-88 9-62 0 0,-44 3-10 0 0,0 0 1 0 0,0 0-1 0 0,0-1 1 0 0,0 1 0 0 0,0 0-1 0 0,0 0 1 0 0,0 0-1 0 0,0 0 1 0 0,-1 0-1 0 0,1 0 1 0 0,-1 0-1 0 0,1 0 1 0 0,-1 0 0 0 0,0 0-1 0 0,0 1 1 0 0,0-1-1 0 0,0 0 1 0 0,0 0-1 0 0,-1 0 1 0 0,1 0-1 0 0,-1 0 1 0 0,1 0 0 0 0,-1 0 0 0 0,-26 54 4 0 0,-4 25 4 0 0,31-79-9 0 0,0 0-1 0 0,0-1 1 0 0,0 1 0 0 0,0 0-1 0 0,1 0 1 0 0,-1-1 0 0 0,1 1 0 0 0,-1 0-1 0 0,1-1 1 0 0,-1 1 0 0 0,1 0-1 0 0,0-1 1 0 0,0 1 0 0 0,0-1 0 0 0,0 1-1 0 0,0-1 1 0 0,0 1 0 0 0,0-1-1 0 0,0 0 1 0 0,0 0 0 0 0,1 0 0 0 0,-1 1-1 0 0,0-1 1 0 0,1 0 0 0 0,-1-1 0 0 0,1 1-1 0 0,0 0 1 0 0,-1 0 0 0 0,1-1-1 0 0,-1 1 1 0 0,1-1 0 0 0,0 1 0 0 0,0-1-1 0 0,-1 0 1 0 0,1 1 0 0 0,0-1-1 0 0,0 0 1 0 0,0 0 2 0 0,11 3 18 0 0,-1 0 0 0 0,1-1-1 0 0,0 0 1 0 0,0-1 0 0 0,0-1-1 0 0,0 0 1 0 0,0 0 0 0 0,0-1 0 0 0,0-1-1 0 0,0-1 1 0 0,0 1 0 0 0,-1-2-1 0 0,1 0 1 0 0,-1 0 0 0 0,0-1 0 0 0,0-1-1 0 0,0 0 1 0 0,-1 0 0 0 0,0-2 0 0 0,0 1-1 0 0,4-5-17 0 0,1-7 49 0 0,0-1 1 0 0,-1-1-1 0 0,-1 0 0 0 0,-2-1 0 0 0,0 0 1 0 0,-1-1-1 0 0,-1 0 0 0 0,-1-1 0 0 0,-1 0 0 0 0,-1-4-49 0 0,-1 13 4 0 0,11-47 37 0 0,-3-1-1 0 0,-2 0 0 0 0,-3-1 0 0 0,-3-1 0 0 0,-3 1 1 0 0,-3-37-41 0 0,-25 120 12 0 0,19-6-9 0 0,0 1 0 0 0,2 0 0 0 0,0 0 0 0 0,0 0 0 0 0,1 0 0 0 0,1 0 0 0 0,0 1 0 0 0,1-1 0 0 0,1 1 0 0 0,0-1 0 0 0,1 1 0 0 0,1-1 0 0 0,0 1 0 0 0,4 11-3 0 0,9 77 20 0 0,-3 2-1 0 0,-4 47-19 0 0,6 112-5 0 0,-14-263-18 0 0,-3-42-1863 0 0,3-34-1328 0 0,2 31-1302 0 0,-6 1-7351 0 0,0 32 3413 0 0</inkml:trace>
  <inkml:trace contextRef="#ctx0" brushRef="#br0" timeOffset="1766.137">2040 502 3993 0 0,'0'0'3186'0'0,"0"0"-463"0"0,0 0-484 0 0,0 0-366 0 0,0 0-374 0 0,0 0-246 0 0,0 0-66 0 0,0 0-12 0 0,0 0 1 0 0,0 0-74 0 0,0 0-158 0 0,0 0-138 0 0,0 0-96 0 0,30-6-33 0 0,93-16-40 0 0,16 17 1263 0 0,-125 5-1840 0 0,-1 0-1 0 0,0 2 0 0 0,0 0 0 0 0,0 0 1 0 0,0 1-1 0 0,0 1 0 0 0,-1 0 0 0 0,1 0 0 0 0,-1 1 1 0 0,7 5-60 0 0,14 1-539 0 0,-28-9-809 0 0,-2 0-1035 0 0,1-2-2416 0 0,-3 0-7092 0 0</inkml:trace>
  <inkml:trace contextRef="#ctx0" brushRef="#br0" timeOffset="2013.841">2716 678 13451 0 0,'0'0'4437'0'0,"0"0"-3072"0"0,0 0-908 0 0,0 0 127 0 0,0 0 215 0 0,0 0 98 0 0,0 0-50 0 0,0 0-211 0 0,0 0-241 0 0,0 0-162 0 0,0 0-99 0 0,0 0-65 0 0,6 28-33 0 0,18 83-20 0 0,-12-69-211 0 0,-4-38-1442 0 0,-5-5-7277 0 0,-1-2-2696 0 0</inkml:trace>
  <inkml:trace contextRef="#ctx0" brushRef="#br0" timeOffset="2178.554">2804 388 6921 0 0,'0'0'4009'0'0,"0"0"-2336"0"0,0 0-417 0 0,0 0-256 0 0,0 0-144 0 0,0 0-208 0 0,0 0-287 0 0,0 0-273 0 0,0 0-232 0 0,0 0-201 0 0,0 0-271 0 0,0 0-680 0 0,0 0-2617 0 0,0 0-6585 0 0</inkml:trace>
  <inkml:trace contextRef="#ctx0" brushRef="#br0" timeOffset="2470.389">3143 597 14067 0 0,'0'0'2028'0'0,"0"0"-419"0"0,0 0-50 0 0,0 0 50 0 0,0 0-46 0 0,0 0-233 0 0,0 0-340 0 0,0 0-268 0 0,0 0-195 0 0,0 0-151 0 0,0 0-108 0 0,0 0-81 0 0,-6 0-64 0 0,-1 1-105 0 0,-1 1-1 0 0,1-1 1 0 0,0 1 0 0 0,0 0 0 0 0,0 1 0 0 0,0 0-1 0 0,1 0 1 0 0,-1 0 0 0 0,1 1 0 0 0,0 0 0 0 0,0 0 0 0 0,0 1-1 0 0,0-1 1 0 0,-2 4-18 0 0,-1-1 2 0 0,0 1 0 0 0,1 0 0 0 0,0 0 0 0 0,0 1 0 0 0,1 0 0 0 0,0 0 0 0 0,1 1 0 0 0,0 0 0 0 0,0 0 0 0 0,1 0 0 0 0,0 1 0 0 0,1 0 0 0 0,0 0 0 0 0,1 0 0 0 0,0 0 0 0 0,1 1-1 0 0,-1 6-1 0 0,2-14-1 0 0,1 1 0 0 0,-1-1 0 0 0,1 1 0 0 0,0 0 0 0 0,0-1 0 0 0,0 1 0 0 0,0 0 0 0 0,1-1 0 0 0,0 1 0 0 0,0-1 0 0 0,0 1 0 0 0,1-1 0 0 0,-1 0 0 0 0,1 1 0 0 0,0-1 0 0 0,0 0 0 0 0,1 0 0 0 0,-1 0 0 0 0,1-1 0 0 0,0 1 0 0 0,0 0 0 0 0,0-1 0 0 0,0 0 0 0 0,1 0 0 0 0,-1 0 0 0 0,1 0 0 0 0,0 0 0 0 0,0-1 0 0 0,0 0 0 0 0,0 0 0 0 0,0 0 0 0 0,1 0 0 0 0,-1-1 0 0 0,0 1 0 0 0,1-1 0 0 0,-1 0 0 0 0,1 0 1 0 0,11-1 41 0 0,1 1 0 0 0,-1-2 0 0 0,0 0 0 0 0,0-1 0 0 0,0-1 0 0 0,0 0 0 0 0,0-1 0 0 0,0-1 0 0 0,-1 0 0 0 0,0-1 0 0 0,0-1 0 0 0,0 0 0 0 0,-1-1 0 0 0,0-1 0 0 0,10-8-41 0 0,18-24-3106 0 0,-11-6-3325 0 0,-26 35-5345 0 0</inkml:trace>
  <inkml:trace contextRef="#ctx0" brushRef="#br0" timeOffset="2852.433">3612 1 16131 0 0,'0'0'1755'0'0,"0"0"-198"0"0,0 0-12 0 0,0 0-71 0 0,0 0-163 0 0,0 0-317 0 0,0 0-385 0 0,0 0-277 0 0,0 0-154 0 0,0 0-65 0 0,0 0-20 0 0,0 0 70 0 0,0 0 94 0 0,1 4 70 0 0,-1 38 157 0 0,-1 0 0 0 0,-2 0-1 0 0,-2 0 1 0 0,-9 38-484 0 0,-8 66 119 0 0,-16 133-10 0 0,17-77-85 0 0,10-154-165 0 0,-3-62-4020 0 0,11 8 2469 0 0,-3-5-1830 0 0,4 2-4362 0 0,0 2-3742 0 0</inkml:trace>
  <inkml:trace contextRef="#ctx0" brushRef="#br0" timeOffset="3369.831">3692 833 32 0 0,'0'0'2442'0'0,"0"0"128"0"0,0 0 133 0 0,0 0-8 0 0,0 0-208 0 0,0 0-305 0 0,0 0-380 0 0,0 0-339 0 0,0 0-224 0 0,0 0-136 0 0,0 0-96 0 0,0 0-100 0 0,0 0-121 0 0,28-3-119 0 0,91-11-129 0 0,-58-6 286 0 0,-52 16-716 0 0,0-1 0 0 0,0 0 1 0 0,0-1-1 0 0,-1 0 0 0 0,0 0 0 0 0,0-1 1 0 0,0 0-1 0 0,-1 0 0 0 0,0-1 0 0 0,-1 0 1 0 0,1 0-1 0 0,-2 0 0 0 0,1-1 0 0 0,-1 0 1 0 0,0 0-1 0 0,-1 0 0 0 0,0-1 1 0 0,-1 0-1 0 0,0 1 0 0 0,0-1 0 0 0,-1 0 1 0 0,1-7-109 0 0,-3 15 5 0 0,-1 0 1 0 0,1 0 0 0 0,0 0 0 0 0,-1 0-1 0 0,1 0 1 0 0,-1 0 0 0 0,0 0-1 0 0,0 0 1 0 0,0 0 0 0 0,0 1 0 0 0,0-1-1 0 0,0 0 1 0 0,0 1 0 0 0,0-1 0 0 0,-1 0-1 0 0,1 1 1 0 0,-1 0 0 0 0,1-1 0 0 0,-1 1-1 0 0,0 0 1 0 0,1 0 0 0 0,-1 0-1 0 0,0 0 1 0 0,0 0 0 0 0,0 0 0 0 0,1 0-1 0 0,-1 1 1 0 0,0-1 0 0 0,0 1 0 0 0,0-1-1 0 0,0 1 1 0 0,0 0 0 0 0,0 0 0 0 0,-1 0-1 0 0,1 0 1 0 0,0 0-6 0 0,-74 11-112 0 0,58-3 92 0 0,0 0-1 0 0,1 2 1 0 0,0 0 0 0 0,0 1-1 0 0,1 0 1 0 0,0 2-1 0 0,1 0 1 0 0,1 0 0 0 0,0 1-1 0 0,1 1 1 0 0,0 1-1 0 0,2-1 1 0 0,-4 8 20 0 0,12-19 18 0 0,1 1 1 0 0,0 0-1 0 0,0 0 0 0 0,0 0 0 0 0,1 0 1 0 0,0 1-1 0 0,0-1 0 0 0,0 0 1 0 0,1 0-1 0 0,-1 1 0 0 0,1-1 1 0 0,1 0-1 0 0,-1 1 0 0 0,1-1 0 0 0,0 0 1 0 0,0 0-1 0 0,0 0 0 0 0,1 0 1 0 0,0 0-1 0 0,0 0 0 0 0,0 0 1 0 0,0 0-1 0 0,1 0 0 0 0,0-1 0 0 0,0 0 1 0 0,0 1-1 0 0,0-1 0 0 0,1 0 1 0 0,0-1-1 0 0,0 1 0 0 0,0-1 1 0 0,0 1-1 0 0,0-1 0 0 0,1 0 0 0 0,-1-1 1 0 0,2 1-19 0 0,15 5 181 0 0,-1-1 0 0 0,1-1 0 0 0,0 0 0 0 0,1-2 0 0 0,-1-1 0 0 0,1-1 0 0 0,-1 0 0 0 0,1-2 0 0 0,0 0 0 0 0,12-3-181 0 0,20 2 179 0 0,41-14-772 0 0,-85 11-199 0 0,-6 2-1058 0 0,1 1-3412 0 0,-4 1-7497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4745 0 0,'0'0'2603'0'0,"0"0"-668"0"0,0 0-198 0 0,0 0-24 0 0,0 0 32 0 0,0 0-68 0 0,0 0-278 0 0,0 0-306 0 0,0 0-309 0 0,0 0-269 0 0,0 0-202 0 0,-5 0-110 0 0,-18 0 102 0 0,23 23 1226 0 0,-2-8-1217 0 0,0-1 0 0 0,-2 1 0 0 0,0 0-1 0 0,0-1 1 0 0,-1 0 0 0 0,-1 0 0 0 0,0-1 0 0 0,-1 1-1 0 0,-1-1-313 0 0,-1 4 185 0 0,6-11-128 0 0,-1 0 1 0 0,1 0-1 0 0,0 0 0 0 0,0 1 1 0 0,1-1-1 0 0,0 1 1 0 0,0-1-1 0 0,1 1 1 0 0,0 0-1 0 0,0 0 0 0 0,0 0 1 0 0,1 0-1 0 0,0 0 1 0 0,0 0-1 0 0,1 0 1 0 0,1 5-58 0 0,0-10 44 0 0,1 1 0 0 0,-1-1 0 0 0,1 1 0 0 0,0-1 0 0 0,-1 0 0 0 0,1 0 0 0 0,1 0 0 0 0,-1 0 0 0 0,0-1 0 0 0,0 1 1 0 0,0-1-1 0 0,1 0 0 0 0,-1 0 0 0 0,1 0 0 0 0,-1-1 0 0 0,1 1 0 0 0,-1-1 0 0 0,1 1 0 0 0,-1-1 0 0 0,1 0 0 0 0,0-1 1 0 0,-1 1-1 0 0,1-1 0 0 0,2 0-44 0 0,8 0 327 0 0,-14 1-241 0 0,0 0 6 0 0,0 0-8 0 0,0 0-27 0 0,0 0-20 0 0,0 0-3 0 0,0 0-29 0 0,0 0-42 0 0,-6-22-2585 0 0,1 13 627 0 0,2 5-641 0 0,1-1-3598 0 0,1 1-5495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 8266 0 0,'0'0'2464'0'0,"0"0"-333"0"0,0 0-265 0 0,0 0-116 0 0,0 0-140 0 0,0 0-229 0 0,0 0-314 0 0,0 0-297 0 0,0 0-186 0 0,0 0-124 0 0,0 0-88 0 0,0 0-41 0 0,0 0-50 0 0,-8 9-49 0 0,-27 29-47 0 0,36-39-163 0 0,-1 1 0 0 0,1 0-1 0 0,0-1 1 0 0,-1 1-1 0 0,1 0 1 0 0,-1 0-1 0 0,1 0 1 0 0,0-1 0 0 0,-1 1-1 0 0,1 0 1 0 0,0 0-1 0 0,-1 0 1 0 0,1 0-1 0 0,0 0 1 0 0,-1 0 0 0 0,1 0-1 0 0,0 0 1 0 0,-1 0-1 0 0,1 1 1 0 0,0-1-1 0 0,-1 0 1 0 0,1 0 0 0 0,0 1-1 0 0,-1-1 1 0 0,1 0-1 0 0,-1 0 1 0 0,1 1-1 0 0,-1-1 1 0 0,1 1 0 0 0,0-1-1 0 0,-1 1 1 0 0,0-1-1 0 0,1 1 1 0 0,-1-1-1 0 0,1 1 1 0 0,-1-1 0 0 0,0 1-1 0 0,1-1 1 0 0,-1 1-1 0 0,0 0 1 0 0,1-1-1 0 0,-1 1 1 0 0,0 0 0 0 0,0-1-1 0 0,0 1 1 0 0,0 0-1 0 0,0-1 1 0 0,0 1-1 0 0,0 0 1 0 0,0-1 0 0 0,0 1-1 0 0,0 0 1 0 0,0-1-1 0 0,0 1 1 0 0,0 0-1 0 0,0-1 1 0 0,0 1 0 0 0,-1 0-1 0 0,1-1 1 0 0,0 1-1 0 0,-1-1 1 0 0,1 1-1 0 0,-1 0-21 0 0,7-4 85 0 0,0 0 0 0 0,0 0-1 0 0,-1 0 1 0 0,1-1 0 0 0,-1 0-1 0 0,0 0 1 0 0,0 0-1 0 0,0 0 1 0 0,-1-1 0 0 0,1 0-1 0 0,-1 0 1 0 0,-1 0 0 0 0,1-1-1 0 0,-1 1 1 0 0,2-4-85 0 0,-41 27 593 0 0,-12 22-705 0 0,48-40 27 0 0,0 0-30 0 0,0 0-13 0 0,0 0-16 0 0,11 0-466 0 0,-5 0 251 0 0,14 0-618 0 0,-5-3-3179 0 0,-3-1-5816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104 786 1656 0 0,'0'0'2398'0'0,"0"0"-401"0"0,0 0-94 0 0,0 0 146 0 0,0 0 115 0 0,0 0-109 0 0,0 0-304 0 0,0 0-403 0 0,0 0-394 0 0,0 0-340 0 0,0 0-259 0 0,0 0-188 0 0,0 0-87 0 0,4-1 60 0 0,-3 1-120 0 0,0 0 1 0 0,0 0-1 0 0,0 0 0 0 0,0 0 1 0 0,0 0-1 0 0,0 0 0 0 0,0 0 1 0 0,0 0-1 0 0,0 1 0 0 0,0-1 1 0 0,0 0-1 0 0,0 0 0 0 0,0 1 1 0 0,0-1-1 0 0,0 1 0 0 0,0-1 1 0 0,0 1-1 0 0,-1-1 1 0 0,1 1-1 0 0,0 0 0 0 0,0-1 1 0 0,-1 1-1 0 0,1 0 0 0 0,0 0 1 0 0,-1-1-1 0 0,1 1 0 0 0,0 0 1 0 0,-1 0-1 0 0,0 0 0 0 0,1 0 1 0 0,-1 0-1 0 0,1 0 0 0 0,-1 0 1 0 0,0 0-1 0 0,0 0 0 0 0,1 0 1 0 0,-1 0-1 0 0,0 0 1 0 0,0 0-1 0 0,0 0 0 0 0,0 0 1 0 0,0 0-1 0 0,0 0 0 0 0,-1 0 1 0 0,1 0-1 0 0,0 0 0 0 0,0 0 1 0 0,-1 0-1 0 0,1-1 0 0 0,-1 2-20 0 0,4 29 258 0 0,-2 0-1 0 0,-1 0 1 0 0,-2 0-1 0 0,0 0 1 0 0,-3 0 0 0 0,0 0-1 0 0,-2-1 1 0 0,-1 0-1 0 0,-1 0 1 0 0,-4 5-258 0 0,4-17 244 0 0,1-1 1 0 0,-2 0-1 0 0,0-1 1 0 0,-1 0-1 0 0,-1 0 1 0 0,-13 13-245 0 0,26-60 2659 0 0,8 0-2622 0 0,1 1 0 0 0,1 0 0 0 0,1 1 0 0 0,2 0 0 0 0,0 1-1 0 0,2 0 1 0 0,2 2 0 0 0,0 0 0 0 0,2 1 0 0 0,22-23-37 0 0,-14 15 22 0 0,1 2 0 0 0,1 1 0 0 0,2 1 0 0 0,1 1 0 0 0,1 2 0 0 0,1 2 0 0 0,1 1 0 0 0,4 1-22 0 0,-25 13 12 0 0,1 1-1 0 0,0 1 1 0 0,0 1-1 0 0,1 0 1 0 0,0 1-1 0 0,0 0 1 0 0,0 2-1 0 0,1 0 1 0 0,-1 1-1 0 0,2 1-11 0 0,-16 1 2 0 0,0 0 0 0 0,0 1 1 0 0,0 0-1 0 0,-1 0 0 0 0,1 0 0 0 0,0 0 0 0 0,-1 0 0 0 0,1 0 1 0 0,0 1-1 0 0,-1-1 0 0 0,0 1 0 0 0,1-1 0 0 0,-1 1 0 0 0,0 0 1 0 0,0 0-1 0 0,0 0 0 0 0,0 1 0 0 0,0-1 0 0 0,0 0 0 0 0,-1 1 1 0 0,1-1-1 0 0,-1 1 0 0 0,0-1 0 0 0,1 1 0 0 0,-1 0 1 0 0,-1 0-1 0 0,1-1 0 0 0,0 1 0 0 0,-1 0 0 0 0,1 0 0 0 0,-1 0 1 0 0,0 0-1 0 0,0 0-2 0 0,-7 99 207 0 0,2-90-169 0 0,0 0 0 0 0,0 0 1 0 0,-1-1-1 0 0,-1 0 0 0 0,0 0 1 0 0,-1 0-1 0 0,0-1 0 0 0,0 0 1 0 0,-1-1-1 0 0,0 0 0 0 0,-1 0 1 0 0,0-1-1 0 0,0 0 1 0 0,-1-1-1 0 0,0 0 0 0 0,-5 2-38 0 0,7-4 10 0 0,0-1 1 0 0,-1 1-1 0 0,1-1 0 0 0,-1-1 0 0 0,0 0 0 0 0,0 0 0 0 0,0-1 1 0 0,0-1-1 0 0,0 1 0 0 0,-1-2 0 0 0,-7 1-10 0 0,4-1-80 0 0,11 1 37 0 0,1 0 0 0 0,0 0-1 0 0,-1 0 1 0 0,1 0 0 0 0,-1-1 0 0 0,1 1-1 0 0,-1-1 1 0 0,0 0 0 0 0,1 0 0 0 0,-1 1 0 0 0,1-2-1 0 0,-1 1 1 0 0,1 0 0 0 0,-1 0 0 0 0,1-1 0 0 0,-1 0-1 0 0,1 1 1 0 0,-1-1 0 0 0,1 0 0 0 0,-1 0 0 0 0,1 0-1 0 0,0-1 1 0 0,0 1 0 0 0,-1 0 0 0 0,1-1-1 0 0,0 0 1 0 0,0 1 0 0 0,1-1 0 0 0,-1 0 0 0 0,0 0-1 0 0,1 0 1 0 0,-1 0 0 0 0,1 0 0 0 0,-1 0 0 0 0,1-1-1 0 0,0 1 1 0 0,0 0 0 0 0,0-1 0 0 0,0 1 0 0 0,0-1-1 0 0,1 1 1 0 0,-1-1 0 0 0,1 1 0 0 0,0-1 0 0 0,0 1-1 0 0,0-1 1 0 0,0 0 43 0 0,23-35-3719 0 0,-2 19-2863 0 0,-7 10-5035 0 0</inkml:trace>
  <inkml:trace contextRef="#ctx0" brushRef="#br0" timeOffset="1228.922">1282 617 0 0 0,'0'0'1667'0'0,"0"0"496"0"0,0 0 416 0 0,0 0 189 0 0,0 0-72 0 0,0 0-369 0 0,0 0-541 0 0,0 0-479 0 0,0 0-319 0 0,0 0-134 0 0,0 0-50 0 0,0 0-44 0 0,0 0-33 0 0,-19 11-88 0 0,-120 70 864 0 0,119-71-1256 0 0,0 2 1 0 0,0 0-1 0 0,2 1 1 0 0,-1 1-1 0 0,2 1 1 0 0,0 0 0 0 0,0 1-1 0 0,1 2-247 0 0,13-14 3 0 0,-1 1 0 0 0,1 0 0 0 0,0 0 0 0 0,1 0 1 0 0,-1 0-1 0 0,1 0 0 0 0,0 1 0 0 0,0-1 0 0 0,0 1 0 0 0,1-1 0 0 0,0 1 0 0 0,0-1 0 0 0,1 1 0 0 0,-1 0 0 0 0,1 0 0 0 0,1 4-3 0 0,0-7 15 0 0,1-1-1 0 0,-1-1 0 0 0,1 1 0 0 0,0 0 0 0 0,0 0 0 0 0,0-1 1 0 0,0 1-1 0 0,0-1 0 0 0,0 1 0 0 0,0-1 0 0 0,0 0 0 0 0,1 0 1 0 0,-1 0-1 0 0,0 0 0 0 0,1 0 0 0 0,-1-1 0 0 0,1 1 0 0 0,-1-1 1 0 0,1 0-1 0 0,-1 1 0 0 0,1-1 0 0 0,-1 0 0 0 0,1 0 0 0 0,-1-1 1 0 0,1 1-1 0 0,-1 0 0 0 0,0-1 0 0 0,2 0-14 0 0,6 1 102 0 0,5-3-11 0 0,0 0-1 0 0,-1-1 1 0 0,0-1 0 0 0,1 0-1 0 0,-1-1 1 0 0,-1-1 0 0 0,1 0-1 0 0,-1 0 1 0 0,-1-1-1 0 0,1-1 1 0 0,8-8-91 0 0,1 1 85 0 0,152-127 242 0 0,-165 137-365 0 0,-14 13-81 0 0,-5 8 78 0 0,-1 3 38 0 0,6-11-1 0 0,1 0-1 0 0,-1 0 0 0 0,1 0 0 0 0,0 1 1 0 0,1-1-1 0 0,-1 1 0 0 0,2 0 1 0 0,-1 0-1 0 0,1 0 0 0 0,0 0 1 0 0,1 0-1 0 0,0 1 0 0 0,0-1 1 0 0,1 1-1 0 0,0-1 0 0 0,0 0 0 0 0,1 1 5 0 0,1-7 1 0 0,0 1 0 0 0,0-1-1 0 0,0 0 1 0 0,0 0 0 0 0,1 0-1 0 0,-1 0 1 0 0,1 0 0 0 0,-1 0-1 0 0,1-1 1 0 0,0 1 0 0 0,0-1-1 0 0,0 0 1 0 0,0 0 0 0 0,0 0-1 0 0,0 0 1 0 0,0-1 0 0 0,0 1-1 0 0,0-1 1 0 0,0 1 0 0 0,0-1-1 0 0,0 0 1 0 0,0 0 0 0 0,1-1-1 0 0,-1 1 1 0 0,2-1-1 0 0,1 1 9 0 0,13-3 15 0 0,0 0 0 0 0,0-1 0 0 0,-1-1 1 0 0,1-1-1 0 0,-1 0 0 0 0,0-2 0 0 0,-1 0 0 0 0,0-1 1 0 0,0 0-1 0 0,-1-2-24 0 0,21-9 34 0 0,-16 11-6 0 0,0-1 0 0 0,-1-1 1 0 0,-1-1-1 0 0,0 0 0 0 0,0-2 1 0 0,-1 0-1 0 0,-1-1 0 0 0,0-1 1 0 0,-1 0-1 0 0,-1-2 0 0 0,-1 1 0 0 0,0-2 1 0 0,-1 0-1 0 0,9-18-28 0 0,-21 36 8 0 0,0-1 0 0 0,0 1 0 0 0,-1-1 0 0 0,1 1 1 0 0,0-1-1 0 0,0 1 0 0 0,-1-1 0 0 0,1 1 0 0 0,-1-1 0 0 0,1 1 0 0 0,-1-1 0 0 0,0 0 1 0 0,0 1-1 0 0,0-1 0 0 0,0 0 0 0 0,0 0 0 0 0,0 1 0 0 0,0-1 0 0 0,0 0 0 0 0,-1 1 1 0 0,1-1-1 0 0,-1 1 0 0 0,1-1 0 0 0,-1 0 0 0 0,1 1 0 0 0,-1-1 0 0 0,0 1 0 0 0,0 0 1 0 0,0-1-1 0 0,0 1 0 0 0,0 0 0 0 0,0-1 0 0 0,0 1-8 0 0,-5 1-21 0 0,1 1 1 0 0,-1-1-1 0 0,1 1 0 0 0,0 0 0 0 0,-1 1 1 0 0,1-1-1 0 0,0 1 0 0 0,0 0 1 0 0,0 1-1 0 0,0-1 0 0 0,1 1 1 0 0,-1 0-1 0 0,0 0 0 0 0,1 0 0 0 0,0 1 1 0 0,0-1-1 0 0,-3 4 21 0 0,5-5-10 0 0,-3 1-10 0 0,0 0 1 0 0,0 1-1 0 0,1 0 0 0 0,-1 0 1 0 0,1 1-1 0 0,0-1 1 0 0,0 1-1 0 0,0 0 0 0 0,1 0 1 0 0,-1 0-1 0 0,1 0 0 0 0,0 1 1 0 0,1-1-1 0 0,-1 1 1 0 0,1 0-1 0 0,1-1 0 0 0,-1 1 1 0 0,1 0-1 0 0,-1 2 20 0 0,54 13-76 0 0,102-16 63 0 0,-151-4 12 0 0,-1 1 0 0 0,1-1 1 0 0,-1 1-1 0 0,1-1 0 0 0,-1 1 0 0 0,0 0 1 0 0,0 0-1 0 0,0 0 0 0 0,0 0 1 0 0,0 0-1 0 0,-1 0 0 0 0,1 1 0 0 0,0-1 1 0 0,-1 0-1 0 0,0 1 0 0 0,0-1 0 0 0,1 1 1 0 0,-2 0-1 0 0,1-1 0 0 0,0 1 1 0 0,0 0-1 0 0,-1 0 0 0 0,1-1 0 0 0,-1 1 1 0 0,0 0-1 0 0,0 0 0 0 0,0 0 0 0 0,-1 2 1 0 0,-16 81-65 0 0,7-9-140 0 0,12-75 202 0 0,0 0 0 0 0,0 0 0 0 0,0 0-1 0 0,0 0 1 0 0,1 0 0 0 0,-1-1 0 0 0,0 1 0 0 0,1-1-1 0 0,-1 1 1 0 0,1-1 0 0 0,-1 0 0 0 0,1 0 0 0 0,0 0 0 0 0,0 0-1 0 0,-1 0 1 0 0,1-1 0 0 0,0 0 0 0 0,0 1 0 0 0,0-1-1 0 0,0 0 1 0 0,-1 0 0 0 0,1 0 0 0 0,0-1 0 0 0,0 1 0 0 0,0-1-1 0 0,0 1 1 0 0,-1-1 0 0 0,1 0 0 0 0,0 0 0 0 0,-1 0-1 0 0,1-1 4 0 0,30-16 119 0 0,0-2 0 0 0,-1-1 0 0 0,-2-1 0 0 0,0-2 0 0 0,-1-1 0 0 0,-2-1 0 0 0,0-2 0 0 0,-2-1 0 0 0,12-18-119 0 0,-10 9 63 0 0,-1 0-1 0 0,-3-1 0 0 0,-1-1 0 0 0,-2-1 0 0 0,-1-2 1 0 0,-3 1-1 0 0,-1-2 0 0 0,-3 0 0 0 0,6-36-62 0 0,-4-132 82 0 0,-13 211-79 0 0,-1 0-1 0 0,0 0 1 0 0,0 1 0 0 0,1-1-1 0 0,-1 0 1 0 0,0 0 0 0 0,0 0 0 0 0,0 1-1 0 0,0-1 1 0 0,0 0 0 0 0,0 0-1 0 0,0 0 1 0 0,0 0 0 0 0,0 0 0 0 0,0 1-1 0 0,0-1 1 0 0,0 0 0 0 0,-1 0 0 0 0,1 0-1 0 0,0 1 1 0 0,-1-1 0 0 0,1 0-1 0 0,0 0 1 0 0,-1 1 0 0 0,1-1 0 0 0,-1 0-1 0 0,1 1 1 0 0,-1-1 0 0 0,0 1 0 0 0,1-1-1 0 0,-1 0 1 0 0,1 1 0 0 0,-1-1-1 0 0,0 1 1 0 0,0 0 0 0 0,1-1 0 0 0,-1 1-1 0 0,0 0 1 0 0,0-1 0 0 0,1 1 0 0 0,-1 0-1 0 0,0 0 1 0 0,0 0 0 0 0,0-1-1 0 0,0 1 1 0 0,1 0 0 0 0,-1 0 0 0 0,0 0-1 0 0,0 0 1 0 0,0 1 0 0 0,0-1-1 0 0,1 0 1 0 0,-1 0 0 0 0,0 0 0 0 0,0 1-1 0 0,0-1 1 0 0,1 0 0 0 0,-1 1 0 0 0,0-1-1 0 0,0 1 1 0 0,1-1 0 0 0,-1 1-1 0 0,0-1 1 0 0,1 1 0 0 0,-1-1 0 0 0,1 1-1 0 0,-1 0 1 0 0,1-1 0 0 0,-1 1 0 0 0,0 0-3 0 0,-12 18-5 0 0,1 0 0 0 0,1 0 0 0 0,0 1 1 0 0,2 0-1 0 0,0 1 0 0 0,1 0 0 0 0,1 1 1 0 0,1-1-1 0 0,-2 21 5 0 0,3-8 45 0 0,2 0 1 0 0,2 1 0 0 0,0 0-1 0 0,3-1 1 0 0,4 23-46 0 0,8 143 210 0 0,-10 111-210 0 0,-4-264 1 0 0,2-26-149 0 0,2-35-166 0 0,13-78-1126 0 0,-5-39-2830 0 0,-12 86 210 0 0,-2 2-3410 0 0,0 24-3584 0 0</inkml:trace>
  <inkml:trace contextRef="#ctx0" brushRef="#br0" timeOffset="1469.767">2217 550 4257 0 0,'0'0'3375'0'0,"0"0"-497"0"0,0 0-488 0 0,0 0-445 0 0,0 0-357 0 0,0 0-324 0 0,0 0-210 0 0,0 0-98 0 0,0 0-55 0 0,0 0-22 0 0,0 0 20 0 0,0 0 55 0 0,3-1-5 0 0,15-4-472 0 0,-1 1 0 0 0,1 0 0 0 0,0 1 0 0 0,0 1-1 0 0,0 1 1 0 0,1 0 0 0 0,-1 2 0 0 0,5 0-477 0 0,16 0 190 0 0,-34-1-236 0 0,1 0 0 0 0,-1 0 0 0 0,1 1-1 0 0,-1 0 1 0 0,1 0 0 0 0,-1 0 0 0 0,0 1 0 0 0,1-1 0 0 0,-1 1 0 0 0,0 1 0 0 0,0-1-1 0 0,0 1 1 0 0,0 0 0 0 0,-1 0 0 0 0,1 0 0 0 0,3 4 46 0 0,17 30-10099 0 0,-20-26-2605 0 0</inkml:trace>
  <inkml:trace contextRef="#ctx0" brushRef="#br0" timeOffset="1633.96">2744 823 19988 0 0,'0'0'810'0'0,"0"0"-322"0"0,0 0 45 0 0,0 0 159 0 0,0 0 62 0 0,0 0-67 0 0,0 0-168 0 0,0 0-209 0 0,0 0-148 0 0,0 0-93 0 0,4 32-60 0 0,12 96-43 0 0,-5-93-685 0 0,-3-51-6283 0 0,-8 11 3027 0 0,1 0-7476 0 0</inkml:trace>
  <inkml:trace contextRef="#ctx0" brushRef="#br0" timeOffset="1799.793">2781 484 16083 0 0,'0'0'2049'0'0,"0"0"-753"0"0,0 0-344 0 0,0 0-215 0 0,0 0-225 0 0,0 0-352 0 0,0 0-272 0 0,0 0-96 0 0,0 0-64 0 0,0 0-25 0 0,0 0-151 0 0,0 0-512 0 0,0 0-1688 0 0,0 0-7979 0 0</inkml:trace>
  <inkml:trace contextRef="#ctx0" brushRef="#br0" timeOffset="2039.451">3090 609 10946 0 0,'0'0'3458'0'0,"0"0"-1168"0"0,0 0-637 0 0,0 0-220 0 0,0 0-179 0 0,0 0-169 0 0,0 0-175 0 0,0 0-189 0 0,0 0-164 0 0,0 0-79 0 0,0 0-31 0 0,0 0-35 0 0,0 6-57 0 0,-1-2-321 0 0,0 1 0 0 0,0-1 0 0 0,0 0 0 0 0,0 0 0 0 0,0 0 0 0 0,-1-1 1 0 0,0 1-1 0 0,0 0 0 0 0,0-1 0 0 0,0 1 0 0 0,0-1 0 0 0,-1 1 0 0 0,1-1 0 0 0,-1 0 0 0 0,0 0 0 0 0,-3 2-34 0 0,-5 3 4 0 0,1 1 0 0 0,1 0-1 0 0,-1 0 1 0 0,2 1-1 0 0,-1 0 1 0 0,1 0-1 0 0,1 1 1 0 0,0 0 0 0 0,0 0-1 0 0,1 1 1 0 0,0 0-1 0 0,1 0 1 0 0,1 1-1 0 0,0-1 1 0 0,1 1 0 0 0,0 0-1 0 0,1 0 1 0 0,0 0-1 0 0,0 7-3 0 0,3-17-3 0 0,0 0-1 0 0,0 1 0 0 0,1-1 0 0 0,-1 0 1 0 0,1 0-1 0 0,-1 0 0 0 0,1 0 0 0 0,0 0 0 0 0,0-1 1 0 0,0 1-1 0 0,1 0 0 0 0,-1-1 0 0 0,1 0 1 0 0,-1 1-1 0 0,1-1 0 0 0,0 0 0 0 0,-1-1 1 0 0,1 1-1 0 0,0 0 0 0 0,1-1 0 0 0,-1 1 0 0 0,0-1 1 0 0,0 0-1 0 0,0 0 0 0 0,1 0 0 0 0,-1-1 1 0 0,3 1 3 0 0,93 1 45 0 0,-80-5-124 0 0,0-2-1 0 0,-1 0 1 0 0,0-1-1 0 0,0-1 1 0 0,0-1-1 0 0,-1-1 1 0 0,0 0-1 0 0,0-1 1 0 0,-1 0-1 0 0,-1-2 1 0 0,0 0-1 0 0,0 0 1 0 0,-1-2-1 0 0,-1 0 1 0 0,0 0-1 0 0,4-8 80 0 0,32-72-4283 0 0,-29 28-6102 0 0,-15 50-231 0 0</inkml:trace>
  <inkml:trace contextRef="#ctx0" brushRef="#br0" timeOffset="2300.199">3532 42 11570 0 0,'0'0'2514'0'0,"0"0"-723"0"0,0 0-400 0 0,0 0-106 0 0,0 0-85 0 0,0 0-128 0 0,0 0-146 0 0,0 0-73 0 0,0 0-59 0 0,0 0-45 0 0,0 0-27 0 0,0 0-148 0 0,5 16-87 0 0,14 52-37 0 0,-16-55-271 0 0,-1 1 0 0 0,-1-1 0 0 0,0 1 0 0 0,0-1 0 0 0,-2 1 0 0 0,1-1 1 0 0,-2 0-1 0 0,0 1 0 0 0,-1 3-179 0 0,-4 33 320 0 0,-52 396 109 0 0,58-396-1046 0 0,27-52-5107 0 0,-17-2 522 0 0,-3 1-6449 0 0</inkml:trace>
  <inkml:trace contextRef="#ctx0" brushRef="#br0" timeOffset="2637.372">3664 716 4769 0 0,'0'0'1923'0'0,"0"0"-455"0"0,0 0-147 0 0,0 0 138 0 0,0 0 180 0 0,0 0 93 0 0,0 0-13 0 0,0 0-77 0 0,0 0-110 0 0,0 0-96 0 0,0 0-86 0 0,0 0-131 0 0,0 0-160 0 0,28 13-154 0 0,85 37-143 0 0,-110-49-718 0 0,0 0 0 0 0,-1 0 1 0 0,1 0-1 0 0,0 0 0 0 0,0 0 1 0 0,0 0-1 0 0,0-1 0 0 0,0 1 1 0 0,0-1-1 0 0,-1 0 0 0 0,1 0 1 0 0,0 0-1 0 0,0 0 0 0 0,0-1 0 0 0,0 1 1 0 0,0-1-1 0 0,0 1 0 0 0,0-1 1 0 0,0 0-1 0 0,-1 0 0 0 0,1-1 1 0 0,2 0-45 0 0,3-2 184 0 0,-3 1-89 0 0,15-4 152 0 0,-1-2-1 0 0,0 0 1 0 0,0-2 0 0 0,-1 0 0 0 0,-1-1 0 0 0,0 0 0 0 0,13-13-247 0 0,-27 23 13 0 0,0 0 0 0 0,0 0-1 0 0,-1-1 1 0 0,1 1 0 0 0,-1-1 0 0 0,1 1 0 0 0,-1-1 0 0 0,0 0-1 0 0,0 0 1 0 0,0 0 0 0 0,0 0 0 0 0,-1 0 0 0 0,1-1 0 0 0,-1 1-1 0 0,0 0 1 0 0,0-1 0 0 0,0 1 0 0 0,0-1 0 0 0,0 1 0 0 0,-1-1-1 0 0,0 1 1 0 0,0-1 0 0 0,0 1 0 0 0,0-1 0 0 0,0 0 0 0 0,-1 1-1 0 0,1-1 1 0 0,-1 1 0 0 0,0 0 0 0 0,0-1 0 0 0,-1 1 0 0 0,1 0-1 0 0,-1-1 1 0 0,1 1 0 0 0,-1 0 0 0 0,0 0 0 0 0,0 0 0 0 0,0 0-1 0 0,-1 1 1 0 0,1-1 0 0 0,-1 1 0 0 0,1-1 0 0 0,-1 1 0 0 0,0 0-1 0 0,0 0 1 0 0,0 0 0 0 0,0 0 0 0 0,0 1 0 0 0,-1-1 0 0 0,1 1-1 0 0,0 0 1 0 0,-1 0 0 0 0,1 0-13 0 0,-12 1-33 0 0,1 2 0 0 0,0 0-1 0 0,0 0 1 0 0,0 1 0 0 0,0 1 0 0 0,1 0-1 0 0,-1 1 1 0 0,1 1 0 0 0,0 0 0 0 0,0 1 0 0 0,1 0-1 0 0,0 1 1 0 0,0 0 0 0 0,1 0 0 0 0,0 2-1 0 0,1-1 1 0 0,0 2 0 0 0,0-1 0 0 0,1 1 0 0 0,0 0-1 0 0,1 1 1 0 0,-1 2 33 0 0,3-8-5 0 0,1 0-1 0 0,0 0 1 0 0,0 0-1 0 0,0 0 1 0 0,1 0 0 0 0,0 1-1 0 0,0 0 1 0 0,1 0-1 0 0,0 0 1 0 0,0 1 0 0 0,1-1-1 0 0,-1 0 1 0 0,2 1-1 0 0,-1 0 1 0 0,1 0-1 0 0,0-1 1 0 0,1 1 0 0 0,-1 0-1 0 0,2 0 1 0 0,-1 0-1 0 0,1-1 1 0 0,0 1 0 0 0,1 0-1 0 0,0-1 1 0 0,0 1-1 0 0,0-1 1 0 0,1 1-1 0 0,0-1 1 0 0,1 0 0 0 0,0 0-1 0 0,2 2 6 0 0,6 1-6 0 0,1 0 0 0 0,0 0 0 0 0,0-1 0 0 0,1-1 0 0 0,1 0 0 0 0,-1-1 0 0 0,1-1-1 0 0,0 0 1 0 0,1-1 0 0 0,-1-1 0 0 0,1 0 0 0 0,0-1 0 0 0,0-1 0 0 0,15 1 6 0 0,76 2-8498 0 0,-92-5-4047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3089 0 0,'0'0'2651'0'0,"0"0"-932"0"0,0 0-129 0 0,0 0 182 0 0,0 0 102 0 0,0 0 63 0 0,0 0-125 0 0,0 0-225 0 0,0 0-239 0 0,0 0-283 0 0,0 0-272 0 0,0 0-196 0 0,0 0-118 0 0,-9 0-66 0 0,-30 2-15 0 0,21 25 271 0 0,7 98 671 0 0,13-83-1033 0 0,31 266 1075 0 0,-20-32-815 0 0,-9-181-431 0 0,9-95 484 0 0,16-33-523 0 0,1 2 1 0 0,2 0-1 0 0,1 3 1 0 0,1 0 0 0 0,2 3-1 0 0,13-8-97 0 0,44-12 14 0 0,-88 43-20 0 0,14 45-82 0 0,42 160 491 0 0,-57-189-359 0 0,-4-13-75 0 0,0-1 11 0 0,0 0 8 0 0,0 0 20 0 0,0 0 14 0 0,-4 26-283 0 0,36-45-1571 0 0,30-34-1155 0 0,-24 14-4531 0 0,-26 25-1914 0 0</inkml:trace>
  <inkml:trace contextRef="#ctx0" brushRef="#br0" timeOffset="244.054">860 649 9178 0 0,'0'0'1250'0'0,"0"0"-562"0"0,0 0-16 0 0,0 0 449 0 0,0 0 446 0 0,0 0 175 0 0,0 0-63 0 0,0 0-256 0 0,0 0-255 0 0,0 0-181 0 0,0 0-143 0 0,0 0-101 0 0,2 23-129 0 0,8 74-145 0 0,-18 4 497 0 0,-9-39-1574 0 0,10-56-3071 0 0,1-4-4076 0 0,4-2-3882 0 0</inkml:trace>
  <inkml:trace contextRef="#ctx0" brushRef="#br0" timeOffset="428.654">937 145 17220 0 0,'0'0'1368'0'0,"0"0"-424"0"0,0 0-248 0 0,0 0-160 0 0,0 0-207 0 0,0 0-137 0 0,0 0-216 0 0,0 0-88 0 0,0 0-25 0 0,0 0-71 0 0,0 0-64 0 0,0 0-136 0 0,0 0-272 0 0,-24 81-648 0 0,35-74-1889 0 0,-5 0-3416 0 0,-3-3-1633 0 0</inkml:trace>
  <inkml:trace contextRef="#ctx0" brushRef="#br0" timeOffset="740.948">1421 78 13723 0 0,'0'0'1794'0'0,"0"0"-543"0"0,0 0-122 0 0,0 0 125 0 0,0 0 66 0 0,0 0-40 0 0,0 0-170 0 0,0 0-250 0 0,0 0-185 0 0,0 0-146 0 0,-15 33-103 0 0,-48 103-93 0 0,40-50 39 0 0,23-71-306 0 0,17 219 370 0 0,-5-157-325 0 0,-4-1 1 0 0,-3 2-1 0 0,-3 19-111 0 0,-13-35-249 0 0,11-61 98 0 0,0-1-61 0 0,0 0-82 0 0,0 0-117 0 0,-7-30-6020 0 0,6 24 5189 0 0,-4-13-6127 0 0,3 11-3164 0 0</inkml:trace>
  <inkml:trace contextRef="#ctx0" brushRef="#br0" timeOffset="978.56">1139 634 7898 0 0,'0'0'3120'0'0,"0"0"-1138"0"0,0 0-604 0 0,0 0-107 0 0,0 0 38 0 0,0 0-24 0 0,0 0-108 0 0,0 0-191 0 0,0 0-243 0 0,0 0-165 0 0,0 0-116 0 0,0 0-62 0 0,27-2-48 0 0,85-5-53 0 0,53 6 360 0 0,-99 3-1914 0 0,4-5-3548 0 0,-53-1-1785 0 0,-2 1-4665 0 0</inkml:trace>
  <inkml:trace contextRef="#ctx0" brushRef="#br0" timeOffset="1273.876">1955 575 12651 0 0,'0'0'1739'0'0,"0"0"-363"0"0,0 0-44 0 0,0 0 14 0 0,0 0-118 0 0,0 0-180 0 0,0 0-238 0 0,0 0-209 0 0,0 0-153 0 0,0 0-105 0 0,0 0-68 0 0,0 0-51 0 0,0 0-47 0 0,-27 21-39 0 0,-83 61-33 0 0,73-49 40 0 0,37-31-133 0 0,0-1 0 0 0,0 1 0 0 0,0-1-1 0 0,1 1 1 0 0,-1 0 0 0 0,0-1 0 0 0,1 1-1 0 0,-1-1 1 0 0,1 1 0 0 0,0-1 0 0 0,0 1-1 0 0,-1-1 1 0 0,1 1 0 0 0,0-1 0 0 0,0 0-1 0 0,0 0 1 0 0,1 1 0 0 0,-1-1 0 0 0,0 0-1 0 0,0 0 1 0 0,1 0 0 0 0,-1 0 0 0 0,0 0-1 0 0,1-1 1 0 0,-1 1 0 0 0,1 0 0 0 0,-1-1-1 0 0,1 1 1 0 0,-1-1 0 0 0,1 1 0 0 0,0-1-1 0 0,-1 0 1 0 0,1 1 0 0 0,-1-1 0 0 0,1 0-1 0 0,0 0 1 0 0,-1 0 0 0 0,1-1 0 0 0,0 1-1 0 0,-1 0 1 0 0,1-1-12 0 0,4 2 56 0 0,22 4 99 0 0,-24-5-128 0 0,1 0 0 0 0,-1-1 0 0 0,1 1 0 0 0,-1 1 0 0 0,0-1 0 0 0,1 1 0 0 0,-1 0 0 0 0,0 0-1 0 0,0 0 1 0 0,0 0 0 0 0,1 1 0 0 0,-1-1 0 0 0,0 1 0 0 0,-1 0 0 0 0,1 0 0 0 0,0 1-1 0 0,-1-1 1 0 0,1 1 0 0 0,-1 0 0 0 0,0 0 0 0 0,0 0 0 0 0,0 0 0 0 0,0 1 0 0 0,0-1 0 0 0,-1 1-1 0 0,0-1 1 0 0,1 1 0 0 0,-1 0 0 0 0,-1 0 0 0 0,1 0 0 0 0,-1 0 0 0 0,1 0 0 0 0,-1 1-1 0 0,0 2-26 0 0,-1 1 92 0 0,-1 1-1 0 0,0-1 1 0 0,0 0-1 0 0,-1 1 1 0 0,0-1-1 0 0,-1 0 1 0 0,0 0-1 0 0,0 0 0 0 0,0 0 1 0 0,-1-1-1 0 0,0 0 1 0 0,-1 1-1 0 0,0-1 1 0 0,0-1-1 0 0,0 1 1 0 0,-1-1-1 0 0,0 0 1 0 0,0 0-1 0 0,-1-1 0 0 0,1 1 1 0 0,-2-1-92 0 0,5-3-125 0 0,-71 37 200 0 0,39-40-4633 0 0,31-2-2198 0 0,0-1-5601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2417 0 0,'0'0'4219'0'0,"0"0"-1057"0"0,0 0-608 0 0,0 0-350 0 0,0 0-250 0 0,0 0-232 0 0,0 0-266 0 0,0 0-293 0 0,0 0-253 0 0,0 0-202 0 0,0 0-103 0 0,0 0-29 0 0,0 0-22 0 0,9-7-42 0 0,47-45 836 0 0,-49 48-1266 0 0,0 0 0 0 0,0 1 0 0 0,0 0 0 0 0,0 0 0 0 0,0 0 0 0 0,1 1 0 0 0,-1 0 0 0 0,1 1 0 0 0,-1 0 0 0 0,1 0 0 0 0,0 0 0 0 0,0 1 0 0 0,-1 0 0 0 0,1 1 0 0 0,0 0 0 0 0,-1 0 0 0 0,1 0 0 0 0,-1 1 0 0 0,1 0 0 0 0,-1 1 0 0 0,0-1 0 0 0,0 2 0 0 0,2 0-82 0 0,3 1 15 0 0,0 1 0 0 0,-1 1 0 0 0,0 0 0 0 0,0 0 1 0 0,0 1-1 0 0,-1 1 0 0 0,0-1 0 0 0,-1 2 0 0 0,0-1 0 0 0,-1 1 0 0 0,1 1 0 0 0,-2-1 0 0 0,0 1 1 0 0,0 1-1 0 0,-1-1 0 0 0,0 1 0 0 0,-1 0 0 0 0,0 1 0 0 0,-1-1 0 0 0,-1 1 0 0 0,0 0 0 0 0,0 0 1 0 0,-2 0-1 0 0,1 0 0 0 0,-2 0 0 0 0,0 0 0 0 0,0 5-15 0 0,1 0 16 0 0,0 0-1 0 0,0 0 1 0 0,-2 0-1 0 0,0 0 1 0 0,-2 0-1 0 0,1 0 1 0 0,-2 0-1 0 0,-1-1 1 0 0,0 1-1 0 0,-1-1 1 0 0,-1 0-1 0 0,0-1 1 0 0,-1 0-1 0 0,-1 0 1 0 0,-1-1-1 0 0,-2 3-15 0 0,-5 3 17 0 0,-1-1 0 0 0,-1 0 0 0 0,0-2 0 0 0,-2 0 0 0 0,0-1 0 0 0,-1-1 0 0 0,-1-1 0 0 0,-11 5-17 0 0,29-17 3 0 0,-1 0-1 0 0,1-1 1 0 0,-1 0-1 0 0,1 0 1 0 0,-1 0 0 0 0,0 0-1 0 0,0-1 1 0 0,0 0-1 0 0,0-1 1 0 0,0 1-1 0 0,0-1 1 0 0,0 0-1 0 0,-4-1-2 0 0,7-1 8 0 0,1 0-1 0 0,-1 0 0 0 0,1 0 1 0 0,0 0-1 0 0,0-1 0 0 0,0 1 1 0 0,0-1-1 0 0,0 1 1 0 0,0-1-1 0 0,1 0 0 0 0,-1 0 1 0 0,1 1-1 0 0,0-1 0 0 0,0 0 1 0 0,0 0-1 0 0,0-1 0 0 0,0 1 1 0 0,1 0-1 0 0,-1 0 0 0 0,1-3-7 0 0,-1-5-1 0 0,1-1-1 0 0,0 1 1 0 0,1-1-1 0 0,0 1 0 0 0,1-1 1 0 0,0 1-1 0 0,1 0 1 0 0,0 0-1 0 0,1 0 1 0 0,0 0-1 0 0,1 0 0 0 0,0 1 1 0 0,1 0-1 0 0,6-9 2 0 0,107-128-187 0 0,-111 137 155 0 0,81-96-2050 0 0,-81 82-913 0 0,-8 16-457 0 0,1 0-3435 0 0,-1 3-5098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1880 0 0,'0'0'2953'0'0,"0"0"-367"0"0,0 0-267 0 0,0 0-77 0 0,0 0-175 0 0,0 0-276 0 0,0 0-252 0 0,0 0-276 0 0,0 0-215 0 0,0 0-145 0 0,0 0-155 0 0,0 0-108 0 0,-4-6-58 0 0,-14-21-29 0 0,5 20 3688 0 0,-7 25-3641 0 0,17-18 1247 0 0,-32 11-1829 0 0,34-11-10 0 0,1 0-20 0 0,0 0-23 0 0,0 0 18 0 0,0 0-11 0 0,0 0-26 0 0,0 0-3 0 0,23-8-1530 0 0,-2 5 1024 0 0,-1 0-2744 0 0,-7-1-6397 0 0,-9 4-2568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4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22 3929 0 0,'0'0'2418'0'0,"0"0"-339"0"0,0 0-29 0 0,0 0 97 0 0,0 0-71 0 0,0 0-270 0 0,0 0-387 0 0,0 0-392 0 0,0 0-234 0 0,0 0-82 0 0,0 0 9 0 0,5-3 43 0 0,18-16 663 0 0,-22 20 3282 0 0,-4 16-4491 0 0,-146 303 232 0 0,134-279-430 0 0,5-16 8 0 0,1 1 0 0 0,1-1 1 0 0,1 1-1 0 0,2 1 0 0 0,0-1 0 0 0,2 1 1 0 0,0 5-28 0 0,48-22 525 0 0,-35-9-484 0 0,0-1 0 0 0,0-1-1 0 0,0 0 1 0 0,-1 0 0 0 0,1-1 0 0 0,0 0-1 0 0,0-1 1 0 0,-1 0 0 0 0,0 0 0 0 0,0-1 0 0 0,0 0-1 0 0,1-1-40 0 0,-4 1-1140 0 0,-16-5-4770 0 0,6 2 2862 0 0,1 5-761 0 0,2 0-35 0 0,-2-4-7919 0 0</inkml:trace>
  <inkml:trace contextRef="#ctx0" brushRef="#br0" timeOffset="304.9">0 232 7898 0 0,'0'0'2662'0'0,"0"0"-394"0"0,0 0-211 0 0,0 0-42 0 0,0 0-124 0 0,0 0-339 0 0,0 0-428 0 0,0 0-345 0 0,0 0-231 0 0,0 0-110 0 0,0 0 4 0 0,0 0 63 0 0,0 0 49 0 0,8-2 62 0 0,104-11 1331 0 0,97 9-701 0 0,-200 13-3387 0 0,-8-4-2278 0 0,-1 0-4478 0 0,0-2-3292 0 0</inkml:trace>
  <inkml:trace contextRef="#ctx0" brushRef="#br0" timeOffset="663.011">720 217 8666 0 0,'0'0'4957'0'0,"0"0"-2166"0"0,0 0-953 0 0,0 0-250 0 0,0 0-147 0 0,0 0-209 0 0,0 0-264 0 0,0 0-284 0 0,0 0-196 0 0,0 0-100 0 0,0 0-25 0 0,0 0 19 0 0,0 0-12 0 0,20 7 800 0 0,162 1 1352 0 0,-59-8-3709 0 0,-122 0 592 0 0,-1 0-209 0 0,0 0-255 0 0,0 0-365 0 0,-5 0-3570 0 0,2 0-2670 0 0,2 0-4153 0 0</inkml:trace>
  <inkml:trace contextRef="#ctx0" brushRef="#br0" timeOffset="900.492">694 390 13795 0 0,'0'0'2168'0'0,"0"0"-641"0"0,0 0-297 0 0,0 0-90 0 0,0 0-52 0 0,0 0-66 0 0,0 0-143 0 0,0 0-160 0 0,0 0-155 0 0,0 0-197 0 0,0 0-86 0 0,0 0-22 0 0,0 0-29 0 0,30 4-23 0 0,96 9-79 0 0,-39-20-92 0 0,2-11-1261 0 0,-60 12-2123 0 0,0-1-4075 0 0,-16 6-4421 0 0</inkml:trace>
  <inkml:trace contextRef="#ctx0" brushRef="#br0" timeOffset="1477.079">1640 29 13027 0 0,'0'0'2568'0'0,"0"0"-594"0"0,0 0-355 0 0,0 0-144 0 0,0 0-181 0 0,0 0-270 0 0,0 0-283 0 0,0 0-239 0 0,0 0-138 0 0,0 0-48 0 0,0 0 45 0 0,0 0 62 0 0,0 0 21 0 0,-2 7-13 0 0,-10 67 925 0 0,10-56-1291 0 0,-1 1-1 0 0,-1-1 1 0 0,-1 0-1 0 0,0 0 0 0 0,-1-1 1 0 0,-1 0-1 0 0,-1 0 1 0 0,0 0-1 0 0,-1-1 1 0 0,-1 0-1 0 0,-2 1-64 0 0,-46 94 23 0 0,42-18-49 0 0,17-91 46 0 0,1 0 0 0 0,0 0-1 0 0,-1 0 1 0 0,1-1 0 0 0,0 1 0 0 0,0-1 0 0 0,0 1 0 0 0,0-1 0 0 0,0 0 0 0 0,1 0 0 0 0,-1 0-1 0 0,0 0 1 0 0,0 0 0 0 0,1 0 0 0 0,-1 0 0 0 0,1-1 0 0 0,-1 0 0 0 0,0 1 0 0 0,1-1 0 0 0,-1 0-1 0 0,1 0 1 0 0,-1 0 0 0 0,1 0-20 0 0,94-11 727 0 0,-38 3-580 0 0,-59 8-143 0 0,0 0-24 0 0,0 0-23 0 0,-21-16-6631 0 0,10 6-4334 0 0,6 7-831 0 0</inkml:trace>
  <inkml:trace contextRef="#ctx0" brushRef="#br0" timeOffset="1685.533">1235 246 10514 0 0,'0'0'3766'0'0,"0"0"-1687"0"0,0 0-856 0 0,0 0-216 0 0,0 0 16 0 0,0 0 41 0 0,0 0 1 0 0,0 0-58 0 0,0 0-127 0 0,0 0-117 0 0,0 0-118 0 0,0 0-69 0 0,0 0-58 0 0,33 7-76 0 0,102 21-102 0 0,5-15-9 0 0,-42-12-2024 0 0,-76-2-2171 0 0,-1 1-3291 0 0,-15 0-4815 0 0</inkml:trace>
  <inkml:trace contextRef="#ctx0" brushRef="#br0" timeOffset="2637.961">1933 445 448 0 0,'0'0'2293'0'0,"0"0"-102"0"0,0 0-135 0 0,0 0-174 0 0,0 0-182 0 0,0 0-103 0 0,0 0-169 0 0,0 0-105 0 0,0 0-43 0 0,0 0-50 0 0,0 0-131 0 0,0 0-161 0 0,0 0-125 0 0,1-3-111 0 0,0 3-724 0 0,-2-15 6413 0 0,-12 15-6717 0 0,8 1 349 0 0,0 0-1 0 0,1 1 1 0 0,-1 0-1 0 0,1 0 1 0 0,-1 0-1 0 0,1 0 1 0 0,0 1-1 0 0,0-1 1 0 0,0 1-1 0 0,0 0 1 0 0,0 0-1 0 0,1 1 1 0 0,-1-1 0 0 0,1 1-1 0 0,0 0 1 0 0,0 0-1 0 0,0 0 1 0 0,1 0-1 0 0,-2 2-22 0 0,2-1 4 0 0,0 1-1 0 0,0 0 1 0 0,0 0 0 0 0,0 0-1 0 0,1 1 1 0 0,0-1-1 0 0,0 0 1 0 0,1 0 0 0 0,0 1-1 0 0,0-1 1 0 0,0 0-1 0 0,1 0 1 0 0,1 7-4 0 0,1-9 9 0 0,-1 1 1 0 0,1 0-1 0 0,0-1 1 0 0,0 0-1 0 0,0 1 0 0 0,1-1 1 0 0,-1 0-1 0 0,1-1 1 0 0,0 1-1 0 0,0-1 1 0 0,0 0-1 0 0,1 0 0 0 0,-1 0 1 0 0,1 0-1 0 0,0-1 1 0 0,0 0-1 0 0,-1 0 1 0 0,1 0-1 0 0,1-1 1 0 0,-1 1-1 0 0,0-1 0 0 0,0 0 1 0 0,0-1-1 0 0,1 1 1 0 0,-1-1-1 0 0,0 0 1 0 0,1-1-1 0 0,1 1-9 0 0,-1 0 46 0 0,-1 1-1 0 0,1-1 1 0 0,-1 0 0 0 0,1-1-1 0 0,0 1 1 0 0,-1-1 0 0 0,0 0-1 0 0,1 0 1 0 0,-1-1 0 0 0,0 0-1 0 0,1 0 1 0 0,-1 0 0 0 0,0 0-1 0 0,0-1 1 0 0,-1 0 0 0 0,1 0-1 0 0,0 0 1 0 0,-1-1 0 0 0,0 1-1 0 0,3-5-45 0 0,31-44 545 0 0,-36 48-533 0 0,-1 0 0 0 0,0 0 0 0 0,0 0 0 0 0,-1 0 0 0 0,1-1 0 0 0,-1 1 1 0 0,0 0-1 0 0,0 0 0 0 0,-1 0 0 0 0,1 0 0 0 0,-1 0 0 0 0,0 0 0 0 0,0 0 0 0 0,0 0 1 0 0,0 0-1 0 0,-1 0 0 0 0,0 0 0 0 0,1 1 0 0 0,-2-1 0 0 0,1 1 0 0 0,0-1 1 0 0,-1 1-1 0 0,1 0 0 0 0,-1 0 0 0 0,0 0 0 0 0,0 0 0 0 0,0 0 0 0 0,0 1 1 0 0,-1-1-1 0 0,1 1-12 0 0,-6-3-152 0 0,0 0 1 0 0,0 0-1 0 0,0 1 1 0 0,-1 0 0 0 0,1 1-1 0 0,-1 0 1 0 0,0 1-1 0 0,0 0 1 0 0,0 0 0 0 0,0 1-1 0 0,0 0 1 0 0,-1 1-1 0 0,1 0 1 0 0,0 1 0 0 0,-2 0 151 0 0,-22 9-2636 0 0,14 1-6663 0 0,13-7-2742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3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59 0 0 0,'0'0'481'0'0,"0"0"1078"0"0,0 0 593 0 0,0 0 125 0 0,0 0-219 0 0,0 0-371 0 0,0 0-340 0 0,0 0-201 0 0,0 0-58 0 0,0 0 23 0 0,6-7 5636 0 0,-54-4-4374 0 0,42 11-2255 0 0,1 1-1 0 0,-1-1 0 0 0,0 1 0 0 0,1 1 0 0 0,0-1 0 0 0,-1 1 0 0 0,1-1 0 0 0,0 2 0 0 0,0-1 0 0 0,0 0 0 0 0,0 1 0 0 0,0 0 0 0 0,1 0 0 0 0,-1 1 0 0 0,1-1 0 0 0,0 1 1 0 0,0 0-1 0 0,-1 1-117 0 0,-95 114 1364 0 0,47 27-469 0 0,23-1-128 0 0,47-47-458 0 0,52 31 194 0 0,-6-66-285 0 0,-59-58-204 0 0,-1-1-1 0 0,1 0 1 0 0,-1 0-1 0 0,1 0 1 0 0,0-1-1 0 0,1 0 0 0 0,-1 1 1 0 0,1-1-1 0 0,-1-1 1 0 0,1 1-1 0 0,0-1 0 0 0,0 0 1 0 0,0 0-1 0 0,0 0 1 0 0,0-1-1 0 0,0 1 1 0 0,5-1-14 0 0,117 7 430 0 0,-118-9-402 0 0,0 0 1 0 0,1-1-1 0 0,-1 0 0 0 0,0 0 0 0 0,0-1 1 0 0,0 0-1 0 0,-1 0 0 0 0,1-1 0 0 0,-1 0 0 0 0,1-1 1 0 0,-1 0-1 0 0,-1 0 0 0 0,8-7-28 0 0,21-14 80 0 0,55-58 32 0 0,-49 32-71 0 0,32-81 153 0 0,-68 57-54 0 0,-20-17-70 0 0,-5 15-74 0 0,-26-24 31 0 0,14 61 0 0 0,-2 11 7 0 0,-19-3-107 0 0,-1 12 21 0 0,-53-1-155 0 0,41 29-87 0 0,25 7-42 0 0,20-7 620 0 0,13-5-1789 0 0,-1 1-4360 0 0,8-3 313 0 0,0 3-264 0 0,0-3-6345 0 0</inkml:trace>
  <inkml:trace contextRef="#ctx0" brushRef="#br0" timeOffset="2696.113">2915 170 0 0 0,'0'0'629'0'0,"0"0"957"0"0,0 0 249 0 0,0 0-74 0 0,0 0-141 0 0,0 0-194 0 0,0 0-192 0 0,0 0-132 0 0,0 0-72 0 0,0 0-72 0 0,0 0-88 0 0,-5-4 4174 0 0,-143 9 921 0 0,134-2-5722 0 0,-1 2 1 0 0,2 0-1 0 0,-1 1 1 0 0,1 0-1 0 0,0 1 0 0 0,0 0 1 0 0,1 1-1 0 0,0 1 0 0 0,0 0 1 0 0,-9 9-244 0 0,-64 82 645 0 0,18 22-307 0 0,36-30 38 0 0,18 69 73 0 0,28-98-239 0 0,15-5 20 0 0,-24-50-189 0 0,0-1 0 0 0,1-1 0 0 0,0 1 0 0 0,0-1 0 0 0,1 0 0 0 0,-1-1 0 0 0,1 0 0 0 0,0 0 0 0 0,1-1 0 0 0,-1 0 0 0 0,1 0 0 0 0,0-1 0 0 0,0 0 0 0 0,0 0 0 0 0,0-1 0 0 0,1-1 0 0 0,8 1-41 0 0,148-5 312 0 0,-96-19-246 0 0,60-37 102 0 0,-123 54-140 0 0,0 0 0 0 0,0-1-1 0 0,0 0 1 0 0,-1 0 0 0 0,0-1-1 0 0,0 0 1 0 0,-1 0 0 0 0,0 0 0 0 0,0-1-1 0 0,-1 1 1 0 0,1-1 0 0 0,-2-1-1 0 0,2-2-27 0 0,-2 4 7 0 0,33-85 174 0 0,-32 74-175 0 0,3-5 24 0 0,-2 1 1 0 0,0-1-1 0 0,-1 0 0 0 0,-2 0 0 0 0,0-1 1 0 0,-2 1-1 0 0,0-8-30 0 0,-22-25 21 0 0,-23-50 14 0 0,-12 76-403 0 0,30 21-648 0 0,-33-14-561 0 0,40 16-2980 0 0,1-2-4026 0 0,11 6-4178 0 0</inkml:trace>
  <inkml:trace contextRef="#ctx0" brushRef="#br0" timeOffset="4172.46">713 398 1296 0 0,'0'0'2672'0'0,"0"0"-293"0"0,0 0-200 0 0,0 0-113 0 0,0 0-205 0 0,0 0-304 0 0,0 0-328 0 0,0 0-249 0 0,0 0-109 0 0,0 0-16 0 0,0 0 19 0 0,0 0-5 0 0,12 11 5294 0 0,93-9-3971 0 0,191-11-769 0 0,-166-9-1263 0 0,-70 11-102 0 0,20-1 143 0 0,-80 8-172 0 0,0 0-6 0 0,0 0 4 0 0,0 0-7 0 0,0 0 2 0 0,0 0 2 0 0,0 0-9 0 0,0 0-27 0 0,0 0 37 0 0,0 0 19 0 0,0 0-17 0 0,0 0 25 0 0,0 0-28 0 0,0 0-11 0 0,0 0 13 0 0,0 0-8 0 0,0 0 1 0 0,0 0 6 0 0,0 0-9 0 0,0 0 14 0 0,0 0 6 0 0,0 0-10 0 0,0 0-1 0 0,0 0 0 0 0,0 0 2 0 0,0 0-13 0 0,0 0 6 0 0,-15-7 356 0 0,4 4-377 0 0,1 0-1 0 0,-1 0 1 0 0,1-1-1 0 0,0-1 1 0 0,0 0-1 0 0,1 0 1 0 0,-1-1-1 0 0,1 0 1 0 0,0 0-1 0 0,1-1 1 0 0,0 0-1 0 0,0-1 0 0 0,0 0 1 0 0,0-1 1 0 0,-31-28-17 0 0,38 38 8 0 0,0 0 0 0 0,0 0 1 0 0,0-1-1 0 0,0 1 0 0 0,0 0 1 0 0,0 0-1 0 0,0 0 0 0 0,0 0 1 0 0,0 0-1 0 0,0 0 0 0 0,0 0 1 0 0,1 0-1 0 0,-1 0 0 0 0,0 1 1 0 0,1-1-1 0 0,-1 0 0 0 0,1 0 1 0 0,-1 1-1 0 0,1-1 0 0 0,0 0 1 0 0,0 1-1 0 0,-1-1 0 0 0,1 0 1 0 0,0 1-1 0 0,0-1 0 0 0,0 0 1 0 0,0 1-1 0 0,1-1 0 0 0,-1 0 1 0 0,0 1-1 0 0,1-1 0 0 0,-1 0 1 0 0,0 0-1 0 0,1 1 0 0 0,0 0 9 0 0,-1 3 10 0 0,0 219-70 0 0,-2-210 60 0 0,-1-1 0 0 0,-1 1 0 0 0,0-1 0 0 0,-1 0 0 0 0,0 0 0 0 0,-1 0 0 0 0,0-1 0 0 0,-1 1 0 0 0,-2 1 0 0 0,156-175 234 0 0,-147 160-278 0 0,35-54-131 0 0,-35 30-3250 0 0,-3 25-2302 0 0,3 0 3228 0 0,-1 0-9877 0 0</inkml:trace>
  <inkml:trace contextRef="#ctx0" brushRef="#br0" timeOffset="5827.566">2322 417 0 0 0,'0'0'1112'0'0,"0"0"939"0"0,0 0 254 0 0,0 0-121 0 0,0 0-274 0 0,0 0-390 0 0,0 0-326 0 0,0 0-195 0 0,0 0-99 0 0,0 0-40 0 0,0 0-40 0 0,-2 1-30 0 0,-21 7 8744 0 0,-11-6-8587 0 0,-290 5 721 0 0,246-3-1252 0 0,47 3-92 0 0,30-7-285 0 0,1 0-4 0 0,-23 0 517 0 0,-8 0-507 0 0,-8 0 44 0 0,16 0 184 0 0,39-22-309 0 0,41-55 152 0 0,32-66-87 0 0,-89 143-33 0 0,1 0 0 0 0,-1 0 1 0 0,0 0-1 0 0,0 1 0 0 0,0-1 1 0 0,0 0-1 0 0,1 0 0 0 0,-1 0 0 0 0,0 0 1 0 0,0 0-1 0 0,0 0 0 0 0,1 1 1 0 0,-1-1-1 0 0,0 0 0 0 0,0 0 0 0 0,0 0 1 0 0,1 0-1 0 0,-1 0 0 0 0,0 0 1 0 0,0 0-1 0 0,0 0 0 0 0,1 0 0 0 0,-1 0 1 0 0,0 0-1 0 0,0 0 0 0 0,1 0 1 0 0,-1 0-1 0 0,0 0 0 0 0,0 0 0 0 0,0 0 1 0 0,1 0-1 0 0,-1-1 0 0 0,0 1 1 0 0,0 0-1 0 0,0 0 0 0 0,1 0 0 0 0,-1 0 1 0 0,0 0-1 0 0,0 0 0 0 0,0-1 1 0 0,0 1-1 0 0,1 0 0 0 0,-1 0 0 0 0,0 0 1 0 0,0-1-1 0 0,0 1 0 0 0,0 0 4 0 0,17 148 44 0 0,16 75-22 0 0,0-98-12 0 0,-21-99 1 0 0,-11-25-24 0 0,-2-5 615 0 0,-103-66-511 0 0,5-8-22 0 0,89 70-88 0 0,1 0 0 0 0,-1 0-1 0 0,2-1 1 0 0,-1 0-1 0 0,1 0 1 0 0,0-1-1 0 0,1 0 1 0 0,0-1 0 0 0,0-2 19 0 0,6 12-189 0 0,-3-9-698 0 0,3 7-3087 0 0,1-1-4593 0 0,0 4-3978 0 0</inkml:trace>
  <inkml:trace contextRef="#ctx0" brushRef="#br0" timeOffset="6435.596">2247 431 0 0 0,'0'0'1391'0'0,"0"0"297"0"0,0 0 133 0 0,0 0 3 0 0,0 0-105 0 0,0 0-128 0 0,0 0-100 0 0,0 0-83 0 0,0 0-98 0 0,0 0-170 0 0,0 0-174 0 0,0 0-177 0 0,17 3 3336 0 0,51-2-1011 0 0,27-12-3610 0 0,-87 9-837 0 0,-1 0-4890 0 0,-5 2-5221 0 0</inkml:trace>
  <inkml:trace contextRef="#ctx0" brushRef="#br0" timeOffset="14453.104">180 104 0 0 0,'0'0'268'0'0,"0"0"1019"0"0,0 0 300 0 0,0 0 48 0 0,0 0 73 0 0,0 0 39 0 0,0 0 26 0 0,0 0-45 0 0,0 0-150 0 0,0 0-174 0 0,3-5-176 0 0,12-15-134 0 0,-11 15-134 0 0,-4 5-142 0 0,0 0-166 0 0,0 0-141 0 0,0 0-83 0 0,0 0-70 0 0,0 0-21 0 0,-1 16 1032 0 0,-48 152 1036 0 0,-94 97-3064 0 0,143-265 605 0 0,1-1 0 0 0,-1 1 0 0 0,1 0 0 0 0,-1 0 0 0 0,1 0 0 0 0,-1 0 0 0 0,1 0 1 0 0,-1 0-1 0 0,1 0 0 0 0,-1 0 0 0 0,1 0 0 0 0,-1 0 0 0 0,1 0 0 0 0,-1 0 0 0 0,1 1 0 0 0,-1-1 0 0 0,0 0 0 0 0,1 0 0 0 0,-1 0 1 0 0,1 1-1 0 0,-1-1 0 0 0,1 0 0 0 0,-1 1 0 0 0,0-1 0 0 0,1 0 0 0 0,-1 1 0 0 0,0-1 0 0 0,1 0 0 0 0,-1 1 0 0 0,0-1 0 0 0,1 1 1 0 0,-1-1-1 0 0,0 0 0 0 0,0 1 0 0 0,1-1 0 0 0,-1 1 0 0 0,0-1 0 0 0,0 1 0 0 0,0-1 0 0 0,0 1 0 0 0,0-1 0 0 0,0 1 1 0 0,0-1-1 0 0,0 1 0 0 0,0-1 0 0 0,0 1 0 0 0,0-1 0 0 0,0 1 0 0 0,0-1 0 0 0,0 1 0 0 0,0-1 0 0 0,0 1 0 0 0,-1-1 0 0 0,1 1 1 0 0,0-1-1 0 0,0 0 0 0 0,-1 1 0 0 0,1-1 0 0 0,0 1 0 0 0,-1-1 0 0 0,1 0 0 0 0,0 1 0 0 0,-1-1 0 0 0,1 0 0 0 0,0 1 0 0 0,-1-1 1 0 0,1 0-1 0 0,-1 1 0 0 0,1-1 0 0 0,-1 0 54 0 0,35-17-3050 0 0,109-131-14714 0 0,-121 124 18136 0 0,-9 8-372 0 0</inkml:trace>
  <inkml:trace contextRef="#ctx0" brushRef="#br0" timeOffset="15035.141">399 115 0 0 0,'0'0'1338'0'0,"0"0"1191"0"0,0 0 227 0 0,0 0-428 0 0,0 0-579 0 0,0 0-572 0 0,0 0-341 0 0,0 0-19 0 0,0 0 68 0 0,-6 3 26 0 0,-3 4-575 0 0,-1 1 1 0 0,2 0 0 0 0,-1 1-1 0 0,1 0 1 0 0,0 1-1 0 0,1-1 1 0 0,0 1-1 0 0,1 1 1 0 0,-5 9-337 0 0,-26 38 966 0 0,4-11-540 0 0,2 1-1 0 0,3 1 0 0 0,2 2 0 0 0,-6 18-425 0 0,24-28-1464 0 0,29-48-454 0 0,128-121-3926 0 0,-7-5 1918 0 0,-18 16 4579 0 0,-189 186 6158 0 0,-40 65-5787 0 0,70-87-398 0 0,-69 87 276 0 0,104-134-894 0 0,-1 1-1 0 0,1-1 1 0 0,-1 1-1 0 0,1-1 1 0 0,-1 0-1 0 0,1 1 0 0 0,0-1 1 0 0,-1 1-1 0 0,1-1 1 0 0,0 1-1 0 0,-1 0 1 0 0,1-1-1 0 0,0 1 0 0 0,-1-1 1 0 0,1 1-1 0 0,0 0 1 0 0,0-1-1 0 0,0 1 1 0 0,0-1-1 0 0,0 1 0 0 0,-1 0 1 0 0,1-1-1 0 0,0 1 1 0 0,0 0-1 0 0,1-1 1 0 0,-1 1-1 0 0,0 0 0 0 0,0-1 1 0 0,0 1-1 0 0,0-1 1 0 0,0 1-1 0 0,1 0 1 0 0,-1-1-1 0 0,0 1 0 0 0,1-1 1 0 0,-1 1-1 0 0,0-1 1 0 0,1 1-1 0 0,-1-1 1 0 0,1 1-1 0 0,-1-1 0 0 0,0 1 1 0 0,1-1-1 0 0,-1 0 1 0 0,1 1-1 0 0,0-1 0 0 0,-1 1 1 0 0,1-1-1 0 0,-1 0 1 0 0,1 0-1 0 0,-1 1 1 0 0,1-1-1 0 0,0 0 0 0 0,-1 0 1 0 0,1 0-1 0 0,0 0 1 0 0,-1 0-1 0 0,1 0 1 0 0,0 0-8 0 0,39-11 279 0 0,51-55-192 0 0,-2-4 1 0 0,46-50-88 0 0,-120 108 257 0 0,-19 22-107 0 0,-25 30-33 0 0,23-32-96 0 0,-118 165 522 0 0,74-81-2095 0 0,46-89-371 0 0,2-1-2871 0 0,-1 1-5668 0 0</inkml:trace>
  <inkml:trace contextRef="#ctx0" brushRef="#br0" timeOffset="16481.575">2641 236 4921 0 0,'0'0'1931'0'0,"0"0"-304"0"0,0 0-55 0 0,0 0-11 0 0,0 0-136 0 0,0 0-271 0 0,0 0-359 0 0,0 0-267 0 0,0 0-189 0 0,0 0-103 0 0,0 0-70 0 0,-12 32-56 0 0,-36 100-19 0 0,7-47-65 0 0,-48 56-427 0 0,52-79-651 0 0,37-61 710 0 0,14-1-593 0 0,63-45-809 0 0,80-99-9399 0 0,-57 42 10278 0 0,-49 44 704 0 0,-5 5 1015 0 0,-13 21 3956 0 0,-30 29 2285 0 0,-29 22-6051 0 0,-47 59-368 0 0,3 4 1 0 0,-50 76-677 0 0,117-153-15 0 0,-3 2 0 0 0,1 0 0 0 0,0 1 0 0 0,1-1 0 0 0,0 1 0 0 0,0 0 0 0 0,0 0 0 0 0,1 1-1 0 0,1-1 1 0 0,-1 1 0 0 0,1-1 0 0 0,0 1 0 0 0,1 1 15 0 0,34-11 871 0 0,140-125 736 0 0,-109 73-1527 0 0,101-84-215 0 0,-165 137 149 0 0,0 0 0 0 0,0 0 0 0 0,0 0-1 0 0,0 0 1 0 0,-1-1 0 0 0,1 1-1 0 0,0 0 1 0 0,0 0 0 0 0,0-1-14 0 0,-27 22-148 0 0,-190 229 90 0 0,204-214-268 0 0,64-39 286 0 0,139-125 1012 0 0,-106 64-761 0 0,21-15-185 0 0,-116 98-264 0 0,-207 219 47 0 0,116-98 397 0 0,101-140-202 0 0,1 0 1 0 0,0 1-1 0 0,-1-1 1 0 0,1 1-1 0 0,-1-1 1 0 0,1 1-1 0 0,0-1 0 0 0,-1 1 1 0 0,1-1-1 0 0,0 1 1 0 0,0-1-1 0 0,0 1 1 0 0,-1-1-1 0 0,1 1 1 0 0,0-1-1 0 0,0 1 1 0 0,0 0-1 0 0,0-1 0 0 0,0 1 1 0 0,0-1-1 0 0,0 1 1 0 0,0 0-1 0 0,0-1 1 0 0,0 1-1 0 0,0-1 1 0 0,0 1-1 0 0,1-1 1 0 0,-1 1-1 0 0,0-1 0 0 0,0 1 1 0 0,1 0-1 0 0,-1-1 1 0 0,0 1-1 0 0,0-1 1 0 0,1 0-1 0 0,-1 1 1 0 0,1-1-1 0 0,-1 1 1 0 0,0-1-1 0 0,1 1 0 0 0,-1-1 1 0 0,1 0-1 0 0,-1 1 1 0 0,1-1-1 0 0,-1 0 1 0 0,1 0-1 0 0,-1 1 1 0 0,1-1-1 0 0,0 0 1 0 0,-1 0-1 0 0,1 0 0 0 0,-1 0 1 0 0,1 0-1 0 0,-1 0 1 0 0,1 0-1 0 0,0 0 1 0 0,-1 0-1 0 0,1 0 1 0 0,-1 0-1 0 0,1 0 1 0 0,0 0-1 0 0,-1 0 0 0 0,1 0 1 0 0,-1 0-1 0 0,1-1 1 0 0,0 1-5 0 0,36-19 93 0 0,-19 0-539 0 0,5-4-1761 0 0,-10 6-4309 0 0,-7 3-2462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 0 0 0,'0'0'735'0'0,"0"0"377"0"0,0 0 230 0 0,0 0 110 0 0,0 0-6 0 0,0 0-137 0 0,0 0-166 0 0,0 0-136 0 0,0 0-89 0 0,9-1 2136 0 0,-5 1 5665 0 0,-4 1-8425 0 0,0-1-16 0 0,0 0-14 0 0,-3 8 489 0 0,-110 219 642 0 0,80-135-1083 0 0,72-73 302 0 0,75-16 435 0 0,-114-3-1069 0 0,-12 0-12253 0 0,9-3 587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107 114,'-28'75,"3"2,3 0,0 19,20-91,0 0,1 0,-1 0,1 1,1-1,-1 0,1 1,0-1,0 1,0-1,1 1,0-1,0 0,0 1,1-1,-1 0,1 0,0 0,1 0,0 0,-1-1,1 1,1-1,-1 0,1 0,-1 0,1 0,0 0,1-1,-1 0,1 0,-1 0,5 2,8-3,0 0,1 0,-1-2,1 0,-1-1,1 0,-1-2,0 0,0-1,0-1,-1 0,13-7,-22 10,0 0,0-1,-1 1,1-2,-1 1,0-1,0 0,0 0,0-1,-1 0,1 0,-1 0,-1 0,1-1,-1 0,0 0,0 0,0 0,-1-1,0 0,-1 1,1-1,-1 0,-1 0,1-4,-2-6</inkml:trace>
  <inkml:trace contextRef="#ctx0" brushRef="#br0" timeOffset="248.931">560 1,'-180'527,"164"-483,-12 34,2 1,5 1,2 1,-3 54,4 31,20-95,3-54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5937 0 0,'0'0'2577'0'0,"0"0"-1062"0"0,0 0-380 0 0,0 0 108 0 0,0 0 216 0 0,0 0 61 0 0,0 0-214 0 0,0 0-360 0 0,0 0-345 0 0,0 0-236 0 0,0 0-125 0 0,0 0 15 0 0,0 0 38 0 0,1 1 6981 0 0,0 1-7820 0 0,-24 35 1357 0 0,42-59-392 0 0,-19 22-388 0 0,0 0-7 0 0,0 0-6 0 0,0 0 6 0 0,0 0 3 0 0,0 0-14 0 0,0 0 6 0 0,0 0 14 0 0,0 0-5 0 0,0 0 3 0 0,0 0-2 0 0,0 0-10 0 0,0 0 1 0 0,0 0 17 0 0,0 0 7 0 0,0 0-9 0 0,0 0-7 0 0,0 0-13 0 0,-3 2-2793 0 0,-1 0-8466 0 0,4 1-1335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1992 0 0 0,'0'0'1304'0'0,"0"0"143"0"0,0 0 78 0 0,0 0-86 0 0,0 0-242 0 0,0 0-242 0 0,0 0-183 0 0,0 0-104 0 0,0 0-14 0 0,10 1 7381 0 0,9 2-5521 0 0,27-27-485 0 0,-6-11-1042 0 0,-21 9 63 0 0,-18 26-847 0 0,-1 0-25 0 0,0 0-36 0 0,0 0-22 0 0,0 0-18 0 0,0 0-12 0 0,0 0 3 0 0,0 0-62 0 0,0 0-66 0 0,10 12-56 0 0,20 46 195 0 0,58 141 326 0 0,-54-33-157 0 0,-33-153-255 0 0,0 1-1 0 0,0 0 0 0 0,-1-1 0 0 0,-1 1 1 0 0,0-1-1 0 0,-1 1 0 0 0,-1-1 0 0 0,0 0 1 0 0,-1 0-1 0 0,0 0 0 0 0,-1 0 0 0 0,0-1 1 0 0,-1 0-1 0 0,0 0 0 0 0,-1 0 1 0 0,0-1-1 0 0,-1 0 0 0 0,-1 0 0 0 0,-8 9-17 0 0,11-15 11 0 0,1 0 0 0 0,-1 0 1 0 0,1-1 0 0 0,-1 0-1 0 0,0 1 1 0 0,0-2 0 0 0,0 1 0 0 0,0-1-1 0 0,-1 0 1 0 0,0 0 0 0 0,1 0-1 0 0,-1-1 1 0 0,0-1 0 0 0,0 1-1 0 0,0-1 1 0 0,0 0 0 0 0,-6 0-12 0 0,10-2 4 0 0,-1 0 0 0 0,1-1 1 0 0,0 1-1 0 0,0-1 0 0 0,0 1 1 0 0,1-1-1 0 0,-1 0 1 0 0,0 0-1 0 0,1-1 0 0 0,-1 1 1 0 0,1 0-1 0 0,0-1 0 0 0,0 0 1 0 0,0 1-1 0 0,0-1 0 0 0,0 0 1 0 0,0 0-1 0 0,1 0 0 0 0,0 0 1 0 0,-1 0-1 0 0,1-1 0 0 0,0 1 1 0 0,0 0-1 0 0,1 0 0 0 0,-1-1 1 0 0,1 1-1 0 0,0 0 1 0 0,0-1-1 0 0,0 1 0 0 0,0-1 1 0 0,0 1-1 0 0,1 0 0 0 0,0-1 1 0 0,-1 1-1 0 0,1 0 0 0 0,0 0 1 0 0,1 0-1 0 0,-1-1-4 0 0,58-98 16 0 0,-48 87 42 0 0,1 0 0 0 0,0 0 0 0 0,1 2 0 0 0,1 0 1 0 0,0 0-1 0 0,1 1 0 0 0,0 1 0 0 0,0 0 0 0 0,12-4-58 0 0,39 7 291 0 0,-65 8-305 0 0,-1 0 14 0 0,0 0-6 0 0,0 0-1 0 0,0 0 23 0 0,0 0-11 0 0,0 0 33 0 0,0 0-42 0 0,0 0-22 0 0,0 0-18 0 0,-19-8-5003 0 0,13 2 1034 0 0,3 1-3324 0 0,-1-1-3961 0 0</inkml:trace>
  <inkml:trace contextRef="#ctx0" brushRef="#br0" timeOffset="1535.14">148 1565 1792 0 0,'0'0'1999'0'0,"0"0"-154"0"0,0 0-107 0 0,0 0 19 0 0,0 0-39 0 0,0 0-120 0 0,0 0-110 0 0,0 0-200 0 0,0 0-246 0 0,0 0-195 0 0,0 0-83 0 0,0 0-7 0 0,-4-4 5265 0 0,4 4-5814 0 0,0 0-52 0 0,0 0-52 0 0,0 0-20 0 0,0 0-4 0 0,0 0-19 0 0,0 0 12 0 0,0 0-23 0 0,0 0-1 0 0,0 0 14 0 0,0 0 18 0 0,0 0 46 0 0,0 0 24 0 0,0 0 34 0 0,5-8 1981 0 0,-5 9-2114 0 0,-5 5 392 0 0,10-16-57 0 0,17-29-413 0 0,-27 44 176 0 0,5-4-160 0 0,0-1-11 0 0,0 0 22 0 0,0 0 11 0 0,0 0 8 0 0,0 0-21 0 0,0 0 13 0 0,0 0-11 0 0,0 0 7 0 0,0 0-12 0 0,0 0 0 0 0,0 0 18 0 0,0 0 6 0 0,0 0-7 0 0,0 0 7 0 0,0 0-4 0 0,0 0-9 0 0,0 0-14 0 0,-2-1-38 0 0,2 2 59 0 0,0-1-3 0 0,0 0-20 0 0,0 0-2 0 0,0 0-2 0 0,0 0 2 0 0,0 0 4 0 0,0 0 23 0 0,0 0-22 0 0,0 0 2 0 0,0 0 20 0 0,0 0-6 0 0,0 0 0 0 0,0 0-2 0 0,0 0-19 0 0,0 0 19 0 0,0 0 3 0 0,0 0-1 0 0,0 0-16 0 0,0 0-14 0 0,0 0 4 0 0,0 0 5 0 0,0 0-2 0 0,13-32 73 0 0,-13 19-118 0 0,-12 29-16 0 0,5-5 72 0 0,-3-3 98 0 0,10-9-117 0 0,0 1-36 0 0,0-6-2691 0 0,0 1-3337 0 0,0 1-6416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95,'-30'721,"4"-491,24-246,2-2</inkml:trace>
  <inkml:trace contextRef="#ctx0" brushRef="#br0" timeOffset="566.197">255 179,'91'-48,"-54"26,1 2,0 2,2 1,0 2,0 2,34-6,-71 17,0 1,0 0,1 0,-1 1,0-1,1 1,-1-1,1 1,-1 0,0 1,1-1,-1 0,1 1,-1 0,0 0,1 0,-1 0,0 0,0 1,0-1,0 1,0 0,0 0,-1 0,1 0,0 1,-1-1,0 1,0-1,0 1,0 0,0 0,0 0,-1 0,1 0,-1 0,0 0,0 1,0-1,0 0,-1 1,1-1,-1 1,0-1,0 0,0 1,0-1,-1 1,-6 15,0-1,-2 0,0-1,-1 0,-1 0,0-1,-1-1,-1 0,0 0,-14 10,-27 35,28-32,21-25,0 1,0-1,0 2,1-1,-1 0,1 1,1 0,-1 0,1 0,-1 0,1 1,1-1,-1 1,1-1,0 1,0 0,1 0,0 0,0 0,0 0,1 1,-1-1,2 0,0 6,4-5,0-1,1 0,0 0,0 0,1-1,-1 0,1 0,0 0,1-1,-1 0,1-1,0 1,0-1,0-1,0 0,0 0,5 0,15 7,-20-8,0 0,0 1,0 1,0-1,-1 1,1 0,-1 1,0 0,0 0,0 1,0-1,-1 1,0 1,0-1,0 1,-1 0,0 1,0-1,-1 1,1 0,-1 0,-1 1,1-1,-1 1,-1-1,0 1,0 0,0 0,-1 0,0 0,0 0,-1 1,0-1,-1 3,-5 5,0 1,-1-1,-1-1,-1 1,0-1,-1-1,0 1,-1-2,-1 0,0 0,-1-1,0 0,-1-2,0 1,-1-2,0 1,0-2,-1 0,0-1,-1-1,-8 2,22-6,1-1,-1 1,0-1,0 0,0 0,0 0,0 0,0-1,0 1,0-1,0 0,0 1,0-1,0-1,0 1,0 0,0-1,0 0,0 1,0-1,0-1,0 1,0 0,0-1,1 1,-1-1,1 0,-1 0,1 0,0 0,-1-1,-3-14</inkml:trace>
  <inkml:trace contextRef="#ctx0" brushRef="#br0" timeOffset="831.194">1130 829,'0'28,"0"15,0 5,0-6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57 3713 0 0,'0'0'1756'0'0,"0"0"-234"0"0,0 0-146 0 0,0 0 46 0 0,0 0 97 0 0,0 0 50 0 0,0 0-42 0 0,0 0-166 0 0,0 0-222 0 0,0 0-217 0 0,0 0-192 0 0,0-7-143 0 0,0-13 422 0 0,-1 13 706 0 0,0 21-582 0 0,-30 543 823 0 0,-19-219-1709 0 0,30-198-250 0 0,45-154 162 0 0,153-141 218 0 0,-178 156-379 0 0,0-1 0 0 0,0 1 0 0 0,0 0 0 0 0,0-1-1 0 0,0 1 1 0 0,0-1 0 0 0,0 1 0 0 0,0-1 0 0 0,0 1 0 0 0,0-1 0 0 0,0 1 0 0 0,0 0-1 0 0,0-1 1 0 0,0 1 0 0 0,0-1 0 0 0,1 1 0 0 0,-1-1 0 0 0,0 1 0 0 0,0-1-1 0 0,1 1 1 0 0,-1-1 0 0 0,0 1 0 0 0,1-1 0 0 0,-1 0 0 0 0,0 1 0 0 0,1-1-1 0 0,-1 1 1 0 0,1-1 0 0 0,-1 0 0 0 0,1 1 0 0 0,-1-1 0 0 0,1 0 0 0 0,-1 0 0 0 0,1 1-1 0 0,-1-1 1 0 0,1 0 0 0 0,-1 0 0 0 0,1 0 0 0 0,-1 0 0 0 0,1 0 0 0 0,-1 0-1 0 0,1 0 1 0 0,0 0 0 0 0,-1 0 0 0 0,1 0 0 0 0,-1 0 0 0 0,1 0 0 0 0,-1 0-1 0 0,1 0 1 0 0,-1 0 0 0 0,1 0 0 0 0,0-1 0 0 0,-1 1 0 0 0,1 0 0 0 0,-1 0 0 0 0,0-1-1 0 0,1 1 1 0 0,-1 0 0 0 0,1-1 0 0 0,-1 1 0 0 0,1 0 0 0 0,-1-1 0 0 0,0 1-1 0 0,1-1 1 0 0,-1 1 0 0 0,0-1 0 0 0,1 1 2 0 0,0 4 0 0 0,1 10 12 0 0,-1 1-10 0 0,1 1 0 0 0,1-1 0 0 0,0 0-1 0 0,1 0 1 0 0,0 0 0 0 0,1 0 0 0 0,1-1 0 0 0,1 0 0 0 0,0 0 0 0 0,0-1 0 0 0,1 0 0 0 0,1 0 0 0 0,0 0 0 0 0,1-1-1 0 0,9 8-1 0 0,-13-17 23 0 0,-1-1 0 0 0,0 1 0 0 0,1-1-1 0 0,0 0 1 0 0,-1-1 0 0 0,1 1-1 0 0,0-1 1 0 0,0 0 0 0 0,0-1 0 0 0,0 0-1 0 0,0 0 1 0 0,0 0 0 0 0,0 0 0 0 0,0-1-1 0 0,-1 0 1 0 0,1 0 0 0 0,0-1-1 0 0,0 1 1 0 0,-1-1 0 0 0,1-1 0 0 0,-1 1-1 0 0,0-1 1 0 0,1 0 0 0 0,-1 0-1 0 0,0 0 1 0 0,-1-1 0 0 0,1 0 0 0 0,-1 0-1 0 0,1 0 1 0 0,0-2-23 0 0,11-9 99 0 0,-1 0 0 0 0,-1-1 0 0 0,-1-1 0 0 0,0 0 0 0 0,-1 0 0 0 0,0-2 1 0 0,-2 1-1 0 0,0-1 0 0 0,-2-1 0 0 0,0 0 0 0 0,-1 0 0 0 0,0-1 0 0 0,-2 1 0 0 0,-1-1 0 0 0,0-1 0 0 0,-2 1 0 0 0,0-3-99 0 0,-17-148 376 0 0,2 132-382 0 0,-1 1 0 0 0,-3 1 0 0 0,0 0 0 0 0,-3 1-1 0 0,-1 1 1 0 0,-2 1 0 0 0,-1 1 0 0 0,-2 1 0 0 0,-1 2-1 0 0,-1 0 1 0 0,-2 2 0 0 0,-1 1 0 0 0,-1 1 0 0 0,-9-3 6 0 0,23 17-111 0 0,0 2 0 0 0,-1 1 1 0 0,-1 0-1 0 0,0 1 0 0 0,0 1 1 0 0,0 1-1 0 0,-1 1 0 0 0,0 1 0 0 0,-1 0 1 0 0,1 2-1 0 0,-7 0 111 0 0,24 3-148 0 0,-1 0-1 0 0,1 0 1 0 0,0 1-1 0 0,0-1 1 0 0,-1 1 0 0 0,1 0-1 0 0,0 1 1 0 0,0-1-1 0 0,0 0 1 0 0,0 1-1 0 0,0 0 1 0 0,1 0 0 0 0,-1 0-1 0 0,1 1 1 0 0,-1-1-1 0 0,1 1 1 0 0,0 0-1 0 0,0 0 1 0 0,0 0 0 0 0,0 0-1 0 0,0 0 1 0 0,1 1-1 0 0,-1-1 1 0 0,1 1-1 0 0,0 0 1 0 0,0 0 0 0 0,0 0-1 0 0,1 0 1 0 0,-1 0 148 0 0,-11 38-4227 0 0,6-1-3473 0 0,5-21-3140 0 0</inkml:trace>
  <inkml:trace contextRef="#ctx0" brushRef="#br0" timeOffset="4069.187">1512 922 0 0 0,'0'0'1199'0'0,"0"0"184"0"0,0 0 40 0 0,0 0 9 0 0,0 0-49 0 0,0 0-163 0 0,0 0-69 0 0,0 0 12 0 0,0 0 27 0 0,0 0 69 0 0,0 0-71 0 0,7 2-141 0 0,106 10 4879 0 0,-109-11-5798 0 0,0 0-1 0 0,1-1 0 0 0,-1 0 1 0 0,0 0-1 0 0,1 0 0 0 0,-1-1 1 0 0,0 0-1 0 0,0 1 0 0 0,1-1 1 0 0,-1-1-1 0 0,0 1 0 0 0,0-1 1 0 0,0 1-1 0 0,0-1 0 0 0,0 0 1 0 0,-1-1-1 0 0,1 1 0 0 0,-1-1 1 0 0,1 1-1 0 0,-1-1 0 0 0,2-2-127 0 0,-2 3 53 0 0,0-1-1 0 0,0 0 0 0 0,0 0 0 0 0,-1 0 0 0 0,1 0 0 0 0,-1 0 0 0 0,0 0 1 0 0,1-1-1 0 0,-2 1 0 0 0,1-1 0 0 0,0 1 0 0 0,-1-1 0 0 0,1 0 0 0 0,-1 0 1 0 0,0 0-1 0 0,0 0 0 0 0,-1 0 0 0 0,1 0 0 0 0,-1 0 0 0 0,0 0 0 0 0,0 0 1 0 0,0 0-1 0 0,-1 0 0 0 0,1 1 0 0 0,-1-1 0 0 0,0 0 0 0 0,0 0 0 0 0,0 0 1 0 0,-1 0-1 0 0,1 1 0 0 0,-1-1 0 0 0,0 1 0 0 0,0-1 0 0 0,0 1 0 0 0,-1 0 1 0 0,1-1-1 0 0,-1 1 0 0 0,1 0 0 0 0,-1 1 0 0 0,-2-2-52 0 0,1 1-8 0 0,-1 1 0 0 0,0 0 0 0 0,0 0 0 0 0,0 0-1 0 0,0 1 1 0 0,0 0 0 0 0,-1 0 0 0 0,1 0 0 0 0,0 1 0 0 0,0-1 0 0 0,-1 1-1 0 0,1 0 1 0 0,0 1 0 0 0,0-1 0 0 0,-1 1 0 0 0,1 0 0 0 0,0 1 0 0 0,0-1-1 0 0,0 1 1 0 0,0 0 0 0 0,0 0 0 0 0,0 1 0 0 0,1-1 0 0 0,-4 3 8 0 0,-103 81-50 0 0,106-81 78 0 0,0-1 0 0 0,0 1 0 0 0,0-1 0 0 0,0 2 0 0 0,1-1 0 0 0,0 0 0 0 0,0 1 0 0 0,0 0 0 0 0,1-1 0 0 0,-1 2 0 0 0,1-1-1 0 0,1 0 1 0 0,-1 1 0 0 0,1-1 0 0 0,1 1 0 0 0,-1-1 0 0 0,1 1 0 0 0,0 0 0 0 0,0 0 0 0 0,1 0 0 0 0,0-1 0 0 0,0 1 0 0 0,1 0 0 0 0,0 0 0 0 0,0 0 0 0 0,1-1 0 0 0,-1 1 0 0 0,1-1 0 0 0,1 1 0 0 0,-1-1 0 0 0,1 0 0 0 0,0 0 0 0 0,1 0 0 0 0,-1 0 0 0 0,1 0 0 0 0,1-1 0 0 0,-1 0 0 0 0,1 0 0 0 0,-1 0 0 0 0,1 0 0 0 0,1-1 0 0 0,1 2-28 0 0,9 0 193 0 0,1 0 0 0 0,0 0 0 0 0,0-2 0 0 0,1 0 0 0 0,-1-1 0 0 0,1 0 0 0 0,0-2 1 0 0,-1 0-1 0 0,1-1 0 0 0,4-1-193 0 0,80-15 528 0 0,-67-1-942 0 0,-35 17 112 0 0,0 0-209 0 0,0 0-352 0 0,0-3-3853 0 0,-1 1-931 0 0,1-1-6444 0 0</inkml:trace>
  <inkml:trace contextRef="#ctx0" brushRef="#br0" timeOffset="5046.969">2149 255 2961 0 0,'0'0'2854'0'0,"0"0"-741"0"0,0 0-262 0 0,0 0 67 0 0,0 0 112 0 0,0 0-6 0 0,0 0-259 0 0,0 0-457 0 0,0 0-357 0 0,0 0-188 0 0,0 0-63 0 0,0 0 28 0 0,0 0 8 0 0,2-6-42 0 0,11-25 387 0 0,-13 32-729 0 0,0-1-92 0 0,0 0-48 0 0,0 0-72 0 0,0 0-33 0 0,0 0-18 0 0,0 0-33 0 0,0 0-2 0 0,0 0 22 0 0,0 0 12 0 0,0 0 16 0 0,0 0 36 0 0,0 0 3 0 0,0 0 17 0 0,19 8 1201 0 0,-11-4-1342 0 0,0 1 0 0 0,1-1 0 0 0,0 0-1 0 0,0 0 1 0 0,0-1 0 0 0,0-1-1 0 0,0 1 1 0 0,1-2 0 0 0,-1 1 0 0 0,1-1-1 0 0,-1 0 1 0 0,1-1 0 0 0,0-1 0 0 0,7 0-19 0 0,-12 1 27 0 0,2-2 5 0 0,0 0 0 0 0,0 0 0 0 0,-1-1 0 0 0,1 1 1 0 0,-1-2-1 0 0,0 1 0 0 0,0-1 0 0 0,0 0 0 0 0,0 0 1 0 0,-1 0-1 0 0,1-1 0 0 0,-1 0 0 0 0,0 0 0 0 0,-1 0 0 0 0,1-1 1 0 0,-1 0-1 0 0,0 1 0 0 0,-1-2 0 0 0,1 1 0 0 0,-1 0 1 0 0,0-1-1 0 0,-1 1 0 0 0,0-1 0 0 0,0 0 0 0 0,0 0 0 0 0,-1 0 1 0 0,0 0-1 0 0,0 0 0 0 0,0 0 0 0 0,-1-7-32 0 0,1 11 2 0 0,0 0 0 0 0,-1 0 0 0 0,1 0-1 0 0,0 0 1 0 0,-1 0 0 0 0,0 0 0 0 0,0 0 0 0 0,0 0-1 0 0,0 0 1 0 0,0 0 0 0 0,0 0 0 0 0,-1 0-1 0 0,0 0 1 0 0,1 0 0 0 0,-1 0 0 0 0,0 0 0 0 0,-1 0-1 0 0,1 0 1 0 0,0 0 0 0 0,-1 1 0 0 0,0-1 0 0 0,1 1-1 0 0,-1-1 1 0 0,0 1 0 0 0,0 0 0 0 0,0-1 0 0 0,-1 1-1 0 0,1 0 1 0 0,-1 0 0 0 0,1 1 0 0 0,-1-1 0 0 0,1 0-1 0 0,-1 1 1 0 0,0 0 0 0 0,-2-1-2 0 0,0 1-11 0 0,0 1 0 0 0,0 0 0 0 0,0 0 0 0 0,0 1 0 0 0,0 0 0 0 0,0 0 0 0 0,0 0 0 0 0,0 0 0 0 0,0 1 0 0 0,1-1 0 0 0,-1 1 0 0 0,1 1 0 0 0,-1-1 0 0 0,1 0 0 0 0,0 1 0 0 0,0 0 0 0 0,0 0 0 0 0,0 0 0 0 0,0 1 0 0 0,1-1 0 0 0,-1 1 0 0 0,1 0 0 0 0,0 0 0 0 0,0 0 0 0 0,0 2 11 0 0,-58 118 7 0 0,56-106-4 0 0,1 0 0 0 0,1-1 0 0 0,1 1-1 0 0,0 0 1 0 0,2 1 0 0 0,0-1 0 0 0,0 0 0 0 0,2 0 0 0 0,0 0 0 0 0,2 0 0 0 0,3 13-3 0 0,70 366 203 0 0,-69-99-19 0 0,-12-256-161 0 0,-1-1 0 0 0,-3 1 0 0 0,-1-1 0 0 0,-1 0 0 0 0,-3-1 0 0 0,-1-1 0 0 0,-2 0 0 0 0,-2-1 0 0 0,-1 0 0 0 0,-2-2 0 0 0,-2 0 0 0 0,-12 13-23 0 0,-1-8 112 0 0,35-41-91 0 0,1 0-25 0 0,0 0-5 0 0,0 0 19 0 0,0 0 6 0 0,0 0 4 0 0,0 0 11 0 0,0 0-16 0 0,-28 1-18 0 0,-10-2-50 0 0,1-51-1121 0 0,33-25-2749 0 0,12 27-5225 0 0,-6 38-2214 0 0</inkml:trace>
  <inkml:trace contextRef="#ctx0" brushRef="#br0" timeOffset="5290.286">2013 1143 7722 0 0,'0'0'1919'0'0,"0"0"-391"0"0,0 0-85 0 0,0 0 85 0 0,0 0 82 0 0,0 0-50 0 0,0 0-243 0 0,0 0-304 0 0,0 0-154 0 0,0 0 27 0 0,0 0-10 0 0,0 0-52 0 0,0 0-117 0 0,11-9-208 0 0,88-57 622 0 0,-51 38-433 0 0,121-57 279 0 0,-133 78-1337 0 0,-20 7-7986 0 0,-14 0-3352 0 0</inkml:trace>
  <inkml:trace contextRef="#ctx0" brushRef="#br0" timeOffset="5519.409">2626 881 13851 0 0,'0'0'1780'0'0,"0"0"-634"0"0,0 0-149 0 0,0 0 228 0 0,0 0 204 0 0,0 0 62 0 0,0 0-193 0 0,0 0-314 0 0,0 0-238 0 0,0 0-198 0 0,0 0-148 0 0,0 0-128 0 0,0 0-92 0 0,2 24-64 0 0,8 113-5 0 0,-15-23-1810 0 0,1-103-805 0 0,0-6-5976 0 0,1-5-3259 0 0</inkml:trace>
  <inkml:trace contextRef="#ctx0" brushRef="#br0" timeOffset="5755.612">2648 583 11074 0 0,'0'0'3433'0'0,"0"0"-1408"0"0,0 0-625 0 0,0 0-264 0 0,0 0-136 0 0,0 0-168 0 0,0 0-279 0 0,0 0-321 0 0,0 0-392 0 0,0 0-160 0 0,0 0-9 0 0,0 0-47 0 0,0 0 40 0 0,0 0-296 0 0,-6-26-960 0 0,10 41-3753 0 0,0-4-6698 0 0</inkml:trace>
  <inkml:trace contextRef="#ctx0" brushRef="#br0" timeOffset="6120.152">2793 1168 14379 0 0,'0'0'1326'0'0,"0"0"-114"0"0,0 0 216 0 0,0 0 171 0 0,0 0-46 0 0,0 0-326 0 0,0 0-439 0 0,0 0-316 0 0,0 0-133 0 0,0 0-1 0 0,0 0 10 0 0,0 0 12 0 0,16-27-16 0 0,50-87-23 0 0,-3 1 607 0 0,-10 25-367 0 0,-52 165-844 0 0,10 26 225 0 0,-11-101 54 0 0,1 1 14 0 0,-1 0 1 0 0,1 0-1 0 0,0 0 0 0 0,0 0 0 0 0,0 0 1 0 0,0 0-1 0 0,0 0 0 0 0,1 0 1 0 0,-1 0-1 0 0,1-1 0 0 0,0 1 0 0 0,-1-1 1 0 0,1 1-1 0 0,0-1 0 0 0,1 0 0 0 0,-1 1 1 0 0,0-1-1 0 0,1 0 0 0 0,-1-1 0 0 0,1 1 1 0 0,0 0-1 0 0,0-1 0 0 0,-1 1 0 0 0,1-1 1 0 0,0 0-1 0 0,0 0 0 0 0,0 0 1 0 0,0-1-1 0 0,0 1 0 0 0,1-1 0 0 0,-1 1 1 0 0,0-1-1 0 0,0 0 0 0 0,0 0 0 0 0,0 0 1 0 0,0-1-1 0 0,2 0-10 0 0,3-3 144 0 0,0-1 1 0 0,0 0 0 0 0,0 0-1 0 0,-1-1 1 0 0,0 0-1 0 0,0 0 1 0 0,0-1 0 0 0,-1 0-1 0 0,0 0 1 0 0,0-1-1 0 0,-1 1 1 0 0,2-4-145 0 0,4-6 129 0 0,0 0 0 0 0,-1-1 0 0 0,0 0 1 0 0,-2-1-1 0 0,0 0 0 0 0,-1-1 0 0 0,0-2-129 0 0,-5 11-1158 0 0,-3 21-9181 0 0,1-5-1768 0 0</inkml:trace>
  <inkml:trace contextRef="#ctx0" brushRef="#br0" timeOffset="6452.494">3397 944 11394 0 0,'0'0'2976'0'0,"0"0"-497"0"0,0 0-253 0 0,0 0-407 0 0,0 0-287 0 0,0 0-246 0 0,0 0-223 0 0,0 0-195 0 0,32-12-189 0 0,98-37-135 0 0,-60 10 240 0 0,-61 34-690 0 0,-1 0-1 0 0,-1-1 1 0 0,1 0 0 0 0,-1 0 0 0 0,0-1-1 0 0,0 0 1 0 0,0 0 0 0 0,-1-1 0 0 0,-1 1-1 0 0,1-2 1 0 0,-1 1 0 0 0,0 0 0 0 0,-1-1-1 0 0,0 0 1 0 0,-1 0 0 0 0,1 0 0 0 0,-2-1-1 0 0,1 1 1 0 0,-1 0 0 0 0,-1-3-94 0 0,0 10 6 0 0,-1 0 1 0 0,0 0-1 0 0,0 1 1 0 0,0-1-1 0 0,0 0 0 0 0,-1 0 1 0 0,1 0-1 0 0,0 1 1 0 0,-1-1-1 0 0,1 0 0 0 0,-1 1 1 0 0,0-1-1 0 0,0 0 1 0 0,1 1-1 0 0,-1-1 1 0 0,0 1-1 0 0,0-1 0 0 0,0 1 1 0 0,-1-1-1 0 0,1 1 1 0 0,0 0-1 0 0,0 0 0 0 0,-1-1 1 0 0,1 1-1 0 0,-1 0 1 0 0,1 0-1 0 0,-1 0 0 0 0,1 1 1 0 0,-1-1-1 0 0,0 0 1 0 0,1 1-1 0 0,-1-1 0 0 0,0 1 1 0 0,0-1-1 0 0,1 1 1 0 0,-2 0-7 0 0,-12 1-14 0 0,1 1 0 0 0,0 1 1 0 0,0 0-1 0 0,0 1 0 0 0,1 0 1 0 0,0 2-1 0 0,-1-1 0 0 0,1 1 1 0 0,1 1-1 0 0,0 1 0 0 0,0-1 1 0 0,0 2-1 0 0,1 0 0 0 0,0 0 1 0 0,1 1-1 0 0,0 0 0 0 0,0 1 1 0 0,1 0-1 0 0,1 0 0 0 0,-1 1 1 0 0,0 3 13 0 0,6-10-3 0 0,-2-1 2 0 0,1 1-1 0 0,-1 0 1 0 0,2 1-1 0 0,-1-1 0 0 0,0 1 1 0 0,1-1-1 0 0,0 1 1 0 0,0 0-1 0 0,1 0 1 0 0,0 0-1 0 0,0 1 0 0 0,0-1 1 0 0,1 0-1 0 0,0 1 1 0 0,0-1-1 0 0,1 1 0 0 0,-1 0 1 0 0,1-1-1 0 0,1 1 1 0 0,-1-1-1 0 0,1 1 1 0 0,1-1-1 0 0,-1 1 0 0 0,1-1 1 0 0,0 0-1 0 0,0 0 1 0 0,1 0-1 0 0,0 0 1 0 0,0 0-1 0 0,0 0 0 0 0,1-1 1 0 0,0 0-1 0 0,2 4 2 0 0,12 4 10 0 0,1-1-1 0 0,0 0 1 0 0,1-2 0 0 0,0 0-1 0 0,1-1 1 0 0,0-1-1 0 0,0-1 1 0 0,1-1-1 0 0,0-1 1 0 0,0 0-1 0 0,0-2 1 0 0,12 0-10 0 0,103 5 211 0 0,-78-8-2759 0 0,-19 0-2318 0 0,-30 0-6194 0 0</inkml:trace>
  <inkml:trace contextRef="#ctx0" brushRef="#br0" timeOffset="8561.425">0 1507 648 0 0,'0'0'1514'0'0,"0"0"-490"0"0,0 0-125 0 0,0 0 245 0 0,0 0 287 0 0,0 0 156 0 0,0 0-1 0 0,0 0-110 0 0,0 0-186 0 0,0 0-149 0 0,0 0-158 0 0,22-6-99 0 0,65-19-49 0 0,21 19 2008 0 0,-98 6-2635 0 0,153 2 2344 0 0,0-8 0 0 0,158-27-2552 0 0,131-43 1487 0 0,4 20 0 0 0,458 4-1487 0 0,224 52 520 0 0,-941 8-257 0 0,-105-5 524 0 0,-93-3-892 0 0,-4-2-1410 0 0,3 1-2155 0 0,0 1-4614 0 0,2 0-4258 0 0</inkml:trace>
  <inkml:trace contextRef="#ctx0" brushRef="#br0" timeOffset="9091.584">4472 590 7066 0 0,'0'0'2524'0'0,"0"0"-476"0"0,0 0-271 0 0,0 0 9 0 0,0 0 7 0 0,0 0-120 0 0,0 0-177 0 0,0 0-261 0 0,0 0-224 0 0,0 0-143 0 0,0 0-140 0 0,0 0-146 0 0,0 0-144 0 0,-6 0-82 0 0,-42 5 579 0 0,49-5-881 0 0,-1 0-1 0 0,0 0 1 0 0,1 1-1 0 0,-1-1 1 0 0,0 0 0 0 0,1 0-1 0 0,-1 1 1 0 0,0-1-1 0 0,0 0 1 0 0,0 1-1 0 0,1-1 1 0 0,-1 0-1 0 0,0 1 1 0 0,0-1-1 0 0,0 0 1 0 0,1 1-1 0 0,-1-1 1 0 0,0 0-1 0 0,0 1 1 0 0,0-1 0 0 0,0 1-1 0 0,0-1 1 0 0,0 0-1 0 0,0 1 1 0 0,0-1-1 0 0,0 1 1 0 0,0-1-54 0 0,43-22 429 0 0,-42 21-511 0 0,14-9 737 0 0,-28 10 278 0 0,11 0-1011 0 0,0 0-1 0 0,-1 0 1 0 0,1 1-1 0 0,0-1 1 0 0,0 0-1 0 0,0 1 1 0 0,0-1-1 0 0,-1 1 1 0 0,1 0 0 0 0,0-1-1 0 0,0 1 1 0 0,0 0-1 0 0,0 0 1 0 0,1 1-1 0 0,-1-1 1 0 0,0 0-1 0 0,0 1 1 0 0,1-1-1 0 0,-1 1 1 0 0,1-1 0 0 0,-1 1-1 0 0,1 0 1 0 0,0-1-1 0 0,-1 1 1 0 0,1 0-1 0 0,0 0 1 0 0,0 0-1 0 0,1 0 1 0 0,-1 0 0 0 0,0 0-1 0 0,1 0 1 0 0,-1 1-1 0 0,1-1 1 0 0,-1 1 78 0 0,0 5-1548 0 0,-1-1-4055 0 0,1-1-6610 0 0</inkml:trace>
  <inkml:trace contextRef="#ctx0" brushRef="#br0" timeOffset="9502.449">4505 844 12579 0 0,'0'0'1479'0'0,"0"0"-394"0"0,0 0 67 0 0,0 0 293 0 0,0 0 139 0 0,0 0-96 0 0,0 0-309 0 0,0 0-352 0 0,0 0-140 0 0,0 0-15 0 0,0 0-36 0 0,0 0 3 0 0,0 0-81 0 0,2 3-102 0 0,-11 30 1452 0 0,2-24-1904 0 0,-28 31 424 0 0,34-40-435 0 0,1 0 34 0 0,10 0 13 0 0,74-43 382 0 0,-84 52-2841 0 0,0-4-2831 0 0,0-2-7095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32 418 0 0 0,'0'0'942'0'0,"0"0"216"0"0,0 0 353 0 0,0 0 263 0 0,0 0 131 0 0,0 0-44 0 0,0 0-174 0 0,0 0-182 0 0,0 0-196 0 0,0 0-149 0 0,-4-16-127 0 0,-21-74 818 0 0,22 83-1501 0 0,4-8 8245 0 0,10 14-7709 0 0,434 16 827 0 0,-299-22-1439 0 0,-146 7-234 0 0,0 0-12 0 0,0 0-5 0 0,0 0 1 0 0,0 0 24 0 0,0 0 8 0 0,0 0 27 0 0,0 0 7 0 0,0 0-19 0 0,0 0-20 0 0,0 0 15 0 0,0 0 0 0 0,0 0-14 0 0,0 0 32 0 0,0 0-43 0 0,0 0 0 0 0,0 0 21 0 0,-5-19 614 0 0,-101-168-485 0 0,66 111-285 0 0,40 76-31 0 0,1 0-1 0 0,-1 0 0 0 0,1 0 1 0 0,-1 0-1 0 0,0-1 0 0 0,1 1 1 0 0,-1 0-1 0 0,1 0 0 0 0,-1 0 0 0 0,0 0 1 0 0,1 0-1 0 0,-1-1 0 0 0,1 1 1 0 0,-1 0-1 0 0,0 0 0 0 0,1 0 1 0 0,-1-1-1 0 0,0 1 0 0 0,0 0 1 0 0,1-1-1 0 0,-1 1 0 0 0,0 0 1 0 0,0-1-1 0 0,1 1 0 0 0,-1 0 0 0 0,0-1 1 0 0,0 1-1 0 0,0 0 0 0 0,1-1 1 0 0,-1 1-1 0 0,0-1 0 0 0,0 1 1 0 0,0 0-1 0 0,0-1 0 0 0,0 1 1 0 0,0-1-1 0 0,0 1 0 0 0,0 0 1 0 0,0-1-1 0 0,0 1 0 0 0,0-1 0 0 0,0 1 1 0 0,0 0-1 0 0,0-1 0 0 0,-1 1 1 0 0,1-1-1 0 0,0 1 126 0 0,11 5-1558 0 0,5 2-6281 0 0,0 1-5005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11634 0 0,'0'0'315'0'0,"0"0"-179"0"0,0 0 170 0 0,0 0 430 0 0,0 0 367 0 0,0 0 241 0 0,0 0 68 0 0,0 0-94 0 0,32-1-189 0 0,102-6-171 0 0,-28-21 544 0 0,-69 14-1126 0 0,-1-2 0 0 0,0-1-1 0 0,-1-2 1 0 0,-1-2 0 0 0,-1 0 0 0 0,-1-3 0 0 0,-2 0 0 0 0,0-2 0 0 0,22-24-376 0 0,-48 45 127 0 0,1 0-1 0 0,-1 0 1 0 0,0-1-1 0 0,0 1 1 0 0,-1-1-1 0 0,1 0 1 0 0,-1 0-1 0 0,0 0 1 0 0,-1 0-1 0 0,0-1 1 0 0,0 1-1 0 0,0-1 1 0 0,-1 1-1 0 0,1-4-126 0 0,-2 10 208 0 0,0 0-65 0 0,0 0-46 0 0,-6 24 31 0 0,-62 235 7 0 0,-138 816 253 0 0,140-751-116 0 0,31-243 31 0 0,35-81-241 0 0,0 0-22 0 0,0 0 1 0 0,0 0 1 0 0,0 0-8 0 0,0 0 15 0 0,0 0 0 0 0,0 0-1 0 0,0 0 2 0 0,0 0 6 0 0,0 0 2 0 0,0 0-10 0 0,0 0 14 0 0,0 0 6 0 0,0 0-3 0 0,0 0 24 0 0,0 0 3 0 0,0 0-20 0 0,0 0-17 0 0,0 0-2 0 0,0 0-25 0 0,0 0 10 0 0,0 0-4 0 0,0 0-38 0 0,0 0 18 0 0,0 0-4 0 0,0 0-2 0 0,0 0 4 0 0,0 0 12 0 0,4-6-41 0 0,-4 5-8 0 0,0-22-1722 0 0,3-27-2290 0 0,2 17-4012 0 0,-4 25-3389 0 0</inkml:trace>
  <inkml:trace contextRef="#ctx0" brushRef="#br0" timeOffset="554.458">166 1124 0 0 0,'0'0'908'0'0,"0"0"467"0"0,0 0 454 0 0,0 0 426 0 0,0 0 129 0 0,0 0-87 0 0,0 0-328 0 0,0 0-447 0 0,0 0-387 0 0,0 0-284 0 0,0 0-155 0 0,0 0-97 0 0,-5 1-91 0 0,-4 2-406 0 0,18-8 2227 0 0,175-68 2274 0 0,28-12-2925 0 0,-68 22-1037 0 0,-127 123 695 0 0,-17-39-1201 0 0,-1 0 0 0 0,0 0 0 0 0,-1 0-1 0 0,-2 0 1 0 0,0 0 0 0 0,-1-1 0 0 0,-7 18-135 0 0,3 31-57 0 0,51-65-2182 0 0,-34-5 1233 0 0,10-2-5685 0 0,-11 0-5755 0 0</inkml:trace>
  <inkml:trace contextRef="#ctx0" brushRef="#br0" timeOffset="981.687">777 1650 9370 0 0,'0'0'2303'0'0,"0"0"-768"0"0,0 0-247 0 0,0 0 169 0 0,0 0 88 0 0,0 0-60 0 0,0 0-221 0 0,0 0-324 0 0,0 0-245 0 0,0 0-123 0 0,0 0-13 0 0,0 0 138 0 0,0 0 101 0 0,2 5-1 0 0,11 104 1399 0 0,-13-31-2654 0 0,18-94-3739 0 0,-7 4-259 0 0,-5 3-1579 0 0,-1 1-5728 0 0</inkml:trace>
  <inkml:trace contextRef="#ctx0" brushRef="#br0" timeOffset="1227.48">974 1146 15411 0 0,'0'0'1531'0'0,"0"0"-265"0"0,0 0-137 0 0,0 0-18 0 0,0 0-109 0 0,0 0-205 0 0,0 0-267 0 0,0 0-283 0 0,0 0-181 0 0,0 0-80 0 0,0 0-50 0 0,0 0-19 0 0,0 0-29 0 0,-3 9-67 0 0,-6 28-144 0 0,19-21-1448 0 0,-2-16-2352 0 0,-6 0 1182 0 0,5 0-8483 0 0</inkml:trace>
  <inkml:trace contextRef="#ctx0" brushRef="#br0" timeOffset="1734.585">970 1819 5617 0 0,'0'0'639'0'0,"0"0"-3"0"0,0 0 318 0 0,0 0 367 0 0,0 0 182 0 0,0 0-14 0 0,0 0-153 0 0,0 0-195 0 0,0 0-131 0 0,0 0-40 0 0,0 0 20 0 0,0 0 48 0 0,0 0 8 0 0,11 8-21 0 0,35 24-53 0 0,-1-24 1507 0 0,-36-11-2211 0 0,0-1-1 0 0,1 0 1 0 0,-1 0-1 0 0,-1-1 0 0 0,1 0 1 0 0,-1 0-1 0 0,0-1 0 0 0,0 0 1 0 0,0-1-1 0 0,-1 0 0 0 0,3-3-267 0 0,19-16 327 0 0,117-95 612 0 0,-143 121-932 0 0,-1 0 1 0 0,1-1-1 0 0,-1 1 0 0 0,1 0 1 0 0,-1 0-1 0 0,0 0 1 0 0,1 1-1 0 0,-1-1 0 0 0,1 1 1 0 0,-1-1-1 0 0,0 1 1 0 0,1 0-1 0 0,-1 0 0 0 0,0 0 1 0 0,0 0-1 0 0,1 0 1 0 0,-1 0-1 0 0,0 1 0 0 0,0-1 1 0 0,0 1-1 0 0,-1-1 1 0 0,1 1-1 0 0,0 0 0 0 0,0 0 1 0 0,-1 0-1 0 0,0 0 1 0 0,1 0-1 0 0,-1 0 0 0 0,0 0 1 0 0,0 0-1 0 0,0 0 1 0 0,0 1-1 0 0,0-1 0 0 0,0 0 1 0 0,-1 1-1 0 0,1-1 1 0 0,-1 1-1 0 0,0-1 0 0 0,0 3-7 0 0,7 9 56 0 0,6 15 37 0 0,-2 1-1 0 0,-2 0 1 0 0,0 0 0 0 0,-2 0 0 0 0,-1 1-1 0 0,-2 0 1 0 0,0 1 0 0 0,-3-1 0 0 0,-1 18-93 0 0,-2-27 43 0 0,-1 1 0 0 0,-1-1 1 0 0,-1 0-1 0 0,-1-1 1 0 0,-1 1-1 0 0,-1-1 0 0 0,-1-1 1 0 0,0 0-1 0 0,-2 0 1 0 0,0 0-1 0 0,-6 5-43 0 0,17-24-20 0 0,0-1 1 0 0,0 1-1 0 0,-1 0 1 0 0,1 0-1 0 0,0-1 0 0 0,-1 1 1 0 0,1 0-1 0 0,-1-1 0 0 0,1 1 1 0 0,-1-1-1 0 0,1 1 1 0 0,-1 0-1 0 0,1-1 0 0 0,-1 1 1 0 0,1-1-1 0 0,-1 1 0 0 0,0-1 1 0 0,1 0-1 0 0,-1 1 1 0 0,0-1-1 0 0,1 0 0 0 0,-1 1 1 0 0,0-1-1 0 0,0 0 0 0 0,1 0 1 0 0,-1 0-1 0 0,0 1 0 0 0,0-1 1 0 0,1 0-1 0 0,-1 0 1 0 0,0 0-1 0 0,0 0 0 0 0,0 0 1 0 0,1-1-1 0 0,-1 1 0 0 0,0 0 1 0 0,0 0-1 0 0,1 0 1 0 0,-1-1-1 0 0,0 1 0 0 0,1 0 1 0 0,-1-1-1 0 0,0 1 0 0 0,1-1 1 0 0,-1 1-1 0 0,0 0 1 0 0,1-1-1 0 0,-1 0 0 0 0,1 1 1 0 0,-1-1-1 0 0,1 1 0 0 0,-1-1 1 0 0,1 0-1 0 0,-1 1 1 0 0,1-1-1 0 0,0 0 0 0 0,-1 1 1 0 0,1-1 19 0 0,-20-50-6347 0 0,16 39 719 0 0,1 4-6431 0 0</inkml:trace>
  <inkml:trace contextRef="#ctx0" brushRef="#br0" timeOffset="2135.618">1458 1223 10274 0 0,'0'0'2094'0'0,"0"0"-235"0"0,0 0 80 0 0,0 0 82 0 0,0 0-129 0 0,0 0-289 0 0,0 0-437 0 0,0 0-352 0 0,0 0-152 0 0,0 0-27 0 0,0 0 1 0 0,0 0-11 0 0,0 0-27 0 0,-9 0 675 0 0,-32 48 685 0 0,1-37-2299 0 0,40-11 118 0 0,0 0-85 0 0,19-15-5351 0 0,-11 8-2273 0 0,-2-1-4957 0 0</inkml:trace>
  <inkml:trace contextRef="#ctx0" brushRef="#br0" timeOffset="3394.533">1348 2287 0 0 0,'0'0'831'0'0,"0"0"120"0"0,0 0-3 0 0,0 0-137 0 0,0 0-244 0 0,0 0-250 0 0,0 0-153 0 0,0 0-77 0 0,0 0-34 0 0,0 0-1 0 0,-2 2-1308 0 0,-8 11 18674 0 0,7-10-16704 0 0,-22 9 758 0 0,24-12-1249 0 0,1 0 19 0 0,0 0 26 0 0,0 0 11 0 0,0 0-4 0 0,0 0-20 0 0,0 0-1 0 0,0 0 4 0 0,14-16 1298 0 0,125-153-521 0 0,-127 155-991 0 0,2 1 0 0 0,-1 0 1 0 0,2 1-1 0 0,-1 0 0 0 0,2 2 0 0 0,0-1 0 0 0,2 1-44 0 0,-18 9 4 0 0,10-6 29 0 0,1 1 1 0 0,-1-1 0 0 0,1 2-1 0 0,0 0 1 0 0,0 0-1 0 0,0 1 1 0 0,1 0 0 0 0,-1 1-1 0 0,1 0 1 0 0,0 1-1 0 0,0 0 1 0 0,6 0-34 0 0,12 2 75 0 0,-30 1-61 0 0,0 2 12 0 0,0-3-25 0 0,0 0 19 0 0,0 0-1 0 0,0 0 23 0 0,0 0 9 0 0,0 0-19 0 0,0 0-17 0 0,0 0 5 0 0,0 0-12 0 0,0 0-31 0 0,0 0 14 0 0,0 0-35 0 0,0 0-30 0 0,-1 0-707 0 0,0-1-1930 0 0,1-1-4403 0 0,0 1 2717 0 0,0-2-8143 0 0</inkml:trace>
  <inkml:trace contextRef="#ctx0" brushRef="#br0" timeOffset="6337.955">1688 288 7458 0 0,'0'0'2920'0'0,"0"0"-1307"0"0,0 0-413 0 0,0 0 79 0 0,0 0 130 0 0,0 0 9 0 0,0 0-184 0 0,0 0-278 0 0,0 0-260 0 0,0 0-164 0 0,0 0-4 0 0,0 0 138 0 0,0 0 109 0 0,7 0 77 0 0,350 7 4423 0 0,-198-25-4762 0 0,-120 11-366 0 0,-1 0-515 0 0,-14 6-2847 0 0,-28 12-2061 0 0,3-7-1021 0 0,-1-1-5065 0 0</inkml:trace>
  <inkml:trace contextRef="#ctx0" brushRef="#br0" timeOffset="6859.429">1758 557 688 0 0,'0'0'2127'0'0,"0"0"-468"0"0,0 0-164 0 0,0 0 30 0 0,0 0 50 0 0,0 0-12 0 0,0 0-27 0 0,0 0-64 0 0,0 0-119 0 0,0 0-203 0 0,0 0-243 0 0,0 0-189 0 0,-8 5-78 0 0,-39 26 1398 0 0,53-23 3201 0 0,63-1-3657 0 0,6-9-909 0 0,-1-4-1 0 0,0-2 1 0 0,25-9-673 0 0,95-1 602 0 0,-111 18-2923 0 0,-85-1-283 0 0,-1-1-520 0 0,0 1-4966 0 0,1 1-4194 0 0</inkml:trace>
  <inkml:trace contextRef="#ctx0" brushRef="#br0" timeOffset="7263.356">1655 884 5321 0 0,'0'0'3532'0'0,"0"0"-1316"0"0,0 0-609 0 0,0 0-47 0 0,0 0-43 0 0,0 0-140 0 0,0 0-188 0 0,0 0-312 0 0,0 0-238 0 0,0 0-114 0 0,0 0-34 0 0,0 0-5 0 0,0 0 16 0 0,19 7 3066 0 0,93-6-809 0 0,186-20-1071 0 0,-107-3-1389 0 0,-85 0-378 0 0,-91 17-918 0 0,-7 0-6857 0 0,-6 4-1022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1152 0 0,'0'0'2315'0'0,"0"0"-442"0"0,0 0-236 0 0,0 0 61 0 0,0 0 159 0 0,0 0 43 0 0,0 0-142 0 0,0 0-259 0 0,0 0-291 0 0,0 0-249 0 0,0 0-174 0 0,2-3-115 0 0,9-13 934 0 0,3 56 637 0 0,-6-21-1859 0 0,0 14-198 0 0,-2 0 0 0 0,-1 1 0 0 0,-2-1 0 0 0,-1 1-1 0 0,-1 0 1 0 0,-2-1 0 0 0,-3 9-184 0 0,4-31 30 0 0,-27 107 528 0 0,27-118-482 0 0,0 0 30 0 0,0 0 50 0 0,0 0-7 0 0,0 0 26 0 0,0 0 17 0 0,0 0-25 0 0,0 0 35 0 0,-9-18 615 0 0,7 6-801 0 0,1 1 0 0 0,1-1 1 0 0,0 1-1 0 0,0-1 1 0 0,1 1-1 0 0,0-1 0 0 0,1 1 1 0 0,1-1-1 0 0,-1 1 1 0 0,2 0-1 0 0,0 0 0 0 0,0 0 1 0 0,1 0-17 0 0,12-27 7 0 0,2 1 0 0 0,1 1 0 0 0,2 0 1 0 0,1 1-1 0 0,2 2 0 0 0,1 1 0 0 0,2 0 0 0 0,13-9-7 0 0,-39 38 0 0 0,1-1 1 0 0,1 1-1 0 0,-1 0 0 0 0,0 0 0 0 0,1 0 0 0 0,-1 0 1 0 0,1 1-1 0 0,0 0 0 0 0,0-1 0 0 0,0 1 0 0 0,0 1 1 0 0,1-1-1 0 0,-1 1 0 0 0,0-1 0 0 0,1 1 0 0 0,-1 0 1 0 0,0 1-1 0 0,1-1 0 0 0,-1 1 0 0 0,1 0 0 0 0,2 0 0 0 0,39 49 4 0 0,-41-44 5 0 0,0 0-1 0 0,0 0 1 0 0,0 1-1 0 0,-1 0 0 0 0,0 0 1 0 0,0 0-1 0 0,0 0 1 0 0,-1 1-1 0 0,0-1 0 0 0,-1 1 1 0 0,1 0-1 0 0,-1 0 1 0 0,0 0-1 0 0,-1 0 0 0 0,0 0 1 0 0,0 1-1 0 0,0-1 1 0 0,-1 0-1 0 0,0 0 1 0 0,-1 1-1 0 0,1-1 0 0 0,-1 0 1 0 0,-1 0-1 0 0,1 0 1 0 0,-1 0-1 0 0,-1 0 0 0 0,1 0 1 0 0,-1 0-1 0 0,-1 0-8 0 0,1 0 14 0 0,-1-1-1 0 0,0 0 0 0 0,0 0 0 0 0,0 0 1 0 0,-1-1-1 0 0,0 0 0 0 0,0 1 0 0 0,0-2 1 0 0,-1 1-1 0 0,0-1 0 0 0,0 0 1 0 0,0 0-1 0 0,0 0 0 0 0,0-1 0 0 0,-1 0 1 0 0,0 0-1 0 0,1-1 0 0 0,-1 0 0 0 0,0 0 1 0 0,-7 1-14 0 0,-77-2 73 0 0,57-23-787 0 0,30-10-4246 0 0,4 30 4341 0 0,1-7-3055 0 0,1 2-2528 0 0,3 0-5535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278 582 0 0 0,'0'0'533'0'0,"0"0"900"0"0,0 0 431 0 0,0 0 205 0 0,0 0 71 0 0,0 0-33 0 0,0 0-182 0 0,0 0-277 0 0,0 0-230 0 0,0 0-205 0 0,0 0-163 0 0,0 0-93 0 0,0 0-82 0 0,-19 6-79 0 0,-60 19-86 0 0,70-22-519 0 0,1 0 0 0 0,0 1 0 0 0,1-1 0 0 0,-1 1 0 0 0,0 1 0 0 0,1-1 0 0 0,0 1 0 0 0,0 1 0 0 0,1-1 0 0 0,-1 1 0 0 0,1 0 0 0 0,1 1 0 0 0,-1 0 0 0 0,1-1 0 0 0,0 2 0 0 0,-3 4-191 0 0,1-1 96 0 0,1-3-69 0 0,0 0-1 0 0,0 0 1 0 0,1 0-1 0 0,0 0 1 0 0,1 1-1 0 0,-1 0 0 0 0,2 0 1 0 0,-1 0-1 0 0,2 0 1 0 0,-1 0-1 0 0,1 1 1 0 0,0-1-1 0 0,1 1 1 0 0,0 0-1 0 0,1 0 0 0 0,0-1 1 0 0,0 4-27 0 0,3-11 38 0 0,0 1 1 0 0,0-1-1 0 0,-1 0 1 0 0,1 0-1 0 0,1-1 1 0 0,-1 1-1 0 0,0-1 1 0 0,0 1-1 0 0,1-1 1 0 0,-1 0-1 0 0,0 0 1 0 0,1 0-1 0 0,-1-1 1 0 0,1 1 0 0 0,-1-1-1 0 0,1 0 1 0 0,0 0-1 0 0,-1 0 1 0 0,1 0-1 0 0,-1-1 1 0 0,1 1-1 0 0,-1-1 1 0 0,1 0-1 0 0,1-1-38 0 0,12-5 114 0 0,0-1-1 0 0,0-1 1 0 0,-1-1 0 0 0,0 0-1 0 0,0-1 1 0 0,-1-1 0 0 0,-1 0-1 0 0,0-1 1 0 0,0 0 0 0 0,5-9-114 0 0,-5 7 66 0 0,130-161 246 0 0,-141 173-313 0 0,-3 2-23 0 0,-11 27-168 0 0,0-5 205 0 0,5-12-21 0 0,0 0 0 0 0,1 1 0 0 0,0 0 0 0 0,1-1 0 0 0,0 1 0 0 0,1 1 0 0 0,0-1 0 0 0,0 0 0 0 0,1 1 0 0 0,1 0 0 0 0,0-1 0 0 0,0 1 0 0 0,1 0 0 0 0,0 0 0 0 0,1-1 0 0 0,0 5 8 0 0,2-9 3 0 0,0-1 0 0 0,1 0 0 0 0,-1 1 0 0 0,1-1 0 0 0,0-1 0 0 0,1 1 0 0 0,-1-1 0 0 0,1 1 0 0 0,-1-1 0 0 0,1 0 0 0 0,0-1 0 0 0,1 1 1 0 0,-1-1-1 0 0,1 0 0 0 0,-1-1 0 0 0,1 1 0 0 0,0-1 0 0 0,0 0 0 0 0,0-1 0 0 0,0 1 0 0 0,1-1 0 0 0,-1 0 0 0 0,0-1 0 0 0,0 1 0 0 0,3-2-3 0 0,-2 1 2 0 0,7 1 14 0 0,0-1 1 0 0,0 0 0 0 0,0-1 0 0 0,-1-1-1 0 0,1 0 1 0 0,0-1 0 0 0,-1 0-1 0 0,0-2 1 0 0,5-1-17 0 0,0-2 13 0 0,0 0 0 0 0,0-1 0 0 0,-1-1 0 0 0,-1-1 0 0 0,0 0 0 0 0,0-1 0 0 0,-1-1 0 0 0,-1 0 0 0 0,0-1 0 0 0,-1-1 0 0 0,3-5-13 0 0,59-120 70 0 0,-69 67-38 0 0,-8 71-38 0 0,0 1-1 0 0,0-1 1 0 0,0 0-1 0 0,-1 0 1 0 0,1 1-1 0 0,0-1 1 0 0,-1 1-1 0 0,1 0 1 0 0,-1 0-1 0 0,0 0 1 0 0,1 0-1 0 0,-1 0 1 0 0,0 0-1 0 0,0 1 1 0 0,1-1-1 0 0,-1 1 1 0 0,0 0-1 0 0,0 0 1 0 0,1 0-1 0 0,-1 0 1 0 0,0 0-1 0 0,0 1 1 0 0,0-1-1 0 0,1 1 1 0 0,-1 0-1 0 0,0 0 1 0 0,1 0-1 0 0,-1 0 1 0 0,1 0-1 0 0,-1 1 1 0 0,1-1-1 0 0,-3 2 7 0 0,-5 3-17 0 0,0 1-1 0 0,1 0 0 0 0,-1 0 0 0 0,2 1 0 0 0,-1 0 1 0 0,1 1-1 0 0,0-1 0 0 0,0 2 0 0 0,1-1 1 0 0,1 1-1 0 0,0 0 0 0 0,-2 3 18 0 0,8-11-1 0 0,-1-1 1 0 0,0 0-1 0 0,1 1 1 0 0,-1-1-1 0 0,1 1 1 0 0,0-1-1 0 0,-1 0 0 0 0,1 1 1 0 0,0-1-1 0 0,0 1 1 0 0,0-1-1 0 0,0 1 1 0 0,0-1-1 0 0,0 1 1 0 0,1-1-1 0 0,-1 0 0 0 0,0 1 1 0 0,1-1-1 0 0,-1 1 1 0 0,1-1-1 0 0,-1 0 1 0 0,1 1-1 0 0,0-1 0 0 0,-1 0 1 0 0,1 0-1 0 0,0 0 1 0 0,0 1-1 0 0,0-1 1 0 0,0 0-1 0 0,0 0 0 0 0,0 0 1 0 0,0 0-1 0 0,1-1 1 0 0,-1 1-1 0 0,0 0 1 0 0,0 0-1 0 0,1-1 1 0 0,-1 1-1 0 0,0-1 0 0 0,1 1 1 0 0,-1-1-1 0 0,1 0 1 0 0,-1 1-1 0 0,1-1 1 0 0,74 3-9 0 0,-56-3 8 0 0,154-23-31 0 0,-173 23 32 0 0,-1 0-1 0 0,1 0 1 0 0,-1 0 0 0 0,1 0-1 0 0,-1 0 1 0 0,1 0-1 0 0,-1 1 1 0 0,1-1-1 0 0,-1 0 1 0 0,1 0-1 0 0,-1 0 1 0 0,1 0-1 0 0,-1 1 1 0 0,1-1 0 0 0,-1 0-1 0 0,1 0 1 0 0,-1 1-1 0 0,1-1 1 0 0,-1 0-1 0 0,0 1 1 0 0,1-1-1 0 0,-1 1 1 0 0,1-1 0 0 0,-1 0-1 0 0,0 1 1 0 0,0-1-1 0 0,1 1 1 0 0,-1-1-1 0 0,0 1 1 0 0,0-1-1 0 0,1 1 1 0 0,-1-1-1 0 0,0 1 1 0 0,0-1 0 0 0,0 1-1 0 0,0-1 1 0 0,0 1-1 0 0,0-1 1 0 0,0 1-1 0 0,0 0 1 0 0,0-1-1 0 0,0 1 1 0 0,0-1 0 0 0,0 1-1 0 0,0-1 1 0 0,0 1-1 0 0,-1-1 1 0 0,1 1-1 0 0,0-1 1 0 0,0 8 2 0 0,-34 103-62 0 0,34-108 58 0 0,0 0 0 0 0,0 0 0 0 0,0 0 0 0 0,0 0 0 0 0,0 0 0 0 0,1 0 0 0 0,-1 0 0 0 0,1 0 0 0 0,0 0 0 0 0,-1 0 0 0 0,1 0 0 0 0,1 0 0 0 0,-1-1 0 0 0,0 1 0 0 0,1 0 0 0 0,0-1 0 0 0,-1 1 0 0 0,1-1 0 0 0,0 1 0 0 0,0-1 0 0 0,0 0 0 0 0,1 0 0 0 0,-1 0 0 0 0,0 0 0 0 0,1 0 0 0 0,0-1 0 0 0,-1 1 0 0 0,1-1 0 0 0,0 1 0 0 0,0-1 0 0 0,-1 0 0 0 0,1 0 0 0 0,0-1 0 0 0,0 1 0 0 0,0 0 0 0 0,1-1 2 0 0,5 1 28 0 0,0-1 0 0 0,0 0-1 0 0,0-1 1 0 0,0 0 0 0 0,0 0 0 0 0,-1-1-1 0 0,1 0 1 0 0,0 0 0 0 0,-1-1 0 0 0,1-1-1 0 0,-1 1 1 0 0,0-1 0 0 0,0 0 0 0 0,-1-1-1 0 0,1 0 1 0 0,-1 0 0 0 0,0-1 0 0 0,0 0-1 0 0,-1 0 1 0 0,1 0 0 0 0,3-6-28 0 0,13-16 248 0 0,-2-1-1 0 0,0 0 1 0 0,-2-2 0 0 0,11-25-248 0 0,72-184 580 0 0,-90 213-567 0 0,-1-2 1 0 0,-2 1-1 0 0,0-1 0 0 0,-2-1 1 0 0,-2 0-1 0 0,-1 1 0 0 0,-1-2 1 0 0,-1-25-14 0 0,-1 44-2 0 0,-1 8 23 0 0,1 1-1 0 0,-1-1 0 0 0,0 0 1 0 0,0 1-1 0 0,0-1 1 0 0,-1 0-1 0 0,1 1 0 0 0,-1-1 1 0 0,0 1-1 0 0,0-1 0 0 0,0 1 1 0 0,0-1-1 0 0,-1 1 1 0 0,0 0-1 0 0,1 0 0 0 0,-1 0 1 0 0,0 0-1 0 0,-1-1-20 0 0,2 4 5 0 0,0 0 0 0 0,0 1 0 0 0,-1-1 0 0 0,1 0-1 0 0,0 0 1 0 0,-1 1 0 0 0,1-1 0 0 0,0 0 0 0 0,0 1 0 0 0,-1-1 0 0 0,1 1-1 0 0,0 0 1 0 0,0-1 0 0 0,0 1 0 0 0,0 0 0 0 0,0 0 0 0 0,0 0 0 0 0,0 0-1 0 0,0-1 1 0 0,0 1 0 0 0,0 0 0 0 0,1 1 0 0 0,-1-1 0 0 0,0 0 0 0 0,1 0-1 0 0,-1 0 1 0 0,1 0 0 0 0,-1 1 0 0 0,1-1 0 0 0,-1 0 0 0 0,1 0-1 0 0,0 1 1 0 0,0-1-5 0 0,-1 1 16 0 0,-8 23 36 0 0,1 0 0 0 0,1 1 0 0 0,1 1 0 0 0,2-1 0 0 0,1 1-1 0 0,0-1 1 0 0,2 1 0 0 0,1 0 0 0 0,2 0 0 0 0,1 3-52 0 0,-2 9 51 0 0,16 178 175 0 0,13 16-180 0 0,-24-146-60 0 0,-6-87 24 0 0,0 0 3 0 0,0 0-29 0 0,0 0 19 0 0,0 0 11 0 0,0 0 1 0 0,0 0-2 0 0,0 0 3 0 0,0 0-48 0 0,-7-26-382 0 0,-1-76-2529 0 0,6 40-1274 0 0,-8 2-6039 0 0,6 45-532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2945 0 0,'0'0'2972'0'0,"0"0"-615"0"0,0 0-210 0 0,0 0 113 0 0,0 0-12 0 0,0 0-217 0 0,0 0-271 0 0,0 0-302 0 0,0 0-270 0 0,0 0-127 0 0,0 0-103 0 0,0 0-106 0 0,11-6-65 0 0,67-29 511 0 0,277 13 1774 0 0,-291 40-3919 0 0,-62-12-4123 0 0,-2-4 1912 0 0,0-2-9083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 0 0,'0'0'817'0'0,"0"0"-441"0"0,0 0 48 0 0,0 0 144 0 0,0 0 40 0 0,0 0-56 0 0,0 0-136 0 0,0 0-192 0 0,0 0-136 0 0,0 0-56 0 0,0 0-16 0 0,0 0-80 0 0,0 0-64 0 0,0 0-120 0 0,-32 170-360 0 0,32-170-696 0 0,4 0-1953 0 0,-4 0-8705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18188 0 0,'0'0'2262'0'0,"0"0"-495"0"0,0 0-399 0 0,0 0-178 0 0,0 0-191 0 0,0 0-263 0 0,0 0-247 0 0,0 0-218 0 0,0 0-158 0 0,0 0-114 0 0,0 0-26 0 0,0 0-15 0 0,0 0-23 0 0,-5-2-9 0 0,-11 6-150 0 0,30 25-1887 0 0,-3-10-2265 0 0,-6-10-5293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13131 0 0,'0'0'1922'0'0,"0"0"-418"0"0,0 0-114 0 0,0 0 30 0 0,0 0-103 0 0,0 0-190 0 0,0 0-225 0 0,0 0-175 0 0,0 0-127 0 0,0 0-75 0 0,0 0-17 0 0,0 0-24 0 0,0 0-46 0 0,-3-4-51 0 0,1 3-345 0 0,1-1 1 0 0,0 1-1 0 0,-1-1 1 0 0,1 1 0 0 0,-1 0-1 0 0,1 0 1 0 0,-1 0-1 0 0,1 0 1 0 0,-1 0 0 0 0,0 0-1 0 0,0 0 1 0 0,0 0-1 0 0,1 1 1 0 0,-1-1 0 0 0,0 1-1 0 0,0-1 1 0 0,0 1-1 0 0,0 0 1 0 0,0 0 0 0 0,0 0-1 0 0,0 0 1 0 0,0 0-1 0 0,0 0 1 0 0,0 1 0 0 0,0-1-1 0 0,1 0 1 0 0,-1 1-1 0 0,0 0 1 0 0,0-1 0 0 0,0 1-1 0 0,0 0 1 0 0,1 0-1 0 0,-1 0 1 0 0,0 0 0 0 0,0 1-43 0 0,-1 0 18 0 0,-13 7 53 0 0,0 1 0 0 0,0 0-1 0 0,1 2 1 0 0,1-1 0 0 0,0 2 0 0 0,1 0 0 0 0,-5 6-71 0 0,12-12 11 0 0,0 1 0 0 0,1 0 0 0 0,-1 0 0 0 0,2 0 0 0 0,-1 0-1 0 0,1 1 1 0 0,0 0 0 0 0,1-1 0 0 0,0 1 0 0 0,1 1 0 0 0,0-1 0 0 0,0 0-1 0 0,1 1 1 0 0,0-1 0 0 0,0 5-11 0 0,3-10 18 0 0,-1-1-1 0 0,1 1 1 0 0,0-1-1 0 0,0 0 1 0 0,1 0 0 0 0,-1 0-1 0 0,1 0 1 0 0,0 0-1 0 0,-1 0 1 0 0,1-1 0 0 0,0 1-1 0 0,0-1 1 0 0,1 0-1 0 0,-1 0 1 0 0,1 0 0 0 0,-1 0-1 0 0,1-1 1 0 0,-1 1-1 0 0,1-1 1 0 0,0 0 0 0 0,-1 0-1 0 0,1 0 1 0 0,0-1-1 0 0,0 1 1 0 0,0-1 0 0 0,0 0-1 0 0,0 0 1 0 0,0 0-1 0 0,-1-1 1 0 0,1 0 0 0 0,1 0-18 0 0,16 3-13 0 0,-1-2 1 0 0,1-1-1 0 0,-1 0 1 0 0,1-1 0 0 0,-1-2-1 0 0,0 0 1 0 0,0-1 0 0 0,0-1-1 0 0,-1 0 1 0 0,0-2 0 0 0,1-1 12 0 0,-7-2-2763 0 0,-9 1-4914 0 0,-2 9-4434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368 469,'-4'-10,"0"0,1 0,0-1,1 1,0-1,1 1,0-1,1 0,0 1,0-1,1 0,0 1,1-1,1 1,-1-1,2 1,-1 0,1 0,1 0,0 1,0-1,1 1,0 1,1-1,0 1,0 0,1 0,0 1,0 0,1 0,21-15,2 0,0 3,1 0,1 2,1 2,0 1,1 2,0 1,17-2,62 7,-112 6,0 1,1 0,-1 0,0 0,0 1,0-1,0 1,0-1,0 1,0 0,0 0,-1 1,1-1,-1 0,0 1,1 0,-1-1,0 1,-1 0,1 0,0 0,-1 0,0 1,1-1,-1 0,-1 1,1-1,0 0,-1 1,0-1,0 3,-1 21,-2-1,-1 1,-1-1,-1 0,-1 0,-2 0,-1-1,-4 9,-2 7,-20 51,4 2,4 0,5 2,-3 41,24-129,1 0,1 1,-1-1,1 1,1-1,-1 1,2-1,-1 0,1 1,0-1,1 0,0 0,0 0,0-1,1 1,1-1,-1 0,1 0,0 0,1-1,-1 0,1 0,1 0,-1-1,1 1,0-2,0 1,60 31,-101-48,0 1,0 3,-1 0,0 2,0 2,-1 1,1 2,-1 2,1 0,0 3,-1 1,2 1,-1 2,1 2,0 1,1 1,-16 10,23-12,0 2,1 1,0 1,1 1,0 1,1 1,1 1,1 1,-18 21,36-36,0 0,0 0,0 0,1 1,-1-1,1 1,1-1,-1 1,0-1,1 1,0 0,0 0,1 0,-1 0,1 0,0 2,4 11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13827 0 0,'0'0'2431'0'0,"0"0"-512"0"0,0 0-246 0 0,0 0-138 0 0,0 0-190 0 0,0 0-191 0 0,0 0-259 0 0,0 0-215 0 0,0 0-159 0 0,0 0-105 0 0,0 0-56 0 0,0 0-10 0 0,0 0 14 0 0,-1 2 15 0 0,-17 115 1532 0 0,-30 224-1265 0 0,32-90-860 0 0,17-250 118 0 0,0-1 0 0 0,0 1 1 0 0,-1-1-1 0 0,1 1 0 0 0,0-1 1 0 0,0 1-1 0 0,0-1 0 0 0,0 1 1 0 0,0-1-1 0 0,0 0 0 0 0,0 0 1 0 0,0 1-1 0 0,1-1 0 0 0,-1 0 0 0 0,0 0 1 0 0,0 0-1 0 0,0 0 0 0 0,0 0 1 0 0,0-1-1 0 0,0 1 0 0 0,0 0 1 0 0,0 0-1 0 0,0-1 0 0 0,0 1 1 0 0,0-1-1 0 0,0 1 0 0 0,0-1 1 0 0,0 1-1 0 0,0-1 0 0 0,0 1 1 0 0,-1-1-1 0 0,1 0 0 0 0,0 1 0 0 0,0-1 1 0 0,-1 0-1 0 0,1 0 0 0 0,0 0 1 0 0,-1 0-1 0 0,1 0 0 0 0,0 0 96 0 0,16-20-6935 0 0,-13 13-5020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3897 0 0,'0'0'3526'0'0,"0"0"-419"0"0,0 0-357 0 0,0 0-291 0 0,0 0-356 0 0,0 0-345 0 0,0 0-300 0 0,0 0-230 0 0,0 0-212 0 0,0 0-150 0 0,32 3-146 0 0,101 7-188 0 0,-69-21 80 0 0,-56 5-465 0 0,-1 3-75 0 0,0 0 0 0 0,-1-1 1 0 0,0 1-1 0 0,0-1 0 0 0,0-1 1 0 0,0 1-1 0 0,-1-1 0 0 0,1 0 0 0 0,-1 0 1 0 0,0-1-1 0 0,-1 0 0 0 0,1 0 1 0 0,-1 0-1 0 0,-1 0 0 0 0,1 0 0 0 0,-1-1 1 0 0,0 0-1 0 0,0 1 0 0 0,-1-1 1 0 0,0 0-1 0 0,0 0 0 0 0,-1-1 0 0 0,1 1 1 0 0,-2 0-1 0 0,1 0 0 0 0,-1-1 1 0 0,0 1-1 0 0,-1 0 0 0 0,1-1 0 0 0,-1 1-72 0 0,-3 4 1 0 0,1 0 1 0 0,0 1-1 0 0,-1-1 0 0 0,0 1 0 0 0,1 0 0 0 0,-1 0 0 0 0,0 0 0 0 0,0 0 0 0 0,0 1 0 0 0,0-1 0 0 0,0 1 0 0 0,-1 0 1 0 0,1 0-1 0 0,0 1 0 0 0,-1-1 0 0 0,1 1 0 0 0,0 0 0 0 0,0 0 0 0 0,-1 1 0 0 0,1-1 0 0 0,0 1 0 0 0,-1 0 1 0 0,1 0-1 0 0,0 0 0 0 0,0 1 0 0 0,0-1 0 0 0,0 1 0 0 0,0 0 0 0 0,0 0 0 0 0,1 1 0 0 0,-1-1 0 0 0,1 1 0 0 0,-1 0-1 0 0,-13 9-1 0 0,0 0 0 0 0,1 1 0 0 0,1 1-1 0 0,0 0 1 0 0,1 1 0 0 0,0 1 0 0 0,1 0 0 0 0,1 1-1 0 0,1 0 1 0 0,0 1 0 0 0,2 0 0 0 0,0 1-1 0 0,-3 7 2 0 0,10-22-2 0 0,1 1-1 0 0,-1 0 1 0 0,0-1-1 0 0,1 1 1 0 0,0 0-1 0 0,0 0 0 0 0,1 0 1 0 0,-1-1-1 0 0,1 1 1 0 0,0 0-1 0 0,1 0 1 0 0,-1 0-1 0 0,1 0 0 0 0,0 0 1 0 0,0-1-1 0 0,0 1 1 0 0,0 0-1 0 0,1-1 1 0 0,0 1-1 0 0,0-1 0 0 0,1 1 1 0 0,-1-1-1 0 0,1 0 1 0 0,0 0-1 0 0,0 0 1 0 0,0 0-1 0 0,2 1 3 0 0,6 2-44 0 0,-1-2 0 0 0,1 0 1 0 0,-1 0-1 0 0,1-1 0 0 0,1 0 0 0 0,-1-1 1 0 0,0 0-1 0 0,1-1 0 0 0,0 0 0 0 0,-1-1 0 0 0,1-1 1 0 0,0 1-1 0 0,0-2 0 0 0,11-1 44 0 0,55-7-5284 0 0,-58 5-2550 0 0,-4 1-4829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5561 0 0,'0'0'3216'0'0,"0"0"-1144"0"0,0 0-460 0 0,0 0-22 0 0,0 0-83 0 0,0 0-164 0 0,0 0-187 0 0,0 0-194 0 0,0 0-151 0 0,0 0-99 0 0,0 0-83 0 0,0 0-59 0 0,0 0-48 0 0,-27 18-33 0 0,-78 56-29 0 0,69-36 214 0 0,35-31-508 0 0,-1-2-61 0 0,0 1-1 0 0,0 0 1 0 0,1 0 0 0 0,0 0 0 0 0,0 0-1 0 0,0 0 1 0 0,1 0 0 0 0,0 0 0 0 0,0 0-1 0 0,1 0 1 0 0,0 0 0 0 0,0 0 0 0 0,0 0-1 0 0,0 0 1 0 0,1 0 0 0 0,0 0 0 0 0,1-1 0 0 0,-1 1-1 0 0,1-1 1 0 0,0 1 0 0 0,0-1 0 0 0,1 0-1 0 0,-1 0 1 0 0,1-1 0 0 0,0 1 0 0 0,1-1-1 0 0,1 2-104 0 0,2-1 148 0 0,1-1 0 0 0,-1 0-1 0 0,0 0 1 0 0,1-1-1 0 0,0 0 1 0 0,0 0 0 0 0,0-1-1 0 0,0 0 1 0 0,0-1-1 0 0,0 0 1 0 0,1 0-1 0 0,-1-1 1 0 0,0-1 0 0 0,1 1-1 0 0,-1-1 1 0 0,0-1-1 0 0,0 0 1 0 0,5-1-148 0 0,25-5-192 0 0,-37 1-2675 0 0,-6-1-5544 0 0,1 4-1582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2393 0 0,'0'0'1563'0'0,"0"0"-227"0"0,0 0-99 0 0,0 0 12 0 0,0 0-48 0 0,0 0-134 0 0,0 0-193 0 0,0 0-150 0 0,0 0-37 0 0,0 0 79 0 0,0 0 125 0 0,-5 18 2909 0 0,-60 48 427 0 0,65-65-4156 0 0,-1-1 0 0 0,1 0-1 0 0,0 1 1 0 0,-1-1 0 0 0,1 1-1 0 0,0-1 1 0 0,-1 0 0 0 0,1 1-1 0 0,0-1 1 0 0,-1 1 0 0 0,1-1-1 0 0,0 1 1 0 0,0-1 0 0 0,0 1-1 0 0,0-1 1 0 0,-1 1 0 0 0,1-1-1 0 0,0 1 1 0 0,0-1 0 0 0,0 1-1 0 0,0 0 1 0 0,0-1 0 0 0,0 1-1 0 0,0-1 1 0 0,0 1-1 0 0,1-1 1 0 0,-1 1 0 0 0,0-1-1 0 0,0 1 1 0 0,0-1 0 0 0,0 1-1 0 0,1-1 1 0 0,-1 1 0 0 0,0-1-1 0 0,1 0 1 0 0,-1 1 0 0 0,0-1-1 0 0,1 1 1 0 0,-1-1 0 0 0,0 0-1 0 0,1 1 1 0 0,-1-1 0 0 0,1 0-1 0 0,-1 1 1 0 0,1-1 0 0 0,-1 0-1 0 0,1 0 1 0 0,-1 1 0 0 0,1-1-1 0 0,-1 0 1 0 0,1 0 0 0 0,-1 0-1 0 0,1 0 1 0 0,-1 0 0 0 0,1 0-1 0 0,-1 0 1 0 0,1 0 0 0 0,-1 0-71 0 0,1 0 280 0 0,-1 0 44 0 0,0 0 10 0 0,-20-3 848 0 0,-61 11-953 0 0,81-7-216 0 0,0 0-1 0 0,0 0 0 0 0,1 0 0 0 0,-1-1 0 0 0,0 1 0 0 0,1 0 0 0 0,-1 0 0 0 0,1 0 0 0 0,-1 0 0 0 0,1 0 1 0 0,-1-1-1 0 0,1 1 0 0 0,-1 0 0 0 0,1 0 0 0 0,0-1 0 0 0,0 1 0 0 0,-1 0 0 0 0,1-1 0 0 0,0 1 0 0 0,0-1 1 0 0,0 1-1 0 0,-1-1 0 0 0,1 1 0 0 0,0-1 0 0 0,0 0 0 0 0,0 1 0 0 0,0-1 0 0 0,0 0 0 0 0,0 0 0 0 0,0 0 0 0 0,0 0 1 0 0,0 0-1 0 0,0 0 0 0 0,0 0 0 0 0,0 0 0 0 0,0 0 0 0 0,0 0 0 0 0,0 0 0 0 0,0-1 0 0 0,-1 1 0 0 0,2 0-11 0 0,64-8 1044 0 0,-110 4-1429 0 0,43 6-215 0 0,1-1-2649 0 0,-1 0-6436 0 0,1-1-3093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0 0 0,'0'0'1055'0'0,"0"0"1003"0"0,0 0 298 0 0,0 0-58 0 0,0 0-151 0 0,0 0-193 0 0,0 0-226 0 0,0 0-229 0 0,0 0-202 0 0,0 0-129 0 0,0 0-89 0 0,3 11 4394 0 0,27-37-2539 0 0,74-68-1418 0 0,-101 92-1503 0 0,1 1 0 0 0,-1 0 1 0 0,1 0-1 0 0,-1 0 0 0 0,1 0 0 0 0,-1 0 0 0 0,1 1 0 0 0,0 0 0 0 0,-1-1 1 0 0,1 1-1 0 0,-1 1 0 0 0,1-1 0 0 0,0 0 0 0 0,-1 1 0 0 0,1 0 0 0 0,-1 0 1 0 0,1 0-1 0 0,-1 0 0 0 0,1 1 0 0 0,-1-1 0 0 0,0 1 0 0 0,0 0 0 0 0,0 0 1 0 0,0 0-1 0 0,0 0 0 0 0,0 0 0 0 0,0 1 0 0 0,-1-1 0 0 0,1 1 0 0 0,-1 0 1 0 0,0 0-1 0 0,0 0 0 0 0,0 0 0 0 0,0 0 0 0 0,0 0 0 0 0,-1 1 0 0 0,0-1 1 0 0,1 2-14 0 0,13 14 23 0 0,81 135 56 0 0,-82-128-75 0 0,-1 0 1 0 0,-2 1 0 0 0,0 0-1 0 0,-2 0 1 0 0,-1 1 0 0 0,-2 0-1 0 0,0 1 1 0 0,-2 0 0 0 0,-1-1-1 0 0,-1 1 1 0 0,-1 0 0 0 0,-4 25-5 0 0,-1-34 2 0 0,-1-1 1 0 0,0 0-1 0 0,-2 0 0 0 0,0 0 1 0 0,-1-1-1 0 0,-1 0 1 0 0,-1 0-1 0 0,0-1 1 0 0,-2-1-1 0 0,1 1 1 0 0,-2-2-1 0 0,0 0 1 0 0,-1 0-1 0 0,-1-2 1 0 0,0 1-1 0 0,0-2 0 0 0,-2 0 1 0 0,1-1-1 0 0,-2-1 1 0 0,1 0-1 0 0,-1-1 1 0 0,-1-1-1 0 0,1-1 1 0 0,-1-1-1 0 0,0 0 1 0 0,-15 1-3 0 0,32-6-1 0 0,0 0 1 0 0,0 0 0 0 0,0 0 0 0 0,-1 0-1 0 0,1-1 1 0 0,0 1 0 0 0,-1-1 0 0 0,1 0-1 0 0,0 0 1 0 0,-1 0 0 0 0,1 0 0 0 0,0 0-1 0 0,-1 0 1 0 0,1-1 0 0 0,0 1 0 0 0,0-1-1 0 0,-1 1 1 0 0,1-1 0 0 0,0 0 0 0 0,0 0-1 0 0,0 0 1 0 0,0 0 0 0 0,0-1-1 0 0,0 1 1 0 0,0 0 0 0 0,0-1 0 0 0,0 1-1 0 0,1-1 1 0 0,-1 0 0 0 0,1 1 0 0 0,-1-1-1 0 0,1 0 1 0 0,0 0 0 0 0,-1 0 0 0 0,1 0-1 0 0,0 0 1 0 0,0 0 0 0 0,1-1 0 0 0,-1 1-1 0 0,0 0 1 0 0,1 0 0 0 0,-1-1 0 0 0,2-10 0 0 0,0 1 0 0 0,1 0 0 0 0,1 0 0 0 0,0 1 0 0 0,0-1-1 0 0,1 0 1 0 0,1 1 0 0 0,0 0 0 0 0,0 0 0 0 0,1 0 0 0 0,0 1 0 0 0,1 0 0 0 0,0 0 0 0 0,1 0 0 0 0,0 1 0 0 0,0 1-1 0 0,1-1 1 0 0,6-3 0 0 0,-8 4 1 0 0,245-220 85 0 0,-217 176-556 0 0,-33 39-4153 0 0,-2-3-4557 0 0,0 13-2648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3825 0 0,'0'0'2507'0'0,"0"0"-269"0"0,0 0-178 0 0,0 0-153 0 0,0 0-242 0 0,0 0-185 0 0,0 0-186 0 0,0 0-159 0 0,0 0-107 0 0,0 0-133 0 0,0 0-110 0 0,0 0-66 0 0,0 0-68 0 0,-13 2-83 0 0,-42 3-59 0 0,34 3 795 0 0,30-4-162 0 0,39-15 783 0 0,-17-14-1039 0 0,-79 24-233 0 0,13 15-620 0 0,29-6-5 0 0,7-9-21 0 0,-1 1-1 0 0,0 0 1 0 0,1 0 0 0 0,-1 0-1 0 0,1 0 1 0 0,-1 0 0 0 0,0 0-1 0 0,1 0 1 0 0,-1 0 0 0 0,1 0-1 0 0,-1 0 1 0 0,0 0 0 0 0,1 0-1 0 0,-1 1 1 0 0,1-1 0 0 0,-1 0-1 0 0,0 0 1 0 0,1 0 0 0 0,-1 0-1 0 0,0 1 1 0 0,1-1 0 0 0,-1 0-1 0 0,0 0 1 0 0,1 1 0 0 0,-1-1-1 0 0,0 0 1 0 0,0 1 0 0 0,1-1-1 0 0,-1 0 1 0 0,0 1 0 0 0,0-1-1 0 0,1 0 1 0 0,-1 1 0 0 0,0-1-1 0 0,0 0 1 0 0,0 1 0 0 0,0-1-1 0 0,0 1 1 0 0,0-1 0 0 0,0 0-1 0 0,1 1 1 0 0,-1-1 0 0 0,0 1-1 0 0,0-1 1 0 0,-1 0 0 0 0,1 1-1 0 0,0-1 1 0 0,0 1 0 0 0,0-1-1 0 0,0 0 1 0 0,0 1 0 0 0,0-1-1 0 0,0 0 1 0 0,-1 1 0 0 0,1-1-1 0 0,0 1 1 0 0,0-1 0 0 0,-1 0-1 0 0,1 1 1 0 0,0-1-7 0 0,2 0 29 0 0,0 0 1 0 0,0 0-1 0 0,0 0 0 0 0,0 0 0 0 0,0 0 1 0 0,0-1-1 0 0,0 1 0 0 0,0-1 0 0 0,0 1 1 0 0,0-1-1 0 0,0 0 0 0 0,0 0 0 0 0,0 0 1 0 0,-1 0-1 0 0,1 0 0 0 0,0 0 0 0 0,-1 0 1 0 0,1-1-1 0 0,0 1 0 0 0,-1-1 0 0 0,0 1 1 0 0,1-1-1 0 0,-1 1 0 0 0,0-1 0 0 0,0 0 1 0 0,0 0-1 0 0,0 1 0 0 0,0-1 0 0 0,0 0 1 0 0,0 0-1 0 0,-1 0 0 0 0,1-1-29 0 0,-42-7-887 0 0,41 9 494 0 0,2-6-3430 0 0,0 3-2807 0 0,2 0-5889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58 659 9730 0 0,'0'0'2591'0'0,"0"0"-614"0"0,0 0-398 0 0,0 0-87 0 0,0 0-149 0 0,0 0-251 0 0,0 0-288 0 0,0 0-295 0 0,0 0-225 0 0,0 0-87 0 0,0 0 7 0 0,0 0 69 0 0,0 7 74 0 0,16 64 657 0 0,-6-37-755 0 0,-2 2 0 0 0,0-1 0 0 0,-3 1 0 0 0,-1 0-1 0 0,-2 0 1 0 0,-1 1 0 0 0,-2 4-249 0 0,1-32 32 0 0,-1 0-1 0 0,0 1 1 0 0,-1-1 0 0 0,0 0-1 0 0,0 0 1 0 0,-1 0-1 0 0,0 0 1 0 0,0 0 0 0 0,-1-1-1 0 0,0 1 1 0 0,-1-1 0 0 0,0 0-1 0 0,0 0 1 0 0,-1-1 0 0 0,0 1-1 0 0,0-1 1 0 0,-1-1-1 0 0,-3 4-30 0 0,10-9 18 0 0,-1-1 1 0 0,1 1-1 0 0,-1-1 1 0 0,1 1-1 0 0,-1-1 1 0 0,1 1-1 0 0,-1-1 1 0 0,0 1-1 0 0,1-1 1 0 0,-1 0-1 0 0,0 1 1 0 0,1-1-1 0 0,-1 0 1 0 0,0 1-1 0 0,1-1 1 0 0,-1 0-1 0 0,0 0 1 0 0,0 0-1 0 0,1 1 1 0 0,-1-1-1 0 0,0 0 1 0 0,0 0-1 0 0,1 0 1 0 0,-1 0-1 0 0,0-1 1 0 0,0 1-1 0 0,1 0 1 0 0,-1 0-1 0 0,0 0 1 0 0,0-1-1 0 0,1 1 1 0 0,-1 0-1 0 0,0 0 1 0 0,1-1-1 0 0,-1 1 1 0 0,0-1-1 0 0,1 1 1 0 0,-1-1 0 0 0,1 1-1 0 0,-1-1 1 0 0,1 1-1 0 0,-1-1 1 0 0,1 1-1 0 0,-1-1 1 0 0,1 0-1 0 0,0 1 1 0 0,-1-1-1 0 0,1 0 1 0 0,0 1-1 0 0,-1-1 1 0 0,1 0-1 0 0,0 0 1 0 0,0 1-1 0 0,0-1 1 0 0,-1 0-20 0 0,-3-46 291 0 0,4 42-281 0 0,4-16 43 0 0,0 0 0 0 0,1-1 0 0 0,0 2 0 0 0,2-1 0 0 0,1 1 0 0 0,1 0-1 0 0,0 0 1 0 0,1 1 0 0 0,1 0 0 0 0,7-7-53 0 0,-6 5 42 0 0,15-28-6 0 0,1 0 1 0 0,2 2-1 0 0,3 2 0 0 0,1 0 0 0 0,3 3 0 0 0,1 1 1 0 0,40-33-37 0 0,-75 70 0 0 0,1 1 1 0 0,0 0-1 0 0,1 0 1 0 0,-1 0 0 0 0,0 0-1 0 0,1 1 1 0 0,-1 0-1 0 0,1 0 1 0 0,0 0 0 0 0,0 0-1 0 0,0 1 1 0 0,0 0-1 0 0,0 0 1 0 0,0 0 0 0 0,0 1-1 0 0,0-1 1 0 0,0 1-1 0 0,4 1 0 0 0,-7 1 7 0 0,0 1 0 0 0,0-1 0 0 0,0 1 0 0 0,0 0 0 0 0,-1 0 0 0 0,1 0 0 0 0,-1 0 0 0 0,0 0 0 0 0,0 0 0 0 0,0 0 0 0 0,0 0 0 0 0,0 0 0 0 0,-1 1 0 0 0,1-1 0 0 0,-1 0 0 0 0,0 0 0 0 0,0 1 0 0 0,0-1 0 0 0,0 0 0 0 0,-1 4-7 0 0,1-4 4 0 0,-3 17 15 0 0,0-1 1 0 0,-1 1-1 0 0,-1-1 0 0 0,-1 0 0 0 0,0 0 0 0 0,-2 0 0 0 0,0-1 1 0 0,-1 0-1 0 0,-1-1 0 0 0,0 0 0 0 0,-3 1-19 0 0,-97 121 119 0 0,108-136-143 0 0,-1 0 0 0 0,1-1 0 0 0,0 1 0 0 0,-1-1 0 0 0,1 0 0 0 0,-1 1 1 0 0,0-1-1 0 0,1 0 0 0 0,-1-1 0 0 0,0 1 0 0 0,0-1 0 0 0,0 1 0 0 0,-1-1 0 0 0,1 0 0 0 0,0 0 1 0 0,0 0-1 0 0,-1 0 0 0 0,1-1 0 0 0,-1 1 0 0 0,1-1 0 0 0,0 0 0 0 0,-1 0 0 0 0,1 0 0 0 0,-1-1 1 0 0,1 1-1 0 0,0-1 0 0 0,-1 0 0 0 0,1 0 0 0 0,0 0 0 0 0,0 0 0 0 0,-1 0 0 0 0,1-1 1 0 0,0 0-1 0 0,0 1 0 0 0,1-1 0 0 0,-1 0 0 0 0,0 0 0 0 0,1-1 0 0 0,-1 1 0 0 0,1 0 0 0 0,0-1 1 0 0,-1 0-1 0 0,1 1 0 0 0,1-1 0 0 0,-2-1 24 0 0,-3-47-3202 0 0,25 21-2393 0 0,-11 22 2147 0 0,-3 2-2628 0 0,2 2-2949 0 0</inkml:trace>
  <inkml:trace contextRef="#ctx0" brushRef="#br0" timeOffset="1226.876">893 519 6545 0 0,'0'0'3065'0'0,"0"0"-1019"0"0,0 0-366 0 0,0 0-99 0 0,0 0-171 0 0,0 0-199 0 0,0 0-160 0 0,0 0-136 0 0,0 0-117 0 0,0 0-96 0 0,0 0-92 0 0,0 0-87 0 0,0 0-75 0 0,-11 4-64 0 0,-90 40 878 0 0,89-36-1158 0 0,0 0 1 0 0,1 1 0 0 0,0 0 0 0 0,1 1 0 0 0,-1 0-1 0 0,2 0 1 0 0,0 1 0 0 0,0 1 0 0 0,1-1 0 0 0,-4 9-105 0 0,11-19 1 0 0,-1 0 0 0 0,1 0 0 0 0,0 1 1 0 0,-1-1-1 0 0,1 0 0 0 0,0 1 0 0 0,0-1 1 0 0,0 1-1 0 0,0 0 0 0 0,0-1 0 0 0,0 1 0 0 0,0 0 1 0 0,1 0-1 0 0,-1 0 0 0 0,1-1 0 0 0,-1 1 1 0 0,1 0-1 0 0,0 0 0 0 0,0 0 0 0 0,0 0 1 0 0,0 0-1 0 0,0 0 0 0 0,0-1 0 0 0,0 1 0 0 0,0 0 1 0 0,1 0-1 0 0,-1 0 0 0 0,1 0 0 0 0,0-1 1 0 0,-1 1-1 0 0,1 0 0 0 0,0 0 0 0 0,0-1 1 0 0,0 1-1 0 0,0-1 0 0 0,0 1 0 0 0,1-1 0 0 0,-1 1 1 0 0,0-1-1 0 0,1 0 0 0 0,-1 0 0 0 0,1 1 1 0 0,-1-1-1 0 0,1 0 0 0 0,-1 0 0 0 0,1 0 0 0 0,0-1 1 0 0,0 1-1 0 0,-1 0 0 0 0,1-1 0 0 0,0 1-1 0 0,11-2 49 0 0,0 0-1 0 0,0-1 0 0 0,0-1 0 0 0,-1 0 0 0 0,1-1 0 0 0,-1 0 0 0 0,0-1 0 0 0,0 0 0 0 0,0-1 0 0 0,-1 0 0 0 0,0-1 1 0 0,0 0-1 0 0,-1-1 0 0 0,0 0 0 0 0,3-3-48 0 0,0 1 45 0 0,155-137 181 0 0,-168 204-380 0 0,-6-29 148 0 0,-5 60-38 0 0,11-86 42 0 0,0 1 0 0 0,1-1 1 0 0,-1 1-1 0 0,1-1 0 0 0,0 1 0 0 0,-1-1 1 0 0,1 0-1 0 0,0 1 0 0 0,0-1 1 0 0,1 0-1 0 0,-1 0 0 0 0,0 0 1 0 0,1 0-1 0 0,-1 0 0 0 0,1 0 0 0 0,0 0 1 0 0,0-1-1 0 0,0 1 0 0 0,-1-1 1 0 0,1 1-1 0 0,1-1 0 0 0,-1 1 1 0 0,0-1-1 0 0,0 0 0 0 0,0 0 0 0 0,1 0 1 0 0,-1-1-1 0 0,1 1 0 0 0,-1 0 1 0 0,0-1-1 0 0,1 0 0 0 0,-1 1 1 0 0,1-1 1 0 0,12-2 24 0 0,1 1 0 0 0,-1-2 0 0 0,0 0 0 0 0,0-1 0 0 0,0-1 0 0 0,-1 0 1 0 0,1-1-1 0 0,-1-1 0 0 0,-1 0 0 0 0,1 0 0 0 0,-1-2 0 0 0,0 1 1 0 0,-1-2-1 0 0,0 0 0 0 0,-1 0 0 0 0,0-1 0 0 0,0 0 0 0 0,-1-2-24 0 0,126-142 94 0 0,-122 123 16 0 0,-36 35-202 0 0,17-1 77 0 0,0 0 0 0 0,1 1 0 0 0,-1-1 0 0 0,1 1 0 0 0,-1 0 0 0 0,1 0-1 0 0,0 0 1 0 0,0 0 0 0 0,0 1 0 0 0,1 0 0 0 0,0 0 0 0 0,-1 0 0 0 0,1 0-1 0 0,0 0 1 0 0,1 1 0 0 0,-1-1 0 0 0,1 1 0 0 0,0-1 0 0 0,0 1 0 0 0,0 0 0 0 0,1 0-1 0 0,0 0 1 0 0,-1 4 15 0 0,4-7-2 0 0,-1 0 0 0 0,1 0 0 0 0,0-1 0 0 0,0 0 0 0 0,-1 1 0 0 0,1-1 0 0 0,0 0-1 0 0,0 0 1 0 0,1 0 0 0 0,-1 0 0 0 0,0 0 0 0 0,0 0 0 0 0,0 0 0 0 0,1-1 0 0 0,-1 0 0 0 0,0 1-1 0 0,1-1 1 0 0,-1 0 0 0 0,0 0 0 0 0,1 0 0 0 0,-1 0 0 0 0,2-1 2 0 0,8 3-19 0 0,-9-3 19 0 0,0 1 1 0 0,1 0-1 0 0,-1 0 1 0 0,0 0-1 0 0,0 0 1 0 0,0 0-1 0 0,1 1 0 0 0,-1 0 1 0 0,0-1-1 0 0,0 1 1 0 0,0 0-1 0 0,0 1 1 0 0,0-1-1 0 0,0 1 0 0 0,-1-1 1 0 0,1 1-1 0 0,0 0 1 0 0,-1 0-1 0 0,1 0 1 0 0,-1 0-1 0 0,0 0 0 0 0,1 0 1 0 0,-1 1-1 0 0,0-1 1 0 0,-1 1-1 0 0,1 0 1 0 0,0 0-1 0 0,-1-1 0 0 0,1 1 1 0 0,-1 0-1 0 0,0 0 1 0 0,0 0-1 0 0,0 0 1 0 0,0 0-1 0 0,-1 1 0 0 0,1-1 1 0 0,-1 2-1 0 0,-2 120-3 0 0,3-123 4 0 0,-1 0-1 0 0,1-1 0 0 0,-1 1 0 0 0,1 0 0 0 0,-1-1 1 0 0,1 1-1 0 0,0 0 0 0 0,0-1 0 0 0,0 1 1 0 0,0-1-1 0 0,0 1 0 0 0,0-1 0 0 0,0 0 1 0 0,0 1-1 0 0,0-1 0 0 0,1 0 0 0 0,-1 0 1 0 0,1 0-1 0 0,-1 0 0 0 0,1 0 0 0 0,-1 0 1 0 0,1 0-1 0 0,0-1 0 0 0,-1 1 0 0 0,1 0 1 0 0,0-1-1 0 0,-1 0 0 0 0,1 1 0 0 0,0-1 1 0 0,0 0-1 0 0,-1 0 0 0 0,1 0 0 0 0,0 0 1 0 0,0 0-1 0 0,0 0 0 0 0,1-1 0 0 0,63-18 110 0 0,-45 6-3 0 0,-1-1-1 0 0,0-1 1 0 0,-2-1 0 0 0,1-1-1 0 0,-2 0 1 0 0,-1-1 0 0 0,0-1-1 0 0,-1 0 1 0 0,-1-1 0 0 0,0-1 0 0 0,-2 0-1 0 0,1-5-106 0 0,102-308 595 0 0,-112 325-580 0 0,0 1 0 0 0,0-1 0 0 0,0 1 0 0 0,-1-1 0 0 0,-1 0 0 0 0,1 0 0 0 0,-2 0 0 0 0,1 0 0 0 0,-1 0 1 0 0,0 0-1 0 0,-1 0 0 0 0,0 0 0 0 0,-1 0 0 0 0,-1-8-15 0 0,2 16 0 0 0,1 0 0 0 0,0 0 0 0 0,-1 0 1 0 0,1 0-1 0 0,-1 1 0 0 0,1-1 0 0 0,-1 0 0 0 0,1 0 1 0 0,-1 0-1 0 0,0 0 0 0 0,1 1 0 0 0,-1-1 1 0 0,0 0-1 0 0,0 1 0 0 0,0-1 0 0 0,1 1 0 0 0,-1-1 1 0 0,0 1-1 0 0,0-1 0 0 0,0 1 0 0 0,0-1 0 0 0,0 1 1 0 0,0 0-1 0 0,0 0 0 0 0,0-1 0 0 0,0 1 0 0 0,0 0 1 0 0,0 0-1 0 0,0 0 0 0 0,0 0 0 0 0,0 0 1 0 0,0 0-1 0 0,0 0 0 0 0,0 1 0 0 0,0-1 0 0 0,0 0 1 0 0,0 1-1 0 0,0-1 0 0 0,0 0 0 0 0,0 1 0 0 0,0-1 1 0 0,0 1-1 0 0,1-1 0 0 0,-1 1 0 0 0,0 0 1 0 0,0-1-1 0 0,0 1 0 0 0,1 0 0 0 0,-1 0 0 0 0,0-1 1 0 0,1 1-1 0 0,-30 48-7 0 0,23-4 130 0 0,1 0 1 0 0,3 1 0 0 0,2-1 0 0 0,1 1-1 0 0,3 4-123 0 0,-2-20 70 0 0,-1-7-42 0 0,1 0 0 0 0,1 0 0 0 0,2 0 0 0 0,0-1 0 0 0,1 1 0 0 0,1-1 0 0 0,1 0 0 0 0,0-1 0 0 0,2 0 0 0 0,1 0 0 0 0,1-1 0 0 0,0 0 0 0 0,4 3-28 0 0,65 50 85 0 0,-42-58-50 0 0,-49-41-331 0 0,-32-27-2596 0 0,24 33-742 0 0,3-2-3708 0 0,11 14-4094 0 0</inkml:trace>
  <inkml:trace contextRef="#ctx0" brushRef="#br0" timeOffset="1480.046">1690 291 11538 0 0,'0'0'3234'0'0,"0"0"-1326"0"0,0 0-643 0 0,0 0-62 0 0,0 0 15 0 0,0 0 27 0 0,0 0-46 0 0,0 0-108 0 0,0 0-151 0 0,0 0-192 0 0,0 0-154 0 0,0 0-129 0 0,29 1-89 0 0,92 4-78 0 0,63-7 285 0 0,-78-2-3273 0 0,-91 5 377 0 0,-6 1-2916 0 0,-3-1-6659 0 0</inkml:trace>
  <inkml:trace contextRef="#ctx0" brushRef="#br0" timeOffset="1707.866">2291 446 12243 0 0,'0'0'2193'0'0,"0"0"-722"0"0,0 0-378 0 0,0 0-17 0 0,0 0-52 0 0,0 0-178 0 0,0 0-246 0 0,0 0-247 0 0,0 0-191 0 0,0 0-109 0 0,0 0-64 0 0,0 0-44 0 0,-1 32-75 0 0,-2 95-153 0 0,13-94-1028 0 0,-7-34 707 0 0,5 0-3090 0 0,-3-1-1697 0 0,0-2-4244 0 0</inkml:trace>
  <inkml:trace contextRef="#ctx0" brushRef="#br0" timeOffset="1857.457">2349 206 12683 0 0,'0'0'2762'0'0,"0"0"-671"0"0,0 0-472 0 0,0 0-308 0 0,0 0-264 0 0,0 0-258 0 0,0 0-243 0 0,0 0-265 0 0,0 0-234 0 0,0 0-107 0 0,0 0-47 0 0,0 0 14 0 0,0 0 13 0 0,-1-3-94 0 0,-3-4-260 0 0,10 21-156 0 0,18 27-2373 0 0,-9-22-1090 0 0,-5-6-1587 0 0,-2-5-3342 0 0</inkml:trace>
  <inkml:trace contextRef="#ctx0" brushRef="#br0" timeOffset="2096.373">2631 398 5945 0 0,'0'0'4006'0'0,"0"0"-801"0"0,0 0-594 0 0,0 0-406 0 0,0 0-298 0 0,0 0-235 0 0,0 0-221 0 0,0 0-214 0 0,0 0-219 0 0,0 0-173 0 0,0 0-152 0 0,0 0-154 0 0,6-1-142 0 0,13-4-139 0 0,-29 4 103 0 0,1 4-334 0 0,0 1 0 0 0,0-1 0 0 0,0 2-1 0 0,1-1 1 0 0,0 1 0 0 0,0 0 0 0 0,0 1 0 0 0,1 0 0 0 0,0 0 0 0 0,0 1-1 0 0,0-1 1 0 0,1 1 0 0 0,0 1 0 0 0,0-1 0 0 0,-2 6-27 0 0,6-9-1 0 0,0-1 1 0 0,0 0-1 0 0,0 1 1 0 0,1 0-1 0 0,0-1 1 0 0,-1 1 0 0 0,1 0-1 0 0,1 0 1 0 0,-1-1-1 0 0,0 1 1 0 0,1 0-1 0 0,0 0 1 0 0,0 0-1 0 0,0 0 1 0 0,1 0-1 0 0,-1 0 1 0 0,1-1-1 0 0,0 1 1 0 0,0 0-1 0 0,0 0 1 0 0,0-1-1 0 0,1 1 1 0 0,-1-1 0 0 0,1 1-1 0 0,0-1 1 0 0,0 0-1 0 0,0 1 1 0 0,1-1-1 0 0,-1 0 1 0 0,1-1-1 0 0,0 1 1 0 0,0 0-1 0 0,0-1 1 0 0,0 1-1 0 0,0-1 1 0 0,0 0-1 0 0,3 1 1 0 0,8 3-7 0 0,0 0 0 0 0,1-1-1 0 0,0-1 1 0 0,0-1 0 0 0,0 0-1 0 0,0-1 1 0 0,0 0 0 0 0,0-1-1 0 0,0-1 1 0 0,1 0 0 0 0,-1-1-1 0 0,0-1 1 0 0,0 0 0 0 0,0-1-1 0 0,0-1 1 0 0,0-1 0 0 0,-1 0-1 0 0,4-2 8 0 0,31-33-2718 0 0,-37 22-1061 0 0,-2 0-3346 0 0,-5 10-3911 0 0</inkml:trace>
  <inkml:trace contextRef="#ctx0" brushRef="#br0" timeOffset="2379.548">3110 0 8602 0 0,'0'0'3874'0'0,"0"0"-1084"0"0,0 0-667 0 0,0 0-275 0 0,0 0-311 0 0,0 0-353 0 0,0 0-296 0 0,0 0-270 0 0,0 0-189 0 0,0 0 10 0 0,0 0 77 0 0,0 0 63 0 0,0 0 22 0 0,-1 12-51 0 0,-26 216 1800 0 0,-2 121-1948 0 0,28-348-451 0 0,1-1 0 0 0,0 1 0 0 0,0 0 0 0 0,0 0-1 0 0,0 0 1 0 0,0 0 0 0 0,0 0 0 0 0,0-1 0 0 0,0 1-1 0 0,0 0 1 0 0,0 0 0 0 0,1 0 0 0 0,-1 0 0 0 0,0-1 0 0 0,1 1-1 0 0,-1 0 1 0 0,0 0 0 0 0,1 0 0 0 0,-1-1 0 0 0,1 1-1 0 0,-1 0 1 0 0,1-1 0 0 0,-1 1 0 0 0,1 0 0 0 0,0-1-1 0 0,-1 1 1 0 0,1-1 0 0 0,0 1 0 0 0,-1-1 0 0 0,1 1 0 0 0,0-1-1 0 0,0 0 1 0 0,-1 1 0 0 0,1-1 0 0 0,0 0 0 0 0,0 1-1 0 0,0-1 1 0 0,0 0 0 0 0,-1 0 0 0 0,1 0 0 0 0,0 0 0 0 0,0 0-1 0 0,0 0 1 0 0,0 0 0 0 0,0 0 49 0 0,29-25-10353 0 0,-26 16 3568 0 0,0 4-3194 0 0</inkml:trace>
  <inkml:trace contextRef="#ctx0" brushRef="#br0" timeOffset="2747.852">3187 486 1152 0 0,'0'0'2183'0'0,"0"0"-162"0"0,0 0-49 0 0,0 0-89 0 0,0 0-145 0 0,0 0-211 0 0,0 0-205 0 0,0 0-102 0 0,0 0-39 0 0,0 0 58 0 0,0 0 92 0 0,0 0 34 0 0,0 0-32 0 0,24 18-66 0 0,74 53-125 0 0,-96-69-1085 0 0,0 0 1 0 0,-1-1-1 0 0,1 1 1 0 0,0-1-1 0 0,0 1 0 0 0,0-1 1 0 0,0 0-1 0 0,1 0 1 0 0,-1 0-1 0 0,0 0 1 0 0,0 0-1 0 0,1 0 1 0 0,-1-1-1 0 0,0 1 1 0 0,1-1-1 0 0,-1 1 0 0 0,1-1 1 0 0,-1 0-1 0 0,0 0 1 0 0,1 0-1 0 0,-1-1 1 0 0,1 1-1 0 0,-1 0 1 0 0,0-1-1 0 0,1 0 1 0 0,-1 1-1 0 0,1-2-57 0 0,7-1 272 0 0,11-2 10 0 0,-1-1 1 0 0,0-1-1 0 0,0-1 0 0 0,-1-1 1 0 0,0 0-1 0 0,0-1 0 0 0,-1-2 1 0 0,0 1-1 0 0,-1-2 0 0 0,0 0 1 0 0,-1-2-283 0 0,-12 11 8 0 0,-1 1 0 0 0,1-1-1 0 0,-1 0 1 0 0,0 0 0 0 0,0 0 0 0 0,-1 0 0 0 0,1-1 0 0 0,-1 1 0 0 0,0-1 0 0 0,0 0 0 0 0,0 1-1 0 0,-1-1 1 0 0,0 0 0 0 0,0 0 0 0 0,0 0 0 0 0,0 0 0 0 0,-1 0 0 0 0,0 0 0 0 0,0 0-1 0 0,0 0 1 0 0,-1 0 0 0 0,0-1-8 0 0,-1 3-17 0 0,0 0 0 0 0,-1 0 0 0 0,0 0 0 0 0,1 1 0 0 0,-1-1 0 0 0,0 1-1 0 0,0 0 1 0 0,0 0 0 0 0,-1 0 0 0 0,1 0 0 0 0,0 0 0 0 0,-1 1 0 0 0,1 0 0 0 0,-1-1 0 0 0,0 1-1 0 0,1 1 1 0 0,-1-1 0 0 0,0 0 0 0 0,0 1 0 0 0,1 0 0 0 0,-1 0 0 0 0,0 0 0 0 0,0 0-1 0 0,1 1 1 0 0,-4 0 17 0 0,5-1-7 0 0,-12 2-18 0 0,0 1 0 0 0,0 0-1 0 0,1 1 1 0 0,0 1-1 0 0,0 0 1 0 0,0 1 0 0 0,0 0-1 0 0,1 1 1 0 0,0 0-1 0 0,1 1 1 0 0,-1 0 0 0 0,1 1-1 0 0,1 0 1 0 0,0 1-1 0 0,0 0 1 0 0,1 1 0 0 0,0 0-1 0 0,1 0 1 0 0,0 1-1 0 0,-3 6 26 0 0,9-14 0 0 0,-1-1 1 0 0,1 1-1 0 0,0 0 0 0 0,0 0 0 0 0,0 0 0 0 0,1 1 0 0 0,-1-1 0 0 0,1 0 0 0 0,0 1 0 0 0,0-1 0 0 0,0 0 1 0 0,1 1-1 0 0,0-1 0 0 0,0 1 0 0 0,0-1 0 0 0,0 1 0 0 0,1-1 0 0 0,-1 1 0 0 0,1-1 0 0 0,0 0 1 0 0,1 1-1 0 0,-1-1 0 0 0,1 0 0 0 0,0 0 0 0 0,0 0 0 0 0,0 0 0 0 0,0 0 0 0 0,1-1 0 0 0,-1 1 0 0 0,1 0 1 0 0,0-1-1 0 0,0 0 0 0 0,1 0 0 0 0,-1 0 0 0 0,1 0 0 0 0,-1-1 0 0 0,1 1 0 0 0,1 0 0 0 0,10 4-42 0 0,0 0-1 0 0,1-1 1 0 0,0-1 0 0 0,0-1-1 0 0,1 0 1 0 0,-1-1-1 0 0,1 0 1 0 0,14-1 42 0 0,41-6-7622 0 0,-62 3-4454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4345 0 0,'0'0'3099'0'0,"0"0"-1004"0"0,0 0-429 0 0,0 0 58 0 0,0 0 49 0 0,0 0-39 0 0,0 0-165 0 0,0 0-321 0 0,0 0-287 0 0,0 0-232 0 0,0 0-177 0 0,0 0-128 0 0,1-7-81 0 0,2-23-50 0 0,-2 23-46 0 0,-1 7-28 0 0,0 12 364 0 0,-33 256 1667 0 0,17 102-1600 0 0,16-370-637 0 0,0 0-1 0 0,0-1 0 0 0,1 1 1 0 0,-1 0-1 0 0,0 0 0 0 0,1-1 1 0 0,-1 1-1 0 0,0 0 0 0 0,1 0 1 0 0,-1 0-1 0 0,0 0 0 0 0,1-1 1 0 0,-1 1-1 0 0,0 0 1 0 0,1 0-1 0 0,-1 0 0 0 0,1 0 1 0 0,-1 0-1 0 0,0 0 0 0 0,1 0 1 0 0,-1 0-1 0 0,1 0 0 0 0,-1 0 1 0 0,0 0-1 0 0,1 0 0 0 0,-1 0 1 0 0,0 0-1 0 0,1 0 0 0 0,-1 1 1 0 0,0-1-1 0 0,1 0 0 0 0,-1 0 1 0 0,0 0-1 0 0,1 1 0 0 0,-1-1 1 0 0,0 0-1 0 0,1 0 1 0 0,-1 1-1 0 0,0-1 0 0 0,0 0 1 0 0,1 0-1 0 0,-1 1 0 0 0,0-1 1 0 0,0 0-1 0 0,0 1 0 0 0,1-1 1 0 0,-1 0-1 0 0,0 1 0 0 0,0-1 1 0 0,0 1-1 0 0,0-1 0 0 0,0 0 1 0 0,0 1-1 0 0,0-1 0 0 0,0 0 1 0 0,0 1-1 0 0,0-1 0 0 0,0 1 1 0 0,0-1-1 0 0,0 0 1 0 0,0 1-1 0 0,0-1 0 0 0,0 1-12 0 0,23-31 275 0 0,-20 25-261 0 0,11-12-2 0 0,2 1 0 0 0,0 0 0 0 0,0 1 0 0 0,2 1 0 0 0,-1 0 0 0 0,2 1 0 0 0,0 1-1 0 0,1 1 1 0 0,0 1 0 0 0,0 1 0 0 0,1 0 0 0 0,0 1 0 0 0,14-2-12 0 0,58 2-17 0 0,-91 10 16 0 0,1 0 1 0 0,-1 0-1 0 0,0 0 1 0 0,0 0 0 0 0,1 1-1 0 0,-1-1 1 0 0,-1 1-1 0 0,1-1 1 0 0,0 1 0 0 0,-1 0-1 0 0,1-1 1 0 0,-1 1 0 0 0,0 0-1 0 0,0 0 1 0 0,0 0-1 0 0,0 0 1 0 0,0 0 0 0 0,-1 0-1 0 0,1 0 1 0 0,-1 1-1 0 0,0-1 1 0 0,0 0 0 0 0,0 0-1 0 0,-1 3 1 0 0,0 4 9 0 0,0 1 0 0 0,-1-1 0 0 0,0 0 0 0 0,-1 1 0 0 0,0-1-1 0 0,-1-1 1 0 0,0 1 0 0 0,0 0 0 0 0,-1-1 0 0 0,-1 0 0 0 0,1 0 0 0 0,-1 0-1 0 0,-1-1 1 0 0,0 0 0 0 0,0 0 0 0 0,0-1 0 0 0,-1 0 0 0 0,-6 5-9 0 0,-4 2 6 0 0,0 0 0 0 0,-1-2 0 0 0,-1 0 1 0 0,0-1-1 0 0,0-1 0 0 0,-1 0 0 0 0,-1-2 1 0 0,-5 1-7 0 0,-115 7-170 0 0,142-17 88 0 0,-1 0-1 0 0,0 1 0 0 0,1-1 1 0 0,-1 0-1 0 0,1 0 0 0 0,-1 0 1 0 0,1 0-1 0 0,-1 0 0 0 0,1 0 1 0 0,0 0-1 0 0,-1 0 1 0 0,1 0-1 0 0,0 0 0 0 0,0-1 1 0 0,0 1-1 0 0,0 0 0 0 0,0 0 1 0 0,0 0-1 0 0,0 0 0 0 0,0 0 1 0 0,0 0-1 0 0,1 0 0 0 0,-1 0 1 0 0,0 0-1 0 0,1 0 1 0 0,-1 0-1 0 0,1 0 0 0 0,-1 0 1 0 0,1 0-1 0 0,-1 0 0 0 0,1 0 1 0 0,0 0 82 0 0,36-36-5015 0 0,-20 22-2988 0 0,-7 4-3738 0 0</inkml:trace>
  <inkml:trace contextRef="#ctx0" brushRef="#br0" timeOffset="630.459">625 479 5673 0 0,'0'0'2022'0'0,"0"0"-135"0"0,0 0 112 0 0,0 0 55 0 0,0 0-144 0 0,0 0-309 0 0,0 0-298 0 0,0 0-240 0 0,0 0-140 0 0,0 0-125 0 0,0 0-178 0 0,0 0-112 0 0,0 0-73 0 0,-1 14-57 0 0,-4 101 709 0 0,5-97-847 0 0,-1-15-190 0 0,0 0 0 0 0,0 0 1 0 0,0 0-1 0 0,0 0 0 0 0,1 1 1 0 0,0-1-1 0 0,-1 0 1 0 0,1 0-1 0 0,0 0 0 0 0,0 0 1 0 0,1 1-1 0 0,-1-1 0 0 0,1 0 1 0 0,0 0-1 0 0,-1 0 0 0 0,1 0 1 0 0,1 0-1 0 0,-1 0 0 0 0,0 0 1 0 0,1-1-1 0 0,-1 1 1 0 0,1 0-1 0 0,0-1 0 0 0,0 1 1 0 0,0-1-1 0 0,0 1 0 0 0,0-1 1 0 0,1 0-1 0 0,-1 0 0 0 0,1 0 1 0 0,-1 0-1 0 0,1-1 0 0 0,0 1 1 0 0,0-1-1 0 0,0 0 1 0 0,0 1-1 0 0,0-1 0 0 0,0 0 1 0 0,0-1-1 0 0,1 1-50 0 0,5-3 95 0 0,0-1 1 0 0,0-1-1 0 0,0 0 0 0 0,0 0 1 0 0,0 0-1 0 0,-1-1 0 0 0,0 0 1 0 0,0-1-1 0 0,0 0 0 0 0,-1 0 1 0 0,0-1-1 0 0,0 0 0 0 0,0 0 1 0 0,-1 0-1 0 0,0-1 0 0 0,-1 0 1 0 0,2-3-96 0 0,-5 8 14 0 0,81-117 242 0 0,-83 120-260 0 0,1-1 1 0 0,0 1-1 0 0,0-1 1 0 0,-1 1-1 0 0,1-1 1 0 0,0 1-1 0 0,0 0 0 0 0,0 0 1 0 0,0-1-1 0 0,-1 1 1 0 0,1 0-1 0 0,0 0 1 0 0,0 0-1 0 0,0 0 0 0 0,0 0 1 0 0,0 0-1 0 0,-1 0 1 0 0,1 0-1 0 0,0 0 1 0 0,0 1-1 0 0,0-1 0 0 0,0 0 1 0 0,0 1-1 0 0,-1-1 1 0 0,1 0-1 0 0,0 1 1 0 0,0-1-1 0 0,-1 1 0 0 0,1-1 1 0 0,0 1-1 0 0,-1-1 1 0 0,1 1-1 0 0,0 0 1 0 0,-1-1-1 0 0,1 1 0 0 0,-1 0 1 0 0,1-1-1 0 0,-1 1 1 0 0,1 0-1 0 0,-1 0 1 0 0,0-1-1 0 0,1 1 0 0 0,-1 0 1 0 0,0 0-1 0 0,0 0 1 0 0,1 0-1 0 0,-1 0 1 0 0,0-1-1 0 0,0 1 0 0 0,0 0 4 0 0,17 53 1 0 0,-16-52-4 0 0,16 77 19 0 0,-4 0 1 0 0,-3 1 0 0 0,-3 0-1 0 0,-4 59-16 0 0,-5-117 2 0 0,-1 0 0 0 0,-1-1 0 0 0,0 1 1 0 0,-2-1-1 0 0,0 0 0 0 0,-2 0 0 0 0,0-1 0 0 0,-1 0 0 0 0,-1-1 0 0 0,-1 1 0 0 0,-1-2 0 0 0,0 0 0 0 0,-2 0 0 0 0,0-1 0 0 0,0-1 0 0 0,-2-1 0 0 0,-15 14-2 0 0,-44 5 47 0 0,70-67 10 0 0,7 21-57 0 0,0 0 0 0 0,0 0 0 0 0,1 1-1 0 0,1-1 1 0 0,0 1 0 0 0,0 0 0 0 0,1 0 0 0 0,1 0-1 0 0,-1 0 1 0 0,2 1 0 0 0,1-2 0 0 0,10-19-35 0 0,135-218-1339 0 0,-118 197-2896 0 0,1 1-3816 0 0,-26 36-4032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3081 957 1624 0 0,'0'0'1938'0'0,"0"0"-39"0"0,0 0-28 0 0,0 0 70 0 0,0 0-118 0 0,0 0-252 0 0,0 0-319 0 0,0 0-296 0 0,0 0-200 0 0,0 0-126 0 0,0 0-82 0 0,-11 4 2449 0 0,-51 95-1996 0 0,57-87-931 0 0,0 0 0 0 0,1 1 0 0 0,1 0 0 0 0,0 0 0 0 0,0 0 0 0 0,2 0 0 0 0,-1 0 0 0 0,2 0 0 0 0,0 1 0 0 0,0-1 0 0 0,1 0 0 0 0,1 5-70 0 0,-1-16 43 0 0,0 0 0 0 0,0-1 0 0 0,0 1 0 0 0,0 0 0 0 0,0 0 0 0 0,0 0 0 0 0,1-1 1 0 0,-1 1-1 0 0,0 0 0 0 0,1-1 0 0 0,-1 0 0 0 0,1 1 0 0 0,0-1 0 0 0,-1 0 0 0 0,1 0 0 0 0,0 1 0 0 0,0-1 0 0 0,0-1 0 0 0,0 1 0 0 0,0 0 0 0 0,0 0 0 0 0,0-1 0 0 0,0 1 0 0 0,0-1 0 0 0,0 0 0 0 0,0 0 0 0 0,0 1 0 0 0,1-1 0 0 0,-1-1 0 0 0,0 1 0 0 0,0 0 0 0 0,0 0 0 0 0,1-1-43 0 0,67-24 1557 0 0,-52 10-1363 0 0,0 0 1 0 0,-1-2-1 0 0,0 0 0 0 0,-1-1 0 0 0,-2-1 1 0 0,0 0-1 0 0,0-1 0 0 0,8-18-194 0 0,-19 33 12 0 0,1-2 3 0 0,0 0 0 0 0,-1-1 0 0 0,1 0 1 0 0,-1 1-1 0 0,-1-1 0 0 0,0-1 1 0 0,0 1-1 0 0,0 0 0 0 0,-1 0 0 0 0,0-1 1 0 0,-1 1-1 0 0,0 0 0 0 0,-1-3-15 0 0,0 8-71 0 0,-1 0 0 0 0,0 0 0 0 0,0 0 0 0 0,0 0-1 0 0,-1 0 1 0 0,1 1 0 0 0,-1-1 0 0 0,1 1 0 0 0,-1-1-1 0 0,0 1 1 0 0,0 0 0 0 0,0 0 0 0 0,0 0 0 0 0,0 1 0 0 0,-1-1-1 0 0,1 1 1 0 0,0-1 0 0 0,-1 1 0 0 0,1 0 0 0 0,-1 1-1 0 0,1-1 1 0 0,-1 1 0 0 0,0-1 0 0 0,1 1 0 0 0,-1 0 0 0 0,1 0-1 0 0,-1 1 1 0 0,0-1 0 0 0,1 1 0 0 0,-1-1 0 0 0,1 1-1 0 0,-1 1 72 0 0,-62 32-4374 0 0,27-5-6820 0 0,30-21 2652 0 0</inkml:trace>
  <inkml:trace contextRef="#ctx0" brushRef="#br0" timeOffset="542.092">3431 1171 0 0 0,'0'0'1250'0'0,"0"0"251"0"0,0 0 465 0 0,0 0 429 0 0,0 0 208 0 0,0 0-123 0 0,0 0-389 0 0,0 0-430 0 0,0 0-294 0 0,0 0-176 0 0,0 0-153 0 0,0 0-127 0 0,0 0-95 0 0,2 1-87 0 0,2-2-576 0 0,0-1-1 0 0,0 1 1 0 0,0-1-1 0 0,0 0 1 0 0,-1 1-1 0 0,1-2 1 0 0,0 1-1 0 0,-1 0 1 0 0,0-1-1 0 0,0 0 1 0 0,0 1-1 0 0,0-1 1 0 0,0-1-1 0 0,0 1 1 0 0,-1 0-1 0 0,1-1 1 0 0,-1 1-1 0 0,0-1 1 0 0,0 1-1 0 0,-1-1 1 0 0,1 0-1 0 0,-1 0 1 0 0,0 0-1 0 0,1 0-152 0 0,4-9 229 0 0,57-124 966 0 0,-61 144-1210 0 0,-1 1 0 0 0,1-1-1 0 0,0 1 1 0 0,0-1 0 0 0,1 0-1 0 0,0 0 1 0 0,0 0 0 0 0,1-1 0 0 0,0 1-1 0 0,0-1 1 0 0,0 0 0 0 0,1 0-1 0 0,0 0 1 0 0,0 0 0 0 0,1-1 0 0 0,-1 0-1 0 0,1 0 1 0 0,0-1 0 0 0,1 0 0 0 0,-1 0-1 0 0,1 0 1 0 0,-1-1 0 0 0,1 1-1 0 0,3-1 16 0 0,-3 0 67 0 0,1 0 0 0 0,0-1 0 0 0,0 0 0 0 0,0-1 0 0 0,0 0 0 0 0,0 0 0 0 0,0-1 0 0 0,0 0 0 0 0,0 0 1 0 0,0-1-1 0 0,0 0 0 0 0,0 0 0 0 0,0-1 0 0 0,0 0 0 0 0,0 0 0 0 0,-1-1 0 0 0,1 0 0 0 0,-1 0 0 0 0,0-1 0 0 0,0 0 0 0 0,0 0 0 0 0,0-1 0 0 0,-1 0 0 0 0,6-5-67 0 0,-6 3 52 0 0,-1 0 0 0 0,0-1 0 0 0,-1 0-1 0 0,1 0 1 0 0,-2 0 0 0 0,1 0 0 0 0,-1-1 0 0 0,0 1 0 0 0,-1-1 0 0 0,0 0 0 0 0,0 0 0 0 0,-1 0 0 0 0,0 0 0 0 0,0 0 0 0 0,-1 0 0 0 0,-1 0 0 0 0,1 0 0 0 0,-2-4-52 0 0,-4 4 903 0 0,2 3-4396 0 0,3 2-8226 0 0,1 4-1072 0 0</inkml:trace>
  <inkml:trace contextRef="#ctx0" brushRef="#br0" timeOffset="-2545.278">86 232 0 0 0,'0'0'1318'0'0,"0"0"449"0"0,0 0 398 0 0,0 0 37 0 0,0 0-264 0 0,0 0-471 0 0,0 0-496 0 0,0 0-331 0 0,-7 0-155 0 0,-1 1-506 0 0,-8 1 969 0 0,35-2 1765 0 0,125-20 2463 0 0,57-63-2650 0 0,-185 74-2365 0 0,0 0 1 0 0,0-2 0 0 0,-1 1 0 0 0,0-2 0 0 0,-1 0 0 0 0,0 0 0 0 0,-1-2-1 0 0,6-7-161 0 0,-19 21 28 0 0,1 0-1 0 0,-1-1 1 0 0,1 1-1 0 0,-1 0 1 0 0,1 0-1 0 0,-1 0 1 0 0,0-1-1 0 0,1 1 1 0 0,-1 0-1 0 0,1-1 1 0 0,-1 1-1 0 0,0 0 1 0 0,1-1-1 0 0,-1 1 1 0 0,0 0-1 0 0,1-1 1 0 0,-1 1-1 0 0,0-1 1 0 0,0 1-1 0 0,0-1 1 0 0,1 1-1 0 0,-1-1 1 0 0,0 1-1 0 0,0 0 1 0 0,0-1-1 0 0,0 1 1 0 0,0-1-1 0 0,0 1 1 0 0,0-1-1 0 0,0 1 1 0 0,0-1-1 0 0,0 1 1 0 0,0-1-1 0 0,0 1 1 0 0,0-1-1 0 0,0 1 1 0 0,0-1-1 0 0,0 1 1 0 0,0-1-1 0 0,-1 1 1 0 0,1-1-1 0 0,0 1 1 0 0,0-1-1 0 0,-1 1 1 0 0,1 0-1 0 0,0-1 1 0 0,-1 1-1 0 0,1 0 1 0 0,0-1-1 0 0,-1 1 1 0 0,1 0-1 0 0,-1-1 1 0 0,1 1-1 0 0,0 0 1 0 0,-1-1-28 0 0,-31 54-10 0 0,12 7 30 0 0,3 1 1 0 0,2 1-1 0 0,3 0 0 0 0,3 1 0 0 0,3 1 0 0 0,1 42-20 0 0,-5 33 25 0 0,-8 20 3 0 0,-7-2 1 0 0,-7-1-1 0 0,-19 45-28 0 0,42-163-1 0 0,-3-1 0 0 0,0 0 0 0 0,-2-1 0 0 0,-2 0 0 0 0,-2-1 0 0 0,-1-1 0 0 0,-1-1 0 0 0,-3 2 1 0 0,21-33-2 0 0,1 0 0 0 0,-1 1 0 0 0,0-1-1 0 0,0 0 1 0 0,0 0 0 0 0,0-1 0 0 0,0 1 0 0 0,0 0-1 0 0,0-1 1 0 0,0 1 0 0 0,-1-1 0 0 0,1 0 0 0 0,-1 0 0 0 0,1 0-1 0 0,-1 0 1 0 0,1 0 0 0 0,-1 0 0 0 0,0-1 0 0 0,1 1-1 0 0,-1-1 1 0 0,0 0 0 0 0,0 0 0 0 0,1 0 0 0 0,-1 0-1 0 0,-1 0 3 0 0,2-3-14 0 0,-1 1 0 0 0,1-1 0 0 0,0 0 0 0 0,0 0-1 0 0,0 0 1 0 0,0 0 0 0 0,0-1 0 0 0,1 1 0 0 0,-1 0-1 0 0,1-1 1 0 0,0 1 0 0 0,0-1 0 0 0,0 1 0 0 0,0-1-1 0 0,1 1 1 0 0,0-1 0 0 0,-1 0 0 0 0,1 1 0 0 0,0-1-1 0 0,1 0 15 0 0,5-198-169 0 0,2 150 188 0 0,2-1-1 0 0,2 1 1 0 0,3 1 0 0 0,15-36-19 0 0,-25 74 2 0 0,1-1 1 0 0,0 1-1 0 0,1-1 1 0 0,0 2-1 0 0,1-1 1 0 0,0 1-1 0 0,1 0 1 0 0,1 1-1 0 0,0 0 1 0 0,0 1-1 0 0,1 0 1 0 0,0 0-1 0 0,1 1 1 0 0,0 1-1 0 0,0 0 1 0 0,1 0-1 0 0,1 1-2 0 0,107-34-41 0 0,-116 41-5 0 0,95-6-68 0 0,-34 12-2775 0 0,-16-5-7937 0 0,-31-1 1417 0 0,-12 0 5810 0 0</inkml:trace>
  <inkml:trace contextRef="#ctx0" brushRef="#br0" timeOffset="-2279.918">821 817 0 0 0,'0'0'1440'0'0,"0"0"474"0"0,0 0 228 0 0,0 0 58 0 0,0 0-137 0 0,0 0-268 0 0,0 0-249 0 0,0 0-223 0 0,0 0-179 0 0,0 0-182 0 0,0 0-219 0 0,0 0-143 0 0,-6 19-111 0 0,-28 95 325 0 0,32-109-748 0 0,0-1-1 0 0,1 1 1 0 0,0 0 0 0 0,0-1 0 0 0,0 1 0 0 0,0 0 0 0 0,1 0 0 0 0,0 0-1 0 0,0 0 1 0 0,0 0 0 0 0,0-1 0 0 0,1 1 0 0 0,0 0 0 0 0,0 0 0 0 0,0-1-1 0 0,1 1 1 0 0,-1 0 0 0 0,1-1 0 0 0,0 1 0 0 0,0-1 0 0 0,1 0 0 0 0,0 0-1 0 0,-1 0 1 0 0,1 0 0 0 0,0 0 0 0 0,1-1 0 0 0,-1 1 0 0 0,1-1 0 0 0,0 0-1 0 0,-1 0 1 0 0,1 0 0 0 0,0 0 0 0 0,1-1 0 0 0,3 2-66 0 0,-2-2 124 0 0,-1 0 0 0 0,1-1-1 0 0,0 0 1 0 0,1 0 0 0 0,-1 0 0 0 0,0-1 0 0 0,0 0-1 0 0,0 0 1 0 0,0-1 0 0 0,0 1 0 0 0,0-1 0 0 0,0 0 0 0 0,0-1-1 0 0,0 0 1 0 0,0 0 0 0 0,0 0 0 0 0,-1-1 0 0 0,1 1 0 0 0,-1-1-1 0 0,0-1 1 0 0,0 1 0 0 0,0-1 0 0 0,0 1 0 0 0,0-2-1 0 0,-1 1 1 0 0,0 0 0 0 0,0-1 0 0 0,0 0 0 0 0,0 0 0 0 0,-1 0-1 0 0,0 0 1 0 0,0-1 0 0 0,0 1 0 0 0,-1-1 0 0 0,0 1-1 0 0,0-1 1 0 0,0 0 0 0 0,-1 0 0 0 0,1-6-124 0 0,-1 7 25 0 0,0 0-1 0 0,-1 0 1 0 0,1 0 0 0 0,-1 0-1 0 0,-1 0 1 0 0,1 0 0 0 0,-1 0 0 0 0,0 0-1 0 0,0 0 1 0 0,0 0 0 0 0,-1 0-1 0 0,1 0 1 0 0,-1 0 0 0 0,-1 1 0 0 0,1-1-1 0 0,0 1 1 0 0,-1-1 0 0 0,0 1-1 0 0,0 0 1 0 0,-1 0 0 0 0,-2-2-25 0 0,1 1-61 0 0,0 1 1 0 0,-1-1 0 0 0,1 1 0 0 0,-1 0-1 0 0,0 0 1 0 0,-1 1 0 0 0,1 0-1 0 0,0 0 1 0 0,-1 1 0 0 0,0-1 0 0 0,0 1-1 0 0,1 1 1 0 0,-5-1 60 0 0,8 1-226 0 0,0 1-1 0 0,0 0 1 0 0,-1 0-1 0 0,1 0 1 0 0,0 0-1 0 0,0 0 1 0 0,-1 1-1 0 0,1-1 1 0 0,0 1-1 0 0,0 0 1 0 0,0 0 0 0 0,0 0-1 0 0,0 0 1 0 0,0 1-1 0 0,0-1 1 0 0,0 1-1 0 0,1-1 1 0 0,-1 1-1 0 0,-1 1 227 0 0,3-2-255 0 0,-14 14-3341 0 0,7-6-1732 0 0,3 2-5976 0 0</inkml:trace>
  <inkml:trace contextRef="#ctx0" brushRef="#br0" timeOffset="-1945.794">1220 1141 3497 0 0,'0'0'1749'0'0,"0"0"-264"0"0,0 0 131 0 0,0 0 367 0 0,0 0 247 0 0,0 0 51 0 0,0 0-228 0 0,0 0-368 0 0,0 0-290 0 0,0 0-162 0 0,0 0-134 0 0,0 0-161 0 0,0 0-193 0 0,-5-62 1896 0 0,5 47-2509 0 0,1 0 1 0 0,1 0-1 0 0,0 0 1 0 0,1 0-1 0 0,0 1 1 0 0,2-1-1 0 0,0 1 1 0 0,0 0-1 0 0,1 0 1 0 0,1 1-1 0 0,0 0 1 0 0,1 0-1 0 0,0 0 1 0 0,5-4-133 0 0,-10 13 14 0 0,2-4 2 0 0,0 0 0 0 0,1 1 0 0 0,0-1 0 0 0,0 1 0 0 0,0 1 0 0 0,1-1 0 0 0,0 1 0 0 0,0 0 0 0 0,1 1 0 0 0,-1 0 0 0 0,1 0 0 0 0,3-1-16 0 0,-10 6-22 0 0,-1 0 0 0 0,0-1-1 0 0,0 1 1 0 0,0 0-1 0 0,1 0 1 0 0,-1 0 0 0 0,0-1-1 0 0,0 1 1 0 0,1 0-1 0 0,-1 0 1 0 0,0 0 0 0 0,0 0-1 0 0,1 0 1 0 0,-1-1-1 0 0,0 1 1 0 0,1 0 0 0 0,-1 0-1 0 0,0 0 1 0 0,1 0-1 0 0,-1 0 1 0 0,0 0 0 0 0,0 0-1 0 0,1 0 1 0 0,-1 0-1 0 0,0 0 1 0 0,1 0 0 0 0,-1 1-1 0 0,0-1 1 0 0,0 0-1 0 0,1 0 1 0 0,-1 0-1 0 0,0 0 1 0 0,1 0 0 0 0,-1 0-1 0 0,0 1 1 0 0,0-1-1 0 0,1 0 1 0 0,-1 0 0 0 0,0 0-1 0 0,0 1 1 0 0,0-1-1 0 0,1 0 1 0 0,-1 0 0 0 0,0 1-1 0 0,0-1 1 0 0,0 0-1 0 0,0 0 1 0 0,0 1 0 0 0,0-1-1 0 0,1 0 1 0 0,-1 1-1 0 0,0-1 1 0 0,0 0 0 0 0,0 0-1 0 0,0 1 1 0 0,0-1-1 0 0,0 0 1 0 0,0 1 0 0 0,0-1-1 0 0,0 0 1 0 0,0 1-1 0 0,0-1 1 0 0,0 0 0 0 0,-1 0-1 0 0,1 1 1 0 0,0-1-1 0 0,0 0 1 0 0,0 1-1 0 0,0-1 1 0 0,0 0 22 0 0,-1 11-367 0 0,-3 10-2203 0 0,-2-8-3695 0 0,3-6-3198 0 0</inkml:trace>
  <inkml:trace contextRef="#ctx0" brushRef="#br0" timeOffset="-1501.91">1708 854 5633 0 0,'0'0'2543'0'0,"0"0"-479"0"0,0 0-223 0 0,0 0-54 0 0,0 0-125 0 0,0 0-199 0 0,0 0-253 0 0,0 0-265 0 0,0 0-149 0 0,0 0-38 0 0,0 0-15 0 0,0 0-89 0 0,-3 1-147 0 0,-5 2-410 0 0,0 0-1 0 0,0 1 0 0 0,0 0 1 0 0,1 0-1 0 0,-1 0 0 0 0,1 1 1 0 0,1 1-1 0 0,-1-1 0 0 0,0 1 1 0 0,1 0-1 0 0,0 0 0 0 0,1 1 1 0 0,0-1-1 0 0,0 1 0 0 0,0 1 1 0 0,1-1-1 0 0,0 1 1 0 0,0-1-1 0 0,0 1 0 0 0,1 0 1 0 0,1 0-1 0 0,-1 1 0 0 0,2-1 1 0 0,-1 2-97 0 0,2-6 36 0 0,-1-1 0 0 0,2 0 0 0 0,-1 0 1 0 0,0 1-1 0 0,1-1 0 0 0,-1 0 1 0 0,1 0-1 0 0,0 0 0 0 0,0 0 0 0 0,1 0 1 0 0,-1 0-1 0 0,0 0 0 0 0,1 0 0 0 0,0 0 1 0 0,0 0-1 0 0,0-1 0 0 0,0 1 1 0 0,0-1-1 0 0,0 1 0 0 0,1-1 0 0 0,-1 0 1 0 0,1 0-1 0 0,-1 0 0 0 0,1 0 1 0 0,0-1-1 0 0,0 1 0 0 0,0-1 0 0 0,0 0 1 0 0,0 1-1 0 0,0-1 0 0 0,0-1 0 0 0,0 1 1 0 0,1 0-1 0 0,-1-1 0 0 0,1 1-36 0 0,73-1 1032 0 0,-77 0-1056 0 0,0 0-22 0 0,0 0-38 0 0,20 0-2373 0 0,-7 0-2352 0 0,-6 0-1407 0 0,-1 0-5312 0 0</inkml:trace>
  <inkml:trace contextRef="#ctx0" brushRef="#br0" timeOffset="-1065.717">1916 1045 0 0 0,'0'0'1566'0'0,"0"0"-349"0"0,0 0 124 0 0,0 0 219 0 0,0 0 192 0 0,0 0 93 0 0,0 0-74 0 0,0 0-139 0 0,0 0-173 0 0,0 0-157 0 0,0 0-101 0 0,0 0-78 0 0,0 0-69 0 0,21 8-74 0 0,68 21-67 0 0,-86-27-810 0 0,0-1-1 0 0,0 0 1 0 0,0 0-1 0 0,0 0 1 0 0,1 0-1 0 0,-1-1 0 0 0,0 1 1 0 0,0-1-1 0 0,1 0 1 0 0,-1 0-1 0 0,0 0 0 0 0,0 0 1 0 0,1-1-1 0 0,-1 1 1 0 0,0-1-1 0 0,0 0 1 0 0,0 0-1 0 0,0 0 0 0 0,1 0 1 0 0,-1 0-1 0 0,-1-1 1 0 0,1 1-1 0 0,2-3-102 0 0,5-1 292 0 0,-1 0-169 0 0,0 1-1 0 0,0-1 1 0 0,0-1 0 0 0,0 0 0 0 0,-1 0 0 0 0,0 0 0 0 0,-1-1 0 0 0,1 0 0 0 0,-1-1-1 0 0,-1 0 1 0 0,1 0 0 0 0,-1 0 0 0 0,-1-1 0 0 0,0 0 0 0 0,0 0 0 0 0,0 0 0 0 0,-1 0-1 0 0,-1-1 1 0 0,1 0 0 0 0,-2 0 0 0 0,1 0 0 0 0,-1-2-123 0 0,-2 10 3 0 0,0 0 1 0 0,-1 0-1 0 0,1 0 1 0 0,-1 0-1 0 0,1 0 1 0 0,-1 0-1 0 0,1 1 0 0 0,-1-1 1 0 0,0 0-1 0 0,0 0 1 0 0,0 0-1 0 0,0 1 1 0 0,0-1-1 0 0,0 1 0 0 0,-1-1 1 0 0,1 1-1 0 0,0-1 1 0 0,-1 1-1 0 0,1 0 1 0 0,-1-1-1 0 0,0 1 0 0 0,1 0 1 0 0,-1 0-1 0 0,0 0 1 0 0,0 0-1 0 0,0 1 1 0 0,1-1-1 0 0,-1 0 1 0 0,0 1-1 0 0,0-1 0 0 0,0 1 1 0 0,0 0-1 0 0,0 0 1 0 0,0 0-1 0 0,0 0 1 0 0,0 0-1 0 0,-1 0-3 0 0,-76 20-159 0 0,69-14 147 0 0,0 2 1 0 0,1-1-1 0 0,-1 1 1 0 0,2 1-1 0 0,-1-1 1 0 0,1 2-1 0 0,0-1 1 0 0,1 1-1 0 0,0 0 1 0 0,1 1-1 0 0,0-1 1 0 0,0 1-1 0 0,1 0 1 0 0,1 1-1 0 0,0-1 1 0 0,1 1 0 0 0,0 0-1 0 0,0 0 1 0 0,1 0-1 0 0,1 0 1 0 0,0 12 11 0 0,1-21-5 0 0,1 1 1 0 0,0-1 0 0 0,0 0 0 0 0,0 1 0 0 0,0-1-1 0 0,1 0 1 0 0,-1 1 0 0 0,1-1 0 0 0,0 0 0 0 0,0 0 0 0 0,0 0-1 0 0,0-1 1 0 0,0 1 0 0 0,1 0 0 0 0,-1-1 0 0 0,1 0 0 0 0,0 1-1 0 0,-1-1 1 0 0,1 0 0 0 0,0 0 0 0 0,1-1 0 0 0,-1 1 0 0 0,0-1-1 0 0,0 1 1 0 0,1-1 0 0 0,-1 0 0 0 0,2 0 4 0 0,98 14-88 0 0,29-22-1581 0 0,-78-3-9060 0 0,-41 9-1402 0 0</inkml:trace>
  <inkml:trace contextRef="#ctx0" brushRef="#br0" timeOffset="35248.393">9 2032 0 0 0,'0'0'747'0'0,"0"0"895"0"0,0 0 318 0 0,0 0 88 0 0,0 0-70 0 0,0 0-242 0 0,0 0-349 0 0,0 0-400 0 0,0 0-329 0 0,0 0-235 0 0,0 0-55 0 0,-8 4 629 0 0,40 28 2323 0 0,-13-25-2669 0 0,1-2 0 0 0,-1 0 0 0 0,1-1 0 0 0,0-2 0 0 0,0 1 0 0 0,0-2 0 0 0,0-1 0 0 0,0-1 0 0 0,0 0 0 0 0,6-2-651 0 0,-10 1 172 0 0,0-1-1 0 0,0-1 0 0 0,0 0 0 0 0,0-1 1 0 0,-1 0-1 0 0,1-2 0 0 0,-2 0 0 0 0,1 0 0 0 0,-1-1 1 0 0,0-1-1 0 0,12-10-171 0 0,-19 13 47 0 0,0 0 0 0 0,-1 0 0 0 0,0 0 0 0 0,0-1-1 0 0,0 0 1 0 0,-1-1 0 0 0,0 1 0 0 0,0-1 0 0 0,-1 0 0 0 0,0 0 0 0 0,0 0 0 0 0,-1-1 0 0 0,0 1-1 0 0,0-1 1 0 0,-1 0 0 0 0,0 1 0 0 0,-1-1 0 0 0,0 0 0 0 0,0 0 0 0 0,-1 0 0 0 0,0-1 0 0 0,-1 0-47 0 0,0 6 2 0 0,0 0 0 0 0,0 0 1 0 0,0 0-1 0 0,0 0 0 0 0,-1 0 1 0 0,1 1-1 0 0,-1-1 0 0 0,0 1 1 0 0,0-1-1 0 0,-1 1 0 0 0,1-1 1 0 0,-1 1-1 0 0,1 0 1 0 0,-1 0-1 0 0,0 0 0 0 0,0 1 1 0 0,0-1-1 0 0,-1 1 0 0 0,1 0 1 0 0,-1 0-1 0 0,1 0 0 0 0,-1 0 1 0 0,0 0-1 0 0,0 1 0 0 0,1 0 1 0 0,-1-1-1 0 0,-2 1-2 0 0,-4-1-19 0 0,-1-1 0 0 0,0 1 0 0 0,0 1 0 0 0,0 0 1 0 0,0 1-1 0 0,0 0 0 0 0,0 1 0 0 0,0 0 0 0 0,-7 1 19 0 0,-1 5-19 0 0,0 0 0 0 0,1 0-1 0 0,0 2 1 0 0,0 0 0 0 0,1 2 0 0 0,0-1 0 0 0,1 2 0 0 0,0 0 0 0 0,1 1 0 0 0,0 1-1 0 0,1 0 1 0 0,1 1 0 0 0,0 0 0 0 0,1 1 0 0 0,1 1 0 0 0,0 0 0 0 0,1 0-1 0 0,1 1 1 0 0,1 0 0 0 0,-1 3 19 0 0,6-14 18 0 0,-1 1-1 0 0,2-1 1 0 0,-1 1 0 0 0,1-1-1 0 0,0 1 1 0 0,0 0-1 0 0,1 0 1 0 0,0 0 0 0 0,1 0-1 0 0,0 0 1 0 0,0 0-1 0 0,1 0 1 0 0,-1 0 0 0 0,2-1-1 0 0,-1 1 1 0 0,1 0-1 0 0,0 0 1 0 0,1-1 0 0 0,0 1-1 0 0,0-1 1 0 0,1 0-1 0 0,0 0 1 0 0,0 0 0 0 0,0 0-1 0 0,1-1 1 0 0,0 0-1 0 0,0 0 1 0 0,1 0 0 0 0,0-1-1 0 0,0 1 1 0 0,0-1-1 0 0,0-1 1 0 0,1 1 0 0 0,0-1-1 0 0,6 3-17 0 0,11 0 151 0 0,1-1 0 0 0,-1 0 0 0 0,1-2 0 0 0,0-1-1 0 0,0-1 1 0 0,0-1 0 0 0,1-2 0 0 0,-1 0 0 0 0,0-1-1 0 0,0-2 1 0 0,24-6-151 0 0,68-23 171 0 0,-85 26-310 0 0,-31 6-1106 0 0,-5 1-12034 0 0,0 1 1454 0 0</inkml:trace>
  <inkml:trace contextRef="#ctx0" brushRef="#br0" timeOffset="35788.327">1113 1907 10218 0 0,'0'0'2630'0'0,"0"0"-573"0"0,0 0-356 0 0,0 0-151 0 0,0 0-114 0 0,0 0-174 0 0,0 0-250 0 0,0 0-220 0 0,0 0-184 0 0,0 0-76 0 0,0 0-5 0 0,0 0-5 0 0,0 0-32 0 0,6 1 1766 0 0,-43 54-1178 0 0,-121 179-716 0 0,84-109-430 0 0,74-124 41 0 0,0-10-4054 0 0,0-46-5713 0 0,2 31 1913 0 0,-2 13 699 0 0</inkml:trace>
  <inkml:trace contextRef="#ctx0" brushRef="#br0" timeOffset="36032.487">806 1837 4553 0 0,'0'0'3481'0'0,"0"0"-682"0"0,0 0-481 0 0,0 0-244 0 0,0 0-173 0 0,0 0-196 0 0,0 0-302 0 0,0 0-328 0 0,0 0-263 0 0,0 0-247 0 0,0 0-181 0 0,0 0-81 0 0,0 0 40 0 0,-3-1 117 0 0,-7 5 566 0 0,22 20-183 0 0,28 27 374 0 0,101 78 251 0 0,9 10-1412 0 0,-122-129-1428 0 0,-14-9-7834 0 0,-12-1-2713 0 0</inkml:trace>
  <inkml:trace contextRef="#ctx0" brushRef="#br0" timeOffset="36810.459">1327 2135 3769 0 0,'0'0'1936'0'0,"0"0"1"0"0,0 0 114 0 0,0 0-9 0 0,0 0-114 0 0,0 0-192 0 0,0 0-318 0 0,0 0-300 0 0,0 0-225 0 0,0 0-143 0 0,0 0-78 0 0,0 0-54 0 0,22 8-16 0 0,69 24-34 0 0,-87-30-491 0 0,-1-1 0 0 0,1 1 0 0 0,-1-1 0 0 0,1 0 0 0 0,0 0 0 0 0,0 0 1 0 0,0-1-1 0 0,0 1 0 0 0,-1-1 0 0 0,1 0 0 0 0,0 0 0 0 0,0 0 0 0 0,0-1 0 0 0,0 0 0 0 0,0 1 0 0 0,-1-1 0 0 0,1 0 0 0 0,0-1 0 0 0,-1 1 0 0 0,4-2-77 0 0,7-4 247 0 0,-1 1-131 0 0,-2-1 0 0 0,1 0 0 0 0,-1-1 0 0 0,0 0-1 0 0,-1-1 1 0 0,1 0 0 0 0,-2-1 0 0 0,0 0 0 0 0,0 0-1 0 0,0-1 1 0 0,-1 0 0 0 0,-1 0 0 0 0,0-1-1 0 0,-1 0 1 0 0,0-1 0 0 0,-1 1 0 0 0,1-5-116 0 0,-5 16 0 0 0,0-1 1 0 0,0 1-1 0 0,0 0 1 0 0,0 0-1 0 0,0-1 1 0 0,0 1 0 0 0,0-1-1 0 0,-1 1 1 0 0,1-1-1 0 0,-1 1 1 0 0,1-1-1 0 0,-1 1 1 0 0,1-1-1 0 0,-1 0 1 0 0,0 1-1 0 0,0-1 1 0 0,0 0-1 0 0,0 1 1 0 0,0-1-1 0 0,0 1 1 0 0,0-1-1 0 0,-1 0 1 0 0,1 1 0 0 0,0-1-1 0 0,-1 1 1 0 0,0-1-1 0 0,1 1 1 0 0,-1-1-1 0 0,0 1 1 0 0,0-1-1 0 0,1 1 1 0 0,-1 0-1 0 0,0-1 1 0 0,0 1-1 0 0,-1 0 1 0 0,1 0-1 0 0,0 0 1 0 0,0 0-1 0 0,-1 0 1 0 0,1 0-1 0 0,0 0 1 0 0,-1 0 0 0 0,1 1-1 0 0,-1-1 1 0 0,1 0-1 0 0,-1 1 1 0 0,1-1-1 0 0,-2 1 0 0 0,-88 14-348 0 0,-67 82 149 0 0,145-85 181 0 0,0 0 0 0 0,1 0 0 0 0,1 1 0 0 0,0 1 0 0 0,0 0 0 0 0,1 1 0 0 0,1 0-1 0 0,0 0 1 0 0,1 1 0 0 0,1 0 0 0 0,0 0 0 0 0,-1 6 18 0 0,7-17 2 0 0,-1 0 0 0 0,1-1 0 0 0,1 1-1 0 0,-1 0 1 0 0,1 0 0 0 0,-1 0 0 0 0,1-1 0 0 0,0 1 0 0 0,0 0 0 0 0,1 0 0 0 0,-1 0-1 0 0,1 0 1 0 0,0-1 0 0 0,0 1 0 0 0,0 0 0 0 0,0-1 0 0 0,1 1 0 0 0,-1-1-1 0 0,1 1 1 0 0,0-1 0 0 0,0 0 0 0 0,0 0 0 0 0,1 0 0 0 0,-1 0 0 0 0,1 0 0 0 0,0 0-1 0 0,0 0 1 0 0,0-1 0 0 0,0 0 0 0 0,0 0 0 0 0,0 1 0 0 0,0-2 0 0 0,1 1-1 0 0,-1 0 1 0 0,3 0-2 0 0,162 5 550 0 0,-36-40-58 0 0,-101 23-284 0 0,0-1 0 0 0,-2-1 1 0 0,1-2-1 0 0,-2-1 0 0 0,0-2 0 0 0,-1 0 0 0 0,0-2 1 0 0,16-15-209 0 0,-32 23 26 0 0,-1 0 0 0 0,0-1 0 0 0,-1 0 0 0 0,-1-1 0 0 0,1 1 0 0 0,-2-2 0 0 0,0 1 0 0 0,-1-1 0 0 0,0 0 0 0 0,-1 0 0 0 0,0-1 1 0 0,-1 1-1 0 0,-1-1 0 0 0,0 0 0 0 0,-2 0 0 0 0,1 0 0 0 0,-2 0 0 0 0,0-10-26 0 0,-2 23-10 0 0,1 1 0 0 0,-1 0 0 0 0,0 0 0 0 0,0 0 0 0 0,0 0 1 0 0,0 0-1 0 0,0 0 0 0 0,0 0 0 0 0,0 0 0 0 0,0 1 0 0 0,0-1 0 0 0,0 1 0 0 0,0 0 0 0 0,-1 0 0 0 0,1-1 0 0 0,0 1 0 0 0,0 1 0 0 0,0-1 1 0 0,0 0-1 0 0,-1 0 0 0 0,1 1 0 0 0,0-1 0 0 0,0 1 0 0 0,0 0 0 0 0,0 0 0 0 0,0 0 0 0 0,0 0 0 0 0,0 0 0 0 0,0 0 0 0 0,1 0 1 0 0,-1 0-1 0 0,0 1 10 0 0,-2 1-12 0 0,-1-1 6 0 0,1 0 0 0 0,-1 1 0 0 0,1 0 0 0 0,-1 0 0 0 0,1 0 0 0 0,0 0 0 0 0,0 1 0 0 0,1-1 0 0 0,-1 1-1 0 0,1 0 1 0 0,0 0 0 0 0,0 0 0 0 0,0 1 0 0 0,0-1 0 0 0,1 1 0 0 0,0 0 0 0 0,0-1 0 0 0,0 1 0 0 0,0 0 0 0 0,1 0 0 0 0,-1 4 6 0 0,3-7 4 0 0,1 1-1 0 0,0-1 1 0 0,0 1 0 0 0,-1-1-1 0 0,1 0 1 0 0,0 0 0 0 0,1 0-1 0 0,-1 0 1 0 0,0 0 0 0 0,1-1 0 0 0,-1 1-1 0 0,1 0 1 0 0,-1-1 0 0 0,1 0-1 0 0,0 0 1 0 0,-1 0 0 0 0,1 0-1 0 0,0 0 1 0 0,0 0 0 0 0,0-1-1 0 0,0 0 1 0 0,0 1 0 0 0,2-1-4 0 0,0 1 12 0 0,39 5 28 0 0,-41-6-35 0 0,1-1 0 0 0,0 1 0 0 0,-1-1-1 0 0,1 1 1 0 0,0 0 0 0 0,-1 0 0 0 0,1 1-1 0 0,0-1 1 0 0,-1 1 0 0 0,1 0 0 0 0,-1 0-1 0 0,1 0 1 0 0,-1 0 0 0 0,1 1 0 0 0,-1-1-1 0 0,0 1 1 0 0,0 0 0 0 0,0 0 0 0 0,0 0-1 0 0,0 1 1 0 0,0-1 0 0 0,0 1 0 0 0,-1-1-1 0 0,1 1 1 0 0,-1 0 0 0 0,0 0 0 0 0,0 0-1 0 0,0 0 1 0 0,0 0 0 0 0,0 0 0 0 0,-1 1-1 0 0,0-1 1 0 0,1 1 0 0 0,-1-1 0 0 0,0 1-1 0 0,-1-1 1 0 0,1 1 0 0 0,-1 0 0 0 0,1 0-5 0 0,-25 113 42 0 0,22-58-1023 0 0,14-54-1813 0 0,-1-6-2172 0 0,-7 1-28 0 0,0 0-6813 0 0</inkml:trace>
  <inkml:trace contextRef="#ctx0" brushRef="#br0" timeOffset="37249.317">2549 1520 8362 0 0,'0'0'3342'0'0,"0"0"-1068"0"0,0 0-514 0 0,0 0-88 0 0,0 0-95 0 0,0 0-169 0 0,0 0-282 0 0,0 0-333 0 0,0 0-249 0 0,0 0-122 0 0,0 0-45 0 0,0 0-4 0 0,0 0 66 0 0,0 5 28 0 0,-17 127 2151 0 0,-18 375-1582 0 0,17-371-1189 0 0,18-135 49 0 0,0-1-58 0 0,0 0-62 0 0,0 0-88 0 0,0 0-173 0 0,0-23-3977 0 0,0 9 1777 0 0,0 4-1928 0 0,0 2-5448 0 0</inkml:trace>
  <inkml:trace contextRef="#ctx0" brushRef="#br0" timeOffset="37496.946">2266 2036 6097 0 0,'0'0'2377'0'0,"0"0"-561"0"0,0 0-339 0 0,0 0-108 0 0,0 0 79 0 0,0 0 77 0 0,0 0 16 0 0,0 0-54 0 0,0 0-234 0 0,0 0-198 0 0,0 0-147 0 0,0 0-123 0 0,0 0-97 0 0,22 5-39 0 0,71 17-68 0 0,15-16 659 0 0,101-25-322 0 0,-95 16-2931 0 0,-114 5 40 0 0,0-1 230 0 0,0 0-3787 0 0,0-1-6144 0 0</inkml:trace>
  <inkml:trace contextRef="#ctx0" brushRef="#br0" timeOffset="37931.972">2846 2109 5561 0 0,'0'0'3044'0'0,"0"0"-368"0"0,0 0-361 0 0,0 0-312 0 0,0 0-233 0 0,0 0-218 0 0,0 0-241 0 0,0 0-209 0 0,0 0-150 0 0,0 0-133 0 0,0 0-118 0 0,0 0-92 0 0,28-2-92 0 0,88-8-88 0 0,-52-8 556 0 0,-60 16-927 0 0,0 0 1 0 0,-1 0 0 0 0,1-1-1 0 0,0 0 1 0 0,-1 1 0 0 0,1-1-1 0 0,-1-1 1 0 0,0 1 0 0 0,0 0-1 0 0,0-1 1 0 0,0 0 0 0 0,-1 0-1 0 0,0 1 1 0 0,1-1 0 0 0,-1-1 0 0 0,-1 1-1 0 0,1 0 1 0 0,-1 0 0 0 0,1-1-1 0 0,-1 1 1 0 0,0-1 0 0 0,-1-2-59 0 0,-2 5-11 0 0,0 0 0 0 0,0 0 0 0 0,0 1 0 0 0,-1-1 0 0 0,1 0 0 0 0,0 1 0 0 0,-1 0 0 0 0,0-1 1 0 0,1 1-1 0 0,-1 0 0 0 0,0 0 0 0 0,0 0 0 0 0,1 1 0 0 0,-1-1 0 0 0,0 1 0 0 0,0 0 1 0 0,0-1-1 0 0,0 1 0 0 0,0 1 0 0 0,0-1 0 0 0,0 0 0 0 0,1 1 0 0 0,-3 0 11 0 0,-1-1-37 0 0,-7 2-13 0 0,0 1 1 0 0,0 1 0 0 0,0 0 0 0 0,1 0 0 0 0,0 1 0 0 0,-1 1 0 0 0,2 0 0 0 0,-1 1 0 0 0,1 0 0 0 0,0 0 0 0 0,0 1 0 0 0,1 1 0 0 0,0 0 0 0 0,0 2 49 0 0,-76 81-198 0 0,83-88 193 0 0,0 1 0 0 0,0 0 0 0 0,0-1 0 0 0,0 1 0 0 0,1 0 0 0 0,-1 1 0 0 0,1-1 0 0 0,1 0 0 0 0,-1 1 0 0 0,1-1 1 0 0,0 1-1 0 0,0-1 0 0 0,1 1 0 0 0,-1 0 0 0 0,1-1 0 0 0,1 1 0 0 0,-1-1 0 0 0,1 1 0 0 0,0 0 0 0 0,0-1 0 0 0,1 2 5 0 0,1-2 0 0 0,1-1-1 0 0,0 1 1 0 0,0-1-1 0 0,1 1 1 0 0,-1-1-1 0 0,1-1 1 0 0,0 1-1 0 0,0-1 1 0 0,0 1-1 0 0,1-2 1 0 0,-1 1-1 0 0,1 0 1 0 0,-1-1-1 0 0,1 0 1 0 0,0-1-1 0 0,0 1 0 0 0,0-1 1 0 0,0 0-1 0 0,0 0 1 0 0,0-1-1 0 0,0 0 1 0 0,2 0 0 0 0,9 2 27 0 0,0 0-81 0 0,1-1 0 0 0,-1-1 0 0 0,0-1 0 0 0,1 0 0 0 0,-1-1 0 0 0,0-1 0 0 0,0 0 0 0 0,0-2 0 0 0,4-1 54 0 0,90-38-3725 0 0,-71 19 585 0 0,3-1-6378 0 0,-29 19 1371 0 0</inkml:trace>
  <inkml:trace contextRef="#ctx0" brushRef="#br0" timeOffset="38396.977">3427 2014 5969 0 0,'0'0'2897'0'0,"0"0"-703"0"0,0 0-477 0 0,0 0-374 0 0,0 0-285 0 0,0 0-138 0 0,0 0-93 0 0,0 0-50 0 0,0 0-32 0 0,0 0-43 0 0,0 0-80 0 0,0 0-102 0 0,0 0-112 0 0,-21 15-127 0 0,-67 49-68 0 0,50-19 52 0 0,35-41-235 0 0,0-1 1 0 0,1 1-1 0 0,0-1 0 0 0,-1 1 1 0 0,1 0-1 0 0,1 0 0 0 0,-1 0 0 0 0,0 0 1 0 0,1 0-1 0 0,0 1 0 0 0,0-1 1 0 0,0 0-1 0 0,1 0 0 0 0,0 1 1 0 0,-1-1-1 0 0,1 1 0 0 0,1-1 1 0 0,-1 0-1 0 0,1 1 0 0 0,-1-1 1 0 0,1 0-1 0 0,1 0 0 0 0,-1 0 1 0 0,0 1-1 0 0,1-1 0 0 0,0-1 0 0 0,0 1 1 0 0,0 0-1 0 0,1 0 0 0 0,-1-1 1 0 0,1 1-1 0 0,0-1 0 0 0,0 0 1 0 0,0 0-1 0 0,0 0 0 0 0,0 0 1 0 0,1 0-1 0 0,-1-1 0 0 0,1 0 1 0 0,0 1-1 0 0,0-1 0 0 0,0-1 1 0 0,0 1-1 0 0,0-1 0 0 0,2 1-30 0 0,3-1 205 0 0,0-1 0 0 0,1 0 0 0 0,-1 0 0 0 0,0-1 0 0 0,0 0 0 0 0,0-1 0 0 0,0 0 0 0 0,0 0 0 0 0,0-1 0 0 0,0-1-1 0 0,-1 1 1 0 0,1-1 0 0 0,-1 0 0 0 0,0-1 0 0 0,0 0 0 0 0,-1-1 0 0 0,0 1 0 0 0,7-7-205 0 0,28-27 521 0 0,-1-1 0 0 0,-2-3 1 0 0,-2-1-1 0 0,14-23-521 0 0,-9 12 46 0 0,-34 47-51 0 0,-1-1 1 0 0,0 0-1 0 0,-1 0 1 0 0,0-1-1 0 0,-1 0 0 0 0,1 0 1 0 0,-2 0-1 0 0,0-1 1 0 0,0 0-1 0 0,0 1 0 0 0,-2-1 1 0 0,1 0-1 0 0,-1-1 0 0 0,-1 1 1 0 0,0 0-1 0 0,-1 0 1 0 0,0-1-1 0 0,-1 1 0 0 0,0 0 1 0 0,0-1-1 0 0,-1 1 0 0 0,-1 0 1 0 0,0 0-1 0 0,-1 1 1 0 0,0-1-1 0 0,0 1 0 0 0,-1-1 1 0 0,-4-5 4 0 0,6 11-4 0 0,-1 0 1 0 0,1 1 0 0 0,-1-1-1 0 0,0 1 1 0 0,0 0 0 0 0,-1 0 0 0 0,1 0-1 0 0,-1 1 1 0 0,0 0 0 0 0,0 0-1 0 0,0 0 1 0 0,0 0 0 0 0,0 1-1 0 0,-1 0 1 0 0,1 0 0 0 0,-1 0-1 0 0,0 1 1 0 0,1-1 0 0 0,-1 1-1 0 0,0 1 1 0 0,0-1 0 0 0,0 1-1 0 0,1 0 1 0 0,-1 1 0 0 0,0-1 0 0 0,0 1-1 0 0,-1 0 4 0 0,-3 2-8 0 0,-1-1 1 0 0,1 2-1 0 0,-1-1 0 0 0,1 2 0 0 0,0-1 1 0 0,0 1-1 0 0,1 1 0 0 0,-1 0 0 0 0,1 0 0 0 0,1 1 1 0 0,-1 0-1 0 0,1 0 0 0 0,-7 9 8 0 0,7-7 9 0 0,0 0-1 0 0,1 1 1 0 0,0 0 0 0 0,0 1-1 0 0,1-1 1 0 0,1 1 0 0 0,0 0-1 0 0,0 0 1 0 0,1 1-1 0 0,1-1 1 0 0,0 1 0 0 0,0 0-1 0 0,1 0 1 0 0,1 0 0 0 0,0 0-1 0 0,0 1 1 0 0,1-1 0 0 0,1 0-1 0 0,0 0 1 0 0,1 0 0 0 0,0 0-1 0 0,1 0 1 0 0,0 0 0 0 0,1-1-1 0 0,0 1 1 0 0,1-1-1 0 0,6 10-8 0 0,3 2 58 0 0,2-1-1 0 0,0 0 0 0 0,1-1 0 0 0,1-1 0 0 0,1-1 0 0 0,1 0 0 0 0,1-1 0 0 0,0-2 0 0 0,1 0 0 0 0,1-1 0 0 0,1-2 0 0 0,0 0 0 0 0,0-1 1 0 0,1-2-1 0 0,11 3-57 0 0,25-3-976 0 0,-50-13-3374 0 0,-2-3-4103 0 0,-7 2-4443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16508 0 0,'0'0'1617'0'0,"0"0"-603"0"0,0 0-246 0 0,0 0 107 0 0,0 0 96 0 0,0 0-35 0 0,0 0-211 0 0,0 0-323 0 0,0 0-230 0 0,0 0-114 0 0,0 0-42 0 0,-6 32-8 0 0,-21 97-32 0 0,27-84-168 0 0,9-34-1365 0 0,-6-11-2349 0 0,2 0-3352 0 0,-3 0-3875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1 292,'232'-51,"-3"-11,184-76,-328 97,-85 41,-1 1,1-1,0 0,0 1,0-1,-1 0,1 0,0 1,0-1,0 0,0 1,-1-1,1 0,0 1,0-1,0 0,0 1,0-1,0 0,0 1,0-1,0 0,0 1,0-1,0 1,0-1,1 0,-1 1,0-1,0 0,0 0,0 1,0-1,1 0,-1 1,0-1,0 0,1 0,-1 1,0-1,0 0,1 0,-1 0,0 1,1-1,-1 0,0 0,1 0,-1 0,0 0,1 0,-1 1,0-1,1 0,-1 0,0 0,1 0,-1 0,0-1,1 1,-1 0,1 0,-1 0,0 0,0 0,1 0,-1-1,-15 40,11-31,-61 151,61-116,8-27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626 372 1352 0 0,'0'0'1822'0'0,"0"0"-299"0"0,0 0-37 0 0,0 0 215 0 0,0 0 316 0 0,0 0 81 0 0,0 0-149 0 0,0 0-270 0 0,0 0-302 0 0,0 0-209 0 0,0 0-143 0 0,0-9-95 0 0,0-18-433 0 0,0 8 6057 0 0,9 141-5243 0 0,-8-5-896 0 0,3-28-288 0 0,-5-1 0 0 0,-3 1 0 0 0,-4-1-1 0 0,-4 0 1 0 0,-18 63-127 0 0,-4-63 142 0 0,25-98-3629 0 0,1-12-3971 0 0,8 14 177 0 0,0 0-4173 0 0</inkml:trace>
  <inkml:trace contextRef="#ctx0" brushRef="#br0" timeOffset="383.394">0 368 7826 0 0,'0'0'911'0'0,"0"0"-222"0"0,0 0 185 0 0,0 0 463 0 0,0 0 389 0 0,0 0 176 0 0,0 0-83 0 0,37-15-215 0 0,119-48-212 0 0,-35 33 854 0 0,-24 18-327 0 0,0 4 0 0 0,59 4-1919 0 0,-5-14 582 0 0,-106 11-492 0 0,-9 6-3740 0 0,-31 1 2634 0 0,10 0-2428 0 0,-5-4-4201 0 0,-4 1-3436 0 0</inkml:trace>
  <inkml:trace contextRef="#ctx0" brushRef="#br0" timeOffset="1003.081">1127 0 6177 0 0,'0'0'2569'0'0,"0"0"-639"0"0,0 0-293 0 0,0 0-94 0 0,0 0 7 0 0,0 0-27 0 0,0 0-217 0 0,0 0-282 0 0,0 0-232 0 0,0 0-115 0 0,0 0-44 0 0,0 0-53 0 0,-3 20-24 0 0,-16 140 835 0 0,4 595 1215 0 0,22-726-2582 0 0,18-51 674 0 0,-15 11-615 0 0,9-12-41 0 0,1 1-1 0 0,1 0 1 0 0,0 2 0 0 0,2 0 0 0 0,1 2 0 0 0,0 1 0 0 0,1 0 0 0 0,1 2 0 0 0,0 1 0 0 0,5-1-42 0 0,18 5-65 0 0,-41 51 134 0 0,-10 234 983 0 0,11-234-881 0 0,-9-41-164 0 0,0 0 14 0 0,0 0 18 0 0,0 0-38 0 0,0 0-12 0 0,0 0 10 0 0,0 0-12 0 0,0 0 17 0 0,0 0 6 0 0,0 0-14 0 0,6-26-3191 0 0,4 1-189 0 0,-6 16 163 0 0,0-1-3765 0 0,-2 3-4714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12043 0 0,'0'0'1429'0'0,"0"0"-395"0"0,0 0 61 0 0,0 0 228 0 0,0 0 84 0 0,0 0-156 0 0,0 0-369 0 0,0 0-338 0 0,0 0-161 0 0,0 0 27 0 0,0 0 60 0 0,0 0 21 0 0,-11 21 1744 0 0,10-19-2234 0 0,1-1 0 0 0,-1 1-1 0 0,0 0 1 0 0,1-1 0 0 0,-1 1-1 0 0,1 0 1 0 0,-1-1 0 0 0,1 1-1 0 0,0 0 1 0 0,0 0 0 0 0,0-1-1 0 0,0 1 1 0 0,0 0 0 0 0,0 0-1 0 0,0-1 1 0 0,1 1 0 0 0,-1 0-1 0 0,1-1 1 0 0,-1 1 0 0 0,1 0-1 0 0,0-1 1 0 0,-1 1 0 0 0,1 0-1 0 0,0-1 1 0 0,0 0 0 0 0,0 1-1 0 0,115 83 452 0 0,-114-81-378 0 0,0 0 1 0 0,0 0 0 0 0,-1 1-1 0 0,0-1 1 0 0,1 0 0 0 0,-2 1-1 0 0,1 0 1 0 0,0-1-1 0 0,-1 1 1 0 0,0-1 0 0 0,0 1-1 0 0,-1-1 1 0 0,1 1 0 0 0,-1-1-1 0 0,0 1 1 0 0,0-1-1 0 0,0 1 1 0 0,-1-1 0 0 0,1 0-1 0 0,-1 1 1 0 0,0-1 0 0 0,0 0-1 0 0,-1 0 1 0 0,1-1 0 0 0,-1 1-1 0 0,-2 2-74 0 0,-2 1 34 0 0,0 0 0 0 0,-1-1-1 0 0,0 0 1 0 0,0 0 0 0 0,0-1 0 0 0,-1 0 0 0 0,0 0-1 0 0,0-1 1 0 0,0 0 0 0 0,0-1 0 0 0,0 0-1 0 0,-1 0 1 0 0,0-1 0 0 0,1-1 0 0 0,-1 1-1 0 0,0-1 1 0 0,0-1 0 0 0,0 0 0 0 0,-2-1-34 0 0,5-15-2594 0 0,9 4-5116 0 0,3 7-4234 0 0</inkml:trace>
  <inkml:trace contextRef="#ctx0" brushRef="#br0" timeOffset="1670.297">307 37 0 0 0,'0'0'978'0'0,"0"0"481"0"0,0 0 96 0 0,0 0-47 0 0,0 0-71 0 0,0 0-200 0 0,0 0-201 0 0,0 0-125 0 0,0 0-112 0 0,0 0-15 0 0,-11-18 2597 0 0,-28 3 2516 0 0,-28 11-2715 0 0,57 4-2801 0 0,3 2 306 0 0,-1-1 1552 0 0,3 0-3637 0 0,1-1-3233 0 0,0 0-4387 0 0,4 0-3086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3689 0 0,'0'0'1936'0'0,"0"0"-1408"0"0,0 0-608 0 0,0 0-1024 0 0,0 0-768 0 0,0 0-1225 0 0</inkml:trace>
  <inkml:trace contextRef="#ctx0" brushRef="#br0" timeOffset="1065.311">69 0 6481 0 0,'0'0'2196'0'0,"0"0"-184"0"0,0 0-65 0 0,0 0-79 0 0,0 0-131 0 0,0 0-268 0 0,0 0-404 0 0,0 0-330 0 0,0 0-219 0 0,0 0-74 0 0,0 0 22 0 0,0 0 10 0 0,0 0-1 0 0,-7 2 5060 0 0,-24 10-5474 0 0,18-8-28 0 0,12-4-39 0 0,1 0 0 0 0,0 0-5 0 0,0 0-25 0 0,0 0-20 0 0,0 0-26 0 0,0 0-14 0 0,0 0-13 0 0,0 0-13 0 0,20-4-624 0 0,-5 1 148 0 0,-2 1-1648 0 0,-4 0-3628 0 0,-5-1-6075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0 0 0,'0'0'1032'0'0,"0"0"609"0"0,0 0 402 0 0,0 0 53 0 0,0 0-273 0 0,0 0-403 0 0,0 0-375 0 0,0 0-241 0 0,0 0-117 0 0,0 0-30 0 0,-1 0 1541 0 0,0 0 6513 0 0,41-37-7124 0 0,-33 30-1559 0 0,-1 0-1 0 0,1 1 0 0 0,1 0 1 0 0,-1 0-1 0 0,1 1 0 0 0,0 0 1 0 0,0 0-1 0 0,0 1 1 0 0,1 0-1 0 0,-1 1 0 0 0,1-1 1 0 0,0 2-1 0 0,0-1 0 0 0,0 1 1 0 0,1 1-1 0 0,-1-1 1 0 0,0 2-1 0 0,1-1 0 0 0,8 2-27 0 0,-14 1 18 0 0,-1 1 0 0 0,1-1-1 0 0,-1 1 1 0 0,0 0-1 0 0,0 0 1 0 0,0 0 0 0 0,0 1-1 0 0,0-1 1 0 0,-1 1-1 0 0,1 0 1 0 0,-1 0 0 0 0,0 0-1 0 0,0 0 1 0 0,-1 0-1 0 0,1 0 1 0 0,-1 0 0 0 0,0 0-1 0 0,0 1 1 0 0,0-1 0 0 0,-1 0-1 0 0,1 1 1 0 0,-1-1-1 0 0,0 0 1 0 0,-1 3-18 0 0,3 25 82 0 0,-1 0 0 0 0,-2 0 0 0 0,-2 0 0 0 0,-1 0 0 0 0,-1 0 0 0 0,-1-1-1 0 0,-4 7-81 0 0,0-4 27 0 0,-2-1 0 0 0,-2 1 0 0 0,-1-2-1 0 0,-1 0 1 0 0,-12 15-27 0 0,-13 2 152 0 0,42-71 317 0 0,16-19-468 0 0,1 1 0 0 0,2 0-1 0 0,1 2 1 0 0,3 1-1 0 0,1 0 1 0 0,1 2-1 0 0,2 1 1 0 0,2 1 0 0 0,29-25-1 0 0,-36 34-7 0 0,0 2 0 0 0,2 0 0 0 0,1 1 0 0 0,0 2 0 0 0,12-6 7 0 0,-28 92-45 0 0,-10 267 206 0 0,14-293-197 0 0,6-65 41 0 0,186-214 254 0 0,-169 197-243 0 0,2 1 1 0 0,1 2-1 0 0,3 2 0 0 0,18-11-16 0 0,-56 44 2 0 0,-5 2-3 0 0,0 1 0 0 0,0 0 0 0 0,0-1 1 0 0,0 1-1 0 0,0-1 0 0 0,1 1 0 0 0,-1 0 1 0 0,0-1-1 0 0,0 1 0 0 0,0-1 0 0 0,1 1 1 0 0,-1 0-1 0 0,0-1 0 0 0,1 1 0 0 0,-1 0 1 0 0,0 0-1 0 0,1-1 0 0 0,-1 1 0 0 0,0 0 1 0 0,1 0-1 0 0,-1-1 0 0 0,0 1 0 0 0,1 0 0 0 0,-1 0 1 0 0,1 0-1 0 0,-1 0 0 0 0,1 0 0 0 0,-1-1 1 0 0,0 1-1 0 0,1 0 0 0 0,-1 0 0 0 0,1 0 1 0 0,-1 0-1 0 0,1 0 0 0 0,-1 0 0 0 0,0 1 1 0 0,1-1-1 0 0,-1 0 0 0 0,1 0 0 0 0,-1 0 1 0 0,1 0-1 0 0,-1 0 0 0 0,0 1 0 0 0,1-1 1 0 0,-1 0-1 0 0,0 0 0 0 0,1 0 0 0 0,-1 1 0 0 0,0-1 1 0 0,1 0-1 0 0,-1 1 0 0 0,0-1 0 0 0,1 0 1 0 0,-1 1-1 0 0,0-1 0 0 0,0 0 0 0 0,1 1 1 0 0,-1-1-1 0 0,0 1 0 0 0,0-1 0 0 0,0 0 1 0 0,0 1-1 0 0,0-1 0 0 0,0 1 0 0 0,1-1 1 0 0,-38 309 694 0 0,37-295-699 0 0,-1-3 15 0 0,1-1 0 0 0,0 0-1 0 0,1 1 1 0 0,0-1 0 0 0,0 0 0 0 0,1 0 0 0 0,1 0 0 0 0,0 0 0 0 0,3 8-10 0 0,-6-17-13 0 0,22-16-2044 0 0,-2-2-84 0 0,-5 4-4746 0 0,-5 6-5155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28 276 0 0 0,'0'0'473'0'0,"0"0"1272"0"0,0 0 518 0 0,0 0 73 0 0,0 0-184 0 0,0 0-255 0 0,0 0-262 0 0,0 0-185 0 0,0 0-119 0 0,0 0-68 0 0,32 3-58 0 0,98 6-38 0 0,-66-17 977 0 0,-56 5-1911 0 0,0 0 1 0 0,-1-1 0 0 0,0 0-1 0 0,0 0 1 0 0,0-1 0 0 0,0 1-1 0 0,0-2 1 0 0,-1 1 0 0 0,0-1-1 0 0,0 0 1 0 0,-1 0 0 0 0,1 0-1 0 0,-1-1 1 0 0,-1 0 0 0 0,1 0 0 0 0,-1 0-1 0 0,0 0 1 0 0,-1-1 0 0 0,0 0-1 0 0,0 1 1 0 0,-1-1 0 0 0,0 0-1 0 0,0-1 1 0 0,-1 1 0 0 0,0 0-1 0 0,0-8-233 0 0,-1 12 23 0 0,1 0-1 0 0,-1 0 0 0 0,-1 0 0 0 0,1 1 0 0 0,0-1 1 0 0,-1 0-1 0 0,0 1 0 0 0,0-1 0 0 0,0 0 0 0 0,0 1 0 0 0,-1-1 1 0 0,1 1-1 0 0,-1-1 0 0 0,0 1 0 0 0,0 0 0 0 0,0 0 1 0 0,-1 0-1 0 0,1 0 0 0 0,-1 0 0 0 0,1 1 0 0 0,-1-1 0 0 0,0 1 1 0 0,0-1-1 0 0,0 1 0 0 0,0 0 0 0 0,-1 0 0 0 0,1 1 1 0 0,0-1-1 0 0,-1 1 0 0 0,0-1-22 0 0,-2 0-5 0 0,0 0 0 0 0,-1 0 1 0 0,1 1-1 0 0,-1-1 0 0 0,0 1 1 0 0,1 1-1 0 0,-1 0 0 0 0,0 0 0 0 0,1 0 1 0 0,-1 0-1 0 0,0 1 0 0 0,1 0 0 0 0,-1 1 1 0 0,1-1-1 0 0,-1 1 0 0 0,1 1 0 0 0,0-1 1 0 0,0 1-1 0 0,0 0 0 0 0,0 0 0 0 0,0 1 1 0 0,1 0-1 0 0,0 0 5 0 0,-11 8-17 0 0,1 0 1 0 0,0 1-1 0 0,2 1 0 0 0,-1 0 1 0 0,2 1-1 0 0,0 0 1 0 0,-5 8 16 0 0,11-16-3 0 0,0 1 0 0 0,0 0 1 0 0,1 1-1 0 0,0-1 0 0 0,0 1 1 0 0,1 0-1 0 0,0 0 1 0 0,1 1-1 0 0,0-1 0 0 0,0 1 1 0 0,1-1-1 0 0,0 1 1 0 0,1 0-1 0 0,0 0 0 0 0,0 0 1 0 0,1 0-1 0 0,1 0 0 0 0,-1 0 1 0 0,2 0-1 0 0,-1 0 1 0 0,2-1-1 0 0,-1 1 0 0 0,1-1 1 0 0,0 1-1 0 0,1-1 1 0 0,2 3 2 0 0,0-5-1 0 0,1 0 0 0 0,-1-1 0 0 0,2 1 1 0 0,-1-1-1 0 0,1-1 0 0 0,0 1 1 0 0,0-1-1 0 0,0-1 0 0 0,1 1 1 0 0,0-2-1 0 0,0 1 0 0 0,0-1 0 0 0,0 0 1 0 0,0-1-1 0 0,1 0 0 0 0,-1-1 1 0 0,1 0-1 0 0,-1 0 0 0 0,1-1 1 0 0,-1 0-1 0 0,8-2 1 0 0,101-12-199 0 0,11-40-2264 0 0,-88 32-1556 0 0,-2-1-4071 0 0,-22 11-3593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7338 0 0,'0'0'2721'0'0,"0"0"-627"0"0,0 0-101 0 0,0 0 122 0 0,0 0-44 0 0,0 0-277 0 0,0 0-423 0 0,0 0-349 0 0,0 0-185 0 0,0 0-67 0 0,0 0-28 0 0,0 0-129 0 0,0 0-156 0 0,-4-2-133 0 0,0 1-271 0 0,1 0 1 0 0,-1 1-1 0 0,0-1 1 0 0,1 1-1 0 0,-1 0 1 0 0,0 0-1 0 0,0 0 1 0 0,1 1 0 0 0,-1-1-1 0 0,0 1 1 0 0,1 0-1 0 0,-1 0 1 0 0,1 0-1 0 0,-1 0 1 0 0,1 1-1 0 0,0 0 1 0 0,-1-1 0 0 0,1 1-1 0 0,-1 1-53 0 0,-11 5 31 0 0,0 1 0 0 0,1 1 0 0 0,0 0 0 0 0,0 1 0 0 0,1 0 0 0 0,1 1-1 0 0,0 0 1 0 0,0 1 0 0 0,1 1 0 0 0,1 0 0 0 0,0 0 0 0 0,1 1 0 0 0,1 0 0 0 0,0 1 0 0 0,1-1-1 0 0,1 2 1 0 0,0-1 0 0 0,-1 9-31 0 0,5-21 0 0 0,1-1 0 0 0,-1 0 0 0 0,1 1 0 0 0,0-1-1 0 0,0 1 1 0 0,0-1 0 0 0,1 1 0 0 0,-1 0 0 0 0,1-1 0 0 0,0 1 0 0 0,0-1-1 0 0,0 1 1 0 0,0 0 0 0 0,1-1 0 0 0,-1 1 0 0 0,1-1 0 0 0,0 1-1 0 0,0-1 1 0 0,0 1 0 0 0,1-1 0 0 0,-1 0 0 0 0,1 1 0 0 0,0-1-1 0 0,0 0 1 0 0,0 0 0 0 0,0 0 0 0 0,0-1 0 0 0,1 1 0 0 0,0 0 0 0 0,-1-1-1 0 0,1 0 1 0 0,0 1 0 0 0,0-1 0 0 0,0 0 0 0 0,0-1 0 0 0,0 1-1 0 0,1 0 1 0 0,-1-1 0 0 0,0 0 0 0 0,1 0 0 0 0,-1 0 0 0 0,1 0 0 0 0,9-3 54 0 0,-1-1 1 0 0,0-1 0 0 0,0 0 0 0 0,0 0-1 0 0,-1-1 1 0 0,0-1 0 0 0,0 1 0 0 0,0-2-1 0 0,0 0 1 0 0,-1 0 0 0 0,0-1-1 0 0,-1 0 1 0 0,0-1 0 0 0,0 0 0 0 0,-1 0-1 0 0,3-5-54 0 0,15-11 50 0 0,103-140 182 0 0,-112 250-1011 0 0,7-21-1342 0 0,1-24-3170 0 0,-19-31 70 0 0,-2-2-6192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8514 0 0,'0'0'2032'0'0,"0"0"-249"0"0,0 0-46 0 0,0 0-66 0 0,0 0-202 0 0,0 0-303 0 0,0 0-321 0 0,0 0-224 0 0,0 0-24 0 0,0 0 65 0 0,0 0 26 0 0,0 0-18 0 0,0 0-41 0 0,9-20-85 0 0,43-97 356 0 0,32-10 971 0 0,-82 170-1975 0 0,-2-29 103 0 0,0-1 1 0 0,1 1 0 0 0,0-1-1 0 0,1 0 1 0 0,1 1-1 0 0,0-1 1 0 0,0 0-1 0 0,4 7 1 0 0,-4-15 3 0 0,-1 0 1 0 0,1-1-1 0 0,-1 1 0 0 0,2-1 0 0 0,-1 0 1 0 0,0 0-1 0 0,1 0 0 0 0,-1 0 1 0 0,1-1-1 0 0,0 1 0 0 0,0-1 0 0 0,1 0 1 0 0,-1 0-1 0 0,1-1 0 0 0,2 2-3 0 0,-2-1 86 0 0,1-1 0 0 0,0 0-1 0 0,0 0 1 0 0,0 0-1 0 0,-1-1 1 0 0,2 0 0 0 0,-1 0-1 0 0,0 0 1 0 0,0-1 0 0 0,0 0-1 0 0,0 0 1 0 0,0-1 0 0 0,0 0-1 0 0,0 0 1 0 0,0 0 0 0 0,0 0-1 0 0,0-1 1 0 0,0 0-1 0 0,0-1 1 0 0,-1 1 0 0 0,1-1-1 0 0,-1 0 1 0 0,0 0 0 0 0,0-1-1 0 0,0 1 1 0 0,0-1 0 0 0,-1 0-1 0 0,2-2-85 0 0,7-7 148 0 0,-2-1 0 0 0,0 0 0 0 0,0-1 0 0 0,-1 0 0 0 0,-1 0 0 0 0,0-1 0 0 0,-2 0 0 0 0,4-9-148 0 0,42-75-1477 0 0,-37 87-1829 0 0,-4 8-7294 0 0,-6 4-2003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11362 0 0,'0'0'2326'0'0,"0"0"-316"0"0,0 0-39 0 0,0 0-85 0 0,0 0-238 0 0,0 0-340 0 0,0 0-369 0 0,0 0-223 0 0,0 0-79 0 0,0 0 36 0 0,0 0-18 0 0,0 0-126 0 0,0 0-130 0 0,-5 2-180 0 0,-98 61 161 0 0,103-62-381 0 0,0 1-1 0 0,0-1 1 0 0,0 0-1 0 0,0 1 1 0 0,0-1-1 0 0,0 0 1 0 0,0 1 0 0 0,0-1-1 0 0,0 0 1 0 0,1 1-1 0 0,-1-1 1 0 0,1 0 0 0 0,-1 0-1 0 0,1 0 1 0 0,-1 1-1 0 0,1-1 1 0 0,0 0 0 0 0,0 0-1 0 0,-1 0 1 0 0,1 0-1 0 0,0 0 1 0 0,0 0 0 0 0,0 0-1 0 0,0 0 1 0 0,0-1-1 0 0,0 1 1 0 0,0 0 0 0 0,1 0-1 0 0,-1-1 1 0 0,0 1-1 0 0,0-1 1 0 0,0 1 0 0 0,1-1-1 0 0,-1 0 1 0 0,0 1-1 0 0,1-1 1 0 0,-1 0 0 0 0,0 0-1 0 0,1 0 2 0 0,1 2-1 0 0,58 20 14 0 0,-54-21 6 0 0,1 1 0 0 0,-1 0 0 0 0,1 0 0 0 0,-1 1 0 0 0,1 0 0 0 0,-1 0 1 0 0,0 0-1 0 0,-1 1 0 0 0,1 0 0 0 0,-1 1 0 0 0,1 0 0 0 0,-1 0 0 0 0,-1 0 0 0 0,1 0 0 0 0,-1 1 0 0 0,0 0 0 0 0,0 0 0 0 0,0 1 0 0 0,-1-1 0 0 0,0 1 0 0 0,1 3-19 0 0,-2-1 17 0 0,-1-1 0 0 0,0 1 0 0 0,0 0-1 0 0,-1 0 1 0 0,0 0 0 0 0,-1 0-1 0 0,0 0 1 0 0,0 0 0 0 0,-1 0 0 0 0,0 0-1 0 0,-1-1 1 0 0,0 1 0 0 0,0 0 0 0 0,-1-1-1 0 0,0 1 1 0 0,0-1 0 0 0,-1 0 0 0 0,0 0-1 0 0,0 0 1 0 0,-1 0 0 0 0,0-1-1 0 0,-1 0 1 0 0,0 0 0 0 0,0-1 0 0 0,0 1-1 0 0,0-1 1 0 0,-1 0 0 0 0,0-1 0 0 0,-1 0-1 0 0,1 0 1 0 0,-1 0 0 0 0,0-1 0 0 0,0 0-1 0 0,0-1 1 0 0,-1 0 0 0 0,1 0-1 0 0,-1-1 1 0 0,0 0 0 0 0,0 0 0 0 0,0-1-1 0 0,1 0 1 0 0,-2-1-17 0 0,-9-11-2582 0 0,15 4-981 0 0,1-1-3713 0 0,0 1-5580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7106 0 0,'0'0'3980'0'0,"0"0"-1875"0"0,0 0-868 0 0,0 0-179 0 0,0 0 46 0 0,0 0 115 0 0,0 0-24 0 0,0 0-215 0 0,0 0-278 0 0,0 0-182 0 0,0 0-48 0 0,0 0 48 0 0,0-3 3288 0 0,14 297-429 0 0,-8-47-2784 0 0,-15 65-595 0 0,3-271-66 0 0,6-41-20 0 0,0 0-21 0 0,0 0-25 0 0,0 0-24 0 0,0 0-73 0 0,-2-22-2373 0 0,-9-14-3497 0 0,9 29 2992 0 0,-1-5-8592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12547 0 0,'0'0'1767'0'0,"0"0"-538"0"0,0 0-39 0 0,0 0 226 0 0,0 0 117 0 0,0 0-29 0 0,0 0-184 0 0,35-8-242 0 0,111-28-229 0 0,205-37 856 0 0,-305 68-1915 0 0,55-12 60 0 0,-43-9-3946 0 0,-45 14-1945 0 0,-11 10 2549 0 0,3-3-7849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76 208,'-57'327,"44"-286,8-60,14-25,2 1,2 0,2 1,2 0,2 2,1 0,2 1,2 1,2 1,1 2,1 0,9-6,-33 37,-3 2,0-1,1 1,-1 0,1 0,-1 0,1 0,0 0,0 0,0 1,0-1,0 1,0-1,0 1,0 0,1 0,-1 0,1 0,-1 0,1 0,-1 1,1-1,1 1,4 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7282 0 0,'0'0'4159'0'0,"0"0"-1945"0"0,0 0-778 0 0,0 0 53 0 0,0 0 200 0 0,0 0 58 0 0,0 0-256 0 0,0 0-362 0 0,0 0-284 0 0,0 0-135 0 0,-4 38-64 0 0,-17 123-80 0 0,-1-17 412 0 0,-3 94-13 0 0,27-58-626 0 0,34-88-207 0 0,-32-89-114 0 0,0-1 1 0 0,0 0 0 0 0,0-1 0 0 0,0 1 0 0 0,1-1 0 0 0,-1 0 0 0 0,0 0 0 0 0,1 0 0 0 0,-1 0-1 0 0,1-1 1 0 0,-1 0 0 0 0,1 0 0 0 0,-1 0 0 0 0,0 0 0 0 0,1-1 0 0 0,-1 0 0 0 0,1 0 0 0 0,-1 0-1 0 0,0 0 1 0 0,0-1 0 0 0,1 0 0 0 0,-1 1 0 0 0,0-1 0 0 0,-1-1 0 0 0,1 1 0 0 0,0-1 0 0 0,-1 1-1 0 0,1-1 1 0 0,-1 0 0 0 0,0 0 0 0 0,2-3-19 0 0,192-125 419 0 0,-195 131-416 0 0,0-1 0 0 0,0 1-1 0 0,-1 0 1 0 0,1 0 0 0 0,0 0 0 0 0,0 1 0 0 0,-1-1 0 0 0,1 0 0 0 0,0 1-1 0 0,0-1 1 0 0,-1 1 0 0 0,1-1 0 0 0,0 1 0 0 0,-1 0 0 0 0,1 0 0 0 0,-1 0 0 0 0,1 0-1 0 0,-1 0 1 0 0,0 0 0 0 0,1 0 0 0 0,-1 0 0 0 0,0 0 0 0 0,0 1 0 0 0,1-1-1 0 0,-1 1 1 0 0,0-1 0 0 0,0 0 0 0 0,-1 1 0 0 0,1 0 0 0 0,0-1 0 0 0,0 1 0 0 0,-1 0-1 0 0,1-1 1 0 0,-1 1 0 0 0,0 0 0 0 0,1-1 0 0 0,-1 1 0 0 0,0 0 0 0 0,0 0-1 0 0,0 0 1 0 0,0-1 0 0 0,0 1 0 0 0,-1 0 0 0 0,1 0 0 0 0,0-1 0 0 0,-1 1-1 0 0,1 0 1 0 0,-1-1 0 0 0,0 1 0 0 0,0 1-3 0 0,2 17 18 0 0,1-8-22 0 0,-1-5-29 0 0,-1-1-1 0 0,1 1 0 0 0,1-1 0 0 0,-1 0 0 0 0,1 1 0 0 0,0-1 0 0 0,0 0 0 0 0,1 0 1 0 0,0 0-1 0 0,0-1 0 0 0,0 1 0 0 0,1-1 0 0 0,2 3 34 0 0,36-5-3490 0 0,-17-13-7263 0 0,-18 7-1350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240 586 13475 0 0,'0'0'2462'0'0,"0"0"-436"0"0,0 0-301 0 0,0 0-240 0 0,0 0-301 0 0,0 0-245 0 0,0 0-190 0 0,0 0-182 0 0,0 0-150 0 0,0 0-103 0 0,0 0-88 0 0,0 0-68 0 0,-33 28-47 0 0,-103 88-45 0 0,78-51-22 0 0,56-62-48 0 0,1-1-1 0 0,-1 1 1 0 0,1-1-1 0 0,0 1 0 0 0,0-1 1 0 0,0 1-1 0 0,0 0 1 0 0,0 0-1 0 0,1-1 1 0 0,-1 1-1 0 0,1 0 1 0 0,0 0-1 0 0,0 0 0 0 0,0 0 1 0 0,0 0-1 0 0,0-1 1 0 0,0 1-1 0 0,1 0 1 0 0,0 0-1 0 0,-1 0 1 0 0,1-1-1 0 0,0 1 0 0 0,1 0 1 0 0,-1-1-1 0 0,0 1 1 0 0,1-1-1 0 0,-1 1 1 0 0,1-1-1 0 0,1 2 5 0 0,6-2 23 0 0,-1-1 1 0 0,1 0-1 0 0,0-1 0 0 0,0 0 0 0 0,-1 0 1 0 0,1-1-1 0 0,0 0 0 0 0,0 0 0 0 0,-1-1 1 0 0,1 0-1 0 0,-1 0 0 0 0,1-1 0 0 0,-1 0 1 0 0,0-1-1 0 0,0 0 0 0 0,-1 0 0 0 0,1-1 1 0 0,5-4-24 0 0,15-6 17 0 0,90-55 86 0 0,-110 64-115 0 0,-6 5 5 0 0,-1-1 0 0 0,1 1 0 0 0,0-1 0 0 0,0 1 0 0 0,0 0 0 0 0,0-1 0 0 0,0 1 0 0 0,0 0 0 0 0,0 0 0 0 0,0 0 0 0 0,0 1 0 0 0,1-1 1 0 0,-1 1-1 0 0,0-1 0 0 0,0 1 0 0 0,1 0 0 0 0,-1-1 0 0 0,0 1 0 0 0,1 0 0 0 0,-1 1 0 0 0,0-1 0 0 0,0 0 0 0 0,1 1 0 0 0,0-1 7 0 0,3 47-36 0 0,-6-41 32 0 0,0-1 0 0 0,1 1-1 0 0,-1-1 1 0 0,1 1 0 0 0,0-1-1 0 0,1 0 1 0 0,-1 1-1 0 0,1-1 1 0 0,0 0 0 0 0,0 0-1 0 0,1 0 1 0 0,-1 0 0 0 0,1-1-1 0 0,0 1 1 0 0,1-1 0 0 0,-1 1-1 0 0,1-1 1 0 0,-1 0 0 0 0,1 0-1 0 0,1-1 1 0 0,-1 1 0 0 0,0-1-1 0 0,1 0 1 0 0,0 0 0 0 0,0-1-1 0 0,0 1 1 0 0,0-1 0 0 0,0 0-1 0 0,0 0 1 0 0,0-1 0 0 0,3 1 4 0 0,5-2 25 0 0,0-1 0 0 0,0 0 0 0 0,0-1 0 0 0,0 0 0 0 0,0-1 0 0 0,-1 0 1 0 0,1-1-1 0 0,-1-1 0 0 0,0 0 0 0 0,0 0 0 0 0,-1-1 0 0 0,1-1 0 0 0,-1 0 1 0 0,-1-1-1 0 0,1 0 0 0 0,-1 0 0 0 0,-1-1 0 0 0,1 0 0 0 0,-2-1 0 0 0,1 0 1 0 0,3-6-26 0 0,-11 15 5 0 0,28-32 94 0 0,-2-1-1 0 0,-1-1 1 0 0,-2-1-1 0 0,-1-2 1 0 0,-2 0-1 0 0,-2-1 1 0 0,-1-1-1 0 0,-2-1 1 0 0,-2 0-1 0 0,-2-1 1 0 0,-1-1-1 0 0,-3 0 1 0 0,-1 0-1 0 0,-2 0 1 0 0,-2-1-1 0 0,-2-13-98 0 0,0 54 11 0 0,-1 0-1 0 0,1 0 1 0 0,-1 0-1 0 0,1 0 1 0 0,-1 0-1 0 0,0-1 1 0 0,0 1-1 0 0,0 0 1 0 0,0 0 0 0 0,-1 0-1 0 0,1 0 1 0 0,-1 0-1 0 0,0 0 1 0 0,0 0-1 0 0,0 1 1 0 0,0-1-1 0 0,-1 0 1 0 0,1 0-1 0 0,-1 1 1 0 0,1-1-1 0 0,-1 1 1 0 0,0-1-1 0 0,0 1 1 0 0,0 0-1 0 0,0 0 1 0 0,-1-1-1 0 0,1 2 1 0 0,-1-1-1 0 0,1 0 1 0 0,-1 0-1 0 0,1 1 1 0 0,-1 0-1 0 0,0-1 1 0 0,0 1-1 0 0,-2 0-10 0 0,2 2-3 0 0,0 1 0 0 0,0 0 0 0 0,0 0 0 0 0,0 0 0 0 0,0 0 0 0 0,0 1 0 0 0,0-1 0 0 0,1 1 0 0 0,0 0-1 0 0,-1 0 1 0 0,1 0 0 0 0,0 0 0 0 0,0 0 0 0 0,1 0 0 0 0,-1 0 0 0 0,0 1 0 0 0,1-1 0 0 0,0 0 0 0 0,0 1 0 0 0,0-1-1 0 0,0 2 4 0 0,-2 3 4 0 0,-10 37 30 0 0,1 1-1 0 0,2-1 1 0 0,3 2 0 0 0,1-1-1 0 0,2 1 1 0 0,3 0 0 0 0,1 0-1 0 0,4 13-33 0 0,0-21 82 0 0,2 1-1 0 0,1-1 0 0 0,2 0 0 0 0,2 0 0 0 0,1-2 0 0 0,2 1 1 0 0,9 14-82 0 0,42 48 101 0 0,-65-100-116 0 0,1 0 1 0 0,-1 0-1 0 0,1 0 0 0 0,-1 1 1 0 0,1-1-1 0 0,-1 0 1 0 0,1-1-1 0 0,-1 1 0 0 0,1 0 1 0 0,-1 0-1 0 0,1 0 0 0 0,-1 0 1 0 0,1 0-1 0 0,-1 0 0 0 0,1-1 1 0 0,-1 1-1 0 0,1 0 1 0 0,-1 0-1 0 0,1-1 0 0 0,-1 1 1 0 0,0 0-1 0 0,1-1 0 0 0,-1 1 1 0 0,0 0-1 0 0,1-1 1 0 0,-1 1-1 0 0,0 0 0 0 0,1-1 1 0 0,-1 1-1 0 0,0-1 0 0 0,0 1 1 0 0,1-1-1 0 0,-1 1 1 0 0,0-1-1 0 0,0 1 0 0 0,0-1 1 0 0,0 1-1 0 0,1-1 0 0 0,-1 1 1 0 0,0-1-1 0 0,0 1 0 0 0,0-1 1 0 0,0 1-1 0 0,0-1 1 0 0,-1 1-1 0 0,1-1 0 0 0,0 1 1 0 0,0-1-1 0 0,0 1 0 0 0,0-1 1 0 0,0 1-1 0 0,-1-1 1 0 0,1 1-1 0 0,0-1 0 0 0,-1 1 1 0 0,1 0-1 0 0,0-1 0 0 0,0 1 1 0 0,-1-1-1 0 0,1 1 0 0 0,-1 0 1 0 0,1-1-1 0 0,0 1 1 0 0,-1 0-1 0 0,1 0 0 0 0,-1-1 1 0 0,1 1 14 0 0,-20-46-2660 0 0,4 16-5677 0 0,8 18-3678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18596 0 0,'0'0'992'0'0,"0"0"-210"0"0,0 0 167 0 0,0 0 242 0 0,0 0 9 0 0,35-2-99 0 0,110-2-208 0 0,225-12 726 0 0,-325 14-2091 0 0,-3 0-5665 0 0,-27 2-6079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8426 0 0,'0'0'2408'0'0,"0"0"-327"0"0,0 0-133 0 0,0 0-122 0 0,0 0-210 0 0,0 0-290 0 0,0 0-305 0 0,0 0-243 0 0,0 0-173 0 0,0 0-67 0 0,0 0-17 0 0,0 0-29 0 0,0 0-21 0 0,2-6 318 0 0,-1 5 2083 0 0,-38 101-1800 0 0,18-61-985 0 0,13-26-72 0 0,1-1 0 0 0,1 1 0 0 0,0 0 0 0 0,1 0 0 0 0,0 0 0 0 0,1 0 0 0 0,0 0 0 0 0,1 1 0 0 0,1 5-15 0 0,1-15 33 0 0,0-1 1 0 0,1 1 0 0 0,-1-1 0 0 0,1 0-1 0 0,0 1 1 0 0,0-1 0 0 0,0 0 0 0 0,0 0 0 0 0,1 0-1 0 0,-1 0 1 0 0,1-1 0 0 0,0 1 0 0 0,-1-1 0 0 0,1 1-1 0 0,0-1 1 0 0,1 0 0 0 0,-1 0 0 0 0,0-1-1 0 0,1 1 1 0 0,-1 0 0 0 0,1-1 0 0 0,-1 0 0 0 0,1 0-1 0 0,0 0 1 0 0,-1-1 0 0 0,1 1 0 0 0,0-1 0 0 0,0 1-1 0 0,-1-1 1 0 0,1-1 0 0 0,0 1 0 0 0,0 0-1 0 0,-1-1 1 0 0,1 0 0 0 0,0 0 0 0 0,-1 0 0 0 0,2-1-34 0 0,14 2 170 0 0,47-22 157 0 0,-66 22-370 0 0,0 0-18 0 0,-24-22-6102 0 0,11 19-160 0 0,8 2-5741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10402 0 0,'0'0'2719'0'0,"0"0"-489"0"0,0 0-275 0 0,0 0-156 0 0,0 0-249 0 0,0 0-211 0 0,0 0-237 0 0,0 0-217 0 0,0 0-153 0 0,0 0-125 0 0,0 0-127 0 0,0 0-114 0 0,-7-2-66 0 0,-19-7-60 0 0,-8 32 496 0 0,22-5-505 0 0,22-22 439 0 0,47-32 73 0 0,-131 93-316 0 0,106-53-4859 0 0,-16-3 577 0 0,-5-1-3395 0 0,-4 0-5286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8890 0 0,'0'0'2788'0'0,"0"0"-711"0"0,0 0-278 0 0,0 0-92 0 0,0 0-175 0 0,0 0-251 0 0,0 0-289 0 0,0 0-240 0 0,0 0-125 0 0,0 0-54 0 0,0 0-21 0 0,0 0-1 0 0,0 0 53 0 0,5 2 48 0 0,69 14 2056 0 0,92-8-804 0 0,40-27-1272 0 0,-151 12-960 0 0,-55 7 161 0 0,0 0-49 0 0,0 0-53 0 0,0 0-83 0 0,-12 3-1404 0 0,-12 11-742 0 0,7-4-900 0 0,4-4-2018 0 0,6-2-5924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9314 0 0,'0'0'3249'0'0,"0"0"-951"0"0,0 0-447 0 0,0 0-95 0 0,0 0-136 0 0,0 0-215 0 0,0 0-289 0 0,0 0-319 0 0,0 0-195 0 0,0 0-90 0 0,0 0-29 0 0,0 0 29 0 0,0 0 63 0 0,3 2 27 0 0,12 2-263 0 0,0 0 0 0 0,1-1 0 0 0,-1-1-1 0 0,1 0 1 0 0,0-1 0 0 0,-1-1-1 0 0,1 0 1 0 0,0-1 0 0 0,-1-1 0 0 0,1 0-1 0 0,3-2-338 0 0,36-2 287 0 0,90 3-281 0 0,-114 8-840 0 0,-22 0-2504 0 0,-8-4-1742 0 0,-1-1-7409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323 520 0 0 0,'0'0'2095'0'0,"0"0"611"0"0,0 0 169 0 0,0 0-117 0 0,0 0-381 0 0,0 0-446 0 0,0 0-344 0 0,0 0-278 0 0,0 0-147 0 0,0 0-78 0 0,0 0-57 0 0,0 0-73 0 0,-1-5-79 0 0,1 4-805 0 0,-1 0 0 0 0,1-1 0 0 0,-1 1 0 0 0,1 0 0 0 0,-1 0 0 0 0,1-1 0 0 0,-1 1 0 0 0,0 0 1 0 0,0 0-1 0 0,0 0 0 0 0,0 0 0 0 0,0 0 0 0 0,0 0 0 0 0,0 0 0 0 0,0 0 0 0 0,0 1 1 0 0,0-1-1 0 0,0 0 0 0 0,0 0 0 0 0,-1 1 0 0 0,1-1 0 0 0,0 1 0 0 0,-1-1 0 0 0,1 1 1 0 0,0 0-1 0 0,-1 0 0 0 0,1-1 0 0 0,0 1 0 0 0,-1 0 0 0 0,1 0 0 0 0,0 0 0 0 0,-1 0 1 0 0,1 1-1 0 0,-1-1 0 0 0,1 0 0 0 0,0 0 0 0 0,-1 1 0 0 0,0 0-70 0 0,-178 35 1462 0 0,82-10-493 0 0,423-84-677 0 0,-284 57-324 0 0,-40 1 82 0 0,-16 2 198 0 0,-17 8-136 0 0,3 0-89 0 0,-1-1 1 0 0,0-1-1 0 0,-1-2 0 0 0,1-1 0 0 0,-31 1-23 0 0,61-6-80 0 0,4-8-418 0 0,83-35-3200 0 0,-62 32-1093 0 0,-9 3-7161 0 0</inkml:trace>
  <inkml:trace contextRef="#ctx0" brushRef="#br0" timeOffset="963.988">701 122 1096 0 0,'0'0'2978'0'0,"0"0"-508"0"0,0 0-240 0 0,0 0-24 0 0,0 0-210 0 0,0 0-390 0 0,0 0-497 0 0,0 0-431 0 0,0 0-47 0 0,0 0 114 0 0,0 0 169 0 0,0 0 126 0 0,0 0-95 0 0,2 5-128 0 0,-1-2-738 0 0,0-1 0 0 0,0 0 0 0 0,0 0 0 0 0,1 0 1 0 0,-1 0-1 0 0,0 0 0 0 0,1 0 0 0 0,-1-1 1 0 0,1 1-1 0 0,0 0 0 0 0,0-1 0 0 0,0 1 0 0 0,-1-1 1 0 0,1 0-1 0 0,0 1 0 0 0,1-1 0 0 0,-1 0 0 0 0,0 0 1 0 0,0 0-1 0 0,0-1 0 0 0,1 1 0 0 0,-1-1 1 0 0,0 1-1 0 0,1-1 0 0 0,0 0-79 0 0,17 4 376 0 0,1-1 0 0 0,0-1 0 0 0,-1 0 0 0 0,1-2 0 0 0,0-1 0 0 0,0 0 0 0 0,-1-2 0 0 0,1 0 0 0 0,-1-1 0 0 0,0-1 0 0 0,0-1 0 0 0,17-8-376 0 0,-17 7 81 0 0,0-1 1 0 0,0-1-1 0 0,-1-1 1 0 0,0 0-1 0 0,-1-2 1 0 0,0 0-1 0 0,-1-1 1 0 0,0 0-1 0 0,-1-2 0 0 0,10-12-81 0 0,-52 120 76 0 0,7-30-91 0 0,3 0-1 0 0,2 1 0 0 0,1 19 16 0 0,-2 5-43 0 0,-57 286 12 0 0,-28 23-64 0 0,98-386 86 0 0,1-1 0 0 0,-2 0 0 0 0,0 0 0 0 0,0 0 0 0 0,-1 0 0 0 0,0 0 0 0 0,0-1 0 0 0,-1 1 0 0 0,-1-1 0 0 0,0-1-1 0 0,0 1 1 0 0,0-1 0 0 0,-1 0 0 0 0,0 0 0 0 0,-1-1 0 0 0,0 0 0 0 0,0 0 0 0 0,0-1 0 0 0,-1 0 0 0 0,0 0 0 0 0,0-1 0 0 0,0 0-1 0 0,-1-1 1 0 0,0 0 0 0 0,0-1 0 0 0,0 0 0 0 0,-8 2 9 0 0,15-5-11 0 0,-7 0-12 0 0,1 0 0 0 0,-1 0 0 0 0,0 0 1 0 0,1-1-1 0 0,-1-1 0 0 0,1 0 0 0 0,0 0 1 0 0,0-1-1 0 0,-1 0 0 0 0,-4-3 23 0 0,7 4-2 0 0,1 0 0 0 0,-1-1-1 0 0,1 0 1 0 0,0 0 0 0 0,0-1 0 0 0,0 1-1 0 0,1-2 1 0 0,-1 1 0 0 0,1 0-1 0 0,0-1 1 0 0,0 0 0 0 0,0 0 0 0 0,1 0-1 0 0,0-1 1 0 0,0 0 0 0 0,0 0-1 0 0,0 0 1 0 0,1 0 0 0 0,0 0-1 0 0,1-1 1 0 0,-1 1 0 0 0,1-1 0 0 0,1 1-1 0 0,-1-1 1 0 0,1 0 2 0 0,1-1 8 0 0,1 0-1 0 0,0 0 1 0 0,0 0 0 0 0,1 0-1 0 0,0 0 1 0 0,0 1 0 0 0,1-1-1 0 0,0 1 1 0 0,0-1 0 0 0,1 1-1 0 0,0 0 1 0 0,0 0 0 0 0,1 1-1 0 0,-1-1 1 0 0,2 1 0 0 0,-1 0-1 0 0,1 0 1 0 0,3-2-8 0 0,124-85 133 0 0,368-136 239 0 0,-451 201-217 0 0,-18 12 44 0 0,-2-2 0 0 0,0-1 0 0 0,-1-1 0 0 0,-1-1-1 0 0,14-15-198 0 0,-51 73 475 0 0,-9 139-299 0 0,14-88-257 0 0,4-87-11 0 0,0-1-71 0 0,0 0-121 0 0,0 0-175 0 0,9-8-11741 0 0,-7 5-617 0 0</inkml:trace>
  <inkml:trace contextRef="#ctx0" brushRef="#br0" timeOffset="1394.888">1595 1249 11995 0 0,'0'0'2767'0'0,"0"0"-583"0"0,0 0-275 0 0,0 0-92 0 0,0 0-195 0 0,0 0-272 0 0,0 0-302 0 0,0 0-311 0 0,0 0-207 0 0,0 0-139 0 0,0 0-91 0 0,0 0-31 0 0,3 2 6 0 0,-2 0-239 0 0,0-1-1 0 0,1 1 1 0 0,-2-1 0 0 0,1 1 0 0 0,0 0-1 0 0,0 0 1 0 0,-1 0 0 0 0,1-1 0 0 0,0 1-1 0 0,-1 0 1 0 0,0 0 0 0 0,0 0 0 0 0,1 0-1 0 0,-1 0 1 0 0,0 0 0 0 0,0 0 0 0 0,-1 0-1 0 0,1-1 1 0 0,0 1 0 0 0,-1 0 0 0 0,1 0-1 0 0,-1 0 1 0 0,1 0 0 0 0,-1-1 0 0 0,0 1-1 0 0,0 0 1 0 0,0 0 0 0 0,0 0-36 0 0,-4 13 91 0 0,-13 84-32 0 0,49-107-3789 0 0,-21-11-524 0 0,-5 6-3543 0 0,-3 5-3887 0 0</inkml:trace>
  <inkml:trace contextRef="#ctx0" brushRef="#br0" timeOffset="1716.351">1752 821 14611 0 0,'0'0'2461'0'0,"0"0"-586"0"0,0 0-383 0 0,0 0-177 0 0,0 0-201 0 0,0 0-244 0 0,0 0-248 0 0,0 0-214 0 0,0 0-131 0 0,0 0-51 0 0,0 0-6 0 0,0 0-18 0 0,0 0-35 0 0,-6 11-20 0 0,-16 31-31 0 0,22-41-106 0 0,-1 0 0 0 0,1-1 0 0 0,-1 1 0 0 0,1 0 0 0 0,-1 0 0 0 0,1 0 0 0 0,0 0 0 0 0,-1-1 0 0 0,1 1-1 0 0,0 0 1 0 0,0 0 0 0 0,0 0 0 0 0,0 0 0 0 0,-1 0 0 0 0,1 0 0 0 0,0 0 0 0 0,1 0 0 0 0,-1 0 0 0 0,0-1 0 0 0,0 1 0 0 0,0 0 0 0 0,0 0 0 0 0,1 0 0 0 0,-1 0 0 0 0,0 0 0 0 0,1 0 0 0 0,-1-1 0 0 0,1 1 0 0 0,-1 0 0 0 0,1 0 0 0 0,-1-1-1 0 0,1 1 1 0 0,0 0 0 0 0,-1-1 0 0 0,1 1 0 0 0,0-1 0 0 0,-1 1 0 0 0,1 0 0 0 0,0-1 0 0 0,0 0 0 0 0,0 1 0 0 0,-1-1 0 0 0,1 1 0 0 0,0-1 0 0 0,0 0 0 0 0,0 0 0 0 0,0 0 0 0 0,0 1 0 0 0,0-1 0 0 0,0 0 0 0 0,-1 0 0 0 0,1 0 0 0 0,0 0-1 0 0,0 0 1 0 0,0-1 0 0 0,0 1 0 0 0,0 0 0 0 0,0 0 0 0 0,0 0 0 0 0,0-1 0 0 0,-1 1 0 0 0,1-1 0 0 0,0 1 0 0 0,0-1 0 0 0,0 1 0 0 0,-1-1 0 0 0,2 0-10 0 0,6 0 90 0 0,53-21 656 0 0,-95 22-309 0 0,4 16-1033 0 0,30-10-3051 0 0,5 1-3428 0 0,-3-6-5309 0 0</inkml:trace>
  <inkml:trace contextRef="#ctx0" brushRef="#br0" timeOffset="2395.218">1881 1256 2032 0 0,'0'0'1779'0'0,"0"0"161"0"0,0 0 252 0 0,0 0 82 0 0,0 0-124 0 0,0 0-194 0 0,0 0-165 0 0,0 0-179 0 0,0 0-138 0 0,0 0-123 0 0,0 0-131 0 0,0 0-149 0 0,19 4-155 0 0,62 13-142 0 0,-77-16-684 0 0,0-1 0 0 0,0 1 0 0 0,0-1 0 0 0,0 0 0 0 0,0 0 0 0 0,0 0 0 0 0,0-1 0 0 0,0 1 0 0 0,1-1 0 0 0,-1 0 0 0 0,0 0 0 0 0,-1 0 0 0 0,1-1 0 0 0,0 1 0 0 0,0-1 0 0 0,-1 0 0 0 0,1 0 0 0 0,-1-1 0 0 0,4-1-90 0 0,7-5 265 0 0,-6 5-138 0 0,0 0-1 0 0,-1-1 1 0 0,1 0 0 0 0,-1 0-1 0 0,0 0 1 0 0,0-1 0 0 0,0 0 0 0 0,-1 0-1 0 0,0-1 1 0 0,0 0 0 0 0,-1 0-1 0 0,0 0 1 0 0,0-1 0 0 0,0 1-1 0 0,-1-1 1 0 0,1-5-127 0 0,-4 12 132 0 0,-1 1-21 0 0,0 0-29 0 0,0 0-21 0 0,0 0-32 0 0,0 0-16 0 0,-1 9-87 0 0,-17 174 56 0 0,18-138 3 0 0,2 11 0 0 0,-2-1 0 0 0,-3 0 0 0 0,-2 0 0 0 0,-3 0 0 0 0,-2 0 0 0 0,-5 10 15 0 0,6-41-2 0 0,-1 1 0 0 0,-2-1 1 0 0,0-1-1 0 0,-1 0 0 0 0,-1-1 1 0 0,-1-1-1 0 0,-1 0 0 0 0,-17 17 2 0 0,29-34-2 0 0,0-1 0 0 0,-1 1-1 0 0,1-1 1 0 0,-1 0 0 0 0,0 0-1 0 0,0 0 1 0 0,0-1 0 0 0,0 0-1 0 0,0 1 1 0 0,-1-2 0 0 0,1 1-1 0 0,0-1 1 0 0,-1 0 0 0 0,1 0-1 0 0,-1 0 1 0 0,0-1-1 0 0,0 0 3 0 0,3-1-9 0 0,1-1-1 0 0,-1 0 0 0 0,1 0 1 0 0,-1 0-1 0 0,1 0 0 0 0,-1 0 0 0 0,1 0 1 0 0,0 0-1 0 0,0-1 0 0 0,0 1 1 0 0,0-1-1 0 0,1 0 0 0 0,-1 0 0 0 0,1 1 1 0 0,-1-1-1 0 0,1 0 0 0 0,0 0 0 0 0,0 0 1 0 0,1 0-1 0 0,-1 0 0 0 0,0-1 1 0 0,1 1-1 0 0,0-3 10 0 0,-3-4-14 0 0,-1-118-321 0 0,5 111 210 0 0,1 1-1 0 0,0 0 1 0 0,1 0-1 0 0,1 0 1 0 0,0 0 0 0 0,1 1-1 0 0,1-1 1 0 0,0 1-1 0 0,1 1 1 0 0,1-1-1 0 0,1 1 1 0 0,-1 1-1 0 0,8-9 126 0 0,0 8-1756 0 0,-8 6-1364 0 0,-1 0-4798 0 0,-5 5-3764 0 0</inkml:trace>
  <inkml:trace contextRef="#ctx0" brushRef="#br0" timeOffset="2837.565">2389 685 7130 0 0,'0'0'4574'0'0,"0"0"-1587"0"0,0 0-700 0 0,0 0-256 0 0,0 0-289 0 0,0 0-318 0 0,0 0-309 0 0,0 0-252 0 0,0 0-171 0 0,0 0-100 0 0,0 0-53 0 0,0 0-43 0 0,0 0-72 0 0,-4-1-73 0 0,2 1-316 0 0,1-1-1 0 0,-1 1 1 0 0,0 0 0 0 0,0 0-1 0 0,1 0 1 0 0,-1 0-1 0 0,0 0 1 0 0,0 0 0 0 0,1 0-1 0 0,-1 0 1 0 0,0 1-1 0 0,0-1 1 0 0,1 1 0 0 0,-1-1-1 0 0,1 1 1 0 0,-1 0-1 0 0,0 0 1 0 0,1 0-1 0 0,-1 0 1 0 0,1 0 0 0 0,0 0-1 0 0,-1 0 1 0 0,1 0-1 0 0,0 0 1 0 0,0 1 0 0 0,0-1-1 0 0,-1 0 1 0 0,1 1-1 0 0,1-1 1 0 0,-1 1 0 0 0,0-1-1 0 0,0 1 1 0 0,1 0-1 0 0,-1 1-34 0 0,-9 15 181 0 0,21-27 45 0 0,24-30-3 0 0,-31 32-182 0 0,-4 6-47 0 0,0 1-8 0 0,0 0-22 0 0,-18 0-3422 0 0,12 0-7382 0 0,2 0-2116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1848 0 0,'0'0'1377'0'0,"0"0"-157"0"0,0 0 327 0 0,0 0 543 0 0,0 0 221 0 0,0 0-87 0 0,0 0-273 0 0,0 0-320 0 0,0 0-225 0 0,0 0-148 0 0,0 0-134 0 0,33 5-135 0 0,101 14-88 0 0,-47-14 628 0 0,-70-7-1351 0 0,0-1 0 0 0,0-1 0 0 0,-1 0 0 0 0,0-1 0 0 0,0-1-1 0 0,0-1 1 0 0,-1 0 0 0 0,0-1 0 0 0,0 0 0 0 0,-1-2 0 0 0,0 1 0 0 0,0-2-1 0 0,-1 0 1 0 0,-1 0 0 0 0,0-1 0 0 0,0-1 0 0 0,-1 0 0 0 0,-1-1 0 0 0,0 0-1 0 0,-1 0 1 0 0,-1-1 0 0 0,6-12-178 0 0,-7 13 99 0 0,-1-1 0 0 0,0 1 0 0 0,-2-1 0 0 0,1-1 0 0 0,-2 1 0 0 0,0 0 0 0 0,-1-1 0 0 0,0 0 0 0 0,-1 0 0 0 0,-1-7-99 0 0,-16 34 284 0 0,-57 198-310 0 0,57-100 34 0 0,4 2 0 0 0,4 85-8 0 0,1-21 4 0 0,3-113-4 0 0,-3 75-3 0 0,-6 0 0 0 0,-22 83 3 0 0,32-199-4 0 0,-1 0-1 0 0,-1 0 1 0 0,-2 0 0 0 0,1-1 0 0 0,-2 0 0 0 0,-1 0 0 0 0,-1-1 0 0 0,0-1 0 0 0,-1 1-1 0 0,-1-2 1 0 0,-1 1 0 0 0,0-2 0 0 0,-2 0 0 0 0,1 0 0 0 0,-2-1 0 0 0,0-1-1 0 0,-1-1 1 0 0,0 0 0 0 0,-13 6 4 0 0,25-16-4 0 0,-1-1 0 0 0,1 1 0 0 0,0-1 1 0 0,-1 0-1 0 0,1 0 0 0 0,-1-1 0 0 0,0 1 0 0 0,1-1 0 0 0,-1-1 0 0 0,0 1 0 0 0,0-1 0 0 0,1 0 0 0 0,-1 0 1 0 0,0-1-1 0 0,0 1 0 0 0,1-1 0 0 0,-1-1 0 0 0,0 1 0 0 0,1-1 0 0 0,-1 0 0 0 0,1 0 0 0 0,0-1 1 0 0,0 1-1 0 0,0-1 0 0 0,0 0 0 0 0,0-1 0 0 0,0 1 0 0 0,1-1 0 0 0,0 0 0 0 0,-1 0 0 0 0,2 0 1 0 0,-1-1-1 0 0,0 1 0 0 0,1-1 0 0 0,0 0 0 0 0,0 0 0 0 0,-1-3 4 0 0,0-11 0 0 0,1 1-1 0 0,1-1 1 0 0,1 1-1 0 0,0-1 1 0 0,1 0 0 0 0,2 0-1 0 0,0 1 1 0 0,0-1 0 0 0,2 1-1 0 0,0 0 1 0 0,1 0-1 0 0,1 0 1 0 0,1 1 0 0 0,1-1-1 0 0,0 2 1 0 0,1-1-1 0 0,2-2 1 0 0,3-2 15 0 0,0 0 1 0 0,1 0-1 0 0,1 2 0 0 0,1 0 0 0 0,0 1 0 0 0,2 1 0 0 0,0 0 0 0 0,1 1 0 0 0,0 2 0 0 0,1 0 0 0 0,1 1 0 0 0,0 1 1 0 0,1 1-1 0 0,0 1 0 0 0,1 1 0 0 0,9-2-15 0 0,112-44 321 0 0,8-10 45 0 0,-103 32-174 0 0,-51 34-3668 0 0,-4 8-7687 0 0,4-5-1542 0 0</inkml:trace>
  <inkml:trace contextRef="#ctx0" brushRef="#br0" timeOffset="5412.64">847 1213 5697 0 0,'0'0'1610'0'0,"0"0"-722"0"0,0 0-356 0 0,0 0 138 0 0,0 0 371 0 0,0 0 264 0 0,0 0 61 0 0,0 0-163 0 0,0 0-290 0 0,0 0-175 0 0,0 0-52 0 0,13-6 25 0 0,71-36 1592 0 0,15-38 2865 0 0,-44 28-3781 0 0,-53 53-1339 0 0,0 1 1 0 0,0 0-1 0 0,0-1 0 0 0,0 1 1 0 0,0 0-1 0 0,0 0 1 0 0,0 0-1 0 0,0 0 1 0 0,-1 1-1 0 0,1-1 1 0 0,-1 0-1 0 0,0 1 1 0 0,1-1-1 0 0,-1 1 1 0 0,0-1-1 0 0,-1 1 1 0 0,1 0-1 0 0,0-1 0 0 0,-1 1 1 0 0,0 0-1 0 0,1 0-48 0 0,1 2 88 0 0,25 71-54 0 0,-3 1 0 0 0,-3 1 0 0 0,-4 1 0 0 0,3 41-34 0 0,-18 45 4 0 0,-3-158 2 0 0,0 0-1 0 0,-1 0 1 0 0,1 0-1 0 0,-1 0 1 0 0,-1 0-1 0 0,1-1 1 0 0,-1 1-1 0 0,0-1 1 0 0,-1 0-1 0 0,1 1 1 0 0,-1-2-1 0 0,-1 1 1 0 0,1 0-1 0 0,-1-1 1 0 0,0 0-1 0 0,0 0 1 0 0,0 0-1 0 0,-1-1 1 0 0,1 0-1 0 0,-5 3-5 0 0,-130 56 58 0 0,20-48 58 0 0,117-16-107 0 0,0-1 0 0 0,1 1 0 0 0,-1-1 0 0 0,1 0-1 0 0,0 0 1 0 0,0 0 0 0 0,-1 0 0 0 0,1 0 0 0 0,0 0-1 0 0,1-1 1 0 0,-1 1 0 0 0,0-1 0 0 0,1 1 0 0 0,-1-1 0 0 0,1 0-1 0 0,0 1 1 0 0,0-1 0 0 0,0 0 0 0 0,0 0 0 0 0,1 0-1 0 0,-1 0 1 0 0,1 0 0 0 0,-1 0 0 0 0,1 0 0 0 0,0 0-1 0 0,0 0 1 0 0,1 0 0 0 0,-1 0 0 0 0,1 0 0 0 0,-1 0 0 0 0,1 1-1 0 0,0-1 1 0 0,0 0 0 0 0,0 0 0 0 0,0 0 0 0 0,1-1-9 0 0,8-14 24 0 0,1 0 0 0 0,0 0 0 0 0,1 1-1 0 0,1 1 1 0 0,0 0 0 0 0,1 1 0 0 0,15-13-24 0 0,-28 28 1 0 0,23-22 37 0 0,1 2-1 0 0,1 1 1 0 0,0 1 0 0 0,2 1 0 0 0,0 1 0 0 0,1 2 0 0 0,0 1 0 0 0,1 1 0 0 0,1 1-1 0 0,10 0-37 0 0,-27 14 553 0 0,-12-1-4459 0 0,1-1-6530 0 0,-3-1-1033 0 0</inkml:trace>
  <inkml:trace contextRef="#ctx0" brushRef="#br0" timeOffset="6028.946">1112 702 6073 0 0,'0'0'3018'0'0,"0"0"-624"0"0,0 0-371 0 0,0 0-149 0 0,0 0-200 0 0,0 0-221 0 0,0 0-234 0 0,0 0-251 0 0,0 0-205 0 0,0 0-119 0 0,0 0-75 0 0,0 0-39 0 0,0 0-15 0 0,-5-3-7 0 0,-16-7-22 0 0,16 8-42 0 0,5 2-59 0 0,0 0-58 0 0,0 0-58 0 0,0 0-38 0 0,0 0-39 0 0,0 0-40 0 0,0 0-37 0 0,0 0-30 0 0,0 0-32 0 0,0 0-10 0 0,0 0 0 0 0,0 0-14 0 0,0 0 2 0 0,0 0 2 0 0,0 0 3 0 0,0 0-5 0 0,0 0 13 0 0,0 0 1 0 0,0 0-6 0 0,0 0 12 0 0,-26 25 1305 0 0,66-64-821 0 0,-45 68 118 0 0,5-29-641 0 0,0 0 7 0 0,0 0-9 0 0,0 0-6 0 0,0 0-12 0 0,0 0 10 0 0,0 0-12 0 0,0 0-26 0 0,0 0-38 0 0,1 25-912 0 0,9 5-2383 0 0,-5-19-626 0 0,-1-1-3971 0 0,-2-2-4602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3169 0 0,'0'0'2618'0'0,"0"0"-267"0"0,0 0-131 0 0,0 0-65 0 0,0 0-197 0 0,0 0-336 0 0,0 0-363 0 0,0 0-302 0 0,0 0-197 0 0,0 0-137 0 0,0 0-103 0 0,-10 3 834 0 0,6 0-1245 0 0,0 1-1 0 0,1 0 1 0 0,-1 0-1 0 0,1 0 1 0 0,0 0 0 0 0,1 1-1 0 0,-1-1 1 0 0,1 1-1 0 0,0 0 1 0 0,0-1-1 0 0,0 1 1 0 0,0 0 0 0 0,1 0-1 0 0,0 1 1 0 0,0-1-1 0 0,1 0 1 0 0,-1 0 0 0 0,1 0-1 0 0,0 0 1 0 0,0 1-1 0 0,1-1-108 0 0,1-3 71 0 0,0-1 0 0 0,0 1-1 0 0,0-1 1 0 0,1 0 0 0 0,-1 0 0 0 0,0 0-1 0 0,1 0 1 0 0,-1 0 0 0 0,1-1-1 0 0,-1 1 1 0 0,1-1 0 0 0,-1 1-1 0 0,1-1 1 0 0,-1 0 0 0 0,1 0-1 0 0,-1 0 1 0 0,1 0 0 0 0,0-1-1 0 0,-1 1 1 0 0,1-1 0 0 0,-1 1-1 0 0,0-1 1 0 0,1 0 0 0 0,-1 0-1 0 0,1 0 1 0 0,-1 0 0 0 0,0-1-71 0 0,5-2 70 0 0,0 0 1 0 0,0 0-1 0 0,-1-1 0 0 0,0 0 1 0 0,0 0-1 0 0,0 0 0 0 0,-1-1 1 0 0,0 1-1 0 0,0-2 0 0 0,0 1 1 0 0,-1 0-1 0 0,0-1 1 0 0,0 0-1 0 0,0 0 0 0 0,-1 0 1 0 0,0 0-1 0 0,-1-1 0 0 0,1 1 1 0 0,-2-1-1 0 0,1 1 1 0 0,-1-2-72 0 0,-1 8 1 0 0,-1 0 0 0 0,0 1 0 0 0,0-1-1 0 0,0 0 1 0 0,0 1 0 0 0,1-1 0 0 0,-1 1-1 0 0,0-1 1 0 0,0 1 0 0 0,0 0 0 0 0,0-1-1 0 0,0 1 1 0 0,0 0 0 0 0,0 0-1 0 0,-1 0 1 0 0,1-1 0 0 0,0 1 0 0 0,0 0-1 0 0,0 0 1 0 0,0 1 0 0 0,0-1 0 0 0,0 0-1 0 0,0 0 1 0 0,0 0 0 0 0,0 1 0 0 0,0-1-1 0 0,0 1 1 0 0,0-1 0 0 0,0 1-1 0 0,0-1 1 0 0,0 1 0 0 0,1-1 0 0 0,-1 1-1 0 0,0 0 1 0 0,0-1 0 0 0,0 1 0 0 0,1 0-1 0 0,-1 0 1 0 0,0-1 0 0 0,1 1 0 0 0,-57 47-88 0 0,50-41 92 0 0,5-6-2 0 0,0 1 0 0 0,0-1 0 0 0,0 1 0 0 0,0-1 0 0 0,0 1 0 0 0,1 0 0 0 0,-1 0 0 0 0,1 0 0 0 0,-1 0 0 0 0,1 0 0 0 0,0 0-1 0 0,0 0 1 0 0,0 0 0 0 0,0 1 0 0 0,0-1 0 0 0,0 0 0 0 0,1 1 0 0 0,-1-1 0 0 0,1 0 0 0 0,-1 1 0 0 0,1-1 0 0 0,0 1 0 0 0,0-1-1 0 0,0 1-1 0 0,62 8 758 0 0,-60-10-707 0 0,0 0-1 0 0,1-1 1 0 0,-1 0-1 0 0,1 1 1 0 0,-1-1 0 0 0,0 0-1 0 0,1 0 1 0 0,-1 0-1 0 0,1-1 1 0 0,-1 1 0 0 0,0 0-1 0 0,1-1 1 0 0,-1 0-1 0 0,0 1 1 0 0,0-1 0 0 0,1 0-1 0 0,-1 0 1 0 0,0 0-1 0 0,0-1 1 0 0,0 1-1 0 0,0 0 1 0 0,0-1 0 0 0,0 1-1 0 0,-1-1 1 0 0,1 0-1 0 0,0 1 1 0 0,-1-1 0 0 0,1 0-1 0 0,-1 0 1 0 0,0 0-1 0 0,0 0 1 0 0,0-1 0 0 0,1-1-51 0 0,-11-4-730 0 0,13 13-4564 0 0,-1-2 1193 0 0,-1-3-5112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1,'-9'38,"1"14,2 1,8-7,7-12,2-11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3457 0 0,'0'0'564'0'0,"0"0"-372"0"0,0 0-196 0 0,0 0 156 0 0,0 0 316 0 0,0 0 190 0 0,0 0 80 0 0,0 0 12 0 0,0 0-19 0 0,0 0-46 0 0,0 0-66 0 0,17-1-91 0 0,117-8 1274 0 0,133 28 3662 0 0,133-39-2230 0 0,-20 17-1581 0 0,211-4-151 0 0,-129-5-511 0 0,175 9 300 0 0,-363-5-648 0 0,-10-6-13 0 0,-60 10-267 0 0,152 4 139 0 0,-197-8-244 0 0,55-3 268 0 0,-214 10-2439 0 0,5-1-5975 0 0,-3 2-4059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3744 0 13715 0 0,'0'0'2324'0'0,"0"0"-344"0"0,0 0-273 0 0,0 0-211 0 0,0 0-269 0 0,0 0-307 0 0,0 0-296 0 0,0 0-206 0 0,0 0-77 0 0,0 0 14 0 0,0 0 54 0 0,0 0 5 0 0,0 0-28 0 0,-4 27-54 0 0,-15 86-69 0 0,17 40 516 0 0,6-104-582 0 0,2 187 141 0 0,-7-229-342 0 0,0 0 1 0 0,-1 0-1 0 0,0 0 0 0 0,-1 0 1 0 0,1 0-1 0 0,-1 0 1 0 0,0 0-1 0 0,-1-1 1 0 0,0 1-1 0 0,0-1 1 0 0,0 0-1 0 0,-1-1 0 0 0,1 1 1 0 0,-1-1-1 0 0,-1 1 4 0 0,-16 8-794 0 0,22-13 435 0 0,0-1-113 0 0,0 0-104 0 0,7-1-641 0 0,97-42-4355 0 0,-73 22 38 0 0,0-2-5442 0 0,-22 15 8305 0 0</inkml:trace>
  <inkml:trace contextRef="#ctx0" brushRef="#br0" timeOffset="352.639">3879 567 760 0 0,'0'0'2727'0'0,"0"0"-309"0"0,0 0-300 0 0,0 0-247 0 0,0 0-164 0 0,0 0-88 0 0,0 0-105 0 0,0 0-63 0 0,0 0-96 0 0,0 0-90 0 0,0 0-52 0 0,0 0-57 0 0,14 22-47 0 0,46 63-63 0 0,-60-83-998 0 0,1 0 1 0 0,0-1-1 0 0,0 1 0 0 0,0-1 0 0 0,0 0 1 0 0,0 1-1 0 0,0-1 0 0 0,1 0 1 0 0,-1 0-1 0 0,0 0 0 0 0,1 0 0 0 0,-1 0 1 0 0,0 0-1 0 0,1 0 0 0 0,0 0 1 0 0,-1 0-1 0 0,1-1 0 0 0,-1 1 1 0 0,1 0-1 0 0,0-1 0 0 0,-1 0 0 0 0,1 1 1 0 0,0-1-1 0 0,-1 0 0 0 0,1 0 1 0 0,0 0-1 0 0,0 0 0 0 0,-1 0 0 0 0,1 0 1 0 0,1-1-49 0 0,5 0 318 0 0,6 0-135 0 0,0-1 1 0 0,-1-1-1 0 0,1 0 0 0 0,-1 0 1 0 0,0-1-1 0 0,0-1 0 0 0,0-1 1 0 0,-1 1-1 0 0,1-2 0 0 0,-1 0 1 0 0,-1 0-1 0 0,0-1 0 0 0,0-1 1 0 0,0 1-1 0 0,-1-2 0 0 0,0 0 1 0 0,-1 0-1 0 0,0 0 0 0 0,4-8-183 0 0,-10 15 8 0 0,-1 0-1 0 0,0 0 1 0 0,1-1-1 0 0,-1 1 1 0 0,0 0 0 0 0,-1-1-1 0 0,1 1 1 0 0,-1-1-1 0 0,1 0 1 0 0,-1 1-1 0 0,0-1 1 0 0,0 0-1 0 0,-1 0 1 0 0,1 0-1 0 0,-1 1 1 0 0,0-1-1 0 0,0 0 1 0 0,0 0-1 0 0,0 0 1 0 0,-1 0-1 0 0,0 0 1 0 0,0 1-1 0 0,0-1 1 0 0,0 0-1 0 0,0 0 1 0 0,-1 1-1 0 0,1-1 1 0 0,-1 1-1 0 0,0 0 1 0 0,0-1-1 0 0,-1 1 1 0 0,1 0-1 0 0,-1 0 1 0 0,1 0-1 0 0,-1 1 1 0 0,0-1-1 0 0,0 0 1 0 0,0 1-1 0 0,0 0 1 0 0,-1 0-1 0 0,1 0-6 0 0,-7 1-27 0 0,1 0 1 0 0,0 1-1 0 0,-1 0 1 0 0,1 1 0 0 0,-1 0-1 0 0,1 1 1 0 0,0 0 0 0 0,0 0-1 0 0,0 1 1 0 0,0 0-1 0 0,0 0 1 0 0,1 1 0 0 0,-1 0-1 0 0,1 1 1 0 0,0 0 0 0 0,0 0-1 0 0,1 1 1 0 0,-7 5 25 0 0,-7 7-14 0 0,2 1 1 0 0,0 1-1 0 0,1 1 1 0 0,1 0-1 0 0,-14 24 14 0 0,27-40 0 0 0,0 0-1 0 0,0 1 1 0 0,0-1-1 0 0,1 1 1 0 0,0 0-1 0 0,0 0 1 0 0,1 0-1 0 0,-1 0 1 0 0,2 1-1 0 0,-1-1 1 0 0,0 1-1 0 0,1-1 1 0 0,1 1-1 0 0,-1-1 1 0 0,1 1-1 0 0,0 0 1 0 0,0-1-1 0 0,1 1 1 0 0,0 0-1 0 0,0-1 1 0 0,0 1-1 0 0,1-1 1 0 0,0 0-1 0 0,1 1 1 0 0,-1-1-1 0 0,1 0 1 0 0,0 0-1 0 0,0-1 1 0 0,1 1-1 0 0,0-1 1 0 0,0 1-1 0 0,1-1 1 0 0,10 2 17 0 0,1-1 0 0 0,0 0 0 0 0,1-1-1 0 0,0-1 1 0 0,-1 0 0 0 0,1-2 0 0 0,0 0 0 0 0,0 0-1 0 0,1-2 1 0 0,-1 0 0 0 0,0-1 0 0 0,12-2-17 0 0,-26 3-6 0 0,137-29-1874 0 0,-84 10-8486 0 0,-40 12-2466 0 0</inkml:trace>
  <inkml:trace contextRef="#ctx0" brushRef="#br0" timeOffset="-3151.548">782 214 0 0 0,'0'0'451'0'0,"0"0"848"0"0,0 0 256 0 0,0 0 105 0 0,0 0 38 0 0,0 0-49 0 0,0 0-215 0 0,0 0-268 0 0,0 0-210 0 0,0 0-133 0 0,0 0-52 0 0,5-2 10 0 0,13-3 39 0 0,-13 4 23 0 0,-5 0 5763 0 0,-1-1-3368 0 0,-2-10-2841 0 0,-38-21 550 0 0,-91 0-264 0 0,120 31-639 0 0,-1 0 1 0 0,1 1 0 0 0,-1 0-1 0 0,0 1 1 0 0,1 0 0 0 0,-1 1-1 0 0,1 1 1 0 0,-1 0 0 0 0,1 1-1 0 0,-1 0 1 0 0,1 0 0 0 0,0 2-1 0 0,1-1 1 0 0,-1 2 0 0 0,1-1-1 0 0,-4 4-44 0 0,-68 60 140 0 0,59-27-120 0 0,27 17 104 0 0,49-23-41 0 0,91-25 592 0 0,-142-11-610 0 0,-1 0-25 0 0,0 0-6 0 0,0 0 4 0 0,0 0 5 0 0,0 0 10 0 0,0 0 1 0 0,0 0-17 0 0,0 0-18 0 0,-85 44 181 0 0,-217 159-158 0 0,289-192-43 0 0,-1 0 0 0 0,1 0-1 0 0,1 2 1 0 0,1-1 0 0 0,-1 2-1 0 0,2-1 1 0 0,-9 16 1 0 0,16-27 2 0 0,1 2 1 0 0,0-1-1 0 0,0 0 1 0 0,0 0-1 0 0,0 1 0 0 0,0-1 1 0 0,1 1-1 0 0,-1-1 0 0 0,1 1 1 0 0,0 0-1 0 0,0 0 1 0 0,1 0-1 0 0,-1-1 0 0 0,1 1 1 0 0,0 0-1 0 0,0 0 0 0 0,0 0 1 0 0,0 0-1 0 0,0 0 1 0 0,1-1-1 0 0,0 1 0 0 0,0 0 1 0 0,0 0-1 0 0,0-1 0 0 0,1 1 1 0 0,-1-1-1 0 0,1 1 0 0 0,0-1 1 0 0,0 1-1 0 0,0-1 1 0 0,1 0-1 0 0,-1 0 0 0 0,1 0 1 0 0,0 0-1 0 0,-1-1 0 0 0,4 3-2 0 0,5-1 64 0 0,1-1-1 0 0,0 0 0 0 0,-1-1 1 0 0,1 0-1 0 0,0-1 0 0 0,0 0 1 0 0,0 0-1 0 0,1-2 1 0 0,-1 1-1 0 0,5-2-63 0 0,-9 1 19 0 0,220-54 586 0 0,-198 48-662 0 0,-30 7 18 0 0,0 0-17 0 0,0 0-24 0 0,0 0-55 0 0,0 0-65 0 0,0 0-108 0 0,0 0-168 0 0,-6 2-4165 0 0,0-1 2071 0 0,3 4-2623 0 0,2 2-6695 0 0</inkml:trace>
  <inkml:trace contextRef="#ctx0" brushRef="#br0" timeOffset="-2765.582">1174 409 13227 0 0,'0'0'2155'0'0,"0"0"-787"0"0,0 0-285 0 0,0 0 75 0 0,0 0 85 0 0,0 0-67 0 0,0 0-227 0 0,0 0-258 0 0,0 0-191 0 0,0 0-66 0 0,0 0-23 0 0,0 0 21 0 0,0 0 18 0 0,-5 10-34 0 0,-47 87 702 0 0,22-55-905 0 0,-1 0-1 0 0,-3-3 1 0 0,-1 0 0 0 0,-6 2-213 0 0,-64 62-544 0 0,93-92 108 0 0,-2 0-1540 0 0,0-8-3322 0 0,12-22-11561 0 0,2 12 14310 0 0</inkml:trace>
  <inkml:trace contextRef="#ctx0" brushRef="#br0" timeOffset="-2503.369">814 453 5777 0 0,'0'0'4085'0'0,"0"0"-1215"0"0,0 0-768 0 0,0 0-350 0 0,0 0-230 0 0,0 0-138 0 0,0 0-169 0 0,0 0-153 0 0,0 0-141 0 0,0 0-177 0 0,0 0-128 0 0,0 0-110 0 0,0 0-97 0 0,-3-6-65 0 0,-10-17 297 0 0,64 86 544 0 0,-15-27-1009 0 0,2-1-1 0 0,1-2 1 0 0,1-1-1 0 0,2-3 1 0 0,34 19-176 0 0,-73-46-758 0 0,8 2-85 0 0,-2-3-7987 0 0,-3-1-3063 0 0</inkml:trace>
  <inkml:trace contextRef="#ctx0" brushRef="#br0" timeOffset="-1767.595">1607 604 0 0 0,'0'0'400'0'0,"0"0"799"0"0,0 0 69 0 0,0 0-27 0 0,0 0 124 0 0,0 0 122 0 0,0 0 3 0 0,0 0-94 0 0,0 0-145 0 0,0 0-93 0 0,0 0-1 0 0,2-1 11 0 0,0 0-936 0 0,6-4 1549 0 0,-4 1 2556 0 0,-3 4-3557 0 0,-1 0-51 0 0,0 0-39 0 0,0 0-63 0 0,0 0-58 0 0,0 0-51 0 0,0 0-57 0 0,0 0-31 0 0,0 0-12 0 0,0 0-27 0 0,-30 0 1389 0 0,13 2-1734 0 0,0 0 0 0 0,0 2-1 0 0,0 0 1 0 0,0 1-1 0 0,1 0 1 0 0,0 2 0 0 0,0 0-1 0 0,0 0 1 0 0,1 2-1 0 0,0 0 1 0 0,1 0-1 0 0,0 2 1 0 0,1-1 0 0 0,0 2-1 0 0,0 0 1 0 0,1 1-46 0 0,9-11-2 0 0,0 0 0 0 0,1 1 1 0 0,-1-1-1 0 0,1 0 0 0 0,-1 1 0 0 0,1 0 1 0 0,0-1-1 0 0,0 1 0 0 0,1 0 0 0 0,-1 0 1 0 0,1 0-1 0 0,-1 0 0 0 0,1 1 0 0 0,0-1 1 0 0,0 0-1 0 0,0 0 0 0 0,0 1 0 0 0,1-1 1 0 0,0 1-1 0 0,-1-1 0 0 0,1 0 0 0 0,0 1 1 0 0,1-1-1 0 0,-1 1 0 0 0,0-1 0 0 0,1 0 1 0 0,0 1-1 0 0,0-1 0 0 0,0 0 0 0 0,0 0 1 0 0,1 0-1 0 0,-1 1 0 0 0,1-1 0 0 0,0-1 1 0 0,0 1-1 0 0,0 0 0 0 0,0 0 0 0 0,0-1 1 0 0,0 1-1 0 0,1-1 0 0 0,-1 0 0 0 0,1 0 1 0 0,0 0-1 0 0,0 0 0 0 0,0 0 0 0 0,0 0 1 0 0,0-1-1 0 0,0 1 2 0 0,9 1 47 0 0,0-1-1 0 0,0 0 1 0 0,0-1 0 0 0,0 0 0 0 0,0-1-1 0 0,1 0 1 0 0,-1-1 0 0 0,0 0-1 0 0,0-1 1 0 0,0 0 0 0 0,-1-1 0 0 0,1-1-1 0 0,0 0 1 0 0,-1 0 0 0 0,0-1 0 0 0,0 0-1 0 0,-1-1 1 0 0,1-1 0 0 0,-1 1 0 0 0,0-2-1 0 0,-1 1 1 0 0,0-1 0 0 0,0-1-1 0 0,6-7-46 0 0,131-134 343 0 0,-127 128-399 0 0,-19 44-372 0 0,-4 3 346 0 0,3-21-13 0 0,0 0-1 0 0,0-1 1 0 0,0 1-1 0 0,1-1 0 0 0,-1 1 1 0 0,1 0-1 0 0,0-1 0 0 0,0 1 1 0 0,0 0-1 0 0,1 0 0 0 0,-1-1 1 0 0,1 1-1 0 0,0-1 0 0 0,0 1 1 0 0,0 0-1 0 0,0-1 1 0 0,1 0-1 0 0,-1 1 0 0 0,1-1 1 0 0,0 0-1 0 0,0 0 0 0 0,0 0 96 0 0,47 32-3928 0 0,-31-26 260 0 0,0-1-3399 0 0,-9-4-4097 0 0</inkml:trace>
  <inkml:trace contextRef="#ctx0" brushRef="#br0" timeOffset="-1251.64">1995 865 6721 0 0,'0'0'1690'0'0,"0"0"-146"0"0,0 0 158 0 0,0 0 191 0 0,0 0-22 0 0,0 0-200 0 0,0 0-215 0 0,0 0-106 0 0,0 0-37 0 0,0 0-62 0 0,0 0-135 0 0,0 0-189 0 0,0 0-167 0 0,9-7-122 0 0,29-24-89 0 0,8-39 1136 0 0,-33 42-1355 0 0,-4 12-240 0 0,1 0 0 0 0,0 1 0 0 0,1 0 0 0 0,0 0 0 0 0,2 1 0 0 0,-1 1 0 0 0,2 0 0 0 0,-1 1 0 0 0,10-6-90 0 0,-23 18-7 0 0,1 0-1 0 0,-1-1 1 0 0,1 1 0 0 0,0 0-1 0 0,0 0 1 0 0,-1-1-1 0 0,1 1 1 0 0,0 0 0 0 0,-1 0-1 0 0,1 0 1 0 0,0 0 0 0 0,0 0-1 0 0,-1 0 1 0 0,1 0 0 0 0,0 0-1 0 0,-1 0 1 0 0,1 0 0 0 0,0 0-1 0 0,0 1 1 0 0,-1-1 0 0 0,1 0-1 0 0,0 1 1 0 0,-1-1 0 0 0,1 0-1 0 0,0 1 1 0 0,-1-1 0 0 0,1 0-1 0 0,-1 1 1 0 0,1-1-1 0 0,-1 1 1 0 0,1-1 0 0 0,-1 1-1 0 0,1 0 1 0 0,-1-1 0 0 0,1 1-1 0 0,-1-1 1 0 0,0 1 0 0 0,1 0-1 0 0,-1-1 1 0 0,0 1 0 0 0,0 0-1 0 0,1-1 1 0 0,-1 1 0 0 0,0 0-1 0 0,0 0 1 0 0,0-1 0 0 0,0 1-1 0 0,0 0 1 0 0,0 0 0 0 0,0-1-1 0 0,0 1 1 0 0,0 0 0 0 0,0 0 6 0 0,3 47-11 0 0,-3-45-6 0 0,0 66-5 0 0,1-68 27 0 0,0 0 1 0 0,0-1-1 0 0,0 1 0 0 0,0 0 0 0 0,0-1 0 0 0,0 1 0 0 0,0 0 1 0 0,0-1-1 0 0,0 0 0 0 0,0 1 0 0 0,0-1 0 0 0,0 0 0 0 0,1 1 1 0 0,-1-1-1 0 0,0 0 0 0 0,0 0 0 0 0,0 0 0 0 0,0 0 0 0 0,1 0 1 0 0,-1 0-1 0 0,0 0 0 0 0,0-1 0 0 0,0 1 0 0 0,0 0 0 0 0,1-1 1 0 0,-1 1-1 0 0,0 0 0 0 0,0-1 0 0 0,0 0 0 0 0,0 1 0 0 0,0-1 1 0 0,0 0-1 0 0,0 1 0 0 0,0-1 0 0 0,-1 0 0 0 0,1 0 1 0 0,0 0-1 0 0,0 0 0 0 0,-1 0-4 0 0,48-36 109 0 0,-20 13-81 0 0,1 2-1 0 0,1 1 0 0 0,1 1 1 0 0,30-13-28 0 0,-20 18-52 0 0,-35 52 48 0 0,-13 76 14 0 0,6-108-208 0 0,4 32 234 0 0,16-26-4513 0 0,-13-11-6973 0 0,0 0-911 0 0</inkml:trace>
  <inkml:trace contextRef="#ctx0" brushRef="#br0" timeOffset="-406.853">2877 574 4417 0 0,'0'0'3626'0'0,"0"0"-1057"0"0,0 0-438 0 0,0 0-150 0 0,0 0-41 0 0,0 0-132 0 0,0 0-262 0 0,0 0-242 0 0,0 0-280 0 0,0 0-261 0 0,0 0-236 0 0,0 0-195 0 0,0 0-131 0 0,1-4-63 0 0,-1 4-132 0 0,1 0-1 0 0,-1 0 1 0 0,0 0 0 0 0,0 0 0 0 0,1 0 0 0 0,-1 0 0 0 0,0 0 0 0 0,1 0 0 0 0,-1 0 0 0 0,0 0 0 0 0,1 0 0 0 0,-1 0 0 0 0,0 0 0 0 0,1 0 0 0 0,-1 0 0 0 0,0 0 0 0 0,1 0 0 0 0,-1 0 0 0 0,0 0 0 0 0,1 0 0 0 0,-1-1 0 0 0,0 1 0 0 0,1 0 0 0 0,-1 0 0 0 0,0 0 0 0 0,0-1 0 0 0,1 1 0 0 0,-1 0 0 0 0,0 0 0 0 0,0-1 0 0 0,1 1 0 0 0,-1 0 0 0 0,0 0 0 0 0,0-1 0 0 0,0 1 0 0 0,0 0 0 0 0,1-1 0 0 0,-1 1 0 0 0,0 0 0 0 0,0-1 0 0 0,0 1 0 0 0,0 0 0 0 0,0-1-1 0 0,0 1 1 0 0,0 0 0 0 0,0-1 0 0 0,0 1 0 0 0,0 0 0 0 0,0-1 0 0 0,0 1 0 0 0,0 0 0 0 0,0-1 0 0 0,0 1 0 0 0,-1-1-6 0 0,16 40 579 0 0,-10-21-408 0 0,7 22 38 0 0,-2 1 0 0 0,-2 1 0 0 0,-2 0 1 0 0,-1 0-1 0 0,-3 0 0 0 0,-1 0 0 0 0,-5 37-209 0 0,5-73 31 0 0,-2 0-1 0 0,1 0 1 0 0,-1 0-1 0 0,0 0 1 0 0,0 0-1 0 0,0 0 1 0 0,-1 0-1 0 0,0-1 1 0 0,0 1-1 0 0,0-1 1 0 0,-1 1-1 0 0,0-1 1 0 0,0 0 0 0 0,0 0-1 0 0,-1 0 1 0 0,0 0-1 0 0,0-1 1 0 0,0 0-1 0 0,-4 4-30 0 0,7-8 18 0 0,0 0 0 0 0,-1 0 1 0 0,1 1-1 0 0,0-1 0 0 0,0 0 0 0 0,-1 0 0 0 0,1 0 0 0 0,0-1 0 0 0,-1 1 0 0 0,1 0 0 0 0,0 0 0 0 0,0-1 1 0 0,-1 1-1 0 0,1-1 0 0 0,0 1 0 0 0,0-1 0 0 0,0 1 0 0 0,0-1 0 0 0,0 0 0 0 0,0 0 0 0 0,0 1 0 0 0,0-1 1 0 0,0 0-1 0 0,0 0 0 0 0,0 0 0 0 0,0 0 0 0 0,0 0 0 0 0,1 0 0 0 0,-1 0 0 0 0,0 0 0 0 0,1-1 1 0 0,-1 1-1 0 0,1 0 0 0 0,-1 0 0 0 0,1 0 0 0 0,0-1 0 0 0,-1 1 0 0 0,1 0 0 0 0,0-1 0 0 0,0 1 0 0 0,0 0-18 0 0,-4-61 54 0 0,4 54-32 0 0,3-20-17 0 0,1 1 0 0 0,2 0 0 0 0,1 0 0 0 0,1 1 1 0 0,1 0-1 0 0,1 0 0 0 0,1 1 0 0 0,2 1 0 0 0,0-1 1 0 0,1 2-1 0 0,2 0 0 0 0,0 1 0 0 0,2 1 0 0 0,0 0 1 0 0,1 1-1 0 0,1 1 0 0 0,1 1 0 0 0,1 1 0 0 0,19-11-5 0 0,-34 22-1 0 0,0 1 0 0 0,1-1 0 0 0,0 2 0 0 0,0-1 0 0 0,0 1-1 0 0,0 0 1 0 0,1 1 0 0 0,-1 0 0 0 0,1 1 0 0 0,0-1-1 0 0,0 2 1 0 0,0-1 0 0 0,0 1 0 0 0,0 0 0 0 0,1 1 0 0 0,-1 0-1 0 0,3 1 2 0 0,-9 0 6 0 0,1 0 0 0 0,-1 1 0 0 0,0-1 0 0 0,1 1 1 0 0,-1 0-1 0 0,0-1 0 0 0,0 1 0 0 0,-1 1 0 0 0,1-1 0 0 0,0 0 0 0 0,-1 1 0 0 0,1-1 0 0 0,-1 1 0 0 0,0 0 0 0 0,0 0 0 0 0,0 0 0 0 0,0 0 0 0 0,0 0 0 0 0,-1 0 0 0 0,1 0 0 0 0,-1 1 0 0 0,0-1 0 0 0,0 0 0 0 0,0 1 0 0 0,0-1 0 0 0,-1 1 0 0 0,0-1 0 0 0,1 1-6 0 0,-9 99 253 0 0,0-83-201 0 0,-1 1 0 0 0,-1-1 0 0 0,0-1 0 0 0,-2 0 0 0 0,0-1 0 0 0,-14 16-52 0 0,24-31-14 0 0,0 1 0 0 0,0 0 1 0 0,0-1-1 0 0,-1 0 0 0 0,0 0 0 0 0,1 0 0 0 0,-1 0 1 0 0,0 0-1 0 0,-1 0 0 0 0,1-1 0 0 0,0 1 1 0 0,-1-1-1 0 0,0 0 0 0 0,1 0 0 0 0,-1 0 1 0 0,0-1-1 0 0,0 1 0 0 0,0-1 0 0 0,0 0 0 0 0,0 0 1 0 0,0-1-1 0 0,0 1 0 0 0,0-1 0 0 0,0 0 1 0 0,-1 0-1 0 0,1 0 0 0 0,0 0 0 0 0,0-1 1 0 0,0 1-1 0 0,0-1 0 0 0,0 0 0 0 0,0-1 0 0 0,0 1 1 0 0,0-1-1 0 0,0 0 0 0 0,1 0 0 0 0,-1 0 1 0 0,1 0-1 0 0,-1 0 0 0 0,-1-2 14 0 0,-38-73-1980 0 0,36 18-3019 0 0,7 48 3317 0 0,1-18-7255 0 0,0 13-1967 0 0</inkml:trace>
  <inkml:trace contextRef="#ctx0" brushRef="#br0" timeOffset="5412.216">4670 552 4737 0 0,'0'0'2194'0'0,"0"0"-200"0"0,0 0-97 0 0,0 0-2 0 0,0 0-69 0 0,0 0-263 0 0,0 0-301 0 0,0 0-302 0 0,0 0-247 0 0,0 0-119 0 0,0 0-23 0 0,0 0 6 0 0,0 0 11 0 0,0-6-14 0 0,-2 0-310 0 0,0-6-128 0 0,3 0 3258 0 0,58-106-1156 0 0,-59 118-2229 0 0,0 0 0 0 0,-1 0 0 0 0,1 0 0 0 0,0 0 0 0 0,-1 0 0 0 0,1 0 0 0 0,-1-1 0 0 0,1 1 0 0 0,0 0 0 0 0,-1 0 0 0 0,1 0 0 0 0,0 0 0 0 0,-1 0 0 0 0,1-1 0 0 0,0 1 0 0 0,-1 0 0 0 0,1 0 1 0 0,0-1-1 0 0,0 1 0 0 0,-1 0 0 0 0,1 0 0 0 0,0-1 0 0 0,0 1 0 0 0,-1 0 0 0 0,1-1 0 0 0,0 1 0 0 0,0 0 0 0 0,0-1 0 0 0,0 1 0 0 0,-1-1 0 0 0,1 1 0 0 0,0 0 0 0 0,0-1 0 0 0,0 1 0 0 0,0 0 0 0 0,0-1 0 0 0,0 1 0 0 0,0-1 1 0 0,0 1-1 0 0,0 0 0 0 0,0-1 0 0 0,0 1 0 0 0,0 0 0 0 0,0-1 0 0 0,1 1 0 0 0,-1-1 0 0 0,0 1 0 0 0,0 0-9 0 0,-31 19 86 0 0,11 15-1968 0 0,17-22-6720 0 0,2-10 5193 0 0,-1 3-8963 0 0</inkml:trace>
  <inkml:trace contextRef="#ctx0" brushRef="#br0" timeOffset="5980.442">4742 707 2993 0 0,'0'0'2136'0'0,"0"0"31"0"0,0 0 31 0 0,0 0 99 0 0,0 0-92 0 0,0 0-351 0 0,0 0-356 0 0,0 0-306 0 0,0 0-177 0 0,0 0-139 0 0,0 0-101 0 0,0 0-131 0 0,-4-2-137 0 0,3 1-445 0 0,-1 0 0 0 0,0 1 0 0 0,0-1 0 0 0,1 0 0 0 0,-1 1 0 0 0,0 0 0 0 0,0-1 0 0 0,1 1 0 0 0,-1 0 0 0 0,0 0 0 0 0,0 0 0 0 0,0 0 0 0 0,0 0 1 0 0,1 0-1 0 0,-1 0 0 0 0,0 1 0 0 0,0-1 0 0 0,1 1 0 0 0,-1-1 0 0 0,0 1 0 0 0,0 0 0 0 0,1-1 0 0 0,-1 1 0 0 0,1 0 0 0 0,-1 0 0 0 0,1 0 0 0 0,-1 0 0 0 0,1 1 0 0 0,0-1 0 0 0,-1 0 0 0 0,1 1 1 0 0,-1 0-63 0 0,-27 28 1584 0 0,47-41-689 0 0,22-15-591 0 0,-43 35 37 0 0,-2 9-3562 0 0,2-13-333 0 0,-2 0-3399 0 0,1-1-4994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8 608 0 0 0,'0'0'1268'0'0,"0"0"233"0"0,0 0 159 0 0,0 0 63 0 0,0 0-52 0 0,0 0-164 0 0,0 0-227 0 0,0 0-123 0 0,0 0-212 0 0,-6 0 259 0 0,5 0 2163 0 0,1 0 3675 0 0,10-1-6904 0 0,0-2-1 0 0,-1 1 1 0 0,1-1-1 0 0,-1-1 1 0 0,1 1-1 0 0,-1-2 1 0 0,0 1-1 0 0,-1-1 1 0 0,1-1 0 0 0,-1 0-1 0 0,0 0 1 0 0,-1 0-1 0 0,1-1 1 0 0,-1 0-1 0 0,4-6-137 0 0,11-7 124 0 0,-5-5 90 0 0,-12 18-100 0 0,-4 23-138 0 0,-1 600 318 0 0,-32-422-125 0 0,19-168-11 0 0,9-111 1278 0 0,4 57-1428 0 0,1 0 0 0 0,2 0 0 0 0,0 1 0 0 0,2-1 0 0 0,1 1 0 0 0,2 0 0 0 0,0 0 0 0 0,12-23-8 0 0,-3 10-8 0 0,2 1-1 0 0,2 0 1 0 0,1 2 0 0 0,2 0 0 0 0,2 1 0 0 0,1 2-1 0 0,2 1 1 0 0,1 1 0 0 0,1 2 0 0 0,2 0-1 0 0,1 3 1 0 0,32-21 8 0 0,-61 45-9 0 0,0 0 0 0 0,0 0-1 0 0,0 0 1 0 0,0 0 0 0 0,1 1 0 0 0,-1 0-1 0 0,1 0 1 0 0,-1 0 0 0 0,1 1 0 0 0,0 0-1 0 0,0 0 1 0 0,0 0 0 0 0,-1 1 0 0 0,1 0-1 0 0,0 0 1 0 0,0 0 0 0 0,4 1 9 0 0,-7 2-4 0 0,0 0 1 0 0,0 0-1 0 0,0 0 1 0 0,0 0 0 0 0,-1 1-1 0 0,1-1 1 0 0,-1 0-1 0 0,0 1 1 0 0,0 0-1 0 0,0 0 1 0 0,0 0-1 0 0,-1-1 1 0 0,1 2-1 0 0,-1-1 1 0 0,0 0 0 0 0,0 0-1 0 0,0 4 4 0 0,0 13 16 0 0,0-1 0 0 0,-1 1 0 0 0,-1 0 0 0 0,-1-1 0 0 0,-1 1 0 0 0,-1-1 0 0 0,-1 0 0 0 0,0 0 0 0 0,-2 0 0 0 0,0-1-1 0 0,-1 0 1 0 0,-1 0 0 0 0,-1-1 0 0 0,0-1 0 0 0,-2 1 0 0 0,0-1 0 0 0,0-1 0 0 0,-2-1 0 0 0,0 1 0 0 0,-1-2 0 0 0,0 0 0 0 0,-12 7-16 0 0,20-15 2 0 0,-1-1 0 0 0,0 1 0 0 0,-1-1 0 0 0,0-1 0 0 0,1 0 0 0 0,-1 0 0 0 0,-1-1 0 0 0,1 0 0 0 0,0 0 0 0 0,-1-1 0 0 0,1 0 0 0 0,-1-1 0 0 0,0 0 0 0 0,0 0 0 0 0,1-1 0 0 0,-1-1 0 0 0,0 1 0 0 0,0-2 1 0 0,-5 0-3 0 0,-63-37-324 0 0,51-7-4092 0 0,33 34-273 0 0,-1 10 48 0 0,2 1-6316 0 0</inkml:trace>
  <inkml:trace contextRef="#ctx0" brushRef="#br0" timeOffset="1516.915">1118 689 5209 0 0,'0'0'3314'0'0,"0"0"-1389"0"0,0 0-412 0 0,0 0 18 0 0,0 0 36 0 0,0 0-65 0 0,0 0-226 0 0,0 0-268 0 0,0 0-219 0 0,0 0-124 0 0,0 0-56 0 0,0 0-4 0 0,0 0 12 0 0,4-5 434 0 0,-5 3 2196 0 0,-9 4-3181 0 0,0-1-1 0 0,0 2 0 0 0,0-1 0 0 0,1 2 0 0 0,-1-1 1 0 0,1 1-1 0 0,0 1 0 0 0,0-1 0 0 0,0 1 0 0 0,-1 2-65 0 0,-10 8 16 0 0,0 1-1 0 0,1 0 0 0 0,1 2 1 0 0,0 0-1 0 0,2 1 0 0 0,-1 2-15 0 0,12-15-1 0 0,0 1-1 0 0,1-1 1 0 0,0 1-1 0 0,0 0 0 0 0,0 1 1 0 0,1-1-1 0 0,0 1 0 0 0,0-1 1 0 0,1 1-1 0 0,0 0 0 0 0,1 0 1 0 0,-1 0-1 0 0,1 0 0 0 0,1 0 1 0 0,0 0-1 0 0,0 0 0 0 0,1 8 2 0 0,1-14 7 0 0,-1-1 1 0 0,1 1-1 0 0,0 0 0 0 0,-1-1 0 0 0,1 1 0 0 0,0-1 0 0 0,0 0 0 0 0,0 0 0 0 0,0 1 0 0 0,0-1 0 0 0,0 0 0 0 0,0-1 0 0 0,1 1 0 0 0,-1 0 0 0 0,0-1 0 0 0,0 1 0 0 0,1-1 0 0 0,-1 0 0 0 0,0 1 0 0 0,1-1 0 0 0,-1 0 0 0 0,0 0 0 0 0,1-1 0 0 0,-1 1 0 0 0,0-1 0 0 0,3 0-7 0 0,4 1 66 0 0,2-2-20 0 0,0-1 0 0 0,-1 0 0 0 0,1 0 1 0 0,-1-1-1 0 0,0-1 0 0 0,0 1 1 0 0,0-2-1 0 0,-1 1 0 0 0,0-1 0 0 0,0-1 1 0 0,0 0-1 0 0,1-1-46 0 0,10-7 55 0 0,6-4 24 0 0,0-2 0 0 0,-2-1 1 0 0,0-1-1 0 0,-1-1 0 0 0,-2-1 0 0 0,0-1 0 0 0,3-8-79 0 0,-39 53 58 0 0,4 1-72 0 0,7-16 7 0 0,1 1-1 0 0,-1-1 1 0 0,1 1 0 0 0,0 0 0 0 0,1 0 0 0 0,-1 1-1 0 0,1-1 1 0 0,0 1 0 0 0,0-1 0 0 0,1 1 0 0 0,0-1-1 0 0,0 1 1 0 0,0 0 0 0 0,0 0 0 0 0,1-1 0 0 0,0 1-1 0 0,0 0 1 0 0,1 0 0 0 0,0-1 0 0 0,0 3 7 0 0,2-5 1 0 0,0 1 0 0 0,1 0 0 0 0,-1-1 1 0 0,1 0-1 0 0,-1 0 0 0 0,1 0 0 0 0,0 0 1 0 0,1 0-1 0 0,-1-1 0 0 0,0 0 0 0 0,1 0 1 0 0,-1 0-1 0 0,1 0 0 0 0,-1-1 0 0 0,1 0-1 0 0,17 5 14 0 0,0-1 0 0 0,0-2 0 0 0,0 0-1 0 0,1-1 1 0 0,-1-1 0 0 0,22-3-14 0 0,-9 2-7 0 0,-27-2 26 0 0,0 0-1 0 0,0-1 1 0 0,0 0-1 0 0,0-1 0 0 0,0 0 1 0 0,-1 0-1 0 0,1 0 1 0 0,-1-1-1 0 0,0 0 0 0 0,0-1 1 0 0,-1 1-1 0 0,0-1 1 0 0,0-1-1 0 0,0 1 0 0 0,-1-1 1 0 0,0 0-1 0 0,0 0 0 0 0,0 0 1 0 0,1-6-19 0 0,104-193 169 0 0,-68 56-121 0 0,-41 114 3 0 0,-27 34-48 0 0,19 5-25 0 0,1 0 0 0 0,-1 0 0 0 0,1 0 0 0 0,0 1 0 0 0,1 0 0 0 0,-1 0 0 0 0,1 1 0 0 0,-1-1 0 0 0,1 1 0 0 0,0 0 0 0 0,1 1 0 0 0,-1-1 0 0 0,-1 5 22 0 0,1-5-4 0 0,0 0-1 0 0,0 1 1 0 0,1 0-1 0 0,-1 0 1 0 0,2 0 0 0 0,-1 0-1 0 0,1 0 1 0 0,0 1-1 0 0,0 0 1 0 0,0 0-1 0 0,1 0 1 0 0,0 0-1 0 0,1 0 1 0 0,-1 0-1 0 0,2 0 1 0 0,-1 0 0 0 0,1 1-1 0 0,0 4 5 0 0,3-8 0 0 0,0 0-1 0 0,0 0 1 0 0,1 0-1 0 0,-1 0 1 0 0,1-1-1 0 0,0 0 1 0 0,0 0 0 0 0,0 0-1 0 0,1 0 1 0 0,-1 0-1 0 0,1-1 1 0 0,-1 0-1 0 0,1 0 1 0 0,0 0-1 0 0,0-1 1 0 0,-1 1 0 0 0,1-1-1 0 0,1-1 1 0 0,-1 1-1 0 0,0 0 1 0 0,0-1-1 0 0,0 0 1 0 0,0-1-1 0 0,4 0 1 0 0,124-9 70 0 0,-88 9-62 0 0,-44 3-10 0 0,0 0 1 0 0,0 0-1 0 0,0-1 1 0 0,0 1 0 0 0,0 0-1 0 0,0 0 1 0 0,0 0-1 0 0,0 0 1 0 0,-1 0-1 0 0,1 0 1 0 0,-1 0-1 0 0,1 0 1 0 0,-1 0 0 0 0,0 0-1 0 0,0 1 1 0 0,0-1-1 0 0,0 0 1 0 0,0 0-1 0 0,-1 0 1 0 0,1 0-1 0 0,-1 0 1 0 0,1 0 0 0 0,-1 0 0 0 0,-26 54 4 0 0,-4 25 4 0 0,31-79-9 0 0,0 0-1 0 0,0-1 1 0 0,0 1 0 0 0,0 0-1 0 0,1 0 1 0 0,-1-1 0 0 0,1 1 0 0 0,-1 0-1 0 0,1-1 1 0 0,-1 1 0 0 0,1 0-1 0 0,0-1 1 0 0,0 1 0 0 0,0-1 0 0 0,0 1-1 0 0,0-1 1 0 0,0 1 0 0 0,0-1-1 0 0,0 0 1 0 0,0 0 0 0 0,1 0 0 0 0,-1 1-1 0 0,0-1 1 0 0,1 0 0 0 0,-1-1 0 0 0,1 1-1 0 0,0 0 1 0 0,-1 0 0 0 0,1-1-1 0 0,-1 1 1 0 0,1-1 0 0 0,0 1 0 0 0,0-1-1 0 0,-1 0 1 0 0,1 1 0 0 0,0-1-1 0 0,0 0 1 0 0,0 0 2 0 0,11 3 18 0 0,-1 0 0 0 0,1-1-1 0 0,0 0 1 0 0,0-1 0 0 0,0-1-1 0 0,0 0 1 0 0,0 0 0 0 0,0-1 0 0 0,0-1-1 0 0,0-1 1 0 0,0 1 0 0 0,-1-2-1 0 0,1 0 1 0 0,-1 0 0 0 0,0-1 0 0 0,0-1-1 0 0,0 0 1 0 0,-1 0 0 0 0,0-2 0 0 0,0 1-1 0 0,4-5-17 0 0,1-7 49 0 0,0-1 1 0 0,-1-1-1 0 0,-1 0 0 0 0,-2-1 0 0 0,0 0 1 0 0,-1-1-1 0 0,-1 0 0 0 0,-1-1 0 0 0,-1 0 0 0 0,-1-4-49 0 0,-1 13 4 0 0,11-47 37 0 0,-3-1-1 0 0,-2 0 0 0 0,-3-1 0 0 0,-3-1 0 0 0,-3 1 1 0 0,-3-37-41 0 0,-25 120 12 0 0,19-6-9 0 0,0 1 0 0 0,2 0 0 0 0,0 0 0 0 0,0 0 0 0 0,1 0 0 0 0,1 0 0 0 0,0 1 0 0 0,1-1 0 0 0,1 1 0 0 0,0-1 0 0 0,1 1 0 0 0,1-1 0 0 0,0 1 0 0 0,4 11-3 0 0,9 77 20 0 0,-3 2-1 0 0,-4 47-19 0 0,6 112-5 0 0,-14-263-18 0 0,-3-42-1863 0 0,3-34-1328 0 0,2 31-1302 0 0,-6 1-7351 0 0,0 32 3413 0 0</inkml:trace>
  <inkml:trace contextRef="#ctx0" brushRef="#br0" timeOffset="1766.137">2040 502 3993 0 0,'0'0'3186'0'0,"0"0"-463"0"0,0 0-484 0 0,0 0-366 0 0,0 0-374 0 0,0 0-246 0 0,0 0-66 0 0,0 0-12 0 0,0 0 1 0 0,0 0-74 0 0,0 0-158 0 0,0 0-138 0 0,0 0-96 0 0,30-6-33 0 0,93-16-40 0 0,16 17 1263 0 0,-125 5-1840 0 0,-1 0-1 0 0,0 2 0 0 0,0 0 0 0 0,0 0 1 0 0,0 1-1 0 0,0 1 0 0 0,-1 0 0 0 0,1 0 0 0 0,-1 1 1 0 0,7 5-60 0 0,14 1-539 0 0,-28-9-809 0 0,-2 0-1035 0 0,1-2-2416 0 0,-3 0-7092 0 0</inkml:trace>
  <inkml:trace contextRef="#ctx0" brushRef="#br0" timeOffset="2013.841">2716 678 13451 0 0,'0'0'4437'0'0,"0"0"-3072"0"0,0 0-908 0 0,0 0 127 0 0,0 0 215 0 0,0 0 98 0 0,0 0-50 0 0,0 0-211 0 0,0 0-241 0 0,0 0-162 0 0,0 0-99 0 0,0 0-65 0 0,6 28-33 0 0,18 83-20 0 0,-12-69-211 0 0,-4-38-1442 0 0,-5-5-7277 0 0,-1-2-2696 0 0</inkml:trace>
  <inkml:trace contextRef="#ctx0" brushRef="#br0" timeOffset="2178.554">2804 388 6921 0 0,'0'0'4009'0'0,"0"0"-2336"0"0,0 0-417 0 0,0 0-256 0 0,0 0-144 0 0,0 0-208 0 0,0 0-287 0 0,0 0-273 0 0,0 0-232 0 0,0 0-201 0 0,0 0-271 0 0,0 0-680 0 0,0 0-2617 0 0,0 0-6585 0 0</inkml:trace>
  <inkml:trace contextRef="#ctx0" brushRef="#br0" timeOffset="2470.389">3143 597 14067 0 0,'0'0'2028'0'0,"0"0"-419"0"0,0 0-50 0 0,0 0 50 0 0,0 0-46 0 0,0 0-233 0 0,0 0-340 0 0,0 0-268 0 0,0 0-195 0 0,0 0-151 0 0,0 0-108 0 0,0 0-81 0 0,-6 0-64 0 0,-1 1-105 0 0,-1 1-1 0 0,1-1 1 0 0,0 1 0 0 0,0 0 0 0 0,0 1 0 0 0,0 0-1 0 0,1 0 1 0 0,-1 0 0 0 0,1 1 0 0 0,0 0 0 0 0,0 0 0 0 0,0 1-1 0 0,0-1 1 0 0,-2 4-18 0 0,-1-1 2 0 0,0 1 0 0 0,1 0 0 0 0,0 0 0 0 0,0 1 0 0 0,1 0 0 0 0,0 0 0 0 0,1 1 0 0 0,0 0 0 0 0,0 0 0 0 0,1 0 0 0 0,0 1 0 0 0,1 0 0 0 0,0 0 0 0 0,1 0 0 0 0,0 0 0 0 0,1 1-1 0 0,-1 6-1 0 0,2-14-1 0 0,1 1 0 0 0,-1-1 0 0 0,1 1 0 0 0,0 0 0 0 0,0-1 0 0 0,0 1 0 0 0,0 0 0 0 0,1-1 0 0 0,0 1 0 0 0,0-1 0 0 0,0 1 0 0 0,1-1 0 0 0,-1 0 0 0 0,1 1 0 0 0,0-1 0 0 0,0 0 0 0 0,1 0 0 0 0,-1 0 0 0 0,1-1 0 0 0,0 1 0 0 0,0 0 0 0 0,0-1 0 0 0,0 0 0 0 0,1 0 0 0 0,-1 0 0 0 0,1 0 0 0 0,0 0 0 0 0,0-1 0 0 0,0 0 0 0 0,0 0 0 0 0,0 0 0 0 0,1 0 0 0 0,-1-1 0 0 0,0 1 0 0 0,1-1 0 0 0,-1 0 0 0 0,1 0 1 0 0,11-1 41 0 0,1 1 0 0 0,-1-2 0 0 0,0 0 0 0 0,0-1 0 0 0,0-1 0 0 0,0 0 0 0 0,0-1 0 0 0,0-1 0 0 0,-1 0 0 0 0,0-1 0 0 0,0-1 0 0 0,0 0 0 0 0,-1-1 0 0 0,0-1 0 0 0,10-8-41 0 0,18-24-3106 0 0,-11-6-3325 0 0,-26 35-5345 0 0</inkml:trace>
  <inkml:trace contextRef="#ctx0" brushRef="#br0" timeOffset="2852.433">3612 1 16131 0 0,'0'0'1755'0'0,"0"0"-198"0"0,0 0-12 0 0,0 0-71 0 0,0 0-163 0 0,0 0-317 0 0,0 0-385 0 0,0 0-277 0 0,0 0-154 0 0,0 0-65 0 0,0 0-20 0 0,0 0 70 0 0,0 0 94 0 0,1 4 70 0 0,-1 38 157 0 0,-1 0 0 0 0,-2 0-1 0 0,-2 0 1 0 0,-9 38-484 0 0,-8 66 119 0 0,-16 133-10 0 0,17-77-85 0 0,10-154-165 0 0,-3-62-4020 0 0,11 8 2469 0 0,-3-5-1830 0 0,4 2-4362 0 0,0 2-3742 0 0</inkml:trace>
  <inkml:trace contextRef="#ctx0" brushRef="#br0" timeOffset="3369.831">3692 833 32 0 0,'0'0'2442'0'0,"0"0"128"0"0,0 0 133 0 0,0 0-8 0 0,0 0-208 0 0,0 0-305 0 0,0 0-380 0 0,0 0-339 0 0,0 0-224 0 0,0 0-136 0 0,0 0-96 0 0,0 0-100 0 0,0 0-121 0 0,28-3-119 0 0,91-11-129 0 0,-58-6 286 0 0,-52 16-716 0 0,0-1 0 0 0,0 0 1 0 0,0-1-1 0 0,-1 0 0 0 0,0 0 0 0 0,0-1 1 0 0,0 0-1 0 0,-1 0 0 0 0,0-1 0 0 0,-1 0 1 0 0,1 0-1 0 0,-2 0 0 0 0,1-1 0 0 0,-1 0 1 0 0,0 0-1 0 0,-1 0 0 0 0,0-1 1 0 0,-1 0-1 0 0,0 1 0 0 0,0-1 0 0 0,-1 0 1 0 0,1-7-109 0 0,-3 15 5 0 0,-1 0 1 0 0,1 0 0 0 0,0 0 0 0 0,-1 0-1 0 0,1 0 1 0 0,-1 0 0 0 0,0 0-1 0 0,0 0 1 0 0,0 0 0 0 0,0 1 0 0 0,0-1-1 0 0,0 0 1 0 0,0 1 0 0 0,0-1 0 0 0,-1 0-1 0 0,1 1 1 0 0,-1 0 0 0 0,1-1 0 0 0,-1 1-1 0 0,0 0 1 0 0,1 0 0 0 0,-1 0-1 0 0,0 0 1 0 0,0 0 0 0 0,0 0 0 0 0,1 0-1 0 0,-1 1 1 0 0,0-1 0 0 0,0 1 0 0 0,0-1-1 0 0,0 1 1 0 0,0 0 0 0 0,0 0 0 0 0,-1 0-1 0 0,1 0 1 0 0,0 0-6 0 0,-74 11-112 0 0,58-3 92 0 0,0 0-1 0 0,1 2 1 0 0,0 0 0 0 0,0 1-1 0 0,1 0 1 0 0,0 2-1 0 0,1 0 1 0 0,1 0 0 0 0,0 1-1 0 0,1 1 1 0 0,0 1-1 0 0,2-1 1 0 0,-4 8 20 0 0,12-19 18 0 0,1 1 1 0 0,0 0-1 0 0,0 0 0 0 0,0 0 0 0 0,1 0 1 0 0,0 1-1 0 0,0-1 0 0 0,0 0 1 0 0,1 0-1 0 0,-1 1 0 0 0,1-1 1 0 0,1 0-1 0 0,-1 1 0 0 0,1-1 0 0 0,0 0 1 0 0,0 0-1 0 0,0 0 0 0 0,1 0 1 0 0,0 0-1 0 0,0 0 0 0 0,0 0 1 0 0,0 0-1 0 0,1 0 0 0 0,0-1 0 0 0,0 0 1 0 0,0 1-1 0 0,0-1 0 0 0,1 0 1 0 0,0-1-1 0 0,0 1 0 0 0,0-1 1 0 0,0 1-1 0 0,0-1 0 0 0,1 0 0 0 0,-1-1 1 0 0,2 1-19 0 0,15 5 181 0 0,-1-1 0 0 0,1-1 0 0 0,0 0 0 0 0,1-2 0 0 0,-1-1 0 0 0,1-1 0 0 0,-1 0 0 0 0,1-2 0 0 0,0 0 0 0 0,12-3-181 0 0,20 2 179 0 0,41-14-772 0 0,-85 11-199 0 0,-6 2-1058 0 0,1 1-3412 0 0,-4 1-7497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4745 0 0,'0'0'2603'0'0,"0"0"-668"0"0,0 0-198 0 0,0 0-24 0 0,0 0 32 0 0,0 0-68 0 0,0 0-278 0 0,0 0-306 0 0,0 0-309 0 0,0 0-269 0 0,0 0-202 0 0,-5 0-110 0 0,-18 0 102 0 0,23 23 1226 0 0,-2-8-1217 0 0,0-1 0 0 0,-2 1 0 0 0,0 0-1 0 0,0-1 1 0 0,-1 0 0 0 0,-1 0 0 0 0,0-1 0 0 0,-1 1-1 0 0,-1-1-313 0 0,-1 4 185 0 0,6-11-128 0 0,-1 0 1 0 0,1 0-1 0 0,0 0 0 0 0,0 1 1 0 0,1-1-1 0 0,0 1 1 0 0,0-1-1 0 0,1 1 1 0 0,0 0-1 0 0,0 0 0 0 0,0 0 1 0 0,1 0-1 0 0,0 0 1 0 0,0 0-1 0 0,1 0 1 0 0,1 5-58 0 0,0-10 44 0 0,1 1 0 0 0,-1-1 0 0 0,1 1 0 0 0,0-1 0 0 0,-1 0 0 0 0,1 0 0 0 0,1 0 0 0 0,-1 0 0 0 0,0-1 0 0 0,0 1 1 0 0,0-1-1 0 0,1 0 0 0 0,-1 0 0 0 0,1 0 0 0 0,-1-1 0 0 0,1 1 0 0 0,-1-1 0 0 0,1 1 0 0 0,-1-1 0 0 0,1 0 0 0 0,0-1 1 0 0,-1 1-1 0 0,1-1 0 0 0,2 0-44 0 0,8 0 327 0 0,-14 1-241 0 0,0 0 6 0 0,0 0-8 0 0,0 0-27 0 0,0 0-20 0 0,0 0-3 0 0,0 0-29 0 0,0 0-42 0 0,-6-22-2585 0 0,1 13 627 0 0,2 5-641 0 0,1-1-3598 0 0,1 1-5495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 8266 0 0,'0'0'2464'0'0,"0"0"-333"0"0,0 0-265 0 0,0 0-116 0 0,0 0-140 0 0,0 0-229 0 0,0 0-314 0 0,0 0-297 0 0,0 0-186 0 0,0 0-124 0 0,0 0-88 0 0,0 0-41 0 0,0 0-50 0 0,-8 9-49 0 0,-27 29-47 0 0,36-39-163 0 0,-1 1 0 0 0,1 0-1 0 0,0-1 1 0 0,-1 1-1 0 0,1 0 1 0 0,-1 0-1 0 0,1 0 1 0 0,0-1 0 0 0,-1 1-1 0 0,1 0 1 0 0,0 0-1 0 0,-1 0 1 0 0,1 0-1 0 0,0 0 1 0 0,-1 0 0 0 0,1 0-1 0 0,0 0 1 0 0,-1 0-1 0 0,1 1 1 0 0,0-1-1 0 0,-1 0 1 0 0,1 0 0 0 0,0 1-1 0 0,-1-1 1 0 0,1 0-1 0 0,-1 0 1 0 0,1 1-1 0 0,-1-1 1 0 0,1 1 0 0 0,0-1-1 0 0,-1 1 1 0 0,0-1-1 0 0,1 1 1 0 0,-1-1-1 0 0,1 1 1 0 0,-1-1 0 0 0,0 1-1 0 0,1-1 1 0 0,-1 1-1 0 0,0 0 1 0 0,1-1-1 0 0,-1 1 1 0 0,0 0 0 0 0,0-1-1 0 0,0 1 1 0 0,0 0-1 0 0,0-1 1 0 0,0 1-1 0 0,0 0 1 0 0,0-1 0 0 0,0 1-1 0 0,0 0 1 0 0,0-1-1 0 0,0 1 1 0 0,0 0-1 0 0,0-1 1 0 0,0 1 0 0 0,-1 0-1 0 0,1-1 1 0 0,0 1-1 0 0,-1-1 1 0 0,1 1-1 0 0,-1 0-21 0 0,7-4 85 0 0,0 0 0 0 0,0 0-1 0 0,-1 0 1 0 0,1-1 0 0 0,-1 0-1 0 0,0 0 1 0 0,0 0-1 0 0,0 0 1 0 0,-1-1 0 0 0,1 0-1 0 0,-1 0 1 0 0,-1 0 0 0 0,1-1-1 0 0,-1 1 1 0 0,2-4-85 0 0,-41 27 593 0 0,-12 22-705 0 0,48-40 27 0 0,0 0-30 0 0,0 0-13 0 0,0 0-16 0 0,11 0-466 0 0,-5 0 251 0 0,14 0-618 0 0,-5-3-3179 0 0,-3-1-5816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104 786 1656 0 0,'0'0'2398'0'0,"0"0"-401"0"0,0 0-94 0 0,0 0 146 0 0,0 0 115 0 0,0 0-109 0 0,0 0-304 0 0,0 0-403 0 0,0 0-394 0 0,0 0-340 0 0,0 0-259 0 0,0 0-188 0 0,0 0-87 0 0,4-1 60 0 0,-3 1-120 0 0,0 0 1 0 0,0 0-1 0 0,0 0 0 0 0,0 0 1 0 0,0 0-1 0 0,0 0 0 0 0,0 0 1 0 0,0 0-1 0 0,0 1 0 0 0,0-1 1 0 0,0 0-1 0 0,0 0 0 0 0,0 1 1 0 0,0-1-1 0 0,0 1 0 0 0,0-1 1 0 0,0 1-1 0 0,-1-1 1 0 0,1 1-1 0 0,0 0 0 0 0,0-1 1 0 0,-1 1-1 0 0,1 0 0 0 0,0 0 1 0 0,-1-1-1 0 0,1 1 0 0 0,0 0 1 0 0,-1 0-1 0 0,0 0 0 0 0,1 0 1 0 0,-1 0-1 0 0,1 0 0 0 0,-1 0 1 0 0,0 0-1 0 0,0 0 0 0 0,1 0 1 0 0,-1 0-1 0 0,0 0 1 0 0,0 0-1 0 0,0 0 0 0 0,0 0 1 0 0,0 0-1 0 0,0 0 0 0 0,-1 0 1 0 0,1 0-1 0 0,0 0 0 0 0,0 0 1 0 0,-1 0-1 0 0,1-1 0 0 0,-1 2-20 0 0,4 29 258 0 0,-2 0-1 0 0,-1 0 1 0 0,-2 0-1 0 0,0 0 1 0 0,-3 0 0 0 0,0 0-1 0 0,-2-1 1 0 0,-1 0-1 0 0,-1 0 1 0 0,-4 5-258 0 0,4-17 244 0 0,1-1 1 0 0,-2 0-1 0 0,0-1 1 0 0,-1 0-1 0 0,-1 0 1 0 0,-13 13-245 0 0,26-60 2659 0 0,8 0-2622 0 0,1 1 0 0 0,1 0 0 0 0,1 1 0 0 0,2 0 0 0 0,0 1-1 0 0,2 0 1 0 0,2 2 0 0 0,0 0 0 0 0,2 1 0 0 0,22-23-37 0 0,-14 15 22 0 0,1 2 0 0 0,1 1 0 0 0,2 1 0 0 0,1 1 0 0 0,1 2 0 0 0,1 2 0 0 0,1 1 0 0 0,4 1-22 0 0,-25 13 12 0 0,1 1-1 0 0,0 1 1 0 0,0 1-1 0 0,1 0 1 0 0,0 1-1 0 0,0 0 1 0 0,0 2-1 0 0,1 0 1 0 0,-1 1-1 0 0,2 1-11 0 0,-16 1 2 0 0,0 0 0 0 0,0 1 1 0 0,0 0-1 0 0,-1 0 0 0 0,1 0 0 0 0,0 0 0 0 0,-1 0 0 0 0,1 0 1 0 0,0 1-1 0 0,-1-1 0 0 0,0 1 0 0 0,1-1 0 0 0,-1 1 0 0 0,0 0 1 0 0,0 0-1 0 0,0 0 0 0 0,0 1 0 0 0,0-1 0 0 0,0 0 0 0 0,-1 1 1 0 0,1-1-1 0 0,-1 1 0 0 0,0-1 0 0 0,1 1 0 0 0,-1 0 1 0 0,-1 0-1 0 0,1-1 0 0 0,0 1 0 0 0,-1 0 0 0 0,1 0 0 0 0,-1 0 1 0 0,0 0-1 0 0,0 0-2 0 0,-7 99 207 0 0,2-90-169 0 0,0 0 0 0 0,0 0 1 0 0,-1-1-1 0 0,-1 0 0 0 0,0 0 1 0 0,-1 0-1 0 0,0-1 0 0 0,0 0 1 0 0,-1-1-1 0 0,0 0 0 0 0,-1 0 1 0 0,0-1-1 0 0,0 0 1 0 0,-1-1-1 0 0,0 0 0 0 0,-5 2-38 0 0,7-4 10 0 0,0-1 1 0 0,-1 1-1 0 0,1-1 0 0 0,-1-1 0 0 0,0 0 0 0 0,0 0 0 0 0,0-1 1 0 0,0-1-1 0 0,0 1 0 0 0,-1-2 0 0 0,-7 1-10 0 0,4-1-80 0 0,11 1 37 0 0,1 0 0 0 0,0 0-1 0 0,-1 0 1 0 0,1 0 0 0 0,-1-1 0 0 0,1 1-1 0 0,-1-1 1 0 0,0 0 0 0 0,1 0 0 0 0,-1 1 0 0 0,1-2-1 0 0,-1 1 1 0 0,1 0 0 0 0,-1 0 0 0 0,1-1 0 0 0,-1 0-1 0 0,1 1 1 0 0,-1-1 0 0 0,1 0 0 0 0,-1 0 0 0 0,1 0-1 0 0,0-1 1 0 0,0 1 0 0 0,-1 0 0 0 0,1-1-1 0 0,0 0 1 0 0,0 1 0 0 0,1-1 0 0 0,-1 0 0 0 0,0 0-1 0 0,1 0 1 0 0,-1 0 0 0 0,1 0 0 0 0,-1 0 0 0 0,1-1-1 0 0,0 1 1 0 0,0 0 0 0 0,0-1 0 0 0,0 1 0 0 0,0-1-1 0 0,1 1 1 0 0,-1-1 0 0 0,1 1 0 0 0,0-1 0 0 0,0 1-1 0 0,0-1 1 0 0,0 0 43 0 0,23-35-3719 0 0,-2 19-2863 0 0,-7 10-5035 0 0</inkml:trace>
  <inkml:trace contextRef="#ctx0" brushRef="#br0" timeOffset="1228.922">1282 617 0 0 0,'0'0'1667'0'0,"0"0"496"0"0,0 0 416 0 0,0 0 189 0 0,0 0-72 0 0,0 0-369 0 0,0 0-541 0 0,0 0-479 0 0,0 0-319 0 0,0 0-134 0 0,0 0-50 0 0,0 0-44 0 0,0 0-33 0 0,-19 11-88 0 0,-120 70 864 0 0,119-71-1256 0 0,0 2 1 0 0,0 0-1 0 0,2 1 1 0 0,-1 1-1 0 0,2 1 1 0 0,0 0 0 0 0,0 1-1 0 0,1 2-247 0 0,13-14 3 0 0,-1 1 0 0 0,1 0 0 0 0,0 0 0 0 0,1 0 1 0 0,-1 0-1 0 0,1 0 0 0 0,0 1 0 0 0,0-1 0 0 0,0 1 0 0 0,1-1 0 0 0,0 1 0 0 0,0-1 0 0 0,1 1 0 0 0,-1 0 0 0 0,1 0 0 0 0,1 4-3 0 0,0-7 15 0 0,1-1-1 0 0,-1-1 0 0 0,1 1 0 0 0,0 0 0 0 0,0 0 0 0 0,0-1 1 0 0,0 1-1 0 0,0-1 0 0 0,0 1 0 0 0,0-1 0 0 0,0 0 0 0 0,1 0 1 0 0,-1 0-1 0 0,0 0 0 0 0,1 0 0 0 0,-1-1 0 0 0,1 1 0 0 0,-1-1 1 0 0,1 0-1 0 0,-1 1 0 0 0,1-1 0 0 0,-1 0 0 0 0,1 0 0 0 0,-1-1 1 0 0,1 1-1 0 0,-1 0 0 0 0,0-1 0 0 0,2 0-14 0 0,6 1 102 0 0,5-3-11 0 0,0 0-1 0 0,-1-1 1 0 0,0-1 0 0 0,1 0-1 0 0,-1-1 1 0 0,-1-1 0 0 0,1 0-1 0 0,-1 0 1 0 0,-1-1-1 0 0,1-1 1 0 0,8-8-91 0 0,1 1 85 0 0,152-127 242 0 0,-165 137-365 0 0,-14 13-81 0 0,-5 8 78 0 0,-1 3 38 0 0,6-11-1 0 0,1 0-1 0 0,-1 0 0 0 0,1 0 0 0 0,0 1 1 0 0,1-1-1 0 0,-1 1 0 0 0,2 0 1 0 0,-1 0-1 0 0,1 0 0 0 0,0 0 1 0 0,1 0-1 0 0,0 1 0 0 0,0-1 1 0 0,1 1-1 0 0,0-1 0 0 0,0 0 0 0 0,1 1 5 0 0,1-7 1 0 0,0 1 0 0 0,0-1-1 0 0,0 0 1 0 0,0 0 0 0 0,1 0-1 0 0,-1 0 1 0 0,1 0 0 0 0,-1 0-1 0 0,1-1 1 0 0,0 1 0 0 0,0-1-1 0 0,0 0 1 0 0,0 0 0 0 0,0 0-1 0 0,0 0 1 0 0,0-1 0 0 0,0 1-1 0 0,0-1 1 0 0,0 1 0 0 0,0-1-1 0 0,0 0 1 0 0,0 0 0 0 0,1-1-1 0 0,-1 1 1 0 0,2-1-1 0 0,1 1 9 0 0,13-3 15 0 0,0 0 0 0 0,0-1 0 0 0,-1-1 1 0 0,1-1-1 0 0,-1 0 0 0 0,0-2 0 0 0,-1 0 0 0 0,0-1 1 0 0,0 0-1 0 0,-1-2-24 0 0,21-9 34 0 0,-16 11-6 0 0,0-1 0 0 0,-1-1 1 0 0,-1-1-1 0 0,0 0 0 0 0,0-2 1 0 0,-1 0-1 0 0,-1-1 0 0 0,0-1 1 0 0,-1 0-1 0 0,-1-2 0 0 0,-1 1 0 0 0,0-2 1 0 0,-1 0-1 0 0,9-18-28 0 0,-21 36 8 0 0,0-1 0 0 0,0 1 0 0 0,-1-1 0 0 0,1 1 1 0 0,0-1-1 0 0,0 1 0 0 0,-1-1 0 0 0,1 1 0 0 0,-1-1 0 0 0,1 1 0 0 0,-1-1 0 0 0,0 0 1 0 0,0 1-1 0 0,0-1 0 0 0,0 0 0 0 0,0 0 0 0 0,0 1 0 0 0,0-1 0 0 0,0 0 0 0 0,-1 1 1 0 0,1-1-1 0 0,-1 1 0 0 0,1-1 0 0 0,-1 0 0 0 0,1 1 0 0 0,-1-1 0 0 0,0 1 0 0 0,0 0 1 0 0,0-1-1 0 0,0 1 0 0 0,0 0 0 0 0,0-1 0 0 0,0 1-8 0 0,-5 1-21 0 0,1 1 1 0 0,-1-1-1 0 0,1 1 0 0 0,0 0 0 0 0,-1 1 1 0 0,1-1-1 0 0,0 1 0 0 0,0 0 1 0 0,0 1-1 0 0,0-1 0 0 0,1 1 1 0 0,-1 0-1 0 0,0 0 0 0 0,1 0 0 0 0,0 1 1 0 0,0-1-1 0 0,-3 4 21 0 0,5-5-10 0 0,-3 1-10 0 0,0 0 1 0 0,0 1-1 0 0,1 0 0 0 0,-1 0 1 0 0,1 1-1 0 0,0-1 1 0 0,0 1-1 0 0,0 0 0 0 0,1 0 1 0 0,-1 0-1 0 0,1 0 0 0 0,0 1 1 0 0,1-1-1 0 0,-1 1 1 0 0,1 0-1 0 0,1-1 0 0 0,-1 1 1 0 0,1 0-1 0 0,-1 2 20 0 0,54 13-76 0 0,102-16 63 0 0,-151-4 12 0 0,-1 1 0 0 0,1-1 1 0 0,-1 1-1 0 0,1-1 0 0 0,-1 1 0 0 0,0 0 1 0 0,0 0-1 0 0,0 0 0 0 0,0 0 1 0 0,0 0-1 0 0,-1 0 0 0 0,1 1 0 0 0,0-1 1 0 0,-1 0-1 0 0,0 1 0 0 0,0-1 0 0 0,1 1 1 0 0,-2 0-1 0 0,1-1 0 0 0,0 1 1 0 0,0 0-1 0 0,-1 0 0 0 0,1-1 0 0 0,-1 1 1 0 0,0 0-1 0 0,0 0 0 0 0,0 0 0 0 0,-1 2 1 0 0,-16 81-65 0 0,7-9-140 0 0,12-75 202 0 0,0 0 0 0 0,0 0 0 0 0,0 0-1 0 0,0 0 1 0 0,1 0 0 0 0,-1-1 0 0 0,0 1 0 0 0,1-1-1 0 0,-1 1 1 0 0,1-1 0 0 0,-1 0 0 0 0,1 0 0 0 0,0 0 0 0 0,0 0-1 0 0,-1 0 1 0 0,1-1 0 0 0,0 0 0 0 0,0 1 0 0 0,0-1-1 0 0,0 0 1 0 0,-1 0 0 0 0,1 0 0 0 0,0-1 0 0 0,0 1 0 0 0,0-1-1 0 0,0 1 1 0 0,-1-1 0 0 0,1 0 0 0 0,0 0 0 0 0,-1 0-1 0 0,1-1 4 0 0,30-16 119 0 0,0-2 0 0 0,-1-1 0 0 0,-2-1 0 0 0,0-2 0 0 0,-1-1 0 0 0,-2-1 0 0 0,0-2 0 0 0,-2-1 0 0 0,12-18-119 0 0,-10 9 63 0 0,-1 0-1 0 0,-3-1 0 0 0,-1-1 0 0 0,-2-1 0 0 0,-1-2 1 0 0,-3 1-1 0 0,-1-2 0 0 0,-3 0 0 0 0,6-36-62 0 0,-4-132 82 0 0,-13 211-79 0 0,-1 0-1 0 0,0 0 1 0 0,0 1 0 0 0,1-1-1 0 0,-1 0 1 0 0,0 0 0 0 0,0 0 0 0 0,0 1-1 0 0,0-1 1 0 0,0 0 0 0 0,0 0-1 0 0,0 0 1 0 0,0 0 0 0 0,0 0 0 0 0,0 1-1 0 0,0-1 1 0 0,0 0 0 0 0,-1 0 0 0 0,1 0-1 0 0,0 1 1 0 0,-1-1 0 0 0,1 0-1 0 0,0 0 1 0 0,-1 1 0 0 0,1-1 0 0 0,-1 0-1 0 0,1 1 1 0 0,-1-1 0 0 0,0 1 0 0 0,1-1-1 0 0,-1 0 1 0 0,1 1 0 0 0,-1-1-1 0 0,0 1 1 0 0,0 0 0 0 0,1-1 0 0 0,-1 1-1 0 0,0 0 1 0 0,0-1 0 0 0,1 1 0 0 0,-1 0-1 0 0,0 0 1 0 0,0 0 0 0 0,0-1-1 0 0,0 1 1 0 0,1 0 0 0 0,-1 0 0 0 0,0 0-1 0 0,0 0 1 0 0,0 1 0 0 0,0-1-1 0 0,1 0 1 0 0,-1 0 0 0 0,0 0 0 0 0,0 1-1 0 0,0-1 1 0 0,1 0 0 0 0,-1 1 0 0 0,0-1-1 0 0,0 1 1 0 0,1-1 0 0 0,-1 1-1 0 0,0-1 1 0 0,1 1 0 0 0,-1-1 0 0 0,1 1-1 0 0,-1 0 1 0 0,1-1 0 0 0,-1 1 0 0 0,0 0-3 0 0,-12 18-5 0 0,1 0 0 0 0,1 0 0 0 0,0 1 1 0 0,2 0-1 0 0,0 1 0 0 0,1 0 0 0 0,1 1 1 0 0,1-1-1 0 0,-2 21 5 0 0,3-8 45 0 0,2 0 1 0 0,2 1 0 0 0,0 0-1 0 0,3-1 1 0 0,4 23-46 0 0,8 143 210 0 0,-10 111-210 0 0,-4-264 1 0 0,2-26-149 0 0,2-35-166 0 0,13-78-1126 0 0,-5-39-2830 0 0,-12 86 210 0 0,-2 2-3410 0 0,0 24-3584 0 0</inkml:trace>
  <inkml:trace contextRef="#ctx0" brushRef="#br0" timeOffset="1469.767">2217 550 4257 0 0,'0'0'3375'0'0,"0"0"-497"0"0,0 0-488 0 0,0 0-445 0 0,0 0-357 0 0,0 0-324 0 0,0 0-210 0 0,0 0-98 0 0,0 0-55 0 0,0 0-22 0 0,0 0 20 0 0,0 0 55 0 0,3-1-5 0 0,15-4-472 0 0,-1 1 0 0 0,1 0 0 0 0,0 1 0 0 0,0 1-1 0 0,0 1 1 0 0,1 0 0 0 0,-1 2 0 0 0,5 0-477 0 0,16 0 190 0 0,-34-1-236 0 0,1 0 0 0 0,-1 0 0 0 0,1 1-1 0 0,-1 0 1 0 0,1 0 0 0 0,-1 0 0 0 0,0 1 0 0 0,1-1 0 0 0,-1 1 0 0 0,0 1 0 0 0,0-1-1 0 0,0 1 1 0 0,0 0 0 0 0,-1 0 0 0 0,1 0 0 0 0,3 4 46 0 0,17 30-10099 0 0,-20-26-2605 0 0</inkml:trace>
  <inkml:trace contextRef="#ctx0" brushRef="#br0" timeOffset="1633.96">2744 823 19988 0 0,'0'0'810'0'0,"0"0"-322"0"0,0 0 45 0 0,0 0 159 0 0,0 0 62 0 0,0 0-67 0 0,0 0-168 0 0,0 0-209 0 0,0 0-148 0 0,0 0-93 0 0,4 32-60 0 0,12 96-43 0 0,-5-93-685 0 0,-3-51-6283 0 0,-8 11 3027 0 0,1 0-7476 0 0</inkml:trace>
  <inkml:trace contextRef="#ctx0" brushRef="#br0" timeOffset="1799.793">2781 484 16083 0 0,'0'0'2049'0'0,"0"0"-753"0"0,0 0-344 0 0,0 0-215 0 0,0 0-225 0 0,0 0-352 0 0,0 0-272 0 0,0 0-96 0 0,0 0-64 0 0,0 0-25 0 0,0 0-151 0 0,0 0-512 0 0,0 0-1688 0 0,0 0-7979 0 0</inkml:trace>
  <inkml:trace contextRef="#ctx0" brushRef="#br0" timeOffset="2039.451">3090 609 10946 0 0,'0'0'3458'0'0,"0"0"-1168"0"0,0 0-637 0 0,0 0-220 0 0,0 0-179 0 0,0 0-169 0 0,0 0-175 0 0,0 0-189 0 0,0 0-164 0 0,0 0-79 0 0,0 0-31 0 0,0 0-35 0 0,0 6-57 0 0,-1-2-321 0 0,0 1 0 0 0,0-1 0 0 0,0 0 0 0 0,0 0 0 0 0,0 0 0 0 0,-1-1 1 0 0,0 1-1 0 0,0 0 0 0 0,0-1 0 0 0,0 1 0 0 0,0-1 0 0 0,-1 1 0 0 0,1-1 0 0 0,-1 0 0 0 0,0 0 0 0 0,-3 2-34 0 0,-5 3 4 0 0,1 1 0 0 0,1 0-1 0 0,-1 0 1 0 0,2 1-1 0 0,-1 0 1 0 0,1 0-1 0 0,1 1 1 0 0,0 0 0 0 0,0 0-1 0 0,1 1 1 0 0,0 0-1 0 0,1 0 1 0 0,1 1-1 0 0,0-1 1 0 0,1 1 0 0 0,0 0-1 0 0,1 0 1 0 0,0 0-1 0 0,0 7-3 0 0,3-17-3 0 0,0 0-1 0 0,0 1 0 0 0,1-1 0 0 0,-1 0 1 0 0,1 0-1 0 0,-1 0 0 0 0,1 0 0 0 0,0 0 0 0 0,0-1 1 0 0,0 1-1 0 0,1 0 0 0 0,-1-1 0 0 0,1 0 1 0 0,-1 1-1 0 0,1-1 0 0 0,0 0 0 0 0,-1-1 1 0 0,1 1-1 0 0,0 0 0 0 0,1-1 0 0 0,-1 1 0 0 0,0-1 1 0 0,0 0-1 0 0,0 0 0 0 0,1 0 0 0 0,-1-1 1 0 0,3 1 3 0 0,93 1 45 0 0,-80-5-124 0 0,0-2-1 0 0,-1 0 1 0 0,0-1-1 0 0,0-1 1 0 0,0-1-1 0 0,-1-1 1 0 0,0 0-1 0 0,0-1 1 0 0,-1 0-1 0 0,-1-2 1 0 0,0 0-1 0 0,0 0 1 0 0,-1-2-1 0 0,-1 0 1 0 0,0 0-1 0 0,4-8 80 0 0,32-72-4283 0 0,-29 28-6102 0 0,-15 50-231 0 0</inkml:trace>
  <inkml:trace contextRef="#ctx0" brushRef="#br0" timeOffset="2300.199">3532 42 11570 0 0,'0'0'2514'0'0,"0"0"-723"0"0,0 0-400 0 0,0 0-106 0 0,0 0-85 0 0,0 0-128 0 0,0 0-146 0 0,0 0-73 0 0,0 0-59 0 0,0 0-45 0 0,0 0-27 0 0,0 0-148 0 0,5 16-87 0 0,14 52-37 0 0,-16-55-271 0 0,-1 1 0 0 0,-1-1 0 0 0,0 1 0 0 0,0-1 0 0 0,-2 1 0 0 0,1-1 1 0 0,-2 0-1 0 0,0 1 0 0 0,-1 3-179 0 0,-4 33 320 0 0,-52 396 109 0 0,58-396-1046 0 0,27-52-5107 0 0,-17-2 522 0 0,-3 1-6449 0 0</inkml:trace>
  <inkml:trace contextRef="#ctx0" brushRef="#br0" timeOffset="2637.372">3664 716 4769 0 0,'0'0'1923'0'0,"0"0"-455"0"0,0 0-147 0 0,0 0 138 0 0,0 0 180 0 0,0 0 93 0 0,0 0-13 0 0,0 0-77 0 0,0 0-110 0 0,0 0-96 0 0,0 0-86 0 0,0 0-131 0 0,0 0-160 0 0,28 13-154 0 0,85 37-143 0 0,-110-49-718 0 0,0 0 0 0 0,-1 0 1 0 0,1 0-1 0 0,0 0 0 0 0,0 0 1 0 0,0 0-1 0 0,0-1 0 0 0,0 1 1 0 0,0-1-1 0 0,-1 0 0 0 0,1 0 1 0 0,0 0-1 0 0,0 0 0 0 0,0-1 0 0 0,0 1 1 0 0,0-1-1 0 0,0 1 0 0 0,0-1 1 0 0,0 0-1 0 0,-1 0 0 0 0,1-1 1 0 0,2 0-45 0 0,3-2 184 0 0,-3 1-89 0 0,15-4 152 0 0,-1-2-1 0 0,0 0 1 0 0,0-2 0 0 0,-1 0 0 0 0,-1-1 0 0 0,0 0 0 0 0,13-13-247 0 0,-27 23 13 0 0,0 0 0 0 0,0 0-1 0 0,-1-1 1 0 0,1 1 0 0 0,-1-1 0 0 0,1 1 0 0 0,-1-1 0 0 0,0 0-1 0 0,0 0 1 0 0,0 0 0 0 0,0 0 0 0 0,-1 0 0 0 0,1-1 0 0 0,-1 1-1 0 0,0 0 1 0 0,0-1 0 0 0,0 1 0 0 0,0-1 0 0 0,0 1 0 0 0,-1-1-1 0 0,0 1 1 0 0,0-1 0 0 0,0 1 0 0 0,0-1 0 0 0,0 0 0 0 0,-1 1-1 0 0,1-1 1 0 0,-1 1 0 0 0,0 0 0 0 0,0-1 0 0 0,-1 1 0 0 0,1 0-1 0 0,-1-1 1 0 0,1 1 0 0 0,-1 0 0 0 0,0 0 0 0 0,0 0 0 0 0,0 0-1 0 0,-1 1 1 0 0,1-1 0 0 0,-1 1 0 0 0,1-1 0 0 0,-1 1 0 0 0,0 0-1 0 0,0 0 1 0 0,0 0 0 0 0,0 0 0 0 0,0 1 0 0 0,-1-1 0 0 0,1 1-1 0 0,0 0 1 0 0,-1 0 0 0 0,1 0-13 0 0,-12 1-33 0 0,1 2 0 0 0,0 0-1 0 0,0 0 1 0 0,0 1 0 0 0,0 1 0 0 0,1 0-1 0 0,-1 1 1 0 0,1 1 0 0 0,0 0 0 0 0,0 1 0 0 0,1 0-1 0 0,0 1 1 0 0,0 0 0 0 0,1 0 0 0 0,0 2-1 0 0,1-1 1 0 0,0 2 0 0 0,0-1 0 0 0,1 1 0 0 0,0 0-1 0 0,1 1 1 0 0,-1 2 33 0 0,3-8-5 0 0,1 0-1 0 0,0 0 1 0 0,0 0-1 0 0,0 0 1 0 0,1 0 0 0 0,0 1-1 0 0,0 0 1 0 0,1 0-1 0 0,0 0 1 0 0,0 1 0 0 0,1-1-1 0 0,-1 0 1 0 0,2 1-1 0 0,-1 0 1 0 0,1 0-1 0 0,0-1 1 0 0,1 1 0 0 0,-1 0-1 0 0,2 0 1 0 0,-1 0-1 0 0,1-1 1 0 0,0 1 0 0 0,1 0-1 0 0,0-1 1 0 0,0 1-1 0 0,0-1 1 0 0,1 1-1 0 0,0-1 1 0 0,1 0 0 0 0,0 0-1 0 0,2 2 6 0 0,6 1-6 0 0,1 0 0 0 0,0 0 0 0 0,0-1 0 0 0,1-1 0 0 0,1 0 0 0 0,-1-1 0 0 0,1-1-1 0 0,0 0 1 0 0,1-1 0 0 0,-1-1 0 0 0,1 0 0 0 0,0-1 0 0 0,0-1 0 0 0,15 1 6 0 0,76 2-8498 0 0,-92-5-4047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3089 0 0,'0'0'2651'0'0,"0"0"-932"0"0,0 0-129 0 0,0 0 182 0 0,0 0 102 0 0,0 0 63 0 0,0 0-125 0 0,0 0-225 0 0,0 0-239 0 0,0 0-283 0 0,0 0-272 0 0,0 0-196 0 0,0 0-118 0 0,-9 0-66 0 0,-30 2-15 0 0,21 25 271 0 0,7 98 671 0 0,13-83-1033 0 0,31 266 1075 0 0,-20-32-815 0 0,-9-181-431 0 0,9-95 484 0 0,16-33-523 0 0,1 2 1 0 0,2 0-1 0 0,1 3 1 0 0,1 0 0 0 0,2 3-1 0 0,13-8-97 0 0,44-12 14 0 0,-88 43-20 0 0,14 45-82 0 0,42 160 491 0 0,-57-189-359 0 0,-4-13-75 0 0,0-1 11 0 0,0 0 8 0 0,0 0 20 0 0,0 0 14 0 0,-4 26-283 0 0,36-45-1571 0 0,30-34-1155 0 0,-24 14-4531 0 0,-26 25-1914 0 0</inkml:trace>
  <inkml:trace contextRef="#ctx0" brushRef="#br0" timeOffset="244.054">860 649 9178 0 0,'0'0'1250'0'0,"0"0"-562"0"0,0 0-16 0 0,0 0 449 0 0,0 0 446 0 0,0 0 175 0 0,0 0-63 0 0,0 0-256 0 0,0 0-255 0 0,0 0-181 0 0,0 0-143 0 0,0 0-101 0 0,2 23-129 0 0,8 74-145 0 0,-18 4 497 0 0,-9-39-1574 0 0,10-56-3071 0 0,1-4-4076 0 0,4-2-3882 0 0</inkml:trace>
  <inkml:trace contextRef="#ctx0" brushRef="#br0" timeOffset="428.654">937 145 17220 0 0,'0'0'1368'0'0,"0"0"-424"0"0,0 0-248 0 0,0 0-160 0 0,0 0-207 0 0,0 0-137 0 0,0 0-216 0 0,0 0-88 0 0,0 0-25 0 0,0 0-71 0 0,0 0-64 0 0,0 0-136 0 0,0 0-272 0 0,-24 81-648 0 0,35-74-1889 0 0,-5 0-3416 0 0,-3-3-1633 0 0</inkml:trace>
  <inkml:trace contextRef="#ctx0" brushRef="#br0" timeOffset="740.948">1421 78 13723 0 0,'0'0'1794'0'0,"0"0"-543"0"0,0 0-122 0 0,0 0 125 0 0,0 0 66 0 0,0 0-40 0 0,0 0-170 0 0,0 0-250 0 0,0 0-185 0 0,0 0-146 0 0,-15 33-103 0 0,-48 103-93 0 0,40-50 39 0 0,23-71-306 0 0,17 219 370 0 0,-5-157-325 0 0,-4-1 1 0 0,-3 2-1 0 0,-3 19-111 0 0,-13-35-249 0 0,11-61 98 0 0,0-1-61 0 0,0 0-82 0 0,0 0-117 0 0,-7-30-6020 0 0,6 24 5189 0 0,-4-13-6127 0 0,3 11-3164 0 0</inkml:trace>
  <inkml:trace contextRef="#ctx0" brushRef="#br0" timeOffset="978.56">1139 634 7898 0 0,'0'0'3120'0'0,"0"0"-1138"0"0,0 0-604 0 0,0 0-107 0 0,0 0 38 0 0,0 0-24 0 0,0 0-108 0 0,0 0-191 0 0,0 0-243 0 0,0 0-165 0 0,0 0-116 0 0,0 0-62 0 0,27-2-48 0 0,85-5-53 0 0,53 6 360 0 0,-99 3-1914 0 0,4-5-3548 0 0,-53-1-1785 0 0,-2 1-4665 0 0</inkml:trace>
  <inkml:trace contextRef="#ctx0" brushRef="#br0" timeOffset="1273.876">1955 575 12651 0 0,'0'0'1739'0'0,"0"0"-363"0"0,0 0-44 0 0,0 0 14 0 0,0 0-118 0 0,0 0-180 0 0,0 0-238 0 0,0 0-209 0 0,0 0-153 0 0,0 0-105 0 0,0 0-68 0 0,0 0-51 0 0,0 0-47 0 0,-27 21-39 0 0,-83 61-33 0 0,73-49 40 0 0,37-31-133 0 0,0-1 0 0 0,0 1 0 0 0,0-1-1 0 0,1 1 1 0 0,-1 0 0 0 0,0-1 0 0 0,1 1-1 0 0,-1-1 1 0 0,1 1 0 0 0,0-1 0 0 0,0 1-1 0 0,-1-1 1 0 0,1 1 0 0 0,0-1 0 0 0,0 0-1 0 0,0 0 1 0 0,1 1 0 0 0,-1-1 0 0 0,0 0-1 0 0,0 0 1 0 0,1 0 0 0 0,-1 0 0 0 0,0 0-1 0 0,1-1 1 0 0,-1 1 0 0 0,1 0 0 0 0,-1-1-1 0 0,1 1 1 0 0,-1-1 0 0 0,1 1 0 0 0,0-1-1 0 0,-1 0 1 0 0,1 1 0 0 0,-1-1 0 0 0,1 0-1 0 0,0 0 1 0 0,-1 0 0 0 0,1-1 0 0 0,0 1-1 0 0,-1 0 1 0 0,1-1-12 0 0,4 2 56 0 0,22 4 99 0 0,-24-5-128 0 0,1 0 0 0 0,-1-1 0 0 0,1 1 0 0 0,-1 1 0 0 0,0-1 0 0 0,1 1 0 0 0,-1 0 0 0 0,0 0-1 0 0,0 0 1 0 0,0 0 0 0 0,1 1 0 0 0,-1-1 0 0 0,0 1 0 0 0,-1 0 0 0 0,1 0 0 0 0,0 1-1 0 0,-1-1 1 0 0,1 1 0 0 0,-1 0 0 0 0,0 0 0 0 0,0 0 0 0 0,0 0 0 0 0,0 1 0 0 0,0-1 0 0 0,-1 1-1 0 0,0-1 1 0 0,1 1 0 0 0,-1 0 0 0 0,-1 0 0 0 0,1 0 0 0 0,-1 0 0 0 0,1 0 0 0 0,-1 1-1 0 0,0 2-26 0 0,-1 1 92 0 0,-1 1-1 0 0,0-1 1 0 0,0 0-1 0 0,-1 1 1 0 0,0-1-1 0 0,-1 0 1 0 0,0 0-1 0 0,0 0 0 0 0,0 0 1 0 0,-1-1-1 0 0,0 0 1 0 0,-1 1-1 0 0,0-1 1 0 0,0-1-1 0 0,0 1 1 0 0,-1-1-1 0 0,0 0 1 0 0,0 0-1 0 0,-1-1 0 0 0,1 1 1 0 0,-2-1-92 0 0,5-3-125 0 0,-71 37 200 0 0,39-40-4633 0 0,31-2-2198 0 0,0-1-5601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2417 0 0,'0'0'4219'0'0,"0"0"-1057"0"0,0 0-608 0 0,0 0-350 0 0,0 0-250 0 0,0 0-232 0 0,0 0-266 0 0,0 0-293 0 0,0 0-253 0 0,0 0-202 0 0,0 0-103 0 0,0 0-29 0 0,0 0-22 0 0,9-7-42 0 0,47-45 836 0 0,-49 48-1266 0 0,0 0 0 0 0,0 1 0 0 0,0 0 0 0 0,0 0 0 0 0,0 0 0 0 0,1 1 0 0 0,-1 0 0 0 0,1 1 0 0 0,-1 0 0 0 0,1 0 0 0 0,0 0 0 0 0,0 1 0 0 0,-1 0 0 0 0,1 1 0 0 0,0 0 0 0 0,-1 0 0 0 0,1 0 0 0 0,-1 1 0 0 0,1 0 0 0 0,-1 1 0 0 0,0-1 0 0 0,0 2 0 0 0,2 0-82 0 0,3 1 15 0 0,0 1 0 0 0,-1 1 0 0 0,0 0 0 0 0,0 0 1 0 0,0 1-1 0 0,-1 1 0 0 0,0-1 0 0 0,-1 2 0 0 0,0-1 0 0 0,-1 1 0 0 0,1 1 0 0 0,-2-1 0 0 0,0 1 1 0 0,0 1-1 0 0,-1-1 0 0 0,0 1 0 0 0,-1 0 0 0 0,0 1 0 0 0,-1-1 0 0 0,-1 1 0 0 0,0 0 0 0 0,0 0 1 0 0,-2 0-1 0 0,1 0 0 0 0,-2 0 0 0 0,0 0 0 0 0,0 5-15 0 0,1 0 16 0 0,0 0-1 0 0,0 0 1 0 0,-2 0-1 0 0,0 0 1 0 0,-2 0-1 0 0,1 0 1 0 0,-2 0-1 0 0,-1-1 1 0 0,0 1-1 0 0,-1-1 1 0 0,-1 0-1 0 0,0-1 1 0 0,-1 0-1 0 0,-1 0 1 0 0,-1-1-1 0 0,-2 3-15 0 0,-5 3 17 0 0,-1-1 0 0 0,-1 0 0 0 0,0-2 0 0 0,-2 0 0 0 0,0-1 0 0 0,-1-1 0 0 0,-1-1 0 0 0,-11 5-17 0 0,29-17 3 0 0,-1 0-1 0 0,1-1 1 0 0,-1 0-1 0 0,1 0 1 0 0,-1 0 0 0 0,0 0-1 0 0,0-1 1 0 0,0 0-1 0 0,0-1 1 0 0,0 1-1 0 0,0-1 1 0 0,0 0-1 0 0,-4-1-2 0 0,7-1 8 0 0,1 0-1 0 0,-1 0 0 0 0,1 0 1 0 0,0 0-1 0 0,0-1 0 0 0,0 1 1 0 0,0-1-1 0 0,0 1 1 0 0,0-1-1 0 0,1 0 0 0 0,-1 0 1 0 0,1 1-1 0 0,0-1 0 0 0,0 0 1 0 0,0 0-1 0 0,0-1 0 0 0,0 1 1 0 0,1 0-1 0 0,-1 0 0 0 0,1-3-7 0 0,-1-5-1 0 0,1-1-1 0 0,0 1 1 0 0,1-1-1 0 0,0 1 0 0 0,1-1 1 0 0,0 1-1 0 0,1 0 1 0 0,0 0-1 0 0,1 0 1 0 0,0 0-1 0 0,1 0 0 0 0,0 1 1 0 0,1 0-1 0 0,6-9 2 0 0,107-128-187 0 0,-111 137 155 0 0,81-96-2050 0 0,-81 82-913 0 0,-8 16-457 0 0,1 0-3435 0 0,-1 3-5098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1880 0 0,'0'0'2953'0'0,"0"0"-367"0"0,0 0-267 0 0,0 0-77 0 0,0 0-175 0 0,0 0-276 0 0,0 0-252 0 0,0 0-276 0 0,0 0-215 0 0,0 0-145 0 0,0 0-155 0 0,0 0-108 0 0,-4-6-58 0 0,-14-21-29 0 0,5 20 3688 0 0,-7 25-3641 0 0,17-18 1247 0 0,-32 11-1829 0 0,34-11-10 0 0,1 0-20 0 0,0 0-23 0 0,0 0 18 0 0,0 0-11 0 0,0 0-26 0 0,0 0-3 0 0,23-8-1530 0 0,-2 5 1024 0 0,-1 0-2744 0 0,-7-1-6397 0 0,-9 4-2568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4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22 3929 0 0,'0'0'2418'0'0,"0"0"-339"0"0,0 0-29 0 0,0 0 97 0 0,0 0-71 0 0,0 0-270 0 0,0 0-387 0 0,0 0-392 0 0,0 0-234 0 0,0 0-82 0 0,0 0 9 0 0,5-3 43 0 0,18-16 663 0 0,-22 20 3282 0 0,-4 16-4491 0 0,-146 303 232 0 0,134-279-430 0 0,5-16 8 0 0,1 1 0 0 0,1-1 1 0 0,1 1-1 0 0,2 1 0 0 0,0-1 0 0 0,2 1 1 0 0,0 5-28 0 0,48-22 525 0 0,-35-9-484 0 0,0-1 0 0 0,0-1-1 0 0,0 0 1 0 0,-1 0 0 0 0,1-1 0 0 0,0 0-1 0 0,0-1 1 0 0,-1 0 0 0 0,0 0 0 0 0,0-1 0 0 0,0 0-1 0 0,1-1-40 0 0,-4 1-1140 0 0,-16-5-4770 0 0,6 2 2862 0 0,1 5-761 0 0,2 0-35 0 0,-2-4-7919 0 0</inkml:trace>
  <inkml:trace contextRef="#ctx0" brushRef="#br0" timeOffset="304.9">0 232 7898 0 0,'0'0'2662'0'0,"0"0"-394"0"0,0 0-211 0 0,0 0-42 0 0,0 0-124 0 0,0 0-339 0 0,0 0-428 0 0,0 0-345 0 0,0 0-231 0 0,0 0-110 0 0,0 0 4 0 0,0 0 63 0 0,0 0 49 0 0,8-2 62 0 0,104-11 1331 0 0,97 9-701 0 0,-200 13-3387 0 0,-8-4-2278 0 0,-1 0-4478 0 0,0-2-3292 0 0</inkml:trace>
  <inkml:trace contextRef="#ctx0" brushRef="#br0" timeOffset="663.011">720 217 8666 0 0,'0'0'4957'0'0,"0"0"-2166"0"0,0 0-953 0 0,0 0-250 0 0,0 0-147 0 0,0 0-209 0 0,0 0-264 0 0,0 0-284 0 0,0 0-196 0 0,0 0-100 0 0,0 0-25 0 0,0 0 19 0 0,0 0-12 0 0,20 7 800 0 0,162 1 1352 0 0,-59-8-3709 0 0,-122 0 592 0 0,-1 0-209 0 0,0 0-255 0 0,0 0-365 0 0,-5 0-3570 0 0,2 0-2670 0 0,2 0-4153 0 0</inkml:trace>
  <inkml:trace contextRef="#ctx0" brushRef="#br0" timeOffset="900.492">694 390 13795 0 0,'0'0'2168'0'0,"0"0"-641"0"0,0 0-297 0 0,0 0-90 0 0,0 0-52 0 0,0 0-66 0 0,0 0-143 0 0,0 0-160 0 0,0 0-155 0 0,0 0-197 0 0,0 0-86 0 0,0 0-22 0 0,0 0-29 0 0,30 4-23 0 0,96 9-79 0 0,-39-20-92 0 0,2-11-1261 0 0,-60 12-2123 0 0,0-1-4075 0 0,-16 6-4421 0 0</inkml:trace>
  <inkml:trace contextRef="#ctx0" brushRef="#br0" timeOffset="1477.079">1640 29 13027 0 0,'0'0'2568'0'0,"0"0"-594"0"0,0 0-355 0 0,0 0-144 0 0,0 0-181 0 0,0 0-270 0 0,0 0-283 0 0,0 0-239 0 0,0 0-138 0 0,0 0-48 0 0,0 0 45 0 0,0 0 62 0 0,0 0 21 0 0,-2 7-13 0 0,-10 67 925 0 0,10-56-1291 0 0,-1 1-1 0 0,-1-1 1 0 0,-1 0-1 0 0,0 0 0 0 0,-1-1 1 0 0,-1 0-1 0 0,-1 0 1 0 0,0 0-1 0 0,-1-1 1 0 0,-1 0-1 0 0,-2 1-64 0 0,-46 94 23 0 0,42-18-49 0 0,17-91 46 0 0,1 0 0 0 0,0 0-1 0 0,-1 0 1 0 0,1-1 0 0 0,0 1 0 0 0,0-1 0 0 0,0 1 0 0 0,0-1 0 0 0,0 0 0 0 0,1 0 0 0 0,-1 0-1 0 0,0 0 1 0 0,0 0 0 0 0,1 0 0 0 0,-1 0 0 0 0,1-1 0 0 0,-1 0 0 0 0,0 1 0 0 0,1-1 0 0 0,-1 0-1 0 0,1 0 1 0 0,-1 0 0 0 0,1 0-20 0 0,94-11 727 0 0,-38 3-580 0 0,-59 8-143 0 0,0 0-24 0 0,0 0-23 0 0,-21-16-6631 0 0,10 6-4334 0 0,6 7-831 0 0</inkml:trace>
  <inkml:trace contextRef="#ctx0" brushRef="#br0" timeOffset="1685.533">1235 246 10514 0 0,'0'0'3766'0'0,"0"0"-1687"0"0,0 0-856 0 0,0 0-216 0 0,0 0 16 0 0,0 0 41 0 0,0 0 1 0 0,0 0-58 0 0,0 0-127 0 0,0 0-117 0 0,0 0-118 0 0,0 0-69 0 0,0 0-58 0 0,33 7-76 0 0,102 21-102 0 0,5-15-9 0 0,-42-12-2024 0 0,-76-2-2171 0 0,-1 1-3291 0 0,-15 0-4815 0 0</inkml:trace>
  <inkml:trace contextRef="#ctx0" brushRef="#br0" timeOffset="2637.961">1933 445 448 0 0,'0'0'2293'0'0,"0"0"-102"0"0,0 0-135 0 0,0 0-174 0 0,0 0-182 0 0,0 0-103 0 0,0 0-169 0 0,0 0-105 0 0,0 0-43 0 0,0 0-50 0 0,0 0-131 0 0,0 0-161 0 0,0 0-125 0 0,1-3-111 0 0,0 3-724 0 0,-2-15 6413 0 0,-12 15-6717 0 0,8 1 349 0 0,0 0-1 0 0,1 1 1 0 0,-1 0-1 0 0,1 0 1 0 0,-1 0-1 0 0,1 0 1 0 0,0 1-1 0 0,0-1 1 0 0,0 1-1 0 0,0 0 1 0 0,0 0-1 0 0,1 1 1 0 0,-1-1 0 0 0,1 1-1 0 0,0 0 1 0 0,0 0-1 0 0,0 0 1 0 0,1 0-1 0 0,-2 2-22 0 0,2-1 4 0 0,0 1-1 0 0,0 0 1 0 0,0 0 0 0 0,0 0-1 0 0,1 1 1 0 0,0-1-1 0 0,0 0 1 0 0,1 0 0 0 0,0 1-1 0 0,0-1 1 0 0,0 0-1 0 0,1 0 1 0 0,1 7-4 0 0,1-9 9 0 0,-1 1 1 0 0,1 0-1 0 0,0-1 1 0 0,0 0-1 0 0,0 1 0 0 0,1-1 1 0 0,-1 0-1 0 0,1-1 1 0 0,0 1-1 0 0,0-1 1 0 0,0 0-1 0 0,1 0 0 0 0,-1 0 1 0 0,1 0-1 0 0,0-1 1 0 0,0 0-1 0 0,-1 0 1 0 0,1 0-1 0 0,1-1 1 0 0,-1 1-1 0 0,0-1 0 0 0,0 0 1 0 0,0-1-1 0 0,1 1 1 0 0,-1-1-1 0 0,0 0 1 0 0,1-1-1 0 0,1 1-9 0 0,-1 0 46 0 0,-1 1-1 0 0,1-1 1 0 0,-1 0 0 0 0,1-1-1 0 0,0 1 1 0 0,-1-1 0 0 0,0 0-1 0 0,1 0 1 0 0,-1-1 0 0 0,0 0-1 0 0,1 0 1 0 0,-1 0 0 0 0,0 0-1 0 0,0-1 1 0 0,-1 0 0 0 0,1 0-1 0 0,0 0 1 0 0,-1-1 0 0 0,0 1-1 0 0,3-5-45 0 0,31-44 545 0 0,-36 48-533 0 0,-1 0 0 0 0,0 0 0 0 0,0 0 0 0 0,-1 0 0 0 0,1-1 0 0 0,-1 1 1 0 0,0 0-1 0 0,0 0 0 0 0,-1 0 0 0 0,1 0 0 0 0,-1 0 0 0 0,0 0 0 0 0,0 0 0 0 0,0 0 1 0 0,0 0-1 0 0,-1 0 0 0 0,0 0 0 0 0,1 1 0 0 0,-2-1 0 0 0,1 1 0 0 0,0-1 1 0 0,-1 1-1 0 0,1 0 0 0 0,-1 0 0 0 0,0 0 0 0 0,0 0 0 0 0,0 0 0 0 0,0 1 1 0 0,-1-1-1 0 0,1 1-12 0 0,-6-3-152 0 0,0 0 1 0 0,0 0-1 0 0,0 1 1 0 0,-1 0 0 0 0,1 1-1 0 0,-1 0 1 0 0,0 1-1 0 0,0 0 1 0 0,0 0 0 0 0,0 1-1 0 0,0 0 1 0 0,-1 1-1 0 0,1 0 1 0 0,0 1 0 0 0,-2 0 151 0 0,-22 9-2636 0 0,14 1-6663 0 0,13-7-2742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84 170,'-51'251,"47"-240,-23 96,26-104,1-1,0 1,0 0,0 0,0 0,0 0,1 0,-1 0,1-1,-1 1,1 0,0 0,0-1,1 1,-1-1,0 1,1-1,0 1,-1-1,1 0,0 0,0 0,0 0,1 0,-1 0,0 0,1-1,-1 1,1-1,-1 0,1 0,0 0,0 0,2 0,8 0,1-1,0-1,0 0,-1-1,1-1,-1 0,1-1,-1 0,0-1,0-1,-1 0,0 0,6-5,-8 6,8-4,-6 4,0 0,-1-1,1 0,-1-1,0 0,-1 0,0-2,0 1,-1-1,0 0,0-1,-1 0,0-2,0-6</inkml:trace>
  <inkml:trace contextRef="#ctx0" brushRef="#br0" timeOffset="312.781">592 0,'-49'97,"6"3,3 1,5 1,1 15,-44 240,47-211,23-74,9-72</inkml:trace>
  <inkml:trace contextRef="#ctx0" brushRef="#br0" timeOffset="561.196">790 818,'-29'39,"-14"21,0 7,12-10,12-18,13-16,13-16,5-11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3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59 0 0 0,'0'0'481'0'0,"0"0"1078"0"0,0 0 593 0 0,0 0 125 0 0,0 0-219 0 0,0 0-371 0 0,0 0-340 0 0,0 0-201 0 0,0 0-58 0 0,0 0 23 0 0,6-7 5636 0 0,-54-4-4374 0 0,42 11-2255 0 0,1 1-1 0 0,-1-1 0 0 0,0 1 0 0 0,1 1 0 0 0,0-1 0 0 0,-1 1 0 0 0,1-1 0 0 0,0 2 0 0 0,0-1 0 0 0,0 0 0 0 0,0 1 0 0 0,0 0 0 0 0,1 0 0 0 0,-1 1 0 0 0,1-1 0 0 0,0 1 1 0 0,0 0-1 0 0,-1 1-117 0 0,-95 114 1364 0 0,47 27-469 0 0,23-1-128 0 0,47-47-458 0 0,52 31 194 0 0,-6-66-285 0 0,-59-58-204 0 0,-1-1-1 0 0,1 0 1 0 0,-1 0-1 0 0,1 0 1 0 0,0-1-1 0 0,1 0 0 0 0,-1 1 1 0 0,1-1-1 0 0,-1-1 1 0 0,1 1-1 0 0,0-1 0 0 0,0 0 1 0 0,0 0-1 0 0,0 0 1 0 0,0-1-1 0 0,0 1 1 0 0,5-1-14 0 0,117 7 430 0 0,-118-9-402 0 0,0 0 1 0 0,1-1-1 0 0,-1 0 0 0 0,0 0 0 0 0,0-1 1 0 0,0 0-1 0 0,-1 0 0 0 0,1-1 0 0 0,-1 0 0 0 0,1-1 1 0 0,-1 0-1 0 0,-1 0 0 0 0,8-7-28 0 0,21-14 80 0 0,55-58 32 0 0,-49 32-71 0 0,32-81 153 0 0,-68 57-54 0 0,-20-17-70 0 0,-5 15-74 0 0,-26-24 31 0 0,14 61 0 0 0,-2 11 7 0 0,-19-3-107 0 0,-1 12 21 0 0,-53-1-155 0 0,41 29-87 0 0,25 7-42 0 0,20-7 620 0 0,13-5-1789 0 0,-1 1-4360 0 0,8-3 313 0 0,0 3-264 0 0,0-3-6345 0 0</inkml:trace>
  <inkml:trace contextRef="#ctx0" brushRef="#br0" timeOffset="2696.113">2915 170 0 0 0,'0'0'629'0'0,"0"0"957"0"0,0 0 249 0 0,0 0-74 0 0,0 0-141 0 0,0 0-194 0 0,0 0-192 0 0,0 0-132 0 0,0 0-72 0 0,0 0-72 0 0,0 0-88 0 0,-5-4 4174 0 0,-143 9 921 0 0,134-2-5722 0 0,-1 2 1 0 0,2 0-1 0 0,-1 1 1 0 0,1 0-1 0 0,0 1 0 0 0,0 0 1 0 0,1 1-1 0 0,0 1 0 0 0,0 0 1 0 0,-9 9-244 0 0,-64 82 645 0 0,18 22-307 0 0,36-30 38 0 0,18 69 73 0 0,28-98-239 0 0,15-5 20 0 0,-24-50-189 0 0,0-1 0 0 0,1-1 0 0 0,0 1 0 0 0,0-1 0 0 0,1 0 0 0 0,-1-1 0 0 0,1 0 0 0 0,0 0 0 0 0,1-1 0 0 0,-1 0 0 0 0,1 0 0 0 0,0-1 0 0 0,0 0 0 0 0,0 0 0 0 0,0-1 0 0 0,1-1 0 0 0,8 1-41 0 0,148-5 312 0 0,-96-19-246 0 0,60-37 102 0 0,-123 54-140 0 0,0 0 0 0 0,0-1-1 0 0,0 0 1 0 0,-1 0 0 0 0,0-1-1 0 0,0 0 1 0 0,-1 0 0 0 0,0 0 0 0 0,0-1-1 0 0,-1 1 1 0 0,1-1 0 0 0,-2-1-1 0 0,2-2-27 0 0,-2 4 7 0 0,33-85 174 0 0,-32 74-175 0 0,3-5 24 0 0,-2 1 1 0 0,0-1-1 0 0,-1 0 0 0 0,-2 0 0 0 0,0-1 1 0 0,-2 1-1 0 0,0-8-30 0 0,-22-25 21 0 0,-23-50 14 0 0,-12 76-403 0 0,30 21-648 0 0,-33-14-561 0 0,40 16-2980 0 0,1-2-4026 0 0,11 6-4178 0 0</inkml:trace>
  <inkml:trace contextRef="#ctx0" brushRef="#br0" timeOffset="4172.46">713 398 1296 0 0,'0'0'2672'0'0,"0"0"-293"0"0,0 0-200 0 0,0 0-113 0 0,0 0-205 0 0,0 0-304 0 0,0 0-328 0 0,0 0-249 0 0,0 0-109 0 0,0 0-16 0 0,0 0 19 0 0,0 0-5 0 0,12 11 5294 0 0,93-9-3971 0 0,191-11-769 0 0,-166-9-1263 0 0,-70 11-102 0 0,20-1 143 0 0,-80 8-172 0 0,0 0-6 0 0,0 0 4 0 0,0 0-7 0 0,0 0 2 0 0,0 0 2 0 0,0 0-9 0 0,0 0-27 0 0,0 0 37 0 0,0 0 19 0 0,0 0-17 0 0,0 0 25 0 0,0 0-28 0 0,0 0-11 0 0,0 0 13 0 0,0 0-8 0 0,0 0 1 0 0,0 0 6 0 0,0 0-9 0 0,0 0 14 0 0,0 0 6 0 0,0 0-10 0 0,0 0-1 0 0,0 0 0 0 0,0 0 2 0 0,0 0-13 0 0,0 0 6 0 0,-15-7 356 0 0,4 4-377 0 0,1 0-1 0 0,-1 0 1 0 0,1-1-1 0 0,0-1 1 0 0,0 0-1 0 0,1 0 1 0 0,-1-1-1 0 0,1 0 1 0 0,0 0-1 0 0,1-1 1 0 0,0 0-1 0 0,0-1 0 0 0,0 0 1 0 0,0-1 1 0 0,-31-28-17 0 0,38 38 8 0 0,0 0 0 0 0,0 0 1 0 0,0-1-1 0 0,0 1 0 0 0,0 0 1 0 0,0 0-1 0 0,0 0 0 0 0,0 0 1 0 0,0 0-1 0 0,0 0 0 0 0,0 0 1 0 0,1 0-1 0 0,-1 0 0 0 0,0 1 1 0 0,1-1-1 0 0,-1 0 0 0 0,1 0 1 0 0,-1 1-1 0 0,1-1 0 0 0,0 0 1 0 0,0 1-1 0 0,-1-1 0 0 0,1 0 1 0 0,0 1-1 0 0,0-1 0 0 0,0 0 1 0 0,0 1-1 0 0,1-1 0 0 0,-1 0 1 0 0,0 1-1 0 0,1-1 0 0 0,-1 0 1 0 0,0 0-1 0 0,1 1 0 0 0,0 0 9 0 0,-1 3 10 0 0,0 219-70 0 0,-2-210 60 0 0,-1-1 0 0 0,-1 1 0 0 0,0-1 0 0 0,-1 0 0 0 0,0 0 0 0 0,-1 0 0 0 0,0-1 0 0 0,-1 1 0 0 0,-2 1 0 0 0,156-175 234 0 0,-147 160-278 0 0,35-54-131 0 0,-35 30-3250 0 0,-3 25-2302 0 0,3 0 3228 0 0,-1 0-9877 0 0</inkml:trace>
  <inkml:trace contextRef="#ctx0" brushRef="#br0" timeOffset="5827.566">2322 417 0 0 0,'0'0'1112'0'0,"0"0"939"0"0,0 0 254 0 0,0 0-121 0 0,0 0-274 0 0,0 0-390 0 0,0 0-326 0 0,0 0-195 0 0,0 0-99 0 0,0 0-40 0 0,0 0-40 0 0,-2 1-30 0 0,-21 7 8744 0 0,-11-6-8587 0 0,-290 5 721 0 0,246-3-1252 0 0,47 3-92 0 0,30-7-285 0 0,1 0-4 0 0,-23 0 517 0 0,-8 0-507 0 0,-8 0 44 0 0,16 0 184 0 0,39-22-309 0 0,41-55 152 0 0,32-66-87 0 0,-89 143-33 0 0,1 0 0 0 0,-1 0 1 0 0,0 0-1 0 0,0 1 0 0 0,0-1 1 0 0,0 0-1 0 0,1 0 0 0 0,-1 0 0 0 0,0 0 1 0 0,0 0-1 0 0,0 0 0 0 0,1 1 1 0 0,-1-1-1 0 0,0 0 0 0 0,0 0 0 0 0,0 0 1 0 0,1 0-1 0 0,-1 0 0 0 0,0 0 1 0 0,0 0-1 0 0,0 0 0 0 0,1 0 0 0 0,-1 0 1 0 0,0 0-1 0 0,0 0 0 0 0,1 0 1 0 0,-1 0-1 0 0,0 0 0 0 0,0 0 0 0 0,0 0 1 0 0,1 0-1 0 0,-1-1 0 0 0,0 1 1 0 0,0 0-1 0 0,0 0 0 0 0,1 0 0 0 0,-1 0 1 0 0,0 0-1 0 0,0 0 0 0 0,0-1 1 0 0,0 1-1 0 0,1 0 0 0 0,-1 0 0 0 0,0 0 1 0 0,0-1-1 0 0,0 1 0 0 0,0 0 4 0 0,17 148 44 0 0,16 75-22 0 0,0-98-12 0 0,-21-99 1 0 0,-11-25-24 0 0,-2-5 615 0 0,-103-66-511 0 0,5-8-22 0 0,89 70-88 0 0,1 0 0 0 0,-1 0-1 0 0,2-1 1 0 0,-1 0-1 0 0,1 0 1 0 0,0-1-1 0 0,1 0 1 0 0,0-1 0 0 0,0-2 19 0 0,6 12-189 0 0,-3-9-698 0 0,3 7-3087 0 0,1-1-4593 0 0,0 4-3978 0 0</inkml:trace>
  <inkml:trace contextRef="#ctx0" brushRef="#br0" timeOffset="6435.596">2247 431 0 0 0,'0'0'1391'0'0,"0"0"297"0"0,0 0 133 0 0,0 0 3 0 0,0 0-105 0 0,0 0-128 0 0,0 0-100 0 0,0 0-83 0 0,0 0-98 0 0,0 0-170 0 0,0 0-174 0 0,0 0-177 0 0,17 3 3336 0 0,51-2-1011 0 0,27-12-3610 0 0,-87 9-837 0 0,-1 0-4890 0 0,-5 2-5221 0 0</inkml:trace>
  <inkml:trace contextRef="#ctx0" brushRef="#br0" timeOffset="14453.104">180 104 0 0 0,'0'0'268'0'0,"0"0"1019"0"0,0 0 300 0 0,0 0 48 0 0,0 0 73 0 0,0 0 39 0 0,0 0 26 0 0,0 0-45 0 0,0 0-150 0 0,0 0-174 0 0,3-5-176 0 0,12-15-134 0 0,-11 15-134 0 0,-4 5-142 0 0,0 0-166 0 0,0 0-141 0 0,0 0-83 0 0,0 0-70 0 0,0 0-21 0 0,-1 16 1032 0 0,-48 152 1036 0 0,-94 97-3064 0 0,143-265 605 0 0,1-1 0 0 0,-1 1 0 0 0,1 0 0 0 0,-1 0 0 0 0,1 0 0 0 0,-1 0 0 0 0,1 0 1 0 0,-1 0-1 0 0,1 0 0 0 0,-1 0 0 0 0,1 0 0 0 0,-1 0 0 0 0,1 0 0 0 0,-1 0 0 0 0,1 1 0 0 0,-1-1 0 0 0,0 0 0 0 0,1 0 0 0 0,-1 0 1 0 0,1 1-1 0 0,-1-1 0 0 0,1 0 0 0 0,-1 1 0 0 0,0-1 0 0 0,1 0 0 0 0,-1 1 0 0 0,0-1 0 0 0,1 0 0 0 0,-1 1 0 0 0,0-1 0 0 0,1 1 1 0 0,-1-1-1 0 0,0 0 0 0 0,0 1 0 0 0,1-1 0 0 0,-1 1 0 0 0,0-1 0 0 0,0 1 0 0 0,0-1 0 0 0,0 1 0 0 0,0-1 0 0 0,0 1 1 0 0,0-1-1 0 0,0 1 0 0 0,0-1 0 0 0,0 1 0 0 0,0-1 0 0 0,0 1 0 0 0,0-1 0 0 0,0 1 0 0 0,0-1 0 0 0,0 1 0 0 0,-1-1 0 0 0,1 1 1 0 0,0-1-1 0 0,0 0 0 0 0,-1 1 0 0 0,1-1 0 0 0,0 1 0 0 0,-1-1 0 0 0,1 0 0 0 0,0 1 0 0 0,-1-1 0 0 0,1 0 0 0 0,0 1 0 0 0,-1-1 1 0 0,1 0-1 0 0,-1 1 0 0 0,1-1 0 0 0,-1 0 54 0 0,35-17-3050 0 0,109-131-14714 0 0,-121 124 18136 0 0,-9 8-372 0 0</inkml:trace>
  <inkml:trace contextRef="#ctx0" brushRef="#br0" timeOffset="15035.141">399 115 0 0 0,'0'0'1338'0'0,"0"0"1191"0"0,0 0 227 0 0,0 0-428 0 0,0 0-579 0 0,0 0-572 0 0,0 0-341 0 0,0 0-19 0 0,0 0 68 0 0,-6 3 26 0 0,-3 4-575 0 0,-1 1 1 0 0,2 0 0 0 0,-1 1-1 0 0,1 0 1 0 0,0 1-1 0 0,1-1 1 0 0,0 1-1 0 0,1 1 1 0 0,-5 9-337 0 0,-26 38 966 0 0,4-11-540 0 0,2 1-1 0 0,3 1 0 0 0,2 2 0 0 0,-6 18-425 0 0,24-28-1464 0 0,29-48-454 0 0,128-121-3926 0 0,-7-5 1918 0 0,-18 16 4579 0 0,-189 186 6158 0 0,-40 65-5787 0 0,70-87-398 0 0,-69 87 276 0 0,104-134-894 0 0,-1 1-1 0 0,1-1 1 0 0,-1 1-1 0 0,1-1 1 0 0,-1 0-1 0 0,1 1 0 0 0,0-1 1 0 0,-1 1-1 0 0,1-1 1 0 0,0 1-1 0 0,-1 0 1 0 0,1-1-1 0 0,0 1 0 0 0,-1-1 1 0 0,1 1-1 0 0,0 0 1 0 0,0-1-1 0 0,0 1 1 0 0,0-1-1 0 0,0 1 0 0 0,-1 0 1 0 0,1-1-1 0 0,0 1 1 0 0,0 0-1 0 0,1-1 1 0 0,-1 1-1 0 0,0 0 0 0 0,0-1 1 0 0,0 1-1 0 0,0-1 1 0 0,0 1-1 0 0,1 0 1 0 0,-1-1-1 0 0,0 1 0 0 0,1-1 1 0 0,-1 1-1 0 0,0-1 1 0 0,1 1-1 0 0,-1-1 1 0 0,1 1-1 0 0,-1-1 0 0 0,0 1 1 0 0,1-1-1 0 0,-1 0 1 0 0,1 1-1 0 0,0-1 0 0 0,-1 1 1 0 0,1-1-1 0 0,-1 0 1 0 0,1 0-1 0 0,-1 1 1 0 0,1-1-1 0 0,0 0 0 0 0,-1 0 1 0 0,1 0-1 0 0,0 0 1 0 0,-1 0-1 0 0,1 0 1 0 0,0 0-8 0 0,39-11 279 0 0,51-55-192 0 0,-2-4 1 0 0,46-50-88 0 0,-120 108 257 0 0,-19 22-107 0 0,-25 30-33 0 0,23-32-96 0 0,-118 165 522 0 0,74-81-2095 0 0,46-89-371 0 0,2-1-2871 0 0,-1 1-5668 0 0</inkml:trace>
  <inkml:trace contextRef="#ctx0" brushRef="#br0" timeOffset="16481.575">2641 236 4921 0 0,'0'0'1931'0'0,"0"0"-304"0"0,0 0-55 0 0,0 0-11 0 0,0 0-136 0 0,0 0-271 0 0,0 0-359 0 0,0 0-267 0 0,0 0-189 0 0,0 0-103 0 0,0 0-70 0 0,-12 32-56 0 0,-36 100-19 0 0,7-47-65 0 0,-48 56-427 0 0,52-79-651 0 0,37-61 710 0 0,14-1-593 0 0,63-45-809 0 0,80-99-9399 0 0,-57 42 10278 0 0,-49 44 704 0 0,-5 5 1015 0 0,-13 21 3956 0 0,-30 29 2285 0 0,-29 22-6051 0 0,-47 59-368 0 0,3 4 1 0 0,-50 76-677 0 0,117-153-15 0 0,-3 2 0 0 0,1 0 0 0 0,0 1 0 0 0,1-1 0 0 0,0 1 0 0 0,0 0 0 0 0,0 0 0 0 0,1 1-1 0 0,1-1 1 0 0,-1 1 0 0 0,1-1 0 0 0,0 1 0 0 0,1 1 15 0 0,34-11 871 0 0,140-125 736 0 0,-109 73-1527 0 0,101-84-215 0 0,-165 137 149 0 0,0 0 0 0 0,0 0 0 0 0,0 0-1 0 0,0 0 1 0 0,-1-1 0 0 0,1 1-1 0 0,0 0 1 0 0,0 0 0 0 0,0-1-14 0 0,-27 22-148 0 0,-190 229 90 0 0,204-214-268 0 0,64-39 286 0 0,139-125 1012 0 0,-106 64-761 0 0,21-15-185 0 0,-116 98-264 0 0,-207 219 47 0 0,116-98 397 0 0,101-140-202 0 0,1 0 1 0 0,0 1-1 0 0,-1-1 1 0 0,1 1-1 0 0,-1-1 1 0 0,1 1-1 0 0,0-1 0 0 0,-1 1 1 0 0,1-1-1 0 0,0 1 1 0 0,0-1-1 0 0,0 1 1 0 0,-1-1-1 0 0,1 1 1 0 0,0-1-1 0 0,0 1 1 0 0,0 0-1 0 0,0-1 0 0 0,0 1 1 0 0,0-1-1 0 0,0 1 1 0 0,0 0-1 0 0,0-1 1 0 0,0 1-1 0 0,0-1 1 0 0,0 1-1 0 0,1-1 1 0 0,-1 1-1 0 0,0-1 0 0 0,0 1 1 0 0,1 0-1 0 0,-1-1 1 0 0,0 1-1 0 0,0-1 1 0 0,1 0-1 0 0,-1 1 1 0 0,1-1-1 0 0,-1 1 1 0 0,0-1-1 0 0,1 1 0 0 0,-1-1 1 0 0,1 0-1 0 0,-1 1 1 0 0,1-1-1 0 0,-1 0 1 0 0,1 0-1 0 0,-1 1 1 0 0,1-1-1 0 0,0 0 1 0 0,-1 0-1 0 0,1 0 0 0 0,-1 0 1 0 0,1 0-1 0 0,-1 0 1 0 0,1 0-1 0 0,0 0 1 0 0,-1 0-1 0 0,1 0 1 0 0,-1 0-1 0 0,1 0 1 0 0,0 0-1 0 0,-1 0 0 0 0,1 0 1 0 0,-1 0-1 0 0,1-1 1 0 0,0 1-5 0 0,36-19 93 0 0,-19 0-539 0 0,5-4-1761 0 0,-10 6-4309 0 0,-7 3-2462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 0 0 0,'0'0'735'0'0,"0"0"377"0"0,0 0 230 0 0,0 0 110 0 0,0 0-6 0 0,0 0-137 0 0,0 0-166 0 0,0 0-136 0 0,0 0-89 0 0,9-1 2136 0 0,-5 1 5665 0 0,-4 1-8425 0 0,0-1-16 0 0,0 0-14 0 0,-3 8 489 0 0,-110 219 642 0 0,80-135-1083 0 0,72-73 302 0 0,75-16 435 0 0,-114-3-1069 0 0,-12 0-12253 0 0,9-3 587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5937 0 0,'0'0'2577'0'0,"0"0"-1062"0"0,0 0-380 0 0,0 0 108 0 0,0 0 216 0 0,0 0 61 0 0,0 0-214 0 0,0 0-360 0 0,0 0-345 0 0,0 0-236 0 0,0 0-125 0 0,0 0 15 0 0,0 0 38 0 0,1 1 6981 0 0,0 1-7820 0 0,-24 35 1357 0 0,42-59-392 0 0,-19 22-388 0 0,0 0-7 0 0,0 0-6 0 0,0 0 6 0 0,0 0 3 0 0,0 0-14 0 0,0 0 6 0 0,0 0 14 0 0,0 0-5 0 0,0 0 3 0 0,0 0-2 0 0,0 0-10 0 0,0 0 1 0 0,0 0 17 0 0,0 0 7 0 0,0 0-9 0 0,0 0-7 0 0,0 0-13 0 0,-3 2-2793 0 0,-1 0-8466 0 0,4 1-1335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2312 0 0,'0'0'3128'0'0,"0"0"-668"0"0,0 0-350 0 0,0 0-11 0 0,0 0-129 0 0,0 0-331 0 0,0 0-399 0 0,0 0-352 0 0,0 0-229 0 0,0 0-115 0 0,0 0-33 0 0,0 0-7 0 0,0 0 50 0 0,-6 6 498 0 0,5-5 5349 0 0,39 0-5558 0 0,126-15 311 0 0,-94 9-952 0 0,-75 3-1025 0 0,-14 4-2046 0 0,12 3 1462 0 0,-4 2-542 0 0,3 0-3555 0 0,1 0-6221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38 856 0 0,'0'0'2458'0'0,"0"0"-140"0"0,0 0-8 0 0,0 0-150 0 0,0 0-297 0 0,0 0-352 0 0,0 0-304 0 0,0 0-155 0 0,0 0-30 0 0,0 0 30 0 0,0 0-4 0 0,0 0-27 0 0,0 0-80 0 0,0 0-94 0 0,0 0-76 0 0,0 0-83 0 0,24 0 3433 0 0,8 1-3717 0 0,0-2 0 0 0,0 0-1 0 0,0-3 1 0 0,0 0 0 0 0,-1-2 0 0 0,11-5-404 0 0,-12 1 255 0 0,-35 9-889 0 0,1 1-3346 0 0,0 0-5160 0 0,3 0-3517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5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15 0 0 0,'0'0'927'0'0,"0"0"433"0"0,0 0 174 0 0,0 0-59 0 0,0 0-24 0 0,0 0 0 0 0,0-2-12 0 0,0-8 2 0 0,0 8-32 0 0,0 2-113 0 0,1 0 5364 0 0,-1 3-3371 0 0,3 16-2956 0 0,-49 105 554 0 0,-53 123-538 0 0,66-148-214 0 0,31-51-39 0 0,2-47-81 0 0,12 2 880 0 0,19 8-51 0 0,-30-11-813 0 0,-1 0 1 0 0,25 0 1336 0 0,132 0-875 0 0,-64-28 138 0 0,-151 28-4345 0 0,28-1-5872 0 0,23 1-2314 0 0</inkml:trace>
  <inkml:trace contextRef="#ctx0" brushRef="#br0" timeOffset="584.358">3 325 8 0 0,'0'0'2689'0'0,"0"0"-304"0"0,0 0-133 0 0,0 0-31 0 0,0 0-51 0 0,0 0-261 0 0,0 0-304 0 0,0 0-296 0 0,0 0-228 0 0,0 0-98 0 0,0 0-25 0 0,0 0-49 0 0,-2 0-41 0 0,10-6 5658 0 0,77-22-5556 0 0,-7 6-468 0 0,-48 12-369 0 0,1 2 0 0 0,1 0 0 0 0,0 2 0 0 0,0 2 0 0 0,18 0-133 0 0,23 0 238 0 0,-72 4-230 0 0,-1 0 6 0 0,0 0 2 0 0,0 0 3 0 0,-1-3-100 0 0,-1 2-1280 0 0,0 1-4623 0 0,1 0 3199 0 0,1 0-9515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5873 0 0,'0'0'2173'0'0,"0"0"-261"0"0,0 0-154 0 0,0 0-107 0 0,0 0-177 0 0,0 0-281 0 0,0 0-277 0 0,0 0-172 0 0,0 0-43 0 0,0 0 16 0 0,0 0-14 0 0,0 0-43 0 0,0 0-85 0 0,10 1 3920 0 0,-13 27-4260 0 0,-1 0 0 0 0,-1-1-1 0 0,-2 1 1 0 0,0-1 0 0 0,-2-1-1 0 0,-1 0 1 0 0,-1 0-1 0 0,-1-1 1 0 0,-7 10-235 0 0,-14 35 144 0 0,-10 43-64 0 0,31-35 853 0 0,-5-55 226 0 0,-18 42-842 0 0,35-65-317 0 0,0 0 6 0 0,0 0-17 0 0,0 0 19 0 0,0 0 5 0 0,0 0 5 0 0,0 0-32 0 0,0 0 17 0 0,0 0-12 0 0,0 0 5 0 0,0 0 14 0 0,0 0-23 0 0,0 0 5 0 0,0 0 21 0 0,45-15 265 0 0,90-25-103 0 0,-72 28-191 0 0,-14 6 90 0 0,-48 6-88 0 0,-1 0 3 0 0,0 0 18 0 0,0 0-6 0 0,0 0 12 0 0,0 0-18 0 0,0 0-14 0 0,0 0 11 0 0,0 0 15 0 0,0 0 8 0 0,0 0-1 0 0,0 0-4 0 0,0 0-2 0 0,0 0 0 0 0,0 0-4 0 0,0 0-12 0 0,0 0 13 0 0,0 0 6 0 0,0 0-6 0 0,0 0 24 0 0,0 0-22 0 0,0 0 4 0 0,0 0-19 0 0,0 0 18 0 0,0 0-8 0 0,0 0 4 0 0,0 0-11 0 0,0 0 10 0 0,0 0-6 0 0,-27 0-1237 0 0,-4 3-1055 0 0,16 0-1935 0 0,-1-2-6497 0 0,7-1-1535 0 0</inkml:trace>
  <inkml:trace contextRef="#ctx0" brushRef="#br0" timeOffset="479.722">1 299 1240 0 0,'0'0'3849'0'0,"0"0"-1172"0"0,0 0-497 0 0,0 0-114 0 0,0 0-176 0 0,0 0-254 0 0,0 0-254 0 0,0 0-241 0 0,0 0-143 0 0,0 0-67 0 0,0 0-38 0 0,0 0-18 0 0,0 0-43 0 0,26-15 2334 0 0,-5 8-2779 0 0,0 2 1 0 0,0 0-1 0 0,0 1 0 0 0,1 1 0 0 0,-1 2 0 0 0,1 0 0 0 0,-1 0 1 0 0,1 2-1 0 0,2 1-387 0 0,36 0 331 0 0,-13-11 163 0 0,-44 7-5549 0 0,-7 2-5540 0 0,4 0-2069 0 0</inkml:trace>
  <inkml:trace contextRef="#ctx0" brushRef="#br0" timeOffset="3752.29">579 538 0 0 0,'0'0'784'0'0,"0"0"566"0"0,0 0 109 0 0,0 0 21 0 0,0 0-2 0 0,0 0-63 0 0,0 0-122 0 0,0 0-168 0 0,0 0-159 0 0,0 0-115 0 0,0 0-65 0 0,0 0-45 0 0,2 1-904 0 0,6 1 11666 0 0,-7-1-10068 0 0,-1 13-1386 0 0,0-1-1 0 0,-1 0 1 0 0,0 0-1 0 0,-1 0 1 0 0,-1 0-1 0 0,0 0 1 0 0,-1 0-1 0 0,-3 6-48 0 0,-5 22 271 0 0,12-41-279 0 0,0 0 6 0 0,0 0-10 0 0,0 0 22 0 0,0 0 6 0 0,0 0-2 0 0,0 0-4 0 0,0 0-5 0 0,0 0-8 0 0,0 0 5 0 0,0 0-10 0 0,0 0 9 0 0,0 0-2 0 0,0 0 14 0 0,0 0 8 0 0,0 0-7 0 0,0 0-16 0 0,0 0 5 0 0,0 0-2 0 0,0 0 21 0 0,0 0-8 0 0,0 0 3 0 0,0 0-20 0 0,0 0-3 0 0,0 0 9 0 0,0 0 1 0 0,0 0 28 0 0,0 0-16 0 0,0 0-6 0 0,0 0-17 0 0,0 0 11 0 0,0 0 1 0 0,0 0-10 0 0,0 0-3 0 0,0 0 3 0 0,0 0 11 0 0,0 0 9 0 0,0 0 1 0 0,0 0-4 0 0,0 0-16 0 0,0 0-4 0 0,0 0 0 0 0,0 0 4 0 0,0 0 16 0 0,0 0 4 0 0,0 0-5 0 0,0 0-18 0 0,0 0 20 0 0,0 0 30 0 0,0 0-35 0 0,0 0 3 0 0,0 0-6 0 0,0 0-8 0 0,0 0 33 0 0,0 0 7 0 0,0 0 14 0 0,0 0-2 0 0,-6-2-2476 0 0,3 1-6563 0 0,3 1-2958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2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48 0 0 0,'0'0'659'0'0,"0"0"1987"0"0,7 0-5250 0 0,-4 0 4303 0 0,-1 0 5018 0 0,-2 0 7251 0 0,-2 1-11450 0 0,-11 1-475 0 0,-66-12-1788 0 0,-30 14 573 0 0,39 21-732 0 0,14 16 13 0 0,-4 40 14 0 0,24 29 46 0 0,18-32 74 0 0,12-4-82 0 0,8 13 78 0 0,11-42-144 0 0,31 20 89 0 0,9-16-20 0 0,30 10 100 0 0,-76-54-234 0 0,1 0 0 0 0,1-1 1 0 0,-1 0-1 0 0,1 0 0 0 0,-1-1 1 0 0,1 0-1 0 0,0 0 0 0 0,0-1 0 0 0,1-1 1 0 0,7 2-31 0 0,78-11 421 0 0,-16-21-125 0 0,-14-1-72 0 0,8-14 7 0 0,-16-4-114 0 0,-40 30-29 0 0,16-15-36 0 0,31-40 112 0 0,-14-52 96 0 0,-41 25-225 0 0,-26 4-35 0 0,12 88 0 0 0,0-1 0 0 0,0 1 0 0 0,-1 0 0 0 0,0 0 0 0 0,-1 1 0 0 0,1-1 0 0 0,-1 1 0 0 0,-1 1 0 0 0,1-1 0 0 0,-1 2 0 0 0,0-1 0 0 0,-1 1 0 0 0,1 0 0 0 0,-1 0 0 0 0,-3 0 0 0 0,-68-29 0 0 0,13 9 0 0 0,-23 3-56 0 0,32 18-1584 0 0,41 49-6435 0 0,14-34 1368 0 0,2 0-5677 0 0</inkml:trace>
  <inkml:trace contextRef="#ctx0" brushRef="#br0" timeOffset="9649.301">987 92 0 0 0,'0'0'19'0'0,"0"0"29"0"0,0 0-46 0 0,3-1-16 0 0,21-12 502 0 0,-23 13-192 0 0,2 2 21195 0 0,-1-1-17715 0 0,-2-1-4774 0 0,-5 0 1026 0 0,0 0 0 0 0,0 0 0 0 0,0 0 0 0 0,-1 1 0 0 0,1 0 0 0 0,0 0 0 0 0,1 0 0 0 0,-1 0-1 0 0,0 1 1 0 0,0 0 0 0 0,0 0 0 0 0,1 0 0 0 0,-1 1 0 0 0,1-1 0 0 0,0 1 0 0 0,0 0 0 0 0,0 0 0 0 0,0 1 0 0 0,0-1 0 0 0,-2 4-28 0 0,-53 114 1292 0 0,26-50-405 0 0,16-20-478 0 0,8 114 189 0 0,18-109-474 0 0,28 24 124 0 0,49-2 368 0 0,-31-53-208 0 0,-22-13-196 0 0,-11-5-85 0 0,30 8 0 0 0,-17-12 10 0 0,56-2 156 0 0,-15-20-138 0 0,-17 0 93 0 0,-1-9-103 0 0,12-28 217 0 0,-29 16-330 0 0,-27 27 55 0 0,19-52 13 0 0,-20 32-38 0 0,-12 25-38 0 0,0 0-1 0 0,0-1 0 0 0,-1 1 1 0 0,0-1-1 0 0,-1 1 1 0 0,0 0-1 0 0,0-1 0 0 0,-1 1 1 0 0,0 0-1 0 0,0 0 1 0 0,-2-5-24 0 0,-4-15 30 0 0,-18-31 36 0 0,-1 12-61 0 0,-34-20 23 0 0,16 19 16 0 0,-63-29-76 0 0,61 57 44 0 0,9 0-64 0 0,-55-10 67 0 0,45 26-13 0 0,47 4 2 0 0,1 0-14 0 0,-28 0-41 0 0,-57 23 26 0 0,-13 58-529 0 0,86-71 291 0 0,9-11-2995 0 0,12-10-1525 0 0,-4 6 385 0 0,-4 4 2384 0 0,6-3-10537 0 0</inkml:trace>
  <inkml:trace contextRef="#ctx0" brushRef="#br0" timeOffset="12619.603">300 67 0 0 0,'0'0'761'0'0,"0"0"305"0"0,0 0-28 0 0,0 0-138 0 0,0 0-121 0 0,0 0-115 0 0,0 0-137 0 0,0 0-122 0 0,0 0-116 0 0,-24 32-83 0 0,-73 99-85 0 0,43-37-17 0 0,39-54-116 0 0,11-27-85 0 0,-1 0-1 0 0,0-1 0 0 0,0 1 1 0 0,-1-1-1 0 0,-1 0 0 0 0,0-1 0 0 0,-1 0 1 0 0,-5 6 97 0 0,18-31-484 0 0,103-104-3403 0 0,64-47 3615 0 0,-53 51 2746 0 0,-105 100-873 0 0,-21 17 1579 0 0,-42 40-3339 0 0,2 1 1 0 0,2 2-1 0 0,2 3 0 0 0,3 1 1 0 0,-3 8 158 0 0,-77 108-4073 0 0,109-137 3077 0 0,27-28 283 0 0,51-36 198 0 0,-50 21 284 0 0,304-242 1378 0 0,-306 242-986 0 0,-16 17 2254 0 0,-352 357-7496 0 0,294-287 5081 0 0,69-65 0 0 0,62-44 211 0 0,-46 17 299 0 0,47-31 1519 0 0,-3-3 0 0 0,-2-2 0 0 0,26-31-2029 0 0,1-20 2039 0 0,-126 118-2184 0 0,-143 176-4173 0 0,42-35 2361 0 0,117-124 2709 0 0,15-29-705 0 0,-1 1-1 0 0,1-1 1 0 0,0 1-1 0 0,0-1 1 0 0,0 0 0 0 0,0 1-1 0 0,0-1 1 0 0,0 1 0 0 0,0-1-1 0 0,0 1 1 0 0,0-1 0 0 0,0 1-1 0 0,0-1 1 0 0,0 1 0 0 0,0-1-1 0 0,0 1 1 0 0,1-1-1 0 0,-1 0 1 0 0,0 1 0 0 0,0-1-1 0 0,0 1 1 0 0,1-1 0 0 0,-1 0-1 0 0,0 1 1 0 0,1-1 0 0 0,-1 0-1 0 0,0 1 1 0 0,1-1 0 0 0,-1 0-1 0 0,0 1 1 0 0,1-1-1 0 0,-1 0 1 0 0,0 0 0 0 0,1 1-1 0 0,-1-1 1 0 0,1 0 0 0 0,-1 0-1 0 0,1 0 1 0 0,-1 0 0 0 0,1 1-1 0 0,-1-1 1 0 0,0 0 0 0 0,1 0-1 0 0,-1 0 1 0 0,1 0-1 0 0,-1 0 1 0 0,1 0 0 0 0,-1 0-1 0 0,1 0 1 0 0,-1-1 0 0 0,1 1-1 0 0,-1 0 1 0 0,0 0 0 0 0,1 0-1 0 0,-1 0 1 0 0,1-1 0 0 0,-1 1-1 0 0,1 0 1 0 0,-1 0 0 0 0,0-1-1 0 0,1 1 1 0 0,-1 0-1 0 0,0-1 1 0 0,1 1 0 0 0,-1 0-1 0 0,0-1 1 0 0,0 1-47 0 0,107-74 4612 0 0,-66 39-3757 0 0,180-159 1536 0 0,-222 186-1821 0 0,-18 16-896 0 0,-102 94-396 0 0,74-49 770 0 0,31-38 39 0 0,2 0 0 0 0,0 1 0 0 0,1 1 0 0 0,1 0 0 0 0,0 1 0 0 0,1 0 0 0 0,1 1 0 0 0,0 2-87 0 0,9-20 18 0 0,1 0 1 0 0,-1-1-1 0 0,1 1 0 0 0,-1-1 0 0 0,1 1 0 0 0,-1-1 0 0 0,1 1 0 0 0,-1 0 0 0 0,1-1 0 0 0,0 1 0 0 0,0 0 0 0 0,-1 0 0 0 0,1-1 0 0 0,0 1 0 0 0,0 0 0 0 0,0 0 0 0 0,-1-1 1 0 0,1 1-1 0 0,0 0 0 0 0,0 0 0 0 0,0-1 0 0 0,0 1 0 0 0,1 0 0 0 0,-1 0 0 0 0,0 0 0 0 0,0-1 0 0 0,0 1 0 0 0,1 0 0 0 0,-1-1 0 0 0,0 1 0 0 0,1 0 0 0 0,-1 0 0 0 0,0-1 1 0 0,1 1-1 0 0,-1-1 0 0 0,1 1 0 0 0,-1 0 0 0 0,1-1 0 0 0,-1 1 0 0 0,1-1 0 0 0,0 1 0 0 0,-1-1 0 0 0,1 0 0 0 0,0 1 0 0 0,-1-1 0 0 0,1 1 0 0 0,0-1 0 0 0,-1 0 0 0 0,1 0 1 0 0,0 1-1 0 0,0-1 0 0 0,-1 0 0 0 0,1 0 0 0 0,0 0 0 0 0,0 0 0 0 0,0 0 0 0 0,-1 0 0 0 0,1 0 0 0 0,0 0 0 0 0,0 0 0 0 0,-1-1 0 0 0,1 1 0 0 0,0 0 0 0 0,0 0 0 0 0,0-1-18 0 0,47-22 1587 0 0,123-134 567 0 0,-75 36-1463 0 0,-96 121-687 0 0,-3 0-92 0 0,-1 0 0 0 0,1 0 0 0 0,-1 0 0 0 0,1 1 0 0 0,-1 0 0 0 0,1 0 0 0 0,0 0 0 0 0,0 0 0 0 0,-1 0 0 0 0,1 0 0 0 0,0 1 0 0 0,0 0 0 0 0,0-1 0 0 0,0 1 0 0 0,1 0 0 0 0,-1 1 0 0 0,0-1 1 0 0,1 0-1 0 0,0 1 0 0 0,-1-1 0 0 0,1 1 0 0 0,0 0 0 0 0,0 0 0 0 0,-1 3 88 0 0,-2-1-67 0 0,-143 201-1507 0 0,134-186 1464 0 0,9-14 58 0 0,1-1 0 0 0,0 1-1 0 0,0 0 1 0 0,1 0 0 0 0,0 0-1 0 0,0 1 1 0 0,0-1 0 0 0,1 1 0 0 0,0-1-1 0 0,0 1 1 0 0,0 0 0 0 0,1 1 52 0 0,38-13-392 0 0,-20-9 539 0 0,-1 0 0 0 0,-1 0 1 0 0,0-2-1 0 0,-1 0 1 0 0,-1-1-1 0 0,8-11-147 0 0,13-18 294 0 0,-13 22-310 0 0,-2 0-1 0 0,-1-2 0 0 0,-1-1 0 0 0,-1 0 0 0 0,-1-1 0 0 0,-1 0 1 0 0,-2-1-1 0 0,6-22 17 0 0,-6-12-1370 0 0,-43 74-4658 0 0,-20 34 4574 0 0,1-2 3280 0 0,-96 78 1715 0 0,145-120-3549 0 0,0 0 0 0 0,0-1 0 0 0,0 1 0 0 0,0 0 0 0 0,0-1 0 0 0,0 1 0 0 0,0-1 0 0 0,0 1 0 0 0,0-1 0 0 0,0 0 0 0 0,0 1 0 0 0,0-1 0 0 0,-1 0 0 0 0,1 0 0 0 0,0 0 0 0 0,0 0 0 0 0,0 0 0 0 0,0 0 0 0 0,-1 0 0 0 0,1 0 0 0 0,0 0 0 0 0,0 0 0 0 0,0-1 0 0 0,0 1 0 0 0,0 0 0 0 0,0-1 0 0 0,0 1 0 0 0,0-1 0 0 0,0 1 0 0 0,0-1 0 0 0,0 0-1 0 0,0 1 1 0 0,0-1 0 0 0,0 0 0 0 0,0 0 0 0 0,0 0 0 0 0,1 0 0 0 0,-1 1 0 0 0,0-1 0 0 0,1 0 0 0 0,-1 0 0 0 0,0 0 0 0 0,1 0 0 0 0,0-1 0 0 0,-1 1 0 0 0,1 0 0 0 0,0 0 0 0 0,-1 0 0 0 0,1 0 0 0 0,0 0 0 0 0,0 0 0 0 0,0-1 0 0 0,0 1 0 0 0,0 0 8 0 0,-8-66-1426 0 0,31-226 1322 0 0,-22 259 668 0 0,-35 37-1125 0 0,-261 173-470 0 0,260-154 1313 0 0,74-28 556 0 0,322-131-165 0 0,-309 119-519 0 0,-52 18 106 0 0,0 0 144 0 0,-15 9 534 0 0,-2 10-951 0 0,0 0 0 0 0,1 1 0 0 0,1 1 0 0 0,1 1 0 0 0,1 0 0 0 0,-9 20 13 0 0,-14 23 49 0 0,30-56-34 0 0,-1 1 11 0 0,0 1 0 0 0,1 0 0 0 0,0 0 0 0 0,0 0 0 0 0,2 1 0 0 0,-1 0 1 0 0,1 0-1 0 0,1 0 0 0 0,0 0 0 0 0,1 0 0 0 0,0 4-26 0 0,3-14 50 0 0,1 0 0 0 0,0 0 0 0 0,0 0 1 0 0,0 0-1 0 0,0-1 0 0 0,0 1 0 0 0,0 0 0 0 0,1-1 1 0 0,-1 0-1 0 0,1 1 0 0 0,-1-1 0 0 0,1 0 0 0 0,-1 0 1 0 0,1 0-1 0 0,-1-1 0 0 0,1 1 0 0 0,0-1 0 0 0,-1 1 1 0 0,1-1-1 0 0,0 0 0 0 0,-1 0 0 0 0,1 0 0 0 0,0 0 1 0 0,0-1-1 0 0,-1 1 0 0 0,1-1 0 0 0,-1 0 0 0 0,1 1 1 0 0,0-1-1 0 0,-1 0 0 0 0,1-1 0 0 0,-1 1 0 0 0,0 0 1 0 0,1-1-1 0 0,-1 1 0 0 0,0-1-50 0 0,31-15 406 0 0,-1-1-1 0 0,-1-1 1 0 0,-1-2-1 0 0,0-1 1 0 0,-2-1-1 0 0,-1-2 1 0 0,-1-1 0 0 0,21-25-406 0 0,-47 51 21 0 0,-1 0 0 0 0,1 0 0 0 0,0 0 0 0 0,0 1 1 0 0,-1-1-1 0 0,1 0 0 0 0,0 0 0 0 0,-1 0 0 0 0,1 0 1 0 0,0 0-1 0 0,0 0 0 0 0,-1 0 0 0 0,1 1 1 0 0,0-1-1 0 0,-1 0 0 0 0,1 0 0 0 0,0 0 0 0 0,-1 0 1 0 0,1 0-1 0 0,0-1 0 0 0,-1 1 0 0 0,1 0 0 0 0,0 0 1 0 0,-1 0-1 0 0,1 0 0 0 0,0 0 0 0 0,0 0 0 0 0,-1 0 1 0 0,1-1-1 0 0,0 1 0 0 0,0 0 0 0 0,-1 0 0 0 0,1 0 1 0 0,0-1-1 0 0,0 1 0 0 0,-1 0 0 0 0,1 0 0 0 0,0-1 1 0 0,0 1-1 0 0,0 0 0 0 0,0 0 0 0 0,-1-1 1 0 0,1 1-1 0 0,0 0 0 0 0,0-1 0 0 0,0 1 0 0 0,0 0 1 0 0,0 0-1 0 0,0-1 0 0 0,0 1 0 0 0,0 0 0 0 0,0-1 1 0 0,0 1-1 0 0,0 0 0 0 0,0-1 0 0 0,0 1 0 0 0,0 0 1 0 0,0-1-1 0 0,0 1-21 0 0,-32 14-418 0 0,-3 20 92 0 0,2 1-1 0 0,1 1 0 0 0,2 2 1 0 0,-13 22 326 0 0,-7 8-628 0 0,-12 20 340 0 0,62-88 290 0 0,1 0-1 0 0,-1 0 0 0 0,1-1 1 0 0,-1 1-1 0 0,1 0 0 0 0,0 0 1 0 0,-1 0-1 0 0,1 0 0 0 0,-1-1 1 0 0,1 1-1 0 0,0 0 0 0 0,-1 0 1 0 0,1 0-1 0 0,-1 0 0 0 0,1 0 0 0 0,0 1 1 0 0,-1-1-1 0 0,1 0 0 0 0,-1 0 1 0 0,1 0-1 0 0,0 0 0 0 0,-1 1 1 0 0,1-1-1 0 0,-1 0 0 0 0,1 1 1 0 0,-1-1-1 0 0,1 0 0 0 0,-1 1 1 0 0,1-1-1 0 0,-1 1 0 0 0,0-1 1 0 0,1 0-1 0 0,-1 1 0 0 0,1-1 1 0 0,-1 1-1 0 0,0-1 0 0 0,0 1 1 0 0,1 0-1 0 0,-1-1 0 0 0,0 1 0 0 0,0-1 1 0 0,1 1-1 0 0,-1-1 0 0 0,0 1 1 0 0,0 0-1 0 0,0-1 0 0 0,0 1 1 0 0,0 0-1 0 0,0-1 0 0 0,0 1 1 0 0,0-1-1 0 0,0 1 0 0 0,0 0 1 0 0,-1-1-1 0 0,1 1 0 0 0,0-1 1 0 0,0 1-1 0 0,0-1 0 0 0,-1 1 1 0 0,1-1-1 0 0,0 1 0 0 0,-1-1 1 0 0,1 1-1 0 0,0-1 0 0 0,-1 1 0 0 0,1-1 1 0 0,-1 1-2 0 0,44-19 307 0 0,74-60-12 0 0,-54 34-8291 0 0,-53 37-1909 0 0</inkml:trace>
  <inkml:trace contextRef="#ctx0" brushRef="#br0" timeOffset="14636.119">985 100 0 0 0,'0'0'369'0'0,"0"0"902"0"0,0 0 378 0 0,0 0 140 0 0,0 0-107 0 0,0 0-350 0 0,0 0-414 0 0,0 0-389 0 0,0 0-202 0 0,0 0-67 0 0,0 0-16 0 0,0 0 22 0 0,0 0-25 0 0,-11 16-34 0 0,-70 96 158 0 0,21-35-264 0 0,61-77-99 0 0,-1 0-1 0 0,0 0 0 0 0,1 0 1 0 0,-1 0-1 0 0,1 0 1 0 0,-1 0-1 0 0,0 0 0 0 0,1 0 1 0 0,-1 0-1 0 0,1 0 0 0 0,-1 0 1 0 0,0 0-1 0 0,1 0 0 0 0,-1 0 1 0 0,0 1-1 0 0,1-1 0 0 0,-1 0 1 0 0,0 0-1 0 0,1 0 0 0 0,-1 0 1 0 0,0 1-1 0 0,1-1 0 0 0,-1 0 1 0 0,0 0-1 0 0,1 1 0 0 0,-1-1 1 0 0,0 0-1 0 0,0 1 0 0 0,0-1 1 0 0,1 0-1 0 0,-1 1 0 0 0,0-1 1 0 0,0 0-1 0 0,0 1 0 0 0,0-1 1 0 0,1 0-1 0 0,-1 1 0 0 0,0-1 1 0 0,0 0-1 0 0,0 1 0 0 0,0-1 1 0 0,0 1-1 0 0,0-1 1 0 0,0 0-1 0 0,0 1 0 0 0,0-1 1 0 0,0 1-1 0 0,0-1 0 0 0,0 0 1 0 0,-1 1-1 0 0,1-1 0 0 0,0 0 1 0 0,0 1-1 0 0,0-1 0 0 0,0 0 1 0 0,-1 1-1 0 0,1-1 0 0 0,0 0 1 0 0,0 1-1 0 0,-1-1 0 0 0,1 0 1 0 0,0 0-1 0 0,0 1 0 0 0,-1-1-1 0 0,31-8 1167 0 0,51-35-935 0 0,-1-5 0 0 0,-3-3 0 0 0,15-17-232 0 0,-72 47-237 0 0,-20 20 226 0 0,-75 42-2671 0 0,-49 70 165 0 0,32-9 3582 0 0,91-101-1058 0 0,0-1-1 0 0,0 1 1 0 0,0 0 0 0 0,0 0 0 0 0,1 0 0 0 0,-1 0 0 0 0,0 0 0 0 0,1 0 0 0 0,-1 0 0 0 0,1 0 0 0 0,-1 0 0 0 0,1 0 0 0 0,-1 0 0 0 0,1 0 0 0 0,0 0 0 0 0,0 0-1 0 0,-1 0 1 0 0,1 1 0 0 0,0-1 0 0 0,0 0 0 0 0,0 0 0 0 0,0 0 0 0 0,0 0 0 0 0,0 0 0 0 0,1 1 0 0 0,-1-1 0 0 0,0 0 0 0 0,1 0 0 0 0,-1 0 0 0 0,0 0 0 0 0,1 0 0 0 0,0 0-1 0 0,-1 0 1 0 0,1 0 0 0 0,-1 0 0 0 0,1 0 0 0 0,0 0 0 0 0,0 0 0 0 0,0 0 0 0 0,-1-1 0 0 0,1 1 0 0 0,0 0 0 0 0,0-1 0 0 0,0 1 0 0 0,0 0-7 0 0,7-3 177 0 0,-1 0 0 0 0,1 0-1 0 0,-1-1 1 0 0,0 0 0 0 0,0 0 0 0 0,0-1 0 0 0,0 1 0 0 0,-1-2 0 0 0,0 1 0 0 0,1-1 0 0 0,-1 0 0 0 0,-1 0 0 0 0,1 0 0 0 0,-1-1 0 0 0,1-2-177 0 0,24-19 333 0 0,123-110 300 0 0,-211 182-312 0 0,-15 10-530 0 0,-106 88 627 0 0,179-142-405 0 0,1-1-1 0 0,-1 0 1 0 0,1 0 0 0 0,-1 0 0 0 0,0 1-1 0 0,1-1 1 0 0,-1 0 0 0 0,1 1 0 0 0,-1-1-1 0 0,0 1 1 0 0,1-1 0 0 0,-1 0-1 0 0,0 1 1 0 0,1-1 0 0 0,-1 1 0 0 0,0-1-1 0 0,1 1 1 0 0,-1-1 0 0 0,0 1 0 0 0,0-1-1 0 0,0 1 1 0 0,0-1 0 0 0,1 1 0 0 0,-1-1-1 0 0,0 1 1 0 0,0-1 0 0 0,0 1-1 0 0,0-1 1 0 0,0 1 0 0 0,0-1 0 0 0,0 1-1 0 0,-1-1 1 0 0,1 1 0 0 0,0-1 0 0 0,0 1-1 0 0,0-1 1 0 0,0 1 0 0 0,-1-1 0 0 0,1 1-1 0 0,0-1 1 0 0,0 1 0 0 0,-1-1 0 0 0,1 1-1 0 0,0-1 1 0 0,-1 0 0 0 0,1 1-1 0 0,-1-1 1 0 0,1 0 0 0 0,0 1 0 0 0,-1-1-1 0 0,0 0-12 0 0,63-36 1002 0 0,183-129-1161 0 0,-224 151 189 0 0,-30 20 187 0 0,-275 228-972 0 0,212-167 827 0 0,105-67-177 0 0,129-99 844 0 0,49-33-611 0 0,-200 130-54 0 0,-24 14 241 0 0,5-5-368 0 0,-213 193-123 0 0,130-127 346 0 0,91-73-174 0 0,0-1 0 0 0,0 1 0 0 0,1 0 0 0 0,-1 0 0 0 0,0 0 0 0 0,1 0-1 0 0,-1 0 1 0 0,0 0 0 0 0,1-1 0 0 0,-1 1 0 0 0,1 0 0 0 0,-1 0 0 0 0,0 0-1 0 0,1 0 1 0 0,-1 0 0 0 0,0 1 0 0 0,1-1 0 0 0,-1 0 0 0 0,0 0 0 0 0,1 0 0 0 0,-1 0-1 0 0,0 0 1 0 0,1 0 0 0 0,-1 0 0 0 0,0 1 0 0 0,1-1 0 0 0,-1 0 0 0 0,0 0-1 0 0,0 0 1 0 0,1 1 0 0 0,-1-1 0 0 0,0 0 0 0 0,0 1 0 0 0,1-1 0 0 0,-1 0-1 0 0,0 0 1 0 0,0 1 0 0 0,0-1 0 0 0,1 0 0 0 0,-1 1 0 0 0,0-1 0 0 0,0 0 0 0 0,0 1-1 0 0,0-1 1 0 0,0 0 0 0 0,0 1 0 0 0,0-1 0 0 0,0 0 0 0 0,0 1 0 0 0,0-1-1 0 0,0 1 1 0 0,0-1 0 0 0,0 0 0 0 0,0 1 0 0 0,0-1 0 0 0,0 0 0 0 0,0 1-1 0 0,-1-1 1 0 0,1 0 0 0 0,0 1 0 0 0,0-1 0 0 0,0 0 0 0 0,0 1 0 0 0,-1-1 0 0 0,1 0-1 0 0,0 0 1 0 0,0 1 4 0 0,33-4 307 0 0,61-51 117 0 0,198-137-782 0 0,-487 356-1302 0 0,-2-3 1223 0 0,196-151 377 0 0,21-21 204 0 0,91-68 226 0 0,99-76-327 0 0,-252 212-530 0 0,-163 133 814 0 0,155-143 205 0 0,50-47-567 0 0,6-1 126 0 0,75-41 904 0 0,154-99-544 0 0,-122 89-469 0 0,-113 52 9 0 0,1 0 0 0 0,-1-1 0 0 0,0 1 0 0 0,1 0 0 0 0,-1-1 0 0 0,0 1 0 0 0,1 0 0 0 0,-1 0 0 0 0,0-1 0 0 0,0 1 0 0 0,0 0 0 0 0,0 0 0 0 0,0-1 0 0 0,1 1 0 0 0,-2 0 0 0 0,1 0 0 0 0,0 0 0 0 0,0-1 0 0 0,0 1 0 0 0,0 0 0 0 0,0 0-1 0 0,-1-1 1 0 0,1 1 0 0 0,0 0 0 0 0,0 0 0 0 0,-1-1 0 0 0,1 1 0 0 0,-1 0 0 0 0,1-1 0 0 0,-1 1 0 0 0,1 0 0 0 0,-1-1 0 0 0,1 1 0 0 0,-1-1 0 0 0,1 1 0 0 0,-1-1 0 0 0,0 1 0 0 0,1-1 0 0 0,-1 0 0 0 0,0 1 0 0 0,1-1 0 0 0,-1 0 0 0 0,0 1 0 0 0,0-1 0 0 0,1 0-1 0 0,-2 0 10 0 0,1 1-13 0 0,-220 215-260 0 0,175-161 739 0 0,67-59-206 0 0,111-87-960 0 0,-117 82-493 0 0,-2 0-4622 0 0,-7 5-2580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1960 0 0,'0'0'2904'0'0,"0"0"-490"0"0,0 0-254 0 0,0 0-21 0 0,0 0-48 0 0,0 0-265 0 0,0 0-427 0 0,0 0-399 0 0,0 0-240 0 0,0 0-100 0 0,0 0-18 0 0,6 7 3508 0 0,-6-7-3994 0 0,-6 22 671 0 0,-26 114-236 0 0,30-132-538 0 0,1 0 0 0 0,0 0 0 0 0,0 0-1 0 0,0 0 1 0 0,0 0 0 0 0,1 0 0 0 0,-1 0 0 0 0,1 0 0 0 0,0 0 0 0 0,1 1 0 0 0,-1-1 0 0 0,1 0 0 0 0,0 0-1 0 0,0 0 1 0 0,0 0 0 0 0,0 0 0 0 0,1 0 0 0 0,-1-1 0 0 0,1 1 0 0 0,0 0 0 0 0,0-1 0 0 0,0 1 0 0 0,1-1-1 0 0,0 0 1 0 0,-1 0 0 0 0,1 0 0 0 0,0 0 0 0 0,0 0 0 0 0,0-1 0 0 0,3 2-53 0 0,11 3 787 0 0,0 4 390 0 0,-17-11-1129 0 0,0 0-52 0 0,0 0-21 0 0,0 0 36 0 0,-12-6-4544 0 0,4 1-6858 0 0,6 2-497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6561 0 0,'0'0'1865'0'0,"0"0"-184"0"0,0 0-15 0 0,0 0-24 0 0,0 0-95 0 0,0 0-239 0 0,0 0-317 0 0,0 0-207 0 0,0 0-125 0 0,0 0-42 0 0,0 0-15 0 0,0 0-13 0 0,0 0-26 0 0,-3-2-45 0 0,-8-8-34 0 0,8 7-40 0 0,3 3-33 0 0,0 0-49 0 0,-6 23 1149 0 0,-1-6-639 0 0,16-24 1038 0 0,44-51-1132 0 0,-52 57-684 0 0,-1 1 14 0 0,0 0-18 0 0,0 0 0 0 0,-17 16 207 0 0,-10 16-343 0 0,26-32 52 0 0,1 0-14 0 0,0 0-14 0 0,0 0-8 0 0,0 0-29 0 0,0 0-29 0 0,0 0-94 0 0,0 0-124 0 0,0 0-141 0 0,11 9-2851 0 0,-7-6-3970 0 0,2 0-5003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302 646,'-21'4,"0"2,0 0,1 2,-1 0,2 1,-1 1,1 1,1 0,0 2,0 0,2 1,-1 0,2 2,-3 3,16-16,0 0,-1 1,1-1,1 1,-1-1,0 1,1 0,0 0,0-1,0 1,0 0,1 0,-1 0,1 0,0 0,0 0,1 0,-1 0,1 0,0 0,0 0,0-1,0 1,1 0,-1-1,1 1,0-1,0 1,1-1,-1 0,1 0,-1 0,1 0,0 0,3 2,1 1,-1-1,1-1,0 1,1-1,-1 0,1-1,-1 0,1 0,0 0,0-1,0-1,1 1,-1-1,0-1,0 1,3-2,0 0,0-1,0 0,0-1,-1 0,0 0,1-1,-1-1,0 0,-1 0,1-1,-1 0,-1 0,1-1,-1-1,0 1,0-1,-1 0,0-1,3-6,9-12,-2-1,-1-1,-1 0,-2-1,-1-1,2-11,4-16,-3-2,-2 0,-4 0,-1-1,-4 0,-2-1,-4-32,-24-5,25 96,0 1,0 0,0-1,0 1,-1 0,1 0,-1 0,1 0,-1 0,0 0,1 1,-1-1,0 0,0 1,0 0,-1-1,1 1,0 0,0 0,-1 0,1 0,0 1,-1-1,1 0,-1 1,1 0,-1 0,1 0,-1 0,1 0,-1 0,1 1,-1-1,1 1,-1-1,1 1,0 0,-2 1,-7 6,0 0,0 1,1 1,0 0,1 0,0 1,1 0,0 1,0-1,2 2,-1-1,-3 11,-1 2,0 1,2 0,0 1,2 0,1 0,2 1,0 0,2 0,1-1,1 1,1 0,4 14,0-23,0-1,2 0,0 0,1-1,1 0,0 0,2-1,-1 0,14 14,-5-6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0 169 240 0 0,'0'0'2024'0'0,"0"0"10"0"0,0 0 32 0 0,0 0-54 0 0,0 0-223 0 0,0 0-306 0 0,0 0-287 0 0,0 0-174 0 0,0 0-37 0 0,0 0 3 0 0,0 0 7 0 0,21-15 4788 0 0,82-124-2953 0 0,-87 125-2086 0 0,18 87-623 0 0,20 34 15 0 0,-38-81-119 0 0,-2 1 1 0 0,-1 0-1 0 0,-1 0 1 0 0,-1 1-1 0 0,-1 1 0 0 0,-2 0 1 0 0,-1 0-1 0 0,-1 0 0 0 0,0 21-17 0 0,-5-30 22 0 0,-2 0 0 0 0,0 0 0 0 0,-1 0 0 0 0,-1 0 0 0 0,-1-1 0 0 0,0 1 0 0 0,-2-1 0 0 0,0 0 0 0 0,-1 0 0 0 0,-1-1 0 0 0,-1 0 0 0 0,-1-1 0 0 0,-4 7-22 0 0,-25 38 290 0 0,20-85 129 0 0,9-12-389 0 0,2 0-1 0 0,1 0 0 0 0,1-1 1 0 0,3 0-1 0 0,1 0 0 0 0,1 0 1 0 0,2 0-1 0 0,2-8-29 0 0,-2 37-3 0 0,-2 1 11 0 0,1 0 0 0 0,0 1 0 0 0,1-1 0 0 0,-1 0 0 0 0,1 0 0 0 0,0 0 0 0 0,1 1 0 0 0,-1-1 0 0 0,1 1 0 0 0,0-1 0 0 0,0 1 0 0 0,1 0 0 0 0,0 0 0 0 0,2-3-8 0 0,-1 5-7 0 0,1 1-1 0 0,0 0 1 0 0,-1 0-1 0 0,1 1 0 0 0,0-1 1 0 0,0 1-1 0 0,0 0 1 0 0,0 1-1 0 0,1-1 0 0 0,-1 1 1 0 0,0 0-1 0 0,0 0 1 0 0,0 0-1 0 0,0 1 0 0 0,4 1 8 0 0,28-2 62 0 0,47-13-63 0 0,-78 11-2144 0 0,-19 3-5435 0 0,8-1-4208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7410 0 0,'0'0'2930'0'0,"0"0"-427"0"0,0 0-323 0 0,0 0-243 0 0,0 0-309 0 0,0 0-372 0 0,0 0-361 0 0,0 0-249 0 0,0 0-125 0 0,0 0-34 0 0,0 0-23 0 0,0 0-33 0 0,0 0-74 0 0,11 11 2313 0 0,3-29-1324 0 0,-13 18-1226 0 0,-1 0-7 0 0,0 0-5 0 0,0 0-19 0 0,0 0-22 0 0,0 0-31 0 0,-12 15 221 0 0,15-22-74 0 0,-3 7-170 0 0,0 0-1 0 0,0 0 0 0 0,0 1 1 0 0,0-1-1 0 0,1 0 0 0 0,-1 0 1 0 0,0 0-1 0 0,0 0 1 0 0,0 0-1 0 0,1 0-12 0 0,-7 9-300 0 0,6-9 264 0 0,6-14 153 0 0,43-33 26 0 0,-46 45-137 0 0,-1 1 48 0 0,-10 10-74 0 0,-9 24-65 0 0,17-33 94 0 0,0 0-4 0 0,0 0-13 0 0,0 0-8 0 0,6-13 238 0 0,-5 10-4470 0 0,-1 2-4535 0 0,0 0-3538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1992 0 0 0,'0'0'1304'0'0,"0"0"143"0"0,0 0 78 0 0,0 0-86 0 0,0 0-242 0 0,0 0-242 0 0,0 0-183 0 0,0 0-104 0 0,0 0-14 0 0,10 1 7381 0 0,9 2-5521 0 0,27-27-485 0 0,-6-11-1042 0 0,-21 9 63 0 0,-18 26-847 0 0,-1 0-25 0 0,0 0-36 0 0,0 0-22 0 0,0 0-18 0 0,0 0-12 0 0,0 0 3 0 0,0 0-62 0 0,0 0-66 0 0,10 12-56 0 0,20 46 195 0 0,58 141 326 0 0,-54-33-157 0 0,-33-153-255 0 0,0 1-1 0 0,0 0 0 0 0,-1-1 0 0 0,-1 1 1 0 0,0-1-1 0 0,-1 1 0 0 0,-1-1 0 0 0,0 0 1 0 0,-1 0-1 0 0,0 0 0 0 0,-1 0 0 0 0,0-1 1 0 0,-1 0-1 0 0,0 0 0 0 0,-1 0 1 0 0,0-1-1 0 0,-1 0 0 0 0,-1 0 0 0 0,-8 9-17 0 0,11-15 11 0 0,1 0 0 0 0,-1 0 1 0 0,1-1 0 0 0,-1 0-1 0 0,0 1 1 0 0,0-2 0 0 0,0 1 0 0 0,0-1-1 0 0,-1 0 1 0 0,0 0 0 0 0,1 0-1 0 0,-1-1 1 0 0,0-1 0 0 0,0 1-1 0 0,0-1 1 0 0,0 0 0 0 0,-6 0-12 0 0,10-2 4 0 0,-1 0 0 0 0,1-1 1 0 0,0 1-1 0 0,0-1 0 0 0,0 1 1 0 0,1-1-1 0 0,-1 0 1 0 0,0 0-1 0 0,1-1 0 0 0,-1 1 1 0 0,1 0-1 0 0,0-1 0 0 0,0 0 1 0 0,0 1-1 0 0,0-1 0 0 0,0 0 1 0 0,0 0-1 0 0,1 0 0 0 0,0 0 1 0 0,-1 0-1 0 0,1-1 0 0 0,0 1 1 0 0,0 0-1 0 0,1 0 0 0 0,-1-1 1 0 0,1 1-1 0 0,0 0 1 0 0,0-1-1 0 0,0 1 0 0 0,0-1 1 0 0,0 1-1 0 0,1 0 0 0 0,0-1 1 0 0,-1 1-1 0 0,1 0 0 0 0,0 0 1 0 0,1 0-1 0 0,-1-1-4 0 0,58-98 16 0 0,-48 87 42 0 0,1 0 0 0 0,0 0 0 0 0,1 2 0 0 0,1 0 1 0 0,0 0-1 0 0,1 1 0 0 0,0 1 0 0 0,0 0 0 0 0,12-4-58 0 0,39 7 291 0 0,-65 8-305 0 0,-1 0 14 0 0,0 0-6 0 0,0 0-1 0 0,0 0 23 0 0,0 0-11 0 0,0 0 33 0 0,0 0-42 0 0,0 0-22 0 0,0 0-18 0 0,-19-8-5003 0 0,13 2 1034 0 0,3 1-3324 0 0,-1-1-3961 0 0</inkml:trace>
  <inkml:trace contextRef="#ctx0" brushRef="#br0" timeOffset="1535.14">148 1565 1792 0 0,'0'0'1999'0'0,"0"0"-154"0"0,0 0-107 0 0,0 0 19 0 0,0 0-39 0 0,0 0-120 0 0,0 0-110 0 0,0 0-200 0 0,0 0-246 0 0,0 0-195 0 0,0 0-83 0 0,0 0-7 0 0,-4-4 5265 0 0,4 4-5814 0 0,0 0-52 0 0,0 0-52 0 0,0 0-20 0 0,0 0-4 0 0,0 0-19 0 0,0 0 12 0 0,0 0-23 0 0,0 0-1 0 0,0 0 14 0 0,0 0 18 0 0,0 0 46 0 0,0 0 24 0 0,0 0 34 0 0,5-8 1981 0 0,-5 9-2114 0 0,-5 5 392 0 0,10-16-57 0 0,17-29-413 0 0,-27 44 176 0 0,5-4-160 0 0,0-1-11 0 0,0 0 22 0 0,0 0 11 0 0,0 0 8 0 0,0 0-21 0 0,0 0 13 0 0,0 0-11 0 0,0 0 7 0 0,0 0-12 0 0,0 0 0 0 0,0 0 18 0 0,0 0 6 0 0,0 0-7 0 0,0 0 7 0 0,0 0-4 0 0,0 0-9 0 0,0 0-14 0 0,-2-1-38 0 0,2 2 59 0 0,0-1-3 0 0,0 0-20 0 0,0 0-2 0 0,0 0-2 0 0,0 0 2 0 0,0 0 4 0 0,0 0 23 0 0,0 0-22 0 0,0 0 2 0 0,0 0 20 0 0,0 0-6 0 0,0 0 0 0 0,0 0-2 0 0,0 0-19 0 0,0 0 19 0 0,0 0 3 0 0,0 0-1 0 0,0 0-16 0 0,0 0-14 0 0,0 0 4 0 0,0 0 5 0 0,0 0-2 0 0,13-32 73 0 0,-13 19-118 0 0,-12 29-16 0 0,5-5 72 0 0,-3-3 98 0 0,10-9-117 0 0,0 1-36 0 0,0-6-2691 0 0,0 1-3337 0 0,0 1-6416 0 0</inkml:trace>
  <inkml:trace contextRef="#ctx0" brushRef="#br0" timeOffset="64817.867">512 0 0 0 0,'0'0'795'0'0,"0"0"775"0"0,0 0 162 0 0,0 0-102 0 0,0 0-181 0 0,0 0-131 0 0,0 0-41 0 0,0 0-146 0 0,0 0-168 0 0,0 2 5437 0 0,0 0-6682 0 0,22 189 6263 0 0,-7-107-5210 0 0,30 270 1549 0 0,-30-133-1237 0 0,-7-26-428 0 0,10 115-11 0 0,-1-86-248 0 0,0-84-215 0 0,3-44-31 0 0,-2 7 51 0 0,-7 66 53 0 0,4 141 74 0 0,-13-90-142 0 0,5-80-90 0 0,0-59-45 0 0,-3 118 228 0 0,-4-122-211 0 0,0-76-80 0 0,0-1 1 0 0,0 0 11 0 0,0 0-19 0 0,1 0 58 0 0,1 0-10 0 0,-1 0-23 0 0,-3-16-1166 0 0,0 5-6025 0 0,1 6-956 0 0,0 3-4872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0,'0'0'823'0'0,"0"0"353"0"0,0 0 112 0 0,8 7 13404 0 0,-4-2-8890 0 0,-4 14-488 0 0,2 2-4388 0 0,1 22-1437 0 0,-3-42 515 0 0,0-1-10 0 0,0 0 16 0 0,0 0 6 0 0,0 0-1 0 0,0 0-8 0 0,0 0-13 0 0,0 0-3 0 0,0 0-4 0 0,0 0 6 0 0,0 0 14 0 0,4 8-21 0 0,-4 198 169 0 0,7-97-84 0 0,10-8-23 0 0,-4-20 10 0 0,9 41 2 0 0,9 68 80 0 0,-16 42-34 0 0,-2-25 39 0 0,1 36-9 0 0,-5 278-13 0 0,-10-339-7 0 0,2 5-37 0 0,9-28-14 0 0,-7 72 14 0 0,-3-230-78 0 0,0-1-22 0 0,0 41 70 0 0,0 28-65 0 0,0-69 19 0 0,0 0 27 0 0,0 0-4 0 0,0 0-37 0 0,-25-22-4541 0 0,18 12-2176 0 0,4 9-2786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3382 659 19084 0 0,'0'0'1118'0'0,"0"0"-516"0"0,0 0-47 0 0,0 0 247 0 0,0 0 193 0 0,0 0-11 0 0,0 0-223 0 0,0 0-298 0 0,0 0-207 0 0,0 0-113 0 0,0 0-64 0 0,0 0-30 0 0,-3 30-25 0 0,-8 92-52 0 0,8-71-673 0 0,3-41-4003 0 0,0-9-2226 0 0,0-1-5046 0 0</inkml:trace>
  <inkml:trace contextRef="#ctx0" brushRef="#br0" timeOffset="152.001">3398 398 11803 0 0,'0'0'5393'0'0,"0"0"-4129"0"0,0 0-440 0 0,0 0-200 0 0,0 0 0 0 0,0 0-63 0 0,0 0-177 0 0,0 0-352 0 0,0 0-264 0 0,0 0-185 0 0,0 0-215 0 0,0 0-240 0 0,0 0-1152 0 0,-29 7-3762 0 0,35 4-5760 0 0</inkml:trace>
  <inkml:trace contextRef="#ctx0" brushRef="#br0" timeOffset="437.489">3688 663 13643 0 0,'0'0'1831'0'0,"0"0"-332"0"0,0 0 41 0 0,0 0 127 0 0,0 0-84 0 0,0 0-290 0 0,0 0-428 0 0,0 0-378 0 0,0 0-208 0 0,0 0-133 0 0,0 0-72 0 0,0 0-26 0 0,0 0-18 0 0,-8 14-16 0 0,-20 48-4 0 0,19-5-58 0 0,11-53 51 0 0,-1-1-1 0 0,1 1 0 0 0,0-1 1 0 0,0 0-1 0 0,0 1 0 0 0,1-1 1 0 0,-1 0-1 0 0,1 0 0 0 0,0 0 0 0 0,-1-1 1 0 0,1 1-1 0 0,1-1 0 0 0,-1 1 1 0 0,0-1-1 0 0,0 0 0 0 0,1 0 1 0 0,-1-1-1 0 0,1 1 0 0 0,0-1 1 0 0,-1 0-1 0 0,1 1 0 0 0,0-2 1 0 0,0 1-1 0 0,0 0 0 0 0,0-1 1 0 0,0 0-1 0 0,0 0 0 0 0,0 0 1 0 0,-1 0-1 0 0,1-1 0 0 0,0 1 0 0 0,0-1 1 0 0,0 0-1 0 0,0 0 0 0 0,-1 0 1 0 0,1-1-1 0 0,0 1 0 0 0,1-3-2 0 0,3 0 84 0 0,0 0-1 0 0,0-1 0 0 0,-1 0 0 0 0,0-1 0 0 0,0 0 0 0 0,0 0 1 0 0,-1-1-1 0 0,0 1 0 0 0,0-1 0 0 0,0 0 0 0 0,-1-1 1 0 0,-1 0-1 0 0,1 1 0 0 0,-1-1 0 0 0,0-1 0 0 0,-1 1 1 0 0,0-1-1 0 0,0 1 0 0 0,-1-1 0 0 0,0 0 0 0 0,0 0 1 0 0,-1 0-1 0 0,-1 0 0 0 0,1 0 0 0 0,-1 0 0 0 0,-1 0 0 0 0,0 0 1 0 0,0 0-1 0 0,-1 0 0 0 0,0 0 0 0 0,0 1 0 0 0,-1-1 1 0 0,0 1-1 0 0,0-1 0 0 0,-1 1 0 0 0,-1 0 0 0 0,1 0-83 0 0,2 5-77 0 0,1 0 0 0 0,-1 0 0 0 0,0 1 0 0 0,0-1 0 0 0,0 0 0 0 0,0 1 0 0 0,0 0 0 0 0,-1-1 0 0 0,1 1 0 0 0,-1 0 0 0 0,1 0 0 0 0,-1 0 0 0 0,0 1-1 0 0,0-1 1 0 0,1 1 0 0 0,-1-1 0 0 0,-1 1 0 0 0,1 0 0 0 0,0 0 0 0 0,0 0 0 0 0,0 1 0 0 0,0-1 0 0 0,-1 1 0 0 0,1 0 0 0 0,0 0 0 0 0,0 0 0 0 0,-1 0 0 0 0,1 0 0 0 0,0 1-1 0 0,0-1 1 0 0,0 1 0 0 0,-1 0 0 0 0,1 0 0 0 0,0 0 0 0 0,0 1 0 0 0,0-1 0 0 0,-2 2 77 0 0,4-2-81 0 0,-13 13-3390 0 0,4-4-3343 0 0,2 1-5607 0 0</inkml:trace>
  <inkml:trace contextRef="#ctx0" brushRef="#br0" timeOffset="908.628">4127 769 13883 0 0,'0'0'1191'0'0,"0"0"-204"0"0,0 0 216 0 0,0 0 284 0 0,0 0 97 0 0,0 0-170 0 0,0 0-367 0 0,0 0-282 0 0,0 0-105 0 0,0 0-48 0 0,0 0-40 0 0,0 0-82 0 0,0 0-85 0 0,11-9-62 0 0,66-63 471 0 0,13-38 187 0 0,-75 101-1082 0 0,-14 33-60 0 0,-1-13 179 0 0,-1-7-36 0 0,0-1 0 0 0,0 1 0 0 0,0-1 0 0 0,1 1 1 0 0,-1-1-1 0 0,1 1 0 0 0,0 0 0 0 0,0-1 0 0 0,0 1 0 0 0,1-1 0 0 0,-1 1 0 0 0,1-1 0 0 0,0 1 0 0 0,0-1 0 0 0,0 1 1 0 0,0-1-1 0 0,1 0 0 0 0,-1 0 0 0 0,1 1 0 0 0,0-1 0 0 0,0 0 0 0 0,0-1 0 0 0,0 1 0 0 0,1 0 0 0 0,-1-1 1 0 0,1 1-1 0 0,0-1 0 0 0,-1 1 0 0 0,1-1 0 0 0,0 0 0 0 0,0-1 0 0 0,1 1 0 0 0,-1 0 0 0 0,0-1 0 0 0,0 0 0 0 0,1 1 1 0 0,-1-1-1 0 0,1-1 0 0 0,-1 1 0 0 0,1 0 0 0 0,-1-1 0 0 0,2 0-2 0 0,7 0 136 0 0,1-1 1 0 0,-1-1-1 0 0,1 0 0 0 0,-1 0 1 0 0,0-2-1 0 0,0 1 0 0 0,0-1 1 0 0,0-1-1 0 0,-1 0 0 0 0,0-1 1 0 0,0 0-1 0 0,0-1 1 0 0,-1 0-1 0 0,0-1 0 0 0,0 0 1 0 0,-1 0-1 0 0,5-6-136 0 0,43-69 457 0 0,-50 37-3907 0 0,-7 43-2034 0 0,-2 3-7349 0 0</inkml:trace>
  <inkml:trace contextRef="#ctx0" brushRef="#br0" timeOffset="-1860.491">0 1075 2312 0 0,'0'0'2414'0'0,"0"0"-837"0"0,0 0-588 0 0,0 0-226 0 0,0 0 73 0 0,0 0 283 0 0,0 0 231 0 0,0 0 85 0 0,0 0-71 0 0,0 0-244 0 0,0 0-188 0 0,10 9-138 0 0,34 29-79 0 0,-39-34-508 0 0,1 0-1 0 0,0-1 1 0 0,0 0 0 0 0,0 0 0 0 0,0 0-1 0 0,1-1 1 0 0,-1 0 0 0 0,1 0 0 0 0,0 0 0 0 0,-1-1-1 0 0,1 0 1 0 0,0-1 0 0 0,0 0 0 0 0,0 0 0 0 0,-1 0-1 0 0,1 0 1 0 0,0-1 0 0 0,0-1-207 0 0,10 1 365 0 0,8-4-56 0 0,0-2 0 0 0,-1 0-1 0 0,1-2 1 0 0,-1-1 0 0 0,-1 0-1 0 0,0-2 1 0 0,-1-1-1 0 0,0-1 1 0 0,-1 0 0 0 0,0-2-1 0 0,-1 0 1 0 0,-1-1 0 0 0,-1-2-1 0 0,6-6-308 0 0,49-57 580 0 0,-3-2 0 0 0,-4-4 0 0 0,18-36-580 0 0,61-83 270 0 0,78-103 175 0 0,-163 252-431 0 0,-59 58-14 0 0,1 0 0 0 0,-1 0 1 0 0,0 1-1 0 0,1-1 0 0 0,-1 1 0 0 0,0-1 1 0 0,0 1-1 0 0,0 0 0 0 0,0-1 0 0 0,1 1 1 0 0,-1 0-1 0 0,0 0 0 0 0,0 0 1 0 0,0 0-1 0 0,0 0 0 0 0,-1 0 0 0 0,1 0 1 0 0,0 0-1 0 0,0 0 0 0 0,-1 0 0 0 0,1 0 1 0 0,0 1-1 0 0,-1-1 0 0 0,1 0 1 0 0,-1 0-1 0 0,0 1 0 0 0,1-1 0 0 0,-1 0 1 0 0,0 1-1 0 0,0-1 0 0 0,2 4 9 0 0,8 29 59 0 0,-1 0-1 0 0,-1 1 1 0 0,-2 0-1 0 0,-2 0 1 0 0,-1 0-1 0 0,-2 0 1 0 0,-1 1-1 0 0,-3 11-67 0 0,2 20 56 0 0,4-42-35 0 0,-2 0-1 0 0,-1 0 1 0 0,-1 0 0 0 0,-1 0-1 0 0,-1-1 1 0 0,-2 1-1 0 0,0 0 1 0 0,-2-1 0 0 0,0-1-1 0 0,-1 1 1 0 0,-2-1 0 0 0,0 0-1 0 0,-2-1 1 0 0,0 0-1 0 0,-2-1 1 0 0,0-1 0 0 0,-1 0-1 0 0,-1-1 1 0 0,-1 0-1 0 0,-15 12-20 0 0,15-20-6 0 0,0 0-1 0 0,-1-1 1 0 0,0-1-1 0 0,0 0 0 0 0,-1-1 1 0 0,0-2-1 0 0,-1 0 1 0 0,1 0-1 0 0,-1-2 1 0 0,0-1-1 0 0,-1 0 0 0 0,1-2 1 0 0,0 0-1 0 0,-1-1 7 0 0,4 1-96 0 0,12 0 25 0 0,1-1 0 0 0,-1 1 0 0 0,1 0 0 0 0,-1-1 0 0 0,0 0 0 0 0,1 0 0 0 0,-1-1 0 0 0,1 1 0 0 0,-1-1 0 0 0,1 0 0 0 0,-1 0 0 0 0,1-1 0 0 0,0 1 0 0 0,-1-1-1 0 0,1 0 1 0 0,0 0 0 0 0,0 0 0 0 0,0 0 0 0 0,0-1 0 0 0,1 0 0 0 0,-1 0 0 0 0,1 0 71 0 0,2 2-239 0 0,1-1 0 0 0,0 1 0 0 0,0-1 0 0 0,0 1 0 0 0,0 0 0 0 0,0-1 0 0 0,0 1 0 0 0,0 0 0 0 0,0-1 0 0 0,0 1 0 0 0,1-1 0 0 0,-1 1 0 0 0,1 0 0 0 0,-1 0 0 0 0,1-1 0 0 0,-1 1 0 0 0,1 0 0 0 0,0 0 0 0 0,-1-1 0 0 0,1 1 0 0 0,0 0 0 0 0,0 0 0 0 0,0 0 0 0 0,0 0 0 0 0,0 0 0 0 0,0 1 0 0 0,0-1 0 0 0,1 0 0 0 0,-1 0 0 0 0,0 1 0 0 0,0-1 0 0 0,1 0 239 0 0,2-2-2950 0 0,5-5-8794 0 0</inkml:trace>
  <inkml:trace contextRef="#ctx0" brushRef="#br0" timeOffset="-545.031">1383 858 0 0 0,'0'0'2450'0'0,"0"0"-1531"0"0,0 0-215 0 0,0 0 275 0 0,0 0 276 0 0,0 0 156 0 0,0 0 26 0 0,0 0-78 0 0,0 0-136 0 0,0 0-147 0 0,0 0-125 0 0,0 0-92 0 0,0 0-68 0 0,26 4-27 0 0,80 10 24 0 0,-26-10 3863 0 0,-70-6-4297 0 0,1 0-1 0 0,-1 0 1 0 0,0-1 0 0 0,0-1 0 0 0,0 1 0 0 0,0-2 0 0 0,-1 1 0 0 0,1-2 0 0 0,-1 1 0 0 0,-1-1 0 0 0,1 0 0 0 0,4-5-354 0 0,20-11 519 0 0,-25 17-447 0 0,0 0 0 0 0,-1-1 0 0 0,1 0 0 0 0,-1-1 0 0 0,0 1 0 0 0,-1-1 0 0 0,0 0 0 0 0,0-1 0 0 0,0 0-1 0 0,-1 0 1 0 0,0 0 0 0 0,-1 0 0 0 0,0-1 0 0 0,0 0 0 0 0,-1 1 0 0 0,0-1 0 0 0,0-1 0 0 0,-1 1 0 0 0,0 0 0 0 0,-1-1 0 0 0,0 0-72 0 0,-2 8 5 0 0,0-1 0 0 0,-1 1 0 0 0,1-1 0 0 0,-1 1 0 0 0,1 0 0 0 0,-1 0-1 0 0,0 0 1 0 0,0 0 0 0 0,0 0 0 0 0,0 0 0 0 0,0 0 0 0 0,0 1 0 0 0,-1-1 0 0 0,1 1 0 0 0,0-1 0 0 0,-1 1 0 0 0,1 0 0 0 0,-1 0 0 0 0,0 0 0 0 0,1 1 0 0 0,-1-1-1 0 0,0 0 1 0 0,1 1 0 0 0,-1 0 0 0 0,0 0 0 0 0,0 0 0 0 0,1 0 0 0 0,-1 0 0 0 0,0 0 0 0 0,0 1 0 0 0,1-1 0 0 0,-1 1 0 0 0,0 0 0 0 0,1 0 0 0 0,-1 0 0 0 0,1 0-1 0 0,-1 0 1 0 0,1 0 0 0 0,0 1 0 0 0,-1 0-5 0 0,-12 4-8 0 0,0 1 0 0 0,0 1 0 0 0,1 1 0 0 0,0 0 0 0 0,1 0 0 0 0,0 1 0 0 0,0 1 0 0 0,1 0 0 0 0,1 1 0 0 0,0 1 0 0 0,1-1-1 0 0,0 1 1 0 0,0 1 0 0 0,2 0 0 0 0,0 0 0 0 0,0 1 0 0 0,1 0 0 0 0,1 1 0 0 0,-2 7 8 0 0,8-19 1 0 0,-1-1 0 0 0,0 1 0 0 0,1 0 0 0 0,0-1 0 0 0,0 1-1 0 0,0 0 1 0 0,0 0 0 0 0,0-1 0 0 0,1 1 0 0 0,0 0 0 0 0,0-1 0 0 0,0 1 0 0 0,0-1 0 0 0,0 1 0 0 0,1-1 0 0 0,0 1-1 0 0,-1-1 1 0 0,1 0 0 0 0,0 0 0 0 0,1 0 0 0 0,-1 0 0 0 0,0 0 0 0 0,1 0 0 0 0,0-1 0 0 0,0 1 0 0 0,0-1 0 0 0,0 0-1 0 0,0 0 1 0 0,0 0 0 0 0,0 0 0 0 0,1-1 0 0 0,-1 1 0 0 0,0-1 0 0 0,1 0 0 0 0,0 0 0 0 0,-1 0 0 0 0,1 0 0 0 0,0 0-1 0 0,-1-1 1 0 0,1 0 0 0 0,1 0-1 0 0,33-1 105 0 0,-1-3-1 0 0,0 0 0 0 0,-1-3 0 0 0,1-1 1 0 0,-1-2-1 0 0,-1-1 0 0 0,0-2 0 0 0,0-1 1 0 0,-1-2-1 0 0,-1-1 0 0 0,-1-1 0 0 0,-1-2 1 0 0,8-7-105 0 0,64-33 134 0 0,-97 56-133 0 0,1 1 1 0 0,0 0-1 0 0,0 0 0 0 0,0 0 1 0 0,1 1-1 0 0,-1 1 0 0 0,1-1 1 0 0,-1 1-1 0 0,1 0 0 0 0,-1 1 1 0 0,1 0-1 0 0,0 0-1 0 0,-8 0 13 0 0,-3-2 44 0 0,-1 0 0 0 0,0 0 0 0 0,0 1 0 0 0,0-1 0 0 0,0 1-1 0 0,0 0 1 0 0,0 0 0 0 0,0 1 0 0 0,0-1 0 0 0,-1 1 0 0 0,1 0-1 0 0,0 0 1 0 0,0 0 0 0 0,0 1 0 0 0,-1-1 0 0 0,0 1-57 0 0,-4 2-2 0 0,0 0 0 0 0,0 0 0 0 0,1 1 0 0 0,-1 0 0 0 0,1 0 0 0 0,0 1 0 0 0,1 0 0 0 0,-1 0 0 0 0,1 1 1 0 0,0 0-1 0 0,0 0 0 0 0,0 1 0 0 0,1 0 0 0 0,0 0 0 0 0,1 0 0 0 0,0 1 0 0 0,0 0 0 0 0,-2 4 2 0 0,-1 65-79 0 0,10-73 76 0 0,0-1 0 0 0,0 0 0 0 0,1 1 0 0 0,-1-1 0 0 0,1 0 0 0 0,-1 0 0 0 0,1 0 0 0 0,0 0 0 0 0,0-1 0 0 0,0 1 0 0 0,0-1 0 0 0,1 0 0 0 0,-1 0 0 0 0,1 0 0 0 0,-1 0 0 0 0,1 0 0 0 0,0-1 0 0 0,0 0 0 0 0,0 0-1 0 0,-1 0 1 0 0,4 0 3 0 0,16 2 15 0 0,1-1-1 0 0,-1-1 0 0 0,1-2 0 0 0,-1 0 0 0 0,0-1 0 0 0,0-1 0 0 0,0-2 0 0 0,0 0 0 0 0,0-2 1 0 0,-1 0-1 0 0,0-1 0 0 0,-1-1 0 0 0,1-1 0 0 0,-2-2 0 0 0,0 0 0 0 0,0 0 0 0 0,-1-2 0 0 0,-1 0 1 0 0,0-2-15 0 0,23-18 38 0 0,-2-1 0 0 0,-2-2 1 0 0,-1-2-1 0 0,9-15-38 0 0,-26 29 24 0 0,-1-1 1 0 0,-1-1-1 0 0,-1 0 1 0 0,-1-2-1 0 0,-2 1 0 0 0,-1-2 1 0 0,-1 0-1 0 0,-1 0 1 0 0,-2-1-1 0 0,2-20-24 0 0,1-117 19 0 0,-11 167-20 0 0,0 0 1 0 0,0 1 0 0 0,0-1 0 0 0,0 0 0 0 0,0 0 0 0 0,0 1-1 0 0,-1-1 1 0 0,1 0 0 0 0,0 1 0 0 0,0-1 0 0 0,-1 1-1 0 0,1-1 1 0 0,0 0 0 0 0,-1 1 0 0 0,1-1 0 0 0,0 1 0 0 0,-1-1-1 0 0,1 1 1 0 0,-1-1 0 0 0,1 1 0 0 0,-1-1 0 0 0,1 1-1 0 0,-1-1 1 0 0,0 1 0 0 0,1 0 0 0 0,-1-1 0 0 0,1 1 0 0 0,-1 0-1 0 0,0 0 1 0 0,1-1 0 0 0,-1 1 0 0 0,0 0 0 0 0,1 0-1 0 0,-1 0 1 0 0,0 0 0 0 0,1 0 0 0 0,-1 0 0 0 0,0 0 0 0 0,1 0-1 0 0,-1 0 1 0 0,0 0 0 0 0,1 0 0 0 0,-1 0 0 0 0,0 1 0 0 0,1-1-1 0 0,-1 0 1 0 0,0 0 0 0 0,1 1 0 0 0,-1-1 0 0 0,1 0-1 0 0,-1 1 1 0 0,0-1 0 0 0,1 1 0 0 0,-1-1 0 0 0,1 1 0 0 0,0-1-1 0 0,-1 1 1 0 0,1-1 0 0 0,-1 1 0 0 0,1-1 0 0 0,0 1-1 0 0,-1 0 1 0 0,1-1 0 0 0,0 1 0 0 0,-1-1 0 0 0,1 1 0 0 0,0 0 0 0 0,-6 13-8 0 0,1 0 1 0 0,0 0-1 0 0,1 0 1 0 0,0 1-1 0 0,2-1 1 0 0,-1 1-1 0 0,2 0 1 0 0,0 14 7 0 0,17 122 58 0 0,-1-86-7 0 0,-2 1 1 0 0,-4 0-1 0 0,-2 1 0 0 0,-4 0 0 0 0,-2 6-51 0 0,-1 81 15 0 0,0-153-6 0 0,0-1-19 0 0,0 0-8 0 0,0 0-6 0 0,0 0-2 0 0,0 0 10 0 0,0 0-11 0 0,0 0 12 0 0,9-38-1005 0 0,9-27-2565 0 0,-18 42-1715 0 0,-6 5-5683 0 0,3 11 830 0 0</inkml:trace>
  <inkml:trace contextRef="#ctx0" brushRef="#br0" timeOffset="-242.917">2561 519 13035 0 0,'0'0'2192'0'0,"0"0"-423"0"0,0 0-265 0 0,0 0-88 0 0,0 0-94 0 0,0 0-159 0 0,0 0-266 0 0,0 0-227 0 0,0 0-205 0 0,0 0-105 0 0,0 0 30 0 0,0 0 30 0 0,4-2 64 0 0,189-32 2605 0 0,33 19-2611 0 0,-199 29-1795 0 0,-22-5-2482 0 0,-2 1-4938 0 0,-3-7-3527 0 0</inkml:trace>
  <inkml:trace contextRef="#ctx0" brushRef="#br0" timeOffset="2735.359">5744 225 2729 0 0,'0'0'2000'0'0,"0"0"0"0"0,0 0 1 0 0,0 0 9 0 0,0 0-1 0 0,0 0-183 0 0,0 0-251 0 0,0 0-240 0 0,0 0-248 0 0,0 0-164 0 0,0 0-124 0 0,-2-10-86 0 0,-7-30-50 0 0,7 31-72 0 0,2 9-59 0 0,0 0-63 0 0,0 0-47 0 0,0 0-54 0 0,0 0-48 0 0,0 0-27 0 0,0 0-53 0 0,0 19 603 0 0,-5 206 1880 0 0,-28 182-2723 0 0,30-263-166 0 0,20-181-577 0 0,-3 6-431 0 0,18-43-2939 0 0,-14 26-7064 0 0,-14 35 79 0 0</inkml:trace>
  <inkml:trace contextRef="#ctx0" brushRef="#br0" timeOffset="4237.222">6924 144 16436 0 0,'0'0'1643'0'0,"0"0"-291"0"0,0 0-119 0 0,0 0 6 0 0,0 0 0 0 0,0 0-92 0 0,0 0-188 0 0,0 0-184 0 0,0 0-174 0 0,0 0-130 0 0,0 0-93 0 0,0 0-81 0 0,0 0-66 0 0,-1-4 1130 0 0,6 38-1137 0 0,-1 0 0 0 0,-2 0 0 0 0,-2 0-1 0 0,-1 0 1 0 0,-1 0 0 0 0,-2 0 0 0 0,-2 0 0 0 0,-1-1-1 0 0,-4 11-223 0 0,-16 104 169 0 0,5 124-242 0 0,22-272 2 0 0,0 0-26 0 0,0 0-38 0 0,0 0-42 0 0,0 0-86 0 0,0 0-120 0 0,9-16-3444 0 0,-4 7-3412 0 0,-1 5-5416 0 0</inkml:trace>
  <inkml:trace contextRef="#ctx0" brushRef="#br0" timeOffset="3160.713">6014 184 7722 0 0,'0'0'3290'0'0,"0"0"-1347"0"0,0 0-606 0 0,0 0-50 0 0,0 0 78 0 0,0 0 51 0 0,0 0-88 0 0,0 0-274 0 0,0 0-317 0 0,0 0-249 0 0,0 0-100 0 0,0 0-7 0 0,-1 4 45 0 0,1 5-238 0 0,0 1 0 0 0,0-1 0 0 0,1 1 1 0 0,0-1-1 0 0,0 1 0 0 0,1-1 0 0 0,0 0 0 0 0,1 0 0 0 0,0 0 0 0 0,3 5-188 0 0,12 52 361 0 0,-4 69 67 0 0,-14-133-392 0 0,1 0 0 0 0,-1-1 0 0 0,0 1 0 0 0,1 0 0 0 0,0-1 0 0 0,-1 1 0 0 0,1-1 0 0 0,0 1 0 0 0,0-1 0 0 0,0 1 0 0 0,0-1 0 0 0,0 1 0 0 0,0-1 0 0 0,0 0 0 0 0,0 0 0 0 0,0 0 0 0 0,1 1 0 0 0,-1-1 0 0 0,1 0 0 0 0,-1-1 0 0 0,0 1 0 0 0,1 0 0 0 0,0 0 0 0 0,-1-1 0 0 0,1 1 0 0 0,-1 0 0 0 0,1-1 0 0 0,0 0 0 0 0,-1 1 0 0 0,1-1 0 0 0,0 0 0 0 0,-1 0 0 0 0,1 0-1 0 0,0 0 1 0 0,0 0 0 0 0,-1-1 0 0 0,1 1 0 0 0,0 0 0 0 0,-1-1 0 0 0,1 1 0 0 0,0-1 0 0 0,-1 1 0 0 0,1-1 0 0 0,-1 0 0 0 0,1 0 0 0 0,-1 0 0 0 0,1 0-36 0 0,78-32 762 0 0,-16 25-1363 0 0,-48 8-1848 0 0,-1-29-5344 0 0,-8 7-1805 0 0,-7 14 1754 0 0</inkml:trace>
  <inkml:trace contextRef="#ctx0" brushRef="#br0" timeOffset="3507.956">6324 184 1024 0 0,'0'0'2599'0'0,"0"0"-345"0"0,0 0-157 0 0,0 0 10 0 0,0 0 60 0 0,0 0-39 0 0,0 0-218 0 0,0 0-260 0 0,0 0-219 0 0,0 0-175 0 0,0 0-140 0 0,0 0-154 0 0,0 0-170 0 0,-1-10-116 0 0,-3-29-110 0 0,-6 67 1942 0 0,-37 427-382 0 0,28-145-1962 0 0,25-330-5035 0 0,-1 4-5153 0 0,-3 11-1981 0 0</inkml:trace>
  <inkml:trace contextRef="#ctx0" brushRef="#br0" timeOffset="3806.197">6482 873 15995 0 0,'0'0'1678'0'0,"0"0"-579"0"0,0 0-203 0 0,0 0 123 0 0,0 0 113 0 0,0 0 15 0 0,0 0-167 0 0,0 0-258 0 0,0 0-177 0 0,0 0-127 0 0,0 0-57 0 0,0 0-38 0 0,0 0-52 0 0,1 7-41 0 0,0-1-207 0 0,0 1 24 0 0,0 1 0 0 0,0-1 1 0 0,0 1-1 0 0,-1-1 0 0 0,0 1 1 0 0,-1-1-1 0 0,1 1 0 0 0,-1-1 1 0 0,-1 1-1 0 0,0-1 0 0 0,0 0 1 0 0,0 0-1 0 0,-1 1-47 0 0,0 9-1372 0 0,28-38-201 0 0,17-24-1994 0 0,-13 13-4878 0 0,-17 18-2764 0 0</inkml:trace>
  <inkml:trace contextRef="#ctx0" brushRef="#br0" timeOffset="5589.931">162 1491 5073 0 0,'0'0'2035'0'0,"0"0"-324"0"0,0 0-128 0 0,0 0 42 0 0,0 0 80 0 0,0 0-110 0 0,0 0-262 0 0,0 0-367 0 0,0 0-363 0 0,0 0-245 0 0,0 0-136 0 0,3-1 16 0 0,140-20 2633 0 0,-91 17-2069 0 0,719-47 3432 0 0,102-12-3081 0 0,-154 17-498 0 0,380-14 107 0 0,-230 59-409 0 0,-461 9-116 0 0,229-5 29 0 0,148-39-50 0 0,-431 53-177 0 0,-125 13-7 0 0,-163-29-230 0 0,-72-24-2661 0 0,-4 17 867 0 0,3 1-2851 0 0,-1 2-6850 0 0</inkml:trace>
  <inkml:trace contextRef="#ctx0" brushRef="#br0" timeOffset="7027.116">256 1741 1752 0 0,'0'0'1275'0'0,"0"0"-613"0"0,0 0 14 0 0,0 0 542 0 0,0 0 519 0 0,0 0 226 0 0,0 0-114 0 0,0 0-338 0 0,0 0-352 0 0,0 0-225 0 0,0 0-148 0 0,34-6-65 0 0,108-19-14 0 0,124-2 2891 0 0,207-15-805 0 0,209-1-1339 0 0,-567 39-1328 0 0,145-6 410 0 0,47-17-536 0 0,403-36 565 0 0,-24 34-340 0 0,-267 10-80 0 0,127 16 153 0 0,-31 11-128 0 0,238 14 537 0 0,-76-4 383 0 0,-613-18-969 0 0,139-7 723 0 0,-203 7-828 0 0,0 1-1865 0 0,0 0 364 0 0,-2 1-4243 0 0,0 1-6814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10138 0 0,'0'0'2315'0'0,"0"0"-470"0"0,0 0-250 0 0,0 0-58 0 0,0 0-18 0 0,0 0-140 0 0,0 0-278 0 0,0 0-292 0 0,0 0-250 0 0,0 0-120 0 0,0 0-46 0 0,4-4 4119 0 0,12-14-4259 0 0,18-30 263 0 0,-34 48-421 0 0,0 0 14 0 0,0 0-19 0 0,0 0-42 0 0,0 0 6 0 0,-21 26 272 0 0,-8 6-780 0 0,29-31 350 0 0,18 3-1117 0 0,-7-4-3562 0 0,-7-1-2365 0 0,2 1-5413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30 6761 0 0,'0'0'2049'0'0,"0"0"-562"0"0,0 0-164 0 0,0 0 178 0 0,0 0 138 0 0,0 0-121 0 0,0 0-258 0 0,0 0-275 0 0,0 0-200 0 0,0 0-103 0 0,0 0-41 0 0,0 0 3 0 0,3-2 2 0 0,8-1 1991 0 0,-21 14-899 0 0,30-31-481 0 0,-50 27-88 0 0,2 7-1144 0 0,27-14-30 0 0,1 0-4 0 0,0 0-5 0 0,0 0-3 0 0,21-4-394 0 0,12-10-501 0 0,-15 6-1841 0 0,2 1-6082 0 0,-9 3-3915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2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13027 0 0,'0'0'1033'0'0,"0"0"-558"0"0,0 0-338 0 0,0 0-10 0 0,0 0 259 0 0,0 0 302 0 0,0 0 229 0 0,0 0 139 0 0,0 0-6 0 0,0 0-58 0 0,0 0-24 0 0,25 7 9 0 0,82 21-21 0 0,-103-27-868 0 0,1 1 0 0 0,-1-2 0 0 0,1 1-1 0 0,0-1 1 0 0,-1 1 0 0 0,1-1 0 0 0,0 0 0 0 0,0-1 0 0 0,-1 1 0 0 0,1-1 0 0 0,-1 0 0 0 0,1 0 0 0 0,0-1-1 0 0,-1 1 1 0 0,0-1 0 0 0,2-1-88 0 0,10-3 321 0 0,20-9-55 0 0,0 0 0 0 0,-2-3 1 0 0,0-1-1 0 0,-1-1 0 0 0,-1-2 0 0 0,-1-1 1 0 0,-1-1-1 0 0,-1-2 0 0 0,-1-1 0 0 0,-1-1 1 0 0,-2-2-1 0 0,-1 0 0 0 0,-1-1 0 0 0,3-10-266 0 0,222-392 626 0 0,-151 268-525 0 0,-68 134-163 0 0,-25 51-108 0 0,14 138 257 0 0,-17-97-73 0 0,-3 1 1 0 0,-2-1 0 0 0,-3 1 0 0 0,-2-2-1 0 0,-3 1 1 0 0,-3-1 0 0 0,-3-1-1 0 0,-2-1 1 0 0,-10 18-15 0 0,24-61 6 0 0,0-1 1 0 0,-1 1-1 0 0,0-2 0 0 0,-1 1 1 0 0,0-1-1 0 0,-1 0 0 0 0,-1-1 1 0 0,0 0-1 0 0,-1 0 0 0 0,0-1 1 0 0,-1-1-1 0 0,0 0 0 0 0,0 0 1 0 0,-1-1-1 0 0,-1-1 0 0 0,1 0 1 0 0,-1-1-1 0 0,0-1 1 0 0,-1 0-1 0 0,0-1 0 0 0,-2 1-6 0 0,9-7-77 0 0,-1 0-1 0 0,1-1 0 0 0,0 0 1 0 0,0 0-1 0 0,0 0 1 0 0,0-1-1 0 0,0 0 0 0 0,0-1 1 0 0,1 0-1 0 0,-1 0 1 0 0,1-1-1 0 0,0 0 0 0 0,1 0 1 0 0,-1 0-1 0 0,1-1 1 0 0,0 0-1 0 0,0 0 0 0 0,1 0 1 0 0,0-1-1 0 0,0 0 1 0 0,0 0-1 0 0,1-1 0 0 0,0 1 1 0 0,0-1-1 0 0,1 0 1 0 0,0 1-1 0 0,1-2 0 0 0,0 1 1 0 0,0 0-1 0 0,0 0 1 0 0,1-1-1 0 0,0-6 78 0 0,4-41-3773 0 0,8 22-6381 0 0,-5 21-1822 0 0</inkml:trace>
  <inkml:trace contextRef="#ctx0" brushRef="#br0" timeOffset="1761.83">1276 785 912 0 0,'0'0'1352'0'0,"0"0"82"0"0,0 0 252 0 0,0 0 238 0 0,0 0 10 0 0,0 0-258 0 0,0 0-385 0 0,0 0-357 0 0,0 0-189 0 0,0 0-73 0 0,0 0-6 0 0,0 0 67 0 0,0 0 70 0 0,1 3 37 0 0,-2 174 4017 0 0,0-175-4820 0 0,1 0-1 0 0,-1 1 1 0 0,0-1-1 0 0,1 0 1 0 0,-1 0-1 0 0,1 1 1 0 0,0-1-1 0 0,-1 0 1 0 0,1 1-1 0 0,0-1 0 0 0,1 0 1 0 0,-1 1-1 0 0,0-1 1 0 0,1 0-1 0 0,-1 0 1 0 0,1 1-1 0 0,0-1 1 0 0,-1 0-1 0 0,1 0 1 0 0,0 0-1 0 0,0 0 0 0 0,1 0 1 0 0,-1 0-1 0 0,0 0 1 0 0,1 0-1 0 0,-1 0 1 0 0,1-1-1 0 0,0 1 1 0 0,-1 0-1 0 0,1-1 0 0 0,0 0 1 0 0,0 1-1 0 0,0-1 1 0 0,0 0-1 0 0,0 0 1 0 0,0 0-1 0 0,0 0 1 0 0,0 0-1 0 0,1-1 1 0 0,-1 1-1 0 0,0-1 0 0 0,1 1 1 0 0,-1-1-1 0 0,0 0 1 0 0,1 0-1 0 0,-1 0 1 0 0,0 0-1 0 0,0 0 1 0 0,1-1-1 0 0,-1 1 1 0 0,3-1-37 0 0,63-76 1408 0 0,46-162-572 0 0,-100 214-727 0 0,-13 24-95 0 0,-1 1-28 0 0,0 0-3 0 0,0 0-23 0 0,2 18-92 0 0,36 303 449 0 0,-29 28-73 0 0,-10-317-216 0 0,-2-1 0 0 0,0 0 0 0 0,-3 0 0 0 0,0 0 0 0 0,-2-1 0 0 0,-2 0 0 0 0,0 0 1 0 0,-13 22-30 0 0,-22 11 260 0 0,44-63-248 0 0,0-1 0 0 0,0 1 0 0 0,0 0 0 0 0,0 0 0 0 0,1-1 0 0 0,-1 1 0 0 0,0 0 0 0 0,0-1 0 0 0,0 1 0 0 0,0-1 0 0 0,1 1 0 0 0,-1-1 0 0 0,0 1 0 0 0,1-1 0 0 0,-1 0 0 0 0,0 1 0 0 0,1-1 0 0 0,-1 0 0 0 0,1 1 0 0 0,-1-1 0 0 0,1 0 0 0 0,-1 0 0 0 0,1 0 0 0 0,0 1 0 0 0,-1-1 0 0 0,1 0 0 0 0,0 0 0 0 0,0 0 0 0 0,-1 0 0 0 0,1 0 0 0 0,0 0 0 0 0,0 0 0 0 0,0 0 0 0 0,0 1 0 0 0,0-1 0 0 0,0 0 0 0 0,0 0 0 0 0,1 0 1 0 0,-1 0-1 0 0,0 0 0 0 0,0 0 0 0 0,1 0 0 0 0,-1 0-11 0 0,0-1 10 0 0,2-30-6 0 0,2 1 0 0 0,0 1-1 0 0,3-1 1 0 0,0 1-1 0 0,2 0 1 0 0,1 0 0 0 0,1 1-1 0 0,2 1 1 0 0,13-24-4 0 0,-2 0-5 0 0,10-18-11 0 0,2 1 0 0 0,3 3 0 0 0,4 1-1 0 0,2 2 1 0 0,8-5 16 0 0,57-41-35 0 0,-49 81-42 0 0,-37 80 13 0 0,-22-38 78 0 0,0 0 1 0 0,0 0-1 0 0,-2 0 1 0 0,0 1-1 0 0,0-1 1 0 0,-1 0-1 0 0,-1 0 1 0 0,0 0-1 0 0,-1 0 0 0 0,-1 0 1 0 0,0-1-1 0 0,-3 6-14 0 0,4-10 6 0 0,0-1 0 0 0,0 0 0 0 0,-1 0 0 0 0,0 0 0 0 0,0-1 0 0 0,-1 1 0 0 0,0-1-1 0 0,-1 0 1 0 0,1 0 0 0 0,-1-1 0 0 0,-1 0 0 0 0,1 0 0 0 0,-1 0 0 0 0,0-1 0 0 0,0 0 0 0 0,0 0 0 0 0,-1-1-1 0 0,0 0 1 0 0,-5 2-6 0 0,13-6-3 0 0,1-1-1 0 0,-1 1 0 0 0,0 0 0 0 0,0-1 0 0 0,0 1 0 0 0,0 0 1 0 0,0-1-1 0 0,0 1 0 0 0,0 0 0 0 0,0-1 0 0 0,0 1 0 0 0,0 0 1 0 0,0-1-1 0 0,0 1 0 0 0,0 0 0 0 0,0-1 0 0 0,-1 1 0 0 0,1 0 1 0 0,0-1-1 0 0,0 1 0 0 0,0 0 0 0 0,0-1 0 0 0,-1 1 1 0 0,1 0-1 0 0,0 0 0 0 0,0-1 0 0 0,-1 1 0 0 0,1 0 0 0 0,0 0 1 0 0,0-1-1 0 0,-1 1 0 0 0,1 0 0 0 0,0 0 0 0 0,-1 0 0 0 0,1 0 1 0 0,0-1-1 0 0,0 1 0 0 0,-1 0 0 0 0,1 0 0 0 0,0 0 1 0 0,-1 0-1 0 0,1 0 0 0 0,0 0 0 0 0,-1 0 0 0 0,1 0 0 0 0,0 0 1 0 0,-1 0-1 0 0,1 0 0 0 0,-1 0 4 0 0,27-27-199 0 0,-19 22 193 0 0,0 0 0 0 0,0 0 0 0 0,0 1 1 0 0,0 0-1 0 0,1 0 0 0 0,0 1 0 0 0,-1 0 1 0 0,1 1-1 0 0,0-1 0 0 0,1 1 0 0 0,-1 1 1 0 0,0 0-1 0 0,0 0 0 0 0,1 0 0 0 0,-1 1 1 0 0,5 1 5 0 0,24 17-15 0 0,51 0 132 0 0,-68-22-79 0 0,0 0 0 0 0,0-2 0 0 0,0 0-1 0 0,-1-1 1 0 0,0-1 0 0 0,0-1 0 0 0,0 0-1 0 0,-2-2 1 0 0,1 0 0 0 0,-1-1 0 0 0,-1 0-1 0 0,0-2 1 0 0,-1 0 0 0 0,0 0 0 0 0,-1-2-1 0 0,2-4-37 0 0,6-9 28 0 0,-1-2-1 0 0,-1-1 1 0 0,-2 0-1 0 0,-1-1 1 0 0,-2-1-1 0 0,-2 0 1 0 0,0-2-1 0 0,-3 1 0 0 0,-1-1 1 0 0,-1 0-1 0 0,-2-1 1 0 0,-1-11-28 0 0,1-142 74 0 0,-6 190-74 0 0,0 0-1 0 0,0 1 0 0 0,0-1 0 0 0,0 0 0 0 0,0 1 0 0 0,0-1 1 0 0,0 1-1 0 0,0-1 0 0 0,0 0 0 0 0,0 1 0 0 0,0-1 0 0 0,0 0 1 0 0,-1 1-1 0 0,1-1 0 0 0,0 0 0 0 0,0 1 0 0 0,0-1 0 0 0,-1 0 1 0 0,1 1-1 0 0,0-1 0 0 0,0 0 0 0 0,-1 0 0 0 0,1 1 0 0 0,0-1 1 0 0,-1 0-1 0 0,1 0 0 0 0,0 0 0 0 0,-1 1 0 0 0,1-1 1 0 0,0 0-1 0 0,-1 0 0 0 0,1 0 0 0 0,0 0 0 0 0,-1 0 0 0 0,1 0 1 0 0,0 0-1 0 0,-1 0 0 0 0,1 0 0 0 0,0 0 0 0 0,-1 0 0 0 0,1 0 1 0 0,-1 0-1 0 0,1 0 0 0 0,0 0 0 0 0,-1 0 0 0 0,1 0 0 0 0,0 0 1 0 0,-1 0-1 0 0,1 0 0 0 0,0-1 0 0 0,-1 1 0 0 0,1 0 0 0 0,0 0 1 0 0,-1 0-1 0 0,1-1 0 0 0,0 1 0 0 0,0 0 0 0 0,-1 0 0 0 0,1-1 1 0 0,0 1-1 0 0,0 0 0 0 0,-1-1 0 0 0,1 1 0 0 0,0 0 0 0 0,0-1 1 0 0,0 1-1 0 0,0 0 0 0 0,-1-1 0 0 0,1 1 1 0 0,-33 132 256 0 0,-6 320 564 0 0,34-260-797 0 0,14-169-176 0 0,-8-23 103 0 0,2-12-881 0 0,0-68-3283 0 0,-4 54 358 0 0,-2 1-3442 0 0,1 9-4453 0 0</inkml:trace>
  <inkml:trace contextRef="#ctx0" brushRef="#br0" timeOffset="1995.525">2272 631 7794 0 0,'0'0'4117'0'0,"0"0"-2430"0"0,0 0-891 0 0,0 0-19 0 0,0 0 185 0 0,0 0 257 0 0,0 0 150 0 0,0 0-40 0 0,0 0-150 0 0,0 0-187 0 0,0 0-183 0 0,36-5-133 0 0,111-13-74 0 0,-50 4 429 0 0,155-8-450 0 0,-217 42-2398 0 0,-31-7-2341 0 0,-2 1-4603 0 0,-2-10-2423 0 0</inkml:trace>
  <inkml:trace contextRef="#ctx0" brushRef="#br0" timeOffset="2296.932">2723 877 1872 0 0,'0'0'2001'0'0,"0"0"-85"0"0,0 0 189 0 0,0 0 206 0 0,0 0-36 0 0,0 0-160 0 0,0 0-240 0 0,0 0-284 0 0,0 0-207 0 0,0 0-179 0 0,33 8-164 0 0,102 24-145 0 0,-72-31 305 0 0,-55-5-975 0 0,1 0-107 0 0,0 1-1 0 0,-1-1 0 0 0,0 0 0 0 0,0-1 1 0 0,0 0-1 0 0,0 0 0 0 0,-1-1 0 0 0,0 1 0 0 0,0-2 1 0 0,0 1-1 0 0,-1-1 0 0 0,0 0 0 0 0,-1 0 0 0 0,1-1 1 0 0,-1 0-1 0 0,-1 0 0 0 0,1 0 0 0 0,-1 0 0 0 0,-1-1 1 0 0,0 1-1 0 0,0-1 0 0 0,0 0 0 0 0,-1 0 1 0 0,-1 0-1 0 0,1-7-118 0 0,-1 14 4 0 0,-1 0 1 0 0,0 0-1 0 0,0 0 1 0 0,0 0 0 0 0,0 0-1 0 0,0 0 1 0 0,0 0-1 0 0,0 0 1 0 0,-1 0-1 0 0,1 0 1 0 0,-1 0 0 0 0,1 0-1 0 0,-1 0 1 0 0,0 0-1 0 0,0 0 1 0 0,0 0-1 0 0,0 1 1 0 0,0-1 0 0 0,0 0-1 0 0,0 1 1 0 0,-1-1-1 0 0,1 1 1 0 0,-1-1-1 0 0,1 1 1 0 0,-1 0 0 0 0,1-1-1 0 0,-1 1 1 0 0,0 0-1 0 0,0 0 1 0 0,1 0-1 0 0,-1 0 1 0 0,0 1 0 0 0,0-1-1 0 0,0 0 1 0 0,0 1-1 0 0,0 0 1 0 0,0-1-1 0 0,0 1 1 0 0,0 0-1 0 0,0 0 1 0 0,0 0 0 0 0,0 0-1 0 0,0 0 1 0 0,0 0-1 0 0,0 1 1 0 0,0-1-1 0 0,-2 1-4 0 0,-7 3-31 0 0,0 0-1 0 0,0 1 0 0 0,1 0 0 0 0,-1 1 0 0 0,1 0 0 0 0,0 0 0 0 0,1 1 0 0 0,0 0 0 0 0,0 1 1 0 0,0 0-1 0 0,1 0 0 0 0,1 1 0 0 0,-1 0 0 0 0,1 0 0 0 0,1 1 0 0 0,-1 0 0 0 0,2 0 0 0 0,0 1 1 0 0,0-1-1 0 0,0 1 0 0 0,2 0 0 0 0,-1 1 0 0 0,0 5 32 0 0,2-12-33 0 0,1 0 0 0 0,-1 0 1 0 0,1 0-1 0 0,0 1 0 0 0,1-1 0 0 0,-1 0 0 0 0,1 0 1 0 0,0 1-1 0 0,0-1 0 0 0,1 0 0 0 0,0 1 0 0 0,-1-1 0 0 0,2 0 1 0 0,-1 0-1 0 0,1 0 0 0 0,0 0 0 0 0,0 0 0 0 0,0 0 1 0 0,0-1-1 0 0,3 4 33 0 0,0-4-105 0 0,1 0-1 0 0,0 0 1 0 0,0-1 0 0 0,1 0-1 0 0,-1 0 1 0 0,1-1 0 0 0,-1 1-1 0 0,1-1 1 0 0,0-1 0 0 0,0 1-1 0 0,0-1 1 0 0,0-1 0 0 0,0 1 0 0 0,0-1 105 0 0,39 0-5629 0 0,-22 0-276 0 0,-10 0-5682 0 0</inkml:trace>
  <inkml:trace contextRef="#ctx0" brushRef="#br0" timeOffset="2829.946">3309 1028 12163 0 0,'0'0'2292'0'0,"0"0"-461"0"0,0 0-126 0 0,0 0-104 0 0,0 0-137 0 0,0 0-209 0 0,0 0-256 0 0,0 0-235 0 0,0 0-193 0 0,0 0-109 0 0,0 0-64 0 0,0 0-29 0 0,0 0-29 0 0,5-10-42 0 0,73-101 584 0 0,91-58 325 0 0,-123 154-1218 0 0,-46 56-21 0 0,-42 83 87 0 0,41-122-54 0 0,1-1 0 0 0,0 1-1 0 0,0 0 1 0 0,1-1 0 0 0,-1 1 0 0 0,0-1 0 0 0,0 1 0 0 0,1-1 0 0 0,-1 1 0 0 0,1-1 0 0 0,-1 1-1 0 0,1-1 1 0 0,-1 0 0 0 0,1 1 0 0 0,0-1 0 0 0,0 0 0 0 0,0 0 0 0 0,0 1 0 0 0,0-1 0 0 0,0 0-1 0 0,0 0 1 0 0,0 0 0 0 0,0 0 0 0 0,1 0 0 0 0,-1 0 0 0 0,0-1 0 0 0,1 1 0 0 0,-1 0 0 0 0,0 0-1 0 0,1-1 1 0 0,-1 1 0 0 0,1-1 0 0 0,-1 0 0 0 0,1 1 0 0 0,-1-1 0 0 0,1 0 0 0 0,-1 0 0 0 0,1 0-1 0 0,-1 0 1 0 0,1 0 0 0 0,0 0 0 0 0,-1 0 0 0 0,1-1 0 0 0,-1 1 0 0 0,1-1 0 0 0,-1 1 0 0 0,0-1-1 0 0,1 1 0 0 0,15-4 26 0 0,0-1 0 0 0,0-1-1 0 0,0 0 1 0 0,-1-1-1 0 0,0-1 1 0 0,-1 0-1 0 0,1-1 1 0 0,13-11-26 0 0,14-7 20 0 0,-14 10-8 0 0,88-38 52 0 0,-114 55-61 0 0,-1 1 1 0 0,0 0-1 0 0,0 0 1 0 0,0 0-1 0 0,0 0 1 0 0,0 0-1 0 0,0 0 1 0 0,0 1 0 0 0,-1-1-1 0 0,1 1 1 0 0,0-1-1 0 0,-1 1 1 0 0,1 0-1 0 0,-1-1 1 0 0,1 1-1 0 0,-1 0 1 0 0,0 0 0 0 0,0 0-1 0 0,0 0 1 0 0,0 0-1 0 0,0 0 1 0 0,0 0-1 0 0,-1 1 1 0 0,1-1-1 0 0,-1 0 1 0 0,1 0-1 0 0,-1 0 1 0 0,0 1 0 0 0,0-1-1 0 0,0 0 1 0 0,0 1-1 0 0,0-1 1 0 0,0 0-1 0 0,-1 0 1 0 0,1 1-1 0 0,-1-1 1 0 0,0 1-4 0 0,2 19 62 0 0,2-4-20 0 0,-2-7-34 0 0,1 0 0 0 0,0 0 0 0 0,0 0 0 0 0,1 0 0 0 0,0-1 0 0 0,1 1 0 0 0,1-1-1 0 0,-1 0 1 0 0,2 0 0 0 0,1 2-8 0 0,31-3-902 0 0,-22-14-5744 0 0,-11 1-5594 0 0</inkml:trace>
  <inkml:trace contextRef="#ctx0" brushRef="#br0" timeOffset="8282.974">4966 734 0 0 0,'0'0'479'0'0,"0"0"909"0"0,0 0 267 0 0,0 0-147 0 0,0 0-201 0 0,0 0-64 0 0,0 0-78 0 0,0 0 1 0 0,0 0-5 0 0,0 0-24 0 0,-2-6-51 0 0,0-4-646 0 0,0-4 100 0 0,-4 0 2637 0 0,-25 15 1273 0 0,-41 61-3632 0 0,62-53-775 0 0,1 1 0 0 0,0 1 0 0 0,0-1 0 0 0,1 2 0 0 0,0-1 0 0 0,1 1 0 0 0,0 0 0 0 0,1 0 0 0 0,0 1 0 0 0,0 3-43 0 0,5-14 9 0 0,1-1 0 0 0,-1 1 0 0 0,1-1 0 0 0,0 1-1 0 0,-1-1 1 0 0,1 1 0 0 0,0 0 0 0 0,0-1 0 0 0,0 1-1 0 0,0-1 1 0 0,0 1 0 0 0,1 0 0 0 0,-1-1 0 0 0,0 1-1 0 0,1-1 1 0 0,-1 1 0 0 0,1-1 0 0 0,0 1 0 0 0,-1-1-1 0 0,1 1 1 0 0,0-1 0 0 0,0 0 0 0 0,0 1 0 0 0,0-1-1 0 0,0 0 1 0 0,0 0 0 0 0,0 0 0 0 0,0 0 0 0 0,1 0 0 0 0,-1 0-1 0 0,0 0 1 0 0,1 0 0 0 0,-1 0 0 0 0,0-1 0 0 0,1 1-1 0 0,-1 0 1 0 0,1-1 0 0 0,0 1 0 0 0,-1-1 0 0 0,1 0-1 0 0,-1 1 1 0 0,1-1 0 0 0,0 0-9 0 0,71-15 980 0 0,-65 9-925 0 0,0-1 0 0 0,0 0-1 0 0,0-1 1 0 0,-1 0 0 0 0,0 0-1 0 0,-1-1 1 0 0,1 1 0 0 0,-2-1-1 0 0,1-1 1 0 0,-1 1 0 0 0,-1-1-1 0 0,0 0 1 0 0,0 0 0 0 0,-1 0-1 0 0,0 0 1 0 0,-1-1 0 0 0,0 1-1 0 0,-1-1 1 0 0,0 0 0 0 0,0 1-1 0 0,-1-1 1 0 0,-1-2-55 0 0,2 9-16 0 0,-1 0 0 0 0,1-1 0 0 0,-1 1 0 0 0,0 0-1 0 0,0 0 1 0 0,0 0 0 0 0,-1 0 0 0 0,0 0 0 0 0,1 0 0 0 0,-1 0 0 0 0,-1 0-1 0 0,1 0 1 0 0,-1 0 0 0 0,1 1 0 0 0,-1-1 0 0 0,0 0 0 0 0,0 1 0 0 0,-1-1-1 0 0,1 1 1 0 0,-1 0 0 0 0,1 0 0 0 0,-1 0 0 0 0,0 0 0 0 0,0 1 0 0 0,-1-1-1 0 0,1 1 1 0 0,-1-1 0 0 0,-2 0 16 0 0,-21-5-296 0 0,26 8 243 0 0,1 0 1 0 0,0 0-11 0 0,32 8 27 0 0,-15-11 98 0 0,-1-1-1 0 0,0 0 1 0 0,1 0-1 0 0,-2-2 1 0 0,1 0-1 0 0,-1-1 1 0 0,0-1-1 0 0,0 0 1 0 0,0-1-1 0 0,-2 0 1 0 0,1-1 0 0 0,-1-1-1 0 0,8-8-61 0 0,-1 4 57 0 0,-1-2 0 0 0,-1 0 0 0 0,-1-1 0 0 0,0-1 0 0 0,-1-1 0 0 0,-1 0 0 0 0,-1-1 0 0 0,-1-1 0 0 0,0 0 0 0 0,-2 0 0 0 0,-1-1 0 0 0,0-2-57 0 0,-4 2 56 0 0,0 0-1 0 0,-1-1 0 0 0,-2 0 1 0 0,0 0-1 0 0,-2 0 0 0 0,-1-10-55 0 0,0 29 13 0 0,1 4-1 0 0,-1 0 0 0 0,1 0 0 0 0,-1 0 0 0 0,0-1 0 0 0,0 1 0 0 0,0 0 0 0 0,0 0 0 0 0,0 0 0 0 0,0-1 0 0 0,0 1 0 0 0,0 0 0 0 0,0 0 0 0 0,-1 0 0 0 0,1 0 0 0 0,0-1 0 0 0,-1 1 0 0 0,1 0 0 0 0,-1 0 0 0 0,1 0 0 0 0,-1 0 0 0 0,1 0 0 0 0,-1 0 0 0 0,0 0-1 0 0,0 0 1 0 0,1 0 0 0 0,-1 0 0 0 0,0 1 0 0 0,0-1 0 0 0,0 0 0 0 0,0 0 0 0 0,0 1 0 0 0,0-1 0 0 0,0 1 0 0 0,0-1 0 0 0,0 1 0 0 0,-1-1-12 0 0,-14 39-76 0 0,5 19 83 0 0,3 0-1 0 0,2 1 0 0 0,3 0 1 0 0,3 0-1 0 0,5 48-6 0 0,-5-96 2 0 0,56 558-104 0 0,-43-135 181 0 0,-14-408-32 0 0,0 0 0 0 0,-2 0 1 0 0,-1 0-1 0 0,0-1 0 0 0,-2 0 0 0 0,-1 1 0 0 0,-1-2 1 0 0,-9 20-48 0 0,16-40 19 0 0,-1 0 1 0 0,1-1-1 0 0,0 1 1 0 0,-1 0-1 0 0,0 0 1 0 0,1-1-1 0 0,-1 1 1 0 0,0-1-1 0 0,0 1 1 0 0,-1-1-1 0 0,1 0 1 0 0,0 0-1 0 0,-1 0 1 0 0,1 0-1 0 0,-1 0 1 0 0,0 0-1 0 0,0-1 1 0 0,0 1-1 0 0,0-1 1 0 0,0 0-1 0 0,0 0 1 0 0,0 0-1 0 0,0 0 1 0 0,0-1-1 0 0,0 1 1 0 0,0-1-1 0 0,0 0 1 0 0,-1 0-1 0 0,1 0 1 0 0,0 0-1 0 0,0-1 1 0 0,0 1-1 0 0,0-1 1 0 0,-1 0-1 0 0,1 1 1 0 0,0-2-1 0 0,0 1 1 0 0,1 0-1 0 0,-1 0 1 0 0,0-1-1 0 0,0 0 1 0 0,1 0-1 0 0,-1 1 1 0 0,0-1-1 0 0,1-1 1 0 0,0 1-1 0 0,0 0 1 0 0,0-1-1 0 0,0 1 1 0 0,0-1-1 0 0,-1 0-19 0 0,-1-13 26 0 0,0 0 1 0 0,1 0-1 0 0,1-1 0 0 0,0 1 0 0 0,1-1 0 0 0,1 1 0 0 0,1-1 0 0 0,0 1 0 0 0,1-3-26 0 0,53-186 60 0 0,-17 105-476 0 0,4 1-1 0 0,4 3 1 0 0,21-28 416 0 0,-50 101-2182 0 0,-4 12-7532 0 0,-10 7-2578 0 0</inkml:trace>
  <inkml:trace contextRef="#ctx0" brushRef="#br0" timeOffset="10592.824">6252 837 568 0 0,'0'0'1791'0'0,"0"0"-101"0"0,0 0-11 0 0,0 0 55 0 0,0 0-37 0 0,0 0-194 0 0,0 0-293 0 0,0 0-290 0 0,0 0-205 0 0,0 0-107 0 0,0 0-45 0 0,0 0 4 0 0,0 0 10 0 0,12 7 11050 0 0,-11-7-11607 0 0,-1 0-4 0 0,0 0-10 0 0,0 0-7 0 0,0 0 9 0 0,0 0-9 0 0,0 0 6 0 0,0 0 3 0 0,0 0 0 0 0,0 0 1 0 0,0 0 1 0 0,0 0-17 0 0,0 0 8 0 0,0 0-9 0 0,0 0-10 0 0,0 0 7 0 0,0 0 6 0 0,0 0 10 0 0,29 8 14 0 0,-19-8 20 0 0,1-1 1 0 0,-1 0 0 0 0,1-1 0 0 0,-1 0 0 0 0,0-1 0 0 0,0 0-1 0 0,0 0 1 0 0,0-1 0 0 0,-1-1 0 0 0,1 1 0 0 0,-1-1 0 0 0,0-1-1 0 0,-1 0 1 0 0,1 0 0 0 0,-1-1 0 0 0,0 0 0 0 0,-1 0 0 0 0,1-1-1 0 0,-2 0 1 0 0,1 0 0 0 0,-1-1 0 0 0,0 0 0 0 0,1-3-40 0 0,38-83 422 0 0,-57 307 113 0 0,-5 76-481 0 0,-24-60 15 0 0,27-181 659 0 0,10-62-716 0 0,0 0 0 0 0,1 0-1 0 0,0 0 1 0 0,1-1 0 0 0,1 0 0 0 0,1 1-1 0 0,0-1 1 0 0,1 1 0 0 0,1-6-12 0 0,-1-7 31 0 0,5-13-19 0 0,1 0-1 0 0,1 1 1 0 0,3 0 0 0 0,1 0-1 0 0,2 2 1 0 0,2-1-1 0 0,1 2 1 0 0,14-22-12 0 0,-22 39-3 0 0,1 1 1 0 0,1 0-1 0 0,0 0 1 0 0,2 1 0 0 0,0 1-1 0 0,1 0 1 0 0,0 1-1 0 0,2 0 1 0 0,0 1 0 0 0,0 1-1 0 0,1 1 1 0 0,1 0-1 0 0,1 1 1 0 0,-1 1 0 0 0,2 1-1 0 0,-1 0 1 0 0,2 2 0 0 0,-1 0-1 0 0,1 1 1 0 0,0 2-1 0 0,0 0 1 0 0,1 1 0 0 0,-1 1-1 0 0,4 0 3 0 0,-22 3-2 0 0,1 1 0 0 0,-1-1 0 0 0,0 1 0 0 0,1-1 0 0 0,-1 1 0 0 0,0 0 0 0 0,0 0 0 0 0,0 0 0 0 0,0 1 0 0 0,0-1 0 0 0,0 1 0 0 0,0-1 0 0 0,0 1 0 0 0,0 0 0 0 0,-1 0 0 0 0,1 1 0 0 0,-1-1 0 0 0,0 0 0 0 0,1 1 0 0 0,-1 0 0 0 0,0-1 0 0 0,-1 1 0 0 0,1 0 0 0 0,0 0-1 0 0,-1 0 1 0 0,1 0 0 0 0,-1 0 0 0 0,0 0 0 0 0,0 0 0 0 0,0 1 0 0 0,-1 1 2 0 0,10 112 14 0 0,-10-104 17 0 0,0-3-26 0 0,-1 1 0 0 0,-1-1 0 0 0,0 0 0 0 0,0 0 0 0 0,-1 0 0 0 0,0 0 0 0 0,-1-1 1 0 0,0 1-1 0 0,-1-1 0 0 0,0 0 0 0 0,0 0 0 0 0,-1-1 0 0 0,0 1 0 0 0,0-1 0 0 0,-1-1 1 0 0,0 1-1 0 0,-2 0-5 0 0,-12 12 16 0 0,-1-2 1 0 0,-1 0 0 0 0,-1-2-1 0 0,0 0 1 0 0,-15 5-17 0 0,29-15-5 0 0,-1-1 0 0 0,0-1 0 0 0,0 0 0 0 0,-1-1 0 0 0,1 0 0 0 0,-1 0 0 0 0,0-1 0 0 0,1-1 0 0 0,-1 0 0 0 0,0-1 0 0 0,0 0 0 0 0,-11-2 5 0 0,20 0-68 0 0,-1-1-1 0 0,1 0 0 0 0,0 0 1 0 0,0-1-1 0 0,0 1 0 0 0,0-1 1 0 0,0 1-1 0 0,1-1 0 0 0,0 0 1 0 0,0 0-1 0 0,0 0 0 0 0,0 0 1 0 0,0 0-1 0 0,1-1 0 0 0,0 1 1 0 0,0 0-1 0 0,0-1 0 0 0,0 1 1 0 0,1-1-1 0 0,0 1 0 0 0,0-1 1 0 0,0 1-1 0 0,0-1 0 0 0,1 1 1 0 0,-1-1-1 0 0,1 1 0 0 0,0 0 1 0 0,1-1-1 0 0,-1 1 0 0 0,1 0 1 0 0,2-4 68 0 0,32-53-2734 0 0,-7 24-6590 0 0,-20 29-2654 0 0</inkml:trace>
  <inkml:trace contextRef="#ctx0" brushRef="#br0" timeOffset="12918.277">7640 620 512 0 0,'0'0'1636'0'0,"0"0"-202"0"0,0 0-131 0 0,0 0 85 0 0,0 0 159 0 0,0 0 68 0 0,0 0-46 0 0,0 0-160 0 0,0 0-192 0 0,0 0-229 0 0,0 0-127 0 0,0 0-87 0 0,-7-5-106 0 0,-24-15-41 0 0,29 19-448 0 0,-1 0 1 0 0,0 0-1 0 0,0 0 1 0 0,0 0-1 0 0,0 0 1 0 0,0 1-1 0 0,0-1 1 0 0,0 1-1 0 0,0 0 1 0 0,0 0-1 0 0,0 0 0 0 0,0 0 1 0 0,0 1-1 0 0,0-1 1 0 0,0 1-1 0 0,0 0 1 0 0,0 0-1 0 0,0 0 1 0 0,0 0-180 0 0,-14 7 181 0 0,-1 1-1 0 0,1 1 1 0 0,1 0 0 0 0,0 2 0 0 0,0-1-1 0 0,1 2 1 0 0,1 0 0 0 0,0 1 0 0 0,1 0-1 0 0,0 1 1 0 0,1 1 0 0 0,1 0-1 0 0,1 0 1 0 0,0 1 0 0 0,1 0 0 0 0,1 1-1 0 0,-2 6-180 0 0,8-20 12 0 0,0-1 0 0 0,0 0 0 0 0,0 1 0 0 0,1-1-1 0 0,0 1 1 0 0,-1 0 0 0 0,1-1 0 0 0,1 1 0 0 0,-1 0-1 0 0,0 0 1 0 0,1 0 0 0 0,0 0 0 0 0,0-1 0 0 0,0 1-1 0 0,0 0 1 0 0,1 0 0 0 0,0 0 0 0 0,-1 0-1 0 0,1-1 1 0 0,1 1 0 0 0,-1 0 0 0 0,0-1 0 0 0,1 1-1 0 0,0-1 1 0 0,0 0 0 0 0,0 1 0 0 0,0-1 0 0 0,0 0-1 0 0,1 0 1 0 0,0 0 0 0 0,-1-1 0 0 0,1 1 0 0 0,0-1-1 0 0,0 1 1 0 0,0-1 0 0 0,1 0 0 0 0,-1 0 0 0 0,0 0-1 0 0,1-1 1 0 0,-1 1 0 0 0,1-1 0 0 0,0 0-1 0 0,-1 0 1 0 0,3 1-12 0 0,12-4 102 0 0,0-1 0 0 0,0 0 0 0 0,-1-2 0 0 0,1 0 0 0 0,-1 0 0 0 0,0-2 0 0 0,0 0-1 0 0,-1-1 1 0 0,0-1 0 0 0,0 0 0 0 0,-1-1 0 0 0,-1-1 0 0 0,1 0 0 0 0,-2-1 0 0 0,1-1 0 0 0,-2 0 0 0 0,5-5-102 0 0,0 0 51 0 0,0 0 0 0 0,-2-1 1 0 0,0 0-1 0 0,0-1 0 0 0,-2-1 1 0 0,-1 0-1 0 0,0-1 0 0 0,1-7-51 0 0,-1-37 190 0 0,-13 65-193 0 0,0 0 0 0 0,0 0-1 0 0,0 1 1 0 0,0-1 0 0 0,0 0 0 0 0,0 1 0 0 0,0-1 0 0 0,-1 1 0 0 0,1 0 0 0 0,0-1 0 0 0,0 1-1 0 0,-1 0 1 0 0,1 0 0 0 0,0-1 0 0 0,0 1 0 0 0,-1 0 0 0 0,1 0 0 0 0,0 1 0 0 0,0-1 0 0 0,-1 0-1 0 0,1 0 1 0 0,0 0 0 0 0,0 1 0 0 0,-1-1 0 0 0,1 1 0 0 0,0-1 0 0 0,0 1 0 0 0,0 0 0 0 0,0-1-1 0 0,0 1 1 0 0,0 0 0 0 0,0 0 0 0 0,0-1 0 0 0,0 1 0 0 0,0 0 0 0 0,-1 1 3 0 0,-7 4-19 0 0,1 1 1 0 0,-1-1-1 0 0,1 2 1 0 0,0-1-1 0 0,1 1 0 0 0,0 0 1 0 0,0 1-1 0 0,0 0 1 0 0,1 0-1 0 0,1 0 1 0 0,0 1-1 0 0,0-1 1 0 0,0 1-1 0 0,2 0 1 0 0,-1 1-1 0 0,1-1 0 0 0,1 1 1 0 0,0-1-1 0 0,0 1 1 0 0,1 0-1 0 0,0 5 19 0 0,2-10-2 0 0,1-1-1 0 0,0 0 1 0 0,0 1-1 0 0,1-1 1 0 0,-1 0-1 0 0,1 0 1 0 0,0 0-1 0 0,0-1 0 0 0,1 1 1 0 0,0-1-1 0 0,-1 0 1 0 0,2 0-1 0 0,-1 0 1 0 0,0 0-1 0 0,1-1 1 0 0,-1 1-1 0 0,1-1 1 0 0,0 0-1 0 0,0-1 1 0 0,0 1-1 0 0,1-1 1 0 0,-1 0-1 0 0,0 0 0 0 0,4 0 3 0 0,6 2 13 0 0,1-1-1 0 0,0 0 0 0 0,-1-1 0 0 0,1 0 0 0 0,0-1 0 0 0,0-1 0 0 0,0-1 0 0 0,5-1-12 0 0,0-3 40 0 0,1 0 0 0 0,-1-2-1 0 0,0-1 1 0 0,-1 0 0 0 0,0-2-1 0 0,0 0 1 0 0,-1-1 0 0 0,0-1 0 0 0,-1-1-1 0 0,-1-1 1 0 0,0 0 0 0 0,0-1-1 0 0,-2-1 1 0 0,0 0 0 0 0,-1-1-1 0 0,0-1 1 0 0,3-7-40 0 0,-10 14 13 0 0,0 1-1 0 0,0-1 1 0 0,-1 0 0 0 0,-1-1-1 0 0,0 1 1 0 0,0-1-1 0 0,-1 0 1 0 0,-1 0 0 0 0,0 0-1 0 0,0-1 1 0 0,-1-7-13 0 0,-2 18-2 0 0,0 0 0 0 0,0-1 0 0 0,0 1 0 0 0,-1 0 0 0 0,1 0 0 0 0,-1 0 0 0 0,1-1 0 0 0,-1 1 0 0 0,0 0 0 0 0,0 0 0 0 0,0 0 1 0 0,0 0-1 0 0,0 0 0 0 0,0 1 0 0 0,-1-1 0 0 0,1 0 0 0 0,-1 1 0 0 0,1-1 0 0 0,-1 0 0 0 0,0 1 0 0 0,1 0 0 0 0,-1-1 0 0 0,0 1 0 0 0,0 0 0 0 0,0 0 0 0 0,0 0 0 0 0,0 0 1 0 0,0 0-1 0 0,0 1 0 0 0,0-1 0 0 0,-1 1 0 0 0,1-1 0 0 0,0 1 0 0 0,0 0 0 0 0,-1 0 0 0 0,1 0 0 0 0,0 0 0 0 0,0 0 0 0 0,0 0 0 0 0,-1 1 0 0 0,0 0 2 0 0,-91 32-226 0 0,91-31 223 0 0,-6 4-11 0 0,0 0 0 0 0,1 1-1 0 0,0 1 1 0 0,0-1 0 0 0,0 1 0 0 0,1 1-1 0 0,0-1 1 0 0,1 1 0 0 0,-1 0 0 0 0,2 1-1 0 0,-2 3 15 0 0,6-11-3 0 0,0 0 0 0 0,1 0-1 0 0,-1 0 1 0 0,1 0-1 0 0,0 1 1 0 0,0-1 0 0 0,0 0-1 0 0,0 0 1 0 0,0 0-1 0 0,0 1 1 0 0,1-1-1 0 0,-1 0 1 0 0,0 0 0 0 0,1 0-1 0 0,0 0 1 0 0,0 1-1 0 0,0-1 1 0 0,-1 0 0 0 0,2-1-1 0 0,-1 1 1 0 0,0 0-1 0 0,0 0 1 0 0,1 0 0 0 0,-1-1-1 0 0,1 1 1 0 0,-1 0-1 0 0,1-1 1 0 0,0 0-1 0 0,-1 1 1 0 0,1-1 0 0 0,0 0-1 0 0,0 0 1 0 0,0 0-1 0 0,0 0 1 0 0,0 0 0 0 0,0-1-1 0 0,0 1 1 0 0,1 0-1 0 0,0-1 4 0 0,91 14 45 0 0,77-20 21 0 0,-169 5-66 0 0,-1 0 0 0 0,1 1 0 0 0,-1-1 0 0 0,1 1 0 0 0,-1 0 0 0 0,1-1 0 0 0,-1 1 0 0 0,1 0 0 0 0,-1 0 0 0 0,1 0 1 0 0,-1 0-1 0 0,1 0 0 0 0,-1 0 0 0 0,1 1 0 0 0,-1-1 0 0 0,1 0 0 0 0,-1 1 0 0 0,1-1 0 0 0,-1 1 0 0 0,1-1 0 0 0,-1 1 0 0 0,0 0 1 0 0,1 0-1 0 0,-1 0 0 0 0,0 0 0 0 0,0 0 0 0 0,1 0 0 0 0,-1 0 0 0 0,0 0 0 0 0,0 0 0 0 0,0 0 0 0 0,-1 1 0 0 0,1-1 0 0 0,0 0 0 0 0,0 1 1 0 0,-1-1-1 0 0,1 0 0 0 0,0 1 0 0 0,-1-1 0 0 0,0 1 0 0 0,1-1 0 0 0,-1 1 0 0 0,0-1 0 0 0,0 1 0 0 0,0-1 0 0 0,0 1 0 0 0,0 0 0 0 0,0-1 1 0 0,0 1-1 0 0,0-1 0 0 0,-1 1 0 0 0,-15 71 20 0 0,2 22-39 0 0,15-93 18 0 0,1 0 0 0 0,0-1-1 0 0,-1 1 1 0 0,1-1 0 0 0,0 0-1 0 0,0 1 1 0 0,0-1 0 0 0,0 0 0 0 0,0 0-1 0 0,0 0 1 0 0,0-1 0 0 0,1 1 0 0 0,-1 0-1 0 0,0-1 1 0 0,0 1 0 0 0,1-1 0 0 0,-1 0-1 0 0,0 0 1 0 0,1 0 0 0 0,-1 0 0 0 0,0 0-1 0 0,0 0 1 0 0,1-1 0 0 0,-1 1 0 0 0,1-1 1 0 0,5 1 10 0 0,4-3 13 0 0,1 0-1 0 0,-2 0 1 0 0,1-1 0 0 0,0-1 0 0 0,-1 0 0 0 0,0 0 0 0 0,0-1 0 0 0,0-1-1 0 0,-1 1 1 0 0,1-2 0 0 0,-2 1 0 0 0,1-2 0 0 0,-1 1 0 0 0,2-5-23 0 0,16-10 80 0 0,26-25 139 0 0,-3-3 0 0 0,-1-2 0 0 0,-4-2 0 0 0,39-59-219 0 0,-68 90 14 0 0,0-1 0 0 0,-2-1-1 0 0,0 0 1 0 0,-2-1 0 0 0,-1 0 0 0 0,-1 0-1 0 0,-2-1 1 0 0,0-1 0 0 0,-2 0 0 0 0,-1 0 0 0 0,-2 0-1 0 0,1-26-13 0 0,-4 51 4 0 0,1 1-1 0 0,-1-1 0 0 0,0 1 1 0 0,0-1-1 0 0,0 1 1 0 0,-1-1-1 0 0,1 1 0 0 0,-1 0 1 0 0,0-1-1 0 0,0 1 0 0 0,0 0 1 0 0,0-1-1 0 0,-1 1 1 0 0,1 0-1 0 0,-1 0 0 0 0,0 0 1 0 0,0 0-1 0 0,0 0 1 0 0,0 1-1 0 0,0-1 0 0 0,-1 0 1 0 0,1 1-1 0 0,-1 0 0 0 0,0 0 1 0 0,1 0-1 0 0,-1 0 1 0 0,0 0-1 0 0,0 0 0 0 0,-1 1 1 0 0,1-1-1 0 0,0 1 0 0 0,0 0 1 0 0,-1 0-1 0 0,1 0 1 0 0,-1 0-1 0 0,1 1 0 0 0,0 0 1 0 0,-1-1-1 0 0,1 1 0 0 0,-1 0 1 0 0,1 1-1 0 0,-1-1 1 0 0,1 1-1 0 0,-1-1 0 0 0,1 1 1 0 0,0 0-1 0 0,-3 1-3 0 0,-1 2-1 0 0,0 0 0 0 0,0 0-1 0 0,0 1 1 0 0,1 0 0 0 0,0 0 0 0 0,0 1-1 0 0,0 0 1 0 0,1 0 0 0 0,-1 0-1 0 0,2 1 1 0 0,-1-1 0 0 0,1 1 0 0 0,0 0-1 0 0,0 1 1 0 0,0-1 0 0 0,1 1 0 0 0,1-1-1 0 0,-1 1 1 0 0,0 5 1 0 0,-17 156 20 0 0,22-101 70 0 0,4 1 0 0 0,2-1-1 0 0,4 0 1 0 0,2 0 0 0 0,4-2 0 0 0,15 37-90 0 0,3 48 124 0 0,-34-138-53 0 0,-3-23 5 0 0,-5-22-581 0 0,-10-34-2724 0 0,-3-8-5753 0 0,15 60 2547 0 0,1 3-3546 0 0</inkml:trace>
  <inkml:trace contextRef="#ctx0" brushRef="#br0" timeOffset="13180.314">8544 469 11202 0 0,'0'0'1818'0'0,"0"0"-307"0"0,0 0-13 0 0,0 0 150 0 0,0 0 42 0 0,0 0-146 0 0,0 0-226 0 0,0 0-258 0 0,0 0-170 0 0,0 0-89 0 0,0 0-94 0 0,32-14-90 0 0,103-43-81 0 0,-39 36 291 0 0,139 14 475 0 0,-183 22-1363 0 0,-17-1-589 0 0,-27-3-6946 0 0,-8-8-4488 0 0</inkml:trace>
  <inkml:trace contextRef="#ctx0" brushRef="#br0" timeOffset="13415.461">9284 726 20468 0 0,'0'0'755'0'0,"0"0"-241"0"0,0 0-21 0 0,0 0 118 0 0,0 0 60 0 0,0 0-73 0 0,0 0-165 0 0,0 0-179 0 0,0 0-138 0 0,0 0-74 0 0,0 0-28 0 0,0 0-24 0 0,0 0-44 0 0,7 26-70 0 0,22 77-146 0 0,-20-77-433 0 0,2-35-9531 0 0,-10 8 7401 0 0,3-4-7908 0 0</inkml:trace>
  <inkml:trace contextRef="#ctx0" brushRef="#br0" timeOffset="13582.545">9345 296 18284 0 0,'0'0'1600'0'0,"0"0"-496"0"0,0 0-239 0 0,0 0-153 0 0,0 0-216 0 0,0 0-176 0 0,0 0-168 0 0,0 0-128 0 0,0 0-96 0 0,0 0-40 0 0,0 0-56 0 0,0 0-176 0 0,0 0-184 0 0,0 0-656 0 0,-52 88-1785 0 0,54-81-8386 0 0</inkml:trace>
  <inkml:trace contextRef="#ctx0" brushRef="#br0" timeOffset="13850.917">9735 528 13051 0 0,'0'0'2398'0'0,"0"0"-541"0"0,0 0-219 0 0,0 0-132 0 0,0 0-206 0 0,0 0-262 0 0,0 0-245 0 0,0 0-202 0 0,0 0-182 0 0,0 0-111 0 0,0 0-93 0 0,0 0-88 0 0,0 0-34 0 0,-24 18-16 0 0,-76 59-31 0 0,64-27-13 0 0,35-41-21 0 0,0-4-2 0 0,-1 0 0 0 0,1 0 0 0 0,1 0 0 0 0,-1 1-1 0 0,1-1 1 0 0,0 0 0 0 0,0 0 0 0 0,0 1 0 0 0,1-1 0 0 0,-1 0 0 0 0,1 0-1 0 0,1 1 1 0 0,-1-1 0 0 0,1 0 0 0 0,0 0 0 0 0,0-1 0 0 0,0 1 0 0 0,1 0-1 0 0,-1-1 1 0 0,1 1 0 0 0,0-1 0 0 0,1 0 0 0 0,-1 0 0 0 0,1 0 0 0 0,0 0-1 0 0,0-1 1 0 0,0 1 0 0 0,2 0 0 0 0,7 4 28 0 0,1 0 0 0 0,0-1 1 0 0,1-1-1 0 0,-1 0 0 0 0,1-1 0 0 0,0-1 0 0 0,0 0 1 0 0,1-1-1 0 0,-1 0 0 0 0,1-1 0 0 0,-1-1 0 0 0,1-1 1 0 0,0 0-1 0 0,9-2-28 0 0,-16 1-31 0 0,0 1 0 0 0,0-1 0 0 0,-1-1 0 0 0,1 0 0 0 0,-1 0 0 0 0,1-1 0 0 0,-1 0 0 0 0,0 0 0 0 0,0-1 0 0 0,0 0 0 0 0,0 0 0 0 0,-1-1 0 0 0,0 0 0 0 0,0 0 0 0 0,0-1 0 0 0,-1 0 0 0 0,1 0 0 0 0,4-7 31 0 0,24-51-6944 0 0,-30 52 29 0 0,0 1-4471 0 0</inkml:trace>
  <inkml:trace contextRef="#ctx0" brushRef="#br0" timeOffset="14255.988">10210 16 15899 0 0,'0'0'1686'0'0,"0"0"-298"0"0,0 0-55 0 0,0 0 35 0 0,0 0-94 0 0,0 0-204 0 0,0 0-277 0 0,0 0-243 0 0,0 0-135 0 0,0 0-72 0 0,0 0-6 0 0,0 0 15 0 0,-3 8 365 0 0,-27 347 1772 0 0,16-126-2189 0 0,8 21-273 0 0,21-213 25 0 0,-14-36-61 0 0,-1-1 2 0 0,0 0 10 0 0,0 0-2 0 0,0 0 16 0 0,0 0-23 0 0,0 0-12 0 0,0 0-26 0 0,0 0-8 0 0,0 0-69 0 0,0 0-68 0 0,-4-11-4499 0 0,0 8-2443 0 0,0 2-5377 0 0</inkml:trace>
  <inkml:trace contextRef="#ctx0" brushRef="#br0" timeOffset="16335.784">10413 693 3841 0 0,'0'0'1359'0'0,"0"0"-187"0"0,0 0 4 0 0,0 0 45 0 0,0 0-57 0 0,0 0-180 0 0,0 0-281 0 0,0 0-204 0 0,0 0-5 0 0,0 0 110 0 0,0 0 161 0 0,0 0 108 0 0,0 0 26 0 0,7 0-37 0 0,49-2 1413 0 0,-40 3-1677 0 0,0-1 0 0 0,0 0 0 0 0,-1-2 0 0 0,1 0 0 0 0,-1 0 0 0 0,1-2 0 0 0,12-4-598 0 0,-19 7 122 0 0,-1-1 1 0 0,1-1-1 0 0,-1 0 1 0 0,0 0-1 0 0,0 0 1 0 0,0-1-1 0 0,0 0 1 0 0,-1-1-1 0 0,0 0 1 0 0,0 0-1 0 0,0 0 1 0 0,0-1-1 0 0,-1 0 1 0 0,0 0-1 0 0,0-1 1 0 0,-1 1-1 0 0,1-1 1 0 0,-2-1-1 0 0,1 1 1 0 0,-1-1-1 0 0,0 0 1 0 0,0 0-1 0 0,-1 0 1 0 0,0 0-1 0 0,-1 0 1 0 0,0-2-123 0 0,-1 8 18 0 0,-1 0 0 0 0,0-1 1 0 0,0 1-1 0 0,0 0 0 0 0,0-1 1 0 0,0 1-1 0 0,0 0 0 0 0,-1 0 1 0 0,1-1-1 0 0,-1 1 1 0 0,0 0-1 0 0,1 0 0 0 0,-1 0 1 0 0,0 0-1 0 0,0 0 0 0 0,-1 0 1 0 0,1 0-1 0 0,0 0 0 0 0,-1 0 1 0 0,1 0-1 0 0,-1 1 0 0 0,1-1 1 0 0,-1 0-1 0 0,0 1 0 0 0,0 0 1 0 0,0-1-1 0 0,0 1 1 0 0,0 0-1 0 0,0 0 0 0 0,0 0 1 0 0,0 0-1 0 0,0 0 0 0 0,0 1 1 0 0,0-1-1 0 0,-1 1 0 0 0,1-1 1 0 0,0 1-1 0 0,-2 0-18 0 0,-11-1 2 0 0,0 2 1 0 0,1 0-1 0 0,-1 1 0 0 0,1 0 1 0 0,-1 1-1 0 0,1 0 1 0 0,0 2-1 0 0,0-1 0 0 0,1 2 1 0 0,-1 0-1 0 0,1 0 0 0 0,0 1 1 0 0,1 1-1 0 0,0 0 0 0 0,0 1 1 0 0,1 0-1 0 0,0 1 0 0 0,0 0 1 0 0,1 1-1 0 0,1 0 0 0 0,-1 1 1 0 0,2-1-1 0 0,0 2 0 0 0,0-1 1 0 0,1 1-1 0 0,1 0 0 0 0,0 1 1 0 0,1-1-1 0 0,0 1 0 0 0,1 0 1 0 0,1 1-1 0 0,0-1 0 0 0,0 4-2 0 0,3-11 28 0 0,0-1-1 0 0,0 1 0 0 0,0-1 1 0 0,1 1-1 0 0,0-1 0 0 0,0 1 1 0 0,0-1-1 0 0,1 0 0 0 0,0 1 1 0 0,0-1-1 0 0,1 0 1 0 0,0 0-1 0 0,0-1 0 0 0,0 1 1 0 0,1-1-1 0 0,-1 1 0 0 0,1-1 1 0 0,1 0-1 0 0,-1 0 0 0 0,1-1 1 0 0,0 1-1 0 0,0-1 0 0 0,0 0 1 0 0,0-1-1 0 0,1 1 0 0 0,-1-1 1 0 0,1 0-1 0 0,6 2-27 0 0,6 0 93 0 0,0-1 0 0 0,1-1 0 0 0,0-1 0 0 0,0 0 0 0 0,-1-1 0 0 0,1-1-1 0 0,0-1 1 0 0,0-1 0 0 0,0 0 0 0 0,-1-2 0 0 0,1 0 0 0 0,-1-1 0 0 0,0-1 0 0 0,0 0 0 0 0,-1-2 0 0 0,10-4-93 0 0,40-28-639 0 0,-63 34 774 0 0,-1 2-3081 0 0,-2 3-8803 0 0,1 1-669 0 0</inkml:trace>
  <inkml:trace contextRef="#ctx0" brushRef="#br0" timeOffset="16792.076">11407 528 5521 0 0,'0'0'3989'0'0,"0"0"-1715"0"0,0 0-551 0 0,0 0-7 0 0,0 0-29 0 0,0 0-132 0 0,0 0-236 0 0,0 0-255 0 0,0 0-205 0 0,0 0-117 0 0,0 0-73 0 0,0 0-47 0 0,-34 5-61 0 0,-103 15-82 0 0,55 6 555 0 0,80-25-1021 0 0,-1 0 0 0 0,1 0 0 0 0,0 0 0 0 0,0 1 1 0 0,0-1-1 0 0,0 1 0 0 0,0-1 0 0 0,0 1 1 0 0,1 0-1 0 0,-1 0 0 0 0,0-1 0 0 0,1 1 1 0 0,-1 0-1 0 0,1 0 0 0 0,0 1 0 0 0,0-1 1 0 0,0 0-1 0 0,0 0 0 0 0,0 1 0 0 0,0-1 1 0 0,0 0-1 0 0,1 1 0 0 0,-1-1 0 0 0,1 1 1 0 0,0-1-1 0 0,0 1 0 0 0,0-1 0 0 0,0 1 0 0 0,0-1 1 0 0,0 0-1 0 0,1 1 0 0 0,-1-1 0 0 0,1 1 1 0 0,0-1-1 0 0,0 0 0 0 0,-1 1 0 0 0,2-1 1 0 0,-1 0-1 0 0,0 0 0 0 0,0 0 0 0 0,1 0 1 0 0,-1 0-1 0 0,1 0 0 0 0,-1 0 0 0 0,1 0 1 0 0,0-1-1 0 0,0 1 0 0 0,0 0 0 0 0,0-1 1 0 0,0 0-1 0 0,0 1 0 0 0,0-1 0 0 0,0 0 0 0 0,1 0 1 0 0,0 0-14 0 0,4 2 13 0 0,3 1 21 0 0,-1-1 0 0 0,1 1 1 0 0,-1 1-1 0 0,0 0 0 0 0,0 0 0 0 0,0 1 0 0 0,-1 0 0 0 0,1 1 1 0 0,-1 0-1 0 0,-1 0 0 0 0,0 0 0 0 0,0 1 0 0 0,0 0 1 0 0,-1 1-1 0 0,0-1 0 0 0,-1 1 0 0 0,0 0 0 0 0,0 1 0 0 0,3 8-34 0 0,-7-14 49 0 0,-1 1 0 0 0,1-1-1 0 0,-1 1 1 0 0,0-1 0 0 0,0 1-1 0 0,0-1 1 0 0,0 1-1 0 0,-1-1 1 0 0,0 1 0 0 0,0-1-1 0 0,0 1 1 0 0,0-1-1 0 0,-1 0 1 0 0,0 1 0 0 0,0-1-1 0 0,0 0 1 0 0,0 0-1 0 0,-1-1 1 0 0,1 1 0 0 0,-1 0-1 0 0,0-1 1 0 0,0 1-1 0 0,0-1 1 0 0,-1 0 0 0 0,1 0-1 0 0,-1-1 1 0 0,0 1-1 0 0,1-1 1 0 0,-1 1 0 0 0,0-1-1 0 0,-4 1-48 0 0,-6 3 60 0 0,0 0 0 0 0,0-1-1 0 0,-1-1 1 0 0,1 0 0 0 0,-1-2 0 0 0,0 1-1 0 0,0-2 1 0 0,0 0 0 0 0,-3 0-60 0 0,3-1-797 0 0,-48-5 1813 0 0,46-4-4354 0 0,5-7-4528 0 0,11 13-4709 0 0</inkml:trace>
  <inkml:trace contextRef="#ctx0" brushRef="#br0" timeOffset="18847.257">176 1625 7050 0 0,'0'0'1973'0'0,"0"0"-1141"0"0,0 0-562 0 0,0 0-19 0 0,0 0 231 0 0,0 0 270 0 0,0 0 186 0 0,0 0 69 0 0,0 0-6 0 0,0 0-66 0 0,0 0-60 0 0,23-9-76 0 0,78-29-82 0 0,107-13 2727 0 0,-154 43-2781 0 0,189-6 759 0 0,-119 12-1029 0 0,439-12 594 0 0,107-12-475 0 0,-2 12-53 0 0,123-20-203 0 0,-168 41-143 0 0,102-7-18 0 0,229 0 31 0 0,-513-7 150 0 0,174 0 234 0 0,-5-1-298 0 0,229-18-105 0 0,-412 4-42 0 0,-16 0-5 0 0,34 19-25 0 0,48-5 9 0 0,12-3-6 0 0,-8 7 28 0 0,-366-6-45 0 0,-95 4 288 0 0,-35 8-4768 0 0,-6 1-4851 0 0,0-3-3064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35 324 2545 0 0,'0'0'2336'0'0,"0"0"-446"0"0,0 0-214 0 0,0 0 42 0 0,0 0 64 0 0,0 0-138 0 0,0 0-336 0 0,0 0-409 0 0,0 0-334 0 0,0 0-123 0 0,-2 6 13 0 0,0-2-433 0 0,2-3 20 0 0,-1-1-1 0 0,1 1 1 0 0,0 0 0 0 0,-1-1-1 0 0,1 1 1 0 0,-1 0 0 0 0,1 0 0 0 0,0-1-1 0 0,0 1 1 0 0,-1 0 0 0 0,1 0-1 0 0,0-1 1 0 0,0 1 0 0 0,0 0-1 0 0,0 0 1 0 0,0 0 0 0 0,0 0-1 0 0,0-1 1 0 0,0 1 0 0 0,0 0 0 0 0,1 0-1 0 0,-1 0 1 0 0,0-1 0 0 0,0 1-1 0 0,1 0 1 0 0,-1 0 0 0 0,1-1-1 0 0,-1 1 1 0 0,0 0 0 0 0,1-1-1 0 0,-1 1 1 0 0,1 0 0 0 0,0-1 0 0 0,-1 1-1 0 0,1-1 1 0 0,-1 1 0 0 0,1-1-1 0 0,0 1 1 0 0,-1-1 0 0 0,1 0-1 0 0,0 1 1 0 0,0-1 0 0 0,-1 0-1 0 0,1 1 1 0 0,0-1 0 0 0,0 0-1 0 0,0 0-41 0 0,12 4 446 0 0,0-2 0 0 0,1 0 0 0 0,-1 0-1 0 0,1-1 1 0 0,0-1 0 0 0,-1 0-1 0 0,1-1 1 0 0,-1-1 0 0 0,1 0-1 0 0,9-3-445 0 0,20-6 392 0 0,0-1 0 0 0,-1-2-1 0 0,-1-2 1 0 0,-1-2 0 0 0,0-1-1 0 0,-1-2 1 0 0,-1-2 0 0 0,-2-2-1 0 0,26-22-391 0 0,-48 37 92 0 0,0-2-1 0 0,-1 1 0 0 0,0-2 1 0 0,-1 0-1 0 0,-1 0 0 0 0,0-1 1 0 0,0-1-1 0 0,2-6-91 0 0,-11-16 904 0 0,-7 38-901 0 0,0-1 0 0 0,1 1-1 0 0,-1-1 1 0 0,0 1 0 0 0,1 0-1 0 0,-1 1 1 0 0,1-1 0 0 0,-1 1 0 0 0,1 0-1 0 0,-1 0 1 0 0,1 1 0 0 0,0-1-1 0 0,0 1 1 0 0,0 0 0 0 0,1 0-1 0 0,-1 0 1 0 0,1 0 0 0 0,-1 1 0 0 0,1 0-1 0 0,0 0-2 0 0,2-3 2 0 0,-17 17 3 0 0,2 1-1 0 0,0 1 0 0 0,1 1 1 0 0,1 0-1 0 0,0 1 0 0 0,2 0 1 0 0,1 1-1 0 0,1 0 0 0 0,1 1 1 0 0,1 0-1 0 0,-5 25-4 0 0,-4 36 14 0 0,4 0 0 0 0,-2 80-14 0 0,-3 22 2 0 0,6-109 5 0 0,-2 0 0 0 0,-4-2 0 0 0,-13 30-7 0 0,30-99-1 0 0,-1-1 0 0 0,0 0 0 0 0,0 1 0 0 0,-1-1 0 0 0,0 0 0 0 0,0 0 0 0 0,0 0 0 0 0,-1-1 0 0 0,1 1 0 0 0,-1-1 0 0 0,-1 0 0 0 0,1 0 0 0 0,-1 0 0 0 0,0-1 0 0 0,0 0 0 0 0,0 0 0 0 0,0 0 0 0 0,-1 0 0 0 0,0-1 0 0 0,0 0 0 0 0,0 0 0 0 0,0 0 0 0 0,0-1 0 0 0,0 0 0 0 0,-1 0 0 0 0,1-1 0 0 0,-1 0 0 0 0,-5 1 1 0 0,8-2-69 0 0,-1-1-1 0 0,1 1 1 0 0,0-1 0 0 0,-1 0-1 0 0,1 0 1 0 0,0 0 0 0 0,0-1-1 0 0,0 0 1 0 0,-1 1 0 0 0,2-2-1 0 0,-1 1 1 0 0,0 0 0 0 0,0-1-1 0 0,1 1 1 0 0,-1-1 0 0 0,1 0-1 0 0,-2-3 70 0 0,-19-20-4214 0 0,2 2-5250 0 0,14 19-2592 0 0</inkml:trace>
  <inkml:trace contextRef="#ctx0" brushRef="#br0" timeOffset="431.085">0 770 7170 0 0,'0'0'3178'0'0,"0"0"-1037"0"0,0 0-559 0 0,0 0-58 0 0,0 0 25 0 0,0 0-97 0 0,0 0-301 0 0,0 0-355 0 0,0 0-225 0 0,0 0-75 0 0,0 0 23 0 0,0 0 48 0 0,15-4-22 0 0,111-14 699 0 0,-76 19-913 0 0,-1-3-1 0 0,0-1 1 0 0,1-3-1 0 0,-1-2 1 0 0,-1-2-1 0 0,15-6-330 0 0,62-36 448 0 0,-97 41-318 0 0,-19 48 458 0 0,-8-17-366 0 0,-1 0-1 0 0,-1-1 1 0 0,0 1 0 0 0,-2-1-1 0 0,0 0 1 0 0,-2 0 0 0 0,0 0 0 0 0,-7 17-222 0 0,22-20-877 0 0,9-16-3596 0 0,-11-1-1881 0 0,-1 1-6469 0 0</inkml:trace>
  <inkml:trace contextRef="#ctx0" brushRef="#br0" timeOffset="899.168">922 877 7378 0 0,'0'0'1929'0'0,"0"0"-428"0"0,0 0-150 0 0,0 0 110 0 0,0 0 85 0 0,0 0-74 0 0,0 0-204 0 0,0 0-225 0 0,0 0-140 0 0,0 0-52 0 0,0 0 0 0 0,0 0-20 0 0,0 0-56 0 0,5-7-49 0 0,12-19-76 0 0,-63 111 2100 0 0,39-71-2725 0 0,0 1 0 0 0,2 0 0 0 0,-1 0-1 0 0,2 0 1 0 0,0 1 0 0 0,1-1 0 0 0,1 1 0 0 0,0 0 0 0 0,0 15-25 0 0,3-28 1 0 0,-1 0 0 0 0,1 0-1 0 0,-1 0 1 0 0,1 0 0 0 0,0 0 0 0 0,0 0 0 0 0,0 0 0 0 0,0-1 0 0 0,0 1 0 0 0,1 0-1 0 0,-1-1 1 0 0,1 1 0 0 0,0-1 0 0 0,0 1 0 0 0,0-1 0 0 0,0 0 0 0 0,0 0-1 0 0,1 0 1 0 0,-1 0 0 0 0,0 0 0 0 0,1 0 0 0 0,0-1 0 0 0,-1 1 0 0 0,1-1 0 0 0,0 0-1 0 0,0 0 1 0 0,-1 0 0 0 0,1 0 0 0 0,0 0 0 0 0,0-1 0 0 0,0 1 0 0 0,0-1-1 0 0,0 0 1 0 0,0 0 0 0 0,2 0-1 0 0,106-18 467 0 0,-99 13-399 0 0,-1 0-1 0 0,1 0 0 0 0,-1-2 1 0 0,-1 1-1 0 0,1-1 0 0 0,-1-1 1 0 0,-1 1-1 0 0,1-2 0 0 0,-1 1 1 0 0,-1-1-1 0 0,0-1 0 0 0,0 0 1 0 0,-1 0-1 0 0,0 0 1 0 0,0-1-1 0 0,-1 0 0 0 0,-1 0 1 0 0,0-1-1 0 0,0 1 0 0 0,-2-1 1 0 0,1 0-1 0 0,-1 0 0 0 0,-1-1 1 0 0,0 1-1 0 0,-1 0 0 0 0,0-1 1 0 0,-1 1-1 0 0,-1-8-67 0 0,-2 13-25 0 0,0 0-1 0 0,0 0 1 0 0,-1 0 0 0 0,0 1 0 0 0,0 0-1 0 0,-1 0 1 0 0,0 0 0 0 0,0 0-1 0 0,0 1 1 0 0,-1 0 0 0 0,0 0-1 0 0,0 0 1 0 0,0 1 0 0 0,0 0-1 0 0,-1 0 1 0 0,0 1 0 0 0,0-1 0 0 0,0 2-1 0 0,0-1 1 0 0,0 1 0 0 0,0 0-1 0 0,-1 0 1 0 0,1 1 0 0 0,-1 0-1 0 0,1 0 1 0 0,-1 1 0 0 0,1 0 0 0 0,-1 0-1 0 0,0 1 1 0 0,1 0 0 0 0,-1 0-1 0 0,1 1 1 0 0,0 0 0 0 0,0 0-1 0 0,-1 0 1 0 0,1 1 0 0 0,1 1 0 0 0,-4 1 25 0 0,-95 74-3546 0 0,87-57-1113 0 0,2 1-3516 0 0,9-8-4377 0 0</inkml:trace>
  <inkml:trace contextRef="#ctx0" brushRef="#br0" timeOffset="1278.725">1508 1076 10050 0 0,'0'0'1961'0'0,"0"0"-174"0"0,0 0 34 0 0,0 0 44 0 0,0 0-65 0 0,0 0-220 0 0,0 0-281 0 0,0 0-206 0 0,0 0-134 0 0,0 0-94 0 0,0 0-82 0 0,0 0-88 0 0,0 0-95 0 0,-8 12-91 0 0,-26 40-69 0 0,26-39-46 0 0,8-13 15 0 0,0 0 6 0 0,11-30 1284 0 0,65-139-664 0 0,-61 134-944 0 0,3 2 1 0 0,1 0-1 0 0,1 0 1 0 0,1 2-1 0 0,23-25-91 0 0,-44 57-17 0 0,0-1-1 0 0,0 1 0 0 0,0-1 0 0 0,0 1 1 0 0,-1-1-1 0 0,1 1 0 0 0,0-1 0 0 0,0 1 0 0 0,0 0 1 0 0,0-1-1 0 0,0 1 0 0 0,0-1 0 0 0,0 1 1 0 0,1-1-1 0 0,-1 1 0 0 0,0 0 0 0 0,0-1 1 0 0,0 1-1 0 0,0-1 0 0 0,1 1 0 0 0,-1-1 1 0 0,0 1-1 0 0,1-1 0 0 0,-1 1 0 0 0,0-1 1 0 0,1 0-1 0 0,-1 1 0 0 0,0-1 0 0 0,1 1 1 0 0,-1-1-1 0 0,1 0 0 0 0,-1 1 0 0 0,1-1 1 0 0,-1 0-1 0 0,1 0 0 0 0,-1 1 0 0 0,1-1 1 0 0,-1 0-1 0 0,1 0 0 0 0,-1 0 0 0 0,1 0 1 0 0,0 1-1 0 0,-1-1 0 0 0,1 0 0 0 0,-1 0 1 0 0,1 0-1 0 0,-1 0 0 0 0,1 0 0 0 0,0-1 1 0 0,-1 1-1 0 0,1 0 0 0 0,-1 0 0 0 0,1 0 0 0 0,-1 0 1 0 0,1-1-1 0 0,-1 1 0 0 0,1 0 0 0 0,-1 0 1 0 0,1-1-1 0 0,-1 1 0 0 0,1-1 18 0 0,2 22-613 0 0,5 11-1753 0 0,-6-19-3236 0 0,0-6-6800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4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 0 0 0,'0'0'911'0'0,"0"0"649"0"0,0 0 189 0 0,0 0-134 0 0,0 0-155 0 0,0 0-57 0 0,0 0-78 0 0,0 0-67 0 0,0 0-64 0 0,-2-6 695 0 0,2 5 1578 0 0,0 1 3761 0 0,-31 398-4729 0 0,8-171-2355 0 0,12-61-19 0 0,-16-68 22 0 0,45-156-6510 0 0,-13 41 2414 0 0,-2 6-1732 0 0,-2 3-5724 0 0</inkml:trace>
  <inkml:trace contextRef="#ctx0" brushRef="#br0" timeOffset="323.117">0 427 7082 0 0,'0'0'1991'0'0,"0"0"-472"0"0,0 0-291 0 0,0 0 28 0 0,0 0 31 0 0,0 0-135 0 0,0 0-271 0 0,0 0-316 0 0,0 0-230 0 0,0 0-41 0 0,0 0 95 0 0,0 0 133 0 0,0 0 136 0 0,13-3 66 0 0,157-58 2530 0 0,25-7-1662 0 0,-124 67-1463 0 0,-11 1-963 0 0,-22-11-2667 0 0,-26 2-1956 0 0,-6 3-1445 0 0,-2 3-1262 0 0</inkml:trace>
  <inkml:trace contextRef="#ctx0" brushRef="#br0" timeOffset="869.399">619 14 0 0 0,'0'0'2182'0'0,"0"0"-62"0"0,0 0 37 0 0,0 0 38 0 0,0 0 57 0 0,0 0-134 0 0,0 0-299 0 0,0 0-274 0 0,0 0-288 0 0,0 0-171 0 0,0 0-158 0 0,0 0-180 0 0,-4-4-141 0 0,4 3-598 0 0,0 2 11 0 0,0 0-1 0 0,0 0 1 0 0,0-1-1 0 0,0 1 1 0 0,0 0 0 0 0,0-1-1 0 0,0 1 1 0 0,0 0-1 0 0,0-1 1 0 0,0 1 0 0 0,-1 0-1 0 0,1 0 1 0 0,0-1-1 0 0,0 1 1 0 0,-1 0 0 0 0,1-1-1 0 0,0 1 1 0 0,-1-1-1 0 0,1 1 1 0 0,-1 0 0 0 0,1-1-1 0 0,0 1 1 0 0,-1-1-1 0 0,1 1 1 0 0,-1-1 0 0 0,0 0-1 0 0,1 1 1 0 0,-1-1-1 0 0,1 1 1 0 0,-1-1 0 0 0,0 0-1 0 0,1 0 1 0 0,-1 1-1 0 0,0-1 1 0 0,1 0 0 0 0,-1 0-1 0 0,0 0 1 0 0,1 1-1 0 0,-1-1 1 0 0,0 0 0 0 0,0 0-1 0 0,1 0 1 0 0,-1 0-1 0 0,0-1 1 0 0,1 1 0 0 0,-1 0-1 0 0,0 0 1 0 0,1 0-1 0 0,-1 0 1 0 0,0-1 0 0 0,1 1-1 0 0,-1 0 1 0 0,0-1-1 0 0,1 1 1 0 0,-1 0 0 0 0,1-1-1 0 0,-1 1 1 0 0,1-1-1 0 0,-1 1 1 0 0,1-1 0 0 0,-1 1-1 0 0,1-1 1 0 0,-1 0-1 0 0,1 1 1 0 0,0-1 0 0 0,-1 1-1 0 0,1-1 1 0 0,0 0-1 0 0,-1 1-19 0 0,-7 30 469 0 0,0 1 0 0 0,2 1-1 0 0,2-1 1 0 0,0 1-1 0 0,2 0 1 0 0,2-1 0 0 0,1 10-469 0 0,-1-36 33 0 0,4 377 916 0 0,11-288-855 0 0,-14-93-81 0 0,0 0 0 0 0,0 0-1 0 0,0 0 1 0 0,0 0 0 0 0,0 0 0 0 0,0 0-1 0 0,0 0 1 0 0,1-1 0 0 0,-1 1-1 0 0,0 0 1 0 0,0-1 0 0 0,1 1-1 0 0,-1-1 1 0 0,0 0 0 0 0,0 1 0 0 0,1-1-1 0 0,-1 0 1 0 0,0 0 0 0 0,1 0-1 0 0,-1 0 1 0 0,1 0 0 0 0,-1 0-1 0 0,0 0 1 0 0,1 0 0 0 0,-1-1-1 0 0,0 1 1 0 0,0 0 0 0 0,1-1 0 0 0,-1 1-1 0 0,0-1 1 0 0,0 1 0 0 0,1-1-1 0 0,-1 0 1 0 0,0 0 0 0 0,0 1-1 0 0,0-1 1 0 0,0 0 0 0 0,0 0 0 0 0,0 0-1 0 0,0 0 1 0 0,0 0 0 0 0,-1 0-1 0 0,1 0 1 0 0,0-1 0 0 0,-1 1-1 0 0,1 0 1 0 0,0 0 0 0 0,-1-1-13 0 0,93-83 421 0 0,-84 76-412 0 0,6-6 6 0 0,0 0-1 0 0,1 0 0 0 0,0 2 0 0 0,2 0 1 0 0,-1 0-1 0 0,1 2 0 0 0,1 0 0 0 0,0 2 1 0 0,6-3-15 0 0,-23 13 4 0 0,0 0 1 0 0,0 0 0 0 0,-1 0 0 0 0,1 0 0 0 0,0 0-1 0 0,-1 1 1 0 0,1-1 0 0 0,-1 1 0 0 0,1-1-1 0 0,-1 1 1 0 0,1-1 0 0 0,-1 1 0 0 0,0 0 0 0 0,0-1-1 0 0,0 1 1 0 0,0 0 0 0 0,0 0 0 0 0,0 0 0 0 0,-1 0-1 0 0,1 0 1 0 0,-1 0 0 0 0,1 0 0 0 0,-1 0-1 0 0,0 0 1 0 0,0 0 0 0 0,1 0 0 0 0,-1 0 0 0 0,-1 0-1 0 0,1 0 1 0 0,0 0 0 0 0,-1 0 0 0 0,1 0 0 0 0,-1 0-1 0 0,1 0 1 0 0,-1 0 0 0 0,0 0 0 0 0,0 1-5 0 0,0 11 59 0 0,-31 143 355 0 0,27-119-879 0 0,25-46-1851 0 0,1-8-1414 0 0,-9 4-2239 0 0,-6 4-5685 0 0</inkml:trace>
  <inkml:trace contextRef="#ctx0" brushRef="#br0" timeOffset="1370.081">1333 541 7098 0 0,'0'0'2657'0'0,"0"0"-643"0"0,0 0-199 0 0,0 0-25 0 0,0 0-43 0 0,0 0-124 0 0,0 0-243 0 0,0 0-266 0 0,0 0-194 0 0,0 0-142 0 0,0 0-114 0 0,0 0-55 0 0,-7-4-65 0 0,-24-11-61 0 0,28 15-410 0 0,1-1 1 0 0,0 0-1 0 0,-1 1 0 0 0,1 0 0 0 0,-1-1 1 0 0,0 1-1 0 0,1 0 0 0 0,-1 0 1 0 0,1 1-1 0 0,-1-1 0 0 0,1 0 0 0 0,-1 1 1 0 0,1 0-1 0 0,-1-1 0 0 0,1 1 1 0 0,0 0-1 0 0,-1 0 0 0 0,1 1 0 0 0,0-1 1 0 0,0 0-1 0 0,0 1 0 0 0,0-1 1 0 0,0 1-1 0 0,0 0-73 0 0,-13 7 264 0 0,4-2-185 0 0,0 0-1 0 0,0 1 0 0 0,1 1 1 0 0,0 0-1 0 0,0 0 1 0 0,1 0-1 0 0,0 1 1 0 0,-4 8-79 0 0,11-16 10 0 0,-5 6-2 0 0,1 0 1 0 0,0 1-1 0 0,1-1 1 0 0,0 1 0 0 0,0 0-1 0 0,1 0 1 0 0,0 1-1 0 0,1-1 1 0 0,0 1-1 0 0,0 0 1 0 0,1 0 0 0 0,0 0-1 0 0,1 0 1 0 0,0 0-1 0 0,1 0 1 0 0,0 3-9 0 0,0-12 0 0 0,0 1 1 0 0,0-1-1 0 0,1 0 1 0 0,-1 0-1 0 0,0 0 1 0 0,1 0-1 0 0,-1 0 1 0 0,0 0-1 0 0,1 0 0 0 0,-1 0 1 0 0,1 0-1 0 0,-1-1 1 0 0,1 1-1 0 0,0 0 1 0 0,-1 0-1 0 0,1 0 0 0 0,0 0 1 0 0,0-1-1 0 0,0 1 1 0 0,-1 0-1 0 0,1-1 1 0 0,0 1-1 0 0,0-1 1 0 0,0 1-1 0 0,0-1 0 0 0,0 1 1 0 0,0-1-1 0 0,0 0 1 0 0,0 1-1 0 0,0-1 1 0 0,0 0-1 0 0,0 0 1 0 0,0 0-1 0 0,0 0 0 0 0,0 0 1 0 0,1 0-1 0 0,-1 0 1 0 0,0 0-1 0 0,0 0 1 0 0,0-1-1 0 0,0 1 1 0 0,0 0-1 0 0,0-1 0 0 0,0 1 1 0 0,0-1-1 0 0,1 1 0 0 0,45-25 136 0 0,234-222 336 0 0,-281 247-471 0 0,0 1 1 0 0,0-1-1 0 0,0 0 0 0 0,0 1 0 0 0,0-1 0 0 0,0 1 1 0 0,-1-1-1 0 0,1 1 0 0 0,0-1 0 0 0,0 0 0 0 0,0 1 1 0 0,0-1-1 0 0,0 1 0 0 0,0-1 0 0 0,1 0 1 0 0,-1 1-1 0 0,0-1 0 0 0,0 1 0 0 0,0-1 0 0 0,0 1 1 0 0,0-1-1 0 0,1 0 0 0 0,-1 1 0 0 0,0-1 0 0 0,0 0 1 0 0,1 1-1 0 0,-1-1 0 0 0,0 0 0 0 0,0 1 1 0 0,1-1-1 0 0,-1 0 0 0 0,0 0 0 0 0,1 1 0 0 0,-1-1 1 0 0,1 0-1 0 0,-1 0 0 0 0,0 1 0 0 0,1-1 0 0 0,-1 0 1 0 0,1 0-1 0 0,-1 0 0 0 0,0 0 0 0 0,1 0 0 0 0,-1 0 1 0 0,1 0-1 0 0,-1 0 0 0 0,1 0 0 0 0,-1 0 1 0 0,0 0-1 0 0,1 0 0 0 0,-1 0 0 0 0,1 0 0 0 0,-1 0 1 0 0,1 0-1 0 0,-1-1-1 0 0,0 7 4 0 0,-15 90-191 0 0,31-50-1079 0 0,20-37-5224 0 0,-26-9-286 0 0,-4 0-5206 0 0</inkml:trace>
  <inkml:trace contextRef="#ctx0" brushRef="#br0" timeOffset="1872.331">1607 729 6929 0 0,'0'0'3799'0'0,"0"0"-1400"0"0,0 0-640 0 0,0 0-141 0 0,0 0-224 0 0,0 0-249 0 0,0 0-233 0 0,0 0-141 0 0,0 0-10 0 0,0 0 46 0 0,0 0-7 0 0,0 0-105 0 0,0 0-101 0 0,9-8-89 0 0,73-65 1017 0 0,35-63-165 0 0,-111 176-1479 0 0,-21 49 99 0 0,16-84 41 0 0,0 0 1 0 0,0 0-1 0 0,1 0 1 0 0,0 0-1 0 0,0 0 1 0 0,0 0-1 0 0,0 0 1 0 0,1-1-1 0 0,0 1 1 0 0,0-1-1 0 0,0 1 1 0 0,0-1-1 0 0,1 0 1 0 0,0-1-1 0 0,0 1 0 0 0,0-1 1 0 0,0 1-1 0 0,0-1 1 0 0,1 0-1 0 0,-1-1 1 0 0,1 1-1 0 0,0-1 1 0 0,0 0-1 0 0,0 0 1 0 0,0-1-1 0 0,0 1 1 0 0,0-1-1 0 0,0 0 1 0 0,0 0-1 0 0,1-1 1 0 0,-1 0-1 0 0,0 0 0 0 0,1 0 1 0 0,-1 0-1 0 0,0-1 1 0 0,0 0-1 0 0,1 0 1 0 0,-1 0-1 0 0,0-1 1 0 0,0 0-1 0 0,0 0 1 0 0,0 0-1 0 0,-1 0 1 0 0,1-1-1 0 0,-1 0 1 0 0,1 0-1 0 0,0-1-18 0 0,3 0 117 0 0,-1-1 0 0 0,1 0-1 0 0,-1 0 1 0 0,0 0 0 0 0,-1-1 0 0 0,1-1 0 0 0,-1 1-1 0 0,0-1 1 0 0,-1 0 0 0 0,1 0 0 0 0,-1-1-1 0 0,-1 1 1 0 0,0-1 0 0 0,0 0 0 0 0,0 0-1 0 0,1-6-116 0 0,1-35-361 0 0,-10 46-934 0 0,1 3-3467 0 0,1 0-2486 0 0,2 0-6067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8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540 134,'-49'13,"1"2,0 2,1 2,1 3,1 1,2 2,-38 29,69-46,0 1,1 1,1 0,-1 1,1 0,1 1,0 0,1 0,0 1,1 0,-2 6,6-13,0 1,1 0,0 0,0 0,1 1,-1-1,2 0,-1 1,1-1,0 0,1 1,-1-1,2 0,-1 0,1 1,0-1,0 0,1-1,0 1,0 0,1-1,-1 1,4 2,-4-5,0-1,1 1,0-1,-1 0,1 0,0 0,0-1,1 1,-1-1,1 0,-1 0,1 0,-1-1,1 0,0 0,0 0,0 0,0-1,-1 0,1 0,0 0,0 0,0-1,0 0,0 0,2-1,117-55,5-77,-80 75,40-47,-89 106,1 1,-1-1,0 0,0 1,1-1,-1 0,0 1,0-1,1 0,-1 0,0 1,1-1,-1 0,1 0,-1 0,0 1,1-1,-1 0,1 0,-1 0,0 0,1 0,-1 0,1 0,-1 0,0 0,1 0,-1 0,1 0,-1 0,1 0,-1 0,0 0,1-1,-1 1,0 0,1 0,-1-1,1 1,-1 0,0 0,1-1,-1 1,0 0,0-1,1 1,-1 0,0-1,0 1,0 0,1-1,-1 1,0-1,0 1,0 0,0-1,0 1,0-1,0 1,0 0,0-1,0 1,0-1,0 1,-7 35,4-25,-10 117,13-124,1 1,-1-1,0 1,1-1,0 1,0-1,0 0,0 1,1-1,-1 0,1 0,0 0,0 0,0 0,0-1,0 1,1 0,-1-1,1 0,0 0,0 1,-1-2,1 1,1 0,-1-1,0 1,0-1,0 0,1 0,-1 0,1 0,-1-1,1 1,1-1,3 0,-1 0,1-1,0 0,-1 0,1-1,-1 0,1 0,-1-1,0 0,0 0,0-1,0 0,-1 0,1 0,-1-1,0 0,0 0,0-1,92-114,-81 96,61-107,-68 118,-8 20,-10 29,6-28,0 1,0 0,0 0,1 0,1 0,-1 0,1 1,1-1,0 0,0 0,1 0,0 0,0-1,1 1,1 0,-1-1,1 0,0 0,1 0,0 0,0-1,1 0,0 0,0 0,1-1,0 0,0 0,0 0,0-1,1 0,0-1,0 0,1 0,-1-1,1 0,6 2,-5-7,0 0,0 0,0-1,-1 0,1-1,-1 0,0 0,0-1,0 0,-1-1,1 0,-1 0,-1-1,1 0,-1 0,-1-1,1 0,-1 0,-1 0,1-1,-1 0,-1 0,0 0,1-3,109-252,-65 156,-48 108,-1 0,0 1,0-1,0 0,1 1,-1-1,0 0,0 0,1 1,-1-1,0 0,1 0,-1 1,0-1,1 0,-1 0,0 0,1 1,-1-1,0 0,1 0,-1 0,1 0,-1 0,0 0,1 0,-1 0,1 0,-1 0,0 0,1 0,-1 0,0 0,1 0,-1-1,1 1,-1 0,0 0,1 0,-1-1,0 1,1 0,-1 0,0-1,0 1,1 0,-1 0,0-1,0 1,1 0,-1-1,0 1,0 0,0-1,0 1,0-1,2 43,-2-37,0 27,-1 13,1 1,3 0,1-1,3 1,1-1,8 20,100 205,-89-220,-2 1,-3 1,-1 1,-4 1,-1 1,-3 0,4 42,-15-72,-1 1,-1-1,-1 1,-2-1,0 0,-7 24,7-39,0 1,-1-1,0-1,-1 1,0-1,0 1,-1-1,0-1,-1 1,0-1,0 0,-1-1,0 0,0 0,-1 0,0-1,-6 3,1-2,0 0,-1-1,1-1,-1-1,0 0,0 0,-1-2,1 0,0-1,-1 0,1-1,-1-1,1 0,-1-2,-1 0,11 1,0 0,0 0,0-1,1 0,-1 0,1 0,-1-1,1 0,0 0,1 0,-1-1,1 1,0-1,0 0,0-1,1 1,-1 0,1-1,1 0,-1 0,1 0,0 0,0 0,1 0,0-1,0 1,0 0,1-1,0 1,0 0,1-3,0-10,1 0,1 1,0-1,1 0,1 1,1 0,1 0,1 0,0 1,1-1,13-13,1 1,1 1,1 1,2 1,0 2,2 0,1 2,16-8,3-4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38 0 0 0,'0'0'640'0'0,"0"0"1179"0"0,0 0 535 0 0,0 0 116 0 0,0 0-128 0 0,0 0-327 0 0,0 0-408 0 0,0 0-314 0 0,0 0-187 0 0,0 0-102 0 0,0 0-97 0 0,-2-3-91 0 0,-4-1-556 0 0,0 0 0 0 0,0 0-1 0 0,-1 1 1 0 0,1 0 0 0 0,-1 0-1 0 0,0 0 1 0 0,1 1 0 0 0,-1-1-1 0 0,0 2 1 0 0,-1-1 0 0 0,1 1-1 0 0,0 0 1 0 0,0 1 0 0 0,0 0-1 0 0,-1 0 1 0 0,1 0 0 0 0,0 1-1 0 0,0 0 1 0 0,-1 1-260 0 0,-22-2 362 0 0,12 1-192 0 0,-1 1 0 0 0,1 0 0 0 0,-1 2-1 0 0,1 0 1 0 0,0 1 0 0 0,0 1 0 0 0,1 0 0 0 0,0 1 0 0 0,0 1 0 0 0,0 1-1 0 0,-5 4-169 0 0,16-7 41 0 0,0 1 0 0 0,0 0-1 0 0,1-1 1 0 0,0 2 0 0 0,1-1 0 0 0,-1 1-1 0 0,2-1 1 0 0,-1 1 0 0 0,1 0-1 0 0,0 0 1 0 0,0 1 0 0 0,1-1-1 0 0,0 1 1 0 0,1-1 0 0 0,0 1-1 0 0,0-1 1 0 0,1 1 0 0 0,0 0-1 0 0,0-1 1 0 0,1 1 0 0 0,1 0-1 0 0,0 4-40 0 0,-1-6 52 0 0,0-1-1 0 0,0 1 0 0 0,1-1 1 0 0,0 1-1 0 0,0-1 1 0 0,0 0-1 0 0,1 0 0 0 0,0 0 1 0 0,0 0-1 0 0,0 0 0 0 0,1-1 1 0 0,0 1-1 0 0,0-1 0 0 0,1 0 1 0 0,-1 0-1 0 0,1-1 1 0 0,0 1-1 0 0,0-1 0 0 0,1 0 1 0 0,-1 0-1 0 0,1-1 0 0 0,0 0 1 0 0,0 0-1 0 0,0 0 0 0 0,0-1 1 0 0,0 0-1 0 0,1 0 1 0 0,-1 0-1 0 0,1-1 0 0 0,-1 0 1 0 0,7 0-52 0 0,-9-1 47 0 0,1 1 16 0 0,0-1 0 0 0,1 0 0 0 0,-1 0 0 0 0,1 0 0 0 0,-1-1 0 0 0,1 0-1 0 0,-1 0 1 0 0,0 0 0 0 0,0-1 0 0 0,1 0 0 0 0,-1 0 0 0 0,0 0 0 0 0,-1-1 0 0 0,5-2-63 0 0,19-17 114 0 0,-1-2 0 0 0,-1-1 1 0 0,-1 0-1 0 0,-2-2 0 0 0,0-1 0 0 0,7-15-114 0 0,47-45 170 0 0,-44 120-289 0 0,21 118 106 0 0,-24-113-2439 0 0,-18-30-2338 0 0,2-1-4953 0 0,-9-3-2276 0 0</inkml:trace>
  <inkml:trace contextRef="#ctx0" brushRef="#br0" timeOffset="520.084">773 293 3913 0 0,'0'0'2651'0'0,"0"0"-480"0"0,0 0-144 0 0,0 0 40 0 0,0 0-80 0 0,0 0-231 0 0,0 0-271 0 0,0 0-203 0 0,0 0-99 0 0,0 0-11 0 0,0 0-68 0 0,0 0-94 0 0,10 4 611 0 0,46-64 671 0 0,6-29-1451 0 0,19-41-195 0 0,-81 130-650 0 0,0 0 0 0 0,0 0 1 0 0,0 0-1 0 0,0 0 1 0 0,0 0-1 0 0,1 1 1 0 0,-1-1-1 0 0,0 0 0 0 0,0 0 1 0 0,0 0-1 0 0,0 0 1 0 0,0 0-1 0 0,1 0 1 0 0,-1 0-1 0 0,0 0 0 0 0,0 0 1 0 0,0 1-1 0 0,0-1 1 0 0,0 0-1 0 0,1 0 0 0 0,-1 0 1 0 0,0 0-1 0 0,0 0 1 0 0,0 0-1 0 0,0 0 1 0 0,1 0-1 0 0,-1 0 0 0 0,0 0 1 0 0,0 0-1 0 0,0 0 1 0 0,1 0 3 0 0,-3 7-17 0 0,-13 130 17 0 0,14-133 6 0 0,1 0 1 0 0,0 0 0 0 0,0 1 0 0 0,0-1 0 0 0,1 0 0 0 0,-1 0 0 0 0,1 0 0 0 0,0 1-1 0 0,0-1 1 0 0,1 0 0 0 0,-1 0 0 0 0,1-1 0 0 0,0 1 0 0 0,0 0 0 0 0,0 0 0 0 0,0-1 0 0 0,1 1-1 0 0,-1-1 1 0 0,1 0 0 0 0,0 0 0 0 0,0 0 0 0 0,0 0 0 0 0,1 0 0 0 0,-1-1 0 0 0,1 1-1 0 0,-1-1 1 0 0,1 0 0 0 0,0 0 0 0 0,0-1 0 0 0,0 1 0 0 0,3 0-7 0 0,3-1 64 0 0,-1 0-1 0 0,1-1 1 0 0,-1 0-1 0 0,1-1 1 0 0,-1 0 0 0 0,0 0-1 0 0,1-1 1 0 0,-1 0 0 0 0,0-1-1 0 0,0 0 1 0 0,0 0 0 0 0,0-1-1 0 0,-1-1 1 0 0,0 1 0 0 0,0-1-1 0 0,0 0 1 0 0,0-1-1 0 0,-1 0 1 0 0,1 0 0 0 0,-2-1-1 0 0,1 0 1 0 0,-1 0 0 0 0,0 0-1 0 0,0-1 1 0 0,1-4-64 0 0,-1 6-9 0 0,-1 0-1 0 0,0-1 1 0 0,0 1 0 0 0,-1-1-1 0 0,1 0 1 0 0,-2-1 0 0 0,1 1-1 0 0,-1-1 1 0 0,0 0 0 0 0,-1 1-1 0 0,0-1 1 0 0,0 0 0 0 0,0-1-1 0 0,-1 1 1 0 0,-1 0 0 0 0,1 0-1 0 0,-1-2 10 0 0,-28 29-9190 0 0,26-10 2634 0 0,0-4-5518 0 0</inkml:trace>
  <inkml:trace contextRef="#ctx0" brushRef="#br0" timeOffset="1106.557">1472 42 12203 0 0,'0'0'2407'0'0,"0"0"-516"0"0,0 0-276 0 0,0 0-185 0 0,0 0-169 0 0,0 0-190 0 0,0 0-251 0 0,0 0-210 0 0,0 0-154 0 0,0 0-106 0 0,0 0-68 0 0,0 0-51 0 0,0 0-22 0 0,2 16 416 0 0,-33 144 89 0 0,30-156-681 0 0,1 0 0 0 0,0 1 0 0 0,0-1 1 0 0,0 0-1 0 0,0 0 0 0 0,0 0 0 0 0,1 0 0 0 0,0 0 0 0 0,0 0 1 0 0,0 0-1 0 0,0 0 0 0 0,1 0 0 0 0,0 0 0 0 0,-1 0 0 0 0,1-1 1 0 0,1 1-1 0 0,-1-1 0 0 0,0 0 0 0 0,1 1 0 0 0,0-1 0 0 0,0 0 1 0 0,0 0-1 0 0,0-1 0 0 0,0 1 0 0 0,0-1 0 0 0,1 1 0 0 0,-1-1 1 0 0,1 0-1 0 0,0 0 0 0 0,-1-1 0 0 0,1 1 0 0 0,0-1 0 0 0,0 0 1 0 0,0 0-1 0 0,0 0 0 0 0,0 0 0 0 0,1-1 0 0 0,-1 0 1 0 0,0 0-34 0 0,5-3 107 0 0,1 0 0 0 0,-1 0 1 0 0,0-1-1 0 0,0-1 1 0 0,0 0-1 0 0,-1 0 1 0 0,0-1-1 0 0,0 0 0 0 0,0 0 1 0 0,-1 0-1 0 0,1-1 1 0 0,-2-1-1 0 0,1 1 1 0 0,-1-1-1 0 0,0 0 0 0 0,1-3-107 0 0,1 2 63 0 0,97-124 408 0 0,-104 133-471 0 0,0-1 0 0 0,1 0 0 0 0,-1 1 0 0 0,0-1 0 0 0,1 1 0 0 0,-1 0 0 0 0,0-1 0 0 0,1 1 0 0 0,-1 0 0 0 0,1 0 0 0 0,-1 0 0 0 0,1 0 1 0 0,-1 0-1 0 0,0 0 0 0 0,1 0 0 0 0,-1 0 0 0 0,1 1 0 0 0,-1-1 0 0 0,0 0 0 0 0,1 1 0 0 0,-1 0 0 0 0,0-1 0 0 0,0 1 0 0 0,1 0 0 0 0,-1-1 0 0 0,0 1 0 0 0,0 0 0 0 0,0 0 0 0 0,0 0 0 0 0,0 0 0 0 0,0 0 0 0 0,0 0 0 0 0,0 0 0 0 0,0 0 0 0 0,0 1 0 0 0,-1-1 0 0 0,1 0 1 0 0,-1 0-1 0 0,1 1 0 0 0,0-1 0 0 0,-1 0 0 0 0,0 1 0 0 0,1-1 0 0 0,-1 0 0 0 0,0 1 0 0 0,0-1 0 0 0,0 1 0 0 0,0-1 0 0 0,0 1 0 0 0,0-1 0 0 0,0 0 0 0 0,0 1 0 0 0,-1-1 0 0 0,1 1 0 0 0,-1 0 0 0 0,6 14-1 0 0,15 58-6 0 0,-4 1 0 0 0,-2 1 0 0 0,-4 1 0 0 0,-3-1 0 0 0,-4 1 0 0 0,-4 31 7 0 0,-1-83 4 0 0,0 0 0 0 0,-2-1 0 0 0,-1 1 1 0 0,-1-1-1 0 0,-1 0 0 0 0,0-1 0 0 0,-2 1 0 0 0,-1-2 1 0 0,-1 1-1 0 0,-1-1 0 0 0,-1-1 0 0 0,-8 9-4 0 0,17-22 5 0 0,-1 0-1 0 0,0 0 0 0 0,-1-1 0 0 0,0 0 0 0 0,0 0 0 0 0,0 0 0 0 0,-1-1 1 0 0,0 0-1 0 0,0 0 0 0 0,0-1 0 0 0,-1 0 0 0 0,0 0 0 0 0,0 0 1 0 0,0-1-1 0 0,-1-1 0 0 0,1 0 0 0 0,-3 1-4 0 0,8-6 4 0 0,0 0-1 0 0,1-1 1 0 0,-1 1-1 0 0,1-1 1 0 0,-1 1-1 0 0,1-1 1 0 0,0 0-1 0 0,0 0 1 0 0,0 0-1 0 0,1 0 1 0 0,-1 0 0 0 0,1 0-1 0 0,-1-1 1 0 0,1 1-1 0 0,0 0 1 0 0,0-1-1 0 0,0 1 1 0 0,1-1-1 0 0,0 1 1 0 0,-1-1-1 0 0,1 1 1 0 0,0-1 0 0 0,0 1-1 0 0,1-1 1 0 0,-1 1-1 0 0,1-1 1 0 0,0 0-4 0 0,-1-1 5 0 0,4-32 18 0 0,1 1 0 0 0,2-1 0 0 0,1 1 0 0 0,2 0 0 0 0,1 1-1 0 0,2 0 1 0 0,2 1 0 0 0,4-6-23 0 0,-2 2-253 0 0,2 2-1 0 0,1 0 0 0 0,1 1 1 0 0,2 1-1 0 0,2 1 1 0 0,1 2-1 0 0,1 0 1 0 0,13-9 253 0 0,-24 28-1652 0 0,-3 6-5857 0 0,-9 6-4778 0 0</inkml:trace>
  <inkml:trace contextRef="#ctx0" brushRef="#br0" timeOffset="32478.11">156 1154 4473 0 0,'0'0'3455'0'0,"0"0"-758"0"0,0 0-405 0 0,0 0-183 0 0,0 0-121 0 0,0 0-142 0 0,0 0-220 0 0,0 0-241 0 0,0 0-251 0 0,0 0-213 0 0,0 0-208 0 0,-2-7-137 0 0,0-1-727 0 0,-3-7 1479 0 0,3 39-182 0 0,0 17-893 0 0,-3 0 1 0 0,-1-1 0 0 0,-2 0-1 0 0,-6 17-253 0 0,4-17 90 0 0,1 0-1 0 0,2 1 1 0 0,2-1-1 0 0,1 19-89 0 0,4-57 5 0 0,-1 1 5 0 0,0 0-1 0 0,1 0 1 0 0,-1 0 0 0 0,1 0 0 0 0,0 0-1 0 0,-1 1 1 0 0,1-1 0 0 0,1 0 0 0 0,-1 0-1 0 0,0 0 1 0 0,1 0 0 0 0,-1 0 0 0 0,1 0 0 0 0,0 0-1 0 0,0 0 1 0 0,0 0 0 0 0,1 0 0 0 0,-1 0-1 0 0,1-1 1 0 0,-1 1 0 0 0,1-1 0 0 0,0 1 0 0 0,0-1-1 0 0,0 1 1 0 0,0-1 0 0 0,1 0 0 0 0,-1 0-1 0 0,0 0 1 0 0,1 0 0 0 0,0-1 0 0 0,-1 1 0 0 0,1-1-1 0 0,0 1 1 0 0,0-1 0 0 0,2 1-10 0 0,6-4 57 0 0,0 0 0 0 0,1-1-1 0 0,-1 0 1 0 0,0-1 0 0 0,0 0 0 0 0,0-1 0 0 0,-1 0 0 0 0,0 0-1 0 0,0-1 1 0 0,0-1 0 0 0,-1 1 0 0 0,0-2 0 0 0,0 1-1 0 0,0-1 1 0 0,1-3-57 0 0,14-10 67 0 0,28-26 5 0 0,-1-2 1 0 0,-3-2-1 0 0,10-19-72 0 0,-47 82-104 0 0,8 90 51 0 0,-19-96 55 0 0,0 1 0 0 0,1-1 0 0 0,0 0 0 0 0,0 1 0 0 0,0-1 0 0 0,1 0 0 0 0,0 0 0 0 0,0 0 0 0 0,1 0 0 0 0,0 0 0 0 0,0-1 0 0 0,0 1 0 0 0,1-1 0 0 0,-1 0 0 0 0,1 0 0 0 0,0 0 1 0 0,1 0-1 0 0,-1-1 0 0 0,1 1 0 0 0,0-1 0 0 0,0 0 0 0 0,1-1 0 0 0,-1 0 0 0 0,1 1 0 0 0,-1-2 0 0 0,1 1 0 0 0,0-1 0 0 0,0 1 0 0 0,0-2 0 0 0,1 1 0 0 0,-1-1 0 0 0,6 1-2 0 0,-6-2 19 0 0,0 0-1 0 0,0-1 1 0 0,0 0 0 0 0,0 0-1 0 0,0 0 1 0 0,-1-1 0 0 0,1 0 0 0 0,0 0-1 0 0,-1 0 1 0 0,1-1 0 0 0,-1 1-1 0 0,0-2 1 0 0,0 1 0 0 0,0 0-1 0 0,0-1 1 0 0,0 0 0 0 0,-1 0-1 0 0,0 0 1 0 0,0-1-19 0 0,8-6 71 0 0,-2-1 1 0 0,1 0 0 0 0,-1-1-1 0 0,-1 0 1 0 0,-1-1-1 0 0,0 0 1 0 0,0 0-1 0 0,-2-1 1 0 0,1 1 0 0 0,-2-2-1 0 0,0 1 1 0 0,0-5-72 0 0,-2 9-19 0 0,-1 4-37 0 0,0 1-1 0 0,-1-1 0 0 0,1 1 1 0 0,-1-1-1 0 0,-1 0 0 0 0,1 1 1 0 0,-1-1-1 0 0,0 0 0 0 0,-1 0 1 0 0,1 1-1 0 0,-1-1 1 0 0,-1 0-1 0 0,-1-6 57 0 0,-2 9-2254 0 0,1 14-6360 0 0,4-5-3580 0 0</inkml:trace>
  <inkml:trace contextRef="#ctx0" brushRef="#br0" timeOffset="32724.647">1264 1331 20572 0 0,'0'0'1293'0'0,"0"0"-437"0"0,0 0-97 0 0,0 0 133 0 0,0 0 124 0 0,0 0-106 0 0,0 0-200 0 0,0 0-183 0 0,0 0-161 0 0,0 0-81 0 0,-7 33-66 0 0,-22 103-65 0 0,11-47 9 0 0,17-87 74 0 0,2-2-311 0 0,-1 0 0 0 0,0 0 0 0 0,1-1-1 0 0,-1 1 1 0 0,0 0 0 0 0,1 0 0 0 0,-1 1 0 0 0,0-1 0 0 0,1 0-1 0 0,-1 0 1 0 0,0 0 0 0 0,1 0 0 0 0,-1 0 0 0 0,0 0 0 0 0,1 0-1 0 0,-1 1 1 0 0,0-1 0 0 0,1 0 0 0 0,-1 0 0 0 0,0 0 0 0 0,0 1-1 0 0,1-1 1 0 0,-1 0 0 0 0,0 0 0 0 0,0 1 0 0 0,0-1 0 0 0,1 0-1 0 0,-1 0 1 0 0,0 1 0 0 0,0-1 0 0 0,0 0 0 0 0,0 1 0 0 0,1-1-1 0 0,-1 0 1 0 0,0 1 0 0 0,0-1 0 0 0,0 0 0 0 0,0 1 0 0 0,0-1-1 0 0,0 0 1 0 0,0 1 0 0 0,0-1 0 0 0,0 0 0 0 0,0 1 0 0 0,0-1-1 0 0,0 0 1 0 0,0 1 0 0 0,-1-1 0 0 0,1 0 0 0 0,0 1 0 0 0,0-1-1 0 0,0 0 1 0 0,0 1 0 0 0,0-1 0 0 0,-1 0 74 0 0,13-18-6943 0 0,-10 10-4705 0 0</inkml:trace>
  <inkml:trace contextRef="#ctx0" brushRef="#br0" timeOffset="32973.989">1213 1022 14475 0 0,'0'0'3027'0'0,"0"0"-721"0"0,0 0-567 0 0,0 0-312 0 0,0 0-307 0 0,0 0-283 0 0,0 0-260 0 0,0 0-239 0 0,0 0-202 0 0,0 0-170 0 0,0 0-87 0 0,0 0-97 0 0,0 0-100 0 0,-5-8-225 0 0,2 4 252 0 0,-13-17-228 0 0,19 38-4702 0 0,-1-8-1940 0 0,0 1-4395 0 0</inkml:trace>
  <inkml:trace contextRef="#ctx0" brushRef="#br0" timeOffset="33361.557">1419 959 9226 0 0,'0'0'2378'0'0,"0"0"-881"0"0,0 0-284 0 0,0 0 50 0 0,0 0 56 0 0,0 0-66 0 0,0 0-175 0 0,0 0-234 0 0,0 0-209 0 0,0 0-120 0 0,0 0-50 0 0,0 0 2 0 0,0 0 30 0 0,3-10 58 0 0,16-40 609 0 0,-11 46 5181 0 0,-1 16-6040 0 0,-3-3-241 0 0,4 5-1 0 0,-1 0 0 0 0,-1 0-1 0 0,0 1 1 0 0,-1-1 0 0 0,0 1 0 0 0,-2 0 0 0 0,3 15-63 0 0,5 327 193 0 0,-37-80-190 0 0,26-278-31 0 0,0 1 0 0 0,0 0 0 0 0,0 0 0 0 0,0-1 0 0 0,1 1 0 0 0,-1 0 1 0 0,0 0-1 0 0,0 0 0 0 0,0-1 0 0 0,0 1 0 0 0,0 0 0 0 0,1 0 0 0 0,-1 0 0 0 0,0 0 1 0 0,0-1-1 0 0,1 1 0 0 0,-1 0 0 0 0,0 0 0 0 0,0 0 0 0 0,0 0 0 0 0,1 0 0 0 0,-1 0 0 0 0,0 0 1 0 0,0 0-1 0 0,1-1 0 0 0,-1 1 0 0 0,0 0 0 0 0,0 0 0 0 0,1 0 0 0 0,-1 0 0 0 0,0 0 1 0 0,0 0-1 0 0,1 1 0 0 0,-1-1 0 0 0,0 0 0 0 0,0 0 0 0 0,1 0 0 0 0,-1 0 0 0 0,0 0 1 0 0,0 0-1 0 0,1 0 0 0 0,-1 0 0 0 0,0 1 0 0 0,0-1 0 0 0,0 0 0 0 0,1 0 0 0 0,-1 0 0 0 0,0 0 1 0 0,0 1-1 0 0,0-1 0 0 0,0 0 0 0 0,1 0 0 0 0,-1 1 0 0 0,0-1 28 0 0,0-38-4912 0 0,0 21-5543 0 0,0 10-1806 0 0</inkml:trace>
  <inkml:trace contextRef="#ctx0" brushRef="#br0" timeOffset="33869.158">1717 963 2873 0 0,'0'0'2687'0'0,"0"0"-81"0"0,0 0-86 0 0,0 0-149 0 0,0 0-294 0 0,0 0-285 0 0,0 0-257 0 0,0 0-180 0 0,0 0-98 0 0,0 0-116 0 0,0 0-130 0 0,0 0-126 0 0,0 0-124 0 0,0-8-93 0 0,0-21-72 0 0,0 21-79 0 0,0 8-57 0 0,0 0-43 0 0,2 23 1147 0 0,48 124 178 0 0,-42-96-1640 0 0,-2 0 1 0 0,-2 1 0 0 0,-3-1-1 0 0,-2 1 1 0 0,-2-1 0 0 0,-3 8-103 0 0,-12 122-11 0 0,36-155-588 0 0,-18-26 335 0 0,1-2-3391 0 0,0-3 1172 0 0,-1 1-2400 0 0,0 0-7215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3:3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889 15283 0 0,'0'0'1631'0'0,"0"0"-282"0"0,0 0-20 0 0,0 0 50 0 0,0 0-64 0 0,0 0-235 0 0,0 0-366 0 0,0 0-281 0 0,0 0-173 0 0,0 0-100 0 0,0 0-54 0 0,0 0-40 0 0,0 0-26 0 0,-6 22-24 0 0,-15 65-29 0 0,27-49-410 0 0,3-37-3448 0 0,-6-1 1038 0 0,2 0-8715 0 0</inkml:trace>
  <inkml:trace contextRef="#ctx0" brushRef="#br0" timeOffset="168.927">1339 562 19204 0 0,'0'0'744'0'0,"0"0"-440"0"0,0 0-288 0 0,0 0-24 0 0,0 0 0 0 0,0 0-16 0 0,0 0 0 0 0,0 0-96 0 0,0 0-72 0 0,0 0-152 0 0,0 0-480 0 0,0 0-1665 0 0,0 0-9505 0 0</inkml:trace>
  <inkml:trace contextRef="#ctx0" brushRef="#br0" timeOffset="606.939">1907 805 10538 0 0,'0'0'2826'0'0,"0"0"-695"0"0,0 0-420 0 0,0 0-168 0 0,0 0-140 0 0,0 0-177 0 0,0 0-230 0 0,0 0-194 0 0,0 0-166 0 0,0 0-108 0 0,0 0-63 0 0,0 0-50 0 0,-15-2-55 0 0,-47-5-56 0 0,58 7-257 0 0,-1 0-1 0 0,1 0 0 0 0,0 0 0 0 0,0 0 1 0 0,0 1-1 0 0,-1 0 0 0 0,1 0 1 0 0,0 0-1 0 0,0 0 0 0 0,0 1 1 0 0,0-1-1 0 0,1 1 0 0 0,-1 0 1 0 0,0 0-1 0 0,1 1 0 0 0,-1-1 1 0 0,1 1-47 0 0,-4 2 64 0 0,4-4-64 0 0,1 0 0 0 0,0 1 0 0 0,-1-1 0 0 0,1 1 0 0 0,0-1 0 0 0,0 1 0 0 0,0 0 0 0 0,0 0 0 0 0,1 0 0 0 0,-1 0-1 0 0,0 0 1 0 0,1 0 0 0 0,-1 0 0 0 0,1 1 0 0 0,0-1 0 0 0,0 0 0 0 0,0 1 0 0 0,0-1 0 0 0,0 1 0 0 0,1-1 0 0 0,-1 1-1 0 0,1 0 1 0 0,-1-1 0 0 0,1 1 0 0 0,0-1 0 0 0,0 1 0 0 0,0 0 0 0 0,0-1 0 0 0,1 1 0 0 0,-1-1 0 0 0,1 1 0 0 0,0 0-1 0 0,-1-1 1 0 0,1 1 0 0 0,0-1 0 0 0,1 0 0 0 0,-1 1 0 0 0,0-1 0 0 0,1 0 0 0 0,-1 0 0 0 0,1 0 0 0 0,-1 0 0 0 0,1 0 0 0 0,0 0-1 0 0,0 0 1 0 0,1 0 0 0 0,49 26 1 0 0,27 25 118 0 0,-69 24 323 0 0,-12-72-379 0 0,0 0 0 0 0,-1 0 0 0 0,0-1 0 0 0,0 1 1 0 0,0-1-1 0 0,-1 0 0 0 0,0 0 0 0 0,1 0 0 0 0,-1 0 0 0 0,0-1 0 0 0,-1 0 1 0 0,1 0-1 0 0,-1 0 0 0 0,1 0 0 0 0,-1-1 0 0 0,0 1 0 0 0,0-1 0 0 0,0 0 1 0 0,0-1-1 0 0,0 1 0 0 0,-1-1 0 0 0,1 0 0 0 0,0-1 0 0 0,-1 1 0 0 0,1-1 0 0 0,-4 0-62 0 0,-1 0-403 0 0,-33-3 976 0 0,19-12-7021 0 0,22 15-1293 0 0,2 0-4893 0 0</inkml:trace>
  <inkml:trace contextRef="#ctx0" brushRef="#br0" timeOffset="-1216.054">348 138 0 0 0,'0'0'1846'0'0,"0"0"296"0"0,0 0 259 0 0,0 0-4 0 0,0 0-209 0 0,0 0-269 0 0,0 0-300 0 0,0 0-249 0 0,0 0-166 0 0,-1-7 656 0 0,0 7 2950 0 0,3 162-2233 0 0,1-21-1885 0 0,-7-1 1 0 0,-6 6-693 0 0,-37 173 436 0 0,16-190-323 0 0,29-114-256 0 0,3-22-774 0 0,-1-37-4098 0 0,0 30 364 0 0,0-1-3425 0 0,0 7-1389 0 0</inkml:trace>
  <inkml:trace contextRef="#ctx0" brushRef="#br0" timeOffset="-899.327">0 694 4137 0 0,'0'0'2903'0'0,"0"0"-745"0"0,0 0-462 0 0,0 0-135 0 0,0 0 24 0 0,0 0-27 0 0,0 0-179 0 0,0 0-307 0 0,0 0-253 0 0,0 0-144 0 0,0 0-36 0 0,0 0 35 0 0,10-4 23 0 0,161-44 2575 0 0,25 15-2046 0 0,-100 15-1274 0 0,-70 8-441 0 0,10-6-1734 0 0,-14 2-6336 0 0,-17 10-2788 0 0</inkml:trace>
  <inkml:trace contextRef="#ctx0" brushRef="#br0" timeOffset="-196.994">753 157 8106 0 0,'0'0'2388'0'0,"0"0"-349"0"0,0 0-274 0 0,0 0-137 0 0,0 0-148 0 0,0 0-259 0 0,0 0-332 0 0,0 0-297 0 0,0 0-118 0 0,0 0 9 0 0,0 0 91 0 0,0 0 54 0 0,0 0-30 0 0,0 12-49 0 0,-7 236 2080 0 0,-13 11-1462 0 0,14 83-800 0 0,21-269-263 0 0,-12-72-69 0 0,0 0 0 0 0,0-1 1 0 0,0 1-1 0 0,0-1 1 0 0,0 0-1 0 0,0 1 0 0 0,1-2 1 0 0,-1 1-1 0 0,0 0 1 0 0,0-1-1 0 0,0 1 0 0 0,0-1 1 0 0,0 0-1 0 0,0 0 1 0 0,0 0-1 0 0,0 0 1 0 0,0-1-1 0 0,0 1 0 0 0,-1-1 1 0 0,1 0-1 0 0,0 1 1 0 0,-1-1-1 0 0,0 0 0 0 0,1-1 1 0 0,-1 1-1 0 0,0 0 1 0 0,0-1-1 0 0,0 1 0 0 0,0-1-35 0 0,7-5 50 0 0,180-152 259 0 0,-168 223-270 0 0,-16 121 510 0 0,-11-152-1399 0 0,5-26-271 0 0,16-22 149 0 0,-6 7-503 0 0,4-5-2038 0 0,-5 4-2120 0 0,-4-1-6384 0 0</inkml:trace>
  <inkml:trace contextRef="#ctx0" brushRef="#br0" timeOffset="64518.357">321 2340 0 0 0,'0'0'1627'0'0,"0"0"355"0"0,0 0 8 0 0,0 0-234 0 0,0 0-164 0 0,0 0-133 0 0,0 0-113 0 0,0 0-69 0 0,5-3-43 0 0,16-9-55 0 0,-22 11-961 0 0,1 1 0 0 0,0 0 0 0 0,0 0-1 0 0,-1-1 1 0 0,1 1 0 0 0,0 0 0 0 0,0 0 0 0 0,-1-1 0 0 0,1 1-1 0 0,0 0 1 0 0,0-1 0 0 0,0 1 0 0 0,0 0 0 0 0,0-1 0 0 0,-1 1 0 0 0,1 0-1 0 0,0-1 1 0 0,0 1 0 0 0,0 0 0 0 0,0-1 0 0 0,0 1 0 0 0,0 0-1 0 0,0-1 1 0 0,0 1 0 0 0,0 0 0 0 0,0-1 0 0 0,0 1 0 0 0,1 0 0 0 0,-1-1-1 0 0,0 1 1 0 0,0 0 0 0 0,0-1 0 0 0,0 1 0 0 0,0 0 0 0 0,1-1-1 0 0,-1 1 1 0 0,0 0 0 0 0,0 0 0 0 0,1-1 0 0 0,-1 1 0 0 0,0 0 0 0 0,0 0-1 0 0,1-1 1 0 0,-1 1 0 0 0,0 0 0 0 0,1 0 0 0 0,-1 0 0 0 0,0-1-218 0 0,-28 5 979 0 0,19 1-950 0 0,1 1 1 0 0,0-1 0 0 0,0 1-1 0 0,0 1 1 0 0,1-1 0 0 0,0 2-1 0 0,1-1 1 0 0,-1 1 0 0 0,1-1-1 0 0,1 2 1 0 0,-1-1 0 0 0,1 1-1 0 0,1-1 1 0 0,0 1 0 0 0,0 0 0 0 0,0 3-30 0 0,-9 149 488 0 0,14-157-455 0 0,1 0 0 0 0,-1 0 0 0 0,1 0 0 0 0,0-1 0 0 0,0 1 0 0 0,0-1 1 0 0,1 1-1 0 0,-1-1 0 0 0,1 0 0 0 0,0 0 0 0 0,0 0 0 0 0,0 0 0 0 0,0-1 1 0 0,0 1-1 0 0,1-1 0 0 0,-1 0 0 0 0,1 0 0 0 0,0 0 0 0 0,-1 0 0 0 0,1-1 1 0 0,0 1-1 0 0,0-1 0 0 0,0 0 0 0 0,0 0 0 0 0,0-1 0 0 0,0 1 0 0 0,1-1 1 0 0,-1 0-1 0 0,0 0 0 0 0,0 0 0 0 0,0-1 0 0 0,0 1 0 0 0,0-1 0 0 0,2 0-32 0 0,6 0 74 0 0,0 1 1 0 0,0-1-1 0 0,0-1 1 0 0,0 0-1 0 0,0-1 1 0 0,-1-1-1 0 0,1 1 1 0 0,-1-2-1 0 0,0 1 1 0 0,0-2-1 0 0,7-4-75 0 0,-1 0 88 0 0,-6 5-24 0 0,0-2 0 0 0,-1 1 0 0 0,0-1 0 0 0,0-1 0 0 0,0 0 0 0 0,-1 0-1 0 0,0-1 1 0 0,-1 0 0 0 0,4-6-64 0 0,-6 8 31 0 0,-1 0 0 0 0,0-1 0 0 0,0 0-1 0 0,-1 0 1 0 0,0 0 0 0 0,0 0 0 0 0,-1-1 0 0 0,0 0 0 0 0,-1 1-1 0 0,0-1 1 0 0,0 0 0 0 0,-1 0 0 0 0,0 0 0 0 0,-1 0-1 0 0,0 0 1 0 0,0 0 0 0 0,-1 0 0 0 0,0-3-31 0 0,-2 7-11 0 0,0 0 0 0 0,0 0 0 0 0,-1 1 0 0 0,1 0 0 0 0,-1 0 0 0 0,0 0 0 0 0,0 0 0 0 0,-1 0 0 0 0,1 1 0 0 0,-1 0 0 0 0,1 0 0 0 0,-1 0 0 0 0,0 0 0 0 0,0 1 0 0 0,-1 0 1 0 0,1 0-1 0 0,0 0 0 0 0,-2 0 11 0 0,-10-4-151 0 0,0 1 0 0 0,0 0 0 0 0,0 1 0 0 0,-1 1 1 0 0,1 1-1 0 0,-1 0 0 0 0,1 1 0 0 0,-1 1 0 0 0,0 1 0 0 0,1 0 1 0 0,-1 1-1 0 0,-12 4 151 0 0,-20 23-2109 0 0,36-15-1002 0 0,1 1-3570 0 0,9-7-5114 0 0</inkml:trace>
  <inkml:trace contextRef="#ctx0" brushRef="#br0" timeOffset="65526.752">1029 2285 5761 0 0,'0'0'2619'0'0,"0"0"-581"0"0,0 0-353 0 0,0 0-192 0 0,0 0-175 0 0,0 0-153 0 0,0 0-124 0 0,0 0-106 0 0,0 0-53 0 0,0 0-53 0 0,0 0-44 0 0,0 0-43 0 0,0 0-77 0 0,-8 8-56 0 0,-26 29-68 0 0,3 35 1039 0 0,-111 216-1055 0 0,187-406-2868 0 0,86-114 2455 0 0,-127 223-86 0 0,6-9 346 0 0,-5 22 552 0 0,-3 85 640 0 0,4-26-1128 0 0,-7-51-417 0 0,2 0-1 0 0,0 0 0 0 0,0 0 0 0 0,1-1 1 0 0,1 1-1 0 0,0 0 0 0 0,0-1 0 0 0,1 0 1 0 0,1 0-1 0 0,0 1-18 0 0,-2-8 24 0 0,1 0 0 0 0,0-1 0 0 0,0 1 0 0 0,0-1 0 0 0,0 0 0 0 0,0 0 0 0 0,1 0 0 0 0,-1-1 0 0 0,1 0-1 0 0,0 0 1 0 0,-1 0 0 0 0,1 0 0 0 0,0-1 0 0 0,0 1 0 0 0,0-1 0 0 0,1-1 0 0 0,-1 1 0 0 0,0-1 0 0 0,0 0 0 0 0,0 0 0 0 0,0 0 0 0 0,1-1 0 0 0,2 0-24 0 0,0-4 111 0 0,-1 0 0 0 0,1 0 0 0 0,-1 0 0 0 0,0-1 0 0 0,-1 0 0 0 0,1-1 0 0 0,-1 0 0 0 0,-1 0 0 0 0,1 0 0 0 0,-1 0 0 0 0,0-1 0 0 0,-1 0-1 0 0,0 0 1 0 0,1-3-111 0 0,4-10 184 0 0,0 0 0 0 0,-2-1-1 0 0,0 0 1 0 0,-2 0-1 0 0,0-1 1 0 0,0-15-184 0 0,21-84-907 0 0,-25 117 251 0 0,1-5 440 0 0,-1 8-3573 0 0,0 1-3515 0 0,-1 1-3772 0 0</inkml:trace>
  <inkml:trace contextRef="#ctx0" brushRef="#br0" timeOffset="66152.511">1504 2484 4817 0 0,'0'0'3764'0'0,"0"0"-1187"0"0,0 0-491 0 0,0 0-195 0 0,0 0-185 0 0,0 0-235 0 0,0 0-229 0 0,0 0-237 0 0,0 0-171 0 0,0 0-94 0 0,0 0-83 0 0,0 0-51 0 0,27 1-60 0 0,83 3-76 0 0,-58-13 325 0 0,-43 1-514 0 0,-2 4-176 0 0,-1 0 0 0 0,0-1 0 0 0,0 0-1 0 0,-1-1 1 0 0,1 1 0 0 0,-1-1 0 0 0,0 0 0 0 0,-1 0-1 0 0,0 0 1 0 0,0-1 0 0 0,0 0 0 0 0,0 0 0 0 0,-1 0-1 0 0,0 0 1 0 0,-1 0 0 0 0,0-1 0 0 0,0 1 0 0 0,0-1-1 0 0,-1 1 1 0 0,0-1 0 0 0,-1 0 0 0 0,0 1 0 0 0,0-1-1 0 0,0-1-104 0 0,-2 6-10 0 0,0 0 0 0 0,0-1 0 0 0,-1 1-1 0 0,1 0 1 0 0,-1 0 0 0 0,1 1 0 0 0,-1-1-1 0 0,0 0 1 0 0,0 1 0 0 0,0 0 0 0 0,0-1-1 0 0,-1 1 1 0 0,1 1 0 0 0,0-1 0 0 0,-1 0 0 0 0,0 1-1 0 0,1 0 1 0 0,-1 0 0 0 0,0 0 0 0 0,0 0-1 0 0,1 0 1 0 0,-1 1 0 0 0,0 0 0 0 0,0-1-1 0 0,0 2 1 0 0,0-1 0 0 0,0 0 0 0 0,1 1-1 0 0,-1 0 1 0 0,0-1 0 0 0,-1 2 10 0 0,-6 0 8 0 0,0 1 0 0 0,1 0 0 0 0,-1 0 1 0 0,1 1-1 0 0,-1 1 0 0 0,1 0 0 0 0,0 0 0 0 0,1 1 1 0 0,0 0-1 0 0,-1 1 0 0 0,2 0 0 0 0,-1 0 0 0 0,1 1 1 0 0,0 0-1 0 0,1 0 0 0 0,0 1 0 0 0,0 0 0 0 0,1 0 0 0 0,0 1 1 0 0,1 0-1 0 0,0 0 0 0 0,0 0 0 0 0,1 0 0 0 0,1 1 1 0 0,0 0-1 0 0,0 0 0 0 0,1 0 0 0 0,0 0 0 0 0,1 1-8 0 0,1-6 52 0 0,0-1-1 0 0,0 0 1 0 0,1 1-1 0 0,0-1 0 0 0,0 0 1 0 0,0 0-1 0 0,1 0 1 0 0,-1 0-1 0 0,1 0 0 0 0,1 0 1 0 0,-1 0-1 0 0,1 0 1 0 0,0-1-1 0 0,0 1 0 0 0,0-1 1 0 0,0 0-1 0 0,1 0 1 0 0,0 0-1 0 0,-1-1 0 0 0,1 1 1 0 0,1-1-1 0 0,-1 0 1 0 0,1 0-1 0 0,3 2-51 0 0,14 5 186 0 0,0-1 0 0 0,1-1 1 0 0,0-1-1 0 0,0-1 0 0 0,0-1 0 0 0,1-1 1 0 0,0-1-1 0 0,0-1 0 0 0,0-1 0 0 0,0-2 1 0 0,11-1-187 0 0,-18 2 41 0 0,70-19 25 0 0,-73 1-1764 0 0,-12 11-1312 0 0,0 0-3561 0 0,-1 3 1888 0 0,-1 0-8187 0 0</inkml:trace>
  <inkml:trace contextRef="#ctx0" brushRef="#br0" timeOffset="96385.229">457 3706 4225 0 0,'0'0'3491'0'0,"0"0"-1013"0"0,0 0-509 0 0,0 0-130 0 0,0 0-50 0 0,0 0-151 0 0,0 0-236 0 0,0 0-294 0 0,0 0-252 0 0,0 0-185 0 0,0 0-84 0 0,0 0-51 0 0,0 0-41 0 0,-10-3 1138 0 0,-20 61-340 0 0,-53 123-795 0 0,30-111-439 0 0,53-70-48 0 0,1-1 1 0 0,-1 1-1 0 0,0 0 1 0 0,0-1-1 0 0,0 1 1 0 0,1-1-1 0 0,-1 1 0 0 0,0 0 1 0 0,0-1-1 0 0,0 1 1 0 0,0-1-1 0 0,0 1 0 0 0,0-1 1 0 0,0 1-1 0 0,0-1 1 0 0,0 1-1 0 0,0 0 0 0 0,0-1 1 0 0,0 1-1 0 0,0-1 1 0 0,-1 1-1 0 0,1 0 1 0 0,0-1-1 0 0,0 1 0 0 0,0-1 1 0 0,0 1-1 0 0,-1 0 1 0 0,1-1-1 0 0,0 1 0 0 0,-1 0 1 0 0,1-1-1 0 0,0 1 1 0 0,0 0-1 0 0,-1-1 1 0 0,1 1-1 0 0,-1 0 0 0 0,1 0 1 0 0,0-1-1 0 0,-1 1 1 0 0,1 0-1 0 0,0 0 0 0 0,-1 0 1 0 0,1 0-1 0 0,-1 0 1 0 0,1-1-1 0 0,-1 1 1 0 0,1 0-1 0 0,0 0 0 0 0,-1 0 1 0 0,1 0-1 0 0,-1 0 1 0 0,1 0-1 0 0,-1 0-11 0 0,16-47 38 0 0,-3 22-14 0 0,1 0 0 0 0,1 1 0 0 0,1 1 0 0 0,1 0 0 0 0,1 1 1 0 0,0 1-1 0 0,2 1 0 0 0,1 0 0 0 0,0 1 0 0 0,2 2 0 0 0,7-6-24 0 0,-17 75 452 0 0,-8-17-376 0 0,3-1 0 0 0,1 0 0 0 0,1-1-1 0 0,2 1 1 0 0,1-2 0 0 0,4 5-76 0 0,-16-34 15 0 0,1 0 1 0 0,0 0-1 0 0,0 0 1 0 0,0 0-1 0 0,0 0 0 0 0,0 0 1 0 0,1 0-1 0 0,-1-1 0 0 0,1 1 1 0 0,0-1-1 0 0,0 1 1 0 0,0-1-1 0 0,0 1 0 0 0,0-1 1 0 0,0 0-1 0 0,0 0 0 0 0,1 0 1 0 0,-1-1-1 0 0,1 1 0 0 0,0 0 1 0 0,0-1-1 0 0,-1 0 1 0 0,1 0-1 0 0,0 1 0 0 0,0-2 1 0 0,0 1-1 0 0,0 0 0 0 0,0-1 1 0 0,0 1-1 0 0,0-1 1 0 0,0 0-1 0 0,0 0 0 0 0,1 0 1 0 0,-1 0-1 0 0,0-1 0 0 0,0 1 1 0 0,0-1-1 0 0,0 0 1 0 0,0 0-1 0 0,2-1-15 0 0,13-14 126 0 0,-1 0 1 0 0,0-2-1 0 0,-1 0 0 0 0,-1-1 1 0 0,-1 0-1 0 0,0-2 0 0 0,-2 1 1 0 0,0-1-1 0 0,-2-1 0 0 0,0 0 0 0 0,6-23-126 0 0,7-90 161 0 0,-23 135-212 0 0,0 0-52 0 0,0 0-84 0 0,-4 32-5619 0 0,4-24 479 0 0,0-1-6841 0 0</inkml:trace>
  <inkml:trace contextRef="#ctx0" brushRef="#br0" timeOffset="96834.953">1083 3673 8890 0 0,'0'0'3689'0'0,"0"0"-1529"0"0,0 0-578 0 0,0 0-15 0 0,0 0-60 0 0,0 0-158 0 0,0 0-250 0 0,0 0-281 0 0,0 0-222 0 0,0 0-99 0 0,0 0-64 0 0,0 0-53 0 0,-8-8 306 0 0,-17 50 423 0 0,18-28-1002 0 0,1 0 0 0 0,1 1 1 0 0,1 0-1 0 0,0 1 0 0 0,0-1 1 0 0,2 0-1 0 0,0 1 0 0 0,1 0 1 0 0,0 0-1 0 0,1-1 1 0 0,1 1-1 0 0,1 5-107 0 0,-1-16 41 0 0,0 0 0 0 0,0 0 0 0 0,1-1 0 0 0,0 1-1 0 0,-1-1 1 0 0,2 0 0 0 0,-1 1 0 0 0,0-1 0 0 0,1 0 0 0 0,0 0 0 0 0,0 0 0 0 0,0-1 0 0 0,0 1 0 0 0,0-1 0 0 0,1 1-1 0 0,0-1 1 0 0,-1 0 0 0 0,1-1 0 0 0,0 1 0 0 0,1-1 0 0 0,-1 0 0 0 0,0 0 0 0 0,1 0 0 0 0,-1 0 0 0 0,1-1 0 0 0,0 1-1 0 0,-1-1 1 0 0,1-1 0 0 0,0 1 0 0 0,0-1 0 0 0,-1 1 0 0 0,1-1 0 0 0,0-1 0 0 0,0 1 0 0 0,0-1 0 0 0,-1 0 0 0 0,1 0-1 0 0,0 0 1 0 0,-1 0 0 0 0,1-1 0 0 0,-1 0 0 0 0,1 0 0 0 0,2-2-41 0 0,9-7 69 0 0,0 1-1 0 0,-1-2 1 0 0,0 0 0 0 0,-1-1 0 0 0,0-1-1 0 0,-1 0 1 0 0,-1-1 0 0 0,-1 0-1 0 0,0-1 1 0 0,0 0 0 0 0,-2 0 0 0 0,0-1-1 0 0,-1-1 1 0 0,0 1 0 0 0,-2-1-1 0 0,0-1 1 0 0,-1 1 0 0 0,-1-1 0 0 0,2-18-69 0 0,-6 4-131 0 0,0 33-61 0 0,0 0-96 0 0,-2 29-5643 0 0,2-14 1962 0 0,0-5-2988 0 0,0-2-5210 0 0</inkml:trace>
  <inkml:trace contextRef="#ctx0" brushRef="#br0" timeOffset="97395.625">1460 3982 15531 0 0,'0'0'2373'0'0,"0"0"-567"0"0,0 0-325 0 0,0 0-215 0 0,0 0-185 0 0,0 0-191 0 0,0 0-154 0 0,0 0-102 0 0,0 0-57 0 0,0 0-41 0 0,0 0-45 0 0,0 0-75 0 0,0 0-88 0 0,15-27-17 0 0,48-83-55 0 0,-7-7 791 0 0,-53 112-990 0 0,-3 4-56 0 0,0-1 0 0 0,0 1-1 0 0,1-1 1 0 0,-1 1 0 0 0,0 0 0 0 0,1-1-1 0 0,0 1 1 0 0,-1-1 0 0 0,1 1-1 0 0,0 0 1 0 0,-1-1 0 0 0,1 1 0 0 0,0 0-1 0 0,0 0 1 0 0,0 0 0 0 0,0 0 0 0 0,1 0-1 0 0,-1 0 1 0 0,0 0 0 0 0,0 0 0 0 0,0 0-1 0 0,1 1 1 0 0,-1-1 0 0 0,0 0 0 0 0,1 1-1 0 0,-1-1 1 0 0,1 1 0 0 0,-1-1 0 0 0,1 1-1 0 0,-1 0 1 0 0,1 0 0 0 0,-1 0-1 0 0,1-1 1 0 0,-1 1 0 0 0,1 1 0 0 0,0-1-1 0 0,7 73-148 0 0,-10-55 150 0 0,-4 102 25 0 0,6-118-27 0 0,0 0 0 0 0,0 0 0 0 0,0 0 0 0 0,0 0 0 0 0,1-1 0 0 0,-1 1 0 0 0,0 0 0 0 0,1-1 0 0 0,0 1 0 0 0,-1-1 0 0 0,1 0 0 0 0,0 0 0 0 0,0 1 0 0 0,0-1 0 0 0,0 0-1 0 0,0-1 1 0 0,0 1 0 0 0,0 0 0 0 0,0 0 0 0 0,0-1 0 0 0,0 1 0 0 0,0-1 0 0 0,0 0 0 0 0,0 0 0 0 0,0 0 0 0 0,1 0 0 0 0,-1 0 0 0 0,0 0 0 0 0,0 0 0 0 0,0-1 0 0 0,0 1 0 0 0,0-1 0 0 0,0 0 0 0 0,1 1 0 0 0,-2-1 0 0 0,1 0 0 0 0,0 0 0 0 0,0 0 0 0 0,0-1 0 0 0,0 1 0 0 0,156-142 124 0 0,-38 29 17 0 0,-120 115-141 0 0,0-1 0 0 0,0 1 0 0 0,0-1 0 0 0,0 1 0 0 0,0-1 0 0 0,0 1 0 0 0,0-1 0 0 0,0 1 0 0 0,0-1 0 0 0,0 1 0 0 0,1-1 0 0 0,-1 1 0 0 0,0-1 0 0 0,0 1 0 0 0,0-1 0 0 0,1 1 0 0 0,-1-1 0 0 0,0 1 0 0 0,1-1 1 0 0,-1 0-1 0 0,0 1 0 0 0,1-1 0 0 0,-1 0 0 0 0,0 1 0 0 0,1-1 0 0 0,-1 0 0 0 0,1 1 0 0 0,-1-1 0 0 0,1 0 0 0 0,-1 0 0 0 0,1 0 0 0 0,-1 1 0 0 0,1-1 0 0 0,-1 0 0 0 0,1 0 0 0 0,-1 0 0 0 0,1 0 0 0 0,-1 0 0 0 0,1 0 0 0 0,-1 0 0 0 0,1 0 0 0 0,-1 0 0 0 0,1 0 0 0 0,-1 0 0 0 0,1 0 0 0 0,-1 0 0 0 0,1-1 0 0 0,-1 1 0 0 0,1 0 0 0 0,-1 0 0 0 0,1 0 0 0 0,-1-1 0 0 0,0 1 0 0 0,1 0 0 0 0,-1-1 0 0 0,1 1 0 0 0,-1 0 0 0 0,0-1 0 0 0,1 1 0 0 0,-1 0 0 0 0,0-1 0 0 0,1 1 0 0 0,-1-1 0 0 0,0 1 0 0 0,0 283-49 0 0,6-250-2406 0 0,-6-33 1437 0 0,0 0-335 0 0,-6 2-2231 0 0,1 0-2860 0 0,5-2-5026 0 0</inkml:trace>
  <inkml:trace contextRef="#ctx0" brushRef="#br0" timeOffset="31985.461">17781 355 5073 0 0,'0'0'3297'0'0,"0"0"-635"0"0,0 0-407 0 0,0 0-213 0 0,0 0-254 0 0,0 0-297 0 0,0 0-235 0 0,0 0-220 0 0,0 0-226 0 0,0 0-190 0 0,0 0-148 0 0,0 0-78 0 0,1-3-50 0 0,4 136 3396 0 0,-5-87-3400 0 0,-15 206 266 0 0,14-250-605 0 0,-3 29 14 0 0,-2 0 0 0 0,-2 0-1 0 0,0-1 1 0 0,-2 0 0 0 0,-2 0-1 0 0,0-1 1 0 0,-2-1 0 0 0,-13 20-15 0 0,20-39 110 0 0,12-18-51 0 0,14-16-39 0 0,123-85-9 0 0,-128 100-11 0 0,-1 0 1 0 0,1 1-1 0 0,1 1 1 0 0,0 0-1 0 0,0 1 0 0 0,0 1 1 0 0,1 0-1 0 0,0 1 1 0 0,0 1-1 0 0,1 0 1 0 0,-1 2-1 0 0,4-1 0 0 0,-17 5-1 0 0,0-1 0 0 0,-1 1 1 0 0,1 0-1 0 0,-1 0 0 0 0,0 0 0 0 0,0 0 0 0 0,0 0 0 0 0,0 1 1 0 0,0-1-1 0 0,0 1 0 0 0,-1-1 0 0 0,1 1 0 0 0,-1 0 0 0 0,1-1 1 0 0,-1 1-1 0 0,0 0 0 0 0,0 0 0 0 0,-1 0 0 0 0,1 0 0 0 0,0 0 0 0 0,-1 0 1 0 0,0 0-1 0 0,0 0 0 0 0,0 0 0 0 0,0 0 0 0 0,0 0 0 0 0,0 0 1 0 0,-1 0-1 0 0,0 2 1 0 0,1-4 0 0 0,-2 7 14 0 0,-1 0-1 0 0,0 0 1 0 0,0 0-1 0 0,0 0 1 0 0,-1-1 0 0 0,0 0-1 0 0,-1 1 1 0 0,0-2-1 0 0,0 1 1 0 0,0 0-1 0 0,-1-1 1 0 0,0 0 0 0 0,0 0-1 0 0,0-1 1 0 0,-1 0-1 0 0,0 0 1 0 0,0 0-1 0 0,-6 2-13 0 0,1 2 17 0 0,-10 4-11 0 0,0 0 0 0 0,-1-2-1 0 0,-1 0 1 0 0,0-2-1 0 0,0 0 1 0 0,-16 2-6 0 0,-33-3-611 0 0,88-30-2880 0 0,9 7-2033 0 0,-18 12 2480 0 0,5-5-8834 0 0</inkml:trace>
  <inkml:trace contextRef="#ctx0" brushRef="#br0" timeOffset="32398.011">18120 959 11819 0 0,'0'0'1531'0'0,"0"0"-155"0"0,0 0 92 0 0,0 0 152 0 0,0 0 19 0 0,0 0-117 0 0,0 0-186 0 0,0 0-242 0 0,0 0-196 0 0,0 0-146 0 0,0 0-122 0 0,35 3-71 0 0,107 8-91 0 0,-74-18 110 0 0,-58 1-442 0 0,-2 4-72 0 0,0-1 0 0 0,0 1 0 0 0,0-2 0 0 0,0 1-1 0 0,-1-1 1 0 0,1 0 0 0 0,-1 0 0 0 0,0-1 0 0 0,0 0 0 0 0,-1 0 0 0 0,0-1 0 0 0,0 0 0 0 0,0 0 0 0 0,0 0 0 0 0,-1-1 0 0 0,0 0-1 0 0,-1 0 1 0 0,1 0 0 0 0,-1-1 0 0 0,-1 1 0 0 0,1-1 0 0 0,-1 0 0 0 0,-1 0 0 0 0,1 0 0 0 0,-1 0 0 0 0,-1 0 0 0 0,0-1 0 0 0,0-4-64 0 0,-3 10-6 0 0,0-1 1 0 0,0 1 0 0 0,-1 0 0 0 0,1 0 0 0 0,-1 0-1 0 0,0 1 1 0 0,0-1 0 0 0,0 1 0 0 0,0 0-1 0 0,0-1 1 0 0,-1 1 0 0 0,1 1 0 0 0,-1-1 0 0 0,1 0-1 0 0,-1 1 1 0 0,0 0 0 0 0,1 0 0 0 0,-1 0 0 0 0,0 0-1 0 0,0 0 1 0 0,0 1 0 0 0,0 0 0 0 0,1 0-1 0 0,-1 0 1 0 0,0 0 0 0 0,0 1 0 0 0,0-1 0 0 0,0 1-1 0 0,0 0 1 0 0,1 0 0 0 0,-1 0 0 0 0,0 1 0 0 0,-2 1 5 0 0,-15 6-20 0 0,-1 1 1 0 0,1 1 0 0 0,1 1-1 0 0,0 1 1 0 0,1 1 0 0 0,0 1-1 0 0,1 0 1 0 0,1 1 0 0 0,1 1-1 0 0,-12 14 20 0 0,24-26 3 0 0,-1 0-1 0 0,1 0 1 0 0,-1 1 0 0 0,2-1 0 0 0,-1 1-1 0 0,0 0 1 0 0,1 0 0 0 0,0 0-1 0 0,1 0 1 0 0,-1 0 0 0 0,1 1-1 0 0,1-1 1 0 0,-1 1 0 0 0,1 0-1 0 0,0-1 1 0 0,0 1 0 0 0,1 0-1 0 0,0 0 1 0 0,0-1 0 0 0,1 1-1 0 0,0 0 1 0 0,0 0 0 0 0,0-1-1 0 0,1 1 1 0 0,0-1 0 0 0,0 1-1 0 0,1-1 1 0 0,-1 0 0 0 0,4 4-3 0 0,8 1 26 0 0,0 0 0 0 0,0-1 0 0 0,2-1 0 0 0,-1 0 0 0 0,1-1 0 0 0,0-1 1 0 0,0-1-1 0 0,1 0 0 0 0,0-1 0 0 0,0-1 0 0 0,1 0 0 0 0,-1-1 1 0 0,1-1-1 0 0,-1-1 0 0 0,1-1 0 0 0,0 0 0 0 0,-1-1 0 0 0,3-1-26 0 0,8 1-80 0 0,0-1-1 0 0,0-1 0 0 0,0-2 1 0 0,0-1-1 0 0,-1-1 0 0 0,1-1 81 0 0,-1 2-1252 0 0,-14 3-1641 0 0,0 0-5020 0 0,-3-1-5278 0 0</inkml:trace>
  <inkml:trace contextRef="#ctx0" brushRef="#br0" timeOffset="35581.352">19284 779 1952 0 0,'0'0'1897'0'0,"0"0"-26"0"0,0 0 23 0 0,0 0 2 0 0,0 0-90 0 0,0 0-110 0 0,0 0-189 0 0,0 0-268 0 0,0 0-187 0 0,0 0-118 0 0,0 0-103 0 0,-3-4-47 0 0,-11-58 4581 0 0,14 57-5196 0 0,0 0-1 0 0,1 0 1 0 0,-1 1-1 0 0,1-1 1 0 0,0 1-1 0 0,0-1 1 0 0,0 1 0 0 0,1-1-1 0 0,0 1 1 0 0,0-1-1 0 0,0 1 1 0 0,0 0-1 0 0,1 0 1 0 0,-1 0-1 0 0,4-2-168 0 0,-6 5 7 0 0,1 0-1 0 0,0 1 0 0 0,0-1 1 0 0,0 0-1 0 0,-1 1 0 0 0,1-1 1 0 0,0 1-1 0 0,0 0 0 0 0,0-1 0 0 0,0 1 1 0 0,0 0-1 0 0,0-1 0 0 0,0 1 1 0 0,0 0-1 0 0,0 0 0 0 0,0 0 1 0 0,0 0-1 0 0,0 0 0 0 0,-1 0 0 0 0,1 0 1 0 0,0 0-1 0 0,0 0 0 0 0,0 1 1 0 0,0-1-1 0 0,0 0 0 0 0,0 1 0 0 0,0-1 1 0 0,0 0-1 0 0,0 1 0 0 0,0-1 1 0 0,-1 1-1 0 0,1-1 0 0 0,0 1 1 0 0,0 0-1 0 0,-1-1 0 0 0,1 1 0 0 0,0 0 1 0 0,-1 0-1 0 0,1-1 0 0 0,-1 1 1 0 0,1 0-1 0 0,-1 0 0 0 0,1 0 0 0 0,-1 0 1 0 0,1 0-1 0 0,-1 0-6 0 0,20 43 43 0 0,-19-43-34 0 0,6 28 45 0 0,-1 1-1 0 0,-1-1 1 0 0,-1 1 0 0 0,-2 0 0 0 0,-1 0-1 0 0,-2 0 1 0 0,-3 24-54 0 0,0-19 18 0 0,-2 0 0 0 0,-1 0 0 0 0,-2 0 0 0 0,-11 28-18 0 0,3-9 57 0 0,13-49 496 0 0,10-32-220 0 0,21-42-256 0 0,4 1 1 0 0,2 1-1 0 0,3 1 0 0 0,11-9-77 0 0,14-25-34 0 0,-60 101 32 0 0,0-1-1 0 0,0 0 1 0 0,0 0 0 0 0,0 1 0 0 0,0-1 0 0 0,0 1 0 0 0,0-1 0 0 0,0 1 0 0 0,0 0 0 0 0,0-1 0 0 0,0 1 0 0 0,0 0 0 0 0,0 0-1 0 0,0 0 1 0 0,0-1 0 0 0,-1 1 0 0 0,1 0 0 0 0,0 0 0 0 0,-1 0 0 0 0,1 0 0 0 0,-1 0 0 0 0,1 0 0 0 0,-1 0 0 0 0,1 1 0 0 0,-1-1 0 0 0,0 0-1 0 0,1 0 1 0 0,-1 0 0 0 0,0 0 0 0 0,0 0 0 0 0,0 1 0 0 0,0-1 0 0 0,0 0 0 0 0,0 0 2 0 0,-2 270 152 0 0,3-270-152 0 0,0 0 0 0 0,0 0 1 0 0,1-1-1 0 0,-1 1 0 0 0,0 0 0 0 0,0-1 0 0 0,0 1 0 0 0,1-1 1 0 0,-1 1-1 0 0,0-1 0 0 0,0 0 0 0 0,1 1 0 0 0,-1-1 1 0 0,0 0-1 0 0,1 0 0 0 0,-1 0 0 0 0,1 0 0 0 0,-1 0 1 0 0,0 0-1 0 0,1-1 0 0 0,-1 1 0 0 0,0 0 0 0 0,0-1 1 0 0,1 1-1 0 0,-1 0 0 0 0,0-1 0 0 0,0 0 0 0 0,1 1 0 0 0,-1-1 1 0 0,0 0-1 0 0,0 0 0 0 0,0 1 0 0 0,0-1 0 0 0,0 0 1 0 0,1-1-1 0 0,107-115 60 0 0,-68 65-66 0 0,77-69 0 0 0,-88 109-101 0 0,-29 30 82 0 0,-5 162 119 0 0,-30-24 9 0 0,17-72-166 0 0,17-84 30 0 0,0 0-20 0 0,0 0-61 0 0,0 0-20 0 0,0 0-41 0 0,0 0-71 0 0,11-1-1275 0 0,24-26-5389 0 0,-30 22 3783 0 0,1-2-8101 0 0</inkml:trace>
  <inkml:trace contextRef="#ctx0" brushRef="#br0" timeOffset="35880.74">20245 812 9410 0 0,'0'0'1660'0'0,"0"0"-323"0"0,0 0-21 0 0,0 0 60 0 0,0 0-78 0 0,0 0-179 0 0,0 0-222 0 0,0 0-179 0 0,0 0-113 0 0,0 0-79 0 0,0 0-85 0 0,-27 34-88 0 0,-80 107-104 0 0,68-75 1 0 0,39-57-207 0 0,-1-6-27 0 0,0 0 0 0 0,0-1 1 0 0,0 1-1 0 0,1 0 0 0 0,-1-1 0 0 0,1 1 0 0 0,0 0 1 0 0,0 0-1 0 0,0-1 0 0 0,0 1 0 0 0,0 0 0 0 0,0 0 1 0 0,1 0-1 0 0,0-1 0 0 0,-1 1 0 0 0,1 0 0 0 0,0-1 1 0 0,0 1-1 0 0,0-1 0 0 0,1 1 0 0 0,-1-1 0 0 0,1 0 1 0 0,-1 1-1 0 0,1-1 0 0 0,0 0 0 0 0,0 0 0 0 0,0 0 1 0 0,0 0-1 0 0,0 0 0 0 0,0-1 0 0 0,0 1 0 0 0,1-1 1 0 0,-1 1-1 0 0,1-1 0 0 0,-1 0 0 0 0,1 0 0 0 0,-1 0 0 0 0,1 0 1 0 0,0 0-1 0 0,0-1 0 0 0,0 1-16 0 0,7-1 134 0 0,0 0 0 0 0,0 0 0 0 0,0-1 0 0 0,0 0 0 0 0,0-1 0 0 0,-1 0 0 0 0,1 0-1 0 0,0-1 1 0 0,-1 0 0 0 0,0-1 0 0 0,0 0 0 0 0,0-1 0 0 0,0 0 0 0 0,-1 0 0 0 0,0-1 0 0 0,0 0 0 0 0,0 0 0 0 0,0-1 0 0 0,-1 0-1 0 0,-1 0 1 0 0,1 0 0 0 0,-1-1 0 0 0,0 0 0 0 0,-1-1 0 0 0,0 1 0 0 0,0-1 0 0 0,-1 0 0 0 0,0 0 0 0 0,0-1 0 0 0,-1 1 0 0 0,0-1-1 0 0,-1 1 1 0 0,0-1 0 0 0,-1 0 0 0 0,0 0 0 0 0,0-1-134 0 0,-1 1 27 0 0,1 5-17 0 0,0 0-1 0 0,0 0 1 0 0,-1-1-1 0 0,0 1 1 0 0,0 0 0 0 0,0 0-1 0 0,0 0 1 0 0,-1 0-1 0 0,0-1 1 0 0,0 1-1 0 0,-1 0 1 0 0,1 0 0 0 0,-1 1-1 0 0,0-1 1 0 0,0 0-1 0 0,0 1 1 0 0,-1-1-1 0 0,0 1 1 0 0,0-1 0 0 0,0 1-1 0 0,-4-3-9 0 0,6 6-76 0 0,0 0 0 0 0,-1 1 0 0 0,1-1-1 0 0,0 0 1 0 0,-1 1 0 0 0,1-1 0 0 0,-1 1 0 0 0,1 0-1 0 0,-1-1 1 0 0,1 1 0 0 0,-1 0 0 0 0,1 0 0 0 0,-1 0-1 0 0,1 0 1 0 0,-1 0 0 0 0,1 0 0 0 0,-1 0 0 0 0,1 1-1 0 0,-1-1 1 0 0,1 0 0 0 0,-1 1 0 0 0,1-1 0 0 0,0 1-1 0 0,-1 0 1 0 0,1 0 0 0 0,0-1 0 0 0,-1 1 0 0 0,1 0-1 0 0,0 0 1 0 0,0 0 0 0 0,0 0 0 0 0,0 0 76 0 0,-20 25-10131 0 0,20-25 9829 0 0,-3 7-11705 0 0</inkml:trace>
  <inkml:trace contextRef="#ctx0" brushRef="#br0" timeOffset="36193.617">20526 1180 8114 0 0,'0'0'3011'0'0,"0"0"-798"0"0,0 0-369 0 0,0 0-121 0 0,0 0-155 0 0,0 0-190 0 0,0 0-171 0 0,0 0-195 0 0,0 0-178 0 0,0 0-132 0 0,0 0-73 0 0,0 0 3 0 0,0 0-10 0 0,3-14-24 0 0,35-99 872 0 0,66-80 61 0 0,-93 177-1540 0 0,-10 13-27 0 0,1 1-1 0 0,-1-1 1 0 0,0 1 0 0 0,1-1 0 0 0,0 1 0 0 0,-1-1 0 0 0,1 1 0 0 0,0 0 0 0 0,0 0 0 0 0,0 0 0 0 0,1 0-1 0 0,-1 1 1 0 0,0-1 0 0 0,1 0 0 0 0,-1 1 0 0 0,1 0 0 0 0,0-1 0 0 0,-1 1 0 0 0,4 0 36 0 0,3 18-3095 0 0,-10 0-2579 0 0,1-12 838 0 0,0 0-7287 0 0</inkml:trace>
  <inkml:trace contextRef="#ctx0" brushRef="#br0" timeOffset="36547.049">20852 933 2529 0 0,'0'0'3247'0'0,"0"0"-302"0"0,0 0-130 0 0,0 0-133 0 0,0 0-283 0 0,0 0-365 0 0,0 0-315 0 0,0 0-298 0 0,0 0-272 0 0,33-5-241 0 0,102-20-177 0 0,-129 25-636 0 0,0-1 0 0 0,0 0 0 0 0,0-1 0 0 0,0 1 0 0 0,0-1 0 0 0,-1 0 0 0 0,1-1 0 0 0,-1 1 0 0 0,1-1 0 0 0,-1 0 0 0 0,0 0 0 0 0,0-1 0 0 0,0 0 0 0 0,-1 0 0 0 0,1 0 0 0 0,0-1-95 0 0,13-13 368 0 0,-13 15-270 0 0,0-1 1 0 0,-1 0-1 0 0,1 0 1 0 0,-1-1-1 0 0,1 1 1 0 0,-1-1-1 0 0,-1 0 1 0 0,1 0-1 0 0,-1-1 1 0 0,0 1-1 0 0,0-1 0 0 0,0 1 1 0 0,-1-1-1 0 0,0 0 1 0 0,0 0-1 0 0,-1 0 1 0 0,1 0-1 0 0,-1 0 1 0 0,0 0-1 0 0,-1-1 1 0 0,0 1-1 0 0,0 0 0 0 0,0-4-98 0 0,-3 8 7 0 0,0 1 0 0 0,1-1 0 0 0,-1 0-1 0 0,0 1 1 0 0,0-1 0 0 0,0 1 0 0 0,0 0-1 0 0,0 0 1 0 0,-1 0 0 0 0,1 0-1 0 0,0 0 1 0 0,0 1 0 0 0,-1 0 0 0 0,1-1-1 0 0,0 1 1 0 0,0 0 0 0 0,-1 1 0 0 0,1-1-1 0 0,0 1 1 0 0,0-1 0 0 0,-1 1-1 0 0,1 0 1 0 0,0 0 0 0 0,-3 2-7 0 0,-15 8-16 0 0,0 1-1 0 0,1 1 1 0 0,1 2 0 0 0,0-1 0 0 0,1 2-1 0 0,-7 8 17 0 0,12-14-11 0 0,1 0-1 0 0,0 1 0 0 0,0 1 0 0 0,1 0 0 0 0,1 1 0 0 0,0 0 0 0 0,0 0 1 0 0,2 1-1 0 0,-1 0 0 0 0,2 1 0 0 0,0 0 0 0 0,1 0 0 0 0,0 0 0 0 0,1 1 1 0 0,1 0-1 0 0,1-1 0 0 0,0 2 0 0 0,1-1 0 0 0,0 12 12 0 0,6-22-4 0 0,-1 1 0 0 0,1-1 0 0 0,0 0 0 0 0,1-1 0 0 0,0 1 0 0 0,0-1 0 0 0,0 0 1 0 0,0 0-1 0 0,1 0 0 0 0,0-1 0 0 0,0 0 0 0 0,0 0 0 0 0,0 0 0 0 0,1-1 0 0 0,-1 0 0 0 0,1 0 0 0 0,0-1 0 0 0,0 1 0 0 0,0-2 0 0 0,0 1 0 0 0,0-1 0 0 0,0 0 0 0 0,1 0 0 0 0,0-1 4 0 0,31 5-26 0 0,1-2 0 0 0,-1-1-1 0 0,1-2 1 0 0,31-5 26 0 0,-23-1-3977 0 0,-2-4-4087 0 0,-32 7-4928 0 0</inkml:trace>
  <inkml:trace contextRef="#ctx0" brushRef="#br0" timeOffset="90577.392">20721 1898 3289 0 0,'0'0'2691'0'0,"0"0"-169"0"0,0 0-114 0 0,0 0-46 0 0,0 0-208 0 0,0 0-252 0 0,0 0-265 0 0,0 0-270 0 0,0 0-240 0 0,0 0-205 0 0,-2-1-182 0 0,1 1-685 0 0,1-1 1 0 0,-1 1-1 0 0,0 0 0 0 0,0 0 1 0 0,1 0-1 0 0,-1 0 0 0 0,0 0 1 0 0,1 0-1 0 0,-1 0 1 0 0,0 0-1 0 0,1 0 0 0 0,-1 0 1 0 0,0 0-1 0 0,1 0 0 0 0,-1 0 1 0 0,0 1-1 0 0,1-1 0 0 0,-1 0 1 0 0,0 1-1 0 0,1-1 0 0 0,-1 0 1 0 0,1 1-1 0 0,-1-1 0 0 0,0 1 1 0 0,1-1-1 0 0,-1 0 1 0 0,1 1-1 0 0,0 0 0 0 0,-1-1 1 0 0,1 1-1 0 0,-1-1 0 0 0,1 1 1 0 0,0-1-1 0 0,-1 1 0 0 0,1 0 1 0 0,0-1-1 0 0,0 1 0 0 0,-1 0 1 0 0,1-1-1 0 0,0 1 1 0 0,0 0-1 0 0,0-1 0 0 0,0 1 1 0 0,0 0-1 0 0,0-1 0 0 0,0 1 1 0 0,0 0-1 0 0,0 0 0 0 0,0-1 1 0 0,0 1-1 0 0,1 0 0 0 0,-1-1 1 0 0,0 1-1 0 0,0 0 1 0 0,1 0-57 0 0,-1 0-28 0 0,-8 45 446 0 0,3 1-1 0 0,1 0 1 0 0,2 0-1 0 0,3 1 1 0 0,1-1-1 0 0,6 20-416 0 0,7 46 183 0 0,-5 0 0 0 0,-5 47-183 0 0,-5-159 29 0 0,0-1 7 0 0,0 0-8 0 0,0 0 28 0 0,0 0 10 0 0,0 0 8 0 0,0 0 20 0 0,4-19 286 0 0,64-77-384 0 0,-54 80 5 0 0,21-23 21 0 0,1 2-1 0 0,2 1 0 0 0,2 1 0 0 0,24-14-21 0 0,-14 33 68 0 0,-38 46-77 0 0,-9-15 15 0 0,0 1 0 0 0,-2-1 0 0 0,0 0 0 0 0,0 1 0 0 0,-2-1 0 0 0,0 1 0 0 0,0-1 0 0 0,-2 0 0 0 0,0 0 0 0 0,0 0-1 0 0,-2 0 1 0 0,0 0 0 0 0,-2 3-6 0 0,5-9-2 0 0,-1-1 0 0 0,0 0 0 0 0,0 0 0 0 0,-1 0 0 0 0,0 0 0 0 0,-1-1 0 0 0,1 1 0 0 0,-1-1 0 0 0,-1 0 0 0 0,1 0 0 0 0,-1-1 0 0 0,-1 0 0 0 0,1 0 0 0 0,-1 0 0 0 0,0-1 0 0 0,0 0 0 0 0,0 0 0 0 0,-1-1 0 0 0,0 0 0 0 0,0 0 0 0 0,0-1 0 0 0,0 0 0 0 0,0 0 0 0 0,-1-1 0 0 0,1 0 0 0 0,-1-1 0 0 0,-5 1 2 0 0,2-2-96 0 0,6 1-81 0 0,0 0-1 0 0,0-1 1 0 0,0 0 0 0 0,0 0-1 0 0,0 0 1 0 0,0-1 0 0 0,0 1-1 0 0,0-1 1 0 0,1-1 0 0 0,-1 1-1 0 0,0-1 1 0 0,1 0 0 0 0,-1-1-1 0 0,1 1 1 0 0,-1-1 0 0 0,1 0-1 0 0,0 0 1 0 0,0-1 0 0 0,1 1 0 0 0,-1-1-1 0 0,1 0 1 0 0,-4-4 177 0 0,3-20-5432 0 0,6 19-332 0 0,-1 1-5674 0 0</inkml:trace>
  <inkml:trace contextRef="#ctx0" brushRef="#br0" timeOffset="90993.106">21191 2524 8634 0 0,'0'0'2192'0'0,"0"0"-151"0"0,0 0-15 0 0,0 0-58 0 0,0 0-220 0 0,0 0-305 0 0,0 0-220 0 0,0 0-195 0 0,0 0-163 0 0,0 0-101 0 0,0 0-99 0 0,0 0-87 0 0,0 0-49 0 0,33 2-46 0 0,101 3-86 0 0,-70-17 128 0 0,-55 6-407 0 0,-1 2-53 0 0,-1 0 0 0 0,0 0-1 0 0,0-1 1 0 0,0 0 0 0 0,0-1-1 0 0,-1 1 1 0 0,1-1 0 0 0,-1 0-1 0 0,-1-1 1 0 0,0 1 0 0 0,1-1-1 0 0,-2 0 1 0 0,1-1 0 0 0,-1 1-1 0 0,0-1 1 0 0,-1 0 0 0 0,0 0-1 0 0,0 0 1 0 0,-1 0 0 0 0,0 0-1 0 0,0-1 1 0 0,-1-1-65 0 0,-2 7-4 0 0,-1 1 1 0 0,1-1-1 0 0,-1 1 0 0 0,0-1 1 0 0,0 1-1 0 0,0 0 0 0 0,-1 0 0 0 0,1-1 1 0 0,0 2-1 0 0,-1-1 0 0 0,1 0 1 0 0,-1 0-1 0 0,0 1 0 0 0,0 0 0 0 0,1-1 1 0 0,-1 1-1 0 0,0 0 0 0 0,0 0 1 0 0,0 1-1 0 0,0-1 0 0 0,0 1 0 0 0,0-1 1 0 0,0 1-1 0 0,0 0 0 0 0,-1 0 1 0 0,1 0-1 0 0,0 1 0 0 0,0-1 0 0 0,0 1 1 0 0,0 0-1 0 0,0-1 0 0 0,0 1 1 0 0,1 1-1 0 0,-1-1 0 0 0,0 0 0 0 0,0 1 1 0 0,-2 1 3 0 0,-17 8-12 0 0,1 1 0 0 0,0 1 1 0 0,0 1-1 0 0,1 1 0 0 0,1 0 1 0 0,1 2-1 0 0,0 0 0 0 0,1 1 0 0 0,-8 11 12 0 0,22-25 5 0 0,0-1 0 0 0,1 1-1 0 0,-1 0 1 0 0,1 0-1 0 0,-1 0 1 0 0,1 0 0 0 0,0 0-1 0 0,1 1 1 0 0,-1-1-1 0 0,1 1 1 0 0,0-1-1 0 0,0 1 1 0 0,0-1 0 0 0,1 1-1 0 0,-1 0 1 0 0,1-1-1 0 0,0 1 1 0 0,1 0 0 0 0,-1-1-1 0 0,1 1 1 0 0,0-1-1 0 0,0 1 1 0 0,0-1 0 0 0,1 1-1 0 0,-1-1 1 0 0,1 0-1 0 0,0 0 1 0 0,0 1 0 0 0,1-1-1 0 0,-1-1 1 0 0,1 1-1 0 0,0 0 1 0 0,0-1-1 0 0,0 1 1 0 0,1-1 0 0 0,-1 0-1 0 0,1 0 1 0 0,0 0-1 0 0,-1-1 1 0 0,1 1 0 0 0,1-1-1 0 0,-1 0 1 0 0,3 1-5 0 0,12 4-173 0 0,1-2-1 0 0,0 0 1 0 0,0-1 0 0 0,0 0 0 0 0,1-2-1 0 0,-1-1 1 0 0,1 0 0 0 0,0-2 0 0 0,-1 0-1 0 0,1-1 1 0 0,13-4 173 0 0,0 3-3048 0 0,-12 2-6380 0 0,-14 1-2963 0 0</inkml:trace>
  <inkml:trace contextRef="#ctx0" brushRef="#br0" timeOffset="87714.787">17686 2447 0 0 0,'0'0'1254'0'0,"0"0"965"0"0,0 0 416 0 0,0 0-17 0 0,0 0-248 0 0,0 0-358 0 0,0 0-285 0 0,0 0-200 0 0,0 0-155 0 0,0 0-129 0 0,0 0-114 0 0,1-6-112 0 0,3-16-95 0 0,-38 13 2397 0 0,23 11-3175 0 0,0 1 0 0 0,0 0-1 0 0,0 1 1 0 0,0 0 0 0 0,1 0 0 0 0,-1 1 0 0 0,1 1-1 0 0,0 0 1 0 0,1 0 0 0 0,-1 1 0 0 0,1 0 0 0 0,1 1-1 0 0,-1 0 1 0 0,1 0 0 0 0,1 0 0 0 0,0 1 0 0 0,0 1-144 0 0,-5 2 30 0 0,2 1 1 0 0,0 0-1 0 0,1 1 1 0 0,0 0-1 0 0,1 0 1 0 0,0 1 0 0 0,2 0-1 0 0,-1 1 1 0 0,2-1-1 0 0,0 1 1 0 0,1 0 0 0 0,1 0-1 0 0,0 1 1 0 0,1 4-31 0 0,1-18 0 0 0,1 0 0 0 0,0 0-1 0 0,0 0 1 0 0,0 0 0 0 0,0 0 0 0 0,0 0 0 0 0,1 0 0 0 0,-1 0 0 0 0,1 0 0 0 0,0 0 0 0 0,0 0 0 0 0,0 0 0 0 0,0-1 0 0 0,1 1 0 0 0,-1 0-1 0 0,1-1 1 0 0,-1 1 0 0 0,1-1 0 0 0,0 1 0 0 0,0-1 0 0 0,0 0 0 0 0,0 0 0 0 0,1 0 0 0 0,-1 0 0 0 0,0 0 0 0 0,1 0 0 0 0,0-1 0 0 0,-1 1-1 0 0,1-1 1 0 0,0 0 0 0 0,0 0 0 0 0,-1 0 0 0 0,1 0 0 0 0,0 0 0 0 0,3 0 0 0 0,11 2-47 0 0,0-1 0 0 0,0-1 0 0 0,0-1 0 0 0,0 0 0 0 0,0-1 0 0 0,0 0-1 0 0,0-2 1 0 0,0 0 0 0 0,0-1 0 0 0,1-1 47 0 0,108-39-1996 0 0,-48 4-2530 0 0,-56 26-873 0 0,-6 5-6138 0 0</inkml:trace>
  <inkml:trace contextRef="#ctx0" brushRef="#br0" timeOffset="87994.81">18070 2487 13931 0 0,'0'0'2111'0'0,"0"0"-471"0"0,0 0-201 0 0,0 0-128 0 0,0 0-202 0 0,0 0-243 0 0,0 0-244 0 0,-32 29-155 0 0,-96 90-83 0 0,126-118-361 0 0,-1 1 0 0 0,1-1 1 0 0,-1 1-1 0 0,1 0 0 0 0,0-1 0 0 0,0 1 0 0 0,0 0 1 0 0,0 0-1 0 0,0 1 0 0 0,0-1 0 0 0,0 0 1 0 0,1 0-1 0 0,-1 1 0 0 0,1-1 0 0 0,0 1 1 0 0,0 0-1 0 0,0-1 0 0 0,0 1 0 0 0,0 0 1 0 0,0 0-1 0 0,1-1 0 0 0,-1 1 0 0 0,1 0 1 0 0,0 0-1 0 0,0 0-23 0 0,1 6 166 0 0,-1-6-99 0 0,0 1 0 0 0,0-1 0 0 0,0 1 1 0 0,1-1-1 0 0,-1 1 0 0 0,1-1 1 0 0,0 1-1 0 0,0-1 0 0 0,1 0 0 0 0,-1 1 1 0 0,1-1-1 0 0,-1 0 0 0 0,1 0 0 0 0,0 0 1 0 0,0 0-1 0 0,0-1 0 0 0,1 1 1 0 0,-1 0-1 0 0,1-1 0 0 0,-1 1 0 0 0,1-1 1 0 0,0 0-1 0 0,0 0 0 0 0,0 0 1 0 0,0-1-1 0 0,0 1 0 0 0,0-1 0 0 0,0 1 1 0 0,1-1-1 0 0,-1 0 0 0 0,1 0 0 0 0,-1-1 1 0 0,1 1-1 0 0,-1-1 0 0 0,1 1 1 0 0,-1-1-1 0 0,1 0 0 0 0,-1 0-67 0 0,14-1 105 0 0,1 0-1 0 0,-1 0 1 0 0,0-2-1 0 0,0 0 1 0 0,-1 0-1 0 0,1-2 1 0 0,-1 0-1 0 0,0-1 1 0 0,0-1-1 0 0,0 0 1 0 0,-1-1-1 0 0,0-1 1 0 0,-1-1-1 0 0,0 1 1 0 0,-1-2-1 0 0,1 0 1 0 0,-2-1-1 0 0,0 0 1 0 0,0-1-1 0 0,-1 0 1 0 0,-1-1-1 0 0,0 0 1 0 0,-1-1-1 0 0,-1 1 1 0 0,4-11-105 0 0,-9 21-12 0 0,-1 0 1 0 0,0-1 0 0 0,-1 1-1 0 0,1-1 1 0 0,-1 1 0 0 0,0-1-1 0 0,0 1 1 0 0,0-1 0 0 0,-1 0-1 0 0,1 1 1 0 0,-1-1 0 0 0,0 0-1 0 0,-1 0 1 0 0,1 1 0 0 0,-1-1-1 0 0,0 0 1 0 0,0 1 0 0 0,0-1-1 0 0,-1 1 1 0 0,0-1 0 0 0,0 1-1 0 0,0 0 1 0 0,0 0 0 0 0,-1 0-1 0 0,1 0 1 0 0,-1 0 0 0 0,0 0-1 0 0,0 1 1 0 0,0-1 0 0 0,-1 1-1 0 0,1 0 1 0 0,-1 0 0 0 0,0 0-1 0 0,0 0 1 0 0,0 1 0 0 0,0 0-1 0 0,0 0 1 0 0,-1 0 0 0 0,1 0-1 0 0,-3 0 12 0 0,-1 1-141 0 0,0 0-1 0 0,-1 1 1 0 0,1-1 0 0 0,0 2-1 0 0,0-1 1 0 0,-1 2-1 0 0,1-1 1 0 0,0 1-1 0 0,0 0 1 0 0,0 0 0 0 0,1 1-1 0 0,-1 0 1 0 0,0 1-1 0 0,-2 1 142 0 0,-59 45-5939 0 0,51-35-1344 0 0,6-6-4961 0 0</inkml:trace>
  <inkml:trace contextRef="#ctx0" brushRef="#br0" timeOffset="88313.09">18492 2476 13787 0 0,'0'0'2296'0'0,"0"0"-573"0"0,0 0-274 0 0,0 0-169 0 0,0 0-277 0 0,0 0-258 0 0,0 0-194 0 0,0 0-112 0 0,0 0-35 0 0,0 0-8 0 0,0 0-29 0 0,0 0-70 0 0,0 0-66 0 0,-6 20-42 0 0,-20 63-33 0 0,25-81-136 0 0,0 0-1 0 0,0-1 0 0 0,0 1 0 0 0,1 0 0 0 0,-1-1 0 0 0,1 1 1 0 0,-1 0-1 0 0,1 0 0 0 0,0 0 0 0 0,0 0 0 0 0,-1-1 1 0 0,1 1-1 0 0,1 0 0 0 0,-1 0 0 0 0,0 0 0 0 0,0 0 0 0 0,1 0 1 0 0,-1-1-1 0 0,1 1 0 0 0,-1 0 0 0 0,1 0 0 0 0,0-1 0 0 0,0 1 1 0 0,0 0-1 0 0,0-1 0 0 0,0 1 0 0 0,0-1 0 0 0,0 1 0 0 0,0-1 1 0 0,0 0-1 0 0,1 1 0 0 0,-1-1 0 0 0,1 0 0 0 0,-1 0 1 0 0,1 0-1 0 0,-1 0 0 0 0,1 0 0 0 0,0 0 0 0 0,0 0-19 0 0,4 2 135 0 0,8 1 53 0 0,0 0 0 0 0,-1-1 0 0 0,1 0 0 0 0,0-2-1 0 0,1 1 1 0 0,-1-2 0 0 0,0 0 0 0 0,0 0 0 0 0,0-1 0 0 0,0-1-1 0 0,0-1 1 0 0,0 0 0 0 0,0 0 0 0 0,-1-1 0 0 0,1-1 0 0 0,-1-1 0 0 0,0 0-1 0 0,-1 0 1 0 0,1-1 0 0 0,4-5-188 0 0,-2 5 65 0 0,-1 0-1 0 0,0-1 1 0 0,-1-1 0 0 0,0-1-1 0 0,0 1 1 0 0,-1-2 0 0 0,0 0 0 0 0,8-11-65 0 0,-5 5-39 0 0,13-37-1500 0 0,-35 48-2963 0 0,3 4-596 0 0,2-1-7418 0 0</inkml:trace>
  <inkml:trace contextRef="#ctx0" brushRef="#br0" timeOffset="88653.777">19289 1836 18220 0 0,'0'0'1867'0'0,"0"0"-397"0"0,0 0-197 0 0,0 0-86 0 0,0 0-185 0 0,0 0-206 0 0,0 0-180 0 0,0 0-127 0 0,0 0-46 0 0,0 0-15 0 0,0 0-1 0 0,0 0-22 0 0,0 0-38 0 0,-12 22-49 0 0,-35 71-52 0 0,43-85-211 0 0,0 0 0 0 0,1 1-1 0 0,0-1 1 0 0,1 1 0 0 0,-1 0-1 0 0,2-1 1 0 0,-1 1 0 0 0,1 0-1 0 0,1 0 1 0 0,-1 0 0 0 0,2 2-55 0 0,-2 26 162 0 0,-18 114 91 0 0,-11 213-631 0 0,31-364 237 0 0,0 1-1 0 0,1-1 1 0 0,-1 1 0 0 0,1-1-1 0 0,0 0 1 0 0,-1 1 0 0 0,1-1-1 0 0,-1 0 1 0 0,1 0-1 0 0,-1 0 1 0 0,1 0 0 0 0,0-1-1 0 0,-1 1 1 0 0,1 0 0 0 0,-1-1-1 0 0,1 1 1 0 0,-1-1 0 0 0,1 1-1 0 0,-1-1 1 0 0,0 0 0 0 0,1 1-1 0 0,-1-1 1 0 0,0 0-1 0 0,1 0 1 0 0,-1 0 0 0 0,0 0-1 0 0,0 0 1 0 0,0 0 0 0 0,0-1-1 0 0,0 1 1 0 0,0 0 0 0 0,1-2 140 0 0,17-17-3342 0 0,-4 5-5401 0 0,-9 7-3250 0 0</inkml:trace>
  <inkml:trace contextRef="#ctx0" brushRef="#br0" timeOffset="89147.136">19545 2351 8866 0 0,'0'0'4215'0'0,"0"0"-1963"0"0,0 0-756 0 0,0 0-92 0 0,0 0-137 0 0,0 0-197 0 0,0 0-246 0 0,0 0-247 0 0,0 0-194 0 0,0 0-119 0 0,-29 34-66 0 0,-90 105-28 0 0,74-65 174 0 0,43-72-305 0 0,1 1-1 0 0,0 0 1 0 0,0 0-1 0 0,0 0 0 0 0,0 0 1 0 0,0 0-1 0 0,1 1 1 0 0,-1-1-1 0 0,1 0 1 0 0,0 0-1 0 0,0 0 1 0 0,0 0-1 0 0,0 0 0 0 0,1 1 1 0 0,-1-1-1 0 0,1 0 1 0 0,0 0-1 0 0,0 0 1 0 0,0 0-1 0 0,0 0 0 0 0,0 0 1 0 0,1-1-1 0 0,0 1 1 0 0,-1 0-1 0 0,1-1 1 0 0,0 1-1 0 0,0-1 0 0 0,0 1 1 0 0,0-1-1 0 0,1 0 1 0 0,-1 0-1 0 0,1 0 1 0 0,-1 0-1 0 0,1-1 0 0 0,0 1 1 0 0,0-1-1 0 0,-1 1 1 0 0,1-1-1 0 0,0 0 1 0 0,0 0-1 0 0,0 0 0 0 0,0-1 1 0 0,1 1-1 0 0,-1-1-38 0 0,20 2 269 0 0,0-2-1 0 0,0-1 1 0 0,0-1-1 0 0,0 0 1 0 0,0-2-1 0 0,-1-1 0 0 0,1-1 1 0 0,-1-1-1 0 0,0 0 1 0 0,-1-2-1 0 0,0 0 1 0 0,0-2-1 0 0,-1 0 0 0 0,5-6-268 0 0,5-1 158 0 0,-2-1 0 0 0,0-2-1 0 0,-2-1 1 0 0,0-1-1 0 0,-2-2 1 0 0,0 0 0 0 0,-2-1-1 0 0,-1-1 1 0 0,-1-1-1 0 0,-1-1 1 0 0,-2-1 0 0 0,11-23-158 0 0,-20 40-3 0 0,0-1 1 0 0,-1 1 0 0 0,0-1 0 0 0,-1 0 0 0 0,-1-1 0 0 0,0 1 0 0 0,-1-1-1 0 0,0 0 1 0 0,-1-1 0 0 0,-1 1 0 0 0,-1 0 0 0 0,0-1 0 0 0,-1 1 0 0 0,0-1 0 0 0,-2 1-1 0 0,1 0 1 0 0,-2-1 0 0 0,0 1 0 0 0,-1 0 0 0 0,-2-5 2 0 0,2 12-15 0 0,-1 0 0 0 0,0 1 0 0 0,0-1 1 0 0,-1 1-1 0 0,0 0 0 0 0,0 0 0 0 0,0 1 0 0 0,-1 0 0 0 0,0 0 1 0 0,0 0-1 0 0,-1 1 0 0 0,0 0 0 0 0,1 1 0 0 0,-2 0 0 0 0,1 0 1 0 0,0 0-1 0 0,-1 1 0 0 0,0 1 0 0 0,1-1 0 0 0,-1 1 0 0 0,0 1 0 0 0,0 0 1 0 0,0 0-1 0 0,-1 1 0 0 0,1 0 0 0 0,0 0 0 0 0,0 1 0 0 0,0 0 1 0 0,0 1-1 0 0,0 0 0 0 0,0 0 0 0 0,-6 3 15 0 0,5 0 4 0 0,0-1-1 0 0,1 1 1 0 0,0 0 0 0 0,0 1 0 0 0,0 0-1 0 0,1 1 1 0 0,0 0 0 0 0,0 0-1 0 0,1 1 1 0 0,0-1 0 0 0,0 2-1 0 0,1-1 1 0 0,0 1 0 0 0,0 0 0 0 0,1 0-1 0 0,0 0 1 0 0,1 1 0 0 0,0 0-1 0 0,0 0 1 0 0,1 0 0 0 0,0 0-1 0 0,1 0 1 0 0,0 1 0 0 0,1-1-1 0 0,0 1 1 0 0,1 9-4 0 0,2 7 55 0 0,2-1 0 0 0,0 0-1 0 0,2 0 1 0 0,1-1 0 0 0,1 1 0 0 0,1-2 0 0 0,1 1-1 0 0,2-1 1 0 0,0-1 0 0 0,1 0 0 0 0,1 0 0 0 0,1-2-1 0 0,2 0 1 0 0,0-1 0 0 0,1 0 0 0 0,0-1-1 0 0,2-2 1 0 0,0 0 0 0 0,1-1 0 0 0,1 0 0 0 0,0-2-1 0 0,1-1 1 0 0,1-1 0 0 0,0-1 0 0 0,19 6-55 0 0,-22-7-25 0 0,0-1 1 0 0,1-2 0 0 0,0 0-1 0 0,0-1 1 0 0,1-1 0 0 0,-1-1-1 0 0,1-1 1 0 0,3-1 24 0 0,-8-12-1804 0 0,-17 4-1140 0 0,-1-2-3423 0 0,0 6 5166 0 0,0-2-11930 0 0</inkml:trace>
  <inkml:trace contextRef="#ctx0" brushRef="#br0" timeOffset="2106.27">2638 819 1272 0 0,'0'0'3528'0'0,"0"0"-1132"0"0,0 0-427 0 0,0 0-77 0 0,0 0-104 0 0,0 0-181 0 0,0 0-253 0 0,0 0-236 0 0,0 0-222 0 0,0 0-145 0 0,0 0-70 0 0,-1-6-39 0 0,-3-19-8 0 0,28-25 2300 0 0,-24 49-2909 0 0,1-1 0 0 0,0 0 0 0 0,0 1 0 0 0,0-1 0 0 0,0 0 0 0 0,0 1 1 0 0,0 0-1 0 0,0-1 0 0 0,0 1 0 0 0,1-1 0 0 0,-1 1 0 0 0,1 0 0 0 0,-1 0 0 0 0,1 0 0 0 0,-1 0 0 0 0,1 0 0 0 0,-1 0 0 0 0,1 0 0 0 0,0 1 0 0 0,0-1 0 0 0,-1 1 0 0 0,1-1 0 0 0,0 1 0 0 0,0 0 0 0 0,0-1 0 0 0,0 1 0 0 0,-1 0 0 0 0,1 0 0 0 0,0 0 0 0 0,0 0 0 0 0,0 1 0 0 0,0-1 0 0 0,-1 1 0 0 0,1-1 0 0 0,0 1 0 0 0,0-1 0 0 0,-1 1 0 0 0,1 0 0 0 0,0 0 0 0 0,-1 0 0 0 0,1 0 0 0 0,-1 0 0 0 0,1 0 0 0 0,-1 0 0 0 0,1 0 0 0 0,-1 1 0 0 0,0-1 0 0 0,0 1 0 0 0,0-1 0 0 0,0 1 1 0 0,0-1-1 0 0,0 1 0 0 0,0 0 0 0 0,0-1 0 0 0,0 1-25 0 0,7 15 76 0 0,-1-1 1 0 0,0 1 0 0 0,-1 1-1 0 0,0-1 1 0 0,-2 1 0 0 0,0 0-1 0 0,-1 0 1 0 0,-1 0 0 0 0,-1 1-1 0 0,0-1 1 0 0,-2 0 0 0 0,0 9-77 0 0,1-27 0 0 0,-2 25 77 0 0,-1 0 1 0 0,-1 0 0 0 0,-1 0-1 0 0,-1-1 1 0 0,-1 0 0 0 0,-1 0-1 0 0,-1-1 1 0 0,-1 0 0 0 0,-4 6-78 0 0,-41 45 414 0 0,51-134 808 0 0,8 39-1222 0 0,2 0 1 0 0,0 1-1 0 0,1 0 0 0 0,0 0 1 0 0,2 0-1 0 0,0 1 0 0 0,12-17 0 0 0,-20 34-1 0 0,24-43 8 0 0,2 2 0 0 0,2 0 0 0 0,2 2 0 0 0,27-29-7 0 0,-55 67-4 0 0,-1 0 0 0 0,1 0 0 0 0,0 0 0 0 0,0 0 0 0 0,0 1 0 0 0,0-1-1 0 0,0 1 1 0 0,1 0 0 0 0,-1 0 0 0 0,0 0 0 0 0,1 0 0 0 0,0 1 0 0 0,-1-1 0 0 0,1 1-1 0 0,0 0 1 0 0,0 0 0 0 0,0 0 0 0 0,0 1 0 0 0,0-1 0 0 0,0 1 0 0 0,0 0 0 0 0,1 0 4 0 0,8 29-14 0 0,-9-15 34 0 0,0 0 0 0 0,-2 0 0 0 0,1 0-1 0 0,-2 1 1 0 0,0-1 0 0 0,-1 1 0 0 0,0-1-1 0 0,-2 13-19 0 0,0-2 26 0 0,-27 144 81 0 0,22-132-78 0 0,7-37-15 0 0,0 0-14 0 0,0 0 6 0 0,0 0 10 0 0,5-8 54 0 0,203-237 266 0 0,-185 220-334 0 0,68-53-42 0 0,-78 118-68 0 0,-13 24 146 0 0,-3 0-1 0 0,-3 0 0 0 0,-14 60-37 0 0,20-124-71 0 0,0 1 0 0 0,0-1-1 0 0,-1 1 1 0 0,1-1-1 0 0,0 1 1 0 0,0 0 0 0 0,0-1-1 0 0,0 1 1 0 0,0-1-1 0 0,0 1 1 0 0,0 0-1 0 0,0-1 1 0 0,0 1 0 0 0,0-1-1 0 0,0 1 1 0 0,0-1-1 0 0,0 1 1 0 0,0 0 0 0 0,1-1-1 0 0,-1 1 1 0 0,0-1-1 0 0,0 1 1 0 0,1-1-1 0 0,-1 1 1 0 0,0-1 0 0 0,1 1-1 0 0,-1-1 1 0 0,1 1-1 0 0,-1-1 1 0 0,0 1-1 0 0,1-1 1 0 0,-1 0 0 0 0,1 1-1 0 0,-1-1 1 0 0,1 0-1 0 0,0 1 1 0 0,-1-1 0 0 0,1 0-1 0 0,-1 0 1 0 0,1 0-1 0 0,-1 1 1 0 0,1-1-1 0 0,0 0 1 0 0,-1 0 0 0 0,1 0-1 0 0,-1 0 1 0 0,1 0-1 0 0,0 0 1 0 0,-1 0-1 0 0,1 0 1 0 0,-1 0 0 0 0,1-1-1 0 0,-1 1 1 0 0,1 0-1 0 0,0 0 1 0 0,-1 0 0 0 0,1-1 71 0 0,22-10-10731 0 0,-17 4-1351 0 0</inkml:trace>
  <inkml:trace contextRef="#ctx0" brushRef="#br0" timeOffset="2886.614">3855 864 8714 0 0,'0'0'2471'0'0,"0"0"-641"0"0,0 0-269 0 0,0 0-48 0 0,0 0-58 0 0,0 0-84 0 0,0 0-148 0 0,0 0-188 0 0,0 0-153 0 0,0 0-129 0 0,0 0-123 0 0,0 0-87 0 0,-25-2-59 0 0,-79-1-61 0 0,99 3-378 0 0,1 0 1 0 0,-1 0-1 0 0,1 0 0 0 0,-1 0 0 0 0,1 1 1 0 0,-1 0-1 0 0,1 0 0 0 0,-1 0 1 0 0,1 0-1 0 0,0 1 0 0 0,0 0 0 0 0,0-1 1 0 0,0 2-1 0 0,0-1 0 0 0,0 0 1 0 0,0 1-1 0 0,1 0 0 0 0,-2 0-45 0 0,-8 8 156 0 0,4-7-130 0 0,0 1 0 0 0,1-1 1 0 0,0 1-1 0 0,0 1 0 0 0,0 0 0 0 0,1 0 1 0 0,-1 1-1 0 0,2-1 0 0 0,-1 1 0 0 0,1 1 1 0 0,0 0-1 0 0,0-1 0 0 0,1 2 0 0 0,0-1 1 0 0,1 0-1 0 0,0 1 0 0 0,0 0 0 0 0,1 0 1 0 0,0 0-1 0 0,0 1 0 0 0,1-1 0 0 0,0 1 1 0 0,1-1-1 0 0,0 1 0 0 0,1 1-26 0 0,2-7 14 0 0,0-1 1 0 0,1 1-1 0 0,0-1 1 0 0,0 0-1 0 0,0 0 1 0 0,0 0-1 0 0,0-1 0 0 0,1 1 1 0 0,-1-1-1 0 0,1 0 1 0 0,-1 1-1 0 0,1-2 1 0 0,0 1-1 0 0,0 0 0 0 0,0-1 1 0 0,0 0-1 0 0,0 0 1 0 0,0 0-1 0 0,1 0 1 0 0,-1-1-1 0 0,0 0 0 0 0,0 1 1 0 0,0-1-1 0 0,1-1 1 0 0,-1 1-1 0 0,0-1 1 0 0,0 0-1 0 0,0 0 0 0 0,0 0 1 0 0,0 0-1 0 0,0-1 1 0 0,0 1-1 0 0,3-3-14 0 0,28-11 130 0 0,-2-2 0 0 0,0-1-1 0 0,-1-1 1 0 0,-1-2 0 0 0,27-24-130 0 0,-27 22 69 0 0,58-42-45 0 0,-87 93-234 0 0,-30 90 236 0 0,27-114-28 0 0,0 0 1 0 0,1 0-1 0 0,-1 0 1 0 0,1 0-1 0 0,0 0 0 0 0,1 0 1 0 0,-1 0-1 0 0,1 0 1 0 0,-1 0-1 0 0,1 0 1 0 0,0 0-1 0 0,1 0 1 0 0,-1 0-1 0 0,1 0 1 0 0,-1-1-1 0 0,1 1 1 0 0,0-1-1 0 0,1 1 1 0 0,-1-1-1 0 0,1 0 1 0 0,-1 0-1 0 0,1 0 1 0 0,0 0-1 0 0,0 0 1 0 0,0-1-1 0 0,0 1 1 0 0,1-1-1 0 0,-1 0 1 0 0,1 0-1 0 0,-1 0 1 0 0,1 0-1 0 0,0-1 1 0 0,-1 0-1 0 0,1 1 1 0 0,0-1-1 0 0,0-1 1 0 0,0 1-1 0 0,4 0 2 0 0,4-2 34 0 0,1-1-1 0 0,0 1 0 0 0,-1-2 0 0 0,0 0 1 0 0,0-1-1 0 0,0 0 0 0 0,0 0 1 0 0,0-2-1 0 0,-1 1 0 0 0,0-1 0 0 0,0-1 1 0 0,0 0-1 0 0,-1-1 0 0 0,0 0 1 0 0,-1 0-1 0 0,0-1 0 0 0,0 0 0 0 0,0-1-33 0 0,21-17 93 0 0,14-15 97 0 0,-2-2 0 0 0,-2-1-1 0 0,-2-2 1 0 0,24-41-190 0 0,-36 46 20 0 0,-2-1 0 0 0,-2-1 0 0 0,-2 0 0 0 0,-2-2 0 0 0,-2 0 0 0 0,-2-1 0 0 0,7-42-20 0 0,-15 61 4 0 0,0-1 0 0 0,-2-1 0 0 0,-2 1 0 0 0,0-1-1 0 0,-2 1 1 0 0,-1-1 0 0 0,-1 0 0 0 0,-3-9-4 0 0,-35-36 119 0 0,38 73-120 0 0,1 1-1 0 0,-1-1 1 0 0,1 1 0 0 0,-1 0 0 0 0,0 0-1 0 0,0-1 1 0 0,1 1 0 0 0,-1 0 0 0 0,0 1-1 0 0,0-1 1 0 0,0 0 0 0 0,0 0-1 0 0,0 1 1 0 0,0-1 0 0 0,0 1 0 0 0,0 0-1 0 0,0 0 1 0 0,0-1 0 0 0,0 1 0 0 0,-1 0-1 0 0,1 1 1 0 0,0-1 0 0 0,0 0-1 0 0,0 1 1 0 0,0-1 0 0 0,0 1 0 0 0,0 0-1 0 0,0-1 1 0 0,0 1 0 0 0,0 0 0 0 0,1 0-1 0 0,-1 0 1 0 0,0 1 0 0 0,0-1-1 0 0,1 0 1 0 0,-1 1 0 0 0,1-1 0 0 0,-2 2 1 0 0,-8 12 2 0 0,0 1 1 0 0,1 0 0 0 0,1 1-1 0 0,1 0 1 0 0,0 0 0 0 0,1 1-1 0 0,1 0 1 0 0,0 0 0 0 0,2 0-1 0 0,0 1 1 0 0,1 0 0 0 0,1 0-1 0 0,1 0 1 0 0,0 0 0 0 0,1 0-1 0 0,2 2-2 0 0,16 313 51 0 0,-2-178 47 0 0,-7 1 0 0 0,-7 16-98 0 0,-5-140-75 0 0,3-33 39 0 0,-12-27-1108 0 0,-25-116-5605 0 0,28 112 2178 0 0,4 12-4581 0 0</inkml:trace>
  <inkml:trace contextRef="#ctx0" brushRef="#br0" timeOffset="4399.602">4238 672 6249 0 0,'0'0'2698'0'0,"0"0"-864"0"0,0 0-546 0 0,0 0-341 0 0,0 0-8 0 0,0 0 200 0 0,0 0 201 0 0,0 0 110 0 0,0 0-75 0 0,0 0-183 0 0,0 0-189 0 0,31-1-140 0 0,101-2-100 0 0,76-29 1633 0 0,-115 18-2135 0 0,2 5 0 0 0,87 2-261 0 0,-181 6-92 0 0,0 1 1 0 0,0 0-1 0 0,0 0 1 0 0,0-1 0 0 0,0 1-1 0 0,0 0 1 0 0,0 0-1 0 0,0 0 1 0 0,0 0-1 0 0,0 0 1 0 0,0 1 0 0 0,0-1-1 0 0,0 0 1 0 0,0 0-1 0 0,0 1 1 0 0,0-1 0 0 0,0 0-1 0 0,0 1 1 0 0,0-1-1 0 0,0 1 1 0 0,0-1 0 0 0,0 1-1 0 0,0 0 1 0 0,-1-1-1 0 0,1 1 1 0 0,0 0 0 0 0,0-1-1 0 0,-1 1 1 0 0,1 0-1 0 0,0 0 1 0 0,-1 0-1 0 0,1 0 1 0 0,-1 0 0 0 0,1 0-1 0 0,-1-1 1 0 0,0 1-1 0 0,1 0 1 0 0,-1 0 0 0 0,0 0-1 0 0,0 0 1 0 0,0 1-1 0 0,0-1 1 0 0,0 0 0 0 0,0 0-1 0 0,0 0 1 0 0,0 0-1 0 0,0 0 1 0 0,0 0-1 0 0,0 0 1 0 0,-1 0 0 0 0,1 0-1 0 0,0 0 92 0 0,-32 46-13497 0 0,14-30 7847 0 0,-11 8 3441 0 0,5-4 2321 0 0,5 22 475 0 0,47 28 7102 0 0,-9-31-4101 0 0,-17-35-3283 0 0,0 0 0 0 0,0-1 1 0 0,0 1-1 0 0,0-1 0 0 0,1 1 1 0 0,0-1-1 0 0,0 0 0 0 0,0 0 0 0 0,0 0 1 0 0,0 0-1 0 0,1-1 0 0 0,0 1 0 0 0,0-1 1 0 0,0 0-1 0 0,0 0 0 0 0,0 0 1 0 0,1-1-1 0 0,-1 1 0 0 0,1-1 0 0 0,0 0 1 0 0,0-1-1 0 0,-1 1 0 0 0,1-1 1 0 0,0 0-1 0 0,0 0 0 0 0,0 0 0 0 0,1-1 1 0 0,-1 0-1 0 0,0 0 0 0 0,0 0 0 0 0,0 0 1 0 0,0-1-1 0 0,0 0 0 0 0,0 0 1 0 0,0-1-1 0 0,0 1 0 0 0,0-1 0 0 0,-1 0 1 0 0,1 0-1 0 0,-1-1 0 0 0,1 1 1 0 0,-1-1-1 0 0,0 0 0 0 0,0 0-305 0 0,4-3 103 0 0,-1 0 0 0 0,-1-1 0 0 0,1 0-1 0 0,-1 0 1 0 0,0 0 0 0 0,-1-1 0 0 0,1 0 0 0 0,-2 0 0 0 0,1 0-1 0 0,-1-1 1 0 0,0 1 0 0 0,-1-1 0 0 0,0 0 0 0 0,0 0 0 0 0,-1 0-1 0 0,-1-1 1 0 0,1 1 0 0 0,-1 0 0 0 0,-1-7-103 0 0,0 14-12 0 0,-1 0 1 0 0,0 0 0 0 0,0 0-1 0 0,0 0 1 0 0,0 0 0 0 0,-1 0-1 0 0,1 0 1 0 0,0 0 0 0 0,-1 1-1 0 0,1-1 1 0 0,-1 1-1 0 0,0-1 1 0 0,1 1 0 0 0,-1-1-1 0 0,0 1 1 0 0,0 0 0 0 0,0 0-1 0 0,0 0 1 0 0,0 0 0 0 0,0 0-1 0 0,0 0 1 0 0,-1 1-1 0 0,1-1 1 0 0,0 1 0 0 0,0-1-1 0 0,0 1 1 0 0,-1 0 0 0 0,1 0-1 0 0,0 0 1 0 0,-1 0 0 0 0,1 0-1 0 0,0 1 1 0 0,0-1-1 0 0,0 0 1 0 0,-1 1 0 0 0,1 0-1 0 0,0 0 1 0 0,0 0 0 0 0,0 0-1 0 0,0 0 1 0 0,0 0 0 0 0,0 0-1 0 0,0 0 1 0 0,1 1-1 0 0,-1-1 1 0 0,0 1 0 0 0,1-1-1 0 0,-1 1 1 0 0,1 0 0 0 0,-1 0 11 0 0,-14 11-63 0 0,0 0 1 0 0,1 1 0 0 0,0 0-1 0 0,2 1 1 0 0,-1 1-1 0 0,2 0 1 0 0,0 1 0 0 0,1 0-1 0 0,1 1 1 0 0,0 0 0 0 0,2 0-1 0 0,0 1 1 0 0,-5 20 62 0 0,11-34-6 0 0,1 0 0 0 0,0 0 0 0 0,0 0 0 0 0,0 0 1 0 0,0 0-1 0 0,1 1 0 0 0,0-1 0 0 0,0 0 0 0 0,1 0 0 0 0,-1 0 0 0 0,1 1 1 0 0,0-1-1 0 0,1 0 0 0 0,-1 0 0 0 0,1 0 0 0 0,0 0 0 0 0,0-1 0 0 0,1 1 1 0 0,-1-1-1 0 0,1 1 0 0 0,0-1 0 0 0,0 0 0 0 0,0 0 0 0 0,1 0 0 0 0,0 0 1 0 0,-1-1-1 0 0,1 1 0 0 0,1-1 0 0 0,-1 0 0 0 0,0 0 0 0 0,1 0 0 0 0,-1-1 1 0 0,6 2 4 0 0,2 0 53 0 0,1 0 0 0 0,0-1-1 0 0,-1-1 1 0 0,1 0-1 0 0,0 0 1 0 0,0-2-1 0 0,1 1 1 0 0,-1-2-1 0 0,0 0 1 0 0,0 0-1 0 0,0-1 1 0 0,-1-1-1 0 0,1 0 1 0 0,0-1-1 0 0,-1 0 1 0 0,0-1-1 0 0,0-1 1 0 0,0 1 0 0 0,0-2-52 0 0,22-13 229 0 0,0-2 0 0 0,-1 0 0 0 0,-2-3 0 0 0,0-1 0 0 0,16-18-229 0 0,59-96 449 0 0,-100 131-418 0 0,-1 0-1 0 0,0 0 1 0 0,0-1-1 0 0,-1 0 1 0 0,-1 0-1 0 0,1 0 1 0 0,-2 0-1 0 0,1 0 1 0 0,-1-1-1 0 0,-1 1 1 0 0,0 0-1 0 0,0-1 0 0 0,-1 0-30 0 0,-2 9-2 0 0,1 1 0 0 0,-1 0 0 0 0,1-1 0 0 0,-1 1 0 0 0,1 0 0 0 0,-1 0 0 0 0,0 0 0 0 0,1 0 0 0 0,-1 0 0 0 0,0 1 0 0 0,0-1 0 0 0,0 0 0 0 0,0 1 0 0 0,1-1 0 0 0,-1 1 0 0 0,0 0 0 0 0,0-1 0 0 0,0 1 0 0 0,0 0 0 0 0,0 0 0 0 0,0 1 0 0 0,0-1 0 0 0,0 0 0 0 0,0 1 0 0 0,0-1 0 0 0,0 1 0 0 0,0-1-1 0 0,1 1 1 0 0,-1 0 0 0 0,0 0 0 0 0,0 0 0 0 0,1 0 0 0 0,-1 0 0 0 0,0 0 0 0 0,1 0 0 0 0,0 1 0 0 0,-1-1 0 0 0,0 1 2 0 0,-7 4-34 0 0,-1 1 1 0 0,1 1-1 0 0,0-1 1 0 0,1 1-1 0 0,-1 1 0 0 0,2-1 1 0 0,-1 2-1 0 0,1-1 1 0 0,0 1-1 0 0,-1 4 34 0 0,7-13-5 0 0,1 0 1 0 0,-1 0-1 0 0,0 0 1 0 0,1 0-1 0 0,-1 0 0 0 0,1 0 1 0 0,-1 0-1 0 0,1 1 1 0 0,0-1-1 0 0,0 0 1 0 0,-1 0-1 0 0,1 1 0 0 0,0-1 1 0 0,0 0-1 0 0,0 0 1 0 0,0 1-1 0 0,0-1 0 0 0,1 0 1 0 0,-1 0-1 0 0,0 1 1 0 0,0-1-1 0 0,1 0 0 0 0,-1 0 1 0 0,1 0-1 0 0,-1 0 1 0 0,1 0-1 0 0,0 1 1 0 0,-1-1-1 0 0,1 0 0 0 0,0 0 1 0 0,0 0-1 0 0,-1-1 1 0 0,1 1-1 0 0,0 0 0 0 0,0 0 1 0 0,0 0-1 0 0,0-1 1 0 0,0 1-1 0 0,0 0 0 0 0,1-1 1 0 0,-1 1-1 0 0,0-1 1 0 0,0 1-1 0 0,0-1 0 0 0,1 0 1 0 0,-1 0-1 0 0,0 1 1 0 0,0-1 4 0 0,68 5 68 0 0,-59-5-60 0 0,112 21 63 0 0,-118-20-55 0 0,0 1-1 0 0,0 0 0 0 0,-1 1 1 0 0,1-1-1 0 0,0 1 0 0 0,-1-1 1 0 0,0 1-1 0 0,0 0 0 0 0,0 0 1 0 0,0 0-1 0 0,0 1 0 0 0,0-1 1 0 0,-1 1-1 0 0,0 0 0 0 0,1-1 1 0 0,-2 1-1 0 0,1 0 0 0 0,0 0 1 0 0,-1 0-1 0 0,1 1 0 0 0,-1-1 1 0 0,-1 0-1 0 0,1 0 0 0 0,0 1 1 0 0,-1-1-1 0 0,0 0 0 0 0,0 2-15 0 0,-17 170 759 0 0,8-124-420 0 0,7-37 1008 0 0,-21-22-5189 0 0,12 7-6326 0 0,9 0-1977 0 0</inkml:trace>
  <inkml:trace contextRef="#ctx0" brushRef="#br0" timeOffset="5703.391">6116 926 4577 0 0,'0'0'2450'0'0,"0"0"-351"0"0,0 0-237 0 0,0 0-117 0 0,0 0-123 0 0,0 0-154 0 0,0 0-198 0 0,0 0-175 0 0,0 0-107 0 0,0 0-74 0 0,0 0-60 0 0,0 0-37 0 0,0 0-65 0 0,0 5-73 0 0,-7 171 3200 0 0,-8-81-3567 0 0,11-85-497 0 0,-4 9 367 0 0,7-23-4674 0 0,13-37-5422 0 0,-11 37 7716 0 0,4-5-8578 0 0</inkml:trace>
  <inkml:trace contextRef="#ctx0" brushRef="#br0" timeOffset="5954.924">6116 646 9762 0 0,'0'0'3209'0'0,"0"0"-1369"0"0,0 0-496 0 0,0 0-183 0 0,0 0-129 0 0,0 0-264 0 0,0 0-296 0 0,0 0-272 0 0,0 0-168 0 0,0 0-80 0 0,0 0-8 0 0,0 0-32 0 0,0 0-56 0 0,0 0-72 0 0,-19 89-296 0 0,28-75-688 0 0,1 1-2705 0 0,-5-8-7970 0 0</inkml:trace>
  <inkml:trace contextRef="#ctx0" brushRef="#br0" timeOffset="6804.102">6675 915 8978 0 0,'0'0'6015'0'0,"0"0"-3603"0"0,0 0-1165 0 0,0 0-68 0 0,0 0 6 0 0,0 0-35 0 0,0 0-127 0 0,0 0-176 0 0,0 0-150 0 0,0 0-110 0 0,0 0-119 0 0,0 0-102 0 0,-31 6-81 0 0,-97 18-77 0 0,63 4 30 0 0,55-20-189 0 0,2-2-42 0 0,-1 0 0 0 0,1 0 0 0 0,1 1 0 0 0,-1 0 0 0 0,1 0 1 0 0,1 1-1 0 0,-1-1 0 0 0,1 2 0 0 0,0-1 0 0 0,1 1 0 0 0,0-1 0 0 0,0 1 0 0 0,1 1 1 0 0,0-1-1 0 0,1 1 0 0 0,0-1 0 0 0,1 1 0 0 0,0 0 0 0 0,0 0 0 0 0,1 0 1 0 0,0 1-1 0 0,1-1 0 0 0,0 2-7 0 0,3-9 23 0 0,1 0-1 0 0,-1 0 1 0 0,1 0 0 0 0,-1-1 0 0 0,1 0-1 0 0,0 1 1 0 0,0-1 0 0 0,0 0 0 0 0,0-1-1 0 0,1 1 1 0 0,-1-1 0 0 0,0 0 0 0 0,1 0-1 0 0,-1 0 1 0 0,1 0 0 0 0,-1-1 0 0 0,0 0 0 0 0,1 0-1 0 0,-1 0 1 0 0,1-1 0 0 0,-1 1 0 0 0,1-1-1 0 0,-1 0 1 0 0,1 0 0 0 0,-1-1 0 0 0,0 1-1 0 0,0-1 1 0 0,0 0 0 0 0,2-1-23 0 0,30-15 81 0 0,-2-1-1 0 0,0-2 1 0 0,-1-1-1 0 0,-1-1 1 0 0,-1-2 0 0 0,-1-2-1 0 0,-1 0 1 0 0,-2-2-1 0 0,4-7-80 0 0,-66 153-262 0 0,34-114 255 0 0,0 0 0 0 0,0 0 0 0 0,0 0 1 0 0,1 0-1 0 0,-1 1 0 0 0,1-1 0 0 0,0 0 0 0 0,-1 0 1 0 0,2 1-1 0 0,-1-1 0 0 0,0 0 0 0 0,1 0 1 0 0,-1 1-1 0 0,1-1 0 0 0,0 0 0 0 0,0 0 0 0 0,0 0 1 0 0,1 0-1 0 0,-1 0 0 0 0,1 0 0 0 0,-1 0 1 0 0,1-1-1 0 0,0 1 0 0 0,0-1 0 0 0,0 1 0 0 0,1-1 1 0 0,-1 0-1 0 0,0 1 0 0 0,1-1 0 0 0,0 0 1 0 0,-1-1-1 0 0,1 1 0 0 0,0 0 0 0 0,0-1 0 0 0,0 0 1 0 0,0 0-1 0 0,1 1 7 0 0,7 0 14 0 0,1 1 0 0 0,-1-2 0 0 0,1 0 1 0 0,-1 0-1 0 0,1-1 0 0 0,-1 0 0 0 0,1-1 0 0 0,-1-1 0 0 0,0 0 0 0 0,1 0 1 0 0,-1-1-1 0 0,0 0 0 0 0,0-1 0 0 0,-1 0 0 0 0,1-1 0 0 0,-1 0 0 0 0,4-3-14 0 0,157-119 359 0 0,-152 106-314 0 0,-1 0-1 0 0,0-2 1 0 0,-2 0 0 0 0,0-1 0 0 0,-2 0 0 0 0,-1-2 0 0 0,-1 1-1 0 0,-1-2 1 0 0,-1 1 0 0 0,-1-1 0 0 0,-1-1 0 0 0,-2 1-1 0 0,-1-1 1 0 0,-1-1 0 0 0,-2 1 0 0 0,0 0 0 0 0,-2-1 0 0 0,-3-25-45 0 0,2 45 2 0 0,0-1 0 0 0,-1 1 1 0 0,0-1-1 0 0,0 1 0 0 0,-1 0 1 0 0,0 0-1 0 0,-1 0 1 0 0,0 0-1 0 0,0 0 0 0 0,-1 1 1 0 0,0 0-1 0 0,0 0 0 0 0,-7-6-2 0 0,10 11-4 0 0,0 0 0 0 0,-1 0 0 0 0,0 1 0 0 0,0-1 0 0 0,0 1 0 0 0,0 0 0 0 0,0 0 0 0 0,0 0 0 0 0,0 0 0 0 0,-1 0 0 0 0,1 1 0 0 0,-1-1 0 0 0,1 1 0 0 0,-1 0 0 0 0,0 0 0 0 0,1 1 0 0 0,-1-1 0 0 0,0 1 0 0 0,1-1 0 0 0,-1 1 0 0 0,0 0 0 0 0,0 1-1 0 0,1-1 1 0 0,-1 1 0 0 0,0 0 0 0 0,1-1 0 0 0,-1 2 0 0 0,0-1 0 0 0,1 0 0 0 0,-1 1 0 0 0,1-1 0 0 0,0 1 0 0 0,0 0 0 0 0,-1 0 0 0 0,-1 2 4 0 0,-7 9-5 0 0,0 0 0 0 0,1 1 1 0 0,0 0-1 0 0,1 1 0 0 0,1 0 1 0 0,0 0-1 0 0,1 1 0 0 0,1 0 0 0 0,0 1 1 0 0,2-1-1 0 0,0 1 0 0 0,0 1 0 0 0,2-1 1 0 0,0 1-1 0 0,1-1 0 0 0,0 1 0 0 0,2 0 1 0 0,0-1-1 0 0,1 1 0 0 0,3 17 5 0 0,0-7 35 0 0,1 0 0 0 0,1-1 0 0 0,1 1 0 0 0,2-1 0 0 0,0-1 0 0 0,2 0 0 0 0,1 0 0 0 0,1-1-1 0 0,1 0 1 0 0,2-1 0 0 0,9 10-35 0 0,188 217 1114 0 0,-189-205-657 0 0,-24-45-418 0 0,-10-16-2561 0 0,-3 8-5845 0 0,8 7-4218 0 0</inkml:trace>
  <inkml:trace contextRef="#ctx0" brushRef="#br0" timeOffset="76277.134">7599 2660 6057 0 0,'0'0'2129'0'0,"0"0"-352"0"0,0 0-84 0 0,0 0-33 0 0,0 0-133 0 0,0 0-233 0 0,0 0-289 0 0,0 0-259 0 0,0 0-165 0 0,0 0-59 0 0,0 0-36 0 0,-3 19 2967 0 0,0-13 1010 0 0,24-34-3526 0 0,-21 28-858 0 0,0 0-17 0 0,0 0-2 0 0,0 0-4 0 0,0 0 15 0 0,-24 18 355 0 0,15-9-194 0 0,16-18 516 0 0,8-6-129 0 0,-13 15-77 0 0,-2 0-486 0 0,6-7-3736 0 0,-3 4-125 0 0,-1 2-524 0 0,0-2-8040 0 0</inkml:trace>
  <inkml:trace contextRef="#ctx0" brushRef="#br0" timeOffset="30445.595">16485 319 2040 0 0,'0'0'1880'0'0,"0"0"-321"0"0,0 0-49 0 0,0 0 87 0 0,0 0 158 0 0,0 0 73 0 0,0 0-166 0 0,0 0-288 0 0,0 0-262 0 0,0 0-153 0 0,0 0-91 0 0,2-6-39 0 0,3-16-40 0 0,-5 27 4836 0 0,1 7-3855 0 0,0 24-1945 0 0,-21 145 1084 0 0,8-95-748 0 0,-4 0 0 0 0,-4-1-1 0 0,-3-1 1 0 0,-13 23-161 0 0,14-32 127 0 0,42-64-27 0 0,-18-11-614 0 0,27-26-4240 0 0,-16 15-5115 0 0,-8 7-2395 0 0</inkml:trace>
  <inkml:trace contextRef="#ctx0" brushRef="#br0" timeOffset="30761.62">16802 797 8938 0 0,'0'0'3781'0'0,"0"0"-1718"0"0,0 0-679 0 0,0 0-26 0 0,0 0-18 0 0,0 0-145 0 0,0 0-202 0 0,0 0-226 0 0,0 0-187 0 0,0 0-106 0 0,0 0-106 0 0,0 0-68 0 0,-21 31-29 0 0,-64 95-75 0 0,57-65 32 0 0,28-51-171 0 0,-1-6-30 0 0,-1 0 0 0 0,1 0-1 0 0,0 0 1 0 0,1 0 0 0 0,-1 0-1 0 0,1 0 1 0 0,0 0 0 0 0,0 0 0 0 0,0 0-1 0 0,0 0 1 0 0,1 0 0 0 0,0 0-1 0 0,0 0 1 0 0,0 0 0 0 0,0 0 0 0 0,0-1-1 0 0,1 1 1 0 0,0 0 0 0 0,0-1-1 0 0,0 1 1 0 0,0-1 0 0 0,0 1 0 0 0,1-1-1 0 0,-1 0 1 0 0,1 0 0 0 0,0 0-1 0 0,0-1 1 0 0,0 1 0 0 0,0 0-1 0 0,1-1 1 0 0,-1 0 0 0 0,1 0 0 0 0,-1 0-1 0 0,1 0 1 0 0,0-1 0 0 0,1 1-27 0 0,6 0 121 0 0,0-1 0 0 0,-1 0 0 0 0,1-1 0 0 0,0-1 0 0 0,0 1 0 0 0,0-1 0 0 0,-1-1 0 0 0,1 0-1 0 0,-1-1 1 0 0,1 0 0 0 0,-1 0 0 0 0,7-4-121 0 0,-12 5 50 0 0,0-1-1 0 0,0 1 0 0 0,-1-1 0 0 0,1 0 0 0 0,-1 0 1 0 0,0 0-1 0 0,0-1 0 0 0,0 0 0 0 0,0 0 1 0 0,0 0-1 0 0,-1 0 0 0 0,0 0 0 0 0,0-1 0 0 0,0 1 1 0 0,0-1-1 0 0,-1 0 0 0 0,0 0 0 0 0,0 0 0 0 0,0 0 1 0 0,0 0-1 0 0,-1 0 0 0 0,0 0 0 0 0,0-1 1 0 0,0 1-1 0 0,-1 0 0 0 0,0-2-49 0 0,0 4-11 0 0,0-1 1 0 0,0 0-1 0 0,0 0 0 0 0,-1 0 0 0 0,0 0 1 0 0,0 1-1 0 0,0-1 0 0 0,0 0 0 0 0,-1 0 1 0 0,1 1-1 0 0,-1-1 0 0 0,0 1 1 0 0,0 0-1 0 0,0-1 0 0 0,0 1 0 0 0,-1 0 1 0 0,1 0-1 0 0,-1 1 0 0 0,0-1 0 0 0,0 0 1 0 0,0 1-1 0 0,0 0 0 0 0,0 0 1 0 0,0-1 10 0 0,-44-23-1744 0 0,15 13-4431 0 0,21 8-5801 0 0</inkml:trace>
  <inkml:trace contextRef="#ctx0" brushRef="#br0" timeOffset="31025.575">16329 514 8538 0 0,'0'0'2364'0'0,"0"0"-725"0"0,0 0-316 0 0,0 0-18 0 0,0 0-13 0 0,0 0-47 0 0,0 0-106 0 0,0 0-148 0 0,0 0-65 0 0,0 0-23 0 0,0 0-22 0 0,0 0-25 0 0,0 0-54 0 0,12 4-65 0 0,102 18 966 0 0,266-81-1321 0 0,-352 59-1806 0 0,-9 0-3011 0 0,-5 0-7618 0 0</inkml:trace>
  <inkml:trace contextRef="#ctx0" brushRef="#br0" timeOffset="8990.328">8557 315 0 0 0,'0'0'385'0'0,"0"0"1168"0"0,0 0 470 0 0,0 0 116 0 0,0 0-92 0 0,0 0-185 0 0,0 0-242 0 0,0 0-256 0 0,0 0-195 0 0,0 0-122 0 0,0 0-95 0 0,-2-9-29 0 0,-7-29-10 0 0,4 29 6618 0 0,3 20-5710 0 0,1 27-2762 0 0,1-34 1573 0 0,9 363 877 0 0,-7-311-1402 0 0,-2-1 1 0 0,-3 0 0 0 0,-10 51-108 0 0,-20 86 146 0 0,29-165-50 0 0,4-20-251 0 0,2-18-667 0 0,13-26-1724 0 0,-6 19-1138 0 0,-3 0-5495 0 0,-5 13-2485 0 0</inkml:trace>
  <inkml:trace contextRef="#ctx0" brushRef="#br0" timeOffset="9301.242">8229 672 5209 0 0,'0'0'3165'0'0,"0"0"-946"0"0,0 0-496 0 0,0 0-133 0 0,0 0-69 0 0,0 0-111 0 0,0 0-212 0 0,0 0-237 0 0,0 0-185 0 0,0 0-85 0 0,0 0 32 0 0,0 0 32 0 0,0 0-3 0 0,15-4-48 0 0,115-29 898 0 0,74-18-582 0 0,-125 35-2097 0 0,-54 7-2612 0 0,-2-3-4684 0 0,-17 8-2987 0 0</inkml:trace>
  <inkml:trace contextRef="#ctx0" brushRef="#br0" timeOffset="9824.226">8899 204 5193 0 0,'0'0'4764'0'0,"0"0"-2090"0"0,0 0-749 0 0,0 0-187 0 0,0 0-107 0 0,0 0-145 0 0,0 0-243 0 0,0 0-298 0 0,0 0-229 0 0,0 0-158 0 0,0 0-109 0 0,0 0-38 0 0,-15 22-39 0 0,-46 69-29 0 0,38-16 268 0 0,14 13 265 0 0,4 1 0 0 0,6 84-876 0 0,1-56 156 0 0,-2 49-27 0 0,16-104-39 0 0,17-63 479 0 0,72-85 153 0 0,-104 85-719 0 0,25-20 34 0 0,0 1 0 0 0,2 2 0 0 0,0 0-1 0 0,0 2 1 0 0,2 1 0 0 0,5-1-37 0 0,-33 17 1 0 0,1 0 0 0 0,-1 0 0 0 0,0 1-1 0 0,0-1 1 0 0,0 1 0 0 0,0-1 0 0 0,-1 1 0 0 0,1-1 0 0 0,0 1 0 0 0,-1 0 0 0 0,1 0 0 0 0,-1 0 0 0 0,1 0 0 0 0,-1 0 0 0 0,0 0 0 0 0,0 0 0 0 0,0 1-1 0 0,0-1 1 0 0,0 0 0 0 0,0 0 0 0 0,-1 1 0 0 0,1-1 0 0 0,-1 1 0 0 0,0-1 0 0 0,0 0 0 0 0,0 1 0 0 0,0-1 0 0 0,0 1 0 0 0,0-1 0 0 0,0 1-1 0 0,-1-1 1 0 0,0 0 0 0 0,1 1 0 0 0,-2 1-1 0 0,2 0 15 0 0,5 151 167 0 0,12-126-262 0 0,-17-29 6 0 0,0 0-42 0 0,0 0-77 0 0,0 0-171 0 0,0 0-305 0 0,2-7-10132 0 0,-2 3-1654 0 0</inkml:trace>
  <inkml:trace contextRef="#ctx0" brushRef="#br0" timeOffset="16207.383">9402 981 0 0 0,'0'0'1660'0'0,"0"0"221"0"0,0 0 89 0 0,0 0-70 0 0,0 0-228 0 0,0 0-350 0 0,0 0-331 0 0,0 0-164 0 0,0 0-62 0 0,0 0 42 0 0,0 0 62 0 0,4 3-31 0 0,3 1-438 0 0,0 0-1 0 0,0 0 1 0 0,1 0-1 0 0,0-1 1 0 0,0-1-1 0 0,0 1 1 0 0,0-1-1 0 0,0 0 1 0 0,0-1-1 0 0,0 0 1 0 0,1 0-1 0 0,-1-1 1 0 0,0 0 0 0 0,1-1-1 0 0,-1 1 1 0 0,0-2-1 0 0,0 1 1 0 0,1-1-1 0 0,-1 0 1 0 0,0-1-1 0 0,-1 0 1 0 0,5-2-400 0 0,11-7 563 0 0,-15 9-436 0 0,0 0 0 0 0,0-1 1 0 0,-1 0-1 0 0,0-1 1 0 0,1 1-1 0 0,-1-1 0 0 0,-1-1 1 0 0,1 0-1 0 0,-1 1 1 0 0,0-2-1 0 0,0 1 1 0 0,-1-1-1 0 0,1-1-127 0 0,-5 7 16 0 0,0 0 0 0 0,-1-1 0 0 0,1 1 0 0 0,0-1 0 0 0,0 1 0 0 0,-1-1 0 0 0,1 1 0 0 0,-1-1 0 0 0,0 0 0 0 0,1 1 0 0 0,-1-1 0 0 0,0 1 0 0 0,0-1 0 0 0,0 0 0 0 0,0 1 0 0 0,0-1 0 0 0,-1 0 0 0 0,1 1 0 0 0,0-1 0 0 0,-1 1 0 0 0,1-1 0 0 0,-1 1 0 0 0,1-1 0 0 0,-1 1 0 0 0,0-1 0 0 0,0 1 0 0 0,0-1 0 0 0,0 1 0 0 0,0 0 0 0 0,0 0 0 0 0,0-1 0 0 0,0 1 0 0 0,0 0 0 0 0,-1 0 0 0 0,1 0 0 0 0,0 0 0 0 0,-1 0 0 0 0,1 1 0 0 0,0-1 0 0 0,-1 0 0 0 0,1 1 0 0 0,-1-1 0 0 0,0 0 0 0 0,1 1 0 0 0,-1 0 0 0 0,1-1 0 0 0,-1 1 0 0 0,0 0 0 0 0,1 0 0 0 0,-1 0 0 0 0,0 0 0 0 0,0 0-16 0 0,-8 0-23 0 0,-1 0-1 0 0,0 0 1 0 0,1 1 0 0 0,-1 0-1 0 0,1 0 1 0 0,-1 2 0 0 0,1-1-1 0 0,0 1 1 0 0,-1 1 0 0 0,2 0-1 0 0,-1 0 1 0 0,-3 2 23 0 0,-8 6 2 0 0,14-9 1 0 0,-1 1-1 0 0,1 0 1 0 0,0 0-1 0 0,1 1 1 0 0,-1-1 0 0 0,1 2-1 0 0,-1-1 1 0 0,1 1 0 0 0,1 0-1 0 0,-1 0 1 0 0,-1 3-3 0 0,6-5 28 0 0,-1 0-1 0 0,1 0 1 0 0,0 1 0 0 0,0-1 0 0 0,0 0-1 0 0,0 1 1 0 0,1-1 0 0 0,0 0 0 0 0,0 1 0 0 0,0-1-1 0 0,1 0 1 0 0,-1 1 0 0 0,1-1 0 0 0,0 0-1 0 0,0 1 1 0 0,0-1 0 0 0,1 0 0 0 0,0 0-1 0 0,-1 0 1 0 0,1 0 0 0 0,1-1 0 0 0,-1 1 0 0 0,1 0-1 0 0,-1-1 1 0 0,1 1 0 0 0,0-1 0 0 0,0 0-28 0 0,3 4 92 0 0,1-1 0 0 0,0 0 0 0 0,-1 0 1 0 0,2-1-1 0 0,-1 1 0 0 0,1-1 0 0 0,-1-1 0 0 0,1 0 1 0 0,0 0-1 0 0,1 0 0 0 0,-1-1 0 0 0,8 1-92 0 0,165 7 1513 0 0,-180-11-1480 0 0,-1 0-17 0 0,0 0-1 0 0,7-14-1989 0 0,16 1-904 0 0,-7 4-4704 0 0,-11 5-4486 0 0</inkml:trace>
  <inkml:trace contextRef="#ctx0" brushRef="#br0" timeOffset="16774.828">10048 797 8426 0 0,'0'0'2422'0'0,"0"0"-217"0"0,0 0-129 0 0,0 0-159 0 0,0 0-240 0 0,0 0-370 0 0,0 0-394 0 0,0 0-263 0 0,0 0-93 0 0,0 0-10 0 0,0 0-19 0 0,0 0-33 0 0,-2 10-75 0 0,-18 83 556 0 0,14 80-314 0 0,17-121 200 0 0,11-126 1268 0 0,-11 49-2085 0 0,1 1 0 0 0,1 1 0 0 0,0 0 0 0 0,2 0 0 0 0,1 2 0 0 0,14-16-45 0 0,66-59 16 0 0,-61 74-63 0 0,-33 47 18 0 0,0 79 22 0 0,-1-104-44 0 0,-1 1-1 0 0,1 0 1 0 0,-1-1 0 0 0,1 1-1 0 0,-1-1 1 0 0,1 1 0 0 0,-1-1 0 0 0,1 1-1 0 0,0-1 1 0 0,-1 1 0 0 0,1-1-1 0 0,0 0 1 0 0,-1 1 0 0 0,1-1 0 0 0,0 0-1 0 0,0 0 1 0 0,-1 1 0 0 0,1-1-1 0 0,0 0 1 0 0,0 0 0 0 0,-1 0 0 0 0,1 0-1 0 0,0 0 1 0 0,0 0 0 0 0,-1 0-1 0 0,1 0 1 0 0,0 0 0 0 0,0-1 0 0 0,-1 1-1 0 0,1 0 1 0 0,0 0 0 0 0,0-1 0 0 0,-1 1-1 0 0,1 0 1 0 0,0-1 0 0 0,-1 1-1 0 0,1-1 1 0 0,0 1 0 0 0,-1-1 0 0 0,1 1-1 0 0,-1-1 1 0 0,1 1 0 0 0,0-1 51 0 0,11-6-3644 0 0,-6 3-3607 0 0,-2 3-4709 0 0</inkml:trace>
  <inkml:trace contextRef="#ctx0" brushRef="#br0" timeOffset="17253.35">10480 919 1168 0 0,'0'0'2673'0'0,"0"0"-27"0"0,0 0-15 0 0,0 0-148 0 0,0 0-266 0 0,0 0-380 0 0,0 0-290 0 0,0 0-240 0 0,0 0-185 0 0,0 0-133 0 0,0 0-102 0 0,0 0-97 0 0,33-5-78 0 0,98-13-81 0 0,-70-2 373 0 0,-51 11-672 0 0,-7 8-270 0 0,0 0 1 0 0,0-1-1 0 0,0 1 1 0 0,-1-1-1 0 0,1 0 1 0 0,-1 0-1 0 0,1 0 0 0 0,-1 0 1 0 0,0 0-1 0 0,0 0 1 0 0,0-1-1 0 0,0 1 1 0 0,0-1-1 0 0,-1 0 0 0 0,1 1 1 0 0,-1-1-1 0 0,1 0 1 0 0,-1 0-1 0 0,0 0 1 0 0,0 0-1 0 0,-1 0 0 0 0,1 0 1 0 0,0 0-1 0 0,-1 0 1 0 0,0 0-1 0 0,0 0 1 0 0,0 0-1 0 0,0 0 0 0 0,0 0 1 0 0,0 0-1 0 0,-1-1 1 0 0,0 1-1 0 0,0 0 1 0 0,0 1-1 0 0,0-1 0 0 0,0 0 1 0 0,-1-1-63 0 0,-4 2-16 0 0,-1 0 0 0 0,1 0 0 0 0,-1 0 0 0 0,1 1 0 0 0,-1 0 0 0 0,0 1 1 0 0,1 0-1 0 0,-1 0 0 0 0,0 0 0 0 0,0 1 0 0 0,1-1 0 0 0,-5 3 16 0 0,-1 0-8 0 0,0 1 1 0 0,0 0-1 0 0,0 1 0 0 0,1 0 0 0 0,0 1 1 0 0,0 1-1 0 0,0 0 0 0 0,1 0 1 0 0,0 1-1 0 0,-1 1 8 0 0,5-5 3 0 0,0 1 1 0 0,0 0-1 0 0,0 0 1 0 0,1 0-1 0 0,-1 1 1 0 0,1 0-1 0 0,0 0 1 0 0,1 0-1 0 0,0 0 1 0 0,0 1-1 0 0,0 0 1 0 0,1 0-1 0 0,0 0 1 0 0,0 0-1 0 0,1 0 0 0 0,0 1 1 0 0,0-1-1 0 0,-1 7-3 0 0,3-8 31 0 0,0-1-1 0 0,1 1 0 0 0,-1-1 0 0 0,1 1 0 0 0,0-1 1 0 0,0 1-1 0 0,1-1 0 0 0,-1 1 0 0 0,1-1 0 0 0,1 0 1 0 0,-1 0-1 0 0,1 0 0 0 0,-1 0 0 0 0,2 0 0 0 0,-1-1 1 0 0,0 1-1 0 0,1-1 0 0 0,0 0 0 0 0,0 0 0 0 0,0 0 1 0 0,0 0-1 0 0,1-1 0 0 0,-1 0 0 0 0,1 0 0 0 0,0 0 1 0 0,0-1-1 0 0,0 1 0 0 0,0-1-30 0 0,17 7 255 0 0,-1-2 0 0 0,1 0 0 0 0,1-1 1 0 0,-1-1-1 0 0,1-1 0 0 0,5-1-255 0 0,88 0 617 0 0,-71-22-581 0 0,-37 3-5755 0 0,-8 15-2810 0 0,0 1-4668 0 0</inkml:trace>
  <inkml:trace contextRef="#ctx0" brushRef="#br0" timeOffset="19961.516">11747 937 4017 0 0,'0'0'2299'0'0,"0"0"-325"0"0,0 0-116 0 0,0 0 65 0 0,0 0-90 0 0,0 0-228 0 0,0 0-382 0 0,0 0-361 0 0,0 0-219 0 0,0 0-129 0 0,0 0-44 0 0,0-7 3110 0 0,1 156 545 0 0,-5-109-6686 0 0,2-19-5485 0 0,3-28 1410 0 0,-1 3-3047 0 0</inkml:trace>
  <inkml:trace contextRef="#ctx0" brushRef="#br0" timeOffset="20204.053">11765 587 12115 0 0,'0'0'1615'0'0,"0"0"-255"0"0,0 0-152 0 0,0 0 2 0 0,0 0-23 0 0,0 0-166 0 0,0 0-267 0 0,0 0-272 0 0,0 0-212 0 0,0 0-135 0 0,0 0-63 0 0,0 0-42 0 0,-11 7-14 0 0,-36 18-5 0 0,47-25-12 0 0,0 1-1 0 0,0 0 1 0 0,0-1-1 0 0,0 1 1 0 0,0 0 0 0 0,1-1-1 0 0,-1 1 1 0 0,0 0 0 0 0,0-1-1 0 0,0 1 1 0 0,1 0 0 0 0,-1-1-1 0 0,0 1 1 0 0,1-1-1 0 0,-1 1 1 0 0,0-1 0 0 0,1 1-1 0 0,-1-1 1 0 0,1 1 0 0 0,-1-1-1 0 0,1 1 1 0 0,-1-1 0 0 0,1 1-1 0 0,-1-1 1 0 0,1 0-1 0 0,-1 1 1 0 0,1-1 0 0 0,-1 0-1 0 0,1 1 1 0 0,0-1 0 0 0,-1 0-1 0 0,1 0 1 0 0,0 0 0 0 0,-1 1-1 0 0,1-1 1 0 0,0 0-1 0 0,-1 0 1 0 0,1 0 0 0 0,0 0-1 0 0,-1 0 1 0 0,1 0 0 0 0,0-1-1 0 0,-1 1 1 0 0,1 0 0 0 0,0 0-1 0 0,-1 0 1 0 0,1-1-1 0 0,-1 1 1 0 0,1 0 0 0 0,0-1-1 0 0,-1 1 1 0 0,1 0 0 0 0,-1-1-1 0 0,1 1 2 0 0,-1 0-1 0 0,45 0-799 0 0,-14 0-4090 0 0,-19 0-4222 0 0</inkml:trace>
  <inkml:trace contextRef="#ctx0" brushRef="#br0" timeOffset="20855.746">12294 812 0 0 0,'0'0'996'0'0,"0"0"180"0"0,0 0 366 0 0,0 0 360 0 0,0 0 170 0 0,0 0-83 0 0,0 0-249 0 0,0 0-285 0 0,0 0-240 0 0,0 0-143 0 0,0 0-113 0 0,0 0-72 0 0,0 0-19 0 0,-1-2-50 0 0,0 0-635 0 0,0 1 0 0 0,-1 0 0 0 0,1 0 0 0 0,0-1 0 0 0,0 1 0 0 0,-1 0 0 0 0,1 1 0 0 0,0-1 0 0 0,-1 0 0 0 0,1 0 0 0 0,-1 0 0 0 0,0 1 0 0 0,1-1 1 0 0,-1 1-1 0 0,1-1 0 0 0,-1 1 0 0 0,0 0 0 0 0,1 0 0 0 0,-1 0 0 0 0,0 0 0 0 0,1 0 0 0 0,-1 0 0 0 0,0 0 0 0 0,1 0 0 0 0,-1 0 0 0 0,0 1 0 0 0,0 0-183 0 0,-13-1 265 0 0,7 2-144 0 0,-1 0 0 0 0,1 0 0 0 0,0 1 0 0 0,0 0-1 0 0,0 0 1 0 0,0 1 0 0 0,0 0 0 0 0,1 0-1 0 0,0 1 1 0 0,-7 5-121 0 0,10-8 15 0 0,2 1-7 0 0,0-1-1 0 0,0 0 1 0 0,0 1 0 0 0,0-1-1 0 0,0 1 1 0 0,1-1-1 0 0,-1 1 1 0 0,1 0-1 0 0,0 0 1 0 0,-1-1-1 0 0,1 1 1 0 0,1 0-1 0 0,-1 0 1 0 0,0 0-1 0 0,1 0 1 0 0,0 0-1 0 0,-1 0 1 0 0,1 1 0 0 0,0-1-1 0 0,1 0 1 0 0,-1 0-1 0 0,1 0 1 0 0,-1 0-1 0 0,1 0 1 0 0,0 0-1 0 0,0 0 1 0 0,0-1-1 0 0,0 1 1 0 0,1 0-1 0 0,-1 0 1 0 0,1-1-1 0 0,-1 1 1 0 0,1-1 0 0 0,0 1-1 0 0,0-1 1 0 0,0 0-1 0 0,1 0 1 0 0,-1 0-1 0 0,0 0 1 0 0,3 1-8 0 0,23 13 246 0 0,-19-12-177 0 0,-1 0 1 0 0,0 1 0 0 0,0 0-1 0 0,0 0 1 0 0,0 1 0 0 0,-1 0-1 0 0,0 0 1 0 0,0 1-1 0 0,0 0 1 0 0,-1 0 0 0 0,0 0-1 0 0,4 7-69 0 0,-9-9 56 0 0,0-1 1 0 0,0 1-1 0 0,-1 0 0 0 0,1-1 0 0 0,-1 1 0 0 0,0 0 0 0 0,0-1 1 0 0,-1 1-1 0 0,1 0 0 0 0,-1-1 0 0 0,0 1 0 0 0,0-1 0 0 0,0 1 1 0 0,-1-1-1 0 0,0 1 0 0 0,0-1 0 0 0,0 0 0 0 0,-2 3-56 0 0,-47 51 756 0 0,44-57-713 0 0,1 0 0 0 0,-1-1 0 0 0,1 1 0 0 0,-1-1 0 0 0,1-1 0 0 0,0 1 0 0 0,-1-1-1 0 0,1 0 1 0 0,0-1 0 0 0,-1 0 0 0 0,1 1 0 0 0,0-2 0 0 0,0 1 0 0 0,1-1 0 0 0,-1 0 0 0 0,0 0-1 0 0,-1-2-42 0 0,-26-10-42 0 0,27 11-1109 0 0,16 3-9386 0 0,-6 1-1676 0 0</inkml:trace>
  <inkml:trace contextRef="#ctx0" brushRef="#br0" timeOffset="24329.495">13275 801 0 0 0,'0'0'407'0'0,"0"0"1021"0"0,0 0 382 0 0,0 0-9 0 0,0 0-149 0 0,0 0-215 0 0,0 0-161 0 0,3-3-106 0 0,-1 0-1228 0 0,-1 3 142 0 0,-1-1-1 0 0,1 1 1 0 0,-1 0 0 0 0,0 0-1 0 0,1-1 1 0 0,-1 1 0 0 0,0 0-1 0 0,1-1 1 0 0,-1 1 0 0 0,0-1-1 0 0,1 1 1 0 0,-1 0 0 0 0,0-1-1 0 0,0 1 1 0 0,0-1 0 0 0,1 1-1 0 0,-1-1 1 0 0,0 1 0 0 0,0 0-1 0 0,0-1 1 0 0,0 1 0 0 0,0-1-1 0 0,0 1 1 0 0,0-1 0 0 0,0 1-1 0 0,0-1 1 0 0,0 1 0 0 0,0-1-1 0 0,0 1 1 0 0,0-1 0 0 0,0 1 0 0 0,-1 0-1 0 0,1-1 1 0 0,0 1 0 0 0,0-1-1 0 0,0 1 1 0 0,-1-1 0 0 0,1 1-1 0 0,0 0 1 0 0,0-1 0 0 0,-1 1-1 0 0,1 0 1 0 0,0-1 0 0 0,-1 1-1 0 0,1 0 1 0 0,-1-1 0 0 0,1 1-1 0 0,0 0 1 0 0,-1 0 0 0 0,1 0-1 0 0,-1-1 1 0 0,1 1 0 0 0,-1 0-1 0 0,1 0 1 0 0,0 0 0 0 0,-1 0-1 0 0,1 0 1 0 0,-1 0 0 0 0,1 0-1 0 0,-1 0-83 0 0,-62-16 5154 0 0,48 19-4937 0 0,1 1 0 0 0,-1 1 0 0 0,1 0 0 0 0,0 1 1 0 0,0 0-1 0 0,1 2 0 0 0,0-1 0 0 0,0 1 1 0 0,-8 8-218 0 0,17-15 23 0 0,1 1 1 0 0,0 0 0 0 0,0 0 0 0 0,0 0 0 0 0,0 0-1 0 0,1 0 1 0 0,-1 1 0 0 0,1-1 0 0 0,-1 1 0 0 0,1 0-1 0 0,0 0 1 0 0,0 0 0 0 0,0 0 0 0 0,0 0 0 0 0,0 0-1 0 0,1 0 1 0 0,0 1 0 0 0,-1-1 0 0 0,1 1 0 0 0,1-1 0 0 0,-1 1-1 0 0,0-1 1 0 0,1 1 0 0 0,0-1 0 0 0,-1 1 0 0 0,1-1-1 0 0,1 1 1 0 0,-1 0 0 0 0,1-1 0 0 0,-1 1 0 0 0,1-1-1 0 0,0 1 1 0 0,0-1 0 0 0,0 0 0 0 0,1 1 0 0 0,-1-1-1 0 0,1 0 1 0 0,0 0 0 0 0,0 0 0 0 0,1 1-24 0 0,4 3 132 0 0,1-1 0 0 0,0 0 0 0 0,1-1 1 0 0,0 1-1 0 0,-1-2 0 0 0,2 1 0 0 0,-1-1 0 0 0,0 0 0 0 0,1-1 1 0 0,0 0-1 0 0,-1-1 0 0 0,1 0 0 0 0,0-1 0 0 0,0 0 0 0 0,1 0 1 0 0,-1-1-1 0 0,0 0 0 0 0,9-2-132 0 0,-10-1 124 0 0,-1-1-1 0 0,0 0 1 0 0,0-1 0 0 0,-1 1-1 0 0,1-2 1 0 0,-1 1-1 0 0,0-1 1 0 0,-1 0 0 0 0,1 0-1 0 0,-1-1 1 0 0,0 0 0 0 0,-1 0-1 0 0,0 0 1 0 0,4-8-124 0 0,8-8 84 0 0,-1-1 1 0 0,-1-1-1 0 0,-1 0 0 0 0,-1-1 0 0 0,7-23-84 0 0,-16 32 182 0 0,-4 29 98 0 0,40 349 156 0 0,-40-347-436 0 0,1 30-11 0 0,-2 0 0 0 0,-2 0 0 0 0,-2 0 0 0 0,-8 32 11 0 0,-28 55 49 0 0,-5 25-158 0 0,29-94 20 0 0,-12-61 46 0 0,25-3 44 0 0,0 0 0 0 0,0 0 0 0 0,1 0-1 0 0,-1-1 1 0 0,1 1 0 0 0,-1-1 0 0 0,1 0 0 0 0,0 0 0 0 0,0 0 0 0 0,0 0-1 0 0,1-1 1 0 0,-1 1 0 0 0,1-1 0 0 0,0 1 0 0 0,-1-1 0 0 0,2 0 0 0 0,-1 0 0 0 0,0 0-1 0 0,1 0 1 0 0,-1-3-1 0 0,0 3 2 0 0,-1-6-3 0 0,-1-1 1 0 0,1 0-1 0 0,1 0 1 0 0,0 0 0 0 0,1 0-1 0 0,0 0 1 0 0,0-1-1 0 0,1 1 1 0 0,1 0 0 0 0,0-1-1 0 0,0 1 1 0 0,1 0-1 0 0,1 0 1 0 0,0 0-1 0 0,0 1 1 0 0,1-1 0 0 0,0 1-1 0 0,1-1 1 0 0,0 1-1 0 0,1 1 1 0 0,0-1 0 0 0,0 1-1 0 0,5-4 1 0 0,9-9 6 0 0,1 2 1 0 0,1 0-1 0 0,1 2 0 0 0,0 0 0 0 0,2 2 0 0 0,0 0-6 0 0,-6 3 2 0 0,98-69 34 0 0,-101 68-28 0 0,-15 14-13 0 0,-1 0 11 0 0,0 0-7 0 0,0 0 2 0 0,0 0-7 0 0,0 0 12 0 0,0 0-10 0 0,0 0-5 0 0,0 0-7 0 0,0 0-5 0 0,0 0 3 0 0,0 0 1 0 0,0 0 0 0 0,0 0 15 0 0,0 0-4 0 0,0 0 16 0 0,0 0 5 0 0,0 0-6 0 0,0 0 1 0 0,0 0 4 0 0,0 0-3 0 0,0 0-16 0 0,0 0 11 0 0,0 0 0 0 0,0 0 26 0 0,0 0-18 0 0,0 0-11 0 0,0 0-16 0 0,0 0 15 0 0,0 0 6 0 0,0 0 2 0 0,0 0 4 0 0,0 0 4 0 0,0 0 2 0 0,0 0-12 0 0,0 0-15 0 0,0 0-10 0 0,0 0-9 0 0,0 0 18 0 0,0 0 23 0 0,0 0 10 0 0,0 0-11 0 0,0 0-8 0 0,0 0-22 0 0,0 0 19 0 0,0 0-12 0 0,0 0 2 0 0,0 0 10 0 0,0 0-9 0 0,0 0-2 0 0,0 0-2 0 0,0 0-6 0 0,0 0 13 0 0,0 0-16 0 0,0 0-6 0 0,0 0-10 0 0,0 0-15 0 0,0 0-8 0 0,0 0-42 0 0,0 0-81 0 0,0 0-149 0 0,0-3-595 0 0,0 2-7781 0 0,0 1-2976 0 0</inkml:trace>
  <inkml:trace contextRef="#ctx0" brushRef="#br0" timeOffset="26148.398">13921 841 0 0 0,'0'0'939'0'0,"0"0"328"0"0,0 0 89 0 0,0 0 46 0 0,0 0-82 0 0,0 0-92 0 0,0 0-99 0 0,0 0-103 0 0,0 0-85 0 0,0 0-51 0 0,0-3 7 0 0,1 1-1147 0 0,-9-30 6893 0 0,4 31-6284 0 0,1-1-1 0 0,-1 1 1 0 0,0 0-1 0 0,1 0 1 0 0,-1 0-1 0 0,0 1 1 0 0,0 0-1 0 0,1-1 1 0 0,-1 1 0 0 0,0 0-1 0 0,0 1 1 0 0,0-1-1 0 0,1 1 1 0 0,-1 0-1 0 0,0-1 1 0 0,1 2-1 0 0,-1-1 1 0 0,1 0 0 0 0,-3 2-359 0 0,-96 74 756 0 0,95-71-479 0 0,1 0-238 0 0,0 0 1 0 0,0 1-1 0 0,0-1 1 0 0,1 2-1 0 0,0-1 1 0 0,0 0-1 0 0,1 1 1 0 0,0 0-1 0 0,1 0 1 0 0,-1 0-1 0 0,1 0 1 0 0,1 1 0 0 0,0-1-1 0 0,0 1 1 0 0,1 0-1 0 0,0 0 1 0 0,0-1-1 0 0,1 1 1 0 0,0 0-1 0 0,0 0 1 0 0,1 0-1 0 0,1 1-39 0 0,0-5 40 0 0,1 0-1 0 0,0 0 0 0 0,0-1 1 0 0,0 1-1 0 0,1-1 1 0 0,-1 0-1 0 0,1 0 1 0 0,0 0-1 0 0,0-1 0 0 0,1 1 1 0 0,-1-1-1 0 0,1 0 1 0 0,0 0-1 0 0,-1 0 1 0 0,1-1-1 0 0,0 0 0 0 0,1 0 1 0 0,-1 0-1 0 0,0 0 1 0 0,1-1-1 0 0,-1 0 0 0 0,0 0 1 0 0,1-1-1 0 0,0 1 1 0 0,-1-1-1 0 0,1 0 1 0 0,-1-1-1 0 0,1 1 0 0 0,-1-1 1 0 0,1 0-1 0 0,-1-1 1 0 0,0 1-1 0 0,0-1 1 0 0,5-2-41 0 0,7-2 65 0 0,0 0 0 0 0,-1-2-1 0 0,0 0 1 0 0,0 0-1 0 0,-1-2 1 0 0,0 0-1 0 0,0-1 1 0 0,-1 0 0 0 0,0-1-1 0 0,-1-1 1 0 0,-1 0-1 0 0,0-1 1 0 0,-1 0-1 0 0,0-1 1 0 0,0-2-64 0 0,-8 13 9 0 0,-1 0 0 0 0,0 0 0 0 0,0 0 0 0 0,-1 0 1 0 0,1-1-1 0 0,-1 1 0 0 0,0 0 0 0 0,0-1 0 0 0,0 1 0 0 0,-1-1 0 0 0,1 1 0 0 0,-1 0 0 0 0,0-1 0 0 0,-1 1 1 0 0,1-1-1 0 0,-1 1 0 0 0,1-1 0 0 0,-2 1 0 0 0,1 0 0 0 0,0-1 0 0 0,-1 1 0 0 0,0 0 0 0 0,0 0 0 0 0,0 0 1 0 0,0 0-1 0 0,0 0 0 0 0,-1 1 0 0 0,0-1 0 0 0,0 1 0 0 0,0 0 0 0 0,0 0 0 0 0,0 0 0 0 0,-1 0 0 0 0,0 0 1 0 0,1 1-1 0 0,-1-1 0 0 0,0 1 0 0 0,0 0 0 0 0,0 0 0 0 0,-2 0-9 0 0,-7-1-103 0 0,0 1 0 0 0,1 0 1 0 0,-1 1-1 0 0,0 0 0 0 0,0 1 0 0 0,0 0 0 0 0,0 1 0 0 0,0 1 1 0 0,1 0-1 0 0,-1 1 0 0 0,0 0 0 0 0,1 1 0 0 0,0 0 0 0 0,0 1 0 0 0,0 0 1 0 0,1 1-1 0 0,0 0 0 0 0,0 1 0 0 0,0 1 0 0 0,1-1 0 0 0,0 2 1 0 0,0-1-1 0 0,1 1 0 0 0,0 1 0 0 0,1 0 0 0 0,-8 10 103 0 0,-2 20-3351 0 0,16-21-7290 0 0,2-12-1734 0 0</inkml:trace>
  <inkml:trace contextRef="#ctx0" brushRef="#br0" timeOffset="26545.41">14286 875 8122 0 0,'0'0'3488'0'0,"0"0"-1263"0"0,0 0-615 0 0,0 0-79 0 0,0 0-30 0 0,0 0-96 0 0,0 0-200 0 0,0 0-250 0 0,0 0-204 0 0,0 0-119 0 0,0 0-40 0 0,0 0-22 0 0,0 0-20 0 0,-1 2-24 0 0,-46 162 2344 0 0,29-110-2796 0 0,13-47 242 0 0,1-1-4062 0 0,7-11-6932 0 0,-1 1-1060 0 0</inkml:trace>
  <inkml:trace contextRef="#ctx0" brushRef="#br0" timeOffset="26791.752">14321 536 13851 0 0,'0'0'2705'0'0,"0"0"-841"0"0,0 0-408 0 0,0 0-183 0 0,0 0-217 0 0,0 0-280 0 0,0 0-336 0 0,0 0-288 0 0,0 0-168 0 0,0 0-64 0 0,0 0-8 0 0,0 0-16 0 0,0 0-64 0 0,-6 33-184 0 0,10-11-440 0 0,3-4-1385 0 0,-3 1-4296 0 0,-2-8-6226 0 0</inkml:trace>
  <inkml:trace contextRef="#ctx0" brushRef="#br0" timeOffset="27226.315">14414 1081 8714 0 0,'0'0'3098'0'0,"0"0"-1801"0"0,0 0-564 0 0,0 0 223 0 0,0 0 289 0 0,0 0 162 0 0,0 0-80 0 0,0 0-217 0 0,0 0-179 0 0,0 0-98 0 0,0 0 13 0 0,0 0 21 0 0,0 0-20 0 0,5-1-95 0 0,3-3-551 0 0,0 0 0 0 0,0-1 1 0 0,0 0-1 0 0,0-1 1 0 0,-1 1-1 0 0,0-1 0 0 0,0-1 1 0 0,-1 0-1 0 0,0 1 1 0 0,0-2-1 0 0,0 1 0 0 0,-1-1 1 0 0,0 0-1 0 0,-1 0 0 0 0,1-2-200 0 0,12-14 216 0 0,61-116 594 0 0,-71 121-752 0 0,-11 28-277 0 0,-2 5 202 0 0,2 0 1 0 0,-1 1 0 0 0,2 0-1 0 0,0 0 1 0 0,1 0-1 0 0,1 0 1 0 0,0 1 0 0 0,1-1-1 0 0,1 11 16 0 0,1-20-1 0 0,-1 0 0 0 0,1-1-1 0 0,0 1 1 0 0,1-1 0 0 0,-1 1 0 0 0,1-1 0 0 0,0 0-1 0 0,0 0 1 0 0,1 0 0 0 0,-1-1 0 0 0,1 1-1 0 0,0-1 1 0 0,4 3 1 0 0,-6-6 21 0 0,0 0-1 0 0,1 1 1 0 0,-1-1-1 0 0,0 0 1 0 0,1-1-1 0 0,-1 1 1 0 0,1 0-1 0 0,-1-1 1 0 0,1 0-1 0 0,-1 1 1 0 0,1-1-1 0 0,-1 0 1 0 0,1 0-1 0 0,-1 0 1 0 0,1-1-1 0 0,-1 1 0 0 0,1 0 1 0 0,-1-1-1 0 0,1 0 1 0 0,-1 0-1 0 0,0 0 1 0 0,1 0-1 0 0,-1 0 1 0 0,0 0-1 0 0,0 0 1 0 0,0-1-1 0 0,0 1 1 0 0,0-1-1 0 0,0 1 1 0 0,0-1-1 0 0,0 0 1 0 0,0 0-21 0 0,50-66 796 0 0,-47 56-806 0 0,-1-1 0 0 0,0 0-1 0 0,-1 0 1 0 0,0 0 0 0 0,-1 0-1 0 0,-1-1 1 0 0,0 1-1 0 0,0 0 1 0 0,-2-10 10 0 0,-6 44-4181 0 0,2-13-1261 0 0,0-1-6798 0 0</inkml:trace>
  <inkml:trace contextRef="#ctx0" brushRef="#br0" timeOffset="27924.686">15127 827 6545 0 0,'0'0'4564'0'0,"0"0"-2151"0"0,0 0-701 0 0,0 0 47 0 0,0 0 19 0 0,0 0-143 0 0,0 0-262 0 0,0 0-283 0 0,0 0-234 0 0,0 0-149 0 0,0 0-88 0 0,0 0-69 0 0,0 0-63 0 0,0-10-43 0 0,2-29-56 0 0,-2 38-364 0 0,0 0 0 0 0,-1 0 0 0 0,1 1-1 0 0,0-1 1 0 0,-1 0 0 0 0,1 1 0 0 0,-1-1-1 0 0,1 0 1 0 0,-1 1 0 0 0,1-1 0 0 0,-1 1-1 0 0,0-1 1 0 0,1 1 0 0 0,-1-1 0 0 0,0 1-1 0 0,1 0 1 0 0,-1-1 0 0 0,0 1-1 0 0,1 0 1 0 0,-1-1 0 0 0,0 1 0 0 0,0 0-1 0 0,0 0 1 0 0,1 0 0 0 0,-1 0 0 0 0,0-1-1 0 0,0 1 1 0 0,0 0 0 0 0,1 0 0 0 0,-1 1-1 0 0,0-1 1 0 0,0 0 0 0 0,1 0 0 0 0,-1 0-1 0 0,0 0 1 0 0,0 1 0 0 0,1-1 0 0 0,-1 0-25 0 0,-2 1 68 0 0,-4 0-43 0 0,0 0 0 0 0,0 1 0 0 0,-1 0 1 0 0,1 1-1 0 0,0-1 0 0 0,1 1 1 0 0,-1 1-1 0 0,0-1 0 0 0,1 1 1 0 0,0 0-1 0 0,0 1 0 0 0,0-1 0 0 0,1 1 1 0 0,-1 1-1 0 0,1-1 0 0 0,0 1 1 0 0,1-1-1 0 0,-1 1 0 0 0,1 1 0 0 0,0-1 1 0 0,1 0-1 0 0,-1 1 0 0 0,1 0 1 0 0,1 0-1 0 0,-1 0 0 0 0,1 0 0 0 0,1 0 1 0 0,-1 1-1 0 0,1-1 0 0 0,0 0 1 0 0,1 1-1 0 0,0-1 0 0 0,0 8-24 0 0,3-11 19 0 0,-1 1 1 0 0,1-1-1 0 0,0 0 1 0 0,0 0-1 0 0,1 0 0 0 0,-1 0 1 0 0,1-1-1 0 0,0 1 0 0 0,0-1 1 0 0,0 0-1 0 0,0 0 0 0 0,0-1 1 0 0,1 1-1 0 0,0-1 0 0 0,-1 0 1 0 0,1 0-1 0 0,0 0 1 0 0,0-1-1 0 0,0 0 0 0 0,0 0 1 0 0,0 0-1 0 0,0 0 0 0 0,0-1 1 0 0,0 0-1 0 0,0 0 0 0 0,0 0 1 0 0,0-1-1 0 0,0 0 0 0 0,0 1 1 0 0,0-2-1 0 0,0 1 1 0 0,0-1-1 0 0,0 0 0 0 0,-1 0 1 0 0,5-2-20 0 0,289-169 1065 0 0,-297 172-1064 0 0,-1 0 0 0 0,1 0 0 0 0,0 0 0 0 0,0 0 0 0 0,0 0 0 0 0,1 0 0 0 0,-1 1 0 0 0,0-1 0 0 0,0 0 0 0 0,0 1 1 0 0,0-1-1 0 0,1 1 0 0 0,-1-1 0 0 0,0 1 0 0 0,1 0 0 0 0,-1-1 0 0 0,0 1 0 0 0,1 0 0 0 0,-1 0 0 0 0,0 0 0 0 0,1 0 0 0 0,-1 0 0 0 0,0 0 0 0 0,1 0 0 0 0,-1 1 0 0 0,0-1 0 0 0,1 0 0 0 0,-1 1 0 0 0,0-1 0 0 0,0 1 0 0 0,0-1 0 0 0,1 1 0 0 0,-1 0 0 0 0,0 0 0 0 0,0-1 0 0 0,0 1 0 0 0,0 0 0 0 0,0 0 0 0 0,0 0 0 0 0,0 0 0 0 0,0 0 0 0 0,-1 0 1 0 0,1 0-1 0 0,0 1 0 0 0,-1-1 0 0 0,1 0 0 0 0,0 0 0 0 0,-1 0 0 0 0,0 1 0 0 0,1-1 0 0 0,-1 0 0 0 0,0 1 0 0 0,1-1-1 0 0,-6 193 12 0 0,-5-63-44 0 0,27 264-120 0 0,-17-390 153 0 0,0 1 0 0 0,-1-1-1 0 0,0 0 1 0 0,0-1 0 0 0,0 1 0 0 0,-1 0 0 0 0,1 0 0 0 0,-1 0 0 0 0,0-1 0 0 0,0 1 0 0 0,-1-1 0 0 0,0 0-1 0 0,1 1 1 0 0,-1-1 0 0 0,-1 0 0 0 0,1-1 0 0 0,0 1 0 0 0,-1-1 0 0 0,0 1 0 0 0,0-1 0 0 0,0 0-1 0 0,0 0 1 0 0,0-1 0 0 0,-1 1 0 0 0,-2 0-1 0 0,-124 37 6 0 0,121-38-16 0 0,-88-2 133 0 0,96-2-114 0 0,0-1-1 0 0,0 1 0 0 0,0-1 1 0 0,0 0-1 0 0,0 1 1 0 0,1-1-1 0 0,-1 0 0 0 0,1 0 1 0 0,0 0-1 0 0,0 0 1 0 0,0 0-1 0 0,1-1 0 0 0,-1 1 1 0 0,1 0-1 0 0,-1 0 0 0 0,1-1 1 0 0,0 1-1 0 0,0 0 1 0 0,1 0-1 0 0,-1 0 0 0 0,1-1 1 0 0,-1 1-1 0 0,1 0 1 0 0,0 0-1 0 0,0 0 0 0 0,1 0 1 0 0,-1 0-1 0 0,0 0 1 0 0,1 0-1 0 0,0 1 0 0 0,0-1 1 0 0,0 0-1 0 0,0 1 1 0 0,1-2-9 0 0,33-44 56 0 0,1 2 0 0 0,3 2 0 0 0,2 2 0 0 0,1 1 0 0 0,44-31-56 0 0,187-127-184 0 0,-269 196-178 0 0,-4 3-3236 0 0,0-1-3649 0 0,-1 1-5528 0 0</inkml:trace>
  <inkml:trace contextRef="#ctx0" brushRef="#br0" timeOffset="78283.117">8658 2060 3609 0 0,'0'0'3530'0'0,"0"0"-1140"0"0,0 0-517 0 0,0 0-138 0 0,0 0-106 0 0,0 0-144 0 0,0 0-223 0 0,0 0-251 0 0,0 0-236 0 0,0 0-203 0 0,0 0-160 0 0,-5-2-79 0 0,-16-5-61 0 0,16 5-22 0 0,5 2 9 0 0,0 0-22 0 0,0 0 15 0 0,0 0 21 0 0,4 19 1354 0 0,-1-1-1308 0 0,-1-1-1 0 0,0 1 1 0 0,-2 0-1 0 0,0 0 1 0 0,0-1-1 0 0,-2 1 1 0 0,0 0-1 0 0,-4 13-318 0 0,1 2 166 0 0,-24 107 285 0 0,-5 79-236 0 0,33-195-211 0 0,0-19-25 0 0,0-1-1 0 0,1 1 1 0 0,0 0-1 0 0,-1 0 1 0 0,2 0-1 0 0,-1 0 1 0 0,0-1 0 0 0,1 1-1 0 0,0 0 1 0 0,0 0-1 0 0,1-1 1 0 0,-1 1-1 0 0,1 0 1 0 0,0-1-1 0 0,0 0 1 0 0,0 1 21 0 0,7-13-2513 0 0,-3-20-10 0 0,-4 11 214 0 0,0 4-457 0 0,0 3-2281 0 0,-1 2-5750 0 0</inkml:trace>
  <inkml:trace contextRef="#ctx0" brushRef="#br0" timeOffset="78657.034">8165 2130 1568 0 0,'0'0'2078'0'0,"0"0"-205"0"0,0 0 107 0 0,0 0 239 0 0,0 0 87 0 0,0 0-90 0 0,0 0-305 0 0,0 0-348 0 0,0 0-296 0 0,0 0-232 0 0,0 0-164 0 0,0 0-91 0 0,-4-3-64 0 0,2 2-756 0 0,3 1 96 0 0,-1 0 1 0 0,1 0-1 0 0,0 0 1 0 0,-1 0-1 0 0,1 0 1 0 0,-1 0-1 0 0,1 0 1 0 0,-1 0-1 0 0,1-1 1 0 0,-1 1-1 0 0,1 0 1 0 0,-1 0-1 0 0,1 0 1 0 0,-1-1-1 0 0,1 1 1 0 0,-1 0-1 0 0,1-1 1 0 0,-1 1-1 0 0,1 0 1 0 0,-1-1-1 0 0,1 1 1 0 0,-1-1-1 0 0,0 1 1 0 0,1 0-1 0 0,-1-1 1 0 0,0 1-1 0 0,0-1 1 0 0,1 1-1 0 0,-1-1 1 0 0,0 1-1 0 0,0-1 1 0 0,1 1-1 0 0,-1-1 1 0 0,0 1-1 0 0,0-1 1 0 0,0 0-1 0 0,0 1 1 0 0,0-1-1 0 0,0 1 1 0 0,0-1-1 0 0,0 1 0 0 0,0-1 1 0 0,0 1-1 0 0,0-1 1 0 0,-1 0-1 0 0,1 1 1 0 0,0-1-1 0 0,0 1 1 0 0,0-1-1 0 0,-1 1 1 0 0,1-1-1 0 0,0 1 1 0 0,0 0-1 0 0,-1-1-56 0 0,210-25 2506 0 0,-12-8-1687 0 0,131-31-704 0 0,-329 65-205 0 0,1 0-1 0 0,0 0 1 0 0,-1 0 0 0 0,1 1 0 0 0,0-1-1 0 0,-1 0 1 0 0,1 0 0 0 0,0 1 0 0 0,-1-1-1 0 0,1 0 1 0 0,0 1 0 0 0,0-1 0 0 0,-1 0-1 0 0,1 1 1 0 0,0-1 0 0 0,0 0 0 0 0,0 1-1 0 0,-1-1 1 0 0,1 1 0 0 0,0-1 0 0 0,0 0 0 0 0,0 1-1 0 0,0-1 1 0 0,0 1 0 0 0,0-1 0 0 0,0 0-1 0 0,0 1 1 0 0,0-1 0 0 0,0 1 0 0 0,0-1-1 0 0,0 0 1 0 0,0 1 0 0 0,0-1 0 0 0,0 1-1 0 0,1-1 1 0 0,-1 0 0 0 0,0 1 0 0 0,0-1-1 0 0,0 0 1 0 0,1 1 0 0 0,-1-1 0 0 0,0 0-1 0 0,0 1 1 0 0,1-1 0 0 0,-1 0 0 0 0,0 1-1 0 0,1-1 1 0 0,-1 0 0 0 0,0 0 0 0 0,1 0 0 0 0,-1 1-1 0 0,0-1 1 0 0,1 0 0 0 0,-1 0 0 0 0,1 0-1 0 0,-1 0 1 0 0,0 0 0 0 0,1 1 0 0 0,-1-1-1 0 0,1 0 1 0 0,-1 0 0 0 0,0 0 0 0 0,1 0 90 0 0,-8 11-5088 0 0,4-4-6499 0 0</inkml:trace>
  <inkml:trace contextRef="#ctx0" brushRef="#br0" timeOffset="78991.261">8207 2774 14147 0 0,'0'0'1988'0'0,"0"0"-595"0"0,0 0-270 0 0,0 0 30 0 0,0 0 30 0 0,0 0-87 0 0,0 0-146 0 0,0 0-171 0 0,0 0-166 0 0,0 0-58 0 0,0 0-43 0 0,0 0-20 0 0,0 0-25 0 0,34-2-23 0 0,109-8-44 0 0,70-22 758 0 0,-101 4-980 0 0,-19 6-1548 0 0,-32 10-2857 0 0,-50 12-967 0 0,-1 0-6637 0 0</inkml:trace>
  <inkml:trace contextRef="#ctx0" brushRef="#br0" timeOffset="80104.152">9063 2789 2697 0 0,'0'0'3308'0'0,"0"0"-754"0"0,0 0-340 0 0,0 0-147 0 0,0 0-172 0 0,0 0-252 0 0,0 0-284 0 0,0 0-252 0 0,0 0-184 0 0,0 0-90 0 0,0 0-26 0 0,0 0 3 0 0,0 0-27 0 0,18-8 2023 0 0,132-267-13 0 0,-105 209-2547 0 0,-35 157-194 0 0,-6-80-38 0 0,0-1 0 0 0,0 0 1 0 0,1 0-1 0 0,1 0 0 0 0,-1-1 0 0 0,2 1 1 0 0,-1-1-1 0 0,1-1 0 0 0,6 6-14 0 0,-11-11 31 0 0,1-1 0 0 0,0 1-1 0 0,0-1 1 0 0,0 0-1 0 0,0 0 1 0 0,1 0 0 0 0,-1 0-1 0 0,0-1 1 0 0,1 1 0 0 0,-1-1-1 0 0,1 0 1 0 0,0 0 0 0 0,-1 0-1 0 0,1-1 1 0 0,0 1 0 0 0,0-1-1 0 0,-1 0 1 0 0,1 0 0 0 0,0 0-1 0 0,0 0 1 0 0,-1-1 0 0 0,1 1-1 0 0,0-1 1 0 0,-1 0 0 0 0,1 0-1 0 0,-1-1 1 0 0,1 1 0 0 0,-1-1-1 0 0,1 0 1 0 0,0 0-31 0 0,9-8 102 0 0,0-1 0 0 0,-1-1 0 0 0,-1 1-1 0 0,0-2 1 0 0,0 0 0 0 0,-1 0 0 0 0,-1-1 0 0 0,0 0 0 0 0,-1 0-1 0 0,0-1 1 0 0,1-7-102 0 0,7-31 83 0 0,-16 51-119 0 0,0 2-12 0 0,0 0-77 0 0,0 0-117 0 0,0 0-145 0 0,0 0-242 0 0,0 0-342 0 0,1 11-8270 0 0,2-7-3034 0 0</inkml:trace>
  <inkml:trace contextRef="#ctx0" brushRef="#br0" timeOffset="80907.397">10149 2152 10090 0 0,'0'0'1622'0'0,"0"0"-487"0"0,0 0-70 0 0,0 0 161 0 0,0 0 88 0 0,0 0 96 0 0,0 0-23 0 0,0 0-125 0 0,0 0-115 0 0,0 0-173 0 0,0 0-148 0 0,0 0-136 0 0,31-9-71 0 0,101-32-57 0 0,-35-5 359 0 0,-71 33-703 0 0,0-1 1 0 0,0-2 0 0 0,-2 0-1 0 0,0-2 1 0 0,-1 0 0 0 0,-1-2 0 0 0,0-1-1 0 0,-2 0 1 0 0,15-20-219 0 0,-18-10 565 0 0,-17 50-440 0 0,0 1-3 0 0,-21 42 30 0 0,12 12-160 0 0,3 0-1 0 0,2 1 0 0 0,2-1 1 0 0,3 1-1 0 0,2-1 0 0 0,3 1 1 0 0,4 10 8 0 0,8 125 19 0 0,-15-143-22 0 0,-1 1 0 0 0,-2-1 1 0 0,-3 1-1 0 0,-1-1 0 0 0,-3 0 0 0 0,-2 0 0 0 0,-1-1 1 0 0,-3 0-1 0 0,-2-1 0 0 0,-2 0 0 0 0,-18 34 3 0 0,29-64 4 0 0,-1-1-1 0 0,0 1 1 0 0,-2-2-1 0 0,1 1 1 0 0,-2-1-1 0 0,0 0 1 0 0,0-1-1 0 0,-1 0 1 0 0,-1 0-1 0 0,0-1 1 0 0,0-1-1 0 0,-1 0 1 0 0,0-1-1 0 0,-1-1 1 0 0,0 0-1 0 0,0 0 1 0 0,-1-1-1 0 0,0-1 1 0 0,0-1 0 0 0,-1 0-1 0 0,1-1 1 0 0,-7 1-4 0 0,20-6 1 0 0,0 1 1 0 0,-1 0-1 0 0,1-1 1 0 0,0 1-1 0 0,0-1 1 0 0,0 0-1 0 0,0 1 1 0 0,0-1-1 0 0,0 0 1 0 0,0 0-1 0 0,0 0 0 0 0,0-1 1 0 0,1 1-1 0 0,-1 0 1 0 0,0-1-1 0 0,1 1 1 0 0,-1-1-1 0 0,1 0 1 0 0,0 1-1 0 0,-1-1 1 0 0,1 0-1 0 0,0 0 1 0 0,0 0-1 0 0,0 0 1 0 0,0 0-1 0 0,0 0 1 0 0,1 0-1 0 0,-1 0 1 0 0,1 0-1 0 0,-1 0 1 0 0,1 0-1 0 0,0 0 1 0 0,0-1-2 0 0,-3-80 59 0 0,4 77-58 0 0,5-26 12 0 0,2 0-1 0 0,1 0 1 0 0,2 1 0 0 0,1 0 0 0 0,1 1 0 0 0,2 1-1 0 0,1 0 1 0 0,1 1 0 0 0,1 0 0 0 0,15-15-13 0 0,-28 37 1 0 0,18-30-17 0 0,1 1 0 0 0,2 2 0 0 0,2 1 0 0 0,1 1 0 0 0,1 1 0 0 0,32-24 16 0 0,-6 37-2538 0 0,-38 22-1911 0 0,-1 6-4198 0 0,-8-7-3305 0 0</inkml:trace>
  <inkml:trace contextRef="#ctx0" brushRef="#br0" timeOffset="82096.165">11165 2509 15739 0 0,'0'0'1909'0'0,"0"0"-389"0"0,0 0-198 0 0,0 0-166 0 0,0 0-216 0 0,0 0-201 0 0,0 0-146 0 0,0 0-91 0 0,0 0-65 0 0,0 0-61 0 0,0 0-40 0 0,0 0-55 0 0,0 0-29 0 0,-30 8-15 0 0,-91 24-53 0 0,67-5-10 0 0,48-19-144 0 0,-1-2-14 0 0,1 2 0 0 0,1-1 0 0 0,-1 1 0 0 0,1-1 0 0 0,1 1 0 0 0,0 1 1 0 0,0-1-1 0 0,0 1 0 0 0,1-1 0 0 0,0 1 0 0 0,1 0 0 0 0,0 0 0 0 0,0 1 0 0 0,1-1 0 0 0,0 0 0 0 0,1 0 0 0 0,0 1 0 0 0,1-1 0 0 0,0 5-16 0 0,0-9 23 0 0,1-1 0 0 0,-1 1 0 0 0,1-1 0 0 0,0 0 0 0 0,1 0 0 0 0,-1 0 0 0 0,0 0 0 0 0,1 0 0 0 0,0 0 0 0 0,0-1 0 0 0,0 1 0 0 0,1-1 0 0 0,-1 0 0 0 0,1 0 0 0 0,0 0 0 0 0,0 0 0 0 0,0-1-1 0 0,0 1 1 0 0,0-1 0 0 0,0 0 0 0 0,1 0 0 0 0,-1-1 0 0 0,0 1 0 0 0,1-1 0 0 0,0 0 0 0 0,-1 0 0 0 0,1-1 0 0 0,0 1 0 0 0,3-1-23 0 0,1-1 64 0 0,0 1 1 0 0,0-2 0 0 0,0 1-1 0 0,0-1 1 0 0,0 0-1 0 0,0-1 1 0 0,-1 0-1 0 0,1-1 1 0 0,-1 0-1 0 0,0 0 1 0 0,0 0-1 0 0,0-1 1 0 0,-1 0 0 0 0,0-1-1 0 0,6-5-64 0 0,20-20 143 0 0,-2-1-1 0 0,-1-2 1 0 0,-2-1 0 0 0,13-22-143 0 0,-8 12 32 0 0,18-21-1 0 0,-59 106-399 0 0,3-24 357 0 0,1-1 0 0 0,0 1 1 0 0,1 0-1 0 0,1 0 1 0 0,1 0-1 0 0,0 1 1 0 0,1-1-1 0 0,1 0 1 0 0,2 16 10 0 0,-2-30 2 0 0,-1 0 1 0 0,1 1-1 0 0,0-1 1 0 0,-1 1-1 0 0,1-1 1 0 0,0 0-1 0 0,0 1 1 0 0,0-1-1 0 0,1 0 1 0 0,-1 0-1 0 0,0 0 1 0 0,1 0-1 0 0,0 0 1 0 0,-1 0-1 0 0,1 0 1 0 0,0 0-1 0 0,0-1 1 0 0,0 1-1 0 0,0-1 1 0 0,0 0-1 0 0,0 1 1 0 0,1-1-1 0 0,-1 0 1 0 0,0 0-1 0 0,1 0 1 0 0,-1-1-1 0 0,0 1 1 0 0,1 0-1 0 0,-1-1 1 0 0,1 0-1 0 0,-1 1 1 0 0,1-1-1 0 0,-1 0 0 0 0,1-1 1 0 0,-1 1-1 0 0,1 0 1 0 0,-1-1-1 0 0,1 1 1 0 0,-1-1-1 0 0,2 0-2 0 0,88-50 293 0 0,-63 26-231 0 0,162-119 272 0 0,-84 94-247 0 0,-103 48-83 0 0,-2 2 1 0 0,-18 1 35 0 0,-73-1 141 0 0,84 2-182 0 0,0 0 0 0 0,0 0 0 0 0,0 1-1 0 0,1 0 1 0 0,-1 0 0 0 0,1 0 0 0 0,-1 0-1 0 0,1 1 1 0 0,0-1 0 0 0,0 1 0 0 0,1 0-1 0 0,-1 0 1 0 0,1 1 0 0 0,0-1 0 0 0,-1 2 1 0 0,1-1-1 0 0,0-1 0 0 0,1 1 0 0 0,-1 0 0 0 0,1 0 0 0 0,0 0 1 0 0,1 0-1 0 0,-1 0 0 0 0,1 0 0 0 0,0 1 0 0 0,0-1 0 0 0,0 0 1 0 0,1 1-1 0 0,0-1 0 0 0,0 0 0 0 0,0 1 0 0 0,1-1 0 0 0,-1 0 1 0 0,1 1-1 0 0,1-1 0 0 0,-1 0 0 0 0,1 0 0 0 0,0 0 0 0 0,0 0 0 0 0,0 0 1 0 0,1 0-1 0 0,0-1 0 0 0,0 1 0 0 0,0-1 0 0 0,0 0 0 0 0,1 0 1 0 0,-1 0-1 0 0,1 0 0 0 0,0 0 0 0 0,1-1 0 0 0,-1 0 0 0 0,0 0 0 0 0,1 0 1 0 0,0 0-1 0 0,-1-1 0 0 0,1 0 0 0 0,1 1 1 0 0,10 1 11 0 0,1 1 0 0 0,-1-2 0 0 0,1 0 0 0 0,-1-1 0 0 0,1-1 0 0 0,0 0 1 0 0,-1-1-1 0 0,1-1 0 0 0,0-1 0 0 0,3-1-11 0 0,10-4 79 0 0,-1-2 0 0 0,-1-1 0 0 0,1-1 0 0 0,-2-1 0 0 0,0-2 0 0 0,0-1 0 0 0,11-9-79 0 0,8-4 54 0 0,-2-3 1 0 0,0-1-1 0 0,-3-3 0 0 0,-1-1 0 0 0,-1-2 0 0 0,-3-1 1 0 0,-1-2-1 0 0,-2-2 0 0 0,-1-1 0 0 0,-3-1 0 0 0,-1-2-54 0 0,-18 28-1 0 0,0 0-1 0 0,-1 0 0 0 0,-1-1 1 0 0,-1 0-1 0 0,-1 0 0 0 0,-1-1 1 0 0,0 1-1 0 0,-2-1 1 0 0,0 0-1 0 0,-2-1 0 0 0,0 1 1 0 0,-1 0-1 0 0,-2-9 2 0 0,1 27-6 0 0,-1 0 0 0 0,1 0 0 0 0,-1 0 0 0 0,0 0 0 0 0,0 0 1 0 0,0 0-1 0 0,0 1 0 0 0,0-1 0 0 0,-1 1 0 0 0,1 0 0 0 0,-1-1 0 0 0,0 1 0 0 0,1 0 0 0 0,-1 0 0 0 0,0 1 0 0 0,0-1 0 0 0,-1 1 1 0 0,1-1-1 0 0,0 1 0 0 0,0 0 0 0 0,-1 0 0 0 0,1 0 0 0 0,0 1 0 0 0,-1-1 0 0 0,1 1 0 0 0,-1 0 0 0 0,1 0 0 0 0,0 0 0 0 0,-1 0 1 0 0,1 1-1 0 0,-1-1 0 0 0,1 1 0 0 0,0 0 0 0 0,-1 0 0 0 0,1 0 0 0 0,0 0 0 0 0,0 1 0 0 0,0-1 0 0 0,0 1 0 0 0,0 0 1 0 0,0 0-1 0 0,0 0 0 0 0,1 0 0 0 0,-1 1 0 0 0,1-1 0 0 0,-1 2 6 0 0,-5 2 1 0 0,1 1 1 0 0,0 0-1 0 0,0 0 1 0 0,0 1-1 0 0,1 0 1 0 0,1 0-1 0 0,-1 0 1 0 0,1 1-1 0 0,0 0 1 0 0,1 0-1 0 0,0 0 1 0 0,1 0-1 0 0,0 1 1 0 0,0 0-1 0 0,1-1 1 0 0,0 1-1 0 0,1 0 0 0 0,0 0 1 0 0,1 6-2 0 0,2 47 37 0 0,3 0 0 0 0,2 0 0 0 0,4-1 0 0 0,2 0 0 0 0,6 10-37 0 0,11 62 58 0 0,6 16-14 0 0,-21-98-2 0 0,-6-59-351 0 0,-22-81-3277 0 0,5 39-373 0 0,4 30 291 0 0,1 1-3291 0 0,1 9-4773 0 0</inkml:trace>
  <inkml:trace contextRef="#ctx0" brushRef="#br0" timeOffset="82345.749">12183 2211 15539 0 0,'0'0'2393'0'0,"0"0"-522"0"0,0 0-313 0 0,0 0-171 0 0,0 0-119 0 0,0 0-131 0 0,0 0-150 0 0,0 0-125 0 0,0 0-146 0 0,0 0-105 0 0,0 0-79 0 0,0 0-61 0 0,38 4-61 0 0,118 14-54 0 0,-35-18 133 0 0,136-40-153 0 0,-150 22-2781 0 0,-96 17 625 0 0,-1 1-3565 0 0,-7-3-7158 0 0</inkml:trace>
  <inkml:trace contextRef="#ctx0" brushRef="#br0" timeOffset="84177.11">13181 2738 8778 0 0,'0'0'2368'0'0,"0"0"-454"0"0,0 0-278 0 0,0 0-133 0 0,0 0-136 0 0,0 0-208 0 0,0 0-213 0 0,0 0-141 0 0,0 0-86 0 0,0 0-32 0 0,0 0-62 0 0,0 0-91 0 0,0 0-79 0 0,-3 12-67 0 0,-15 67 249 0 0,16-73-641 0 0,-1 1 0 0 0,0-1-1 0 0,-1 0 1 0 0,1 0-1 0 0,-1 0 1 0 0,0-1 0 0 0,0 1-1 0 0,-1-1 1 0 0,0 0 0 0 0,0 0-1 0 0,0-1 1 0 0,0 0 0 0 0,-1 1-1 0 0,0-2 1 0 0,0 1 0 0 0,-1 0 4 0 0,-37 19-8014 0 0,33-18-3559 0 0</inkml:trace>
  <inkml:trace contextRef="#ctx0" brushRef="#br0" timeOffset="85097.504">14389 1891 3425 0 0,'0'0'2807'0'0,"0"0"-496"0"0,0 0-141 0 0,0 0 66 0 0,0 0-72 0 0,0 0-241 0 0,0 0-320 0 0,0 0-311 0 0,0 0-243 0 0,0 0-148 0 0,0 0-86 0 0,0 4 3982 0 0,1 18-4495 0 0,0 69 461 0 0,1-14-379 0 0,-3 0 0 0 0,-4 0 0 0 0,-7 23-384 0 0,-52 276 264 0 0,55-314-294 0 0,0-112-7305 0 0,9 29-887 0 0,0 16-3100 0 0</inkml:trace>
  <inkml:trace contextRef="#ctx0" brushRef="#br0" timeOffset="85358.507">14022 2369 15003 0 0,'0'0'1771'0'0,"0"0"-462"0"0,0 0-305 0 0,0 0 57 0 0,0 0 49 0 0,0 0-61 0 0,0 0-142 0 0,0 0-169 0 0,0 0-138 0 0,0 0-113 0 0,33-4-65 0 0,104-14-83 0 0,53-28 333 0 0,-149 33-645 0 0,-19 6-488 0 0,0-1 0 0 0,-1 0 0 0 0,1-2 0 0 0,-2-1 0 0 0,1 0 0 0 0,-2-1 0 0 0,15-12 461 0 0,7-10-4451 0 0,-18 9-3732 0 0,-17 17-295 0 0</inkml:trace>
  <inkml:trace contextRef="#ctx0" brushRef="#br0" timeOffset="85982.05">14799 1880 5401 0 0,'0'0'2581'0'0,"0"0"-413"0"0,0 0-283 0 0,0 0-134 0 0,0 0-160 0 0,0 0-236 0 0,0 0-247 0 0,0 0-233 0 0,0 0-126 0 0,0 0-73 0 0,0 0-40 0 0,0 0-3 0 0,7-11 1436 0 0,6 29 1367 0 0,-3 15-2121 0 0,-16 260 21 0 0,-43 103-959 0 0,41-304-291 0 0,33-114 42 0 0,134-100-76 0 0,33 9-74 0 0,-152 105 42 0 0,-34 35-66 0 0,-6 141 182 0 0,16-128-1618 0 0,-6-38-1489 0 0,6 1-4043 0 0,-7-8-2706 0 0,-5 2 611 0 0</inkml:trace>
  <inkml:trace contextRef="#ctx0" brushRef="#br0" timeOffset="86986.226">15350 2634 4313 0 0,'0'0'3446'0'0,"0"0"-695"0"0,0 0-513 0 0,0 0-340 0 0,0 0-270 0 0,0 0-190 0 0,0 0-117 0 0,0 0-166 0 0,0 0-109 0 0,0 0-75 0 0,0 0-86 0 0,0 0-74 0 0,0 0-92 0 0,24 5-104 0 0,79 15-99 0 0,-99-19-451 0 0,0 0 0 0 0,0 0 0 0 0,-1 0 0 0 0,1-1 0 0 0,0 1 0 0 0,0-1 0 0 0,0 0 0 0 0,0 0 0 0 0,0 0 0 0 0,0-1-1 0 0,0 0 1 0 0,0 1 0 0 0,-1-1 0 0 0,1 0 0 0 0,0-1 0 0 0,0 1 0 0 0,-1-1 0 0 0,1 0 0 0 0,1-1-65 0 0,10-5 275 0 0,-8 5-218 0 0,-1 1-1 0 0,0-1 1 0 0,-1-1-1 0 0,1 1 0 0 0,0-1 1 0 0,-1 0-1 0 0,0 0 0 0 0,0-1 1 0 0,0 1-1 0 0,-1-1 0 0 0,1 0 1 0 0,-1 0-1 0 0,0-1 1 0 0,-1 1-1 0 0,1-1 0 0 0,-1 0 1 0 0,0 0-1 0 0,-1 0 0 0 0,1 0 1 0 0,-1-1-1 0 0,-1 1 0 0 0,1 0 1 0 0,-1-1-1 0 0,0 0 0 0 0,0 1 1 0 0,-1-1-1 0 0,0-5-56 0 0,-2 9-1 0 0,-1 0 0 0 0,1 1 0 0 0,-1 0-1 0 0,1 0 1 0 0,-1 0 0 0 0,0 0 0 0 0,0 0 0 0 0,0 0 0 0 0,0 1-1 0 0,0-1 1 0 0,0 1 0 0 0,0 0 0 0 0,-1 0 0 0 0,1 0 0 0 0,0 0-1 0 0,-1 1 1 0 0,1-1 0 0 0,0 1 0 0 0,-1 0 0 0 0,1 0-1 0 0,-1 0 1 0 0,1 1 0 0 0,0-1 0 0 0,-2 1 1 0 0,1-1-17 0 0,-9 2 3 0 0,1 1-1 0 0,-1 1 1 0 0,1-1 0 0 0,0 2 0 0 0,0 0 0 0 0,0 0-1 0 0,1 1 1 0 0,0 1 0 0 0,0 0 0 0 0,0 0 0 0 0,1 1-1 0 0,0 0 1 0 0,1 1 0 0 0,0 0 0 0 0,0 0 0 0 0,1 1-1 0 0,-6 9 15 0 0,11-16 5 0 0,0-1 0 0 0,1 1 0 0 0,-1 0 0 0 0,1 0 0 0 0,-1 0 0 0 0,1 1 0 0 0,0-1 0 0 0,0 0 0 0 0,1 1 0 0 0,-1 0 0 0 0,1-1 0 0 0,-1 1 0 0 0,1 0 0 0 0,1-1 0 0 0,-1 1 0 0 0,0 0 0 0 0,1 0 0 0 0,0 0 0 0 0,0 0 0 0 0,0 0 0 0 0,0 0 0 0 0,0 0 0 0 0,1-1 0 0 0,0 1 0 0 0,0 0 0 0 0,0 0 0 0 0,0-1 0 0 0,1 1 0 0 0,-1 0 0 0 0,1-1 0 0 0,0 1 0 0 0,0-1 0 0 0,0 0 0 0 0,1 0 0 0 0,-1 0 0 0 0,3 3-5 0 0,5 0 53 0 0,1 1-1 0 0,-1-2 1 0 0,1 1 0 0 0,0-2-1 0 0,0 1 1 0 0,0-2-1 0 0,1 1 1 0 0,-1-1-1 0 0,1-1 1 0 0,0 0-1 0 0,0-1 1 0 0,0 0-1 0 0,0-1 1 0 0,0-1-1 0 0,0 1 1 0 0,0-2-1 0 0,0 0 1 0 0,2-1-53 0 0,11-2 73 0 0,0-2 1 0 0,-1-1 0 0 0,0-1 0 0 0,0-1-1 0 0,-1-1 1 0 0,0-1 0 0 0,-1 0-1 0 0,0-3-73 0 0,10-7 25 0 0,-1-1-1 0 0,-1-1 0 0 0,-1-2 1 0 0,-2 0-1 0 0,0-2 0 0 0,-2-2 1 0 0,-1 0-1 0 0,-1-1 1 0 0,-2-1-1 0 0,-2-1 0 0 0,0-1 1 0 0,-2-3-25 0 0,-2-25 25 0 0,-62 64-260 0 0,32 6 221 0 0,0 1 1 0 0,0 1-1 0 0,1 0 0 0 0,1 1 0 0 0,-1 0 1 0 0,2 1-1 0 0,0 1 0 0 0,0 0 1 0 0,1 1-1 0 0,-1 2 14 0 0,10-14 0 0 0,1 0 0 0 0,0-1 1 0 0,0 1-1 0 0,0 0 1 0 0,0 0-1 0 0,0 0 0 0 0,1-1 1 0 0,-1 1-1 0 0,0 0 0 0 0,1 0 1 0 0,0 0-1 0 0,-1 0 0 0 0,1 0 1 0 0,0 0-1 0 0,0 0 0 0 0,0 1 1 0 0,0-1-1 0 0,0 0 0 0 0,1 0 1 0 0,-1 0-1 0 0,1 0 1 0 0,-1 0-1 0 0,1-1 0 0 0,0 1 1 0 0,0 0-1 0 0,0 0 0 0 0,0 0 1 0 0,0 0-1 0 0,0-1 0 0 0,0 1 1 0 0,0-1-1 0 0,1 1 0 0 0,-1-1 1 0 0,1 1-1 0 0,-1-1 0 0 0,1 0 1 0 0,-1 1-1 0 0,1-1 0 0 0,0 0 1 0 0,0 0-1 0 0,-1 0 1 0 0,1-1-1 0 0,0 1 0 0 0,0 0 1 0 0,0-1-1 0 0,0 1 0 0 0,0-1 1 0 0,0 0-1 0 0,0 1 0 0 0,0-1 1 0 0,0 0-1 0 0,0 0 0 0 0,2-1 0 0 0,223 3 86 0 0,-226-2-87 0 0,1 0 0 0 0,-1 0-1 0 0,0 0 1 0 0,1 0 0 0 0,-1 1 0 0 0,0-1 0 0 0,1 1 0 0 0,-1-1 0 0 0,0 1-1 0 0,0-1 1 0 0,1 1 0 0 0,-1 0 0 0 0,0-1 0 0 0,0 1 0 0 0,0 0 0 0 0,0 0-1 0 0,0 0 1 0 0,0 0 0 0 0,0 0 0 0 0,0 0 0 0 0,0 0 0 0 0,-1 0 0 0 0,1 1-1 0 0,0-1 1 0 0,-1 0 0 0 0,1 0 0 0 0,0 1 0 0 0,-1-1 0 0 0,0 0 0 0 0,1 1-1 0 0,-1-1 1 0 0,0 0 0 0 0,0 1 0 0 0,0-1 0 0 0,0 0 0 0 0,0 1 0 0 0,0-1-1 0 0,0 1 1 0 0,0-1 0 0 0,0 0 0 0 0,-1 1 0 0 0,1-1 0 0 0,-1 0 0 0 0,1 1-1 0 0,-1-1 2 0 0,-29 56-55 0 0,-6 12-364 0 0,36-67 409 0 0,1-1-1 0 0,0 0 1 0 0,0 0-1 0 0,0 0 1 0 0,0 1-1 0 0,0-1 1 0 0,0 0-1 0 0,1 0 1 0 0,-1-1-1 0 0,0 1 1 0 0,0 0-1 0 0,1 0 1 0 0,-1-1-1 0 0,0 1 1 0 0,1 0-1 0 0,-1-1 1 0 0,1 0-1 0 0,-1 1 1 0 0,1-1-1 0 0,-1 0 1 0 0,1 1-1 0 0,-1-1 1 0 0,1 0-1 0 0,-1 0 1 0 0,1 0-1 0 0,-1-1 1 0 0,1 1-1 0 0,-1 0 1 0 0,0-1-1 0 0,1 1 11 0 0,11 0-11 0 0,169 7 68 0 0,-165-8-25 0 0,0-2 1 0 0,0 0-1 0 0,0-1 1 0 0,0 0-1 0 0,-1-1 1 0 0,1-1 0 0 0,-2-1-1 0 0,9-4-32 0 0,-17 8 23 0 0,1-1-1 0 0,-1 1 1 0 0,1-2-1 0 0,-1 1 1 0 0,0-1-1 0 0,0 0 1 0 0,-1 0-1 0 0,0-1 1 0 0,0 0-1 0 0,0 0 1 0 0,0 0-1 0 0,-1-1 1 0 0,0 0-1 0 0,-1 0 1 0 0,1 0-1 0 0,-1 0 1 0 0,-1-1-1 0 0,1 0 1 0 0,-2 0-1 0 0,1 0 1 0 0,-1 0 0 0 0,0 0-1 0 0,0 0 1 0 0,-1 0-1 0 0,0-1 1 0 0,-1 1-1 0 0,0-1-22 0 0,-1 6-2 0 0,-1 1-1 0 0,0-1 1 0 0,0 1-1 0 0,0 0 0 0 0,0 0 1 0 0,-1 0-1 0 0,1 0 1 0 0,0 0-1 0 0,-1 0 1 0 0,1 1-1 0 0,-1-1 1 0 0,0 1-1 0 0,0 0 1 0 0,1 0-1 0 0,-1 0 1 0 0,0 0-1 0 0,0 0 1 0 0,0 0-1 0 0,0 1 0 0 0,0 0 1 0 0,0-1-1 0 0,0 1 1 0 0,0 0-1 0 0,0 1 1 0 0,0-1-1 0 0,0 0 1 0 0,-2 1 2 0 0,0-1 0 0 0,-7 2-11 0 0,0 1 1 0 0,1 0-1 0 0,-1 1 0 0 0,1 0 0 0 0,-1 0 1 0 0,1 1-1 0 0,1 1 0 0 0,-1 0 0 0 0,1 0 1 0 0,0 1-1 0 0,0 0 0 0 0,1 1 0 0 0,0 0 1 0 0,0 1-1 0 0,-5 6 11 0 0,8-9 0 0 0,0-1-1 0 0,1 1 1 0 0,-1 0 0 0 0,1 0 0 0 0,1 1-1 0 0,-1 0 1 0 0,1-1 0 0 0,0 1 0 0 0,1 1-1 0 0,0-1 1 0 0,0 0 0 0 0,0 1 0 0 0,1 0-1 0 0,0 0 1 0 0,1-1 0 0 0,-1 1 0 0 0,2 0 0 0 0,-1 0-1 0 0,1 0 1 0 0,0 0 0 0 0,1 0 0 0 0,0 0-1 0 0,0 0 1 0 0,1 0 0 0 0,-1 0 0 0 0,2-1-1 0 0,-1 1 1 0 0,1-1 0 0 0,1 1 0 0 0,-1-1-1 0 0,1 0 1 0 0,0 0 0 0 0,1-1 0 0 0,3 5 0 0 0,6-2-2 0 0,1 0 0 0 0,0-2 0 0 0,0 1 0 0 0,1-2 0 0 0,0 0 0 0 0,0-1 0 0 0,1 0 0 0 0,-1-2 0 0 0,1 0 0 0 0,0 0 0 0 0,0-2 0 0 0,0 0 0 0 0,0-1-1 0 0,0-1 1 0 0,10-1 2 0 0,-8 1-124 0 0,50-6-1209 0 0,-47 2-2015 0 0,0-1-4346 0 0,-12 2-5159 0 0</inkml:trace>
  <inkml:trace contextRef="#ctx0" brushRef="#br0" timeOffset="70041.669">2734 2469 0 0 0,'0'0'559'0'0,"0"0"605"0"0,0 0 439 0 0,0 0 215 0 0,0 0-7 0 0,0 0-219 0 0,0 0-341 0 0,0 0-304 0 0,0 0-206 0 0,0 0-110 0 0,8 10 3669 0 0,104-5 3602 0 0,-110-6-7836 0 0,-1 1 1 0 0,0 0 0 0 0,1 0-1 0 0,-1 0 1 0 0,0-1-1 0 0,1 1 1 0 0,-1-1 0 0 0,0 1-1 0 0,0-1 1 0 0,0 1 0 0 0,1-1-1 0 0,-1 0 1 0 0,0 0 0 0 0,0 1-1 0 0,0-1 1 0 0,0 0 0 0 0,0 0-1 0 0,0 0 1 0 0,0 0 0 0 0,0 0-1 0 0,-1 0 1 0 0,1-1 0 0 0,0 1-1 0 0,-1 0 1 0 0,1 0 0 0 0,-1 0-1 0 0,1-1 1 0 0,-1 1 0 0 0,1-2-67 0 0,4-73 963 0 0,-5 60-831 0 0,-9-25 1022 0 0,8 41-1137 0 0,1 34-54 0 0,17 606 501 0 0,-33-465-291 0 0,12-162 549 0 0,4-47-252 0 0,3-9-466 0 0,3 0 0 0 0,1 0 0 0 0,2 1-1 0 0,3 0 1 0 0,0 0 0 0 0,8-12-4 0 0,-2 3 13 0 0,1-12-19 0 0,2 1 0 0 0,4 1 0 0 0,2 1-1 0 0,3 2 1 0 0,2 1 0 0 0,3 1-1 0 0,7-5 7 0 0,-42 60-1 0 0,0 0-1 0 0,0-1 1 0 0,1 1-1 0 0,-1 0 0 0 0,1 0 1 0 0,-1-1-1 0 0,1 1 0 0 0,-1 0 1 0 0,1 0-1 0 0,0 0 0 0 0,0 0 1 0 0,-1 0-1 0 0,1 0 1 0 0,0 0-1 0 0,0 0 0 0 0,0 0 1 0 0,0 0-1 0 0,0 0 0 0 0,0 0 1 0 0,0 1-1 0 0,1-1 1 0 0,-1 0-1 0 0,0 1 0 0 0,0-1 1 0 0,1 1-1 0 0,-1 0 0 0 0,0-1 1 0 0,0 1-1 0 0,1 0 0 0 0,-1 0 1 0 0,0 0-1 0 0,1 0 1 0 0,-1 0-1 0 0,0 0 0 0 0,1 0 1 0 0,-1 0-1 0 0,0 0 0 0 0,1 0 1 0 0,-1 1-1 0 0,0-1 0 0 0,1 1 1 0 0,-1-1-1 0 0,0 1 1 0 0,0 0-1 0 0,0-1 0 0 0,0 1 1 0 0,1 0-1 0 0,-1 0 0 0 0,0-1 1 0 0,0 1-1 0 0,-1 0 0 0 0,1 0 1 0 0,0 1 1 0 0,6 17 4 0 0,-2 0 0 0 0,0 1 0 0 0,-2 0 0 0 0,0 0-1 0 0,-1 0 1 0 0,-1 0 0 0 0,-1 1 0 0 0,0-1 0 0 0,-2 0 0 0 0,0 0 0 0 0,-2 0 0 0 0,0 0 0 0 0,-1 0 0 0 0,-1-1 0 0 0,0 0 0 0 0,-2 0 0 0 0,0-1 0 0 0,-2 0 0 0 0,0 0-1 0 0,-7 9-3 0 0,12-19-1 0 0,0 1-1 0 0,-1-1 1 0 0,0 0-1 0 0,-1-1 1 0 0,1 0-1 0 0,-2 0 1 0 0,1 0-1 0 0,-1-1 1 0 0,0 0-1 0 0,0 0 1 0 0,0-1-1 0 0,-1 0 1 0 0,0-1-1 0 0,0 1 1 0 0,0-2-1 0 0,0 1 1 0 0,-1-2-1 0 0,1 1 1 0 0,-1-1-1 0 0,0 0 0 0 0,-6-1 2 0 0,-61-22-584 0 0,75 20 433 0 0,0-1-1 0 0,1 1 0 0 0,-1-1 1 0 0,1 1-1 0 0,0-1 0 0 0,0 0 1 0 0,-1 1-1 0 0,1-1 0 0 0,0 0 1 0 0,0 0-1 0 0,0 0 1 0 0,1 0-1 0 0,-1 0 0 0 0,0 0 1 0 0,1 0-1 0 0,0 0 0 0 0,-1 0 1 0 0,1 0-1 0 0,0 0 0 0 0,0 0 1 0 0,0 0-1 0 0,0 0 1 0 0,0-1-1 0 0,1-1 152 0 0,19-32-7963 0 0,-18 33 6152 0 0,7-6-9933 0 0</inkml:trace>
  <inkml:trace contextRef="#ctx0" brushRef="#br0" timeOffset="71469.666">3634 2399 0 0 0,'0'0'1152'0'0,"0"0"891"0"0,0 0 309 0 0,0 0-61 0 0,0 0-150 0 0,0 0-161 0 0,0 0-233 0 0,0 0-200 0 0,0 0-155 0 0,0 0-160 0 0,0 0-108 0 0,0 0-102 0 0,-4 0 3662 0 0,-16 4-3926 0 0,-5 6-321 0 0,13-6-351 0 0,0 1 0 0 0,0 0-1 0 0,0 0 1 0 0,1 1 0 0 0,0 1-1 0 0,0 0 1 0 0,0 0 0 0 0,1 1-1 0 0,0 1 1 0 0,1 0 0 0 0,0 0-1 0 0,0 0 1 0 0,1 1-1 0 0,0 1 1 0 0,0 0-86 0 0,6-8 24 0 0,-1 0 0 0 0,1 0 0 0 0,0 0 0 0 0,0 1 0 0 0,1-1 0 0 0,-1 0 0 0 0,0 1 0 0 0,1 0 0 0 0,0-1 0 0 0,0 1 0 0 0,0 0 0 0 0,1-1-1 0 0,-1 1 1 0 0,1 0 0 0 0,0 0 0 0 0,0-1 0 0 0,0 1 0 0 0,0 0 0 0 0,1 0 0 0 0,-1 0 0 0 0,1-1 0 0 0,0 1 0 0 0,0 0 0 0 0,1-1 0 0 0,-1 1 0 0 0,1-1 0 0 0,-1 0 0 0 0,1 1 0 0 0,0-1 0 0 0,1 0 0 0 0,-1 0-1 0 0,0 0 1 0 0,1 0 0 0 0,0-1 0 0 0,-1 1 0 0 0,1-1 0 0 0,0 1 0 0 0,1-1 0 0 0,-1 0 0 0 0,0 0 0 0 0,0 0 0 0 0,1-1 0 0 0,-1 1 0 0 0,1-1 0 0 0,0 0 0 0 0,-1 0 0 0 0,2 0-24 0 0,8-2 79 0 0,0-1 1 0 0,-1 0-1 0 0,1-1 1 0 0,-1 0-1 0 0,0-1 1 0 0,0-1 0 0 0,-1 0-1 0 0,1 0 1 0 0,-1-1-1 0 0,0-1 1 0 0,0 0-1 0 0,-1 0 1 0 0,0-1-1 0 0,0 0 1 0 0,6-7-80 0 0,-12 12 10 0 0,111-129 70 0 0,-102 111-198 0 0,-16 27-331 0 0,-38 100 309 0 0,32 5 119 0 0,10-108 21 0 0,-1 0-1 0 0,1 1 1 0 0,0-1-1 0 0,1 0 0 0 0,-1 0 1 0 0,0 0-1 0 0,1 0 1 0 0,0 0-1 0 0,0 0 1 0 0,0 0-1 0 0,0 0 1 0 0,0-1-1 0 0,0 1 1 0 0,1-1-1 0 0,-1 0 1 0 0,1 0-1 0 0,0 1 0 0 0,-1-2 1 0 0,1 1-1 0 0,0 0 1 0 0,0-1-1 0 0,0 1 1 0 0,1-1-1 0 0,-1 0 1 0 0,0 0-1 0 0,0 0 1 0 0,1 0-1 0 0,-1-1 1 0 0,0 1-1 0 0,1-1 1 0 0,0 0 0 0 0,16-1 18 0 0,0-2 1 0 0,-1-1 0 0 0,1 0 0 0 0,-1-1-1 0 0,0-1 1 0 0,-1-1 0 0 0,1 0 0 0 0,-1-2-1 0 0,-1 0 1 0 0,0-1 0 0 0,0 0 0 0 0,-1-2-1 0 0,0 0 1 0 0,-1-1 0 0 0,7-7-19 0 0,-8 11 1 0 0,0-1 0 0 0,-1 0 0 0 0,0-1 0 0 0,0-1 1 0 0,-1 0-1 0 0,-1 0 0 0 0,0-1 0 0 0,0-1 0 0 0,-2 0 0 0 0,0 0 0 0 0,0-1 1 0 0,-1 0-1 0 0,-1-1 0 0 0,-1 1 0 0 0,0-1 0 0 0,-1-1 0 0 0,0 1 0 0 0,-2-1 1 0 0,0 1-1 0 0,-1-1 0 0 0,0 0-1 0 0,-4 13-14 0 0,1 0 0 0 0,0 1 1 0 0,-1-1-1 0 0,0 1 0 0 0,0 0 0 0 0,0-1 1 0 0,0 1-1 0 0,-1 0 0 0 0,1 0 0 0 0,-1 0 1 0 0,0 1-1 0 0,1-1 0 0 0,-1 1 0 0 0,0-1 1 0 0,-1 1-1 0 0,1 0 0 0 0,0 0 0 0 0,-1 1 1 0 0,1-1-1 0 0,-1 0 0 0 0,0 1 0 0 0,1 0 1 0 0,-1 0-1 0 0,0 0 0 0 0,0 1 0 0 0,1-1 1 0 0,-1 1-1 0 0,0 0 0 0 0,0 0 0 0 0,0 0 1 0 0,0 0-1 0 0,0 1 0 0 0,1 0 0 0 0,-1 0 1 0 0,0 0-1 0 0,1 0 0 0 0,-1 0 0 0 0,0 1 1 0 0,1-1-1 0 0,-1 1 0 0 0,1 0 0 0 0,0 0 1 0 0,0 1-1 0 0,0-1 0 0 0,0 1 14 0 0,-11 4-23 0 0,1 2 1 0 0,0 0-1 0 0,0 0 0 0 0,1 1 1 0 0,0 1-1 0 0,1 0 0 0 0,0 0 1 0 0,1 1-1 0 0,0 0 0 0 0,1 1 1 0 0,0 1 22 0 0,8-12-2 0 0,0-1 0 0 0,0 1 0 0 0,0 0 0 0 0,0 0 0 0 0,0 0 0 0 0,0 0 0 0 0,0 0 0 0 0,1-1 0 0 0,-1 1-1 0 0,1 1 1 0 0,-1-1 0 0 0,1 0 0 0 0,0 0 0 0 0,0 0 0 0 0,0 0 0 0 0,0 0 0 0 0,0 0 0 0 0,0 0 0 0 0,1 0 0 0 0,-1 0 0 0 0,1 0 0 0 0,-1 0 0 0 0,1 0 0 0 0,0 0 0 0 0,0 0 0 0 0,0 0 0 0 0,0 0 0 0 0,0-1 0 0 0,0 1 0 0 0,0 0 0 0 0,1-1 0 0 0,-1 1 0 0 0,0-1 0 0 0,1 1 0 0 0,-1-1 0 0 0,1 0 0 0 0,0 1 0 0 0,0-1 0 0 0,-1 0 0 0 0,1 0 0 0 0,0 0 0 0 0,0-1 0 0 0,0 1 0 0 0,0 0 0 0 0,0-1 0 0 0,0 1 0 0 0,0-1 0 0 0,1 0 2 0 0,103 6 34 0 0,82-16-21 0 0,-187 10-13 0 0,0 0 0 0 0,0 0-1 0 0,0 1 1 0 0,0-1-1 0 0,0 0 1 0 0,0 0-1 0 0,0 1 1 0 0,-1-1 0 0 0,1 1-1 0 0,0-1 1 0 0,0 1-1 0 0,0-1 1 0 0,0 1-1 0 0,0 0 1 0 0,-1-1 0 0 0,1 1-1 0 0,0 0 1 0 0,-1-1-1 0 0,1 1 1 0 0,0 0-1 0 0,-1 0 1 0 0,1 0 0 0 0,-1 0-1 0 0,1 0 1 0 0,-1-1-1 0 0,0 1 1 0 0,1 0 0 0 0,-1 0-1 0 0,0 0 1 0 0,0 0-1 0 0,0 0 1 0 0,1 0-1 0 0,-1 0 1 0 0,0 0 0 0 0,0 0-1 0 0,-1 0 1 0 0,1 0-1 0 0,0 0 1 0 0,0 0-1 0 0,0 0 1 0 0,-1 0 0 0 0,1 0-1 0 0,0 0 1 0 0,-1 0-1 0 0,1 0 1 0 0,-1 0-1 0 0,1 0 1 0 0,-20 49 6 0 0,19-48-8 0 0,-5 9 1 0 0,-22 78-35 0 0,30-87 40 0 0,0 0-1 0 0,1 0 1 0 0,-1 0 0 0 0,0 0-1 0 0,1 0 1 0 0,-1-1 0 0 0,1 1-1 0 0,0-1 1 0 0,-1 0 0 0 0,1 0-1 0 0,0 0 1 0 0,0 0 0 0 0,0 0-1 0 0,0 0 1 0 0,0-1 0 0 0,0 1-1 0 0,0-1 1 0 0,0 0 0 0 0,0 0-1 0 0,0 0 1 0 0,0-1 0 0 0,0 1-1 0 0,0-1 1 0 0,0 1 0 0 0,0-1-1 0 0,2-1-3 0 0,0 2 17 0 0,13-4 15 0 0,-1-1 0 0 0,0 0 0 0 0,0-1 0 0 0,-1-1 0 0 0,0-1 0 0 0,0 0 0 0 0,-1-1 0 0 0,12-9-32 0 0,152-125 494 0 0,-149 108-430 0 0,-1 0 1 0 0,-2-2-1 0 0,-2-1 1 0 0,-1-1 0 0 0,-2-1-1 0 0,4-13-64 0 0,-20 42 9 0 0,4-10-6 0 0,-1-1 1 0 0,0 0-1 0 0,-2 0 0 0 0,-1-1 1 0 0,0 1-1 0 0,-2-1 1 0 0,-1-1-1 0 0,0 1 1 0 0,-2 0-1 0 0,-1-1 1 0 0,-1 1-1 0 0,-3-21-3 0 0,5 42 3 0 0,-1-1-1 0 0,0 1 1 0 0,-1-1 0 0 0,1 1 0 0 0,0-1-1 0 0,-1 1 1 0 0,1-1 0 0 0,-1 1-1 0 0,0-1 1 0 0,0 1 0 0 0,0-1 0 0 0,0 1-1 0 0,0 0 1 0 0,0 0 0 0 0,-1 0 0 0 0,1 0-1 0 0,-1 0 1 0 0,0 0 0 0 0,1 0-1 0 0,-1 0 1 0 0,0 0 0 0 0,0 1 0 0 0,0-1-1 0 0,0 1 1 0 0,0-1 0 0 0,-1 1 0 0 0,1 0-1 0 0,0 0 1 0 0,-1 0 0 0 0,1 0-1 0 0,-1 0 1 0 0,1 1 0 0 0,-1-1 0 0 0,1 1-1 0 0,-1 0 1 0 0,1-1 0 0 0,-1 1-1 0 0,1 0 1 0 0,-1 0 0 0 0,1 1 0 0 0,-1-1-1 0 0,0 1 1 0 0,1-1 0 0 0,0 1 0 0 0,-1 0-1 0 0,-2 1-2 0 0,-3 7 3 0 0,0 1-1 0 0,0 1 0 0 0,0-1 1 0 0,2 1-1 0 0,-1 1 0 0 0,1-1 1 0 0,1 1-1 0 0,0 0 1 0 0,1 0-1 0 0,0 1 0 0 0,1-1 1 0 0,0 1-1 0 0,1 0 0 0 0,0 0 1 0 0,1 0-1 0 0,1 0 0 0 0,0 0-2 0 0,-2 41 77 0 0,2 1-1 0 0,3-1 0 0 0,2 0 1 0 0,12 52-77 0 0,30 196 148 0 0,-36-221-86 0 0,-24-206-6059 0 0,10 90 1650 0 0,1 13-3214 0 0,0 9-3908 0 0</inkml:trace>
  <inkml:trace contextRef="#ctx0" brushRef="#br0" timeOffset="71743.701">4509 2211 8210 0 0,'0'0'3066'0'0,"0"0"-667"0"0,0 0-411 0 0,0 0-107 0 0,0 0-152 0 0,0 0-198 0 0,0 0-206 0 0,0 0-234 0 0,0 0-161 0 0,0 0-89 0 0,0 0-53 0 0,0 0-55 0 0,0 0-41 0 0,12 0-66 0 0,208-7 1314 0 0,92-45-775 0 0,-261 45-1648 0 0,-50 7 217 0 0,-1 0-87 0 0,0 0-119 0 0,0 0-135 0 0,-7 10-4599 0 0,4-6-3296 0 0,0-3-3823 0 0</inkml:trace>
  <inkml:trace contextRef="#ctx0" brushRef="#br0" timeOffset="72025.955">5249 2414 18724 0 0,'0'0'1383'0'0,"0"0"-297"0"0,0 0-62 0 0,0 0 105 0 0,0 0-16 0 0,0 0-187 0 0,0 0-255 0 0,0 0-251 0 0,0 0-157 0 0,0 0-82 0 0,0 0-69 0 0,0 0-40 0 0,0 0-26 0 0,-4 30-14 0 0,-11 95-43 0 0,13-68-1258 0 0,9-56-7315 0 0,-4-1-3157 0 0</inkml:trace>
  <inkml:trace contextRef="#ctx0" brushRef="#br0" timeOffset="72277.368">5302 2101 18444 0 0,'0'0'2144'0'0,"0"0"-631"0"0,0 0-353 0 0,0 0-200 0 0,0 0-184 0 0,0 0-248 0 0,0 0-263 0 0,0 0-209 0 0,0 0-185 0 0,0 0-55 0 0,0 0-96 0 0,0 0-168 0 0,0 0-416 0 0,-29-15-1064 0 0,41 30-3746 0 0,-4-8-7480 0 0</inkml:trace>
  <inkml:trace contextRef="#ctx0" brushRef="#br0" timeOffset="72527.214">5775 2288 16492 0 0,'0'0'1897'0'0,"0"0"-320"0"0,0 0-126 0 0,0 0-124 0 0,0 0-205 0 0,0 0-224 0 0,0 0-267 0 0,0 0-207 0 0,0 0-123 0 0,0 0-75 0 0,0 0-34 0 0,0 0-20 0 0,0 0-6 0 0,-23 1-4 0 0,-73 4-4 0 0,48 15 61 0 0,40-12-165 0 0,1-3-25 0 0,0 0 0 0 0,0 1 0 0 0,1 0 0 0 0,0 0 0 0 0,0 1 0 0 0,0 0 0 0 0,1 0 1 0 0,0 0-1 0 0,0 1 0 0 0,1 0 0 0 0,0 0 0 0 0,0 0 0 0 0,1 0 0 0 0,0 0 0 0 0,0 1 1 0 0,1-1-1 0 0,0 1 0 0 0,1 0 0 0 0,0 0 0 0 0,0 0 0 0 0,1 0 0 0 0,0-1 0 0 0,0 1 1 0 0,1 0-1 0 0,1 1-29 0 0,0-4 44 0 0,1 0 1 0 0,-1-1-1 0 0,1 1 1 0 0,1-1 0 0 0,-1 0-1 0 0,1 0 1 0 0,0 0-1 0 0,0 0 1 0 0,0-1 0 0 0,1 1-1 0 0,0-1 1 0 0,0 0-1 0 0,0-1 1 0 0,0 1-1 0 0,0-1 1 0 0,1 0 0 0 0,0 0-1 0 0,-1-1 1 0 0,1 0-1 0 0,0 0 1 0 0,0 0 0 0 0,0-1-1 0 0,1 1 1 0 0,-1-1-1 0 0,0-1 1 0 0,1 1-45 0 0,9 0 57 0 0,0 0 1 0 0,0-1-1 0 0,1-1 1 0 0,-1 0-1 0 0,0-1 1 0 0,0-1-1 0 0,0 0 1 0 0,0-1-1 0 0,7-4-57 0 0,55-33-1285 0 0,-43-2-5868 0 0,-29 32 552 0 0,-1 3-5416 0 0</inkml:trace>
  <inkml:trace contextRef="#ctx0" brushRef="#br0" timeOffset="72944.465">6200 1810 12555 0 0,'0'0'3554'0'0,"0"0"-1079"0"0,0 0-531 0 0,0 0-242 0 0,0 0-236 0 0,0 0-266 0 0,0 0-264 0 0,0 0-222 0 0,0 0-162 0 0,0 0-88 0 0,0 0-68 0 0,0 0-53 0 0,0 0-57 0 0,1-5-59 0 0,3-11 11 0 0,-7 37 271 0 0,-15 69-88 0 0,5 0 1 0 0,3 0-1 0 0,3 82-421 0 0,-13 125 103 0 0,9-242-1751 0 0,32-89-951 0 0,-8 14-993 0 0,-2-1-5955 0 0,-8 12-2755 0 0</inkml:trace>
  <inkml:trace contextRef="#ctx0" brushRef="#br0" timeOffset="73394.185">6313 2469 6841 0 0,'0'0'3644'0'0,"0"0"-936"0"0,0 0-448 0 0,0 0-203 0 0,0 0-191 0 0,0 0-248 0 0,0 0-258 0 0,0 0-241 0 0,0 0-169 0 0,0 0-109 0 0,0 0-110 0 0,0 0-79 0 0,31 13-85 0 0,98 41-88 0 0,-65-40 179 0 0,-55-15-523 0 0,11-4 29 0 0,0 0-1 0 0,-1-2 1 0 0,1 0-1 0 0,-1-1 1 0 0,0-1-1 0 0,-1 0 1 0 0,0-2-1 0 0,-1 0 1 0 0,0-1 0 0 0,-1-1-1 0 0,11-10-163 0 0,-21 17 18 0 0,-1 1 0 0 0,1-1 0 0 0,-1-1 0 0 0,-1 1 0 0 0,1-1 0 0 0,-1 0 0 0 0,0 0 1 0 0,-1 0-1 0 0,0 0 0 0 0,0-1 0 0 0,0 1 0 0 0,-1-1 0 0 0,0 0 0 0 0,0 0-18 0 0,-2 4-3 0 0,0 1-1 0 0,0 0 1 0 0,0-1 0 0 0,0 1 0 0 0,0-1 0 0 0,-1 1 0 0 0,1 0 0 0 0,-1-1-1 0 0,0 1 1 0 0,0 0 0 0 0,0 0 0 0 0,0 0 0 0 0,-1 0 0 0 0,1 0-1 0 0,-1 0 1 0 0,0 0 0 0 0,0 0 0 0 0,0 0 0 0 0,0 1 0 0 0,0-1 0 0 0,-1 1-1 0 0,1 0 1 0 0,-1-1 0 0 0,0 1 0 0 0,1 0 0 0 0,-1 1 0 0 0,0-1-1 0 0,0 0 1 0 0,0 1 0 0 0,-1 0 0 0 0,1 0 0 0 0,0 0 0 0 0,0 0 0 0 0,-1 0 2 0 0,-7-2-8 0 0,1 1 0 0 0,-1 1-1 0 0,0-1 1 0 0,1 2 0 0 0,-1 0-1 0 0,0 0 1 0 0,0 1 0 0 0,1 0-1 0 0,-1 0 1 0 0,1 2-1 0 0,-1-1 1 0 0,1 1 0 0 0,0 1-1 0 0,0 0 1 0 0,0 0 0 0 0,0 1-1 0 0,1 0 1 0 0,-1 1 9 0 0,-12 8-24 0 0,0 1 1 0 0,1 1-1 0 0,0 1 1 0 0,1 1 0 0 0,1 1-1 0 0,-12 16 24 0 0,25-30 10 0 0,0 1-1 0 0,1-1 1 0 0,0 1 0 0 0,0 0-1 0 0,0 1 1 0 0,0-1 0 0 0,1 1-1 0 0,0 0 1 0 0,1 0 0 0 0,-1 0-1 0 0,1 0 1 0 0,1 1 0 0 0,-1 0-1 0 0,1-1 1 0 0,1 1 0 0 0,-1 0-1 0 0,2 0 1 0 0,-1 0 0 0 0,1 0-1 0 0,0 0 1 0 0,0-1 0 0 0,1 1-1 0 0,0 0 1 0 0,1 0 0 0 0,-1 0-1 0 0,1-1 1 0 0,1 1 0 0 0,1 2-10 0 0,11 5 79 0 0,0 0-1 0 0,1-2 1 0 0,1 0 0 0 0,0 0 0 0 0,1-2 0 0 0,1 0 0 0 0,-1-1-1 0 0,1-1 1 0 0,1-1 0 0 0,0 0 0 0 0,0-2 0 0 0,1 0 0 0 0,-1-1-1 0 0,1-2 1 0 0,0 0 0 0 0,0-1 0 0 0,0-1 0 0 0,15-1-79 0 0,-26 1 10 0 0,257 7 117 0 0,-234-17-1878 0 0,-32 3-2376 0 0,-5-1-3443 0 0,-1 4-5777 0 0</inkml:trace>
  <inkml:trace contextRef="#ctx0" brushRef="#br0" timeOffset="103972.781">2290 3231 8 0 0,'0'0'3754'0'0,"0"0"-1628"0"0,0 0-644 0 0,0 0 9 0 0,0 0 217 0 0,0 0 195 0 0,0 0-13 0 0,0 0-223 0 0,0 0-302 0 0,0 0-246 0 0,0 0-156 0 0,8-17-67 0 0,25-53-47 0 0,-15 50 3152 0 0,-19 45-1512 0 0,0-19-3094 0 0,1 11 751 0 0,-1 11-5 0 0,2-1 0 0 0,0 0 0 0 0,2 1 0 0 0,1-1 0 0 0,7 24-141 0 0,3 0 96 0 0,-1 1 0 0 0,-4 0 0 0 0,-1 0 0 0 0,-3 0 0 0 0,-1 42-96 0 0,-3-79 12 0 0,-1-1 1 0 0,-1 1-1 0 0,0 0 1 0 0,-1 0-1 0 0,0 0 1 0 0,-2-1-1 0 0,1 1 1 0 0,-4 7-13 0 0,-10 10 85 0 0,90-137 999 0 0,-55 86-1078 0 0,1 2 0 0 0,1 0 0 0 0,0 1 0 0 0,1 1 0 0 0,0 1 0 0 0,7-2-6 0 0,-15 9-7 0 0,-9 3 8 0 0,1 1 0 0 0,0 0 0 0 0,0 0 0 0 0,0 1 0 0 0,0 0 1 0 0,0-1-1 0 0,1 2 0 0 0,-1-1 0 0 0,0 1 0 0 0,1-1 0 0 0,0 1 0 0 0,-1 1 0 0 0,1-1 0 0 0,0 1 0 0 0,-1 0 0 0 0,1 1 0 0 0,0-1 0 0 0,2 1-1 0 0,-4 3-3 0 0,0-1-1 0 0,-1 0 1 0 0,1 1-1 0 0,-1 0 0 0 0,0-1 1 0 0,0 1-1 0 0,0 1 1 0 0,0-1-1 0 0,-1 0 0 0 0,0 1 1 0 0,0-1-1 0 0,0 1 1 0 0,0 0-1 0 0,-1-1 0 0 0,0 1 1 0 0,0 0-1 0 0,0 0 1 0 0,0 2 3 0 0,1 1 4 0 0,0 3 3 0 0,-1-1 0 0 0,0 1 0 0 0,0 0 0 0 0,-1 0 0 0 0,0-1 0 0 0,-1 1 0 0 0,0 0 0 0 0,-1-1 0 0 0,0 1 0 0 0,-1-1 0 0 0,0 1 0 0 0,0-1 0 0 0,-1 0 0 0 0,0 0 0 0 0,-1-1 0 0 0,0 1 0 0 0,-1-1-1 0 0,0 0 1 0 0,-1-1 0 0 0,1 1 0 0 0,-1-1 0 0 0,-1-1 0 0 0,0 1 0 0 0,0-1 0 0 0,0 0 0 0 0,-1-1 0 0 0,0 0 0 0 0,0-1 0 0 0,-1 0 0 0 0,1 0 0 0 0,-1-1 0 0 0,0 0 0 0 0,-9 2-7 0 0,12-5-6 0 0,-1 0 0 0 0,1-1 0 0 0,-1 0 0 0 0,0 0-1 0 0,1 0 1 0 0,-1-1 0 0 0,1 0 0 0 0,-1-1 0 0 0,1 0 0 0 0,-1 0 0 0 0,1 0 0 0 0,0-1 0 0 0,0 0 0 0 0,0-1 0 0 0,-1 0 6 0 0,5 2-55 0 0,-1 0 1 0 0,1 0-1 0 0,0 0 1 0 0,1-1-1 0 0,-1 1 0 0 0,0-1 1 0 0,1 1-1 0 0,-1-1 1 0 0,1 0-1 0 0,0 0 0 0 0,0 0 1 0 0,0 0-1 0 0,0 0 1 0 0,1-1-1 0 0,-1 1 0 0 0,1 0 1 0 0,0-1-1 0 0,0 1 1 0 0,0-1-1 0 0,0 0 0 0 0,0 1 1 0 0,1-1-1 0 0,0 1 1 0 0,0-1-1 0 0,0 0 1 0 0,0 1-1 0 0,1-1 0 0 0,-1 0 1 0 0,1 1-1 0 0,0-1 1 0 0,0 1-1 0 0,1-3 55 0 0,54-56-3086 0 0,-25 41-2144 0 0,-12 9-1777 0 0,-7 4-5004 0 0</inkml:trace>
  <inkml:trace contextRef="#ctx0" brushRef="#br0" timeOffset="104513.382">2979 3824 6497 0 0,'0'0'3584'0'0,"0"0"-1624"0"0,0 0-574 0 0,0 0 50 0 0,0 0 163 0 0,0 0 10 0 0,0 0-196 0 0,0 0-263 0 0,0 0-209 0 0,0 0-141 0 0,0 0-107 0 0,0 0-36 0 0,0 0-37 0 0,21 8-26 0 0,67 24-28 0 0,-84-31-487 0 0,0 1-1 0 0,1-1 1 0 0,0 0-1 0 0,-1 0 0 0 0,1 0 1 0 0,-1 0-1 0 0,1-1 0 0 0,0 0 1 0 0,0 0-1 0 0,-1 0 1 0 0,1-1-1 0 0,0 1 0 0 0,-1-1 1 0 0,1 0-1 0 0,-1-1 0 0 0,1 1 1 0 0,-1-1-1 0 0,0 0 1 0 0,1 0-1 0 0,-1 0 0 0 0,0 0 1 0 0,0-1-1 0 0,2-1-78 0 0,10-6 199 0 0,-7 5-139 0 0,-1 0 0 0 0,1-1 1 0 0,-1 0-1 0 0,0-1 0 0 0,0 0 0 0 0,-1 0 0 0 0,0-1 0 0 0,0 1 0 0 0,-1-2 0 0 0,1 1 0 0 0,-2-1 1 0 0,0 0-1 0 0,0 0 0 0 0,0 0-60 0 0,-4 6 4 0 0,1 1 0 0 0,-1-1-1 0 0,0 1 1 0 0,0-1 0 0 0,0 0 0 0 0,0 0 0 0 0,-1 1 0 0 0,1-1 0 0 0,-1 0 0 0 0,0 0 0 0 0,1 0 0 0 0,-1 0 0 0 0,-1 1-1 0 0,1-1 1 0 0,0 0 0 0 0,-1 0 0 0 0,1 0 0 0 0,-1 0 0 0 0,0 1 0 0 0,0-1 0 0 0,0 0 0 0 0,0 1 0 0 0,0-1-1 0 0,-1 1 1 0 0,1-1 0 0 0,-1 1 0 0 0,0-1 0 0 0,0 1 0 0 0,1 0 0 0 0,-2 0 0 0 0,1 0 0 0 0,0 0 0 0 0,0 1 0 0 0,0-1-1 0 0,-1 0 1 0 0,1 1 0 0 0,-1 0 0 0 0,0-1 0 0 0,1 1 0 0 0,-1 0 0 0 0,0 0 0 0 0,-1 0-4 0 0,-6 1-26 0 0,1 0 0 0 0,-1 1 0 0 0,0 0 0 0 0,1 1 0 0 0,-1 0 0 0 0,1 0-1 0 0,-1 1 1 0 0,1 0 0 0 0,0 1 0 0 0,0 0 0 0 0,1 0 0 0 0,-1 1 0 0 0,1 0 0 0 0,0 0 0 0 0,0 1 0 0 0,0 0 0 0 0,1 1 0 0 0,0 0 0 0 0,-2 3 26 0 0,-1-2 0 0 0,0 0 0 0 0,1 1 0 0 0,0 0 0 0 0,0 0 0 0 0,1 1 0 0 0,1 1-1 0 0,0-1 1 0 0,0 1 0 0 0,1 0 0 0 0,0 0 0 0 0,1 1 0 0 0,0 0 0 0 0,1 0 0 0 0,0 0 0 0 0,1 0 0 0 0,1 1 0 0 0,0-1 0 0 0,0 1 0 0 0,1 10 0 0 0,1-19 11 0 0,1-1 0 0 0,0 1 1 0 0,0 0-1 0 0,0-1 0 0 0,0 1 0 0 0,1-1 1 0 0,-1 0-1 0 0,1 1 0 0 0,0-1 1 0 0,0 0-1 0 0,0 0 0 0 0,0 0 1 0 0,1 0-1 0 0,-1-1 0 0 0,1 1 0 0 0,0 0 1 0 0,-1-1-1 0 0,1 0 0 0 0,0 0 1 0 0,1 0-1 0 0,-1 0 0 0 0,0 0 1 0 0,1-1-1 0 0,-1 1 0 0 0,0-1 0 0 0,1 0 1 0 0,2 0-12 0 0,102 15 393 0 0,-87-17-419 0 0,0-1 0 0 0,0-1 0 0 0,0-1 0 0 0,0-1 0 0 0,0 0 0 0 0,-1-2 0 0 0,0 0 0 0 0,0-2 0 0 0,14-7 26 0 0,7-18-1926 0 0,-22 6-6477 0 0,-16 20-3460 0 0</inkml:trace>
  <inkml:trace contextRef="#ctx0" brushRef="#br0" timeOffset="105001.876">3634 3680 13355 0 0,'0'0'2062'0'0,"0"0"-658"0"0,0 0-164 0 0,0 0 87 0 0,0 0-37 0 0,0 0-181 0 0,0 0-262 0 0,0 0-215 0 0,0 0-154 0 0,0 0-84 0 0,0 0-29 0 0,0 0-39 0 0,0 0-47 0 0,1 31-54 0 0,3 98-50 0 0,-13-20 423 0 0,0-50 1643 0 0,18-84-951 0 0,-4 0-1187 0 0,0 0 1 0 0,2 1-1 0 0,1-1 0 0 0,0 2 1 0 0,2-1-1 0 0,1 1 0 0 0,1 1 1 0 0,0 0-1 0 0,2 1 1 0 0,1 0-1 0 0,0 1 0 0 0,15-14-103 0 0,-28 30 3 0 0,1 1 0 0 0,0 0 1 0 0,0 0-1 0 0,1 0 0 0 0,-1 0 0 0 0,1 0 0 0 0,-1 1 0 0 0,1-1 0 0 0,0 1 0 0 0,0 0 0 0 0,0 0 0 0 0,0 0 0 0 0,0 1 1 0 0,0 0-1 0 0,1-1 0 0 0,-1 1 0 0 0,0 1 0 0 0,1-1 0 0 0,-1 1 0 0 0,1 0 0 0 0,-1 0 0 0 0,1 0-3 0 0,3 58-141 0 0,-8-49-444 0 0,-1-7 184 0 0,1-1-1 0 0,-1 0 1 0 0,1 0 0 0 0,0 1 0 0 0,-1-1 0 0 0,1 0-1 0 0,0 1 1 0 0,0-1 0 0 0,0 1 0 0 0,0-1 0 0 0,0 0-1 0 0,0 1 1 0 0,0-1 0 0 0,1 0 0 0 0,-1 1-1 0 0,0-1 1 0 0,1 0 0 0 0,-1 0 0 0 0,1 1 0 0 0,0-1-1 0 0,-1 0 1 0 0,1 0 0 0 0,0 0 0 0 0,0 0 0 0 0,-1 0-1 0 0,1 0 1 0 0,0 0 0 0 0,0 0 0 0 0,0 0-1 0 0,0 0 1 0 0,0 0 0 0 0,1 0 0 0 0,-1-1 0 0 0,0 1-1 0 0,0-1 1 0 0,0 1 0 0 0,1 0 401 0 0,0-1-12301 0 0</inkml:trace>
  <inkml:trace contextRef="#ctx0" brushRef="#br0" timeOffset="106348.623">4882 3717 2008 0 0,'0'0'2773'0'0,"0"0"-171"0"0,0 0-155 0 0,0 0-116 0 0,0 0-234 0 0,0 0-326 0 0,0 0-315 0 0,0 0-249 0 0,0 0-215 0 0,0 0-116 0 0,0 0-87 0 0,0 0-123 0 0,0 0-100 0 0,-3-2-127 0 0,2 2-382 0 0,-1-1 1 0 0,0 1-1 0 0,0-1 1 0 0,0 1-1 0 0,0 0 1 0 0,0 0-1 0 0,0 0 1 0 0,1 0 0 0 0,-1 0-1 0 0,0 0 1 0 0,0 1-1 0 0,0-1 1 0 0,0 1-1 0 0,0-1 1 0 0,1 1-1 0 0,-1 0 1 0 0,0-1-1 0 0,0 1 1 0 0,1 0 0 0 0,-1 0-1 0 0,1 0 1 0 0,-1 0-1 0 0,1 1 1 0 0,-1-1-1 0 0,1 0 1 0 0,0 1-1 0 0,-1-1 1 0 0,1 1-1 0 0,0-1 1 0 0,0 1 0 0 0,0 0-1 0 0,0-1 1 0 0,0 1-58 0 0,-8 12 92 0 0,0 0 0 0 0,1 0 0 0 0,1 1 0 0 0,0 0 0 0 0,1 1 0 0 0,0-1 0 0 0,2 1 1 0 0,-1 0-1 0 0,2 0 0 0 0,0 1 0 0 0,1-1 0 0 0,1 1 0 0 0,1-1 0 0 0,1 14-92 0 0,-1-28 23 0 0,0 0-1 0 0,0 0 0 0 0,1 0 1 0 0,-1 0-1 0 0,1 1 0 0 0,0-1 1 0 0,-1 0-1 0 0,1 0 1 0 0,0 0-1 0 0,0 0 0 0 0,0-1 1 0 0,1 1-1 0 0,-1 0 0 0 0,0 0 1 0 0,1-1-1 0 0,-1 1 1 0 0,1-1-1 0 0,-1 1 0 0 0,1-1 1 0 0,0 1-1 0 0,0-1 0 0 0,0 0 1 0 0,-1 0-1 0 0,1 0 1 0 0,0 0-1 0 0,0 0 0 0 0,1-1 1 0 0,-1 1-1 0 0,0-1 0 0 0,0 1 1 0 0,0-1-1 0 0,0 0 0 0 0,0 1 1 0 0,1-1-1 0 0,-1 0 1 0 0,1-1-23 0 0,78-21 936 0 0,-66 13-889 0 0,-1-1 0 0 0,0 0 0 0 0,-1-1 0 0 0,0 0 0 0 0,-1-1 0 0 0,0-1 0 0 0,-1 1 0 0 0,0-2 0 0 0,-1 0 0 0 0,-1 0 0 0 0,0-1 0 0 0,-1 0 0 0 0,-1 0 0 0 0,0-1 0 0 0,-1 0 0 0 0,0 0 0 0 0,-2-1 0 0 0,0 1 0 0 0,-1-1 0 0 0,0 0 0 0 0,-1 0 0 0 0,-1 0 0 0 0,-1 0 0 0 0,-1-1-47 0 0,-1 13-26 0 0,0 0 0 0 0,0 0 1 0 0,-1 0-1 0 0,1 0 0 0 0,-1 1 0 0 0,-1-1 0 0 0,1 1 0 0 0,0 0 0 0 0,-1 0 0 0 0,0 0 1 0 0,0 1-1 0 0,0-1 0 0 0,-1 1 0 0 0,1 0 0 0 0,-1 0 0 0 0,0 0 0 0 0,1 1 1 0 0,-1 0-1 0 0,0 0 0 0 0,-1 0 0 0 0,1 0 0 0 0,0 1 0 0 0,0 0 0 0 0,-1 0 0 0 0,1 0 1 0 0,-1 1-1 0 0,1 0 0 0 0,0 0 0 0 0,-1 0 0 0 0,-3 1 26 0 0,5 0-21 0 0,1-1 0 0 0,0 1 0 0 0,0 0 0 0 0,0 0 0 0 0,0 0 0 0 0,1 0 0 0 0,-1 1-1 0 0,0-1 1 0 0,0 1 0 0 0,1-1 0 0 0,-1 1 0 0 0,1 0 0 0 0,-1 0 0 0 0,1 1 0 0 0,0-1 0 0 0,0 0 0 0 0,0 1 0 0 0,0-1 0 0 0,0 1 0 0 0,0-1 0 0 0,1 1-1 0 0,0 0 1 0 0,-1 0 0 0 0,1 0 0 0 0,0 0 0 0 0,0 0 0 0 0,0 0 0 0 0,1 0 0 0 0,-1 0 0 0 0,1 0 21 0 0,2-1 12 0 0,0 0 0 0 0,0-1 0 0 0,0 1 0 0 0,0-1 0 0 0,0 1 0 0 0,0-1 0 0 0,1 0 0 0 0,-1 0 0 0 0,0 0 0 0 0,1 0 0 0 0,-1 0 0 0 0,1-1 0 0 0,-1 1 0 0 0,1-1 0 0 0,-1 1 0 0 0,1-1 0 0 0,0 0 0 0 0,-1 0 0 0 0,1 0 0 0 0,-1 0 0 0 0,1-1 0 0 0,-1 1 0 0 0,1-1 0 0 0,-1 0 0 0 0,1 1 0 0 0,-1-1 0 0 0,1 0 0 0 0,1-1-12 0 0,17-8 122 0 0,0-1 0 0 0,0-1 0 0 0,-1 0 0 0 0,0-2 0 0 0,-1 0 0 0 0,10-11-122 0 0,-5 4 90 0 0,0 0 1 0 0,-2-2-1 0 0,-1 0 0 0 0,0-1 0 0 0,-2-2 1 0 0,1-3-91 0 0,-12 15 20 0 0,-1 0 1 0 0,-1 0 0 0 0,0-1 0 0 0,-1 0 0 0 0,-1-1-1 0 0,0 1 1 0 0,-1-1 0 0 0,-1 1 0 0 0,0-1 0 0 0,0-12-21 0 0,-2 26 8 0 0,-16 36-256 0 0,11 3 255 0 0,1 0 1 0 0,1 0 0 0 0,3 0 0 0 0,1 1 0 0 0,1-1 0 0 0,2 0-1 0 0,2-1 1 0 0,9 32-8 0 0,7 12 6 0 0,-5-25-3 0 0,-2 0 0 0 0,-3 0 0 0 0,-2 2-1 0 0,-2-1 1 0 0,-2 24-3 0 0,-5-59 14 0 0,-1-1-1 0 0,-1 1 1 0 0,-1 0 0 0 0,-1 0-1 0 0,0-1 1 0 0,-2 1-1 0 0,0-1 1 0 0,-2 0-1 0 0,0-1 1 0 0,-1 1 0 0 0,-1-1-1 0 0,0-1 1 0 0,-2 0-1 0 0,0 0 1 0 0,-1-1-1 0 0,-1-1 1 0 0,-9 11-14 0 0,13-20 10 0 0,0 0 1 0 0,0 0-1 0 0,-1-1 1 0 0,0 0-1 0 0,0-1 0 0 0,0 0 1 0 0,-1 0-1 0 0,1-1 1 0 0,-1-1-1 0 0,0 0 0 0 0,0 0 1 0 0,-1-1-1 0 0,1 0 1 0 0,0-1-1 0 0,-9 0-10 0 0,17-3 10 0 0,1 0 0 0 0,0 0 0 0 0,0 0 0 0 0,0 0 1 0 0,0 0-1 0 0,0-1 0 0 0,0 1 0 0 0,0-1 0 0 0,1 1 0 0 0,0-1 0 0 0,-1 0 0 0 0,1 1 0 0 0,0-1 0 0 0,0 0 0 0 0,0 0 1 0 0,0 0-1 0 0,1 0 0 0 0,-1 0 0 0 0,1 0 0 0 0,0 0 0 0 0,0 0 0 0 0,0 1 0 0 0,0-1 0 0 0,1 0 0 0 0,-1 0 1 0 0,1 0-1 0 0,-1 0 0 0 0,2-1-10 0 0,2-19 1 0 0,2 0 0 0 0,0 0 0 0 0,1 1 0 0 0,2 0 0 0 0,0 1 0 0 0,2-1 0 0 0,0 2 0 0 0,7-10-1 0 0,6-8-389 0 0,3 0 1 0 0,0 2-1 0 0,3 1 1 0 0,0 1-1 0 0,3 2 1 0 0,20-16 388 0 0,-28 29-2874 0 0,-14 11-2557 0 0,-7 6 2769 0 0,3-2-9775 0 0</inkml:trace>
  <inkml:trace contextRef="#ctx0" brushRef="#br0" timeOffset="107538.024">6362 3695 4401 0 0,'0'0'3315'0'0,"0"0"-713"0"0,0 0-401 0 0,0 0-188 0 0,0 0-155 0 0,0 0-208 0 0,0 0-226 0 0,0 0-245 0 0,0 0-200 0 0,0 0-155 0 0,0 0-158 0 0,0 0-105 0 0,0 0-109 0 0,-4-1-93 0 0,-12-1-52 0 0,12 28 986 0 0,28 323 1081 0 0,-23-325-2369 0 0,-2 0-1 0 0,0 1 0 0 0,-2-1 1 0 0,0 0-1 0 0,-2 0 1 0 0,-8 22-5 0 0,-22 27 209 0 0,34-73-193 0 0,0 0-1 0 0,0 0 1 0 0,0 0 0 0 0,0 0-1 0 0,1-1 1 0 0,-1 1-1 0 0,0 0 1 0 0,0 0 0 0 0,0-1-1 0 0,1 1 1 0 0,-1-1-1 0 0,0 1 1 0 0,0-1-1 0 0,1 1 1 0 0,-1-1 0 0 0,0 1-1 0 0,1-1 1 0 0,-1 1-1 0 0,1-1 1 0 0,-1 0 0 0 0,1 0-1 0 0,-1 1 1 0 0,1-1-1 0 0,-1 0 1 0 0,1 0 0 0 0,0 1-1 0 0,-1-1 1 0 0,1 0-1 0 0,0 0 1 0 0,0 0 0 0 0,0 1-1 0 0,-1-1 1 0 0,1 0-1 0 0,0 0 1 0 0,0 0 0 0 0,0 0-1 0 0,0 0 1 0 0,1 1-1 0 0,-1-1 1 0 0,0 0 0 0 0,0 0-1 0 0,0 0 1 0 0,1 0-1 0 0,-1 1 1 0 0,0-1 0 0 0,1 0-16 0 0,4-32 29 0 0,1 0 0 0 0,1 0 0 0 0,2 1 0 0 0,1 1 0 0 0,1-1 0 0 0,2 2 0 0 0,2 0 0 0 0,0 0 0 0 0,2 1 1 0 0,1 1-1 0 0,1 1-29 0 0,3-9 5 0 0,1 0 1 0 0,1 2-1 0 0,2 0 1 0 0,1 2-1 0 0,2 1 1 0 0,28-24-6 0 0,-45 46 12 0 0,-3 0-5 0 0,0 0 0 0 0,1 1 1 0 0,1 0-1 0 0,-1 1 1 0 0,1 0-1 0 0,0 1 1 0 0,1 0-1 0 0,-1 0 0 0 0,1 2 1 0 0,0-1-1 0 0,1 1 1 0 0,-1 1-1 0 0,11-1-7 0 0,-20 5 4 0 0,-1 1 0 0 0,1 0 1 0 0,-1 0-1 0 0,0 1 0 0 0,0-1 0 0 0,0 0 1 0 0,0 1-1 0 0,0-1 0 0 0,0 1 0 0 0,-1 0 0 0 0,1-1 1 0 0,-1 1-1 0 0,0 0 0 0 0,0 0 0 0 0,0 0 1 0 0,0 0-1 0 0,0 0 0 0 0,-1 0 0 0 0,1 0 0 0 0,-1 0 1 0 0,0 0-1 0 0,0 0 0 0 0,0 1 0 0 0,0-1 1 0 0,-1 0-1 0 0,1 0 0 0 0,-1 0 0 0 0,0 2-4 0 0,1 2 26 0 0,-3 10-1 0 0,0-1 0 0 0,0 1 0 0 0,-2-1 0 0 0,0 0-1 0 0,-1 0 1 0 0,0 0 0 0 0,-1-1 0 0 0,-1 0 0 0 0,-1 0 0 0 0,0-1 0 0 0,-7 8-25 0 0,7-8 17 0 0,-5 6 5 0 0,0-2 1 0 0,-1 0 0 0 0,-1-1-1 0 0,-1 0 1 0 0,0-1 0 0 0,-1-1 0 0 0,-1-1-1 0 0,0 0 1 0 0,-1-2 0 0 0,0 0-1 0 0,-2-1-22 0 0,15-7-20 0 0,0 0 1 0 0,0-1-1 0 0,0-1 0 0 0,-1 1 0 0 0,1-1 0 0 0,-1 0 1 0 0,0-1-1 0 0,1 0 0 0 0,-1 0 0 0 0,0 0 0 0 0,0-1 1 0 0,1 0-1 0 0,-6-1 20 0 0,12-1-79 0 0,-1 0 0 0 0,1 0 1 0 0,0 1-1 0 0,0-1 0 0 0,0 0 1 0 0,0 0-1 0 0,0 0 0 0 0,1 0 1 0 0,-1 0-1 0 0,1 0 0 0 0,-1 0 1 0 0,1-1-1 0 0,0 1 0 0 0,0 0 1 0 0,-1 0-1 0 0,2 0 0 0 0,-1 0 1 0 0,0 0-1 0 0,0 0 0 0 0,1-1 0 0 0,-1 1 1 0 0,1 0-1 0 0,-1 0 0 0 0,2-1 79 0 0,36-44-3154 0 0,-17 30-1487 0 0,-14 12 1895 0 0,3-3-9131 0 0</inkml:trace>
  <inkml:trace contextRef="#ctx0" brushRef="#br0" timeOffset="108817.011">7194 3706 8738 0 0,'0'0'2050'0'0,"0"0"-167"0"0,0 0 33 0 0,0 0-13 0 0,0 0-178 0 0,0 0-254 0 0,0 0-234 0 0,0 0-195 0 0,0 0-147 0 0,0 0-115 0 0,0 0-119 0 0,0 0-98 0 0,0 0-80 0 0,-21-2-64 0 0,-67-5-51 0 0,84 7-325 0 0,1-1 1 0 0,0 1 0 0 0,0 0-1 0 0,-1 0 1 0 0,1 0 0 0 0,0 0-1 0 0,0 0 1 0 0,-1 1 0 0 0,1 0-1 0 0,0-1 1 0 0,0 1 0 0 0,0 0-1 0 0,0 1 1 0 0,0-1 0 0 0,0 0-1 0 0,0 1 1 0 0,0 0 0 0 0,1 0-1 0 0,-1 0 1 0 0,0 0-44 0 0,-6 5 147 0 0,0 1-105 0 0,1-1 0 0 0,-1 1 0 0 0,2 1 0 0 0,-1-1 1 0 0,2 1-1 0 0,-1 0 0 0 0,1 1 0 0 0,0 0 0 0 0,1 0 0 0 0,0 0 0 0 0,1 1 1 0 0,0-1-1 0 0,0 1 0 0 0,1 0 0 0 0,1 0 0 0 0,0 0 0 0 0,0 1 0 0 0,1-1 1 0 0,1 0-1 0 0,0 9-42 0 0,2-17 16 0 0,0 0 1 0 0,0-1 0 0 0,0 1-1 0 0,0-1 1 0 0,1 1-1 0 0,-1-1 1 0 0,1 0 0 0 0,-1 0-1 0 0,1 0 1 0 0,0 0 0 0 0,0 0-1 0 0,0 0 1 0 0,0-1 0 0 0,0 0-1 0 0,0 0 1 0 0,0 1-1 0 0,1-2 1 0 0,-1 1 0 0 0,0 0-1 0 0,1-1 1 0 0,-1 1 0 0 0,0-1-1 0 0,1 0 1 0 0,-1 0-1 0 0,0 0 1 0 0,1-1 0 0 0,-1 1-1 0 0,0-1 1 0 0,1 0 0 0 0,-1 0-1 0 0,0 0 1 0 0,0 0 0 0 0,0-1-1 0 0,0 1 1 0 0,0-1-1 0 0,1 0-16 0 0,29-14 42 0 0,-1-1-1 0 0,-1-2 0 0 0,0-1 0 0 0,-2-2 0 0 0,0-1 0 0 0,-1-1 0 0 0,-2-1 0 0 0,0-1 0 0 0,-2-1 0 0 0,-1-2 1 0 0,0-2-42 0 0,-7 9-40 0 0,-15 22-19 0 0,-1 0 12 0 0,0 5-108 0 0,-33 119 58 0 0,32-120 96 0 0,1 1 0 0 0,-1-1 0 0 0,1 1 0 0 0,0-1 0 0 0,1 1 0 0 0,-1 0 0 0 0,1-1 0 0 0,0 1-1 0 0,0-1 1 0 0,0 1 0 0 0,1-1 0 0 0,0 0 0 0 0,-1 0 0 0 0,2 0 0 0 0,-1 0 0 0 0,0 0 0 0 0,1 0 0 0 0,-1 0 0 0 0,1-1 0 0 0,0 1 0 0 0,1-1-1 0 0,-1 0 1 0 0,0 0 0 0 0,1 0 0 0 0,0 0 0 0 0,0-1 0 0 0,0 1 0 0 0,0-1 0 0 0,0 0 0 0 0,0 0 0 0 0,3 0 1 0 0,7 0 20 0 0,-1-1 0 0 0,1-1-1 0 0,-1-1 1 0 0,0 0 0 0 0,1 0 0 0 0,-1-1 0 0 0,0-1 0 0 0,0 0 0 0 0,0-1-1 0 0,0 0 1 0 0,-1-1 0 0 0,0-1 0 0 0,0 0 0 0 0,0 0 0 0 0,-1-1 0 0 0,1-1 0 0 0,-2 0-1 0 0,1 0 1 0 0,-1-1 0 0 0,3-4-20 0 0,-1 3 20 0 0,0-1 0 0 0,-1 0 1 0 0,0-1-1 0 0,-1 0 0 0 0,0 0 0 0 0,-1-1 0 0 0,0 0 0 0 0,-1-1 0 0 0,0 0 0 0 0,-2 0 0 0 0,1-1 0 0 0,-2 0 0 0 0,0 0 1 0 0,1-6-21 0 0,-6 20-7 0 0,1 0 1 0 0,0-1 0 0 0,-1 1-1 0 0,1 0 1 0 0,-1 0-1 0 0,0-1 1 0 0,1 1 0 0 0,-1 0-1 0 0,0-1 1 0 0,0 1 0 0 0,0 0-1 0 0,0-1 1 0 0,0 1 0 0 0,0 0-1 0 0,0-1 1 0 0,-1 1-1 0 0,1 0 1 0 0,0 0 0 0 0,-1-1-1 0 0,1 1 1 0 0,-1 0 0 0 0,1 0-1 0 0,-1-1 1 0 0,1 1 0 0 0,-1 0-1 0 0,0 0 1 0 0,0 0 0 0 0,0 0-1 0 0,0 0 1 0 0,1 0-1 0 0,-1 0 1 0 0,0 0 0 0 0,-1 1-1 0 0,1-1 1 0 0,0 0 0 0 0,0 1-1 0 0,0-1 1 0 0,0 0 0 0 0,-1 1-1 0 0,1-1 1 0 0,0 1 0 0 0,0 0-1 0 0,-1-1 1 0 0,1 1-1 0 0,0 0 1 0 0,-1 0 0 0 0,1 0-1 0 0,0 0 1 0 0,-1 0 0 0 0,1 0-1 0 0,0 0 1 0 0,0 1 0 0 0,-1-1-1 0 0,1 0 1 0 0,0 1-1 0 0,-1-1 8 0 0,-69 58-326 0 0,65-53 297 0 0,3-3 17 0 0,0 0 0 0 0,0 1 0 0 0,0-1-1 0 0,0 1 1 0 0,1-1 0 0 0,-1 1 0 0 0,1 0 0 0 0,-1 0 0 0 0,1 0 0 0 0,0 0 0 0 0,0 1 0 0 0,1-1-1 0 0,-1 0 1 0 0,1 1 0 0 0,0 0 0 0 0,-1-1 0 0 0,1 1 0 0 0,1-1 0 0 0,-1 1 0 0 0,1 1 11 0 0,50 2-295 0 0,74-11 295 0 0,-122 6 2 0 0,0-1 1 0 0,0 1-1 0 0,0-1 0 0 0,0 1 1 0 0,0 0-1 0 0,0 0 0 0 0,-1 0 0 0 0,1 0 1 0 0,0 0-1 0 0,-1 0 0 0 0,0 0 1 0 0,1 1-1 0 0,-1-1 0 0 0,0 0 1 0 0,0 1-1 0 0,0-1 0 0 0,-1 1 1 0 0,1-1-1 0 0,-1 1 0 0 0,1-1 1 0 0,-1 1-1 0 0,0 0 0 0 0,0-1 0 0 0,0 1 1 0 0,0-1-1 0 0,0 1 0 0 0,-1 0 1 0 0,1-1-1 0 0,-1 1 0 0 0,0-1 1 0 0,0 3-3 0 0,0 8 4 0 0,1 72-47 0 0,2-83 44 0 0,-1 0 0 0 0,1 0 0 0 0,0 0 0 0 0,-1-1 0 0 0,1 1 0 0 0,0 0 0 0 0,0-1 0 0 0,0 1 0 0 0,0-1 0 0 0,0 0 0 0 0,1 1 0 0 0,-1-1 0 0 0,0 0 0 0 0,0 0 0 0 0,1-1 0 0 0,-1 1 0 0 0,1 0 0 0 0,-1-1 0 0 0,1 1 0 0 0,-1-1 0 0 0,1 0 0 0 0,-1 0-1 0 0,1 0 1 0 0,-1 0 0 0 0,1-1 0 0 0,-1 1 0 0 0,1 0 0 0 0,-1-1 0 0 0,2 0-1 0 0,7 0 38 0 0,-2-1-5 0 0,-1 0 0 0 0,1-1-1 0 0,-1 0 1 0 0,0-1 0 0 0,0 0 0 0 0,-1 0 0 0 0,1 0 0 0 0,-1-1 0 0 0,0-1 0 0 0,0 1 0 0 0,0-1 0 0 0,-1 0 0 0 0,6-7-33 0 0,9-8 142 0 0,-1-1 0 0 0,0-1 0 0 0,-2-1 0 0 0,0-1 0 0 0,-2 0 0 0 0,9-22-142 0 0,-2 3 41 0 0,-3-2 0 0 0,-1 0-1 0 0,-3-1 1 0 0,-2-1 0 0 0,-2-1 0 0 0,-2 1-1 0 0,0-18-40 0 0,-11-7 32 0 0,-1 73-32 0 0,0-1-1 0 0,0 1 0 0 0,-1 0 0 0 0,1-1 1 0 0,0 1-1 0 0,0 0 0 0 0,0 0 0 0 0,0 0 1 0 0,0 1-1 0 0,0-1 0 0 0,0 0 0 0 0,-1 1 0 0 0,1-1 1 0 0,0 1-1 0 0,0 0 0 0 0,0 0 0 0 0,1 0 1 0 0,-1 0-1 0 0,0 0 0 0 0,0 0 0 0 0,0 0 1 0 0,1 1-1 0 0,-1-1 0 0 0,1 1 0 0 0,-1-1 1 0 0,1 1-1 0 0,-1-1 0 0 0,1 1 0 0 0,0 0 1 0 0,0 0-1 0 0,0 0 0 0 0,0 0 0 0 0,0 0 0 0 0,0 0 1 0 0,0 0 0 0 0,-6 15 37 0 0,0 0 0 0 0,0 0 0 0 0,2 0 1 0 0,0 1-1 0 0,1 0 0 0 0,0 0 0 0 0,2 0 1 0 0,0 0-1 0 0,1 0 0 0 0,1 1 0 0 0,1-1 1 0 0,1 5-38 0 0,-2 13 73 0 0,2-5-1 0 0,2-1 1 0 0,1 1-1 0 0,1-1 1 0 0,1 0-1 0 0,2 0 1 0 0,3 4-73 0 0,-1-5 16 0 0,-2 0 1 0 0,-2 1 0 0 0,0 0 0 0 0,-2 0 0 0 0,-1 1 0 0 0,-2 4-17 0 0,-2 83 68 0 0,0-117-108 0 0,0-1-1 0 0,0-30-492 0 0,0-107-3316 0 0,0 92 144 0 0,0 0-3308 0 0,0 29-4365 0 0</inkml:trace>
  <inkml:trace contextRef="#ctx0" brushRef="#br0" timeOffset="109052.733">8028 3433 11250 0 0,'0'0'2822'0'0,"0"0"-792"0"0,0 0-232 0 0,0 0 42 0 0,0 0-55 0 0,0 0-220 0 0,0 0-298 0 0,0 0-316 0 0,0 0-239 0 0,0 0-118 0 0,0 0-58 0 0,0 0-44 0 0,0 0-33 0 0,16-2-57 0 0,123-14 535 0 0,173-5-33 0 0,-230 27-2180 0 0,-58 16-8943 0 0,-22-18-1997 0 0</inkml:trace>
  <inkml:trace contextRef="#ctx0" brushRef="#br0" timeOffset="109233.041">8693 3732 17300 0 0,'0'0'4737'0'0,"0"0"-3633"0"0,0 0-256 0 0,0 0-40 0 0,0 0-104 0 0,0 0-167 0 0,0 0-169 0 0,0 0-224 0 0,0 0-120 0 0,0 0-48 0 0,0 0-80 0 0,0 0-40 0 0,0 0-160 0 0,42 180-249 0 0,-38-180-455 0 0,0 0-752 0 0,1 0-1441 0 0,-3-4-9554 0 0</inkml:trace>
  <inkml:trace contextRef="#ctx0" brushRef="#br0" timeOffset="109400.649">8719 3404 22405 0 0,'0'0'1443'0'0,"0"0"-382"0"0,0 0-274 0 0,0 0-183 0 0,0 0-160 0 0,0 0-170 0 0,0 0-173 0 0,0 0-146 0 0,0 0-17 0 0,0 0-18 0 0,0 0-88 0 0,0 0-126 0 0,6 11-232 0 0,-5-11 497 0 0,36 56-1106 0 0,-19-33-1714 0 0,2-3-3385 0 0,-12-12-5310 0 0</inkml:trace>
  <inkml:trace contextRef="#ctx0" brushRef="#br0" timeOffset="109670.595">9207 3610 14011 0 0,'0'0'3215'0'0,"0"0"-838"0"0,0 0-511 0 0,0 0-337 0 0,0 0-287 0 0,0 0-258 0 0,0 0-184 0 0,0 0-134 0 0,0 0-113 0 0,0 0-82 0 0,0 0-107 0 0,0 0-91 0 0,0 0-57 0 0,-33 13-73 0 0,-98 42-50 0 0,129-55-88 0 0,-1 1 0 0 0,1-1 0 0 0,-1 1 0 0 0,1 0-1 0 0,-1 0 1 0 0,1 0 0 0 0,0 0 0 0 0,-1 0-1 0 0,1 0 1 0 0,0 1 0 0 0,0-1 0 0 0,0 1-1 0 0,0 0 1 0 0,0 0 0 0 0,0-1 0 0 0,1 1-1 0 0,-1 0 1 0 0,0 0 0 0 0,1 1 0 0 0,0-1-1 0 0,-1 0 1 0 0,1 0 0 0 0,-1 3-5 0 0,0 3 25 0 0,0-3-16 0 0,1 1 0 0 0,0 0 0 0 0,0 0 0 0 0,0-1 0 0 0,1 1 0 0 0,0 0 0 0 0,0 0 0 0 0,0 0 0 0 0,1 0 1 0 0,0-1-1 0 0,0 1 0 0 0,1 0 0 0 0,-1 0 0 0 0,1-1 0 0 0,0 1 0 0 0,1-1 0 0 0,-1 0 0 0 0,1 0 0 0 0,0 0 0 0 0,0 0 0 0 0,1 0 0 0 0,0-1 0 0 0,0 1 0 0 0,0-1 0 0 0,0 0 0 0 0,0 0 0 0 0,1 0 0 0 0,0-1 0 0 0,-1 0 0 0 0,1 0 0 0 0,1 0 0 0 0,-1 0 0 0 0,0-1 0 0 0,1 0 0 0 0,-1 0 0 0 0,1 0 0 0 0,0-1 0 0 0,-1 0 0 0 0,1 0 1 0 0,0 0-1 0 0,0-1 0 0 0,0 0 0 0 0,0 0 0 0 0,1-1-9 0 0,1 2-37 0 0,-1-1 1 0 0,1 0-1 0 0,-1 0 1 0 0,1-1-1 0 0,-1 1 1 0 0,0-2-1 0 0,1 1 1 0 0,-1-1 0 0 0,0-1-1 0 0,0 1 1 0 0,0-1-1 0 0,0 0 1 0 0,0-1-1 0 0,-1 1 1 0 0,1-1-1 0 0,-1-1 1 0 0,0 1-1 0 0,0-1 1 0 0,-1 0 0 0 0,0 0-1 0 0,2-3 37 0 0,36-59-3125 0 0,-20 22-7550 0 0,-18 36-1166 0 0</inkml:trace>
  <inkml:trace contextRef="#ctx0" brushRef="#br0" timeOffset="109971.038">9553 3150 18156 0 0,'0'0'2011'0'0,"0"0"-431"0"0,0 0-238 0 0,0 0-200 0 0,0 0-184 0 0,0 0-155 0 0,0 0-160 0 0,0 0-112 0 0,0 0-56 0 0,0 0-37 0 0,0 0-32 0 0,0 0-18 0 0,0 0-28 0 0,-9 26-32 0 0,-25 83-32 0 0,25-45 189 0 0,30 245 198 0 0,-5-151-888 0 0,-16-157 116 0 0,0 0 0 0 0,0 1 0 0 0,1-1 0 0 0,-1 1 0 0 0,0-1 1 0 0,1 0-1 0 0,-1 0 0 0 0,1 1 0 0 0,-1-1 0 0 0,1 0 0 0 0,0 0 0 0 0,0 0 0 0 0,-1 1 0 0 0,1-1 1 0 0,0 0-1 0 0,0 0 0 0 0,0 0 0 0 0,0 0 0 0 0,0-1 0 0 0,0 1 0 0 0,0 0 0 0 0,1 0 0 0 0,-1-1 0 0 0,0 1 1 0 0,0-1-1 0 0,1 1 0 0 0,-1-1 0 0 0,0 1 0 0 0,1-1 0 0 0,-1 0 0 0 0,0 1 0 0 0,1-1 89 0 0,9-15-4307 0 0,-9 8-585 0 0,0 3-6850 0 0</inkml:trace>
  <inkml:trace contextRef="#ctx0" brushRef="#br0" timeOffset="110383.065">9648 3838 11210 0 0,'0'0'2136'0'0,"0"0"-157"0"0,0 0-12 0 0,0 0-60 0 0,0 0-196 0 0,0 0-246 0 0,0 0-288 0 0,0 0-222 0 0,0 0-134 0 0,0 0-103 0 0,34 0-45 0 0,107-2-103 0 0,-77-14 107 0 0,-52 9-462 0 0,0 1-93 0 0,-1 0 0 0 0,0 0 0 0 0,0-1 0 0 0,0 0 0 0 0,-1-1 1 0 0,0 0-1 0 0,-1 0 0 0 0,0-1 0 0 0,0-1 0 0 0,5-7-122 0 0,-13 16 3 0 0,1-1 0 0 0,-1 0 0 0 0,0 0 0 0 0,0 0 0 0 0,0 0 0 0 0,0 0 0 0 0,0 0 1 0 0,0 0-1 0 0,0 0 0 0 0,-1 0 0 0 0,1 0 0 0 0,-1 0 0 0 0,1 0 0 0 0,-1-1 0 0 0,0 1 0 0 0,0 0 0 0 0,0 0 0 0 0,0 0 0 0 0,-1-1 0 0 0,1 1 0 0 0,0 0 0 0 0,-1 0 0 0 0,0 0 0 0 0,1 0 0 0 0,-1 0 0 0 0,0 0 0 0 0,0 0 0 0 0,0 0 0 0 0,0 0 0 0 0,0 0 0 0 0,-1 0 0 0 0,1 1 0 0 0,-1-1 0 0 0,1 0 0 0 0,-1 1 0 0 0,1-1 0 0 0,-1 1 0 0 0,0 0 0 0 0,0-1 0 0 0,0 1 0 0 0,0 0 1 0 0,0 0-1 0 0,0 0 0 0 0,-1 0-3 0 0,-4-1-12 0 0,0 0 0 0 0,-1 0 0 0 0,1 0 0 0 0,-1 1 0 0 0,1 0 0 0 0,-1 0 0 0 0,0 1 0 0 0,1 0 1 0 0,-1 1-1 0 0,1-1 0 0 0,-1 2 0 0 0,-3 0 12 0 0,-3 2-12 0 0,1 0 0 0 0,0 1 0 0 0,1 0 0 0 0,-1 1 0 0 0,1 1 0 0 0,0 0 1 0 0,1 0-1 0 0,-1 1 0 0 0,2 1 0 0 0,-1-1 0 0 0,1 2 0 0 0,0 0 0 0 0,1 0 0 0 0,0 1 0 0 0,-4 7 12 0 0,10-14-3 0 0,0 0-1 0 0,0 0 0 0 0,1 1 0 0 0,0-1 1 0 0,0 1-1 0 0,0-1 0 0 0,0 1 1 0 0,1-1-1 0 0,0 1 0 0 0,0 0 1 0 0,0 0-1 0 0,0 0 0 0 0,1 0 1 0 0,0 0-1 0 0,0-1 0 0 0,0 1 1 0 0,0 0-1 0 0,1 0 0 0 0,0 0 1 0 0,0 0-1 0 0,0-1 0 0 0,1 1 0 0 0,0 0 1 0 0,0-1-1 0 0,0 1 0 0 0,0-1 1 0 0,1 0-1 0 0,-1 0 0 0 0,1 0 1 0 0,0 0-1 0 0,0 0 0 0 0,1 0 1 0 0,-1-1-1 0 0,1 0 0 0 0,0 0 1 0 0,0 0-1 0 0,0 0 0 0 0,3 1 4 0 0,6 1-188 0 0,0-2-1 0 0,1 0 1 0 0,-1 0-1 0 0,1-2 1 0 0,-1 1-1 0 0,1-2 1 0 0,0 0-1 0 0,-1 0 1 0 0,1-1-1 0 0,0-1 1 0 0,-1 0-1 0 0,1-1 1 0 0,-1-1-1 0 0,0 0 1 0 0,0-1-1 0 0,0 0 1 0 0,-1-1-1 0 0,2-1 189 0 0,33-23-3383 0 0,-29 15-1075 0 0,-7 6-150 0 0,2 1-7032 0 0</inkml:trace>
  <inkml:trace contextRef="#ctx0" brushRef="#br0" timeOffset="110876.027">10515 3459 15435 0 0,'0'0'1985'0'0,"0"0"-225"0"0,0 0-89 0 0,0 0-172 0 0,0 0-236 0 0,0 0-275 0 0,0 0-244 0 0,0 0-135 0 0,0 0-73 0 0,0 0-35 0 0,0 0-50 0 0,0 0-104 0 0,0 0-99 0 0,-20 1 180 0 0,11 1-392 0 0,1 0 0 0 0,0 0 1 0 0,0 1-1 0 0,0 0 0 0 0,0 1 1 0 0,0-1-1 0 0,1 2 0 0 0,-1-1 0 0 0,1 1 1 0 0,0 0-1 0 0,1 0 0 0 0,-1 1 1 0 0,1 0-1 0 0,0 0 0 0 0,0 0 1 0 0,1 1-1 0 0,0 0 0 0 0,-2 3-36 0 0,6-4 17 0 0,1 0 1 0 0,0 0-1 0 0,0 0 0 0 0,1 0 0 0 0,0 0 0 0 0,-1 0 0 0 0,2 0 0 0 0,-1-1 1 0 0,1 1-1 0 0,0 0 0 0 0,0-1 0 0 0,1 1 0 0 0,-1-1 0 0 0,1 0 0 0 0,0 0 1 0 0,1 0-1 0 0,-1 0 0 0 0,1 0 0 0 0,0-1 0 0 0,0 0 0 0 0,1 0 0 0 0,2 3-17 0 0,23 30 221 0 0,0-1 168 0 0,-26-32-335 0 0,-1-1-1 0 0,1 1 0 0 0,-1 0 1 0 0,1 0-1 0 0,-1 0 0 0 0,0 1 1 0 0,-1-1-1 0 0,1 1 0 0 0,-1-1 1 0 0,0 1-1 0 0,0 0 0 0 0,0 0 1 0 0,-1 0-1 0 0,1 0 0 0 0,-1 0 1 0 0,0 0-1 0 0,-1 5-53 0 0,0-5 22 0 0,-1 0 1 0 0,0 0-1 0 0,-1 0 0 0 0,1 0 0 0 0,-1 0 1 0 0,0-1-1 0 0,0 1 0 0 0,0 0 1 0 0,-1-1-1 0 0,0 0 0 0 0,0 1 1 0 0,0-1-1 0 0,0 0 0 0 0,-1-1 0 0 0,1 1 1 0 0,-1-1-1 0 0,0 1 0 0 0,0-1 1 0 0,0 0-1 0 0,-1 0 0 0 0,1-1 1 0 0,-1 1-1 0 0,1-1 0 0 0,-1 0 0 0 0,-4 1-22 0 0,1 1 13 0 0,0 1-17 0 0,0 0-1 0 0,-1 0 1 0 0,1-1 0 0 0,-1 0-1 0 0,0-1 1 0 0,0 0 0 0 0,0 0-1 0 0,0-1 1 0 0,-1 0 0 0 0,1-1-1 0 0,0 0 1 0 0,-1 0 0 0 0,0-1-1 0 0,-4 0 5 0 0,12-1-96 0 0,0-1-1 0 0,0 1 0 0 0,0 0 0 0 0,0-1 0 0 0,0 1 0 0 0,1-1 0 0 0,-1 0 0 0 0,0 0 0 0 0,1 1 0 0 0,0-1 1 0 0,-1 0-1 0 0,1 0 0 0 0,0 0 0 0 0,0-1 0 0 0,0 1 0 0 0,0 0 0 0 0,0 0 0 0 0,1 0 0 0 0,-1-1 0 0 0,0 1 1 0 0,1 0-1 0 0,0-1 97 0 0,-5-21-5281 0 0,3 16 703 0 0,1 0-8128 0 0</inkml:trace>
  <inkml:trace contextRef="#ctx0" brushRef="#br0" timeOffset="114538.147">11764 3614 0 0 0,'0'0'1422'0'0,"0"0"399"0"0,0 0 72 0 0,0 0-60 0 0,0 0-91 0 0,0 0-109 0 0,0 0-118 0 0,-6-4 8620 0 0,-16-10-7985 0 0,10 12-1971 0 0,0 0 0 0 0,-1 0 1 0 0,1 1-1 0 0,-1 1 0 0 0,1 0 0 0 0,-1 1 1 0 0,1 0-1 0 0,0 1 0 0 0,-1 1 1 0 0,1 0-1 0 0,0 0 0 0 0,0 1 0 0 0,1 1 1 0 0,-6 2-180 0 0,16-6 7 0 0,-12 4 76 0 0,0 0-1 0 0,1 2 0 0 0,0-1 0 0 0,1 2 0 0 0,-1-1 0 0 0,1 2 1 0 0,1-1-1 0 0,-1 2 0 0 0,1-1 0 0 0,-5 8-82 0 0,10-11 31 0 0,-1 1 1 0 0,1 0-1 0 0,0 0 0 0 0,1 0 0 0 0,0 1 0 0 0,0 0 1 0 0,1 0-1 0 0,-1 0 0 0 0,2 0 0 0 0,-1 0 0 0 0,1 1 1 0 0,1-1-1 0 0,-1 1 0 0 0,1-1 0 0 0,1 1 0 0 0,0-1 0 0 0,0 1 1 0 0,1 7-32 0 0,0-13 16 0 0,0 0 1 0 0,1 0 0 0 0,-1 0 0 0 0,0 0-1 0 0,1-1 1 0 0,0 1 0 0 0,0 0 0 0 0,0-1-1 0 0,0 0 1 0 0,0 1 0 0 0,0-1 0 0 0,1 0-1 0 0,-1 0 1 0 0,1 0 0 0 0,0 0 0 0 0,-1-1-1 0 0,1 1 1 0 0,0-1 0 0 0,0 1 0 0 0,0-1-1 0 0,0 0 1 0 0,0 0 0 0 0,0 0 0 0 0,0-1-1 0 0,0 1 1 0 0,1-1 0 0 0,-1 0 0 0 0,0 0-1 0 0,0 0 1 0 0,0 0 0 0 0,1 0 0 0 0,-1-1-1 0 0,0 1 1 0 0,0-1 0 0 0,0 0-17 0 0,103-48 573 0 0,152-196-79 0 0,-172 160-419 0 0,-86 103-95 0 0,-31 88 53 0 0,24-87-21 0 0,0 1 1 0 0,2-1-1 0 0,0 1 1 0 0,1 1-1 0 0,1-1 1 0 0,1 1-1 0 0,0 8-12 0 0,4-20-25 0 0,1-1 0 0 0,-1 0 0 0 0,2 0 0 0 0,-1-1 0 0 0,1 1 0 0 0,0-1 0 0 0,1 1 1 0 0,0-1-1 0 0,0-1 0 0 0,0 1 0 0 0,1-1 0 0 0,0 0 0 0 0,0 0 0 0 0,0 0 0 0 0,1-1 0 0 0,0 0 0 0 0,0-1 0 0 0,1 1 0 0 0,-1-1 0 0 0,8 3 25 0 0,58 8-2028 0 0,-42-15-6050 0 0,-31 0 7735 0 0,5 0-11597 0 0</inkml:trace>
  <inkml:trace contextRef="#ctx0" brushRef="#br0" timeOffset="115474.853">12220 3897 2873 0 0,'0'0'3467'0'0,"0"0"-802"0"0,0 0-517 0 0,0 0-210 0 0,0 0-202 0 0,0 0-256 0 0,0 0-194 0 0,0 0-116 0 0,0 0-70 0 0,0 0-71 0 0,0 0-44 0 0,0 0-24 0 0,0 0-66 0 0,-5 2-53 0 0,-14 2 1681 0 0,35-61-948 0 0,68-138-23 0 0,-64 158-1413 0 0,-7 188-130 0 0,23-27 14 0 0,-35-123-20 0 0,0 1 0 0 0,0 0 1 0 0,0-1-1 0 0,-1 1 1 0 0,1-1-1 0 0,1 1 0 0 0,-1-1 1 0 0,0 0-1 0 0,0 1 0 0 0,0-1 1 0 0,1 0-1 0 0,-1 0 0 0 0,1 0 1 0 0,-1 0-1 0 0,1 0 0 0 0,-1 0 1 0 0,1-1-1 0 0,-1 1 0 0 0,1 0 1 0 0,0-1-1 0 0,-1 1 0 0 0,1-1 1 0 0,0 1-1 0 0,0-1 0 0 0,-1 0 1 0 0,1 0-1 0 0,0 0 0 0 0,0 0 1 0 0,0 0-1 0 0,-1 0 0 0 0,1-1 1 0 0,0 1-1 0 0,-1 0 0 0 0,1-1 1 0 0,0 1-1 0 0,-1-1 0 0 0,1 0 1 0 0,0 0-1 0 0,-1 0 0 0 0,1 1 1 0 0,0-2-4 0 0,54-48 210 0 0,-41 30-66 0 0,-1-1 1 0 0,-1 0 0 0 0,-1-1 0 0 0,-1-1 0 0 0,-1 0-1 0 0,0 0 1 0 0,-1-5-145 0 0,32-147 137 0 0,-45 171-2390 0 0,-2 21 296 0 0,1 15-4926 0 0,4-24 1905 0 0,-1 0-7507 0 0</inkml:trace>
  <inkml:trace contextRef="#ctx0" brushRef="#br0" timeOffset="116054.601">12914 3640 9834 0 0,'0'0'5228'0'0,"0"0"-2818"0"0,0 0-991 0 0,0 0-91 0 0,0 0-53 0 0,0 0-109 0 0,0 0-214 0 0,0 0-200 0 0,0 0-163 0 0,0 0-149 0 0,0 0-92 0 0,0 0-83 0 0,0 0-60 0 0,-8 1-49 0 0,-27 9-4 0 0,31-8-127 0 0,0 0 1 0 0,1 0-1 0 0,0 1 0 0 0,-1-1 1 0 0,1 1-1 0 0,0 0 1 0 0,0 0-1 0 0,0 0 0 0 0,1 1 1 0 0,-1-1-1 0 0,1 1 0 0 0,0-1 1 0 0,0 1-1 0 0,0 0 1 0 0,0 0-1 0 0,0 2-25 0 0,-4 5 41 0 0,0-1-35 0 0,0 1 0 0 0,0 0 1 0 0,1 0-1 0 0,0 1 1 0 0,1 0-1 0 0,1-1 0 0 0,0 1 1 0 0,0 0-1 0 0,1 1 0 0 0,1-1 1 0 0,0 0-1 0 0,1 0 0 0 0,0 6-6 0 0,0-16 6 0 0,1 1-1 0 0,0-1 0 0 0,0 1 1 0 0,0-1-1 0 0,0 1 0 0 0,0-1 1 0 0,0 1-1 0 0,1-1 0 0 0,-1 0 1 0 0,1 0-1 0 0,-1 0 0 0 0,1 0 1 0 0,0 0-1 0 0,0 0 0 0 0,0 0 1 0 0,0-1-1 0 0,0 1 0 0 0,0 0 0 0 0,0-1 1 0 0,1 0-1 0 0,-1 0 0 0 0,1 0 1 0 0,-1 0-1 0 0,1 0 0 0 0,-1 0 1 0 0,1 0-1 0 0,-1-1 0 0 0,1 1 1 0 0,2-1-6 0 0,79 1 447 0 0,-63-6-303 0 0,-1-1 0 0 0,0-1 0 0 0,-1-1 0 0 0,1 0 1 0 0,-2-2-1 0 0,1 0 0 0 0,-1-1 0 0 0,-1-1 0 0 0,0 0 0 0 0,0-1 0 0 0,-1-1 1 0 0,-1-1-1 0 0,3-5-144 0 0,17-22 215 0 0,-2-2 0 0 0,-2-1 1 0 0,-2-1-1 0 0,18-40-215 0 0,-30 55 21 0 0,-10 18-25 0 0,0 0 0 0 0,-1 0 0 0 0,-1-1 0 0 0,0 1 0 0 0,-1-1 0 0 0,-1 0 0 0 0,0-1 0 0 0,0 1 0 0 0,-2-1 0 0 0,0 1 0 0 0,0-1 0 0 0,-1 1 0 0 0,-1-1 0 0 0,-2-5 4 0 0,2 14-14 0 0,-1 1-1 0 0,1 0 1 0 0,-1-1-1 0 0,-1 1 1 0 0,1 0-1 0 0,-1 0 1 0 0,0 0-1 0 0,0 1 1 0 0,0-1-1 0 0,-1 1 0 0 0,0 0 1 0 0,1 0-1 0 0,-2 0 1 0 0,1 0-1 0 0,0 0 1 0 0,-1 1-1 0 0,1 0 1 0 0,-1 0-1 0 0,0 0 1 0 0,0 1-1 0 0,0 0 0 0 0,-1 0 1 0 0,1 0-1 0 0,0 0 1 0 0,-1 1-1 0 0,-2-1 15 0 0,-2 1-20 0 0,-1-1-1 0 0,1 1 1 0 0,0 0-1 0 0,-1 1 1 0 0,1 1-1 0 0,0-1 1 0 0,-1 2-1 0 0,1-1 1 0 0,0 1-1 0 0,0 1 1 0 0,0 0-1 0 0,0 0 1 0 0,1 1-1 0 0,-2 1 21 0 0,3-1 5 0 0,-1 0 1 0 0,1 0-1 0 0,0 1 0 0 0,0 1 0 0 0,0-1 1 0 0,1 1-1 0 0,0 0 0 0 0,0 1 0 0 0,0 0 1 0 0,1 0-1 0 0,0 0 0 0 0,1 1 1 0 0,-1 0-1 0 0,2 0 0 0 0,-1 0 0 0 0,1 1 1 0 0,0-1-1 0 0,1 1 0 0 0,-1 0 1 0 0,2 0-1 0 0,0 1 0 0 0,0-1 0 0 0,0 3-5 0 0,5 11 24 0 0,2 0-1 0 0,1-1 0 0 0,0 0 0 0 0,2 0 0 0 0,0 0 0 0 0,1-1 1 0 0,2 0-1 0 0,0-1 0 0 0,1 0 0 0 0,1-1 0 0 0,0 0 1 0 0,2-1-1 0 0,0-1 0 0 0,1 0 0 0 0,1-1 0 0 0,15 11-23 0 0,-13-8 71 0 0,155 125 388 0 0,-115-114-1150 0 0,-59-30 189 0 0,0 0-317 0 0,-8-4-11979 0 0,5 1-218 0 0</inkml:trace>
  <inkml:trace contextRef="#ctx0" brushRef="#br0" timeOffset="117052.02">14405 3559 0 0 0,'0'0'728'0'0,"0"0"719"0"0,0 0 249 0 0,0 0 54 0 0,0 0-79 0 0,0 0-88 0 0,0 0-88 0 0,0 0-84 0 0,0 0-57 0 0,0 0-106 0 0,0 0-110 0 0,0 0-90 0 0,-2-5-123 0 0,-7-12-48 0 0,-7 8 4402 0 0,-19 10-3889 0 0,26-1-939 0 0,-7 2-280 0 0,1 1-1 0 0,-1 1 1 0 0,1 0 0 0 0,-1 0 0 0 0,1 2 0 0 0,1 0 0 0 0,-1 1 0 0 0,1 0-1 0 0,-11 8-170 0 0,3-3 187 0 0,21-12-172 0 0,0 0-1 0 0,0 1 1 0 0,-1-1 0 0 0,1 0-1 0 0,0 0 1 0 0,0 1-1 0 0,-1-1 1 0 0,1 1-1 0 0,0-1 1 0 0,0 1 0 0 0,0 0-1 0 0,0-1 1 0 0,0 1-1 0 0,0 0 1 0 0,0 0 0 0 0,0 0-1 0 0,0 0 1 0 0,0 0-1 0 0,0 0 1 0 0,0 0 0 0 0,1 0-1 0 0,-1 0 1 0 0,0 0-1 0 0,1 0 1 0 0,-1 0-1 0 0,1 0 1 0 0,-1 1 0 0 0,1-1-1 0 0,0 0 1 0 0,-1 0-1 0 0,1 1 1 0 0,0-1 0 0 0,0 0-1 0 0,0 1 1 0 0,0-1-1 0 0,0 0 1 0 0,0 1 0 0 0,0-1-1 0 0,1 0 1 0 0,-1 0-1 0 0,0 1 1 0 0,1-1 0 0 0,-1 0-1 0 0,1 0 1 0 0,-1 0-1 0 0,1 1 1 0 0,-1-1-1 0 0,1 0 1 0 0,0 0 0 0 0,0 0-1 0 0,0 0 1 0 0,0 0-1 0 0,-1 0 1 0 0,1-1 0 0 0,0 1-1 0 0,0 0 1 0 0,1 0-1 0 0,-1-1 1 0 0,0 1 0 0 0,0 0-1 0 0,0-1 1 0 0,0 1-1 0 0,1-1 1 0 0,-1 0-1 0 0,0 1 1 0 0,0-1-15 0 0,229 77 776 0 0,-226-75-762 0 0,-1 0-1 0 0,0 0 0 0 0,1 0 1 0 0,-1 0-1 0 0,0 0 0 0 0,0 1 1 0 0,0 0-1 0 0,0-1 0 0 0,-1 1 1 0 0,1 0-1 0 0,-1 0 0 0 0,0 0 1 0 0,1 1-1 0 0,-1-1 0 0 0,-1 0 1 0 0,1 1-1 0 0,0 0 0 0 0,-1-1 1 0 0,0 1-1 0 0,0 0 0 0 0,0 0 1 0 0,0-1-1 0 0,-1 1 0 0 0,0 0 1 0 0,1 0-1 0 0,-1 0 0 0 0,0 0 1 0 0,-1 0-1 0 0,1 0 0 0 0,-1-1 1 0 0,0 1-1 0 0,0 0 0 0 0,0 0 1 0 0,0-1-1 0 0,-1 1 0 0 0,1 0 1 0 0,-1-1-1 0 0,0 0 0 0 0,0 1 1 0 0,-2 1-14 0 0,-1 1 23 0 0,0 0 1 0 0,-1-1-1 0 0,1 0 0 0 0,-1 0 1 0 0,0 0-1 0 0,0-1 1 0 0,-1 0-1 0 0,1 0 1 0 0,-1 0-1 0 0,0-1 1 0 0,0 0-1 0 0,0-1 0 0 0,-1 1 1 0 0,1-1-1 0 0,0-1 1 0 0,-1 1-1 0 0,1-1 1 0 0,-1-1-1 0 0,-4 1-23 0 0,6 0 1 0 0,0-1-1 0 0,1 0 1 0 0,-1 0-1 0 0,0 0 1 0 0,0-1 0 0 0,0 0-1 0 0,1 0 1 0 0,-1 0-1 0 0,1-1 1 0 0,-1 1 0 0 0,1-1-1 0 0,-1-1 1 0 0,1 1-1 0 0,0-1 1 0 0,0 0 0 0 0,0 0-1 0 0,1 0 1 0 0,-5-5-1 0 0,4 4 521 0 0,-4-6-3527 0 0,17 5-8956 0 0,-4 5 322 0 0</inkml:trace>
  <inkml:trace contextRef="#ctx0" brushRef="#br0" timeOffset="117419.011">14900 3581 10050 0 0,'0'0'2406'0'0,"0"0"-470"0"0,0 0-295 0 0,0 0-153 0 0,0 0-181 0 0,0 0-149 0 0,0 0-121 0 0,0 0-117 0 0,0 0-91 0 0,0 0-101 0 0,0 0-104 0 0,0 0-100 0 0,-28 14-81 0 0,-87 48-71 0 0,111-60-344 0 0,1-1 0 0 0,0 0 0 0 0,-1 1-1 0 0,1-1 1 0 0,0 1 0 0 0,0 0 0 0 0,0 0 0 0 0,0 1 0 0 0,1-1 0 0 0,-1 0 0 0 0,1 1 0 0 0,-1 0 0 0 0,1-1 0 0 0,0 1 0 0 0,0 0 0 0 0,0 0-1 0 0,0 0 1 0 0,0 1 0 0 0,1-1 0 0 0,-1 0 0 0 0,1 2-28 0 0,-3 7 102 0 0,2-7-73 0 0,1-1-1 0 0,0 1 1 0 0,0 0-1 0 0,0-1 1 0 0,0 1 0 0 0,1 0-1 0 0,0 0 1 0 0,0 0-1 0 0,0-1 1 0 0,0 1 0 0 0,1 0-1 0 0,0 0 1 0 0,0-1-1 0 0,0 1 1 0 0,1-1 0 0 0,0 1-1 0 0,-1-1 1 0 0,1 1-1 0 0,1-1 1 0 0,-1 0 0 0 0,1 0-1 0 0,0 0 1 0 0,-1 0-1 0 0,2-1 1 0 0,-1 1 0 0 0,0-1-1 0 0,1 1 1 0 0,0-1-1 0 0,-1-1 1 0 0,1 1 0 0 0,0 0-1 0 0,1-1 1 0 0,-1 0-1 0 0,0 0 1 0 0,1 0 0 0 0,-1 0-1 0 0,1-1 1 0 0,-1 0-1 0 0,1 0 1 0 0,0 0 0 0 0,0 0-1 0 0,-1-1 1 0 0,1 0-1 0 0,0 0 1 0 0,0 0 0 0 0,-1-1-1 0 0,2 1-28 0 0,7-1 86 0 0,0 1-1 0 0,-1-2 1 0 0,1 1-1 0 0,-1-2 1 0 0,0 0-1 0 0,1 0 0 0 0,-1-1 1 0 0,-1 0-1 0 0,1-1 1 0 0,-1-1-1 0 0,1 0 1 0 0,-2 0-1 0 0,1-1 1 0 0,-1-1-1 0 0,0 0 1 0 0,0 0-1 0 0,-1 0 1 0 0,0-1-1 0 0,-1-1 1 0 0,0 0-1 0 0,0 0 1 0 0,-1 0-1 0 0,4-9-85 0 0,-9 16 3 0 0,-1-1 1 0 0,0 1-1 0 0,1 0 1 0 0,-1 0-1 0 0,-1-1 1 0 0,1 1-1 0 0,0-1 0 0 0,-1 1 1 0 0,0-1-1 0 0,1 1 1 0 0,-1 0-1 0 0,-1-1 1 0 0,1 1-1 0 0,-1-1 1 0 0,1 1-1 0 0,-1-1 0 0 0,0 1 1 0 0,0 0-1 0 0,0 0 1 0 0,-1-1-1 0 0,1 1 1 0 0,-1 0-1 0 0,1 0 1 0 0,-1 0-1 0 0,0 0 0 0 0,-1 1 1 0 0,1-1-1 0 0,0 1 1 0 0,-1-1-1 0 0,1 1 1 0 0,-1 0-1 0 0,0 0 1 0 0,0 0-1 0 0,1 0 0 0 0,-2 0 1 0 0,1 1-1 0 0,0-1 1 0 0,0 1-1 0 0,0 0 1 0 0,-1 0-1 0 0,1 0 0 0 0,-1 0-3 0 0,-3-2-317 0 0,-1 1 0 0 0,1 0 0 0 0,-1 1-1 0 0,1 0 1 0 0,-1 0 0 0 0,1 0-1 0 0,-1 1 1 0 0,0 0 0 0 0,1 1 0 0 0,-1 0-1 0 0,0 0 1 0 0,1 0 0 0 0,0 1-1 0 0,-1 0 1 0 0,1 1 0 0 0,0-1 0 0 0,0 1-1 0 0,0 1 1 0 0,0 0 317 0 0,-5 5-5364 0 0,3-4-6656 0 0</inkml:trace>
  <inkml:trace contextRef="#ctx0" brushRef="#br0" timeOffset="118053.776">15197 3908 11058 0 0,'0'0'2297'0'0,"0"0"-346"0"0,0 0-57 0 0,0 0 1 0 0,0 0-124 0 0,0 0-235 0 0,0 0-256 0 0,0 0-242 0 0,0 0-190 0 0,0 0-168 0 0,0 0-129 0 0,0 0-92 0 0,0 0-68 0 0,5-8-39 0 0,100-127 1093 0 0,14 10-646 0 0,-64 99-840 0 0,-52 55-62 0 0,-1 96 98 0 0,-1-123 6 0 0,-1 0 1 0 0,0 0-1 0 0,0 0 1 0 0,1-1-1 0 0,-1 1 1 0 0,1 0-1 0 0,0-1 0 0 0,-1 1 1 0 0,1 0-1 0 0,0-1 1 0 0,0 1-1 0 0,0-1 1 0 0,0 1-1 0 0,0-1 1 0 0,0 1-1 0 0,1-1 1 0 0,-1 0-1 0 0,0 0 0 0 0,1 0 1 0 0,-1 0-1 0 0,1 0 1 0 0,-1 0-1 0 0,1 0 1 0 0,-1 0-1 0 0,1 0 1 0 0,0-1-1 0 0,0 1 1 0 0,-1-1-1 0 0,1 1 1 0 0,0-1-1 0 0,0 0 0 0 0,-1 1 1 0 0,1-1-1 0 0,0 0 1 0 0,0 0-1 0 0,0 0 1 0 0,-1-1-1 0 0,1 1 1 0 0,0 0-1 0 0,0-1 1 0 0,-1 1-1 0 0,2-1-1 0 0,69-36 85 0 0,89-91 45 0 0,-160 127-133 0 0,-1 0-1 0 0,1 0 1 0 0,0 0 0 0 0,0 0 0 0 0,-1 0-1 0 0,1 0 1 0 0,0 0 0 0 0,0 1 0 0 0,0-1-1 0 0,0 0 1 0 0,0 1 0 0 0,0-1 0 0 0,0 1-1 0 0,0-1 1 0 0,1 1 0 0 0,-1-1 0 0 0,0 1 0 0 0,0 0-1 0 0,0-1 1 0 0,0 1 0 0 0,1 0 0 0 0,-1 0-1 0 0,0 0 1 0 0,0 0 0 0 0,0 0 0 0 0,1 0-1 0 0,-1 1 1 0 0,0-1 0 0 0,0 0 0 0 0,0 0-1 0 0,0 1 1 0 0,1-1 0 0 0,-1 1 0 0 0,0-1-1 0 0,0 1 1 0 0,0 0 0 0 0,0-1 0 0 0,0 1 0 0 0,0 0-1 0 0,0-1 1 0 0,-1 1 0 0 0,2 1 3 0 0,-8 192-264 0 0,7-193 169 0 0,-1 0 0 0 0,0 0 1 0 0,1 0-1 0 0,-1 0 0 0 0,1 0 0 0 0,-1 0 1 0 0,1 0-1 0 0,-1 0 0 0 0,1 0 1 0 0,0-1-1 0 0,0 1 0 0 0,-1 0 0 0 0,1 0 1 0 0,0-1-1 0 0,0 1 0 0 0,0 0 0 0 0,0-1 1 0 0,0 1-1 0 0,0-1 0 0 0,0 1 1 0 0,0-1-1 0 0,0 1 0 0 0,0-1 0 0 0,0 0 1 0 0,0 0-1 0 0,0 1 0 0 0,0-1 1 0 0,0 0-1 0 0,0 0 0 0 0,0 0 0 0 0,0 0 1 0 0,0 0-1 0 0,0 0 0 0 0,1-1 0 0 0,-1 1 1 0 0,0 0-1 0 0,0-1 0 0 0,0 1 1 0 0,0 0-1 0 0,0-1 0 0 0,0 1 95 0 0,16-5-5044 0 0,-6-1-4398 0 0,-6 2-1760 0 0</inkml:trace>
  <inkml:trace contextRef="#ctx0" brushRef="#br0" timeOffset="118419.294">15987 3739 6041 0 0,'0'0'3877'0'0,"0"0"-1080"0"0,0 0-732 0 0,0 0-444 0 0,0 0-348 0 0,0 0-262 0 0,0 0-200 0 0,0 0-48 0 0,0 0 22 0 0,0 0 14 0 0,0 0 20 0 0,0 0-27 0 0,10 2-39 0 0,1 1-432 0 0,0 0 1 0 0,1-1 0 0 0,-1-1 0 0 0,1 0 0 0 0,-1 0-1 0 0,1-1 1 0 0,-1-1 0 0 0,1 0 0 0 0,-1 0 0 0 0,3-2-322 0 0,0 0 151 0 0,-1-1 1 0 0,1 0-1 0 0,-1-1 1 0 0,0-1-1 0 0,-1 0 1 0 0,0-1-1 0 0,0 0 1 0 0,0-1 0 0 0,-1 0-1 0 0,0-1 1 0 0,0 0-1 0 0,-1-1 1 0 0,0 0-1 0 0,5-8-151 0 0,-14 17 4 0 0,0 0-1 0 0,-1 0 1 0 0,1 0-1 0 0,0 0 1 0 0,-1 0-1 0 0,1-1 0 0 0,0 1 1 0 0,-1 0-1 0 0,1 0 1 0 0,-1-1-1 0 0,0 1 1 0 0,1 0-1 0 0,-1-1 1 0 0,0 1-1 0 0,0 0 0 0 0,0-1 1 0 0,0 1-1 0 0,0-1 1 0 0,0 1-1 0 0,0 0 1 0 0,-1-1-1 0 0,1 1 1 0 0,0 0-1 0 0,-1 0 0 0 0,1-1 1 0 0,-1 1-1 0 0,1 0 1 0 0,-1 0-1 0 0,0-1 1 0 0,1 1-1 0 0,-1 0 1 0 0,0 0-1 0 0,0 0 0 0 0,0 0 1 0 0,0 0-1 0 0,0 0 1 0 0,0 0-1 0 0,0 1 1 0 0,0-1-1 0 0,0 0 1 0 0,-1 0-1 0 0,1 1 0 0 0,0-1 1 0 0,0 1-1 0 0,-1-1 1 0 0,1 1-1 0 0,0 0 1 0 0,-1-1-1 0 0,1 1-3 0 0,-70-6-314 0 0,58 8 289 0 0,0 1-1 0 0,0 0 1 0 0,0 1 0 0 0,1 0-1 0 0,0 1 1 0 0,0 0 0 0 0,0 1-1 0 0,0 1 1 0 0,1 0 0 0 0,0 0-1 0 0,1 1 1 0 0,0 0 0 0 0,0 1-1 0 0,0 0 1 0 0,1 1 0 0 0,-2 3 25 0 0,5-5-8 0 0,1 0 1 0 0,0 0 0 0 0,1 0-1 0 0,0 1 1 0 0,0-1 0 0 0,1 1 0 0 0,0 0-1 0 0,1 0 1 0 0,0 0 0 0 0,0 1 0 0 0,1-1-1 0 0,0 0 1 0 0,0 1 0 0 0,1-1 0 0 0,1 0-1 0 0,-1 1 1 0 0,1-1 0 0 0,2 3 7 0 0,0-6-1 0 0,1 0 1 0 0,0-1-1 0 0,0 0 1 0 0,0 0 0 0 0,1 0-1 0 0,-1 0 1 0 0,1-1-1 0 0,0 0 1 0 0,1 0-1 0 0,-1 0 1 0 0,1-1-1 0 0,0 1 1 0 0,0-1-1 0 0,0-1 1 0 0,0 1-1 0 0,0-1 1 0 0,1 0-1 0 0,-1 0 1 0 0,1-1 0 0 0,-1 0-1 0 0,1 0 1 0 0,-1-1-1 0 0,3 1 1 0 0,112-8-1197 0 0,-46-18-6404 0 0,-58 17-214 0 0,-5 4-4362 0 0</inkml:trace>
  <inkml:trace contextRef="#ctx0" brushRef="#br0" timeOffset="118920.826">16743 3294 9026 0 0,'0'0'4377'0'0,"0"0"-1673"0"0,0 0-716 0 0,0 0-225 0 0,0 0-218 0 0,0 0-267 0 0,0 0-227 0 0,0 0-200 0 0,0 0-162 0 0,0 0-61 0 0,0 0-50 0 0,0 0-50 0 0,0 0-47 0 0,2-5-45 0 0,6-9 330 0 0,-9 33 629 0 0,5 213-742 0 0,-3-196-610 0 0,2 15-24 0 0,-2-1-1 0 0,-3 1 1 0 0,-1-1 0 0 0,-9 39-19 0 0,7-41 258 0 0,4-41-3484 0 0,-8-36-1631 0 0,2 11-6141 0 0,6 10-610 0 0</inkml:trace>
  <inkml:trace contextRef="#ctx0" brushRef="#br0" timeOffset="119173.968">16487 3632 11234 0 0,'0'0'5736'0'0,"0"0"-3235"0"0,0 0-1173 0 0,0 0-172 0 0,0 0-125 0 0,0 0-84 0 0,0 0-88 0 0,0 0-88 0 0,0 0-102 0 0,0 0-85 0 0,0 0-81 0 0,0 0-77 0 0,35 0-49 0 0,109-3-66 0 0,-39 6 146 0 0,9 5-978 0 0,-89-7-184 0 0,-12 1-1826 0 0,0-2-5884 0 0,-7 0-3798 0 0</inkml:trace>
  <inkml:trace contextRef="#ctx0" brushRef="#br0" timeOffset="119325.988">17063 3665 16331 0 0,'0'0'2113'0'0,"0"0"-1145"0"0,0 0-224 0 0,0 0 56 0 0,0 0-95 0 0,0 0-185 0 0,0 0-208 0 0,0 0-192 0 0,0 0-152 0 0,0 0-160 0 0,0 0-248 0 0,0 0-376 0 0,-20 196-737 0 0,22-193-1992 0 0,0 1-8857 0 0</inkml:trace>
  <inkml:trace contextRef="#ctx0" brushRef="#br0" timeOffset="119532.048">17030 3378 23405 0 0,'0'0'1176'0'0,"0"0"-520"0"0,0 0-119 0 0,0 0-185 0 0,0 0-160 0 0,0 0-128 0 0,0 0-88 0 0,0 0-112 0 0,0 0-96 0 0,0 0-161 0 0,0 0-319 0 0,0 0-536 0 0,0 0-1024 0 0,0 0-3666 0 0,85 66-7096 0 0</inkml:trace>
  <inkml:trace contextRef="#ctx0" brushRef="#br0" timeOffset="119986.329">17268 3938 19812 0 0,'0'0'1918'0'0,"0"0"-392"0"0,0 0-261 0 0,0 0-282 0 0,0 0-265 0 0,0 0-188 0 0,0 0-99 0 0,0 0-76 0 0,0 0-28 0 0,0 0-2 0 0,0 0-41 0 0,8-32-68 0 0,25-99-69 0 0,-5 48 60 0 0,6 32-18 0 0,32 31-344 0 0,-63 20 146 0 0,-1 0 0 0 0,0 0 0 0 0,1 1 0 0 0,-1-1 0 0 0,0 1 0 0 0,0-1 0 0 0,1 1 0 0 0,-1 0 0 0 0,0-1 0 0 0,0 1 0 0 0,0 0 0 0 0,0 1 0 0 0,0-1 0 0 0,0 0 0 0 0,0 1 0 0 0,0-1 0 0 0,-1 1 0 0 0,1-1 0 0 0,0 1 0 0 0,-1 0 0 0 0,1-1 0 0 0,-1 1 0 0 0,0 0 0 0 0,0 0 0 0 0,0 0 0 0 0,0 0 0 0 0,0 1 0 0 0,0-1 0 0 0,0 0 0 0 0,-1 0 0 0 0,1 0 0 0 0,-1 1 0 0 0,1-1 0 0 0,-1 0 9 0 0,1 91-173 0 0,-3-58 179 0 0,2-34-1 0 0,1-1 0 0 0,0 1 0 0 0,0 0 0 0 0,1-1 1 0 0,-1 1-1 0 0,0-1 0 0 0,0 1 0 0 0,0-1 0 0 0,0 0 0 0 0,0 1 1 0 0,0-1-1 0 0,1 0 0 0 0,-1 0 0 0 0,0 0 0 0 0,0 0 0 0 0,0 0 0 0 0,1 0 1 0 0,-1 0-1 0 0,0 0 0 0 0,0-1 0 0 0,0 1 0 0 0,1 0 0 0 0,-1-1 1 0 0,0 1-1 0 0,0-1 0 0 0,0 1 0 0 0,0-1 0 0 0,0 1 0 0 0,0-1 1 0 0,0 0-1 0 0,0 1 0 0 0,0-1 0 0 0,0 0 0 0 0,-1 0 0 0 0,1 0 1 0 0,0 0-1 0 0,0 0 0 0 0,-1 0-5 0 0,162-133 247 0 0,-158 132-239 0 0,-1 0-9 0 0,-1 0 0 0 0,1 0 1 0 0,0 0-1 0 0,0 0 0 0 0,0 1 1 0 0,0-1-1 0 0,0 1 0 0 0,0 0 1 0 0,0 0-1 0 0,0 0 0 0 0,1 0 1 0 0,-1 0-1 0 0,0 1 0 0 0,1-1 1 0 0,-1 1-1 0 0,0 0 0 0 0,1 0 1 0 0,-1 1-1 0 0,1-1 0 0 0,-1 1 1 0 0,6 62-57 0 0,-10-40 6 0 0,0-17-45 0 0,0-1 1 0 0,0 1 0 0 0,1-1 0 0 0,-1 1-1 0 0,1 0 1 0 0,0-1 0 0 0,1 1-1 0 0,-1-1 1 0 0,1 1 0 0 0,0-1 0 0 0,1 0-1 0 0,-1 1 1 0 0,1-1 0 0 0,0 0 0 0 0,0 0-1 0 0,1 0 1 0 0,-1 0 0 0 0,1 0 0 0 0,0 0-1 0 0,1-1 1 0 0,-1 0 0 0 0,3 3 95 0 0,14-6-3664 0 0,-12-1-6374 0 0,-2 0-1762 0 0</inkml:trace>
  <inkml:trace contextRef="#ctx0" brushRef="#br0" timeOffset="120338.923">17934 3780 5513 0 0,'0'0'3634'0'0,"0"0"-1086"0"0,0 0-425 0 0,0 0-136 0 0,0 0-179 0 0,0 0-218 0 0,0 0-195 0 0,0 0-144 0 0,0 0-120 0 0,32-8-114 0 0,101-26-130 0 0,-37-9 1132 0 0,-78 29-1605 0 0,-14 12-337 0 0,-1 0 0 0 0,1 0 1 0 0,-1 0-1 0 0,0-1 1 0 0,0 1-1 0 0,0-1 1 0 0,0 0-1 0 0,0 0 1 0 0,-1 0-1 0 0,1 0 1 0 0,-1 0-1 0 0,0 0 0 0 0,0-1 1 0 0,0 1-1 0 0,0-1 1 0 0,-1 0-1 0 0,1 1 1 0 0,-1-1-1 0 0,0 0 1 0 0,0 0-1 0 0,0 0 1 0 0,-1 0-1 0 0,0 0 0 0 0,1 1 1 0 0,-1-3-78 0 0,-3 4 0 0 0,1-1 0 0 0,-1 1 0 0 0,1 0 0 0 0,-1 0 0 0 0,0 0 0 0 0,0 1 0 0 0,0-1 0 0 0,0 1 0 0 0,0-1 0 0 0,0 1 0 0 0,0 0 0 0 0,0 0 1 0 0,-1 0-1 0 0,1 1 0 0 0,0-1 0 0 0,-1 1 0 0 0,1 0 0 0 0,0 0 0 0 0,-1 0 0 0 0,1 0 0 0 0,0 0 0 0 0,-3 1 0 0 0,2-1-8 0 0,-9 1-25 0 0,0 0 0 0 0,0 0 0 0 0,0 1 0 0 0,0 1 0 0 0,0 0 0 0 0,1 1 0 0 0,-1 0 0 0 0,1 1 0 0 0,0 1 0 0 0,0 0 0 0 0,1 0 0 0 0,0 1 0 0 0,0 0 0 0 0,0 1 0 0 0,-5 6 33 0 0,8-7-38 0 0,-1 0-1 0 0,1 1 0 0 0,0 0 1 0 0,0 1-1 0 0,1 0 0 0 0,0 0 1 0 0,1 0-1 0 0,0 1 0 0 0,1 0 1 0 0,0 0-1 0 0,0 1 0 0 0,1-1 1 0 0,0 1-1 0 0,1 0 0 0 0,0 0 1 0 0,1 0-1 0 0,0 4 39 0 0,1-11-17 0 0,0 0 1 0 0,1 0-1 0 0,-1-1 0 0 0,1 1 1 0 0,0 0-1 0 0,0 0 0 0 0,0 0 0 0 0,1 0 1 0 0,-1-1-1 0 0,1 1 0 0 0,0 0 1 0 0,0-1-1 0 0,0 1 0 0 0,1 0 1 0 0,-1-1-1 0 0,1 1 0 0 0,0-1 1 0 0,0 0-1 0 0,0 0 0 0 0,0 0 0 0 0,1 0 1 0 0,-1 0-1 0 0,1 0 0 0 0,0 0 1 0 0,0-1-1 0 0,-1 0 0 0 0,2 1 1 0 0,-1-1-1 0 0,0 0 0 0 0,0 0 1 0 0,1-1-1 0 0,-1 1 0 0 0,3 0 17 0 0,8 2-115 0 0,0-1 0 0 0,1-1-1 0 0,-1 0 1 0 0,1-1 0 0 0,-1-1 0 0 0,1 0 0 0 0,-1 0-1 0 0,1-2 1 0 0,-1 0 0 0 0,0 0 0 0 0,1-2-1 0 0,-1 0 1 0 0,-1 0 0 0 0,1-1 0 0 0,5-3 115 0 0,115-74-8595 0 0,-116 68 2616 0 0,-4 5-4926 0 0</inkml:trace>
  <inkml:trace contextRef="#ctx0" brushRef="#br0" timeOffset="120706.295">18683 3551 10890 0 0,'0'0'4761'0'0,"0"0"-2371"0"0,0 0-829 0 0,0 0-37 0 0,0 0-113 0 0,0 0-198 0 0,0 0-199 0 0,0 0-226 0 0,0 0-176 0 0,0 0-112 0 0,0 0-88 0 0,0 0-93 0 0,0 0-69 0 0,-28 19-65 0 0,-89 56-72 0 0,75-40 58 0 0,41-34-166 0 0,1 1 1 0 0,-1-1-1 0 0,0 0 0 0 0,1 0 0 0 0,-1 1 1 0 0,1-1-1 0 0,0 1 0 0 0,-1-1 0 0 0,1 0 1 0 0,0 1-1 0 0,0-1 0 0 0,-1 1 1 0 0,1-1-1 0 0,1 1 0 0 0,-1-1 0 0 0,0 0 1 0 0,0 1-1 0 0,0-1 0 0 0,1 1 0 0 0,-1-1 1 0 0,1 0-1 0 0,-1 1 0 0 0,1-1 1 0 0,-1 0-1 0 0,1 1 0 0 0,0-1 0 0 0,0 0 1 0 0,-1 0-1 0 0,1 0 0 0 0,0 0 0 0 0,0 0 1 0 0,0 0-1 0 0,0 0 0 0 0,1 0 1 0 0,-1 0-1 0 0,0 0 0 0 0,0 0 0 0 0,0-1 1 0 0,1 1-1 0 0,0 0-5 0 0,53 26 163 0 0,-55-27-162 0 0,6 1 44 0 0,-1 1 0 0 0,0 0 0 0 0,0 1 0 0 0,0-1 0 0 0,0 1 0 0 0,0 0 0 0 0,-1 0 0 0 0,1 0 0 0 0,-1 1 0 0 0,0-1 0 0 0,0 1 0 0 0,0 0 0 0 0,-1 0 0 0 0,1 1 0 0 0,-1-1 0 0 0,0 1 0 0 0,0 0 0 0 0,-1 0 0 0 0,1 0 0 0 0,-1 0 0 0 0,0 0 0 0 0,0 0 0 0 0,-1 0 0 0 0,0 1 0 0 0,0-1 0 0 0,0 1 0 0 0,0-1-1 0 0,-1 1 1 0 0,0-1 0 0 0,0 1 0 0 0,0-1 0 0 0,-1 1 0 0 0,0-1 0 0 0,-1 5-45 0 0,-3-4 31 0 0,0 0 0 0 0,0-1 0 0 0,-1 0 0 0 0,1 0 0 0 0,-1 0 0 0 0,0-1-1 0 0,-1 0 1 0 0,1 0 0 0 0,-1 0 0 0 0,1-1 0 0 0,-1 0 0 0 0,0 0 0 0 0,0-1 0 0 0,-1 0-1 0 0,1 0 1 0 0,0-1 0 0 0,-1 0 0 0 0,1 0 0 0 0,-1-1 0 0 0,1 1 0 0 0,-1-2-1 0 0,1 1 1 0 0,-1-1 0 0 0,-5-1-31 0 0,11 2-6 0 0,-75-15-1421 0 0,47-1-8735 0 0,25 10-2345 0 0</inkml:trace>
  <inkml:trace contextRef="#ctx0" brushRef="#br0" timeOffset="123455.931">19641 3286 0 0 0,'0'0'1062'0'0,"0"0"509"0"0,0 0 298 0 0,0 0 120 0 0,0 0-10 0 0,0 0-45 0 0,0 0-111 0 0,0 0-104 0 0,0 0-104 0 0,0 0-111 0 0,-1-14-117 0 0,-3-43-139 0 0,9 32 3081 0 0,-5 25-3725 0 0,0 0-58 0 0,0 0-34 0 0,0 0-55 0 0,0 0-54 0 0,0 0-52 0 0,0 0-77 0 0,-6 16 501 0 0,-5 83-352 0 0,10 331 568 0 0,-1-399-949 0 0,-2 1 0 0 0,-1-1 1 0 0,-1 0-1 0 0,-2 0 0 0 0,-1-1 0 0 0,-2 0-42 0 0,3-11-56 0 0,12-29-370 0 0,10-17-633 0 0,18-39-1954 0 0,-21 20-7851 0 0,-11 38-95 0 0</inkml:trace>
  <inkml:trace contextRef="#ctx0" brushRef="#br0" timeOffset="123742.331">19366 3595 13955 0 0,'0'0'1751'0'0,"0"0"-277"0"0,0 0 3 0 0,0 0 46 0 0,0 0-134 0 0,0 0-282 0 0,0 0-289 0 0,0 0-218 0 0,0 0-101 0 0,0 0-25 0 0,0 0 10 0 0,0 0-33 0 0,0 0-63 0 0,23-9-60 0 0,146-55 304 0 0,5 20-507 0 0,-76 25-3360 0 0,-91 12 375 0 0,-6-1-5038 0 0,-1 5-3031 0 0</inkml:trace>
  <inkml:trace contextRef="#ctx0" brushRef="#br0" timeOffset="124281.678">19948 3194 8098 0 0,'0'0'2247'0'0,"0"0"-253"0"0,0 0-43 0 0,0 0-60 0 0,0 0-199 0 0,0 0-376 0 0,0 0-439 0 0,0 0-351 0 0,0 0-212 0 0,0 0-67 0 0,0 0 57 0 0,0 0 105 0 0,0 0 82 0 0,-1 10 41 0 0,-14 175 2449 0 0,-1-70-2275 0 0,4 0 0 0 0,5 63-706 0 0,6-176 17 0 0,1 0-1 0 0,-1 0 1 0 0,1 0 0 0 0,0-1 0 0 0,0 1 0 0 0,0 0-1 0 0,0 0 1 0 0,0 0 0 0 0,1 0 0 0 0,-1 0 0 0 0,0-1-1 0 0,1 1 1 0 0,-1 0 0 0 0,1 0 0 0 0,0-1-1 0 0,0 1 1 0 0,0 0 0 0 0,0-1 0 0 0,0 1 0 0 0,0-1-1 0 0,0 1 1 0 0,0-1 0 0 0,0 1 0 0 0,1-1 0 0 0,-1 0-1 0 0,0 0 1 0 0,1 0 0 0 0,-1 1 0 0 0,1-2-1 0 0,0 1 1 0 0,-1 0 0 0 0,1 0 0 0 0,0 0 0 0 0,0-1-17 0 0,10-2 117 0 0,0 0 1 0 0,-1-1-1 0 0,1-1 0 0 0,-1 0 1 0 0,0 0-1 0 0,0-1 1 0 0,0-1-1 0 0,0 0 1 0 0,-1 0-1 0 0,9-8-117 0 0,-4 4 11 0 0,-7 5-5 0 0,0-1 0 0 0,0 1 0 0 0,0 1-1 0 0,1 0 1 0 0,0 0 0 0 0,0 0 0 0 0,0 1-1 0 0,0 1 1 0 0,0-1 0 0 0,1 1 0 0 0,-1 1 0 0 0,1 0-6 0 0,0 52-34 0 0,-6 93 181 0 0,18-136-691 0 0,-7-9-6980 0 0,-12-2 2310 0 0,-2 3-6156 0 0</inkml:trace>
  <inkml:trace contextRef="#ctx0" brushRef="#br0" timeOffset="124721.576">20408 3772 792 0 0,'0'0'2395'0'0,"0"0"30"0"0,0 0 65 0 0,0 0-58 0 0,0 0-154 0 0,0 0-193 0 0,0 0-238 0 0,0 0-227 0 0,0 0-225 0 0,0 0-192 0 0,0 0-196 0 0,0 0-164 0 0,0 0-125 0 0,17 14-134 0 0,53 40-79 0 0,-32-40 412 0 0,-30-15-686 0 0,-3-1-166 0 0,-1 0 0 0 0,1 0 0 0 0,0 0 0 0 0,0-1 0 0 0,-1 0 0 0 0,0 1 0 0 0,1-2 0 0 0,-1 1 0 0 0,0-1 0 0 0,-1 1 0 0 0,1-1 0 0 0,-1 0 0 0 0,1 0 0 0 0,-1-1 0 0 0,0 1 0 0 0,-1-1 0 0 0,1 1 0 0 0,-1-1 0 0 0,0 0 0 0 0,0 0 0 0 0,0 0 0 0 0,-1 0 0 0 0,0 0 0 0 0,0 0 0 0 0,0 0 0 0 0,0-1 0 0 0,-1 1 0 0 0,0-5-65 0 0,0 7-20 0 0,0 0 0 0 0,-1 0 0 0 0,1 0 0 0 0,-1 0 0 0 0,1 0 0 0 0,-1 0 0 0 0,0 0 0 0 0,0 0 0 0 0,0 1 0 0 0,-1-1 0 0 0,1 0 0 0 0,0 1 0 0 0,-1-1 0 0 0,0 1 0 0 0,0-1 0 0 0,0 1-1 0 0,0 0 1 0 0,0 0 0 0 0,0 0 0 0 0,0 0 0 0 0,-1 0 0 0 0,1 1 0 0 0,-1-1 0 0 0,1 0 0 0 0,-1 1 0 0 0,0 0 0 0 0,1 0 0 0 0,-1 0 0 0 0,0 0 0 0 0,0 0 0 0 0,0 1 0 0 0,0-1 0 0 0,0 1 0 0 0,-2-1 20 0 0,-6 2-24 0 0,-1 0 0 0 0,1 0 0 0 0,0 1-1 0 0,0 1 1 0 0,0 0 0 0 0,0 0 0 0 0,1 1 0 0 0,-1 0 0 0 0,1 1 0 0 0,0 0 0 0 0,1 1 0 0 0,-1 0 0 0 0,1 0 0 0 0,0 1 0 0 0,0 1-1 0 0,1-1 1 0 0,0 1 0 0 0,0 1 24 0 0,3-4 6 0 0,0 0 0 0 0,0 1 1 0 0,0 0-1 0 0,1 0 0 0 0,0 0 0 0 0,0 0 0 0 0,0 1 0 0 0,1 0 0 0 0,0-1 0 0 0,0 1 0 0 0,1 0 0 0 0,0 0 0 0 0,0 1 0 0 0,1-1 0 0 0,0 0 0 0 0,0 1 0 0 0,1-1 0 0 0,-1 1 1 0 0,2-1-1 0 0,-1 0 0 0 0,1 1 0 0 0,1 1-6 0 0,2-2 39 0 0,0-2 1 0 0,1 1 0 0 0,0 0-1 0 0,0-1 1 0 0,0 0 0 0 0,1 0-1 0 0,0 0 1 0 0,0-1 0 0 0,0 0-1 0 0,1 0 1 0 0,-1-1 0 0 0,1 1-1 0 0,0-1 1 0 0,0-1 0 0 0,0 1-1 0 0,6 0-39 0 0,138 9 332 0 0,-109-13-346 0 0,29-24-1750 0 0,-59 15-2414 0 0,-2-2-3562 0 0,-7 11-3856 0 0</inkml:trace>
  <inkml:trace contextRef="#ctx0" brushRef="#br0" timeOffset="125377.02">20887 3702 10826 0 0,'0'0'2001'0'0,"0"0"-277"0"0,0 0-182 0 0,0 0-217 0 0,0 0-236 0 0,0 0-220 0 0,0 0-231 0 0,0 0-154 0 0,0 0-104 0 0,0 0-41 0 0,0 0 13 0 0,0 0 17 0 0,0 0-12 0 0,-7 11-24 0 0,-50 89 593 0 0,52-5-293 0 0,7-92-550 0 0,0 0 0 0 0,0 0 1 0 0,0 0-1 0 0,1-1 1 0 0,0 1-1 0 0,-1 0 0 0 0,1-1 1 0 0,0 0-1 0 0,0 0 1 0 0,0 0-1 0 0,0 0 0 0 0,1 0 1 0 0,-1-1-1 0 0,1 1 1 0 0,-1-1-1 0 0,1 0 1 0 0,-1 0-1 0 0,1 0 0 0 0,-1-1 1 0 0,1 1-1 0 0,0-1 1 0 0,0 0-1 0 0,-1 0 0 0 0,1 0 1 0 0,0 0-1 0 0,-1-1 1 0 0,1 1-1 0 0,0-1 0 0 0,-1 0 1 0 0,1 0-1 0 0,-1 0 1 0 0,1-1-1 0 0,2-1-83 0 0,14-6 142 0 0,-1 0 0 0 0,0-1-1 0 0,0-2 1 0 0,-1 1 0 0 0,0-2 0 0 0,-2-1 0 0 0,1 0-1 0 0,-1-1 1 0 0,-1 0 0 0 0,-1-1 0 0 0,0-1-1 0 0,-2 0 1 0 0,10-17-142 0 0,15-17 247 0 0,-37 50-191 0 0,0 61-243 0 0,9 29 208 0 0,-5 1 0 0 0,-3 0 0 0 0,-4 0 0 0 0,-5 6-21 0 0,-27 176 62 0 0,35-267-49 0 0,0-1 0 0 0,0 1 0 0 0,0-1 1 0 0,-1 0-1 0 0,0 1 0 0 0,0-1 1 0 0,0 0-1 0 0,0 0 0 0 0,-1 1 0 0 0,0-1 1 0 0,0 0-1 0 0,0 0 0 0 0,0-1 1 0 0,-1 1-1 0 0,1 0 0 0 0,-1-1 1 0 0,0 0-1 0 0,0 1 0 0 0,0-1 0 0 0,0 0 1 0 0,-1-1-1 0 0,1 1 0 0 0,-1-1 1 0 0,0 1-1 0 0,0-1 0 0 0,0 0 0 0 0,0 0 1 0 0,0-1-1 0 0,0 1 0 0 0,0-1 1 0 0,-1 0-14 0 0,2-3 9 0 0,1 0 0 0 0,0 0 0 0 0,0 0 0 0 0,-1 0-1 0 0,1 0 1 0 0,0-1 0 0 0,1 1 0 0 0,-1-1 0 0 0,0 1 0 0 0,1-1 0 0 0,-1 0 0 0 0,1 1 0 0 0,0-1 0 0 0,0 0 0 0 0,0 0 0 0 0,0 0 0 0 0,1 0 0 0 0,-1 0 0 0 0,1 0 0 0 0,0 0 0 0 0,0 0 0 0 0,0-2-9 0 0,-1-7-16 0 0,1 0 0 0 0,1 0 0 0 0,0 0 0 0 0,0 0 0 0 0,2 1 0 0 0,-1-1 1 0 0,1 1-1 0 0,1-1 0 0 0,0 1 0 0 0,0 0 0 0 0,1 0 0 0 0,1 1 0 0 0,0 0 0 0 0,0 0 0 0 0,1 0 0 0 0,0 0 0 0 0,6-4 16 0 0,5-5-236 0 0,1 1-1 0 0,1 0 1 0 0,0 1 0 0 0,2 2-1 0 0,0 0 1 0 0,0 1-1 0 0,1 1 1 0 0,12-3 236 0 0,62-27-9382 0 0,-81 36-2550 0 0</inkml:trace>
  <inkml:trace contextRef="#ctx0" brushRef="#br0" timeOffset="128823.969">286 4858 7130 0 0,'0'0'2545'0'0,"0"0"-337"0"0,0 0-181 0 0,0 0-66 0 0,0 0-128 0 0,0 0-242 0 0,0 0-267 0 0,0 0-256 0 0,0 0-249 0 0,0 0-185 0 0,0 0-192 0 0,-8 2-154 0 0,-55 34 573 0 0,55-25-733 0 0,-1 0 1 0 0,2 1 0 0 0,0 0 0 0 0,0 0 0 0 0,1 1-1 0 0,0 0 1 0 0,2 0 0 0 0,-1 0 0 0 0,1 1 0 0 0,1-1-1 0 0,1 1 1 0 0,0 0 0 0 0,0 0 0 0 0,1 12-129 0 0,0-17 25 0 0,1 0 1 0 0,-1-1 0 0 0,2 1-1 0 0,-1 0 1 0 0,1 0-1 0 0,0 0 1 0 0,1 0 0 0 0,0 0-1 0 0,1-1 1 0 0,-1 1 0 0 0,2-1-1 0 0,-1 0 1 0 0,1 0 0 0 0,0 0-1 0 0,1 0 1 0 0,0-1-1 0 0,0 1 1 0 0,1-1 0 0 0,0-1-1 0 0,0 1 1 0 0,0-1 0 0 0,1 0-1 0 0,0 0 1 0 0,0-1 0 0 0,1 0-1 0 0,-1 0 1 0 0,1-1-1 0 0,0 0 1 0 0,0 0 0 0 0,1-1-1 0 0,-1 0 1 0 0,1-1 0 0 0,-1 1-1 0 0,1-2 1 0 0,0 1 0 0 0,6-1-26 0 0,-5 0-133 0 0,0-1 0 0 0,0-1 0 0 0,0 0 0 0 0,0 0 0 0 0,-1-1-1 0 0,1 0 1 0 0,0-1 0 0 0,-1 0 0 0 0,0 0 0 0 0,1-1 0 0 0,-1 0 0 0 0,-1-1 0 0 0,1 0 0 0 0,-1 0 0 0 0,1-1 133 0 0,60-49-3896 0 0,-27 16-6076 0 0,-28 26-1197 0 0</inkml:trace>
  <inkml:trace contextRef="#ctx0" brushRef="#br0" timeOffset="129076.358">823 4895 10202 0 0,'0'0'1531'0'0,"0"0"-204"0"0,0 0 128 0 0,0 0 125 0 0,0 0-53 0 0,0 0-176 0 0,0 0-248 0 0,0 0-192 0 0,-16 33-116 0 0,-51 103-91 0 0,49-73 206 0 0,20-52-652 0 0,-2-9-174 0 0,0 1-1 0 0,0 0 0 0 0,0 0 1 0 0,1 0-1 0 0,0 0 0 0 0,-1 0 1 0 0,1 0-1 0 0,0 0 0 0 0,0-1 1 0 0,1 1-1 0 0,-1 0 0 0 0,0-1 1 0 0,1 1-1 0 0,0-1 0 0 0,-1 1 1 0 0,1-1-1 0 0,0 0 0 0 0,0 0 0 0 0,1 0 1 0 0,-1 0-1 0 0,0 0 0 0 0,1 0 1 0 0,-1-1-1 0 0,1 1 0 0 0,-1-1 1 0 0,1 0-1 0 0,0 1 0 0 0,0-1 1 0 0,-1-1-1 0 0,1 1 0 0 0,0 0 1 0 0,0-1-1 0 0,0 1 0 0 0,1-1-83 0 0,4 1 143 0 0,1 0-1 0 0,0-1 1 0 0,-1 0-1 0 0,1 0 0 0 0,0-1 1 0 0,-1 0-1 0 0,1-1 1 0 0,-1 0-1 0 0,1 0 1 0 0,-1-1-1 0 0,5-2-142 0 0,-2 0 74 0 0,0 0-1 0 0,0 0 1 0 0,0-1 0 0 0,-1 0-1 0 0,0-1 1 0 0,0 0-1 0 0,-1-1 1 0 0,0 0 0 0 0,0 0-1 0 0,-1-1 1 0 0,0 0 0 0 0,0 0-1 0 0,-1-1 1 0 0,-1 0 0 0 0,0-1-1 0 0,0 1 1 0 0,0-1 0 0 0,-2 0-1 0 0,1 0 1 0 0,-2-1-1 0 0,1 0 1 0 0,-1 1 0 0 0,0-12-74 0 0,-3 19-22 0 0,0-1 1 0 0,0 1-1 0 0,-1-1 0 0 0,1 1 1 0 0,-1-1-1 0 0,0 1 1 0 0,-1-1-1 0 0,1 1 0 0 0,-1 0 1 0 0,0 0-1 0 0,0 0 1 0 0,0 0-1 0 0,-1 0 0 0 0,1 0 1 0 0,-1 0-1 0 0,0 1 1 0 0,0-1-1 0 0,0 1 0 0 0,0 0 1 0 0,-1 0-1 0 0,1 0 1 0 0,-1 1-1 0 0,0-1 0 0 0,0 1 1 0 0,0 0-1 0 0,-3-2 22 0 0,-74-10-1974 0 0,33 34-4256 0 0,37-11-1429 0 0,2-2-4680 0 0</inkml:trace>
  <inkml:trace contextRef="#ctx0" brushRef="#br0" timeOffset="129458.204">1473 4446 8130 0 0,'0'0'4466'0'0,"0"0"-1559"0"0,0 0-792 0 0,0 0-362 0 0,0 0-266 0 0,0 0-259 0 0,0 0-272 0 0,0 0-253 0 0,0 0-197 0 0,0 0-82 0 0,0 0-15 0 0,0 0 31 0 0,0 0 31 0 0,-1 9-11 0 0,-27 512 2902 0 0,2-183-3622 0 0,26-337 123 0 0,16-45-5961 0 0,-11 1-2587 0 0,-5 36 5377 0 0,1-2-7925 0 0</inkml:trace>
  <inkml:trace contextRef="#ctx0" brushRef="#br0" timeOffset="129826.306">1882 4468 13515 0 0,'0'0'1810'0'0,"0"0"-301"0"0,0 0-148 0 0,0 0-76 0 0,0 0-114 0 0,0 0-148 0 0,0 0-140 0 0,0 0-74 0 0,0 0-75 0 0,0 0-59 0 0,0 0-55 0 0,0 0-96 0 0,0 0-89 0 0,-10 6-70 0 0,-28 19-46 0 0,26 8 843 0 0,13-26-876 0 0,-5 135 412 0 0,-5 0-1 0 0,-15 55-697 0 0,6-39 19 0 0,16-59-254 0 0,2-98 120 0 0,0-1-65 0 0,0 0-44 0 0,0 0-65 0 0,0 0-82 0 0,0-19-3091 0 0,6-2-1541 0 0,-2 10-2505 0 0,-1 3-4341 0 0</inkml:trace>
  <inkml:trace contextRef="#ctx0" brushRef="#br0" timeOffset="130071.401">2079 5079 14619 0 0,'0'0'3055'0'0,"0"0"-1119"0"0,0 0-523 0 0,0 0-170 0 0,0 0-175 0 0,0 0-260 0 0,0 0-275 0 0,0 0-244 0 0,-3 32-158 0 0,-4 95-87 0 0,6-125-52 0 0,0 1 0 0 0,0-1 1 0 0,1 0-1 0 0,-1 0 0 0 0,1 1 1 0 0,0-1-1 0 0,0 0 0 0 0,0 1 1 0 0,0-1-1 0 0,0 0 1 0 0,0 1-1 0 0,0-1 0 0 0,1 0 1 0 0,-1 1-1 0 0,1-1 0 0 0,0 0 1 0 0,0 0-1 0 0,-1 1 0 0 0,1-1 1 0 0,1 0-1 0 0,-1 0 0 0 0,0 0 1 0 0,0 0-1 0 0,1-1 0 0 0,-1 1 1 0 0,2 1 7 0 0,3 2-269 0 0,8 0-2737 0 0,-9-6-7377 0 0,-1-2-899 0 0</inkml:trace>
  <inkml:trace contextRef="#ctx0" brushRef="#br0" timeOffset="130241.755">2108 4637 18756 0 0,'0'0'1576'0'0,"0"0"-663"0"0,0 0-385 0 0,0 0-224 0 0,0 0-176 0 0,0 0-80 0 0,0 0-88 0 0,0 0-80 0 0,0 0-168 0 0,0 0-336 0 0,0 0-697 0 0,0 0-1935 0 0,0 0-9203 0 0</inkml:trace>
  <inkml:trace contextRef="#ctx0" brushRef="#br0" timeOffset="130723.474">2522 4947 13819 0 0,'0'0'2463'0'0,"0"0"-601"0"0,0 0-250 0 0,0 0-157 0 0,0 0-235 0 0,0 0-267 0 0,0 0-257 0 0,0 0-184 0 0,0 0-131 0 0,0 0-94 0 0,0 0-64 0 0,0 0-62 0 0,0 0-51 0 0,-31 21-30 0 0,-93 69-28 0 0,121-89-52 0 0,1-1 0 0 0,0 1 1 0 0,0 0-1 0 0,0 1 1 0 0,0-1-1 0 0,0 0 0 0 0,0 0 1 0 0,1 1-1 0 0,-1-1 1 0 0,0 1-1 0 0,1 0 0 0 0,-1 0 1 0 0,1-1-1 0 0,-1 1 1 0 0,1 0-1 0 0,0 0 0 0 0,0 0 1 0 0,0 0-1 0 0,0 0 1 0 0,0 1-1 0 0,0-1 0 0 0,1 0 1 0 0,-1 0-1 0 0,1 1 1 0 0,0-1-1 0 0,-1 0 0 0 0,1 1 1 0 0,0 1-1 0 0,1 5-2 0 0,-2-5 1 0 0,1 0 1 0 0,0 0-1 0 0,0 0 1 0 0,0 0-1 0 0,0 0 0 0 0,0 0 1 0 0,1 0-1 0 0,0-1 1 0 0,0 1-1 0 0,0 0 0 0 0,0 0 1 0 0,0 0-1 0 0,1-1 1 0 0,0 1-1 0 0,0-1 1 0 0,0 1-1 0 0,0-1 0 0 0,0 0 1 0 0,1 1-1 0 0,-1-1 1 0 0,1 0-1 0 0,0-1 1 0 0,3 3 0 0 0,2 1 57 0 0,1 0 1 0 0,0 0-1 0 0,0-1 1 0 0,0-1 0 0 0,1 1-1 0 0,-1-2 1 0 0,1 1 0 0 0,0-1-1 0 0,1-1 1 0 0,-1 0 0 0 0,0 0-1 0 0,1-1 1 0 0,-1 0 0 0 0,0-1-1 0 0,1 0 1 0 0,-1-1 0 0 0,1 0-1 0 0,-1-1 1 0 0,0 0 0 0 0,1 0-1 0 0,-1-1 1 0 0,0 0 0 0 0,-1-1-1 0 0,1 0 1 0 0,-1-1 0 0 0,1 0-1 0 0,-2 0 1 0 0,1-1 0 0 0,0 0-1 0 0,5-6-57 0 0,22-18 258 0 0,-1-2-1 0 0,-2-2 1 0 0,-1-1-1 0 0,-2-1 1 0 0,-1-2-1 0 0,-2 0 1 0 0,-2-2 0 0 0,-1-1-1 0 0,16-40-257 0 0,-33 68 4 0 0,0 0 1 0 0,-1 0-1 0 0,0-1 0 0 0,-1 0 0 0 0,0 0 1 0 0,-1 0-1 0 0,-1-1 0 0 0,0 1 1 0 0,-1-1-1 0 0,-1 0 0 0 0,0 1 1 0 0,-1-1-1 0 0,-1 0 0 0 0,-2-11-4 0 0,2 22-16 0 0,0-1 0 0 0,-1 1 0 0 0,1 0 0 0 0,-1 0 0 0 0,0 0 0 0 0,0 0 1 0 0,-1 1-1 0 0,1-1 0 0 0,-1 0 0 0 0,0 1 0 0 0,0 0 0 0 0,0-1 0 0 0,0 1 0 0 0,-1 1 0 0 0,1-1 0 0 0,-1 0 0 0 0,0 1 0 0 0,0 0 0 0 0,0 0 0 0 0,0 0 0 0 0,0 0 1 0 0,0 0-1 0 0,0 1 0 0 0,-1 0 0 0 0,1 0 0 0 0,0 0 0 0 0,-1 1 0 0 0,1-1 0 0 0,-1 1 0 0 0,1 0 0 0 0,-1 0 0 0 0,-1 1 16 0 0,-7 0-34 0 0,-1 1-1 0 0,1 0 1 0 0,-1 1-1 0 0,1 0 1 0 0,0 1-1 0 0,0 0 1 0 0,1 1-1 0 0,0 1 1 0 0,-1 0-1 0 0,0 2 35 0 0,-5 4-29 0 0,0 0 0 0 0,1 1-1 0 0,1 1 1 0 0,0 0 0 0 0,1 2 0 0 0,1 0-1 0 0,0 0 1 0 0,1 1 0 0 0,1 1 0 0 0,1 0-1 0 0,0 1 1 0 0,-3 8 29 0 0,9-15-6 0 0,0 0 1 0 0,0 1-1 0 0,1-1 0 0 0,0 1 0 0 0,2 0 1 0 0,-1 0-1 0 0,1 0 0 0 0,1 0 1 0 0,1 0-1 0 0,-1 0 0 0 0,2 0 1 0 0,0 0-1 0 0,1 0 0 0 0,0 0 0 0 0,1 0 1 0 0,0 0-1 0 0,1-1 0 0 0,0 1 1 0 0,1-1-1 0 0,6 9 6 0 0,-4-8 11 0 0,2-1 0 0 0,0-1 0 0 0,0 1 0 0 0,1-2 0 0 0,0 1 0 0 0,1-1 1 0 0,0-1-1 0 0,1 0 0 0 0,0-1 0 0 0,0 0 0 0 0,1-1 0 0 0,0 0 0 0 0,0-1 0 0 0,0 0 0 0 0,1-1 1 0 0,11 3-12 0 0,4-1 50 0 0,1-1 0 0 0,-1-1 0 0 0,1-1 1 0 0,0-2-1 0 0,-1-1 0 0 0,1-1 0 0 0,24-4-50 0 0,-1-13-182 0 0,-53 4-1698 0 0,-10 5-3273 0 0,8 7 15 0 0,-2-3-6634 0 0</inkml:trace>
  <inkml:trace contextRef="#ctx0" brushRef="#br0" timeOffset="131229.113">3290 5201 13883 0 0,'0'0'2629'0'0,"0"0"-532"0"0,0 0-312 0 0,0 0-273 0 0,0 0-230 0 0,0 0-250 0 0,0 0-257 0 0,0 0-145 0 0,34-19-109 0 0,105-57-72 0 0,-61 24 457 0 0,-68 40-734 0 0,-6 8-109 0 0,-1 1 0 0 0,1-1 0 0 0,-1 0 1 0 0,1-1-1 0 0,-1 1 0 0 0,0 0 1 0 0,-1-1-1 0 0,1 0 0 0 0,-1 1 0 0 0,0-1 1 0 0,0 0-1 0 0,0 0 0 0 0,-1 0 0 0 0,0 0 1 0 0,0-1-1 0 0,0 1 0 0 0,-1 0 1 0 0,1 0-1 0 0,-1-1 0 0 0,-1-2-63 0 0,-1 5 0 0 0,-1 0-1 0 0,0 0 1 0 0,-1 0-1 0 0,1 1 1 0 0,0-1-1 0 0,-1 1 1 0 0,0 0-1 0 0,1 0 1 0 0,-1 0-1 0 0,0 0 1 0 0,0 1-1 0 0,0 0 1 0 0,0 0-1 0 0,0 0 1 0 0,0 0-1 0 0,0 0 1 0 0,0 1-1 0 0,-1 0 1 0 0,0 0 0 0 0,-10 0-29 0 0,1 0 0 0 0,-1 2 0 0 0,0 0 0 0 0,1 0 0 0 0,0 2-1 0 0,-1-1 1 0 0,1 2 0 0 0,1 0 0 0 0,-1 0 0 0 0,1 2 0 0 0,0 0 0 0 0,0 0 0 0 0,1 1 0 0 0,0 0 0 0 0,0 1 0 0 0,1 1 0 0 0,0 0 0 0 0,0 0 0 0 0,2 1 0 0 0,-1 0 0 0 0,1 1-1 0 0,1 0 1 0 0,0 0 0 0 0,0 3 29 0 0,6-12 9 0 0,0 1 0 0 0,0 0 0 0 0,0 0 0 0 0,1 0 0 0 0,-1 0 0 0 0,1 0 1 0 0,0 0-1 0 0,1 0 0 0 0,-1 0 0 0 0,0 0 0 0 0,1 1 0 0 0,0-1 0 0 0,0 0 0 0 0,1 0 0 0 0,-1 0 0 0 0,1 1 0 0 0,0-1 0 0 0,0 0 0 0 0,0 0 0 0 0,0 0 0 0 0,1 0 0 0 0,0 0 0 0 0,0-1 0 0 0,0 1 0 0 0,0 0 0 0 0,0-1 0 0 0,1 1 0 0 0,0-1 0 0 0,-1 0 0 0 0,1 0 0 0 0,1 0 0 0 0,-1 0 0 0 0,0-1 0 0 0,3 2-9 0 0,134 69 679 0 0,-129-69-620 0 0,19 5 89 0 0,0-1 1 0 0,0-2 0 0 0,1-1-1 0 0,-1-2 1 0 0,1 0 0 0 0,0-3 0 0 0,19-1-149 0 0,-37 1-23 0 0,51-20-1471 0 0,-41 4-5596 0 0,-18 11-5234 0 0</inkml:trace>
  <inkml:trace contextRef="#ctx0" brushRef="#br0" timeOffset="131741.652">4010 5267 22885 0 0,'0'0'2958'0'0,"0"0"-1849"0"0,0 0-642 0 0,0 0-68 0 0,0 0 66 0 0,0 0-10 0 0,0 0-89 0 0,0 0-78 0 0,0 0-146 0 0,0 0-107 0 0,0 0-72 0 0,0 0-30 0 0,6 6-46 0 0,21 19-142 0 0,-27-25 157 0 0,1 1 0 0 0,-1-1 1 0 0,1 1-1 0 0,-1-1 0 0 0,0 0 0 0 0,1 1 0 0 0,-1-1 1 0 0,1 1-1 0 0,-1-1 0 0 0,1 0 0 0 0,-1 0 0 0 0,1 1 1 0 0,-1-1-1 0 0,1 0 0 0 0,0 0 0 0 0,-1 0 1 0 0,1 1-1 0 0,-1-1 0 0 0,1 0 0 0 0,-1 0 0 0 0,1 0 1 0 0,0 0-1 0 0,-1 0 0 0 0,1 0 0 0 0,-1 0 0 0 0,1 0 1 0 0,0 0-1 0 0,-1-1 0 0 0,1 1 0 0 0,-1 0 1 0 0,1 0-1 0 0,-1 0 0 0 0,1-1 0 0 0,-1 1 0 0 0,1 0 1 0 0,-1-1-1 0 0,1 1 0 0 0,-1 0 0 0 0,1-1 0 0 0,-1 1 1 0 0,1-1-1 0 0,-1 1 0 0 0,0 0 0 0 0,1-1 1 0 0,-1 1-1 0 0,0-1 0 0 0,1 1 0 0 0,-1-1 0 0 0,0 0 1 0 0,0 1-1 0 0,1-1 98 0 0,1-3-4418 0 0,2 3-8120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06.2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1 225 2569 0 0,'0'0'1134'0'0,"0"0"-375"0"0,0 0-263 0 0,0 0 114 0 0,0 0 421 0 0,0 0 472 0 0,0 0 293 0 0,0 0 18 0 0,0 0-194 0 0,0 0-305 0 0,0 0-293 0 0,2 7 1078 0 0,49-33 333 0 0,-15 12-2067 0 0,-1 1 0 0 0,1 2-1 0 0,1 1 1 0 0,0 2 0 0 0,1 2 0 0 0,-1 1 0 0 0,1 2 0 0 0,35 2-366 0 0,30-5 489 0 0,932-60 1472 0 0,-492 18-1600 0 0,-469 33 247 0 0,-73 15-438 0 0,-1 0-1 0 0,0 0 4 0 0,0 0-5 0 0,0 0-13 0 0,0 0-19 0 0,0 0 15 0 0,0 0-56 0 0,0 0-21 0 0,0 0-4 0 0,0 0-37 0 0,0 0-12 0 0,0 0-9 0 0,0 0-5 0 0,0 0-23 0 0,0 0 24 0 0,0 0 0 0 0,0 0-32 0 0,0 0-17 0 0,0 0-39 0 0,0 0-31 0 0,0 0-78 0 0,0 0-89 0 0,0 0-118 0 0,-5 13-5842 0 0,4-7 992 0 0,1 1-6300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57 3713 0 0,'0'0'1756'0'0,"0"0"-234"0"0,0 0-146 0 0,0 0 46 0 0,0 0 97 0 0,0 0 50 0 0,0 0-42 0 0,0 0-166 0 0,0 0-222 0 0,0 0-217 0 0,0 0-192 0 0,0-7-143 0 0,0-13 422 0 0,-1 13 706 0 0,0 21-582 0 0,-30 543 823 0 0,-19-219-1709 0 0,30-198-250 0 0,45-154 162 0 0,153-141 218 0 0,-178 156-379 0 0,0-1 0 0 0,0 1 0 0 0,0 0 0 0 0,0-1-1 0 0,0 1 1 0 0,0-1 0 0 0,0 1 0 0 0,0-1 0 0 0,0 1 0 0 0,0-1 0 0 0,0 1 0 0 0,0 0-1 0 0,0-1 1 0 0,0 1 0 0 0,0-1 0 0 0,1 1 0 0 0,-1-1 0 0 0,0 1 0 0 0,0-1-1 0 0,1 1 1 0 0,-1-1 0 0 0,0 1 0 0 0,1-1 0 0 0,-1 0 0 0 0,0 1 0 0 0,1-1-1 0 0,-1 1 1 0 0,1-1 0 0 0,-1 0 0 0 0,1 1 0 0 0,-1-1 0 0 0,1 0 0 0 0,-1 0 0 0 0,1 1-1 0 0,-1-1 1 0 0,1 0 0 0 0,-1 0 0 0 0,1 0 0 0 0,-1 0 0 0 0,1 0 0 0 0,-1 0-1 0 0,1 0 1 0 0,0 0 0 0 0,-1 0 0 0 0,1 0 0 0 0,-1 0 0 0 0,1 0 0 0 0,-1 0-1 0 0,1 0 1 0 0,-1 0 0 0 0,1 0 0 0 0,0-1 0 0 0,-1 1 0 0 0,1 0 0 0 0,-1 0 0 0 0,0-1-1 0 0,1 1 1 0 0,-1 0 0 0 0,1-1 0 0 0,-1 1 0 0 0,1 0 0 0 0,-1-1 0 0 0,0 1-1 0 0,1-1 1 0 0,-1 1 0 0 0,0-1 0 0 0,1 1 2 0 0,0 4 0 0 0,1 10 12 0 0,-1 1-10 0 0,1 1 0 0 0,1-1 0 0 0,0 0-1 0 0,1 0 1 0 0,0 0 0 0 0,1 0 0 0 0,1-1 0 0 0,1 0 0 0 0,0 0 0 0 0,0-1 0 0 0,1 0 0 0 0,1 0 0 0 0,0 0 0 0 0,1-1-1 0 0,9 8-1 0 0,-13-17 23 0 0,-1-1 0 0 0,0 1 0 0 0,1-1-1 0 0,0 0 1 0 0,-1-1 0 0 0,1 1-1 0 0,0-1 1 0 0,0 0 0 0 0,0-1 0 0 0,0 0-1 0 0,0 0 1 0 0,0 0 0 0 0,0 0 0 0 0,0-1-1 0 0,-1 0 1 0 0,1 0 0 0 0,0-1-1 0 0,0 1 1 0 0,-1-1 0 0 0,1-1 0 0 0,-1 1-1 0 0,0-1 1 0 0,1 0 0 0 0,-1 0-1 0 0,0 0 1 0 0,-1-1 0 0 0,1 0 0 0 0,-1 0-1 0 0,1 0 1 0 0,0-2-23 0 0,11-9 99 0 0,-1 0 0 0 0,-1-1 0 0 0,-1-1 0 0 0,0 0 0 0 0,-1 0 0 0 0,0-2 1 0 0,-2 1-1 0 0,0-1 0 0 0,-2-1 0 0 0,0 0 0 0 0,-1 0 0 0 0,0-1 0 0 0,-2 1 0 0 0,-1-1 0 0 0,0-1 0 0 0,-2 1 0 0 0,0-3-99 0 0,-17-148 376 0 0,2 132-382 0 0,-1 1 0 0 0,-3 1 0 0 0,0 0 0 0 0,-3 1-1 0 0,-1 1 1 0 0,-2 1 0 0 0,-1 1 0 0 0,-2 1 0 0 0,-1 2-1 0 0,-1 0 1 0 0,-2 2 0 0 0,-1 1 0 0 0,-1 1 0 0 0,-9-3 6 0 0,23 17-111 0 0,0 2 0 0 0,-1 1 1 0 0,-1 0-1 0 0,0 1 0 0 0,0 1 1 0 0,0 1-1 0 0,-1 1 0 0 0,0 1 0 0 0,-1 0 1 0 0,1 2-1 0 0,-7 0 111 0 0,24 3-148 0 0,-1 0-1 0 0,1 0 1 0 0,0 1-1 0 0,0-1 1 0 0,-1 1 0 0 0,1 0-1 0 0,0 1 1 0 0,0-1-1 0 0,0 0 1 0 0,0 1-1 0 0,0 0 1 0 0,1 0 0 0 0,-1 0-1 0 0,1 1 1 0 0,-1-1-1 0 0,1 1 1 0 0,0 0-1 0 0,0 0 1 0 0,0 0 0 0 0,0 0-1 0 0,0 0 1 0 0,1 1-1 0 0,-1-1 1 0 0,1 1-1 0 0,0 0 1 0 0,0 0 0 0 0,0 0-1 0 0,1 0 1 0 0,-1 0 148 0 0,-11 38-4227 0 0,6-1-3473 0 0,5-21-3140 0 0</inkml:trace>
  <inkml:trace contextRef="#ctx0" brushRef="#br0" timeOffset="4069.187">1512 922 0 0 0,'0'0'1199'0'0,"0"0"184"0"0,0 0 40 0 0,0 0 9 0 0,0 0-49 0 0,0 0-163 0 0,0 0-69 0 0,0 0 12 0 0,0 0 27 0 0,0 0 69 0 0,0 0-71 0 0,7 2-141 0 0,106 10 4879 0 0,-109-11-5798 0 0,0 0-1 0 0,1-1 0 0 0,-1 0 1 0 0,0 0-1 0 0,1 0 0 0 0,-1-1 1 0 0,0 0-1 0 0,0 1 0 0 0,1-1 1 0 0,-1-1-1 0 0,0 1 0 0 0,0-1 1 0 0,0 1-1 0 0,0-1 0 0 0,0 0 1 0 0,-1-1-1 0 0,1 1 0 0 0,-1-1 1 0 0,1 1-1 0 0,-1-1 0 0 0,2-2-127 0 0,-2 3 53 0 0,0-1-1 0 0,0 0 0 0 0,0 0 0 0 0,-1 0 0 0 0,1 0 0 0 0,-1 0 0 0 0,0 0 1 0 0,1-1-1 0 0,-2 1 0 0 0,1-1 0 0 0,0 1 0 0 0,-1-1 0 0 0,1 0 0 0 0,-1 0 1 0 0,0 0-1 0 0,0 0 0 0 0,-1 0 0 0 0,1 0 0 0 0,-1 0 0 0 0,0 0 0 0 0,0 0 1 0 0,0 0-1 0 0,-1 0 0 0 0,1 1 0 0 0,-1-1 0 0 0,0 0 0 0 0,0 0 0 0 0,0 0 1 0 0,-1 0-1 0 0,1 1 0 0 0,-1-1 0 0 0,0 1 0 0 0,0-1 0 0 0,0 1 0 0 0,-1 0 1 0 0,1-1-1 0 0,-1 1 0 0 0,1 0 0 0 0,-1 1 0 0 0,-2-2-52 0 0,1 1-8 0 0,-1 1 0 0 0,0 0 0 0 0,0 0 0 0 0,0 0-1 0 0,0 1 1 0 0,0 0 0 0 0,-1 0 0 0 0,1 0 0 0 0,0 1 0 0 0,0-1 0 0 0,-1 1-1 0 0,1 0 1 0 0,0 1 0 0 0,0-1 0 0 0,-1 1 0 0 0,1 0 0 0 0,0 1 0 0 0,0-1-1 0 0,0 1 1 0 0,0 0 0 0 0,0 0 0 0 0,0 1 0 0 0,1-1 0 0 0,-4 3 8 0 0,-103 81-50 0 0,106-81 78 0 0,0-1 0 0 0,0 1 0 0 0,0-1 0 0 0,0 2 0 0 0,1-1 0 0 0,0 0 0 0 0,0 1 0 0 0,0 0 0 0 0,1-1 0 0 0,-1 2 0 0 0,1-1-1 0 0,1 0 1 0 0,-1 1 0 0 0,1-1 0 0 0,1 1 0 0 0,-1-1 0 0 0,1 1 0 0 0,0 0 0 0 0,0 0 0 0 0,1 0 0 0 0,0-1 0 0 0,0 1 0 0 0,1 0 0 0 0,0 0 0 0 0,0 0 0 0 0,1-1 0 0 0,-1 1 0 0 0,1-1 0 0 0,1 1 0 0 0,-1-1 0 0 0,1 0 0 0 0,0 0 0 0 0,1 0 0 0 0,-1 0 0 0 0,1 0 0 0 0,1-1 0 0 0,-1 0 0 0 0,1 0 0 0 0,-1 0 0 0 0,1 0 0 0 0,1-1 0 0 0,1 2-28 0 0,9 0 193 0 0,1 0 0 0 0,0 0 0 0 0,0-2 0 0 0,1 0 0 0 0,-1-1 0 0 0,1 0 0 0 0,0-2 1 0 0,-1 0-1 0 0,1-1 0 0 0,4-1-193 0 0,80-15 528 0 0,-67-1-942 0 0,-35 17 112 0 0,0 0-209 0 0,0 0-352 0 0,0-3-3853 0 0,-1 1-931 0 0,1-1-6444 0 0</inkml:trace>
  <inkml:trace contextRef="#ctx0" brushRef="#br0" timeOffset="5046.969">2149 255 2961 0 0,'0'0'2854'0'0,"0"0"-741"0"0,0 0-262 0 0,0 0 67 0 0,0 0 112 0 0,0 0-6 0 0,0 0-259 0 0,0 0-457 0 0,0 0-357 0 0,0 0-188 0 0,0 0-63 0 0,0 0 28 0 0,0 0 8 0 0,2-6-42 0 0,11-25 387 0 0,-13 32-729 0 0,0-1-92 0 0,0 0-48 0 0,0 0-72 0 0,0 0-33 0 0,0 0-18 0 0,0 0-33 0 0,0 0-2 0 0,0 0 22 0 0,0 0 12 0 0,0 0 16 0 0,0 0 36 0 0,0 0 3 0 0,0 0 17 0 0,19 8 1201 0 0,-11-4-1342 0 0,0 1 0 0 0,1-1 0 0 0,0 0-1 0 0,0 0 1 0 0,0-1 0 0 0,0-1-1 0 0,0 1 1 0 0,1-2 0 0 0,-1 1 0 0 0,1-1-1 0 0,-1 0 1 0 0,1-1 0 0 0,0-1 0 0 0,7 0-19 0 0,-12 1 27 0 0,2-2 5 0 0,0 0 0 0 0,0 0 0 0 0,-1-1 0 0 0,1 1 1 0 0,-1-2-1 0 0,0 1 0 0 0,0-1 0 0 0,0 0 0 0 0,0 0 1 0 0,-1 0-1 0 0,1-1 0 0 0,-1 0 0 0 0,0 0 0 0 0,-1 0 0 0 0,1-1 1 0 0,-1 0-1 0 0,0 1 0 0 0,-1-2 0 0 0,1 1 0 0 0,-1 0 1 0 0,0-1-1 0 0,-1 1 0 0 0,0-1 0 0 0,0 0 0 0 0,0 0 0 0 0,-1 0 1 0 0,0 0-1 0 0,0 0 0 0 0,0 0 0 0 0,-1-7-32 0 0,1 11 2 0 0,0 0 0 0 0,-1 0 0 0 0,1 0-1 0 0,0 0 1 0 0,-1 0 0 0 0,0 0 0 0 0,0 0 0 0 0,0 0-1 0 0,0 0 1 0 0,0 0 0 0 0,0 0 0 0 0,-1 0-1 0 0,0 0 1 0 0,1 0 0 0 0,-1 0 0 0 0,0 0 0 0 0,-1 0-1 0 0,1 0 1 0 0,0 0 0 0 0,-1 1 0 0 0,0-1 0 0 0,1 1-1 0 0,-1-1 1 0 0,0 1 0 0 0,0 0 0 0 0,0-1 0 0 0,-1 1-1 0 0,1 0 1 0 0,-1 0 0 0 0,1 1 0 0 0,-1-1 0 0 0,1 0-1 0 0,-1 1 1 0 0,0 0 0 0 0,-2-1-2 0 0,0 1-11 0 0,0 1 0 0 0,0 0 0 0 0,0 0 0 0 0,0 1 0 0 0,0 0 0 0 0,0 0 0 0 0,0 0 0 0 0,0 0 0 0 0,0 1 0 0 0,1-1 0 0 0,-1 1 0 0 0,1 1 0 0 0,-1-1 0 0 0,1 0 0 0 0,0 1 0 0 0,0 0 0 0 0,0 0 0 0 0,0 0 0 0 0,0 1 0 0 0,1-1 0 0 0,-1 1 0 0 0,1 0 0 0 0,0 0 0 0 0,0 0 0 0 0,0 2 11 0 0,-58 118 7 0 0,56-106-4 0 0,1 0 0 0 0,1-1 0 0 0,1 1-1 0 0,0 0 1 0 0,2 1 0 0 0,0-1 0 0 0,0 0 0 0 0,2 0 0 0 0,0 0 0 0 0,2 0 0 0 0,3 13-3 0 0,70 366 203 0 0,-69-99-19 0 0,-12-256-161 0 0,-1-1 0 0 0,-3 1 0 0 0,-1-1 0 0 0,-1 0 0 0 0,-3-1 0 0 0,-1-1 0 0 0,-2 0 0 0 0,-2-1 0 0 0,-1 0 0 0 0,-2-2 0 0 0,-2 0 0 0 0,-12 13-23 0 0,-1-8 112 0 0,35-41-91 0 0,1 0-25 0 0,0 0-5 0 0,0 0 19 0 0,0 0 6 0 0,0 0 4 0 0,0 0 11 0 0,0 0-16 0 0,-28 1-18 0 0,-10-2-50 0 0,1-51-1121 0 0,33-25-2749 0 0,12 27-5225 0 0,-6 38-2214 0 0</inkml:trace>
  <inkml:trace contextRef="#ctx0" brushRef="#br0" timeOffset="5290.286">2013 1143 7722 0 0,'0'0'1919'0'0,"0"0"-391"0"0,0 0-85 0 0,0 0 85 0 0,0 0 82 0 0,0 0-50 0 0,0 0-243 0 0,0 0-304 0 0,0 0-154 0 0,0 0 27 0 0,0 0-10 0 0,0 0-52 0 0,0 0-117 0 0,11-9-208 0 0,88-57 622 0 0,-51 38-433 0 0,121-57 279 0 0,-133 78-1337 0 0,-20 7-7986 0 0,-14 0-3352 0 0</inkml:trace>
  <inkml:trace contextRef="#ctx0" brushRef="#br0" timeOffset="5519.409">2626 881 13851 0 0,'0'0'1780'0'0,"0"0"-634"0"0,0 0-149 0 0,0 0 228 0 0,0 0 204 0 0,0 0 62 0 0,0 0-193 0 0,0 0-314 0 0,0 0-238 0 0,0 0-198 0 0,0 0-148 0 0,0 0-128 0 0,0 0-92 0 0,2 24-64 0 0,8 113-5 0 0,-15-23-1810 0 0,1-103-805 0 0,0-6-5976 0 0,1-5-3259 0 0</inkml:trace>
  <inkml:trace contextRef="#ctx0" brushRef="#br0" timeOffset="5755.612">2648 583 11074 0 0,'0'0'3433'0'0,"0"0"-1408"0"0,0 0-625 0 0,0 0-264 0 0,0 0-136 0 0,0 0-168 0 0,0 0-279 0 0,0 0-321 0 0,0 0-392 0 0,0 0-160 0 0,0 0-9 0 0,0 0-47 0 0,0 0 40 0 0,0 0-296 0 0,-6-26-960 0 0,10 41-3753 0 0,0-4-6698 0 0</inkml:trace>
  <inkml:trace contextRef="#ctx0" brushRef="#br0" timeOffset="6120.152">2793 1168 14379 0 0,'0'0'1326'0'0,"0"0"-114"0"0,0 0 216 0 0,0 0 171 0 0,0 0-46 0 0,0 0-326 0 0,0 0-439 0 0,0 0-316 0 0,0 0-133 0 0,0 0-1 0 0,0 0 10 0 0,0 0 12 0 0,16-27-16 0 0,50-87-23 0 0,-3 1 607 0 0,-10 25-367 0 0,-52 165-844 0 0,10 26 225 0 0,-11-101 54 0 0,1 1 14 0 0,-1 0 1 0 0,1 0-1 0 0,0 0 0 0 0,0 0 0 0 0,0 0 1 0 0,0 0-1 0 0,0 0 0 0 0,1 0 1 0 0,-1 0-1 0 0,1-1 0 0 0,0 1 0 0 0,-1-1 1 0 0,1 1-1 0 0,0-1 0 0 0,1 0 0 0 0,-1 1 1 0 0,0-1-1 0 0,1 0 0 0 0,-1-1 0 0 0,1 1 1 0 0,0 0-1 0 0,0-1 0 0 0,-1 1 0 0 0,1-1 1 0 0,0 0-1 0 0,0 0 0 0 0,0 0 1 0 0,0-1-1 0 0,0 1 0 0 0,1-1 0 0 0,-1 1 1 0 0,0-1-1 0 0,0 0 0 0 0,0 0 0 0 0,0 0 1 0 0,0-1-1 0 0,2 0-10 0 0,3-3 144 0 0,0-1 1 0 0,0 0 0 0 0,0 0-1 0 0,-1-1 1 0 0,0 0-1 0 0,0 0 1 0 0,0-1 0 0 0,-1 0-1 0 0,0 0 1 0 0,0-1-1 0 0,-1 1 1 0 0,2-4-145 0 0,4-6 129 0 0,0 0 0 0 0,-1-1 0 0 0,0 0 1 0 0,-2-1-1 0 0,0 0 0 0 0,-1-1 0 0 0,0-2-129 0 0,-5 11-1158 0 0,-3 21-9181 0 0,1-5-1768 0 0</inkml:trace>
  <inkml:trace contextRef="#ctx0" brushRef="#br0" timeOffset="6452.494">3397 944 11394 0 0,'0'0'2976'0'0,"0"0"-497"0"0,0 0-253 0 0,0 0-407 0 0,0 0-287 0 0,0 0-246 0 0,0 0-223 0 0,0 0-195 0 0,32-12-189 0 0,98-37-135 0 0,-60 10 240 0 0,-61 34-690 0 0,-1 0-1 0 0,-1-1 1 0 0,1 0 0 0 0,-1 0 0 0 0,0-1-1 0 0,0 0 1 0 0,0 0 0 0 0,-1-1 0 0 0,-1 1-1 0 0,1-2 1 0 0,-1 1 0 0 0,0 0 0 0 0,-1-1-1 0 0,0 0 1 0 0,-1 0 0 0 0,1 0 0 0 0,-2-1-1 0 0,1 1 1 0 0,-1 0 0 0 0,-1-3-94 0 0,0 10 6 0 0,-1 0 1 0 0,0 0-1 0 0,0 1 1 0 0,0-1-1 0 0,0 0 0 0 0,-1 0 1 0 0,1 0-1 0 0,0 1 1 0 0,-1-1-1 0 0,1 0 0 0 0,-1 1 1 0 0,0-1-1 0 0,0 0 1 0 0,1 1-1 0 0,-1-1 1 0 0,0 1-1 0 0,0-1 0 0 0,0 1 1 0 0,-1-1-1 0 0,1 1 1 0 0,0 0-1 0 0,0 0 0 0 0,-1-1 1 0 0,1 1-1 0 0,-1 0 1 0 0,1 0-1 0 0,-1 0 0 0 0,1 1 1 0 0,-1-1-1 0 0,0 0 1 0 0,1 1-1 0 0,-1-1 0 0 0,0 1 1 0 0,0-1-1 0 0,1 1 1 0 0,-2 0-7 0 0,-12 1-14 0 0,1 1 0 0 0,0 1 1 0 0,0 0-1 0 0,0 1 0 0 0,1 0 1 0 0,0 2-1 0 0,-1-1 0 0 0,1 1 1 0 0,1 1-1 0 0,0 1 0 0 0,0-1 1 0 0,0 2-1 0 0,1 0 0 0 0,0 0 1 0 0,1 1-1 0 0,0 0 0 0 0,0 1 1 0 0,1 0-1 0 0,1 0 0 0 0,-1 1 1 0 0,0 3 13 0 0,6-10-3 0 0,-2-1 2 0 0,1 1-1 0 0,-1 0 1 0 0,2 1-1 0 0,-1-1 0 0 0,0 1 1 0 0,1-1-1 0 0,0 1 1 0 0,0 0-1 0 0,1 0 1 0 0,0 0-1 0 0,0 1 0 0 0,0-1 1 0 0,1 0-1 0 0,0 1 1 0 0,0-1-1 0 0,1 1 0 0 0,-1 0 1 0 0,1-1-1 0 0,1 1 1 0 0,-1-1-1 0 0,1 1 1 0 0,1-1-1 0 0,-1 1 0 0 0,1-1 1 0 0,0 0-1 0 0,0 0 1 0 0,1 0-1 0 0,0 0 1 0 0,0 0-1 0 0,0 0 0 0 0,1-1 1 0 0,0 0-1 0 0,2 4 2 0 0,12 4 10 0 0,1-1-1 0 0,0 0 1 0 0,1-2 0 0 0,0 0-1 0 0,1-1 1 0 0,0-1-1 0 0,0-1 1 0 0,1-1-1 0 0,0-1 1 0 0,0 0-1 0 0,0-2 1 0 0,12 0-10 0 0,103 5 211 0 0,-78-8-2759 0 0,-19 0-2318 0 0,-30 0-6194 0 0</inkml:trace>
  <inkml:trace contextRef="#ctx0" brushRef="#br0" timeOffset="8561.425">0 1507 648 0 0,'0'0'1514'0'0,"0"0"-490"0"0,0 0-125 0 0,0 0 245 0 0,0 0 287 0 0,0 0 156 0 0,0 0-1 0 0,0 0-110 0 0,0 0-186 0 0,0 0-149 0 0,0 0-158 0 0,22-6-99 0 0,65-19-49 0 0,21 19 2008 0 0,-98 6-2635 0 0,153 2 2344 0 0,0-8 0 0 0,158-27-2552 0 0,131-43 1487 0 0,4 20 0 0 0,458 4-1487 0 0,224 52 520 0 0,-941 8-257 0 0,-105-5 524 0 0,-93-3-892 0 0,-4-2-1410 0 0,3 1-2155 0 0,0 1-4614 0 0,2 0-4258 0 0</inkml:trace>
  <inkml:trace contextRef="#ctx0" brushRef="#br0" timeOffset="9091.584">4472 590 7066 0 0,'0'0'2524'0'0,"0"0"-476"0"0,0 0-271 0 0,0 0 9 0 0,0 0 7 0 0,0 0-120 0 0,0 0-177 0 0,0 0-261 0 0,0 0-224 0 0,0 0-143 0 0,0 0-140 0 0,0 0-146 0 0,0 0-144 0 0,-6 0-82 0 0,-42 5 579 0 0,49-5-881 0 0,-1 0-1 0 0,0 0 1 0 0,1 1-1 0 0,-1-1 1 0 0,0 0 0 0 0,1 0-1 0 0,-1 1 1 0 0,0-1-1 0 0,0 0 1 0 0,0 1-1 0 0,1-1 1 0 0,-1 0-1 0 0,0 1 1 0 0,0-1-1 0 0,0 0 1 0 0,1 1-1 0 0,-1-1 1 0 0,0 0-1 0 0,0 1 1 0 0,0-1 0 0 0,0 1-1 0 0,0-1 1 0 0,0 0-1 0 0,0 1 1 0 0,0-1-1 0 0,0 1 1 0 0,0-1-54 0 0,43-22 429 0 0,-42 21-511 0 0,14-9 737 0 0,-28 10 278 0 0,11 0-1011 0 0,0 0-1 0 0,-1 0 1 0 0,1 1-1 0 0,0-1 1 0 0,0 0-1 0 0,0 1 1 0 0,0-1-1 0 0,-1 1 1 0 0,1 0 0 0 0,0-1-1 0 0,0 1 1 0 0,0 0-1 0 0,0 0 1 0 0,1 1-1 0 0,-1-1 1 0 0,0 0-1 0 0,0 1 1 0 0,1-1-1 0 0,-1 1 1 0 0,1-1 0 0 0,-1 1-1 0 0,1 0 1 0 0,0-1-1 0 0,-1 1 1 0 0,1 0-1 0 0,0 0 1 0 0,0 0-1 0 0,1 0 1 0 0,-1 0 0 0 0,0 0-1 0 0,1 0 1 0 0,-1 1-1 0 0,1-1 1 0 0,-1 1 78 0 0,0 5-1548 0 0,-1-1-4055 0 0,1-1-6610 0 0</inkml:trace>
  <inkml:trace contextRef="#ctx0" brushRef="#br0" timeOffset="9502.449">4505 844 12579 0 0,'0'0'1479'0'0,"0"0"-394"0"0,0 0 67 0 0,0 0 293 0 0,0 0 139 0 0,0 0-96 0 0,0 0-309 0 0,0 0-352 0 0,0 0-140 0 0,0 0-15 0 0,0 0-36 0 0,0 0 3 0 0,0 0-81 0 0,2 3-102 0 0,-11 30 1452 0 0,2-24-1904 0 0,-28 31 424 0 0,34-40-435 0 0,1 0 34 0 0,10 0 13 0 0,74-43 382 0 0,-84 52-2841 0 0,0-4-2831 0 0,0-2-7095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32 418 0 0 0,'0'0'942'0'0,"0"0"216"0"0,0 0 353 0 0,0 0 263 0 0,0 0 131 0 0,0 0-44 0 0,0 0-174 0 0,0 0-182 0 0,0 0-196 0 0,0 0-149 0 0,-4-16-127 0 0,-21-74 818 0 0,22 83-1501 0 0,4-8 8245 0 0,10 14-7709 0 0,434 16 827 0 0,-299-22-1439 0 0,-146 7-234 0 0,0 0-12 0 0,0 0-5 0 0,0 0 1 0 0,0 0 24 0 0,0 0 8 0 0,0 0 27 0 0,0 0 7 0 0,0 0-19 0 0,0 0-20 0 0,0 0 15 0 0,0 0 0 0 0,0 0-14 0 0,0 0 32 0 0,0 0-43 0 0,0 0 0 0 0,0 0 21 0 0,-5-19 614 0 0,-101-168-485 0 0,66 111-285 0 0,40 76-31 0 0,1 0-1 0 0,-1 0 0 0 0,1 0 1 0 0,-1 0-1 0 0,0-1 0 0 0,1 1 1 0 0,-1 0-1 0 0,1 0 0 0 0,-1 0 0 0 0,0 0 1 0 0,1 0-1 0 0,-1-1 0 0 0,1 1 1 0 0,-1 0-1 0 0,0 0 0 0 0,1 0 1 0 0,-1-1-1 0 0,0 1 0 0 0,0 0 1 0 0,1-1-1 0 0,-1 1 0 0 0,0 0 1 0 0,0-1-1 0 0,1 1 0 0 0,-1 0 0 0 0,0-1 1 0 0,0 1-1 0 0,0 0 0 0 0,1-1 1 0 0,-1 1-1 0 0,0-1 0 0 0,0 1 1 0 0,0 0-1 0 0,0-1 0 0 0,0 1 1 0 0,0-1-1 0 0,0 1 0 0 0,0 0 1 0 0,0-1-1 0 0,0 1 0 0 0,0-1 0 0 0,0 1 1 0 0,0 0-1 0 0,0-1 0 0 0,-1 1 1 0 0,1-1-1 0 0,0 1 126 0 0,11 5-1558 0 0,5 2-6281 0 0,0 1-5005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11634 0 0,'0'0'315'0'0,"0"0"-179"0"0,0 0 170 0 0,0 0 430 0 0,0 0 367 0 0,0 0 241 0 0,0 0 68 0 0,0 0-94 0 0,32-1-189 0 0,102-6-171 0 0,-28-21 544 0 0,-69 14-1126 0 0,-1-2 0 0 0,0-1-1 0 0,-1-2 1 0 0,-1-2 0 0 0,-1 0 0 0 0,-1-3 0 0 0,-2 0 0 0 0,0-2 0 0 0,22-24-376 0 0,-48 45 127 0 0,1 0-1 0 0,-1 0 1 0 0,0-1-1 0 0,0 1 1 0 0,-1-1-1 0 0,1 0 1 0 0,-1 0-1 0 0,0 0 1 0 0,-1 0-1 0 0,0-1 1 0 0,0 1-1 0 0,0-1 1 0 0,-1 1-1 0 0,1-4-126 0 0,-2 10 208 0 0,0 0-65 0 0,0 0-46 0 0,-6 24 31 0 0,-62 235 7 0 0,-138 816 253 0 0,140-751-116 0 0,31-243 31 0 0,35-81-241 0 0,0 0-22 0 0,0 0 1 0 0,0 0 1 0 0,0 0-8 0 0,0 0 15 0 0,0 0 0 0 0,0 0-1 0 0,0 0 2 0 0,0 0 6 0 0,0 0 2 0 0,0 0-10 0 0,0 0 14 0 0,0 0 6 0 0,0 0-3 0 0,0 0 24 0 0,0 0 3 0 0,0 0-20 0 0,0 0-17 0 0,0 0-2 0 0,0 0-25 0 0,0 0 10 0 0,0 0-4 0 0,0 0-38 0 0,0 0 18 0 0,0 0-4 0 0,0 0-2 0 0,0 0 4 0 0,0 0 12 0 0,4-6-41 0 0,-4 5-8 0 0,0-22-1722 0 0,3-27-2290 0 0,2 17-4012 0 0,-4 25-3389 0 0</inkml:trace>
  <inkml:trace contextRef="#ctx0" brushRef="#br0" timeOffset="554.458">166 1124 0 0 0,'0'0'908'0'0,"0"0"467"0"0,0 0 454 0 0,0 0 426 0 0,0 0 129 0 0,0 0-87 0 0,0 0-328 0 0,0 0-447 0 0,0 0-387 0 0,0 0-284 0 0,0 0-155 0 0,0 0-97 0 0,-5 1-91 0 0,-4 2-406 0 0,18-8 2227 0 0,175-68 2274 0 0,28-12-2925 0 0,-68 22-1037 0 0,-127 123 695 0 0,-17-39-1201 0 0,-1 0 0 0 0,0 0 0 0 0,-1 0-1 0 0,-2 0 1 0 0,0 0 0 0 0,-1-1 0 0 0,-7 18-135 0 0,3 31-57 0 0,51-65-2182 0 0,-34-5 1233 0 0,10-2-5685 0 0,-11 0-5755 0 0</inkml:trace>
  <inkml:trace contextRef="#ctx0" brushRef="#br0" timeOffset="981.687">777 1650 9370 0 0,'0'0'2303'0'0,"0"0"-768"0"0,0 0-247 0 0,0 0 169 0 0,0 0 88 0 0,0 0-60 0 0,0 0-221 0 0,0 0-324 0 0,0 0-245 0 0,0 0-123 0 0,0 0-13 0 0,0 0 138 0 0,0 0 101 0 0,2 5-1 0 0,11 104 1399 0 0,-13-31-2654 0 0,18-94-3739 0 0,-7 4-259 0 0,-5 3-1579 0 0,-1 1-5728 0 0</inkml:trace>
  <inkml:trace contextRef="#ctx0" brushRef="#br0" timeOffset="1227.48">974 1146 15411 0 0,'0'0'1531'0'0,"0"0"-265"0"0,0 0-137 0 0,0 0-18 0 0,0 0-109 0 0,0 0-205 0 0,0 0-267 0 0,0 0-283 0 0,0 0-181 0 0,0 0-80 0 0,0 0-50 0 0,0 0-19 0 0,0 0-29 0 0,-3 9-67 0 0,-6 28-144 0 0,19-21-1448 0 0,-2-16-2352 0 0,-6 0 1182 0 0,5 0-8483 0 0</inkml:trace>
  <inkml:trace contextRef="#ctx0" brushRef="#br0" timeOffset="1734.585">970 1819 5617 0 0,'0'0'639'0'0,"0"0"-3"0"0,0 0 318 0 0,0 0 367 0 0,0 0 182 0 0,0 0-14 0 0,0 0-153 0 0,0 0-195 0 0,0 0-131 0 0,0 0-40 0 0,0 0 20 0 0,0 0 48 0 0,0 0 8 0 0,11 8-21 0 0,35 24-53 0 0,-1-24 1507 0 0,-36-11-2211 0 0,0-1-1 0 0,1 0 1 0 0,-1 0-1 0 0,-1-1 0 0 0,1 0 1 0 0,-1 0-1 0 0,0-1 0 0 0,0 0 1 0 0,0-1-1 0 0,-1 0 0 0 0,3-3-267 0 0,19-16 327 0 0,117-95 612 0 0,-143 121-932 0 0,-1 0 1 0 0,1-1-1 0 0,-1 1 0 0 0,1 0 1 0 0,-1 0-1 0 0,0 0 1 0 0,1 1-1 0 0,-1-1 0 0 0,1 1 1 0 0,-1-1-1 0 0,0 1 1 0 0,1 0-1 0 0,-1 0 0 0 0,0 0 1 0 0,0 0-1 0 0,1 0 1 0 0,-1 0-1 0 0,0 1 0 0 0,0-1 1 0 0,0 1-1 0 0,-1-1 1 0 0,1 1-1 0 0,0 0 0 0 0,0 0 1 0 0,-1 0-1 0 0,0 0 1 0 0,1 0-1 0 0,-1 0 0 0 0,0 0 1 0 0,0 0-1 0 0,0 0 1 0 0,0 1-1 0 0,0-1 0 0 0,0 0 1 0 0,-1 1-1 0 0,1-1 1 0 0,-1 1-1 0 0,0-1 0 0 0,0 3-7 0 0,7 9 56 0 0,6 15 37 0 0,-2 1-1 0 0,-2 0 1 0 0,0 0 0 0 0,-2 0 0 0 0,-1 1-1 0 0,-2 0 1 0 0,0 1 0 0 0,-3-1 0 0 0,-1 18-93 0 0,-2-27 43 0 0,-1 1 0 0 0,-1-1 1 0 0,-1 0-1 0 0,-1-1 1 0 0,-1 1-1 0 0,-1-1 0 0 0,-1-1 1 0 0,0 0-1 0 0,-2 0 1 0 0,0 0-1 0 0,-6 5-43 0 0,17-24-20 0 0,0-1 1 0 0,0 1-1 0 0,-1 0 1 0 0,1 0-1 0 0,0-1 0 0 0,-1 1 1 0 0,1 0-1 0 0,-1-1 0 0 0,1 1 1 0 0,-1-1-1 0 0,1 1 1 0 0,-1 0-1 0 0,1-1 0 0 0,-1 1 1 0 0,1-1-1 0 0,-1 1 0 0 0,0-1 1 0 0,1 0-1 0 0,-1 1 1 0 0,0-1-1 0 0,1 0 0 0 0,-1 1 1 0 0,0-1-1 0 0,0 0 0 0 0,1 0 1 0 0,-1 0-1 0 0,0 1 0 0 0,0-1 1 0 0,1 0-1 0 0,-1 0 1 0 0,0 0-1 0 0,0 0 0 0 0,0 0 1 0 0,1-1-1 0 0,-1 1 0 0 0,0 0 1 0 0,0 0-1 0 0,1 0 1 0 0,-1-1-1 0 0,0 1 0 0 0,1 0 1 0 0,-1-1-1 0 0,0 1 0 0 0,1-1 1 0 0,-1 1-1 0 0,0 0 1 0 0,1-1-1 0 0,-1 0 0 0 0,1 1 1 0 0,-1-1-1 0 0,1 1 0 0 0,-1-1 1 0 0,1 0-1 0 0,-1 1 1 0 0,1-1-1 0 0,0 0 0 0 0,-1 1 1 0 0,1-1 19 0 0,-20-50-6347 0 0,16 39 719 0 0,1 4-6431 0 0</inkml:trace>
  <inkml:trace contextRef="#ctx0" brushRef="#br0" timeOffset="2135.618">1458 1223 10274 0 0,'0'0'2094'0'0,"0"0"-235"0"0,0 0 80 0 0,0 0 82 0 0,0 0-129 0 0,0 0-289 0 0,0 0-437 0 0,0 0-352 0 0,0 0-152 0 0,0 0-27 0 0,0 0 1 0 0,0 0-11 0 0,0 0-27 0 0,-9 0 675 0 0,-32 48 685 0 0,1-37-2299 0 0,40-11 118 0 0,0 0-85 0 0,19-15-5351 0 0,-11 8-2273 0 0,-2-1-4957 0 0</inkml:trace>
  <inkml:trace contextRef="#ctx0" brushRef="#br0" timeOffset="3394.533">1348 2287 0 0 0,'0'0'831'0'0,"0"0"120"0"0,0 0-3 0 0,0 0-137 0 0,0 0-244 0 0,0 0-250 0 0,0 0-153 0 0,0 0-77 0 0,0 0-34 0 0,0 0-1 0 0,-2 2-1308 0 0,-8 11 18674 0 0,7-10-16704 0 0,-22 9 758 0 0,24-12-1249 0 0,1 0 19 0 0,0 0 26 0 0,0 0 11 0 0,0 0-4 0 0,0 0-20 0 0,0 0-1 0 0,0 0 4 0 0,14-16 1298 0 0,125-153-521 0 0,-127 155-991 0 0,2 1 0 0 0,-1 0 1 0 0,2 1-1 0 0,-1 0 0 0 0,2 2 0 0 0,0-1 0 0 0,2 1-44 0 0,-18 9 4 0 0,10-6 29 0 0,1 1 1 0 0,-1-1 0 0 0,1 2-1 0 0,0 0 1 0 0,0 0-1 0 0,0 1 1 0 0,1 0 0 0 0,-1 1-1 0 0,1 0 1 0 0,0 1-1 0 0,0 0 1 0 0,6 0-34 0 0,12 2 75 0 0,-30 1-61 0 0,0 2 12 0 0,0-3-25 0 0,0 0 19 0 0,0 0-1 0 0,0 0 23 0 0,0 0 9 0 0,0 0-19 0 0,0 0-17 0 0,0 0 5 0 0,0 0-12 0 0,0 0-31 0 0,0 0 14 0 0,0 0-35 0 0,0 0-30 0 0,-1 0-707 0 0,0-1-1930 0 0,1-1-4403 0 0,0 1 2717 0 0,0-2-8143 0 0</inkml:trace>
  <inkml:trace contextRef="#ctx0" brushRef="#br0" timeOffset="6337.955">1688 288 7458 0 0,'0'0'2920'0'0,"0"0"-1307"0"0,0 0-413 0 0,0 0 79 0 0,0 0 130 0 0,0 0 9 0 0,0 0-184 0 0,0 0-278 0 0,0 0-260 0 0,0 0-164 0 0,0 0-4 0 0,0 0 138 0 0,0 0 109 0 0,7 0 77 0 0,350 7 4423 0 0,-198-25-4762 0 0,-120 11-366 0 0,-1 0-515 0 0,-14 6-2847 0 0,-28 12-2061 0 0,3-7-1021 0 0,-1-1-5065 0 0</inkml:trace>
  <inkml:trace contextRef="#ctx0" brushRef="#br0" timeOffset="6859.429">1758 557 688 0 0,'0'0'2127'0'0,"0"0"-468"0"0,0 0-164 0 0,0 0 30 0 0,0 0 50 0 0,0 0-12 0 0,0 0-27 0 0,0 0-64 0 0,0 0-119 0 0,0 0-203 0 0,0 0-243 0 0,0 0-189 0 0,-8 5-78 0 0,-39 26 1398 0 0,53-23 3201 0 0,63-1-3657 0 0,6-9-909 0 0,-1-4-1 0 0,0-2 1 0 0,25-9-673 0 0,95-1 602 0 0,-111 18-2923 0 0,-85-1-283 0 0,-1-1-520 0 0,0 1-4966 0 0,1 1-4194 0 0</inkml:trace>
  <inkml:trace contextRef="#ctx0" brushRef="#br0" timeOffset="7263.356">1655 884 5321 0 0,'0'0'3532'0'0,"0"0"-1316"0"0,0 0-609 0 0,0 0-47 0 0,0 0-43 0 0,0 0-140 0 0,0 0-188 0 0,0 0-312 0 0,0 0-238 0 0,0 0-114 0 0,0 0-34 0 0,0 0-5 0 0,0 0 16 0 0,19 7 3066 0 0,93-6-809 0 0,186-20-1071 0 0,-107-3-1389 0 0,-85 0-378 0 0,-91 17-918 0 0,-7 0-6857 0 0,-6 4-1022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1152 0 0,'0'0'2315'0'0,"0"0"-442"0"0,0 0-236 0 0,0 0 61 0 0,0 0 159 0 0,0 0 43 0 0,0 0-142 0 0,0 0-259 0 0,0 0-291 0 0,0 0-249 0 0,0 0-174 0 0,2-3-115 0 0,9-13 934 0 0,3 56 637 0 0,-6-21-1859 0 0,0 14-198 0 0,-2 0 0 0 0,-1 1 0 0 0,-2-1 0 0 0,-1 1-1 0 0,-1 0 1 0 0,-2-1 0 0 0,-3 9-184 0 0,4-31 30 0 0,-27 107 528 0 0,27-118-482 0 0,0 0 30 0 0,0 0 50 0 0,0 0-7 0 0,0 0 26 0 0,0 0 17 0 0,0 0-25 0 0,0 0 35 0 0,-9-18 615 0 0,7 6-801 0 0,1 1 0 0 0,1-1 1 0 0,0 1-1 0 0,0-1 1 0 0,1 1-1 0 0,0-1 0 0 0,1 1 1 0 0,1-1-1 0 0,-1 1 1 0 0,2 0-1 0 0,0 0 0 0 0,0 0 1 0 0,1 0-17 0 0,12-27 7 0 0,2 1 0 0 0,1 1 0 0 0,2 0 1 0 0,1 1-1 0 0,2 2 0 0 0,1 1 0 0 0,2 0 0 0 0,13-9-7 0 0,-39 38 0 0 0,1-1 1 0 0,1 1-1 0 0,-1 0 0 0 0,0 0 0 0 0,1 0 0 0 0,-1 0 1 0 0,1 1-1 0 0,0 0 0 0 0,0-1 0 0 0,0 1 0 0 0,0 1 1 0 0,1-1-1 0 0,-1 1 0 0 0,0-1 0 0 0,1 1 0 0 0,-1 0 1 0 0,0 1-1 0 0,1-1 0 0 0,-1 1 0 0 0,1 0 0 0 0,2 0 0 0 0,39 49 4 0 0,-41-44 5 0 0,0 0-1 0 0,0 0 1 0 0,0 1-1 0 0,-1 0 0 0 0,0 0 1 0 0,0 0-1 0 0,0 0 1 0 0,-1 1-1 0 0,0-1 0 0 0,-1 1 1 0 0,1 0-1 0 0,-1 0 1 0 0,0 0-1 0 0,-1 0 0 0 0,0 0 1 0 0,0 1-1 0 0,0-1 1 0 0,-1 0-1 0 0,0 0 1 0 0,-1 1-1 0 0,1-1 0 0 0,-1 0 1 0 0,-1 0-1 0 0,1 0 1 0 0,-1 0-1 0 0,-1 0 0 0 0,1 0 1 0 0,-1 0-1 0 0,-1 0-8 0 0,1 0 14 0 0,-1-1-1 0 0,0 0 0 0 0,0 0 0 0 0,0 0 1 0 0,-1-1-1 0 0,0 0 0 0 0,0 1 0 0 0,0-2 1 0 0,-1 1-1 0 0,0-1 0 0 0,0 0 1 0 0,0 0-1 0 0,0 0 0 0 0,0-1 0 0 0,-1 0 1 0 0,0 0-1 0 0,1-1 0 0 0,-1 0 0 0 0,0 0 1 0 0,-7 1-14 0 0,-77-2 73 0 0,57-23-787 0 0,30-10-4246 0 0,4 30 4341 0 0,1-7-3055 0 0,1 2-2528 0 0,3 0-5535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278 582 0 0 0,'0'0'533'0'0,"0"0"900"0"0,0 0 431 0 0,0 0 205 0 0,0 0 71 0 0,0 0-33 0 0,0 0-182 0 0,0 0-277 0 0,0 0-230 0 0,0 0-205 0 0,0 0-163 0 0,0 0-93 0 0,0 0-82 0 0,-19 6-79 0 0,-60 19-86 0 0,70-22-519 0 0,1 0 0 0 0,0 1 0 0 0,1-1 0 0 0,-1 1 0 0 0,0 1 0 0 0,1-1 0 0 0,0 1 0 0 0,0 1 0 0 0,1-1 0 0 0,-1 1 0 0 0,1 0 0 0 0,1 1 0 0 0,-1 0 0 0 0,1-1 0 0 0,0 2 0 0 0,-3 4-191 0 0,1-1 96 0 0,1-3-69 0 0,0 0-1 0 0,0 0 1 0 0,1 0-1 0 0,0 0 1 0 0,1 1-1 0 0,-1 0 0 0 0,2 0 1 0 0,-1 0-1 0 0,2 0 1 0 0,-1 0-1 0 0,1 1 1 0 0,0-1-1 0 0,1 1 1 0 0,0 0-1 0 0,1 0 0 0 0,0-1 1 0 0,0 4-27 0 0,3-11 38 0 0,0 1 1 0 0,0-1-1 0 0,-1 0 1 0 0,1 0-1 0 0,1-1 1 0 0,-1 1-1 0 0,0-1 1 0 0,0 1-1 0 0,1-1 1 0 0,-1 0-1 0 0,0 0 1 0 0,1 0-1 0 0,-1-1 1 0 0,1 1 0 0 0,-1-1-1 0 0,1 0 1 0 0,0 0-1 0 0,-1 0 1 0 0,1 0-1 0 0,-1-1 1 0 0,1 1-1 0 0,-1-1 1 0 0,1 0-1 0 0,1-1-38 0 0,12-5 114 0 0,0-1-1 0 0,0-1 1 0 0,-1-1 0 0 0,0 0-1 0 0,0-1 1 0 0,-1-1 0 0 0,-1 0-1 0 0,0-1 1 0 0,0 0 0 0 0,5-9-114 0 0,-5 7 66 0 0,130-161 246 0 0,-141 173-313 0 0,-3 2-23 0 0,-11 27-168 0 0,0-5 205 0 0,5-12-21 0 0,0 0 0 0 0,1 1 0 0 0,0 0 0 0 0,1-1 0 0 0,0 1 0 0 0,1 1 0 0 0,0-1 0 0 0,0 0 0 0 0,1 1 0 0 0,1 0 0 0 0,0-1 0 0 0,0 1 0 0 0,1 0 0 0 0,0 0 0 0 0,1-1 0 0 0,0 5 8 0 0,2-9 3 0 0,0-1 0 0 0,1 0 0 0 0,-1 1 0 0 0,1-1 0 0 0,0-1 0 0 0,1 1 0 0 0,-1-1 0 0 0,1 1 0 0 0,-1-1 0 0 0,1 0 0 0 0,0-1 0 0 0,1 1 1 0 0,-1-1-1 0 0,1 0 0 0 0,-1-1 0 0 0,1 1 0 0 0,0-1 0 0 0,0 0 0 0 0,0-1 0 0 0,0 1 0 0 0,1-1 0 0 0,-1 0 0 0 0,0-1 0 0 0,0 1 0 0 0,3-2-3 0 0,-2 1 2 0 0,7 1 14 0 0,0-1 1 0 0,0 0 0 0 0,0-1 0 0 0,-1-1-1 0 0,1 0 1 0 0,0-1 0 0 0,-1 0-1 0 0,0-2 1 0 0,5-1-17 0 0,0-2 13 0 0,0 0 0 0 0,0-1 0 0 0,-1-1 0 0 0,-1-1 0 0 0,0 0 0 0 0,0-1 0 0 0,-1-1 0 0 0,-1 0 0 0 0,0-1 0 0 0,-1-1 0 0 0,3-5-13 0 0,59-120 70 0 0,-69 67-38 0 0,-8 71-38 0 0,0 1-1 0 0,0-1 1 0 0,0 0-1 0 0,-1 0 1 0 0,1 1-1 0 0,0-1 1 0 0,-1 1-1 0 0,1 0 1 0 0,-1 0-1 0 0,0 0 1 0 0,1 0-1 0 0,-1 0 1 0 0,0 0-1 0 0,0 1 1 0 0,1-1-1 0 0,-1 1 1 0 0,0 0-1 0 0,0 0 1 0 0,1 0-1 0 0,-1 0 1 0 0,0 0-1 0 0,0 1 1 0 0,0-1-1 0 0,1 1 1 0 0,-1 0-1 0 0,0 0 1 0 0,1 0-1 0 0,-1 0 1 0 0,1 0-1 0 0,-1 1 1 0 0,1-1-1 0 0,-3 2 7 0 0,-5 3-17 0 0,0 1-1 0 0,1 0 0 0 0,-1 0 0 0 0,2 1 0 0 0,-1 0 1 0 0,1 1-1 0 0,0-1 0 0 0,0 2 0 0 0,1-1 1 0 0,1 1-1 0 0,0 0 0 0 0,-2 3 18 0 0,8-11-1 0 0,-1-1 1 0 0,0 0-1 0 0,1 1 1 0 0,-1-1-1 0 0,1 1 1 0 0,0-1-1 0 0,-1 0 0 0 0,1 1 1 0 0,0-1-1 0 0,0 1 1 0 0,0-1-1 0 0,0 1 1 0 0,0-1-1 0 0,0 1 1 0 0,1-1-1 0 0,-1 0 0 0 0,0 1 1 0 0,1-1-1 0 0,-1 1 1 0 0,1-1-1 0 0,-1 0 1 0 0,1 1-1 0 0,0-1 0 0 0,-1 0 1 0 0,1 0-1 0 0,0 0 1 0 0,0 1-1 0 0,0-1 1 0 0,0 0-1 0 0,0 0 0 0 0,0 0 1 0 0,0 0-1 0 0,1-1 1 0 0,-1 1-1 0 0,0 0 1 0 0,0 0-1 0 0,1-1 1 0 0,-1 1-1 0 0,0-1 0 0 0,1 1 1 0 0,-1-1-1 0 0,1 0 1 0 0,-1 1-1 0 0,1-1 1 0 0,74 3-9 0 0,-56-3 8 0 0,154-23-31 0 0,-173 23 32 0 0,-1 0-1 0 0,1 0 1 0 0,-1 0 0 0 0,1 0-1 0 0,-1 0 1 0 0,1 0-1 0 0,-1 1 1 0 0,1-1-1 0 0,-1 0 1 0 0,1 0-1 0 0,-1 0 1 0 0,1 0-1 0 0,-1 1 1 0 0,1-1 0 0 0,-1 0-1 0 0,1 0 1 0 0,-1 1-1 0 0,1-1 1 0 0,-1 0-1 0 0,0 1 1 0 0,1-1-1 0 0,-1 1 1 0 0,1-1 0 0 0,-1 0-1 0 0,0 1 1 0 0,0-1-1 0 0,1 1 1 0 0,-1-1-1 0 0,0 1 1 0 0,0-1-1 0 0,1 1 1 0 0,-1-1-1 0 0,0 1 1 0 0,0-1 0 0 0,0 1-1 0 0,0-1 1 0 0,0 1-1 0 0,0-1 1 0 0,0 1-1 0 0,0 0 1 0 0,0-1-1 0 0,0 1 1 0 0,0-1 0 0 0,0 1-1 0 0,0-1 1 0 0,0 1-1 0 0,-1-1 1 0 0,1 1-1 0 0,0-1 1 0 0,0 8 2 0 0,-34 103-62 0 0,34-108 58 0 0,0 0 0 0 0,0 0 0 0 0,0 0 0 0 0,0 0 0 0 0,0 0 0 0 0,1 0 0 0 0,-1 0 0 0 0,1 0 0 0 0,0 0 0 0 0,-1 0 0 0 0,1 0 0 0 0,1 0 0 0 0,-1-1 0 0 0,0 1 0 0 0,1 0 0 0 0,0-1 0 0 0,-1 1 0 0 0,1-1 0 0 0,0 1 0 0 0,0-1 0 0 0,0 0 0 0 0,1 0 0 0 0,-1 0 0 0 0,0 0 0 0 0,1 0 0 0 0,0-1 0 0 0,-1 1 0 0 0,1-1 0 0 0,0 1 0 0 0,0-1 0 0 0,-1 0 0 0 0,1 0 0 0 0,0-1 0 0 0,0 1 0 0 0,0 0 0 0 0,1-1 2 0 0,5 1 28 0 0,0-1 0 0 0,0 0-1 0 0,0-1 1 0 0,0 0 0 0 0,0 0 0 0 0,-1-1-1 0 0,1 0 1 0 0,0 0 0 0 0,-1-1 0 0 0,1-1-1 0 0,-1 1 1 0 0,0-1 0 0 0,0 0 0 0 0,-1-1-1 0 0,1 0 1 0 0,-1 0 0 0 0,0-1 0 0 0,0 0-1 0 0,-1 0 1 0 0,1 0 0 0 0,3-6-28 0 0,13-16 248 0 0,-2-1-1 0 0,0 0 1 0 0,-2-2 0 0 0,11-25-248 0 0,72-184 580 0 0,-90 213-567 0 0,-1-2 1 0 0,-2 1-1 0 0,0-1 0 0 0,-2-1 1 0 0,-2 0-1 0 0,-1 1 0 0 0,-1-2 1 0 0,-1-25-14 0 0,-1 44-2 0 0,-1 8 23 0 0,1 1-1 0 0,-1-1 0 0 0,0 0 1 0 0,0 1-1 0 0,0-1 1 0 0,-1 0-1 0 0,1 1 0 0 0,-1-1 1 0 0,0 1-1 0 0,0-1 0 0 0,0 1 1 0 0,0-1-1 0 0,-1 1 1 0 0,0 0-1 0 0,1 0 0 0 0,-1 0 1 0 0,0 0-1 0 0,-1-1-20 0 0,2 4 5 0 0,0 0 0 0 0,0 1 0 0 0,-1-1 0 0 0,1 0-1 0 0,0 0 1 0 0,-1 1 0 0 0,1-1 0 0 0,0 0 0 0 0,0 1 0 0 0,-1-1 0 0 0,1 1-1 0 0,0 0 1 0 0,0-1 0 0 0,0 1 0 0 0,0 0 0 0 0,0 0 0 0 0,0 0 0 0 0,0 0-1 0 0,0-1 1 0 0,0 1 0 0 0,0 0 0 0 0,1 1 0 0 0,-1-1 0 0 0,0 0 0 0 0,1 0-1 0 0,-1 0 1 0 0,1 0 0 0 0,-1 1 0 0 0,1-1 0 0 0,-1 0 0 0 0,1 0-1 0 0,0 1 1 0 0,0-1-5 0 0,-1 1 16 0 0,-8 23 36 0 0,1 0 0 0 0,1 1 0 0 0,1 1 0 0 0,2-1 0 0 0,1 1-1 0 0,0-1 1 0 0,2 1 0 0 0,1 0 0 0 0,2 0 0 0 0,1 3-52 0 0,-2 9 51 0 0,16 178 175 0 0,13 16-180 0 0,-24-146-60 0 0,-6-87 24 0 0,0 0 3 0 0,0 0-29 0 0,0 0 19 0 0,0 0 11 0 0,0 0 1 0 0,0 0-2 0 0,0 0 3 0 0,0 0-48 0 0,-7-26-382 0 0,-1-76-2529 0 0,6 40-1274 0 0,-8 2-6039 0 0,6 45-532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2945 0 0,'0'0'2972'0'0,"0"0"-615"0"0,0 0-210 0 0,0 0 113 0 0,0 0-12 0 0,0 0-217 0 0,0 0-271 0 0,0 0-302 0 0,0 0-270 0 0,0 0-127 0 0,0 0-103 0 0,0 0-106 0 0,11-6-65 0 0,67-29 511 0 0,277 13 1774 0 0,-291 40-3919 0 0,-62-12-4123 0 0,-2-4 1912 0 0,0-2-9083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16187 0 0,'0'0'817'0'0,"0"0"-441"0"0,0 0 48 0 0,0 0 144 0 0,0 0 40 0 0,0 0-56 0 0,0 0-136 0 0,0 0-192 0 0,0 0-136 0 0,0 0-56 0 0,0 0-16 0 0,0 0-80 0 0,0 0-64 0 0,0 0-120 0 0,-32 170-360 0 0,32-170-696 0 0,4 0-1953 0 0,-4 0-8705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0 584,'492'-18,"124"-36,4-10,681-60,643-64,-1651 142,79-32,-301 66,-51 14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18188 0 0,'0'0'2262'0'0,"0"0"-495"0"0,0 0-399 0 0,0 0-178 0 0,0 0-191 0 0,0 0-263 0 0,0 0-247 0 0,0 0-218 0 0,0 0-158 0 0,0 0-114 0 0,0 0-26 0 0,0 0-15 0 0,0 0-23 0 0,-5-2-9 0 0,-11 6-150 0 0,30 25-1887 0 0,-3-10-2265 0 0,-6-10-5293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13131 0 0,'0'0'1922'0'0,"0"0"-418"0"0,0 0-114 0 0,0 0 30 0 0,0 0-103 0 0,0 0-190 0 0,0 0-225 0 0,0 0-175 0 0,0 0-127 0 0,0 0-75 0 0,0 0-17 0 0,0 0-24 0 0,0 0-46 0 0,-3-4-51 0 0,1 3-345 0 0,1-1 1 0 0,0 1-1 0 0,-1-1 1 0 0,1 1 0 0 0,-1 0-1 0 0,1 0 1 0 0,-1 0-1 0 0,1 0 1 0 0,-1 0 0 0 0,0 0-1 0 0,0 0 1 0 0,0 0-1 0 0,1 1 1 0 0,-1-1 0 0 0,0 1-1 0 0,0-1 1 0 0,0 1-1 0 0,0 0 1 0 0,0 0 0 0 0,0 0-1 0 0,0 0 1 0 0,0 0-1 0 0,0 0 1 0 0,0 1 0 0 0,0-1-1 0 0,1 0 1 0 0,-1 1-1 0 0,0 0 1 0 0,0-1 0 0 0,0 1-1 0 0,0 0 1 0 0,1 0-1 0 0,-1 0 1 0 0,0 0 0 0 0,0 1-43 0 0,-1 0 18 0 0,-13 7 53 0 0,0 1 0 0 0,0 0-1 0 0,1 2 1 0 0,1-1 0 0 0,0 2 0 0 0,1 0 0 0 0,-5 6-71 0 0,12-12 11 0 0,0 1 0 0 0,1 0 0 0 0,-1 0 0 0 0,2 0 0 0 0,-1 0-1 0 0,1 1 1 0 0,0 0 0 0 0,1-1 0 0 0,0 1 0 0 0,1 1 0 0 0,0-1 0 0 0,0 0-1 0 0,1 1 1 0 0,0-1 0 0 0,0 5-11 0 0,3-10 18 0 0,-1-1-1 0 0,1 1 1 0 0,0-1-1 0 0,0 0 1 0 0,1 0 0 0 0,-1 0-1 0 0,1 0 1 0 0,0 0-1 0 0,-1 0 1 0 0,1-1 0 0 0,0 1-1 0 0,0-1 1 0 0,1 0-1 0 0,-1 0 1 0 0,1 0 0 0 0,-1 0-1 0 0,1-1 1 0 0,-1 1-1 0 0,1-1 1 0 0,0 0 0 0 0,-1 0-1 0 0,1 0 1 0 0,0-1-1 0 0,0 1 1 0 0,0-1 0 0 0,0 0-1 0 0,0 0 1 0 0,0 0-1 0 0,-1-1 1 0 0,1 0 0 0 0,1 0-18 0 0,16 3-13 0 0,-1-2 1 0 0,1-1-1 0 0,-1 0 1 0 0,1-1 0 0 0,-1-2-1 0 0,0 0 1 0 0,0-1 0 0 0,0-1-1 0 0,-1 0 1 0 0,0-2 0 0 0,1-1 12 0 0,-7-2-2763 0 0,-9 1-4914 0 0,-2 9-4434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13827 0 0,'0'0'2431'0'0,"0"0"-512"0"0,0 0-246 0 0,0 0-138 0 0,0 0-190 0 0,0 0-191 0 0,0 0-259 0 0,0 0-215 0 0,0 0-159 0 0,0 0-105 0 0,0 0-56 0 0,0 0-10 0 0,0 0 14 0 0,-1 2 15 0 0,-17 115 1532 0 0,-30 224-1265 0 0,32-90-860 0 0,17-250 118 0 0,0-1 0 0 0,0 1 1 0 0,-1-1-1 0 0,1 1 0 0 0,0-1 1 0 0,0 1-1 0 0,0-1 0 0 0,0 1 1 0 0,0-1-1 0 0,0 0 0 0 0,0 0 1 0 0,0 1-1 0 0,1-1 0 0 0,-1 0 0 0 0,0 0 1 0 0,0 0-1 0 0,0 0 0 0 0,0 0 1 0 0,0-1-1 0 0,0 1 0 0 0,0 0 1 0 0,0 0-1 0 0,0-1 0 0 0,0 1 1 0 0,0-1-1 0 0,0 1 0 0 0,0-1 1 0 0,0 1-1 0 0,0-1 0 0 0,0 1 1 0 0,-1-1-1 0 0,1 0 0 0 0,0 1 0 0 0,0-1 1 0 0,-1 0-1 0 0,1 0 0 0 0,0 0 1 0 0,-1 0-1 0 0,1 0 0 0 0,0 0 96 0 0,16-20-6935 0 0,-13 13-5020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3897 0 0,'0'0'3526'0'0,"0"0"-419"0"0,0 0-357 0 0,0 0-291 0 0,0 0-356 0 0,0 0-345 0 0,0 0-300 0 0,0 0-230 0 0,0 0-212 0 0,0 0-150 0 0,32 3-146 0 0,101 7-188 0 0,-69-21 80 0 0,-56 5-465 0 0,-1 3-75 0 0,0 0 0 0 0,-1-1 1 0 0,0 1-1 0 0,0-1 0 0 0,0-1 1 0 0,0 1-1 0 0,-1-1 0 0 0,1 0 0 0 0,-1 0 1 0 0,0-1-1 0 0,-1 0 0 0 0,1 0 1 0 0,-1 0-1 0 0,-1 0 0 0 0,1 0 0 0 0,-1-1 1 0 0,0 0-1 0 0,0 1 0 0 0,-1-1 1 0 0,0 0-1 0 0,0 0 0 0 0,-1-1 0 0 0,1 1 1 0 0,-2 0-1 0 0,1 0 0 0 0,-1-1 1 0 0,0 1-1 0 0,-1 0 0 0 0,1-1 0 0 0,-1 1-72 0 0,-3 4 1 0 0,1 0 1 0 0,0 1-1 0 0,-1-1 0 0 0,0 1 0 0 0,1 0 0 0 0,-1 0 0 0 0,0 0 0 0 0,0 0 0 0 0,0 1 0 0 0,0-1 0 0 0,0 1 0 0 0,-1 0 1 0 0,1 0-1 0 0,0 1 0 0 0,-1-1 0 0 0,1 1 0 0 0,0 0 0 0 0,0 0 0 0 0,-1 1 0 0 0,1-1 0 0 0,0 1 0 0 0,-1 0 1 0 0,1 0-1 0 0,0 0 0 0 0,0 1 0 0 0,0-1 0 0 0,0 1 0 0 0,0 0 0 0 0,0 0 0 0 0,1 1 0 0 0,-1-1 0 0 0,1 1 0 0 0,-1 0-1 0 0,-13 9-1 0 0,0 0 0 0 0,1 1 0 0 0,1 1-1 0 0,0 0 1 0 0,1 1 0 0 0,0 1 0 0 0,1 0 0 0 0,1 1-1 0 0,1 0 1 0 0,0 1 0 0 0,2 0 0 0 0,0 1-1 0 0,-3 7 2 0 0,10-22-2 0 0,1 1-1 0 0,-1 0 1 0 0,0-1-1 0 0,1 1 1 0 0,0 0-1 0 0,0 0 0 0 0,1 0 1 0 0,-1-1-1 0 0,1 1 1 0 0,0 0-1 0 0,1 0 1 0 0,-1 0-1 0 0,1 0 0 0 0,0 0 1 0 0,0-1-1 0 0,0 1 1 0 0,0 0-1 0 0,1-1 1 0 0,0 1-1 0 0,0-1 0 0 0,1 1 1 0 0,-1-1-1 0 0,1 0 1 0 0,0 0-1 0 0,0 0 1 0 0,0 0-1 0 0,2 1 3 0 0,6 2-44 0 0,-1-2 0 0 0,1 0 1 0 0,-1 0-1 0 0,1-1 0 0 0,1 0 0 0 0,-1-1 1 0 0,0 0-1 0 0,1-1 0 0 0,0 0 0 0 0,-1-1 0 0 0,1-1 1 0 0,0 1-1 0 0,0-2 0 0 0,11-1 44 0 0,55-7-5284 0 0,-58 5-2550 0 0,-4 1-4829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5561 0 0,'0'0'3216'0'0,"0"0"-1144"0"0,0 0-460 0 0,0 0-22 0 0,0 0-83 0 0,0 0-164 0 0,0 0-187 0 0,0 0-194 0 0,0 0-151 0 0,0 0-99 0 0,0 0-83 0 0,0 0-59 0 0,0 0-48 0 0,-27 18-33 0 0,-78 56-29 0 0,69-36 214 0 0,35-31-508 0 0,-1-2-61 0 0,0 1-1 0 0,0 0 1 0 0,1 0 0 0 0,0 0 0 0 0,0 0-1 0 0,0 0 1 0 0,1 0 0 0 0,0 0 0 0 0,0 0-1 0 0,1 0 1 0 0,0 0 0 0 0,0 0 0 0 0,0 0-1 0 0,0 0 1 0 0,1 0 0 0 0,0 0 0 0 0,1-1 0 0 0,-1 1-1 0 0,1-1 1 0 0,0 1 0 0 0,0-1 0 0 0,1 0-1 0 0,-1 0 1 0 0,1-1 0 0 0,0 1 0 0 0,1-1-1 0 0,1 2-104 0 0,2-1 148 0 0,1-1 0 0 0,-1 0-1 0 0,0 0 1 0 0,1-1-1 0 0,0 0 1 0 0,0 0 0 0 0,0-1-1 0 0,0 0 1 0 0,0-1-1 0 0,0 0 1 0 0,1 0-1 0 0,-1-1 1 0 0,0-1 0 0 0,1 1-1 0 0,-1-1 1 0 0,0-1-1 0 0,0 0 1 0 0,5-1-148 0 0,25-5-192 0 0,-37 1-2675 0 0,-6-1-5544 0 0,1 4-1582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2393 0 0,'0'0'1563'0'0,"0"0"-227"0"0,0 0-99 0 0,0 0 12 0 0,0 0-48 0 0,0 0-134 0 0,0 0-193 0 0,0 0-150 0 0,0 0-37 0 0,0 0 79 0 0,0 0 125 0 0,-5 18 2909 0 0,-60 48 427 0 0,65-65-4156 0 0,-1-1 0 0 0,1 0-1 0 0,0 1 1 0 0,-1-1 0 0 0,1 1-1 0 0,0-1 1 0 0,-1 0 0 0 0,1 1-1 0 0,0-1 1 0 0,-1 1 0 0 0,1-1-1 0 0,0 1 1 0 0,0-1 0 0 0,0 1-1 0 0,0-1 1 0 0,-1 1 0 0 0,1-1-1 0 0,0 1 1 0 0,0-1 0 0 0,0 1-1 0 0,0 0 1 0 0,0-1 0 0 0,0 1-1 0 0,0-1 1 0 0,0 1-1 0 0,1-1 1 0 0,-1 1 0 0 0,0-1-1 0 0,0 1 1 0 0,0-1 0 0 0,0 1-1 0 0,1-1 1 0 0,-1 1 0 0 0,0-1-1 0 0,1 0 1 0 0,-1 1 0 0 0,0-1-1 0 0,1 1 1 0 0,-1-1 0 0 0,0 0-1 0 0,1 1 1 0 0,-1-1 0 0 0,1 0-1 0 0,-1 1 1 0 0,1-1 0 0 0,-1 0-1 0 0,1 0 1 0 0,-1 1 0 0 0,1-1-1 0 0,-1 0 1 0 0,1 0 0 0 0,-1 0-1 0 0,1 0 1 0 0,-1 0 0 0 0,1 0-1 0 0,-1 0 1 0 0,1 0 0 0 0,-1 0-71 0 0,1 0 280 0 0,-1 0 44 0 0,0 0 10 0 0,-20-3 848 0 0,-61 11-953 0 0,81-7-216 0 0,0 0-1 0 0,0 0 0 0 0,1 0 0 0 0,-1-1 0 0 0,0 1 0 0 0,1 0 0 0 0,-1 0 0 0 0,1 0 0 0 0,-1 0 0 0 0,1 0 1 0 0,-1-1-1 0 0,1 1 0 0 0,-1 0 0 0 0,1 0 0 0 0,0-1 0 0 0,0 1 0 0 0,-1 0 0 0 0,1-1 0 0 0,0 1 0 0 0,0-1 1 0 0,0 1-1 0 0,-1-1 0 0 0,1 1 0 0 0,0-1 0 0 0,0 0 0 0 0,0 1 0 0 0,0-1 0 0 0,0 0 0 0 0,0 0 0 0 0,0 0 0 0 0,0 0 1 0 0,0 0-1 0 0,0 0 0 0 0,0 0 0 0 0,0 0 0 0 0,0 0 0 0 0,0 0 0 0 0,0 0 0 0 0,0-1 0 0 0,-1 1 0 0 0,2 0-11 0 0,64-8 1044 0 0,-110 4-1429 0 0,43 6-215 0 0,1-1-2649 0 0,-1 0-6436 0 0,1-1-3093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0 0 0,'0'0'1055'0'0,"0"0"1003"0"0,0 0 298 0 0,0 0-58 0 0,0 0-151 0 0,0 0-193 0 0,0 0-226 0 0,0 0-229 0 0,0 0-202 0 0,0 0-129 0 0,0 0-89 0 0,3 11 4394 0 0,27-37-2539 0 0,74-68-1418 0 0,-101 92-1503 0 0,1 1 0 0 0,-1 0 1 0 0,1 0-1 0 0,-1 0 0 0 0,1 0 0 0 0,-1 0 0 0 0,1 1 0 0 0,0 0 0 0 0,-1-1 1 0 0,1 1-1 0 0,-1 1 0 0 0,1-1 0 0 0,0 0 0 0 0,-1 1 0 0 0,1 0 0 0 0,-1 0 1 0 0,1 0-1 0 0,-1 0 0 0 0,1 1 0 0 0,-1-1 0 0 0,0 1 0 0 0,0 0 0 0 0,0 0 1 0 0,0 0-1 0 0,0 0 0 0 0,0 0 0 0 0,0 1 0 0 0,-1-1 0 0 0,1 1 0 0 0,-1 0 1 0 0,0 0-1 0 0,0 0 0 0 0,0 0 0 0 0,0 0 0 0 0,0 0 0 0 0,-1 1 0 0 0,0-1 1 0 0,1 2-14 0 0,13 14 23 0 0,81 135 56 0 0,-82-128-75 0 0,-1 0 1 0 0,-2 1 0 0 0,0 0-1 0 0,-2 0 1 0 0,-1 1 0 0 0,-2 0-1 0 0,0 1 1 0 0,-2 0 0 0 0,-1-1-1 0 0,-1 1 1 0 0,-1 0 0 0 0,-4 25-5 0 0,-1-34 2 0 0,-1-1 1 0 0,0 0-1 0 0,-2 0 0 0 0,0 0 1 0 0,-1-1-1 0 0,-1 0 1 0 0,-1 0-1 0 0,0-1 1 0 0,-2-1-1 0 0,1 1 1 0 0,-2-2-1 0 0,0 0 1 0 0,-1 0-1 0 0,-1-2 1 0 0,0 1-1 0 0,0-2 0 0 0,-2 0 1 0 0,1-1-1 0 0,-2-1 1 0 0,1 0-1 0 0,-1-1 1 0 0,-1-1-1 0 0,1-1 1 0 0,-1-1-1 0 0,0 0 1 0 0,-15 1-3 0 0,32-6-1 0 0,0 0 1 0 0,0 0 0 0 0,0 0 0 0 0,-1 0-1 0 0,1-1 1 0 0,0 1 0 0 0,-1-1 0 0 0,1 0-1 0 0,0 0 1 0 0,-1 0 0 0 0,1 0 0 0 0,0 0-1 0 0,-1 0 1 0 0,1-1 0 0 0,0 1 0 0 0,0-1-1 0 0,-1 1 1 0 0,1-1 0 0 0,0 0 0 0 0,0 0-1 0 0,0 0 1 0 0,0 0 0 0 0,0-1-1 0 0,0 1 1 0 0,0 0 0 0 0,0-1 0 0 0,0 1-1 0 0,1-1 1 0 0,-1 0 0 0 0,1 1 0 0 0,-1-1-1 0 0,1 0 1 0 0,0 0 0 0 0,-1 0 0 0 0,1 0-1 0 0,0 0 1 0 0,0 0 0 0 0,1-1 0 0 0,-1 1-1 0 0,0 0 1 0 0,1 0 0 0 0,-1-1 0 0 0,2-10 0 0 0,0 1 0 0 0,1 0 0 0 0,1 0 0 0 0,0 1 0 0 0,0-1-1 0 0,1 0 1 0 0,1 1 0 0 0,0 0 0 0 0,0 0 0 0 0,1 0 0 0 0,0 1 0 0 0,1 0 0 0 0,0 0 0 0 0,1 0 0 0 0,0 1 0 0 0,0 1-1 0 0,1-1 1 0 0,6-3 0 0 0,-8 4 1 0 0,245-220 85 0 0,-217 176-556 0 0,-33 39-4153 0 0,-2-3-4557 0 0,0 13-2648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44 3825 0 0,'0'0'2507'0'0,"0"0"-269"0"0,0 0-178 0 0,0 0-153 0 0,0 0-242 0 0,0 0-185 0 0,0 0-186 0 0,0 0-159 0 0,0 0-107 0 0,0 0-133 0 0,0 0-110 0 0,0 0-66 0 0,0 0-68 0 0,-13 2-83 0 0,-42 3-59 0 0,34 3 795 0 0,30-4-162 0 0,39-15 783 0 0,-17-14-1039 0 0,-79 24-233 0 0,13 15-620 0 0,29-6-5 0 0,7-9-21 0 0,-1 1-1 0 0,0 0 1 0 0,1 0 0 0 0,-1 0-1 0 0,1 0 1 0 0,-1 0 0 0 0,0 0-1 0 0,1 0 1 0 0,-1 0 0 0 0,1 0-1 0 0,-1 0 1 0 0,0 0 0 0 0,1 0-1 0 0,-1 1 1 0 0,1-1 0 0 0,-1 0-1 0 0,0 0 1 0 0,1 0 0 0 0,-1 0-1 0 0,0 1 1 0 0,1-1 0 0 0,-1 0-1 0 0,0 0 1 0 0,1 1 0 0 0,-1-1-1 0 0,0 0 1 0 0,0 1 0 0 0,1-1-1 0 0,-1 0 1 0 0,0 1 0 0 0,0-1-1 0 0,1 0 1 0 0,-1 1 0 0 0,0-1-1 0 0,0 0 1 0 0,0 1 0 0 0,0-1-1 0 0,0 1 1 0 0,0-1 0 0 0,0 0-1 0 0,1 1 1 0 0,-1-1 0 0 0,0 1-1 0 0,0-1 1 0 0,-1 0 0 0 0,1 1-1 0 0,0-1 1 0 0,0 1 0 0 0,0-1-1 0 0,0 0 1 0 0,0 1 0 0 0,0-1-1 0 0,0 0 1 0 0,-1 1 0 0 0,1-1-1 0 0,0 1 1 0 0,0-1 0 0 0,-1 0-1 0 0,1 1 1 0 0,0-1-7 0 0,2 0 29 0 0,0 0 1 0 0,0 0-1 0 0,0 0 0 0 0,0 0 0 0 0,0 0 1 0 0,0-1-1 0 0,0 1 0 0 0,0-1 0 0 0,0 1 1 0 0,0-1-1 0 0,0 0 0 0 0,0 0 0 0 0,0 0 1 0 0,-1 0-1 0 0,1 0 0 0 0,0 0 0 0 0,-1 0 1 0 0,1-1-1 0 0,0 1 0 0 0,-1-1 0 0 0,0 1 1 0 0,1-1-1 0 0,-1 1 0 0 0,0-1 0 0 0,0 0 1 0 0,0 0-1 0 0,0 1 0 0 0,0-1 0 0 0,0 0 1 0 0,0 0-1 0 0,-1 0 0 0 0,1-1-29 0 0,-42-7-887 0 0,41 9 494 0 0,2-6-3430 0 0,0 3-2807 0 0,2 0-5889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58 659 9730 0 0,'0'0'2591'0'0,"0"0"-614"0"0,0 0-398 0 0,0 0-87 0 0,0 0-149 0 0,0 0-251 0 0,0 0-288 0 0,0 0-295 0 0,0 0-225 0 0,0 0-87 0 0,0 0 7 0 0,0 0 69 0 0,0 7 74 0 0,16 64 657 0 0,-6-37-755 0 0,-2 2 0 0 0,0-1 0 0 0,-3 1 0 0 0,-1 0-1 0 0,-2 0 1 0 0,-1 1 0 0 0,-2 4-249 0 0,1-32 32 0 0,-1 0-1 0 0,0 1 1 0 0,-1-1 0 0 0,0 0-1 0 0,0 0 1 0 0,-1 0-1 0 0,0 0 1 0 0,0 0 0 0 0,-1-1-1 0 0,0 1 1 0 0,-1-1 0 0 0,0 0-1 0 0,0 0 1 0 0,-1-1 0 0 0,0 1-1 0 0,0-1 1 0 0,-1-1-1 0 0,-3 4-30 0 0,10-9 18 0 0,-1-1 1 0 0,1 1-1 0 0,-1-1 1 0 0,1 1-1 0 0,-1-1 1 0 0,1 1-1 0 0,-1-1 1 0 0,0 1-1 0 0,1-1 1 0 0,-1 0-1 0 0,0 1 1 0 0,1-1-1 0 0,-1 0 1 0 0,0 1-1 0 0,1-1 1 0 0,-1 0-1 0 0,0 0 1 0 0,0 0-1 0 0,1 1 1 0 0,-1-1-1 0 0,0 0 1 0 0,0 0-1 0 0,1 0 1 0 0,-1 0-1 0 0,0-1 1 0 0,0 1-1 0 0,1 0 1 0 0,-1 0-1 0 0,0 0 1 0 0,0-1-1 0 0,1 1 1 0 0,-1 0-1 0 0,0 0 1 0 0,1-1-1 0 0,-1 1 1 0 0,0-1-1 0 0,1 1 1 0 0,-1-1 0 0 0,1 1-1 0 0,-1-1 1 0 0,1 1-1 0 0,-1-1 1 0 0,1 1-1 0 0,-1-1 1 0 0,1 0-1 0 0,0 1 1 0 0,-1-1-1 0 0,1 0 1 0 0,0 1-1 0 0,-1-1 1 0 0,1 0-1 0 0,0 0 1 0 0,0 1-1 0 0,0-1 1 0 0,-1 0-20 0 0,-3-46 291 0 0,4 42-281 0 0,4-16 43 0 0,0 0 0 0 0,1-1 0 0 0,0 2 0 0 0,2-1 0 0 0,1 1 0 0 0,1 0-1 0 0,0 0 1 0 0,1 1 0 0 0,1 0 0 0 0,7-7-53 0 0,-6 5 42 0 0,15-28-6 0 0,1 0 1 0 0,2 2-1 0 0,3 2 0 0 0,1 0 0 0 0,3 3 0 0 0,1 1 1 0 0,40-33-37 0 0,-75 70 0 0 0,1 1 1 0 0,0 0-1 0 0,1 0 1 0 0,-1 0 0 0 0,0 0-1 0 0,1 1 1 0 0,-1 0-1 0 0,1 0 1 0 0,0 0 0 0 0,0 0-1 0 0,0 1 1 0 0,0 0-1 0 0,0 0 1 0 0,0 0 0 0 0,0 1-1 0 0,0-1 1 0 0,0 1-1 0 0,4 1 0 0 0,-7 1 7 0 0,0 1 0 0 0,0-1 0 0 0,0 1 0 0 0,0 0 0 0 0,-1 0 0 0 0,1 0 0 0 0,-1 0 0 0 0,0 0 0 0 0,0 0 0 0 0,0 0 0 0 0,0 0 0 0 0,0 0 0 0 0,-1 1 0 0 0,1-1 0 0 0,-1 0 0 0 0,0 0 0 0 0,0 1 0 0 0,0-1 0 0 0,0 0 0 0 0,-1 4-7 0 0,1-4 4 0 0,-3 17 15 0 0,0-1 1 0 0,-1 1-1 0 0,-1-1 0 0 0,-1 0 0 0 0,0 0 0 0 0,-2 0 0 0 0,0-1 1 0 0,-1 0-1 0 0,-1-1 0 0 0,0 0 0 0 0,-3 1-19 0 0,-97 121 119 0 0,108-136-143 0 0,-1 0 0 0 0,1-1 0 0 0,0 1 0 0 0,-1-1 0 0 0,1 0 0 0 0,-1 1 1 0 0,0-1-1 0 0,1 0 0 0 0,-1-1 0 0 0,0 1 0 0 0,0-1 0 0 0,0 1 0 0 0,-1-1 0 0 0,1 0 0 0 0,0 0 1 0 0,0 0-1 0 0,-1 0 0 0 0,1-1 0 0 0,-1 1 0 0 0,1-1 0 0 0,0 0 0 0 0,-1 0 0 0 0,1 0 0 0 0,-1-1 1 0 0,1 1-1 0 0,0-1 0 0 0,-1 0 0 0 0,1 0 0 0 0,0 0 0 0 0,0 0 0 0 0,-1 0 0 0 0,1-1 1 0 0,0 0-1 0 0,0 1 0 0 0,1-1 0 0 0,-1 0 0 0 0,0 0 0 0 0,1-1 0 0 0,-1 1 0 0 0,1 0 0 0 0,0-1 1 0 0,-1 0-1 0 0,1 1 0 0 0,1-1 0 0 0,-2-1 24 0 0,-3-47-3202 0 0,25 21-2393 0 0,-11 22 2147 0 0,-3 2-2628 0 0,2 2-2949 0 0</inkml:trace>
  <inkml:trace contextRef="#ctx0" brushRef="#br0" timeOffset="1226.876">893 519 6545 0 0,'0'0'3065'0'0,"0"0"-1019"0"0,0 0-366 0 0,0 0-99 0 0,0 0-171 0 0,0 0-199 0 0,0 0-160 0 0,0 0-136 0 0,0 0-117 0 0,0 0-96 0 0,0 0-92 0 0,0 0-87 0 0,0 0-75 0 0,-11 4-64 0 0,-90 40 878 0 0,89-36-1158 0 0,0 0 1 0 0,1 1 0 0 0,0 0 0 0 0,1 1 0 0 0,-1 0-1 0 0,2 0 1 0 0,0 1 0 0 0,0 1 0 0 0,1-1 0 0 0,-4 9-105 0 0,11-19 1 0 0,-1 0 0 0 0,1 0 0 0 0,0 1 1 0 0,-1-1-1 0 0,1 0 0 0 0,0 1 0 0 0,0-1 1 0 0,0 1-1 0 0,0 0 0 0 0,0-1 0 0 0,0 1 0 0 0,0 0 1 0 0,1 0-1 0 0,-1 0 0 0 0,1-1 0 0 0,-1 1 1 0 0,1 0-1 0 0,0 0 0 0 0,0 0 0 0 0,0 0 1 0 0,0 0-1 0 0,0 0 0 0 0,0-1 0 0 0,0 1 0 0 0,0 0 1 0 0,1 0-1 0 0,-1 0 0 0 0,1 0 0 0 0,0-1 1 0 0,-1 1-1 0 0,1 0 0 0 0,0 0 0 0 0,0-1 1 0 0,0 1-1 0 0,0-1 0 0 0,0 1 0 0 0,1-1 0 0 0,-1 1 1 0 0,0-1-1 0 0,1 0 0 0 0,-1 0 0 0 0,1 1 1 0 0,-1-1-1 0 0,1 0 0 0 0,-1 0 0 0 0,1 0 0 0 0,0-1 1 0 0,0 1-1 0 0,-1 0 0 0 0,1-1 0 0 0,0 1-1 0 0,11-2 49 0 0,0 0-1 0 0,0-1 0 0 0,0-1 0 0 0,-1 0 0 0 0,1-1 0 0 0,-1 0 0 0 0,0-1 0 0 0,0 0 0 0 0,0-1 0 0 0,-1 0 0 0 0,0-1 1 0 0,0 0-1 0 0,-1-1 0 0 0,0 0 0 0 0,3-3-48 0 0,0 1 45 0 0,155-137 181 0 0,-168 204-380 0 0,-6-29 148 0 0,-5 60-38 0 0,11-86 42 0 0,0 1 0 0 0,1-1 1 0 0,-1 1-1 0 0,1-1 0 0 0,0 1 0 0 0,-1-1 1 0 0,1 0-1 0 0,0 1 0 0 0,0-1 1 0 0,1 0-1 0 0,-1 0 0 0 0,0 0 1 0 0,1 0-1 0 0,-1 0 0 0 0,1 0 0 0 0,0 0 1 0 0,0-1-1 0 0,0 1 0 0 0,-1-1 1 0 0,1 1-1 0 0,1-1 0 0 0,-1 1 1 0 0,0-1-1 0 0,0 0 0 0 0,0 0 0 0 0,1 0 1 0 0,-1-1-1 0 0,1 1 0 0 0,-1 0 1 0 0,0-1-1 0 0,1 0 0 0 0,-1 1 1 0 0,1-1 1 0 0,12-2 24 0 0,1 1 0 0 0,-1-2 0 0 0,0 0 0 0 0,0-1 0 0 0,0-1 0 0 0,-1 0 1 0 0,1-1-1 0 0,-1-1 0 0 0,-1 0 0 0 0,1 0 0 0 0,-1-2 0 0 0,0 1 1 0 0,-1-2-1 0 0,0 0 0 0 0,-1 0 0 0 0,0-1 0 0 0,0 0 0 0 0,-1-2-24 0 0,126-142 94 0 0,-122 123 16 0 0,-36 35-202 0 0,17-1 77 0 0,0 0 0 0 0,1 1 0 0 0,-1-1 0 0 0,1 1 0 0 0,-1 0 0 0 0,1 0-1 0 0,0 0 1 0 0,0 0 0 0 0,0 1 0 0 0,1 0 0 0 0,0 0 0 0 0,-1 0 0 0 0,1 0-1 0 0,0 0 1 0 0,1 1 0 0 0,-1-1 0 0 0,1 1 0 0 0,0-1 0 0 0,0 1 0 0 0,0 0 0 0 0,1 0-1 0 0,0 0 1 0 0,-1 4 15 0 0,4-7-2 0 0,-1 0 0 0 0,1 0 0 0 0,0-1 0 0 0,0 0 0 0 0,-1 1 0 0 0,1-1 0 0 0,0 0-1 0 0,0 0 1 0 0,1 0 0 0 0,-1 0 0 0 0,0 0 0 0 0,0 0 0 0 0,0 0 0 0 0,1-1 0 0 0,-1 0 0 0 0,0 1-1 0 0,1-1 1 0 0,-1 0 0 0 0,0 0 0 0 0,1 0 0 0 0,-1 0 0 0 0,2-1 2 0 0,8 3-19 0 0,-9-3 19 0 0,0 1 1 0 0,1 0-1 0 0,-1 0 1 0 0,0 0-1 0 0,0 0 1 0 0,0 0-1 0 0,1 1 0 0 0,-1 0 1 0 0,0-1-1 0 0,0 1 1 0 0,0 0-1 0 0,0 1 1 0 0,0-1-1 0 0,0 1 0 0 0,-1-1 1 0 0,1 1-1 0 0,0 0 1 0 0,-1 0-1 0 0,1 0 1 0 0,-1 0-1 0 0,0 0 0 0 0,1 0 1 0 0,-1 1-1 0 0,0-1 1 0 0,-1 1-1 0 0,1 0 1 0 0,0 0-1 0 0,-1-1 0 0 0,1 1 1 0 0,-1 0-1 0 0,0 0 1 0 0,0 0-1 0 0,0 0 1 0 0,0 0-1 0 0,-1 1 0 0 0,1-1 1 0 0,-1 2-1 0 0,-2 120-3 0 0,3-123 4 0 0,-1 0-1 0 0,1-1 0 0 0,-1 1 0 0 0,1 0 0 0 0,-1-1 1 0 0,1 1-1 0 0,0 0 0 0 0,0-1 0 0 0,0 1 1 0 0,0-1-1 0 0,0 1 0 0 0,0-1 0 0 0,0 0 1 0 0,0 1-1 0 0,0-1 0 0 0,1 0 0 0 0,-1 0 1 0 0,1 0-1 0 0,-1 0 0 0 0,1 0 0 0 0,-1 0 1 0 0,1 0-1 0 0,0-1 0 0 0,-1 1 0 0 0,1 0 1 0 0,0-1-1 0 0,-1 0 0 0 0,1 1 0 0 0,0-1 1 0 0,0 0-1 0 0,-1 0 0 0 0,1 0 0 0 0,0 0 1 0 0,0 0-1 0 0,0 0 0 0 0,1-1 0 0 0,63-18 110 0 0,-45 6-3 0 0,-1-1-1 0 0,0-1 1 0 0,-2-1 0 0 0,1-1-1 0 0,-2 0 1 0 0,-1-1 0 0 0,0-1-1 0 0,-1 0 1 0 0,-1-1 0 0 0,0-1 0 0 0,-2 0-1 0 0,1-5-106 0 0,102-308 595 0 0,-112 325-580 0 0,0 1 0 0 0,0-1 0 0 0,0 1 0 0 0,-1-1 0 0 0,-1 0 0 0 0,1 0 0 0 0,-2 0 0 0 0,1 0 0 0 0,-1 0 1 0 0,0 0-1 0 0,-1 0 0 0 0,0 0 0 0 0,-1 0 0 0 0,-1-8-15 0 0,2 16 0 0 0,1 0 0 0 0,0 0 0 0 0,-1 0 1 0 0,1 0-1 0 0,-1 1 0 0 0,1-1 0 0 0,-1 0 0 0 0,1 0 1 0 0,-1 0-1 0 0,0 0 0 0 0,1 1 0 0 0,-1-1 1 0 0,0 0-1 0 0,0 1 0 0 0,0-1 0 0 0,1 1 0 0 0,-1-1 1 0 0,0 1-1 0 0,0-1 0 0 0,0 1 0 0 0,0-1 0 0 0,0 1 1 0 0,0 0-1 0 0,0 0 0 0 0,0-1 0 0 0,0 1 0 0 0,0 0 1 0 0,0 0-1 0 0,0 0 0 0 0,0 0 0 0 0,0 0 1 0 0,0 0-1 0 0,0 0 0 0 0,0 1 0 0 0,0-1 0 0 0,0 0 1 0 0,0 1-1 0 0,0-1 0 0 0,0 0 0 0 0,0 1 0 0 0,0-1 1 0 0,0 1-1 0 0,1-1 0 0 0,-1 1 0 0 0,0 0 1 0 0,0-1-1 0 0,0 1 0 0 0,1 0 0 0 0,-1 0 0 0 0,0-1 1 0 0,1 1-1 0 0,-30 48-7 0 0,23-4 130 0 0,1 0 1 0 0,3 1 0 0 0,2-1 0 0 0,1 1-1 0 0,3 4-123 0 0,-2-20 70 0 0,-1-7-42 0 0,1 0 0 0 0,1 0 0 0 0,2 0 0 0 0,0-1 0 0 0,1 1 0 0 0,1-1 0 0 0,1 0 0 0 0,0-1 0 0 0,2 0 0 0 0,1 0 0 0 0,1-1 0 0 0,0 0 0 0 0,4 3-28 0 0,65 50 85 0 0,-42-58-50 0 0,-49-41-331 0 0,-32-27-2596 0 0,24 33-742 0 0,3-2-3708 0 0,11 14-4094 0 0</inkml:trace>
  <inkml:trace contextRef="#ctx0" brushRef="#br0" timeOffset="1480.046">1690 291 11538 0 0,'0'0'3234'0'0,"0"0"-1326"0"0,0 0-643 0 0,0 0-62 0 0,0 0 15 0 0,0 0 27 0 0,0 0-46 0 0,0 0-108 0 0,0 0-151 0 0,0 0-192 0 0,0 0-154 0 0,0 0-129 0 0,29 1-89 0 0,92 4-78 0 0,63-7 285 0 0,-78-2-3273 0 0,-91 5 377 0 0,-6 1-2916 0 0,-3-1-6659 0 0</inkml:trace>
  <inkml:trace contextRef="#ctx0" brushRef="#br0" timeOffset="1707.866">2291 446 12243 0 0,'0'0'2193'0'0,"0"0"-722"0"0,0 0-378 0 0,0 0-17 0 0,0 0-52 0 0,0 0-178 0 0,0 0-246 0 0,0 0-247 0 0,0 0-191 0 0,0 0-109 0 0,0 0-64 0 0,0 0-44 0 0,-1 32-75 0 0,-2 95-153 0 0,13-94-1028 0 0,-7-34 707 0 0,5 0-3090 0 0,-3-1-1697 0 0,0-2-4244 0 0</inkml:trace>
  <inkml:trace contextRef="#ctx0" brushRef="#br0" timeOffset="1857.457">2349 206 12683 0 0,'0'0'2762'0'0,"0"0"-671"0"0,0 0-472 0 0,0 0-308 0 0,0 0-264 0 0,0 0-258 0 0,0 0-243 0 0,0 0-265 0 0,0 0-234 0 0,0 0-107 0 0,0 0-47 0 0,0 0 14 0 0,0 0 13 0 0,-1-3-94 0 0,-3-4-260 0 0,10 21-156 0 0,18 27-2373 0 0,-9-22-1090 0 0,-5-6-1587 0 0,-2-5-3342 0 0</inkml:trace>
  <inkml:trace contextRef="#ctx0" brushRef="#br0" timeOffset="2096.373">2631 398 5945 0 0,'0'0'4006'0'0,"0"0"-801"0"0,0 0-594 0 0,0 0-406 0 0,0 0-298 0 0,0 0-235 0 0,0 0-221 0 0,0 0-214 0 0,0 0-219 0 0,0 0-173 0 0,0 0-152 0 0,0 0-154 0 0,6-1-142 0 0,13-4-139 0 0,-29 4 103 0 0,1 4-334 0 0,0 1 0 0 0,0-1 0 0 0,0 2-1 0 0,1-1 1 0 0,0 1 0 0 0,0 0 0 0 0,0 1 0 0 0,1 0 0 0 0,0 0 0 0 0,0 1-1 0 0,0-1 1 0 0,1 1 0 0 0,0 1 0 0 0,0-1 0 0 0,-2 6-27 0 0,6-9-1 0 0,0-1 1 0 0,0 0-1 0 0,0 1 1 0 0,1 0-1 0 0,0-1 1 0 0,-1 1 0 0 0,1 0-1 0 0,1 0 1 0 0,-1-1-1 0 0,0 1 1 0 0,1 0-1 0 0,0 0 1 0 0,0 0-1 0 0,0 0 1 0 0,1 0-1 0 0,-1 0 1 0 0,1-1-1 0 0,0 1 1 0 0,0 0-1 0 0,0 0 1 0 0,0-1-1 0 0,1 1 1 0 0,-1-1 0 0 0,1 1-1 0 0,0-1 1 0 0,0 0-1 0 0,0 1 1 0 0,1-1-1 0 0,-1 0 1 0 0,1-1-1 0 0,0 1 1 0 0,0 0-1 0 0,0-1 1 0 0,0 1-1 0 0,0-1 1 0 0,0 0-1 0 0,3 1 1 0 0,8 3-7 0 0,0 0 0 0 0,1-1-1 0 0,0-1 1 0 0,0-1 0 0 0,0 0-1 0 0,0-1 1 0 0,0 0 0 0 0,0-1-1 0 0,0-1 1 0 0,1 0 0 0 0,-1-1-1 0 0,0-1 1 0 0,0 0 0 0 0,0-1-1 0 0,0-1 1 0 0,0-1 0 0 0,-1 0-1 0 0,4-2 8 0 0,31-33-2718 0 0,-37 22-1061 0 0,-2 0-3346 0 0,-5 10-3911 0 0</inkml:trace>
  <inkml:trace contextRef="#ctx0" brushRef="#br0" timeOffset="2379.548">3110 0 8602 0 0,'0'0'3874'0'0,"0"0"-1084"0"0,0 0-667 0 0,0 0-275 0 0,0 0-311 0 0,0 0-353 0 0,0 0-296 0 0,0 0-270 0 0,0 0-189 0 0,0 0 10 0 0,0 0 77 0 0,0 0 63 0 0,0 0 22 0 0,-1 12-51 0 0,-26 216 1800 0 0,-2 121-1948 0 0,28-348-451 0 0,1-1 0 0 0,0 1 0 0 0,0 0 0 0 0,0 0-1 0 0,0 0 1 0 0,0 0 0 0 0,0 0 0 0 0,0-1 0 0 0,0 1-1 0 0,0 0 1 0 0,0 0 0 0 0,1 0 0 0 0,-1 0 0 0 0,0-1 0 0 0,1 1-1 0 0,-1 0 1 0 0,0 0 0 0 0,1 0 0 0 0,-1-1 0 0 0,1 1-1 0 0,-1 0 1 0 0,1-1 0 0 0,-1 1 0 0 0,1 0 0 0 0,0-1-1 0 0,-1 1 1 0 0,1-1 0 0 0,0 1 0 0 0,-1-1 0 0 0,1 1 0 0 0,0-1-1 0 0,0 0 1 0 0,-1 1 0 0 0,1-1 0 0 0,0 0 0 0 0,0 1-1 0 0,0-1 1 0 0,0 0 0 0 0,-1 0 0 0 0,1 0 0 0 0,0 0 0 0 0,0 0-1 0 0,0 0 1 0 0,0 0 0 0 0,0 0 49 0 0,29-25-10353 0 0,-26 16 3568 0 0,0 4-3194 0 0</inkml:trace>
  <inkml:trace contextRef="#ctx0" brushRef="#br0" timeOffset="2747.852">3187 486 1152 0 0,'0'0'2183'0'0,"0"0"-162"0"0,0 0-49 0 0,0 0-89 0 0,0 0-145 0 0,0 0-211 0 0,0 0-205 0 0,0 0-102 0 0,0 0-39 0 0,0 0 58 0 0,0 0 92 0 0,0 0 34 0 0,0 0-32 0 0,24 18-66 0 0,74 53-125 0 0,-96-69-1085 0 0,0 0 1 0 0,-1-1-1 0 0,1 1 1 0 0,0-1-1 0 0,0 1 0 0 0,0-1 1 0 0,0 0-1 0 0,1 0 1 0 0,-1 0-1 0 0,0 0 1 0 0,0 0-1 0 0,1 0 1 0 0,-1-1-1 0 0,0 1 1 0 0,1-1-1 0 0,-1 1 0 0 0,1-1 1 0 0,-1 0-1 0 0,0 0 1 0 0,1 0-1 0 0,-1-1 1 0 0,1 1-1 0 0,-1 0 1 0 0,0-1-1 0 0,1 0 1 0 0,-1 1-1 0 0,1-2-57 0 0,7-1 272 0 0,11-2 10 0 0,-1-1 1 0 0,0-1-1 0 0,0-1 0 0 0,-1-1 1 0 0,0 0-1 0 0,0-1 0 0 0,-1-2 1 0 0,0 1-1 0 0,-1-2 0 0 0,0 0 1 0 0,-1-2-283 0 0,-12 11 8 0 0,-1 1 0 0 0,1-1-1 0 0,-1 0 1 0 0,0 0 0 0 0,0 0 0 0 0,-1 0 0 0 0,1-1 0 0 0,-1 1 0 0 0,0-1 0 0 0,0 0 0 0 0,0 1-1 0 0,-1-1 1 0 0,0 0 0 0 0,0 0 0 0 0,0 0 0 0 0,0 0 0 0 0,-1 0 0 0 0,0 0 0 0 0,0 0-1 0 0,0 0 1 0 0,-1 0 0 0 0,0-1-8 0 0,-1 3-17 0 0,0 0 0 0 0,-1 0 0 0 0,0 0 0 0 0,1 1 0 0 0,-1-1 0 0 0,0 1-1 0 0,0 0 1 0 0,0 0 0 0 0,-1 0 0 0 0,1 0 0 0 0,0 0 0 0 0,-1 1 0 0 0,1 0 0 0 0,-1-1 0 0 0,0 1-1 0 0,1 1 1 0 0,-1-1 0 0 0,0 0 0 0 0,0 1 0 0 0,1 0 0 0 0,-1 0 0 0 0,0 0 0 0 0,0 0-1 0 0,1 1 1 0 0,-4 0 17 0 0,5-1-7 0 0,-12 2-18 0 0,0 1 0 0 0,0 0-1 0 0,1 1 1 0 0,0 1-1 0 0,0 0 1 0 0,0 1 0 0 0,0 0-1 0 0,1 1 1 0 0,0 0-1 0 0,1 1 1 0 0,-1 0 0 0 0,1 1-1 0 0,1 0 1 0 0,0 1-1 0 0,0 0 1 0 0,1 1 0 0 0,0 0-1 0 0,1 0 1 0 0,0 1-1 0 0,-3 6 26 0 0,9-14 0 0 0,-1-1 1 0 0,1 1-1 0 0,0 0 0 0 0,0 0 0 0 0,0 0 0 0 0,1 1 0 0 0,-1-1 0 0 0,1 0 0 0 0,0 1 0 0 0,0-1 0 0 0,0 0 1 0 0,1 1-1 0 0,0-1 0 0 0,0 1 0 0 0,0-1 0 0 0,0 1 0 0 0,1-1 0 0 0,-1 1 0 0 0,1-1 0 0 0,0 0 1 0 0,1 1-1 0 0,-1-1 0 0 0,1 0 0 0 0,0 0 0 0 0,0 0 0 0 0,0 0 0 0 0,0 0 0 0 0,1-1 0 0 0,-1 1 0 0 0,1 0 1 0 0,0-1-1 0 0,0 0 0 0 0,1 0 0 0 0,-1 0 0 0 0,1 0 0 0 0,-1-1 0 0 0,1 1 0 0 0,1 0 0 0 0,10 4-42 0 0,0 0-1 0 0,1-1 1 0 0,0-1 0 0 0,0-1-1 0 0,1 0 1 0 0,-1-1-1 0 0,1 0 1 0 0,14-1 42 0 0,41-6-7622 0 0,-62 3-4454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4345 0 0,'0'0'3099'0'0,"0"0"-1004"0"0,0 0-429 0 0,0 0 58 0 0,0 0 49 0 0,0 0-39 0 0,0 0-165 0 0,0 0-321 0 0,0 0-287 0 0,0 0-232 0 0,0 0-177 0 0,0 0-128 0 0,1-7-81 0 0,2-23-50 0 0,-2 23-46 0 0,-1 7-28 0 0,0 12 364 0 0,-33 256 1667 0 0,17 102-1600 0 0,16-370-637 0 0,0 0-1 0 0,0-1 0 0 0,1 1 1 0 0,-1 0-1 0 0,0 0 0 0 0,1-1 1 0 0,-1 1-1 0 0,0 0 0 0 0,1 0 1 0 0,-1 0-1 0 0,0 0 0 0 0,1-1 1 0 0,-1 1-1 0 0,0 0 1 0 0,1 0-1 0 0,-1 0 0 0 0,1 0 1 0 0,-1 0-1 0 0,0 0 0 0 0,1 0 1 0 0,-1 0-1 0 0,1 0 0 0 0,-1 0 1 0 0,0 0-1 0 0,1 0 0 0 0,-1 0 1 0 0,0 0-1 0 0,1 0 0 0 0,-1 1 1 0 0,0-1-1 0 0,1 0 0 0 0,-1 0 1 0 0,0 0-1 0 0,1 1 0 0 0,-1-1 1 0 0,0 0-1 0 0,1 0 1 0 0,-1 1-1 0 0,0-1 0 0 0,0 0 1 0 0,1 0-1 0 0,-1 1 0 0 0,0-1 1 0 0,0 0-1 0 0,0 1 0 0 0,1-1 1 0 0,-1 0-1 0 0,0 1 0 0 0,0-1 1 0 0,0 1-1 0 0,0-1 0 0 0,0 0 1 0 0,0 1-1 0 0,0-1 0 0 0,0 0 1 0 0,0 1-1 0 0,0-1 0 0 0,0 1 1 0 0,0-1-1 0 0,0 0 1 0 0,0 1-1 0 0,0-1 0 0 0,0 1-12 0 0,23-31 275 0 0,-20 25-261 0 0,11-12-2 0 0,2 1 0 0 0,0 0 0 0 0,0 1 0 0 0,2 1 0 0 0,-1 0 0 0 0,2 1 0 0 0,0 1-1 0 0,1 1 1 0 0,0 1 0 0 0,0 1 0 0 0,1 0 0 0 0,0 1 0 0 0,14-2-12 0 0,58 2-17 0 0,-91 10 16 0 0,1 0 1 0 0,-1 0-1 0 0,0 0 1 0 0,0 0 0 0 0,1 1-1 0 0,-1-1 1 0 0,-1 1-1 0 0,1-1 1 0 0,0 1 0 0 0,-1 0-1 0 0,1-1 1 0 0,-1 1 0 0 0,0 0-1 0 0,0 0 1 0 0,0 0-1 0 0,0 0 1 0 0,0 0 0 0 0,-1 0-1 0 0,1 0 1 0 0,-1 1-1 0 0,0-1 1 0 0,0 0 0 0 0,0 0-1 0 0,-1 3 1 0 0,0 4 9 0 0,0 1 0 0 0,-1-1 0 0 0,0 0 0 0 0,-1 1 0 0 0,0-1-1 0 0,-1-1 1 0 0,0 1 0 0 0,0 0 0 0 0,-1-1 0 0 0,-1 0 0 0 0,1 0 0 0 0,-1 0-1 0 0,-1-1 1 0 0,0 0 0 0 0,0 0 0 0 0,0-1 0 0 0,-1 0 0 0 0,-6 5-9 0 0,-4 2 6 0 0,0 0 0 0 0,-1-2 0 0 0,-1 0 1 0 0,0-1-1 0 0,0-1 0 0 0,-1 0 0 0 0,-1-2 1 0 0,-5 1-7 0 0,-115 7-170 0 0,142-17 88 0 0,-1 0-1 0 0,0 1 0 0 0,1-1 1 0 0,-1 0-1 0 0,1 0 0 0 0,-1 0 1 0 0,1 0-1 0 0,-1 0 0 0 0,1 0 1 0 0,0 0-1 0 0,-1 0 1 0 0,1 0-1 0 0,0 0 0 0 0,0-1 1 0 0,0 1-1 0 0,0 0 0 0 0,0 0 1 0 0,0 0-1 0 0,0 0 0 0 0,0 0 1 0 0,0 0-1 0 0,1 0 0 0 0,-1 0 1 0 0,0 0-1 0 0,1 0 1 0 0,-1 0-1 0 0,1 0 0 0 0,-1 0 1 0 0,1 0-1 0 0,-1 0 0 0 0,1 0 1 0 0,0 0 82 0 0,36-36-5015 0 0,-20 22-2988 0 0,-7 4-3738 0 0</inkml:trace>
  <inkml:trace contextRef="#ctx0" brushRef="#br0" timeOffset="630.459">625 479 5673 0 0,'0'0'2022'0'0,"0"0"-135"0"0,0 0 112 0 0,0 0 55 0 0,0 0-144 0 0,0 0-309 0 0,0 0-298 0 0,0 0-240 0 0,0 0-140 0 0,0 0-125 0 0,0 0-178 0 0,0 0-112 0 0,0 0-73 0 0,-1 14-57 0 0,-4 101 709 0 0,5-97-847 0 0,-1-15-190 0 0,0 0 0 0 0,0 0 1 0 0,0 0-1 0 0,0 0 0 0 0,1 1 1 0 0,0-1-1 0 0,-1 0 1 0 0,1 0-1 0 0,0 0 0 0 0,0 0 1 0 0,1 1-1 0 0,-1-1 0 0 0,1 0 1 0 0,0 0-1 0 0,-1 0 0 0 0,1 0 1 0 0,1 0-1 0 0,-1 0 0 0 0,0 0 1 0 0,1-1-1 0 0,-1 1 1 0 0,1 0-1 0 0,0-1 0 0 0,0 1 1 0 0,0-1-1 0 0,0 1 0 0 0,0-1 1 0 0,1 0-1 0 0,-1 0 0 0 0,1 0 1 0 0,-1 0-1 0 0,1-1 0 0 0,0 1 1 0 0,0-1-1 0 0,0 0 1 0 0,0 1-1 0 0,0-1 0 0 0,0 0 1 0 0,0-1-1 0 0,1 1-50 0 0,5-3 95 0 0,0-1 1 0 0,0-1-1 0 0,0 0 0 0 0,0 0 1 0 0,0 0-1 0 0,-1-1 0 0 0,0 0 1 0 0,0-1-1 0 0,0 0 0 0 0,-1 0 1 0 0,0-1-1 0 0,0 0 0 0 0,0 0 1 0 0,-1 0-1 0 0,0-1 0 0 0,-1 0 1 0 0,2-3-96 0 0,-5 8 14 0 0,81-117 242 0 0,-83 120-260 0 0,1-1 1 0 0,0 1-1 0 0,0-1 1 0 0,-1 1-1 0 0,1-1 1 0 0,0 1-1 0 0,0 0 0 0 0,0 0 1 0 0,0-1-1 0 0,-1 1 1 0 0,1 0-1 0 0,0 0 1 0 0,0 0-1 0 0,0 0 0 0 0,0 0 1 0 0,0 0-1 0 0,-1 0 1 0 0,1 0-1 0 0,0 0 1 0 0,0 1-1 0 0,0-1 0 0 0,0 0 1 0 0,0 1-1 0 0,-1-1 1 0 0,1 0-1 0 0,0 1 1 0 0,0-1-1 0 0,-1 1 0 0 0,1-1 1 0 0,0 1-1 0 0,-1-1 1 0 0,1 1-1 0 0,0 0 1 0 0,-1-1-1 0 0,1 1 0 0 0,-1 0 1 0 0,1-1-1 0 0,-1 1 1 0 0,1 0-1 0 0,-1 0 1 0 0,0-1-1 0 0,1 1 0 0 0,-1 0 1 0 0,0 0-1 0 0,0 0 1 0 0,1 0-1 0 0,-1 0 1 0 0,0-1-1 0 0,0 1 0 0 0,0 0 4 0 0,17 53 1 0 0,-16-52-4 0 0,16 77 19 0 0,-4 0 1 0 0,-3 1 0 0 0,-3 0-1 0 0,-4 59-16 0 0,-5-117 2 0 0,-1 0 0 0 0,-1-1 0 0 0,0 1 1 0 0,-2-1-1 0 0,0 0 0 0 0,-2 0 0 0 0,0-1 0 0 0,-1 0 0 0 0,-1-1 0 0 0,-1 1 0 0 0,-1-2 0 0 0,0 0 0 0 0,-2 0 0 0 0,0-1 0 0 0,0-1 0 0 0,-2-1 0 0 0,-15 14-2 0 0,-44 5 47 0 0,70-67 10 0 0,7 21-57 0 0,0 0 0 0 0,0 0 0 0 0,1 1-1 0 0,1-1 1 0 0,0 1 0 0 0,0 0 0 0 0,1 0 0 0 0,1 0-1 0 0,-1 0 1 0 0,2 1 0 0 0,1-2 0 0 0,10-19-35 0 0,135-218-1339 0 0,-118 197-2896 0 0,1 1-3816 0 0,-26 36-4032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56,'-13'-27,"14"27,-1 1,0-1,0 1,0-1,0 0,0 1,0-1,0 0,0 1,0-1,0 0,-1 1,1-1,0 0,0 1,0-1,0 0,0 1,-1-1,1 0,0 1,0-1,0 0,-1 0,1 1,0-1,0 0,-1 0,1 0,0 1,-1-1,1 0,0 0,-1 0,1 0,0 0,-1 1,1-1,0 0,-1 0,1 0,0 0,-1 0,1 0,-1 0,1 0,0 0,-1-1,1 1,0 0,-1 0,1 0,0 0,-1 0,1-1,0 1,0 0,-1 0,1 0,0-1,-4 294,-12 216,-25-17,53-429,8-96,40-111,-50 118</inkml:trace>
  <inkml:trace contextRef="#ctx0" brushRef="#br0" timeOffset="413.395">539 113,'-57'394,"56"-390,0 0,1 0,-1 0,1 0,0 0,0 0,0 0,1 0,-1 0,1 0,0 0,0 0,0 0,1 0,-1-1,1 1,0-1,0 1,0-1,1 1,-1-1,1 0,0 0,-1-1,1 1,1 0,-1-1,0 0,1 0,-1 0,1 0,1 0,15 1,0 0,1-2,-1-1,1 0,-1-1,0-2,0 0,0-1,0 0,0-2,-1-1,0 0,17-10,-21 12,-7 2,0 1,0-1,0-1,0 0,0 0,-1 0,0-1,0 0,0 0,-1-1,0 1,0-2,0 1,0-1,2-10</inkml:trace>
  <inkml:trace contextRef="#ctx0" brushRef="#br0" timeOffset="697.674">1019 1,'-25'65,"3"0,4 2,2 1,3 0,3 0,3 1,3 1,3 11,32 198,-26-105,1-150</inkml:trace>
  <inkml:trace contextRef="#ctx0" brushRef="#br0" timeOffset="945.817">1357 1016,'-10'24,"2"8,7-2,4-5</inkml:trace>
  <inkml:trace contextRef="#ctx0" brushRef="#br0" timeOffset="1697.333">1950 113,'-1'0,"0"0,-1 0,1 0,0 0,0 0,0 0,0 0,-1 1,1-1,0 0,0 1,0-1,0 1,0-1,0 1,0 0,0-1,0 1,0 0,0 0,1-1,-1 1,0 0,0 0,1 0,-1 0,0 0,1 0,0 0,-1 1,1-1,-1 0,1 0,0 0,0 0,0 0,0 1,0-1,0 0,0 0,0 0,0 1,0-1,1 0,-6 337,-45 49,36-300,-1 87,25-129,-4-28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6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3081 957 1624 0 0,'0'0'1938'0'0,"0"0"-39"0"0,0 0-28 0 0,0 0 70 0 0,0 0-118 0 0,0 0-252 0 0,0 0-319 0 0,0 0-296 0 0,0 0-200 0 0,0 0-126 0 0,0 0-82 0 0,-11 4 2449 0 0,-51 95-1996 0 0,57-87-931 0 0,0 0 0 0 0,1 1 0 0 0,1 0 0 0 0,0 0 0 0 0,0 0 0 0 0,2 0 0 0 0,-1 0 0 0 0,2 0 0 0 0,0 1 0 0 0,0-1 0 0 0,1 0 0 0 0,1 5-70 0 0,-1-16 43 0 0,0 0 0 0 0,0-1 0 0 0,0 1 0 0 0,0 0 0 0 0,0 0 0 0 0,0 0 0 0 0,1-1 1 0 0,-1 1-1 0 0,0 0 0 0 0,1-1 0 0 0,-1 0 0 0 0,1 1 0 0 0,0-1 0 0 0,-1 0 0 0 0,1 0 0 0 0,0 1 0 0 0,0-1 0 0 0,0-1 0 0 0,0 1 0 0 0,0 0 0 0 0,0 0 0 0 0,0-1 0 0 0,0 1 0 0 0,0-1 0 0 0,0 0 0 0 0,0 0 0 0 0,0 1 0 0 0,1-1 0 0 0,-1-1 0 0 0,0 1 0 0 0,0 0 0 0 0,0 0 0 0 0,1-1-43 0 0,67-24 1557 0 0,-52 10-1363 0 0,0 0 1 0 0,-1-2-1 0 0,0 0 0 0 0,-1-1 0 0 0,-2-1 1 0 0,0 0-1 0 0,0-1 0 0 0,8-18-194 0 0,-19 33 12 0 0,1-2 3 0 0,0 0 0 0 0,-1-1 0 0 0,1 0 1 0 0,-1 1-1 0 0,-1-1 0 0 0,0-1 1 0 0,0 1-1 0 0,0 0 0 0 0,-1 0 0 0 0,0-1 1 0 0,-1 1-1 0 0,0 0 0 0 0,-1-3-15 0 0,0 8-71 0 0,-1 0 0 0 0,0 0 0 0 0,0 0 0 0 0,0 0-1 0 0,-1 0 1 0 0,1 1 0 0 0,-1-1 0 0 0,1 1 0 0 0,-1-1-1 0 0,0 1 1 0 0,0 0 0 0 0,0 0 0 0 0,0 0 0 0 0,0 1 0 0 0,-1-1-1 0 0,1 1 1 0 0,0-1 0 0 0,-1 1 0 0 0,1 0 0 0 0,-1 1-1 0 0,1-1 1 0 0,-1 1 0 0 0,0-1 0 0 0,1 1 0 0 0,-1 0 0 0 0,1 0-1 0 0,-1 1 1 0 0,0-1 0 0 0,1 1 0 0 0,-1-1 0 0 0,1 1-1 0 0,-1 1 72 0 0,-62 32-4374 0 0,27-5-6820 0 0,30-21 2652 0 0</inkml:trace>
  <inkml:trace contextRef="#ctx0" brushRef="#br0" timeOffset="542.092">3431 1171 0 0 0,'0'0'1250'0'0,"0"0"251"0"0,0 0 465 0 0,0 0 429 0 0,0 0 208 0 0,0 0-123 0 0,0 0-389 0 0,0 0-430 0 0,0 0-294 0 0,0 0-176 0 0,0 0-153 0 0,0 0-127 0 0,0 0-95 0 0,2 1-87 0 0,2-2-576 0 0,0-1-1 0 0,0 1 1 0 0,0-1-1 0 0,0 0 1 0 0,-1 1-1 0 0,1-2 1 0 0,0 1-1 0 0,-1 0 1 0 0,0-1-1 0 0,0 0 1 0 0,0 1-1 0 0,0-1 1 0 0,0-1-1 0 0,0 1 1 0 0,-1 0-1 0 0,1-1 1 0 0,-1 1-1 0 0,0-1 1 0 0,0 1-1 0 0,-1-1 1 0 0,1 0-1 0 0,-1 0 1 0 0,0 0-1 0 0,1 0-152 0 0,4-9 229 0 0,57-124 966 0 0,-61 144-1210 0 0,-1 1 0 0 0,1-1-1 0 0,0 1 1 0 0,0-1 0 0 0,1 0-1 0 0,0 0 1 0 0,0 0 0 0 0,1-1 0 0 0,0 1-1 0 0,0-1 1 0 0,0 0 0 0 0,1 0-1 0 0,0 0 1 0 0,0 0 0 0 0,1-1 0 0 0,-1 0-1 0 0,1 0 1 0 0,0-1 0 0 0,1 0 0 0 0,-1 0-1 0 0,1 0 1 0 0,-1-1 0 0 0,1 1-1 0 0,3-1 16 0 0,-3 0 67 0 0,1 0 0 0 0,0-1 0 0 0,0 0 0 0 0,0-1 0 0 0,0 0 0 0 0,0 0 0 0 0,0-1 0 0 0,0 0 0 0 0,0 0 1 0 0,0-1-1 0 0,0 0 0 0 0,0 0 0 0 0,0-1 0 0 0,0 0 0 0 0,0 0 0 0 0,-1-1 0 0 0,1 0 0 0 0,-1 0 0 0 0,0-1 0 0 0,0 0 0 0 0,0 0 0 0 0,0-1 0 0 0,-1 0 0 0 0,6-5-67 0 0,-6 3 52 0 0,-1 0 0 0 0,0-1 0 0 0,-1 0-1 0 0,1 0 1 0 0,-2 0 0 0 0,1 0 0 0 0,-1-1 0 0 0,0 1 0 0 0,-1-1 0 0 0,0 0 0 0 0,0 0 0 0 0,-1 0 0 0 0,0 0 0 0 0,0 0 0 0 0,-1 0 0 0 0,-1 0 0 0 0,1 0 0 0 0,-2-4-52 0 0,-4 4 903 0 0,2 3-4396 0 0,3 2-8226 0 0,1 4-1072 0 0</inkml:trace>
  <inkml:trace contextRef="#ctx0" brushRef="#br0" timeOffset="-2545.278">86 232 0 0 0,'0'0'1318'0'0,"0"0"449"0"0,0 0 398 0 0,0 0 37 0 0,0 0-264 0 0,0 0-471 0 0,0 0-496 0 0,0 0-331 0 0,-7 0-155 0 0,-1 1-506 0 0,-8 1 969 0 0,35-2 1765 0 0,125-20 2463 0 0,57-63-2650 0 0,-185 74-2365 0 0,0 0 1 0 0,0-2 0 0 0,-1 1 0 0 0,0-2 0 0 0,-1 0 0 0 0,0 0 0 0 0,-1-2-1 0 0,6-7-161 0 0,-19 21 28 0 0,1 0-1 0 0,-1-1 1 0 0,1 1-1 0 0,-1 0 1 0 0,1 0-1 0 0,-1 0 1 0 0,0-1-1 0 0,1 1 1 0 0,-1 0-1 0 0,1-1 1 0 0,-1 1-1 0 0,0 0 1 0 0,1-1-1 0 0,-1 1 1 0 0,0 0-1 0 0,1-1 1 0 0,-1 1-1 0 0,0-1 1 0 0,0 1-1 0 0,0-1 1 0 0,1 1-1 0 0,-1-1 1 0 0,0 1-1 0 0,0 0 1 0 0,0-1-1 0 0,0 1 1 0 0,0-1-1 0 0,0 1 1 0 0,0-1-1 0 0,0 1 1 0 0,0-1-1 0 0,0 1 1 0 0,0-1-1 0 0,0 1 1 0 0,0-1-1 0 0,0 1 1 0 0,0-1-1 0 0,0 1 1 0 0,0-1-1 0 0,-1 1 1 0 0,1-1-1 0 0,0 1 1 0 0,0-1-1 0 0,-1 1 1 0 0,1 0-1 0 0,0-1 1 0 0,-1 1-1 0 0,1 0 1 0 0,0-1-1 0 0,-1 1 1 0 0,1 0-1 0 0,-1-1 1 0 0,1 1-1 0 0,0 0 1 0 0,-1-1-28 0 0,-31 54-10 0 0,12 7 30 0 0,3 1 1 0 0,2 1-1 0 0,3 0 0 0 0,3 1 0 0 0,3 1 0 0 0,1 42-20 0 0,-5 33 25 0 0,-8 20 3 0 0,-7-2 1 0 0,-7-1-1 0 0,-19 45-28 0 0,42-163-1 0 0,-3-1 0 0 0,0 0 0 0 0,-2-1 0 0 0,-2 0 0 0 0,-2-1 0 0 0,-1-1 0 0 0,-1-1 0 0 0,-3 2 1 0 0,21-33-2 0 0,1 0 0 0 0,-1 1 0 0 0,0-1-1 0 0,0 0 1 0 0,0 0 0 0 0,0-1 0 0 0,0 1 0 0 0,0 0-1 0 0,0-1 1 0 0,0 1 0 0 0,-1-1 0 0 0,1 0 0 0 0,-1 0 0 0 0,1 0-1 0 0,-1 0 1 0 0,1 0 0 0 0,-1 0 0 0 0,0-1 0 0 0,1 1-1 0 0,-1-1 1 0 0,0 0 0 0 0,0 0 0 0 0,1 0 0 0 0,-1 0-1 0 0,-1 0 3 0 0,2-3-14 0 0,-1 1 0 0 0,1-1 0 0 0,0 0 0 0 0,0 0-1 0 0,0 0 1 0 0,0 0 0 0 0,0-1 0 0 0,1 1 0 0 0,-1 0-1 0 0,1-1 1 0 0,0 1 0 0 0,0-1 0 0 0,0 1 0 0 0,0-1-1 0 0,1 1 1 0 0,0-1 0 0 0,-1 0 0 0 0,1 1 0 0 0,0-1-1 0 0,1 0 15 0 0,5-198-169 0 0,2 150 188 0 0,2-1-1 0 0,2 1 1 0 0,3 1 0 0 0,15-36-19 0 0,-25 74 2 0 0,1-1 1 0 0,0 1-1 0 0,1-1 1 0 0,0 2-1 0 0,1-1 1 0 0,0 1-1 0 0,1 0 1 0 0,1 1-1 0 0,0 0 1 0 0,0 1-1 0 0,1 0 1 0 0,0 0-1 0 0,1 1 1 0 0,0 1-1 0 0,0 0 1 0 0,1 0-1 0 0,1 1-2 0 0,107-34-41 0 0,-116 41-5 0 0,95-6-68 0 0,-34 12-2775 0 0,-16-5-7937 0 0,-31-1 1417 0 0,-12 0 5810 0 0</inkml:trace>
  <inkml:trace contextRef="#ctx0" brushRef="#br0" timeOffset="-2279.918">821 817 0 0 0,'0'0'1440'0'0,"0"0"474"0"0,0 0 228 0 0,0 0 58 0 0,0 0-137 0 0,0 0-268 0 0,0 0-249 0 0,0 0-223 0 0,0 0-179 0 0,0 0-182 0 0,0 0-219 0 0,0 0-143 0 0,-6 19-111 0 0,-28 95 325 0 0,32-109-748 0 0,0-1-1 0 0,1 1 1 0 0,0 0 0 0 0,0-1 0 0 0,0 1 0 0 0,0 0 0 0 0,1 0 0 0 0,0 0-1 0 0,0 0 1 0 0,0 0 0 0 0,0-1 0 0 0,1 1 0 0 0,0 0 0 0 0,0 0 0 0 0,0-1-1 0 0,1 1 1 0 0,-1 0 0 0 0,1-1 0 0 0,0 1 0 0 0,0-1 0 0 0,1 0 0 0 0,0 0-1 0 0,-1 0 1 0 0,1 0 0 0 0,0 0 0 0 0,1-1 0 0 0,-1 1 0 0 0,1-1 0 0 0,0 0-1 0 0,-1 0 1 0 0,1 0 0 0 0,0 0 0 0 0,1-1 0 0 0,3 2-66 0 0,-2-2 124 0 0,-1 0 0 0 0,1-1-1 0 0,0 0 1 0 0,1 0 0 0 0,-1 0 0 0 0,0-1 0 0 0,0 0-1 0 0,0 0 1 0 0,0-1 0 0 0,0 1 0 0 0,0-1 0 0 0,0 0 0 0 0,0-1-1 0 0,0 0 1 0 0,0 0 0 0 0,0 0 0 0 0,-1-1 0 0 0,1 1 0 0 0,-1-1-1 0 0,0-1 1 0 0,0 1 0 0 0,0-1 0 0 0,0 1 0 0 0,0-2-1 0 0,-1 1 1 0 0,0 0 0 0 0,0-1 0 0 0,0 0 0 0 0,0 0 0 0 0,-1 0-1 0 0,0 0 1 0 0,0-1 0 0 0,0 1 0 0 0,-1-1 0 0 0,0 1-1 0 0,0-1 1 0 0,0 0 0 0 0,-1 0 0 0 0,1-6-124 0 0,-1 7 25 0 0,0 0-1 0 0,-1 0 1 0 0,1 0 0 0 0,-1 0-1 0 0,-1 0 1 0 0,1 0 0 0 0,-1 0 0 0 0,0 0-1 0 0,0 0 1 0 0,0 0 0 0 0,-1 0-1 0 0,1 0 1 0 0,-1 0 0 0 0,-1 1 0 0 0,1-1-1 0 0,0 1 1 0 0,-1-1 0 0 0,0 1-1 0 0,0 0 1 0 0,-1 0 0 0 0,-2-2-25 0 0,1 1-61 0 0,0 1 1 0 0,-1-1 0 0 0,1 1 0 0 0,-1 0-1 0 0,0 0 1 0 0,-1 1 0 0 0,1 0-1 0 0,0 0 1 0 0,-1 1 0 0 0,0-1 0 0 0,0 1-1 0 0,1 1 1 0 0,-5-1 60 0 0,8 1-226 0 0,0 1-1 0 0,0 0 1 0 0,-1 0-1 0 0,1 0 1 0 0,0 0-1 0 0,0 0 1 0 0,-1 1-1 0 0,1-1 1 0 0,0 1-1 0 0,0 0 1 0 0,0 0 0 0 0,0 0-1 0 0,0 0 1 0 0,0 1-1 0 0,0-1 1 0 0,0 1-1 0 0,1-1 1 0 0,-1 1-1 0 0,-1 1 227 0 0,3-2-255 0 0,-14 14-3341 0 0,7-6-1732 0 0,3 2-5976 0 0</inkml:trace>
  <inkml:trace contextRef="#ctx0" brushRef="#br0" timeOffset="-1945.794">1220 1141 3497 0 0,'0'0'1749'0'0,"0"0"-264"0"0,0 0 131 0 0,0 0 367 0 0,0 0 247 0 0,0 0 51 0 0,0 0-228 0 0,0 0-368 0 0,0 0-290 0 0,0 0-162 0 0,0 0-134 0 0,0 0-161 0 0,0 0-193 0 0,-5-62 1896 0 0,5 47-2509 0 0,1 0 1 0 0,1 0-1 0 0,0 0 1 0 0,1 0-1 0 0,0 1 1 0 0,2-1-1 0 0,0 1 1 0 0,0 0-1 0 0,1 0 1 0 0,1 1-1 0 0,0 0 1 0 0,1 0-1 0 0,0 0 1 0 0,5-4-133 0 0,-10 13 14 0 0,2-4 2 0 0,0 0 0 0 0,1 1 0 0 0,0-1 0 0 0,0 1 0 0 0,0 1 0 0 0,1-1 0 0 0,0 1 0 0 0,0 0 0 0 0,1 1 0 0 0,-1 0 0 0 0,1 0 0 0 0,3-1-16 0 0,-10 6-22 0 0,-1 0 0 0 0,0-1-1 0 0,0 1 1 0 0,0 0-1 0 0,1 0 1 0 0,-1 0 0 0 0,0-1-1 0 0,0 1 1 0 0,1 0-1 0 0,-1 0 1 0 0,0 0 0 0 0,0 0-1 0 0,1 0 1 0 0,-1-1-1 0 0,0 1 1 0 0,1 0 0 0 0,-1 0-1 0 0,0 0 1 0 0,1 0-1 0 0,-1 0 1 0 0,0 0 0 0 0,0 0-1 0 0,1 0 1 0 0,-1 0-1 0 0,0 0 1 0 0,1 0 0 0 0,-1 1-1 0 0,0-1 1 0 0,0 0-1 0 0,1 0 1 0 0,-1 0-1 0 0,0 0 1 0 0,1 0 0 0 0,-1 0-1 0 0,0 1 1 0 0,0-1-1 0 0,1 0 1 0 0,-1 0 0 0 0,0 0-1 0 0,0 1 1 0 0,0-1-1 0 0,1 0 1 0 0,-1 0 0 0 0,0 1-1 0 0,0-1 1 0 0,0 0-1 0 0,0 0 1 0 0,0 1 0 0 0,0-1-1 0 0,1 0 1 0 0,-1 1-1 0 0,0-1 1 0 0,0 0 0 0 0,0 0-1 0 0,0 1 1 0 0,0-1-1 0 0,0 0 1 0 0,0 1 0 0 0,0-1-1 0 0,0 0 1 0 0,0 1-1 0 0,0-1 1 0 0,0 0 0 0 0,-1 0-1 0 0,1 1 1 0 0,0-1-1 0 0,0 0 1 0 0,0 1-1 0 0,0-1 1 0 0,0 0 22 0 0,-1 11-367 0 0,-3 10-2203 0 0,-2-8-3695 0 0,3-6-3198 0 0</inkml:trace>
  <inkml:trace contextRef="#ctx0" brushRef="#br0" timeOffset="-1501.91">1708 854 5633 0 0,'0'0'2543'0'0,"0"0"-479"0"0,0 0-223 0 0,0 0-54 0 0,0 0-125 0 0,0 0-199 0 0,0 0-253 0 0,0 0-265 0 0,0 0-149 0 0,0 0-38 0 0,0 0-15 0 0,0 0-89 0 0,-3 1-147 0 0,-5 2-410 0 0,0 0-1 0 0,0 1 0 0 0,0 0 1 0 0,1 0-1 0 0,-1 0 0 0 0,1 1 1 0 0,1 1-1 0 0,-1-1 0 0 0,0 1 1 0 0,1 0-1 0 0,0 0 0 0 0,1 1 1 0 0,0-1-1 0 0,0 1 0 0 0,0 1 1 0 0,1-1-1 0 0,0 1 1 0 0,0-1-1 0 0,0 1 0 0 0,1 0 1 0 0,1 0-1 0 0,-1 1 0 0 0,2-1 1 0 0,-1 2-97 0 0,2-6 36 0 0,-1-1 0 0 0,2 0 0 0 0,-1 0 1 0 0,0 1-1 0 0,1-1 0 0 0,-1 0 1 0 0,1 0-1 0 0,0 0 0 0 0,0 0 0 0 0,1 0 1 0 0,-1 0-1 0 0,0 0 0 0 0,1 0 0 0 0,0 0 1 0 0,0 0-1 0 0,0-1 0 0 0,0 1 1 0 0,0-1-1 0 0,0 1 0 0 0,1-1 0 0 0,-1 0 1 0 0,1 0-1 0 0,-1 0 0 0 0,1 0 1 0 0,0-1-1 0 0,0 1 0 0 0,0-1 0 0 0,0 0 1 0 0,0 1-1 0 0,0-1 0 0 0,0-1 0 0 0,0 1 1 0 0,1 0-1 0 0,-1-1 0 0 0,1 1-36 0 0,73-1 1032 0 0,-77 0-1056 0 0,0 0-22 0 0,0 0-38 0 0,20 0-2373 0 0,-7 0-2352 0 0,-6 0-1407 0 0,-1 0-5312 0 0</inkml:trace>
  <inkml:trace contextRef="#ctx0" brushRef="#br0" timeOffset="-1065.717">1916 1045 0 0 0,'0'0'1566'0'0,"0"0"-349"0"0,0 0 124 0 0,0 0 219 0 0,0 0 192 0 0,0 0 93 0 0,0 0-74 0 0,0 0-139 0 0,0 0-173 0 0,0 0-157 0 0,0 0-101 0 0,0 0-78 0 0,0 0-69 0 0,21 8-74 0 0,68 21-67 0 0,-86-27-810 0 0,0-1-1 0 0,0 0 1 0 0,0 0-1 0 0,0 0 1 0 0,1 0-1 0 0,-1-1 0 0 0,0 1 1 0 0,0-1-1 0 0,1 0 1 0 0,-1 0-1 0 0,0 0 0 0 0,0 0 1 0 0,1-1-1 0 0,-1 1 1 0 0,0-1-1 0 0,0 0 1 0 0,0 0-1 0 0,0 0 0 0 0,1 0 1 0 0,-1 0-1 0 0,-1-1 1 0 0,1 1-1 0 0,2-3-102 0 0,5-1 292 0 0,-1 0-169 0 0,0 1-1 0 0,0-1 1 0 0,0-1 0 0 0,0 0 0 0 0,-1 0 0 0 0,0 0 0 0 0,-1-1 0 0 0,1 0 0 0 0,-1-1-1 0 0,-1 0 1 0 0,1 0 0 0 0,-1 0 0 0 0,-1-1 0 0 0,0 0 0 0 0,0 0 0 0 0,0 0 0 0 0,-1 0-1 0 0,-1-1 1 0 0,1 0 0 0 0,-2 0 0 0 0,1 0 0 0 0,-1-2-123 0 0,-2 10 3 0 0,0 0 1 0 0,-1 0-1 0 0,1 0 1 0 0,-1 0-1 0 0,1 0 1 0 0,-1 0-1 0 0,1 1 0 0 0,-1-1 1 0 0,0 0-1 0 0,0 0 1 0 0,0 0-1 0 0,0 1 1 0 0,0-1-1 0 0,0 1 0 0 0,-1-1 1 0 0,1 1-1 0 0,0-1 1 0 0,-1 1-1 0 0,1 0 1 0 0,-1-1-1 0 0,0 1 0 0 0,1 0 1 0 0,-1 0-1 0 0,0 0 1 0 0,0 0-1 0 0,0 1 1 0 0,1-1-1 0 0,-1 0 1 0 0,0 1-1 0 0,0-1 0 0 0,0 1 1 0 0,0 0-1 0 0,0 0 1 0 0,0 0-1 0 0,0 0 1 0 0,0 0-1 0 0,-1 0-3 0 0,-76 20-159 0 0,69-14 147 0 0,0 2 1 0 0,1-1-1 0 0,-1 1 1 0 0,2 1-1 0 0,-1-1 1 0 0,1 2-1 0 0,0-1 1 0 0,1 1-1 0 0,0 0 1 0 0,1 1-1 0 0,0-1 1 0 0,0 1-1 0 0,1 0 1 0 0,1 1-1 0 0,0-1 1 0 0,1 1 0 0 0,0 0-1 0 0,0 0 1 0 0,1 0-1 0 0,1 0 1 0 0,0 12 11 0 0,1-21-5 0 0,1 1 1 0 0,0-1 0 0 0,0 0 0 0 0,0 1 0 0 0,0-1-1 0 0,1 0 1 0 0,-1 1 0 0 0,1-1 0 0 0,0 0 0 0 0,0 0 0 0 0,0 0-1 0 0,0-1 1 0 0,0 1 0 0 0,1 0 0 0 0,-1-1 0 0 0,1 0 0 0 0,0 1-1 0 0,-1-1 1 0 0,1 0 0 0 0,0 0 0 0 0,1-1 0 0 0,-1 1 0 0 0,0-1-1 0 0,0 1 1 0 0,1-1 0 0 0,-1 0 0 0 0,2 0 4 0 0,98 14-88 0 0,29-22-1581 0 0,-78-3-9060 0 0,-41 9-1402 0 0</inkml:trace>
  <inkml:trace contextRef="#ctx0" brushRef="#br0" timeOffset="35248.393">9 2032 0 0 0,'0'0'747'0'0,"0"0"895"0"0,0 0 318 0 0,0 0 88 0 0,0 0-70 0 0,0 0-242 0 0,0 0-349 0 0,0 0-400 0 0,0 0-329 0 0,0 0-235 0 0,0 0-55 0 0,-8 4 629 0 0,40 28 2323 0 0,-13-25-2669 0 0,1-2 0 0 0,-1 0 0 0 0,1-1 0 0 0,0-2 0 0 0,0 1 0 0 0,0-2 0 0 0,0-1 0 0 0,0-1 0 0 0,0 0 0 0 0,6-2-651 0 0,-10 1 172 0 0,0-1-1 0 0,0-1 0 0 0,0 0 0 0 0,0-1 1 0 0,-1 0-1 0 0,1-2 0 0 0,-2 0 0 0 0,1 0 0 0 0,-1-1 1 0 0,0-1-1 0 0,12-10-171 0 0,-19 13 47 0 0,0 0 0 0 0,-1 0 0 0 0,0 0 0 0 0,0-1-1 0 0,0 0 1 0 0,-1-1 0 0 0,0 1 0 0 0,0-1 0 0 0,-1 0 0 0 0,0 0 0 0 0,0 0 0 0 0,-1-1 0 0 0,0 1-1 0 0,0-1 1 0 0,-1 0 0 0 0,0 1 0 0 0,-1-1 0 0 0,0 0 0 0 0,0 0 0 0 0,-1 0 0 0 0,0-1 0 0 0,-1 0-47 0 0,0 6 2 0 0,0 0 0 0 0,0 0 1 0 0,0 0-1 0 0,0 0 0 0 0,-1 0 1 0 0,1 1-1 0 0,-1-1 0 0 0,0 1 1 0 0,0-1-1 0 0,-1 1 0 0 0,1-1 1 0 0,-1 1-1 0 0,1 0 1 0 0,-1 0-1 0 0,0 0 0 0 0,0 1 1 0 0,0-1-1 0 0,-1 1 0 0 0,1 0 1 0 0,-1 0-1 0 0,1 0 0 0 0,-1 0 1 0 0,0 0-1 0 0,0 1 0 0 0,1 0 1 0 0,-1-1-1 0 0,-2 1-2 0 0,-4-1-19 0 0,-1-1 0 0 0,0 1 0 0 0,0 1 0 0 0,0 0 1 0 0,0 1-1 0 0,0 0 0 0 0,0 1 0 0 0,0 0 0 0 0,-7 1 19 0 0,-1 5-19 0 0,0 0 0 0 0,1 0-1 0 0,0 2 1 0 0,0 0 0 0 0,1 2 0 0 0,0-1 0 0 0,1 2 0 0 0,0 0 0 0 0,1 1 0 0 0,0 1-1 0 0,1 0 1 0 0,1 1 0 0 0,0 0 0 0 0,1 1 0 0 0,1 1 0 0 0,0 0 0 0 0,1 0-1 0 0,1 1 1 0 0,1 0 0 0 0,-1 3 19 0 0,6-14 18 0 0,-1 1-1 0 0,2-1 1 0 0,-1 1 0 0 0,1-1-1 0 0,0 1 1 0 0,0 0-1 0 0,1 0 1 0 0,0 0 0 0 0,1 0-1 0 0,0 0 1 0 0,0 0-1 0 0,1 0 1 0 0,-1 0 0 0 0,2-1-1 0 0,-1 1 1 0 0,1 0-1 0 0,0 0 1 0 0,1-1 0 0 0,0 1-1 0 0,0-1 1 0 0,1 0-1 0 0,0 0 1 0 0,0 0 0 0 0,0 0-1 0 0,1-1 1 0 0,0 0-1 0 0,0 0 1 0 0,1 0 0 0 0,0-1-1 0 0,0 1 1 0 0,0-1-1 0 0,0-1 1 0 0,1 1 0 0 0,0-1-1 0 0,6 3-17 0 0,11 0 151 0 0,1-1 0 0 0,-1 0 0 0 0,1-2 0 0 0,0-1-1 0 0,0-1 1 0 0,0-1 0 0 0,1-2 0 0 0,-1 0 0 0 0,0-1-1 0 0,0-2 1 0 0,24-6-151 0 0,68-23 171 0 0,-85 26-310 0 0,-31 6-1106 0 0,-5 1-12034 0 0,0 1 1454 0 0</inkml:trace>
  <inkml:trace contextRef="#ctx0" brushRef="#br0" timeOffset="35788.327">1113 1907 10218 0 0,'0'0'2630'0'0,"0"0"-573"0"0,0 0-356 0 0,0 0-151 0 0,0 0-114 0 0,0 0-174 0 0,0 0-250 0 0,0 0-220 0 0,0 0-184 0 0,0 0-76 0 0,0 0-5 0 0,0 0-5 0 0,0 0-32 0 0,6 1 1766 0 0,-43 54-1178 0 0,-121 179-716 0 0,84-109-430 0 0,74-124 41 0 0,0-10-4054 0 0,0-46-5713 0 0,2 31 1913 0 0,-2 13 699 0 0</inkml:trace>
  <inkml:trace contextRef="#ctx0" brushRef="#br0" timeOffset="36032.487">806 1837 4553 0 0,'0'0'3481'0'0,"0"0"-682"0"0,0 0-481 0 0,0 0-244 0 0,0 0-173 0 0,0 0-196 0 0,0 0-302 0 0,0 0-328 0 0,0 0-263 0 0,0 0-247 0 0,0 0-181 0 0,0 0-81 0 0,0 0 40 0 0,-3-1 117 0 0,-7 5 566 0 0,22 20-183 0 0,28 27 374 0 0,101 78 251 0 0,9 10-1412 0 0,-122-129-1428 0 0,-14-9-7834 0 0,-12-1-2713 0 0</inkml:trace>
  <inkml:trace contextRef="#ctx0" brushRef="#br0" timeOffset="36810.459">1327 2135 3769 0 0,'0'0'1936'0'0,"0"0"1"0"0,0 0 114 0 0,0 0-9 0 0,0 0-114 0 0,0 0-192 0 0,0 0-318 0 0,0 0-300 0 0,0 0-225 0 0,0 0-143 0 0,0 0-78 0 0,0 0-54 0 0,22 8-16 0 0,69 24-34 0 0,-87-30-491 0 0,-1-1 0 0 0,1 1 0 0 0,-1-1 0 0 0,1 0 0 0 0,0 0 0 0 0,0 0 1 0 0,0-1-1 0 0,0 1 0 0 0,-1-1 0 0 0,1 0 0 0 0,0 0 0 0 0,0 0 0 0 0,0-1 0 0 0,0 0 0 0 0,0 1 0 0 0,-1-1 0 0 0,1 0 0 0 0,0-1 0 0 0,-1 1 0 0 0,4-2-77 0 0,7-4 247 0 0,-1 1-131 0 0,-2-1 0 0 0,1 0 0 0 0,-1-1 0 0 0,0 0-1 0 0,-1-1 1 0 0,1 0 0 0 0,-2-1 0 0 0,0 0 0 0 0,0 0-1 0 0,0-1 1 0 0,-1 0 0 0 0,-1 0 0 0 0,0-1-1 0 0,-1 0 1 0 0,0-1 0 0 0,-1 1 0 0 0,1-5-116 0 0,-5 16 0 0 0,0-1 1 0 0,0 1-1 0 0,0 0 1 0 0,0 0-1 0 0,0-1 1 0 0,0 1 0 0 0,0-1-1 0 0,-1 1 1 0 0,1-1-1 0 0,-1 1 1 0 0,1-1-1 0 0,-1 1 1 0 0,1-1-1 0 0,-1 0 1 0 0,0 1-1 0 0,0-1 1 0 0,0 0-1 0 0,0 1 1 0 0,0-1-1 0 0,0 1 1 0 0,0-1-1 0 0,-1 0 1 0 0,1 1 0 0 0,0-1-1 0 0,-1 1 1 0 0,0-1-1 0 0,1 1 1 0 0,-1-1-1 0 0,0 1 1 0 0,0-1-1 0 0,1 1 1 0 0,-1 0-1 0 0,0-1 1 0 0,0 1-1 0 0,-1 0 1 0 0,1 0-1 0 0,0 0 1 0 0,0 0-1 0 0,-1 0 1 0 0,1 0-1 0 0,0 0 1 0 0,-1 0 0 0 0,1 1-1 0 0,-1-1 1 0 0,1 0-1 0 0,-1 1 1 0 0,1-1-1 0 0,-2 1 0 0 0,-88 14-348 0 0,-67 82 149 0 0,145-85 181 0 0,0 0 0 0 0,1 0 0 0 0,1 1 0 0 0,0 1 0 0 0,0 0 0 0 0,1 1 0 0 0,1 0-1 0 0,0 0 1 0 0,1 1 0 0 0,1 0 0 0 0,0 0 0 0 0,-1 6 18 0 0,7-17 2 0 0,-1 0 0 0 0,1-1 0 0 0,1 1-1 0 0,-1 0 1 0 0,1 0 0 0 0,-1 0 0 0 0,1-1 0 0 0,0 1 0 0 0,0 0 0 0 0,1 0 0 0 0,-1 0-1 0 0,1 0 1 0 0,0-1 0 0 0,0 1 0 0 0,0 0 0 0 0,0-1 0 0 0,1 1 0 0 0,-1-1-1 0 0,1 1 1 0 0,0-1 0 0 0,0 0 0 0 0,0 0 0 0 0,1 0 0 0 0,-1 0 0 0 0,1 0 0 0 0,0 0-1 0 0,0 0 1 0 0,0-1 0 0 0,0 0 0 0 0,0 0 0 0 0,0 1 0 0 0,0-2 0 0 0,1 1-1 0 0,-1 0 1 0 0,3 0-2 0 0,162 5 550 0 0,-36-40-58 0 0,-101 23-284 0 0,0-1 0 0 0,-2-1 1 0 0,1-2-1 0 0,-2-1 0 0 0,0-2 0 0 0,-1 0 0 0 0,0-2 1 0 0,16-15-209 0 0,-32 23 26 0 0,-1 0 0 0 0,0-1 0 0 0,-1 0 0 0 0,-1-1 0 0 0,1 1 0 0 0,-2-2 0 0 0,0 1 0 0 0,-1-1 0 0 0,0 0 0 0 0,-1 0 0 0 0,0-1 1 0 0,-1 1-1 0 0,-1-1 0 0 0,0 0 0 0 0,-2 0 0 0 0,1 0 0 0 0,-2 0 0 0 0,0-10-26 0 0,-2 23-10 0 0,1 1 0 0 0,-1 0 0 0 0,0 0 0 0 0,0 0 0 0 0,0 0 1 0 0,0 0-1 0 0,0 0 0 0 0,0 0 0 0 0,0 0 0 0 0,0 1 0 0 0,0-1 0 0 0,0 1 0 0 0,0 0 0 0 0,-1 0 0 0 0,1-1 0 0 0,0 1 0 0 0,0 1 0 0 0,0-1 1 0 0,0 0-1 0 0,-1 0 0 0 0,1 1 0 0 0,0-1 0 0 0,0 1 0 0 0,0 0 0 0 0,0 0 0 0 0,0 0 0 0 0,0 0 0 0 0,0 0 0 0 0,0 0 0 0 0,1 0 1 0 0,-1 0-1 0 0,0 1 10 0 0,-2 1-12 0 0,-1-1 6 0 0,1 0 0 0 0,-1 1 0 0 0,1 0 0 0 0,-1 0 0 0 0,1 0 0 0 0,0 0 0 0 0,0 1 0 0 0,1-1 0 0 0,-1 1-1 0 0,1 0 1 0 0,0 0 0 0 0,0 0 0 0 0,0 1 0 0 0,0-1 0 0 0,1 1 0 0 0,0 0 0 0 0,0-1 0 0 0,0 1 0 0 0,0 0 0 0 0,1 0 0 0 0,-1 4 6 0 0,3-7 4 0 0,1 1-1 0 0,0-1 1 0 0,0 1 0 0 0,-1-1-1 0 0,1 0 1 0 0,0 0 0 0 0,1 0-1 0 0,-1 0 1 0 0,0 0 0 0 0,1-1 0 0 0,-1 1-1 0 0,1 0 1 0 0,-1-1 0 0 0,1 0-1 0 0,0 0 1 0 0,-1 0 0 0 0,1 0-1 0 0,0 0 1 0 0,0 0 0 0 0,0-1-1 0 0,0 0 1 0 0,0 1 0 0 0,2-1-4 0 0,0 1 12 0 0,39 5 28 0 0,-41-6-35 0 0,1-1 0 0 0,0 1 0 0 0,-1-1-1 0 0,1 1 1 0 0,0 0 0 0 0,-1 0 0 0 0,1 1-1 0 0,0-1 1 0 0,-1 1 0 0 0,1 0 0 0 0,-1 0-1 0 0,1 0 1 0 0,-1 0 0 0 0,1 1 0 0 0,-1-1-1 0 0,0 1 1 0 0,0 0 0 0 0,0 0 0 0 0,0 0-1 0 0,0 1 1 0 0,0-1 0 0 0,0 1 0 0 0,-1-1-1 0 0,1 1 1 0 0,-1 0 0 0 0,0 0 0 0 0,0 0-1 0 0,0 0 1 0 0,0 0 0 0 0,0 0 0 0 0,-1 1-1 0 0,0-1 1 0 0,1 1 0 0 0,-1-1 0 0 0,0 1-1 0 0,-1-1 1 0 0,1 1 0 0 0,-1 0 0 0 0,1 0-5 0 0,-25 113 42 0 0,22-58-1023 0 0,14-54-1813 0 0,-1-6-2172 0 0,-7 1-28 0 0,0 0-6813 0 0</inkml:trace>
  <inkml:trace contextRef="#ctx0" brushRef="#br0" timeOffset="37249.317">2549 1520 8362 0 0,'0'0'3342'0'0,"0"0"-1068"0"0,0 0-514 0 0,0 0-88 0 0,0 0-95 0 0,0 0-169 0 0,0 0-282 0 0,0 0-333 0 0,0 0-249 0 0,0 0-122 0 0,0 0-45 0 0,0 0-4 0 0,0 0 66 0 0,0 5 28 0 0,-17 127 2151 0 0,-18 375-1582 0 0,17-371-1189 0 0,18-135 49 0 0,0-1-58 0 0,0 0-62 0 0,0 0-88 0 0,0 0-173 0 0,0-23-3977 0 0,0 9 1777 0 0,0 4-1928 0 0,0 2-5448 0 0</inkml:trace>
  <inkml:trace contextRef="#ctx0" brushRef="#br0" timeOffset="37496.946">2266 2036 6097 0 0,'0'0'2377'0'0,"0"0"-561"0"0,0 0-339 0 0,0 0-108 0 0,0 0 79 0 0,0 0 77 0 0,0 0 16 0 0,0 0-54 0 0,0 0-234 0 0,0 0-198 0 0,0 0-147 0 0,0 0-123 0 0,0 0-97 0 0,22 5-39 0 0,71 17-68 0 0,15-16 659 0 0,101-25-322 0 0,-95 16-2931 0 0,-114 5 40 0 0,0-1 230 0 0,0 0-3787 0 0,0-1-6144 0 0</inkml:trace>
  <inkml:trace contextRef="#ctx0" brushRef="#br0" timeOffset="37931.972">2846 2109 5561 0 0,'0'0'3044'0'0,"0"0"-368"0"0,0 0-361 0 0,0 0-312 0 0,0 0-233 0 0,0 0-218 0 0,0 0-241 0 0,0 0-209 0 0,0 0-150 0 0,0 0-133 0 0,0 0-118 0 0,0 0-92 0 0,28-2-92 0 0,88-8-88 0 0,-52-8 556 0 0,-60 16-927 0 0,0 0 1 0 0,-1 0 0 0 0,1-1-1 0 0,0 0 1 0 0,-1 1 0 0 0,1-1-1 0 0,-1-1 1 0 0,0 1 0 0 0,0 0-1 0 0,0-1 1 0 0,0 0 0 0 0,-1 0-1 0 0,0 1 1 0 0,1-1 0 0 0,-1-1 0 0 0,-1 1-1 0 0,1 0 1 0 0,-1 0 0 0 0,1-1-1 0 0,-1 1 1 0 0,0-1 0 0 0,-1-2-59 0 0,-2 5-11 0 0,0 0 0 0 0,0 0 0 0 0,0 1 0 0 0,-1-1 0 0 0,1 0 0 0 0,0 1 0 0 0,-1 0 0 0 0,0-1 1 0 0,1 1-1 0 0,-1 0 0 0 0,0 0 0 0 0,0 0 0 0 0,1 1 0 0 0,-1-1 0 0 0,0 1 0 0 0,0 0 1 0 0,0-1-1 0 0,0 1 0 0 0,0 1 0 0 0,0-1 0 0 0,0 0 0 0 0,1 1 0 0 0,-3 0 11 0 0,-1-1-37 0 0,-7 2-13 0 0,0 1 1 0 0,0 1 0 0 0,0 0 0 0 0,1 0 0 0 0,0 1 0 0 0,-1 1 0 0 0,2 0 0 0 0,-1 1 0 0 0,1 0 0 0 0,0 0 0 0 0,0 1 0 0 0,1 1 0 0 0,0 0 0 0 0,0 2 49 0 0,-76 81-198 0 0,83-88 193 0 0,0 1 0 0 0,0 0 0 0 0,0-1 0 0 0,0 1 0 0 0,1 0 0 0 0,-1 1 0 0 0,1-1 0 0 0,1 0 0 0 0,-1 1 0 0 0,1-1 1 0 0,0 1-1 0 0,0-1 0 0 0,1 1 0 0 0,-1 0 0 0 0,1-1 0 0 0,1 1 0 0 0,-1-1 0 0 0,1 1 0 0 0,0 0 0 0 0,0-1 0 0 0,1 2 5 0 0,1-2 0 0 0,1-1-1 0 0,0 1 1 0 0,0-1-1 0 0,1 1 1 0 0,-1-1-1 0 0,1-1 1 0 0,0 1-1 0 0,0-1 1 0 0,0 1-1 0 0,1-2 1 0 0,-1 1-1 0 0,1 0 1 0 0,-1-1-1 0 0,1 0 1 0 0,0-1-1 0 0,0 1 0 0 0,0-1 1 0 0,0 0-1 0 0,0 0 1 0 0,0-1-1 0 0,0 0 1 0 0,2 0 0 0 0,9 2 27 0 0,0 0-81 0 0,1-1 0 0 0,-1-1 0 0 0,0-1 0 0 0,1 0 0 0 0,-1-1 0 0 0,0-1 0 0 0,0 0 0 0 0,0-2 0 0 0,4-1 54 0 0,90-38-3725 0 0,-71 19 585 0 0,3-1-6378 0 0,-29 19 1371 0 0</inkml:trace>
  <inkml:trace contextRef="#ctx0" brushRef="#br0" timeOffset="38396.977">3427 2014 5969 0 0,'0'0'2897'0'0,"0"0"-703"0"0,0 0-477 0 0,0 0-374 0 0,0 0-285 0 0,0 0-138 0 0,0 0-93 0 0,0 0-50 0 0,0 0-32 0 0,0 0-43 0 0,0 0-80 0 0,0 0-102 0 0,0 0-112 0 0,-21 15-127 0 0,-67 49-68 0 0,50-19 52 0 0,35-41-235 0 0,0-1 1 0 0,1 1-1 0 0,0-1 0 0 0,-1 1 1 0 0,1 0-1 0 0,1 0 0 0 0,-1 0 0 0 0,0 0 1 0 0,1 0-1 0 0,0 1 0 0 0,0-1 1 0 0,0 0-1 0 0,1 0 0 0 0,0 1 1 0 0,-1-1-1 0 0,1 1 0 0 0,1-1 1 0 0,-1 0-1 0 0,1 1 0 0 0,-1-1 1 0 0,1 0-1 0 0,1 0 0 0 0,-1 0 1 0 0,0 1-1 0 0,1-1 0 0 0,0-1 0 0 0,0 1 1 0 0,0 0-1 0 0,1 0 0 0 0,-1-1 1 0 0,1 1-1 0 0,0-1 0 0 0,0 0 1 0 0,0 0-1 0 0,0 0 0 0 0,0 0 1 0 0,1 0-1 0 0,-1-1 0 0 0,1 0 1 0 0,0 1-1 0 0,0-1 0 0 0,0-1 1 0 0,0 1-1 0 0,0-1 0 0 0,2 1-30 0 0,3-1 205 0 0,0-1 0 0 0,1 0 0 0 0,-1 0 0 0 0,0-1 0 0 0,0 0 0 0 0,0-1 0 0 0,0 0 0 0 0,0 0 0 0 0,0-1 0 0 0,0-1-1 0 0,-1 1 1 0 0,1-1 0 0 0,-1 0 0 0 0,0-1 0 0 0,0 0 0 0 0,-1-1 0 0 0,0 1 0 0 0,7-7-205 0 0,28-27 521 0 0,-1-1 0 0 0,-2-3 1 0 0,-2-1-1 0 0,14-23-521 0 0,-9 12 46 0 0,-34 47-51 0 0,-1-1 1 0 0,0 0-1 0 0,-1 0 1 0 0,0-1-1 0 0,-1 0 0 0 0,1 0 1 0 0,-2 0-1 0 0,0-1 1 0 0,0 0-1 0 0,0 1 0 0 0,-2-1 1 0 0,1 0-1 0 0,-1-1 0 0 0,-1 1 1 0 0,0 0-1 0 0,-1 0 1 0 0,0-1-1 0 0,-1 1 0 0 0,0 0 1 0 0,0-1-1 0 0,-1 1 0 0 0,-1 0 1 0 0,0 0-1 0 0,-1 1 1 0 0,0-1-1 0 0,0 1 0 0 0,-1-1 1 0 0,-4-5 4 0 0,6 11-4 0 0,-1 0 1 0 0,1 1 0 0 0,-1-1-1 0 0,0 1 1 0 0,0 0 0 0 0,-1 0 0 0 0,1 0-1 0 0,-1 1 1 0 0,0 0 0 0 0,0 0-1 0 0,0 0 1 0 0,0 0 0 0 0,0 1-1 0 0,-1 0 1 0 0,1 0 0 0 0,-1 0-1 0 0,0 1 1 0 0,1-1 0 0 0,-1 1-1 0 0,0 1 1 0 0,0-1 0 0 0,0 1-1 0 0,1 0 1 0 0,-1 1 0 0 0,0-1 0 0 0,0 1-1 0 0,-1 0 4 0 0,-3 2-8 0 0,-1-1 1 0 0,1 2-1 0 0,-1-1 0 0 0,1 2 0 0 0,0-1 1 0 0,0 1-1 0 0,1 1 0 0 0,-1 0 0 0 0,1 0 0 0 0,1 1 1 0 0,-1 0-1 0 0,1 0 0 0 0,-7 9 8 0 0,7-7 9 0 0,0 0-1 0 0,1 1 1 0 0,0 0 0 0 0,0 1-1 0 0,1-1 1 0 0,1 1 0 0 0,0 0-1 0 0,0 0 1 0 0,1 1-1 0 0,1-1 1 0 0,0 1 0 0 0,0 0-1 0 0,1 0 1 0 0,1 0 0 0 0,0 0-1 0 0,0 1 1 0 0,1-1 0 0 0,1 0-1 0 0,0 0 1 0 0,1 0 0 0 0,0 0-1 0 0,1 0 1 0 0,0 0 0 0 0,1-1-1 0 0,0 1 1 0 0,1-1-1 0 0,6 10-8 0 0,3 2 58 0 0,2-1-1 0 0,0 0 0 0 0,1-1 0 0 0,1-1 0 0 0,1-1 0 0 0,1 0 0 0 0,1-1 0 0 0,0-2 0 0 0,1 0 0 0 0,1-1 0 0 0,1-2 0 0 0,0 0 0 0 0,0-1 1 0 0,1-2-1 0 0,11 3-57 0 0,25-3-976 0 0,-50-13-3374 0 0,-2-3-4103 0 0,-7 2-4443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16508 0 0,'0'0'1617'0'0,"0"0"-603"0"0,0 0-246 0 0,0 0 107 0 0,0 0 96 0 0,0 0-35 0 0,0 0-211 0 0,0 0-323 0 0,0 0-230 0 0,0 0-114 0 0,0 0-42 0 0,-6 32-8 0 0,-21 97-32 0 0,27-84-168 0 0,9-34-1365 0 0,-6-11-2349 0 0,2 0-3352 0 0,-3 0-3875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7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626 372 1352 0 0,'0'0'1822'0'0,"0"0"-299"0"0,0 0-37 0 0,0 0 215 0 0,0 0 316 0 0,0 0 81 0 0,0 0-149 0 0,0 0-270 0 0,0 0-302 0 0,0 0-209 0 0,0 0-143 0 0,0-9-95 0 0,0-18-433 0 0,0 8 6057 0 0,9 141-5243 0 0,-8-5-896 0 0,3-28-288 0 0,-5-1 0 0 0,-3 1 0 0 0,-4-1-1 0 0,-4 0 1 0 0,-18 63-127 0 0,-4-63 142 0 0,25-98-3629 0 0,1-12-3971 0 0,8 14 177 0 0,0 0-4173 0 0</inkml:trace>
  <inkml:trace contextRef="#ctx0" brushRef="#br0" timeOffset="383.394">0 368 7826 0 0,'0'0'911'0'0,"0"0"-222"0"0,0 0 185 0 0,0 0 463 0 0,0 0 389 0 0,0 0 176 0 0,0 0-83 0 0,37-15-215 0 0,119-48-212 0 0,-35 33 854 0 0,-24 18-327 0 0,0 4 0 0 0,59 4-1919 0 0,-5-14 582 0 0,-106 11-492 0 0,-9 6-3740 0 0,-31 1 2634 0 0,10 0-2428 0 0,-5-4-4201 0 0,-4 1-3436 0 0</inkml:trace>
  <inkml:trace contextRef="#ctx0" brushRef="#br0" timeOffset="1003.081">1127 0 6177 0 0,'0'0'2569'0'0,"0"0"-639"0"0,0 0-293 0 0,0 0-94 0 0,0 0 7 0 0,0 0-27 0 0,0 0-217 0 0,0 0-282 0 0,0 0-232 0 0,0 0-115 0 0,0 0-44 0 0,0 0-53 0 0,-3 20-24 0 0,-16 140 835 0 0,4 595 1215 0 0,22-726-2582 0 0,18-51 674 0 0,-15 11-615 0 0,9-12-41 0 0,1 1-1 0 0,1 0 1 0 0,0 2 0 0 0,2 0 0 0 0,1 2 0 0 0,0 1 0 0 0,1 0 0 0 0,1 2 0 0 0,0 1 0 0 0,5-1-42 0 0,18 5-65 0 0,-41 51 134 0 0,-10 234 983 0 0,11-234-881 0 0,-9-41-164 0 0,0 0 14 0 0,0 0 18 0 0,0 0-38 0 0,0 0-12 0 0,0 0 10 0 0,0 0-12 0 0,0 0 17 0 0,0 0 6 0 0,0 0-14 0 0,6-26-3191 0 0,4 1-189 0 0,-6 16 163 0 0,0-1-3765 0 0,-2 3-4714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12043 0 0,'0'0'1429'0'0,"0"0"-395"0"0,0 0 61 0 0,0 0 228 0 0,0 0 84 0 0,0 0-156 0 0,0 0-369 0 0,0 0-338 0 0,0 0-161 0 0,0 0 27 0 0,0 0 60 0 0,0 0 21 0 0,-11 21 1744 0 0,10-19-2234 0 0,1-1 0 0 0,-1 1-1 0 0,0 0 1 0 0,1-1 0 0 0,-1 1-1 0 0,1 0 1 0 0,-1-1 0 0 0,1 1-1 0 0,0 0 1 0 0,0 0 0 0 0,0-1-1 0 0,0 1 1 0 0,0 0 0 0 0,0 0-1 0 0,0-1 1 0 0,1 1 0 0 0,-1 0-1 0 0,1-1 1 0 0,-1 1 0 0 0,1 0-1 0 0,0-1 1 0 0,-1 1 0 0 0,1 0-1 0 0,0-1 1 0 0,0 0 0 0 0,0 1-1 0 0,115 83 452 0 0,-114-81-378 0 0,0 0 1 0 0,0 0 0 0 0,-1 1-1 0 0,0-1 1 0 0,1 0 0 0 0,-2 1-1 0 0,1 0 1 0 0,0-1-1 0 0,-1 1 1 0 0,0-1 0 0 0,0 1-1 0 0,-1-1 1 0 0,1 1 0 0 0,-1-1-1 0 0,0 1 1 0 0,0-1-1 0 0,0 1 1 0 0,-1-1 0 0 0,1 0-1 0 0,-1 1 1 0 0,0-1 0 0 0,0 0-1 0 0,-1 0 1 0 0,1-1 0 0 0,-1 1-1 0 0,-2 2-74 0 0,-2 1 34 0 0,0 0 0 0 0,-1-1-1 0 0,0 0 1 0 0,0 0 0 0 0,0-1 0 0 0,-1 0 0 0 0,0 0-1 0 0,0-1 1 0 0,0 0 0 0 0,0-1 0 0 0,0 0-1 0 0,-1 0 1 0 0,0-1 0 0 0,1-1 0 0 0,-1 1-1 0 0,0-1 1 0 0,0-1 0 0 0,0 0 0 0 0,-2-1-34 0 0,5-15-2594 0 0,9 4-5116 0 0,3 7-4234 0 0</inkml:trace>
  <inkml:trace contextRef="#ctx0" brushRef="#br0" timeOffset="1670.297">307 37 0 0 0,'0'0'978'0'0,"0"0"481"0"0,0 0 96 0 0,0 0-47 0 0,0 0-71 0 0,0 0-200 0 0,0 0-201 0 0,0 0-125 0 0,0 0-112 0 0,0 0-15 0 0,-11-18 2597 0 0,-28 3 2516 0 0,-28 11-2715 0 0,57 4-2801 0 0,3 2 306 0 0,-1-1 1552 0 0,3 0-3637 0 0,1-1-3233 0 0,0 0-4387 0 0,4 0-3086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3689 0 0,'0'0'1936'0'0,"0"0"-1408"0"0,0 0-608 0 0,0 0-1024 0 0,0 0-768 0 0,0 0-1225 0 0</inkml:trace>
  <inkml:trace contextRef="#ctx0" brushRef="#br0" timeOffset="1065.311">69 0 6481 0 0,'0'0'2196'0'0,"0"0"-184"0"0,0 0-65 0 0,0 0-79 0 0,0 0-131 0 0,0 0-268 0 0,0 0-404 0 0,0 0-330 0 0,0 0-219 0 0,0 0-74 0 0,0 0 22 0 0,0 0 10 0 0,0 0-1 0 0,-7 2 5060 0 0,-24 10-5474 0 0,18-8-28 0 0,12-4-39 0 0,1 0 0 0 0,0 0-5 0 0,0 0-25 0 0,0 0-20 0 0,0 0-26 0 0,0 0-14 0 0,0 0-13 0 0,0 0-13 0 0,20-4-624 0 0,-5 1 148 0 0,-2 1-1648 0 0,-4 0-3628 0 0,-5-1-6075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0 0 0,'0'0'1032'0'0,"0"0"609"0"0,0 0 402 0 0,0 0 53 0 0,0 0-273 0 0,0 0-403 0 0,0 0-375 0 0,0 0-241 0 0,0 0-117 0 0,0 0-30 0 0,-1 0 1541 0 0,0 0 6513 0 0,41-37-7124 0 0,-33 30-1559 0 0,-1 0-1 0 0,1 1 0 0 0,1 0 1 0 0,-1 0-1 0 0,1 1 0 0 0,0 0 1 0 0,0 0-1 0 0,0 1 1 0 0,1 0-1 0 0,-1 1 0 0 0,1-1 1 0 0,0 2-1 0 0,0-1 0 0 0,0 1 1 0 0,1 1-1 0 0,-1-1 1 0 0,0 2-1 0 0,1-1 0 0 0,8 2-27 0 0,-14 1 18 0 0,-1 1 0 0 0,1-1-1 0 0,-1 1 1 0 0,0 0-1 0 0,0 0 1 0 0,0 0 0 0 0,0 1-1 0 0,0-1 1 0 0,-1 1-1 0 0,1 0 1 0 0,-1 0 0 0 0,0 0-1 0 0,0 0 1 0 0,-1 0-1 0 0,1 0 1 0 0,-1 0 0 0 0,0 0-1 0 0,0 1 1 0 0,0-1 0 0 0,-1 0-1 0 0,1 1 1 0 0,-1-1-1 0 0,0 0 1 0 0,-1 3-18 0 0,3 25 82 0 0,-1 0 0 0 0,-2 0 0 0 0,-2 0 0 0 0,-1 0 0 0 0,-1 0 0 0 0,-1-1-1 0 0,-4 7-81 0 0,0-4 27 0 0,-2-1 0 0 0,-2 1 0 0 0,-1-2-1 0 0,-1 0 1 0 0,-12 15-27 0 0,-13 2 152 0 0,42-71 317 0 0,16-19-468 0 0,1 1 0 0 0,2 0-1 0 0,1 2 1 0 0,3 1-1 0 0,1 0 1 0 0,1 2-1 0 0,2 1 1 0 0,2 1 0 0 0,29-25-1 0 0,-36 34-7 0 0,0 2 0 0 0,2 0 0 0 0,1 1 0 0 0,0 2 0 0 0,12-6 7 0 0,-28 92-45 0 0,-10 267 206 0 0,14-293-197 0 0,6-65 41 0 0,186-214 254 0 0,-169 197-243 0 0,2 1 1 0 0,1 2-1 0 0,3 2 0 0 0,18-11-16 0 0,-56 44 2 0 0,-5 2-3 0 0,0 1 0 0 0,0 0 0 0 0,0-1 1 0 0,0 1-1 0 0,0-1 0 0 0,1 1 0 0 0,-1 0 1 0 0,0-1-1 0 0,0 1 0 0 0,0-1 0 0 0,1 1 1 0 0,-1 0-1 0 0,0-1 0 0 0,1 1 0 0 0,-1 0 1 0 0,0 0-1 0 0,1-1 0 0 0,-1 1 0 0 0,0 0 1 0 0,1 0-1 0 0,-1-1 0 0 0,0 1 0 0 0,1 0 0 0 0,-1 0 1 0 0,1 0-1 0 0,-1 0 0 0 0,1 0 0 0 0,-1-1 1 0 0,0 1-1 0 0,1 0 0 0 0,-1 0 0 0 0,1 0 1 0 0,-1 0-1 0 0,1 0 0 0 0,-1 0 0 0 0,0 1 1 0 0,1-1-1 0 0,-1 0 0 0 0,1 0 0 0 0,-1 0 1 0 0,1 0-1 0 0,-1 0 0 0 0,0 1 0 0 0,1-1 1 0 0,-1 0-1 0 0,0 0 0 0 0,1 0 0 0 0,-1 1 0 0 0,0-1 1 0 0,1 0-1 0 0,-1 1 0 0 0,0-1 0 0 0,1 0 1 0 0,-1 1-1 0 0,0-1 0 0 0,0 0 0 0 0,1 1 1 0 0,-1-1-1 0 0,0 1 0 0 0,0-1 0 0 0,0 0 1 0 0,0 1-1 0 0,0-1 0 0 0,0 1 0 0 0,1-1 1 0 0,-38 309 694 0 0,37-295-699 0 0,-1-3 15 0 0,1-1 0 0 0,0 0-1 0 0,1 1 1 0 0,0-1 0 0 0,0 0 0 0 0,1 0 0 0 0,1 0 0 0 0,0 0 0 0 0,3 8-10 0 0,-6-17-13 0 0,22-16-2044 0 0,-2-2-84 0 0,-5 4-4746 0 0,-5 6-5155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28 276 0 0 0,'0'0'473'0'0,"0"0"1272"0"0,0 0 518 0 0,0 0 73 0 0,0 0-184 0 0,0 0-255 0 0,0 0-262 0 0,0 0-185 0 0,0 0-119 0 0,0 0-68 0 0,32 3-58 0 0,98 6-38 0 0,-66-17 977 0 0,-56 5-1911 0 0,0 0 1 0 0,-1-1 0 0 0,0 0-1 0 0,0 0 1 0 0,0-1 0 0 0,0 1-1 0 0,0-2 1 0 0,-1 1 0 0 0,0-1-1 0 0,0 0 1 0 0,-1 0 0 0 0,1 0-1 0 0,-1-1 1 0 0,-1 0 0 0 0,1 0 0 0 0,-1 0-1 0 0,0 0 1 0 0,-1-1 0 0 0,0 0-1 0 0,0 1 1 0 0,-1-1 0 0 0,0 0-1 0 0,0-1 1 0 0,-1 1 0 0 0,0 0-1 0 0,0-8-233 0 0,-1 12 23 0 0,1 0-1 0 0,-1 0 0 0 0,-1 0 0 0 0,1 1 0 0 0,0-1 1 0 0,-1 0-1 0 0,0 1 0 0 0,0-1 0 0 0,0 0 0 0 0,0 1 0 0 0,-1-1 1 0 0,1 1-1 0 0,-1-1 0 0 0,0 1 0 0 0,0 0 0 0 0,0 0 1 0 0,-1 0-1 0 0,1 0 0 0 0,-1 0 0 0 0,1 1 0 0 0,-1-1 0 0 0,0 1 1 0 0,0-1-1 0 0,0 1 0 0 0,0 0 0 0 0,-1 0 0 0 0,1 1 1 0 0,0-1-1 0 0,-1 1 0 0 0,0-1-22 0 0,-2 0-5 0 0,0 0 0 0 0,-1 0 1 0 0,1 1-1 0 0,-1-1 0 0 0,0 1 1 0 0,1 1-1 0 0,-1 0 0 0 0,0 0 0 0 0,1 0 1 0 0,-1 0-1 0 0,0 1 0 0 0,1 0 0 0 0,-1 1 1 0 0,1-1-1 0 0,-1 1 0 0 0,1 1 0 0 0,0-1 1 0 0,0 1-1 0 0,0 0 0 0 0,0 0 0 0 0,0 1 1 0 0,1 0-1 0 0,0 0 5 0 0,-11 8-17 0 0,1 0 1 0 0,0 1-1 0 0,2 1 0 0 0,-1 0 1 0 0,2 1-1 0 0,0 0 1 0 0,-5 8 16 0 0,11-16-3 0 0,0 1 0 0 0,0 0 1 0 0,1 1-1 0 0,0-1 0 0 0,0 1 1 0 0,1 0-1 0 0,0 0 1 0 0,1 1-1 0 0,0-1 0 0 0,0 1 1 0 0,1-1-1 0 0,0 1 1 0 0,1 0-1 0 0,0 0 0 0 0,0 0 1 0 0,1 0-1 0 0,1 0 0 0 0,-1 0 1 0 0,2 0-1 0 0,-1 0 1 0 0,2-1-1 0 0,-1 1 0 0 0,1-1 1 0 0,0 1-1 0 0,1-1 1 0 0,2 3 2 0 0,0-5-1 0 0,1 0 0 0 0,-1-1 0 0 0,2 1 1 0 0,-1-1-1 0 0,1-1 0 0 0,0 1 1 0 0,0-1-1 0 0,0-1 0 0 0,1 1 1 0 0,0-2-1 0 0,0 1 0 0 0,0-1 0 0 0,0 0 1 0 0,0-1-1 0 0,1 0 0 0 0,-1-1 1 0 0,1 0-1 0 0,-1 0 0 0 0,1-1 1 0 0,-1 0-1 0 0,8-2 1 0 0,101-12-199 0 0,11-40-2264 0 0,-88 32-1556 0 0,-2-1-4071 0 0,-22 11-3593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7338 0 0,'0'0'2721'0'0,"0"0"-627"0"0,0 0-101 0 0,0 0 122 0 0,0 0-44 0 0,0 0-277 0 0,0 0-423 0 0,0 0-349 0 0,0 0-185 0 0,0 0-67 0 0,0 0-28 0 0,0 0-129 0 0,0 0-156 0 0,-4-2-133 0 0,0 1-271 0 0,1 0 1 0 0,-1 1-1 0 0,0-1 1 0 0,1 1-1 0 0,-1 0 1 0 0,0 0-1 0 0,0 0 1 0 0,1 1 0 0 0,-1-1-1 0 0,0 1 1 0 0,1 0-1 0 0,-1 0 1 0 0,1 0-1 0 0,-1 0 1 0 0,1 1-1 0 0,0 0 1 0 0,-1-1 0 0 0,1 1-1 0 0,-1 1-53 0 0,-11 5 31 0 0,0 1 0 0 0,1 1 0 0 0,0 0 0 0 0,0 1 0 0 0,1 0 0 0 0,1 1-1 0 0,0 0 1 0 0,0 1 0 0 0,1 1 0 0 0,1 0 0 0 0,0 0 0 0 0,1 1 0 0 0,1 0 0 0 0,0 1 0 0 0,1-1-1 0 0,1 2 1 0 0,0-1 0 0 0,-1 9-31 0 0,5-21 0 0 0,1-1 0 0 0,-1 0 0 0 0,1 1 0 0 0,0-1-1 0 0,0 1 1 0 0,0-1 0 0 0,1 1 0 0 0,-1 0 0 0 0,1-1 0 0 0,0 1 0 0 0,0-1-1 0 0,0 1 1 0 0,0 0 0 0 0,1-1 0 0 0,-1 1 0 0 0,1-1 0 0 0,0 1-1 0 0,0-1 1 0 0,0 1 0 0 0,1-1 0 0 0,-1 0 0 0 0,1 1 0 0 0,0-1-1 0 0,0 0 1 0 0,0 0 0 0 0,0 0 0 0 0,0-1 0 0 0,1 1 0 0 0,0 0 0 0 0,-1-1-1 0 0,1 0 1 0 0,0 1 0 0 0,0-1 0 0 0,0 0 0 0 0,0-1 0 0 0,0 1-1 0 0,1 0 1 0 0,-1-1 0 0 0,0 0 0 0 0,1 0 0 0 0,-1 0 0 0 0,1 0 0 0 0,9-3 54 0 0,-1-1 1 0 0,0-1 0 0 0,0 0 0 0 0,0 0-1 0 0,-1-1 1 0 0,0-1 0 0 0,0 1 0 0 0,0-2-1 0 0,0 0 1 0 0,-1 0 0 0 0,0-1-1 0 0,-1 0 1 0 0,0-1 0 0 0,0 0 0 0 0,-1 0-1 0 0,3-5-54 0 0,15-11 50 0 0,103-140 182 0 0,-112 250-1011 0 0,7-21-1342 0 0,1-24-3170 0 0,-19-31 70 0 0,-2-2-6192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8514 0 0,'0'0'2032'0'0,"0"0"-249"0"0,0 0-46 0 0,0 0-66 0 0,0 0-202 0 0,0 0-303 0 0,0 0-321 0 0,0 0-224 0 0,0 0-24 0 0,0 0 65 0 0,0 0 26 0 0,0 0-18 0 0,0 0-41 0 0,9-20-85 0 0,43-97 356 0 0,32-10 971 0 0,-82 170-1975 0 0,-2-29 103 0 0,0-1 1 0 0,1 1 0 0 0,0-1-1 0 0,1 0 1 0 0,1 1-1 0 0,0-1 1 0 0,0 0-1 0 0,4 7 1 0 0,-4-15 3 0 0,-1 0 1 0 0,1-1-1 0 0,-1 1 0 0 0,2-1 0 0 0,-1 0 1 0 0,0 0-1 0 0,1 0 0 0 0,-1 0 1 0 0,1-1-1 0 0,0 1 0 0 0,0-1 0 0 0,1 0 1 0 0,-1 0-1 0 0,1-1 0 0 0,2 2-3 0 0,-2-1 86 0 0,1-1 0 0 0,0 0-1 0 0,0 0 1 0 0,0 0-1 0 0,-1-1 1 0 0,2 0 0 0 0,-1 0-1 0 0,0 0 1 0 0,0-1 0 0 0,0 0-1 0 0,0 0 1 0 0,0-1 0 0 0,0 0-1 0 0,0 0 1 0 0,0 0 0 0 0,0 0-1 0 0,0-1 1 0 0,0 0-1 0 0,0-1 1 0 0,-1 1 0 0 0,1-1-1 0 0,-1 0 1 0 0,0 0 0 0 0,0-1-1 0 0,0 1 1 0 0,0-1 0 0 0,-1 0-1 0 0,2-2-85 0 0,7-7 148 0 0,-2-1 0 0 0,0 0 0 0 0,0-1 0 0 0,-1 0 0 0 0,-1 0 0 0 0,0-1 0 0 0,-2 0 0 0 0,4-9-148 0 0,42-75-1477 0 0,-37 87-1829 0 0,-4 8-7294 0 0,-6 4-2003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11362 0 0,'0'0'2326'0'0,"0"0"-316"0"0,0 0-39 0 0,0 0-85 0 0,0 0-238 0 0,0 0-340 0 0,0 0-369 0 0,0 0-223 0 0,0 0-79 0 0,0 0 36 0 0,0 0-18 0 0,0 0-126 0 0,0 0-130 0 0,-5 2-180 0 0,-98 61 161 0 0,103-62-381 0 0,0 1-1 0 0,0-1 1 0 0,0 0-1 0 0,0 1 1 0 0,0-1-1 0 0,0 0 1 0 0,0 1 0 0 0,0-1-1 0 0,0 0 1 0 0,1 1-1 0 0,-1-1 1 0 0,1 0 0 0 0,-1 0-1 0 0,1 0 1 0 0,-1 1-1 0 0,1-1 1 0 0,0 0 0 0 0,0 0-1 0 0,-1 0 1 0 0,1 0-1 0 0,0 0 1 0 0,0 0 0 0 0,0 0-1 0 0,0 0 1 0 0,0-1-1 0 0,0 1 1 0 0,0 0 0 0 0,1 0-1 0 0,-1-1 1 0 0,0 1-1 0 0,0-1 1 0 0,0 1 0 0 0,1-1-1 0 0,-1 0 1 0 0,0 1-1 0 0,1-1 1 0 0,-1 0 0 0 0,0 0-1 0 0,1 0 2 0 0,1 2-1 0 0,58 20 14 0 0,-54-21 6 0 0,1 1 0 0 0,-1 0 0 0 0,1 0 0 0 0,-1 1 0 0 0,1 0 0 0 0,-1 0 1 0 0,0 0-1 0 0,-1 1 0 0 0,1 0 0 0 0,-1 1 0 0 0,1 0 0 0 0,-1 0 0 0 0,-1 0 0 0 0,1 0 0 0 0,-1 1 0 0 0,0 0 0 0 0,0 0 0 0 0,0 1 0 0 0,-1-1 0 0 0,0 1 0 0 0,1 3-19 0 0,-2-1 17 0 0,-1-1 0 0 0,0 1 0 0 0,0 0-1 0 0,-1 0 1 0 0,0 0 0 0 0,-1 0-1 0 0,0 0 1 0 0,0 0 0 0 0,-1 0 0 0 0,0 0-1 0 0,-1-1 1 0 0,0 1 0 0 0,0 0 0 0 0,-1-1-1 0 0,0 1 1 0 0,0-1 0 0 0,-1 0 0 0 0,0 0-1 0 0,0 0 1 0 0,-1 0 0 0 0,0-1-1 0 0,-1 0 1 0 0,0 0 0 0 0,0-1 0 0 0,0 1-1 0 0,0-1 1 0 0,-1 0 0 0 0,0-1 0 0 0,-1 0-1 0 0,1 0 1 0 0,-1 0 0 0 0,0-1 0 0 0,0 0-1 0 0,0-1 1 0 0,-1 0 0 0 0,1 0-1 0 0,-1-1 1 0 0,0 0 0 0 0,0 0 0 0 0,0-1-1 0 0,1 0 1 0 0,-2-1-17 0 0,-9-11-2582 0 0,15 4-981 0 0,1-1-3713 0 0,0 1-5580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6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1,'-4'37,"-1"1,-2-1,-1 0,-2-1,-2 0,-1-1,-2 0,-1-1,-1 0,-2-2,-2 0,-1-1,-1-2,-1 0,-23 20,32-35,2-4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7106 0 0,'0'0'3980'0'0,"0"0"-1875"0"0,0 0-868 0 0,0 0-179 0 0,0 0 46 0 0,0 0 115 0 0,0 0-24 0 0,0 0-215 0 0,0 0-278 0 0,0 0-182 0 0,0 0-48 0 0,0 0 48 0 0,0-3 3288 0 0,14 297-429 0 0,-8-47-2784 0 0,-15 65-595 0 0,3-271-66 0 0,6-41-20 0 0,0 0-21 0 0,0 0-25 0 0,0 0-24 0 0,0 0-73 0 0,-2-22-2373 0 0,-9-14-3497 0 0,9 29 2992 0 0,-1-5-8592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12547 0 0,'0'0'1767'0'0,"0"0"-538"0"0,0 0-39 0 0,0 0 226 0 0,0 0 117 0 0,0 0-29 0 0,0 0-184 0 0,35-8-242 0 0,111-28-229 0 0,205-37 856 0 0,-305 68-1915 0 0,55-12 60 0 0,-43-9-3946 0 0,-45 14-1945 0 0,-11 10 2549 0 0,3-3-7849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7282 0 0,'0'0'4159'0'0,"0"0"-1945"0"0,0 0-778 0 0,0 0 53 0 0,0 0 200 0 0,0 0 58 0 0,0 0-256 0 0,0 0-362 0 0,0 0-284 0 0,0 0-135 0 0,-4 38-64 0 0,-17 123-80 0 0,-1-17 412 0 0,-3 94-13 0 0,27-58-626 0 0,34-88-207 0 0,-32-89-114 0 0,0-1 1 0 0,0 0 0 0 0,0-1 0 0 0,0 1 0 0 0,1-1 0 0 0,-1 0 0 0 0,0 0 0 0 0,1 0 0 0 0,-1 0-1 0 0,1-1 1 0 0,-1 0 0 0 0,1 0 0 0 0,-1 0 0 0 0,0 0 0 0 0,1-1 0 0 0,-1 0 0 0 0,1 0 0 0 0,-1 0-1 0 0,0 0 1 0 0,0-1 0 0 0,1 0 0 0 0,-1 1 0 0 0,0-1 0 0 0,-1-1 0 0 0,1 1 0 0 0,0-1 0 0 0,-1 1-1 0 0,1-1 1 0 0,-1 0 0 0 0,0 0 0 0 0,2-3-19 0 0,192-125 419 0 0,-195 131-416 0 0,0-1 0 0 0,0 1-1 0 0,-1 0 1 0 0,1 0 0 0 0,0 0 0 0 0,0 1 0 0 0,-1-1 0 0 0,1 0 0 0 0,0 1-1 0 0,0-1 1 0 0,-1 1 0 0 0,1-1 0 0 0,0 1 0 0 0,-1 0 0 0 0,1 0 0 0 0,-1 0 0 0 0,1 0-1 0 0,-1 0 1 0 0,0 0 0 0 0,1 0 0 0 0,-1 0 0 0 0,0 0 0 0 0,0 1 0 0 0,1-1-1 0 0,-1 1 1 0 0,0-1 0 0 0,0 0 0 0 0,-1 1 0 0 0,1 0 0 0 0,0-1 0 0 0,0 1 0 0 0,-1 0-1 0 0,1-1 1 0 0,-1 1 0 0 0,0 0 0 0 0,1-1 0 0 0,-1 1 0 0 0,0 0 0 0 0,0 0-1 0 0,0 0 1 0 0,0-1 0 0 0,0 1 0 0 0,-1 0 0 0 0,1 0 0 0 0,0-1 0 0 0,-1 1-1 0 0,1 0 1 0 0,-1-1 0 0 0,0 1 0 0 0,0 1-3 0 0,2 17 18 0 0,1-8-22 0 0,-1-5-29 0 0,-1-1-1 0 0,1 1 0 0 0,1-1 0 0 0,-1 0 0 0 0,1 1 0 0 0,0-1 0 0 0,0 0 0 0 0,1 0 1 0 0,0 0-1 0 0,0-1 0 0 0,0 1 0 0 0,1-1 0 0 0,2 3 34 0 0,36-5-3490 0 0,-17-13-7263 0 0,-18 7-1350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240 586 13475 0 0,'0'0'2462'0'0,"0"0"-436"0"0,0 0-301 0 0,0 0-240 0 0,0 0-301 0 0,0 0-245 0 0,0 0-190 0 0,0 0-182 0 0,0 0-150 0 0,0 0-103 0 0,0 0-88 0 0,0 0-68 0 0,-33 28-47 0 0,-103 88-45 0 0,78-51-22 0 0,56-62-48 0 0,1-1-1 0 0,-1 1 1 0 0,1-1-1 0 0,0 1 0 0 0,0-1 1 0 0,0 1-1 0 0,0 0 1 0 0,0 0-1 0 0,1-1 1 0 0,-1 1-1 0 0,1 0 1 0 0,0 0-1 0 0,0 0 0 0 0,0 0 1 0 0,0 0-1 0 0,0-1 1 0 0,0 1-1 0 0,1 0 1 0 0,0 0-1 0 0,-1 0 1 0 0,1-1-1 0 0,0 1 0 0 0,1 0 1 0 0,-1-1-1 0 0,0 1 1 0 0,1-1-1 0 0,-1 1 1 0 0,1-1-1 0 0,1 2 5 0 0,6-2 23 0 0,-1-1 1 0 0,1 0-1 0 0,0-1 0 0 0,0 0 0 0 0,-1 0 1 0 0,1-1-1 0 0,0 0 0 0 0,0 0 0 0 0,-1-1 1 0 0,1 0-1 0 0,-1 0 0 0 0,1-1 0 0 0,-1 0 1 0 0,0-1-1 0 0,0 0 0 0 0,-1 0 0 0 0,1-1 1 0 0,5-4-24 0 0,15-6 17 0 0,90-55 86 0 0,-110 64-115 0 0,-6 5 5 0 0,-1-1 0 0 0,1 1 0 0 0,0-1 0 0 0,0 1 0 0 0,0 0 0 0 0,0-1 0 0 0,0 1 0 0 0,0 0 0 0 0,0 0 0 0 0,0 0 0 0 0,0 1 0 0 0,1-1 1 0 0,-1 1-1 0 0,0-1 0 0 0,0 1 0 0 0,1 0 0 0 0,-1-1 0 0 0,0 1 0 0 0,1 0 0 0 0,-1 1 0 0 0,0-1 0 0 0,0 0 0 0 0,1 1 0 0 0,0-1 7 0 0,3 47-36 0 0,-6-41 32 0 0,0-1 0 0 0,1 1-1 0 0,-1-1 1 0 0,1 1 0 0 0,0-1-1 0 0,1 0 1 0 0,-1 1-1 0 0,1-1 1 0 0,0 0 0 0 0,0 0-1 0 0,1 0 1 0 0,-1 0 0 0 0,1-1-1 0 0,0 1 1 0 0,1-1 0 0 0,-1 1-1 0 0,1-1 1 0 0,-1 0 0 0 0,1 0-1 0 0,1-1 1 0 0,-1 1 0 0 0,0-1-1 0 0,1 0 1 0 0,0 0 0 0 0,0-1-1 0 0,0 1 1 0 0,0-1 0 0 0,0 0-1 0 0,0 0 1 0 0,0-1 0 0 0,3 1 4 0 0,5-2 25 0 0,0-1 0 0 0,0 0 0 0 0,0-1 0 0 0,0 0 0 0 0,0-1 0 0 0,-1 0 1 0 0,1-1-1 0 0,-1-1 0 0 0,0 0 0 0 0,0 0 0 0 0,-1-1 0 0 0,1-1 0 0 0,-1 0 1 0 0,-1-1-1 0 0,1 0 0 0 0,-1 0 0 0 0,-1-1 0 0 0,1 0 0 0 0,-2-1 0 0 0,1 0 1 0 0,3-6-26 0 0,-11 15 5 0 0,28-32 94 0 0,-2-1-1 0 0,-1-1 1 0 0,-2-1-1 0 0,-1-2 1 0 0,-2 0-1 0 0,-2-1 1 0 0,-1-1-1 0 0,-2-1 1 0 0,-2 0-1 0 0,-2-1 1 0 0,-1-1-1 0 0,-3 0 1 0 0,-1 0-1 0 0,-2 0 1 0 0,-2-1-1 0 0,-2-13-98 0 0,0 54 11 0 0,-1 0-1 0 0,1 0 1 0 0,-1 0-1 0 0,1 0 1 0 0,-1 0-1 0 0,0-1 1 0 0,0 1-1 0 0,0 0 1 0 0,0 0 0 0 0,-1 0-1 0 0,1 0 1 0 0,-1 0-1 0 0,0 0 1 0 0,0 0-1 0 0,0 1 1 0 0,0-1-1 0 0,-1 0 1 0 0,1 0-1 0 0,-1 1 1 0 0,1-1-1 0 0,-1 1 1 0 0,0-1-1 0 0,0 1 1 0 0,0 0-1 0 0,0 0 1 0 0,-1-1-1 0 0,1 2 1 0 0,-1-1-1 0 0,1 0 1 0 0,-1 0-1 0 0,1 1 1 0 0,-1 0-1 0 0,0-1 1 0 0,0 1-1 0 0,-2 0-10 0 0,2 2-3 0 0,0 1 0 0 0,0 0 0 0 0,0 0 0 0 0,0 0 0 0 0,0 0 0 0 0,0 1 0 0 0,0-1 0 0 0,1 1 0 0 0,0 0-1 0 0,-1 0 1 0 0,1 0 0 0 0,0 0 0 0 0,0 0 0 0 0,1 0 0 0 0,-1 0 0 0 0,0 1 0 0 0,1-1 0 0 0,0 0 0 0 0,0 1 0 0 0,0-1-1 0 0,0 2 4 0 0,-2 3 4 0 0,-10 37 30 0 0,1 1-1 0 0,2-1 1 0 0,3 2 0 0 0,1-1-1 0 0,2 1 1 0 0,3 0 0 0 0,1 0-1 0 0,4 13-33 0 0,0-21 82 0 0,2 1-1 0 0,1-1 0 0 0,2 0 0 0 0,2 0 0 0 0,1-2 0 0 0,2 1 1 0 0,9 14-82 0 0,42 48 101 0 0,-65-100-116 0 0,1 0 1 0 0,-1 0-1 0 0,1 0 0 0 0,-1 1 1 0 0,1-1-1 0 0,-1 0 1 0 0,1-1-1 0 0,-1 1 0 0 0,1 0 1 0 0,-1 0-1 0 0,1 0 0 0 0,-1 0 1 0 0,1 0-1 0 0,-1 0 0 0 0,1-1 1 0 0,-1 1-1 0 0,1 0 1 0 0,-1 0-1 0 0,1-1 0 0 0,-1 1 1 0 0,0 0-1 0 0,1-1 0 0 0,-1 1 1 0 0,0 0-1 0 0,1-1 1 0 0,-1 1-1 0 0,0 0 0 0 0,1-1 1 0 0,-1 1-1 0 0,0-1 0 0 0,0 1 1 0 0,1-1-1 0 0,-1 1 1 0 0,0-1-1 0 0,0 1 0 0 0,0-1 1 0 0,0 1-1 0 0,1-1 0 0 0,-1 1 1 0 0,0-1-1 0 0,0 1 0 0 0,0-1 1 0 0,0 1-1 0 0,0-1 1 0 0,-1 1-1 0 0,1-1 0 0 0,0 1 1 0 0,0-1-1 0 0,0 1 0 0 0,0-1 1 0 0,0 1-1 0 0,-1-1 1 0 0,1 1-1 0 0,0-1 0 0 0,-1 1 1 0 0,1 0-1 0 0,0-1 0 0 0,0 1 1 0 0,-1-1-1 0 0,1 1 0 0 0,-1 0 1 0 0,1-1-1 0 0,0 1 1 0 0,-1 0-1 0 0,1 0 0 0 0,-1-1 1 0 0,1 1 14 0 0,-20-46-2660 0 0,4 16-5677 0 0,8 18-3678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18596 0 0,'0'0'992'0'0,"0"0"-210"0"0,0 0 167 0 0,0 0 242 0 0,0 0 9 0 0,35-2-99 0 0,110-2-208 0 0,225-12 726 0 0,-325 14-2091 0 0,-3 0-5665 0 0,-27 2-6079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8426 0 0,'0'0'2408'0'0,"0"0"-327"0"0,0 0-133 0 0,0 0-122 0 0,0 0-210 0 0,0 0-290 0 0,0 0-305 0 0,0 0-243 0 0,0 0-173 0 0,0 0-67 0 0,0 0-17 0 0,0 0-29 0 0,0 0-21 0 0,2-6 318 0 0,-1 5 2083 0 0,-38 101-1800 0 0,18-61-985 0 0,13-26-72 0 0,1-1 0 0 0,1 1 0 0 0,0 0 0 0 0,1 0 0 0 0,0 0 0 0 0,1 0 0 0 0,0 0 0 0 0,1 1 0 0 0,1 5-15 0 0,1-15 33 0 0,0-1 1 0 0,1 1 0 0 0,-1-1 0 0 0,1 0-1 0 0,0 1 1 0 0,0-1 0 0 0,0 0 0 0 0,0 0 0 0 0,1 0-1 0 0,-1 0 1 0 0,1-1 0 0 0,0 1 0 0 0,-1-1 0 0 0,1 1-1 0 0,0-1 1 0 0,1 0 0 0 0,-1 0 0 0 0,0-1-1 0 0,1 1 1 0 0,-1 0 0 0 0,1-1 0 0 0,-1 0 0 0 0,1 0-1 0 0,0 0 1 0 0,-1-1 0 0 0,1 1 0 0 0,0-1 0 0 0,0 1-1 0 0,-1-1 1 0 0,1-1 0 0 0,0 1 0 0 0,0 0-1 0 0,-1-1 1 0 0,1 0 0 0 0,0 0 0 0 0,-1 0 0 0 0,2-1-34 0 0,14 2 170 0 0,47-22 157 0 0,-66 22-370 0 0,0 0-18 0 0,-24-22-6102 0 0,11 19-160 0 0,8 2-5741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10402 0 0,'0'0'2719'0'0,"0"0"-489"0"0,0 0-275 0 0,0 0-156 0 0,0 0-249 0 0,0 0-211 0 0,0 0-237 0 0,0 0-217 0 0,0 0-153 0 0,0 0-125 0 0,0 0-127 0 0,0 0-114 0 0,-7-2-66 0 0,-19-7-60 0 0,-8 32 496 0 0,22-5-505 0 0,22-22 439 0 0,47-32 73 0 0,-131 93-316 0 0,106-53-4859 0 0,-16-3 577 0 0,-5-1-3395 0 0,-4 0-5286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8890 0 0,'0'0'2788'0'0,"0"0"-711"0"0,0 0-278 0 0,0 0-92 0 0,0 0-175 0 0,0 0-251 0 0,0 0-289 0 0,0 0-240 0 0,0 0-125 0 0,0 0-54 0 0,0 0-21 0 0,0 0-1 0 0,0 0 53 0 0,5 2 48 0 0,69 14 2056 0 0,92-8-804 0 0,40-27-1272 0 0,-151 12-960 0 0,-55 7 161 0 0,0 0-49 0 0,0 0-53 0 0,0 0-83 0 0,-12 3-1404 0 0,-12 11-742 0 0,7-4-900 0 0,4-4-2018 0 0,6-2-5924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9314 0 0,'0'0'3249'0'0,"0"0"-951"0"0,0 0-447 0 0,0 0-95 0 0,0 0-136 0 0,0 0-215 0 0,0 0-289 0 0,0 0-319 0 0,0 0-195 0 0,0 0-90 0 0,0 0-29 0 0,0 0 29 0 0,0 0 63 0 0,3 2 27 0 0,12 2-263 0 0,0 0 0 0 0,1-1 0 0 0,-1-1-1 0 0,1 0 1 0 0,0-1 0 0 0,-1-1-1 0 0,1 0 1 0 0,0-1 0 0 0,-1-1 0 0 0,1 0-1 0 0,3-2-338 0 0,36-2 287 0 0,90 3-281 0 0,-114 8-840 0 0,-22 0-2504 0 0,-8-4-1742 0 0,-1-1-7409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1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323 520 0 0 0,'0'0'2095'0'0,"0"0"611"0"0,0 0 169 0 0,0 0-117 0 0,0 0-381 0 0,0 0-446 0 0,0 0-344 0 0,0 0-278 0 0,0 0-147 0 0,0 0-78 0 0,0 0-57 0 0,0 0-73 0 0,-1-5-79 0 0,1 4-805 0 0,-1 0 0 0 0,1-1 0 0 0,-1 1 0 0 0,1 0 0 0 0,-1 0 0 0 0,1-1 0 0 0,-1 1 0 0 0,0 0 1 0 0,0 0-1 0 0,0 0 0 0 0,0 0 0 0 0,0 0 0 0 0,0 0 0 0 0,0 0 0 0 0,0 0 0 0 0,0 1 1 0 0,0-1-1 0 0,0 0 0 0 0,0 0 0 0 0,-1 1 0 0 0,1-1 0 0 0,0 1 0 0 0,-1-1 0 0 0,1 1 1 0 0,0 0-1 0 0,-1 0 0 0 0,1-1 0 0 0,0 1 0 0 0,-1 0 0 0 0,1 0 0 0 0,0 0 0 0 0,-1 0 1 0 0,1 1-1 0 0,-1-1 0 0 0,1 0 0 0 0,0 0 0 0 0,-1 1 0 0 0,0 0-70 0 0,-178 35 1462 0 0,82-10-493 0 0,423-84-677 0 0,-284 57-324 0 0,-40 1 82 0 0,-16 2 198 0 0,-17 8-136 0 0,3 0-89 0 0,-1-1 1 0 0,0-1-1 0 0,-1-2 0 0 0,1-1 0 0 0,-31 1-23 0 0,61-6-80 0 0,4-8-418 0 0,83-35-3200 0 0,-62 32-1093 0 0,-9 3-7161 0 0</inkml:trace>
  <inkml:trace contextRef="#ctx0" brushRef="#br0" timeOffset="963.988">701 122 1096 0 0,'0'0'2978'0'0,"0"0"-508"0"0,0 0-240 0 0,0 0-24 0 0,0 0-210 0 0,0 0-390 0 0,0 0-497 0 0,0 0-431 0 0,0 0-47 0 0,0 0 114 0 0,0 0 169 0 0,0 0 126 0 0,0 0-95 0 0,2 5-128 0 0,-1-2-738 0 0,0-1 0 0 0,0 0 0 0 0,0 0 0 0 0,1 0 1 0 0,-1 0-1 0 0,0 0 0 0 0,1 0 0 0 0,-1-1 1 0 0,1 1-1 0 0,0 0 0 0 0,0-1 0 0 0,0 1 0 0 0,-1-1 1 0 0,1 0-1 0 0,0 1 0 0 0,1-1 0 0 0,-1 0 0 0 0,0 0 1 0 0,0 0-1 0 0,0-1 0 0 0,1 1 0 0 0,-1-1 1 0 0,0 1-1 0 0,1-1 0 0 0,0 0-79 0 0,17 4 376 0 0,1-1 0 0 0,0-1 0 0 0,-1 0 0 0 0,1-2 0 0 0,0-1 0 0 0,0 0 0 0 0,-1-2 0 0 0,1 0 0 0 0,-1-1 0 0 0,0-1 0 0 0,0-1 0 0 0,17-8-376 0 0,-17 7 81 0 0,0-1 1 0 0,0-1-1 0 0,-1-1 1 0 0,0 0-1 0 0,-1-2 1 0 0,0 0-1 0 0,-1-1 1 0 0,0 0-1 0 0,-1-2 0 0 0,10-12-81 0 0,-52 120 76 0 0,7-30-91 0 0,3 0-1 0 0,2 1 0 0 0,1 19 16 0 0,-2 5-43 0 0,-57 286 12 0 0,-28 23-64 0 0,98-386 86 0 0,1-1 0 0 0,-2 0 0 0 0,0 0 0 0 0,0 0 0 0 0,-1 0 0 0 0,0 0 0 0 0,0-1 0 0 0,-1 1 0 0 0,-1-1 0 0 0,0-1-1 0 0,0 1 1 0 0,0-1 0 0 0,-1 0 0 0 0,0 0 0 0 0,-1-1 0 0 0,0 0 0 0 0,0 0 0 0 0,0-1 0 0 0,-1 0 0 0 0,0 0 0 0 0,0-1 0 0 0,0 0-1 0 0,-1-1 1 0 0,0 0 0 0 0,0-1 0 0 0,0 0 0 0 0,-8 2 9 0 0,15-5-11 0 0,-7 0-12 0 0,1 0 0 0 0,-1 0 0 0 0,0 0 1 0 0,1-1-1 0 0,-1-1 0 0 0,1 0 0 0 0,0 0 1 0 0,0-1-1 0 0,-1 0 0 0 0,-4-3 23 0 0,7 4-2 0 0,1 0 0 0 0,-1-1-1 0 0,1 0 1 0 0,0 0 0 0 0,0-1 0 0 0,0 1-1 0 0,1-2 1 0 0,-1 1 0 0 0,1 0-1 0 0,0-1 1 0 0,0 0 0 0 0,0 0 0 0 0,1 0-1 0 0,0-1 1 0 0,0 0 0 0 0,0 0-1 0 0,0 0 1 0 0,1 0 0 0 0,0 0-1 0 0,1-1 1 0 0,-1 1 0 0 0,1-1 0 0 0,1 1-1 0 0,-1-1 1 0 0,1 0 2 0 0,1-1 8 0 0,1 0-1 0 0,0 0 1 0 0,0 0 0 0 0,1 0-1 0 0,0 0 1 0 0,0 1 0 0 0,1-1-1 0 0,0 1 1 0 0,0-1 0 0 0,1 1-1 0 0,0 0 1 0 0,0 0 0 0 0,1 1-1 0 0,-1-1 1 0 0,2 1 0 0 0,-1 0-1 0 0,1 0 1 0 0,3-2-8 0 0,124-85 133 0 0,368-136 239 0 0,-451 201-217 0 0,-18 12 44 0 0,-2-2 0 0 0,0-1 0 0 0,-1-1 0 0 0,-1-1-1 0 0,14-15-198 0 0,-51 73 475 0 0,-9 139-299 0 0,14-88-257 0 0,4-87-11 0 0,0-1-71 0 0,0 0-121 0 0,0 0-175 0 0,9-8-11741 0 0,-7 5-617 0 0</inkml:trace>
  <inkml:trace contextRef="#ctx0" brushRef="#br0" timeOffset="1394.888">1595 1249 11995 0 0,'0'0'2767'0'0,"0"0"-583"0"0,0 0-275 0 0,0 0-92 0 0,0 0-195 0 0,0 0-272 0 0,0 0-302 0 0,0 0-311 0 0,0 0-207 0 0,0 0-139 0 0,0 0-91 0 0,0 0-31 0 0,3 2 6 0 0,-2 0-239 0 0,0-1-1 0 0,1 1 1 0 0,-2-1 0 0 0,1 1 0 0 0,0 0-1 0 0,0 0 1 0 0,-1 0 0 0 0,1-1 0 0 0,0 1-1 0 0,-1 0 1 0 0,0 0 0 0 0,0 0 0 0 0,1 0-1 0 0,-1 0 1 0 0,0 0 0 0 0,0 0 0 0 0,-1 0-1 0 0,1-1 1 0 0,0 1 0 0 0,-1 0 0 0 0,1 0-1 0 0,-1 0 1 0 0,1 0 0 0 0,-1-1 0 0 0,0 1-1 0 0,0 0 1 0 0,0 0 0 0 0,0 0-36 0 0,-4 13 91 0 0,-13 84-32 0 0,49-107-3789 0 0,-21-11-524 0 0,-5 6-3543 0 0,-3 5-3887 0 0</inkml:trace>
  <inkml:trace contextRef="#ctx0" brushRef="#br0" timeOffset="1716.351">1752 821 14611 0 0,'0'0'2461'0'0,"0"0"-586"0"0,0 0-383 0 0,0 0-177 0 0,0 0-201 0 0,0 0-244 0 0,0 0-248 0 0,0 0-214 0 0,0 0-131 0 0,0 0-51 0 0,0 0-6 0 0,0 0-18 0 0,0 0-35 0 0,-6 11-20 0 0,-16 31-31 0 0,22-41-106 0 0,-1 0 0 0 0,1-1 0 0 0,-1 1 0 0 0,1 0 0 0 0,-1 0 0 0 0,1 0 0 0 0,0 0 0 0 0,-1-1 0 0 0,1 1-1 0 0,0 0 1 0 0,0 0 0 0 0,0 0 0 0 0,0 0 0 0 0,-1 0 0 0 0,1 0 0 0 0,0 0 0 0 0,1 0 0 0 0,-1 0 0 0 0,0-1 0 0 0,0 1 0 0 0,0 0 0 0 0,0 0 0 0 0,1 0 0 0 0,-1 0 0 0 0,0 0 0 0 0,1 0 0 0 0,-1-1 0 0 0,1 1 0 0 0,-1 0 0 0 0,1 0 0 0 0,-1-1-1 0 0,1 1 1 0 0,0 0 0 0 0,-1-1 0 0 0,1 1 0 0 0,0-1 0 0 0,-1 1 0 0 0,1 0 0 0 0,0-1 0 0 0,0 0 0 0 0,0 1 0 0 0,-1-1 0 0 0,1 1 0 0 0,0-1 0 0 0,0 0 0 0 0,0 0 0 0 0,0 0 0 0 0,0 1 0 0 0,0-1 0 0 0,0 0 0 0 0,-1 0 0 0 0,1 0 0 0 0,0 0-1 0 0,0 0 1 0 0,0-1 0 0 0,0 1 0 0 0,0 0 0 0 0,0 0 0 0 0,0 0 0 0 0,0-1 0 0 0,-1 1 0 0 0,1-1 0 0 0,0 1 0 0 0,0-1 0 0 0,0 1 0 0 0,-1-1 0 0 0,2 0-10 0 0,6 0 90 0 0,53-21 656 0 0,-95 22-309 0 0,4 16-1033 0 0,30-10-3051 0 0,5 1-3428 0 0,-3-6-5309 0 0</inkml:trace>
  <inkml:trace contextRef="#ctx0" brushRef="#br0" timeOffset="2395.218">1881 1256 2032 0 0,'0'0'1779'0'0,"0"0"161"0"0,0 0 252 0 0,0 0 82 0 0,0 0-124 0 0,0 0-194 0 0,0 0-165 0 0,0 0-179 0 0,0 0-138 0 0,0 0-123 0 0,0 0-131 0 0,0 0-149 0 0,19 4-155 0 0,62 13-142 0 0,-77-16-684 0 0,0-1 0 0 0,0 1 0 0 0,0-1 0 0 0,0 0 0 0 0,0 0 0 0 0,0 0 0 0 0,0-1 0 0 0,0 1 0 0 0,1-1 0 0 0,-1 0 0 0 0,0 0 0 0 0,-1 0 0 0 0,1-1 0 0 0,0 1 0 0 0,0-1 0 0 0,-1 0 0 0 0,1 0 0 0 0,-1-1 0 0 0,4-1-90 0 0,7-5 265 0 0,-6 5-138 0 0,0 0-1 0 0,-1-1 1 0 0,1 0 0 0 0,-1 0-1 0 0,0 0 1 0 0,0-1 0 0 0,0 0 0 0 0,-1 0-1 0 0,0-1 1 0 0,0 0 0 0 0,-1 0-1 0 0,0 0 1 0 0,0-1 0 0 0,0 1-1 0 0,-1-1 1 0 0,1-5-127 0 0,-4 12 132 0 0,-1 1-21 0 0,0 0-29 0 0,0 0-21 0 0,0 0-32 0 0,0 0-16 0 0,-1 9-87 0 0,-17 174 56 0 0,18-138 3 0 0,2 11 0 0 0,-2-1 0 0 0,-3 0 0 0 0,-2 0 0 0 0,-3 0 0 0 0,-2 0 0 0 0,-5 10 15 0 0,6-41-2 0 0,-1 1 0 0 0,-2-1 1 0 0,0-1-1 0 0,-1 0 0 0 0,-1-1 1 0 0,-1-1-1 0 0,-1 0 0 0 0,-17 17 2 0 0,29-34-2 0 0,0-1 0 0 0,-1 1-1 0 0,1-1 1 0 0,-1 0 0 0 0,0 0-1 0 0,0 0 1 0 0,0-1 0 0 0,0 0-1 0 0,0 1 1 0 0,-1-2 0 0 0,1 1-1 0 0,0-1 1 0 0,-1 0 0 0 0,1 0-1 0 0,-1 0 1 0 0,0-1-1 0 0,0 0 3 0 0,3-1-9 0 0,1-1-1 0 0,-1 0 0 0 0,1 0 1 0 0,-1 0-1 0 0,1 0 0 0 0,-1 0 0 0 0,1 0 1 0 0,0 0-1 0 0,0-1 0 0 0,0 1 1 0 0,0-1-1 0 0,1 0 0 0 0,-1 0 0 0 0,1 1 1 0 0,-1-1-1 0 0,1 0 0 0 0,0 0 0 0 0,0 0 1 0 0,1 0-1 0 0,-1 0 0 0 0,0-1 1 0 0,1 1-1 0 0,0-3 10 0 0,-3-4-14 0 0,-1-118-321 0 0,5 111 210 0 0,1 1-1 0 0,0 0 1 0 0,1 0-1 0 0,1 0 1 0 0,0 0 0 0 0,1 1-1 0 0,1-1 1 0 0,0 1-1 0 0,1 1 1 0 0,1-1-1 0 0,1 1 1 0 0,-1 1-1 0 0,8-9 126 0 0,0 8-1756 0 0,-8 6-1364 0 0,-1 0-4798 0 0,-5 5-3764 0 0</inkml:trace>
  <inkml:trace contextRef="#ctx0" brushRef="#br0" timeOffset="2837.565">2389 685 7130 0 0,'0'0'4574'0'0,"0"0"-1587"0"0,0 0-700 0 0,0 0-256 0 0,0 0-289 0 0,0 0-318 0 0,0 0-309 0 0,0 0-252 0 0,0 0-171 0 0,0 0-100 0 0,0 0-53 0 0,0 0-43 0 0,0 0-72 0 0,-4-1-73 0 0,2 1-316 0 0,1-1-1 0 0,-1 1 1 0 0,0 0 0 0 0,0 0-1 0 0,1 0 1 0 0,-1 0-1 0 0,0 0 1 0 0,0 0 0 0 0,1 0-1 0 0,-1 0 1 0 0,0 1-1 0 0,0-1 1 0 0,1 1 0 0 0,-1-1-1 0 0,1 1 1 0 0,-1 0-1 0 0,0 0 1 0 0,1 0-1 0 0,-1 0 1 0 0,1 0 0 0 0,0 0-1 0 0,-1 0 1 0 0,1 0-1 0 0,0 0 1 0 0,0 1 0 0 0,0-1-1 0 0,-1 0 1 0 0,1 1-1 0 0,1-1 1 0 0,-1 1 0 0 0,0-1-1 0 0,0 1 1 0 0,1 0-1 0 0,-1 1-34 0 0,-9 15 181 0 0,21-27 45 0 0,24-30-3 0 0,-31 32-182 0 0,-4 6-47 0 0,0 1-8 0 0,0 0-22 0 0,-18 0-3422 0 0,12 0-7382 0 0,2 0-2116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9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115 153,'-2'-8,"-1"26,-23 239,17-100,-38 297,42-426,-3 9,2 0,2 1,1 0,2 0,2 1,-1-38,-1 0,1 0,0 0,0 0,0 1,0-1,0 0,0 0,0 0,0 0,0 1,0-1,1 0,-1 0,0 0,1 0,-1 0,1 0,0 0,-1 0,1 0,0 0,-1 0,1 0,0 0,0 0,0-1,0 1,0 0,0-1,0 1,0-1,0 1,0-1,0 1,0-1,0 0,1 1,-1-1,0 0,0 0,0 0,0 0,1 0,-1 0,0 0,0 0,0-1,0 1,1 0,-1-1,0 1,0-1,0 1,81-86,-63 60</inkml:trace>
  <inkml:trace contextRef="#ctx0" brushRef="#br0" timeOffset="1110.219">1244 942,'-5'34,"-1"15,5 0,7-8,3-17,4-11,1-9</inkml:trace>
  <inkml:trace contextRef="#ctx0" brushRef="#br0" timeOffset="1509.209">1498 293,'38'-32,"2"2,0 1,2 3,1 1,1 2,43-16,-86 38,1 1,28-16,0 3,1 0,0 2,1 1,0 1,1 2,12 0,-43 6,0 1,0 0,0 0,0-1,0 2,0-1,1 0,-1 0,0 1,-1-1,1 1,0-1,0 1,0 0,0 0,0 0,-1 0,1 0,0 0,-1 0,1 1,-1-1,1 0,-1 1,0-1,1 1,-1 0,0-1,0 1,0 0,0 0,-1 0,1 0,0 0,-1 0,0 0,1 0,-1 1,-17 77,-24 0,-3-2,-4-3,-3-1,-14 10,-77 114,128-177,0 0,1 1,1 0,1 1,1 0,1 1,1 0,1 0,2 1,0 0,1 0,2 4,2-23,0 0,0 0,1 0,0 0,0 0,1 0,0-1,0 1,0 0,0-1,1 0,0 1,0-1,1-1,-1 1,1 0,0-1,0 0,1 1,-1-2,1 1,0-1,0 1,0-1,1-1,-1 1,0-1,1 0,0 0,5 1,12 2,-1-1,1-1,0-1,0-1,0-2,0 0,11-2,16-4,-1-3,0-1,0-3,-2-2,0-2,0-2,-2-2,15-10,0-12,-48 31</inkml:trace>
  <inkml:trace contextRef="#ctx0" brushRef="#br0" timeOffset="365.353">454 265,'-26'190,"24"-183,0 0,1 1,0-1,0 0,1 1,0-1,0 0,1 1,0-1,0 0,0 1,1-1,0 0,1 0,0 0,0-1,0 1,1-1,0 1,0-1,0-1,1 1,0 0,0-1,1 0,-1 0,1-1,0 0,0 0,2 1,2-1,1-1,0 0,0-1,0 0,0-1,0 0,0 0,1-1,-1-1,0 0,0 0,0-1,0-1,0 0,0 0,-1-1,0-1,0 1,0-2,0 1,-1-1,1-1,-2 0,1 0,-1-1,0 0,5-7,55-123,-62 113</inkml:trace>
  <inkml:trace contextRef="#ctx0" brushRef="#br0" timeOffset="716.258">905 11,'-12'30,"1"2,1-1,2 1,1 1,2-1,1 1,1 0,2 0,1 0,3 10,-26 280,6-138,8-117,3 0,4 0,4 41,15-49,-12-58,-1-7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1848 0 0,'0'0'1377'0'0,"0"0"-157"0"0,0 0 327 0 0,0 0 543 0 0,0 0 221 0 0,0 0-87 0 0,0 0-273 0 0,0 0-320 0 0,0 0-225 0 0,0 0-148 0 0,0 0-134 0 0,33 5-135 0 0,101 14-88 0 0,-47-14 628 0 0,-70-7-1351 0 0,0-1 0 0 0,0-1 0 0 0,-1 0 0 0 0,0-1 0 0 0,0-1-1 0 0,0-1 1 0 0,-1 0 0 0 0,0-1 0 0 0,0 0 0 0 0,-1-2 0 0 0,0 1 0 0 0,0-2-1 0 0,-1 0 1 0 0,-1 0 0 0 0,0-1 0 0 0,0-1 0 0 0,-1 0 0 0 0,-1-1 0 0 0,0 0-1 0 0,-1 0 1 0 0,-1-1 0 0 0,6-12-178 0 0,-7 13 99 0 0,-1-1 0 0 0,0 1 0 0 0,-2-1 0 0 0,1-1 0 0 0,-2 1 0 0 0,0 0 0 0 0,-1-1 0 0 0,0 0 0 0 0,-1 0 0 0 0,-1-7-99 0 0,-16 34 284 0 0,-57 198-310 0 0,57-100 34 0 0,4 2 0 0 0,4 85-8 0 0,1-21 4 0 0,3-113-4 0 0,-3 75-3 0 0,-6 0 0 0 0,-22 83 3 0 0,32-199-4 0 0,-1 0-1 0 0,-1 0 1 0 0,-2 0 0 0 0,1-1 0 0 0,-2 0 0 0 0,-1 0 0 0 0,-1-1 0 0 0,0-1 0 0 0,-1 1-1 0 0,-1-2 1 0 0,-1 1 0 0 0,0-2 0 0 0,-2 0 0 0 0,1 0 0 0 0,-2-1 0 0 0,0-1-1 0 0,-1-1 1 0 0,0 0 0 0 0,-13 6 4 0 0,25-16-4 0 0,-1-1 0 0 0,1 1 0 0 0,0-1 1 0 0,-1 0-1 0 0,1 0 0 0 0,-1-1 0 0 0,0 1 0 0 0,1-1 0 0 0,-1-1 0 0 0,0 1 0 0 0,0-1 0 0 0,1 0 0 0 0,-1 0 1 0 0,0-1-1 0 0,0 1 0 0 0,1-1 0 0 0,-1-1 0 0 0,0 1 0 0 0,1-1 0 0 0,-1 0 0 0 0,1 0 0 0 0,0-1 1 0 0,0 1-1 0 0,0-1 0 0 0,0 0 0 0 0,0-1 0 0 0,0 1 0 0 0,1-1 0 0 0,0 0 0 0 0,-1 0 0 0 0,2 0 1 0 0,-1-1-1 0 0,0 1 0 0 0,1-1 0 0 0,0 0 0 0 0,0 0 0 0 0,-1-3 4 0 0,0-11 0 0 0,1 1-1 0 0,1-1 1 0 0,1 1-1 0 0,0-1 1 0 0,1 0 0 0 0,2 0-1 0 0,0 1 1 0 0,0-1 0 0 0,2 1-1 0 0,0 0 1 0 0,1 0-1 0 0,1 0 1 0 0,1 1 0 0 0,1-1-1 0 0,0 2 1 0 0,1-1-1 0 0,2-2 1 0 0,3-2 15 0 0,0 0 1 0 0,1 0-1 0 0,1 2 0 0 0,1 0 0 0 0,0 1 0 0 0,2 1 0 0 0,0 0 0 0 0,1 1 0 0 0,0 2 0 0 0,1 0 0 0 0,1 1 0 0 0,0 1 1 0 0,1 1-1 0 0,0 1 0 0 0,1 1 0 0 0,9-2-15 0 0,112-44 321 0 0,8-10 45 0 0,-103 32-174 0 0,-51 34-3668 0 0,-4 8-7687 0 0,4-5-1542 0 0</inkml:trace>
  <inkml:trace contextRef="#ctx0" brushRef="#br0" timeOffset="5412.64">847 1213 5697 0 0,'0'0'1610'0'0,"0"0"-722"0"0,0 0-356 0 0,0 0 138 0 0,0 0 371 0 0,0 0 264 0 0,0 0 61 0 0,0 0-163 0 0,0 0-290 0 0,0 0-175 0 0,0 0-52 0 0,13-6 25 0 0,71-36 1592 0 0,15-38 2865 0 0,-44 28-3781 0 0,-53 53-1339 0 0,0 1 1 0 0,0 0-1 0 0,0-1 0 0 0,0 1 1 0 0,0 0-1 0 0,0 0 1 0 0,0 0-1 0 0,0 0 1 0 0,-1 1-1 0 0,1-1 1 0 0,-1 0-1 0 0,0 1 1 0 0,1-1-1 0 0,-1 1 1 0 0,0-1-1 0 0,-1 1 1 0 0,1 0-1 0 0,0-1 0 0 0,-1 1 1 0 0,0 0-1 0 0,1 0-48 0 0,1 2 88 0 0,25 71-54 0 0,-3 1 0 0 0,-3 1 0 0 0,-4 1 0 0 0,3 41-34 0 0,-18 45 4 0 0,-3-158 2 0 0,0 0-1 0 0,-1 0 1 0 0,1 0-1 0 0,-1 0 1 0 0,-1 0-1 0 0,1-1 1 0 0,-1 1-1 0 0,0-1 1 0 0,-1 0-1 0 0,1 1 1 0 0,-1-2-1 0 0,-1 1 1 0 0,1 0-1 0 0,-1-1 1 0 0,0 0-1 0 0,0 0 1 0 0,0 0-1 0 0,-1-1 1 0 0,1 0-1 0 0,-5 3-5 0 0,-130 56 58 0 0,20-48 58 0 0,117-16-107 0 0,0-1 0 0 0,1 1 0 0 0,-1-1 0 0 0,1 0-1 0 0,0 0 1 0 0,0 0 0 0 0,-1 0 0 0 0,1 0 0 0 0,0 0-1 0 0,1-1 1 0 0,-1 1 0 0 0,0-1 0 0 0,1 1 0 0 0,-1-1 0 0 0,1 0-1 0 0,0 1 1 0 0,0-1 0 0 0,0 0 0 0 0,0 0 0 0 0,1 0-1 0 0,-1 0 1 0 0,1 0 0 0 0,-1 0 0 0 0,1 0 0 0 0,0 0-1 0 0,0 0 1 0 0,1 0 0 0 0,-1 0 0 0 0,1 0 0 0 0,-1 0 0 0 0,1 1-1 0 0,0-1 1 0 0,0 0 0 0 0,0 0 0 0 0,0 0 0 0 0,1-1-9 0 0,8-14 24 0 0,1 0 0 0 0,0 0 0 0 0,1 1-1 0 0,1 1 1 0 0,0 0 0 0 0,1 1 0 0 0,15-13-24 0 0,-28 28 1 0 0,23-22 37 0 0,1 2-1 0 0,1 1 1 0 0,0 1 0 0 0,2 1 0 0 0,0 1 0 0 0,1 2 0 0 0,0 1 0 0 0,1 1 0 0 0,1 1-1 0 0,10 0-37 0 0,-27 14 553 0 0,-12-1-4459 0 0,1-1-6530 0 0,-3-1-1033 0 0</inkml:trace>
  <inkml:trace contextRef="#ctx0" brushRef="#br0" timeOffset="6028.946">1112 702 6073 0 0,'0'0'3018'0'0,"0"0"-624"0"0,0 0-371 0 0,0 0-149 0 0,0 0-200 0 0,0 0-221 0 0,0 0-234 0 0,0 0-251 0 0,0 0-205 0 0,0 0-119 0 0,0 0-75 0 0,0 0-39 0 0,0 0-15 0 0,-5-3-7 0 0,-16-7-22 0 0,16 8-42 0 0,5 2-59 0 0,0 0-58 0 0,0 0-58 0 0,0 0-38 0 0,0 0-39 0 0,0 0-40 0 0,0 0-37 0 0,0 0-30 0 0,0 0-32 0 0,0 0-10 0 0,0 0 0 0 0,0 0-14 0 0,0 0 2 0 0,0 0 2 0 0,0 0 3 0 0,0 0-5 0 0,0 0 13 0 0,0 0 1 0 0,0 0-6 0 0,0 0 12 0 0,-26 25 1305 0 0,66-64-821 0 0,-45 68 118 0 0,5-29-641 0 0,0 0 7 0 0,0 0-9 0 0,0 0-6 0 0,0 0-12 0 0,0 0 10 0 0,0 0-12 0 0,0 0-26 0 0,0 0-38 0 0,1 25-912 0 0,9 5-2383 0 0,-5-19-626 0 0,-1-1-3971 0 0,-2-2-4602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3169 0 0,'0'0'2618'0'0,"0"0"-267"0"0,0 0-131 0 0,0 0-65 0 0,0 0-197 0 0,0 0-336 0 0,0 0-363 0 0,0 0-302 0 0,0 0-197 0 0,0 0-137 0 0,0 0-103 0 0,-10 3 834 0 0,6 0-1245 0 0,0 1-1 0 0,1 0 1 0 0,-1 0-1 0 0,1 0 1 0 0,0 0 0 0 0,1 1-1 0 0,-1-1 1 0 0,1 1-1 0 0,0 0 1 0 0,0-1-1 0 0,0 1 1 0 0,0 0 0 0 0,1 0-1 0 0,0 1 1 0 0,0-1-1 0 0,1 0 1 0 0,-1 0 0 0 0,1 0-1 0 0,0 0 1 0 0,0 1-1 0 0,1-1-108 0 0,1-3 71 0 0,0-1 0 0 0,0 1-1 0 0,0-1 1 0 0,1 0 0 0 0,-1 0 0 0 0,0 0-1 0 0,1 0 1 0 0,-1 0 0 0 0,1-1-1 0 0,-1 1 1 0 0,1-1 0 0 0,-1 1-1 0 0,1-1 1 0 0,-1 0 0 0 0,1 0-1 0 0,-1 0 1 0 0,1 0 0 0 0,0-1-1 0 0,-1 1 1 0 0,1-1 0 0 0,-1 1-1 0 0,0-1 1 0 0,1 0 0 0 0,-1 0-1 0 0,1 0 1 0 0,-1 0 0 0 0,0-1-71 0 0,5-2 70 0 0,0 0 1 0 0,0 0-1 0 0,-1-1 0 0 0,0 0 1 0 0,0 0-1 0 0,0 0 0 0 0,-1-1 1 0 0,0 1-1 0 0,0-2 0 0 0,0 1 1 0 0,-1 0-1 0 0,0-1 1 0 0,0 0-1 0 0,0 0 0 0 0,-1 0 1 0 0,0 0-1 0 0,-1-1 0 0 0,1 1 1 0 0,-2-1-1 0 0,1 1 1 0 0,-1-2-72 0 0,-1 8 1 0 0,-1 0 0 0 0,0 1 0 0 0,0-1-1 0 0,0 0 1 0 0,0 1 0 0 0,1-1 0 0 0,-1 1-1 0 0,0-1 1 0 0,0 1 0 0 0,0 0 0 0 0,0-1-1 0 0,0 1 1 0 0,0 0 0 0 0,0 0-1 0 0,-1 0 1 0 0,1-1 0 0 0,0 1 0 0 0,0 0-1 0 0,0 0 1 0 0,0 1 0 0 0,0-1 0 0 0,0 0-1 0 0,0 0 1 0 0,0 0 0 0 0,0 1 0 0 0,0-1-1 0 0,0 1 1 0 0,0-1 0 0 0,0 1-1 0 0,0-1 1 0 0,0 1 0 0 0,1-1 0 0 0,-1 1-1 0 0,0 0 1 0 0,0-1 0 0 0,0 1 0 0 0,1 0-1 0 0,-1 0 1 0 0,0-1 0 0 0,1 1 0 0 0,-57 47-88 0 0,50-41 92 0 0,5-6-2 0 0,0 1 0 0 0,0-1 0 0 0,0 1 0 0 0,0-1 0 0 0,0 1 0 0 0,1 0 0 0 0,-1 0 0 0 0,1 0 0 0 0,-1 0 0 0 0,1 0 0 0 0,0 0-1 0 0,0 0 1 0 0,0 0 0 0 0,0 1 0 0 0,0-1 0 0 0,0 0 0 0 0,1 1 0 0 0,-1-1 0 0 0,1 0 0 0 0,-1 1 0 0 0,1-1 0 0 0,0 1 0 0 0,0-1-1 0 0,0 1-1 0 0,62 8 758 0 0,-60-10-707 0 0,0 0-1 0 0,1-1 1 0 0,-1 0-1 0 0,1 1 1 0 0,-1-1 0 0 0,0 0-1 0 0,1 0 1 0 0,-1 0-1 0 0,1-1 1 0 0,-1 1 0 0 0,0 0-1 0 0,1-1 1 0 0,-1 0-1 0 0,0 1 1 0 0,0-1 0 0 0,1 0-1 0 0,-1 0 1 0 0,0 0-1 0 0,0-1 1 0 0,0 1-1 0 0,0 0 1 0 0,0-1 0 0 0,0 1-1 0 0,-1-1 1 0 0,1 0-1 0 0,0 1 1 0 0,-1-1 0 0 0,1 0-1 0 0,-1 0 1 0 0,0 0-1 0 0,0 0 1 0 0,0-1 0 0 0,1-1-51 0 0,-11-4-730 0 0,13 13-4564 0 0,-1-2 1193 0 0,-1-3-5112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3457 0 0,'0'0'564'0'0,"0"0"-372"0"0,0 0-196 0 0,0 0 156 0 0,0 0 316 0 0,0 0 190 0 0,0 0 80 0 0,0 0 12 0 0,0 0-19 0 0,0 0-46 0 0,0 0-66 0 0,17-1-91 0 0,117-8 1274 0 0,133 28 3662 0 0,133-39-2230 0 0,-20 17-1581 0 0,211-4-151 0 0,-129-5-511 0 0,175 9 300 0 0,-363-5-648 0 0,-10-6-13 0 0,-60 10-267 0 0,152 4 139 0 0,-197-8-244 0 0,55-3 268 0 0,-214 10-2439 0 0,5-1-5975 0 0,-3 2-4059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8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3744 0 13715 0 0,'0'0'2324'0'0,"0"0"-344"0"0,0 0-273 0 0,0 0-211 0 0,0 0-269 0 0,0 0-307 0 0,0 0-296 0 0,0 0-206 0 0,0 0-77 0 0,0 0 14 0 0,0 0 54 0 0,0 0 5 0 0,0 0-28 0 0,-4 27-54 0 0,-15 86-69 0 0,17 40 516 0 0,6-104-582 0 0,2 187 141 0 0,-7-229-342 0 0,0 0 1 0 0,-1 0-1 0 0,0 0 0 0 0,-1 0 1 0 0,1 0-1 0 0,-1 0 1 0 0,0 0-1 0 0,-1-1 1 0 0,0 1-1 0 0,0-1 1 0 0,0 0-1 0 0,-1-1 0 0 0,1 1 1 0 0,-1-1-1 0 0,-1 1 4 0 0,-16 8-794 0 0,22-13 435 0 0,0-1-113 0 0,0 0-104 0 0,7-1-641 0 0,97-42-4355 0 0,-73 22 38 0 0,0-2-5442 0 0,-22 15 8305 0 0</inkml:trace>
  <inkml:trace contextRef="#ctx0" brushRef="#br0" timeOffset="352.639">3879 567 760 0 0,'0'0'2727'0'0,"0"0"-309"0"0,0 0-300 0 0,0 0-247 0 0,0 0-164 0 0,0 0-88 0 0,0 0-105 0 0,0 0-63 0 0,0 0-96 0 0,0 0-90 0 0,0 0-52 0 0,0 0-57 0 0,14 22-47 0 0,46 63-63 0 0,-60-83-998 0 0,1 0 1 0 0,0-1-1 0 0,0 1 0 0 0,0-1 0 0 0,0 0 1 0 0,0 1-1 0 0,0-1 0 0 0,1 0 1 0 0,-1 0-1 0 0,0 0 0 0 0,1 0 0 0 0,-1 0 1 0 0,0 0-1 0 0,1 0 0 0 0,0 0 1 0 0,-1 0-1 0 0,1-1 0 0 0,-1 1 1 0 0,1 0-1 0 0,0-1 0 0 0,-1 0 0 0 0,1 1 1 0 0,0-1-1 0 0,-1 0 0 0 0,1 0 1 0 0,0 0-1 0 0,0 0 0 0 0,-1 0 0 0 0,1 0 1 0 0,1-1-49 0 0,5 0 318 0 0,6 0-135 0 0,0-1 1 0 0,-1-1-1 0 0,1 0 0 0 0,-1 0 1 0 0,0-1-1 0 0,0-1 0 0 0,0-1 1 0 0,-1 1-1 0 0,1-2 0 0 0,-1 0 1 0 0,-1 0-1 0 0,0-1 0 0 0,0-1 1 0 0,0 1-1 0 0,-1-2 0 0 0,0 0 1 0 0,-1 0-1 0 0,0 0 0 0 0,4-8-183 0 0,-10 15 8 0 0,-1 0-1 0 0,0 0 1 0 0,1-1-1 0 0,-1 1 1 0 0,0 0 0 0 0,-1-1-1 0 0,1 1 1 0 0,-1-1-1 0 0,1 0 1 0 0,-1 1-1 0 0,0-1 1 0 0,0 0-1 0 0,-1 0 1 0 0,1 0-1 0 0,-1 1 1 0 0,0-1-1 0 0,0 0 1 0 0,0 0-1 0 0,0 0 1 0 0,-1 0-1 0 0,0 0 1 0 0,0 1-1 0 0,0-1 1 0 0,0 0-1 0 0,0 0 1 0 0,-1 1-1 0 0,1-1 1 0 0,-1 1-1 0 0,0 0 1 0 0,0-1-1 0 0,-1 1 1 0 0,1 0-1 0 0,-1 0 1 0 0,1 0-1 0 0,-1 1 1 0 0,0-1-1 0 0,0 0 1 0 0,0 1-1 0 0,0 0 1 0 0,-1 0-1 0 0,1 0-6 0 0,-7 1-27 0 0,1 0 1 0 0,0 1-1 0 0,-1 0 1 0 0,1 1 0 0 0,-1 0-1 0 0,1 1 1 0 0,0 0 0 0 0,0 0-1 0 0,0 1 1 0 0,0 0-1 0 0,0 0 1 0 0,1 1 0 0 0,-1 0-1 0 0,1 1 1 0 0,0 0 0 0 0,0 0-1 0 0,1 1 1 0 0,-7 5 25 0 0,-7 7-14 0 0,2 1 1 0 0,0 1-1 0 0,1 1 1 0 0,1 0-1 0 0,-14 24 14 0 0,27-40 0 0 0,0 0-1 0 0,0 1 1 0 0,0-1-1 0 0,1 1 1 0 0,0 0-1 0 0,0 0 1 0 0,1 0-1 0 0,-1 0 1 0 0,2 1-1 0 0,-1-1 1 0 0,0 1-1 0 0,1-1 1 0 0,1 1-1 0 0,-1-1 1 0 0,1 1-1 0 0,0 0 1 0 0,0-1-1 0 0,1 1 1 0 0,0 0-1 0 0,0-1 1 0 0,0 1-1 0 0,1-1 1 0 0,0 0-1 0 0,1 1 1 0 0,-1-1-1 0 0,1 0 1 0 0,0 0-1 0 0,0-1 1 0 0,1 1-1 0 0,0-1 1 0 0,0 1-1 0 0,1-1 1 0 0,10 2 17 0 0,1-1 0 0 0,0 0 0 0 0,1-1-1 0 0,0-1 1 0 0,-1 0 0 0 0,1-2 0 0 0,0 0 0 0 0,0 0-1 0 0,1-2 1 0 0,-1 0 0 0 0,0-1 0 0 0,12-2-17 0 0,-26 3-6 0 0,137-29-1874 0 0,-84 10-8486 0 0,-40 12-2466 0 0</inkml:trace>
  <inkml:trace contextRef="#ctx0" brushRef="#br0" timeOffset="-3151.548">782 214 0 0 0,'0'0'451'0'0,"0"0"848"0"0,0 0 256 0 0,0 0 105 0 0,0 0 38 0 0,0 0-49 0 0,0 0-215 0 0,0 0-268 0 0,0 0-210 0 0,0 0-133 0 0,0 0-52 0 0,5-2 10 0 0,13-3 39 0 0,-13 4 23 0 0,-5 0 5763 0 0,-1-1-3368 0 0,-2-10-2841 0 0,-38-21 550 0 0,-91 0-264 0 0,120 31-639 0 0,-1 0 1 0 0,1 1 0 0 0,-1 0-1 0 0,0 1 1 0 0,1 0 0 0 0,-1 1-1 0 0,1 1 1 0 0,-1 0 0 0 0,1 1-1 0 0,-1 0 1 0 0,1 0 0 0 0,0 2-1 0 0,1-1 1 0 0,-1 2 0 0 0,1-1-1 0 0,-4 4-44 0 0,-68 60 140 0 0,59-27-120 0 0,27 17 104 0 0,49-23-41 0 0,91-25 592 0 0,-142-11-610 0 0,-1 0-25 0 0,0 0-6 0 0,0 0 4 0 0,0 0 5 0 0,0 0 10 0 0,0 0 1 0 0,0 0-17 0 0,0 0-18 0 0,-85 44 181 0 0,-217 159-158 0 0,289-192-43 0 0,-1 0 0 0 0,1 0-1 0 0,1 2 1 0 0,1-1 0 0 0,-1 2-1 0 0,2-1 1 0 0,-9 16 1 0 0,16-27 2 0 0,1 2 1 0 0,0-1-1 0 0,0 0 1 0 0,0 0-1 0 0,0 1 0 0 0,0-1 1 0 0,1 1-1 0 0,-1-1 0 0 0,1 1 1 0 0,0 0-1 0 0,0 0 1 0 0,1 0-1 0 0,-1-1 0 0 0,1 1 1 0 0,0 0-1 0 0,0 0 0 0 0,0 0 1 0 0,0 0-1 0 0,0 0 1 0 0,1-1-1 0 0,0 1 0 0 0,0 0 1 0 0,0 0-1 0 0,0-1 0 0 0,1 1 1 0 0,-1-1-1 0 0,1 1 0 0 0,0-1 1 0 0,0 1-1 0 0,0-1 1 0 0,1 0-1 0 0,-1 0 0 0 0,1 0 1 0 0,0 0-1 0 0,-1-1 0 0 0,4 3-2 0 0,5-1 64 0 0,1-1-1 0 0,0 0 0 0 0,-1-1 1 0 0,1 0-1 0 0,0-1 0 0 0,0 0 1 0 0,0 0-1 0 0,1-2 1 0 0,-1 1-1 0 0,5-2-63 0 0,-9 1 19 0 0,220-54 586 0 0,-198 48-662 0 0,-30 7 18 0 0,0 0-17 0 0,0 0-24 0 0,0 0-55 0 0,0 0-65 0 0,0 0-108 0 0,0 0-168 0 0,-6 2-4165 0 0,0-1 2071 0 0,3 4-2623 0 0,2 2-6695 0 0</inkml:trace>
  <inkml:trace contextRef="#ctx0" brushRef="#br0" timeOffset="-2765.582">1174 409 13227 0 0,'0'0'2155'0'0,"0"0"-787"0"0,0 0-285 0 0,0 0 75 0 0,0 0 85 0 0,0 0-67 0 0,0 0-227 0 0,0 0-258 0 0,0 0-191 0 0,0 0-66 0 0,0 0-23 0 0,0 0 21 0 0,0 0 18 0 0,-5 10-34 0 0,-47 87 702 0 0,22-55-905 0 0,-1 0-1 0 0,-3-3 1 0 0,-1 0 0 0 0,-6 2-213 0 0,-64 62-544 0 0,93-92 108 0 0,-2 0-1540 0 0,0-8-3322 0 0,12-22-11561 0 0,2 12 14310 0 0</inkml:trace>
  <inkml:trace contextRef="#ctx0" brushRef="#br0" timeOffset="-2503.369">814 453 5777 0 0,'0'0'4085'0'0,"0"0"-1215"0"0,0 0-768 0 0,0 0-350 0 0,0 0-230 0 0,0 0-138 0 0,0 0-169 0 0,0 0-153 0 0,0 0-141 0 0,0 0-177 0 0,0 0-128 0 0,0 0-110 0 0,0 0-97 0 0,-3-6-65 0 0,-10-17 297 0 0,64 86 544 0 0,-15-27-1009 0 0,2-1-1 0 0,1-2 1 0 0,1-1-1 0 0,2-3 1 0 0,34 19-176 0 0,-73-46-758 0 0,8 2-85 0 0,-2-3-7987 0 0,-3-1-3063 0 0</inkml:trace>
  <inkml:trace contextRef="#ctx0" brushRef="#br0" timeOffset="-1767.595">1607 604 0 0 0,'0'0'400'0'0,"0"0"799"0"0,0 0 69 0 0,0 0-27 0 0,0 0 124 0 0,0 0 122 0 0,0 0 3 0 0,0 0-94 0 0,0 0-145 0 0,0 0-93 0 0,0 0-1 0 0,2-1 11 0 0,0 0-936 0 0,6-4 1549 0 0,-4 1 2556 0 0,-3 4-3557 0 0,-1 0-51 0 0,0 0-39 0 0,0 0-63 0 0,0 0-58 0 0,0 0-51 0 0,0 0-57 0 0,0 0-31 0 0,0 0-12 0 0,0 0-27 0 0,-30 0 1389 0 0,13 2-1734 0 0,0 0 0 0 0,0 2-1 0 0,0 0 1 0 0,0 1-1 0 0,1 0 1 0 0,0 2 0 0 0,0 0-1 0 0,0 0 1 0 0,1 2-1 0 0,0 0 1 0 0,1 0-1 0 0,0 2 1 0 0,1-1 0 0 0,0 2-1 0 0,0 0 1 0 0,1 1-46 0 0,9-11-2 0 0,0 0 0 0 0,1 1 1 0 0,-1-1-1 0 0,1 0 0 0 0,-1 1 0 0 0,1 0 1 0 0,0-1-1 0 0,0 1 0 0 0,1 0 0 0 0,-1 0 1 0 0,1 0-1 0 0,-1 0 0 0 0,1 1 0 0 0,0-1 1 0 0,0 0-1 0 0,0 0 0 0 0,0 1 0 0 0,1-1 1 0 0,0 1-1 0 0,-1-1 0 0 0,1 0 0 0 0,0 1 1 0 0,1-1-1 0 0,-1 1 0 0 0,0-1 0 0 0,1 0 1 0 0,0 1-1 0 0,0-1 0 0 0,0 0 0 0 0,0 0 1 0 0,1 0-1 0 0,-1 1 0 0 0,1-1 0 0 0,0-1 1 0 0,0 1-1 0 0,0 0 0 0 0,0 0 0 0 0,0-1 1 0 0,0 1-1 0 0,1-1 0 0 0,-1 0 0 0 0,1 0 1 0 0,0 0-1 0 0,0 0 0 0 0,0 0 0 0 0,0 0 1 0 0,0-1-1 0 0,0 1 2 0 0,9 1 47 0 0,0-1-1 0 0,0 0 1 0 0,0-1 0 0 0,0 0 0 0 0,0-1-1 0 0,1 0 1 0 0,-1-1 0 0 0,0 0-1 0 0,0-1 1 0 0,0 0 0 0 0,-1-1 0 0 0,1-1-1 0 0,0 0 1 0 0,-1 0 0 0 0,0-1 0 0 0,0 0-1 0 0,-1-1 1 0 0,1-1 0 0 0,-1 1 0 0 0,0-2-1 0 0,-1 1 1 0 0,0-1 0 0 0,0-1-1 0 0,6-7-46 0 0,131-134 343 0 0,-127 128-399 0 0,-19 44-372 0 0,-4 3 346 0 0,3-21-13 0 0,0 0-1 0 0,0-1 1 0 0,0 1-1 0 0,1-1 0 0 0,-1 1 1 0 0,1 0-1 0 0,0-1 0 0 0,0 1 1 0 0,0 0-1 0 0,1 0 0 0 0,-1-1 1 0 0,1 1-1 0 0,0-1 0 0 0,0 1 1 0 0,0 0-1 0 0,0-1 1 0 0,1 0-1 0 0,-1 1 0 0 0,1-1 1 0 0,0 0-1 0 0,0 0 0 0 0,0 0 96 0 0,47 32-3928 0 0,-31-26 260 0 0,0-1-3399 0 0,-9-4-4097 0 0</inkml:trace>
  <inkml:trace contextRef="#ctx0" brushRef="#br0" timeOffset="-1251.64">1995 865 6721 0 0,'0'0'1690'0'0,"0"0"-146"0"0,0 0 158 0 0,0 0 191 0 0,0 0-22 0 0,0 0-200 0 0,0 0-215 0 0,0 0-106 0 0,0 0-37 0 0,0 0-62 0 0,0 0-135 0 0,0 0-189 0 0,0 0-167 0 0,9-7-122 0 0,29-24-89 0 0,8-39 1136 0 0,-33 42-1355 0 0,-4 12-240 0 0,1 0 0 0 0,0 1 0 0 0,1 0 0 0 0,0 0 0 0 0,2 1 0 0 0,-1 1 0 0 0,2 0 0 0 0,-1 1 0 0 0,10-6-90 0 0,-23 18-7 0 0,1 0-1 0 0,-1-1 1 0 0,1 1 0 0 0,0 0-1 0 0,0 0 1 0 0,-1-1-1 0 0,1 1 1 0 0,0 0 0 0 0,-1 0-1 0 0,1 0 1 0 0,0 0 0 0 0,0 0-1 0 0,-1 0 1 0 0,1 0 0 0 0,0 0-1 0 0,-1 0 1 0 0,1 0 0 0 0,0 0-1 0 0,0 1 1 0 0,-1-1 0 0 0,1 0-1 0 0,0 1 1 0 0,-1-1 0 0 0,1 0-1 0 0,0 1 1 0 0,-1-1 0 0 0,1 0-1 0 0,-1 1 1 0 0,1-1-1 0 0,-1 1 1 0 0,1-1 0 0 0,-1 1-1 0 0,1 0 1 0 0,-1-1 0 0 0,1 1-1 0 0,-1-1 1 0 0,0 1 0 0 0,1 0-1 0 0,-1-1 1 0 0,0 1 0 0 0,0 0-1 0 0,1-1 1 0 0,-1 1 0 0 0,0 0-1 0 0,0 0 1 0 0,0-1 0 0 0,0 1-1 0 0,0 0 1 0 0,0 0 0 0 0,0-1-1 0 0,0 1 1 0 0,0 0 0 0 0,0 0 6 0 0,3 47-11 0 0,-3-45-6 0 0,0 66-5 0 0,1-68 27 0 0,0 0 1 0 0,0-1-1 0 0,0 1 0 0 0,0 0 0 0 0,0-1 0 0 0,0 1 0 0 0,0 0 1 0 0,0-1-1 0 0,0 0 0 0 0,0 1 0 0 0,0-1 0 0 0,0 0 0 0 0,1 1 1 0 0,-1-1-1 0 0,0 0 0 0 0,0 0 0 0 0,0 0 0 0 0,0 0 0 0 0,1 0 1 0 0,-1 0-1 0 0,0 0 0 0 0,0-1 0 0 0,0 1 0 0 0,0 0 0 0 0,1-1 1 0 0,-1 1-1 0 0,0 0 0 0 0,0-1 0 0 0,0 0 0 0 0,0 1 0 0 0,0-1 1 0 0,0 0-1 0 0,0 1 0 0 0,0-1 0 0 0,-1 0 0 0 0,1 0 1 0 0,0 0-1 0 0,0 0 0 0 0,-1 0-4 0 0,48-36 109 0 0,-20 13-81 0 0,1 2-1 0 0,1 1 0 0 0,1 1 1 0 0,30-13-28 0 0,-20 18-52 0 0,-35 52 48 0 0,-13 76 14 0 0,6-108-208 0 0,4 32 234 0 0,16-26-4513 0 0,-13-11-6973 0 0,0 0-911 0 0</inkml:trace>
  <inkml:trace contextRef="#ctx0" brushRef="#br0" timeOffset="-406.853">2877 574 4417 0 0,'0'0'3626'0'0,"0"0"-1057"0"0,0 0-438 0 0,0 0-150 0 0,0 0-41 0 0,0 0-132 0 0,0 0-262 0 0,0 0-242 0 0,0 0-280 0 0,0 0-261 0 0,0 0-236 0 0,0 0-195 0 0,0 0-131 0 0,1-4-63 0 0,-1 4-132 0 0,1 0-1 0 0,-1 0 1 0 0,0 0 0 0 0,0 0 0 0 0,1 0 0 0 0,-1 0 0 0 0,0 0 0 0 0,1 0 0 0 0,-1 0 0 0 0,0 0 0 0 0,1 0 0 0 0,-1 0 0 0 0,0 0 0 0 0,1 0 0 0 0,-1 0 0 0 0,0 0 0 0 0,1 0 0 0 0,-1 0 0 0 0,0 0 0 0 0,1 0 0 0 0,-1-1 0 0 0,0 1 0 0 0,1 0 0 0 0,-1 0 0 0 0,0 0 0 0 0,0-1 0 0 0,1 1 0 0 0,-1 0 0 0 0,0 0 0 0 0,0-1 0 0 0,1 1 0 0 0,-1 0 0 0 0,0 0 0 0 0,0-1 0 0 0,0 1 0 0 0,0 0 0 0 0,1-1 0 0 0,-1 1 0 0 0,0 0 0 0 0,0-1 0 0 0,0 1 0 0 0,0 0 0 0 0,0-1-1 0 0,0 1 1 0 0,0 0 0 0 0,0-1 0 0 0,0 1 0 0 0,0 0 0 0 0,0-1 0 0 0,0 1 0 0 0,0 0 0 0 0,0-1 0 0 0,0 1 0 0 0,-1-1-6 0 0,16 40 579 0 0,-10-21-408 0 0,7 22 38 0 0,-2 1 0 0 0,-2 1 0 0 0,-2 0 1 0 0,-1 0-1 0 0,-3 0 0 0 0,-1 0 0 0 0,-5 37-209 0 0,5-73 31 0 0,-2 0-1 0 0,1 0 1 0 0,-1 0-1 0 0,0 0 1 0 0,0 0-1 0 0,0 0 1 0 0,-1 0-1 0 0,0-1 1 0 0,0 1-1 0 0,0-1 1 0 0,-1 1-1 0 0,0-1 1 0 0,0 0 0 0 0,0 0-1 0 0,-1 0 1 0 0,0 0-1 0 0,0-1 1 0 0,0 0-1 0 0,-4 4-30 0 0,7-8 18 0 0,0 0 0 0 0,-1 0 1 0 0,1 1-1 0 0,0-1 0 0 0,0 0 0 0 0,-1 0 0 0 0,1 0 0 0 0,0-1 0 0 0,-1 1 0 0 0,1 0 0 0 0,0 0 0 0 0,0-1 1 0 0,-1 1-1 0 0,1-1 0 0 0,0 1 0 0 0,0-1 0 0 0,0 1 0 0 0,0-1 0 0 0,0 0 0 0 0,0 0 0 0 0,0 1 0 0 0,0-1 1 0 0,0 0-1 0 0,0 0 0 0 0,0 0 0 0 0,0 0 0 0 0,0 0 0 0 0,1 0 0 0 0,-1 0 0 0 0,0 0 0 0 0,1-1 1 0 0,-1 1-1 0 0,1 0 0 0 0,-1 0 0 0 0,1 0 0 0 0,0-1 0 0 0,-1 1 0 0 0,1 0 0 0 0,0-1 0 0 0,0 1 0 0 0,0 0-18 0 0,-4-61 54 0 0,4 54-32 0 0,3-20-17 0 0,1 1 0 0 0,2 0 0 0 0,1 0 0 0 0,1 1 1 0 0,1 0-1 0 0,1 0 0 0 0,1 1 0 0 0,2 1 0 0 0,0-1 1 0 0,1 2-1 0 0,2 0 0 0 0,0 1 0 0 0,2 1 0 0 0,0 0 1 0 0,1 1-1 0 0,1 1 0 0 0,1 1 0 0 0,1 1 0 0 0,19-11-5 0 0,-34 22-1 0 0,0 1 0 0 0,1-1 0 0 0,0 2 0 0 0,0-1 0 0 0,0 1-1 0 0,0 0 1 0 0,1 1 0 0 0,-1 0 0 0 0,1 1 0 0 0,0-1-1 0 0,0 2 1 0 0,0-1 0 0 0,0 1 0 0 0,0 0 0 0 0,1 1 0 0 0,-1 0-1 0 0,3 1 2 0 0,-9 0 6 0 0,1 0 0 0 0,-1 1 0 0 0,0-1 0 0 0,1 1 1 0 0,-1 0-1 0 0,0-1 0 0 0,0 1 0 0 0,-1 1 0 0 0,1-1 0 0 0,0 0 0 0 0,-1 1 0 0 0,1-1 0 0 0,-1 1 0 0 0,0 0 0 0 0,0 0 0 0 0,0 0 0 0 0,0 0 0 0 0,0 0 0 0 0,-1 0 0 0 0,1 0 0 0 0,-1 1 0 0 0,0-1 0 0 0,0 0 0 0 0,0 1 0 0 0,0-1 0 0 0,-1 1 0 0 0,0-1 0 0 0,1 1-6 0 0,-9 99 253 0 0,0-83-201 0 0,-1 1 0 0 0,-1-1 0 0 0,0-1 0 0 0,-2 0 0 0 0,0-1 0 0 0,-14 16-52 0 0,24-31-14 0 0,0 1 0 0 0,0 0 1 0 0,0-1-1 0 0,-1 0 0 0 0,0 0 0 0 0,1 0 0 0 0,-1 0 1 0 0,0 0-1 0 0,-1 0 0 0 0,1-1 0 0 0,0 1 1 0 0,-1-1-1 0 0,0 0 0 0 0,1 0 0 0 0,-1 0 1 0 0,0-1-1 0 0,0 1 0 0 0,0-1 0 0 0,0 0 0 0 0,0 0 1 0 0,0-1-1 0 0,0 1 0 0 0,0-1 0 0 0,0 0 1 0 0,-1 0-1 0 0,1 0 0 0 0,0 0 0 0 0,0-1 1 0 0,0 1-1 0 0,0-1 0 0 0,0 0 0 0 0,0-1 0 0 0,0 1 1 0 0,0-1-1 0 0,0 0 0 0 0,1 0 0 0 0,-1 0 1 0 0,1 0-1 0 0,-1 0 0 0 0,-1-2 14 0 0,-38-73-1980 0 0,36 18-3019 0 0,7 48 3317 0 0,1-18-7255 0 0,0 13-1967 0 0</inkml:trace>
  <inkml:trace contextRef="#ctx0" brushRef="#br0" timeOffset="5412.216">4670 552 4737 0 0,'0'0'2194'0'0,"0"0"-200"0"0,0 0-97 0 0,0 0-2 0 0,0 0-69 0 0,0 0-263 0 0,0 0-301 0 0,0 0-302 0 0,0 0-247 0 0,0 0-119 0 0,0 0-23 0 0,0 0 6 0 0,0 0 11 0 0,0-6-14 0 0,-2 0-310 0 0,0-6-128 0 0,3 0 3258 0 0,58-106-1156 0 0,-59 118-2229 0 0,0 0 0 0 0,-1 0 0 0 0,1 0 0 0 0,0 0 0 0 0,-1 0 0 0 0,1 0 0 0 0,-1-1 0 0 0,1 1 0 0 0,0 0 0 0 0,-1 0 0 0 0,1 0 0 0 0,0 0 0 0 0,-1 0 0 0 0,1-1 0 0 0,0 1 0 0 0,-1 0 0 0 0,1 0 1 0 0,0-1-1 0 0,0 1 0 0 0,-1 0 0 0 0,1 0 0 0 0,0-1 0 0 0,0 1 0 0 0,-1 0 0 0 0,1-1 0 0 0,0 1 0 0 0,0 0 0 0 0,0-1 0 0 0,0 1 0 0 0,-1-1 0 0 0,1 1 0 0 0,0 0 0 0 0,0-1 0 0 0,0 1 0 0 0,0 0 0 0 0,0-1 0 0 0,0 1 0 0 0,0-1 1 0 0,0 1-1 0 0,0 0 0 0 0,0-1 0 0 0,0 1 0 0 0,0 0 0 0 0,0-1 0 0 0,1 1 0 0 0,-1-1 0 0 0,0 1 0 0 0,0 0-9 0 0,-31 19 86 0 0,11 15-1968 0 0,17-22-6720 0 0,2-10 5193 0 0,-1 3-8963 0 0</inkml:trace>
  <inkml:trace contextRef="#ctx0" brushRef="#br0" timeOffset="5980.442">4742 707 2993 0 0,'0'0'2136'0'0,"0"0"31"0"0,0 0 31 0 0,0 0 99 0 0,0 0-92 0 0,0 0-351 0 0,0 0-356 0 0,0 0-306 0 0,0 0-177 0 0,0 0-139 0 0,0 0-101 0 0,0 0-131 0 0,-4-2-137 0 0,3 1-445 0 0,-1 0 0 0 0,0 1 0 0 0,0-1 0 0 0,1 0 0 0 0,-1 1 0 0 0,0 0 0 0 0,0-1 0 0 0,1 1 0 0 0,-1 0 0 0 0,0 0 0 0 0,0 0 0 0 0,0 0 0 0 0,0 0 1 0 0,1 0-1 0 0,-1 0 0 0 0,0 1 0 0 0,0-1 0 0 0,1 1 0 0 0,-1-1 0 0 0,0 1 0 0 0,0 0 0 0 0,1-1 0 0 0,-1 1 0 0 0,1 0 0 0 0,-1 0 0 0 0,1 0 0 0 0,-1 0 0 0 0,1 1 0 0 0,0-1 0 0 0,-1 0 0 0 0,1 1 1 0 0,-1 0-63 0 0,-27 28 1584 0 0,47-41-689 0 0,22-15-591 0 0,-43 35 37 0 0,-2 9-3562 0 0,2-13-333 0 0,-2 0-3399 0 0,1-1-4994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8 608 0 0 0,'0'0'1268'0'0,"0"0"233"0"0,0 0 159 0 0,0 0 63 0 0,0 0-52 0 0,0 0-164 0 0,0 0-227 0 0,0 0-123 0 0,0 0-212 0 0,-6 0 259 0 0,5 0 2163 0 0,1 0 3675 0 0,10-1-6904 0 0,0-2-1 0 0,-1 1 1 0 0,1-1-1 0 0,-1-1 1 0 0,1 1-1 0 0,-1-2 1 0 0,0 1-1 0 0,-1-1 1 0 0,1-1 0 0 0,-1 0-1 0 0,0 0 1 0 0,-1 0-1 0 0,1-1 1 0 0,-1 0-1 0 0,4-6-137 0 0,11-7 124 0 0,-5-5 90 0 0,-12 18-100 0 0,-4 23-138 0 0,-1 600 318 0 0,-32-422-125 0 0,19-168-11 0 0,9-111 1278 0 0,4 57-1428 0 0,1 0 0 0 0,2 0 0 0 0,0 1 0 0 0,2-1 0 0 0,1 1 0 0 0,2 0 0 0 0,0 0 0 0 0,12-23-8 0 0,-3 10-8 0 0,2 1-1 0 0,2 0 1 0 0,1 2 0 0 0,2 0 0 0 0,2 1 0 0 0,1 2-1 0 0,2 1 1 0 0,1 1 0 0 0,1 2 0 0 0,2 0-1 0 0,1 3 1 0 0,32-21 8 0 0,-61 45-9 0 0,0 0 0 0 0,0 0-1 0 0,0 0 1 0 0,0 0 0 0 0,1 1 0 0 0,-1 0-1 0 0,1 0 1 0 0,-1 0 0 0 0,1 1 0 0 0,0 0-1 0 0,0 0 1 0 0,0 0 0 0 0,-1 1 0 0 0,1 0-1 0 0,0 0 1 0 0,0 0 0 0 0,4 1 9 0 0,-7 2-4 0 0,0 0 1 0 0,0 0-1 0 0,0 0 1 0 0,0 0 0 0 0,-1 1-1 0 0,1-1 1 0 0,-1 0-1 0 0,0 1 1 0 0,0 0-1 0 0,0 0 1 0 0,0 0-1 0 0,-1-1 1 0 0,1 2-1 0 0,-1-1 1 0 0,0 0 0 0 0,0 0-1 0 0,0 4 4 0 0,0 13 16 0 0,0-1 0 0 0,-1 1 0 0 0,-1 0 0 0 0,-1-1 0 0 0,-1 1 0 0 0,-1-1 0 0 0,-1 0 0 0 0,0 0 0 0 0,-2 0 0 0 0,0-1-1 0 0,-1 0 1 0 0,-1 0 0 0 0,-1-1 0 0 0,0-1 0 0 0,-2 1 0 0 0,0-1 0 0 0,0-1 0 0 0,-2-1 0 0 0,0 1 0 0 0,-1-2 0 0 0,0 0 0 0 0,-12 7-16 0 0,20-15 2 0 0,-1-1 0 0 0,0 1 0 0 0,-1-1 0 0 0,0-1 0 0 0,1 0 0 0 0,-1 0 0 0 0,-1-1 0 0 0,1 0 0 0 0,0 0 0 0 0,-1-1 0 0 0,1 0 0 0 0,-1-1 0 0 0,0 0 0 0 0,0 0 0 0 0,1-1 0 0 0,-1-1 0 0 0,0 1 0 0 0,0-2 1 0 0,-5 0-3 0 0,-63-37-324 0 0,51-7-4092 0 0,33 34-273 0 0,-1 10 48 0 0,2 1-6316 0 0</inkml:trace>
  <inkml:trace contextRef="#ctx0" brushRef="#br0" timeOffset="1516.915">1118 689 5209 0 0,'0'0'3314'0'0,"0"0"-1389"0"0,0 0-412 0 0,0 0 18 0 0,0 0 36 0 0,0 0-65 0 0,0 0-226 0 0,0 0-268 0 0,0 0-219 0 0,0 0-124 0 0,0 0-56 0 0,0 0-4 0 0,0 0 12 0 0,4-5 434 0 0,-5 3 2196 0 0,-9 4-3181 0 0,0-1-1 0 0,0 2 0 0 0,0-1 0 0 0,1 2 0 0 0,-1-1 1 0 0,1 1-1 0 0,0 1 0 0 0,0-1 0 0 0,0 1 0 0 0,-1 2-65 0 0,-10 8 16 0 0,0 1-1 0 0,1 0 0 0 0,1 2 1 0 0,0 0-1 0 0,2 1 0 0 0,-1 2-15 0 0,12-15-1 0 0,0 1-1 0 0,1-1 1 0 0,0 1-1 0 0,0 0 0 0 0,0 1 1 0 0,1-1-1 0 0,0 1 0 0 0,0-1 1 0 0,1 1-1 0 0,0 0 0 0 0,1 0 1 0 0,-1 0-1 0 0,1 0 0 0 0,1 0 1 0 0,0 0-1 0 0,0 0 0 0 0,1 8 2 0 0,1-14 7 0 0,-1-1 1 0 0,1 1-1 0 0,0 0 0 0 0,-1-1 0 0 0,1 1 0 0 0,0-1 0 0 0,0 0 0 0 0,0 0 0 0 0,0 1 0 0 0,0-1 0 0 0,0 0 0 0 0,0-1 0 0 0,1 1 0 0 0,-1 0 0 0 0,0-1 0 0 0,0 1 0 0 0,1-1 0 0 0,-1 0 0 0 0,0 1 0 0 0,1-1 0 0 0,-1 0 0 0 0,0 0 0 0 0,1-1 0 0 0,-1 1 0 0 0,0-1 0 0 0,3 0-7 0 0,4 1 66 0 0,2-2-20 0 0,0-1 0 0 0,-1 0 0 0 0,1 0 1 0 0,-1-1-1 0 0,0-1 0 0 0,0 1 1 0 0,0-2-1 0 0,-1 1 0 0 0,0-1 0 0 0,0-1 1 0 0,0 0-1 0 0,1-1-46 0 0,10-7 55 0 0,6-4 24 0 0,0-2 0 0 0,-2-1 1 0 0,0-1-1 0 0,-1-1 0 0 0,-2-1 0 0 0,0-1 0 0 0,3-8-79 0 0,-39 53 58 0 0,4 1-72 0 0,7-16 7 0 0,1 1-1 0 0,-1-1 1 0 0,1 1 0 0 0,0 0 0 0 0,1 0 0 0 0,-1 1-1 0 0,1-1 1 0 0,0 1 0 0 0,0-1 0 0 0,1 1 0 0 0,0-1-1 0 0,0 1 1 0 0,0 0 0 0 0,0 0 0 0 0,1-1 0 0 0,0 1-1 0 0,0 0 1 0 0,1 0 0 0 0,0-1 0 0 0,0 3 7 0 0,2-5 1 0 0,0 1 0 0 0,1 0 0 0 0,-1-1 1 0 0,1 0-1 0 0,-1 0 0 0 0,1 0 0 0 0,0 0 1 0 0,1 0-1 0 0,-1-1 0 0 0,0 0 0 0 0,1 0 1 0 0,-1 0-1 0 0,1 0 0 0 0,-1-1 0 0 0,1 0-1 0 0,17 5 14 0 0,0-1 0 0 0,0-2 0 0 0,0 0-1 0 0,1-1 1 0 0,-1-1 0 0 0,22-3-14 0 0,-9 2-7 0 0,-27-2 26 0 0,0 0-1 0 0,0-1 1 0 0,0 0-1 0 0,0-1 0 0 0,0 0 1 0 0,-1 0-1 0 0,1 0 1 0 0,-1-1-1 0 0,0 0 0 0 0,0-1 1 0 0,-1 1-1 0 0,0-1 1 0 0,0-1-1 0 0,0 1 0 0 0,-1-1 1 0 0,0 0-1 0 0,0 0 0 0 0,0 0 1 0 0,1-6-19 0 0,104-193 169 0 0,-68 56-121 0 0,-41 114 3 0 0,-27 34-48 0 0,19 5-25 0 0,1 0 0 0 0,-1 0 0 0 0,1 0 0 0 0,0 1 0 0 0,1 0 0 0 0,-1 0 0 0 0,1 1 0 0 0,-1-1 0 0 0,1 1 0 0 0,0 0 0 0 0,1 1 0 0 0,-1-1 0 0 0,-1 5 22 0 0,1-5-4 0 0,0 0-1 0 0,0 1 1 0 0,1 0-1 0 0,-1 0 1 0 0,2 0 0 0 0,-1 0-1 0 0,1 0 1 0 0,0 1-1 0 0,0 0 1 0 0,0 0-1 0 0,1 0 1 0 0,0 0-1 0 0,1 0 1 0 0,-1 0-1 0 0,2 0 1 0 0,-1 0 0 0 0,1 1-1 0 0,0 4 5 0 0,3-8 0 0 0,0 0-1 0 0,0 0 1 0 0,1 0-1 0 0,-1 0 1 0 0,1-1-1 0 0,0 0 1 0 0,0 0 0 0 0,0 0-1 0 0,1 0 1 0 0,-1 0-1 0 0,1-1 1 0 0,-1 0-1 0 0,1 0 1 0 0,0 0-1 0 0,0-1 1 0 0,-1 1 0 0 0,1-1-1 0 0,1-1 1 0 0,-1 1-1 0 0,0 0 1 0 0,0-1-1 0 0,0 0 1 0 0,0-1-1 0 0,4 0 1 0 0,124-9 70 0 0,-88 9-62 0 0,-44 3-10 0 0,0 0 1 0 0,0 0-1 0 0,0-1 1 0 0,0 1 0 0 0,0 0-1 0 0,0 0 1 0 0,0 0-1 0 0,0 0 1 0 0,-1 0-1 0 0,1 0 1 0 0,-1 0-1 0 0,1 0 1 0 0,-1 0 0 0 0,0 0-1 0 0,0 1 1 0 0,0-1-1 0 0,0 0 1 0 0,0 0-1 0 0,-1 0 1 0 0,1 0-1 0 0,-1 0 1 0 0,1 0 0 0 0,-1 0 0 0 0,-26 54 4 0 0,-4 25 4 0 0,31-79-9 0 0,0 0-1 0 0,0-1 1 0 0,0 1 0 0 0,0 0-1 0 0,1 0 1 0 0,-1-1 0 0 0,1 1 0 0 0,-1 0-1 0 0,1-1 1 0 0,-1 1 0 0 0,1 0-1 0 0,0-1 1 0 0,0 1 0 0 0,0-1 0 0 0,0 1-1 0 0,0-1 1 0 0,0 1 0 0 0,0-1-1 0 0,0 0 1 0 0,0 0 0 0 0,1 0 0 0 0,-1 1-1 0 0,0-1 1 0 0,1 0 0 0 0,-1-1 0 0 0,1 1-1 0 0,0 0 1 0 0,-1 0 0 0 0,1-1-1 0 0,-1 1 1 0 0,1-1 0 0 0,0 1 0 0 0,0-1-1 0 0,-1 0 1 0 0,1 1 0 0 0,0-1-1 0 0,0 0 1 0 0,0 0 2 0 0,11 3 18 0 0,-1 0 0 0 0,1-1-1 0 0,0 0 1 0 0,0-1 0 0 0,0-1-1 0 0,0 0 1 0 0,0 0 0 0 0,0-1 0 0 0,0-1-1 0 0,0-1 1 0 0,0 1 0 0 0,-1-2-1 0 0,1 0 1 0 0,-1 0 0 0 0,0-1 0 0 0,0-1-1 0 0,0 0 1 0 0,-1 0 0 0 0,0-2 0 0 0,0 1-1 0 0,4-5-17 0 0,1-7 49 0 0,0-1 1 0 0,-1-1-1 0 0,-1 0 0 0 0,-2-1 0 0 0,0 0 1 0 0,-1-1-1 0 0,-1 0 0 0 0,-1-1 0 0 0,-1 0 0 0 0,-1-4-49 0 0,-1 13 4 0 0,11-47 37 0 0,-3-1-1 0 0,-2 0 0 0 0,-3-1 0 0 0,-3-1 0 0 0,-3 1 1 0 0,-3-37-41 0 0,-25 120 12 0 0,19-6-9 0 0,0 1 0 0 0,2 0 0 0 0,0 0 0 0 0,0 0 0 0 0,1 0 0 0 0,1 0 0 0 0,0 1 0 0 0,1-1 0 0 0,1 1 0 0 0,0-1 0 0 0,1 1 0 0 0,1-1 0 0 0,0 1 0 0 0,4 11-3 0 0,9 77 20 0 0,-3 2-1 0 0,-4 47-19 0 0,6 112-5 0 0,-14-263-18 0 0,-3-42-1863 0 0,3-34-1328 0 0,2 31-1302 0 0,-6 1-7351 0 0,0 32 3413 0 0</inkml:trace>
  <inkml:trace contextRef="#ctx0" brushRef="#br0" timeOffset="1766.137">2040 502 3993 0 0,'0'0'3186'0'0,"0"0"-463"0"0,0 0-484 0 0,0 0-366 0 0,0 0-374 0 0,0 0-246 0 0,0 0-66 0 0,0 0-12 0 0,0 0 1 0 0,0 0-74 0 0,0 0-158 0 0,0 0-138 0 0,0 0-96 0 0,30-6-33 0 0,93-16-40 0 0,16 17 1263 0 0,-125 5-1840 0 0,-1 0-1 0 0,0 2 0 0 0,0 0 0 0 0,0 0 1 0 0,0 1-1 0 0,0 1 0 0 0,-1 0 0 0 0,1 0 0 0 0,-1 1 1 0 0,7 5-60 0 0,14 1-539 0 0,-28-9-809 0 0,-2 0-1035 0 0,1-2-2416 0 0,-3 0-7092 0 0</inkml:trace>
  <inkml:trace contextRef="#ctx0" brushRef="#br0" timeOffset="2013.841">2716 678 13451 0 0,'0'0'4437'0'0,"0"0"-3072"0"0,0 0-908 0 0,0 0 127 0 0,0 0 215 0 0,0 0 98 0 0,0 0-50 0 0,0 0-211 0 0,0 0-241 0 0,0 0-162 0 0,0 0-99 0 0,0 0-65 0 0,6 28-33 0 0,18 83-20 0 0,-12-69-211 0 0,-4-38-1442 0 0,-5-5-7277 0 0,-1-2-2696 0 0</inkml:trace>
  <inkml:trace contextRef="#ctx0" brushRef="#br0" timeOffset="2178.554">2804 388 6921 0 0,'0'0'4009'0'0,"0"0"-2336"0"0,0 0-417 0 0,0 0-256 0 0,0 0-144 0 0,0 0-208 0 0,0 0-287 0 0,0 0-273 0 0,0 0-232 0 0,0 0-201 0 0,0 0-271 0 0,0 0-680 0 0,0 0-2617 0 0,0 0-6585 0 0</inkml:trace>
  <inkml:trace contextRef="#ctx0" brushRef="#br0" timeOffset="2470.389">3143 597 14067 0 0,'0'0'2028'0'0,"0"0"-419"0"0,0 0-50 0 0,0 0 50 0 0,0 0-46 0 0,0 0-233 0 0,0 0-340 0 0,0 0-268 0 0,0 0-195 0 0,0 0-151 0 0,0 0-108 0 0,0 0-81 0 0,-6 0-64 0 0,-1 1-105 0 0,-1 1-1 0 0,1-1 1 0 0,0 1 0 0 0,0 0 0 0 0,0 1 0 0 0,0 0-1 0 0,1 0 1 0 0,-1 0 0 0 0,1 1 0 0 0,0 0 0 0 0,0 0 0 0 0,0 1-1 0 0,0-1 1 0 0,-2 4-18 0 0,-1-1 2 0 0,0 1 0 0 0,1 0 0 0 0,0 0 0 0 0,0 1 0 0 0,1 0 0 0 0,0 0 0 0 0,1 1 0 0 0,0 0 0 0 0,0 0 0 0 0,1 0 0 0 0,0 1 0 0 0,1 0 0 0 0,0 0 0 0 0,1 0 0 0 0,0 0 0 0 0,1 1-1 0 0,-1 6-1 0 0,2-14-1 0 0,1 1 0 0 0,-1-1 0 0 0,1 1 0 0 0,0 0 0 0 0,0-1 0 0 0,0 1 0 0 0,0 0 0 0 0,1-1 0 0 0,0 1 0 0 0,0-1 0 0 0,0 1 0 0 0,1-1 0 0 0,-1 0 0 0 0,1 1 0 0 0,0-1 0 0 0,0 0 0 0 0,1 0 0 0 0,-1 0 0 0 0,1-1 0 0 0,0 1 0 0 0,0 0 0 0 0,0-1 0 0 0,0 0 0 0 0,1 0 0 0 0,-1 0 0 0 0,1 0 0 0 0,0 0 0 0 0,0-1 0 0 0,0 0 0 0 0,0 0 0 0 0,0 0 0 0 0,1 0 0 0 0,-1-1 0 0 0,0 1 0 0 0,1-1 0 0 0,-1 0 0 0 0,1 0 1 0 0,11-1 41 0 0,1 1 0 0 0,-1-2 0 0 0,0 0 0 0 0,0-1 0 0 0,0-1 0 0 0,0 0 0 0 0,0-1 0 0 0,0-1 0 0 0,-1 0 0 0 0,0-1 0 0 0,0-1 0 0 0,0 0 0 0 0,-1-1 0 0 0,0-1 0 0 0,10-8-41 0 0,18-24-3106 0 0,-11-6-3325 0 0,-26 35-5345 0 0</inkml:trace>
  <inkml:trace contextRef="#ctx0" brushRef="#br0" timeOffset="2852.433">3612 1 16131 0 0,'0'0'1755'0'0,"0"0"-198"0"0,0 0-12 0 0,0 0-71 0 0,0 0-163 0 0,0 0-317 0 0,0 0-385 0 0,0 0-277 0 0,0 0-154 0 0,0 0-65 0 0,0 0-20 0 0,0 0 70 0 0,0 0 94 0 0,1 4 70 0 0,-1 38 157 0 0,-1 0 0 0 0,-2 0-1 0 0,-2 0 1 0 0,-9 38-484 0 0,-8 66 119 0 0,-16 133-10 0 0,17-77-85 0 0,10-154-165 0 0,-3-62-4020 0 0,11 8 2469 0 0,-3-5-1830 0 0,4 2-4362 0 0,0 2-3742 0 0</inkml:trace>
  <inkml:trace contextRef="#ctx0" brushRef="#br0" timeOffset="3369.831">3692 833 32 0 0,'0'0'2442'0'0,"0"0"128"0"0,0 0 133 0 0,0 0-8 0 0,0 0-208 0 0,0 0-305 0 0,0 0-380 0 0,0 0-339 0 0,0 0-224 0 0,0 0-136 0 0,0 0-96 0 0,0 0-100 0 0,0 0-121 0 0,28-3-119 0 0,91-11-129 0 0,-58-6 286 0 0,-52 16-716 0 0,0-1 0 0 0,0 0 1 0 0,0-1-1 0 0,-1 0 0 0 0,0 0 0 0 0,0-1 1 0 0,0 0-1 0 0,-1 0 0 0 0,0-1 0 0 0,-1 0 1 0 0,1 0-1 0 0,-2 0 0 0 0,1-1 0 0 0,-1 0 1 0 0,0 0-1 0 0,-1 0 0 0 0,0-1 1 0 0,-1 0-1 0 0,0 1 0 0 0,0-1 0 0 0,-1 0 1 0 0,1-7-109 0 0,-3 15 5 0 0,-1 0 1 0 0,1 0 0 0 0,0 0 0 0 0,-1 0-1 0 0,1 0 1 0 0,-1 0 0 0 0,0 0-1 0 0,0 0 1 0 0,0 0 0 0 0,0 1 0 0 0,0-1-1 0 0,0 0 1 0 0,0 1 0 0 0,0-1 0 0 0,-1 0-1 0 0,1 1 1 0 0,-1 0 0 0 0,1-1 0 0 0,-1 1-1 0 0,0 0 1 0 0,1 0 0 0 0,-1 0-1 0 0,0 0 1 0 0,0 0 0 0 0,0 0 0 0 0,1 0-1 0 0,-1 1 1 0 0,0-1 0 0 0,0 1 0 0 0,0-1-1 0 0,0 1 1 0 0,0 0 0 0 0,0 0 0 0 0,-1 0-1 0 0,1 0 1 0 0,0 0-6 0 0,-74 11-112 0 0,58-3 92 0 0,0 0-1 0 0,1 2 1 0 0,0 0 0 0 0,0 1-1 0 0,1 0 1 0 0,0 2-1 0 0,1 0 1 0 0,1 0 0 0 0,0 1-1 0 0,1 1 1 0 0,0 1-1 0 0,2-1 1 0 0,-4 8 20 0 0,12-19 18 0 0,1 1 1 0 0,0 0-1 0 0,0 0 0 0 0,0 0 0 0 0,1 0 1 0 0,0 1-1 0 0,0-1 0 0 0,0 0 1 0 0,1 0-1 0 0,-1 1 0 0 0,1-1 1 0 0,1 0-1 0 0,-1 1 0 0 0,1-1 0 0 0,0 0 1 0 0,0 0-1 0 0,0 0 0 0 0,1 0 1 0 0,0 0-1 0 0,0 0 0 0 0,0 0 1 0 0,0 0-1 0 0,1 0 0 0 0,0-1 0 0 0,0 0 1 0 0,0 1-1 0 0,0-1 0 0 0,1 0 1 0 0,0-1-1 0 0,0 1 0 0 0,0-1 1 0 0,0 1-1 0 0,0-1 0 0 0,1 0 0 0 0,-1-1 1 0 0,2 1-19 0 0,15 5 181 0 0,-1-1 0 0 0,1-1 0 0 0,0 0 0 0 0,1-2 0 0 0,-1-1 0 0 0,1-1 0 0 0,-1 0 0 0 0,1-2 0 0 0,0 0 0 0 0,12-3-181 0 0,20 2 179 0 0,41-14-772 0 0,-85 11-199 0 0,-6 2-1058 0 0,1 1-3412 0 0,-4 1-7497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4745 0 0,'0'0'2603'0'0,"0"0"-668"0"0,0 0-198 0 0,0 0-24 0 0,0 0 32 0 0,0 0-68 0 0,0 0-278 0 0,0 0-306 0 0,0 0-309 0 0,0 0-269 0 0,0 0-202 0 0,-5 0-110 0 0,-18 0 102 0 0,23 23 1226 0 0,-2-8-1217 0 0,0-1 0 0 0,-2 1 0 0 0,0 0-1 0 0,0-1 1 0 0,-1 0 0 0 0,-1 0 0 0 0,0-1 0 0 0,-1 1-1 0 0,-1-1-313 0 0,-1 4 185 0 0,6-11-128 0 0,-1 0 1 0 0,1 0-1 0 0,0 0 0 0 0,0 1 1 0 0,1-1-1 0 0,0 1 1 0 0,0-1-1 0 0,1 1 1 0 0,0 0-1 0 0,0 0 0 0 0,0 0 1 0 0,1 0-1 0 0,0 0 1 0 0,0 0-1 0 0,1 0 1 0 0,1 5-58 0 0,0-10 44 0 0,1 1 0 0 0,-1-1 0 0 0,1 1 0 0 0,0-1 0 0 0,-1 0 0 0 0,1 0 0 0 0,1 0 0 0 0,-1 0 0 0 0,0-1 0 0 0,0 1 1 0 0,0-1-1 0 0,1 0 0 0 0,-1 0 0 0 0,1 0 0 0 0,-1-1 0 0 0,1 1 0 0 0,-1-1 0 0 0,1 1 0 0 0,-1-1 0 0 0,1 0 0 0 0,0-1 1 0 0,-1 1-1 0 0,1-1 0 0 0,2 0-44 0 0,8 0 327 0 0,-14 1-241 0 0,0 0 6 0 0,0 0-8 0 0,0 0-27 0 0,0 0-20 0 0,0 0-3 0 0,0 0-29 0 0,0 0-42 0 0,-6-22-2585 0 0,1 13 627 0 0,2 5-641 0 0,1-1-3598 0 0,1 1-5495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 8266 0 0,'0'0'2464'0'0,"0"0"-333"0"0,0 0-265 0 0,0 0-116 0 0,0 0-140 0 0,0 0-229 0 0,0 0-314 0 0,0 0-297 0 0,0 0-186 0 0,0 0-124 0 0,0 0-88 0 0,0 0-41 0 0,0 0-50 0 0,-8 9-49 0 0,-27 29-47 0 0,36-39-163 0 0,-1 1 0 0 0,1 0-1 0 0,0-1 1 0 0,-1 1-1 0 0,1 0 1 0 0,-1 0-1 0 0,1 0 1 0 0,0-1 0 0 0,-1 1-1 0 0,1 0 1 0 0,0 0-1 0 0,-1 0 1 0 0,1 0-1 0 0,0 0 1 0 0,-1 0 0 0 0,1 0-1 0 0,0 0 1 0 0,-1 0-1 0 0,1 1 1 0 0,0-1-1 0 0,-1 0 1 0 0,1 0 0 0 0,0 1-1 0 0,-1-1 1 0 0,1 0-1 0 0,-1 0 1 0 0,1 1-1 0 0,-1-1 1 0 0,1 1 0 0 0,0-1-1 0 0,-1 1 1 0 0,0-1-1 0 0,1 1 1 0 0,-1-1-1 0 0,1 1 1 0 0,-1-1 0 0 0,0 1-1 0 0,1-1 1 0 0,-1 1-1 0 0,0 0 1 0 0,1-1-1 0 0,-1 1 1 0 0,0 0 0 0 0,0-1-1 0 0,0 1 1 0 0,0 0-1 0 0,0-1 1 0 0,0 1-1 0 0,0 0 1 0 0,0-1 0 0 0,0 1-1 0 0,0 0 1 0 0,0-1-1 0 0,0 1 1 0 0,0 0-1 0 0,0-1 1 0 0,0 1 0 0 0,-1 0-1 0 0,1-1 1 0 0,0 1-1 0 0,-1-1 1 0 0,1 1-1 0 0,-1 0-21 0 0,7-4 85 0 0,0 0 0 0 0,0 0-1 0 0,-1 0 1 0 0,1-1 0 0 0,-1 0-1 0 0,0 0 1 0 0,0 0-1 0 0,0 0 1 0 0,-1-1 0 0 0,1 0-1 0 0,-1 0 1 0 0,-1 0 0 0 0,1-1-1 0 0,-1 1 1 0 0,2-4-85 0 0,-41 27 593 0 0,-12 22-705 0 0,48-40 27 0 0,0 0-30 0 0,0 0-13 0 0,0 0-16 0 0,11 0-466 0 0,-5 0 251 0 0,14 0-618 0 0,-5-3-3179 0 0,-3-1-5816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104 786 1656 0 0,'0'0'2398'0'0,"0"0"-401"0"0,0 0-94 0 0,0 0 146 0 0,0 0 115 0 0,0 0-109 0 0,0 0-304 0 0,0 0-403 0 0,0 0-394 0 0,0 0-340 0 0,0 0-259 0 0,0 0-188 0 0,0 0-87 0 0,4-1 60 0 0,-3 1-120 0 0,0 0 1 0 0,0 0-1 0 0,0 0 0 0 0,0 0 1 0 0,0 0-1 0 0,0 0 0 0 0,0 0 1 0 0,0 0-1 0 0,0 1 0 0 0,0-1 1 0 0,0 0-1 0 0,0 0 0 0 0,0 1 1 0 0,0-1-1 0 0,0 1 0 0 0,0-1 1 0 0,0 1-1 0 0,-1-1 1 0 0,1 1-1 0 0,0 0 0 0 0,0-1 1 0 0,-1 1-1 0 0,1 0 0 0 0,0 0 1 0 0,-1-1-1 0 0,1 1 0 0 0,0 0 1 0 0,-1 0-1 0 0,0 0 0 0 0,1 0 1 0 0,-1 0-1 0 0,1 0 0 0 0,-1 0 1 0 0,0 0-1 0 0,0 0 0 0 0,1 0 1 0 0,-1 0-1 0 0,0 0 1 0 0,0 0-1 0 0,0 0 0 0 0,0 0 1 0 0,0 0-1 0 0,0 0 0 0 0,-1 0 1 0 0,1 0-1 0 0,0 0 0 0 0,0 0 1 0 0,-1 0-1 0 0,1-1 0 0 0,-1 2-20 0 0,4 29 258 0 0,-2 0-1 0 0,-1 0 1 0 0,-2 0-1 0 0,0 0 1 0 0,-3 0 0 0 0,0 0-1 0 0,-2-1 1 0 0,-1 0-1 0 0,-1 0 1 0 0,-4 5-258 0 0,4-17 244 0 0,1-1 1 0 0,-2 0-1 0 0,0-1 1 0 0,-1 0-1 0 0,-1 0 1 0 0,-13 13-245 0 0,26-60 2659 0 0,8 0-2622 0 0,1 1 0 0 0,1 0 0 0 0,1 1 0 0 0,2 0 0 0 0,0 1-1 0 0,2 0 1 0 0,2 2 0 0 0,0 0 0 0 0,2 1 0 0 0,22-23-37 0 0,-14 15 22 0 0,1 2 0 0 0,1 1 0 0 0,2 1 0 0 0,1 1 0 0 0,1 2 0 0 0,1 2 0 0 0,1 1 0 0 0,4 1-22 0 0,-25 13 12 0 0,1 1-1 0 0,0 1 1 0 0,0 1-1 0 0,1 0 1 0 0,0 1-1 0 0,0 0 1 0 0,0 2-1 0 0,1 0 1 0 0,-1 1-1 0 0,2 1-11 0 0,-16 1 2 0 0,0 0 0 0 0,0 1 1 0 0,0 0-1 0 0,-1 0 0 0 0,1 0 0 0 0,0 0 0 0 0,-1 0 0 0 0,1 0 1 0 0,0 1-1 0 0,-1-1 0 0 0,0 1 0 0 0,1-1 0 0 0,-1 1 0 0 0,0 0 1 0 0,0 0-1 0 0,0 0 0 0 0,0 1 0 0 0,0-1 0 0 0,0 0 0 0 0,-1 1 1 0 0,1-1-1 0 0,-1 1 0 0 0,0-1 0 0 0,1 1 0 0 0,-1 0 1 0 0,-1 0-1 0 0,1-1 0 0 0,0 1 0 0 0,-1 0 0 0 0,1 0 0 0 0,-1 0 1 0 0,0 0-1 0 0,0 0-2 0 0,-7 99 207 0 0,2-90-169 0 0,0 0 0 0 0,0 0 1 0 0,-1-1-1 0 0,-1 0 0 0 0,0 0 1 0 0,-1 0-1 0 0,0-1 0 0 0,0 0 1 0 0,-1-1-1 0 0,0 0 0 0 0,-1 0 1 0 0,0-1-1 0 0,0 0 1 0 0,-1-1-1 0 0,0 0 0 0 0,-5 2-38 0 0,7-4 10 0 0,0-1 1 0 0,-1 1-1 0 0,1-1 0 0 0,-1-1 0 0 0,0 0 0 0 0,0 0 0 0 0,0-1 1 0 0,0-1-1 0 0,0 1 0 0 0,-1-2 0 0 0,-7 1-10 0 0,4-1-80 0 0,11 1 37 0 0,1 0 0 0 0,0 0-1 0 0,-1 0 1 0 0,1 0 0 0 0,-1-1 0 0 0,1 1-1 0 0,-1-1 1 0 0,0 0 0 0 0,1 0 0 0 0,-1 1 0 0 0,1-2-1 0 0,-1 1 1 0 0,1 0 0 0 0,-1 0 0 0 0,1-1 0 0 0,-1 0-1 0 0,1 1 1 0 0,-1-1 0 0 0,1 0 0 0 0,-1 0 0 0 0,1 0-1 0 0,0-1 1 0 0,0 1 0 0 0,-1 0 0 0 0,1-1-1 0 0,0 0 1 0 0,0 1 0 0 0,1-1 0 0 0,-1 0 0 0 0,0 0-1 0 0,1 0 1 0 0,-1 0 0 0 0,1 0 0 0 0,-1 0 0 0 0,1-1-1 0 0,0 1 1 0 0,0 0 0 0 0,0-1 0 0 0,0 1 0 0 0,0-1-1 0 0,1 1 1 0 0,-1-1 0 0 0,1 1 0 0 0,0-1 0 0 0,0 1-1 0 0,0-1 1 0 0,0 0 43 0 0,23-35-3719 0 0,-2 19-2863 0 0,-7 10-5035 0 0</inkml:trace>
  <inkml:trace contextRef="#ctx0" brushRef="#br0" timeOffset="1228.922">1282 617 0 0 0,'0'0'1667'0'0,"0"0"496"0"0,0 0 416 0 0,0 0 189 0 0,0 0-72 0 0,0 0-369 0 0,0 0-541 0 0,0 0-479 0 0,0 0-319 0 0,0 0-134 0 0,0 0-50 0 0,0 0-44 0 0,0 0-33 0 0,-19 11-88 0 0,-120 70 864 0 0,119-71-1256 0 0,0 2 1 0 0,0 0-1 0 0,2 1 1 0 0,-1 1-1 0 0,2 1 1 0 0,0 0 0 0 0,0 1-1 0 0,1 2-247 0 0,13-14 3 0 0,-1 1 0 0 0,1 0 0 0 0,0 0 0 0 0,1 0 1 0 0,-1 0-1 0 0,1 0 0 0 0,0 1 0 0 0,0-1 0 0 0,0 1 0 0 0,1-1 0 0 0,0 1 0 0 0,0-1 0 0 0,1 1 0 0 0,-1 0 0 0 0,1 0 0 0 0,1 4-3 0 0,0-7 15 0 0,1-1-1 0 0,-1-1 0 0 0,1 1 0 0 0,0 0 0 0 0,0 0 0 0 0,0-1 1 0 0,0 1-1 0 0,0-1 0 0 0,0 1 0 0 0,0-1 0 0 0,0 0 0 0 0,1 0 1 0 0,-1 0-1 0 0,0 0 0 0 0,1 0 0 0 0,-1-1 0 0 0,1 1 0 0 0,-1-1 1 0 0,1 0-1 0 0,-1 1 0 0 0,1-1 0 0 0,-1 0 0 0 0,1 0 0 0 0,-1-1 1 0 0,1 1-1 0 0,-1 0 0 0 0,0-1 0 0 0,2 0-14 0 0,6 1 102 0 0,5-3-11 0 0,0 0-1 0 0,-1-1 1 0 0,0-1 0 0 0,1 0-1 0 0,-1-1 1 0 0,-1-1 0 0 0,1 0-1 0 0,-1 0 1 0 0,-1-1-1 0 0,1-1 1 0 0,8-8-91 0 0,1 1 85 0 0,152-127 242 0 0,-165 137-365 0 0,-14 13-81 0 0,-5 8 78 0 0,-1 3 38 0 0,6-11-1 0 0,1 0-1 0 0,-1 0 0 0 0,1 0 0 0 0,0 1 1 0 0,1-1-1 0 0,-1 1 0 0 0,2 0 1 0 0,-1 0-1 0 0,1 0 0 0 0,0 0 1 0 0,1 0-1 0 0,0 1 0 0 0,0-1 1 0 0,1 1-1 0 0,0-1 0 0 0,0 0 0 0 0,1 1 5 0 0,1-7 1 0 0,0 1 0 0 0,0-1-1 0 0,0 0 1 0 0,0 0 0 0 0,1 0-1 0 0,-1 0 1 0 0,1 0 0 0 0,-1 0-1 0 0,1-1 1 0 0,0 1 0 0 0,0-1-1 0 0,0 0 1 0 0,0 0 0 0 0,0 0-1 0 0,0 0 1 0 0,0-1 0 0 0,0 1-1 0 0,0-1 1 0 0,0 1 0 0 0,0-1-1 0 0,0 0 1 0 0,0 0 0 0 0,1-1-1 0 0,-1 1 1 0 0,2-1-1 0 0,1 1 9 0 0,13-3 15 0 0,0 0 0 0 0,0-1 0 0 0,-1-1 1 0 0,1-1-1 0 0,-1 0 0 0 0,0-2 0 0 0,-1 0 0 0 0,0-1 1 0 0,0 0-1 0 0,-1-2-24 0 0,21-9 34 0 0,-16 11-6 0 0,0-1 0 0 0,-1-1 1 0 0,-1-1-1 0 0,0 0 0 0 0,0-2 1 0 0,-1 0-1 0 0,-1-1 0 0 0,0-1 1 0 0,-1 0-1 0 0,-1-2 0 0 0,-1 1 0 0 0,0-2 1 0 0,-1 0-1 0 0,9-18-28 0 0,-21 36 8 0 0,0-1 0 0 0,0 1 0 0 0,-1-1 0 0 0,1 1 1 0 0,0-1-1 0 0,0 1 0 0 0,-1-1 0 0 0,1 1 0 0 0,-1-1 0 0 0,1 1 0 0 0,-1-1 0 0 0,0 0 1 0 0,0 1-1 0 0,0-1 0 0 0,0 0 0 0 0,0 0 0 0 0,0 1 0 0 0,0-1 0 0 0,0 0 0 0 0,-1 1 1 0 0,1-1-1 0 0,-1 1 0 0 0,1-1 0 0 0,-1 0 0 0 0,1 1 0 0 0,-1-1 0 0 0,0 1 0 0 0,0 0 1 0 0,0-1-1 0 0,0 1 0 0 0,0 0 0 0 0,0-1 0 0 0,0 1-8 0 0,-5 1-21 0 0,1 1 1 0 0,-1-1-1 0 0,1 1 0 0 0,0 0 0 0 0,-1 1 1 0 0,1-1-1 0 0,0 1 0 0 0,0 0 1 0 0,0 1-1 0 0,0-1 0 0 0,1 1 1 0 0,-1 0-1 0 0,0 0 0 0 0,1 0 0 0 0,0 1 1 0 0,0-1-1 0 0,-3 4 21 0 0,5-5-10 0 0,-3 1-10 0 0,0 0 1 0 0,0 1-1 0 0,1 0 0 0 0,-1 0 1 0 0,1 1-1 0 0,0-1 1 0 0,0 1-1 0 0,0 0 0 0 0,1 0 1 0 0,-1 0-1 0 0,1 0 0 0 0,0 1 1 0 0,1-1-1 0 0,-1 1 1 0 0,1 0-1 0 0,1-1 0 0 0,-1 1 1 0 0,1 0-1 0 0,-1 2 20 0 0,54 13-76 0 0,102-16 63 0 0,-151-4 12 0 0,-1 1 0 0 0,1-1 1 0 0,-1 1-1 0 0,1-1 0 0 0,-1 1 0 0 0,0 0 1 0 0,0 0-1 0 0,0 0 0 0 0,0 0 1 0 0,0 0-1 0 0,-1 0 0 0 0,1 1 0 0 0,0-1 1 0 0,-1 0-1 0 0,0 1 0 0 0,0-1 0 0 0,1 1 1 0 0,-2 0-1 0 0,1-1 0 0 0,0 1 1 0 0,0 0-1 0 0,-1 0 0 0 0,1-1 0 0 0,-1 1 1 0 0,0 0-1 0 0,0 0 0 0 0,0 0 0 0 0,-1 2 1 0 0,-16 81-65 0 0,7-9-140 0 0,12-75 202 0 0,0 0 0 0 0,0 0 0 0 0,0 0-1 0 0,0 0 1 0 0,1 0 0 0 0,-1-1 0 0 0,0 1 0 0 0,1-1-1 0 0,-1 1 1 0 0,1-1 0 0 0,-1 0 0 0 0,1 0 0 0 0,0 0 0 0 0,0 0-1 0 0,-1 0 1 0 0,1-1 0 0 0,0 0 0 0 0,0 1 0 0 0,0-1-1 0 0,0 0 1 0 0,-1 0 0 0 0,1 0 0 0 0,0-1 0 0 0,0 1 0 0 0,0-1-1 0 0,0 1 1 0 0,-1-1 0 0 0,1 0 0 0 0,0 0 0 0 0,-1 0-1 0 0,1-1 4 0 0,30-16 119 0 0,0-2 0 0 0,-1-1 0 0 0,-2-1 0 0 0,0-2 0 0 0,-1-1 0 0 0,-2-1 0 0 0,0-2 0 0 0,-2-1 0 0 0,12-18-119 0 0,-10 9 63 0 0,-1 0-1 0 0,-3-1 0 0 0,-1-1 0 0 0,-2-1 0 0 0,-1-2 1 0 0,-3 1-1 0 0,-1-2 0 0 0,-3 0 0 0 0,6-36-62 0 0,-4-132 82 0 0,-13 211-79 0 0,-1 0-1 0 0,0 0 1 0 0,0 1 0 0 0,1-1-1 0 0,-1 0 1 0 0,0 0 0 0 0,0 0 0 0 0,0 1-1 0 0,0-1 1 0 0,0 0 0 0 0,0 0-1 0 0,0 0 1 0 0,0 0 0 0 0,0 0 0 0 0,0 1-1 0 0,0-1 1 0 0,0 0 0 0 0,-1 0 0 0 0,1 0-1 0 0,0 1 1 0 0,-1-1 0 0 0,1 0-1 0 0,0 0 1 0 0,-1 1 0 0 0,1-1 0 0 0,-1 0-1 0 0,1 1 1 0 0,-1-1 0 0 0,0 1 0 0 0,1-1-1 0 0,-1 0 1 0 0,1 1 0 0 0,-1-1-1 0 0,0 1 1 0 0,0 0 0 0 0,1-1 0 0 0,-1 1-1 0 0,0 0 1 0 0,0-1 0 0 0,1 1 0 0 0,-1 0-1 0 0,0 0 1 0 0,0 0 0 0 0,0-1-1 0 0,0 1 1 0 0,1 0 0 0 0,-1 0 0 0 0,0 0-1 0 0,0 0 1 0 0,0 1 0 0 0,0-1-1 0 0,1 0 1 0 0,-1 0 0 0 0,0 0 0 0 0,0 1-1 0 0,0-1 1 0 0,1 0 0 0 0,-1 1 0 0 0,0-1-1 0 0,0 1 1 0 0,1-1 0 0 0,-1 1-1 0 0,0-1 1 0 0,1 1 0 0 0,-1-1 0 0 0,1 1-1 0 0,-1 0 1 0 0,1-1 0 0 0,-1 1 0 0 0,0 0-3 0 0,-12 18-5 0 0,1 0 0 0 0,1 0 0 0 0,0 1 1 0 0,2 0-1 0 0,0 1 0 0 0,1 0 0 0 0,1 1 1 0 0,1-1-1 0 0,-2 21 5 0 0,3-8 45 0 0,2 0 1 0 0,2 1 0 0 0,0 0-1 0 0,3-1 1 0 0,4 23-46 0 0,8 143 210 0 0,-10 111-210 0 0,-4-264 1 0 0,2-26-149 0 0,2-35-166 0 0,13-78-1126 0 0,-5-39-2830 0 0,-12 86 210 0 0,-2 2-3410 0 0,0 24-3584 0 0</inkml:trace>
  <inkml:trace contextRef="#ctx0" brushRef="#br0" timeOffset="1469.767">2217 550 4257 0 0,'0'0'3375'0'0,"0"0"-497"0"0,0 0-488 0 0,0 0-445 0 0,0 0-357 0 0,0 0-324 0 0,0 0-210 0 0,0 0-98 0 0,0 0-55 0 0,0 0-22 0 0,0 0 20 0 0,0 0 55 0 0,3-1-5 0 0,15-4-472 0 0,-1 1 0 0 0,1 0 0 0 0,0 1 0 0 0,0 1-1 0 0,0 1 1 0 0,1 0 0 0 0,-1 2 0 0 0,5 0-477 0 0,16 0 190 0 0,-34-1-236 0 0,1 0 0 0 0,-1 0 0 0 0,1 1-1 0 0,-1 0 1 0 0,1 0 0 0 0,-1 0 0 0 0,0 1 0 0 0,1-1 0 0 0,-1 1 0 0 0,0 1 0 0 0,0-1-1 0 0,0 1 1 0 0,0 0 0 0 0,-1 0 0 0 0,1 0 0 0 0,3 4 46 0 0,17 30-10099 0 0,-20-26-2605 0 0</inkml:trace>
  <inkml:trace contextRef="#ctx0" brushRef="#br0" timeOffset="1633.96">2744 823 19988 0 0,'0'0'810'0'0,"0"0"-322"0"0,0 0 45 0 0,0 0 159 0 0,0 0 62 0 0,0 0-67 0 0,0 0-168 0 0,0 0-209 0 0,0 0-148 0 0,0 0-93 0 0,4 32-60 0 0,12 96-43 0 0,-5-93-685 0 0,-3-51-6283 0 0,-8 11 3027 0 0,1 0-7476 0 0</inkml:trace>
  <inkml:trace contextRef="#ctx0" brushRef="#br0" timeOffset="1799.793">2781 484 16083 0 0,'0'0'2049'0'0,"0"0"-753"0"0,0 0-344 0 0,0 0-215 0 0,0 0-225 0 0,0 0-352 0 0,0 0-272 0 0,0 0-96 0 0,0 0-64 0 0,0 0-25 0 0,0 0-151 0 0,0 0-512 0 0,0 0-1688 0 0,0 0-7979 0 0</inkml:trace>
  <inkml:trace contextRef="#ctx0" brushRef="#br0" timeOffset="2039.451">3090 609 10946 0 0,'0'0'3458'0'0,"0"0"-1168"0"0,0 0-637 0 0,0 0-220 0 0,0 0-179 0 0,0 0-169 0 0,0 0-175 0 0,0 0-189 0 0,0 0-164 0 0,0 0-79 0 0,0 0-31 0 0,0 0-35 0 0,0 6-57 0 0,-1-2-321 0 0,0 1 0 0 0,0-1 0 0 0,0 0 0 0 0,0 0 0 0 0,0 0 0 0 0,-1-1 1 0 0,0 1-1 0 0,0 0 0 0 0,0-1 0 0 0,0 1 0 0 0,0-1 0 0 0,-1 1 0 0 0,1-1 0 0 0,-1 0 0 0 0,0 0 0 0 0,-3 2-34 0 0,-5 3 4 0 0,1 1 0 0 0,1 0-1 0 0,-1 0 1 0 0,2 1-1 0 0,-1 0 1 0 0,1 0-1 0 0,1 1 1 0 0,0 0 0 0 0,0 0-1 0 0,1 1 1 0 0,0 0-1 0 0,1 0 1 0 0,1 1-1 0 0,0-1 1 0 0,1 1 0 0 0,0 0-1 0 0,1 0 1 0 0,0 0-1 0 0,0 7-3 0 0,3-17-3 0 0,0 0-1 0 0,0 1 0 0 0,1-1 0 0 0,-1 0 1 0 0,1 0-1 0 0,-1 0 0 0 0,1 0 0 0 0,0 0 0 0 0,0-1 1 0 0,0 1-1 0 0,1 0 0 0 0,-1-1 0 0 0,1 0 1 0 0,-1 1-1 0 0,1-1 0 0 0,0 0 0 0 0,-1-1 1 0 0,1 1-1 0 0,0 0 0 0 0,1-1 0 0 0,-1 1 0 0 0,0-1 1 0 0,0 0-1 0 0,0 0 0 0 0,1 0 0 0 0,-1-1 1 0 0,3 1 3 0 0,93 1 45 0 0,-80-5-124 0 0,0-2-1 0 0,-1 0 1 0 0,0-1-1 0 0,0-1 1 0 0,0-1-1 0 0,-1-1 1 0 0,0 0-1 0 0,0-1 1 0 0,-1 0-1 0 0,-1-2 1 0 0,0 0-1 0 0,0 0 1 0 0,-1-2-1 0 0,-1 0 1 0 0,0 0-1 0 0,4-8 80 0 0,32-72-4283 0 0,-29 28-6102 0 0,-15 50-231 0 0</inkml:trace>
  <inkml:trace contextRef="#ctx0" brushRef="#br0" timeOffset="2300.199">3532 42 11570 0 0,'0'0'2514'0'0,"0"0"-723"0"0,0 0-400 0 0,0 0-106 0 0,0 0-85 0 0,0 0-128 0 0,0 0-146 0 0,0 0-73 0 0,0 0-59 0 0,0 0-45 0 0,0 0-27 0 0,0 0-148 0 0,5 16-87 0 0,14 52-37 0 0,-16-55-271 0 0,-1 1 0 0 0,-1-1 0 0 0,0 1 0 0 0,0-1 0 0 0,-2 1 0 0 0,1-1 1 0 0,-2 0-1 0 0,0 1 0 0 0,-1 3-179 0 0,-4 33 320 0 0,-52 396 109 0 0,58-396-1046 0 0,27-52-5107 0 0,-17-2 522 0 0,-3 1-6449 0 0</inkml:trace>
  <inkml:trace contextRef="#ctx0" brushRef="#br0" timeOffset="2637.372">3664 716 4769 0 0,'0'0'1923'0'0,"0"0"-455"0"0,0 0-147 0 0,0 0 138 0 0,0 0 180 0 0,0 0 93 0 0,0 0-13 0 0,0 0-77 0 0,0 0-110 0 0,0 0-96 0 0,0 0-86 0 0,0 0-131 0 0,0 0-160 0 0,28 13-154 0 0,85 37-143 0 0,-110-49-718 0 0,0 0 0 0 0,-1 0 1 0 0,1 0-1 0 0,0 0 0 0 0,0 0 1 0 0,0 0-1 0 0,0-1 0 0 0,0 1 1 0 0,0-1-1 0 0,-1 0 0 0 0,1 0 1 0 0,0 0-1 0 0,0 0 0 0 0,0-1 0 0 0,0 1 1 0 0,0-1-1 0 0,0 1 0 0 0,0-1 1 0 0,0 0-1 0 0,-1 0 0 0 0,1-1 1 0 0,2 0-45 0 0,3-2 184 0 0,-3 1-89 0 0,15-4 152 0 0,-1-2-1 0 0,0 0 1 0 0,0-2 0 0 0,-1 0 0 0 0,-1-1 0 0 0,0 0 0 0 0,13-13-247 0 0,-27 23 13 0 0,0 0 0 0 0,0 0-1 0 0,-1-1 1 0 0,1 1 0 0 0,-1-1 0 0 0,1 1 0 0 0,-1-1 0 0 0,0 0-1 0 0,0 0 1 0 0,0 0 0 0 0,0 0 0 0 0,-1 0 0 0 0,1-1 0 0 0,-1 1-1 0 0,0 0 1 0 0,0-1 0 0 0,0 1 0 0 0,0-1 0 0 0,0 1 0 0 0,-1-1-1 0 0,0 1 1 0 0,0-1 0 0 0,0 1 0 0 0,0-1 0 0 0,0 0 0 0 0,-1 1-1 0 0,1-1 1 0 0,-1 1 0 0 0,0 0 0 0 0,0-1 0 0 0,-1 1 0 0 0,1 0-1 0 0,-1-1 1 0 0,1 1 0 0 0,-1 0 0 0 0,0 0 0 0 0,0 0 0 0 0,0 0-1 0 0,-1 1 1 0 0,1-1 0 0 0,-1 1 0 0 0,1-1 0 0 0,-1 1 0 0 0,0 0-1 0 0,0 0 1 0 0,0 0 0 0 0,0 0 0 0 0,0 1 0 0 0,-1-1 0 0 0,1 1-1 0 0,0 0 1 0 0,-1 0 0 0 0,1 0-13 0 0,-12 1-33 0 0,1 2 0 0 0,0 0-1 0 0,0 0 1 0 0,0 1 0 0 0,0 1 0 0 0,1 0-1 0 0,-1 1 1 0 0,1 1 0 0 0,0 0 0 0 0,0 1 0 0 0,1 0-1 0 0,0 1 1 0 0,0 0 0 0 0,1 0 0 0 0,0 2-1 0 0,1-1 1 0 0,0 2 0 0 0,0-1 0 0 0,1 1 0 0 0,0 0-1 0 0,1 1 1 0 0,-1 2 33 0 0,3-8-5 0 0,1 0-1 0 0,0 0 1 0 0,0 0-1 0 0,0 0 1 0 0,1 0 0 0 0,0 1-1 0 0,0 0 1 0 0,1 0-1 0 0,0 0 1 0 0,0 1 0 0 0,1-1-1 0 0,-1 0 1 0 0,2 1-1 0 0,-1 0 1 0 0,1 0-1 0 0,0-1 1 0 0,1 1 0 0 0,-1 0-1 0 0,2 0 1 0 0,-1 0-1 0 0,1-1 1 0 0,0 1 0 0 0,1 0-1 0 0,0-1 1 0 0,0 1-1 0 0,0-1 1 0 0,1 1-1 0 0,0-1 1 0 0,1 0 0 0 0,0 0-1 0 0,2 2 6 0 0,6 1-6 0 0,1 0 0 0 0,0 0 0 0 0,0-1 0 0 0,1-1 0 0 0,1 0 0 0 0,-1-1 0 0 0,1-1-1 0 0,0 0 1 0 0,1-1 0 0 0,-1-1 0 0 0,1 0 0 0 0,0-1 0 0 0,0-1 0 0 0,15 1 6 0 0,76 2-8498 0 0,-92-5-4047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3089 0 0,'0'0'2651'0'0,"0"0"-932"0"0,0 0-129 0 0,0 0 182 0 0,0 0 102 0 0,0 0 63 0 0,0 0-125 0 0,0 0-225 0 0,0 0-239 0 0,0 0-283 0 0,0 0-272 0 0,0 0-196 0 0,0 0-118 0 0,-9 0-66 0 0,-30 2-15 0 0,21 25 271 0 0,7 98 671 0 0,13-83-1033 0 0,31 266 1075 0 0,-20-32-815 0 0,-9-181-431 0 0,9-95 484 0 0,16-33-523 0 0,1 2 1 0 0,2 0-1 0 0,1 3 1 0 0,1 0 0 0 0,2 3-1 0 0,13-8-97 0 0,44-12 14 0 0,-88 43-20 0 0,14 45-82 0 0,42 160 491 0 0,-57-189-359 0 0,-4-13-75 0 0,0-1 11 0 0,0 0 8 0 0,0 0 20 0 0,0 0 14 0 0,-4 26-283 0 0,36-45-1571 0 0,30-34-1155 0 0,-24 14-4531 0 0,-26 25-1914 0 0</inkml:trace>
  <inkml:trace contextRef="#ctx0" brushRef="#br0" timeOffset="244.054">860 649 9178 0 0,'0'0'1250'0'0,"0"0"-562"0"0,0 0-16 0 0,0 0 449 0 0,0 0 446 0 0,0 0 175 0 0,0 0-63 0 0,0 0-256 0 0,0 0-255 0 0,0 0-181 0 0,0 0-143 0 0,0 0-101 0 0,2 23-129 0 0,8 74-145 0 0,-18 4 497 0 0,-9-39-1574 0 0,10-56-3071 0 0,1-4-4076 0 0,4-2-3882 0 0</inkml:trace>
  <inkml:trace contextRef="#ctx0" brushRef="#br0" timeOffset="428.654">937 145 17220 0 0,'0'0'1368'0'0,"0"0"-424"0"0,0 0-248 0 0,0 0-160 0 0,0 0-207 0 0,0 0-137 0 0,0 0-216 0 0,0 0-88 0 0,0 0-25 0 0,0 0-71 0 0,0 0-64 0 0,0 0-136 0 0,0 0-272 0 0,-24 81-648 0 0,35-74-1889 0 0,-5 0-3416 0 0,-3-3-1633 0 0</inkml:trace>
  <inkml:trace contextRef="#ctx0" brushRef="#br0" timeOffset="740.948">1421 78 13723 0 0,'0'0'1794'0'0,"0"0"-543"0"0,0 0-122 0 0,0 0 125 0 0,0 0 66 0 0,0 0-40 0 0,0 0-170 0 0,0 0-250 0 0,0 0-185 0 0,0 0-146 0 0,-15 33-103 0 0,-48 103-93 0 0,40-50 39 0 0,23-71-306 0 0,17 219 370 0 0,-5-157-325 0 0,-4-1 1 0 0,-3 2-1 0 0,-3 19-111 0 0,-13-35-249 0 0,11-61 98 0 0,0-1-61 0 0,0 0-82 0 0,0 0-117 0 0,-7-30-6020 0 0,6 24 5189 0 0,-4-13-6127 0 0,3 11-3164 0 0</inkml:trace>
  <inkml:trace contextRef="#ctx0" brushRef="#br0" timeOffset="978.56">1139 634 7898 0 0,'0'0'3120'0'0,"0"0"-1138"0"0,0 0-604 0 0,0 0-107 0 0,0 0 38 0 0,0 0-24 0 0,0 0-108 0 0,0 0-191 0 0,0 0-243 0 0,0 0-165 0 0,0 0-116 0 0,0 0-62 0 0,27-2-48 0 0,85-5-53 0 0,53 6 360 0 0,-99 3-1914 0 0,4-5-3548 0 0,-53-1-1785 0 0,-2 1-4665 0 0</inkml:trace>
  <inkml:trace contextRef="#ctx0" brushRef="#br0" timeOffset="1273.876">1955 575 12651 0 0,'0'0'1739'0'0,"0"0"-363"0"0,0 0-44 0 0,0 0 14 0 0,0 0-118 0 0,0 0-180 0 0,0 0-238 0 0,0 0-209 0 0,0 0-153 0 0,0 0-105 0 0,0 0-68 0 0,0 0-51 0 0,0 0-47 0 0,-27 21-39 0 0,-83 61-33 0 0,73-49 40 0 0,37-31-133 0 0,0-1 0 0 0,0 1 0 0 0,0-1-1 0 0,1 1 1 0 0,-1 0 0 0 0,0-1 0 0 0,1 1-1 0 0,-1-1 1 0 0,1 1 0 0 0,0-1 0 0 0,0 1-1 0 0,-1-1 1 0 0,1 1 0 0 0,0-1 0 0 0,0 0-1 0 0,0 0 1 0 0,1 1 0 0 0,-1-1 0 0 0,0 0-1 0 0,0 0 1 0 0,1 0 0 0 0,-1 0 0 0 0,0 0-1 0 0,1-1 1 0 0,-1 1 0 0 0,1 0 0 0 0,-1-1-1 0 0,1 1 1 0 0,-1-1 0 0 0,1 1 0 0 0,0-1-1 0 0,-1 0 1 0 0,1 1 0 0 0,-1-1 0 0 0,1 0-1 0 0,0 0 1 0 0,-1 0 0 0 0,1-1 0 0 0,0 1-1 0 0,-1 0 1 0 0,1-1-12 0 0,4 2 56 0 0,22 4 99 0 0,-24-5-128 0 0,1 0 0 0 0,-1-1 0 0 0,1 1 0 0 0,-1 1 0 0 0,0-1 0 0 0,1 1 0 0 0,-1 0 0 0 0,0 0-1 0 0,0 0 1 0 0,0 0 0 0 0,1 1 0 0 0,-1-1 0 0 0,0 1 0 0 0,-1 0 0 0 0,1 0 0 0 0,0 1-1 0 0,-1-1 1 0 0,1 1 0 0 0,-1 0 0 0 0,0 0 0 0 0,0 0 0 0 0,0 0 0 0 0,0 1 0 0 0,0-1 0 0 0,-1 1-1 0 0,0-1 1 0 0,1 1 0 0 0,-1 0 0 0 0,-1 0 0 0 0,1 0 0 0 0,-1 0 0 0 0,1 0 0 0 0,-1 1-1 0 0,0 2-26 0 0,-1 1 92 0 0,-1 1-1 0 0,0-1 1 0 0,0 0-1 0 0,-1 1 1 0 0,0-1-1 0 0,-1 0 1 0 0,0 0-1 0 0,0 0 0 0 0,0 0 1 0 0,-1-1-1 0 0,0 0 1 0 0,-1 1-1 0 0,0-1 1 0 0,0-1-1 0 0,0 1 1 0 0,-1-1-1 0 0,0 0 1 0 0,0 0-1 0 0,-1-1 0 0 0,1 1 1 0 0,-2-1-92 0 0,5-3-125 0 0,-71 37 200 0 0,39-40-4633 0 0,31-2-2198 0 0,0-1-5601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2417 0 0,'0'0'4219'0'0,"0"0"-1057"0"0,0 0-608 0 0,0 0-350 0 0,0 0-250 0 0,0 0-232 0 0,0 0-266 0 0,0 0-293 0 0,0 0-253 0 0,0 0-202 0 0,0 0-103 0 0,0 0-29 0 0,0 0-22 0 0,9-7-42 0 0,47-45 836 0 0,-49 48-1266 0 0,0 0 0 0 0,0 1 0 0 0,0 0 0 0 0,0 0 0 0 0,0 0 0 0 0,1 1 0 0 0,-1 0 0 0 0,1 1 0 0 0,-1 0 0 0 0,1 0 0 0 0,0 0 0 0 0,0 1 0 0 0,-1 0 0 0 0,1 1 0 0 0,0 0 0 0 0,-1 0 0 0 0,1 0 0 0 0,-1 1 0 0 0,1 0 0 0 0,-1 1 0 0 0,0-1 0 0 0,0 2 0 0 0,2 0-82 0 0,3 1 15 0 0,0 1 0 0 0,-1 1 0 0 0,0 0 0 0 0,0 0 1 0 0,0 1-1 0 0,-1 1 0 0 0,0-1 0 0 0,-1 2 0 0 0,0-1 0 0 0,-1 1 0 0 0,1 1 0 0 0,-2-1 0 0 0,0 1 1 0 0,0 1-1 0 0,-1-1 0 0 0,0 1 0 0 0,-1 0 0 0 0,0 1 0 0 0,-1-1 0 0 0,-1 1 0 0 0,0 0 0 0 0,0 0 1 0 0,-2 0-1 0 0,1 0 0 0 0,-2 0 0 0 0,0 0 0 0 0,0 5-15 0 0,1 0 16 0 0,0 0-1 0 0,0 0 1 0 0,-2 0-1 0 0,0 0 1 0 0,-2 0-1 0 0,1 0 1 0 0,-2 0-1 0 0,-1-1 1 0 0,0 1-1 0 0,-1-1 1 0 0,-1 0-1 0 0,0-1 1 0 0,-1 0-1 0 0,-1 0 1 0 0,-1-1-1 0 0,-2 3-15 0 0,-5 3 17 0 0,-1-1 0 0 0,-1 0 0 0 0,0-2 0 0 0,-2 0 0 0 0,0-1 0 0 0,-1-1 0 0 0,-1-1 0 0 0,-11 5-17 0 0,29-17 3 0 0,-1 0-1 0 0,1-1 1 0 0,-1 0-1 0 0,1 0 1 0 0,-1 0 0 0 0,0 0-1 0 0,0-1 1 0 0,0 0-1 0 0,0-1 1 0 0,0 1-1 0 0,0-1 1 0 0,0 0-1 0 0,-4-1-2 0 0,7-1 8 0 0,1 0-1 0 0,-1 0 0 0 0,1 0 1 0 0,0 0-1 0 0,0-1 0 0 0,0 1 1 0 0,0-1-1 0 0,0 1 1 0 0,0-1-1 0 0,1 0 0 0 0,-1 0 1 0 0,1 1-1 0 0,0-1 0 0 0,0 0 1 0 0,0 0-1 0 0,0-1 0 0 0,0 1 1 0 0,1 0-1 0 0,-1 0 0 0 0,1-3-7 0 0,-1-5-1 0 0,1-1-1 0 0,0 1 1 0 0,1-1-1 0 0,0 1 0 0 0,1-1 1 0 0,0 1-1 0 0,1 0 1 0 0,0 0-1 0 0,1 0 1 0 0,0 0-1 0 0,1 0 0 0 0,0 1 1 0 0,1 0-1 0 0,6-9 2 0 0,107-128-187 0 0,-111 137 155 0 0,81-96-2050 0 0,-81 82-913 0 0,-8 16-457 0 0,1 0-3435 0 0,-1 3-5098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5:33.2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2964 369,'-44'-93,"63"123,0 11,-1 2,-3 0,-1 1,-2 1,-2-1,3 45,-5-19,-3 0,-4 0,-5 55,-25 103,29-225,0-1,1 1,-1-1,1 1,-1 0,1-1,0 1,0-1,1 0,-1 1,0-1,1 0,0 0,-1 1,1-1,0-1,0 1,0 0,0 0,0-1,0 1,1-1,-1 0,0 0,1 1,-1-2,1 1,0 0,-1 0,1-1,-1 1,1-1,90 0,-93 0,233-54,-155 31,198-41,3 12,33 8,359-52,126-9,-523 68,-67 15,-206 22,1 0,0-1,-1 1,1 0,0-1,-1 0,1 1,-1-1,1 0,-1 0,1 0,-1 1,0-2,1 1,-1 0,0 0,0 0,0-1,0 1,0 0,0-1,0 1,0-1,-1 1,1-1,0 1,-1-1,0 0,1 1,-1-1,0 0,0 1,1-1,-2 0,1 1,0-1,0 0,0 1,-1-1,1 0,-1 1,1-1,-1 1,0-1,1 1,-1-1,0 1,0-1,0 1,-1 0,-82-153,65 103,3-1,1-1,3 0,3-1,2 0,2 0,2-46,14 36,-5 39</inkml:trace>
  <inkml:trace contextRef="#ctx0" brushRef="#br0" timeOffset="1604.704">1863 2203,'-5'-8,"0"-1,-1 1,-1 0,1 1,-1-1,0 1,-1 1,1-1,-1 1,-1 1,1-1,-1 1,0 1,0 0,0 0,-1 1,1 0,-1 0,0 1,0 1,0-1,0 2,0-1,0 1,0 1,0 0,0 0,0 1,1 1,-8 1,-30 14,1 2,1 2,0 1,2 3,-34 26,2-3,-137 89,-178 151,374-276,-9 7,0 0,2 2,0 1,2 1,-14 18,34-40,0 0,0-1,0 1,0 0,0 0,1 0,-1-1,0 1,1 0,-1 0,1 0,0 0,0 0,0 0,0 0,0 0,0 0,0 0,1 0,-1 0,1 0,0 0,-1 0,1 0,0 0,0-1,0 1,0 0,0-1,1 1,-1-1,0 1,1-1,-1 1,1-1,-1 0,1 0,0 0,0 0,-1 0,1 0,0 0,0-1,0 1,0-1,0 1,0-1,99 19,-34-21,1-3,-1-3,0-3,-1-3,12-6,60-12,95-13,-231 45,0-1,0 1,0-1,0 1,-1 0,1-1,0 1,0 0,0 0,0 1,0-1,0 0,-1 1,1-1,0 1,0-1,0 1,-1 0,1 0,0 0,-1 0,1 0,-1 0,1 0,-1 0,0 1,1-1,-1 0,0 1,0 0,0-1,0 1,0-1,0 1,-1 0,1 0,0-1,-1 1,1 0,-1 0,0 0,0 0,0 0,0 0,0-1,0 1,0 0,0 0,-1 0,-7 15,0-1,-1 1,-1-2,-1 0,0 0,-1-1,-1 0,0-1,-8 6,6-4,-662 602,666-607,1-2,-1 1,1 0,1 0,0 1,0 1,1-1,0 2,1-1,0 1,1 0,0 0,1 0,0 1,0 5,5-16,0 0,0 1,0-1,1 0,-1 0,1 0,-1 1,1-1,0 0,-1 0,1 0,0 0,1 0,-1 0,0 0,1 0,-1-1,1 1,-1 0,1-1,0 1,-1-1,1 0,0 0,0 1,0-1,0 0,0-1,0 1,1 0,-1-1,0 1,0-1,81 8,-72-8,76-6,0-3,-1-4,-1-4,0-4,-1-3,80-35,-117 40,-10 2</inkml:trace>
  <inkml:trace contextRef="#ctx0" brushRef="#br0" timeOffset="2041.743">1695 3699,'319'-645,"-285"581,-34 65,0-1,-1 1,1-1,0 0,0 1,0-1,0 0,0 1,0-1,-1 1,1-1,0 1,0-1,0 0,1 1,-1-1,0 1,0-1,0 0,0 1,0-1,0 1,0-1,1 0,-1 1,0-1,0 0,1 1,-1-1,0 0,0 1,1-1,-1 0,0 0,1 1,-1-1,1 0,-1 0,0 0,1 1,-1-1,0 0,1 0,-1 0,1 0,-1 0,1 0,-1 0,0 0,1 0,-1 0,1 0,-1 0,0 0,1 0,-1 0,1 0,-1-1,0 1,1 0,-1 0,0 0,1-1,-1 1,0 0,1-1,-1 1,0 0,1 0,-1-1,2 39,-2-36,-1 30,12 97,-10-124,1-1,-1 0,1 0,0-1,0 1,0 0,1-1,-1 1,1-1,0 0,0 0,0 0,1 0,-1 0,1-1,-1 0,1 1,0-1,0-1,0 1,0 0,0-1,0 0,0 0,0 0,1-1,-1 1,3-1,6-1,1-1,-1-1,0 0,0-1,0 0,-1-1,1 0,-1-1,0 0,-1-1,0-1,0 1,0-2,-1 0,0 0,-1-1,0 0,-1 0,0-1,3-4,61-121,-59 111</inkml:trace>
  <inkml:trace contextRef="#ctx0" brushRef="#br0" timeOffset="2670.553">2710 3049,'9'7,"0"-1,1 0,-1-1,1 0,0 0,0-1,1 0,0-1,-1 0,1-1,0 0,0-1,0 0,0-1,0 0,0 0,0-1,0-1,0 0,0-1,0 1,-1-2,1 0,-1 0,0-1,0 0,-1-1,1 0,-1 0,-1-1,1 0,-1-1,0 0,-1 0,5-8,0-2,-1-2,0 1,-2-1,0-1,-1 0,-2 0,0-1,-1 1,-1-1,-1 0,0-7,-3 25,0 1,1 0,-1-1,-1 1,1 0,0-1,-1 1,0 0,1 0,-2-1,1 1,0 0,0 0,-1 0,0 0,1 0,-1 1,0-1,-1 0,1 1,0 0,-1-1,1 1,-1 0,0 0,1 0,-1 1,0-1,0 1,-1 0,1-1,0 1,0 1,0-1,-1 0,1 1,0 0,-1-1,1 1,0 1,-1-1,1 0,0 1,-1 0,1-1,0 1,-1 1,-5 1,1 1,-1 0,1 0,0 1,1-1,-1 2,1-1,0 1,0 0,1 1,0 0,0 0,0 0,1 1,0-1,1 1,-4 8,-53 149,58-152,0 0,0 0,1 0,1 0,0 0,1 1,1-1,0 0,2 12,-2-21,0 0,0 0,0 1,1-1,0 0,0 0,0-1,0 1,0 0,1-1,-1 1,1-1,0 0,0 0,1 0,-1 0,0-1,1 1,0-1,-1 0,1 0,0 0,0 0,0-1,0 0,1 0,-1 0,0 0,1-1,-1 1,4-1,14-3,-1-1,1-1,0-1,-1-1,0 0,-1-2,0-1,0 0,-1-1,0-1,-1-1,-1-1,0 0,-1-1,0-1,7-10,7-6,-1 0,-2-2,-1-1,-2-1,-2-1,-1-1,-2-1,-2-1,5-17,-17 44,0 0,0 0,-2 0,1-1,-2 1,0-1,-1 1,0-1,-1 0,0 1,-1-1,-1 0,0 1,-1-1,-2-8,4 20,-1 0,1 0,-1-1,1 1,-1 0,0 0,1 0,-1 0,0 1,0-1,0 0,-1 1,1-1,0 1,-1 0,1 0,0 0,-1 0,1 0,-1 1,0-1,1 1,-1-1,0 1,1 0,-1 0,1 0,-1 1,0-1,1 1,-1-1,1 1,-1 0,1 0,-1 0,1 0,-1 0,1 1,0-1,0 1,-83 71,82-71,-1 1,2 0,-1 0,0 0,0 1,1-1,0 0,0 1,0 0,0-1,0 1,1 0,0 0,0 0,0 0,0 0,0 1,1-1,0 0,0 0,0 0,0 0,1 0,-1 1,1-1,0 0,1 0,-1 0,0-1,1 1,0 0,0-1,0 1,1-1,-1 1,1-1,0 0,0 0,0 0,0 0,0-1,1 0,3 3,4-3,0-1,1 0,-1-1,1 0,-1-1,1-1,-1 1,0-2,1 1,-1-2,6-2,12-2,-12 4,-5 0,1 0,0 1,0 0,0 1,0 1,0 0,0 0,1 2,-1-1,8 3,-17 0,-1 1,1 0,-1 0,0 0,0 0,0 0,0 0,-1 1,0 0,0-1,0 1,0 0,-1 0,0 0,0 0,0 0,-1 0,0 0,0 0,0 0,0 0,-1 0,0 0,0 0,0 0,-1 0,0 2,-65 160,54-142,0 0,2 1,1 1,1 0,-3 17,10-17,5-6</inkml:trace>
  <inkml:trace contextRef="#ctx0" brushRef="#br0" timeOffset="3139.388">4319 2260,'-50'32,"2"1,2 3,1 2,1 2,3 1,1 2,-13 23,-3 45,55-107,0 0,0 0,1 1,0-1,-1 0,1 0,1 0,-1 1,1-1,0 0,-1 0,2 0,-1 0,0 0,1 0,0 0,0-1,0 1,0 0,1-1,-1 0,1 1,0-1,0 0,0-1,0 1,1 0,0-1,0 1,-1-1,1 0,1-1,-1 1,0 0,0-1,1 0,-1 0,1-1,-1 1,0-1,1 0,-1 0,1 0,-1-1,1 1,-1-1,1 0,-1-1,0 1,0-1,0 0,4-1,86-61,-93 63,33-31,-1-1,-2-2,-1-1,-2-1,14-26,5-5,-47 68,0-1,0 1,0-1,0 0,0 1,0-1,0 1,0-1,0 1,0-1,0 1,0-1,0 1,1-1,-1 1,0-1,0 1,1-1,-1 1,0 0,1-1,-1 1,0-1,1 1,-1 0,1-1,-1 1,1 0,-1 0,0-1,1 1,-1 0,1 0,-1 0,1 0,-1-1,1 1,-1 0,1 0,0 0,-1 0,1 0,-1 0,1 0,-1 0,1 1,-1-1,1 0,-1 0,1 0,-1 0,1 1,-1-1,0 0,1 1,-1-1,1 0,-1 1,0-1,1 0,-1 1,1-1,-1 1,0-1,0 0,1 1,-1-1,0 1,2 40,-2-34,-4 748,4-699,-3 1,-1-1,-4 0,-2-1,-2 0,-2 0,-3-2,-2 0,-7 9,23-54,0-1,-1 1,0-1,0 0,-1 0,1 0,-1-1,-1 0,1 0,-1 0,-1 0,1-1,0 0,-1 0,0-1,0 0,-1 0,1-1,-2 0,7-3,-1 0,0 0,1-1,-1 1,1-1,-1 0,1 0,-1 0,1 0,0 0,-1 0,1-1,0 1,0-1,0 1,0-1,0 0,0 0,1 0,-1 0,1 0,-1 0,1 0,0-1,0 1,0-1,0 1,0 0,0-3,-20-76,17 24,3 1,2-1,2 0,3 1,3 0,1 0,6-8,24-86,-19 91</inkml:trace>
  <inkml:trace contextRef="#ctx0" brushRef="#br0" timeOffset="4121.735">4629 2118,'8'59,"3"0,3-2,13 34,-27-87,0-1,1 0,-1 0,1 0,0 0,0 1,0-1,0 0,0-1,1 1,0 0,-1 0,1-1,0 1,0 0,0-1,1 0,-1 0,1 0,-1 0,1 0,0 0,-1 0,1-1,0 0,0 1,0-1,0 0,0-1,1 1,-1 0,0-1,0 0,0 1,1-1,-1-1,0 1,0 0,1-1,-1 0,0 1,0-1,0-1,0 1,0 0,0-1,2-1,76-122,53-88,-134 212,1-1,-1 1,1 0,0-1,0 1,-1 0,1 0,0 0,0-1,0 1,0 0,0 0,0 0,0 1,1-1,-1 0,0 0,0 1,1-1,-1 0,0 1,1 0,-1-1,1 1,-1 0,1 0,-1-1,0 1,1 0,-1 0,1 1,-1-1,1 0,-1 0,1 1,-1-1,0 1,1-1,-1 1,0 0,0-1,1 1,-1 0,0 0,0 0,0 0,0 0,0 0,55 163,34 62,-74-184,-7-22,-2 0,0 1,-1 0,-1 0,-1 1,0 12,-3 58,-2-65,1 0,1 0,1 1,2-1,1-1,0 1,3 2,-1-10,-2 1,0-1,-1 1,-2 0,0 0,0 0,-2 0,-1 0,0 0,-3 13,0 3,-2 0,-1-1,-2 1,-1-1,-2-1,-2 0,0-1,-3 0,-12 19,22-43,-1 1,0-1,0-1,-1 0,0 0,0 0,-1-1,0-1,0 1,-1-2,0 0,0 0,-2 0,10-4,0-1,0 0,0 0,1 0,-1 0,0 0,0-1,0 1,0-1,0 0,0 0,1 0,-1 0,0-1,1 1,-1-1,1 1,-1-1,1 0,0 0,0 0,0 0,0 0,0 0,0-1,1 1,-1-1,1 1,-1-1,1 0,0 1,0-1,0 0,0-1,-19-103,22 35,3 0,4 1,3-1,2 2,4 0,3 1,3 1,3 1,3 2,19-30,-22 39,2 1,3 1,2 1,3 2,1 2,3 1,2 2,24-19,-45 49,-4 4</inkml:trace>
  <inkml:trace contextRef="#ctx0" brushRef="#br0" timeOffset="4907.638">7424 933,'-91'33,"1"5,2 3,2 4,3 4,-12 12,62-39,1 1,1 1,1 2,-21 23,50-48,-1 0,1-1,0 1,-1 0,1 0,0 0,0 0,0 0,-1 0,1 1,0-1,1 0,-1 0,0 1,0-1,1 0,-1 1,0-1,1 1,-1-1,1 1,0-1,0 1,0 0,-1-1,1 1,0-1,1 1,-1-1,0 1,0-1,1 1,-1-1,1 1,-1-1,1 1,0-1,-1 1,1-1,0 0,0 0,0 1,0-1,0 0,0 0,1 0,-1 0,0 0,0 0,1-1,-1 1,1 0,-1-1,0 1,2 0,20 2,0-2,0 0,1-1,-1-1,0-1,0-2,-1 0,1-1,13-5,51-10,-67 17,-12 0,0 1,1 0,0 0,-1 1,1 0,0 1,0 0,-1 0,1 1,0 0,-1 1,1 0,-1 0,1 1,1 0,-9-1,0 1,0-1,0 0,0 0,0 1,0-1,0 1,-1-1,0 1,1-1,-1 1,0-1,0 1,0-1,0 1,-1-1,1 1,-1-1,1 1,-1-1,0 0,0 1,0-1,0 0,0 1,-1-1,1 0,-1 0,1 0,-1 0,0-1,-1 2,-194 242,148-187,25-31,1 0,1 2,1 1,-15 30,34-56,1 0,-1 1,1-1,0 0,0 1,0-1,1 1,0-1,-1 1,1-1,1 1,-1-1,1 0,0 1,0-1,0 1,0-1,1 0,0 0,0 0,0 0,0 0,1 0,-1-1,1 1,0-1,0 1,1-1,-1 0,0 0,1-1,0 1,0-1,0 0,0 0,0 0,0 0,0-1,0 1,1-1,-1 0,1-1,27 8,1-3,-1 0,1-2,0-2,0-1,0-1,0-2,-1-1,1-2,-1-1,13-5,107-44,-114 35</inkml:trace>
  <inkml:trace contextRef="#ctx0" brushRef="#br0" timeOffset="5159.21">7028 510,'24'52,"22"71,9 34,-1 8,-5-3,-10-11,-8-7,-8-9,-8-7,-8-13,1-5,-1-8,-2-6,-2-10,-1-11,-2-7,0-17</inkml:trace>
  <inkml:trace contextRef="#ctx0" brushRef="#br0" timeOffset="6206.68">85 7113,'2'-48,"2"0,3 0,1 0,3-2,-4 15,8-40,2 1,4 0,3 2,3 1,4 1,2 1,3 2,3 1,17-17,-25 53,-31 29,1 1,0 0,-1-1,1 1,0 0,-1-1,1 1,0 0,-1 0,1 0,0 0,0 0,-1 0,1 0,0 0,0 0,-1 0,1 0,0 0,-1 0,1 1,0-1,-1 0,1 1,0-1,-1 0,1 1,0-1,-1 1,1-1,-1 1,1-1,-1 1,1-1,-1 1,1-1,-1 1,0 0,1-1,-1 1,0 0,1-1,-1 1,0 0,0-1,0 1,0 0,0 0,0-1,0 1,0 0,0 0,0 0,4 205,-7 164,3-367,-1 0,0-1,1 1,0 0,-1-1,1 1,0 0,1 0,-1-1,0 1,1 0,-1-1,1 1,0-1,0 1,0 0,0-1,0 0,1 1,-1-1,1 0,0 0,-1 0,1 0,0 0,0 0,0 0,0-1,1 1,-1-1,0 1,1-1,-1 0,1 0,-1 0,1 0,0-1,-1 1,1-1,2 1,4-6,-1 1,0-2,-1 1,1-1,-1 0,0-1,-1 1,0-1,0-1,0 1,-1-1,0 0,1-3,5-4,175-279,-91 137,109-134,-197 282,-4 4,-1 0,1 1,0-1,1 1,-1-1,1 1,0 0,0 1,0-1,0 1,0-1,1 1,0 0,0 1,0-1,0 1,0 0,0 1,0-1,1 1,-1 0,0 0,5 0,-6 5,0-1,-1 1,0 0,0 0,0 1,-1-1,1 1,-1-1,0 1,-1 0,1-1,-1 1,0 0,0 0,0 0,0 0,-1 0,0 0,0 1,-1-1,1 0,-1 1,1 4,0 93,-1-43,2-1,3 1,8 39,-12-96,1 1,-1-1,0 0,1 1,0-1,0 0,0 0,0 1,0-1,1 0,0 0,-1 0,1 0,0-1,0 1,0 0,1-1,-1 0,1 1,-1-1,1 0,0 0,0 0,0-1,0 1,0-1,0 0,0 0,1 0,-1 0,0 0,1 0,-1-1,0 0,1 0,-1 0,0 0,1 0,-1-1,1 1,-1-1,0 0,0 0,3-2,12-9</inkml:trace>
  <inkml:trace contextRef="#ctx0" brushRef="#br0" timeOffset="6472.095">1892 5590,'-38'91,"5"1,4 2,-17 91,43-172,-1 0,0 0,1 1,0-1,1 1,1-1,0 1,1 0,0 0,1-1,1 1,0 0,0-1,2 0,0 1,0-1,1-1,-2-8,-1-1,1-1,-1 1,1 0,0-1,0 1,1-1,-1 0,0 0,1 0,-1 0,1-1,-1 1,1-1,0 0,0 0,0-1,-1 1,1-1,0 1,0-1,0 0,0-1,0 1,0-1,-1 0,1 0,0 0,0 0,-1-1,1 1,3-3,107-73,-98 63,-1-2,0 0,-1-1,-1 0,0-1,-2-1,0 0,-1 0,-1-1,0-1,-2 1,0-1,-2 0,0-1,-1 1,0-19,-3 17,-1 1,-1-1,-1 0,0 1,-2-1,-1 1,-5-13,7 26,0-1,0 1,-1 0,0 0,-1 1,0 0,0-1,-1 2,0-1,-1 0,1 1,-1 1,-1-1,1 1,-1 0,0 1,-1 0,-5-3,-12-1</inkml:trace>
  <inkml:trace contextRef="#ctx0" brushRef="#br0" timeOffset="6924.489">2343 6098,'-5'-51,"3"0,2 0,2 0,2 0,6-23,-5 38,3 0,0 0,3 1,1 0,1 1,2 0,1 2,2-1,1 2,5-5,-23 33,0 1,0 0,0-1,0 1,0 0,1 0,-1-1,1 1,-1 0,1 1,0-1,0 0,0 0,0 1,0-1,0 1,0 0,0-1,1 1,-1 0,0 0,1 1,-1-1,1 0,-1 1,1 0,-1-1,1 1,-1 0,1 0,0 0,-1 1,1-1,-1 1,1-1,-1 1,0 0,1 0,-1 0,0 0,1 0,-1 1,0-1,0 1,1 0,62 185,-64-186,0 1,0 0,0-1,0 1,0-1,1 1,-1-1,0 0,1 1,-1-1,1 0,-1 0,1 0,0 0,-1 0,1 0,0-1,0 1,0-1,-1 1,1-1,0 0,0 1,0-1,0 0,0 0,0 0,0-1,0 1,0 0,-1-1,1 1,0-1,0 0,0 1,-1-1,1 0,0 0,-1 0,1-1,57-55,85-174,-144 228,1 1,0-1,0 1,0-1,0 1,0 0,1 0,-1 0,1 0,0 0,-1 0,1 0,0 0,0 0,0 1,0-1,0 1,0 0,1-1,-1 1,1 0,-1 0,0 0,1 1,-1-1,1 1,0-1,-1 1,1 0,-1 0,1 0,-1 0,1 1,0-1,0 1,3 9,-1 0,0 1,0-1,-2 1,1 0,-1 0,-1 1,0-1,1 12,-3-21,1 2,-2 5,2 1,0 0,0-1,1 1,0-1,0 0,1 0,0 0,1 0,0 0,0 0,1-1,0 0,1 0,-1 0,2-1,-1 0,1 0,0-1,8 6,-12-10,0-1,0 0,1 0,-1 0,1-1,-1 1,1-1,-1 0,1 0,-1 0,1 0,-1-1,0 1,1-1,-1 0,1 0,-1 0,0 0,0-1,2 0,15-8</inkml:trace>
  <inkml:trace contextRef="#ctx0" brushRef="#br0" timeOffset="7221.163">3472 5251,'34'-19,"-1"-2,0-1,-2-1,0-1,-2-2,-1-2,18-21,-33 37,0-1,-1 0,0 0,-1-1,0-1,-1 0,-1 0,-1-1,0 0,-1-1,0 1,-2-2,0 1,-1 0,0-1,-2 0,0 1,-1-6,-1 20,0 0,0 0,-1 0,1 0,-1 0,1 0,-1 1,0-1,0 0,-1 0,1 1,0-1,-1 1,0-1,1 1,-1 0,0 0,0-1,0 1,-1 1,1-1,0 0,-1 0,1 1,-1 0,0-1,1 1,-1 0,0 0,0 0,0 1,0-1,1 1,-1-1,0 1,0 0,0 0,0 1,0-1,0 0,0 1,0 0,0 0,-2 1,-10 9,0 0,1 1,0 1,1 0,1 1,0 1,1 0,0 0,1 1,1 0,0 3,0-2,1-1,0 1,1 1,1-1,1 1,1 0,0 0,2 1,0-1,0 1,2 3,0-15,0 0,1 0,0 0,0 0,0 0,1 0,0 0,0-1,1 1,0-1,0 1,1-1,-1 0,1-1,1 1,-1 0,1-1,0 0,0 0,0-1,1 1,-1-1,1 0,0-1,1 0,-1 0,0 0,1 0,0-1,4 1,3 0,1-1,0-1,1 0,-1 0,0-2,0 0,0-1,0 0,0-1,-1-1,1 0,6-4,12-5</inkml:trace>
  <inkml:trace contextRef="#ctx0" brushRef="#br0" timeOffset="7557.807">4149 5026,'82'-173,"-61"121,-16 35,2 0,0 1,1 0,0 0,2 0,-1 1,10-10,-18 24,-1 0,1 0,0 0,-1 0,1 0,0 1,0-1,0 0,-1 0,1 1,0-1,0 0,0 1,0-1,0 1,0-1,0 1,1-1,-1 1,0 0,0 0,0 0,0-1,0 1,1 0,-1 0,0 1,0-1,0 0,0 0,0 0,0 1,1-1,-1 1,0-1,0 1,0-1,0 1,0 0,0-1,-1 1,1 0,0 0,0-1,0 1,-1 0,1 0,0 0,-1 0,1 0,-1 0,1 0,-1 0,0 0,1 1,-1-1,0 0,0 0,0 0,0 0,0 0,0 1,0 0,2 7,-2-3,0 0,0-1,0 1,1 0,0-1,0 1,1 0,0-1,0 0,0 1,0-1,1 0,0 0,0 0,0 0,1-1,-1 1,1-1,0 0,0 0,1-1,-1 1,1-1,0 0,0 0,0 0,0-1,3 1,0-3,0-1,0 0,0 0,0-1,0 0,0 0,-1-1,1 0,-1 0,0-1,0 0,0 0,0-1,-1 1,0-2,0 1,0-1,0 0,88-121,1-73,-88 176</inkml:trace>
  <inkml:trace contextRef="#ctx0" brushRef="#br0" timeOffset="7808.016">5052 3360,'10'48,"8"44,0 17,-2 4,1-8,-3-11,1-14,-1-9,0-8,0-5,0-7,-1-8,2-2,-1-2,-4-4,1-8,0-3,-3-6</inkml:trace>
  <inkml:trace contextRef="#ctx0" brushRef="#br0" timeOffset="8052.787">4799 4263,'48'-38,"40"-23,9 0,-2 5,-7 12,-14 13,-15 13,-12 8,-10 7,-11 3</inkml:trace>
  <inkml:trace contextRef="#ctx0" brushRef="#br0" timeOffset="8208.019">5532 3982,'15'33,"13"16,8 0,2-8,0-17,-2-17,-3-14,-6-10,-4-9,-5-3,-6-2,-4 0,0-5,-1-1,-1 1,-2 2,-2 2,-1 6</inkml:trace>
  <inkml:trace contextRef="#ctx0" brushRef="#br0" timeOffset="8556.67">6126 4009,'71'-124,"-6"-3,31-88,-73 170,-18 65,-5-9,9 74,-8-82,-1-1,1 1,1-1,-1 0,0 1,0-1,1 0,-1 0,1 0,0 0,0 0,0-1,0 1,0 0,0-1,0 0,0 1,0-1,1 0,-1 0,1 0,-1 0,1-1,-1 1,1-1,-1 1,1-1,-1 0,1 0,0 0,1-1,7-1,-1-1,0 0,0-1,0 0,-1-1,1 0,-1 0,0-1,0 0,-1-1,0 1,0-2,2-3,33-24,-28 23,53-30,-66 42,0-1,-1 1,1-1,0 1,-1 0,1-1,0 1,-1 0,1 0,0 1,-1-1,1 0,0 0,-1 1,1-1,0 1,-1-1,1 1,-1 0,1 0,-1 0,0 0,1 0,-1 0,0 0,1 0,-1 0,0 1,0-1,0 0,0 1,0-1,0 1,-1-1,1 1,0-1,-1 1,1 0,-1-1,0 1,0 0,1 0,7 58,-8-53,0-1,0 1,1-1,0 1,0-1,0 1,1-1,0 0,0 0,1 0,0 0,0 0,0 0,1-1,1 3,16 10,-1-5</inkml:trace>
  <inkml:trace contextRef="#ctx0" brushRef="#br0" timeOffset="9825.408">7818 3473,'12'-71,"3"0,2 1,4 1,3 1,11-18,-27 64,2 1,0 0,1 0,1 1,2 0,14-17,-27 35,1 0,-1 1,0-1,1 1,-1-1,1 1,-1 0,1 0,0-1,0 1,-1 0,1 1,0-1,0 0,0 0,0 1,0-1,0 1,0 0,0 0,0-1,0 1,1 1,-1-1,0 0,0 0,0 1,0-1,0 1,0 0,0-1,-1 1,1 0,0 0,0 0,0 1,-1-1,1 0,-1 0,1 1,-1-1,1 1,-1 0,0-1,0 1,0 0,0 0,1 1,49 219,-49-218,0 0,-1-1,1 1,1-1,-1 0,0 0,1 0,0 0,0 0,0 0,0-1,0 1,0-1,0 0,1 0,0 0,-1 0,1-1,0 1,-1-1,1 0,0 0,0-1,0 1,0-1,0 0,0 0,0 0,0 0,0-1,0 1,0-1,0 0,0-1,-1 1,1-1,0 1,-1-1,1 0,-1 0,0-1,1 1,-1-1,0 1,2-4,17-13,0-2,-1 0,-1-1,-1-2,-1 0,2-5,4-4,34-49,113-136,-170 217,-1 0,1-1,-1 1,1 0,-1-1,1 1,0 0,0 0,-1 0,1 0,0 0,0-1,0 2,0-1,0 0,1 0,-1 0,0 0,0 1,1-1,-1 1,0-1,0 1,1-1,-1 1,1 0,-1 0,0-1,1 1,-1 0,1 0,-1 0,1 1,-1-1,0 0,1 1,-1-1,0 0,1 1,-1 0,0-1,0 1,1 0,-1-1,0 1,0 0,0 0,0 0,0 0,0 1,4 112,-7-102,1-1,0 1,1 0,0-1,1 1,0 0,1-1,0 1,1-1,0 1,7 6,1-5</inkml:trace>
  <inkml:trace contextRef="#ctx0" brushRef="#br0" timeOffset="10390.025">8976 2965,'69'-55,"-3"-3,-2-2,-3-4,-3-2,2-8,-52 65,0 0,0-1,-1 1,-1-2,1 1,-1-1,-1 0,0 0,-1 0,0-1,-1 1,0-1,0 0,-2 0,1 0,-2 0,1 0,-2-10,0 19,0 0,0 0,0 1,0-1,0 0,-1 1,1-1,-1 1,0-1,0 1,0 0,0-1,0 1,0 0,0 0,-1 1,1-1,-1 1,0-1,1 1,-1 0,0-1,0 2,1-1,-1 0,0 0,0 1,0 0,0-1,0 1,0 0,0 1,0-1,0 0,-5 2,1-1,-1 1,1 0,0 1,0-1,0 1,0 1,1-1,-1 1,1 1,0-1,0 1,-1 1,-11 14,1 1,0 1,2 0,0 1,2 1,0 0,2 1,0 0,2 1,1 0,1 1,2-1,-2 21,3-24,2 1,0-1,2 1,1 0,1-1,3 16,-5-34,1 1,0-1,1 1,0-1,-1 0,2 0,-1 0,1 0,-1 0,1 0,0-1,1 1,-1-1,1 0,0 0,0 0,1 0,-1-1,1 0,-1 0,1 0,0-1,0 1,0-1,0 0,1 0,-1-1,1 0,-1 0,4 0,5 0,1-2,-1 1,1-2,-1 0,1-1,-1 0,0-1,0-1,0 0,-1-1,0 0,0-1,0 0,-1-2,1 0,23-19,-1-1,-1-1,-2-3,6-8,31-41,-3-4,-5-2,-3-3,-4-2,8-28,-35 55,-2-1,-3-2,-3 0,-3-1,-3-1,-4 0,-2-1,-4 1,-3-1,-8-63,8 125,0 0,0 0,-1-1,0 1,-1 0,0 0,-1 0,0 0,0 0,-1 1,-2-3,6 11,-1 0,0 0,0 0,1 0,-1 0,0 0,0 0,0 0,0 1,0-1,0 0,-1 1,1-1,0 1,0-1,0 1,-1-1,1 1,0 0,0 0,-1-1,1 1,0 0,-1 0,1 0,0 0,0 1,-1-1,1 0,0 1,0-1,-1 0,1 1,0 0,0-1,0 1,0-1,0 1,0 0,0 0,0 0,0 0,0 0,0 0,0 0,1 0,-1 0,-37 53,24-18,2 1,1 0,2 1,2 0,1 0,2 1,2-1,1 1,2 0,3 5,4 35,3 0,3-1,5 0,2-1,4-2,3 0,6 5,71 184,-95-239</inkml:trace>
  <inkml:trace contextRef="#ctx0" brushRef="#br0" timeOffset="10643.082">9540 2288,'48'-24,"45"-32,15-11,0-4,-9 0,-12 8,-11 5,-14 8,-7 7,-9 1,-7 4,-6-2,-8 1,-3-2,-6 0,-6 4,-4 7</inkml:trace>
  <inkml:trace contextRef="#ctx0" brushRef="#br0" timeOffset="10907.629">10500 1243,'-54'634,"51"-597,2 0,2 1,1-1,2 0,2 0,1 0,1-1,3 0,7 16,-17-49,1 1,-1-1,1 1,0-1,0 0,0 0,0 0,1 0,-1 0,1-1,0 1,0-1,0 0,0 1,0-1,0-1,0 1,1 0,-1-1,1 0,-1 1,1-1,0-1,-1 1,1-1,0 1,0-1,-1 0,1 0,0-1,0 1,-1-1,1 0,0 0,-1 0,1 0,-1-1,1 1,-1-1,3-1,124-105,-51 35,-13 50,-55 20</inkml:trace>
  <inkml:trace contextRef="#ctx0" brushRef="#br0" timeOffset="11204.635">11121 1723,'-24'45,"2"1,2 1,2 0,-8 34,23-69,0 1,1 0,1-1,0 1,0 0,1 0,1 0,0-1,1 1,2 6,-4-15,1 0,0-1,1 1,-1 0,1-1,0 1,0-1,0 1,0-1,0 0,1 0,-1 0,1 0,0 0,0-1,0 1,0-1,1 0,-1 0,0 0,1 0,0 0,-1-1,1 0,0 0,0 0,0 0,0 0,-1-1,1 0,0 0,0 0,0 0,0-1,1 1,2-2,-1 1,1-1,0 0,0-1,-1 1,1-1,-1-1,0 1,0-1,0 0,-1-1,1 1,-1-1,0 0,0 0,-1-1,0 1,0-1,0 0,0 0,0-2,53-141,-57 148,25-153,-24 149,-1 0,0 0,0 1,-1-1,1 0,-1 1,0-1,-1 1,1-1,-1 1,0-1,0 1,0 0,0 0,-1 0,1 0,-1 1,0-1,-1 1,1-1,0 1,-1 0,0 0,0 1,0-1,0 1,0 0,0 0,-1 0,1 0,-2 1,-17-1,5 5</inkml:trace>
  <inkml:trace contextRef="#ctx0" brushRef="#br0" timeOffset="11922.171">11544 1583,'-13'15,"1"2,0 0,1 0,1 1,0 1,2 0,0 0,1 0,1 1,1 0,1 0,0 0,2 1,0-1,1 11,1-27,-1 0,1 0,0 0,-1 0,2 0,-1 0,0 0,1 0,0 0,0 0,0 0,0 0,1-1,0 1,-1 0,1-1,1 1,-1-1,0 0,1 0,-1 0,1 0,0 0,0-1,0 1,1-1,-1 0,1 1,-1-2,1 1,0 0,-1-1,1 0,0 0,0 0,0 0,0 0,0-1,0 0,0 0,0 0,0 0,0-1,3 0,8-6,1-1,-1 0,-1-1,0 0,0-2,0 1,-2-2,1 0,-2 0,1-1,-2-1,0 1,0-2,-2 1,5-11,-11 22,26-43,-2-2,-2-1,-2-1,-3-1,-2 0,-2-1,-2-1,-2-1,1-41,-6 67,-2-1,-1 1,-2-1,0 0,-2 1,-1-1,-2 0,0 1,-2 0,-1 0,-1 1,-2-1,0 2,-2-1,-1 2,-1-1,9 20,1 1,-1-1,0 1,-1 0,1 0,-1 0,0 1,0 0,-1 0,1 0,-1 1,1 0,-1 0,0 1,-1 0,1 0,0 1,0 0,-1 0,1 0,0 1,-1 0,1 1,-1 0,1 0,0 0,0 1,-1 0,1 0,1 1,-3 1,-8 5,1 0,0 2,1-1,0 2,1 0,0 1,1 1,0 0,1 0,1 1,0 1,1 0,1 0,0 1,1 0,1 0,1 1,0 0,-2 15,3-11,1 0,1 1,0-1,2 0,1 1,0-1,2 1,1-1,0 0,2 0,0 0,2-1,0 0,2 0,0 0,7 11,0-12,0 0,1-1,0-1,2 0,0-2,1 0,0-1,2-1,-1-1,2-1,0-1,0-1,1-1,0-1,0-1,1-1,0-1,0-1,1-1,-1-2,0-1,1 0,6-3,-15 2,-1-2,0 0,0 0,0-2,-1 0,0-1,0 0,0-1,0-1,-1 0,-1-1,1 0,-2-2,1 1,-1-1,-1-1,0 0,0-1,-2 0,6-9,-3-6</inkml:trace>
  <inkml:trace contextRef="#ctx0" brushRef="#br0" timeOffset="12294.728">12757 905,'-30'10,"1"2,0 0,0 2,1 2,1 0,1 1,0 2,-18 18,42-36,0 1,0-1,0 0,0 1,1 0,-1-1,0 1,1 0,-1 0,1-1,0 1,0 0,0 0,0 1,0-1,0 0,0 0,1 0,-1 1,1-1,0 0,-1 0,1 1,0-1,1 0,-1 1,0-1,0 0,1 1,0-1,-1 0,1 0,0 0,0 0,0 0,0 0,1 0,-1 0,0 0,1 0,-1 0,1-1,0 1,0-1,-1 1,1-1,0 0,1 1,117 37,-111-38,1 0,-1 0,1 1,-1 0,0 1,0 0,0 0,0 1,0 0,-1 0,0 1,0 0,0 1,0 0,-1 0,0 1,0-1,-1 2,0-1,0 1,0 0,-1 0,-1 0,1 1,1 4,-4-2,0 0,0 0,-1-1,-1 1,0 0,0 0,-1 0,-1 0,0 0,0 0,-1-1,0 1,-1-1,0 0,0 0,-1 0,-1 0,-6 7,-6 10,-2-1,-2-1,0-1,-1-1,-21 16,16-18,3-4</inkml:trace>
  <inkml:trace contextRef="#ctx0" brushRef="#br0" timeOffset="13973.222">1 8440,'60'-45,"-2"-4,-1-1,-4-3,2-6,-44 47,67-70,-5-4,55-84,-125 167,2-4,1 0,-2-1,1 1,-1-1,0 0,-1 0,0 0,0-1,-1 1,0-1,1-3,-9 2,-2 28,-7 42,4 2,2-1,2 1,4 1,2-1,4 22,4 45,6-1,6-1,5 0,7 4,-16-69,-2 1,-3 0,-3 0,-3 1,-2 0,-5 20,2-58,-2 0,-1 0,-1-1,-2 0,0 0,-1 0,-2-1,0 0,-2-1,0 0,-2 0,0-2,-2 0,0-1,-1 0,-16 13,20-22,0-1,0-1,-1 0,0-1,0 0,-1-1,0-1,0-1,-1 0,1 0,-1-2,0 0,0-1,-1 0,1-1,0-1,-1-1,1 0,0-1,0-1,6 0,0-1,0 0,1 0,-1-1,1-1,1 1,-1-1,1-1,0 1,0-2,1 1,0-1,0 0,1 0,0-1,0 0,1 0,0 0,1-1,0 1,0-1,1 0,0 0,1 0,0-1,1 1,0-1,1 1,0 0,0-1,1 1,1-1,0 1,0 0,1 0,0-1,13-34,1 2,2 0,2 1,2 1,2 1,1 1,2 1,2 2,1 0,34-28,29-28,4 3,44-27,30-2,-129 91</inkml:trace>
  <inkml:trace contextRef="#ctx0" brushRef="#br0" timeOffset="14220.632">1242 8299,'-61'93,"5"3,-25 59,70-133,2-8,2 1,0-1,0 1,2 0,0 1,0-1,2 1,0 0,0 0,1 12,2-25,0-1,1 1,-1 0,0-1,1 1,0-1,0 1,0-1,0 1,0-1,0 0,0 1,1-1,0 0,-1 0,1 0,0 0,0 0,0-1,0 1,0 0,0-1,0 0,1 1,-1-1,0 0,1 0,-1 0,1-1,0 1,-1 0,1-1,-1 0,1 0,1 1,92-23,-73 7,-1-2,-1 0,0-1,-2-2,0 0,-1 0,-1-2,-1 0,-1-1,-1-1,2-5,-3 6,-1 0,0-2,-2 1,-1-1,-1-1,-1 1,0-7,-6 24,0 0,0-1,0 1,-1 0,-1 0,1-1,-1 1,-1 0,1 0,-2 0,1 0,-1 1,0-1,0 0,-1 1,0 0,-1 0,1 0,-1 1,-1-1,1 1,-1 0,0 1,-7-6,-14-6,1 5</inkml:trace>
  <inkml:trace contextRef="#ctx0" brushRef="#br0" timeOffset="14460.69">1779 8666,'-10'-48,"2"-44,2-17,7 0,8 6,8 9,5 17,4 12,2 7,2 8,-1 13,-4 9,-6 8</inkml:trace>
  <inkml:trace contextRef="#ctx0" brushRef="#br0" timeOffset="24725.931">3331 7622,'89'-130,"-89"130,-1 0,1 0,0 0,-1 0,1 0,-1 0,1 0,-1 0,1 0,0 0,-1 0,1 0,-1-1,1 1,0 0,-1 0,1 0,-1 0,1-1,0 1,-1 0,1-1,0 1,-1 0,1 0,0-1,0 1,-1-1,1 1,0 0,0-1,0 1,-1 0,1-1,0 1,0-1,0 1,0-1,0 1,0 0,0-1,0 1,0-1,0 1,0-1,0 1,0 0,0-1,1 1,-1-1,-42 20,23-6,0 2,1 0,1 1,0 1,2 0,-1 1,2 1,1 0,0 1,2 0,0 1,1 0,1 1,-2 10,5-17,2 1,0-1,1 1,0 0,1 0,1 0,1 0,1 10,-1-21,0 0,1 0,0 0,0 0,0-1,0 1,1 0,0-1,0 1,0-1,1 1,0-1,-1 0,1 0,1 0,-1 0,0-1,1 0,0 1,0-1,0 0,0-1,0 1,1-1,-1 0,1 0,0 0,-1-1,2 1,5 0,-1-1,1 0,-1-1,1 0,-1 0,1-1,-1-1,1 1,-1-2,0 0,0 0,0 0,0-2,0 1,-1-1,0 0,1-2,139-116,-105 76,-1-1,-3-2,-1-1,-4-3,-1 0,1-11,-31 58,-5 7,1-1,0 0,0 1,0-1,-1 0,1 1,0-1,0 1,0-1,0 0,0 1,0-1,0 0,1 1,-1-1,0 0,0 1,0-1,1 0,-1 1,0-1,0 1,1-1,-1 1,1-1,-1 1,1-1,-1 1,0-1,1 1,0-1,-1 1,1 0,-1-1,1 1,-1 0,1 0,0-1,-1 1,1 0,0 0,-1 0,1 0,-1 0,1 0,0 0,-1 0,1 0,0 0,-1 0,1 0,0 0,-1 0,1 1,0-1,-1 0,1 1,-1-1,1 0,-1 1,1-1,-1 0,1 1,0 0,57 184,-55-180,1 0,0 0,1 0,-1 0,1-1,0 0,0 0,1 0,-1-1,1 1,0-1,0-1,0 1,0-1,0 0,0 0,1-1,-1 0,0 0,1 0,5-1,13 1</inkml:trace>
  <inkml:trace contextRef="#ctx0" brushRef="#br0" timeOffset="25592.211">5476 6521,'-176'220,"37"-50,138-169,1-1,-1 1,0-1,1 1,-1 0,1-1,-1 1,1 0,-1 0,1-1,-1 1,1 0,0 0,0 0,-1 0,1-1,0 1,0 0,0 0,0 0,0 0,0 0,0 0,0-1,0 1,0 0,1 0,-1 0,0 0,0-1,1 1,-1 0,1 0,-1 0,1-1,-1 1,1 0,-1-1,1 1,0-1,-1 1,1 0,0-1,-1 1,1-1,0 0,0 1,0-1,-1 0,1 1,0-1,0 0,0 0,0 0,-1 0,2 0,58 3,-50-4,66-9,-67 6,0 2,0 0,0 0,0 0,1 1,-1 0,0 1,0 0,1 1,-1 0,0 0,0 1,0 0,0 0,0 1,0 1,-1-1,1 1,2 2,-8-2,1 0,-1 0,1 0,-1 0,0 0,-1 1,1-1,-1 1,0 0,0 0,0 0,-1 0,1 0,-1 0,-1 0,1 0,-1 0,0 1,0-1,0 0,-1 0,1 1,-1-1,-2 4,-53 114,-106 75,76-110,64-84,20-12</inkml:trace>
  <inkml:trace contextRef="#ctx0" brushRef="#br0" timeOffset="26189.3">6097 6324,'-12'13,"0"1,1 1,1 0,0 0,1 1,1 0,0 0,1 1,1 0,1 0,0 1,0 7,4-21,1 1,-1-1,1 0,0 1,1-1,-1 0,1 1,-1-1,1 0,0 1,1-1,-1 0,1 0,0 0,0 0,0-1,1 1,-1 0,1-1,0 0,0 1,0-1,0 0,0-1,1 1,0 0,-1-1,1 0,0 0,0 0,0-1,0 1,0-1,0 0,1 0,-1 0,0 0,1-1,-1 0,1 0,-1 0,1-1,10-3,0-2,-1 1,0-2,0 0,0-1,-1 0,0-1,-1 0,0-1,0-1,-1 0,0 0,-1-1,0-1,-1 1,-1-1,0-1,-1 0,0 0,-1 0,0-3,129-316,-134 334,-1 0,0-1,1 1,-1 0,0 0,1 0,-1-1,1 1,0 0,-1-1,1 1,-1 0,1-1,0 1,-1-1,1 1,0-1,0 0,0 1,-1-1,1 0,0 1,0-1,0 0,0 0,-1 0,1 0,0 1,0-1,0-1,0 1,0 0,0 0,-1 0,1 0,0-1,0 1,0 0,0-1,-1 1,1 0,0-1,0 1,-1-1,1 1,0-1,-1 0,1 1,-1-1,1 0,-1 1,1-1,-1 0,1 0,-1 1,0-1,1 0,-1 0,0 0,0 0,1 0,-1 1,0-1,0 0,0 0,0 0,19 41,-2 0,-2 1,-1 1,0 11,6 14,145 558,-131-494,-7 0,-3 12,-20-117,1-6,-1 1,-1-1,0 0,-2 1,0 0,-2-1,0 1,-1-1,-1 1,-1-1,-1 0,-1 0,-7 18,11-34,-1-1,1 1,0-1,-1 0,0 0,0 0,0 0,0 0,-1-1,1 1,-1-1,1 0,-1 0,0 0,0-1,0 1,0-1,0 0,0 0,0 0,0-1,0 1,0-1,-1 0,1 0,0-1,0 1,0-1,0 0,0 0,0 0,0-1,0 1,0-1,0 0,1 0,-1 0,1-1,-1 1,0-2,-14-17,0-2,2 0,0-1,2 0,0-1,2-1,1 0,1-1,1 0,2 0,-4-22,-5-17,3 0,3-1,2-1,4 1,2-1,3 0,4 0,2 1,9-33,-5 50</inkml:trace>
  <inkml:trace contextRef="#ctx0" brushRef="#br0" timeOffset="26531.62">7198 5561,'-21'13,"0"1,1 1,1 1,1 1,0 0,1 1,1 1,1 1,-9 14,22-33,0 1,1-1,-1 1,0-1,1 1,-1-1,1 1,-1 0,1 0,0 0,0 0,0 0,0 0,0 0,0 0,1 0,-1 0,1 1,0-1,-1 0,1 0,0 1,0-1,0 0,1 0,-1 1,0-1,1 0,-1 0,1 0,0 1,0-1,0 0,0 0,0 0,0-1,1 1,-1 0,1 0,-1-1,1 1,0-1,-1 1,1-1,0 0,0 1,0-1,0 0,0 0,0-1,1 1,121 9,-113-11,-1 0,1 0,-1 1,1 0,-1 1,1 0,-1 1,1 0,-1 1,0 0,0 0,0 1,-1 1,9 4,-13-5,-1-1,0 1,0 0,0 0,0 0,-1 1,1-1,-1 1,0 0,-1 0,1 0,-1 0,0 0,0 0,-1 1,0-1,0 1,0-1,0 1,-1-1,0 1,0 0,0-1,-1 1,0-1,0 1,-1-1,1 1,-1-1,0 0,-2 3,-8 23,-1-1,-2 0,-1-1,-2-1,0-1,-2 0,-1-1,-1-1,-1-1,-12 9,4-15,20-17</inkml:trace>
  <inkml:trace contextRef="#ctx0" brushRef="#br0" timeOffset="26796.461">7592 4771,'-1'134,"-3"-32,3 0,5 0,5-1,4 0,4 0,30 93,47 6,-84-132,-14-51</inkml:trace>
  <inkml:trace contextRef="#ctx0" brushRef="#br0" timeOffset="27262.924">7480 5618,'160'-58,"-16"7,132-67,-213 87,-24 13,0-2,-1-1,-1-2,20-17,-55 38,1 1,-1 0,1-1,-1 0,0 1,1-1,-1 0,0 0,0 0,0 0,0-1,-1 1,1 0,-1-1,1 1,-1-1,0 0,0 1,0-1,0 0,-1 0,1 0,-1 1,1-1,-1 0,0 0,0 0,-1 0,1 0,0 1,-1-1,0 0,0 0,0 0,0 1,0-1,0 1,-1-1,1 1,-1-1,1 1,-1 0,0 0,0-1,0 2,-1-1,1 0,0 0,-1 1,1-1,-1 1,-1-1,-1 0,0 0,-1 1,1-1,0 1,-1 1,1-1,-1 1,0 0,1 0,-1 0,1 1,-1 0,1 0,-1 0,1 1,0 0,0 0,0 0,0 0,0 1,0 0,0 0,1 0,0 1,0 0,0 0,0 0,0 0,1 0,-1 1,0 1,-10 16,4-10,1 0,0 1,1 0,0 0,1 1,0 0,1 1,1-1,0 1,1 0,1 1,0-1,2 0,-1 1,2-1,0 13,5-19,1 0,0 0,0-1,1 0,0 0,0 0,1-1,0 0,0-1,1 0,0 0,0-1,0 0,1-1,-1 1,1-2,0 0,0 0,1 0,9 0,-9 0,15 4,1-2,-1-1,1-1,0-2,0 0,0-2,0-1,0-1,-1-1,25-7,-28 6</inkml:trace>
  <inkml:trace contextRef="#ctx0" brushRef="#br0" timeOffset="27993.47">8919 5364,'2'-61,"2"1,3-1,2 1,6-11,-9 48,-3 3,1 0,1 0,1 0,1 1,1 0,0 1,2-1,0 1,7-9,-17 27,0-1,1 0,-1 0,0 0,1 0,-1 1,1-1,-1 0,1 0,-1 1,1-1,-1 0,1 1,0-1,-1 0,1 1,0-1,0 1,-1-1,1 1,0 0,0-1,0 1,0 0,-1-1,1 1,0 0,0 0,0 0,0 0,0 0,0 0,0 0,0 0,-1 0,1 0,0 1,0-1,0 0,0 1,0-1,-1 0,1 1,0-1,0 1,-1 0,1-1,0 1,-1-1,1 1,0 0,-1-1,1 1,-1 0,1 0,13 55,-11-34,4 9,-7-24,1 1,0-1,1 1,0-1,0 1,1-1,0 0,0 0,0 0,1-1,0 1,0-1,2 1,-5-6,1 1,0-1,0 0,0 0,0 0,1 0,-1 0,0-1,0 1,1-1,-1 1,0-1,0 0,1 0,-1 0,0 0,1 0,-1 0,0-1,1 1,-1-1,0 0,0 1,0-1,0 0,0 0,0-1,0 1,0 0,0-1,0 1,0-1,53-55,-53 55,64-74,3 2,42-31,-109 102,-1 1,1-1,0 1,0 0,0 0,0 0,0 0,0 0,0 1,1-1,-1 1,1-1,-1 1,1 0,0 0,-1 0,1 0,0 0,0 1,0 0,0-1,-1 1,1 0,0 0,0 0,0 1,0-1,0 1,-1-1,1 1,0 0,0 0,-1 0,1 1,-1-1,1 1,-1-1,0 1,1 0,-1 0,0 0,0 0,0 0,-1 0,2 1,28 68,-29-63,0 0,1 0,0 0,1-1,0 1,0-1,0 1,1-2,0 1,0 0,1-1,0 0,0 0,0-1,1 1,1-1,-2-1,0-1,1-1,0 1,-1-1,1 0,0 0,0-1,0 0,0-1,0 1,0-1,0 0,0-1,0 0,3-1,15-4</inkml:trace>
  <inkml:trace contextRef="#ctx0" brushRef="#br0" timeOffset="29013.515">10867 4094,'0'15,"-2"26,3 1,1-1,2 0,2 0,1 0,9 23,-16-60,1 0,0 0,0 0,0 0,0 0,1 0,0 0,0 0,0-1,0 1,0-1,1 1,-1-1,1 0,0 0,0 0,0 0,1-1,-1 1,1-1,-1 0,1 0,0 0,0 0,0-1,0 0,0 0,0 0,0 0,0 0,0-1,1 0,-1 0,2 0,7-6,-1-1,0-1,0 0,-1-1,0 0,-1 0,1-1,-2-1,0 1,0-2,-1 1,0-1,2-7,2 3,-2-1,0-1,0 0,-2 0,-1-1,0 0,-1 0,-1-1,-1 0,0 0,-2 0,0 0,-2 0,0 0,-1 0,-1 0,-1 0,0 0,-2 0,0 1,-2 0,-7-17,11 30,1 0,-1 1,-1-1,1 1,-1 0,0 0,0 0,-1 1,1 0,-1 0,0 0,0 0,0 0,-1 1,1 0,-1 0,1 1,-1 0,0 0,0 0,0 1,-1-1,1 1,0 1,0-1,-1 1,1 1,0-1,-1 1,1 0,0 0,0 0,0 1,0 0,0 1,0-1,1 1,-1 0,1 0,-1 1,0 1,0-1,0 1,0 0,1 0,0 1,0-1,0 1,1 0,0 1,0-1,0 1,1-1,0 1,1 0,-1 0,1 1,0-1,1 0,0 5,1-10,0-1,0 1,0-1,1 1,-1-1,1 1,-1-1,1 0,0 1,-1-1,1 0,0 1,0-1,0 0,0 0,0 0,0 0,0 0,1 0,-1 0,0 0,0 0,1 0,-1-1,1 1,-1-1,1 1,-1-1,0 1,1-1,0 0,-1 0,1 0,-1 0,1 0,-1 0,1 0,-1 0,1 0,-1-1,2 0,61-23,-34 3,-1-1,0-2,-2-1,-1-1,-1-1,-2-1,0-2,-2-1,-2 3,-2-1,-1 0,-2-1,-1-1,-1 0,-1-1,-2 0,-2 0,-1-1,-1 0,-1 0,-3-1,-1-30,-3-39,-4 0,-4 0,-10-24,21 126,-1 0,0 0,1 0,-1 0,1 0,-1 0,1 0,0 0,-1 0,1 0,0-1,0 1,0 0,-1 0,1 0,0 0,1-1,-1 1,0 0,0 0,0 0,1 0,-1 0,1 0,-1 0,1 0,-1 0,1 0,0 0,-1 0,1 0,0 0,0 0,0 0,96 136,241 276,-267-321,-4 3,-5 2,-3 4,-5 1,-5 3,-4 2,-4 2,-5 2,-5 1,-5 1,3 49,-24-119,-2 0,-1 0,-3 1,-1-1,-2 0,-1 0,-3 0,-1-1,-2 0,-1-1,-14 27,22-59,0 0,0 0,0-1,-1 1,0-1,-1 0,1-1,-1 1,0-1,-1 0,1 0,-1-1,4-2,0-1,1 0,-1 0,0 0,0 0,0 0,1-1,-1 1,0-1,0 0,0 0,0 0,0 0,0 0,0-1,0 1,0-1,0 0,0 0,1 0,-1 0,0 0,1-1,-1 1,1-1,-1 1,1-1,0 0,0 0,-1 0,2-1,-1 1,-1-2,-12-19,2-1,0-1,2 0,0 0,2-1,1-1,1 1,1-1,2 0,-1-18,-7-31,3 1,4-2,3 1,4 0,2-1,4 1,4 1,2 0,4 0,3 2,4 1,20-42,-22 71,1 1,2 1,2 2,1 0,2 2,2 2,4-2,11-5</inkml:trace>
  <inkml:trace contextRef="#ctx0" brushRef="#br0" timeOffset="29896.925">2259 10444,'30'47,"-2"0,-2 2,18 50,-31-70,28 64,-5 2,-3 1,7 50,-30-99,-1 0,-3 0,-2 0,-2 1,-1-1,-3 1,-3-1,-5 29,6-58,0 0,-1 0,-1 0,0-1,-1 0,-1-1,-1 1,-10 13,19-29,0 0,-1 0,1 0,-1 0,1 0,-1 0,1-1,-1 1,0 0,1 0,-1-1,0 1,0 0,0-1,1 1,-1-1,0 1,0-1,0 1,0-1,0 0,0 1,0-1,0 0,0 0,0 0,0 0,0 0,0 0,0 0,0 0,0 0,0 0,0-1,0 1,0 0,0-1,0 1,0 0,1-1,-1 0,0 1,0-1,0 1,0-1,0 0,-19-47,13-9,2 0,3 0,2-1,2 1,3 0,11-46,17-49,7 1,6 2,7 2,6 3,7 2,54-83,-73 137,4 2,4 2,61-71,-110 149,-3 2,-1 0,1 0,0 0,0 0,1 1,-1-1,1 1,0 0,0 0,0 1,0-1,0 1,0 0,1 0,-1 0,1 1,0-1,-1 1,6-1,-8 4,0-1,1 1,-1 0,0 0,0-1,0 1,-1 1,1-1,0 0,-1 0,1 1,-1-1,0 0,0 1,0 0,0-1,0 1,0-1,-1 1,1 0,-1 0,0-1,0 1,0 0,0 0,0-1,-1 2,1 1,-1 43,-2 1,-2 0,-2-1,-3 0,-1-1,-3 0,-14 32,-5 14,-4-1,-4-2,-4-2,-4-1,-16 17,-10-6,46-65</inkml:trace>
  <inkml:trace contextRef="#ctx0" brushRef="#br0" timeOffset="30810.733">3867 9428,'-96'123,"4"4,-69 130,149-238,1 1,1-1,0 2,2-1,0 1,2 0,0 1,1 0,1-1,2 2,-1 14,3-35,0-1,0 1,0 0,0 0,1 0,-1 0,0 0,1 0,0-1,-1 1,1 0,0 0,0-1,0 1,0-1,0 1,0-1,0 1,1-1,-1 1,1-1,-1 0,1 0,-1 0,1 0,-1 0,1 0,0 0,0-1,-1 1,1 0,0-1,0 0,0 1,0-1,0 0,0 0,0 0,-1 0,2 0,71-30,-47 7,-2-1,-1-1,-1-1,-1-1,-2-1,0-1,-2-1,-2 0,10-25,-11 27,23-44,-2-2,-5-1,16-55,-47 129,10-24,-10 25,0 0,0 0,0 1,0-1,-1 0,1 1,0-1,0 0,1 1,-1-1,0 0,0 0,0 1,0-1,0 0,0 1,0-1,0 0,1 0,-1 1,0-1,0 0,0 0,1 1,-1-1,0 0,0 0,0 0,1 1,-1-1,0 0,1 0,-1 0,0 0,0 0,1 1,-1-1,0 0,1 0,-1 0,0 0,1 0,-1 0,0 0,0 0,1 0,-1 0,0 0,1-1,-1 1,0 0,0 0,1 0,-1 0,0 0,1 0,-1-1,0 1,0 0,1 0,-1 0,0-1,0 1,0 0,0 0,1-1,-1 1,0 0,0-1,25 151,-24-144,46 151,-45-152,1 0,0-1,-1 1,1-1,1 1,-1-1,1 0,0 0,0 0,0-1,0 1,1-1,-1 0,1 0,0-1,0 1,0-1,0 0,0-1,0 1,0-1,1 0,-1 0,1-1,-1 1,0-1,1-1,2 1,12-5,-1-2,1 1,-1-2,0-1,-1 0,0-1,-1-1,0-1,-1-1,0 0,0-1,-2 0,0-1,0-1,8-15,2 5,-2-1,-1-2,-2 0,0-1,-2-1,-2 0,-1-1,-1-1,-1 0,-2-1,-2 0,-1-1,-2 0,-1 0,-1 0,-2-9,-1 40,1 0,-1 1,0-1,0 0,0 1,-1-1,1 0,-1 1,0-1,0 0,0 1,0-1,-1 1,0 0,1-1,-1 1,0 0,0 0,-1 0,1 0,-1 1,1-1,-1 0,0 1,0 0,0 0,0 0,-1 0,1 0,0 1,-1 0,1-1,-1 1,0 0,1 1,-1-1,0 1,1-1,-1 1,-2 0,-1 3,0 0,0 0,1 1,-1 0,1 0,0 0,0 1,0 0,1 0,0 0,0 1,0 0,1 0,0 0,0 0,0 1,1 0,0-1,0 1,1 0,-1 1,2-1,-1 3,0-4,0 0,1 0,0 0,0 1,0-1,1 0,0 1,0-1,1 0,0 0,0 0,0 1,1-1,0 0,0 0,0-1,1 1,0 0,0-1,0 0,1 1,0-1,0-1,0 1,0-1,1 1,4 2,1-4,0-1,0 0,0 0,0-1,0 0,1-1,-1 0,0 0,1-1,-1-1,0 0,0 0,0-1,0 0,-1-1,1 0,-1 0,7-5,-2 3,28-12,-23 9,1 0,1 2,-1 0,1 1,0 1,1 1,10 0,-26 5,1 0,-1 0,1 1,-1-1,0 2,1-1,-1 1,0 0,-1 0,1 0,0 1,-1 0,0 0,0 0,0 1,0 0,-1 0,0 0,0 0,0 1,-1-1,1 1,-2 0,1 0,0 0,-1 1,0-1,-1 1,18 30,-19-36,1 1,0 0,-1 0,1-1,0 1,0-1,1 1,-1-1,0 1,0-1,1 1,-1-1,1 0,-1 0,1 0,-1 0,1 0,0 0,0 0,-1-1,1 1,0 0,0-1,0 0,0 1,0-1,-1 0,1 0,0 0,0 0,0 0,0-1,0 1,0 0,-1-1,1 0,0 1,0-1,0 0,-1 0,1 0,-1 0,1 0,-1 0,1 0,-1-1,1 1,-1-1,0 1,0-1,0 1,0-1,0 0,16-21,-2-1,0-1,-2 0,-1-1,0 0,-3-1,0 0,0-5,3-5,12-36,-4-1,-3-1,-3-1,-4 0,0-40,-8 59,-1 0,-4-1,-1 2,-3-1,-3 1,-2 0,-12-29,17 63,-6-18,0 2,-3 0,-1 0,-2 2,-11-15,30 50,0 0,0-1,0 1,-1 0,1 0,0 0,-1-1,1 1,-1 0,1 0,-1 0,1 0,-1 0,0 0,0 0,0 0,1 0,-1 0,0 1,0-1,0 0,0 0,0 1,0-1,0 1,-1-1,1 1,0-1,0 1,0 0,0 0,-1 0,1-1,0 1,0 0,-1 0,1 0,0 1,0-1,0 0,-1 0,1 1,0-1,0 1,0-1,0 1,0-1,0 1,0 0,0-1,0 1,0 0,0 0,0 0,0 0,1 0,-1 0,0 0,1 0,-1 0,-4 164,14-87,3 0,4-1,14 36,11 18,5-1,6-2,44 73,-78-165,0-1,3-1,1 0,1-2,1-1,2-1,2-1,0-1,2-1,0-2,2-1,16 7,-31-23,-6-4</inkml:trace>
  <inkml:trace contextRef="#ctx0" brushRef="#br0" timeOffset="31064.625">4912 8751,'43'-20,"38"-15,15-2,1 0,-6 7,-15 4,-10 5,-6 8,-5 5,-6 4,-7 3,-10 1</inkml:trace>
  <inkml:trace contextRef="#ctx0" brushRef="#br0" timeOffset="31315.379">6097 8920,'29'10,"9"3</inkml:trace>
  <inkml:trace contextRef="#ctx0" brushRef="#br0" timeOffset="31316.379">5956 8384,'38'-15,"18"-4,-1 1</inkml:trace>
  <inkml:trace contextRef="#ctx0" brushRef="#br0" timeOffset="42820.044">6971 8271,'-2'-3,"-1"1,-1-1,1 1,0 0,-1 0,1 0,-1 1,1-1,-1 1,0 0,1 0,-1 0,0 1,0-1,0 1,0 0,1 0,-1 0,0 1,0-1,0 1,0 0,1 0,-1 0,0 1,1-1,-3 2,-87 63,71-45,2 2,0 1,1 0,2 1,0 1,2 0,1 2,1-1,1 2,2 0,1 0,0 3,7-27,0 0,1 1,-1-1,1 1,1-1,-1 0,1 1,0-1,0 1,0-1,1 1,0-1,0 1,0-1,1 0,0 1,0-1,0 0,1 0,-1 0,1-1,0 1,1-1,-1 0,1 1,0-1,0-1,0 1,0-1,1 1,-1-1,1-1,0 1,4 1,11-2,1-2,-1-1,0 0,0-2,0 0,0-1,0-1,-1-1,0 0,0-2,-1 0,0-1,0-1,-1 0,0-2,-1 0,-14 11,42-23,-2-3,-1-1,-1-1,-2-3,-1-1,-1-2,-2-1,-2-2,-1-1,4-10,-25 30</inkml:trace>
  <inkml:trace contextRef="#ctx0" brushRef="#br0" timeOffset="43150.403">7480 7255,'55'167,"-7"2,-8 1,8 96,-22-49,-4-85,4-109,-11-22</inkml:trace>
  <inkml:trace contextRef="#ctx0" brushRef="#br0" timeOffset="43599.645">8072 7989,'120'-244,"-91"141,-28 99,0 1,-1-1,1 0,-1 0,0 1,0-1,-1 0,1 0,-1 1,1-1,-1 0,-1 1,1-1,0 0,-1 1,1 0,-1-1,0 1,0 0,-1 0,1 0,-1 0,1 1,-1-1,0 0,0 1,-3 1,0 0,0 1,0 0,0 0,0 0,0 1,0 0,0 0,0 1,1-1,-1 1,0 0,1 1,0 0,-1-1,1 2,0-1,0 0,1 1,-1 0,1 0,0 1,0-1,0 1,1 0,-4 5,-5 3,0 2,1 0,0 0,2 1,-1 0,2 1,0 0,1 0,1 1,1 0,0 0,1 0,1 1,1-1,1 1,0 0,1-1,1 1,1-1,1 1,0-1,2 0,0 3,0-13,-1 0,1 0,1-1,-1 0,1 0,1 0,-1-1,1 0,0 0,0-1,1 1,0-2,0 1,0-1,0 0,0-1,1 0,0 0,0-1,0 0,0-1,0 0,0 0,0-1,0 0,0-1,0 0,0 0,0-1,2 0,15-5,0-2,-1 0,0-1,-1-2,0-1,0 0,-2-2,0 0,5-6,2-4</inkml:trace>
  <inkml:trace contextRef="#ctx0" brushRef="#br0" timeOffset="43902.139">9116 6972,'-177'191,"145"-152,22-28,-3 4,0 0,1 1,1 0,0 1,1 0,-7 17,17-32,-1-1,0 1,0 0,1-1,-1 1,1 0,0-1,-1 1,1 0,0 0,0 0,0-1,0 1,0 0,1 0,-1 0,0-1,1 1,0 0,-1-1,1 1,0 0,0-1,0 1,0-1,0 1,0-1,0 0,0 1,1-1,-1 0,0 0,1 0,-1 0,1 0,-1 0,1 0,0 0,-1-1,1 1,0-1,-1 1,1-1,0 0,0 1,0-1,-1 0,1 0,0 0,1-1,51 4,-31-3,0 1,0 1,-1 1,1 1,-1 1,0 1,-1 1,12 5,-28-9,-1 1,1-1,-1 1,0-1,0 1,0 1,0-1,-1 0,0 1,0 0,0 0,0 0,-1 0,0 0,0 0,0 0,-1 1,0-1,0 1,0-1,-1 1,1 0,-1-1,-1 1,1-1,-1 3,-1 11,-1-1,-1 1,0-1,-2 0,0 0,-1-1,-3 7,-4 5,-1-1,-2-1,0 0,-2-1,0-1,-2-1,-21 19,20-25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1880 0 0,'0'0'2953'0'0,"0"0"-367"0"0,0 0-267 0 0,0 0-77 0 0,0 0-175 0 0,0 0-276 0 0,0 0-252 0 0,0 0-276 0 0,0 0-215 0 0,0 0-145 0 0,0 0-155 0 0,0 0-108 0 0,-4-6-58 0 0,-14-21-29 0 0,5 20 3688 0 0,-7 25-3641 0 0,17-18 1247 0 0,-32 11-1829 0 0,34-11-10 0 0,1 0-20 0 0,0 0-23 0 0,0 0 18 0 0,0 0-11 0 0,0 0-26 0 0,0 0-3 0 0,23-8-1530 0 0,-2 5 1024 0 0,-1 0-2744 0 0,-7-1-6397 0 0,-9 4-2568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4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22 3929 0 0,'0'0'2418'0'0,"0"0"-339"0"0,0 0-29 0 0,0 0 97 0 0,0 0-71 0 0,0 0-270 0 0,0 0-387 0 0,0 0-392 0 0,0 0-234 0 0,0 0-82 0 0,0 0 9 0 0,5-3 43 0 0,18-16 663 0 0,-22 20 3282 0 0,-4 16-4491 0 0,-146 303 232 0 0,134-279-430 0 0,5-16 8 0 0,1 1 0 0 0,1-1 1 0 0,1 1-1 0 0,2 1 0 0 0,0-1 0 0 0,2 1 1 0 0,0 5-28 0 0,48-22 525 0 0,-35-9-484 0 0,0-1 0 0 0,0-1-1 0 0,0 0 1 0 0,-1 0 0 0 0,1-1 0 0 0,0 0-1 0 0,0-1 1 0 0,-1 0 0 0 0,0 0 0 0 0,0-1 0 0 0,0 0-1 0 0,1-1-40 0 0,-4 1-1140 0 0,-16-5-4770 0 0,6 2 2862 0 0,1 5-761 0 0,2 0-35 0 0,-2-4-7919 0 0</inkml:trace>
  <inkml:trace contextRef="#ctx0" brushRef="#br0" timeOffset="304.9">0 232 7898 0 0,'0'0'2662'0'0,"0"0"-394"0"0,0 0-211 0 0,0 0-42 0 0,0 0-124 0 0,0 0-339 0 0,0 0-428 0 0,0 0-345 0 0,0 0-231 0 0,0 0-110 0 0,0 0 4 0 0,0 0 63 0 0,0 0 49 0 0,8-2 62 0 0,104-11 1331 0 0,97 9-701 0 0,-200 13-3387 0 0,-8-4-2278 0 0,-1 0-4478 0 0,0-2-3292 0 0</inkml:trace>
  <inkml:trace contextRef="#ctx0" brushRef="#br0" timeOffset="663.011">720 217 8666 0 0,'0'0'4957'0'0,"0"0"-2166"0"0,0 0-953 0 0,0 0-250 0 0,0 0-147 0 0,0 0-209 0 0,0 0-264 0 0,0 0-284 0 0,0 0-196 0 0,0 0-100 0 0,0 0-25 0 0,0 0 19 0 0,0 0-12 0 0,20 7 800 0 0,162 1 1352 0 0,-59-8-3709 0 0,-122 0 592 0 0,-1 0-209 0 0,0 0-255 0 0,0 0-365 0 0,-5 0-3570 0 0,2 0-2670 0 0,2 0-4153 0 0</inkml:trace>
  <inkml:trace contextRef="#ctx0" brushRef="#br0" timeOffset="900.492">694 390 13795 0 0,'0'0'2168'0'0,"0"0"-641"0"0,0 0-297 0 0,0 0-90 0 0,0 0-52 0 0,0 0-66 0 0,0 0-143 0 0,0 0-160 0 0,0 0-155 0 0,0 0-197 0 0,0 0-86 0 0,0 0-22 0 0,0 0-29 0 0,30 4-23 0 0,96 9-79 0 0,-39-20-92 0 0,2-11-1261 0 0,-60 12-2123 0 0,0-1-4075 0 0,-16 6-4421 0 0</inkml:trace>
  <inkml:trace contextRef="#ctx0" brushRef="#br0" timeOffset="1477.079">1640 29 13027 0 0,'0'0'2568'0'0,"0"0"-594"0"0,0 0-355 0 0,0 0-144 0 0,0 0-181 0 0,0 0-270 0 0,0 0-283 0 0,0 0-239 0 0,0 0-138 0 0,0 0-48 0 0,0 0 45 0 0,0 0 62 0 0,0 0 21 0 0,-2 7-13 0 0,-10 67 925 0 0,10-56-1291 0 0,-1 1-1 0 0,-1-1 1 0 0,-1 0-1 0 0,0 0 0 0 0,-1-1 1 0 0,-1 0-1 0 0,-1 0 1 0 0,0 0-1 0 0,-1-1 1 0 0,-1 0-1 0 0,-2 1-64 0 0,-46 94 23 0 0,42-18-49 0 0,17-91 46 0 0,1 0 0 0 0,0 0-1 0 0,-1 0 1 0 0,1-1 0 0 0,0 1 0 0 0,0-1 0 0 0,0 1 0 0 0,0-1 0 0 0,0 0 0 0 0,1 0 0 0 0,-1 0-1 0 0,0 0 1 0 0,0 0 0 0 0,1 0 0 0 0,-1 0 0 0 0,1-1 0 0 0,-1 0 0 0 0,0 1 0 0 0,1-1 0 0 0,-1 0-1 0 0,1 0 1 0 0,-1 0 0 0 0,1 0-20 0 0,94-11 727 0 0,-38 3-580 0 0,-59 8-143 0 0,0 0-24 0 0,0 0-23 0 0,-21-16-6631 0 0,10 6-4334 0 0,6 7-831 0 0</inkml:trace>
  <inkml:trace contextRef="#ctx0" brushRef="#br0" timeOffset="1685.533">1235 246 10514 0 0,'0'0'3766'0'0,"0"0"-1687"0"0,0 0-856 0 0,0 0-216 0 0,0 0 16 0 0,0 0 41 0 0,0 0 1 0 0,0 0-58 0 0,0 0-127 0 0,0 0-117 0 0,0 0-118 0 0,0 0-69 0 0,0 0-58 0 0,33 7-76 0 0,102 21-102 0 0,5-15-9 0 0,-42-12-2024 0 0,-76-2-2171 0 0,-1 1-3291 0 0,-15 0-4815 0 0</inkml:trace>
  <inkml:trace contextRef="#ctx0" brushRef="#br0" timeOffset="2637.961">1933 445 448 0 0,'0'0'2293'0'0,"0"0"-102"0"0,0 0-135 0 0,0 0-174 0 0,0 0-182 0 0,0 0-103 0 0,0 0-169 0 0,0 0-105 0 0,0 0-43 0 0,0 0-50 0 0,0 0-131 0 0,0 0-161 0 0,0 0-125 0 0,1-3-111 0 0,0 3-724 0 0,-2-15 6413 0 0,-12 15-6717 0 0,8 1 349 0 0,0 0-1 0 0,1 1 1 0 0,-1 0-1 0 0,1 0 1 0 0,-1 0-1 0 0,1 0 1 0 0,0 1-1 0 0,0-1 1 0 0,0 1-1 0 0,0 0 1 0 0,0 0-1 0 0,1 1 1 0 0,-1-1 0 0 0,1 1-1 0 0,0 0 1 0 0,0 0-1 0 0,0 0 1 0 0,1 0-1 0 0,-2 2-22 0 0,2-1 4 0 0,0 1-1 0 0,0 0 1 0 0,0 0 0 0 0,0 0-1 0 0,1 1 1 0 0,0-1-1 0 0,0 0 1 0 0,1 0 0 0 0,0 1-1 0 0,0-1 1 0 0,0 0-1 0 0,1 0 1 0 0,1 7-4 0 0,1-9 9 0 0,-1 1 1 0 0,1 0-1 0 0,0-1 1 0 0,0 0-1 0 0,0 1 0 0 0,1-1 1 0 0,-1 0-1 0 0,1-1 1 0 0,0 1-1 0 0,0-1 1 0 0,0 0-1 0 0,1 0 0 0 0,-1 0 1 0 0,1 0-1 0 0,0-1 1 0 0,0 0-1 0 0,-1 0 1 0 0,1 0-1 0 0,1-1 1 0 0,-1 1-1 0 0,0-1 0 0 0,0 0 1 0 0,0-1-1 0 0,1 1 1 0 0,-1-1-1 0 0,0 0 1 0 0,1-1-1 0 0,1 1-9 0 0,-1 0 46 0 0,-1 1-1 0 0,1-1 1 0 0,-1 0 0 0 0,1-1-1 0 0,0 1 1 0 0,-1-1 0 0 0,0 0-1 0 0,1 0 1 0 0,-1-1 0 0 0,0 0-1 0 0,1 0 1 0 0,-1 0 0 0 0,0 0-1 0 0,0-1 1 0 0,-1 0 0 0 0,1 0-1 0 0,0 0 1 0 0,-1-1 0 0 0,0 1-1 0 0,3-5-45 0 0,31-44 545 0 0,-36 48-533 0 0,-1 0 0 0 0,0 0 0 0 0,0 0 0 0 0,-1 0 0 0 0,1-1 0 0 0,-1 1 1 0 0,0 0-1 0 0,0 0 0 0 0,-1 0 0 0 0,1 0 0 0 0,-1 0 0 0 0,0 0 0 0 0,0 0 0 0 0,0 0 1 0 0,0 0-1 0 0,-1 0 0 0 0,0 0 0 0 0,1 1 0 0 0,-2-1 0 0 0,1 1 0 0 0,0-1 1 0 0,-1 1-1 0 0,1 0 0 0 0,-1 0 0 0 0,0 0 0 0 0,0 0 0 0 0,0 0 0 0 0,0 1 1 0 0,-1-1-1 0 0,1 1-12 0 0,-6-3-152 0 0,0 0 1 0 0,0 0-1 0 0,0 1 1 0 0,-1 0 0 0 0,1 1-1 0 0,-1 0 1 0 0,0 1-1 0 0,0 0 1 0 0,0 0 0 0 0,0 1-1 0 0,0 0 1 0 0,-1 1-1 0 0,1 0 1 0 0,0 1 0 0 0,-2 0 151 0 0,-22 9-2636 0 0,14 1-6663 0 0,13-7-2742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09:3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59 0 0 0,'0'0'481'0'0,"0"0"1078"0"0,0 0 593 0 0,0 0 125 0 0,0 0-219 0 0,0 0-371 0 0,0 0-340 0 0,0 0-201 0 0,0 0-58 0 0,0 0 23 0 0,6-7 5636 0 0,-54-4-4374 0 0,42 11-2255 0 0,1 1-1 0 0,-1-1 0 0 0,0 1 0 0 0,1 1 0 0 0,0-1 0 0 0,-1 1 0 0 0,1-1 0 0 0,0 2 0 0 0,0-1 0 0 0,0 0 0 0 0,0 1 0 0 0,0 0 0 0 0,1 0 0 0 0,-1 1 0 0 0,1-1 0 0 0,0 1 1 0 0,0 0-1 0 0,-1 1-117 0 0,-95 114 1364 0 0,47 27-469 0 0,23-1-128 0 0,47-47-458 0 0,52 31 194 0 0,-6-66-285 0 0,-59-58-204 0 0,-1-1-1 0 0,1 0 1 0 0,-1 0-1 0 0,1 0 1 0 0,0-1-1 0 0,1 0 0 0 0,-1 1 1 0 0,1-1-1 0 0,-1-1 1 0 0,1 1-1 0 0,0-1 0 0 0,0 0 1 0 0,0 0-1 0 0,0 0 1 0 0,0-1-1 0 0,0 1 1 0 0,5-1-14 0 0,117 7 430 0 0,-118-9-402 0 0,0 0 1 0 0,1-1-1 0 0,-1 0 0 0 0,0 0 0 0 0,0-1 1 0 0,0 0-1 0 0,-1 0 0 0 0,1-1 0 0 0,-1 0 0 0 0,1-1 1 0 0,-1 0-1 0 0,-1 0 0 0 0,8-7-28 0 0,21-14 80 0 0,55-58 32 0 0,-49 32-71 0 0,32-81 153 0 0,-68 57-54 0 0,-20-17-70 0 0,-5 15-74 0 0,-26-24 31 0 0,14 61 0 0 0,-2 11 7 0 0,-19-3-107 0 0,-1 12 21 0 0,-53-1-155 0 0,41 29-87 0 0,25 7-42 0 0,20-7 620 0 0,13-5-1789 0 0,-1 1-4360 0 0,8-3 313 0 0,0 3-264 0 0,0-3-6345 0 0</inkml:trace>
  <inkml:trace contextRef="#ctx0" brushRef="#br0" timeOffset="2696.113">2915 170 0 0 0,'0'0'629'0'0,"0"0"957"0"0,0 0 249 0 0,0 0-74 0 0,0 0-141 0 0,0 0-194 0 0,0 0-192 0 0,0 0-132 0 0,0 0-72 0 0,0 0-72 0 0,0 0-88 0 0,-5-4 4174 0 0,-143 9 921 0 0,134-2-5722 0 0,-1 2 1 0 0,2 0-1 0 0,-1 1 1 0 0,1 0-1 0 0,0 1 0 0 0,0 0 1 0 0,1 1-1 0 0,0 1 0 0 0,0 0 1 0 0,-9 9-244 0 0,-64 82 645 0 0,18 22-307 0 0,36-30 38 0 0,18 69 73 0 0,28-98-239 0 0,15-5 20 0 0,-24-50-189 0 0,0-1 0 0 0,1-1 0 0 0,0 1 0 0 0,0-1 0 0 0,1 0 0 0 0,-1-1 0 0 0,1 0 0 0 0,0 0 0 0 0,1-1 0 0 0,-1 0 0 0 0,1 0 0 0 0,0-1 0 0 0,0 0 0 0 0,0 0 0 0 0,0-1 0 0 0,1-1 0 0 0,8 1-41 0 0,148-5 312 0 0,-96-19-246 0 0,60-37 102 0 0,-123 54-140 0 0,0 0 0 0 0,0-1-1 0 0,0 0 1 0 0,-1 0 0 0 0,0-1-1 0 0,0 0 1 0 0,-1 0 0 0 0,0 0 0 0 0,0-1-1 0 0,-1 1 1 0 0,1-1 0 0 0,-2-1-1 0 0,2-2-27 0 0,-2 4 7 0 0,33-85 174 0 0,-32 74-175 0 0,3-5 24 0 0,-2 1 1 0 0,0-1-1 0 0,-1 0 0 0 0,-2 0 0 0 0,0-1 1 0 0,-2 1-1 0 0,0-8-30 0 0,-22-25 21 0 0,-23-50 14 0 0,-12 76-403 0 0,30 21-648 0 0,-33-14-561 0 0,40 16-2980 0 0,1-2-4026 0 0,11 6-4178 0 0</inkml:trace>
  <inkml:trace contextRef="#ctx0" brushRef="#br0" timeOffset="4172.46">713 398 1296 0 0,'0'0'2672'0'0,"0"0"-293"0"0,0 0-200 0 0,0 0-113 0 0,0 0-205 0 0,0 0-304 0 0,0 0-328 0 0,0 0-249 0 0,0 0-109 0 0,0 0-16 0 0,0 0 19 0 0,0 0-5 0 0,12 11 5294 0 0,93-9-3971 0 0,191-11-769 0 0,-166-9-1263 0 0,-70 11-102 0 0,20-1 143 0 0,-80 8-172 0 0,0 0-6 0 0,0 0 4 0 0,0 0-7 0 0,0 0 2 0 0,0 0 2 0 0,0 0-9 0 0,0 0-27 0 0,0 0 37 0 0,0 0 19 0 0,0 0-17 0 0,0 0 25 0 0,0 0-28 0 0,0 0-11 0 0,0 0 13 0 0,0 0-8 0 0,0 0 1 0 0,0 0 6 0 0,0 0-9 0 0,0 0 14 0 0,0 0 6 0 0,0 0-10 0 0,0 0-1 0 0,0 0 0 0 0,0 0 2 0 0,0 0-13 0 0,0 0 6 0 0,-15-7 356 0 0,4 4-377 0 0,1 0-1 0 0,-1 0 1 0 0,1-1-1 0 0,0-1 1 0 0,0 0-1 0 0,1 0 1 0 0,-1-1-1 0 0,1 0 1 0 0,0 0-1 0 0,1-1 1 0 0,0 0-1 0 0,0-1 0 0 0,0 0 1 0 0,0-1 1 0 0,-31-28-17 0 0,38 38 8 0 0,0 0 0 0 0,0 0 1 0 0,0-1-1 0 0,0 1 0 0 0,0 0 1 0 0,0 0-1 0 0,0 0 0 0 0,0 0 1 0 0,0 0-1 0 0,0 0 0 0 0,0 0 1 0 0,1 0-1 0 0,-1 0 0 0 0,0 1 1 0 0,1-1-1 0 0,-1 0 0 0 0,1 0 1 0 0,-1 1-1 0 0,1-1 0 0 0,0 0 1 0 0,0 1-1 0 0,-1-1 0 0 0,1 0 1 0 0,0 1-1 0 0,0-1 0 0 0,0 0 1 0 0,0 1-1 0 0,1-1 0 0 0,-1 0 1 0 0,0 1-1 0 0,1-1 0 0 0,-1 0 1 0 0,0 0-1 0 0,1 1 0 0 0,0 0 9 0 0,-1 3 10 0 0,0 219-70 0 0,-2-210 60 0 0,-1-1 0 0 0,-1 1 0 0 0,0-1 0 0 0,-1 0 0 0 0,0 0 0 0 0,-1 0 0 0 0,0-1 0 0 0,-1 1 0 0 0,-2 1 0 0 0,156-175 234 0 0,-147 160-278 0 0,35-54-131 0 0,-35 30-3250 0 0,-3 25-2302 0 0,3 0 3228 0 0,-1 0-9877 0 0</inkml:trace>
  <inkml:trace contextRef="#ctx0" brushRef="#br0" timeOffset="5827.566">2322 417 0 0 0,'0'0'1112'0'0,"0"0"939"0"0,0 0 254 0 0,0 0-121 0 0,0 0-274 0 0,0 0-390 0 0,0 0-326 0 0,0 0-195 0 0,0 0-99 0 0,0 0-40 0 0,0 0-40 0 0,-2 1-30 0 0,-21 7 8744 0 0,-11-6-8587 0 0,-290 5 721 0 0,246-3-1252 0 0,47 3-92 0 0,30-7-285 0 0,1 0-4 0 0,-23 0 517 0 0,-8 0-507 0 0,-8 0 44 0 0,16 0 184 0 0,39-22-309 0 0,41-55 152 0 0,32-66-87 0 0,-89 143-33 0 0,1 0 0 0 0,-1 0 1 0 0,0 0-1 0 0,0 1 0 0 0,0-1 1 0 0,0 0-1 0 0,1 0 0 0 0,-1 0 0 0 0,0 0 1 0 0,0 0-1 0 0,0 0 0 0 0,1 1 1 0 0,-1-1-1 0 0,0 0 0 0 0,0 0 0 0 0,0 0 1 0 0,1 0-1 0 0,-1 0 0 0 0,0 0 1 0 0,0 0-1 0 0,0 0 0 0 0,1 0 0 0 0,-1 0 1 0 0,0 0-1 0 0,0 0 0 0 0,1 0 1 0 0,-1 0-1 0 0,0 0 0 0 0,0 0 0 0 0,0 0 1 0 0,1 0-1 0 0,-1-1 0 0 0,0 1 1 0 0,0 0-1 0 0,0 0 0 0 0,1 0 0 0 0,-1 0 1 0 0,0 0-1 0 0,0 0 0 0 0,0-1 1 0 0,0 1-1 0 0,1 0 0 0 0,-1 0 0 0 0,0 0 1 0 0,0-1-1 0 0,0 1 0 0 0,0 0 4 0 0,17 148 44 0 0,16 75-22 0 0,0-98-12 0 0,-21-99 1 0 0,-11-25-24 0 0,-2-5 615 0 0,-103-66-511 0 0,5-8-22 0 0,89 70-88 0 0,1 0 0 0 0,-1 0-1 0 0,2-1 1 0 0,-1 0-1 0 0,1 0 1 0 0,0-1-1 0 0,1 0 1 0 0,0-1 0 0 0,0-2 19 0 0,6 12-189 0 0,-3-9-698 0 0,3 7-3087 0 0,1-1-4593 0 0,0 4-3978 0 0</inkml:trace>
  <inkml:trace contextRef="#ctx0" brushRef="#br0" timeOffset="6435.596">2247 431 0 0 0,'0'0'1391'0'0,"0"0"297"0"0,0 0 133 0 0,0 0 3 0 0,0 0-105 0 0,0 0-128 0 0,0 0-100 0 0,0 0-83 0 0,0 0-98 0 0,0 0-170 0 0,0 0-174 0 0,0 0-177 0 0,17 3 3336 0 0,51-2-1011 0 0,27-12-3610 0 0,-87 9-837 0 0,-1 0-4890 0 0,-5 2-5221 0 0</inkml:trace>
  <inkml:trace contextRef="#ctx0" brushRef="#br0" timeOffset="14453.104">180 104 0 0 0,'0'0'268'0'0,"0"0"1019"0"0,0 0 300 0 0,0 0 48 0 0,0 0 73 0 0,0 0 39 0 0,0 0 26 0 0,0 0-45 0 0,0 0-150 0 0,0 0-174 0 0,3-5-176 0 0,12-15-134 0 0,-11 15-134 0 0,-4 5-142 0 0,0 0-166 0 0,0 0-141 0 0,0 0-83 0 0,0 0-70 0 0,0 0-21 0 0,-1 16 1032 0 0,-48 152 1036 0 0,-94 97-3064 0 0,143-265 605 0 0,1-1 0 0 0,-1 1 0 0 0,1 0 0 0 0,-1 0 0 0 0,1 0 0 0 0,-1 0 0 0 0,1 0 1 0 0,-1 0-1 0 0,1 0 0 0 0,-1 0 0 0 0,1 0 0 0 0,-1 0 0 0 0,1 0 0 0 0,-1 0 0 0 0,1 1 0 0 0,-1-1 0 0 0,0 0 0 0 0,1 0 0 0 0,-1 0 1 0 0,1 1-1 0 0,-1-1 0 0 0,1 0 0 0 0,-1 1 0 0 0,0-1 0 0 0,1 0 0 0 0,-1 1 0 0 0,0-1 0 0 0,1 0 0 0 0,-1 1 0 0 0,0-1 0 0 0,1 1 1 0 0,-1-1-1 0 0,0 0 0 0 0,0 1 0 0 0,1-1 0 0 0,-1 1 0 0 0,0-1 0 0 0,0 1 0 0 0,0-1 0 0 0,0 1 0 0 0,0-1 0 0 0,0 1 1 0 0,0-1-1 0 0,0 1 0 0 0,0-1 0 0 0,0 1 0 0 0,0-1 0 0 0,0 1 0 0 0,0-1 0 0 0,0 1 0 0 0,0-1 0 0 0,0 1 0 0 0,-1-1 0 0 0,1 1 1 0 0,0-1-1 0 0,0 0 0 0 0,-1 1 0 0 0,1-1 0 0 0,0 1 0 0 0,-1-1 0 0 0,1 0 0 0 0,0 1 0 0 0,-1-1 0 0 0,1 0 0 0 0,0 1 0 0 0,-1-1 1 0 0,1 0-1 0 0,-1 1 0 0 0,1-1 0 0 0,-1 0 54 0 0,35-17-3050 0 0,109-131-14714 0 0,-121 124 18136 0 0,-9 8-372 0 0</inkml:trace>
  <inkml:trace contextRef="#ctx0" brushRef="#br0" timeOffset="15035.141">399 115 0 0 0,'0'0'1338'0'0,"0"0"1191"0"0,0 0 227 0 0,0 0-428 0 0,0 0-579 0 0,0 0-572 0 0,0 0-341 0 0,0 0-19 0 0,0 0 68 0 0,-6 3 26 0 0,-3 4-575 0 0,-1 1 1 0 0,2 0 0 0 0,-1 1-1 0 0,1 0 1 0 0,0 1-1 0 0,1-1 1 0 0,0 1-1 0 0,1 1 1 0 0,-5 9-337 0 0,-26 38 966 0 0,4-11-540 0 0,2 1-1 0 0,3 1 0 0 0,2 2 0 0 0,-6 18-425 0 0,24-28-1464 0 0,29-48-454 0 0,128-121-3926 0 0,-7-5 1918 0 0,-18 16 4579 0 0,-189 186 6158 0 0,-40 65-5787 0 0,70-87-398 0 0,-69 87 276 0 0,104-134-894 0 0,-1 1-1 0 0,1-1 1 0 0,-1 1-1 0 0,1-1 1 0 0,-1 0-1 0 0,1 1 0 0 0,0-1 1 0 0,-1 1-1 0 0,1-1 1 0 0,0 1-1 0 0,-1 0 1 0 0,1-1-1 0 0,0 1 0 0 0,-1-1 1 0 0,1 1-1 0 0,0 0 1 0 0,0-1-1 0 0,0 1 1 0 0,0-1-1 0 0,0 1 0 0 0,-1 0 1 0 0,1-1-1 0 0,0 1 1 0 0,0 0-1 0 0,1-1 1 0 0,-1 1-1 0 0,0 0 0 0 0,0-1 1 0 0,0 1-1 0 0,0-1 1 0 0,0 1-1 0 0,1 0 1 0 0,-1-1-1 0 0,0 1 0 0 0,1-1 1 0 0,-1 1-1 0 0,0-1 1 0 0,1 1-1 0 0,-1-1 1 0 0,1 1-1 0 0,-1-1 0 0 0,0 1 1 0 0,1-1-1 0 0,-1 0 1 0 0,1 1-1 0 0,0-1 0 0 0,-1 1 1 0 0,1-1-1 0 0,-1 0 1 0 0,1 0-1 0 0,-1 1 1 0 0,1-1-1 0 0,0 0 0 0 0,-1 0 1 0 0,1 0-1 0 0,0 0 1 0 0,-1 0-1 0 0,1 0 1 0 0,0 0-8 0 0,39-11 279 0 0,51-55-192 0 0,-2-4 1 0 0,46-50-88 0 0,-120 108 257 0 0,-19 22-107 0 0,-25 30-33 0 0,23-32-96 0 0,-118 165 522 0 0,74-81-2095 0 0,46-89-371 0 0,2-1-2871 0 0,-1 1-5668 0 0</inkml:trace>
  <inkml:trace contextRef="#ctx0" brushRef="#br0" timeOffset="16481.575">2641 236 4921 0 0,'0'0'1931'0'0,"0"0"-304"0"0,0 0-55 0 0,0 0-11 0 0,0 0-136 0 0,0 0-271 0 0,0 0-359 0 0,0 0-267 0 0,0 0-189 0 0,0 0-103 0 0,0 0-70 0 0,-12 32-56 0 0,-36 100-19 0 0,7-47-65 0 0,-48 56-427 0 0,52-79-651 0 0,37-61 710 0 0,14-1-593 0 0,63-45-809 0 0,80-99-9399 0 0,-57 42 10278 0 0,-49 44 704 0 0,-5 5 1015 0 0,-13 21 3956 0 0,-30 29 2285 0 0,-29 22-6051 0 0,-47 59-368 0 0,3 4 1 0 0,-50 76-677 0 0,117-153-15 0 0,-3 2 0 0 0,1 0 0 0 0,0 1 0 0 0,1-1 0 0 0,0 1 0 0 0,0 0 0 0 0,0 0 0 0 0,1 1-1 0 0,1-1 1 0 0,-1 1 0 0 0,1-1 0 0 0,0 1 0 0 0,1 1 15 0 0,34-11 871 0 0,140-125 736 0 0,-109 73-1527 0 0,101-84-215 0 0,-165 137 149 0 0,0 0 0 0 0,0 0 0 0 0,0 0-1 0 0,0 0 1 0 0,-1-1 0 0 0,1 1-1 0 0,0 0 1 0 0,0 0 0 0 0,0-1-14 0 0,-27 22-148 0 0,-190 229 90 0 0,204-214-268 0 0,64-39 286 0 0,139-125 1012 0 0,-106 64-761 0 0,21-15-185 0 0,-116 98-264 0 0,-207 219 47 0 0,116-98 397 0 0,101-140-202 0 0,1 0 1 0 0,0 1-1 0 0,-1-1 1 0 0,1 1-1 0 0,-1-1 1 0 0,1 1-1 0 0,0-1 0 0 0,-1 1 1 0 0,1-1-1 0 0,0 1 1 0 0,0-1-1 0 0,0 1 1 0 0,-1-1-1 0 0,1 1 1 0 0,0-1-1 0 0,0 1 1 0 0,0 0-1 0 0,0-1 0 0 0,0 1 1 0 0,0-1-1 0 0,0 1 1 0 0,0 0-1 0 0,0-1 1 0 0,0 1-1 0 0,0-1 1 0 0,0 1-1 0 0,1-1 1 0 0,-1 1-1 0 0,0-1 0 0 0,0 1 1 0 0,1 0-1 0 0,-1-1 1 0 0,0 1-1 0 0,0-1 1 0 0,1 0-1 0 0,-1 1 1 0 0,1-1-1 0 0,-1 1 1 0 0,0-1-1 0 0,1 1 0 0 0,-1-1 1 0 0,1 0-1 0 0,-1 1 1 0 0,1-1-1 0 0,-1 0 1 0 0,1 0-1 0 0,-1 1 1 0 0,1-1-1 0 0,0 0 1 0 0,-1 0-1 0 0,1 0 0 0 0,-1 0 1 0 0,1 0-1 0 0,-1 0 1 0 0,1 0-1 0 0,0 0 1 0 0,-1 0-1 0 0,1 0 1 0 0,-1 0-1 0 0,1 0 1 0 0,0 0-1 0 0,-1 0 0 0 0,1 0 1 0 0,-1 0-1 0 0,1-1 1 0 0,0 1-5 0 0,36-19 93 0 0,-19 0-539 0 0,5-4-1761 0 0,-10 6-4309 0 0,-7 3-2462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 0 0 0,'0'0'735'0'0,"0"0"377"0"0,0 0 230 0 0,0 0 110 0 0,0 0-6 0 0,0 0-137 0 0,0 0-166 0 0,0 0-136 0 0,0 0-89 0 0,9-1 2136 0 0,-5 1 5665 0 0,-4 1-8425 0 0,0-1-16 0 0,0 0-14 0 0,-3 8 489 0 0,-110 219 642 0 0,80-135-1083 0 0,72-73 302 0 0,75-16 435 0 0,-114-3-1069 0 0,-12 0-12253 0 0,9-3 587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5937 0 0,'0'0'2577'0'0,"0"0"-1062"0"0,0 0-380 0 0,0 0 108 0 0,0 0 216 0 0,0 0 61 0 0,0 0-214 0 0,0 0-360 0 0,0 0-345 0 0,0 0-236 0 0,0 0-125 0 0,0 0 15 0 0,0 0 38 0 0,1 1 6981 0 0,0 1-7820 0 0,-24 35 1357 0 0,42-59-392 0 0,-19 22-388 0 0,0 0-7 0 0,0 0-6 0 0,0 0 6 0 0,0 0 3 0 0,0 0-14 0 0,0 0 6 0 0,0 0 14 0 0,0 0-5 0 0,0 0 3 0 0,0 0-2 0 0,0 0-10 0 0,0 0 1 0 0,0 0 17 0 0,0 0 7 0 0,0 0-9 0 0,0 0-7 0 0,0 0-13 0 0,-3 2-2793 0 0,-1 0-8466 0 0,4 1-1335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2312 0 0,'0'0'3128'0'0,"0"0"-668"0"0,0 0-350 0 0,0 0-11 0 0,0 0-129 0 0,0 0-331 0 0,0 0-399 0 0,0 0-352 0 0,0 0-229 0 0,0 0-115 0 0,0 0-33 0 0,0 0-7 0 0,0 0 50 0 0,-6 6 498 0 0,5-5 5349 0 0,39 0-5558 0 0,126-15 311 0 0,-94 9-952 0 0,-75 3-1025 0 0,-14 4-2046 0 0,12 3 1462 0 0,-4 2-542 0 0,3 0-3555 0 0,1 0-6221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5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38 856 0 0,'0'0'2458'0'0,"0"0"-140"0"0,0 0-8 0 0,0 0-150 0 0,0 0-297 0 0,0 0-352 0 0,0 0-304 0 0,0 0-155 0 0,0 0-30 0 0,0 0 30 0 0,0 0-4 0 0,0 0-27 0 0,0 0-80 0 0,0 0-94 0 0,0 0-76 0 0,0 0-83 0 0,24 0 3433 0 0,8 1-3717 0 0,0-2 0 0 0,0 0-1 0 0,0-3 1 0 0,0 0 0 0 0,-1-2 0 0 0,11-5-404 0 0,-12 1 255 0 0,-35 9-889 0 0,1 1-3346 0 0,0 0-5160 0 0,3 0-3517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5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15 0 0 0,'0'0'927'0'0,"0"0"433"0"0,0 0 174 0 0,0 0-59 0 0,0 0-24 0 0,0 0 0 0 0,0-2-12 0 0,0-8 2 0 0,0 8-32 0 0,0 2-113 0 0,1 0 5364 0 0,-1 3-3371 0 0,3 16-2956 0 0,-49 105 554 0 0,-53 123-538 0 0,66-148-214 0 0,31-51-39 0 0,2-47-81 0 0,12 2 880 0 0,19 8-51 0 0,-30-11-813 0 0,-1 0 1 0 0,25 0 1336 0 0,132 0-875 0 0,-64-28 138 0 0,-151 28-4345 0 0,28-1-5872 0 0,23 1-2314 0 0</inkml:trace>
  <inkml:trace contextRef="#ctx0" brushRef="#br0" timeOffset="584.358">3 325 8 0 0,'0'0'2689'0'0,"0"0"-304"0"0,0 0-133 0 0,0 0-31 0 0,0 0-51 0 0,0 0-261 0 0,0 0-304 0 0,0 0-296 0 0,0 0-228 0 0,0 0-98 0 0,0 0-25 0 0,0 0-49 0 0,-2 0-41 0 0,10-6 5658 0 0,77-22-5556 0 0,-7 6-468 0 0,-48 12-369 0 0,1 2 0 0 0,1 0 0 0 0,0 2 0 0 0,0 2 0 0 0,18 0-133 0 0,23 0 238 0 0,-72 4-230 0 0,-1 0 6 0 0,0 0 2 0 0,0 0 3 0 0,-1-3-100 0 0,-1 2-1280 0 0,0 1-4623 0 0,1 0 3199 0 0,1 0-9515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5873 0 0,'0'0'2173'0'0,"0"0"-261"0"0,0 0-154 0 0,0 0-107 0 0,0 0-177 0 0,0 0-281 0 0,0 0-277 0 0,0 0-172 0 0,0 0-43 0 0,0 0 16 0 0,0 0-14 0 0,0 0-43 0 0,0 0-85 0 0,10 1 3920 0 0,-13 27-4260 0 0,-1 0 0 0 0,-1-1-1 0 0,-2 1 1 0 0,0-1 0 0 0,-2-1-1 0 0,-1 0 1 0 0,-1 0-1 0 0,-1-1 1 0 0,-7 10-235 0 0,-14 35 144 0 0,-10 43-64 0 0,31-35 853 0 0,-5-55 226 0 0,-18 42-842 0 0,35-65-317 0 0,0 0 6 0 0,0 0-17 0 0,0 0 19 0 0,0 0 5 0 0,0 0 5 0 0,0 0-32 0 0,0 0 17 0 0,0 0-12 0 0,0 0 5 0 0,0 0 14 0 0,0 0-23 0 0,0 0 5 0 0,0 0 21 0 0,45-15 265 0 0,90-25-103 0 0,-72 28-191 0 0,-14 6 90 0 0,-48 6-88 0 0,-1 0 3 0 0,0 0 18 0 0,0 0-6 0 0,0 0 12 0 0,0 0-18 0 0,0 0-14 0 0,0 0 11 0 0,0 0 15 0 0,0 0 8 0 0,0 0-1 0 0,0 0-4 0 0,0 0-2 0 0,0 0 0 0 0,0 0-4 0 0,0 0-12 0 0,0 0 13 0 0,0 0 6 0 0,0 0-6 0 0,0 0 24 0 0,0 0-22 0 0,0 0 4 0 0,0 0-19 0 0,0 0 18 0 0,0 0-8 0 0,0 0 4 0 0,0 0-11 0 0,0 0 10 0 0,0 0-6 0 0,-27 0-1237 0 0,-4 3-1055 0 0,16 0-1935 0 0,-1-2-6497 0 0,7-1-1535 0 0</inkml:trace>
  <inkml:trace contextRef="#ctx0" brushRef="#br0" timeOffset="479.722">1 299 1240 0 0,'0'0'3849'0'0,"0"0"-1172"0"0,0 0-497 0 0,0 0-114 0 0,0 0-176 0 0,0 0-254 0 0,0 0-254 0 0,0 0-241 0 0,0 0-143 0 0,0 0-67 0 0,0 0-38 0 0,0 0-18 0 0,0 0-43 0 0,26-15 2334 0 0,-5 8-2779 0 0,0 2 1 0 0,0 0-1 0 0,0 1 0 0 0,1 1 0 0 0,-1 2 0 0 0,1 0 0 0 0,-1 0 1 0 0,1 2-1 0 0,2 1-387 0 0,36 0 331 0 0,-13-11 163 0 0,-44 7-5549 0 0,-7 2-5540 0 0,4 0-2069 0 0</inkml:trace>
  <inkml:trace contextRef="#ctx0" brushRef="#br0" timeOffset="3752.29">579 538 0 0 0,'0'0'784'0'0,"0"0"566"0"0,0 0 109 0 0,0 0 21 0 0,0 0-2 0 0,0 0-63 0 0,0 0-122 0 0,0 0-168 0 0,0 0-159 0 0,0 0-115 0 0,0 0-65 0 0,0 0-45 0 0,2 1-904 0 0,6 1 11666 0 0,-7-1-10068 0 0,-1 13-1386 0 0,0-1-1 0 0,-1 0 1 0 0,0 0-1 0 0,-1 0 1 0 0,-1 0-1 0 0,0 0 1 0 0,-1 0-1 0 0,-3 6-48 0 0,-5 22 271 0 0,12-41-279 0 0,0 0 6 0 0,0 0-10 0 0,0 0 22 0 0,0 0 6 0 0,0 0-2 0 0,0 0-4 0 0,0 0-5 0 0,0 0-8 0 0,0 0 5 0 0,0 0-10 0 0,0 0 9 0 0,0 0-2 0 0,0 0 14 0 0,0 0 8 0 0,0 0-7 0 0,0 0-16 0 0,0 0 5 0 0,0 0-2 0 0,0 0 21 0 0,0 0-8 0 0,0 0 3 0 0,0 0-20 0 0,0 0-3 0 0,0 0 9 0 0,0 0 1 0 0,0 0 28 0 0,0 0-16 0 0,0 0-6 0 0,0 0-17 0 0,0 0 11 0 0,0 0 1 0 0,0 0-10 0 0,0 0-3 0 0,0 0 3 0 0,0 0 11 0 0,0 0 9 0 0,0 0 1 0 0,0 0-4 0 0,0 0-16 0 0,0 0-4 0 0,0 0 0 0 0,0 0 4 0 0,0 0 16 0 0,0 0 4 0 0,0 0-5 0 0,0 0-18 0 0,0 0 20 0 0,0 0 30 0 0,0 0-35 0 0,0 0 3 0 0,0 0-6 0 0,0 0-8 0 0,0 0 33 0 0,0 0 7 0 0,0 0 14 0 0,0 0-2 0 0,-6-2-2476 0 0,3 1-6563 0 0,3 1-2958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2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48 0 0 0,'0'0'659'0'0,"0"0"1987"0"0,7 0-5250 0 0,-4 0 4303 0 0,-1 0 5018 0 0,-2 0 7251 0 0,-2 1-11450 0 0,-11 1-475 0 0,-66-12-1788 0 0,-30 14 573 0 0,39 21-732 0 0,14 16 13 0 0,-4 40 14 0 0,24 29 46 0 0,18-32 74 0 0,12-4-82 0 0,8 13 78 0 0,11-42-144 0 0,31 20 89 0 0,9-16-20 0 0,30 10 100 0 0,-76-54-234 0 0,1 0 0 0 0,1-1 1 0 0,-1 0-1 0 0,1 0 0 0 0,-1-1 1 0 0,1 0-1 0 0,0 0 0 0 0,0-1 0 0 0,1-1 1 0 0,7 2-31 0 0,78-11 421 0 0,-16-21-125 0 0,-14-1-72 0 0,8-14 7 0 0,-16-4-114 0 0,-40 30-29 0 0,16-15-36 0 0,31-40 112 0 0,-14-52 96 0 0,-41 25-225 0 0,-26 4-35 0 0,12 88 0 0 0,0-1 0 0 0,0 1 0 0 0,-1 0 0 0 0,0 0 0 0 0,-1 1 0 0 0,1-1 0 0 0,-1 1 0 0 0,-1 1 0 0 0,1-1 0 0 0,-1 2 0 0 0,0-1 0 0 0,-1 1 0 0 0,1 0 0 0 0,-1 0 0 0 0,-3 0 0 0 0,-68-29 0 0 0,13 9 0 0 0,-23 3-56 0 0,32 18-1584 0 0,41 49-6435 0 0,14-34 1368 0 0,2 0-5677 0 0</inkml:trace>
  <inkml:trace contextRef="#ctx0" brushRef="#br0" timeOffset="9649.301">987 92 0 0 0,'0'0'19'0'0,"0"0"29"0"0,0 0-46 0 0,3-1-16 0 0,21-12 502 0 0,-23 13-192 0 0,2 2 21195 0 0,-1-1-17715 0 0,-2-1-4774 0 0,-5 0 1026 0 0,0 0 0 0 0,0 0 0 0 0,0 0 0 0 0,-1 1 0 0 0,1 0 0 0 0,0 0 0 0 0,1 0 0 0 0,-1 0-1 0 0,0 1 1 0 0,0 0 0 0 0,0 0 0 0 0,1 0 0 0 0,-1 1 0 0 0,1-1 0 0 0,0 1 0 0 0,0 0 0 0 0,0 0 0 0 0,0 1 0 0 0,0-1 0 0 0,-2 4-28 0 0,-53 114 1292 0 0,26-50-405 0 0,16-20-478 0 0,8 114 189 0 0,18-109-474 0 0,28 24 124 0 0,49-2 368 0 0,-31-53-208 0 0,-22-13-196 0 0,-11-5-85 0 0,30 8 0 0 0,-17-12 10 0 0,56-2 156 0 0,-15-20-138 0 0,-17 0 93 0 0,-1-9-103 0 0,12-28 217 0 0,-29 16-330 0 0,-27 27 55 0 0,19-52 13 0 0,-20 32-38 0 0,-12 25-38 0 0,0 0-1 0 0,0-1 0 0 0,-1 1 1 0 0,0-1-1 0 0,-1 1 1 0 0,0 0-1 0 0,0-1 0 0 0,-1 1 1 0 0,0 0-1 0 0,0 0 1 0 0,-2-5-24 0 0,-4-15 30 0 0,-18-31 36 0 0,-1 12-61 0 0,-34-20 23 0 0,16 19 16 0 0,-63-29-76 0 0,61 57 44 0 0,9 0-64 0 0,-55-10 67 0 0,45 26-13 0 0,47 4 2 0 0,1 0-14 0 0,-28 0-41 0 0,-57 23 26 0 0,-13 58-529 0 0,86-71 291 0 0,9-11-2995 0 0,12-10-1525 0 0,-4 6 385 0 0,-4 4 2384 0 0,6-3-10537 0 0</inkml:trace>
  <inkml:trace contextRef="#ctx0" brushRef="#br0" timeOffset="12619.603">300 67 0 0 0,'0'0'761'0'0,"0"0"305"0"0,0 0-28 0 0,0 0-138 0 0,0 0-121 0 0,0 0-115 0 0,0 0-137 0 0,0 0-122 0 0,0 0-116 0 0,-24 32-83 0 0,-73 99-85 0 0,43-37-17 0 0,39-54-116 0 0,11-27-85 0 0,-1 0-1 0 0,0-1 0 0 0,0 1 1 0 0,-1-1-1 0 0,-1 0 0 0 0,0-1 0 0 0,-1 0 1 0 0,-5 6 97 0 0,18-31-484 0 0,103-104-3403 0 0,64-47 3615 0 0,-53 51 2746 0 0,-105 100-873 0 0,-21 17 1579 0 0,-42 40-3339 0 0,2 1 1 0 0,2 2-1 0 0,2 3 0 0 0,3 1 1 0 0,-3 8 158 0 0,-77 108-4073 0 0,109-137 3077 0 0,27-28 283 0 0,51-36 198 0 0,-50 21 284 0 0,304-242 1378 0 0,-306 242-986 0 0,-16 17 2254 0 0,-352 357-7496 0 0,294-287 5081 0 0,69-65 0 0 0,62-44 211 0 0,-46 17 299 0 0,47-31 1519 0 0,-3-3 0 0 0,-2-2 0 0 0,26-31-2029 0 0,1-20 2039 0 0,-126 118-2184 0 0,-143 176-4173 0 0,42-35 2361 0 0,117-124 2709 0 0,15-29-705 0 0,-1 1-1 0 0,1-1 1 0 0,0 1-1 0 0,0-1 1 0 0,0 0 0 0 0,0 1-1 0 0,0-1 1 0 0,0 1 0 0 0,0-1-1 0 0,0 1 1 0 0,0-1 0 0 0,0 1-1 0 0,0-1 1 0 0,0 1 0 0 0,0-1-1 0 0,0 1 1 0 0,1-1-1 0 0,-1 0 1 0 0,0 1 0 0 0,0-1-1 0 0,0 1 1 0 0,1-1 0 0 0,-1 0-1 0 0,0 1 1 0 0,1-1 0 0 0,-1 0-1 0 0,0 1 1 0 0,1-1 0 0 0,-1 0-1 0 0,0 1 1 0 0,1-1-1 0 0,-1 0 1 0 0,0 0 0 0 0,1 1-1 0 0,-1-1 1 0 0,1 0 0 0 0,-1 0-1 0 0,1 0 1 0 0,-1 0 0 0 0,1 1-1 0 0,-1-1 1 0 0,0 0 0 0 0,1 0-1 0 0,-1 0 1 0 0,1 0-1 0 0,-1 0 1 0 0,1 0 0 0 0,-1 0-1 0 0,1 0 1 0 0,-1-1 0 0 0,1 1-1 0 0,-1 0 1 0 0,0 0 0 0 0,1 0-1 0 0,-1 0 1 0 0,1-1 0 0 0,-1 1-1 0 0,1 0 1 0 0,-1 0 0 0 0,0-1-1 0 0,1 1 1 0 0,-1 0-1 0 0,0-1 1 0 0,1 1 0 0 0,-1 0-1 0 0,0-1 1 0 0,0 1-47 0 0,107-74 4612 0 0,-66 39-3757 0 0,180-159 1536 0 0,-222 186-1821 0 0,-18 16-896 0 0,-102 94-396 0 0,74-49 770 0 0,31-38 39 0 0,2 0 0 0 0,0 1 0 0 0,1 1 0 0 0,1 0 0 0 0,0 1 0 0 0,1 0 0 0 0,1 1 0 0 0,0 2-87 0 0,9-20 18 0 0,1 0 1 0 0,-1-1-1 0 0,1 1 0 0 0,-1-1 0 0 0,1 1 0 0 0,-1-1 0 0 0,1 1 0 0 0,-1 0 0 0 0,1-1 0 0 0,0 1 0 0 0,0 0 0 0 0,-1 0 0 0 0,1-1 0 0 0,0 1 0 0 0,0 0 0 0 0,0 0 0 0 0,-1-1 1 0 0,1 1-1 0 0,0 0 0 0 0,0 0 0 0 0,0-1 0 0 0,0 1 0 0 0,1 0 0 0 0,-1 0 0 0 0,0 0 0 0 0,0-1 0 0 0,0 1 0 0 0,1 0 0 0 0,-1-1 0 0 0,0 1 0 0 0,1 0 0 0 0,-1 0 0 0 0,0-1 1 0 0,1 1-1 0 0,-1-1 0 0 0,1 1 0 0 0,-1 0 0 0 0,1-1 0 0 0,-1 1 0 0 0,1-1 0 0 0,0 1 0 0 0,-1-1 0 0 0,1 0 0 0 0,0 1 0 0 0,-1-1 0 0 0,1 1 0 0 0,0-1 0 0 0,-1 0 0 0 0,1 0 1 0 0,0 1-1 0 0,0-1 0 0 0,-1 0 0 0 0,1 0 0 0 0,0 0 0 0 0,0 0 0 0 0,0 0 0 0 0,-1 0 0 0 0,1 0 0 0 0,0 0 0 0 0,0 0 0 0 0,-1-1 0 0 0,1 1 0 0 0,0 0 0 0 0,0 0 0 0 0,0-1-18 0 0,47-22 1587 0 0,123-134 567 0 0,-75 36-1463 0 0,-96 121-687 0 0,-3 0-92 0 0,-1 0 0 0 0,1 0 0 0 0,-1 0 0 0 0,1 1 0 0 0,-1 0 0 0 0,1 0 0 0 0,0 0 0 0 0,0 0 0 0 0,-1 0 0 0 0,1 0 0 0 0,0 1 0 0 0,0 0 0 0 0,0-1 0 0 0,0 1 0 0 0,1 0 0 0 0,-1 1 0 0 0,0-1 1 0 0,1 0-1 0 0,0 1 0 0 0,-1-1 0 0 0,1 1 0 0 0,0 0 0 0 0,0 0 0 0 0,-1 3 88 0 0,-2-1-67 0 0,-143 201-1507 0 0,134-186 1464 0 0,9-14 58 0 0,1-1 0 0 0,0 1-1 0 0,0 0 1 0 0,1 0 0 0 0,0 0-1 0 0,0 1 1 0 0,0-1 0 0 0,1 1 0 0 0,0-1-1 0 0,0 1 1 0 0,0 0 0 0 0,1 1 52 0 0,38-13-392 0 0,-20-9 539 0 0,-1 0 0 0 0,-1 0 1 0 0,0-2-1 0 0,-1 0 1 0 0,-1-1-1 0 0,8-11-147 0 0,13-18 294 0 0,-13 22-310 0 0,-2 0-1 0 0,-1-2 0 0 0,-1-1 0 0 0,-1 0 0 0 0,-1-1 0 0 0,-1 0 1 0 0,-2-1-1 0 0,6-22 17 0 0,-6-12-1370 0 0,-43 74-4658 0 0,-20 34 4574 0 0,1-2 3280 0 0,-96 78 1715 0 0,145-120-3549 0 0,0 0 0 0 0,0-1 0 0 0,0 1 0 0 0,0 0 0 0 0,0-1 0 0 0,0 1 0 0 0,0-1 0 0 0,0 1 0 0 0,0-1 0 0 0,0 0 0 0 0,0 1 0 0 0,0-1 0 0 0,-1 0 0 0 0,1 0 0 0 0,0 0 0 0 0,0 0 0 0 0,0 0 0 0 0,0 0 0 0 0,-1 0 0 0 0,1 0 0 0 0,0 0 0 0 0,0 0 0 0 0,0-1 0 0 0,0 1 0 0 0,0 0 0 0 0,0-1 0 0 0,0 1 0 0 0,0-1 0 0 0,0 1 0 0 0,0-1 0 0 0,0 0-1 0 0,0 1 1 0 0,0-1 0 0 0,0 0 0 0 0,0 0 0 0 0,0 0 0 0 0,1 0 0 0 0,-1 1 0 0 0,0-1 0 0 0,1 0 0 0 0,-1 0 0 0 0,0 0 0 0 0,1 0 0 0 0,0-1 0 0 0,-1 1 0 0 0,1 0 0 0 0,0 0 0 0 0,-1 0 0 0 0,1 0 0 0 0,0 0 0 0 0,0 0 0 0 0,0-1 0 0 0,0 1 0 0 0,0 0 8 0 0,-8-66-1426 0 0,31-226 1322 0 0,-22 259 668 0 0,-35 37-1125 0 0,-261 173-470 0 0,260-154 1313 0 0,74-28 556 0 0,322-131-165 0 0,-309 119-519 0 0,-52 18 106 0 0,0 0 144 0 0,-15 9 534 0 0,-2 10-951 0 0,0 0 0 0 0,1 1 0 0 0,1 1 0 0 0,1 1 0 0 0,1 0 0 0 0,-9 20 13 0 0,-14 23 49 0 0,30-56-34 0 0,-1 1 11 0 0,0 1 0 0 0,1 0 0 0 0,0 0 0 0 0,0 0 0 0 0,2 1 0 0 0,-1 0 1 0 0,1 0-1 0 0,1 0 0 0 0,0 0 0 0 0,1 0 0 0 0,0 4-26 0 0,3-14 50 0 0,1 0 0 0 0,0 0 0 0 0,0 0 1 0 0,0 0-1 0 0,0-1 0 0 0,0 1 0 0 0,0 0 0 0 0,1-1 1 0 0,-1 0-1 0 0,1 1 0 0 0,-1-1 0 0 0,1 0 0 0 0,-1 0 1 0 0,1 0-1 0 0,-1-1 0 0 0,1 1 0 0 0,0-1 0 0 0,-1 1 1 0 0,1-1-1 0 0,0 0 0 0 0,-1 0 0 0 0,1 0 0 0 0,0 0 1 0 0,0-1-1 0 0,-1 1 0 0 0,1-1 0 0 0,-1 0 0 0 0,1 1 1 0 0,0-1-1 0 0,-1 0 0 0 0,1-1 0 0 0,-1 1 0 0 0,0 0 1 0 0,1-1-1 0 0,-1 1 0 0 0,0-1-50 0 0,31-15 406 0 0,-1-1-1 0 0,-1-1 1 0 0,-1-2-1 0 0,0-1 1 0 0,-2-1-1 0 0,-1-2 1 0 0,-1-1 0 0 0,21-25-406 0 0,-47 51 21 0 0,-1 0 0 0 0,1 0 0 0 0,0 0 0 0 0,0 1 1 0 0,-1-1-1 0 0,1 0 0 0 0,0 0 0 0 0,-1 0 0 0 0,1 0 1 0 0,0 0-1 0 0,0 0 0 0 0,-1 0 0 0 0,1 1 1 0 0,0-1-1 0 0,-1 0 0 0 0,1 0 0 0 0,0 0 0 0 0,-1 0 1 0 0,1 0-1 0 0,0-1 0 0 0,-1 1 0 0 0,1 0 0 0 0,0 0 1 0 0,-1 0-1 0 0,1 0 0 0 0,0 0 0 0 0,0 0 0 0 0,-1 0 1 0 0,1-1-1 0 0,0 1 0 0 0,0 0 0 0 0,-1 0 0 0 0,1 0 1 0 0,0-1-1 0 0,0 1 0 0 0,-1 0 0 0 0,1 0 0 0 0,0-1 1 0 0,0 1-1 0 0,0 0 0 0 0,0 0 0 0 0,-1-1 1 0 0,1 1-1 0 0,0 0 0 0 0,0-1 0 0 0,0 1 0 0 0,0 0 1 0 0,0 0-1 0 0,0-1 0 0 0,0 1 0 0 0,0 0 0 0 0,0-1 1 0 0,0 1-1 0 0,0 0 0 0 0,0-1 0 0 0,0 1 0 0 0,0 0 1 0 0,0-1-1 0 0,0 1-21 0 0,-32 14-418 0 0,-3 20 92 0 0,2 1-1 0 0,1 1 0 0 0,2 2 1 0 0,-13 22 326 0 0,-7 8-628 0 0,-12 20 340 0 0,62-88 290 0 0,1 0-1 0 0,-1 0 0 0 0,1-1 1 0 0,-1 1-1 0 0,1 0 0 0 0,0 0 1 0 0,-1 0-1 0 0,1 0 0 0 0,-1-1 1 0 0,1 1-1 0 0,0 0 0 0 0,-1 0 1 0 0,1 0-1 0 0,-1 0 0 0 0,1 0 0 0 0,0 1 1 0 0,-1-1-1 0 0,1 0 0 0 0,-1 0 1 0 0,1 0-1 0 0,0 0 0 0 0,-1 1 1 0 0,1-1-1 0 0,-1 0 0 0 0,1 1 1 0 0,-1-1-1 0 0,1 0 0 0 0,-1 1 1 0 0,1-1-1 0 0,-1 1 0 0 0,0-1 1 0 0,1 0-1 0 0,-1 1 0 0 0,1-1 1 0 0,-1 1-1 0 0,0-1 0 0 0,0 1 1 0 0,1 0-1 0 0,-1-1 0 0 0,0 1 0 0 0,0-1 1 0 0,1 1-1 0 0,-1-1 0 0 0,0 1 1 0 0,0 0-1 0 0,0-1 0 0 0,0 1 1 0 0,0 0-1 0 0,0-1 0 0 0,0 1 1 0 0,0-1-1 0 0,0 1 0 0 0,0 0 1 0 0,-1-1-1 0 0,1 1 0 0 0,0-1 1 0 0,0 1-1 0 0,0-1 0 0 0,-1 1 1 0 0,1-1-1 0 0,0 1 0 0 0,-1-1 1 0 0,1 1-1 0 0,0-1 0 0 0,-1 1 0 0 0,1-1 1 0 0,-1 1-2 0 0,44-19 307 0 0,74-60-12 0 0,-54 34-8291 0 0,-53 37-1909 0 0</inkml:trace>
  <inkml:trace contextRef="#ctx0" brushRef="#br0" timeOffset="14636.119">985 100 0 0 0,'0'0'369'0'0,"0"0"902"0"0,0 0 378 0 0,0 0 140 0 0,0 0-107 0 0,0 0-350 0 0,0 0-414 0 0,0 0-389 0 0,0 0-202 0 0,0 0-67 0 0,0 0-16 0 0,0 0 22 0 0,0 0-25 0 0,-11 16-34 0 0,-70 96 158 0 0,21-35-264 0 0,61-77-99 0 0,-1 0-1 0 0,0 0 0 0 0,1 0 1 0 0,-1 0-1 0 0,1 0 1 0 0,-1 0-1 0 0,0 0 0 0 0,1 0 1 0 0,-1 0-1 0 0,1 0 0 0 0,-1 0 1 0 0,0 0-1 0 0,1 0 0 0 0,-1 0 1 0 0,0 1-1 0 0,1-1 0 0 0,-1 0 1 0 0,0 0-1 0 0,1 0 0 0 0,-1 0 1 0 0,0 1-1 0 0,1-1 0 0 0,-1 0 1 0 0,0 0-1 0 0,1 1 0 0 0,-1-1 1 0 0,0 0-1 0 0,0 1 0 0 0,0-1 1 0 0,1 0-1 0 0,-1 1 0 0 0,0-1 1 0 0,0 0-1 0 0,0 1 0 0 0,0-1 1 0 0,1 0-1 0 0,-1 1 0 0 0,0-1 1 0 0,0 0-1 0 0,0 1 0 0 0,0-1 1 0 0,0 1-1 0 0,0-1 1 0 0,0 0-1 0 0,0 1 0 0 0,0-1 1 0 0,0 1-1 0 0,0-1 0 0 0,0 0 1 0 0,-1 1-1 0 0,1-1 0 0 0,0 0 1 0 0,0 1-1 0 0,0-1 0 0 0,0 0 1 0 0,-1 1-1 0 0,1-1 0 0 0,0 0 1 0 0,0 1-1 0 0,-1-1 0 0 0,1 0 1 0 0,0 0-1 0 0,0 1 0 0 0,-1-1-1 0 0,31-8 1167 0 0,51-35-935 0 0,-1-5 0 0 0,-3-3 0 0 0,15-17-232 0 0,-72 47-237 0 0,-20 20 226 0 0,-75 42-2671 0 0,-49 70 165 0 0,32-9 3582 0 0,91-101-1058 0 0,0-1-1 0 0,0 1 1 0 0,0 0 0 0 0,0 0 0 0 0,1 0 0 0 0,-1 0 0 0 0,0 0 0 0 0,1 0 0 0 0,-1 0 0 0 0,1 0 0 0 0,-1 0 0 0 0,1 0 0 0 0,-1 0 0 0 0,1 0 0 0 0,0 0 0 0 0,0 0-1 0 0,-1 0 1 0 0,1 1 0 0 0,0-1 0 0 0,0 0 0 0 0,0 0 0 0 0,0 0 0 0 0,0 0 0 0 0,0 0 0 0 0,1 1 0 0 0,-1-1 0 0 0,0 0 0 0 0,1 0 0 0 0,-1 0 0 0 0,0 0 0 0 0,1 0 0 0 0,0 0-1 0 0,-1 0 1 0 0,1 0 0 0 0,-1 0 0 0 0,1 0 0 0 0,0 0 0 0 0,0 0 0 0 0,0 0 0 0 0,-1-1 0 0 0,1 1 0 0 0,0 0 0 0 0,0-1 0 0 0,0 1 0 0 0,0 0-7 0 0,7-3 177 0 0,-1 0 0 0 0,1 0-1 0 0,-1-1 1 0 0,0 0 0 0 0,0 0 0 0 0,0-1 0 0 0,0 1 0 0 0,-1-2 0 0 0,0 1 0 0 0,1-1 0 0 0,-1 0 0 0 0,-1 0 0 0 0,1 0 0 0 0,-1-1 0 0 0,1-2-177 0 0,24-19 333 0 0,123-110 300 0 0,-211 182-312 0 0,-15 10-530 0 0,-106 88 627 0 0,179-142-405 0 0,1-1-1 0 0,-1 0 1 0 0,1 0 0 0 0,-1 0 0 0 0,0 1-1 0 0,1-1 1 0 0,-1 0 0 0 0,1 1 0 0 0,-1-1-1 0 0,0 1 1 0 0,1-1 0 0 0,-1 0-1 0 0,0 1 1 0 0,1-1 0 0 0,-1 1 0 0 0,0-1-1 0 0,1 1 1 0 0,-1-1 0 0 0,0 1 0 0 0,0-1-1 0 0,0 1 1 0 0,0-1 0 0 0,1 1 0 0 0,-1-1-1 0 0,0 1 1 0 0,0-1 0 0 0,0 1-1 0 0,0-1 1 0 0,0 1 0 0 0,0-1 0 0 0,0 1-1 0 0,-1-1 1 0 0,1 1 0 0 0,0-1 0 0 0,0 1-1 0 0,0-1 1 0 0,0 1 0 0 0,-1-1 0 0 0,1 1-1 0 0,0-1 1 0 0,0 1 0 0 0,-1-1 0 0 0,1 1-1 0 0,0-1 1 0 0,-1 0 0 0 0,1 1-1 0 0,-1-1 1 0 0,1 0 0 0 0,0 1 0 0 0,-1-1-1 0 0,0 0-12 0 0,63-36 1002 0 0,183-129-1161 0 0,-224 151 189 0 0,-30 20 187 0 0,-275 228-972 0 0,212-167 827 0 0,105-67-177 0 0,129-99 844 0 0,49-33-611 0 0,-200 130-54 0 0,-24 14 241 0 0,5-5-368 0 0,-213 193-123 0 0,130-127 346 0 0,91-73-174 0 0,0-1 0 0 0,0 1 0 0 0,1 0 0 0 0,-1 0 0 0 0,0 0 0 0 0,1 0-1 0 0,-1 0 1 0 0,0 0 0 0 0,1-1 0 0 0,-1 1 0 0 0,1 0 0 0 0,-1 0 0 0 0,0 0-1 0 0,1 0 1 0 0,-1 0 0 0 0,0 1 0 0 0,1-1 0 0 0,-1 0 0 0 0,0 0 0 0 0,1 0 0 0 0,-1 0-1 0 0,0 0 1 0 0,1 0 0 0 0,-1 0 0 0 0,0 1 0 0 0,1-1 0 0 0,-1 0 0 0 0,0 0-1 0 0,0 0 1 0 0,1 1 0 0 0,-1-1 0 0 0,0 0 0 0 0,0 1 0 0 0,1-1 0 0 0,-1 0-1 0 0,0 0 1 0 0,0 1 0 0 0,0-1 0 0 0,1 0 0 0 0,-1 1 0 0 0,0-1 0 0 0,0 0 0 0 0,0 1-1 0 0,0-1 1 0 0,0 0 0 0 0,0 1 0 0 0,0-1 0 0 0,0 0 0 0 0,0 1 0 0 0,0-1-1 0 0,0 1 1 0 0,0-1 0 0 0,0 0 0 0 0,0 1 0 0 0,0-1 0 0 0,0 0 0 0 0,0 1-1 0 0,-1-1 1 0 0,1 0 0 0 0,0 1 0 0 0,0-1 0 0 0,0 0 0 0 0,0 1 0 0 0,-1-1 0 0 0,1 0-1 0 0,0 0 1 0 0,0 1 4 0 0,33-4 307 0 0,61-51 117 0 0,198-137-782 0 0,-487 356-1302 0 0,-2-3 1223 0 0,196-151 377 0 0,21-21 204 0 0,91-68 226 0 0,99-76-327 0 0,-252 212-530 0 0,-163 133 814 0 0,155-143 205 0 0,50-47-567 0 0,6-1 126 0 0,75-41 904 0 0,154-99-544 0 0,-122 89-469 0 0,-113 52 9 0 0,1 0 0 0 0,-1-1 0 0 0,0 1 0 0 0,1 0 0 0 0,-1-1 0 0 0,0 1 0 0 0,1 0 0 0 0,-1 0 0 0 0,0-1 0 0 0,0 1 0 0 0,0 0 0 0 0,0 0 0 0 0,0-1 0 0 0,1 1 0 0 0,-2 0 0 0 0,1 0 0 0 0,0 0 0 0 0,0-1 0 0 0,0 1 0 0 0,0 0 0 0 0,0 0-1 0 0,-1-1 1 0 0,1 1 0 0 0,0 0 0 0 0,0 0 0 0 0,-1-1 0 0 0,1 1 0 0 0,-1 0 0 0 0,1-1 0 0 0,-1 1 0 0 0,1 0 0 0 0,-1-1 0 0 0,1 1 0 0 0,-1-1 0 0 0,1 1 0 0 0,-1-1 0 0 0,0 1 0 0 0,1-1 0 0 0,-1 0 0 0 0,0 1 0 0 0,1-1 0 0 0,-1 0 0 0 0,0 1 0 0 0,0-1 0 0 0,1 0-1 0 0,-2 0 10 0 0,1 1-13 0 0,-220 215-260 0 0,175-161 739 0 0,67-59-206 0 0,111-87-960 0 0,-117 82-493 0 0,-2 0-4622 0 0,-7 5-2580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08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457 479,'-27'86,"-77"376,83-353,14-71,1-1,2 1,1 0,3 1,2 22,-2-59,0 0,0 0,0 0,0 0,1 0,-1 0,1 0,-1 0,1 0,0 0,0 0,0 0,0-1,0 1,0 0,0-1,1 1,-1 0,1-1,-1 0,1 1,-1-1,1 0,0 0,0 0,0 0,-1 0,1 0,0-1,0 1,0-1,0 1,0-1,0 0,0 1,0-1,0 0,0-1,0 1,2 0,86-30,-66 20,-3 1,1 2,0 0,0 1,1 1,-1 1,17 0,185-25,-194 24,-24-1</inkml:trace>
  <inkml:trace contextRef="#ctx0" brushRef="#br0" timeOffset="417.193">1388 395,'-8'13,"0"-1,1 2,1-1,0 1,0 0,2 0,-1 1,2 0,0-1,1 1,0 0,1 0,1 0,1 1,1 8,0 386,-25-278,28-148,1-2</inkml:trace>
  <inkml:trace contextRef="#ctx0" brushRef="#br0" timeOffset="934.158">1699 311,'38'-20,"1"2,0 1,1 3,1 1,40-7,5 11,-84 9,1 0,-1 0,0 1,1-1,-1 0,0 1,1 0,-1-1,0 1,0 0,0 0,0 0,1 1,-1-1,-1 0,1 1,0-1,0 1,-1 0,1-1,0 1,-1 0,0 0,1 0,-1 0,0 0,0 0,0 1,-1-1,1 0,0 0,-1 1,1-1,-1 1,-2 11,0 0,-1 0,0-1,-1 1,-1-1,0 0,-1 0,0-1,-1 0,0 0,-1 0,0-1,-1 0,-3 2,5-3,-127 161,132-168,1-1,1 0,-1 1,0-1,0 0,1 1,0-1,-1 1,1-1,0 1,0-1,0 1,1-1,-1 1,0-1,1 0,0 1,-1-1,1 1,0-1,0 0,1 0,-1 0,0 0,1 0,-1 0,1 0,0 0,-1 0,1-1,0 1,0-1,0 1,0-1,1 1,85 30,70 9,-153-39,0 0,-1 0,1 1,-1-1,0 1,0 0,0 0,0 1,-1-1,1 1,-1-1,0 1,0 0,0 1,0-1,-1 0,0 1,0-1,0 1,0 0,-1 0,0 0,0 0,0-1,0 1,-1 0,0 1,0-1,0 0,-2 4,-2 6,-1-1,-1 0,0-1,-1 0,0 0,-1 0,-1-1,0 0,-1-1,0 0,0 0,-1-1,-1 0,0-1,0 0,-2 0,-24 22,26-20,0 0,-1-1,0 0,0-1,-1-1,0 0,-1-1,0 0,0-1,0-1,-1 0,1-1,-2-1,-4-14,20 0</inkml:trace>
  <inkml:trace contextRef="#ctx0" brushRef="#br0" timeOffset="2557.051">2602 0,'23'58,"38"207,-31 223,-32-113,19-276,-17-98,0 1,0 0,0-1,0 1,0-1,0 1,0 0,-1-1,1 1,0-1,-1 1,0-1,1 1,-1-1,0 1,0-1,0 0,0 1,0-1,0 0,0 0,0 1,0-1,-1 0,1 0,0-1,-1 1,1 0,-1 0,1-1,-1 1,1-1,-1 1,1-1,-1 0,0 1,1-1,-2 0,-71 2,60-2,-253 27,128-6,-327 29,-409 53,280-5,535-84,47-9,-1-1,0-1,0 0,0-1,0 0,0-1,0-1,0 0,-5-2,16 1,0 0,-1 0,1 0,0 0,0-1,0 0,0 1,1-1,-1 0,0-1,1 1,-1 0,1-1,0 1,0-1,0 0,0 0,0 0,0 0,1 0,0 0,0 0,-1 0,2-1,-1 1,0 0,1-1,-1 1,1 0,0-1,0 0,14-108,-5 60,-1-1,-3-1,-3 1,-2-1,-2-2,5-142,21-292,3 252,-27 232,0 4,-1 0,1 0,0 0,0 0,0 0,0 0,0 0,0 0,0 0,1 0,-1 0,1 0,0 0,-1 0,1 0,0 0,0 0,0 0,1 1,-1-1,0 0,1 1,-1-1,1 1,-1-1,1 1,-1 0,1 0,0 0,0 0,0 0,0 0,0 0,0 1,0-1,160 13,-45-10,0-5,69-12,266-8,62-11,-253 21,77 14,-120 1,-194-2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1960 0 0,'0'0'2904'0'0,"0"0"-490"0"0,0 0-254 0 0,0 0-21 0 0,0 0-48 0 0,0 0-265 0 0,0 0-427 0 0,0 0-399 0 0,0 0-240 0 0,0 0-100 0 0,0 0-18 0 0,6 7 3508 0 0,-6-7-3994 0 0,-6 22 671 0 0,-26 114-236 0 0,30-132-538 0 0,1 0 0 0 0,0 0 0 0 0,0 0-1 0 0,0 0 1 0 0,0 0 0 0 0,1 0 0 0 0,-1 0 0 0 0,1 0 0 0 0,0 0 0 0 0,1 1 0 0 0,-1-1 0 0 0,1 0 0 0 0,0 0-1 0 0,0 0 1 0 0,0 0 0 0 0,0 0 0 0 0,1 0 0 0 0,-1-1 0 0 0,1 1 0 0 0,0 0 0 0 0,0-1 0 0 0,0 1 0 0 0,1-1-1 0 0,0 0 1 0 0,-1 0 0 0 0,1 0 0 0 0,0 0 0 0 0,0 0 0 0 0,0-1 0 0 0,3 2-53 0 0,11 3 787 0 0,0 4 390 0 0,-17-11-1129 0 0,0 0-52 0 0,0 0-21 0 0,0 0 36 0 0,-12-6-4544 0 0,4 1-6858 0 0,6 2-497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6561 0 0,'0'0'1865'0'0,"0"0"-184"0"0,0 0-15 0 0,0 0-24 0 0,0 0-95 0 0,0 0-239 0 0,0 0-317 0 0,0 0-207 0 0,0 0-125 0 0,0 0-42 0 0,0 0-15 0 0,0 0-13 0 0,0 0-26 0 0,-3-2-45 0 0,-8-8-34 0 0,8 7-40 0 0,3 3-33 0 0,0 0-49 0 0,-6 23 1149 0 0,-1-6-639 0 0,16-24 1038 0 0,44-51-1132 0 0,-52 57-684 0 0,-1 1 14 0 0,0 0-18 0 0,0 0 0 0 0,-17 16 207 0 0,-10 16-343 0 0,26-32 52 0 0,1 0-14 0 0,0 0-14 0 0,0 0-8 0 0,0 0-29 0 0,0 0-29 0 0,0 0-94 0 0,0 0-124 0 0,0 0-141 0 0,11 9-2851 0 0,-7-6-3970 0 0,2 0-5003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0 169 240 0 0,'0'0'2024'0'0,"0"0"10"0"0,0 0 32 0 0,0 0-54 0 0,0 0-223 0 0,0 0-306 0 0,0 0-287 0 0,0 0-174 0 0,0 0-37 0 0,0 0 3 0 0,0 0 7 0 0,21-15 4788 0 0,82-124-2953 0 0,-87 125-2086 0 0,18 87-623 0 0,20 34 15 0 0,-38-81-119 0 0,-2 1 1 0 0,-1 0-1 0 0,-1 0 1 0 0,-1 1-1 0 0,-1 1 0 0 0,-2 0 1 0 0,-1 0-1 0 0,-1 0 0 0 0,0 21-17 0 0,-5-30 22 0 0,-2 0 0 0 0,0 0 0 0 0,-1 0 0 0 0,-1 0 0 0 0,-1-1 0 0 0,0 1 0 0 0,-2-1 0 0 0,0 0 0 0 0,-1 0 0 0 0,-1-1 0 0 0,-1 0 0 0 0,-1-1 0 0 0,-4 7-22 0 0,-25 38 290 0 0,20-85 129 0 0,9-12-389 0 0,2 0-1 0 0,1 0 0 0 0,1-1 1 0 0,3 0-1 0 0,1 0 0 0 0,1 0 1 0 0,2 0-1 0 0,2-8-29 0 0,-2 37-3 0 0,-2 1 11 0 0,1 0 0 0 0,0 1 0 0 0,1-1 0 0 0,-1 0 0 0 0,1 0 0 0 0,0 0 0 0 0,1 1 0 0 0,-1-1 0 0 0,1 1 0 0 0,0-1 0 0 0,0 1 0 0 0,1 0 0 0 0,0 0 0 0 0,2-3-8 0 0,-1 5-7 0 0,1 1-1 0 0,0 0 1 0 0,-1 0-1 0 0,1 1 0 0 0,0-1 1 0 0,0 1-1 0 0,0 0 1 0 0,0 1-1 0 0,1-1 0 0 0,-1 1 1 0 0,0 0-1 0 0,0 0 1 0 0,0 0-1 0 0,0 1 0 0 0,4 1 8 0 0,28-2 62 0 0,47-13-63 0 0,-78 11-2144 0 0,-19 3-5435 0 0,8-1-4208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1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7410 0 0,'0'0'2930'0'0,"0"0"-427"0"0,0 0-323 0 0,0 0-243 0 0,0 0-309 0 0,0 0-372 0 0,0 0-361 0 0,0 0-249 0 0,0 0-125 0 0,0 0-34 0 0,0 0-23 0 0,0 0-33 0 0,0 0-74 0 0,11 11 2313 0 0,3-29-1324 0 0,-13 18-1226 0 0,-1 0-7 0 0,0 0-5 0 0,0 0-19 0 0,0 0-22 0 0,0 0-31 0 0,-12 15 221 0 0,15-22-74 0 0,-3 7-170 0 0,0 0-1 0 0,0 0 0 0 0,0 1 1 0 0,0-1-1 0 0,1 0 0 0 0,-1 0 1 0 0,0 0-1 0 0,0 0 1 0 0,0 0-1 0 0,1 0-12 0 0,-7 9-300 0 0,6-9 264 0 0,6-14 153 0 0,43-33 26 0 0,-46 45-137 0 0,-1 1 48 0 0,-10 10-74 0 0,-9 24-65 0 0,17-33 94 0 0,0 0-4 0 0,0 0-13 0 0,0 0-8 0 0,6-13 238 0 0,-5 10-4470 0 0,-1 2-4535 0 0,0 0-3538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0:4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1992 0 0 0,'0'0'1304'0'0,"0"0"143"0"0,0 0 78 0 0,0 0-86 0 0,0 0-242 0 0,0 0-242 0 0,0 0-183 0 0,0 0-104 0 0,0 0-14 0 0,10 1 7381 0 0,9 2-5521 0 0,27-27-485 0 0,-6-11-1042 0 0,-21 9 63 0 0,-18 26-847 0 0,-1 0-25 0 0,0 0-36 0 0,0 0-22 0 0,0 0-18 0 0,0 0-12 0 0,0 0 3 0 0,0 0-62 0 0,0 0-66 0 0,10 12-56 0 0,20 46 195 0 0,58 141 326 0 0,-54-33-157 0 0,-33-153-255 0 0,0 1-1 0 0,0 0 0 0 0,-1-1 0 0 0,-1 1 1 0 0,0-1-1 0 0,-1 1 0 0 0,-1-1 0 0 0,0 0 1 0 0,-1 0-1 0 0,0 0 0 0 0,-1 0 0 0 0,0-1 1 0 0,-1 0-1 0 0,0 0 0 0 0,-1 0 1 0 0,0-1-1 0 0,-1 0 0 0 0,-1 0 0 0 0,-8 9-17 0 0,11-15 11 0 0,1 0 0 0 0,-1 0 1 0 0,1-1 0 0 0,-1 0-1 0 0,0 1 1 0 0,0-2 0 0 0,0 1 0 0 0,0-1-1 0 0,-1 0 1 0 0,0 0 0 0 0,1 0-1 0 0,-1-1 1 0 0,0-1 0 0 0,0 1-1 0 0,0-1 1 0 0,0 0 0 0 0,-6 0-12 0 0,10-2 4 0 0,-1 0 0 0 0,1-1 1 0 0,0 1-1 0 0,0-1 0 0 0,0 1 1 0 0,1-1-1 0 0,-1 0 1 0 0,0 0-1 0 0,1-1 0 0 0,-1 1 1 0 0,1 0-1 0 0,0-1 0 0 0,0 0 1 0 0,0 1-1 0 0,0-1 0 0 0,0 0 1 0 0,0 0-1 0 0,1 0 0 0 0,0 0 1 0 0,-1 0-1 0 0,1-1 0 0 0,0 1 1 0 0,0 0-1 0 0,1 0 0 0 0,-1-1 1 0 0,1 1-1 0 0,0 0 1 0 0,0-1-1 0 0,0 1 0 0 0,0-1 1 0 0,0 1-1 0 0,1 0 0 0 0,0-1 1 0 0,-1 1-1 0 0,1 0 0 0 0,0 0 1 0 0,1 0-1 0 0,-1-1-4 0 0,58-98 16 0 0,-48 87 42 0 0,1 0 0 0 0,0 0 0 0 0,1 2 0 0 0,1 0 1 0 0,0 0-1 0 0,1 1 0 0 0,0 1 0 0 0,0 0 0 0 0,12-4-58 0 0,39 7 291 0 0,-65 8-305 0 0,-1 0 14 0 0,0 0-6 0 0,0 0-1 0 0,0 0 23 0 0,0 0-11 0 0,0 0 33 0 0,0 0-42 0 0,0 0-22 0 0,0 0-18 0 0,-19-8-5003 0 0,13 2 1034 0 0,3 1-3324 0 0,-1-1-3961 0 0</inkml:trace>
  <inkml:trace contextRef="#ctx0" brushRef="#br0" timeOffset="1535.14">148 1565 1792 0 0,'0'0'1999'0'0,"0"0"-154"0"0,0 0-107 0 0,0 0 19 0 0,0 0-39 0 0,0 0-120 0 0,0 0-110 0 0,0 0-200 0 0,0 0-246 0 0,0 0-195 0 0,0 0-83 0 0,0 0-7 0 0,-4-4 5265 0 0,4 4-5814 0 0,0 0-52 0 0,0 0-52 0 0,0 0-20 0 0,0 0-4 0 0,0 0-19 0 0,0 0 12 0 0,0 0-23 0 0,0 0-1 0 0,0 0 14 0 0,0 0 18 0 0,0 0 46 0 0,0 0 24 0 0,0 0 34 0 0,5-8 1981 0 0,-5 9-2114 0 0,-5 5 392 0 0,10-16-57 0 0,17-29-413 0 0,-27 44 176 0 0,5-4-160 0 0,0-1-11 0 0,0 0 22 0 0,0 0 11 0 0,0 0 8 0 0,0 0-21 0 0,0 0 13 0 0,0 0-11 0 0,0 0 7 0 0,0 0-12 0 0,0 0 0 0 0,0 0 18 0 0,0 0 6 0 0,0 0-7 0 0,0 0 7 0 0,0 0-4 0 0,0 0-9 0 0,0 0-14 0 0,-2-1-38 0 0,2 2 59 0 0,0-1-3 0 0,0 0-20 0 0,0 0-2 0 0,0 0-2 0 0,0 0 2 0 0,0 0 4 0 0,0 0 23 0 0,0 0-22 0 0,0 0 2 0 0,0 0 20 0 0,0 0-6 0 0,0 0 0 0 0,0 0-2 0 0,0 0-19 0 0,0 0 19 0 0,0 0 3 0 0,0 0-1 0 0,0 0-16 0 0,0 0-14 0 0,0 0 4 0 0,0 0 5 0 0,0 0-2 0 0,13-32 73 0 0,-13 19-118 0 0,-12 29-16 0 0,5-5 72 0 0,-3-3 98 0 0,10-9-117 0 0,0 1-36 0 0,0-6-2691 0 0,0 1-3337 0 0,0 1-6416 0 0</inkml:trace>
  <inkml:trace contextRef="#ctx0" brushRef="#br0" timeOffset="64817.867">512 0 0 0 0,'0'0'795'0'0,"0"0"775"0"0,0 0 162 0 0,0 0-102 0 0,0 0-181 0 0,0 0-131 0 0,0 0-41 0 0,0 0-146 0 0,0 0-168 0 0,0 2 5437 0 0,0 0-6682 0 0,22 189 6263 0 0,-7-107-5210 0 0,30 270 1549 0 0,-30-133-1237 0 0,-7-26-428 0 0,10 115-11 0 0,-1-86-248 0 0,0-84-215 0 0,3-44-31 0 0,-2 7 51 0 0,-7 66 53 0 0,4 141 74 0 0,-13-90-142 0 0,5-80-90 0 0,0-59-45 0 0,-3 118 228 0 0,-4-122-211 0 0,0-76-80 0 0,0-1 1 0 0,0 0 11 0 0,0 0-19 0 0,1 0 58 0 0,1 0-10 0 0,-1 0-23 0 0,-3-16-1166 0 0,0 5-6025 0 0,1 6-956 0 0,0 3-4872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 0 0,'0'0'823'0'0,"0"0"353"0"0,0 0 112 0 0,8 7 13404 0 0,-4-2-8890 0 0,-4 14-488 0 0,2 2-4388 0 0,1 22-1437 0 0,-3-42 515 0 0,0-1-10 0 0,0 0 16 0 0,0 0 6 0 0,0 0-1 0 0,0 0-8 0 0,0 0-13 0 0,0 0-3 0 0,0 0-4 0 0,0 0 6 0 0,0 0 14 0 0,4 8-21 0 0,-4 198 169 0 0,7-97-84 0 0,10-8-23 0 0,-4-20 10 0 0,9 41 2 0 0,9 68 80 0 0,-16 42-34 0 0,-2-25 39 0 0,1 36-9 0 0,-5 278-13 0 0,-10-339-7 0 0,2 5-37 0 0,9-28-14 0 0,-7 72 14 0 0,-3-230-78 0 0,0-1-22 0 0,0 41 70 0 0,0 28-65 0 0,0-69 19 0 0,0 0 27 0 0,0 0-4 0 0,0 0-37 0 0,-25-22-4541 0 0,18 12-2176 0 0,4 9-2786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2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5161 0 0,'0'0'2401'0'0,"0"0"-217"0"0,0 0-159 0 0,0 0-136 0 0,0 0-228 0 0,0 0-185 0 0,0 0-185 0 0,0 0-208 0 0,0 0-190 0 0,0 0-134 0 0,0 0-121 0 0,0 0-94 0 0,-4 7 2634 0 0,-14 22-2271 0 0,7-13 446 0 0,36-46-793 0 0,-15 30-4071 0 0,-6 3-1169 0 0,1-3-7234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1451 435 0 0 0,'0'0'481'0'0,"0"0"229"0"0,0 0 53 0 0,0 0-10 0 0,0 0-62 0 0,0 0-59 0 0,0 0-21 0 0,0 0 10 0 0,0 0 62 0 0,0 0 47 0 0,0 0 3 0 0,0 0-54 0 0,-5 0 6596 0 0,-10-3-4450 0 0,12 3 923 0 0,-105-1 333 0 0,36 19-2966 0 0,43-10-757 0 0,-29 22 175 0 0,48-23-500 0 0,1 0 0 0 0,-1 1 0 0 0,1 1 0 0 0,0 0 0 0 0,1 0 0 0 0,0 0 0 0 0,0 1 0 0 0,1 0 1 0 0,1 1-1 0 0,-1-1 0 0 0,-2 9-33 0 0,-7 10 9 0 0,-9 65 77 0 0,16-41-44 0 0,9 2-42 0 0,11-6 67 0 0,7 56 85 0 0,12-30-14 0 0,-3-33-114 0 0,40-2 202 0 0,-35-26-118 0 0,14 0 120 0 0,8 1 83 0 0,50-22 404 0 0,-44-14-527 0 0,-29 9-53 0 0,23-14 38 0 0,-25 8-128 0 0,-10 2 119 0 0,47-56 87 0 0,-35 23-43 0 0,4-28-32 0 0,-5 3-48 0 0,-14 4 12 0 0,-14 36-107 0 0,-1 27-22 0 0,0-1 0 0 0,-1 1 0 0 0,1-1 0 0 0,-2 0 0 0 0,1 1 0 0 0,-1-1 0 0 0,0 1 0 0 0,0 0 0 0 0,-1-1 1 0 0,0 1-1 0 0,0 0 0 0 0,-4-6-11 0 0,-23-43 62 0 0,-26-3-10 0 0,-21 12-98 0 0,50 40-171 0 0,1 2 1 0 0,-1 0 0 0 0,0 2-1 0 0,0 0 1 0 0,0 2 0 0 0,0 1-1 0 0,-6 2 217 0 0,-7-2-1127 0 0,6 8-1950 0 0,24-2-785 0 0,1 2-3648 0 0,4-1-5052 0 0</inkml:trace>
  <inkml:trace contextRef="#ctx0" brushRef="#br0" timeOffset="567.93">1362 454 616 0 0,'0'0'1834'0'0,"0"0"-46"0"0,0 0 58 0 0,0 0 69 0 0,0 0-91 0 0,0 0-203 0 0,0 0-269 0 0,0 0-264 0 0,0 0-182 0 0,0 0-101 0 0,0 0-85 0 0,0 0-61 0 0,3-1-63 0 0,-85 97 2017 0 0,-166 162-2340 0 0,168-174-375 0 0,64-51-241 0 0,16-32 235 0 0,0-1-24 0 0,0 0-19 0 0,0 0-29 0 0,0 0 5 0 0,0 0-7 0 0,0 0-12 0 0,0 0-15 0 0,0 0-20 0 0,0 0-7 0 0,0 0 10 0 0,28-15-1139 0 0,179-166-4334 0 0,-145 124-1373 0 0,-42 38 3219 0 0</inkml:trace>
  <inkml:trace contextRef="#ctx0" brushRef="#br0" timeOffset="1366.062">1421 516 0 0 0,'0'0'605'0'0,"0"0"457"0"0,0 0 185 0 0,0 0-1 0 0,-33 30-138 0 0,-103 92-205 0 0,57-45 465 0 0,49-42-605 0 0,16-22-430 0 0,0 1 0 0 0,2 0 0 0 0,-1 1 0 0 0,2 1 0 0 0,0 0 0 0 0,1 1 0 0 0,1 0 0 0 0,0 0 0 0 0,1 1 0 0 0,-3 14-333 0 0,10-32 18 0 0,1 1 1 0 0,0-1-1 0 0,0 1 0 0 0,-1 0 1 0 0,1-1-1 0 0,0 1 0 0 0,0 0 1 0 0,0-1-1 0 0,0 1 1 0 0,0 0-1 0 0,0-1 0 0 0,0 1 1 0 0,0 0-1 0 0,0-1 0 0 0,0 1 1 0 0,0 0-1 0 0,1-1 0 0 0,-1 1 1 0 0,0-1-1 0 0,0 1 1 0 0,1 0-1 0 0,-1-1 0 0 0,0 1 1 0 0,1-1-1 0 0,-1 1 0 0 0,1-1 1 0 0,-1 1-1 0 0,0-1 1 0 0,1 1-1 0 0,-1-1 0 0 0,1 1 1 0 0,-1-1-1 0 0,1 0 0 0 0,0 1 1 0 0,-1-1-1 0 0,1 0 0 0 0,-1 1 1 0 0,1-1-1 0 0,0 0 1 0 0,-1 0-1 0 0,1 0 0 0 0,0 1 1 0 0,-1-1-1 0 0,1 0 0 0 0,0 0 1 0 0,-1 0-1 0 0,1 0 1 0 0,0 0-1 0 0,-1 0 0 0 0,1 0 1 0 0,0-1-1 0 0,-1 1 0 0 0,1 0 1 0 0,-1 0-1 0 0,1 0 1 0 0,0-1-1 0 0,-1 1 0 0 0,1 0 1 0 0,-1-1-1 0 0,1 1 0 0 0,-1 0 1 0 0,1-1-19 0 0,40-20 1163 0 0,480-370-151 0 0,-506 381-651 0 0,-21 18 615 0 0,-25 21-379 0 0,-251 234-305 0 0,119-90-300 0 0,151-143-526 0 0,34-26-246 0 0,79-85 621 0 0,79-74 310 0 0,-33 5 144 0 0,-122 113 38 0 0,-25 37-217 0 0,-19 5-228 0 0,-107 117-383 0 0,81-72 377 0 0,-137 164-226 0 0,183-214 334 0 0,0-1 0 0 0,0 1 0 0 0,0 0 0 0 0,0 0 0 0 0,0 0 0 0 0,-1 0 0 0 0,1 0 1 0 0,0 0-1 0 0,0 0 0 0 0,0 0 0 0 0,0 0 0 0 0,0 1 0 0 0,0-1 0 0 0,0 0 0 0 0,-1 1 0 0 0,1-1 0 0 0,0 0 1 0 0,0 1-1 0 0,0-1 0 0 0,-1 1 0 0 0,1-1 0 0 0,0 1 0 0 0,-1 0 0 0 0,1-1 0 0 0,0 1 0 0 0,-1 0 1 0 0,1-1-1 0 0,-1 1 0 0 0,1 0 0 0 0,-1 0 0 0 0,1-1 0 0 0,-1 1 0 0 0,0 0 0 0 0,1 0 0 0 0,-1 0 1 0 0,0 0-1 0 0,1-1 0 0 0,-1 1 0 0 0,0 0 0 0 0,0 0 0 0 0,0 0 0 0 0,0 0 0 0 0,0 0 0 0 0,0 0 1 0 0,0 0-1 0 0,0 0 0 0 0,-1-1 0 0 0,1 1 0 0 0,0 0 0 0 0,0 0 0 0 0,-1 0 0 0 0,1 0 0 0 0,-1 0 1 0 0,1-1-1 0 0,0 1 0 0 0,-1 0 0 0 0,0 0 0 0 0,1-1 0 0 0,-1 1 0 0 0,0 0 10 0 0,151-115 392 0 0,102-91 167 0 0,-236 191-441 0 0,-22 25 103 0 0,-24 26-145 0 0,-251 288-227 0 0,250-279-402 0 0,49-43-1565 0 0,-8-5-1442 0 0,-8 1 1301 0 0,9 1-5389 0 0</inkml:trace>
  <inkml:trace contextRef="#ctx0" brushRef="#br0" timeOffset="10412.304">814 851 0 0 0,'38'-9'29'0'0,"-30"7"217"0"0,-8 2 458 0 0,0 0 268 0 0,0 0 166 0 0,0 0 55 0 0,0 0-31 0 0,0 0-69 0 0,0 0-56 0 0,0 1 8278 0 0,1-1-4462 0 0,3 3-2646 0 0,-4-3 1138 0 0,-224 18-2229 0 0,100-29-265 0 0,-36 15-244 0 0,55 18-485 0 0,94-18 249 0 0,11-4-391 0 0,9-22 56 0 0,74-173 43 0 0,-64 147-60 0 0,19 239-280 0 0,-6-33 239 0 0,20 12-5 0 0,-31-127 70 0 0,-54-71 777 0 0,-102-83-781 0 0,71 26-17 0 0,21 37-48 0 0,38 42-3702 0 0,19 6-8038 0 0,-7 3-706 0 0</inkml:trace>
  <inkml:trace contextRef="#ctx0" brushRef="#br0" timeOffset="13533.73">146 23 0 0 0,'0'0'1520'0'0,"0"0"139"0"0,0 0-41 0 0,0 0-7 0 0,0 0-24 0 0,0 0-104 0 0,0 0-88 0 0,0-4-97 0 0,0-10-99 0 0,0 10-103 0 0,0 4-101 0 0,0 0-89 0 0,0 0-68 0 0,0 5 7321 0 0,-1 19-7404 0 0,-16 17-577 0 0,-1-1 0 0 0,-3-1 0 0 0,-1-1 0 0 0,-6 7-178 0 0,0 3 107 0 0,25-39-89 0 0,2-8-16 0 0,0 0 0 0 0,0-1 0 0 0,1 1 0 0 0,-1 0 0 0 0,1 0 0 0 0,-1 1 0 0 0,1-1 0 0 0,-1 0 0 0 0,1 0 0 0 0,0 0 0 0 0,-1 0 0 0 0,1 0 0 0 0,0 0 0 0 0,0 1 0 0 0,0-1 0 0 0,0 0 0 0 0,0 0 0 0 0,0 0 0 0 0,0 0 0 0 0,0 0 0 0 0,0 1 0 0 0,1-1 0 0 0,-1 0 0 0 0,1 0 0 0 0,-1 0 0 0 0,0 0 0 0 0,1 0 0 0 0,0 0 0 0 0,-1 0 0 0 0,1 0 0 0 0,0 0 0 0 0,-1 0 0 0 0,1 0 0 0 0,0 0 0 0 0,0-1 0 0 0,0 1 0 0 0,0 0 0 0 0,-1-1 0 0 0,1 1 0 0 0,0 0 0 0 0,0-1 0 0 0,1 1 0 0 0,-1-1-2 0 0,86 19 780 0 0,-87-19-717 0 0,2-1-1226 0 0,-2-8-1513 0 0,0-3-1341 0 0,0 4-2190 0 0,2 1-5150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1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337 416 0 0 0,'0'0'752'0'0,"0"0"104"0"0,0 0 81 0 0,0 0 123 0 0,0 0 112 0 0,0 0 62 0 0,0 0 42 0 0,0 0-8 0 0,0 0-44 0 0,0 0-79 0 0,0 0-97 0 0,0 1 276 0 0,-2 4 9505 0 0,0-4-10554 0 0,-8 1-228 0 0,0 1 0 0 0,1 0 0 0 0,0 0 0 0 0,-1 0 0 0 0,1 1 0 0 0,0 1 0 0 0,1 0 0 0 0,-1 0 0 0 0,1 0 0 0 0,0 1 1 0 0,0 0-1 0 0,1 1 0 0 0,0 0 0 0 0,-6 7-47 0 0,-23 34 186 0 0,-11 58 212 0 0,9-25 398 0 0,32-61-708 0 0,2 0 0 0 0,0 0 0 0 0,1 0 1 0 0,2 1-1 0 0,0-1 0 0 0,0 0 0 0 0,3 12-88 0 0,-1 9 154 0 0,14 25 214 0 0,32-3 160 0 0,1-29-99 0 0,2-1-14 0 0,2-8-165 0 0,-20-17-12 0 0,84 3 302 0 0,-82-12-410 0 0,9-9 23 0 0,-25 6-72 0 0,27-14 117 0 0,8-9 31 0 0,29-54 242 0 0,-20-14-198 0 0,-40 39-113 0 0,-1-50 217 0 0,-27 21-219 0 0,-25-7-130 0 0,-38-4 26 0 0,-2 37-137 0 0,31 38 27 0 0,-1 10 44 0 0,21 5-25 0 0,-1 2 0 0 0,-1 0-1 0 0,1 1 1 0 0,0 1 0 0 0,-1 1 0 0 0,1 1 0 0 0,-21 3 37 0 0,-15-2-135 0 0,47 0 65 0 0,1 0-1 0 0,0 0 0 0 0,0 1 1 0 0,0 0-1 0 0,0 0 1 0 0,0 1-1 0 0,1 0 1 0 0,-1 1-1 0 0,1-1 0 0 0,0 2 1 0 0,0-1-1 0 0,-6 5 71 0 0,3-1-1120 0 0,-18 18 605 0 0,23-14-4891 0 0,4 2-5751 0 0,2-10-1062 0 0</inkml:trace>
  <inkml:trace contextRef="#ctx0" brushRef="#br0" timeOffset="2478.824">324 490 0 0 0,'0'0'529'0'0,"0"0"854"0"0,0 0 282 0 0,0 0 16 0 0,0 0-160 0 0,0 0-254 0 0,0 0-207 0 0,0 0-107 0 0,0 0-40 0 0,0 0 0 0 0,0 0 2 0 0,0 0-52 0 0,2-2-84 0 0,-52 36 924 0 0,-101 118-1557 0 0,27-27-510 0 0,124-125 339 0 0,0 0 0 0 0,0 0-1 0 0,1 1 1 0 0,-1-1 0 0 0,0 0-1 0 0,0 0 1 0 0,1 0 0 0 0,-1 1-1 0 0,0-1 1 0 0,0 0-1 0 0,0 0 1 0 0,1 1 0 0 0,-1-1-1 0 0,0 0 1 0 0,0 0 0 0 0,0 1-1 0 0,0-1 1 0 0,0 0 0 0 0,0 1-1 0 0,1-1 1 0 0,-1 0 0 0 0,0 1-1 0 0,0-1 1 0 0,0 0-1 0 0,0 0 1 0 0,0 1 0 0 0,0-1-1 0 0,0 0 1 0 0,0 1 0 0 0,0-1-1 0 0,-1 0 1 0 0,1 1 0 0 0,0-1-1 0 0,0 0 1 0 0,0 0-1 0 0,0 1 1 0 0,0-1 0 0 0,0 0-1 0 0,-1 1 1 0 0,1-1 0 0 0,0 0-1 0 0,0 0 1 0 0,0 1 0 0 0,-1-1-1 0 0,1 0 1 0 0,0 0 0 0 0,0 0-1 0 0,-1 1 26 0 0,29-13-362 0 0,219-176-3944 0 0,-32 30 569 0 0,-203 151 3828 0 0,-16 13 154 0 0,-16 15-14 0 0,19-20-251 0 0,-173 161 612 0 0,12-1 1049 0 0,145-127-1200 0 0,17-34-521 0 0,0 0 16 0 0,9 3 716 0 0,64-54 399 0 0,173-113-1075 0 0,-190 133-4 0 0,-55 31 76 0 0,-1 0 39 0 0,0 0 29 0 0,-24 22 84 0 0,-154 134-344 0 0,36-21-206 0 0,74-58 148 0 0,67-77-29 0 0,20-1 110 0 0,71-72 718 0 0,147-98 187 0 0,-166 129-488 0 0,-138 101 446 0 0,-130 125-672 0 0,87-81-139 0 0,110-104 59 0 0,0 1 0 0 0,1 0 0 0 0,-1-1 0 0 0,0 1 0 0 0,1 0 0 0 0,-1 0 0 0 0,1-1 0 0 0,-1 1 0 0 0,0 0 0 0 0,1 0 0 0 0,-1-1 0 0 0,1 1 0 0 0,-1 0 0 0 0,0 0 0 0 0,1 0 0 0 0,-1 0 0 0 0,1 0 0 0 0,-1 0 0 0 0,1 0 0 0 0,-1 0 0 0 0,1 0 0 0 0,-1 0 0 0 0,1 0 0 0 0,-1 0 0 0 0,0 0 0 0 0,1 0 0 0 0,-1 0 0 0 0,1 0 0 0 0,-1 1 0 0 0,1-1 0 0 0,-1 0 0 0 0,0 0 0 0 0,1 0 0 0 0,-1 1 0 0 0,1-1 0 0 0,-1 0 0 0 0,0 1 0 0 0,1-1 0 0 0,-1 0 0 0 0,0 1 0 0 0,0-1 0 0 0,1 0 0 0 0,-1 1 0 0 0,0-1 0 0 0,0 0 0 0 0,1 1 0 0 0,-1-1 0 0 0,0 1 0 0 0,0-1 0 0 0,0 1 0 0 0,0-1 0 0 0,0 0 0 0 0,0 1 0 0 0,1-1 0 0 0,-1 1 0 0 0,0-1 10 0 0,259-190 1307 0 0,-160 117-903 0 0,-151 135 211 0 0,-174 152-773 0 0,183-181 118 0 0,56-34-562 0 0,303-211 919 0 0,-177 120-498 0 0,-200 154-243 0 0,-126 126-1456 0 0,53-71 671 0 0,150-121 1605 0 0,213-142 795 0 0,-143 91-1478 0 0,-90 76-356 0 0,-150 133-741 0 0,67-98 2006 0 0,98-77 1250 0 0,122-109-1487 0 0,-114 112-343 0 0,0-1 0 0 0,-2 0 0 0 0,0-1 0 0 0,-1-1 0 0 0,-1-1 0 0 0,0 0 0 0 0,-2-1-42 0 0,-14 24 26 0 0,0-1-1 0 0,0 1 1 0 0,-1-1 0 0 0,1 1 0 0 0,0-1 0 0 0,0 1 0 0 0,-1-1 0 0 0,1 1 0 0 0,0-1-1 0 0,0 0 1 0 0,-1 0 0 0 0,1 0 0 0 0,0 0 0 0 0,-1 0 0 0 0,1 0 0 0 0,0 0-1 0 0,-1 0 1 0 0,1 0 0 0 0,0-1 0 0 0,0 1 0 0 0,-1-1 0 0 0,1 1 0 0 0,0-1-1 0 0,0 1 1 0 0,0-1 0 0 0,-1 0 0 0 0,1 1 0 0 0,0-1 0 0 0,0 0 0 0 0,0 0-1 0 0,0 0 1 0 0,0 0 0 0 0,0 0 0 0 0,1 0 0 0 0,-1 0 0 0 0,0 0 0 0 0,0 0-1 0 0,1 0 1 0 0,-1 0 0 0 0,1 0 0 0 0,-1-1 0 0 0,1 1 0 0 0,-1 0 0 0 0,1-1-1 0 0,0 1 1 0 0,0 0 0 0 0,0 0 0 0 0,-1-1 0 0 0,1 1 0 0 0,0 0 0 0 0,1-1 0 0 0,-1 1-1 0 0,0 0 1 0 0,0-1 0 0 0,0 1 0 0 0,1 0 0 0 0,-1 0 0 0 0,1-1 0 0 0,-1 1-1 0 0,1 0 1 0 0,0 0 0 0 0,-1 0 0 0 0,1 0 0 0 0,0 0 0 0 0,0-1 0 0 0,-1 1-1 0 0,1 1 1 0 0,0-1 0 0 0,1-1-26 0 0,-272 200-592 0 0,265-197 605 0 0,23-16 111 0 0,27-19 46 0 0,71-76 103 0 0,-108 102-240 0 0,8-7 141 0 0,-1 0-1 0 0,0-1 0 0 0,-2 0 1 0 0,0-1-1 0 0,0 0 1 0 0,-2-1-1 0 0,7-14-173 0 0,-17 31 27 0 0,0 0 0 0 0,0-1 0 0 0,0 1 0 0 0,0 0 0 0 0,0-1 0 0 0,0 1 0 0 0,0-1-1 0 0,0 1 1 0 0,-1-1 0 0 0,1 1 0 0 0,-1-1 0 0 0,1 0 0 0 0,-1 1 0 0 0,0-1 0 0 0,1 0 0 0 0,-1 1 0 0 0,0-1 0 0 0,0 0 0 0 0,0 1-1 0 0,0-1 1 0 0,-1 0 0 0 0,1 1 0 0 0,0-1 0 0 0,-1 0 0 0 0,1 1 0 0 0,-1-1 0 0 0,1 1 0 0 0,-1-1 0 0 0,0 0 0 0 0,0 1 0 0 0,0 0 0 0 0,0-1-1 0 0,0 1 1 0 0,0 0 0 0 0,0-1 0 0 0,0 1 0 0 0,0 0 0 0 0,-1 0 0 0 0,1 0 0 0 0,0 0 0 0 0,-1 0 0 0 0,1 0 0 0 0,-1 0 0 0 0,1 1 0 0 0,-1-1-1 0 0,1 0 1 0 0,-1 1 0 0 0,0-1 0 0 0,1 1 0 0 0,-1 0 0 0 0,0-1 0 0 0,1 1 0 0 0,-1 0 0 0 0,0 0 0 0 0,1 0 0 0 0,-1 0 0 0 0,0 1-1 0 0,1-1 1 0 0,-2 1-27 0 0,-93 61-306 0 0,-13 18 295 0 0,180-146 599 0 0,30-52-122 0 0,-101 118-438 0 0,0 0 6 0 0,0 0-19 0 0,-29 40-418 0 0,-18 23 175 0 0,-3-52-5936 0 0,34-4-967 0 0,13-7 2745 0 0</inkml:trace>
  <inkml:trace contextRef="#ctx0" brushRef="#br0" timeOffset="11818.884">729 781 0 0 0,'0'0'1600'0'0,"0"0"421"0"0,0 0-29 0 0,0 0-134 0 0,0 0-40 0 0,0 0-149 0 0,0 0-144 0 0,0 0-189 0 0,0 0-229 0 0,0 0-219 0 0,8-2 3352 0 0,11-3-2971 0 0,19-4-99 0 0,22-5-30 0 0,212 6 388 0 0,-109-10-614 0 0,-130 15-634 0 0,8-1-159 0 0,41 4 159 0 0,-82-1-268 0 0,0-1-16 0 0,0 1 24 0 0,0 1 15 0 0,0 0-7 0 0,0 0 3 0 0,0 0 3 0 0,0 0 13 0 0,0 0 6 0 0,0 0-1 0 0,0 0 10 0 0,0 0 6 0 0,0 0 14 0 0,0 0 8 0 0,0 0 26 0 0,0 0-5 0 0,0 0 6 0 0,0 0-2 0 0,0 0-17 0 0,0 0 10 0 0,-32-25 747 0 0,-80-64-640 0 0,76 57-179 0 0,31 36-46 0 0,0 1 0 0 0,0 0 0 0 0,0 0 0 0 0,1 0 0 0 0,0 1 0 0 0,0 0 0 0 0,0 0 0 0 0,1 0 0 0 0,0 0 0 0 0,0 0 0 0 0,0 1 0 0 0,1-1 1 0 0,0 1 9 0 0,-24 80-20 0 0,-9 46 43 0 0,31-117-18 0 0,113-87 183 0 0,-28 24-322 0 0,-80 45-2471 0 0,-3 0-4009 0 0,-2-1-585 0 0,4 3-4989 0 0</inkml:trace>
  <inkml:trace contextRef="#ctx0" brushRef="#br0" timeOffset="14470.913">1263 99 0 0 0,'0'0'966'0'0,"0"0"384"0"0,0 0 274 0 0,0 0 41 0 0,0 0-219 0 0,0 0-311 0 0,0 0-270 0 0,0 0-138 0 0,0 0-21 0 0,0 0 12 0 0,0 0 32 0 0,9 2 1284 0 0,3 0 4276 0 0,74-75-4137 0 0,-50 43-585 0 0,-17 48-1452 0 0,-7-6-79 0 0,-2 0 0 0 0,0 0 0 0 0,0 1 0 0 0,-1 1 0 0 0,-1-1 0 0 0,0 1-1 0 0,-1 1 1 0 0,0-1 0 0 0,-2 1 0 0 0,1 0 0 0 0,-2 1 0 0 0,3 15-57 0 0,-2-8 109 0 0,-1 1 1 0 0,-2 0-1 0 0,0 0 0 0 0,-2 0 1 0 0,0 0-1 0 0,-3 9-109 0 0,1-23 69 0 0,-1-1-1 0 0,-1 1 0 0 0,1-1 1 0 0,-2 0-1 0 0,1 0 1 0 0,-1 0-1 0 0,-1-1 1 0 0,1 0-1 0 0,-1 0 1 0 0,-1 0-1 0 0,0-1 1 0 0,-3 3-69 0 0,-10-15 1370 0 0,-5-36-1504 0 0,24 40 193 0 0,-4-11-53 0 0,1 1-1 0 0,0 0 1 0 0,1-1 0 0 0,0 0 0 0 0,1 0 0 0 0,0 0 0 0 0,1 0 0 0 0,1 0 0 0 0,-1 0 0 0 0,2 0 0 0 0,1-9-6 0 0,-2 18-8 0 0,1 1 0 0 0,-1 0 1 0 0,1 0-1 0 0,0 0 0 0 0,-1-1 0 0 0,1 1 0 0 0,0 0 1 0 0,0 0-1 0 0,1 0 0 0 0,-1 0 0 0 0,0 1 0 0 0,1-1 1 0 0,-1 0-1 0 0,1 0 0 0 0,-1 1 0 0 0,1-1 0 0 0,0 1 1 0 0,-1 0-1 0 0,1-1 0 0 0,0 1 0 0 0,0 0 0 0 0,0 0 1 0 0,0 0-1 0 0,0 0 0 0 0,1 0 0 0 0,0 0 8 0 0,26-6-40 0 0,68-11-37 0 0,-93 10-1856 0 0,-9-3-9464 0 0,1 8-475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3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0 0 0,'0'0'388'0'0,"0"0"187"0"0,0 0 108 0 0,0 0 110 0 0,0 0 95 0 0,0 0 85 0 0,0 0 71 0 0,0 0 75 0 0,1 1 7709 0 0,-1 3-4447 0 0,1 9-2846 0 0,-28 24-308 0 0,29-33-205 0 0,-4-5 515 0 0,1 2-1506 0 0,1-1-16 0 0,0 3-2 0 0,0-3-4 0 0,0 0-1 0 0,0 0 4 0 0,0 0 16 0 0,0 0 0 0 0,0 0-14 0 0,0 0-4 0 0,0 0-14 0 0,0 0 2 0 0,0 0 20 0 0,0 0 4 0 0,0 0-10 0 0,0 0 2 0 0,0 0 5 0 0,0 0 10 0 0,0 0 1 0 0,4-7 829 0 0,-12 14-4398 0 0,-1 1-7392 0 0,6-1-741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278 1,'-24'38,"-17"27,-7 8,5-4,4-9,10-10,5-14,6-7,7-9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37 215 7226 0 0,'0'0'1839'0'0,"0"0"-406"0"0,0 0-10 0 0,0 0 136 0 0,0 0-8 0 0,0 0-168 0 0,0 0-287 0 0,0 0-251 0 0,0 0-121 0 0,0 0-37 0 0,0 0-6 0 0,0 0-27 0 0,0 0-53 0 0,21 7 1950 0 0,145 5 65 0 0,-116-13-2354 0 0,-44-2-682 0 0,5-2-2420 0 0,-8 7-2205 0 0,-2 5-3539 0 0,-1-4-1658 0 0</inkml:trace>
  <inkml:trace contextRef="#ctx0" brushRef="#br0" timeOffset="251.932">0 413 4473 0 0,'0'0'2527'0'0,"0"0"-1148"0"0,0 0-296 0 0,0 0 341 0 0,0 0 326 0 0,0 0 56 0 0,0 0-213 0 0,0 0-306 0 0,0 0-241 0 0,0 0-138 0 0,0 0-106 0 0,0 0-122 0 0,29-3-108 0 0,128-19 185 0 0,-100 18-271 0 0,-49 9-949 0 0,-4-1-3005 0 0,1-2-6191 0 0,-5-2 676 0 0</inkml:trace>
  <inkml:trace contextRef="#ctx0" brushRef="#br0" timeOffset="842.363">768 1 952 0 0,'0'0'2146'0'0,"0"0"-440"0"0,0 0-186 0 0,0 0 156 0 0,0 0 203 0 0,0 0-81 0 0,0 0-286 0 0,0 0-311 0 0,0 0-248 0 0,0 0-91 0 0,0 0-13 0 0,0 0-22 0 0,0 0-35 0 0,-1 5-97 0 0,-79 196 2798 0 0,-15-17-3174 0 0,86-169-310 0 0,5-10-12 0 0,1 1 1 0 0,-1 0-1 0 0,1 0 1 0 0,0 0-1 0 0,1 0 1 0 0,-1 0 0 0 0,1 0-1 0 0,1 1 1 0 0,-1-1-1 0 0,1 1 1 0 0,0-1-1 0 0,0 1 1 0 0,1 6 2 0 0,2-11 19 0 0,-1 0 0 0 0,1 0 0 0 0,0 0 1 0 0,0-1-1 0 0,0 1 0 0 0,1 0 0 0 0,-1-1 0 0 0,0 1 1 0 0,1-1-1 0 0,-1 0 0 0 0,1 0 0 0 0,-1 0 0 0 0,1 0 0 0 0,-1 0 1 0 0,1 0-1 0 0,0-1 0 0 0,-1 1 0 0 0,1-1 0 0 0,0 0 0 0 0,-1 0 1 0 0,1 0-1 0 0,0 0 0 0 0,0 0 0 0 0,-1-1 0 0 0,1 1 1 0 0,0-1-1 0 0,-1 0-19 0 0,9 1 183 0 0,123-40 1131 0 0,-88 25-978 0 0,-46 15-284 0 0,0 0 29 0 0,0 0-37 0 0,0 0-14 0 0,0 0-10 0 0,0 0 1 0 0,0 0-9 0 0,0 0-22 0 0,0 0-13 0 0,0 0-35 0 0,-11-19-4684 0 0,10 16 3656 0 0,0-1-1814 0 0,-1 0-2609 0 0,1 1-5715 0 0</inkml:trace>
  <inkml:trace contextRef="#ctx0" brushRef="#br0" timeOffset="1085.977">472 233 5705 0 0,'0'0'2386'0'0,"0"0"-1028"0"0,0 0-381 0 0,0 0 114 0 0,0 0 137 0 0,0 0-15 0 0,0 0-200 0 0,0 0-242 0 0,0 0-87 0 0,0 0 74 0 0,0 0 129 0 0,0 0 25 0 0,0 0-71 0 0,15 1-125 0 0,127 5 642 0 0,-26-13-1514 0 0,-91 7-4049 0 0,0 0-4237 0 0,-21 0-653 0 0</inkml:trace>
  <inkml:trace contextRef="#ctx0" brushRef="#br0" timeOffset="1558.952">958 358 6345 0 0,'0'0'1423'0'0,"0"0"-632"0"0,0 0-59 0 0,0 0 251 0 0,0 0 221 0 0,0 0 50 0 0,0 0-176 0 0,0 0-200 0 0,0 0-149 0 0,0 0-80 0 0,0 0-58 0 0,0 0-59 0 0,0 0-55 0 0,24-3-86 0 0,73-9-72 0 0,-53 9 200 0 0,-43 4-450 0 0,-1 0 0 0 0,1 0 0 0 0,0 0 0 0 0,-1 0 0 0 0,1 0 0 0 0,-1 1 0 0 0,1-1 0 0 0,-1 0 1 0 0,0 0-1 0 0,0 0 0 0 0,1 1 0 0 0,-1-1 0 0 0,0 0 0 0 0,0 1 0 0 0,0-1 0 0 0,0 0 0 0 0,0 0 0 0 0,-1 1 0 0 0,1-1 0 0 0,0 0 1 0 0,-1 0-1 0 0,1 1 0 0 0,-1-1 0 0 0,1 0 0 0 0,-1 0 0 0 0,1 0 0 0 0,-1 0 0 0 0,0 0 0 0 0,1 0 0 0 0,-1 0 0 0 0,0 1-69 0 0,-49 47 1175 0 0,44-45-1079 0 0,0 0 0 0 0,0 0 1 0 0,1 1-1 0 0,-1 0 0 0 0,1 0 1 0 0,0 0-1 0 0,1 0 0 0 0,-1 1 0 0 0,1 0 1 0 0,0 0-1 0 0,1 0 0 0 0,-1 0 1 0 0,1 1-1 0 0,1-1 0 0 0,-1 1 1 0 0,1 0-1 0 0,0 0 0 0 0,0-1 1 0 0,1 1-1 0 0,0 1 0 0 0,0 4-96 0 0,3-9 67 0 0,0 0 0 0 0,1 0 0 0 0,-1 0 0 0 0,1 0-1 0 0,0-1 1 0 0,0 1 0 0 0,0 0 0 0 0,0-1 0 0 0,0 0 0 0 0,0 0-1 0 0,1 0 1 0 0,-1 0 0 0 0,1-1 0 0 0,-1 1 0 0 0,1-1 0 0 0,0 0-1 0 0,-1 0 1 0 0,1 0 0 0 0,0 0 0 0 0,0-1 0 0 0,0 0 0 0 0,-1 0-1 0 0,1 0 1 0 0,0 0 0 0 0,0 0 0 0 0,1-1-67 0 0,71-5 96 0 0,-45-2-6815 0 0,-27 7-5091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3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1168 0 0,'0'0'2573'0'0,"0"0"-407"0"0,0 0-229 0 0,0 0 50 0 0,0 0 65 0 0,0 0-63 0 0,0 0-240 0 0,0 0-346 0 0,0 0-306 0 0,0 0-214 0 0,4 1 3317 0 0,-6 24-3761 0 0,-1 0 1 0 0,-1 0 0 0 0,-1 0-1 0 0,-2 0 1 0 0,0-1 0 0 0,-5 8-440 0 0,-18 73 190 0 0,-7 73-8 0 0,37-150-184 0 0,21-24 228 0 0,78-11 742 0 0,-69-1-707 0 0,-29 8-235 0 0,-1 0-14 0 0,0 0-19 0 0,0 0 14 0 0,0 0 9 0 0,0 0-14 0 0,0 0 10 0 0,0 0-20 0 0,0 0 3 0 0,0 0 16 0 0,0 0-2 0 0,0 0-5 0 0,0 0-16 0 0,0 0-3 0 0,0 0 6 0 0,0 0 0 0 0,0 0-10 0 0,0 0-20 0 0,0 0-19 0 0,0-2-836 0 0,-1-32-9667 0 0,0 19 3416 0 0,1 7-1840 0 0</inkml:trace>
  <inkml:trace contextRef="#ctx0" brushRef="#br0" timeOffset="381.982">4 169 1712 0 0,'0'0'1906'0'0,"0"0"-332"0"0,0 0 34 0 0,0 0 287 0 0,0 0 134 0 0,0 0-106 0 0,0 0-368 0 0,0 0-456 0 0,0 0-361 0 0,0 0-188 0 0,0 0-90 0 0,0 0-25 0 0,0 0-13 0 0,-4-3 1069 0 0,121 1 4060 0 0,54-10-3947 0 0,-135 7-3105 0 0,-36 13-8403 0 0,0-5-1890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2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2545 0 0,'0'0'2524'0'0,"0"0"-319"0"0,0 0-153 0 0,0 0-81 0 0,0 0-119 0 0,0 0-225 0 0,0 0-320 0 0,0 0-285 0 0,0 0-209 0 0,0 0-124 0 0,0 0-49 0 0,0 0-29 0 0,0 0-29 0 0,2 11 3310 0 0,2 15-2776 0 0,7 357 1899 0 0,15-71-2057 0 0,-4-174-660 0 0,4 24-64 0 0,-14-53-95 0 0,-8 259 664 0 0,22-147-622 0 0,-21 29-26 0 0,0-206-146 0 0,0 115 64 0 0,-38-9-58 0 0,23-87 38 0 0,-4 36-13 0 0,12-54-257 0 0,2-45 185 0 0,0 0 11 0 0,0 0 5 0 0,0 0 1 0 0,0 0 2 0 0,0 0-11 0 0,-32 4-5960 0 0,30-4 4726 0 0,-2 0-3015 0 0,1-1-2134 0 0,-2-2-6130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3:40.643"/>
    </inkml:context>
    <inkml:brush xml:id="br0">
      <inkml:brushProperty name="width" value="0.1" units="cm"/>
      <inkml:brushProperty name="height" value="0.1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 2946 0 0 0,'4'-8'160'0'0,"10"-27"594"0"0,-9 26 3358 0 0,-4 10 17518 0 0,-1 1-21086 0 0,0-1-3986 0 0,0-1 3484 0 0,0 0 6 0 0,0 0-22 0 0,0 0-14 0 0,0 0 4 0 0,0 0 7 0 0,0 0-2 0 0,0 23 346 0 0,7 53-4 0 0,32-10 45 0 0,3-32-259 0 0,12-16 113 0 0,31 19-113 0 0,-11-29 83 0 0,28-5 10 0 0,-40 11-142 0 0,-4-6-63 0 0,30 7 43 0 0,-25-8-6 0 0,0-2 1 0 0,0-3-1 0 0,32-3-74 0 0,-5-1 77 0 0,51-9 40 0 0,81-11 95 0 0,-123 15-112 0 0,68 7 15 0 0,-120 7-115 0 0,37 4 49 0 0,25 8 5 0 0,-18 18-60 0 0,-68-15 13 0 0,75 48 1 0 0,-42-30 48 0 0,-34-11-46 0 0,-9 8 16 0 0,-2-47 1173 0 0,-11 9-1190 0 0,0 1-19 0 0,0 0 12 0 0,21-26-46 0 0,82-54 44 0 0,-102 79 0 0 0,0 1 11 0 0,-1 0-22 0 0,17-7-118 0 0,91-26 117 0 0,-44 22 24 0 0,17 4-55 0 0,79 3 53 0 0,-66 8 52 0 0,4 3-95 0 0,202-7 57 0 0,-239-7-12 0 0,34-12 48 0 0,-47 8-19 0 0,-9 0-59 0 0,-6 4 64 0 0,36-37 157 0 0,25-8-180 0 0,-49 23 5 0 0,-18-12 481 0 0,-2-25-277 0 0,-23-4-4573 0 0,2 61 2709 0 0,0 2-1293 0 0,-3 1-3624 0 0,-1 2-4665 0 0</inkml:trace>
  <inkml:trace contextRef="#ctx0" brushRef="#br1" timeOffset="10073.091">10312 1076 0 0 0,'0'0'772'0'0,"0"0"352"0"0,0 0 150 0 0,0 0 6 0 0,0 0-75 0 0,0 0-105 0 0,0 0-77 0 0,0 0-27 0 0,-3-5-60 0 0,-24-40 4114 0 0,25 43-4698 0 0,0 0-1 0 0,0 0 1 0 0,-1 1-1 0 0,1-1 1 0 0,-1 1-1 0 0,1-1 0 0 0,-1 1 1 0 0,0 0-1 0 0,1 0 1 0 0,-1 0-1 0 0,0 1 1 0 0,0-1-1 0 0,0 1 0 0 0,1-1 1 0 0,-1 1-1 0 0,0 0 1 0 0,0 0-1 0 0,0 0 1 0 0,0 1-1 0 0,0-1 0 0 0,0 1-351 0 0,-4-1 696 0 0,0 0-530 0 0,1 0 1 0 0,-1 1-1 0 0,1 0 1 0 0,-1 1 0 0 0,1 0-1 0 0,0 0 1 0 0,0 0-1 0 0,-1 0 1 0 0,2 1 0 0 0,-1 0-1 0 0,0 0 1 0 0,0 1-1 0 0,-4 3-166 0 0,-51 34 879 0 0,20-8-348 0 0,-2 25-83 0 0,12 46-4 0 0,22-34 24 0 0,16 25-149 0 0,26-20-14 0 0,-16-52-151 0 0,72 72 403 0 0,2-33-138 0 0,-8-33-80 0 0,-1-22-61 0 0,-6-7-67 0 0,-50-9-88 0 0,-1-2 0 0 0,0-1-1 0 0,-1-1 1 0 0,0-1 0 0 0,18-14-123 0 0,24-55 293 0 0,-47 52-221 0 0,-14 21-44 0 0,0 0 0 0 0,0 0 0 0 0,-1-1-1 0 0,0 0 1 0 0,-1 0 0 0 0,0 0 0 0 0,-1 0 0 0 0,0 0 0 0 0,0-7-28 0 0,5-24 45 0 0,-3-93 51 0 0,-23 69-49 0 0,16 57-45 0 0,0 1 1 0 0,-1 0 0 0 0,-1 0-1 0 0,1 0 1 0 0,-1 0 0 0 0,-1 1-1 0 0,1-1 1 0 0,-1 1 0 0 0,-1 1-1 0 0,1-1 1 0 0,-1 1 0 0 0,-1 0-3 0 0,-31-39-39 0 0,-21 1 67 0 0,10 22-101 0 0,2 15 27 0 0,-23-8 14 0 0,24 22-78 0 0,-16 15 14 0 0,39-15 200 0 0,1 5-409 0 0,13-12-2979 0 0,15 14-9723 0 0,-3-10 753 0 0</inkml:trace>
  <inkml:trace contextRef="#ctx0" brushRef="#br1" timeOffset="12555.342">10266 1076 0 0 0,'0'0'1548'0'0,"0"0"155"0"0,0 0-210 0 0,0 0-290 0 0,0 0-218 0 0,0 0-127 0 0,0 0-205 0 0,0 0-258 0 0,0 0-216 0 0,0 0-134 0 0,-4 2 11 0 0,-44 37 471 0 0,1 2 0 0 0,3 1-1 0 0,1 3 1 0 0,-29 40-527 0 0,69-82 4 0 0,-33 42-39 0 0,32-37 169 0 0,4-8-148 0 0,0 0 0 0 0,1 0 1 0 0,-1 0-1 0 0,0 0 0 0 0,1 0 0 0 0,-1 0 0 0 0,0 0 1 0 0,1 0-1 0 0,-1 1 0 0 0,0-1 0 0 0,1 0 1 0 0,-1 0-1 0 0,0 0 0 0 0,0 1 0 0 0,1-1 1 0 0,-1 0-1 0 0,0 0 0 0 0,0 0 0 0 0,1 1 0 0 0,-1-1 1 0 0,0 0-1 0 0,0 1 0 0 0,0-1 0 0 0,0 0 1 0 0,0 1-1 0 0,1-1 0 0 0,-1 0 0 0 0,0 0 0 0 0,0 1 1 0 0,0-1-1 0 0,0 0 0 0 0,0 1 0 0 0,0-1 1 0 0,0 0-1 0 0,0 1 0 0 0,0-1 0 0 0,0 0 1 0 0,0 1-1 0 0,0-1 0 0 0,0 1 14 0 0,141-108 1443 0 0,134-96-890 0 0,-91 65-297 0 0,-179 133 588 0 0,-21 14-457 0 0,-125 101-456 0 0,46-40 107 0 0,3 5 0 0 0,3 4-1 0 0,-66 77-37 0 0,122-99-242 0 0,80-51 468 0 0,94-75 902 0 0,-98 44-938 0 0,282-173 832 0 0,-303 186-753 0 0,-22 12-16 0 0,-10 5 330 0 0,-330 232-193 0 0,255-170-353 0 0,86-66-49 0 0,0-1-1 0 0,0 1 1 0 0,0 0-1 0 0,0 0 1 0 0,0-1 0 0 0,1 1-1 0 0,-1-1 1 0 0,0 1-1 0 0,1-1 1 0 0,-1 1 0 0 0,0-1-1 0 0,0 0 1 0 0,1 0 0 0 0,-1 0-1 0 0,1 0 1 0 0,-1 0-1 0 0,0 0 1 0 0,1 0 0 0 0,-1 0-1 0 0,0 0 1 0 0,1 0 0 0 0,-1-1-1 0 0,0 1 1 0 0,0-1-1 0 0,1 1 1 0 0,-1-1 0 0 0,0 1-1 0 0,0-1 1 0 0,0 0 0 0 0,1 1-1 0 0,-1-1 1 0 0,0 0 12 0 0,206-120 397 0 0,29-23-361 0 0,-331 233-280 0 0,-105 90 205 0 0,141-119 110 0 0,87-61-627 0 0,106-94 725 0 0,16-22-123 0 0,-143 106 106 0 0,-36 26-330 0 0,-222 194-252 0 0,200-148 408 0 0,84-64-310 0 0,236-158 692 0 0,-263 162-615 0 0,-19 19 101 0 0,-29 28-24 0 0,39-44 156 0 0,-133 136-272 0 0,111-103 45 0 0,49-39 40 0 0,83-76 670 0 0,18-25-524 0 0,-121 100 8 0 0,9-7-120 0 0,-22 8-1512 0 0,-81 60-3633 0 0,90-57 5293 0 0,0-1 0 0 0,0 1 0 0 0,-1-1 1 0 0,1 1-1 0 0,0-1 0 0 0,0 1 0 0 0,0-1 0 0 0,0 1 1 0 0,0-1-1 0 0,1 1 0 0 0,-1-1 0 0 0,0 0 0 0 0,0 1 1 0 0,0-1-1 0 0,0 1 0 0 0,0-1 0 0 0,1 1 0 0 0,-1-1 1 0 0,0 1-1 0 0,0-1 0 0 0,1 0 0 0 0,-1 1 0 0 0,0-1 0 0 0,1 0 1 0 0,-1 1-1 0 0,0-1 0 0 0,1 0 0 0 0,-1 1 0 0 0,1-1 1 0 0,-1 0-1 0 0,0 0 0 0 0,1 1 0 0 0,-1-1 0 0 0,1 0 1 0 0,-1 0-1 0 0,1 0 0 0 0,-1 0 0 0 0,1 0 0 0 0,-1 0 1 0 0,1 0-1 0 0,-1 1 0 0 0,1-1 0 0 0,-1-1 0 0 0,1 1 0 0 0,-1 0 1 0 0,1 0-1 0 0,-1 0 0 0 0,0 0 0 0 0,1 0 0 0 0,-1 0 1 0 0,1 0-1 0 0,-1-1 0 0 0,1 1 0 0 0,-1 0 0 0 0,1 0 1 0 0,-1-1-1 0 0,0 1 0 0 0,1 0 0 0 0,-1-1 0 0 0,0 1 1 0 0,1 0-1 0 0,-1-1 0 0 0,0 1 0 0 0,1 0 0 0 0,-1-1 0 0 0,0 1 1 0 0,0-1-1 0 0,1 1 27 0 0,88-81 1583 0 0,-137 125-1280 0 0,26-25-294 0 0,-41 21 998 0 0,63-59-375 0 0,36-106 720 0 0,-30 103-1274 0 0,-1-1 0 0 0,-1 0 0 0 0,-1 0-1 0 0,-1-1 1 0 0,-1 1 0 0 0,-1-1 0 0 0,0 1 0 0 0,-2 0-1 0 0,-2-4-77 0 0,4 25-14 0 0,0 1-1 0 0,0-1 0 0 0,0 0 0 0 0,-1 1 0 0 0,1-1 0 0 0,-1 0 0 0 0,1 1 0 0 0,-1-1 1 0 0,0 0-1 0 0,1 1 0 0 0,-1-1 0 0 0,0 1 0 0 0,0-1 0 0 0,0 1 0 0 0,0 0 0 0 0,0-1 1 0 0,0 1-1 0 0,-1 0 0 0 0,1 0 0 0 0,0 0 0 0 0,-1 0 0 0 0,1 0 0 0 0,0 0 0 0 0,-1 0 1 0 0,1 0-1 0 0,-1 1 0 0 0,0-1 0 0 0,1 0 0 0 0,-1 1 0 0 0,0-1 0 0 0,1 1 0 0 0,-1 0 1 0 0,0 0-1 0 0,1-1 0 0 0,-1 1 0 0 0,0 0 0 0 0,0 1 0 0 0,1-1 0 0 0,-1 0 0 0 0,0 0 1 0 0,1 1-1 0 0,-1-1 0 0 0,0 1 0 0 0,1-1 0 0 0,-1 1 0 0 0,1 0 0 0 0,-1 0 0 0 0,1-1 1 0 0,-1 1-1 0 0,1 0 0 0 0,0 0 0 0 0,-1 1 15 0 0,-160 155 823 0 0,52-57-522 0 0,110-100-312 0 0,0 0 0 0 0,0 0 0 0 0,0 1 0 0 0,0-1 0 0 0,1 0 0 0 0,-1 0-1 0 0,0 0 1 0 0,0 1 0 0 0,0-1 0 0 0,0 0 0 0 0,0 0 0 0 0,0 1 0 0 0,0-1 0 0 0,0 0 0 0 0,0 0 0 0 0,0 1 0 0 0,0-1-1 0 0,0 0 1 0 0,0 0 0 0 0,0 1 0 0 0,0-1 0 0 0,0 0 0 0 0,0 1 0 0 0,0-1 0 0 0,0 0 0 0 0,0 0 0 0 0,0 1-1 0 0,0-1 1 0 0,0 0 0 0 0,0 0 0 0 0,-1 0 0 0 0,1 1 0 0 0,0-1 0 0 0,0 0 11 0 0,25-13 384 0 0,-8-1-186 0 0,224-210 1036 0 0,-236 218-1193 0 0,0 0-1 0 0,0 0 1 0 0,0-1 0 0 0,0 1-1 0 0,-1-1 1 0 0,0 0 0 0 0,-1 0-1 0 0,0 0 1 0 0,0-1-1 0 0,0 1 1 0 0,-1-1 0 0 0,0 0-1 0 0,0 1 1 0 0,-1-1 0 0 0,1-8-41 0 0,-40 17-571 0 0,-86 87-161 0 0,76-49 625 0 0,-88 64 276 0 0,96-70-129 0 0,39-33-233 0 0,26-11 124 0 0,59-56 517 0 0,73-82-326 0 0,-153 145-106 0 0,0 0-1 0 0,0 0 1 0 0,0 0-1 0 0,-1 0 1 0 0,1-1-1 0 0,-1 1 1 0 0,0-1-1 0 0,-1 0 1 0 0,1 0-1 0 0,-1 0 1 0 0,0 0-1 0 0,0 0 1 0 0,-1 0-1 0 0,1-1 1 0 0,-1 1-1 0 0,0-5-15 0 0,-3 9-16 0 0,0-1-1 0 0,0 1 0 0 0,0 0 1 0 0,0 0-1 0 0,0 0 0 0 0,0 1 1 0 0,-1-1-1 0 0,1 0 0 0 0,0 1 1 0 0,-1-1-1 0 0,1 1 0 0 0,0 0 1 0 0,-1 0-1 0 0,1 0 0 0 0,0 0 1 0 0,-1 0-1 0 0,1 1 0 0 0,0-1 1 0 0,-1 1-1 0 0,1-1 0 0 0,0 1 1 0 0,0 0-1 0 0,-1 0 0 0 0,1 0 1 0 0,0 0-1 0 0,0 0 0 0 0,0 0 1 0 0,0 1-1 0 0,0-1 0 0 0,0 1 17 0 0,-86 50-67 0 0,2 4-1 0 0,2 4 0 0 0,2 4 68 0 0,65-51 18 0 0,7 4-370 0 0,35-23 535 0 0,0-8-118 0 0,-1-1 0 0 0,0-1 1 0 0,-1-2-1 0 0,0 0 0 0 0,-2-1 1 0 0,0-2-1 0 0,7-9-65 0 0,-13 6-4048 0 0,-11 19-5211 0 0</inkml:trace>
  <inkml:trace contextRef="#ctx0" brushRef="#br1" timeOffset="16536.945">11768 1238 0 0 0,'0'0'267'0'0,"0"0"393"0"0,0 0 99 0 0,0 0 48 0 0,0 0 145 0 0,0 0 167 0 0,6-1 141 0 0,19-4 36 0 0,-19 4-82 0 0,-6 1-125 0 0,0 0-147 0 0,0 0-129 0 0,0 0-92 0 0,0 0-75 0 0,0 0-128 0 0,0 0-123 0 0,0 0-111 0 0,0 0-106 0 0,0 0-38 0 0,0 0-34 0 0,0 0-26 0 0,0 0 16 0 0,0 0 58 0 0,0 0 80 0 0,0 0 94 0 0,0 0 113 0 0,-7 2 7256 0 0,-22 10-7253 0 0,-123 13 831 0 0,-35-17-6 0 0,42-4-697 0 0,83 3-334 0 0,-63-3 110 0 0,67 10-236 0 0,11-6 84 0 0,22 0 289 0 0,-16-1-266 0 0,41-7-196 0 0,0 0 3 0 0,0 0-6 0 0,-18 4 84 0 0,-56 17-42 0 0,165-80 164 0 0,-77 45-190 0 0,-1-1 0 0 0,0-1 0 0 0,-1 0 0 0 0,-1-1-1 0 0,-1 0 1 0 0,8-17-36 0 0,-18 35-2 0 0,0-1 0 0 0,0 0-1 0 0,1 0 1 0 0,-1 1-1 0 0,0-1 1 0 0,0 0 0 0 0,0 0-1 0 0,0 1 1 0 0,1-1 0 0 0,-1 0-1 0 0,0 0 1 0 0,0 0 0 0 0,0 1-1 0 0,1-1 1 0 0,-1 0 0 0 0,0 0-1 0 0,0 0 1 0 0,1 0 0 0 0,-1 0-1 0 0,0 1 1 0 0,1-1 0 0 0,-1 0-1 0 0,0 0 1 0 0,0 0-1 0 0,1 0 1 0 0,-1 0 0 0 0,0 0-1 0 0,1 0 1 0 0,-1 0 0 0 0,0 0-1 0 0,1 0 1 0 0,-1 0 0 0 0,0 0-1 0 0,0 0 1 0 0,1 0 0 0 0,-1 0-1 0 0,0-1 1 0 0,0 1 0 0 0,1 0-1 0 0,-1 0 1 0 0,0 0 0 0 0,1 0-1 0 0,-1-1 3 0 0,4 20-7 0 0,67 228 30 0 0,-34-121 20 0 0,-17-57-69 0 0,-9-57 581 0 0,-41-40-431 0 0,-96-83-77 0 0,39 30-43 0 0,56 40-696 0 0,31 40 330 0 0,0-5-3602 0 0,0 0-1905 0 0,0 4-805 0 0,0-2-5457 0 0</inkml:trace>
  <inkml:trace contextRef="#ctx0" brushRef="#br1" timeOffset="17838.223">11090 432 576 0 0,'0'0'2105'0'0,"0"0"-121"0"0,0 0-14 0 0,0 0-70 0 0,0 0-138 0 0,0 0-280 0 0,0 0-361 0 0,0 0-286 0 0,0 0-70 0 0,0 0 10 0 0,0 0 47 0 0,0 0 39 0 0,0 0-81 0 0,8-4-69 0 0,69-26 2673 0 0,-67 29-3115 0 0,-1-1 1 0 0,0 0 0 0 0,1-1 0 0 0,-1 0 0 0 0,0 0-1 0 0,-1-1 1 0 0,1 0 0 0 0,-1-1 0 0 0,0 1 0 0 0,0-2-1 0 0,1 0-269 0 0,30-17 392 0 0,39-35 372 0 0,-76 98-668 0 0,12 184-21 0 0,-9 26-66 0 0,-6-234 3 0 0,-1 1 0 0 0,-1-1 0 0 0,-1 0-1 0 0,0-1 1 0 0,-1 1 0 0 0,-1-1 0 0 0,0 0 0 0 0,-1 0-1 0 0,-1 0 1 0 0,0-1 0 0 0,-1 0 0 0 0,0-1 0 0 0,-5 4-12 0 0,13-15-6 0 0,0 0 1 0 0,-1-1-1 0 0,1 1 1 0 0,-1-1-1 0 0,1 0 1 0 0,-1 1 0 0 0,0-1-1 0 0,1 0 1 0 0,-1 0-1 0 0,0 0 1 0 0,0 0-1 0 0,0 0 1 0 0,0 0 0 0 0,0-1-1 0 0,0 1 1 0 0,0-1-1 0 0,0 1 1 0 0,0-1-1 0 0,0 0 1 0 0,0 0-1 0 0,0 0 1 0 0,0 0 0 0 0,0 0-1 0 0,0 0 1 0 0,0 0-1 0 0,0-1 1 0 0,0 1-1 0 0,0-1 1 0 0,0 0 0 0 0,0 1-1 0 0,0-1 1 0 0,0 0-1 0 0,0 0 1 0 0,0 0-1 0 0,1 0 1 0 0,-1-1 0 0 0,0 1-1 0 0,0-1 6 0 0,-51-67-740 0 0,21-29-152 0 0,26 31 990 0 0,6 66-62 0 0,0 1-24 0 0,0 0-16 0 0,18-7 27 0 0,328-100 1632 0 0,-332 102-1618 0 0,-14 4-32 0 0,0 1 0 0 0,1 0 1 0 0,-1-1-1 0 0,0 1 0 0 0,1 0 1 0 0,-1 0-1 0 0,0-1 0 0 0,1 1 1 0 0,-1 0-1 0 0,0 0 0 0 0,1-1 1 0 0,-1 1-1 0 0,0 0 1 0 0,1 0-1 0 0,-1 0 0 0 0,1 0 1 0 0,-1 0-1 0 0,0-1 0 0 0,1 1 1 0 0,-1 0-1 0 0,1 0 0 0 0,-1 0 1 0 0,1 0-1 0 0,-1 0 0 0 0,0 0 1 0 0,1 0-1 0 0,-1 1 0 0 0,1-1 1 0 0,-1 0-1 0 0,0 0 0 0 0,1 0 1 0 0,-1 0-1 0 0,1 0 0 0 0,-1 1 1 0 0,0-1-1 0 0,1 0 0 0 0,-1 0 1 0 0,0 1-1 0 0,1-1 0 0 0,-1 0 1 0 0,0 0-1 0 0,1 1 0 0 0,-1-1 1 0 0,0 0-1 0 0,0 1 1 0 0,0-1-1 0 0,1 0 0 0 0,-1 1 1 0 0,0-1-1 0 0,0 1 0 0 0,0-1 1 0 0,0 0-1 0 0,1 1 0 0 0,-1-1 1 0 0,0 1-1 0 0,0-1 0 0 0,0 1 1 0 0,0-1-1 0 0,0 0 0 0 0,0 1 1 0 0,0-1-1 0 0,0 1 0 0 0,0-1 1 0 0,-1 0-1 0 0,1 1-5 0 0,12 16 699 0 0,-9-17-2413 0 0,-14-5-5378 0 0,7 5-4831 0 0</inkml:trace>
  <inkml:trace contextRef="#ctx0" brushRef="#br1" timeOffset="19077.898">11028 148 984 0 0,'0'0'2705'0'0,"0"0"-309"0"0,0 0-183 0 0,0 0-187 0 0,0 0-235 0 0,0 0-282 0 0,0 0-302 0 0,0 0-283 0 0,0 0-163 0 0,0 0-93 0 0,0 0-30 0 0,0 0 8 0 0,0 0-5 0 0,6-4-26 0 0,32-21 1004 0 0,14 21 362 0 0,47 11-1121 0 0,8-10 1810 0 0,-107 2-2631 0 0,1 1 0 0 0,-1 0 0 0 0,1 0 0 0 0,-1-1 0 0 0,1 1 0 0 0,-1 0 1 0 0,1-1-1 0 0,-1 1 0 0 0,0-1 0 0 0,1 1 0 0 0,-1 0 0 0 0,0-1 0 0 0,1 1 0 0 0,-1-1 1 0 0,0 1-1 0 0,1-1 0 0 0,-1 1 0 0 0,0-1 0 0 0,0 1 0 0 0,0-1 0 0 0,1 1 1 0 0,-1-1-1 0 0,0 1 0 0 0,0-1 0 0 0,0 0 0 0 0,0 1 0 0 0,0-1 0 0 0,0 1 0 0 0,0-1 1 0 0,0 1-1 0 0,0-1 0 0 0,0 1 0 0 0,-1-1 0 0 0,1 0 0 0 0,0 1 0 0 0,0-1 0 0 0,0 1 1 0 0,-1-1-1 0 0,1 1 0 0 0,0-1 0 0 0,-1 1 0 0 0,1 0 0 0 0,0-1 0 0 0,-1 1 0 0 0,1-1 1 0 0,-1 1-1 0 0,1 0 0 0 0,0-1 0 0 0,-1 1 0 0 0,1 0 0 0 0,-1-1 0 0 0,1 1 0 0 0,-1 0 1 0 0,1 0-1 0 0,-1-1 0 0 0,1 1 0 0 0,-1 0 0 0 0,0 0 0 0 0,1 0 0 0 0,-1 0 0 0 0,1 0 1 0 0,-1 0-1 0 0,1 0 0 0 0,-1 0 0 0 0,1 0 0 0 0,-1 0 0 0 0,0 0 0 0 0,1 0 0 0 0,-1 0-39 0 0,-43-31-81 0 0,10 2 167 0 0,19 14-2107 0 0,14 13 1461 0 0,-1 1-400 0 0,0 1-5990 0 0,0 0-4867 0 0</inkml:trace>
  <inkml:trace contextRef="#ctx0" brushRef="#br1" timeOffset="22355.915">11790 778 0 0 0,'0'0'1079'0'0,"0"0"509"0"0,0 0-22 0 0,0 0-222 0 0,0 0-189 0 0,0 0-140 0 0,0 0-125 0 0,0 0-93 0 0,0 0-83 0 0,0 0-52 0 0,1 5 5589 0 0,1 8-4952 0 0,-19 56 537 0 0,15-10-1540 0 0,-1-54-3172 0 0,-9-5-6978 0 0,8 0 2092 0 0</inkml:trace>
  <inkml:trace contextRef="#ctx0" brushRef="#br1" timeOffset="22791.192">11832 553 0 0 0,'0'0'1410'0'0,"0"0"797"0"0,0 0 260 0 0,0 0-132 0 0,0 0-246 0 0,0 0-357 0 0,0 0-397 0 0,0 0-384 0 0,0 0-268 0 0,0 0-137 0 0,0 0-82 0 0,0 0-22 0 0,-7 8 1690 0 0,7-2-1561 0 0,0 2-5548 0 0,0-8 113 0 0,0 0-4659 0 0</inkml:trace>
  <inkml:trace contextRef="#ctx0" brushRef="#br1" timeOffset="23575.875">11996 833 0 0 0,'0'0'1463'0'0,"0"0"135"0"0,0 0-74 0 0,0 0-162 0 0,0 0-94 0 0,0 0 15 0 0,0 0 168 0 0,0 0 80 0 0,0 0-32 0 0,0 0-191 0 0,0 0-305 0 0,9-1-224 0 0,73-12 2165 0 0,-24-17 322 0 0,-55 30-3246 0 0,1 0-1 0 0,-1 0 1 0 0,0 0-1 0 0,0 1 1 0 0,0-1-1 0 0,0 1 0 0 0,0 0 1 0 0,0 0-1 0 0,0 0 1 0 0,0 0-1 0 0,0 0 1 0 0,0 1-1 0 0,0-1 0 0 0,-1 1 1 0 0,1 0-1 0 0,-1-1 1 0 0,1 1-1 0 0,-1 1 1 0 0,0-1-1 0 0,1 0 0 0 0,-1 0 1 0 0,0 1-1 0 0,-1-1 1 0 0,1 1-1 0 0,0 0 1 0 0,-1 0-1 0 0,1-1 0 0 0,-1 1 1 0 0,0 0-1 0 0,0 1-19 0 0,6 7 51 0 0,2 7-7 0 0,-1 1 0 0 0,0 0-1 0 0,-2 0 1 0 0,0 1 0 0 0,-2 0 0 0 0,0 0 0 0 0,-1 0-1 0 0,-1 0 1 0 0,-1 0 0 0 0,-1 1 0 0 0,0-1 0 0 0,-2 0-1 0 0,0 2-43 0 0,1-15 36 0 0,0 0 0 0 0,-1 0 0 0 0,1 0 0 0 0,-2 0 0 0 0,1 0 0 0 0,0-1 0 0 0,-1 1 0 0 0,-1-1 0 0 0,1 0 0 0 0,-1 0 0 0 0,0 0 0 0 0,0 0 0 0 0,-1-1 0 0 0,1 0 0 0 0,-1 0 0 0 0,0 0 0 0 0,-1 0 1 0 0,1-1-1 0 0,-1 0 0 0 0,0 0 0 0 0,-1 0-36 0 0,5-2 25 0 0,0-1 1 0 0,0 0 0 0 0,0 0 0 0 0,0 0-1 0 0,0 0 1 0 0,0 0 0 0 0,0-1 0 0 0,0 1-1 0 0,0 0 1 0 0,0-1 0 0 0,0 0 0 0 0,-1 1-1 0 0,1-1 1 0 0,0 0 0 0 0,0 0 0 0 0,0 0-1 0 0,-1-1 1 0 0,1 1 0 0 0,0 0 0 0 0,0-1-1 0 0,0 0 1 0 0,0 1 0 0 0,0-1 0 0 0,0 0 0 0 0,0 0-1 0 0,0 0 1 0 0,0 0 0 0 0,0 0 0 0 0,0-1-1 0 0,0 1 1 0 0,1-1 0 0 0,-1 1 0 0 0,1-1-1 0 0,-1 1 1 0 0,1-1 0 0 0,-1 0 0 0 0,1 0-1 0 0,0 0 1 0 0,0 1 0 0 0,0-1 0 0 0,-1-2-26 0 0,3-7 6 0 0,-1 1 0 0 0,2-1 0 0 0,-1 1 0 0 0,2 0 0 0 0,-1 0 0 0 0,1-1 0 0 0,1 2 0 0 0,0-1 0 0 0,0 0 0 0 0,1 1 0 0 0,0 0 0 0 0,0 0 0 0 0,1 0 0 0 0,0 1 0 0 0,1 0 0 0 0,0 0 0 0 0,0 0 0 0 0,1 1 0 0 0,0 0 0 0 0,3-1-6 0 0,2-2-348 0 0,-3 2-2221 0 0,-1 4-2704 0 0,-7 2 659 0 0,-1 1-6453 0 0</inkml:trace>
  <inkml:trace contextRef="#ctx0" brushRef="#br1" timeOffset="24122.076">12219 439 7106 0 0,'0'0'2855'0'0,"0"0"-580"0"0,0 0-285 0 0,0 0-178 0 0,0 0-260 0 0,0 0-309 0 0,0 0-296 0 0,0 0-235 0 0,0 0-138 0 0,0 0-39 0 0,0 0-18 0 0,0 0-7 0 0,0 0-48 0 0,-2 3-68 0 0,-29 41 926 0 0,31-43-1275 0 0,0-1-9 0 0,0 0-6 0 0,0 0-9 0 0,0 0 7 0 0,0 0 0 0 0,0 0 17 0 0,0 0 29 0 0,0 0-16 0 0,0 0 10 0 0,0 0-2 0 0,0 0-22 0 0,0 0 12 0 0,0 0-10 0 0,0 0-10 0 0,0 0 22 0 0,0 0-22 0 0,0 0-12 0 0,0 0 12 0 0,9-11 823 0 0,-18 14-489 0 0,-2 5-245 0 0,8-5-1676 0 0,12-3-5420 0 0,-2 0 1855 0 0,0 0-7287 0 0</inkml:trace>
  <inkml:trace contextRef="#ctx0" brushRef="#br1" timeOffset="27107.954">9308 1069 0 0 0,'0'0'644'0'0,"0"0"404"0"0,0 0 127 0 0,0 0 47 0 0,0 0 1 0 0,0 0-52 0 0,0 0-87 0 0,0 0-105 0 0,0 0-100 0 0,31 4 8987 0 0,-69 80-5603 0 0,29-67-4159 0 0,1 1 0 0 0,1-1 0 0 0,0 2 0 0 0,1-1 0 0 0,1 1 1 0 0,1 0-1 0 0,1 0 0 0 0,1 0 0 0 0,0 0 0 0 0,1 0 0 0 0,1 1 0 0 0,2 3-104 0 0,-1-19 64 0 0,0 0 0 0 0,1 0 0 0 0,0 1 1 0 0,0-1-1 0 0,0-1 0 0 0,0 1 0 0 0,1 0 0 0 0,-1-1 1 0 0,1 1-1 0 0,0-1 0 0 0,0 0 0 0 0,0 0 0 0 0,0 0 1 0 0,1 0-1 0 0,-1 0 0 0 0,1-1 0 0 0,0 0 1 0 0,0 1-1 0 0,0-1 0 0 0,0-1 0 0 0,0 1 0 0 0,0-1 1 0 0,0 1-1 0 0,1-1 0 0 0,-1-1 0 0 0,1 1-64 0 0,-5-1 99 0 0,0 0-15 0 0,0 0-32 0 0,0 0-16 0 0,0 0 1 0 0,0 0-5 0 0,0 0-5 0 0,0 0-11 0 0,0 0-75 0 0,0 0-102 0 0,0 0-146 0 0,0-29-8959 0 0,2 22 2442 0 0,-2 3-3414 0 0</inkml:trace>
  <inkml:trace contextRef="#ctx0" brushRef="#br1" timeOffset="27521.005">9365 605 5785 0 0,'0'0'2085'0'0,"0"0"-258"0"0,0 0 4 0 0,0 0 73 0 0,0 0 18 0 0,0 0-128 0 0,0 0-335 0 0,0 0-358 0 0,0 0-283 0 0,0 0-189 0 0,0 0-115 0 0,0 0-97 0 0,0 0-90 0 0,-7 6-92 0 0,-22 18-78 0 0,21-18-46 0 0,8-6-18 0 0,16 0 1151 0 0,60-65 120 0 0,-54 46-1227 0 0,-22 19-103 0 0,0 0 4 0 0,0 0 12 0 0,0 0-2 0 0,0 0-5 0 0,0 0 2 0 0,-14 11 33 0 0,-26 32-613 0 0,42-32-2266 0 0,8-10-5592 0 0,-9-1 7027 0 0,4 0-10629 0 0</inkml:trace>
  <inkml:trace contextRef="#ctx0" brushRef="#br1" timeOffset="67505.929">13566 255 208 0 0,'0'0'2710'0'0,"0"0"29"0"0,0 0 14 0 0,0 0-141 0 0,0 0-303 0 0,0 0-405 0 0,0 0-370 0 0,0 0-258 0 0,0 0-145 0 0,0 0-84 0 0,0 0-81 0 0,0 0-104 0 0,0 0-131 0 0,-1 0 2443 0 0,215-29-42 0 0,62 21-2750 0 0,-244 12-56 0 0,-20-4 236 0 0,-28-19-261 0 0,-151-153-200 0 0,149 142-1329 0 0,25 30-2594 0 0,-4 1-513 0 0,5 5-8134 0 0</inkml:trace>
  <inkml:trace contextRef="#ctx0" brushRef="#br1" timeOffset="72235.724">15582 1426 0 0 0,'0'0'361'0'0,"0"0"912"0"0,0 0 118 0 0,0 0-151 0 0,0 0-175 0 0,0 0-150 0 0,0 0-153 0 0,0 0-102 0 0,0 0-5 0 0,0 0 53 0 0,0 0 103 0 0,0 0 82 0 0,2 4 8130 0 0,3 3-5283 0 0,-4-7-3285 0 0,18 0 2444 0 0,-4 1-2766 0 0,-1-1-1 0 0,1 0 1 0 0,-1-2 0 0 0,0 1-1 0 0,1-2 1 0 0,-1 0 0 0 0,0 0-1 0 0,-1-2 1 0 0,1 0 0 0 0,-1 0-1 0 0,0-1 1 0 0,0-1 0 0 0,0 0-1 0 0,-1 0 1 0 0,0-2 0 0 0,-1 1-1 0 0,7-7-132 0 0,-19 15 5 0 0,1 1-1 0 0,0-1 0 0 0,0 0 1 0 0,0 1-1 0 0,0-1 0 0 0,0 0 1 0 0,0 1-1 0 0,0-1 0 0 0,0 0 1 0 0,1 1-1 0 0,-1-1 1 0 0,0 0-1 0 0,0 0 0 0 0,0 1 1 0 0,0-1-1 0 0,0 0 0 0 0,0 1 1 0 0,1-1-1 0 0,-1 0 0 0 0,0 0 1 0 0,0 1-1 0 0,0-1 0 0 0,1 0 1 0 0,-1 0-1 0 0,0 0 1 0 0,0 1-1 0 0,1-1 0 0 0,-1 0 1 0 0,0 0-1 0 0,1 0 0 0 0,-1 0 1 0 0,0 1-1 0 0,0-1 0 0 0,1 0 1 0 0,-1 0-1 0 0,0 0 0 0 0,1 0 1 0 0,-1 0-1 0 0,0 0 1 0 0,1 0-1 0 0,-1 0 0 0 0,0 0 1 0 0,1 0-1 0 0,-1 0 0 0 0,0 0 1 0 0,1 0-1 0 0,-1 0 0 0 0,0 0 1 0 0,0 0-1 0 0,1-1 0 0 0,-1 1 1 0 0,0 0-1 0 0,1 0-4 0 0,-2 15-24 0 0,2 0 35 0 0,2-1 0 0 0,0 1-1 0 0,1-1 1 0 0,0 0 0 0 0,1 0 0 0 0,0 0 0 0 0,1-1-1 0 0,7 11-10 0 0,7 19 15 0 0,9 21-16 0 0,-16-39 1 0 0,-1 0 0 0 0,-2 0 0 0 0,0 1 0 0 0,-2 0 0 0 0,-1 1 0 0 0,-1-1 0 0 0,-1 2 0 0 0,-1-1 0 0 0,-1 9 0 0 0,-3-28 4 0 0,0 0 1 0 0,-1 0-1 0 0,1 0 1 0 0,-2 1-1 0 0,1-1 1 0 0,-1 0-1 0 0,-1-1 1 0 0,1 1-1 0 0,-1 0 0 0 0,0-1 1 0 0,-1 1-1 0 0,0-1 1 0 0,0 0-1 0 0,-1 0 1 0 0,0 0-1 0 0,0-1 1 0 0,0 0-1 0 0,-4 3-4 0 0,-4 3 2 0 0,0-1 1 0 0,-1 0-1 0 0,-1-1 0 0 0,0-1 1 0 0,0 0-1 0 0,-1-1 0 0 0,0-1 1 0 0,-1 0-1 0 0,0-1 1 0 0,1-1-1 0 0,-2 0 0 0 0,1-2 1 0 0,0 0-1 0 0,-1-1 0 0 0,0 0 1 0 0,1-2-1 0 0,-17 0-2 0 0,32 0 3 0 0,0 0 1 0 0,0 0-1 0 0,0-1 0 0 0,0 1 0 0 0,0 0 1 0 0,0-1-1 0 0,1 1 0 0 0,-1-1 0 0 0,0 0 1 0 0,0 1-1 0 0,0-1 0 0 0,1 0 1 0 0,-1 0-1 0 0,0 0 0 0 0,1 0 0 0 0,-1 0 1 0 0,1-1-1 0 0,-1 1 0 0 0,1 0 1 0 0,0-1-1 0 0,-1 1 0 0 0,1-1 0 0 0,0 0 1 0 0,0 1-1 0 0,0-1 0 0 0,0 0 1 0 0,1 1-1 0 0,-1-1 0 0 0,0 0 0 0 0,1 0 1 0 0,-1 0-1 0 0,1 0 0 0 0,-1 0 0 0 0,1 0 1 0 0,0 0-1 0 0,0 1 0 0 0,0-1 1 0 0,0 0-1 0 0,0-2-3 0 0,22-78 75 0 0,-4 52-17 0 0,2 1 0 0 0,1 0 0 0 0,1 1 0 0 0,2 1 0 0 0,0 2 0 0 0,20-15-58 0 0,-32 29 42 0 0,-3 1-8 0 0,0 1 0 0 0,1 0 0 0 0,0 1 0 0 0,1 0 0 0 0,-1 0 1 0 0,2 1-1 0 0,-1 1 0 0 0,1 0 0 0 0,0 0 0 0 0,0 1 0 0 0,0 1 1 0 0,1 0-1 0 0,0 0 0 0 0,0 1-34 0 0,53 3-24 0 0,-92-18-5622 0 0,14 11 290 0 0,2 3-6420 0 0</inkml:trace>
  <inkml:trace contextRef="#ctx0" brushRef="#br1" timeOffset="72711.985">15901 988 9802 0 0,'0'0'3103'0'0,"0"0"-627"0"0,0 0-357 0 0,0 0-192 0 0,0 0-275 0 0,0 0-316 0 0,0 0-306 0 0,0 0-244 0 0,0 0-174 0 0,0 0-91 0 0,0 0-87 0 0,0 0-57 0 0,0 0-49 0 0,-2-11 592 0 0,-29 43-426 0 0,31-31-466 0 0,64-60 1348 0 0,-65 59-1356 0 0,1 0 0 0 0,0 0 0 0 0,0 0 0 0 0,0 0 0 0 0,0 0 1 0 0,0 0-1 0 0,-1 0 0 0 0,1 0 0 0 0,0-1 0 0 0,0 1 0 0 0,0 0 0 0 0,0 0 0 0 0,0 0 0 0 0,0 0 0 0 0,-1 0 0 0 0,1-1 1 0 0,0 1-1 0 0,0 0 0 0 0,0 0 0 0 0,0 0 0 0 0,0 0 0 0 0,0-1-20 0 0,-31 14-250 0 0,19-9 159 0 0,-2 6-152 0 0,12-9-3272 0 0,1-1-3622 0 0,1 0-5269 0 0</inkml:trace>
  <inkml:trace contextRef="#ctx0" brushRef="#br1" timeOffset="60031.744">14792 1157 0 0 0,'0'0'810'0'0,"0"0"487"0"0,0 0 118 0 0,0 0-83 0 0,0 0-166 0 0,0 0-237 0 0,0 0-164 0 0,0 0-51 0 0,0 0 40 0 0,1 1-1717 0 0,2 0 3541 0 0,2 4 13680 0 0,-56 2-15932 0 0,19 5-253 0 0,-15 28 76 0 0,-3 12 54 0 0,-5 66 202 0 0,49-96-299 0 0,1 0 0 0 0,2 0 0 0 0,0 1-1 0 0,1-1 1 0 0,1 1 0 0 0,1 0 0 0 0,2 7-106 0 0,24 30 318 0 0,-8-20-118 0 0,11 22 138 0 0,23-18 208 0 0,63-2 188 0 0,-1-28-297 0 0,-66-21-313 0 0,-19 0-24 0 0,80-53 174 0 0,-44 1-231 0 0,-32 15 31 0 0,-6-11 110 0 0,-10 6-126 0 0,-14-54-13 0 0,-15 52-60 0 0,-35-40 94 0 0,-14 46-140 0 0,7 16 67 0 0,18 10-12 0 0,-17-6-33 0 0,-11 9 50 0 0,28 2-31 0 0,-3 3 0 0 0,-64 7-894 0 0,103 4 661 0 0,-6-2-2735 0 0,4 1-384 0 0,1 1-3483 0 0,1 0-5588 0 0</inkml:trace>
  <inkml:trace contextRef="#ctx0" brushRef="#br1" timeOffset="63359.436">13647 1462 0 0 0,'-47'-3'1150'0'0,"-24"3"4924"0"0,38 0-3588 0 0,14-2 4121 0 0,-24 3 1648 0 0,30 1-7442 0 0,24-3 469 0 0,171-6 393 0 0,-60-7-1203 0 0,-21 13-312 0 0,-48 15-78 0 0,95-10 274 0 0,-65 7-266 0 0,-12-3-28 0 0,157-5 142 0 0,-217-5-60 0 0,-18 1 285 0 0,-63-28-346 0 0,-11-12-39 0 0,39 0-1 0 0,20 26-14 0 0,17 45-33 0 0,-47 188 44 0 0,17-87-53 0 0,27-102 25 0 0,8-28-10 0 0,0-1 8 0 0,0 0 11 0 0,0 0-20 0 0,0 0-3 0 0,0 0-26 0 0,0 0 14 0 0,0 0 29 0 0,0 0-2 0 0,0 0 10 0 0,0 0 13 0 0,11-26 169 0 0,2 2-191 0 0,2 0 1 0 0,0 0-1 0 0,2 2 0 0 0,0 0 0 0 0,2 1 1 0 0,0 1-1 0 0,13-10-14 0 0,-16 14 2 0 0,40-32 19 0 0,-64 20-3538 0 0,-5 14-7257 0 0,9 13-1874 0 0</inkml:trace>
  <inkml:trace contextRef="#ctx0" brushRef="#br1" timeOffset="64668.25">13507 686 1048 0 0,'0'0'1693'0'0,"0"0"-5"0"0,0 0 63 0 0,0 0 52 0 0,0 0-173 0 0,0 0-306 0 0,0 0-312 0 0,0 0-185 0 0,0 0-68 0 0,0 0 20 0 0,0 0 70 0 0,-3 0 1845 0 0,48 8 3473 0 0,4 2-4372 0 0,-31-9-1606 0 0,-1-1 1 0 0,1-1 0 0 0,-1-1-1 0 0,0 0 1 0 0,1-1-1 0 0,-1-1 1 0 0,0 0-1 0 0,-1-2 1 0 0,1 0-1 0 0,-1 0 1 0 0,0-2 0 0 0,-1 0-1 0 0,0-1 1 0 0,4-3-190 0 0,-11 7 55 0 0,-1 0 0 0 0,0-1 0 0 0,0 0 0 0 0,-1 0 0 0 0,1-1 0 0 0,-2 0 0 0 0,1 0 0 0 0,-1 0 0 0 0,0-1 0 0 0,0 1 0 0 0,-1-1 0 0 0,0 0 0 0 0,3-8-55 0 0,-8 16 4 0 0,1 0 0 0 0,0 0 0 0 0,-1 0 1 0 0,1 1-1 0 0,-1-1 0 0 0,1 0 0 0 0,-1 0 0 0 0,1 0 1 0 0,-1 0-1 0 0,1 0 0 0 0,-1-1 0 0 0,1 1 1 0 0,-1 0-1 0 0,1 0 0 0 0,-1 0 0 0 0,1 0 1 0 0,-1 0-1 0 0,1-1 0 0 0,-1 1 0 0 0,1 0 1 0 0,0 0-1 0 0,-1-1 0 0 0,1 1 0 0 0,-1 0 1 0 0,1-1-1 0 0,0 1 0 0 0,-1 0 0 0 0,1-1 0 0 0,0 1 1 0 0,-1-1-1 0 0,1 1 0 0 0,0-1 0 0 0,0 1 1 0 0,0 0-1 0 0,-1-1 0 0 0,1 1 0 0 0,0-1 1 0 0,0 1-1 0 0,0-1 0 0 0,0 1 0 0 0,0-1 1 0 0,0 1-1 0 0,0-1 0 0 0,0 1 0 0 0,0-1 1 0 0,0 1-1 0 0,0-1 0 0 0,0 1 0 0 0,0-1 0 0 0,0 1 1 0 0,0-1-1 0 0,1 1 0 0 0,-1-1 0 0 0,0 1 1 0 0,0 0-1 0 0,1-1-4 0 0,-71 111-136 0 0,59-78 143 0 0,2 1 0 0 0,1 0 0 0 0,1 0 0 0 0,2 1 0 0 0,-1 28-7 0 0,-14 81 12 0 0,16-127-10 0 0,-1 15-28 0 0,-2 0 0 0 0,-1-1 0 0 0,-2 1 0 0 0,-1-2 1 0 0,-1 1-1 0 0,-1-2 0 0 0,-13 19 26 0 0,-46 15-535 0 0,69-61 463 0 0,1 0 0 0 0,0 0 0 0 0,-1 0 0 0 0,1-1 0 0 0,-1 1 0 0 0,1-1 0 0 0,-1 1 0 0 0,1-1 0 0 0,-1 0 0 0 0,1 0 0 0 0,-1 0 0 0 0,1-1 0 0 0,-1 1 0 0 0,1 0 0 0 0,-1-1 1 0 0,1 0-1 0 0,-1 0 0 0 0,1 0 0 0 0,0 0 0 0 0,-1 0 0 0 0,1 0 0 0 0,0 0 0 0 0,0-1 0 0 0,0 1 0 0 0,0-1 0 0 0,0 1 0 0 0,0-1 0 0 0,0 0 0 0 0,0 0 0 0 0,1 0 0 0 0,-1 0 0 0 0,1 0 0 0 0,-1-2 72 0 0,-2-6-52 0 0,1 0 1 0 0,0 0-1 0 0,1-1 0 0 0,0 0 1 0 0,0 1-1 0 0,1-1 0 0 0,1 0 1 0 0,0 1-1 0 0,0-1 0 0 0,1 0 0 0 0,0 1 1 0 0,1-1-1 0 0,1 1 0 0 0,-1-1 1 0 0,2 1-1 0 0,-1 0 0 0 0,1 0 1 0 0,1 0-1 0 0,0 1 0 0 0,3-5 52 0 0,24-51 1082 0 0,9 64 402 0 0,96-22-576 0 0,17-24-495 0 0,-152 46-617 0 0,18 2 470 0 0,-19 14-5013 0 0,-1-12-488 0 0,0-3-6911 0 0</inkml:trace>
  <inkml:trace contextRef="#ctx0" brushRef="#br1" timeOffset="65336.65">13905 1072 0 0 0,'0'0'1580'0'0,"0"0"917"0"0,0 0-19 0 0,0 0-208 0 0,0 0-293 0 0,0 0-231 0 0,0 0-120 0 0,0 0-121 0 0,0 0-131 0 0,0 0-171 0 0,0 0-180 0 0,0 0-204 0 0,0 0-165 0 0,16-2-124 0 0,72-7 703 0 0,-36-16 2127 0 0,-30 50-3069 0 0,-17-11-241 0 0,-2 0 0 0 0,1 0 0 0 0,-2 0 0 0 0,0 1 1 0 0,0-1-1 0 0,-2 1 0 0 0,0-1 0 0 0,0 1 0 0 0,-3 10-50 0 0,3-21 9 0 0,-2 8 35 0 0,-2 1 1 0 0,1-1-1 0 0,-1 0 0 0 0,-1 0 1 0 0,0-1-1 0 0,-1 1 1 0 0,0-1-1 0 0,-1-1 1 0 0,-1 3-45 0 0,3-7 9 0 0,0 1-1 0 0,0-1 1 0 0,0 0 0 0 0,-1 0 0 0 0,0 0 0 0 0,0-1 0 0 0,-1 0-1 0 0,1 0 1 0 0,-1 0 0 0 0,0-1 0 0 0,-1 0 0 0 0,1-1-1 0 0,-5 2-8 0 0,11-5 1 0 0,0 0 0 0 0,0 0-1 0 0,0 0 1 0 0,0 0-1 0 0,0 0 1 0 0,0 0-1 0 0,0 0 1 0 0,0-1 0 0 0,0 1-1 0 0,0 0 1 0 0,0-1-1 0 0,0 1 1 0 0,0-1-1 0 0,0 1 1 0 0,0-1 0 0 0,0 1-1 0 0,0-1 1 0 0,1 0-1 0 0,-1 1 1 0 0,0-1-1 0 0,1 0 1 0 0,-1 0 0 0 0,0 0-1 0 0,1 1 1 0 0,-1-1-1 0 0,1 0 1 0 0,-1 0-1 0 0,1 0 1 0 0,-1 0 0 0 0,1 0-1 0 0,0 0 1 0 0,0 0-1 0 0,-1 0 1 0 0,1 0-1 0 0,0 0 1 0 0,0 0 0 0 0,0 0-1 0 0,0 0 1 0 0,0 0-1 0 0,0 0 1 0 0,0 0 0 0 0,0 0-1 0 0,1 0 1 0 0,-1-1-1 0 0,5-51-243 0 0,4 4-1548 0 0,-8 29-6492 0 0,-1 16-3341 0 0</inkml:trace>
  <inkml:trace contextRef="#ctx0" brushRef="#br1" timeOffset="65735.471">14102 844 1984 0 0,'0'0'3380'0'0,"0"0"-541"0"0,0 0-293 0 0,0 0-128 0 0,0 0-216 0 0,0 0-339 0 0,0 0-384 0 0,0 0-331 0 0,0 0-272 0 0,0 0-145 0 0,0 0-82 0 0,0 0-95 0 0,0 0-95 0 0,-3-4-82 0 0,-9-14-69 0 0,-30 33 638 0 0,22 0-281 0 0,43-37 333 0 0,-22 21-1008 0 0,-1 1-7 0 0,0 0-22 0 0,0 0-51 0 0,0 0-77 0 0,3 11-1925 0 0,-1-3-7022 0 0,0-5-2954 0 0</inkml:trace>
  <inkml:trace contextRef="#ctx0" brushRef="#br1" timeOffset="66174.057">14294 1116 8042 0 0,'0'0'3314'0'0,"0"0"-934"0"0,0 0-550 0 0,0 0-274 0 0,0 0-282 0 0,0 0-285 0 0,0 0-243 0 0,0 0-158 0 0,0 0-85 0 0,0 0-47 0 0,0 0-47 0 0,0 0-66 0 0,0 0-51 0 0,-13 12-49 0 0,-39 36-15 0 0,31-8 494 0 0,20-33-568 0 0,0-5-122 0 0,1 0 0 0 0,-1 1 0 0 0,1-1 0 0 0,-1 0 0 0 0,1 0 0 0 0,0 0 0 0 0,-1 1 0 0 0,1-1-1 0 0,0 0 1 0 0,0 0 0 0 0,1 1 0 0 0,-1-1 0 0 0,0 0 0 0 0,1 0 0 0 0,0 0 0 0 0,-1 0 0 0 0,1 0 0 0 0,0 1 0 0 0,0-1 0 0 0,0 0-1 0 0,0-1 1 0 0,0 1 0 0 0,1 0 0 0 0,-1 0 0 0 0,1 0 0 0 0,-1-1 0 0 0,1 1 0 0 0,-1-1 0 0 0,1 1 0 0 0,0-1 0 0 0,0 0-32 0 0,55 13-730 0 0,-51-32-4657 0 0,-6 11-3712 0 0,0 3-744 0 0</inkml:trace>
  <inkml:trace contextRef="#ctx0" brushRef="#br1" timeOffset="66551.772">14365 870 6257 0 0,'0'0'4187'0'0,"0"0"-1228"0"0,0 0-632 0 0,0 0-248 0 0,0 0-364 0 0,0 0-424 0 0,0 0-400 0 0,0 0-292 0 0,0 0-143 0 0,0 0-73 0 0,0 0-42 0 0,0 0-48 0 0,0 0-57 0 0,-3 2-39 0 0,-21 18 644 0 0,26-28 445 0 0,-18 9-2889 0 0,10-3-1770 0 0,4 0-3857 0 0,2-2-4726 0 0</inkml:trace>
  <inkml:trace contextRef="#ctx0" brushRef="#br1" timeOffset="68435.461">13970 1278 0 0 0,'0'0'1439'0'0,"0"0"257"0"0,0 0-202 0 0,0 0-306 0 0,0 0-236 0 0,0 0-143 0 0,0 0-63 0 0,0 0-25 0 0,0 0 8 0 0,0 0 14 0 0,0 0-44 0 0,0 0-126 0 0,5-1 6184 0 0,5-2-2838 0 0,68-81-1920 0 0,-45 55-1880 0 0,-14 20-26 0 0,-18 9-4045 0 0,-4 2-4239 0 0,-1 1-2926 0 0</inkml:trace>
  <inkml:trace contextRef="#ctx0" brushRef="#br1" timeOffset="70522.098">14864 1231 800 0 0,'0'0'2227'0'0,"0"0"-461"0"0,0 0-498 0 0,0 0-317 0 0,0 0-163 0 0,0 0-136 0 0,0 0-79 0 0,0 0-19 0 0,0 0 4 0 0,0 0 2 0 0,0 0 17 0 0,-19 12-30 0 0,-58 42-43 0 0,0 20 850 0 0,-40 35-2826 0 0,118-109 1434 0 0,-1 0 1 0 0,0 1-1 0 0,1-1 1 0 0,-1 0 0 0 0,0 0-1 0 0,0 0 1 0 0,1 0-1 0 0,-1 1 1 0 0,0-1 0 0 0,0 0-1 0 0,1 0 1 0 0,-1 1-1 0 0,0-1 1 0 0,0 0-1 0 0,0 0 1 0 0,1 1 0 0 0,-1-1-1 0 0,0 0 1 0 0,0 1-1 0 0,0-1 1 0 0,0 0 0 0 0,0 0-1 0 0,0 1 1 0 0,1-1-1 0 0,-1 0 1 0 0,0 1 0 0 0,0-1-1 0 0,0 0 1 0 0,0 1-1 0 0,0-1 1 0 0,0 0 0 0 0,0 1-1 0 0,0-1 1 0 0,-1 0-1 0 0,1 1 1 0 0,0-1-1 0 0,0 0 1 0 0,0 1 0 0 0,0-1-1 0 0,0 0 1 0 0,0 1-1 0 0,-1-1 1 0 0,1 0 0 0 0,0 0-1 0 0,0 1 1 0 0,0-1-1 0 0,-1 0 1 0 0,1 0 0 0 0,0 0-1 0 0,-1 1 1 0 0,1-1-1 0 0,0 0 38 0 0,28-12 335 0 0,-25 11-275 0 0,239-125 2208 0 0,-114 50-1396 0 0,-123 69-752 0 0,-17 11-192 0 0,-203 131-1537 0 0,63-11-138 0 0,148-119 1724 0 0,1-3 28 0 0,0 1-1 0 0,0-1 0 0 0,1 1 1 0 0,-1 0-1 0 0,1-1 1 0 0,0 1-1 0 0,-1 0 1 0 0,1 0-1 0 0,1 0 0 0 0,-1 1 1 0 0,0-1-1 0 0,1 0 1 0 0,0 1-1 0 0,0-1 1 0 0,0 1-1 0 0,0-1 0 0 0,0 1 1 0 0,1 0-5 0 0,51 1 564 0 0,156-95 1508 0 0,-60 14-1134 0 0,-53 16-405 0 0,-127 65-1621 0 0,-68 52-653 0 0,-117 102-10082 0 0,157-97 11823 0 0,63-61 0 0 0,-1 0 0 0 0,1 0 0 0 0,-1 0 0 0 0,1-1 0 0 0,-1 1 0 0 0,1 0 0 0 0,0-1 0 0 0,-1 1 0 0 0,1-1 0 0 0,0 1 0 0 0,0-1 0 0 0,-1 0 0 0 0,1 0 0 0 0,0 1 0 0 0,0-1 0 0 0,-1-1 0 0 0,1 1 0 0 0,0 0 0 0 0,0 0 0 0 0,-1-1 0 0 0,1 1 0 0 0,0-1 0 0 0,-1 1 0 0 0,1-1 0 0 0,0 0 0 0 0,-2 1 0 0 0,166-72 757 0 0,-136 56 389 0 0,130-68 2336 0 0,-282 168-7068 0 0,-67 44 1787 0 0,156-98 1799 0 0,49-26 115 0 0,-5-6 495 0 0,0 0-1 0 0,-1-1 1 0 0,1 0 0 0 0,-1 0 0 0 0,0-1 0 0 0,0 0 0 0 0,0-1-1 0 0,-1 0 1 0 0,0-1 0 0 0,4-3-610 0 0,32-15 1171 0 0,111-60 56 0 0,-210 109-2091 0 0,-101 85 9 0 0,48-19 1426 0 0,106-90-435 0 0,16-1 464 0 0,83-34 1566 0 0,187-83-486 0 0,-234 102-1537 0 0,-136 63-430 0 0,-38 4 527 0 0,106-44-62 0 0,24-4-147 0 0,33-12 142 0 0,117-66-385 0 0,-157 74 199 0 0,0 0 0 0 0,0-1 1 0 0,-1 1-1 0 0,1 0 1 0 0,0 0-1 0 0,0 0 0 0 0,0-1 1 0 0,0 1-1 0 0,0 0 1 0 0,0 0-1 0 0,0 0 0 0 0,0-1 1 0 0,0 1-1 0 0,0 0 1 0 0,0 0-1 0 0,0 0 1 0 0,0-1-1 0 0,0 1 0 0 0,0 0 1 0 0,0 0-1 0 0,0-1 1 0 0,0 1-1 0 0,0 0 0 0 0,0 0 1 0 0,0 0-1 0 0,0-1 1 0 0,0 1-1 0 0,0 0 0 0 0,1 0 1 0 0,-1 0-1 0 0,0-1 1 0 0,0 1-1 0 0,0 0 0 0 0,0 0 13 0 0,-24 5-506 0 0,-161 109-1045 0 0,110-61 229 0 0,73-52 989 0 0,-9 8 261 0 0,8-1-5199 0 0,3-7 2444 0 0</inkml:trace>
  <inkml:trace contextRef="#ctx0" brushRef="#br1" timeOffset="75628.734">14914 1234 0 0 0,'0'0'1071'0'0,"0"0"391"0"0,0 0 142 0 0,0 0 16 0 0,0 0 6 0 0,0 0-66 0 0,0 0-141 0 0,0 0-148 0 0,0 0-148 0 0,0 0-132 0 0,0 0-103 0 0,0 0-117 0 0,-17 0 122 0 0,-1 3-997 0 0,1 1 0 0 0,-1 0-1 0 0,1 1 1 0 0,0 1-1 0 0,1 1 1 0 0,0 0-1 0 0,0 1 1 0 0,0 1-1 0 0,1 1 1 0 0,-12 9 104 0 0,11-9-104 0 0,-58 49-156 0 0,113-59 227 0 0,221-93 438 0 0,-163 57-345 0 0,-128 34-362 0 0,-16 19 176 0 0,1 2-1 0 0,0 2 1 0 0,2 2 0 0 0,0 1 0 0 0,2 3 0 0 0,-11 10 126 0 0,49-35-6 0 0,0 0 0 0 0,0 1 0 0 0,1 0 0 0 0,-1-1 0 0 0,1 1 0 0 0,0 0 0 0 0,-1 1-1 0 0,1-1 1 0 0,0 0 0 0 0,1 1 0 0 0,-1 0 0 0 0,1 0 0 0 0,0 0 0 0 0,0 0 0 0 0,0 0-1 0 0,0 0 1 0 0,0 3 6 0 0,4-5 29 0 0,0-1-1 0 0,0 1 1 0 0,0-1-1 0 0,0 0 1 0 0,0 0-1 0 0,1 0 1 0 0,-1 0-1 0 0,1 0 0 0 0,-1 0 1 0 0,0 0-1 0 0,1-1 1 0 0,-1 0-1 0 0,1 1 1 0 0,-1-1-1 0 0,1 0 1 0 0,0 0-1 0 0,-1 0 1 0 0,1-1-1 0 0,-1 1 0 0 0,1 0 1 0 0,-1-1-1 0 0,1 0-28 0 0,9 1 113 0 0,19-3 52 0 0,1-1 0 0 0,-1-1-1 0 0,0-2 1 0 0,0 0 0 0 0,17-9-165 0 0,36-7 219 0 0,95-23 699 0 0,-232 55 421 0 0,-25 21-1591 0 0,1 4-1 0 0,1 3 1 0 0,-60 40 252 0 0,53-18-44 0 0,84-58 50 0 0,0 1 0 0 0,0-1-1 0 0,0 0 1 0 0,0 0 0 0 0,0 0-1 0 0,0 0 1 0 0,0 0 0 0 0,0 0-1 0 0,1 0 1 0 0,-1-1 0 0 0,0 1-1 0 0,0 0 1 0 0,1-1 0 0 0,-1 1-1 0 0,1-1 1 0 0,-1 1 0 0 0,0-1-1 0 0,1 0 1 0 0,-1 1 0 0 0,1-1-1 0 0,-1 0 1 0 0,1 0-1 0 0,-1 0 1 0 0,1 0 0 0 0,-1 0-1 0 0,1 0 1 0 0,-1-1 0 0 0,0 1-1 0 0,1 0 1 0 0,-1-1 0 0 0,1 1-1 0 0,-1-1 1 0 0,1 0-6 0 0,6 1 68 0 0,31-3 123 0 0,0-2 0 0 0,0-2 0 0 0,-1-1 1 0 0,0-2-1 0 0,12-6-191 0 0,-4 2 166 0 0,19-11 74 0 0,-310 131-256 0 0,183-65-114 0 0,97-38 201 0 0,-14-4 19 0 0,0-2 0 0 0,0-1 1 0 0,0 0-1 0 0,0-1 0 0 0,-1-2 0 0 0,0 0 0 0 0,6-4-90 0 0,54-16 155 0 0,-8-4 319 0 0,-109 33 101 0 0,11 7-708 0 0,1 2 0 0 0,0 0 1 0 0,1 2-1 0 0,0 1 0 0 0,1 0 0 0 0,1 2 133 0 0,-17 9-243 0 0,-22 16 135 0 0,61-41 106 0 0,0 1 1 0 0,0 0 0 0 0,0 0-1 0 0,0-1 1 0 0,1 1-1 0 0,-1 0 1 0 0,0-1-1 0 0,0 1 1 0 0,1 0-1 0 0,-1-1 1 0 0,1 1-1 0 0,-1-1 1 0 0,1 1 0 0 0,-1-1-1 0 0,1 1 1 0 0,-1-1-1 0 0,1 1 1 0 0,-1-1-1 0 0,1 1 1 0 0,-1-1-1 0 0,1 0 1 0 0,0 1-1 0 0,-1-1 1 0 0,1 0 0 0 0,0 1-1 0 0,-1-1 1 0 0,1 0-1 0 0,0 0 1 0 0,0 0-1 0 0,-1 0 1 0 0,1 0-1 0 0,0 0 1 0 0,0 0 0 0 0,-1 0-1 0 0,1 0 1 0 0,0 0-1 0 0,-1 0 1 0 0,1 0-1 0 0,0 0 1 0 0,-1 0-1 0 0,1-1 1 0 0,0 1-1 0 0,0 0 1 0 0,-1-1 0 0 0,1 1-1 0 0,-1 0 1 0 0,2-1 1 0 0,0 1 19 0 0,28-3 25 0 0,-1-2 1 0 0,0 0 0 0 0,0-2 0 0 0,-1-1 0 0 0,0-2 0 0 0,0 0 0 0 0,14-9-45 0 0,-38 17-2 0 0,0 1-13 0 0,0 0 0 0 0,-1 0 1 0 0,1-1-1 0 0,0 1 0 0 0,-1-1 0 0 0,1 0 1 0 0,-1 0-1 0 0,0 0 0 0 0,1 0 0 0 0,-1-1 0 0 0,0 0 1 0 0,-1 1-1 0 0,1-1 0 0 0,0 0 0 0 0,-1 0 1 0 0,1 0-1 0 0,0-3 15 0 0,-57 3-1528 0 0,-59 20 1429 0 0,123-20 240 0 0,1-1-1 0 0,-1-1 1 0 0,0 0 0 0 0,0-1-1 0 0,0 1 1 0 0,-1-2 0 0 0,0 0-1 0 0,0 0 1 0 0,-1 0 0 0 0,0-1 0 0 0,0 0-1 0 0,5-8-140 0 0,-10 11-38 0 0,-1-1 0 0 0,0 1 0 0 0,0-1 0 0 0,0 0 0 0 0,0 1 0 0 0,-1-1-1 0 0,0 0 1 0 0,-1 0 0 0 0,1 0 0 0 0,-1 0 0 0 0,0 0 0 0 0,-1 0 0 0 0,1 0 0 0 0,-1-1 38 0 0,-2 4-57 0 0,0-1 0 0 0,1 1 0 0 0,-1-1 1 0 0,-1 1-1 0 0,1 0 0 0 0,0 0 0 0 0,-1 0 0 0 0,1 1 0 0 0,-1-1 1 0 0,0 1-1 0 0,0 0 0 0 0,0 0 0 0 0,0 0 0 0 0,0 1 1 0 0,-1-1-1 0 0,1 1 0 0 0,0 0 0 0 0,-1 0 0 0 0,1 1 1 0 0,-1-1-1 0 0,1 1 0 0 0,-1 0 0 0 0,1 0 0 0 0,0 1 0 0 0,-1-1 1 0 0,1 1-1 0 0,-1 0 0 0 0,1 0 0 0 0,0 0 0 0 0,-1 1 57 0 0,-87 33-290 0 0,154-34 931 0 0,22-30 441 0 0,-90 31-1074 0 0,-56 26 135 0 0,22-4-4311 0 0,37-21-821 0 0,3-2-4900 0 0</inkml:trace>
  <inkml:trace contextRef="#ctx0" brushRef="#br0" timeOffset="88215.119">16175 1812 0 0 0,'0'0'769'0'0,"0"0"333"0"0,0 0 74 0 0,0 0-149 0 0,0 0-155 0 0,0 0-171 0 0,0-2-1238 0 0,0-3 11619 0 0,0 4-9761 0 0,0 2-1205 0 0,0-1-3 0 0,0 0-17 0 0,0 0 3 0 0,0 0-5 0 0,0 0 11 0 0,0 0 18 0 0,0 0-2 0 0,0 62 2590 0 0,-17-14-1793 0 0,13-26-289 0 0,-6 15-159 0 0,-12 23-102 0 0,14-28-124 0 0,-34 38 169 0 0,-14-25-131 0 0,-39-1-84 0 0,-38-8-107 0 0,-174-3 1 0 0,149-29 0 0 0,-10-4-44 0 0,-147 0 111 0 0,105-21-62 0 0,19 5 19 0 0,-55-9 7 0 0,-4-8 162 0 0,135 26-179 0 0,-9-12 326 0 0,25 8-51 0 0,-49 8-249 0 0,71-5 91 0 0,-19 8-39 0 0,10 7-36 0 0,18 4 147 0 0,7 11-185 0 0,-26 12-14 0 0,8-1 94 0 0,31-8-145 0 0,-2 0 36 0 0,7 28-89 0 0,-5 12 34 0 0,31-94 1527 0 0,6 11-1566 0 0,-25-25-2 0 0,8 16 23 0 0,-13-3-8 0 0,-3 8-48 0 0,1 11 18 0 0,-53 4 7 0 0,6 7-8 0 0,33 11 43 0 0,-44 7-12 0 0,17-6-1 0 0,-107 21 37 0 0,94-11-73 0 0,-133 18 86 0 0,123-22-46 0 0,-14-7-7 0 0,-24 0 62 0 0,-241-7-23 0 0,119 3-6 0 0,57-6 26 0 0,-367-1 73 0 0,442-8-105 0 0,112 6 10 0 0,1 0 0 0 0,-1-2 1 0 0,1-1-1 0 0,0 0 0 0 0,0-2 1 0 0,1 0-1 0 0,-1-2 0 0 0,2 0 1 0 0,-1-1-1 0 0,-7-6-33 0 0,-59-58 235 0 0,51 40-221 0 0,-23-40 133 0 0,26-36-85 0 0,20 81-607 0 0,13 29 323 0 0,0 0-61 0 0,0 0-45 0 0,0 0-117 0 0,0 0-94 0 0,0 0-77 0 0,12 14-2713 0 0,-7-7 864 0 0,-1-2-3583 0 0,1-2-6018 0 0</inkml:trace>
  <inkml:trace contextRef="#ctx0" brushRef="#br0" timeOffset="109779.705">2123 3528 0 0 0,'-1'-12'0'0'0,"-18"5"1576"0"0,19 4-3606 0 0,0 0 3726 0 0,3-1 15021 0 0,1 4-13581 0 0,-3 0-3056 0 0,-1 0-14 0 0,0 0 6 0 0,0 0-12 0 0,0 0-2 0 0,0 0 8 0 0,0 0-20 0 0,0 0-23 0 0,0 0 2 0 0,0 0 9 0 0,0 0-9 0 0,0 0 19 0 0,0 0 4 0 0,0 0-21 0 0,0 0 6 0 0,0 0-6 0 0,0 0-5 0 0,0 0-2 0 0,0 0 7 0 0,0 0-8 0 0,0 0-3 0 0,0 0 0 0 0,0 0 0 0 0,22 18 656 0 0,-12-7-553 0 0,0 37 1318 0 0,-14 35-231 0 0,4-73-1222 0 0,5-2 555 0 0,4-5-446 0 0,116 5 151 0 0,-82-10-153 0 0,167-9 58 0 0,-97 4-70 0 0,-32 0-18 0 0,331 7 276 0 0,-136 0-125 0 0,-105 22-194 0 0,43-11 48 0 0,-64-4-9 0 0,106 8-35 0 0,77-12 29 0 0,-211-6-26 0 0,-71-1-25 0 0,23-11 3 0 0,158 12 28 0 0,-105-5-67 0 0,-12-10 70 0 0,-24 11 9 0 0,123 6-142 0 0,-15 5 75 0 0,-70-15 67 0 0,5 4-40 0 0,13 14-3 0 0,105-7 36 0 0,-205-12-38 0 0,165-5 25 0 0,158 17 6 0 0,-239-22 61 0 0,162 22-58 0 0,-31 18-42 0 0,165-22 62 0 0,-281-3-28 0 0,-111 7-31 0 0,57-1 26 0 0,-1 4 0 0 0,73 13-19 0 0,130-1 33 0 0,-206-33 21 0 0,84 10-72 0 0,382 8 114 0 0,-312 23-133 0 0,-61-9 65 0 0,-83-6-11 0 0,-32-1-6 0 0,106 12-32 0 0,-105-16 29 0 0,-17-3 69 0 0,78-14-81 0 0,196 10 13 0 0,-79 4 49 0 0,-146-4-89 0 0,-34-3 87 0 0,16-5-87 0 0,18 5 47 0 0,606 7 103 0 0,-615 4-132 0 0,1-1 127 0 0,-18 1-147 0 0,-73-4 20 0 0,0 0 39 0 0,0 0 2 0 0,0 0-6 0 0,0 0-30 0 0,0 0 10 0 0,0 0-14 0 0,0 0 8 0 0,0 0-18 0 0,0 0 11 0 0,0 0 31 0 0,0 0-5 0 0,0 0 1 0 0,0 0-16 0 0,1 0 1 0 0,0 0-8 0 0,-1 0 13 0 0,0 0-16 0 0,0 0 1 0 0,29 0 16 0 0,-28 0 7 0 0,-1 0-6 0 0,0 0-13 0 0,0 0 4 0 0,0 0 26 0 0,0 0-2 0 0,0 0-30 0 0,0 0 15 0 0,0 0-21 0 0,0 0 6 0 0,0 0 19 0 0,0 0-1 0 0,0 0-15 0 0,0 0 25 0 0,0 0 19 0 0,0 0-4 0 0,0 0 21 0 0,0 0-22 0 0,0 0-20 0 0,0 0 6 0 0,0 0 3 0 0,0 0-3 0 0,0 0-7 0 0,0 0 7 0 0,0 0 3 0 0,0 0-1 0 0,0 0-5 0 0,0 0-6 0 0,0 0-33 0 0,0 0 25 0 0,0 0 16 0 0,0 0-24 0 0,0 0 8 0 0,0 0 5 0 0,0 0 19 0 0,0 0 46 0 0,0 0-34 0 0,0 0-41 0 0,0 0-3 0 0,0 0-43 0 0,0 0 33 0 0,0 0 30 0 0,0 0 2 0 0,0 0 21 0 0,0 0-14 0 0,0 0-32 0 0,0 0 18 0 0,0 0-16 0 0,0 0-10 0 0,0 0 16 0 0,0 0-14 0 0,0 0 34 0 0,0 0 3 0 0,0 0-28 0 0,0 0 0 0 0,0 0-16 0 0,0 0 36 0 0,0 0-4 0 0,0 0 4 0 0,0 0 19 0 0,0 0-38 0 0,0 0 1 0 0,0 0-50 0 0,0 0 45 0 0,0 0 2 0 0,0 0 10 0 0,0 0-10 0 0,0 0 7 0 0,0 0-22 0 0,0 0 6 0 0,0 0-1 0 0,0 0 20 0 0,0 0-9 0 0,0 0 3 0 0,0 0 18 0 0,0 0-19 0 0,0 0 3 0 0,0 0-27 0 0,0 0 18 0 0,0 0 35 0 0,0 0 23 0 0,17-10-108 0 0,-9 8-6 0 0,-7 2 71 0 0,-1 0 0 0 0,1 0 0 0 0,-1 0 0 0 0,1 0 0 0 0,-1 0 0 0 0,1 0 0 0 0,0 0 0 0 0,-1-1 0 0 0,1 1 0 0 0,-1 0 0 0 0,1 0 0 0 0,-1 0 0 0 0,1-1 0 0 0,-1 1 0 0 0,1 0 0 0 0,-1 0 0 0 0,1-1 0 0 0,-1 1 0 0 0,1-1 0 0 0,-1 1 0 0 0,0 0 0 0 0,1-1 0 0 0,-1 1 0 0 0,0-1 0 0 0,1 1 0 0 0,-1-1 0 0 0,0 1 0 0 0,1-1 0 0 0,-1 1 0 0 0,0-1 0 0 0,0 1 0 0 0,0-1 0 0 0,0 1 0 0 0,1-1 0 0 0,-1 0 0 0 0,0 1 0 0 0,0-1 0 0 0,0 1 0 0 0,0-1 0 0 0,0 1 0 0 0,0-1 0 0 0,0 0 0 0 0,-1 1 0 0 0,1-1 0 0 0,0 1 0 0 0,0-1 0 0 0,0 1 0 0 0,0-1 0 0 0,-1 1 0 0 0,1-1 0 0 0,0 1 0 0 0,-1-1 0 0 0,1 1 0 0 0,0-1 0 0 0,-1 1 0 0 0,1-1 0 0 0,-1 1 0 0 0,1 0 0 0 0,0-1 0 0 0,-1 1 0 0 0,1 0 0 0 0,-1-1-7 0 0,-30-105 174 0 0,29-93 325 0 0,4 78-139 0 0,-3-31-186 0 0,1 38-149 0 0,-18 15 11 0 0,9 3-3 0 0,1-14 26 0 0,8 110-60 0 0,0-1 6 0 0,1-94 0 0 0,9 70-7 0 0,-10 24 12 0 0,0 1-16 0 0,0 0 7 0 0,0 0-2 0 0,0 0 9 0 0,0 0-8 0 0,0 0 8 0 0,0 0-14 0 0,0 0-4 0 0,0 0 11 0 0,0 0-2 0 0,0 0 9 0 0,0 0-12 0 0,0 0 4 0 0,0 0 28 0 0,0 0-8 0 0,0 0-3 0 0,0 0 3 0 0,1-9-104 0 0,-1-9-41 0 0,-5 20-5997 0 0,3 0 5030 0 0,-1 3-1530 0 0,2-2-3829 0 0,0 1-5649 0 0</inkml:trace>
  <inkml:trace contextRef="#ctx0" brushRef="#br1" timeOffset="140183.471">12977 870 0 0 0,'0'0'864'0'0,"0"0"823"0"0,0 0 146 0 0,0 0-142 0 0,0 0-168 0 0,0 0-130 0 0,0 0-110 0 0,0 0-97 0 0,0 0-98 0 0,12-2-121 0 0,3-2-333 0 0,11 0-480 0 0,4 3 8803 0 0,-30-29-6398 0 0,-1 26-2485 0 0,-1 1-1 0 0,1-1 1 0 0,-1 1 0 0 0,0-1 0 0 0,0 1 0 0 0,0 0-1 0 0,-1 0 1 0 0,1 0 0 0 0,-1 0 0 0 0,1 0 0 0 0,-1 0-1 0 0,0 1 1 0 0,0-1 0 0 0,0 1 0 0 0,-1 0 0 0 0,1 0-1 0 0,-1 0 1 0 0,1 0 0 0 0,-1 1 0 0 0,1-1-1 0 0,-1 1 1 0 0,0 0 0 0 0,0 0 0 0 0,1 0 0 0 0,-1 1-1 0 0,0-1 1 0 0,-1 1-74 0 0,-90 0 500 0 0,-5 40-282 0 0,37 12 4 0 0,29-1-126 0 0,32-46-81 0 0,1-1-1 0 0,0 1 0 0 0,1-1 0 0 0,-1 1 0 0 0,1-1 1 0 0,0 1-1 0 0,0 0 0 0 0,0-1 0 0 0,1 1 0 0 0,0 0 1 0 0,0-1-1 0 0,0 1 0 0 0,0-1 0 0 0,1 0 0 0 0,-1 1 1 0 0,1-1-1 0 0,0 0 0 0 0,1 0 0 0 0,-1 0 0 0 0,1 0 1 0 0,0-1-1 0 0,-1 1 0 0 0,2-1 0 0 0,-1 1 0 0 0,0-1 0 0 0,1 0 1 0 0,-1 0-1 0 0,1 0 0 0 0,0-1 0 0 0,0 0 0 0 0,0 1 1 0 0,0-1-1 0 0,0-1 0 0 0,1 1 0 0 0,-1 0 0 0 0,1-1 1 0 0,-1 0-1 0 0,1 0 0 0 0,0-1-14 0 0,146 11 759 0 0,-161-14-228 0 0,-159 70-525 0 0,158-62-7 0 0,1 1 0 0 0,0 0-1 0 0,1 1 1 0 0,0 0 0 0 0,0 1-1 0 0,0-1 1 0 0,1 2 0 0 0,0-1-1 0 0,1 1 1 0 0,0 1 0 0 0,0-1-1 0 0,1 1 1 0 0,0 0 0 0 0,1 0-1 0 0,0 1 1 0 0,0 0 0 0 0,2 0-1 0 0,-1 0 1 0 0,1 0 0 0 0,1 0-1 0 0,0 1 1 0 0,0-1 0 0 0,1 2 1 0 0,0-8 0 0 0,1 0 1 0 0,0 1 0 0 0,0-1 0 0 0,0 0 0 0 0,1 0 0 0 0,-1 0 0 0 0,1 0-1 0 0,0 0 1 0 0,1 0 0 0 0,-1 0 0 0 0,1 0 0 0 0,0 0 0 0 0,1 0-1 0 0,-1-1 1 0 0,1 1 0 0 0,-1-1 0 0 0,1 0 0 0 0,1 0 0 0 0,-1 0 0 0 0,1 0-1 0 0,-1 0 1 0 0,1-1-1 0 0,9 5 48 0 0,-1 0-1 0 0,1-1 0 0 0,1-1 0 0 0,-1-1 1 0 0,1 0-1 0 0,0 0 0 0 0,1-1 1 0 0,-1-1-1 0 0,0 0 0 0 0,1-2 1 0 0,0 1-1 0 0,-1-2 0 0 0,1 0 0 0 0,0 0 1 0 0,0-1-1 0 0,4-2-47 0 0,28 2 150 0 0,20-17 58 0 0,-67 16-385 0 0,0 1 0 0 0,1-1-1 0 0,-1 0 1 0 0,0 0 0 0 0,-1 0-1 0 0,1 1 1 0 0,0-1 0 0 0,0 0 0 0 0,-1 0-1 0 0,1 1 1 0 0,-1-1 0 0 0,0 0-1 0 0,1 1 1 0 0,-1-1 0 0 0,0 1 0 0 0,0-1-1 0 0,0 0 1 0 0,0 1 0 0 0,0 0 0 0 0,0-1-1 0 0,0 1 1 0 0,-1 0 0 0 0,1 0-1 0 0,-1-1 1 0 0,1 1 0 0 0,0 0 0 0 0,-1 0-1 0 0,0 1 1 0 0,1-1 0 0 0,-1 0-1 0 0,0 0 1 0 0,0 1 177 0 0,-4-5-2234 0 0,-3-3-4459 0 0,3 4-5866 0 0</inkml:trace>
  <inkml:trace contextRef="#ctx0" brushRef="#br1" timeOffset="141460.995">12987 192 6025 0 0,'0'0'1847'0'0,"0"0"-360"0"0,0 0-38 0 0,0 0 258 0 0,0 0 109 0 0,0 0-109 0 0,0 0-317 0 0,0 0-323 0 0,0 0-225 0 0,0 0-113 0 0,0 0-32 0 0,0 0-9 0 0,0 0-14 0 0,3-2-43 0 0,12-8-57 0 0,-15 30 2787 0 0,-6 6-2762 0 0,0 0 0 0 0,2 1-1 0 0,1-1 1 0 0,1 1 0 0 0,1 22-599 0 0,-16 245 851 0 0,-14-104-564 0 0,13-112-151 0 0,-20 36-16 0 0,7-10 12 0 0,9 13-67 0 0,-18 74 104 0 0,22-32-71 0 0,16-15 122 0 0,-10-85-60 0 0,11-4-53 0 0,-5-66-6480 0 0,6 7 1403 0 0,0 0-7307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209 163 0 0 0,'0'0'1164'0'0,"0"0"591"0"0,0 0 255 0 0,0 0-19 0 0,0 0-122 0 0,0 0-237 0 0,0 0-236 0 0,0 0-230 0 0,-4 0-171 0 0,-12 0-112 0 0,13 0-86 0 0,3 0-69 0 0,0 0-97 0 0,0 0-102 0 0,25 0 2740 0 0,4-1-2639 0 0,-1-2-1 0 0,1 0 1 0 0,-1-2 0 0 0,0-1-1 0 0,0-1 1 0 0,0-1 0 0 0,21-11-630 0 0,190-91 1659 0 0,-239 110-1644 0 0,-1 1-1 0 0,1-1 1 0 0,0 1 0 0 0,0-1 0 0 0,0 1-1 0 0,0-1 1 0 0,0 1 0 0 0,-1-1 0 0 0,1 1-1 0 0,0-1 1 0 0,0 1 0 0 0,0-1 0 0 0,0 1 0 0 0,1 0-1 0 0,-1-1 1 0 0,0 1 0 0 0,0-1 0 0 0,0 1-1 0 0,0-1 1 0 0,0 1 0 0 0,1-1 0 0 0,-1 1-1 0 0,0-1 1 0 0,0 1 0 0 0,1-1 0 0 0,-1 0 0 0 0,0 1-1 0 0,1-1 1 0 0,-1 1 0 0 0,1-1 0 0 0,-1 0-1 0 0,0 1 1 0 0,1-1 0 0 0,-1 0 0 0 0,1 1-1 0 0,-1-1 1 0 0,1 0 0 0 0,-1 0 0 0 0,1 1 0 0 0,-1-1-1 0 0,1 0 1 0 0,-1 0 0 0 0,1 0 0 0 0,-1 0-1 0 0,1 0 1 0 0,-1 0 0 0 0,1 0 0 0 0,0 0 0 0 0,-1 0-1 0 0,1 0 1 0 0,-1 0 0 0 0,1 0 0 0 0,-1 0-1 0 0,1 0 1 0 0,-1-1 0 0 0,1 1 0 0 0,-1 0-1 0 0,1 0 1 0 0,-1-1 0 0 0,1 1-15 0 0,-3 14-65 0 0,-17 335 660 0 0,24 210-64 0 0,10-272-96 0 0,-15-286-374 0 0,0-1 3 0 0,0 0 32 0 0,0 0 32 0 0,0 0 4 0 0,0-37 802 0 0,-4 22-915 0 0,0 0 0 0 0,0 0 0 0 0,-2 0 0 0 0,0 1 1 0 0,0 0-1 0 0,-1 0 0 0 0,-1 1 0 0 0,-1 0 0 0 0,0 0 1 0 0,-8-9-20 0 0,6 12 0 0 0,-1 0 1 0 0,-1 1 0 0 0,0 0-1 0 0,0 1 1 0 0,0 0 0 0 0,-1 1-1 0 0,0 1 1 0 0,-1 0 0 0 0,1 1 0 0 0,-1 1-1 0 0,0 0 1 0 0,0 1 0 0 0,0 0-1 0 0,-1 1 1 0 0,1 1 0 0 0,-1 1-1 0 0,1 0 1 0 0,-1 1 0 0 0,1 0 0 0 0,0 2-1 0 0,-1-1 1 0 0,1 2 0 0 0,-14 5-1 0 0,-13 4-10 0 0,0 2 1 0 0,1 1 0 0 0,1 3-1 0 0,1 1 1 0 0,-30 21 9 0 0,70-41-4 0 0,-1 0-1 0 0,1 0 1 0 0,0 0 0 0 0,-1 0 0 0 0,1 0-1 0 0,0 0 1 0 0,-1 1 0 0 0,1-1 0 0 0,0 0-1 0 0,-1 0 1 0 0,1 1 0 0 0,0-1 0 0 0,-1 0-1 0 0,1 1 1 0 0,-1-1 0 0 0,1 1 0 0 0,-1-1-1 0 0,1 1 1 0 0,-1-1 0 0 0,1 1 0 0 0,-1-1-1 0 0,1 1 1 0 0,-1-1 0 0 0,0 1-1 0 0,1 0 1 0 0,-1-1 0 0 0,0 1 0 0 0,1 0-1 0 0,-1-1 1 0 0,0 1 0 0 0,0 0 0 0 0,0-1-1 0 0,0 1 1 0 0,0 0 0 0 0,0 0 0 0 0,0-1-1 0 0,0 1 1 0 0,0 0 0 0 0,0-1 0 0 0,0 1-1 0 0,0 0 1 0 0,0-1 0 0 0,0 1 0 0 0,-1 0-1 0 0,1-1 1 0 0,0 1 0 0 0,-1 0 0 0 0,1-1-1 0 0,0 1 1 0 0,-1 0 0 0 0,1-1 0 0 0,-1 1-1 0 0,1-1 1 0 0,-1 1 0 0 0,1-1-1 0 0,-1 1 1 0 0,1-1 4 0 0,82-15-1317 0 0,-52-1-1101 0 0,-15 8-338 0 0,-1 0-3610 0 0,-6 4-5837 0 0</inkml:trace>
  <inkml:trace contextRef="#ctx0" brushRef="#br0" timeOffset="520.973">386 568 2192 0 0,'0'0'2454'0'0,"0"0"-436"0"0,0 0-255 0 0,0 0 23 0 0,0 0 116 0 0,0 0 7 0 0,0 0-128 0 0,0 0-293 0 0,0 0-329 0 0,0 0-327 0 0,0 0-273 0 0,0 0-156 0 0,0 0-42 0 0,-18 5 60 0 0,-51 15 129 0 0,69-20-521 0 0,1 0 0 0 0,-1 0-1 0 0,0 0 1 0 0,0 0 0 0 0,1 0 0 0 0,-1 0 0 0 0,0 0 0 0 0,0 1-1 0 0,0-1 1 0 0,1 0 0 0 0,-1 0 0 0 0,0 0 0 0 0,0 0-1 0 0,0 0 1 0 0,1 1 0 0 0,-1-1 0 0 0,0 0 0 0 0,0 0 0 0 0,0 0-1 0 0,0 1 1 0 0,1-1 0 0 0,-1 0 0 0 0,0 0 0 0 0,0 1 0 0 0,0-1-1 0 0,0 0 1 0 0,0 0 0 0 0,0 1 0 0 0,0-1 0 0 0,0 0 0 0 0,0 0-1 0 0,0 1 1 0 0,0-1 0 0 0,0 0 0 0 0,0 0 0 0 0,0 1-1 0 0,0-1 1 0 0,0 0 0 0 0,0 0 0 0 0,0 1 0 0 0,0-1 0 0 0,0 0-1 0 0,0 0 1 0 0,0 1 0 0 0,-1-1-29 0 0,29 2 855 0 0,20-6-283 0 0,0-2 0 0 0,0-2-1 0 0,-1-2 1 0 0,-1-3-1 0 0,0-1 1 0 0,0-2-1 0 0,16-11-571 0 0,133-40 692 0 0,-128 52-413 0 0,-67 15-258 0 0,0 0-2 0 0,0 0 1 0 0,0 0 17 0 0,0 0 5 0 0,0 0-18 0 0,0 0 8 0 0,0 0 9 0 0,-9 58 563 0 0,4 247 150 0 0,4-295-656 0 0,0 2-373 0 0,6-18-658 0 0,8-13-1364 0 0,-5 9-2463 0 0,-1 2-7511 0 0</inkml:trace>
  <inkml:trace contextRef="#ctx0" brushRef="#br0" timeOffset="1903.906">1308 789 264 0 0,'0'0'1764'0'0,"0"0"63"0"0,0 0 73 0 0,0 0 0 0 0,0 0-106 0 0,0 0-190 0 0,0 0-222 0 0,0 0-217 0 0,0 0-137 0 0,0 0-121 0 0,0 0-68 0 0,0 0-3 0 0,0 0 1 0 0,0-4 1 0 0,0-8-33 0 0,0 9-67 0 0,0 3-83 0 0,0 0-60 0 0,-11 4 1271 0 0,-68 98-720 0 0,71-88-1124 0 0,1 1 1 0 0,0-1-1 0 0,2 1 0 0 0,0 0 0 0 0,0 1 1 0 0,1-1-1 0 0,1 1 0 0 0,1 0 0 0 0,0 0 0 0 0,1 0 1 0 0,1 1-23 0 0,-1-14 4 0 0,0 1 1 0 0,1-1-1 0 0,0 0 0 0 0,0 1 1 0 0,0-1-1 0 0,0 1 1 0 0,1-1-1 0 0,-1 0 1 0 0,1 1-1 0 0,0-1 0 0 0,0 0 1 0 0,0 0-1 0 0,0 0 1 0 0,1 0-1 0 0,-1 1 1 0 0,1-2-1 0 0,0 1 0 0 0,0 0 1 0 0,0 0-1 0 0,0-1 1 0 0,0 1-1 0 0,1-1 1 0 0,-1 1-1 0 0,1-1 0 0 0,-1 0 1 0 0,1 0-1 0 0,0 0 1 0 0,0-1-1 0 0,0 1 1 0 0,0-1-1 0 0,0 1 0 0 0,0-1 1 0 0,0 0-1 0 0,1 0-4 0 0,8 0 124 0 0,-1 0 1 0 0,1 0-1 0 0,0-1 0 0 0,0-1 0 0 0,-1 0 0 0 0,1 0 0 0 0,0-1 0 0 0,-1-1 0 0 0,1 0 0 0 0,-1 0 0 0 0,0-1 0 0 0,0-1 0 0 0,-1 0 0 0 0,1 0 1 0 0,-1-1-1 0 0,0-1 0 0 0,8-6-124 0 0,6-5 198 0 0,-2-1 0 0 0,0-1 1 0 0,-1-1-1 0 0,-1-1 0 0 0,-1 0 1 0 0,10-16-199 0 0,-26 35 10 0 0,1-1 0 0 0,-1 0 0 0 0,1 1 1 0 0,-1-1-1 0 0,0 0 0 0 0,-1-1 0 0 0,1 1 0 0 0,-1 0 1 0 0,0-1-1 0 0,0 1 0 0 0,0-1 0 0 0,0 0 0 0 0,-1 1 1 0 0,0-1-1 0 0,0 0 0 0 0,0 0 0 0 0,-1 0 0 0 0,1 0 1 0 0,-1 0-1 0 0,-1 0 0 0 0,1 0 0 0 0,-1 0 0 0 0,1 0 1 0 0,-1 0-1 0 0,-1 0 0 0 0,1 1 0 0 0,-1-1 0 0 0,0 0 1 0 0,0 1-1 0 0,0-1 0 0 0,0 1 0 0 0,-1 0 0 0 0,0 0 1 0 0,0 0-1 0 0,0 0 0 0 0,0 0 0 0 0,-1 1 0 0 0,1-1 1 0 0,-1 1-1 0 0,0 0 0 0 0,0 0 0 0 0,0 0 0 0 0,-1 0-10 0 0,-10 1-46 0 0,0-1-1 0 0,0 2 0 0 0,-1 0 0 0 0,1 1 0 0 0,0 1 0 0 0,0 0 0 0 0,0 1 0 0 0,0 0 0 0 0,0 1 0 0 0,0 1 0 0 0,0 1 1 0 0,1 0-1 0 0,0 1 0 0 0,0 0 0 0 0,0 1 0 0 0,1 0 0 0 0,-10 8 47 0 0,24-15-5 0 0,0 1 1 0 0,0-1-1 0 0,0 0 1 0 0,0 0-1 0 0,0 1 1 0 0,0-1-1 0 0,0 0 1 0 0,0 1-1 0 0,-1-1 1 0 0,1 1-1 0 0,0-1 1 0 0,0 1-1 0 0,0-1 1 0 0,-1 1-1 0 0,1 0 1 0 0,0-1-1 0 0,0 1 1 0 0,-1 0-1 0 0,1 0 1 0 0,-1-1-1 0 0,1 1 1 0 0,-1 0-1 0 0,1 0 1 0 0,-1 0-1 0 0,0 0 1 0 0,1 0-1 0 0,-1 0 1 0 0,0 0-1 0 0,1 0 0 0 0,-1 0 1 0 0,0 0-1 0 0,0 0 1 0 0,0-1-1 0 0,0 1 1 0 0,0 0-1 0 0,0 0 1 0 0,0 0-1 0 0,-1 0 1 0 0,1 0-1 0 0,0 0 1 0 0,0 0-1 0 0,-1 0 1 0 0,1 0-1 0 0,0 0 1 0 0,-1 0-1 0 0,1 0 1 0 0,-1-1-1 0 0,0 1 1 0 0,1 0-1 0 0,-1 0 1 0 0,1-1-1 0 0,-1 1 1 0 0,0 0-1 0 0,0-1 1 0 0,1 1-1 0 0,-1 0 0 0 0,0-1 1 0 0,0 1-1 0 0,0-1 1 0 0,0 0-1 0 0,0 1 1 0 0,0-1-1 0 0,1 0 1 0 0,-1 1-1 0 0,0-1 1 0 0,0 0-1 0 0,-1 0 5 0 0,34 5 102 0 0,1-2-1 0 0,-1-1 1 0 0,1-1 0 0 0,0-2-1 0 0,3-2-101 0 0,-24 3 16 0 0,19-2 98 0 0,0 0 0 0 0,0-2-1 0 0,-1-2 1 0 0,1-1 0 0 0,-1-1-1 0 0,-1-1 1 0 0,0-2 0 0 0,0-1-1 0 0,13-8-113 0 0,-30 13 48 0 0,-1-1-1 0 0,0 0 1 0 0,0-1-1 0 0,-1 0 0 0 0,0-1 1 0 0,0 0-1 0 0,-1 0 1 0 0,-1-1-1 0 0,0 0 1 0 0,0 0-1 0 0,-1-1 1 0 0,0 0-1 0 0,-1-1 0 0 0,-1 1 1 0 0,0-1-1 0 0,0 0 1 0 0,-1 0-1 0 0,-1-1 1 0 0,-1 1-1 0 0,0-1 0 0 0,0-6-47 0 0,-2 18-6 0 0,-1-1-1 0 0,0 1 0 0 0,0-1 1 0 0,0 1-1 0 0,0-1 0 0 0,-1 1 0 0 0,1 0 1 0 0,-1 0-1 0 0,1 0 0 0 0,-1 0 1 0 0,0 0-1 0 0,0 0 0 0 0,1 0 0 0 0,-2 0 1 0 0,1 1-1 0 0,0-1 0 0 0,0 1 0 0 0,0 0 1 0 0,-1-1-1 0 0,1 1 0 0 0,0 0 1 0 0,-1 0-1 0 0,1 1 0 0 0,-1-1 0 0 0,0 0 1 0 0,1 1-1 0 0,-1 0 0 0 0,1-1 1 0 0,-1 1-1 0 0,0 0 0 0 0,1 0 0 0 0,-1 1 1 0 0,1-1-1 0 0,-1 0 0 0 0,0 1 1 0 0,1 0-1 0 0,-1 0 0 0 0,1-1 0 0 0,-1 1 1 0 0,1 1-1 0 0,0-1 0 0 0,-1 0 0 0 0,1 1 1 0 0,0-1-1 0 0,0 1 0 0 0,0-1 1 0 0,0 1-1 0 0,0 0 0 0 0,0 0 0 0 0,1 0 1 0 0,-2 2 6 0 0,-3 1-7 0 0,0-1 1 0 0,0 1 0 0 0,0 1-1 0 0,1-1 1 0 0,0 1-1 0 0,0 0 1 0 0,0 0 0 0 0,1 1-1 0 0,0-1 1 0 0,1 1-1 0 0,-1 0 1 0 0,1 0 0 0 0,0 0-1 0 0,1 0 1 0 0,0 1-1 0 0,0-1 1 0 0,0 1 0 0 0,1-1-1 0 0,0 1 1 0 0,1 0 0 0 0,0-1-1 0 0,0 1 1 0 0,0 0-1 0 0,1 2 7 0 0,4-4 5 0 0,-1-1-1 0 0,1 1 1 0 0,0-1-1 0 0,0 0 0 0 0,1 0 1 0 0,-1-1-1 0 0,1 0 1 0 0,0 0-1 0 0,0 0 0 0 0,1-1 1 0 0,-1 0-1 0 0,1 0 1 0 0,6 2-5 0 0,49 16 54 0 0,-43-16-25 0 0,-1 0 0 0 0,-1 2 0 0 0,1 0 1 0 0,-1 1-1 0 0,0 0 0 0 0,-1 2 0 0 0,12 8-29 0 0,-23-12 15 0 0,0 0 0 0 0,0 0 0 0 0,0 1 0 0 0,-1-1 0 0 0,0 1 0 0 0,0 0 0 0 0,-1 0-1 0 0,0 0 1 0 0,0 1 0 0 0,-1-1 0 0 0,0 1 0 0 0,0 0 0 0 0,-1 0 0 0 0,0-1 0 0 0,0 1-1 0 0,-1 0 1 0 0,0 0 0 0 0,0 0 0 0 0,-1 0 0 0 0,0 0 0 0 0,0-1 0 0 0,-1 1 0 0 0,0 0-1 0 0,0-1 1 0 0,-1 1 0 0 0,-3 6-15 0 0,-66 141 648 0 0,70-148-1066 0 0,-2 3 1164 0 0,2-19-7396 0 0,3 5-1160 0 0,0 4-5266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0 0 0,'0'0'1263'0'0,"0"0"209"0"0,0 0 285 0 0,0 0 143 0 0,0 0-58 0 0,0 0-126 0 0,0 0-217 0 0,0 0-179 0 0,0 0-183 0 0,12 3-149 0 0,37 10-89 0 0,-46-13-678 0 0,0 1-1 0 0,0-1 1 0 0,1 0 0 0 0,-1 0 0 0 0,0 0 0 0 0,1 0 0 0 0,-1 0 0 0 0,0-1 0 0 0,1 1 0 0 0,-1-1-1 0 0,0 0 1 0 0,0 0 0 0 0,0 0 0 0 0,0-1 0 0 0,0 1 0 0 0,0-1 0 0 0,0 0 0 0 0,0 1 0 0 0,-1-1-1 0 0,1 0 1 0 0,-1-1 0 0 0,1 1 0 0 0,-1 0 0 0 0,0-1 0 0 0,0 1 0 0 0,0-1 0 0 0,0 0 0 0 0,0 0-221 0 0,11-12 555 0 0,114-133 1297 0 0,-93 111-1564 0 0,1 2 0 0 0,1 1 0 0 0,2 2 0 0 0,34-21-288 0 0,-68 50 21 0 0,-1 0 1 0 0,0 0-1 0 0,1 1 0 0 0,-1 0 0 0 0,1 0 0 0 0,0 0 0 0 0,0 0 0 0 0,0 0 0 0 0,0 1 0 0 0,0-1 0 0 0,0 1 0 0 0,0 0 0 0 0,0 0 0 0 0,1 1 0 0 0,-1-1 0 0 0,0 1 0 0 0,0 0 0 0 0,1 0 0 0 0,-1 1 0 0 0,0-1 0 0 0,0 1 0 0 0,1 0 0 0 0,-1 0 0 0 0,0 0 0 0 0,0 1 0 0 0,2 0-21 0 0,5 14 113 0 0,-1-1-1 0 0,-1 1 1 0 0,0 1 0 0 0,-1-1-1 0 0,-1 1 1 0 0,0 1-1 0 0,-2-1 1 0 0,0 1-1 0 0,-1 0 1 0 0,0 1 0 0 0,-2-1-1 0 0,0 1 1 0 0,-1-1-1 0 0,-1 1 1 0 0,-1-1 0 0 0,-2 14-113 0 0,3-30 5 0 0,-1 8 22 0 0,-1 1-1 0 0,-1-1 1 0 0,0 0 0 0 0,0 0-1 0 0,-1 0 1 0 0,0 0-1 0 0,-1 0 1 0 0,0-1 0 0 0,0 0-1 0 0,-1 0 1 0 0,0 0-1 0 0,-1-1 1 0 0,0 0-1 0 0,0 0 1 0 0,-7 5-27 0 0,3-4 9 0 0,1-1 1 0 0,-1 0-1 0 0,-1-1 1 0 0,1-1-1 0 0,-1 1 1 0 0,-1-2-1 0 0,1 0 0 0 0,-1 0 1 0 0,0-1-1 0 0,0-1 1 0 0,0 0-1 0 0,0-1 0 0 0,-1 0 1 0 0,1-1-1 0 0,-1-1 1 0 0,1 0-1 0 0,-6-1-9 0 0,-72-36-170 0 0,89 36 86 0 0,0 0-1 0 0,0-1 0 0 0,0 1 1 0 0,0 0-1 0 0,1-1 1 0 0,-1 1-1 0 0,1-1 1 0 0,-1 0-1 0 0,1 1 1 0 0,0-1-1 0 0,-1 0 0 0 0,1 0 1 0 0,0 0-1 0 0,0 0 1 0 0,0 0-1 0 0,1 0 1 0 0,-1 0-1 0 0,0 0 1 0 0,1 0-1 0 0,-1-1 0 0 0,1 1 1 0 0,0 0-1 0 0,0 0 1 0 0,0 0-1 0 0,0-1 1 0 0,0 1-1 0 0,0 0 1 0 0,1 0-1 0 0,-1 0 0 0 0,1 0 1 0 0,-1-1-1 0 0,1 1 1 0 0,0 0-1 0 0,0 0 1 0 0,0 0-1 0 0,0 0 1 0 0,0 0-1 0 0,0 1 0 0 0,0-1 1 0 0,1 0-1 0 0,1-1 85 0 0,28-29-3983 0 0,-8 14-4211 0 0,-8 10-3674 0 0</inkml:trace>
  <inkml:trace contextRef="#ctx0" brushRef="#br0" timeOffset="366.102">1072 87 10842 0 0,'0'0'2151'0'0,"0"0"-709"0"0,0 0-295 0 0,0 0-19 0 0,0 0 2 0 0,0 0-89 0 0,0 0-214 0 0,0 0-188 0 0,0 0-116 0 0,0 0-86 0 0,0 0-57 0 0,0 0-42 0 0,-20 24-62 0 0,-60 78-56 0 0,45-34 27 0 0,33-63-233 0 0,0-1 0 0 0,0 1 0 0 0,1 0 0 0 0,-1-1 0 0 0,1 1 0 0 0,0 0 0 0 0,0 0 0 0 0,1 0 0 0 0,-1 0 0 0 0,1 0 0 0 0,0 0 0 0 0,1 0 0 0 0,-1 0 0 0 0,1 0 0 0 0,0-1 0 0 0,0 1 0 0 0,0 0 1 0 0,1 0-1 0 0,0-1 0 0 0,0 1 0 0 0,0-1 0 0 0,0 1 0 0 0,1-1 0 0 0,-1 0 0 0 0,1 0 0 0 0,1 0 0 0 0,-1 0 0 0 0,0 0 0 0 0,1-1 0 0 0,-1 0 0 0 0,1 0 0 0 0,0 0 0 0 0,0 0 0 0 0,1 0 0 0 0,-1-1 1 0 0,1 0-1 0 0,1 1-14 0 0,7 1 154 0 0,0-1 1 0 0,0-1 0 0 0,0 0 0 0 0,0-1 0 0 0,1 0 0 0 0,-1-1-1 0 0,0-1 1 0 0,1 0 0 0 0,-1-1 0 0 0,0 0 0 0 0,0-1 0 0 0,0 0-1 0 0,0-1 1 0 0,-1-1 0 0 0,12-5-155 0 0,-16 6 109 0 0,0 0 1 0 0,-1 0-1 0 0,0-1 1 0 0,0 0-1 0 0,0-1 1 0 0,-1 1-1 0 0,1-1 1 0 0,-1 0-1 0 0,-1-1 0 0 0,1 1 1 0 0,-1-1-1 0 0,0 0 1 0 0,-1-1-1 0 0,1 1 1 0 0,-2-1-1 0 0,1 0 1 0 0,-1 0-1 0 0,0 0 0 0 0,-1 0 1 0 0,1-1-1 0 0,-2 1 1 0 0,1-1-1 0 0,-1 1 1 0 0,-1-1-1 0 0,1-3-109 0 0,-1 7 13 0 0,0-1 1 0 0,0 1-1 0 0,0 0 0 0 0,0-1 1 0 0,-1 1-1 0 0,0-1 0 0 0,0 1 1 0 0,0 0-1 0 0,-1 0 0 0 0,1 0 1 0 0,-1 0-1 0 0,-1 0 0 0 0,1 0 1 0 0,-1 0-1 0 0,1 1 0 0 0,-2-1 1 0 0,1 1-1 0 0,0 0 0 0 0,-1 0 1 0 0,0 0-1 0 0,1 0 0 0 0,-2 0 1 0 0,1 1-1 0 0,-4-3-13 0 0,0 2-77 0 0,-1 0-1 0 0,1 0 1 0 0,-1 1 0 0 0,0 0-1 0 0,0 0 1 0 0,-1 1 0 0 0,1 1-1 0 0,0-1 1 0 0,-1 1 0 0 0,1 1-1 0 0,-1 0 1 0 0,-7 1 77 0 0,-65 25-6368 0 0,64-13-1422 0 0,6-8-4670 0 0</inkml:trace>
  <inkml:trace contextRef="#ctx0" brushRef="#br0" timeOffset="1017.918">1396 514 9130 0 0,'0'0'2890'0'0,"0"0"-944"0"0,0 0-299 0 0,0 0 48 0 0,0 0-4 0 0,0 0-148 0 0,0 0-330 0 0,0 0-326 0 0,0 0-208 0 0,0 0-83 0 0,0 0-14 0 0,0 0-21 0 0,0 0-52 0 0,17-24-63 0 0,54-76-49 0 0,57-49 962 0 0,-116 136-1267 0 0,97-84 358 0 0,-72 78-337 0 0,-32 54-76 0 0,-14 147 158 0 0,11-180-193 0 0,-1 0 1 0 0,1 0-1 0 0,-1 0 0 0 0,1 0 1 0 0,0-1-1 0 0,0 1 0 0 0,0-1 0 0 0,0 1 1 0 0,0-1-1 0 0,0 0 0 0 0,0 0 1 0 0,1 1-1 0 0,-1-2 0 0 0,0 1 1 0 0,1 0-1 0 0,-1 0 0 0 0,0-1 0 0 0,1 1 1 0 0,-1-1-1 0 0,1 0 0 0 0,-1 0 1 0 0,1 0-1 0 0,-1 0 0 0 0,1 0 1 0 0,-1 0-1 0 0,0-1 0 0 0,1 1 0 0 0,-1-1 1 0 0,1 0-1 0 0,-1 1 0 0 0,0-1 1 0 0,0 0-1 0 0,1-1 0 0 0,-1 1 1 0 0,0 0-1 0 0,0-1-2 0 0,225-158 305 0 0,-143 105-342 0 0,-80 81-8 0 0,-45 142 218 0 0,41-152-201 0 0,-1-14 17 0 0,0 0 1 0 0,1-1-1 0 0,-1 1 0 0 0,1 0 1 0 0,-1 0-1 0 0,1 0 0 0 0,0 0 1 0 0,0 0-1 0 0,0 0 0 0 0,0-1 0 0 0,0 1 1 0 0,0 0-1 0 0,0 0 0 0 0,1 0 1 0 0,-1 0-1 0 0,1 0 0 0 0,-1-1 0 0 0,1 1 1 0 0,0 0-1 0 0,-1 0 0 0 0,1-1 1 0 0,0 1-1 0 0,0 0 0 0 0,0-1 0 0 0,1 1 1 0 0,-1-1-1 0 0,0 0 0 0 0,1 1 1 0 0,-1-1-1 0 0,0 0 0 0 0,1 0 0 0 0,0 0 1 0 0,-1 0-1 0 0,1 0 0 0 0,0 0 1 0 0,-1 0-1 0 0,1 0 0 0 0,0-1 1 0 0,0 1-1 0 0,1 0 11 0 0,29-6-3272 0 0,-23 0-832 0 0,1 0-3845 0 0,-5 1-4511 0 0</inkml:trace>
  <inkml:trace contextRef="#ctx0" brushRef="#br0" timeOffset="1397.739">2287 322 10794 0 0,'0'0'1173'0'0,"0"0"-256"0"0,0 0 169 0 0,0 0 269 0 0,0 0 190 0 0,0 0 69 0 0,0 0-46 0 0,0 0-134 0 0,0 0-190 0 0,0 0-234 0 0,0 0-209 0 0,31 6-185 0 0,96 18-141 0 0,-63-27 92 0 0,-54-2-418 0 0,0 3-63 0 0,0-2 0 0 0,1 0 0 0 0,-1 0 0 0 0,0 0 0 0 0,-1-1 0 0 0,1-1 0 0 0,-1 0 0 0 0,0 0 0 0 0,-1-1-1 0 0,0 0 1 0 0,0 0 0 0 0,0-1 0 0 0,-1 0 0 0 0,0 0 0 0 0,0-1 0 0 0,-1 0 0 0 0,0 0 0 0 0,-1-1 0 0 0,0 1 0 0 0,0-1 0 0 0,-1 0-1 0 0,0 0 1 0 0,-1-1 0 0 0,0 1 0 0 0,-1-1 0 0 0,0 0-86 0 0,-2 9 5 0 0,0 0-1 0 0,-1 0 1 0 0,1 0-1 0 0,0 0 1 0 0,-1 0-1 0 0,1 0 1 0 0,-1 0-1 0 0,0 1 1 0 0,1-1-1 0 0,-1 0 1 0 0,0 0-1 0 0,0 1 1 0 0,0-1-1 0 0,-1 0 1 0 0,1 1-1 0 0,0-1 1 0 0,-1 1-1 0 0,1 0 1 0 0,0-1-1 0 0,-1 1 1 0 0,0 0-1 0 0,1 0 1 0 0,-1 0-1 0 0,0 0 1 0 0,1 0-1 0 0,-1 0 1 0 0,0 1-1 0 0,0-1 1 0 0,0 0-1 0 0,0 1 1 0 0,0 0-1 0 0,0-1 1 0 0,0 1-1 0 0,0 0 1 0 0,0 0-1 0 0,-1 0-4 0 0,-72 11-122 0 0,60-4 104 0 0,-1 0-1 0 0,1 0 0 0 0,1 2 1 0 0,-1 0-1 0 0,1 1 1 0 0,1 0-1 0 0,0 1 1 0 0,1 0-1 0 0,0 1 0 0 0,0 1 1 0 0,1 0-1 0 0,1 0 1 0 0,-8 14 18 0 0,13-19-2 0 0,1-1 0 0 0,0 1 1 0 0,0 0-1 0 0,1 1 0 0 0,0-1 0 0 0,1 1 1 0 0,-1-1-1 0 0,2 1 0 0 0,-1 0 1 0 0,1 0-1 0 0,1-1 0 0 0,-1 1 0 0 0,2 0 1 0 0,0 8 1 0 0,3-11 13 0 0,0 0 0 0 0,0 0 0 0 0,0 0 0 0 0,1 0-1 0 0,0-1 1 0 0,0 0 0 0 0,0 0 0 0 0,1 0 0 0 0,0-1 0 0 0,0 0 0 0 0,0 0 0 0 0,0 0 0 0 0,1-1 0 0 0,-1 0 0 0 0,1 0 0 0 0,0-1 0 0 0,0 0 0 0 0,0 0 0 0 0,0 0 0 0 0,0-1 0 0 0,7 0-13 0 0,176 7-987 0 0,-136-8-5452 0 0,-46 0-6002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1704 0 0,'0'0'1530'0'0,"0"0"-131"0"0,0 0 100 0 0,0 0 219 0 0,0 0 139 0 0,0 0-10 0 0,0 0-205 0 0,0 0-271 0 0,0 0-263 0 0,0 0-231 0 0,0 0-169 0 0,0 0-102 0 0,0 0-69 0 0,13-3 1719 0 0,6 54-545 0 0,-3 4-1233 0 0,-2 0-1 0 0,-3 1 0 0 0,-2 0 1 0 0,-2 0-1 0 0,-3 1 1 0 0,-3 27-478 0 0,-18 104 373 0 0,17-185-312 0 0,-1 0-1 0 0,1 0 0 0 0,-1 1 1 0 0,0-1-1 0 0,0 0 1 0 0,0 0-1 0 0,0 0 0 0 0,0 0 1 0 0,-1 0-1 0 0,1 0 1 0 0,-1-1-1 0 0,0 1 1 0 0,0 0-1 0 0,0-1 0 0 0,0 1 1 0 0,0-1-1 0 0,-1 0 1 0 0,1 1-1 0 0,0-1 0 0 0,-4 1-60 0 0,-5-41 539 0 0,16 5-516 0 0,2 1 0 0 0,1 0 0 0 0,1 0 0 0 0,2 0 0 0 0,1 1 0 0 0,1 1 0 0 0,2 0 0 0 0,1 1 0 0 0,1 1 0 0 0,1 0 0 0 0,2 2 0 0 0,22-25-23 0 0,-20 21 20 0 0,0 1-1 0 0,2 2 0 0 0,1 0 0 0 0,2 2 1 0 0,0 0-1 0 0,1 2 0 0 0,2 1 0 0 0,0 2 1 0 0,1 0-1 0 0,1 3 0 0 0,11-5-19 0 0,-41 21 4 0 0,-1 0 0 0 0,1 0-1 0 0,0 0 1 0 0,0 0 0 0 0,0 0-1 0 0,0 0 1 0 0,0 1 0 0 0,0-1-1 0 0,0 1 1 0 0,1-1 0 0 0,-1 1-1 0 0,0 0 1 0 0,0 0 0 0 0,0 0 0 0 0,0 0-1 0 0,0 0 1 0 0,1 0 0 0 0,-1 0-1 0 0,0 1 1 0 0,0-1 0 0 0,0 1-1 0 0,0 0 1 0 0,0 0 0 0 0,0 0-1 0 0,0-1 1 0 0,0 2 0 0 0,0-1-1 0 0,-1 0 1 0 0,1 0 0 0 0,0 1-1 0 0,-1-1 1 0 0,1 1 0 0 0,-1-1 0 0 0,1 1-1 0 0,-1 0 1 0 0,0-1 0 0 0,1 1-1 0 0,-1 0 1 0 0,0 0 0 0 0,0 0-1 0 0,-1 0 1 0 0,2 1-4 0 0,1 9 50 0 0,-1 0 1 0 0,0 0-1 0 0,0 0 1 0 0,-1 1-1 0 0,-1-1 0 0 0,0 0 1 0 0,0 1-1 0 0,-1-1 0 0 0,-1 2-50 0 0,-3 8 67 0 0,-1-1 0 0 0,-1 0 0 0 0,0 0 0 0 0,-2 0 0 0 0,0-1 0 0 0,-1-1 0 0 0,-6 7-67 0 0,1 2 42 0 0,10-15-33 0 0,-2-1 1 0 0,1 0-1 0 0,-1-1 0 0 0,-1 0 0 0 0,0 0 1 0 0,-1 0-1 0 0,0-1 0 0 0,-1 0 0 0 0,0-1 0 0 0,0 0 1 0 0,-1-1-1 0 0,0 0 0 0 0,0 0 0 0 0,-1-1 0 0 0,0-1 1 0 0,0 0-1 0 0,-1-1 0 0 0,1 0 0 0 0,-1-1 1 0 0,0 0-1 0 0,-1-1 0 0 0,1 0 0 0 0,-13 0-9 0 0,21-3-20 0 0,0 1 1 0 0,0-1-1 0 0,0 1 0 0 0,0-2 1 0 0,0 1-1 0 0,0 0 0 0 0,0-1 0 0 0,0 0 1 0 0,0 0-1 0 0,0-1 0 0 0,0 1 0 0 0,0-1 1 0 0,1 0-1 0 0,-1 0 0 0 0,1-1 0 0 0,-1 1 1 0 0,1-1-1 0 0,0 0 0 0 0,0 0 0 0 0,0-1 1 0 0,0 1-1 0 0,1-1 0 0 0,-1 0 1 0 0,1 0-1 0 0,0 0 0 0 0,0 0 0 0 0,1 0 1 0 0,-1-1-1 0 0,1 1 0 0 0,-2-5 20 0 0,3 3-145 0 0,0-1 0 0 0,0 0-1 0 0,0 1 1 0 0,1-1 0 0 0,0 0 0 0 0,0 1-1 0 0,1-1 1 0 0,0 1 0 0 0,0-1 0 0 0,0 1-1 0 0,1-1 1 0 0,0 1 0 0 0,0-1 0 0 0,1 1-1 0 0,-1 0 1 0 0,1 0 0 0 0,1 1 0 0 0,-1-1-1 0 0,1 1 1 0 0,1-2 145 0 0,26-27-3858 0 0,5 4-3927 0 0,-21 21-4025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269 781 12243 0 0,'0'0'1600'0'0,"0"0"-653"0"0,0 0-166 0 0,0 0 217 0 0,0 0 207 0 0,0 0 50 0 0,0 0-156 0 0,0 0-237 0 0,0 0-182 0 0,0 0-89 0 0,0 0-22 0 0,0 0-30 0 0,0 0-31 0 0,-3 0-41 0 0,-7 1-332 0 0,0 1 0 0 0,0 0 1 0 0,0 1-1 0 0,1 0 0 0 0,-1 0 0 0 0,1 1 1 0 0,0 0-1 0 0,0 1 0 0 0,0 0 0 0 0,0 0 1 0 0,1 1-1 0 0,0 0 0 0 0,0 1 1 0 0,1-1-1 0 0,0 1 0 0 0,0 1 0 0 0,0 0 1 0 0,1 0-1 0 0,-4 7-135 0 0,-3-1 108 0 0,5-5-100 0 0,-1 1 1 0 0,2 0-1 0 0,-1 0 1 0 0,2 1-1 0 0,-1 0 1 0 0,1 0-1 0 0,1 1 1 0 0,0-1-1 0 0,1 1 1 0 0,0 0-1 0 0,1 1 1 0 0,0-1-1 0 0,1 0 1 0 0,0 1-1 0 0,1 0 1 0 0,0 7-9 0 0,3-17 3 0 0,1 0 0 0 0,-1-1 1 0 0,0 1-1 0 0,1-1 0 0 0,-1 0 1 0 0,1 0-1 0 0,-1 0 0 0 0,1 0 0 0 0,0 0 1 0 0,0-1-1 0 0,0 1 0 0 0,0-1 1 0 0,0 0-1 0 0,1 0 0 0 0,-1 0 0 0 0,0 0 1 0 0,0 0-1 0 0,1-1 0 0 0,-1 1 1 0 0,0-1-1 0 0,1 0 0 0 0,-1 0 0 0 0,0 0 1 0 0,1-1-1 0 0,-1 1 0 0 0,0-1 1 0 0,1 0-1 0 0,-1 0 0 0 0,0 0 0 0 0,3-1-3 0 0,15-6 69 0 0,-1-1 0 0 0,-1-1 0 0 0,1-1 0 0 0,-2 0 0 0 0,1-1 0 0 0,-2-1 0 0 0,0-1 0 0 0,0-1 0 0 0,-1 0 0 0 0,-1-1 0 0 0,-1 0 0 0 0,0-2 0 0 0,3-6-69 0 0,75-118 244 0 0,-139 210-352 0 0,40-58 86 0 0,0 0 1 0 0,1 0-1 0 0,0 0 0 0 0,1 0 1 0 0,0 1-1 0 0,0 0 1 0 0,1 0-1 0 0,1 0 0 0 0,0 1 1 0 0,0-1-1 0 0,1 1 1 0 0,1 0-1 0 0,0-1 0 0 0,0 1 1 0 0,2 0-1 0 0,-1 4 22 0 0,4-11-1 0 0,-1 0-1 0 0,1-1 1 0 0,0 1-1 0 0,0-1 0 0 0,0 0 1 0 0,0 0-1 0 0,1 0 1 0 0,-1 0-1 0 0,1-1 0 0 0,0 0 1 0 0,1 0-1 0 0,-1 0 1 0 0,0-1-1 0 0,1 1 0 0 0,-1-1 1 0 0,1-1-1 0 0,0 1 1 0 0,-1-1-1 0 0,1 0 0 0 0,0 0 1 0 0,0-1-1 0 0,0 1 1 0 0,0-1-1 0 0,0-1 0 0 0,5 0 2 0 0,8 1 18 0 0,-1-1 1 0 0,0-1-1 0 0,1 0 0 0 0,-1-2 0 0 0,0 0 0 0 0,-1-1 0 0 0,1 0 0 0 0,-1-2 1 0 0,0 0-1 0 0,14-8-18 0 0,-3 0 37 0 0,0-1 0 0 0,-1-1 0 0 0,0-2 0 0 0,-2 0 1 0 0,0-2-1 0 0,-2-1 0 0 0,0-1 0 0 0,-1 0 0 0 0,13-21-37 0 0,-25 31 8 0 0,0 0 0 0 0,-2-1-1 0 0,0 0 1 0 0,0-1 0 0 0,-1 0 0 0 0,-1 0-1 0 0,-1 0 1 0 0,0 0 0 0 0,-1-1-1 0 0,0 0 1 0 0,-2 0 0 0 0,0 0-1 0 0,0-9-7 0 0,-2 24 1 0 0,0 0 0 0 0,0-1 0 0 0,0 1 0 0 0,0 0-1 0 0,-1 0 1 0 0,1-1 0 0 0,0 1 0 0 0,-1 0-1 0 0,1 0 1 0 0,-1 0 0 0 0,1 0 0 0 0,-1 0-1 0 0,1 0 1 0 0,-1 0 0 0 0,0 0 0 0 0,0 0 0 0 0,1 0-1 0 0,-1 0 1 0 0,0 0 0 0 0,0 0 0 0 0,0 0-1 0 0,0 1 1 0 0,0-1 0 0 0,0 0 0 0 0,0 1-1 0 0,0-1 1 0 0,-1 1 0 0 0,1-1 0 0 0,0 1 0 0 0,0-1-1 0 0,0 1 1 0 0,-1 0 0 0 0,1 0 0 0 0,0 0-1 0 0,0 0 1 0 0,0 0 0 0 0,-1 0 0 0 0,1 0-1 0 0,0 0 1 0 0,0 0 0 0 0,-1 0 0 0 0,1 1 0 0 0,0-1-1 0 0,0 0 1 0 0,0 1 0 0 0,-1-1-1 0 0,-54 23-90 0 0,39-11 62 0 0,1 0 0 0 0,1 1 0 0 0,0 1 0 0 0,0 0 1 0 0,2 1-1 0 0,0 0 0 0 0,-7 11 28 0 0,19-25-5 0 0,0 1 0 0 0,0 0-1 0 0,-1-1 1 0 0,1 1 0 0 0,0 0 0 0 0,0 0-1 0 0,0 0 1 0 0,1 0 0 0 0,-1 0 0 0 0,0 0-1 0 0,1 0 1 0 0,-1 0 0 0 0,1 0 0 0 0,0 0 0 0 0,0 0-1 0 0,0 0 1 0 0,0 0 0 0 0,0 0 0 0 0,0 1-1 0 0,0-1 1 0 0,1 0 0 0 0,-1 0 0 0 0,1 0-1 0 0,0 0 1 0 0,-1 0 0 0 0,1 0 0 0 0,0 0 0 0 0,0-1-1 0 0,0 1 1 0 0,0 0 0 0 0,1 0 0 0 0,-1-1-1 0 0,0 1 1 0 0,1-1 0 0 0,-1 1 0 0 0,1-1-1 0 0,-1 1 1 0 0,1-1 0 0 0,0 0 0 0 0,0 0 0 0 0,0 0-1 0 0,-1 0 1 0 0,1 0 0 0 0,0 0 0 0 0,0-1-1 0 0,1 1 6 0 0,99 16 8 0 0,112-21 32 0 0,-213 5-38 0 0,1-1 0 0 0,-1 0 1 0 0,1 1-1 0 0,-1 0 0 0 0,1-1 0 0 0,-1 1 1 0 0,1 0-1 0 0,-1-1 0 0 0,0 1 1 0 0,1 0-1 0 0,-1 0 0 0 0,0 0 1 0 0,0 0-1 0 0,0 1 0 0 0,0-1 0 0 0,0 0 1 0 0,0 0-1 0 0,0 1 0 0 0,0-1 1 0 0,0 0-1 0 0,-1 1 0 0 0,1-1 1 0 0,0 1-1 0 0,-1-1 0 0 0,1 1 0 0 0,-1-1 1 0 0,0 1-1 0 0,0-1 0 0 0,1 1 1 0 0,-1 0-1 0 0,0-1 0 0 0,0 1 1 0 0,0-1-1 0 0,-1 1 0 0 0,1 0 0 0 0,0-1 1 0 0,-1 1-3 0 0,-8 63 41 0 0,8-63-41 0 0,0 0 0 0 0,0 0 0 0 0,0 0 0 0 0,1 0-1 0 0,-1 0 1 0 0,0 0 0 0 0,1 0 0 0 0,-1 0 0 0 0,1 0 0 0 0,0 1-1 0 0,0-1 1 0 0,0 0 0 0 0,0 0 0 0 0,0 0 0 0 0,0 1 0 0 0,1-1-1 0 0,-1 0 1 0 0,1 0 0 0 0,0 0 0 0 0,-1 0 0 0 0,1 0 0 0 0,0 0-1 0 0,0 0 1 0 0,0 0 0 0 0,0 0 0 0 0,1 0 0 0 0,-1 0-1 0 0,0-1 1 0 0,1 1 0 0 0,-1-1 0 0 0,1 1 0 0 0,0-1 0 0 0,0 1-1 0 0,-1-1 1 0 0,1 0 0 0 0,0 0 0 0 0,0 0 0 0 0,0 0 0 0 0,0 0-1 0 0,0 0 1 0 0,0-1 0 0 0,0 1 0 0 0,1 0 0 0 0,-1-1 0 0 0,0 0-1 0 0,1 0 1 0 0,12-1 23 0 0,0-1 0 0 0,0-1 1 0 0,0-1-1 0 0,-1 0 0 0 0,0-1 0 0 0,1 0 0 0 0,-2-1 0 0 0,1-1 0 0 0,-1 0 0 0 0,0-1 0 0 0,0 0 0 0 0,-1-1 0 0 0,0 0 0 0 0,-1-1 0 0 0,0-1 0 0 0,0 1 0 0 0,-1-2 0 0 0,-1 0 0 0 0,0 0 0 0 0,0 0 0 0 0,2-6-23 0 0,24-38 215 0 0,-2-1-1 0 0,-2-1 0 0 0,16-48-214 0 0,-25 57 19 0 0,-2 0-1 0 0,-3-1 1 0 0,-2-1-1 0 0,-1 0 1 0 0,-4-1-1 0 0,-1 0 1 0 0,1-52-19 0 0,-9 85-14 0 0,0 16 20 0 0,0 0 0 0 0,0 0 0 0 0,-1 1 0 0 0,1-1 0 0 0,0-1 1 0 0,-1 1-1 0 0,0 0 0 0 0,0 0 0 0 0,0 0 0 0 0,0 0 0 0 0,0 0 0 0 0,0 0 0 0 0,-1 0 0 0 0,0 0 0 0 0,0 0 0 0 0,1 0 0 0 0,-2 0 0 0 0,1 0 0 0 0,0 1 1 0 0,0-1-1 0 0,-1 0 0 0 0,0 1 0 0 0,1-1 0 0 0,-1 1 0 0 0,0-1 0 0 0,0 1 0 0 0,-1 0 0 0 0,1 0 0 0 0,0 0 0 0 0,-1 0 0 0 0,1 0 0 0 0,-1 1 0 0 0,1-1 1 0 0,-1 1-1 0 0,0 0 0 0 0,0-1 0 0 0,0 1 0 0 0,0 1 0 0 0,0-1 0 0 0,-1 0-6 0 0,0 1 0 0 0,-1 1-1 0 0,1 0 1 0 0,0 0-1 0 0,0 0 1 0 0,0 0 0 0 0,0 1-1 0 0,0-1 1 0 0,0 1 0 0 0,0 0-1 0 0,0 0 1 0 0,0 1-1 0 0,1-1 1 0 0,-1 1 0 0 0,1 0-1 0 0,0 0 1 0 0,0 0-1 0 0,0 0 1 0 0,0 0 0 0 0,1 1-1 0 0,-1-1 1 0 0,1 1 0 0 0,0 0-1 0 0,0 0 1 0 0,-1 2 0 0 0,-36 104 21 0 0,38-105-18 0 0,-7 33 12 0 0,3 0 1 0 0,1 0 0 0 0,2 0 0 0 0,1 1 0 0 0,2-1 0 0 0,2 0-1 0 0,6 30-15 0 0,84 307 123 0 0,-86-348-103 0 0,-1 1 0 0 0,-1 0-1 0 0,-2-1 1 0 0,-1 2 0 0 0,-1-1 0 0 0,-2 22-20 0 0,-4-36-7 0 0,1-20-105 0 0,-2-65-1223 0 0,21-27-2047 0 0,-1 25-6384 0 0,-13 57-1599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12491 0 0,'0'0'2189'0'0,"0"0"-699"0"0,0 0-359 0 0,0 0-25 0 0,0 0 101 0 0,0 0 107 0 0,0 0-41 0 0,0 0-110 0 0,0 0-120 0 0,0 0-163 0 0,0 0-139 0 0,0 0-105 0 0,0 0-84 0 0,33-1-73 0 0,106-5-51 0 0,8-5 474 0 0,-86 4-666 0 0,130 0-259 0 0,-149 24-1749 0 0,-36-10-2487 0 0,-3 2-3706 0 0,-3-2-4965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19372 0 0,'0'0'1342'0'0,"0"0"-275"0"0,0 0-107 0 0,0 0-59 0 0,0 0-118 0 0,0 0-199 0 0,0 0-209 0 0,-1 34-167 0 0,-2 103-95 0 0,14-77-36 0 0,17-27-265 0 0,-7-42-5082 0 0,-16 1-1973 0 0,-2 0-4886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107 114,'-28'75,"3"2,3 0,0 19,20-91,0 0,1 0,-1 0,1 1,1-1,-1 0,1 1,0-1,0 1,0-1,1 1,0-1,0 0,0 1,1-1,-1 0,1 0,0 0,1 0,0 0,-1-1,1 1,1-1,-1 0,1 0,-1 0,1 0,0 0,1-1,-1 0,1 0,-1 0,5 2,8-3,0 0,1 0,-1-2,1 0,-1-1,1 0,-1-2,0 0,0-1,0-1,-1 0,13-7,-22 10,0 0,0-1,-1 1,1-2,-1 1,0-1,0 0,0 0,0-1,-1 0,1 0,-1 0,-1 0,1-1,-1 0,0 0,0 0,0 0,-1-1,0 0,-1 1,1-1,-1 0,-1 0,1-4,-2-6</inkml:trace>
  <inkml:trace contextRef="#ctx0" brushRef="#br0" timeOffset="248.931">560 1,'-180'527,"164"-483,-12 34,2 1,5 1,2 1,-3 54,4 31,20-95,3-54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4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0,'3'6,"-1"0,0-1,0 1,0 0,-1 0,0 1,0-1,0 0,-1 0,0 0,-1 1,1-1,-1 0,0 0,0 0,-2 3,0 11,-18 101,-4-1,-7-1,-7 8,-24 90,-24 78,87-295,-2 2,1 0,-1 0,1 0,0 1,0-1,0 0,0 1,1-1,-1 0,0 1,1-1,0 1,-1-1,1 1,0-1,0 1,1-1,-1 1,0-1,1 1,0-1,-1 0,1 1,0-1,0 0,1 1,-1-1,0 0,1 0,-1 0,1 0,-1-1,1 1,0 0,2 1,2-5,-1-1,1 1,0-1,-1 0,0-1,0 1,0-1,0 0,0 0,-1-1,0 1,0-1,0 0,0 0,-1-1,3-1,37-52,-25 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18292 0 0,'0'0'1800'0'0,"0"0"-663"0"0,0 0-313 0 0,0 0-256 0 0,0 0-232 0 0,0 0-208 0 0,0 0-216 0 0,0 0-48 0 0,0 0-56 0 0,0 0-24 0 0,0 0-96 0 0,0 0-664 0 0,0 0-2633 0 0,0 0-9170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21 1832 0 0,'0'0'2672'0'0,"0"0"-171"0"0,0 0-181 0 0,0 0-103 0 0,0 0-240 0 0,0 0-337 0 0,0 0-318 0 0,0 0-286 0 0,0 0-194 0 0,0 0-137 0 0,0 0-117 0 0,-3-3-90 0 0,-1 1-320 0 0,0 0 1 0 0,0 0 0 0 0,0 0 0 0 0,0 0 0 0 0,-1 0-1 0 0,1 1 1 0 0,0 0 0 0 0,-1 0 0 0 0,1 0-1 0 0,-1 0 1 0 0,0 1 0 0 0,1 0 0 0 0,-1 0 0 0 0,1 0-1 0 0,-1 0 1 0 0,0 1 0 0 0,0 0-179 0 0,-76 49 957 0 0,74-44-889 0 0,0-1 0 0 0,0 1 0 0 0,0 0 0 0 0,1 0 0 0 0,0 1 0 0 0,0 0 0 0 0,1 0 0 0 0,0 0-1 0 0,0 1 1 0 0,0 0 0 0 0,1 0 0 0 0,1 0 0 0 0,-1 0 0 0 0,1 1 0 0 0,1-1 0 0 0,-1 1-1 0 0,2 0 1 0 0,-1-1 0 0 0,1 1 0 0 0,0 4-68 0 0,1-9 44 0 0,0 0-1 0 0,0 0 0 0 0,0 0 1 0 0,1-1-1 0 0,-1 1 0 0 0,1 0 1 0 0,0 0-1 0 0,0-1 1 0 0,1 1-1 0 0,-1-1 0 0 0,1 1 1 0 0,0-1-1 0 0,-1 1 1 0 0,2-1-1 0 0,-1 0 0 0 0,0 0 1 0 0,1 0-1 0 0,-1 0 1 0 0,1-1-1 0 0,0 1 0 0 0,0-1 1 0 0,0 1-1 0 0,0-1 0 0 0,0 0 1 0 0,0 0-1 0 0,1 0 1 0 0,-1-1-1 0 0,3 2-43 0 0,13 4 174 0 0,0 0 0 0 0,0-2 0 0 0,1 0 0 0 0,0-1 0 0 0,-1-1 0 0 0,1 0 0 0 0,1-2 0 0 0,-1-1 0 0 0,0 0 0 0 0,10-2-174 0 0,-26 2 0 0 0,1 0 0 0 0,-1-1-1 0 0,0 1 1 0 0,1-1-1 0 0,-1 0 1 0 0,0 0-1 0 0,0-1 1 0 0,0 1 0 0 0,0-1-1 0 0,0 0 1 0 0,0 0-1 0 0,0 0 1 0 0,-1-1 0 0 0,1 1-1 0 0,-1-1 1 0 0,2-1 0 0 0,5-29-3049 0 0,-10 33 2826 0 0,0-12-2334 0 0,0 4-4849 0 0,0 4-4995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6737 0 0,'0'0'3696'0'0,"0"0"-1792"0"0,0 0-895 0 0,0 0-64 0 0,0 0 147 0 0,0 0 78 0 0,0 0-9 0 0,0 0-54 0 0,0 0-77 0 0,0 0-67 0 0,0 0-92 0 0,0 0-127 0 0,0 0-100 0 0,1 14-71 0 0,20 112 1222 0 0,12 40-300 0 0,-24 330-818 0 0,-9-495-693 0 0,0-1-15 0 0,0 0-37 0 0,33-29-5411 0 0,-27 21 1025 0 0,0 4-4229 0 0</inkml:trace>
  <inkml:trace contextRef="#ctx0" brushRef="#br0" timeOffset="431.729">231 697 2320 0 0,'0'0'2332'0'0,"0"0"94"0"0,0 0 89 0 0,0 0-56 0 0,0 0-204 0 0,0 0-232 0 0,0 0-210 0 0,0 0-221 0 0,0 0-222 0 0,0 0-218 0 0,33 8-200 0 0,105 24-139 0 0,-133-30-717 0 0,0-1-1 0 0,0 1 1 0 0,0-1-1 0 0,0 0 1 0 0,1-1-1 0 0,-1 1 1 0 0,0-1-1 0 0,1 0 1 0 0,-1 0-1 0 0,0 0 0 0 0,1-1 1 0 0,-1 0-1 0 0,0 0 1 0 0,0 0-1 0 0,1-1 1 0 0,3-1-96 0 0,6-4 262 0 0,2 2-10 0 0,-1-2 0 0 0,1 0 0 0 0,-1-1 0 0 0,-1-1 0 0 0,1 0 0 0 0,-1-1 0 0 0,-1-1-1 0 0,0 0 1 0 0,6-7-252 0 0,-15 13 37 0 0,-2 0 0 0 0,1 0-1 0 0,0 0 1 0 0,-1 0 0 0 0,0-1-1 0 0,0 1 1 0 0,-1-1-1 0 0,1 0 1 0 0,-1 0 0 0 0,0 0-1 0 0,-1 0 1 0 0,0 0 0 0 0,0 0-1 0 0,0 0 1 0 0,-1-1 0 0 0,1 1-1 0 0,-1 0 1 0 0,-1 0-1 0 0,0-3-36 0 0,-1 6-4 0 0,-1-1 0 0 0,1 1 0 0 0,-1-1 0 0 0,0 1 0 0 0,0 0 0 0 0,0 0-1 0 0,-1 0 1 0 0,1 1 0 0 0,-1-1 0 0 0,1 1 0 0 0,-1-1 0 0 0,0 1-1 0 0,0 1 1 0 0,0-1 0 0 0,0 0 0 0 0,0 1 0 0 0,0 0 0 0 0,0 0-1 0 0,-1 0 1 0 0,1 1 0 0 0,0-1 0 0 0,-1 1 0 0 0,1 0 0 0 0,0 0-1 0 0,-1 1 5 0 0,-11 0-15 0 0,0 2-1 0 0,0 0 0 0 0,1 1 0 0 0,0 1 0 0 0,0 0 1 0 0,0 1-1 0 0,0 0 0 0 0,1 2 0 0 0,0-1 0 0 0,1 2 0 0 0,0 0 1 0 0,0 0-1 0 0,1 1 0 0 0,0 1 0 0 0,-10 11 16 0 0,17-18 5 0 0,0 0 0 0 0,0 0 0 0 0,0 0 0 0 0,1 1-1 0 0,0 0 1 0 0,0 0 0 0 0,0 0 0 0 0,1 0 0 0 0,-1 1 0 0 0,1-1 0 0 0,0 1 0 0 0,1 0-1 0 0,0 0 1 0 0,-1 0 0 0 0,2 0 0 0 0,-1 0 0 0 0,1 1 0 0 0,0-1 0 0 0,0 0 0 0 0,1 1-1 0 0,0-1 1 0 0,0 1 0 0 0,0-1 0 0 0,1 0 0 0 0,0 1 0 0 0,0-1 0 0 0,1 0 0 0 0,0 0 0 0 0,0 0-1 0 0,0 0 1 0 0,1 0 0 0 0,0 0 0 0 0,0-1 0 0 0,0 1 0 0 0,2 1-5 0 0,12 4 117 0 0,2-1 1 0 0,-1 0 0 0 0,2-1-1 0 0,-1-1 1 0 0,1-1 0 0 0,0 0-1 0 0,1-2 1 0 0,-1 0 0 0 0,1-2-1 0 0,0 0 1 0 0,0-1 0 0 0,0-1-1 0 0,1-1-117 0 0,-22 0 0 0 0,36 3 76 0 0,0 0 0 0 0,1-3 0 0 0,-1-1 1 0 0,0-1-1 0 0,0-2 0 0 0,23-7-76 0 0,-33-1-809 0 0,-28 5-7218 0 0,-1 4-4702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 0 0 0,'0'0'1164'0'0,"0"0"522"0"0,0 0 66 0 0,0 0-198 0 0,0 0-206 0 0,0 0-113 0 0,0 0-45 0 0,0 0-18 0 0,0 0-33 0 0,6-4-59 0 0,14-13-73 0 0,-14 13-108 0 0,-6 4-106 0 0,0 0-91 0 0,0 0-70 0 0,0 0-57 0 0,0 0-20 0 0,-4 18 2445 0 0,-3-7-2498 0 0,-13 20 110 0 0,1 0-1 0 0,1 2 1 0 0,2 0 0 0 0,-11 34-612 0 0,9 66 472 0 0,19-130-444 0 0,-1 0 0 0 0,1 1 0 0 0,0-1 0 0 0,0 0 0 0 0,0 0 0 0 0,0 0 0 0 0,1 0 0 0 0,-1 0 0 0 0,1 0 1 0 0,0 0-1 0 0,0-1 0 0 0,0 1 0 0 0,0-1 0 0 0,0 1 0 0 0,1-1 0 0 0,-1 0 0 0 0,1 1 0 0 0,-1-2 0 0 0,1 1 0 0 0,0 0 0 0 0,0 0 0 0 0,0-1 0 0 0,0 1 0 0 0,0-1 0 0 0,0 0 0 0 0,0 0 0 0 0,0 0 0 0 0,0 0 0 0 0,1-1 1 0 0,-1 0-1 0 0,0 1-28 0 0,106-2 1369 0 0,-11-28-719 0 0,-98 28-745 0 0,0 0-1 0 0,0 0 1 0 0,0 0 0 0 0,0 0 0 0 0,0 0 0 0 0,0 0 0 0 0,0 0 0 0 0,0 0 0 0 0,0 0 0 0 0,-1 0 0 0 0,1 0-1 0 0,0 0 1 0 0,-1 0 0 0 0,1 0 0 0 0,0 0 0 0 0,-1 0 0 0 0,1 0 0 0 0,-1 0 0 0 0,0 0 0 0 0,1 0 0 0 0,-1 1-1 0 0,0-1 1 0 0,1 0 0 0 0,-1 0 0 0 0,0 1 0 0 0,0-1 0 0 0,0 1 0 0 0,0-1 0 0 0,0 1 0 0 0,0-1 0 0 0,1 1-1 0 0,-1-1 1 0 0,0 1 0 0 0,0 0 0 0 0,0-1 0 0 0,0 1 0 0 0,-1 0 0 0 0,1 0 0 0 0,0 0 0 0 0,0 0 0 0 0,0 0-1 0 0,0 0 96 0 0,0-1-813 0 0,-15-3-9280 0 0,11 1-1663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0 0 0,'0'0'315'0'0,"0"0"897"0"0,0 0 319 0 0,0 0 52 0 0,0 0-36 0 0,0 0-69 0 0,0 0-47 0 0,0 0-22 0 0,0 0-46 0 0,0 0-75 0 0,2-3-82 0 0,5-12-90 0 0,-5 11-65 0 0,-2 4-36 0 0,0 0-96 0 0,-21 0 2654 0 0,-20 22-2613 0 0,41-22 900 0 0,50-62-1113 0 0,-88 80 692 0 0,26-3-1720 0 0,23-3-2590 0 0,-9-5-565 0 0,0-1-3567 0 0,-2-5 5754 0 0,1 2-10826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11835 0 0,'0'0'2039'0'0,"0"0"-987"0"0,0 0-416 0 0,0 0 123 0 0,0 0 276 0 0,0 0 181 0 0,0 0 6 0 0,0 0-129 0 0,0 0-129 0 0,0 0-109 0 0,0 0-99 0 0,0 0-62 0 0,0 0-89 0 0,1 13-77 0 0,6 38-71 0 0,-7-46-367 0 0,0 0 1 0 0,-1 0-1 0 0,1 0 1 0 0,-1 0 0 0 0,0 0-1 0 0,0 0 1 0 0,-1 0-1 0 0,1 0 1 0 0,-1 0 0 0 0,0 0-1 0 0,0-1 1 0 0,-1 1 0 0 0,0-1-1 0 0,1 0 1 0 0,-1 0-1 0 0,-1 1 1 0 0,1-2 0 0 0,-1 1-1 0 0,0 0-90 0 0,-1 2 84 0 0,2-1-108 0 0,-1 0 0 0 0,1-1-1 0 0,-1 1 1 0 0,-1-1 0 0 0,1 0 0 0 0,-1 0-1 0 0,1 0 1 0 0,-1 0 0 0 0,0-1-1 0 0,0 0 1 0 0,-1 0 0 0 0,1 0 0 0 0,-1-1-1 0 0,1 0 1 0 0,-1 0 0 0 0,0 0 0 0 0,0-1-1 0 0,0 0 1 0 0,0 0 0 0 0,-2 0 24 0 0,7-1-816 0 0,1 0-646 0 0,0 0-1225 0 0,0 0-3147 0 0,0 0-6080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75 5401 0 0,'0'0'2205'0'0,"0"0"-293"0"0,0 0-166 0 0,0 0-117 0 0,0 0-144 0 0,0 0-237 0 0,0 0-273 0 0,0 0-219 0 0,0 0-174 0 0,0 0-110 0 0,0 0-64 0 0,-32 11-47 0 0,-102 35-18 0 0,72-8 145 0 0,57-30-401 0 0,-2 1 6 0 0,1 1 0 0 0,0 0-1 0 0,1 0 1 0 0,0 0 0 0 0,1 1 0 0 0,0 0 0 0 0,0 0 0 0 0,1 0 0 0 0,1 0 0 0 0,0 0 0 0 0,0 0 0 0 0,1 1 0 0 0,1-1 0 0 0,0 1 0 0 0,0-1 0 0 0,2 8-93 0 0,2-15 120 0 0,-1 1 0 0 0,1 0 0 0 0,0-1 0 0 0,1 0 0 0 0,-1 0 0 0 0,1 0 0 0 0,0 0 1 0 0,0-1-1 0 0,0 1 0 0 0,0-1 0 0 0,1-1 0 0 0,-1 1 0 0 0,1-1 0 0 0,-1 0 0 0 0,1 0 1 0 0,0-1-1 0 0,0 0 0 0 0,0 0 0 0 0,0 0 0 0 0,0 0 0 0 0,0-1 0 0 0,0 0 0 0 0,0-1 1 0 0,0 1-1 0 0,0-1 0 0 0,0 0 0 0 0,5-2-120 0 0,8-3 207 0 0,1 0-1 0 0,-1-2 1 0 0,0 0 0 0 0,-1-1 0 0 0,0-1-1 0 0,0 0 1 0 0,-1-2 0 0 0,-1 0-1 0 0,0-1 1 0 0,0 0 0 0 0,-2-1-1 0 0,1-1 1 0 0,-2-1 0 0 0,3-4-207 0 0,105-156 884 0 0,-121 176-881 0 0,0 0 0 0 0,0 0 0 0 0,0 0-1 0 0,0 1 1 0 0,0-1 0 0 0,0 0 0 0 0,0 0 0 0 0,0 1 0 0 0,0-1 0 0 0,1 0-1 0 0,-1 0 1 0 0,0 0 0 0 0,0 0 0 0 0,0 1 0 0 0,0-1 0 0 0,1 0-1 0 0,-1 0 1 0 0,0 0 0 0 0,0 0 0 0 0,0 0 0 0 0,1 0 0 0 0,-1 1 0 0 0,0-1-1 0 0,0 0 1 0 0,0 0 0 0 0,1 0 0 0 0,-1 0 0 0 0,0 0 0 0 0,0 0-1 0 0,0 0 1 0 0,1 0 0 0 0,-1 0-3 0 0,-1 15-30 0 0,0 22 45 0 0,-1-23-10 0 0,1 0 0 0 0,0 0 0 0 0,1 0 1 0 0,1 0-1 0 0,0 0 0 0 0,1 0 1 0 0,1 0-1 0 0,0 0 0 0 0,0 0 0 0 0,2-1 1 0 0,-1 0-1 0 0,2 0 0 0 0,0 0 1 0 0,0 0-1 0 0,1-1 0 0 0,2 2-5 0 0,-5-10-10 0 0,-1 0 1 0 0,1 0-1 0 0,0-1 0 0 0,0 1 1 0 0,0-1-1 0 0,0 0 0 0 0,0 0 1 0 0,1 0-1 0 0,0 0 0 0 0,-1-1 1 0 0,1 0-1 0 0,0 0 0 0 0,0 0 1 0 0,0-1-1 0 0,0 1 0 0 0,1-1 1 0 0,-1 0-1 0 0,0-1 0 0 0,0 1 1 0 0,4-1 9 0 0,50-15-2252 0 0,-25-11-7369 0 0,-28 19-2142 0 0</inkml:trace>
  <inkml:trace contextRef="#ctx0" brushRef="#br0" timeOffset="421.472">1270 1 11554 0 0,'0'0'2010'0'0,"0"0"-377"0"0,0 0-85 0 0,0 0 10 0 0,0 0-89 0 0,0 0-219 0 0,0 0-266 0 0,0 0-229 0 0,0 0-163 0 0,0 0-97 0 0,0 0-106 0 0,0 0-55 0 0,0 0-32 0 0,-27 10-46 0 0,-134 53 231 0 0,153-60-401 0 0,-1 0-35 0 0,-1 0-1 0 0,0 1 0 0 0,1 0 1 0 0,0 1-1 0 0,0 0 0 0 0,0 0 0 0 0,0 1 1 0 0,1 0-1 0 0,0 0 0 0 0,0 1 1 0 0,1 0-1 0 0,0 1 0 0 0,-1 1-50 0 0,7-7-3 0 0,0-1-1 0 0,1 1 0 0 0,-1-1 0 0 0,0 1 1 0 0,1 0-1 0 0,0-1 0 0 0,-1 1 0 0 0,1 0 1 0 0,0 0-1 0 0,0-1 0 0 0,0 1 0 0 0,0 0 0 0 0,0 0 1 0 0,0-1-1 0 0,0 1 0 0 0,1 0 0 0 0,-1 0 1 0 0,1-1-1 0 0,-1 1 0 0 0,1 0 0 0 0,0-1 1 0 0,0 1-1 0 0,-1-1 0 0 0,1 1 0 0 0,0-1 1 0 0,0 1-1 0 0,0-1 0 0 0,1 0 0 0 0,-1 0 1 0 0,0 1-1 0 0,1-1 0 0 0,-1 0 0 0 0,0 0 1 0 0,1 0-1 0 0,-1 0 0 0 0,1 0 0 0 0,0-1 4 0 0,67 27 150 0 0,-53-22-110 0 0,76 30 108 0 0,-91-34-136 0 0,0-1 0 0 0,1 1 0 0 0,-1 0-1 0 0,1 0 1 0 0,-1 0 0 0 0,0 1 0 0 0,0-1 0 0 0,0 0 0 0 0,0 0 0 0 0,0 1 0 0 0,0-1-1 0 0,0 1 1 0 0,0-1 0 0 0,0 1 0 0 0,-1-1 0 0 0,1 1 0 0 0,0-1 0 0 0,-1 1 0 0 0,1-1-1 0 0,-1 1 1 0 0,0 0 0 0 0,0-1 0 0 0,0 1 0 0 0,1 0 0 0 0,-2-1 0 0 0,1 1 0 0 0,0 0-1 0 0,0-1 1 0 0,0 1 0 0 0,-1 0 0 0 0,1-1 0 0 0,-1 1 0 0 0,1 0 0 0 0,-1-1 0 0 0,0 1-1 0 0,0-1 1 0 0,1 0 0 0 0,-1 1 0 0 0,0-1 0 0 0,0 1 0 0 0,0-1 0 0 0,-1 1-12 0 0,-54 46 556 0 0,35-37-641 0 0,0-1 1 0 0,-1-1-1 0 0,0-1 1 0 0,0-1-1 0 0,-1-1 0 0 0,1-1 1 0 0,-8 1 84 0 0,27-6 814 0 0,-5 2-5095 0 0,13-4-9841 0 0,1-2 4693 0 0</inkml:trace>
  <inkml:trace contextRef="#ctx0" brushRef="#br0" timeOffset="1036.737">1725 45 9946 0 0,'0'0'2282'0'0,"0"0"-320"0"0,0 0-135 0 0,0 0-180 0 0,0 0-230 0 0,0 0-275 0 0,0 0-226 0 0,0 0-161 0 0,0 0-123 0 0,0 0-65 0 0,0 0-80 0 0,0 0-62 0 0,-14 1-43 0 0,-65 9 319 0 0,28-6 1302 0 0,31 26-1930 0 0,18 28 110 0 0,33 1 320 0 0,-28-54-446 0 0,-1 1 0 0 0,0-1 0 0 0,0 1 0 0 0,0 0 0 0 0,-1 0 0 0 0,0 0 0 0 0,0 0 0 0 0,0 0 0 0 0,-1 0 1 0 0,0 0-1 0 0,0 0 0 0 0,-1 1 0 0 0,0-1 0 0 0,0 0 0 0 0,0 0 0 0 0,-1-1 0 0 0,0 1 0 0 0,0 0 0 0 0,0 0 0 0 0,0-1 0 0 0,-1 0 0 0 0,0 1 0 0 0,-1-1 0 0 0,1 0 0 0 0,-1 0 1 0 0,0-1-1 0 0,0 1 0 0 0,-4 3-57 0 0,1-2 47 0 0,0 0 0 0 0,0 0 0 0 0,0-1 1 0 0,0 0-1 0 0,-1-1 0 0 0,0 1 0 0 0,0-1 1 0 0,-1-1-1 0 0,1 0 0 0 0,-1 0 0 0 0,1 0 1 0 0,-1-1-1 0 0,0 0 0 0 0,-8 0-47 0 0,-58-16-148 0 0,80-3-4483 0 0,2 12-2365 0 0,-6 4 4600 0 0,6-3-10069 0 0</inkml:trace>
  <inkml:trace contextRef="#ctx0" brushRef="#br0" timeOffset="1801.601">1949 49 0 0 0,'0'0'2240'0'0,"0"0"-23"0"0,0 0 22 0 0,0 0-22 0 0,0 0-157 0 0,0 0-298 0 0,0 0-337 0 0,0 0-256 0 0,0 0-156 0 0,0 0-54 0 0,0 0-37 0 0,0 0-41 0 0,0 0-57 0 0,-3 10 2162 0 0,-13 35-1539 0 0,10-23-1233 0 0,0 0 0 0 0,1 1-1 0 0,2-1 1 0 0,0 1 0 0 0,1 0 0 0 0,2 0 0 0 0,0 7-214 0 0,0-27 29 0 0,0 0 1 0 0,0-1 0 0 0,1 1-1 0 0,-1 0 1 0 0,1 0 0 0 0,-1 0-1 0 0,1-1 1 0 0,0 1 0 0 0,0 0 0 0 0,0-1-1 0 0,0 1 1 0 0,1-1 0 0 0,-1 1-1 0 0,1-1 1 0 0,-1 0 0 0 0,1 1 0 0 0,0-1-1 0 0,0 0 1 0 0,0 0 0 0 0,0 0-1 0 0,0 0 1 0 0,1-1 0 0 0,-1 1 0 0 0,0-1-1 0 0,1 1 1 0 0,-1-1 0 0 0,1 0-1 0 0,0 0 1 0 0,-1 0 0 0 0,1 0 0 0 0,0 0-1 0 0,-1-1 1 0 0,1 1 0 0 0,0-1-1 0 0,0 0-29 0 0,5 1 135 0 0,0 0 0 0 0,0-1 0 0 0,0-1 0 0 0,0 1 0 0 0,0-1 0 0 0,0-1 0 0 0,-1 1 0 0 0,1-1 0 0 0,0 0 0 0 0,-1-1 0 0 0,0 0 0 0 0,2-1-135 0 0,4-3 118 0 0,-1 0 1 0 0,0-1 0 0 0,0 0 0 0 0,-1-1-1 0 0,0 0 1 0 0,-1-1 0 0 0,0 0-1 0 0,-1-1 1 0 0,0 0 0 0 0,0 0-1 0 0,-1-1 1 0 0,0 0 0 0 0,-1 0-1 0 0,-1-1 1 0 0,5-13-119 0 0,8-36 188 0 0,-19 61-197 0 0,0 1-18 0 0,0 0-48 0 0,-19 34-1994 0 0,9 31-2694 0 0,9-44 95 0 0,1 1-3965 0 0,0-13-1608 0 0</inkml:trace>
  <inkml:trace contextRef="#ctx0" brushRef="#br0" timeOffset="2356.605">2360 435 704 0 0,'0'0'2763'0'0,"0"0"107"0"0,0 0 8 0 0,0 0-125 0 0,0 0-269 0 0,0 0-262 0 0,0 0-188 0 0,0 0-210 0 0,0 0-179 0 0,0 0-241 0 0,0 0-234 0 0,0 0-201 0 0,0 0-201 0 0,9-1-144 0 0,29-8-115 0 0,-12-25 681 0 0,44-73 414 0 0,-63 99-1559 0 0,80-72 243 0 0,-73 72-270 0 0,-11 5-20 0 0,1 0-1 0 0,0 0 1 0 0,0 1-1 0 0,1-1 1 0 0,-1 1-1 0 0,0 0 1 0 0,1 0 0 0 0,0 0-1 0 0,-1 1 1 0 0,1-1-1 0 0,0 1 1 0 0,0 0-1 0 0,-1 1 1 0 0,1-1-1 0 0,0 1 1 0 0,0 0-1 0 0,0 0 1 0 0,0 0-1 0 0,0 1 1 0 0,0 0-1 0 0,-1 0 1 0 0,1 0-1 0 0,3 2 3 0 0,2 67-72 0 0,-10 3 51 0 0,31-73 138 0 0,-23-1-114 0 0,0-1 0 0 0,0-1 0 0 0,0 1 0 0 0,0-1 0 0 0,-1-1 0 0 0,0 1 0 0 0,1-1 0 0 0,-1-1-1 0 0,0 1 1 0 0,-1-1 0 0 0,1-1-3 0 0,12-7 15 0 0,8-4-7 0 0,-6 2 7 0 0,0 1 0 0 0,1 1 0 0 0,1 1-1 0 0,0 1 1 0 0,0 1 0 0 0,1 1 0 0 0,17-4-15 0 0,-41 13-1 0 0,1 0 0 0 0,-1-1 0 0 0,1 1 0 0 0,0 0 0 0 0,-1 0 1 0 0,1-1-1 0 0,0 1 0 0 0,0 0 0 0 0,-1 0 0 0 0,1 0 0 0 0,0 0 0 0 0,0 0 0 0 0,-1 0 0 0 0,1 0 1 0 0,0 0-1 0 0,-1 0 0 0 0,1 0 0 0 0,0 1 0 0 0,0-1 0 0 0,-1 0 0 0 0,1 0 0 0 0,0 1 0 0 0,-1-1 1 0 0,1 0-1 0 0,0 1 0 0 0,-1-1 0 0 0,1 0 0 0 0,-1 1 0 0 0,1-1 0 0 0,-1 1 0 0 0,1-1 0 0 0,-1 1 0 0 0,1 0 1 0 0,-1-1-1 0 0,1 1 0 0 0,-1-1 0 0 0,0 1 0 0 0,1 0 0 0 0,-1-1 0 0 0,0 1 0 0 0,0 0 0 0 0,1-1 1 0 0,-1 1-1 0 0,0 0 0 0 0,0 0 0 0 0,0-1 0 0 0,0 1 0 0 0,0 0 0 0 0,0 0 0 0 0,0-1 0 0 0,0 1 1 0 0,0 0-1 0 0,0-1 0 0 0,0 1 0 0 0,-1 0 0 0 0,1 0 0 0 0,0-1 0 0 0,0 1 0 0 0,-1 0 0 0 0,1 0 1 0 0,-1 12-3 0 0,20 137-229 0 0,-2-130-176 0 0,-6-16-2121 0 0,-3-2-2828 0 0,0-2-4304 0 0,-6 0-2675 0 0</inkml:trace>
  <inkml:trace contextRef="#ctx0" brushRef="#br0" timeOffset="2756.367">3317 273 1088 0 0,'0'0'3696'0'0,"0"0"-889"0"0,0 0-206 0 0,0 0-190 0 0,0 0-332 0 0,0 0-260 0 0,0 0-183 0 0,0 0-111 0 0,0 0-76 0 0,0 0-145 0 0,0 0-151 0 0,33 2-204 0 0,102 4-185 0 0,-64-17 381 0 0,-63 9-972 0 0,0-1 1 0 0,0-1 0 0 0,0 1-1 0 0,-1-1 1 0 0,1-1 0 0 0,-1 1 0 0 0,0-1-1 0 0,0-1 1 0 0,-1 1 0 0 0,1-1-1 0 0,-1 0 1 0 0,3-4-174 0 0,-8 8 11 0 0,1 0 0 0 0,-1 0-1 0 0,0 0 1 0 0,0 0 0 0 0,0 0 0 0 0,0 0 0 0 0,0 0-1 0 0,0 0 1 0 0,-1 0 0 0 0,1 0 0 0 0,-1 0-1 0 0,0 0 1 0 0,1-1 0 0 0,-1 1 0 0 0,0 0 0 0 0,0 0-1 0 0,0-1 1 0 0,0 1 0 0 0,-1 0 0 0 0,1 0-1 0 0,-1 0 1 0 0,1 0 0 0 0,-1-1 0 0 0,0 1 0 0 0,0 0-1 0 0,0 0 1 0 0,0 0 0 0 0,0 0 0 0 0,0 1 0 0 0,0-1-1 0 0,-1 0 1 0 0,1 0 0 0 0,-1 1 0 0 0,1-1-1 0 0,-1 1 1 0 0,0-1 0 0 0,0 1 0 0 0,1 0 0 0 0,-1 0-1 0 0,0 0 1 0 0,0 0 0 0 0,0 0 0 0 0,0 0-1 0 0,0 0 1 0 0,-1 1 0 0 0,1-1 0 0 0,0 1 0 0 0,-2-1-11 0 0,-8-1-32 0 0,-1 0 1 0 0,0 1 0 0 0,1 1 0 0 0,-1 0 0 0 0,0 1-1 0 0,0 0 1 0 0,1 1 0 0 0,-1 0 0 0 0,1 1 0 0 0,-1 0 0 0 0,1 1-1 0 0,0 1 1 0 0,1 0 0 0 0,-1 0 0 0 0,1 1 0 0 0,0 1-1 0 0,0 0 1 0 0,1 0 0 0 0,0 1 0 0 0,0 0 0 0 0,-7 8 31 0 0,13-12 17 0 0,-1 1 1 0 0,1 0-1 0 0,0 0 1 0 0,1 1 0 0 0,-1-1-1 0 0,1 1 1 0 0,0 0-1 0 0,0 0 1 0 0,0 0-1 0 0,1 0 1 0 0,0 0 0 0 0,1 1-1 0 0,-1-1 1 0 0,1 0-1 0 0,0 1 1 0 0,1-1 0 0 0,-1 1-1 0 0,1-1 1 0 0,1 1-1 0 0,-1 0 1 0 0,1-1-1 0 0,0 0 1 0 0,1 1 0 0 0,-1-1-1 0 0,1 0 1 0 0,1 1-1 0 0,-1-1 1 0 0,1 0-1 0 0,0-1 1 0 0,0 1 0 0 0,1 0-1 0 0,-1-1 1 0 0,1 0-1 0 0,1 0 1 0 0,-1 0-1 0 0,1 0 1 0 0,0-1 0 0 0,0 0-1 0 0,2 1-17 0 0,16 9 190 0 0,1-2 0 0 0,0-1 0 0 0,1-1 0 0 0,0-2 0 0 0,0 0-1 0 0,1-1 1 0 0,0-2 0 0 0,0 0 0 0 0,1-2 0 0 0,0-1 0 0 0,3-1-190 0 0,18 2-116 0 0,-48-3-78 0 0,-10-6-3847 0 0,2 4-3546 0 0,2-1-5789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96 0 0 0,'0'0'1354'0'0,"0"0"138"0"0,0 0 40 0 0,0 0-73 0 0,0 0-90 0 0,0 0-4 0 0,0 0 14 0 0,0 0 21 0 0,11-5 10 0 0,33-15-47 0 0,-33 15-53 0 0,-11 5-62 0 0,0 0-72 0 0,0 0-105 0 0,0 0-120 0 0,0 0-134 0 0,0 0-144 0 0,-43-7 2342 0 0,29 8-2895 0 0,-1 1-1 0 0,1 1 1 0 0,0 0 0 0 0,0 1 0 0 0,0 0 0 0 0,0 1-1 0 0,1 1 1 0 0,0 0 0 0 0,0 1 0 0 0,0 0-1 0 0,-8 8-119 0 0,19-15 7 0 0,0 1-1 0 0,-1 0 1 0 0,1 0-1 0 0,0 0 1 0 0,0 0-1 0 0,0 1 0 0 0,0-1 1 0 0,1 1-1 0 0,-1-1 1 0 0,0 1-1 0 0,1-1 1 0 0,-1 1-1 0 0,1 0 0 0 0,-1 0 1 0 0,1 0-1 0 0,0 0 1 0 0,-1 0-1 0 0,1 0 1 0 0,0 0-1 0 0,1 0 0 0 0,-1 1 1 0 0,0-1-1 0 0,1 0 1 0 0,-1 0-1 0 0,1 1 1 0 0,0-1-1 0 0,-1 0 0 0 0,1 1 1 0 0,0-1-1 0 0,1 0 1 0 0,-1 1-1 0 0,0-1 1 0 0,1 0-1 0 0,-1 1 0 0 0,1-1 1 0 0,0 0-1 0 0,-1 0 1 0 0,1 0-1 0 0,0 0 1 0 0,0 1-1 0 0,1-1 0 0 0,-1 0 1 0 0,0-1-1 0 0,1 1 1 0 0,-1 0-1 0 0,1 0 1 0 0,0-1-1 0 0,-1 1 0 0 0,1-1 1 0 0,1 1-7 0 0,201 76 804 0 0,-202-78-782 0 0,0 1-1 0 0,-1 0 1 0 0,1 0 0 0 0,-1-1-1 0 0,1 1 1 0 0,-1 0 0 0 0,1 1 0 0 0,-1-1-1 0 0,0 0 1 0 0,1 0 0 0 0,-1 1-1 0 0,0-1 1 0 0,0 0 0 0 0,0 1-1 0 0,0-1 1 0 0,0 1 0 0 0,0 0-1 0 0,0-1 1 0 0,-1 1 0 0 0,1 0-1 0 0,-1-1 1 0 0,1 1 0 0 0,-1 0-1 0 0,1 0 1 0 0,-1 0 0 0 0,0-1 0 0 0,0 1-1 0 0,0 0 1 0 0,0 0 0 0 0,0 0-1 0 0,0-1 1 0 0,-1 1 0 0 0,1 0-1 0 0,-1 0 1 0 0,1-1 0 0 0,-1 1-1 0 0,0 0 1 0 0,1-1 0 0 0,-1 1-1 0 0,0-1 1 0 0,0 1 0 0 0,0-1-1 0 0,0 1 1 0 0,0-1 0 0 0,-1 1-1 0 0,1-1 1 0 0,0 0 0 0 0,-1 0 0 0 0,1 0-1 0 0,-1 0 1 0 0,1 0 0 0 0,-1 0-1 0 0,1 0 1 0 0,-1 0-22 0 0,-48 22 106 0 0,-1-3 1 0 0,-1-1-1 0 0,-1-3 1 0 0,-16 1-107 0 0,-13 6-11 0 0,65-16-255 0 0,27-6-995 0 0,31-7-926 0 0,34-18-3237 0 0,-26 6-4440 0 0,-29 10 453 0 0</inkml:trace>
  <inkml:trace contextRef="#ctx0" brushRef="#br0" timeOffset="297.348">786 147 9042 0 0,'0'0'2328'0'0,"0"0"-513"0"0,0 0-270 0 0,0 0-140 0 0,0 0-184 0 0,0 0-142 0 0,0 0-74 0 0,0 0-75 0 0,0 0-94 0 0,0 0-59 0 0,0 0-74 0 0,-31 28-71 0 0,-96 87-33 0 0,72-44 277 0 0,53-68-841 0 0,0 0 0 0 0,0 0 0 0 0,0 1 0 0 0,1-1 0 0 0,0 0 0 0 0,-1 1-1 0 0,1-1 1 0 0,0 1 0 0 0,1 0 0 0 0,-1-1 0 0 0,1 1 0 0 0,-1 0 0 0 0,1-1 0 0 0,0 1 0 0 0,1 0-1 0 0,-1-1 1 0 0,0 1 0 0 0,1 0 0 0 0,0-1 0 0 0,0 1 0 0 0,0-1 0 0 0,0 1 0 0 0,1-1 0 0 0,0 1-1 0 0,-1-1 1 0 0,1 0 0 0 0,0 0 0 0 0,0 0 0 0 0,1 0 0 0 0,-1 0 0 0 0,1-1 0 0 0,-1 1 0 0 0,1-1-1 0 0,0 1 1 0 0,0-1 0 0 0,0 0 0 0 0,0 0 0 0 0,0 0 0 0 0,1-1 0 0 0,-1 1 0 0 0,0-1-1 0 0,1 1 1 0 0,0-1 0 0 0,0 0-35 0 0,10 1 120 0 0,-1 0-1 0 0,1-1 1 0 0,-1-1-1 0 0,1 0 1 0 0,-1 0-1 0 0,1-2 1 0 0,-1 0-1 0 0,1 0 1 0 0,-1-1 0 0 0,0-1-1 0 0,0 0 1 0 0,-1-1-1 0 0,1 0 1 0 0,-1-1-1 0 0,1-1-119 0 0,-5 3 61 0 0,0 0 0 0 0,0-1 0 0 0,-1 0 0 0 0,1-1 1 0 0,-2 0-1 0 0,1 0 0 0 0,0 0 0 0 0,-1-1 0 0 0,0 0 0 0 0,-1 0 0 0 0,0-1 0 0 0,0 1 0 0 0,0-1 0 0 0,-1 0 0 0 0,0 0 0 0 0,-1-1 1 0 0,0 1-1 0 0,0-1 0 0 0,-1 0 0 0 0,0 0 0 0 0,0 0 0 0 0,0-7-61 0 0,-1 11-55 0 0,0 0 0 0 0,-1 0 0 0 0,0-1 0 0 0,0 1 1 0 0,0 0-1 0 0,0 0 0 0 0,-1 0 0 0 0,0-1 0 0 0,0 1 0 0 0,0 0 0 0 0,-1 0 1 0 0,1 0-1 0 0,-1 0 0 0 0,-1 1 0 0 0,1-1 0 0 0,0 0 0 0 0,-1 1 0 0 0,0 0 1 0 0,0-1-1 0 0,-1 1 0 0 0,1 0 0 0 0,-1 1 0 0 0,0-1 0 0 0,0 1 0 0 0,0 0 0 0 0,0-1 1 0 0,0 2-1 0 0,-1-1 0 0 0,0 1 0 0 0,1-1 0 0 0,-1 1 0 0 0,0 0 0 0 0,0 1 1 0 0,0-1-1 0 0,0 1 0 0 0,-5 0 55 0 0,-3 0-1205 0 0,-3 1-1084 0 0,5 1-3448 0 0,3 2-6289 0 0</inkml:trace>
  <inkml:trace contextRef="#ctx0" brushRef="#br0" timeOffset="936.018">1071 442 10290 0 0,'0'0'2937'0'0,"0"0"-650"0"0,0 0-208 0 0,0 0-100 0 0,0 0-248 0 0,0 0-282 0 0,0 0-305 0 0,0 0-256 0 0,0 0-149 0 0,0 0-115 0 0,0 0-103 0 0,0 0-63 0 0,0 0-55 0 0,7-18-63 0 0,22-56-22 0 0,21 5 488 0 0,-33 49-557 0 0,-2 0-145 0 0,2 0-1 0 0,1 1 1 0 0,0 0-1 0 0,1 2 1 0 0,1 0-1 0 0,1 1 1 0 0,0 1-1 0 0,2 0-103 0 0,-22 15-2 0 0,1 0-1 0 0,-1 0 1 0 0,0 0-1 0 0,0 0 0 0 0,0 0 1 0 0,0 0-1 0 0,0 0 1 0 0,0 0-1 0 0,0 1 0 0 0,0-1 1 0 0,0 0-1 0 0,0 1 1 0 0,0-1-1 0 0,0 0 0 0 0,0 1 1 0 0,0 0-1 0 0,0-1 0 0 0,0 1 1 0 0,-1-1-1 0 0,1 1 1 0 0,0 0-1 0 0,0 0 0 0 0,0-1 1 0 0,-1 1-1 0 0,1 0 1 0 0,-1 0-1 0 0,1 0 0 0 0,-1 0 1 0 0,1 0-1 0 0,-1 0 1 0 0,1 0-1 0 0,-1 0 0 0 0,0 0 1 0 0,1 0-1 0 0,-1 0 1 0 0,0 0-1 0 0,0 0 0 0 0,0 0 1 0 0,0 0-1 0 0,0 0 1 0 0,0 0-1 0 0,0 0 0 0 0,0 0 1 0 0,0 1-1 0 0,-1-1 0 0 0,1 0 1 0 0,0 0-1 0 0,-1 0 1 0 0,1 0-1 0 0,0 0 0 0 0,-1 0 1 0 0,1-1-1 0 0,-1 1 1 0 0,0 0-1 0 0,1 0 0 0 0,-1 0 1 0 0,0 0 2 0 0,0 10 26 0 0,-15 82 2 0 0,16-88-25 0 0,-1-4-3 0 0,1 0-1 0 0,-1 0 1 0 0,1 1-1 0 0,0-1 1 0 0,-1 0-1 0 0,1 0 0 0 0,0 1 1 0 0,0-1-1 0 0,0 0 1 0 0,0 0-1 0 0,0 1 1 0 0,0-1-1 0 0,0 0 0 0 0,1 0 1 0 0,-1 0-1 0 0,0 1 1 0 0,1-1-1 0 0,-1 0 1 0 0,1 0-1 0 0,-1 0 1 0 0,1 0-1 0 0,-1 0 0 0 0,1 0 1 0 0,0 0-1 0 0,0 0 1 0 0,0 0-1 0 0,-1 0 1 0 0,1 0-1 0 0,0 0 1 0 0,0 0-1 0 0,0 0 0 0 0,0-1 1 0 0,0 1-1 0 0,0-1 1 0 0,1 1-1 0 0,-1 0 1 0 0,0-1-1 0 0,0 0 1 0 0,0 1-1 0 0,0-1 0 0 0,1 0 1 0 0,-1 0-1 0 0,0 1 1 0 0,0-1-1 0 0,1 0 1 0 0,-1 0-1 0 0,1 0 1 0 0,9-2 13 0 0,0-1 1 0 0,0 1-1 0 0,0-2 1 0 0,0 1-1 0 0,-1-2 1 0 0,1 1-1 0 0,-1-1 1 0 0,0-1-1 0 0,-1 0 0 0 0,1 0 1 0 0,-1-1-1 0 0,0 0 1 0 0,5-7-14 0 0,25-16 12 0 0,114-71-42 0 0,-153 100 29 0 0,1 1 0 0 0,0 0 0 0 0,0 0 0 0 0,-1 0 0 0 0,1 0 0 0 0,0 1-1 0 0,0-1 1 0 0,0 0 0 0 0,-1 0 0 0 0,1 0 0 0 0,0 0 0 0 0,0 1-1 0 0,-1-1 1 0 0,1 0 0 0 0,0 1 0 0 0,-1-1 0 0 0,1 1 0 0 0,0-1 0 0 0,-1 1-1 0 0,1-1 1 0 0,-1 1 0 0 0,1-1 0 0 0,0 1 0 0 0,-1-1 0 0 0,0 1 0 0 0,1 0-1 0 0,-1-1 1 0 0,1 1 0 0 0,-1 0 0 0 0,0 0 0 0 0,1-1 0 0 0,-1 1-1 0 0,0 0 1 0 0,0 0 0 0 0,0-1 0 0 0,1 1 0 0 0,-1 0 0 0 0,0 0 0 0 0,0 0-1 0 0,0-1 1 0 0,0 1 0 0 0,0 0 0 0 0,-1 0 0 0 0,1-1 0 0 0,0 1 0 0 0,0 0-1 0 0,0 0 1 0 0,-1-1 0 0 0,1 1 0 0 0,0 0 0 0 0,-1 0 0 0 0,0 0 1 0 0,-6 45-23 0 0,2-32 27 0 0,1 0 0 0 0,1 0 1 0 0,0 0-1 0 0,1 1 0 0 0,0-1 1 0 0,1 0-1 0 0,1 1 0 0 0,1 9-4 0 0,0-22-30 0 0,0-1-1 0 0,0 1 0 0 0,0-1 1 0 0,1 0-1 0 0,-1 1 1 0 0,0-1-1 0 0,1 0 0 0 0,-1 0 1 0 0,1 1-1 0 0,-1-1 0 0 0,1 0 1 0 0,0-1-1 0 0,-1 1 0 0 0,1 0 1 0 0,0 0-1 0 0,-1-1 0 0 0,1 1 1 0 0,0-1-1 0 0,0 1 0 0 0,0-1 1 0 0,0 0-1 0 0,0 0 0 0 0,-1 0 1 0 0,1 0-1 0 0,0 0 0 0 0,0 0 1 0 0,1-1 30 0 0,33-1-4232 0 0,-34 1 3608 0 0,6 0-2037 0 0,-3-1-3295 0 0,-3-1-6005 0 0</inkml:trace>
  <inkml:trace contextRef="#ctx0" brushRef="#br0" timeOffset="1319.93">1984 272 7154 0 0,'0'0'1943'0'0,"0"0"-411"0"0,0 0 116 0 0,0 0 262 0 0,0 0-19 0 0,0 0-88 0 0,0 0-116 0 0,0 0-153 0 0,0 0-155 0 0,0 0-191 0 0,0 0-156 0 0,0 0-140 0 0,33 2-110 0 0,107 1-65 0 0,-43-15 474 0 0,-64 4-914 0 0,0-1 0 0 0,-1-1 1 0 0,-1-2-1 0 0,0-1 0 0 0,0-2 0 0 0,-2-1 0 0 0,1-1 0 0 0,2-4-277 0 0,-30 20 12 0 0,1-1-1 0 0,-1 1 1 0 0,0 0 0 0 0,0-1 0 0 0,0 1 0 0 0,0-1 0 0 0,0 0-1 0 0,0 0 1 0 0,0 0 0 0 0,0 0 0 0 0,-1 0 0 0 0,1 0 0 0 0,-1 0-1 0 0,1 0 1 0 0,-1-1 0 0 0,0 1 0 0 0,0 0 0 0 0,0-1-1 0 0,0 1 1 0 0,0-1 0 0 0,-1 0 0 0 0,1 1 0 0 0,-1-1 0 0 0,0 1-1 0 0,0-1 1 0 0,0 0 0 0 0,0 1 0 0 0,0-1 0 0 0,0 1-1 0 0,-1-1 1 0 0,1 0 0 0 0,-1 1 0 0 0,0-1 0 0 0,1 1 0 0 0,-1-1-1 0 0,-1 1 1 0 0,1 0 0 0 0,0-1 0 0 0,0 1 0 0 0,-1 0-1 0 0,0 0 1 0 0,1 0 0 0 0,-1 0 0 0 0,-1-1-12 0 0,-9-3-18 0 0,0-1 1 0 0,0 2-1 0 0,-1 0 0 0 0,0 0 1 0 0,0 1-1 0 0,0 1 0 0 0,-1 0 1 0 0,1 1-1 0 0,-1 0 0 0 0,1 1 1 0 0,-1 1-1 0 0,0 0 0 0 0,1 1 1 0 0,-1 0-1 0 0,0 1 0 0 0,1 1 1 0 0,0 0-1 0 0,0 1 0 0 0,0 0 1 0 0,-6 3 17 0 0,2-1-8 0 0,1 0 0 0 0,-1 0 0 0 0,2 2 0 0 0,-1 0 0 0 0,1 1 0 0 0,1 0 0 0 0,-1 1 0 0 0,2 1 0 0 0,-1 0 0 0 0,1 1 0 0 0,1 0 0 0 0,0 1 0 0 0,1 1 1 0 0,1 0-1 0 0,0 0 0 0 0,1 1 0 0 0,0 0 0 0 0,-3 8 8 0 0,10-17-4 0 0,1-1 1 0 0,0 0 0 0 0,0 1-1 0 0,0-1 1 0 0,1 1-1 0 0,0-1 1 0 0,0 1 0 0 0,0-1-1 0 0,1 1 1 0 0,-1-1-1 0 0,1 1 1 0 0,1-1 0 0 0,-1 1-1 0 0,1-1 1 0 0,0 0-1 0 0,0 0 1 0 0,0 0 0 0 0,1 0-1 0 0,0 0 1 0 0,0-1-1 0 0,0 1 1 0 0,0-1-1 0 0,1 0 1 0 0,0 0 0 0 0,-1 0-1 0 0,2 0 1 0 0,2 2 3 0 0,16 8 24 0 0,2 0-1 0 0,0-1 1 0 0,0-2 0 0 0,1 0 0 0 0,1-2 0 0 0,0-1 0 0 0,0-1-1 0 0,0-1 1 0 0,1-1 0 0 0,0-2 0 0 0,0-1 0 0 0,0-1-1 0 0,0-1 1 0 0,2-2-24 0 0,-7 2-140 0 0,0-1 0 0 0,-1-1-1 0 0,1-1 1 0 0,0 0 0 0 0,-1-2-1 0 0,0-1 1 0 0,0-1 0 0 0,0-1-1 0 0,9-5 141 0 0,-18 4-2138 0 0,-9 1-3176 0 0,0 3-7558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34 372 7450 0 0,'0'0'2035'0'0,"0"0"-456"0"0,0 0-186 0 0,0 0-20 0 0,0 0-25 0 0,0 0-177 0 0,0 0-252 0 0,0 0-192 0 0,0 0-110 0 0,0 0-52 0 0,0 0-15 0 0,4 13-2 0 0,14 40-40 0 0,-16-48-368 0 0,0-1 0 0 0,0 1-1 0 0,1-1 1 0 0,-1 1 0 0 0,1-1 0 0 0,0 0-1 0 0,0 0 1 0 0,1-1 0 0 0,-1 1 0 0 0,1-1-1 0 0,0 1 1 0 0,0-1 0 0 0,0 0 0 0 0,0-1-1 0 0,0 1 1 0 0,1-1 0 0 0,-1 0 0 0 0,1 0-1 0 0,4 2-139 0 0,4-1 197 0 0,0 0 1 0 0,0-1-1 0 0,1 0 0 0 0,-1-1 0 0 0,0-1 0 0 0,1 0 0 0 0,-1 0 0 0 0,0-2 1 0 0,1 1-1 0 0,-1-2 0 0 0,0 0 0 0 0,0 0 0 0 0,-1-1 0 0 0,1-1 0 0 0,-1 0 0 0 0,0-1 1 0 0,0 0-1 0 0,0-1 0 0 0,-1 0 0 0 0,0-1 0 0 0,0 0 0 0 0,3-4-197 0 0,-11 10 25 0 0,1-1-1 0 0,-1 0 1 0 0,0 1 0 0 0,1-1-1 0 0,-2 0 1 0 0,1 0 0 0 0,0-1-1 0 0,0 1 1 0 0,-1-1-1 0 0,0 1 1 0 0,0-1 0 0 0,0 0-1 0 0,0 1 1 0 0,0-1-1 0 0,-1 0 1 0 0,0 0 0 0 0,0 0-1 0 0,0-1 1 0 0,0 1-1 0 0,-1 0 1 0 0,1 0 0 0 0,-1 0-1 0 0,0-1 1 0 0,-1 1 0 0 0,1 0-1 0 0,-1 0 1 0 0,1 0-1 0 0,-1-1 1 0 0,0 1 0 0 0,-1 0-1 0 0,1 0 1 0 0,-1 0-1 0 0,0 1 1 0 0,0-1 0 0 0,0 0-1 0 0,0 1 1 0 0,-1-1-1 0 0,1 1 1 0 0,-1 0 0 0 0,0 0-1 0 0,0 0 1 0 0,0 0 0 0 0,0 0-1 0 0,-2 0-24 0 0,-6-2-16 0 0,-1 1 1 0 0,0 0-1 0 0,1 1 0 0 0,-2 0 0 0 0,1 1 0 0 0,0 0 1 0 0,0 1-1 0 0,-1 0 0 0 0,1 1 0 0 0,0 0 0 0 0,-1 1 1 0 0,1 1-1 0 0,0 0 0 0 0,0 0 0 0 0,0 2 0 0 0,0-1 1 0 0,0 1-1 0 0,1 1 0 0 0,-7 4 16 0 0,5-3-1 0 0,1 0 1 0 0,1 2-1 0 0,-1-1 0 0 0,1 2 0 0 0,1-1 0 0 0,0 2 1 0 0,0-1-1 0 0,0 1 0 0 0,1 1 0 0 0,1-1 1 0 0,0 2-1 0 0,0-1 0 0 0,1 1 0 0 0,1 0 0 0 0,0 0 1 0 0,1 1-1 0 0,0 0 0 0 0,1 0 0 0 0,0 0 1 0 0,1 0-1 0 0,0 1 0 0 0,1-1 0 0 0,1 1 0 0 0,0 6 1 0 0,1-12 33 0 0,1 1 0 0 0,1 0-1 0 0,-1-1 1 0 0,1 1 0 0 0,1-1 0 0 0,-1 0-1 0 0,2 1 1 0 0,-1-1 0 0 0,1-1-1 0 0,0 1 1 0 0,0 0 0 0 0,1-1-1 0 0,0 0 1 0 0,1 0 0 0 0,0-1-1 0 0,0 1 1 0 0,0-1 0 0 0,0-1-1 0 0,1 1 1 0 0,0-1 0 0 0,0 0-1 0 0,1 0 1 0 0,-1-1 0 0 0,1 0-1 0 0,1 0-32 0 0,11 5 104 0 0,0-1 0 0 0,1 0 0 0 0,0-1 0 0 0,1-2 0 0 0,-1 0 0 0 0,1-1 0 0 0,0-1 0 0 0,0-1 0 0 0,10-1-104 0 0,-10-1 40 0 0,101-14 30 0 0,-109 9-863 0 0,13-7 703 0 0,-20 6-4469 0 0,-1-2-4567 0 0,-6 5-3931 0 0</inkml:trace>
  <inkml:trace contextRef="#ctx0" brushRef="#br0" timeOffset="574.389">1153 254 11971 0 0,'0'0'1745'0'0,"0"0"-475"0"0,0 0-89 0 0,0 0 162 0 0,0 0 99 0 0,0 0-86 0 0,0 0-285 0 0,0 0-272 0 0,0 0-128 0 0,0 0-20 0 0,0 0 54 0 0,0 0 2 0 0,0 0-74 0 0,-3 13-110 0 0,-36 93 541 0 0,-62 80-78 0 0,-58 17-882 0 0,152-194 445 0 0,7-9-744 0 0,0 0 1 0 0,-1 0 0 0 0,1-1 0 0 0,0 1 0 0 0,0 0 0 0 0,0 0 0 0 0,0-1 0 0 0,-1 1 0 0 0,1 0 0 0 0,0 0 0 0 0,0 0 0 0 0,-1-1-1 0 0,1 1 1 0 0,0 0 0 0 0,0 0 0 0 0,-1 0 0 0 0,1 0 0 0 0,0 0 0 0 0,-1 0 0 0 0,1-1 0 0 0,0 1 0 0 0,0 0 0 0 0,-1 0 0 0 0,1 0-1 0 0,0 0 1 0 0,-1 0 0 0 0,1 0 0 0 0,0 0 0 0 0,0 0 0 0 0,-1 0 0 0 0,1 0 0 0 0,0 1 0 0 0,-1-1 0 0 0,1 0 0 0 0,0 0 0 0 0,0 0-1 0 0,-1 0 1 0 0,1 0 0 0 0,0 0 0 0 0,0 1 0 0 0,-1-1 0 0 0,1 0 194 0 0,1-10-3464 0 0,0 2-2595 0 0,-1 1-5037 0 0</inkml:trace>
  <inkml:trace contextRef="#ctx0" brushRef="#br0" timeOffset="813.793">783 273 8890 0 0,'0'0'3141'0'0,"0"0"-541"0"0,0 0-455 0 0,0 0-282 0 0,0 0-350 0 0,0 0-400 0 0,0 0-381 0 0,0 0-230 0 0,0 0-25 0 0,0 0 89 0 0,0 0 93 0 0,0 0 21 0 0,5 15-56 0 0,14 54-74 0 0,-14-56-370 0 0,0 0 1 0 0,1 0-1 0 0,1 0 0 0 0,0 0 1 0 0,1-1-1 0 0,0 0 0 0 0,1-1 1 0 0,0 0-1 0 0,1 0 0 0 0,0-1 1 0 0,1-1-1 0 0,4 4-180 0 0,32 32 391 0 0,59 77-36 0 0,-50-76-864 0 0,-41-42-3786 0 0,3-3-4220 0 0,-14-1-4338 0 0</inkml:trace>
  <inkml:trace contextRef="#ctx0" brushRef="#br0" timeOffset="1668.259">1650 103 0 0 0,'0'0'603'0'0,"0"0"564"0"0,0 0 189 0 0,0 0 98 0 0,0 0 161 0 0,0 0 76 0 0,0 0 36 0 0,0 0 42 0 0,0 0-18 0 0,7-16-77 0 0,17-51-114 0 0,-23 47 6248 0 0,-27 28-5661 0 0,20 0-2052 0 0,0 0 1 0 0,1 0 0 0 0,1 1-1 0 0,-1 0 1 0 0,1 0 0 0 0,1 0 0 0 0,0 0-1 0 0,0 0 1 0 0,1 1 0 0 0,0 0-1 0 0,0-1 1 0 0,1 1 0 0 0,1 0-1 0 0,-1-1 1 0 0,2 1 0 0 0,-1 0-1 0 0,1 0 1 0 0,1 1-96 0 0,-1 19 142 0 0,41 425 593 0 0,-40-268-635 0 0,-2-186-85 0 0,0-1-35 0 0,0 0-7 0 0,0 0-13 0 0,0 0-48 0 0,-11-15-1703 0 0,-8-11-2202 0 0,8 9-5526 0 0,8 9-2647 0 0</inkml:trace>
  <inkml:trace contextRef="#ctx0" brushRef="#br0" timeOffset="1915.811">1391 497 11330 0 0,'0'0'1901'0'0,"0"0"-752"0"0,0 0-231 0 0,0 0 308 0 0,0 0 311 0 0,0 0 97 0 0,0 0-146 0 0,0 0-248 0 0,0 0-226 0 0,31 0-184 0 0,101-1-142 0 0,87-9 619 0 0,-132 1-5698 0 0,-1 0-5016 0 0,-82 9-2633 0 0</inkml:trace>
  <inkml:trace contextRef="#ctx0" brushRef="#br0" timeOffset="2617.825">1917 736 0 0 0,'0'0'1427'0'0,"0"0"443"0"0,0 0 312 0 0,0 0 118 0 0,0 0-72 0 0,0 0-204 0 0,0 0-283 0 0,0 0-235 0 0,0 0-168 0 0,0 0-89 0 0,33 11-67 0 0,99 33-78 0 0,-63-39 460 0 0,-58-9-1222 0 0,1-1-132 0 0,1 0 1 0 0,-1 0-1 0 0,0-1 1 0 0,-1-1 0 0 0,1 0-1 0 0,-1 0 1 0 0,-1-1-1 0 0,1-1 1 0 0,-1 0-1 0 0,-1 0 1 0 0,0-1 0 0 0,0 0-1 0 0,-1 0 1 0 0,0-1-1 0 0,-1 0 1 0 0,0-1-1 0 0,-1 0 1 0 0,0 0 0 0 0,4-11-211 0 0,-9 21 7 0 0,0 0 0 0 0,1-1 1 0 0,-1 1-1 0 0,0-1 0 0 0,0 0 0 0 0,0 1 1 0 0,-1-1-1 0 0,1 0 0 0 0,-1 0 1 0 0,1 1-1 0 0,-1-1 0 0 0,0 0 1 0 0,0 0-1 0 0,0 0 0 0 0,0 1 1 0 0,-1-1-1 0 0,1 0 0 0 0,-1 0 1 0 0,0 1-1 0 0,0-1 0 0 0,1 0 1 0 0,-2 1-1 0 0,1-1 0 0 0,0 1 1 0 0,-1-1-1 0 0,1 1 0 0 0,-1 0 1 0 0,1-1-1 0 0,-1 1 0 0 0,0 0 0 0 0,0 0 1 0 0,0 0-1 0 0,0 1 0 0 0,-1-1 1 0 0,1 0-1 0 0,0 1 0 0 0,-1-1 1 0 0,1 1-1 0 0,-1 0 0 0 0,1 0 1 0 0,-1 0-1 0 0,0 0 0 0 0,0 0 1 0 0,1 1-1 0 0,-4-1-7 0 0,-6 1-43 0 0,0 0 1 0 0,0 1-1 0 0,0 1 1 0 0,1 0-1 0 0,-1 0 0 0 0,0 1 1 0 0,1 1-1 0 0,-1 0 0 0 0,1 0 1 0 0,0 1-1 0 0,1 1 1 0 0,-1-1-1 0 0,1 2 0 0 0,0 0 1 0 0,0 0-1 0 0,1 0 1 0 0,0 1-1 0 0,1 1 0 0 0,-1 0 1 0 0,2 0-1 0 0,-2 1 43 0 0,3-2-9 0 0,-1 1 0 0 0,1-1 0 0 0,1 1 0 0 0,-1 0 0 0 0,1 1-1 0 0,1-1 1 0 0,0 1 0 0 0,0 0 0 0 0,1 0 0 0 0,1 0 0 0 0,-1 1 0 0 0,1-1 0 0 0,1 1 0 0 0,0-1-1 0 0,1 1 1 0 0,0-1 0 0 0,0 1 0 0 0,1 0 9 0 0,2-5 14 0 0,0-1 0 0 0,0 1 0 0 0,0 0 0 0 0,1-1-1 0 0,-1 0 1 0 0,1 0 0 0 0,1 0 0 0 0,-1 0 0 0 0,1-1 0 0 0,0 0 0 0 0,0 1 0 0 0,0-2-1 0 0,0 1 1 0 0,1-1 0 0 0,-1 0 0 0 0,1 0 0 0 0,0 0 0 0 0,0-1 0 0 0,0 0-1 0 0,0 0 1 0 0,0 0 0 0 0,1-1 0 0 0,-1 0 0 0 0,1 0 0 0 0,0-1-14 0 0,16 2 104 0 0,1 0 1 0 0,0-2-1 0 0,0-1 1 0 0,0-1-1 0 0,-1-1 0 0 0,1-1 1 0 0,-1-1-1 0 0,0-1 1 0 0,0-1-1 0 0,-1-1 1 0 0,1-1-1 0 0,-2-1 0 0 0,0 0 1 0 0,0-2-1 0 0,-1-1 1 0 0,0 0-1 0 0,-1-2 1 0 0,-1 0-1 0 0,0-1 0 0 0,-1-1 1 0 0,-1 0-1 0 0,0-1 1 0 0,4-9-105 0 0,-9 15 21 0 0,-1 0 0 0 0,-1-1 0 0 0,0 0 0 0 0,-1 0 0 0 0,-1-1 1 0 0,0 0-1 0 0,-1-1 0 0 0,0 0 0 0 0,-1 1 0 0 0,0-2 0 0 0,-2 1 0 0 0,0 0 1 0 0,0-1-1 0 0,-1-14-21 0 0,-1 29-3 0 0,-1-1 0 0 0,0 0 0 0 0,0 1 1 0 0,0-1-1 0 0,0 0 0 0 0,0 1 0 0 0,0-1 0 0 0,0 0 1 0 0,0 1-1 0 0,0-1 0 0 0,-1 1 0 0 0,1-1 1 0 0,-1 0-1 0 0,0 1 0 0 0,1-1 0 0 0,-1 1 0 0 0,0-1 1 0 0,0 1-1 0 0,0 0 0 0 0,0-1 0 0 0,0 1 1 0 0,0 0-1 0 0,0 0 0 0 0,0 0 0 0 0,0 0 0 0 0,-1-1 1 0 0,1 2-1 0 0,0-1 0 0 0,-1 0 0 0 0,1 0 1 0 0,-1 0-1 0 0,1 1 0 0 0,-1-1 0 0 0,1 1 0 0 0,-1-1 1 0 0,1 1-1 0 0,-1-1 0 0 0,0 1 0 0 0,1 0 1 0 0,-1 0-1 0 0,0 0 0 0 0,1 0 0 0 0,-1 0 0 0 0,1 0 1 0 0,-1 0-1 0 0,0 1 0 0 0,1-1 0 0 0,-1 1 3 0 0,-6 0-28 0 0,-1 0-1 0 0,1 1 1 0 0,0 1-1 0 0,-1-1 1 0 0,1 1-1 0 0,1 1 1 0 0,-1-1-1 0 0,0 1 1 0 0,1 1-1 0 0,0-1 0 0 0,0 1 1 0 0,0 0-1 0 0,1 1 1 0 0,-1 0-1 0 0,1 0 1 0 0,1 0-1 0 0,-1 1 1 0 0,1 0-1 0 0,0 0 1 0 0,0 1 28 0 0,4-7-5 0 0,0 1 1 0 0,1 0-1 0 0,-1-1 0 0 0,0 1 1 0 0,1 0-1 0 0,-1-1 1 0 0,1 1-1 0 0,0 0 1 0 0,-1 0-1 0 0,1 0 1 0 0,0-1-1 0 0,0 1 1 0 0,0 0-1 0 0,0 0 1 0 0,1 0-1 0 0,-1-1 0 0 0,0 1 1 0 0,1 0-1 0 0,-1 0 1 0 0,1-1-1 0 0,0 1 1 0 0,-1 0-1 0 0,1-1 1 0 0,0 1-1 0 0,0-1 1 0 0,0 1-1 0 0,0-1 1 0 0,0 1-1 0 0,1-1 0 0 0,-1 0 1 0 0,0 0-1 0 0,1 1 1 0 0,-1-1-1 0 0,0 0 1 0 0,1 0-1 0 0,0 0 1 0 0,-1-1-1 0 0,1 1 1 0 0,-1 0-1 0 0,1 0 1 0 0,1-1 4 0 0,75 20 58 0 0,-75-20-54 0 0,60 6 40 0 0,-50-7-26 0 0,1 2 0 0 0,-1 0 0 0 0,1 1 0 0 0,-1 0 0 0 0,0 1 0 0 0,0 0 0 0 0,0 1 0 0 0,0 0 0 0 0,6 5-18 0 0,-15-5 13 0 0,-1 0-1 0 0,0 1 0 0 0,0 0 1 0 0,-1 0-1 0 0,1 0 1 0 0,-1 0-1 0 0,0 0 1 0 0,0 1-1 0 0,-1-1 0 0 0,0 0 1 0 0,0 1-1 0 0,0-1 1 0 0,0 1-1 0 0,-1 0 0 0 0,0-1 1 0 0,0 1-1 0 0,-1-1 1 0 0,1 1-1 0 0,-1-1 1 0 0,0 1-1 0 0,-1-1 0 0 0,1 0 1 0 0,-1 1-1 0 0,0-1 1 0 0,-1 0-1 0 0,0 2-12 0 0,-8 67-771 0 0,20-63-758 0 0,-5-7-1271 0 0,-1-1-3358 0 0,1-3-5945 0 0</inkml:trace>
  <inkml:trace contextRef="#ctx0" brushRef="#br0" timeOffset="3136.499">2945 906 7570 0 0,'0'0'4459'0'0,"0"0"-1693"0"0,0 0-717 0 0,0 0-216 0 0,0 0-258 0 0,0 0-281 0 0,0 0-254 0 0,0 0-196 0 0,0 0-102 0 0,0 0-66 0 0,0 0-75 0 0,0 0-78 0 0,0 0-89 0 0,16-24-62 0 0,53-76-64 0 0,39-70 667 0 0,-57 110-931 0 0,-56 108-520 0 0,-4 95 469 0 0,9-140 7 0 0,0 1 1 0 0,0-1 0 0 0,1 0-1 0 0,0 0 1 0 0,-1 1-1 0 0,1-1 1 0 0,0 0-1 0 0,1 0 1 0 0,-1 0-1 0 0,0 0 1 0 0,1 0-1 0 0,0 0 1 0 0,0-1-1 0 0,-1 1 1 0 0,2-1-1 0 0,-1 1 1 0 0,0-1 0 0 0,0 0-1 0 0,1 1 1 0 0,-1-1-1 0 0,1 0 1 0 0,0-1-1 0 0,0 1 1 0 0,0 0-1 0 0,-1-1 1 0 0,2 0-1 0 0,-1 1 1 0 0,0-1-1 0 0,0 0 1 0 0,0-1 0 0 0,1 1-1 0 0,104 6 378 0 0,-96-9-278 0 0,0 0 0 0 0,0-1 0 0 0,0-1 0 0 0,0 0 0 0 0,0-1 0 0 0,-1 0 1 0 0,0 0-1 0 0,0-2 0 0 0,0 1 0 0 0,-1-1 0 0 0,1-1 0 0 0,-2 1 0 0 0,1-2 1 0 0,-1 0-1 0 0,-1 0 0 0 0,0 0 0 0 0,0-1 0 0 0,0 0 0 0 0,-2-1 0 0 0,1 1 0 0 0,-1-1 1 0 0,-1-1-1 0 0,0 1 0 0 0,2-7-100 0 0,8-37-115 0 0,-15 54-78 0 0,0-1-397 0 0,1 1-7690 0 0,0 4-4096 0 0</inkml:trace>
  <inkml:trace contextRef="#ctx0" brushRef="#br0" timeOffset="3905.991">4062 523 17012 0 0,'0'0'1815'0'0,"0"0"-488"0"0,0 0-272 0 0,0 0-129 0 0,0 0-89 0 0,0 0-107 0 0,0 0-117 0 0,0 0-92 0 0,-34 18-128 0 0,-105 57-105 0 0,59-10 19 0 0,74-60-301 0 0,0 1-1 0 0,1-1 0 0 0,-1 1 1 0 0,2 0-1 0 0,-1 0 1 0 0,1 1-1 0 0,0-1 0 0 0,0 1 1 0 0,0 0-1 0 0,1 0 1 0 0,0 0-1 0 0,1 1 0 0 0,-1-1 1 0 0,2 0-1 0 0,-1 1 1 0 0,1 0-1 0 0,0-1 1 0 0,0 5-6 0 0,3-10 9 0 0,1 0 0 0 0,-1 1 0 0 0,1-2 0 0 0,-1 1 0 0 0,1 0 1 0 0,0-1-1 0 0,-1 1 0 0 0,1-1 0 0 0,0 0 0 0 0,0 1 0 0 0,0-2 1 0 0,0 1-1 0 0,0 0 0 0 0,0-1 0 0 0,0 1 0 0 0,1-1 0 0 0,-1 0 1 0 0,0 0-1 0 0,0 0 0 0 0,0 0 0 0 0,0-1 0 0 0,0 1 0 0 0,1-1 1 0 0,0 0-10 0 0,1 1 34 0 0,16-5 60 0 0,0 0 0 0 0,-1-2 0 0 0,0 0-1 0 0,0-1 1 0 0,-1-1 0 0 0,0 0 0 0 0,0-2-1 0 0,-1 0 1 0 0,0-1 0 0 0,-1-1 0 0 0,-1-1 0 0 0,0 0-1 0 0,-1-1 1 0 0,0-1 0 0 0,-1 0 0 0 0,9-14-94 0 0,-20 25 10 0 0,9-8 142 0 0,-19 25-162 0 0,3-5-7 0 0,1 0 0 0 0,-1 1 0 0 0,1-1 0 0 0,1 1 0 0 0,-1 0 0 0 0,1 0 0 0 0,1 0 0 0 0,-1 0 0 0 0,1 0 0 0 0,1 1 0 0 0,-1-1 0 0 0,2 0 0 0 0,-1 0 0 0 0,1 4 17 0 0,3-7-1 0 0,0-1-1 0 0,0 0 0 0 0,0 0 1 0 0,0 0-1 0 0,1-1 0 0 0,0 0 1 0 0,-1 1-1 0 0,1-2 0 0 0,1 1 1 0 0,-1 0-1 0 0,0-1 0 0 0,0 0 1 0 0,1 0-1 0 0,-1-1 0 0 0,1 0 1 0 0,0 0-1 0 0,-1 0 0 0 0,1 0 1 0 0,0-1-1 0 0,-1 0 0 0 0,1 0 1 0 0,0-1-1 0 0,0 1 0 0 0,-1-1 1 0 0,1 0-1 0 0,-1-1 0 0 0,1 0 1 0 0,0 0 1 0 0,31-10 82 0 0,0-2 0 0 0,-1-1 1 0 0,0-2-1 0 0,-2-2 0 0 0,0-1 1 0 0,-1-1-1 0 0,-1-2 1 0 0,-1-1-1 0 0,2-5-82 0 0,-13 14 47 0 0,0-1-1 0 0,-1-2 0 0 0,-1 0 1 0 0,0 0-1 0 0,-2-2 1 0 0,0 0-1 0 0,-1-1 1 0 0,-1-1-1 0 0,-1 0 1 0 0,-1 0-1 0 0,-1-2 1 0 0,-1 1-1 0 0,3-13-46 0 0,-11 29-7 0 0,1 0-1 0 0,-1-1 1 0 0,0 1-1 0 0,-1 0 1 0 0,0-1-1 0 0,0 1 1 0 0,0-1-1 0 0,-1 1 1 0 0,0-1-1 0 0,0 1 1 0 0,-1-1-1 0 0,0 1 1 0 0,-1-1-1 0 0,0 1 1 0 0,0 0-1 0 0,0 0 1 0 0,-1 0-1 0 0,0 0 1 0 0,0 0-1 0 0,0 0 1 0 0,-1 1-1 0 0,0 0 1 0 0,-1 0-1 0 0,0 0 1 0 0,1 0-1 0 0,-2 1 1 0 0,1-1-1 0 0,-1 1 1 0 0,0 1-1 0 0,0-1 0 0 0,0 1 1 0 0,0 0-1 0 0,-1 0 1 0 0,1 1-1 0 0,-3-1 8 0 0,1 3-15 0 0,0 0-1 0 0,0 0 0 0 0,0 0 1 0 0,-1 1-1 0 0,1 1 0 0 0,0-1 1 0 0,0 1-1 0 0,0 1 0 0 0,0-1 1 0 0,0 1-1 0 0,0 1 1 0 0,0 0-1 0 0,0 0 0 0 0,1 0 1 0 0,-1 1-1 0 0,1 0 0 0 0,0 0 1 0 0,0 1-1 0 0,1 0 0 0 0,-1 0 1 0 0,1 1-1 0 0,0-1 0 0 0,1 1 1 0 0,0 1-1 0 0,-1-1 0 0 0,2 1 1 0 0,-1 0-1 0 0,1 0 0 0 0,0 0 1 0 0,1 1-1 0 0,-1-1 0 0 0,1 1 1 0 0,1 0-1 0 0,0 0 0 0 0,0 0 1 0 0,0 0-1 0 0,1 0 0 0 0,0 0 1 0 0,1 4 15 0 0,2 17 79 0 0,2-1 1 0 0,1 0 0 0 0,1 0-1 0 0,2-1 1 0 0,0 0 0 0 0,2 0-1 0 0,1 0 1 0 0,1-2 0 0 0,1 1-1 0 0,1-2 1 0 0,2 0 0 0 0,16 21-80 0 0,-3-5 316 0 0,2-2 0 0 0,1-1 0 0 0,2-1 0 0 0,33 26-316 0 0,5 4 135 0 0,-78-73-5798 0 0,3 6 4628 0 0,0 0-1451 0 0,1-1-4820 0 0,0-1-5048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0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0 0 0,'0'0'504'0'0,"0"0"599"0"0,0 0 281 0 0,0 0 230 0 0,0 0 90 0 0,0 0-175 0 0,0 0-317 0 0,0 0-388 0 0,0 0-289 0 0,0 0-144 0 0,6-3 11 0 0,105-12 3445 0 0,515-33 2451 0 0,-196 48-4795 0 0,-11-3-508 0 0,-384 1-944 0 0,67-5 80 0 0,0 5 1 0 0,0 4 0 0 0,16 6-132 0 0,192 1 250 0 0,-196-11-198 0 0,620-1 436 0 0,-368 18-301 0 0,627-3 854 0 0,-660-14-703 0 0,-133-1-113 0 0,-186 5 818 0 0,-8-1-2808 0 0,2-1-9022 0 0,-8 0-1287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6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1,'-33'95,"5"1,3 1,-4 61,2 69,-24 90,49-204,8-89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158 406 4521 0 0,'0'0'991'0'0,"0"0"-436"0"0,0 0-243 0 0,0 0 178 0 0,0 0 332 0 0,0 0 294 0 0,0 0 198 0 0,0 0 34 0 0,0 0-10 0 0,0 0-105 0 0,0 0-148 0 0,20-2-135 0 0,95-11 691 0 0,-104 10-1137 0 0,1-1 1 0 0,0-1 0 0 0,-1 0-1 0 0,0 0 1 0 0,0-1-1 0 0,-1-1 1 0 0,1 0 0 0 0,-1 0-1 0 0,-1-1 1 0 0,2-2-505 0 0,12-12 336 0 0,-2 0 0 0 0,-1-2-1 0 0,0-1 1 0 0,-2 0 0 0 0,12-23-336 0 0,-22 37 136 0 0,0-2 0 0 0,-1 1 0 0 0,-1-1-1 0 0,0 0 1 0 0,0-1 0 0 0,-2 1 0 0 0,1-1-1 0 0,-2 0 1 0 0,0 0 0 0 0,1-11-136 0 0,-4 24 75 0 0,0 1-26 0 0,0 0-18 0 0,0 0-26 0 0,0 0-40 0 0,0 0-42 0 0,0 19-181 0 0,4 389 393 0 0,-12-287-89 0 0,-5 0-1 0 0,-5-1 1 0 0,-6 0 0 0 0,-5-2-1 0 0,-16 32-45 0 0,32-112 22 0 0,-1-1 1 0 0,-2-1-1 0 0,-2 0 0 0 0,-1-1 0 0 0,-2-1 1 0 0,-1-1-1 0 0,-2-1 0 0 0,-1-1 0 0 0,-5 3-22 0 0,22-26 21 0 0,0-1 0 0 0,0 0 0 0 0,0 0 0 0 0,-1-1 0 0 0,0 0 0 0 0,0-1 0 0 0,-1 0 0 0 0,1 0 0 0 0,-1-1 0 0 0,0 0 0 0 0,-1-1 0 0 0,1 0 0 0 0,-1 0 0 0 0,1-1 0 0 0,-1-1 0 0 0,0 0 0 0 0,1 0 0 0 0,-1-1 0 0 0,-8-1-21 0 0,15-1 10 0 0,-1-1-1 0 0,1 1 1 0 0,0-1 0 0 0,0 0-1 0 0,0 0 1 0 0,0 0 0 0 0,0-1-1 0 0,1 0 1 0 0,0 1 0 0 0,-1-1-1 0 0,1 0 1 0 0,1-1 0 0 0,-1 1-1 0 0,1 0 1 0 0,-1-1 0 0 0,1 0-1 0 0,1 1 1 0 0,-1-1-1 0 0,1 0 1 0 0,-1 0 0 0 0,1 0-1 0 0,1 0 1 0 0,-1 0 0 0 0,1 0-1 0 0,0-3-9 0 0,-1-12 13 0 0,2 1-1 0 0,0-1 0 0 0,1 1 0 0 0,2 0 0 0 0,-1 0 1 0 0,2 0-1 0 0,1 0 0 0 0,0 1 0 0 0,1 0 0 0 0,1 0 1 0 0,1 0-1 0 0,0 1 0 0 0,6-6-12 0 0,21-33 84 0 0,2 1 0 0 0,2 3 0 0 0,3 1 0 0 0,2 2 0 0 0,2 2 0 0 0,2 2 0 0 0,50-34-84 0 0,61-13 192 0 0,-91 110-4778 0 0,-63-17 3639 0 0,8 1-2343 0 0,-5-2-1702 0 0,2 0-6708 0 0</inkml:trace>
  <inkml:trace contextRef="#ctx0" brushRef="#br0" timeOffset="299.661">1057 575 12147 0 0,'0'0'1787'0'0,"0"0"-312"0"0,0 0-71 0 0,0 0 67 0 0,0 0-13 0 0,0 0-166 0 0,0 0-239 0 0,0 0-222 0 0,0 0-183 0 0,-32 25-137 0 0,-97 78-104 0 0,124-99-377 0 0,0-1 0 0 0,1 0 0 0 0,-1 1 0 0 0,1 0 0 0 0,0 0 0 0 0,0 0 0 0 0,0 1 0 0 0,1-1 0 0 0,0 1 0 0 0,0 0 0 0 0,0 0 0 0 0,0 0 1 0 0,1 0-1 0 0,-1 1 0 0 0,1 1-30 0 0,-2 6 69 0 0,-1 0-26 0 0,1 0-1 0 0,1 0 1 0 0,0 0 0 0 0,1 1-1 0 0,0-1 1 0 0,1 1-1 0 0,0-1 1 0 0,1 1 0 0 0,1 0-1 0 0,2 10-42 0 0,-3-19 21 0 0,1-1 0 0 0,1 1-1 0 0,-1 0 1 0 0,1-1-1 0 0,-1 1 1 0 0,1-1 0 0 0,0 0-1 0 0,1 1 1 0 0,-1-1-1 0 0,1 0 1 0 0,0 0 0 0 0,0-1-1 0 0,0 1 1 0 0,0-1 0 0 0,1 1-1 0 0,0-1 1 0 0,-1 0-1 0 0,1 0 1 0 0,0-1 0 0 0,0 1-1 0 0,1-1 1 0 0,-1 0 0 0 0,0 0-1 0 0,1 0 1 0 0,-1-1-1 0 0,1 1 1 0 0,0-1 0 0 0,-1 0-1 0 0,1-1 1 0 0,0 1 0 0 0,4-1-21 0 0,6-1 116 0 0,0-1 0 0 0,0-1 1 0 0,0 0-1 0 0,-1-1 1 0 0,1-1-1 0 0,-1 0 1 0 0,0-1-1 0 0,0 0 1 0 0,-1-1-1 0 0,0 0 1 0 0,0-2-1 0 0,-1 1 0 0 0,0-2 1 0 0,0 1-1 0 0,-1-1 1 0 0,0-1-1 0 0,-1 0 1 0 0,0-1-1 0 0,-1 0 1 0 0,-1 0-1 0 0,1-1 0 0 0,5-12-116 0 0,-8 9 42 0 0,0 1-1 0 0,0-1 0 0 0,-1 0 1 0 0,-1 0-1 0 0,-1-1 1 0 0,-1 1-1 0 0,0-1 0 0 0,-1 0 1 0 0,0 1-1 0 0,-2-13-41 0 0,0 25-25 0 0,1-1 0 0 0,-1 1 0 0 0,0 0 0 0 0,-1-1 0 0 0,1 1 0 0 0,-1 0 0 0 0,1 0 0 0 0,-1 0 0 0 0,-1 0 0 0 0,1 0 0 0 0,0 0 0 0 0,-1 0 0 0 0,0 1 0 0 0,0-1 0 0 0,0 1 1 0 0,0 0-1 0 0,-1 0 0 0 0,1 0 0 0 0,-1 0 0 0 0,0 1 0 0 0,1 0 0 0 0,-1-1 0 0 0,0 1 0 0 0,-1 1 0 0 0,0-2 25 0 0,2 2-141 0 0,0 0 0 0 0,0 1 0 0 0,0-1 0 0 0,0 1-1 0 0,-1-1 1 0 0,1 1 0 0 0,0 0 0 0 0,0 0 0 0 0,0 0 0 0 0,0 1 0 0 0,0-1 0 0 0,0 1 0 0 0,0-1 0 0 0,0 1 0 0 0,0 0-1 0 0,0 0 1 0 0,0 1 0 0 0,0-1 0 0 0,1 1 0 0 0,-1-1 0 0 0,0 1 0 0 0,1 0 0 0 0,-1 0 0 0 0,-1 1 141 0 0,-19 28-3040 0 0,11-8-2807 0 0,11-20 4486 0 0,-7 9-10177 0 0</inkml:trace>
  <inkml:trace contextRef="#ctx0" brushRef="#br0" timeOffset="597.089">1270 965 0 0 0,'0'0'1027'0'0,"0"0"725"0"0,0 0 365 0 0,0 0 119 0 0,0 0-63 0 0,0 0-192 0 0,0 0-244 0 0,0 0-198 0 0,0 0-71 0 0,0 0 14 0 0,0 0 57 0 0,0 0 25 0 0,0 0-77 0 0,12 13-168 0 0,33 39-195 0 0,-44-52-1083 0 0,-1 0-1 0 0,1 0 1 0 0,-1 1 0 0 0,1-1-1 0 0,-1 0 1 0 0,1 0-1 0 0,-1 0 1 0 0,1 0 0 0 0,-1 0-1 0 0,1 0 1 0 0,-1 0-1 0 0,1 0 1 0 0,0 0 0 0 0,-1-1-1 0 0,1 1 1 0 0,-1 0 0 0 0,1 0-1 0 0,-1 0 1 0 0,1-1-1 0 0,-1 1 1 0 0,1 0 0 0 0,-1 0-1 0 0,0-1 1 0 0,1 1-1 0 0,-1 0 1 0 0,1-1 0 0 0,-1 1-1 0 0,0-1 1 0 0,1 1-1 0 0,-1 0 1 0 0,0-1 0 0 0,1 1-1 0 0,-1-1 1 0 0,0 1-1 0 0,0-1 1 0 0,1 1 0 0 0,-1-1-1 0 0,0 1 1 0 0,0-1-1 0 0,0 1 1 0 0,0-1 0 0 0,0 1-1 0 0,0-1 1 0 0,0 0-1 0 0,0 1 1 0 0,0-1 0 0 0,0 1-1 0 0,0-1 1 0 0,0 1-1 0 0,0-1 1 0 0,0 1 0 0 0,0-1-1 0 0,-1 1 1 0 0,1-1-1 0 0,0 1 1 0 0,0-1 0 0 0,-1 1-1 0 0,1-1 1 0 0,0 1-1 0 0,-1-1 1 0 0,1 1 0 0 0,0 0-1 0 0,-1-1 1 0 0,1 1 0 0 0,-1 0-1 0 0,1-1-40 0 0,-1-2 229 0 0,4-21-32 0 0,1 1 1 0 0,1 0-1 0 0,1 0 1 0 0,1 0-1 0 0,0 1 1 0 0,2 0-1 0 0,1 0 1 0 0,1 1-1 0 0,0 1 1 0 0,2-1-1 0 0,3-2-197 0 0,-9 12 9 0 0,0 1 0 0 0,1 1 0 0 0,0-1 1 0 0,0 1-1 0 0,1 1 0 0 0,0-1 0 0 0,1 1 0 0 0,0 1 0 0 0,0 0 0 0 0,1 1 0 0 0,0 0 0 0 0,0 0 0 0 0,0 1 0 0 0,7-2-9 0 0,-16 6-104 0 0,-1 1 0 0 0,1-1 0 0 0,0 1 0 0 0,0 0 0 0 0,0-1 0 0 0,0 1 0 0 0,0 0 0 0 0,-1 0 0 0 0,1 0 0 0 0,0 0 0 0 0,0 1 0 0 0,0-1 0 0 0,0 0 0 0 0,0 1 0 0 0,-1 0 0 0 0,1-1 0 0 0,0 1 0 0 0,-1 0 0 0 0,1 0 0 0 0,0 0 0 0 0,-1 0 0 0 0,1 0 0 0 0,-1 0 0 0 0,1 0 0 0 0,-1 0 0 0 0,0 1 0 0 0,1 0 104 0 0,3 8-4738 0 0,-4 3-3737 0 0,-1-9-3633 0 0</inkml:trace>
  <inkml:trace contextRef="#ctx0" brushRef="#br0" timeOffset="930.415">2086 546 7490 0 0,'0'0'1919'0'0,"0"0"-276"0"0,0 0 146 0 0,0 0 173 0 0,0 0-11 0 0,0 0-240 0 0,0 0-381 0 0,0 0-273 0 0,0 0-196 0 0,0 0-160 0 0,0 0-98 0 0,0 0-64 0 0,-12-2-34 0 0,-38-4-71 0 0,-13 30 541 0 0,50-15-816 0 0,5-2-120 0 0,0-1-1 0 0,1 1 1 0 0,0 0-1 0 0,0 1 0 0 0,0 0 1 0 0,1 0-1 0 0,0 0 1 0 0,1 1-1 0 0,0 0 0 0 0,0 0 1 0 0,1 0-1 0 0,0 1 1 0 0,0-1-1 0 0,1 1 0 0 0,1 0 1 0 0,-1 0-1 0 0,2 0 1 0 0,-1 0-1 0 0,2 0 0 0 0,-1 0 1 0 0,1 0-1 0 0,1 1 1 0 0,0-1-1 0 0,1 7-38 0 0,0-11 15 0 0,-1 0-1 0 0,1 0 1 0 0,1-1 0 0 0,-1 1-1 0 0,1-1 1 0 0,0 0 0 0 0,0 0 0 0 0,0 0-1 0 0,1 0 1 0 0,0 0 0 0 0,-1-1-1 0 0,2 0 1 0 0,-1 0 0 0 0,1 0-1 0 0,-1 0 1 0 0,1 0 0 0 0,0-1-1 0 0,0 0 1 0 0,0 0 0 0 0,1-1 0 0 0,-1 1-1 0 0,1-1 1 0 0,4 1-15 0 0,137 17 776 0 0,-140-20-773 0 0,0-1 1 0 0,-1 0 0 0 0,1 0-1 0 0,-1-1 1 0 0,1 0 0 0 0,-1 0-1 0 0,1 0 1 0 0,-1-1 0 0 0,0 0 0 0 0,0 0-1 0 0,0 0 1 0 0,-1-1 0 0 0,1 0-1 0 0,-1 0 1 0 0,0 0 0 0 0,0-1-1 0 0,2-2-3 0 0,9-14-4290 0 0,-5-2-4432 0 0,-10 19-3504 0 0</inkml:trace>
  <inkml:trace contextRef="#ctx0" brushRef="#br0" timeOffset="1365.732">2368 774 11354 0 0,'0'0'985'0'0,"0"0"-391"0"0,0 0 57 0 0,0 0 304 0 0,0 0 339 0 0,0 0 175 0 0,0 0-7 0 0,0 0-91 0 0,0 0-125 0 0,0 0-149 0 0,0 0-166 0 0,0 0-133 0 0,0 0-128 0 0,25 6-91 0 0,78 19-49 0 0,-31-25 544 0 0,-60-5-883 0 0,3-1-55 0 0,0-1-1 0 0,-1-1 0 0 0,0 0 1 0 0,-1 0-1 0 0,0-1 0 0 0,0-1 1 0 0,-1-1-1 0 0,0 1 0 0 0,-1-2 1 0 0,0 1-1 0 0,-1-2 0 0 0,5-7-134 0 0,-12 17-1 0 0,-1 0 1 0 0,1-1 0 0 0,-1 1-1 0 0,1-1 1 0 0,-1 1 0 0 0,0-1-1 0 0,0 0 1 0 0,-1 0 0 0 0,1 0-1 0 0,-1 0 1 0 0,0 0 0 0 0,0 0-1 0 0,0 0 1 0 0,0-1 0 0 0,-1 1-1 0 0,0 0 1 0 0,0 0 0 0 0,0-1-1 0 0,0 1 1 0 0,-1 0 0 0 0,1 0 0 0 0,-1 0-1 0 0,0-1 1 0 0,-1 1 0 0 0,1 0-1 0 0,-1 0 1 0 0,1 0 0 0 0,-1 1-1 0 0,0-1 1 0 0,-1 0 0 0 0,1 1-1 0 0,-1-1 1 0 0,1 1 0 0 0,-1 0-1 0 0,0 0 1 0 0,0 0 0 0 0,-1 0-1 0 0,1 1 1 0 0,0-1 0 0 0,-1 1-1 0 0,0 0 1 0 0,1 0 0 0 0,-1 0-1 0 0,0 0 1 0 0,-1 0-1 0 0,-4 2-13 0 0,0-1 0 0 0,-1 1 0 0 0,1 0 0 0 0,0 1 0 0 0,-1 0 0 0 0,1 1 0 0 0,0 0 0 0 0,0 0 0 0 0,0 1 0 0 0,0 0 0 0 0,1 1 0 0 0,-1 0 0 0 0,1 0 0 0 0,0 0 0 0 0,0 1 0 0 0,0 1 0 0 0,1-1 0 0 0,0 1 0 0 0,0 1-1 0 0,0-1 1 0 0,0 2 13 0 0,-9 9-33 0 0,1 0 0 0 0,1 2 0 0 0,0 0 0 0 0,2 0 0 0 0,0 1 0 0 0,1 1 0 0 0,-8 20 33 0 0,14-32 4 0 0,1-1 1 0 0,-1 1 0 0 0,1 0-1 0 0,1 1 1 0 0,0-1 0 0 0,0 1-1 0 0,1-1 1 0 0,0 1 0 0 0,0 0-1 0 0,1 0 1 0 0,1 0-1 0 0,-1-1 1 0 0,2 1 0 0 0,-1 0-1 0 0,2 0 1 0 0,-1 0 0 0 0,1 0-1 0 0,0-1 1 0 0,1 1 0 0 0,0-1-1 0 0,1 0 1 0 0,0 0 0 0 0,1 0-1 0 0,-1 0 1 0 0,2-1-1 0 0,-1 0 1 0 0,1 0 0 0 0,0 0-1 0 0,5 3-4 0 0,2-2 23 0 0,0-1 0 0 0,1-1 0 0 0,0-1 0 0 0,0 0 0 0 0,0 0-1 0 0,1-2 1 0 0,0 0 0 0 0,0 0 0 0 0,0-2 0 0 0,1 0 0 0 0,-1 0-1 0 0,0-1 1 0 0,1-1 0 0 0,-1-1 0 0 0,1 0 0 0 0,5-2-23 0 0,97-33-542 0 0,-73 12-6012 0 0,-35 19-5785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2128 0 0,'0'0'2152'0'0,"0"0"-43"0"0,0 0 125 0 0,0 0 135 0 0,0 0-75 0 0,0 0-347 0 0,0 0-504 0 0,0 0-477 0 0,0 0-369 0 0,0 0-179 0 0,0 0 5 0 0,0 0 76 0 0,0 0 118 0 0,5-8 1548 0 0,107 38 2332 0 0,-53-15-3667 0 0,169 28 288 0 0,103-35-463 0 0,-263-4-689 0 0,-2 0 1114 0 0,-82 0-148 0 0,-172-115-201 0 0,152 67-1061 0 0,36 44 11 0 0,7-4-14204 0 0,-3 4 1214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0 0 0,'0'0'1271'0'0,"0"0"755"0"0,0 0 293 0 0,0 0 87 0 0,0 0 5 0 0,0 0-135 0 0,0 0-225 0 0,0 0-278 0 0,0 0-223 0 0,0 0-134 0 0,0 0-140 0 0,4-9-130 0 0,3-1-736 0 0,2-5 6 0 0,0-3 3497 0 0,-5 55-2344 0 0,14 170-540 0 0,-16-128-795 0 0,-2-1 0 0 0,-4 1 0 0 0,-10 45-234 0 0,-55 93 186 0 0,34-143-491 0 0,58-114-771 0 0,8-19-2021 0 0,-15 18-5163 0 0,-14 35 6158 0 0,4-6-9843 0 0</inkml:trace>
  <inkml:trace contextRef="#ctx0" brushRef="#br0" timeOffset="472.597">45 41 240 0 0,'0'0'1858'0'0,"0"0"-65"0"0,0 0-27 0 0,0 0 19 0 0,0 0-44 0 0,0 0-103 0 0,0 0-136 0 0,0 0-162 0 0,0 0-94 0 0,0 0-81 0 0,0 0-58 0 0,0 0-40 0 0,0 0-22 0 0,-2-4-7 0 0,0-1-481 0 0,-1-5-300 0 0,2 6 5891 0 0,58 9-5128 0 0,114 2-111 0 0,106 6-242 0 0,-221-12-5703 0 0,-4 0-5465 0 0,-55-1-1482 0 0</inkml:trace>
  <inkml:trace contextRef="#ctx0" brushRef="#br0" timeOffset="815.829">50 435 10426 0 0,'0'0'1503'0'0,"0"0"-409"0"0,0 0-14 0 0,0 0 222 0 0,0 0 170 0 0,0 0-18 0 0,0 0-142 0 0,0 0-176 0 0,0 0-122 0 0,0 0-113 0 0,0 0-77 0 0,0 0-30 0 0,18-1-97 0 0,87-2 477 0 0,78-12 1274 0 0,-36 8-3400 0 0,-139 11-3249 0 0,-5-1-1328 0 0,-1-3-6899 0 0</inkml:trace>
  <inkml:trace contextRef="#ctx0" brushRef="#br0" timeOffset="1249.2">689 748 8346 0 0,'0'0'4459'0'0,"0"0"-2234"0"0,0 0-941 0 0,0 0-89 0 0,0 0 73 0 0,0 0 11 0 0,0 0-156 0 0,0 0-263 0 0,0 0-221 0 0,0 0-129 0 0,0 0-32 0 0,0 0-19 0 0,0 0-41 0 0,-3 15-44 0 0,-12 49-46 0 0,-11 67 767 0 0,26-110-993 0 0,0-20-117 0 0,0-1-17 0 0,0 0-20 0 0,0 0-47 0 0,0 0-115 0 0,0 0-260 0 0,0 0-519 0 0,0 0-1028 0 0,0-1-3047 0 0,0-2-6669 0 0</inkml:trace>
  <inkml:trace contextRef="#ctx0" brushRef="#br0" timeOffset="1585.54">862 387 13187 0 0,'0'0'2112'0'0,"0"0"-585"0"0,0 0-161 0 0,0 0 69 0 0,0 0-11 0 0,0 0-150 0 0,0 0-261 0 0,0 0-254 0 0,0 0-208 0 0,0 0-138 0 0,0 0-99 0 0,0 0-85 0 0,-8 3-58 0 0,-22 9-43 0 0,30-12-122 0 0,0 0 0 0 0,0 0 1 0 0,1 0-1 0 0,-1 0 0 0 0,0 0 1 0 0,1 0-1 0 0,-1 0 0 0 0,0 0 1 0 0,1 0-1 0 0,-1 0 0 0 0,0 0 1 0 0,1 1-1 0 0,-1-1 0 0 0,0 0 1 0 0,0 0-1 0 0,1 0 0 0 0,-1 0 1 0 0,0 0-1 0 0,0 0 0 0 0,1 1 1 0 0,-1-1-1 0 0,0 0 0 0 0,0 0 0 0 0,1 1 1 0 0,-1-1-1 0 0,0 0 0 0 0,0 0 1 0 0,0 0-1 0 0,0 1 0 0 0,1-1 1 0 0,-1 0-1 0 0,0 1 0 0 0,0-1 1 0 0,0 0-1 0 0,0 0 0 0 0,0 1 1 0 0,0-1-1 0 0,0 0 0 0 0,0 1 1 0 0,0-1-1 0 0,0 0 0 0 0,0 1 0 0 0,0-1 1 0 0,0 0-1 0 0,0 0 0 0 0,0 1 1 0 0,0-1-1 0 0,0 0 0 0 0,0 1 1 0 0,0-1-1 0 0,0 0 0 0 0,-1 0 1 0 0,1 1-7 0 0,52-20 606 0 0,-70 16-287 0 0,5 3-402 0 0,-27 25-1130 0 0,40-25 650 0 0,13-1-6503 0 0,-8-1 1352 0 0,-3-2-6266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 0 0 0,'0'0'876'0'0,"0"0"1021"0"0,0 0 427 0 0,0 0 66 0 0,0 0-104 0 0,0 0-330 0 0,0 0-271 0 0,0 0-229 0 0,0 0-212 0 0,0 0-161 0 0,-4-7-132 0 0,-13-18-99 0 0,14 24-708 0 0,1-1 0 0 0,0 1 1 0 0,-1 0-1 0 0,1 0 0 0 0,-1 0 0 0 0,1 0 0 0 0,-1 0 1 0 0,1 0-1 0 0,-1 1 0 0 0,0-1 0 0 0,1 1 0 0 0,-1 0 1 0 0,0-1-1 0 0,1 1 0 0 0,-1 1 0 0 0,0-1 0 0 0,1 0 1 0 0,-1 1-1 0 0,0-1 0 0 0,0 1-144 0 0,-2 0 130 0 0,-3 2-10 0 0,-1 0 1 0 0,1 0-1 0 0,0 1 0 0 0,0 1 1 0 0,1-1-1 0 0,-1 1 1 0 0,1 1-1 0 0,0-1 0 0 0,0 1 1 0 0,1 0-1 0 0,-1 1 0 0 0,-4 6-120 0 0,1-1 58 0 0,1-1-1 0 0,0 1 1 0 0,1 1 0 0 0,1 0-1 0 0,0 0 1 0 0,0 0-1 0 0,1 1 1 0 0,1 0-1 0 0,0 0 1 0 0,1 0 0 0 0,1 1-1 0 0,0-1 1 0 0,1 1-1 0 0,0 0 1 0 0,1 0-1 0 0,1-1 1 0 0,1 1 0 0 0,0 6-58 0 0,1-17 46 0 0,0 1 1 0 0,1-1 0 0 0,-1 0 0 0 0,1 0-1 0 0,0 0 1 0 0,0 0 0 0 0,1 0 0 0 0,-1-1 0 0 0,1 0-1 0 0,-1 1 1 0 0,1-1 0 0 0,0 0 0 0 0,0-1-1 0 0,1 1 1 0 0,-1-1 0 0 0,0 0 0 0 0,1 0 0 0 0,-1 0-1 0 0,1 0 1 0 0,0-1 0 0 0,0 0 0 0 0,0 0-1 0 0,-1 0 1 0 0,1-1 0 0 0,0 1 0 0 0,0-1 0 0 0,0-1-1 0 0,0 1 1 0 0,0 0 0 0 0,0-1 0 0 0,0 0-1 0 0,-1 0 1 0 0,1-1 0 0 0,0 0 0 0 0,-1 1 0 0 0,1-1-1 0 0,-1-1 1 0 0,1 1 0 0 0,-1-1 0 0 0,0 0-47 0 0,20-13 156 0 0,0-1 1 0 0,-2-1 0 0 0,0-1 0 0 0,-1-2 0 0 0,-1 0 0 0 0,-1-1-1 0 0,-1 0 1 0 0,7-13-157 0 0,73-82 179 0 0,-63 81-127 0 0,-33 36-62 0 0,-2 0-24 0 0,0 16-48 0 0,0 4 129 0 0,1 0 1 0 0,1 0 0 0 0,1 0 0 0 0,0 0 0 0 0,2 0 0 0 0,0-1 0 0 0,1 0 0 0 0,5 9-48 0 0,-8-21 18 0 0,0 0 0 0 0,0 0 0 0 0,1-1 0 0 0,0 1 0 0 0,0-1 0 0 0,1 0 0 0 0,0 0 0 0 0,0 0 0 0 0,0-1 0 0 0,1 0 0 0 0,0 0 0 0 0,0 0 0 0 0,0-1 0 0 0,0 0 0 0 0,1 0 0 0 0,0 0 0 0 0,-1-1-1 0 0,2 0 1 0 0,-1 0 0 0 0,0-1 0 0 0,0 0 0 0 0,1 0 0 0 0,-1-1 0 0 0,1 0-18 0 0,4 0 54 0 0,-8 1-37 0 0,1-2-1 0 0,0 1 1 0 0,0 0 0 0 0,0-1 0 0 0,-1 0 0 0 0,1 0-1 0 0,0-1 1 0 0,0 1 0 0 0,-1-1 0 0 0,1 0 0 0 0,0 0-1 0 0,-1-1 1 0 0,1 1 0 0 0,-1-1 0 0 0,3-1-17 0 0,12-29 156 0 0,-19 15-7466 0 0,0 6-1696 0 0,0 8-3167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16460 0 0,'0'0'1405'0'0,"0"0"-210"0"0,0 0 48 0 0,0 0 48 0 0,0 0-109 0 0,0 0-261 0 0,0 0-326 0 0,0 0-247 0 0,-3 34-141 0 0,-9 105-86 0 0,5-46 1271 0 0,7-71-4908 0 0,0 2-6892 0 0,0-27-1396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9994 0 0,'0'0'4713'0'0,"0"0"-2648"0"0,0 0-473 0 0,0 0-128 0 0,0 0-151 0 0,0 0-233 0 0,0 0-352 0 0,0 0-352 0 0,0 0-360 0 0,0 0-144 0 0,0 0-32 0 0,0 0-32 0 0,0 0 56 0 0,0 0-136 0 0,6-36-288 0 0,3 61-633 0 0,-7-2-2023 0 0,0-9-9451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12019 0 0,'0'0'2311'0'0,"0"0"-523"0"0,0 0-141 0 0,0 0 24 0 0,0 0-60 0 0,0 0-203 0 0,0 0-266 0 0,0 0-267 0 0,0 0-183 0 0,0 0-113 0 0,0 0-86 0 0,0 0-69 0 0,-6 19-92 0 0,-19 59-86 0 0,17-21 155 0 0,44-41-1916 0 0,-19-21-4290 0 0,-15 4 4273 0 0,4-1-10654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 0 0,'0'0'3329'0'0,"0"0"-2569"0"0,0 0-384 0 0,0 0-72 0 0,0 0-200 0 0,0 0-344 0 0,0 0-312 0 0,0 0-641 0 0,0 0-2783 0 0,0 0-7459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12283 0 0,'0'0'4190'0'0,"0"0"-2131"0"0,0 0-805 0 0,0 0-96 0 0,0 0-71 0 0,0 0-116 0 0,0 0-119 0 0,0 0-117 0 0,0 0-56 0 0,0 0-23 0 0,0 0-50 0 0,0 0-64 0 0,0 0-44 0 0,1 17-63 0 0,13 106 554 0 0,0 4-591 0 0,-5 0 0 0 0,-5 1-1 0 0,-6 0 1 0 0,-10 46-398 0 0,6-119 2 0 0,6-54-33 0 0,0-1 14 0 0,0 0-9 0 0,0 0 8 0 0,0 0-4 0 0,0 0-19 0 0,0 0-6 0 0,0-27-3044 0 0,0 6 504 0 0,0 6-4979 0 0,0 8-4094 0 0</inkml:trace>
  <inkml:trace contextRef="#ctx0" brushRef="#br0" timeOffset="234.23">1 457 16267 0 0,'0'0'2102'0'0,"0"0"-669"0"0,0 0-357 0 0,0 0-49 0 0,0 0-24 0 0,0 0-75 0 0,0 0-176 0 0,0 0-188 0 0,34-5-137 0 0,113-12-107 0 0,-1 10 169 0 0,-92 4-587 0 0,22-1-184 0 0,-24 3-5042 0 0,-39 1-6502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2921 0 0,'0'0'5066'0'0,"0"0"-2619"0"0,0 0-900 0 0,0 0-80 0 0,0 0 11 0 0,0 0-47 0 0,0 0-163 0 0,0 0-200 0 0,0 0-171 0 0,0 0-95 0 0,0 0-44 0 0,0 0-81 0 0,0 0-101 0 0,-4 3-103 0 0,-7 7-352 0 0,1 0 0 0 0,0 1 0 0 0,0 0 1 0 0,1 1-1 0 0,0 0 0 0 0,1 1 0 0 0,1 0 1 0 0,0 0-1 0 0,0 0 0 0 0,2 1 0 0 0,-1 0 1 0 0,2 0-1 0 0,0 1 0 0 0,0 2-121 0 0,3-12 15 0 0,0 0-1 0 0,0 0 0 0 0,0 0 0 0 0,0 0 1 0 0,1 0-1 0 0,0 0 0 0 0,0 0 1 0 0,1 0-1 0 0,-1 0 0 0 0,1 0 1 0 0,0 0-1 0 0,0 0 0 0 0,1 0 1 0 0,-1 0-1 0 0,1-1 0 0 0,0 1 1 0 0,1-1-1 0 0,-1 1 0 0 0,1-1 0 0 0,0 0 1 0 0,0 0-1 0 0,0 0 0 0 0,0 0 1 0 0,1 0-1 0 0,0-1 0 0 0,-1 1 1 0 0,1-1-1 0 0,1 0 0 0 0,-1-1 1 0 0,0 1-1 0 0,1-1 0 0 0,-1 1 1 0 0,1-1-1 0 0,0-1 0 0 0,-1 1 0 0 0,1-1 1 0 0,0 1-1 0 0,0-1 0 0 0,0-1 1 0 0,0 1-1 0 0,1-1-14 0 0,5 1 116 0 0,1 0 0 0 0,0 0-1 0 0,-1-1 1 0 0,1-1 0 0 0,0 0 0 0 0,-1-1 0 0 0,1 0-1 0 0,-1-1 1 0 0,0 0 0 0 0,0 0 0 0 0,0-2-1 0 0,0 1 1 0 0,-1-1 0 0 0,1-1 0 0 0,-1 0 0 0 0,-1 0-1 0 0,1-1 1 0 0,-1 0 0 0 0,0-1 0 0 0,-1 0-1 0 0,1 0 1 0 0,-2-1 0 0 0,1 0 0 0 0,-1 0 0 0 0,-1-1-1 0 0,0 1 1 0 0,0-2 0 0 0,-1 1 0 0 0,0-1-1 0 0,-1 1 1 0 0,0-1 0 0 0,0-1 0 0 0,-1 1 0 0 0,-1 0-1 0 0,0-1 1 0 0,-1 1 0 0 0,0-1 0 0 0,0-5-116 0 0,-3 11-8 0 0,1 0 1 0 0,0 1-1 0 0,-1-1 1 0 0,0 0 0 0 0,-1 1-1 0 0,1-1 1 0 0,-1 1-1 0 0,0 0 1 0 0,0 0-1 0 0,-1 0 1 0 0,1 0 0 0 0,-1 0-1 0 0,0 1 1 0 0,-1 0-1 0 0,1-1 1 0 0,-1 2-1 0 0,1-1 1 0 0,-1 0 0 0 0,0 1-1 0 0,-1 0 1 0 0,1 0-1 0 0,0 1 1 0 0,-6-2 7 0 0,8 3-229 0 0,0 0-1 0 0,-1 0 1 0 0,1 0 0 0 0,-1 0 0 0 0,1 1 0 0 0,0-1-1 0 0,-1 1 1 0 0,1 0 0 0 0,-1 0 0 0 0,1 0-1 0 0,-1 1 1 0 0,1-1 0 0 0,-1 1 0 0 0,1 0 0 0 0,0 0-1 0 0,-1 0 1 0 0,1 1 0 0 0,0-1 0 0 0,0 1-1 0 0,0-1 1 0 0,0 1 0 0 0,0 0 0 0 0,0 0-1 0 0,1 0 1 0 0,-1 1 0 0 0,-1 1 229 0 0,-6 7-5138 0 0,3-3-6752 0 0</inkml:trace>
  <inkml:trace contextRef="#ctx0" brushRef="#br0" timeOffset="455.155">626 324 3961 0 0,'0'0'3943'0'0,"0"0"-774"0"0,0 0-362 0 0,0 0-275 0 0,0 0-419 0 0,0 0-487 0 0,0 0-404 0 0,0 0-246 0 0,0 0-107 0 0,0 0-39 0 0,0 0-73 0 0,0 0-94 0 0,0 0-104 0 0,15-22-99 0 0,47-70-53 0 0,54-57 1157 0 0,-81 125-1561 0 0,-33 47-155 0 0,-1 124-74 0 0,0-144 228 0 0,-1-1 0 0 0,1 1 0 0 0,0 0 0 0 0,0 0 0 0 0,0 0 0 0 0,1 0 0 0 0,-1-1 0 0 0,1 1 0 0 0,0-1 0 0 0,-1 1 0 0 0,1-1 0 0 0,0 0 0 0 0,0 0 0 0 0,1 0 0 0 0,-1 0 0 0 0,0 0 0 0 0,1 0-1 0 0,-1 0 1 0 0,1-1 0 0 0,0 1 0 0 0,-1-1 0 0 0,1 0 0 0 0,0 0 0 0 0,0 0 0 0 0,0 0 0 0 0,0 0 0 0 0,0-1 0 0 0,0 1 0 0 0,0-1 0 0 0,0 0 0 0 0,0 0 0 0 0,0 0 0 0 0,1 0-2 0 0,99-19 569 0 0,-89 13-419 0 0,0-1 1 0 0,-1-1 0 0 0,0 0-1 0 0,-1-1 1 0 0,0 0-1 0 0,0-1 1 0 0,-1 0 0 0 0,0-1-1 0 0,0 0 1 0 0,-1 0-1 0 0,-1-1 1 0 0,0-1 0 0 0,0-2-151 0 0,4-31-188 0 0,-20 30-7433 0 0,6 15-5035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18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622 257,'-5'0,"1"0,-1 0,1 1,-1-1,1 1,0 0,-1 0,1 1,0-1,0 1,0 0,0 0,0 0,0 1,0-1,1 1,-1 0,1 0,0 0,0 0,0 1,0-1,1 1,0 0,-1-1,1 1,0 0,1 1,-1-1,1 0,0 0,0 1,0 1,-2 12,1 1,1 0,0 0,2 0,0 0,1 0,3 6,5 52,-2 1,-4 0,-4 0,-2 0,-7 23,0-7,-23 115,14-251,12 15,1 2</inkml:trace>
  <inkml:trace contextRef="#ctx0" brushRef="#br0" timeOffset="270.584">1 285,'351'-99,"180"-49,-529 148,29-10,0 2,1 2,0 0,0 2,0 2,1 1,-31 1,1 0,-1 0,0 0,0 1,1-1,-1 1,0-1,0 1,0 0,0 0,0 0,0 0,0 0,0 0,0 1,0-1,0 1,-1-1,1 1,-1-1,1 1,-1 0,0 0,0 0,0 0,0 0,1 1,3 15</inkml:trace>
  <inkml:trace contextRef="#ctx0" brushRef="#br0" timeOffset="618.443">1215 596,'-43'50,"2"2,2 2,3 2,-16 35,47-81,0 0,1 0,0 0,1 0,0 1,1 0,0-1,0 1,2 0,-1 1,1-8,0 0,1 0,-1-1,1 1,0 0,0-1,0 1,0-1,1 1,-1-1,1 0,0 1,0-1,0 0,1 0,-1 0,1-1,-1 1,1-1,0 1,0-1,0 0,0 0,0 0,1 0,-1-1,1 1,-1-1,1 0,0 0,4 1,1 0,0-1,-1 0,1 0,0-1,0 0,0 0,-1-1,1-1,0 1,0-1,-1-1,0 0,1 0,-1 0,0-1,0 0,-1-1,1 0,-1 0,4-4,8-8,-1 0,0-1,-1-1,-1-1,-1 0,-1-1,-1-1,-4 7,-1 0,-1 0,-1-1,0 0,-1 0,-1 0,0-1,-1 1,-1-1,-1 0,0-1,-1 13,0-1,0 0,0 0,-1 1,0-1,0 0,0 1,-1-1,0 1,0-1,0 1,0 0,-1 0,0 0,0 0,-1 0,1 1,-1-1,0 1,0 0,-1 0,1 1,-1-1,1 1,-1 0,0 0,-1 1,1-1,0 1,-1 0,1 1,-1-1,-2 1,-2 0,1 1,-1 0,0 0,1 1,-1 0,1 1,-1 0,1 1,0 0,0 0,0 1,0 0,0 1,1-1,0 2,0-1,0 1,1 1,0-1,0 1,1 0,-1 1,-11 15</inkml:trace>
  <inkml:trace contextRef="#ctx0" brushRef="#br0" timeOffset="1047.754">1835 624,'-33'52,"1"2,3 1,3 1,-2 10,2 43,25-107,1 1,0 0,0 0,1 0,-1 0,1 0,-1-1,1 1,0 0,0 0,0-1,0 1,1-1,-1 1,1-1,-1 1,1-1,0 0,0 0,0 0,0 0,0 0,1 0,-1-1,0 1,1-1,-1 1,1-1,0 0,-1 0,1 0,0 0,0-1,0 1,2-1,5 1,0 0,1-1,-1 0,0-1,1 0,-1-1,0 0,0 0,0-1,0-1,-1 1,1-2,-1 1,0-1,0-1,0 1,6-7,5-5,-1 0,-1-1,-1-1,0-1,-1 0,8-15,1-1,-1-1,-2-1,-2-1,-1 0,-2-2,-2 0,-2 0,-1-2,-2 1,-3-1,-1-1,-2 1,-2-1,-1 0,-3-2,0 35,0 0,-1 0,0 0,-1 0,0 0,0 1,-1 0,-1 0,0 0,0 1,-1-1,4 6,0 1,0 0,0-1,0 1,0 1,-1-1,1 0,-1 1,0 0,0 0,0 0,0 0,0 1,0-1,-1 1,1 0,0 1,-1-1,1 1,-1-1,1 1,-1 1,1-1,0 1,-1-1,1 1,0 0,0 1,-2 0,-14 8,2 2,0 0,0 1,1 0,0 1,1 2,1-1,1 2,0 0,1 0,1 1,1 1,-8 16,8-18,0 0,2 1,0 1,0-1,2 2,1-1,0 1,1 0,1 0,1 0,1 0,1 1,1-1,0 1,2-1,0 0,1 1,1-1,1 0,1-1,1 1,0-1,2-1,6 12,-7-21,0 1,0-1,1-1,0 0,1 0,0-1,0 0,1 0,0-1,0-1,0 0,0-1,1 0,0 0,0-1,11 1,6 0,0-2,0-1,0-1,0-1,-1-2,20-3,-7-2</inkml:trace>
  <inkml:trace contextRef="#ctx0" brushRef="#br0" timeOffset="1947.504">2794 511,'-53'31,"1"2,2 3,1 1,2 3,-4 7,-50 66,98-109,1 0,-1 0,1 1,0-1,1 1,-1-1,1 1,0 0,0 0,0-1,1 1,-1 0,1 0,0 0,1 0,-1-1,1 1,0 0,0 0,0-1,1 1,0-1,0 1,0-1,0 0,1 0,0 0,-1 0,2 0,-1 0,0 0,1-1,0 0,-1 1,1-1,1-1,-1 1,0-1,1 1,-1-1,1 0,-1-1,1 1,0-1,0 0,0 0,0-1,0 1,0-1,0 0,0-1,0 1,0-1,-1 0,4 0,112-55,-81 24,-1-1,-2-2,-2-1,-1-2,9-15,24-27,-49 67,-15 26,-15 28,-1-9,9-21,0-1,0 0,1 1,0 0,0 0,1 0,1 1,0-1,1 1,0-1,1 1,0-1,0 1,2 4,-1-13,0-1,-1 1,1-1,1 1,-1-1,0 0,0 1,1-1,0 0,-1 0,1 0,0 0,0 0,0-1,0 1,0 0,0-1,1 1,-1-1,0 0,1 0,-1 0,1 0,-1 0,1-1,0 1,-1-1,1 0,0 0,-1 1,1-2,0 1,-1 0,1 0,0-1,86-40,-57 12,-1-1,-2-1,-2-2,0 0,-3-2,0-1,6-17,-15 29,11-10,-28 58,-5-6,-4 9,1 0,1 0,2 1,0 0,2 0,1 1,2-1,0 12,2-35,0 0,1 0,-1 0,1 0,0 0,0 0,1 0,-1 0,1-1,0 1,1-1,-1 1,1-1,-1 0,1 0,1 0,-1-1,0 1,1-1,0 1,0-1,0 0,0-1,0 1,1-1,-1 0,1 0,0 0,-1 0,1-1,0 0,0 0,0 0,0-1,0 0,0 1,0-2,0 1,0-1,0 1,0-1,-1-1,1 1,0-1,0 0,-1 0,1 0,15-13,-1 0,0-1,-1-1,-1 0,-1-1,0-1,-1-1,-1 0,-1-1,-1-1,-1 1,-1-2,-1 0,-1 0,3-12,53-110,-64 143,0 1,0 0,0 0,0 0,0 0,0 0,0-1,1 1,-1 0,0 0,1 0,-1 0,1 0,-1 0,1 0,0 0,-1 0,1 0,0 0,0 1,-1-1,1 0,0 0,0 1,0-1,0 1,0-1,0 1,0-1,0 1,0-1,0 1,1 0,-1 0,0-1,0 1,0 0,0 0,0 0,1 0,-1 1,0-1,0 0,0 0,0 1,0-1,0 0,0 1,0-1,0 1,0 0,0-1,0 1,0 0,0 0,6 136,-21 342,3-282,5-59,-7-1,-9 26,14-120,-2-1,-1-1,-3 0,-1 0,-2-1,-1-1,-3-1,0-1,-5 2,22-32,1-1,-2 1,1-1,0 0,-1-1,0 1,-1-1,1 0,-1 0,0 0,0-1,0 0,-1 0,1-1,-1 0,0 0,0-1,0 1,0-1,-1-1,1 0,-4 1,8-4,0 0,1-1,-1 1,0 0,1-1,-1 0,1 1,0-1,0 0,0 0,0-1,0 1,1 0,-1-1,1 1,0 0,0-1,0 1,1-1,-1 0,1 1,0-1,0 0,0 1,0-1,1 1,0-2,-1-1,0-47,3 0,2 1,2 0,3 0,2 0,2 2,2-1,14-27,23-38,4 2,70-102,-101 174,-4 10</inkml:trace>
  <inkml:trace contextRef="#ctx0" brushRef="#br0" timeOffset="8921.578">311 1612,'51'-10,"0"3,1 1,44 2,27-2,811-74,-322 33,242 8,-353 11,-101 29,-323-7,-60 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11138 0 0,'0'0'4191'0'0,"0"0"-2184"0"0,0 0-634 0 0,0 0 37 0 0,0 0-30 0 0,0 0-146 0 0,0 0-230 0 0,0 0-241 0 0,0 0-160 0 0,0 0-99 0 0,0 0-89 0 0,0 0-87 0 0,0 0-48 0 0,6-11-14 0 0,99-194 1095 0 0,-96 187-1323 0 0,1 0 0 0 0,2 1 1 0 0,-1 0-1 0 0,2 1 0 0 0,0 0 0 0 0,1 1 1 0 0,7-5-39 0 0,-21 20-5 0 0,1-1-1 0 0,-1 1 1 0 0,1 0 0 0 0,-1-1 0 0 0,1 1-1 0 0,-1 0 1 0 0,1 0 0 0 0,-1-1 0 0 0,1 1 0 0 0,-1 0-1 0 0,1 0 1 0 0,-1 0 0 0 0,1 0 0 0 0,0 0-1 0 0,-1 0 1 0 0,1 0 0 0 0,-1 0 0 0 0,1 0-1 0 0,-1 0 1 0 0,1 0 0 0 0,-1 0 0 0 0,1 0 0 0 0,0 0-1 0 0,-1 0 1 0 0,1 1 0 0 0,-1-1 0 0 0,1 0-1 0 0,-1 0 1 0 0,1 1 0 0 0,-1-1 0 0 0,1 0 0 0 0,-1 1-1 0 0,0-1 1 0 0,1 0 0 0 0,-1 1 0 0 0,1-1-1 0 0,-1 1 1 0 0,0-1 0 0 0,1 1 0 0 0,-1-1 0 0 0,0 1-1 0 0,0-1 1 0 0,1 1 0 0 0,-1-1 0 0 0,0 1-1 0 0,0-1 1 0 0,0 1 0 0 0,0-1 0 0 0,0 1 0 0 0,1-1-1 0 0,-1 1 1 0 0,0 0 0 0 0,0-1 0 0 0,0 1-1 0 0,-1-1 1 0 0,1 1 0 0 0,0-1 0 0 0,0 1 5 0 0,3 41 5 0 0,-3-38 5 0 0,-1 3-9 0 0,0 0 1 0 0,1 0 0 0 0,0 1 0 0 0,0-1-1 0 0,1 0 1 0 0,0 0 0 0 0,0 0 0 0 0,1 0-1 0 0,-1 0 1 0 0,2 0 0 0 0,-1 0 0 0 0,1 0-1 0 0,0-1 1 0 0,0 0 0 0 0,1 1 0 0 0,0-1-1 0 0,0 0 1 0 0,0-1 0 0 0,1 1-1 0 0,0-1 1 0 0,0 0 0 0 0,0 0 0 0 0,6 4-2 0 0,-8-8 36 0 0,0 0 0 0 0,0 0 0 0 0,1 0 1 0 0,-1-1-1 0 0,0 1 0 0 0,0-1 0 0 0,1 1 0 0 0,-1-1 0 0 0,1 0 1 0 0,-1 0-1 0 0,0-1 0 0 0,1 1 0 0 0,-1-1 0 0 0,0 0 1 0 0,0 0-1 0 0,0 0 0 0 0,1 0 0 0 0,-1 0 0 0 0,0 0 1 0 0,0-1-1 0 0,0 0 0 0 0,-1 0 0 0 0,1 0 0 0 0,0 0 1 0 0,-1 0-1 0 0,1 0 0 0 0,-1 0 0 0 0,1-2-36 0 0,89-124 720 0 0,-66 124-3277 0 0,-17 7-1665 0 0,-2 1-4317 0 0,-3 3-4289 0 0</inkml:trace>
  <inkml:trace contextRef="#ctx0" brushRef="#br0" timeOffset="567.126">967 24 13243 0 0,'0'0'2531'0'0,"0"0"-459"0"0,0 0-208 0 0,0 0-113 0 0,0 0-192 0 0,0 0-284 0 0,0 0-303 0 0,0 0-216 0 0,0 0-157 0 0,0 0-163 0 0,0 0-101 0 0,0 0-107 0 0,-12-5-64 0 0,-38-13-38 0 0,47 18-118 0 0,0 0-1 0 0,1 0 0 0 0,-1 0 1 0 0,0 0-1 0 0,0 1 1 0 0,1-1-1 0 0,-1 1 0 0 0,0 0 1 0 0,1 0-1 0 0,-1 0 1 0 0,1 0-1 0 0,-1 0 0 0 0,1 0 1 0 0,-1 1-1 0 0,1-1 1 0 0,0 1-1 0 0,0 0 0 0 0,0 0 1 0 0,0 0-1 0 0,0 0 1 0 0,0 0-1 0 0,0 0 0 0 0,0 1-7 0 0,-8 6 16 0 0,2-1-14 0 0,-1-1 1 0 0,1 1-1 0 0,0 0 1 0 0,1 1 0 0 0,0 0-1 0 0,0 0 1 0 0,1 1-1 0 0,1 0 1 0 0,-1 0 0 0 0,1 0-1 0 0,1 0 1 0 0,0 1-1 0 0,0 0 1 0 0,1 0 0 0 0,1 0-1 0 0,0 0 1 0 0,0 0-1 0 0,1 0 1 0 0,1 1 0 0 0,0 3-3 0 0,1-13 7 0 0,0 1 1 0 0,0-1 0 0 0,0 0-1 0 0,1 0 1 0 0,-1 1 0 0 0,1-1 0 0 0,0 0-1 0 0,0-1 1 0 0,0 1 0 0 0,0 0-1 0 0,0 0 1 0 0,0-1 0 0 0,0 1-1 0 0,0-1 1 0 0,0 0 0 0 0,1 0 0 0 0,-1 0-1 0 0,1 0 1 0 0,-1 0 0 0 0,1 0-1 0 0,-1-1 1 0 0,1 1 0 0 0,-1-1-1 0 0,1 1 1 0 0,-1-1 0 0 0,1 0 0 0 0,0 0-1 0 0,-1 0 1 0 0,1-1 0 0 0,-1 1-1 0 0,1-1 1 0 0,0 1 0 0 0,-1-1-1 0 0,1 0 1 0 0,-1 0 0 0 0,0 0 0 0 0,1 0-1 0 0,-1 0 1 0 0,0-1 0 0 0,0 1-1 0 0,0-1 1 0 0,0 1 0 0 0,0-1-1 0 0,2-2-7 0 0,66-48 311 0 0,63-36 59 0 0,-126 85-364 0 0,0 0 0 0 0,1 0 0 0 0,0 1 0 0 0,-1 0 1 0 0,1 0-1 0 0,0 0 0 0 0,0 1 0 0 0,0 1 1 0 0,0-1-1 0 0,0 1 0 0 0,0 1 0 0 0,0-1 0 0 0,0 1 1 0 0,0 1-1 0 0,0-1 0 0 0,0 2 0 0 0,-1-1 1 0 0,8 4-7 0 0,-9 0 1 0 0,-1 1 0 0 0,0 0 1 0 0,-1 0-1 0 0,1 0 0 0 0,-1 1 1 0 0,-1 0-1 0 0,1-1 0 0 0,-1 1 1 0 0,-1 1-1 0 0,0-1 0 0 0,0 0 1 0 0,0 0-1 0 0,-1 1 0 0 0,0-1 1 0 0,-1 1-1 0 0,0-1 0 0 0,-1 7-1 0 0,-24 281 32 0 0,6-143-54 0 0,17-119 17 0 0,-2 1 0 0 0,-2-1 0 0 0,0 0 1 0 0,-3-1-1 0 0,0 1 0 0 0,-3-2 0 0 0,0 1 1 0 0,-2-2-1 0 0,-15 25 5 0 0,26-50 1 0 0,-1 0 0 0 0,0-1 0 0 0,0 1 0 0 0,0-1 0 0 0,-1 0 0 0 0,1 0-1 0 0,-1 0 1 0 0,0-1 0 0 0,-1 0 0 0 0,1 0 0 0 0,-1 0 0 0 0,0 0 0 0 0,0-1 0 0 0,0 0 0 0 0,0-1 0 0 0,0 1 0 0 0,-1-1 0 0 0,1 0 0 0 0,-1-1 0 0 0,1 1 0 0 0,-1-1 0 0 0,0-1-1 0 0,0 1 1 0 0,1-1 0 0 0,-1 0 0 0 0,0-1 0 0 0,-3 0-1 0 0,8 0-1 0 0,-1-1 0 0 0,1 0-1 0 0,-1 1 1 0 0,1-1 0 0 0,0 0-1 0 0,-1 0 1 0 0,1-1 0 0 0,0 1 0 0 0,1 0-1 0 0,-1-1 1 0 0,0 1 0 0 0,1-1-1 0 0,-1 1 1 0 0,1-1 0 0 0,0 0-1 0 0,0 1 1 0 0,0-1 0 0 0,0 0 0 0 0,0 0-1 0 0,1 0 1 0 0,-1 0 0 0 0,1 0-1 0 0,0 0 1 0 0,0 0 0 0 0,0 0-1 0 0,0 0 1 0 0,0 0 0 0 0,1-3 1 0 0,22-84 8 0 0,-1 49 2 0 0,1 1-1 0 0,3 1 0 0 0,1 1 1 0 0,2 1-1 0 0,1 2 0 0 0,2 1 1 0 0,9-5-10 0 0,66-45-31 0 0,-26 49-1159 0 0,-66 29-362 0 0,-7 2-1894 0 0,0 3-5961 0 0,-3 1-3859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289 479 12619 0 0,'0'0'1847'0'0,"0"0"-391"0"0,0 0-80 0 0,0 0 93 0 0,0 0 6 0 0,0 0-163 0 0,0 0-297 0 0,0 0-226 0 0,0 0-139 0 0,0 0-81 0 0,0 0-35 0 0,0 0-45 0 0,0 0-79 0 0,-10-15-100 0 0,-32-47-56 0 0,42 61-246 0 0,-1 0 0 0 0,0 0 0 0 0,1 0 1 0 0,-1 0-1 0 0,0 0 0 0 0,0 0 0 0 0,0 0 1 0 0,0 0-1 0 0,0 0 0 0 0,0 1 0 0 0,0-1 1 0 0,0 0-1 0 0,0 1 0 0 0,0-1 0 0 0,0 1 1 0 0,0-1-1 0 0,-1 1 0 0 0,1-1 0 0 0,0 1 1 0 0,0 0-1 0 0,0-1 0 0 0,-1 1 0 0 0,1 0 1 0 0,0 0-1 0 0,-1 0 0 0 0,1 0 0 0 0,0 0 1 0 0,0 0-1 0 0,-1 1 0 0 0,1-1 0 0 0,0 0 0 0 0,0 1 1 0 0,-1-1-1 0 0,1 1 0 0 0,0-1 0 0 0,-1 1-8 0 0,-2 1 37 0 0,-10 3 19 0 0,1 1 0 0 0,-1 1 1 0 0,1 0-1 0 0,1 1 0 0 0,-1 0 0 0 0,1 1 0 0 0,1 0 1 0 0,-1 1-1 0 0,2 1 0 0 0,-1-1 0 0 0,2 2 1 0 0,-1-1-1 0 0,2 1 0 0 0,-1 2-56 0 0,6-9 14 0 0,0 1-1 0 0,0 1 1 0 0,1-1 0 0 0,-1 0-1 0 0,2 1 1 0 0,-1-1 0 0 0,1 1-1 0 0,0-1 1 0 0,0 1 0 0 0,1 0-1 0 0,0-1 1 0 0,0 1-1 0 0,0 0 1 0 0,1-1 0 0 0,0 1-1 0 0,0 0 1 0 0,1-1 0 0 0,0 1-1 0 0,0-1 1 0 0,1 0 0 0 0,-1 0-1 0 0,1 0 1 0 0,1 0 0 0 0,-1 0-1 0 0,1-1 1 0 0,0 1 0 0 0,0-1-1 0 0,0 0 1 0 0,1 0 0 0 0,0-1-1 0 0,0 1 1 0 0,0-1 0 0 0,1 0-1 0 0,-1 0 1 0 0,1-1 0 0 0,0 0-1 0 0,4 2-13 0 0,10 0 72 0 0,1-1 0 0 0,0 0-1 0 0,0-2 1 0 0,0 0 0 0 0,0-2-1 0 0,0 0 1 0 0,20-3-72 0 0,55-30-127 0 0,-76 18-1317 0 0,-13 7-2790 0 0,-1 2-5849 0 0,-3 2-1970 0 0</inkml:trace>
  <inkml:trace contextRef="#ctx0" brushRef="#br0" timeOffset="495.635">856 48 4553 0 0,'0'0'3246'0'0,"0"0"-813"0"0,0 0-346 0 0,0 0-96 0 0,0 0-107 0 0,0 0-202 0 0,0 0-170 0 0,0 0-185 0 0,0 0-187 0 0,0 0-146 0 0,0 0-154 0 0,0 0-120 0 0,-3-8-70 0 0,-9-24-42 0 0,9 24-87 0 0,3 8-61 0 0,0 0-57 0 0,0 0-107 0 0,0 0-13 0 0,0 0-35 0 0,0 0-48 0 0,-2 16 630 0 0,-4 212 527 0 0,6-205-1327 0 0,1 123 191 0 0,-8-1 0 0 0,-7 18-221 0 0,3-74 56 0 0,8-104-1076 0 0,30-68-4173 0 0,-19 53-2189 0 0,-7 18-4223 0 0</inkml:trace>
  <inkml:trace contextRef="#ctx0" brushRef="#br0" timeOffset="749.766">564 380 12987 0 0,'0'0'2216'0'0,"0"0"-522"0"0,0 0-296 0 0,0 0-70 0 0,0 0-53 0 0,0 0-128 0 0,0 0-114 0 0,0 0-118 0 0,0 0-79 0 0,0 0-64 0 0,0 0-102 0 0,0 0-87 0 0,31-2-54 0 0,101-3-47 0 0,124-10 997 0 0,-214 10-1370 0 0,26 3-3511 0 0,-67 2 2498 0 0,2 1 621 0 0,-1 0-2568 0 0,-1 0-3427 0 0,0 3-6288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41 496 0 0,'0'0'1490'0'0,"0"0"106"0"0,0 0 200 0 0,0 0 157 0 0,0 0-78 0 0,0 0-269 0 0,0 0-271 0 0,0 0-180 0 0,0 0-46 0 0,0 0 34 0 0,0 0 33 0 0,4-3-9 0 0,11-9-60 0 0,-11 9-91 0 0,-4 3-97 0 0,0 0-100 0 0,0 0-83 0 0,0 0-46 0 0,0 0-38 0 0,-21 12 1578 0 0,-1 9-1844 0 0,21-21-346 0 0,1 0-6 0 0,0 0-2 0 0,0 0 6 0 0,0 0 24 0 0,0 0-5 0 0,0 0 22 0 0,0 0 19 0 0,17-8 637 0 0,41-38-95 0 0,-57 45-540 0 0,-1 1 8 0 0,0 0-5 0 0,0 0 9 0 0,-16 11 1109 0 0,5-3-3323 0 0,8-9-6173 0 0,3 1-4306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209 163 0 0 0,'0'0'1164'0'0,"0"0"591"0"0,0 0 255 0 0,0 0-19 0 0,0 0-122 0 0,0 0-237 0 0,0 0-236 0 0,0 0-230 0 0,-4 0-171 0 0,-12 0-112 0 0,13 0-86 0 0,3 0-69 0 0,0 0-97 0 0,0 0-102 0 0,25 0 2740 0 0,4-1-2639 0 0,-1-2-1 0 0,1 0 1 0 0,-1-2 0 0 0,0-1-1 0 0,0-1 1 0 0,0-1 0 0 0,21-11-630 0 0,190-91 1659 0 0,-239 110-1644 0 0,-1 1-1 0 0,1-1 1 0 0,0 1 0 0 0,0-1 0 0 0,0 1-1 0 0,0-1 1 0 0,0 1 0 0 0,-1-1 0 0 0,1 1-1 0 0,0-1 1 0 0,0 1 0 0 0,0-1 0 0 0,0 1 0 0 0,1 0-1 0 0,-1-1 1 0 0,0 1 0 0 0,0-1 0 0 0,0 1-1 0 0,0-1 1 0 0,0 1 0 0 0,1-1 0 0 0,-1 1-1 0 0,0-1 1 0 0,0 1 0 0 0,1-1 0 0 0,-1 0 0 0 0,0 1-1 0 0,1-1 1 0 0,-1 1 0 0 0,1-1 0 0 0,-1 0-1 0 0,0 1 1 0 0,1-1 0 0 0,-1 0 0 0 0,1 1-1 0 0,-1-1 1 0 0,1 0 0 0 0,-1 0 0 0 0,1 1 0 0 0,-1-1-1 0 0,1 0 1 0 0,-1 0 0 0 0,1 0 0 0 0,-1 0-1 0 0,1 0 1 0 0,-1 0 0 0 0,1 0 0 0 0,0 0 0 0 0,-1 0-1 0 0,1 0 1 0 0,-1 0 0 0 0,1 0 0 0 0,-1 0-1 0 0,1 0 1 0 0,-1-1 0 0 0,1 1 0 0 0,-1 0-1 0 0,1 0 1 0 0,-1-1 0 0 0,1 1-15 0 0,-3 14-65 0 0,-17 335 660 0 0,24 210-64 0 0,10-272-96 0 0,-15-286-374 0 0,0-1 3 0 0,0 0 32 0 0,0 0 32 0 0,0 0 4 0 0,0-37 802 0 0,-4 22-915 0 0,0 0 0 0 0,0 0 0 0 0,-2 0 0 0 0,0 1 1 0 0,0 0-1 0 0,-1 0 0 0 0,-1 1 0 0 0,-1 0 0 0 0,0 0 1 0 0,-8-9-20 0 0,6 12 0 0 0,-1 0 1 0 0,-1 1 0 0 0,0 0-1 0 0,0 1 1 0 0,0 0 0 0 0,-1 1-1 0 0,0 1 1 0 0,-1 0 0 0 0,1 1 0 0 0,-1 1-1 0 0,0 0 1 0 0,0 1 0 0 0,0 0-1 0 0,-1 1 1 0 0,1 1 0 0 0,-1 1-1 0 0,1 0 1 0 0,-1 1 0 0 0,1 0 0 0 0,0 2-1 0 0,-1-1 1 0 0,1 2 0 0 0,-14 5-1 0 0,-13 4-10 0 0,0 2 1 0 0,1 1 0 0 0,1 3-1 0 0,1 1 1 0 0,-30 21 9 0 0,70-41-4 0 0,-1 0-1 0 0,1 0 1 0 0,0 0 0 0 0,-1 0 0 0 0,1 0-1 0 0,0 0 1 0 0,-1 1 0 0 0,1-1 0 0 0,0 0-1 0 0,-1 0 1 0 0,1 1 0 0 0,0-1 0 0 0,-1 0-1 0 0,1 1 1 0 0,-1-1 0 0 0,1 1 0 0 0,-1-1-1 0 0,1 1 1 0 0,-1-1 0 0 0,1 1 0 0 0,-1-1-1 0 0,1 1 1 0 0,-1-1 0 0 0,0 1-1 0 0,1 0 1 0 0,-1-1 0 0 0,0 1 0 0 0,1 0-1 0 0,-1-1 1 0 0,0 1 0 0 0,0 0 0 0 0,0-1-1 0 0,0 1 1 0 0,0 0 0 0 0,0 0 0 0 0,0-1-1 0 0,0 1 1 0 0,0 0 0 0 0,0-1 0 0 0,0 1-1 0 0,0 0 1 0 0,0-1 0 0 0,0 1 0 0 0,-1 0-1 0 0,1-1 1 0 0,0 1 0 0 0,-1 0 0 0 0,1-1-1 0 0,0 1 1 0 0,-1 0 0 0 0,1-1 0 0 0,-1 1-1 0 0,1-1 1 0 0,-1 1 0 0 0,1-1-1 0 0,-1 1 1 0 0,1-1 4 0 0,82-15-1317 0 0,-52-1-1101 0 0,-15 8-338 0 0,-1 0-3610 0 0,-6 4-5837 0 0</inkml:trace>
  <inkml:trace contextRef="#ctx0" brushRef="#br0" timeOffset="520.973">386 568 2192 0 0,'0'0'2454'0'0,"0"0"-436"0"0,0 0-255 0 0,0 0 23 0 0,0 0 116 0 0,0 0 7 0 0,0 0-128 0 0,0 0-293 0 0,0 0-329 0 0,0 0-327 0 0,0 0-273 0 0,0 0-156 0 0,0 0-42 0 0,-18 5 60 0 0,-51 15 129 0 0,69-20-521 0 0,1 0 0 0 0,-1 0-1 0 0,0 0 1 0 0,0 0 0 0 0,1 0 0 0 0,-1 0 0 0 0,0 0 0 0 0,0 1-1 0 0,0-1 1 0 0,1 0 0 0 0,-1 0 0 0 0,0 0 0 0 0,0 0-1 0 0,0 0 1 0 0,1 1 0 0 0,-1-1 0 0 0,0 0 0 0 0,0 0 0 0 0,0 0-1 0 0,0 1 1 0 0,1-1 0 0 0,-1 0 0 0 0,0 0 0 0 0,0 1 0 0 0,0-1-1 0 0,0 0 1 0 0,0 0 0 0 0,0 1 0 0 0,0-1 0 0 0,0 0 0 0 0,0 0-1 0 0,0 1 1 0 0,0-1 0 0 0,0 0 0 0 0,0 0 0 0 0,0 1-1 0 0,0-1 1 0 0,0 0 0 0 0,0 0 0 0 0,0 1 0 0 0,0-1 0 0 0,0 0-1 0 0,0 0 1 0 0,0 1 0 0 0,-1-1-29 0 0,29 2 855 0 0,20-6-283 0 0,0-2 0 0 0,0-2-1 0 0,-1-2 1 0 0,-1-3-1 0 0,0-1 1 0 0,0-2-1 0 0,16-11-571 0 0,133-40 692 0 0,-128 52-413 0 0,-67 15-258 0 0,0 0-2 0 0,0 0 1 0 0,0 0 17 0 0,0 0 5 0 0,0 0-18 0 0,0 0 8 0 0,0 0 9 0 0,-9 58 563 0 0,4 247 150 0 0,4-295-656 0 0,0 2-373 0 0,6-18-658 0 0,8-13-1364 0 0,-5 9-2463 0 0,-1 2-7511 0 0</inkml:trace>
  <inkml:trace contextRef="#ctx0" brushRef="#br0" timeOffset="1903.906">1308 789 264 0 0,'0'0'1764'0'0,"0"0"63"0"0,0 0 73 0 0,0 0 0 0 0,0 0-106 0 0,0 0-190 0 0,0 0-222 0 0,0 0-217 0 0,0 0-137 0 0,0 0-121 0 0,0 0-68 0 0,0 0-3 0 0,0 0 1 0 0,0-4 1 0 0,0-8-33 0 0,0 9-67 0 0,0 3-83 0 0,0 0-60 0 0,-11 4 1271 0 0,-68 98-720 0 0,71-88-1124 0 0,1 1 1 0 0,0-1-1 0 0,2 1 0 0 0,0 0 0 0 0,0 1 1 0 0,1-1-1 0 0,1 1 0 0 0,1 0 0 0 0,0 0 0 0 0,1 0 1 0 0,1 1-23 0 0,-1-14 4 0 0,0 1 1 0 0,1-1-1 0 0,0 0 0 0 0,0 1 1 0 0,0-1-1 0 0,0 1 1 0 0,1-1-1 0 0,-1 0 1 0 0,1 1-1 0 0,0-1 0 0 0,0 0 1 0 0,0 0-1 0 0,0 0 1 0 0,1 0-1 0 0,-1 1 1 0 0,1-2-1 0 0,0 1 0 0 0,0 0 1 0 0,0 0-1 0 0,0-1 1 0 0,0 1-1 0 0,1-1 1 0 0,-1 1-1 0 0,1-1 0 0 0,-1 0 1 0 0,1 0-1 0 0,0 0 1 0 0,0-1-1 0 0,0 1 1 0 0,0-1-1 0 0,0 1 0 0 0,0-1 1 0 0,0 0-1 0 0,1 0-4 0 0,8 0 124 0 0,-1 0 1 0 0,1 0-1 0 0,0-1 0 0 0,0-1 0 0 0,-1 0 0 0 0,1 0 0 0 0,0-1 0 0 0,-1-1 0 0 0,1 0 0 0 0,-1 0 0 0 0,0-1 0 0 0,0-1 0 0 0,-1 0 0 0 0,1 0 1 0 0,-1-1-1 0 0,0-1 0 0 0,8-6-124 0 0,6-5 198 0 0,-2-1 0 0 0,0-1 1 0 0,-1-1-1 0 0,-1-1 0 0 0,-1 0 1 0 0,10-16-199 0 0,-26 35 10 0 0,1-1 0 0 0,-1 0 0 0 0,1 1 1 0 0,-1-1-1 0 0,0 0 0 0 0,-1-1 0 0 0,1 1 0 0 0,-1 0 1 0 0,0-1-1 0 0,0 1 0 0 0,0-1 0 0 0,0 0 0 0 0,-1 1 1 0 0,0-1-1 0 0,0 0 0 0 0,0 0 0 0 0,-1 0 0 0 0,1 0 1 0 0,-1 0-1 0 0,-1 0 0 0 0,1 0 0 0 0,-1 0 0 0 0,1 0 1 0 0,-1 0-1 0 0,-1 0 0 0 0,1 1 0 0 0,-1-1 0 0 0,0 0 1 0 0,0 1-1 0 0,0-1 0 0 0,0 1 0 0 0,-1 0 0 0 0,0 0 1 0 0,0 0-1 0 0,0 0 0 0 0,0 0 0 0 0,-1 1 0 0 0,1-1 1 0 0,-1 1-1 0 0,0 0 0 0 0,0 0 0 0 0,0 0 0 0 0,-1 0-10 0 0,-10 1-46 0 0,0-1-1 0 0,0 2 0 0 0,-1 0 0 0 0,1 1 0 0 0,0 1 0 0 0,0 0 0 0 0,0 1 0 0 0,0 0 0 0 0,0 1 0 0 0,0 1 0 0 0,0 1 1 0 0,1 0-1 0 0,0 1 0 0 0,0 0 0 0 0,0 1 0 0 0,1 0 0 0 0,-10 8 47 0 0,24-15-5 0 0,0 1 1 0 0,0-1-1 0 0,0 0 1 0 0,0 0-1 0 0,0 1 1 0 0,0-1-1 0 0,0 0 1 0 0,0 1-1 0 0,-1-1 1 0 0,1 1-1 0 0,0-1 1 0 0,0 1-1 0 0,0-1 1 0 0,-1 1-1 0 0,1 0 1 0 0,0-1-1 0 0,0 1 1 0 0,-1 0-1 0 0,1 0 1 0 0,-1-1-1 0 0,1 1 1 0 0,-1 0-1 0 0,1 0 1 0 0,-1 0-1 0 0,0 0 1 0 0,1 0-1 0 0,-1 0 1 0 0,0 0-1 0 0,1 0 0 0 0,-1 0 1 0 0,0 0-1 0 0,0 0 1 0 0,0-1-1 0 0,0 1 1 0 0,0 0-1 0 0,0 0 1 0 0,0 0-1 0 0,-1 0 1 0 0,1 0-1 0 0,0 0 1 0 0,0 0-1 0 0,-1 0 1 0 0,1 0-1 0 0,0 0 1 0 0,-1 0-1 0 0,1 0 1 0 0,-1-1-1 0 0,0 1 1 0 0,1 0-1 0 0,-1 0 1 0 0,1-1-1 0 0,-1 1 1 0 0,0 0-1 0 0,0-1 1 0 0,1 1-1 0 0,-1 0 0 0 0,0-1 1 0 0,0 1-1 0 0,0-1 1 0 0,0 0-1 0 0,0 1 1 0 0,0-1-1 0 0,1 0 1 0 0,-1 1-1 0 0,0-1 1 0 0,0 0-1 0 0,-1 0 5 0 0,34 5 102 0 0,1-2-1 0 0,-1-1 1 0 0,1-1 0 0 0,0-2-1 0 0,3-2-101 0 0,-24 3 16 0 0,19-2 98 0 0,0 0 0 0 0,0-2-1 0 0,-1-2 1 0 0,1-1 0 0 0,-1-1-1 0 0,-1-1 1 0 0,0-2 0 0 0,0-1-1 0 0,13-8-113 0 0,-30 13 48 0 0,-1-1-1 0 0,0 0 1 0 0,0-1-1 0 0,-1 0 0 0 0,0-1 1 0 0,0 0-1 0 0,-1 0 1 0 0,-1-1-1 0 0,0 0 1 0 0,0 0-1 0 0,-1-1 1 0 0,0 0-1 0 0,-1-1 0 0 0,-1 1 1 0 0,0-1-1 0 0,0 0 1 0 0,-1 0-1 0 0,-1-1 1 0 0,-1 1-1 0 0,0-1 0 0 0,0-6-47 0 0,-2 18-6 0 0,-1-1-1 0 0,0 1 0 0 0,0-1 1 0 0,0 1-1 0 0,0-1 0 0 0,-1 1 0 0 0,1 0 1 0 0,-1 0-1 0 0,1 0 0 0 0,-1 0 1 0 0,0 0-1 0 0,0 0 0 0 0,1 0 0 0 0,-2 0 1 0 0,1 1-1 0 0,0-1 0 0 0,0 1 0 0 0,0 0 1 0 0,-1-1-1 0 0,1 1 0 0 0,0 0 1 0 0,-1 0-1 0 0,1 1 0 0 0,-1-1 0 0 0,0 0 1 0 0,1 1-1 0 0,-1 0 0 0 0,1-1 1 0 0,-1 1-1 0 0,0 0 0 0 0,1 0 0 0 0,-1 1 1 0 0,1-1-1 0 0,-1 0 0 0 0,0 1 1 0 0,1 0-1 0 0,-1 0 0 0 0,1-1 0 0 0,-1 1 1 0 0,1 1-1 0 0,0-1 0 0 0,-1 0 0 0 0,1 1 1 0 0,0-1-1 0 0,0 1 0 0 0,0-1 1 0 0,0 1-1 0 0,0 0 0 0 0,0 0 0 0 0,1 0 1 0 0,-2 2 6 0 0,-3 1-7 0 0,0-1 1 0 0,0 1 0 0 0,0 1-1 0 0,1-1 1 0 0,0 1-1 0 0,0 0 1 0 0,0 0 0 0 0,1 1-1 0 0,0-1 1 0 0,1 1-1 0 0,-1 0 1 0 0,1 0 0 0 0,0 0-1 0 0,1 0 1 0 0,0 1-1 0 0,0-1 1 0 0,0 1 0 0 0,1-1-1 0 0,0 1 1 0 0,1 0 0 0 0,0-1-1 0 0,0 1 1 0 0,0 0-1 0 0,1 2 7 0 0,4-4 5 0 0,-1-1-1 0 0,1 1 1 0 0,0-1-1 0 0,0 0 0 0 0,1 0 1 0 0,-1-1-1 0 0,1 0 1 0 0,0 0-1 0 0,0 0 0 0 0,1-1 1 0 0,-1 0-1 0 0,1 0 1 0 0,6 2-5 0 0,49 16 54 0 0,-43-16-25 0 0,-1 0 0 0 0,-1 2 0 0 0,1 0 1 0 0,-1 1-1 0 0,0 0 0 0 0,-1 2 0 0 0,12 8-29 0 0,-23-12 15 0 0,0 0 0 0 0,0 0 0 0 0,0 1 0 0 0,-1-1 0 0 0,0 1 0 0 0,0 0 0 0 0,-1 0-1 0 0,0 0 1 0 0,0 1 0 0 0,-1-1 0 0 0,0 1 0 0 0,0 0 0 0 0,-1 0 0 0 0,0-1 0 0 0,0 1-1 0 0,-1 0 1 0 0,0 0 0 0 0,0 0 0 0 0,-1 0 0 0 0,0 0 0 0 0,0-1 0 0 0,-1 1 0 0 0,0 0-1 0 0,0-1 1 0 0,-1 1 0 0 0,-3 6-15 0 0,-66 141 648 0 0,70-148-1066 0 0,-2 3 1164 0 0,2-19-7396 0 0,3 5-1160 0 0,0 4-5266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0 0 0,'0'0'1263'0'0,"0"0"209"0"0,0 0 285 0 0,0 0 143 0 0,0 0-58 0 0,0 0-126 0 0,0 0-217 0 0,0 0-179 0 0,0 0-183 0 0,12 3-149 0 0,37 10-89 0 0,-46-13-678 0 0,0 1-1 0 0,0-1 1 0 0,1 0 0 0 0,-1 0 0 0 0,0 0 0 0 0,1 0 0 0 0,-1 0 0 0 0,0-1 0 0 0,1 1 0 0 0,-1-1-1 0 0,0 0 1 0 0,0 0 0 0 0,0 0 0 0 0,0-1 0 0 0,0 1 0 0 0,0-1 0 0 0,0 0 0 0 0,0 1 0 0 0,-1-1-1 0 0,1 0 1 0 0,-1-1 0 0 0,1 1 0 0 0,-1 0 0 0 0,0-1 0 0 0,0 1 0 0 0,0-1 0 0 0,0 0 0 0 0,0 0-221 0 0,11-12 555 0 0,114-133 1297 0 0,-93 111-1564 0 0,1 2 0 0 0,1 1 0 0 0,2 2 0 0 0,34-21-288 0 0,-68 50 21 0 0,-1 0 1 0 0,0 0-1 0 0,1 1 0 0 0,-1 0 0 0 0,1 0 0 0 0,0 0 0 0 0,0 0 0 0 0,0 0 0 0 0,0 1 0 0 0,0-1 0 0 0,0 1 0 0 0,0 0 0 0 0,0 0 0 0 0,1 1 0 0 0,-1-1 0 0 0,0 1 0 0 0,0 0 0 0 0,1 0 0 0 0,-1 1 0 0 0,0-1 0 0 0,0 1 0 0 0,1 0 0 0 0,-1 0 0 0 0,0 0 0 0 0,0 1 0 0 0,2 0-21 0 0,5 14 113 0 0,-1-1-1 0 0,-1 1 1 0 0,0 1 0 0 0,-1-1-1 0 0,-1 1 1 0 0,0 1-1 0 0,-2-1 1 0 0,0 1-1 0 0,-1 0 1 0 0,0 1 0 0 0,-2-1-1 0 0,0 1 1 0 0,-1-1-1 0 0,-1 1 1 0 0,-1-1 0 0 0,-2 14-113 0 0,3-30 5 0 0,-1 8 22 0 0,-1 1-1 0 0,-1-1 1 0 0,0 0 0 0 0,0 0-1 0 0,-1 0 1 0 0,0 0-1 0 0,-1 0 1 0 0,0-1 0 0 0,0 0-1 0 0,-1 0 1 0 0,0 0-1 0 0,-1-1 1 0 0,0 0-1 0 0,0 0 1 0 0,-7 5-27 0 0,3-4 9 0 0,1-1 1 0 0,-1 0-1 0 0,-1-1 1 0 0,1-1-1 0 0,-1 1 1 0 0,-1-2-1 0 0,1 0 0 0 0,-1 0 1 0 0,0-1-1 0 0,0-1 1 0 0,0 0-1 0 0,0-1 0 0 0,-1 0 1 0 0,1-1-1 0 0,-1-1 1 0 0,1 0-1 0 0,-6-1-9 0 0,-72-36-170 0 0,89 36 86 0 0,0 0-1 0 0,0-1 0 0 0,0 1 1 0 0,0 0-1 0 0,1-1 1 0 0,-1 1-1 0 0,1-1 1 0 0,-1 0-1 0 0,1 1 1 0 0,0-1-1 0 0,-1 0 0 0 0,1 0 1 0 0,0 0-1 0 0,0 0 1 0 0,0 0-1 0 0,1 0 1 0 0,-1 0-1 0 0,0 0 1 0 0,1 0-1 0 0,-1-1 0 0 0,1 1 1 0 0,0 0-1 0 0,0 0 1 0 0,0 0-1 0 0,0-1 1 0 0,0 1-1 0 0,0 0 1 0 0,1 0-1 0 0,-1 0 0 0 0,1 0 1 0 0,-1-1-1 0 0,1 1 1 0 0,0 0-1 0 0,0 0 1 0 0,0 0-1 0 0,0 0 1 0 0,0 0-1 0 0,0 1 0 0 0,0-1 1 0 0,1 0-1 0 0,1-1 85 0 0,28-29-3983 0 0,-8 14-4211 0 0,-8 10-3674 0 0</inkml:trace>
  <inkml:trace contextRef="#ctx0" brushRef="#br0" timeOffset="366.102">1072 87 10842 0 0,'0'0'2151'0'0,"0"0"-709"0"0,0 0-295 0 0,0 0-19 0 0,0 0 2 0 0,0 0-89 0 0,0 0-214 0 0,0 0-188 0 0,0 0-116 0 0,0 0-86 0 0,0 0-57 0 0,0 0-42 0 0,-20 24-62 0 0,-60 78-56 0 0,45-34 27 0 0,33-63-233 0 0,0-1 0 0 0,0 1 0 0 0,1 0 0 0 0,-1-1 0 0 0,1 1 0 0 0,0 0 0 0 0,0 0 0 0 0,1 0 0 0 0,-1 0 0 0 0,1 0 0 0 0,0 0 0 0 0,1 0 0 0 0,-1 0 0 0 0,1 0 0 0 0,0-1 0 0 0,0 1 0 0 0,0 0 1 0 0,1 0-1 0 0,0-1 0 0 0,0 1 0 0 0,0-1 0 0 0,0 1 0 0 0,1-1 0 0 0,-1 0 0 0 0,1 0 0 0 0,1 0 0 0 0,-1 0 0 0 0,0 0 0 0 0,1-1 0 0 0,-1 0 0 0 0,1 0 0 0 0,0 0 0 0 0,0 0 0 0 0,1 0 0 0 0,-1-1 1 0 0,1 0-1 0 0,1 1-14 0 0,7 1 154 0 0,0-1 1 0 0,0-1 0 0 0,0 0 0 0 0,0-1 0 0 0,1 0 0 0 0,-1-1-1 0 0,0-1 1 0 0,1 0 0 0 0,-1-1 0 0 0,0 0 0 0 0,0-1 0 0 0,0 0-1 0 0,0-1 1 0 0,-1-1 0 0 0,12-5-155 0 0,-16 6 109 0 0,0 0 1 0 0,-1 0-1 0 0,0-1 1 0 0,0 0-1 0 0,0-1 1 0 0,-1 1-1 0 0,1-1 1 0 0,-1 0-1 0 0,-1-1 0 0 0,1 1 1 0 0,-1-1-1 0 0,0 0 1 0 0,-1-1-1 0 0,1 1 1 0 0,-2-1-1 0 0,1 0 1 0 0,-1 0-1 0 0,0 0 0 0 0,-1 0 1 0 0,1-1-1 0 0,-2 1 1 0 0,1-1-1 0 0,-1 1 1 0 0,-1-1-1 0 0,1-3-109 0 0,-1 7 13 0 0,0-1 1 0 0,0 1-1 0 0,0 0 0 0 0,0-1 1 0 0,-1 1-1 0 0,0-1 0 0 0,0 1 1 0 0,0 0-1 0 0,-1 0 0 0 0,1 0 1 0 0,-1 0-1 0 0,-1 0 0 0 0,1 0 1 0 0,-1 0-1 0 0,1 1 0 0 0,-2-1 1 0 0,1 1-1 0 0,0 0 0 0 0,-1 0 1 0 0,0 0-1 0 0,1 0 0 0 0,-2 0 1 0 0,1 1-1 0 0,-4-3-13 0 0,0 2-77 0 0,-1 0-1 0 0,1 0 1 0 0,-1 1 0 0 0,0 0-1 0 0,0 0 1 0 0,-1 1 0 0 0,1 1-1 0 0,0-1 1 0 0,-1 1 0 0 0,1 1-1 0 0,-1 0 1 0 0,-7 1 77 0 0,-65 25-6368 0 0,64-13-1422 0 0,6-8-4670 0 0</inkml:trace>
  <inkml:trace contextRef="#ctx0" brushRef="#br0" timeOffset="1017.918">1396 514 9130 0 0,'0'0'2890'0'0,"0"0"-944"0"0,0 0-299 0 0,0 0 48 0 0,0 0-4 0 0,0 0-148 0 0,0 0-330 0 0,0 0-326 0 0,0 0-208 0 0,0 0-83 0 0,0 0-14 0 0,0 0-21 0 0,0 0-52 0 0,17-24-63 0 0,54-76-49 0 0,57-49 962 0 0,-116 136-1267 0 0,97-84 358 0 0,-72 78-337 0 0,-32 54-76 0 0,-14 147 158 0 0,11-180-193 0 0,-1 0 1 0 0,1 0-1 0 0,-1 0 0 0 0,1 0 1 0 0,0-1-1 0 0,0 1 0 0 0,0-1 0 0 0,0 1 1 0 0,0-1-1 0 0,0 0 0 0 0,0 0 1 0 0,1 1-1 0 0,-1-2 0 0 0,0 1 1 0 0,1 0-1 0 0,-1 0 0 0 0,0-1 0 0 0,1 1 1 0 0,-1-1-1 0 0,1 0 0 0 0,-1 0 1 0 0,1 0-1 0 0,-1 0 0 0 0,1 0 1 0 0,-1 0-1 0 0,0-1 0 0 0,1 1 0 0 0,-1-1 1 0 0,1 0-1 0 0,-1 1 0 0 0,0-1 1 0 0,0 0-1 0 0,1-1 0 0 0,-1 1 1 0 0,0 0-1 0 0,0-1-2 0 0,225-158 305 0 0,-143 105-342 0 0,-80 81-8 0 0,-45 142 218 0 0,41-152-201 0 0,-1-14 17 0 0,0 0 1 0 0,1-1-1 0 0,-1 1 0 0 0,1 0 1 0 0,-1 0-1 0 0,1 0 0 0 0,0 0 1 0 0,0 0-1 0 0,0 0 0 0 0,0-1 0 0 0,0 1 1 0 0,0 0-1 0 0,0 0 0 0 0,1 0 1 0 0,-1 0-1 0 0,1 0 0 0 0,-1-1 0 0 0,1 1 1 0 0,0 0-1 0 0,-1 0 0 0 0,1-1 1 0 0,0 1-1 0 0,0 0 0 0 0,0-1 0 0 0,1 1 1 0 0,-1-1-1 0 0,0 0 0 0 0,1 1 1 0 0,-1-1-1 0 0,0 0 0 0 0,1 0 0 0 0,0 0 1 0 0,-1 0-1 0 0,1 0 0 0 0,0 0 1 0 0,-1 0-1 0 0,1 0 0 0 0,0-1 1 0 0,0 1-1 0 0,1 0 11 0 0,29-6-3272 0 0,-23 0-832 0 0,1 0-3845 0 0,-5 1-4511 0 0</inkml:trace>
  <inkml:trace contextRef="#ctx0" brushRef="#br0" timeOffset="1397.739">2287 322 10794 0 0,'0'0'1173'0'0,"0"0"-256"0"0,0 0 169 0 0,0 0 269 0 0,0 0 190 0 0,0 0 69 0 0,0 0-46 0 0,0 0-134 0 0,0 0-190 0 0,0 0-234 0 0,0 0-209 0 0,31 6-185 0 0,96 18-141 0 0,-63-27 92 0 0,-54-2-418 0 0,0 3-63 0 0,0-2 0 0 0,1 0 0 0 0,-1 0 0 0 0,0 0 0 0 0,-1-1 0 0 0,1-1 0 0 0,-1 0 0 0 0,0 0 0 0 0,-1-1-1 0 0,0 0 1 0 0,0 0 0 0 0,0-1 0 0 0,-1 0 0 0 0,0 0 0 0 0,0-1 0 0 0,-1 0 0 0 0,0 0 0 0 0,-1-1 0 0 0,0 1 0 0 0,0-1 0 0 0,-1 0-1 0 0,0 0 1 0 0,-1-1 0 0 0,0 1 0 0 0,-1-1 0 0 0,0 0-86 0 0,-2 9 5 0 0,0 0-1 0 0,-1 0 1 0 0,1 0-1 0 0,0 0 1 0 0,-1 0-1 0 0,1 0 1 0 0,-1 0-1 0 0,0 1 1 0 0,1-1-1 0 0,-1 0 1 0 0,0 0-1 0 0,0 1 1 0 0,0-1-1 0 0,-1 0 1 0 0,1 1-1 0 0,0-1 1 0 0,-1 1-1 0 0,1 0 1 0 0,0-1-1 0 0,-1 1 1 0 0,0 0-1 0 0,1 0 1 0 0,-1 0-1 0 0,0 0 1 0 0,1 0-1 0 0,-1 0 1 0 0,0 1-1 0 0,0-1 1 0 0,0 0-1 0 0,0 1 1 0 0,0 0-1 0 0,0-1 1 0 0,0 1-1 0 0,0 0 1 0 0,0 0-1 0 0,-1 0-4 0 0,-72 11-122 0 0,60-4 104 0 0,-1 0-1 0 0,1 0 0 0 0,1 2 1 0 0,-1 0-1 0 0,1 1 1 0 0,1 0-1 0 0,0 1 1 0 0,1 0-1 0 0,0 1 0 0 0,0 1 1 0 0,1 0-1 0 0,1 0 1 0 0,-8 14 18 0 0,13-19-2 0 0,1-1 0 0 0,0 1 1 0 0,0 0-1 0 0,1 1 0 0 0,0-1 0 0 0,1 1 1 0 0,-1-1-1 0 0,2 1 0 0 0,-1 0 1 0 0,1 0-1 0 0,1-1 0 0 0,-1 1 0 0 0,2 0 1 0 0,0 8 1 0 0,3-11 13 0 0,0 0 0 0 0,0 0 0 0 0,0 0 0 0 0,1 0-1 0 0,0-1 1 0 0,0 0 0 0 0,0 0 0 0 0,1 0 0 0 0,0-1 0 0 0,0 0 0 0 0,0 0 0 0 0,0 0 0 0 0,1-1 0 0 0,-1 0 0 0 0,1 0 0 0 0,0-1 0 0 0,0 0 0 0 0,0 0 0 0 0,0 0 0 0 0,0-1 0 0 0,7 0-13 0 0,176 7-987 0 0,-136-8-5452 0 0,-46 0-6002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1704 0 0,'0'0'1530'0'0,"0"0"-131"0"0,0 0 100 0 0,0 0 219 0 0,0 0 139 0 0,0 0-10 0 0,0 0-205 0 0,0 0-271 0 0,0 0-263 0 0,0 0-231 0 0,0 0-169 0 0,0 0-102 0 0,0 0-69 0 0,13-3 1719 0 0,6 54-545 0 0,-3 4-1233 0 0,-2 0-1 0 0,-3 1 0 0 0,-2 0 1 0 0,-2 0-1 0 0,-3 1 1 0 0,-3 27-478 0 0,-18 104 373 0 0,17-185-312 0 0,-1 0-1 0 0,1 0 0 0 0,-1 1 1 0 0,0-1-1 0 0,0 0 1 0 0,0 0-1 0 0,0 0 0 0 0,0 0 1 0 0,-1 0-1 0 0,1 0 1 0 0,-1-1-1 0 0,0 1 1 0 0,0 0-1 0 0,0-1 0 0 0,0 1 1 0 0,0-1-1 0 0,-1 0 1 0 0,1 1-1 0 0,0-1 0 0 0,-4 1-60 0 0,-5-41 539 0 0,16 5-516 0 0,2 1 0 0 0,1 0 0 0 0,1 0 0 0 0,2 0 0 0 0,1 1 0 0 0,1 1 0 0 0,2 0 0 0 0,1 1 0 0 0,1 1 0 0 0,1 0 0 0 0,2 2 0 0 0,22-25-23 0 0,-20 21 20 0 0,0 1-1 0 0,2 2 0 0 0,1 0 0 0 0,2 2 1 0 0,0 0-1 0 0,1 2 0 0 0,2 1 0 0 0,0 2 1 0 0,1 0-1 0 0,1 3 0 0 0,11-5-19 0 0,-41 21 4 0 0,-1 0 0 0 0,1 0-1 0 0,0 0 1 0 0,0 0 0 0 0,0 0-1 0 0,0 0 1 0 0,0 1 0 0 0,0-1-1 0 0,0 1 1 0 0,1-1 0 0 0,-1 1-1 0 0,0 0 1 0 0,0 0 0 0 0,0 0 0 0 0,0 0-1 0 0,0 0 1 0 0,1 0 0 0 0,-1 0-1 0 0,0 1 1 0 0,0-1 0 0 0,0 1-1 0 0,0 0 1 0 0,0 0 0 0 0,0 0-1 0 0,0-1 1 0 0,0 2 0 0 0,0-1-1 0 0,-1 0 1 0 0,1 0 0 0 0,0 1-1 0 0,-1-1 1 0 0,1 1 0 0 0,-1-1 0 0 0,1 1-1 0 0,-1 0 1 0 0,0-1 0 0 0,1 1-1 0 0,-1 0 1 0 0,0 0 0 0 0,0 0-1 0 0,-1 0 1 0 0,2 1-4 0 0,1 9 50 0 0,-1 0 1 0 0,0 0-1 0 0,0 0 1 0 0,-1 1-1 0 0,-1-1 0 0 0,0 0 1 0 0,0 1-1 0 0,-1-1 0 0 0,-1 2-50 0 0,-3 8 67 0 0,-1-1 0 0 0,-1 0 0 0 0,0 0 0 0 0,-2 0 0 0 0,0-1 0 0 0,-1-1 0 0 0,-6 7-67 0 0,1 2 42 0 0,10-15-33 0 0,-2-1 1 0 0,1 0-1 0 0,-1-1 0 0 0,-1 0 0 0 0,0 0 1 0 0,-1 0-1 0 0,0-1 0 0 0,-1 0 0 0 0,0-1 0 0 0,0 0 1 0 0,-1-1-1 0 0,0 0 0 0 0,0 0 0 0 0,-1-1 0 0 0,0-1 1 0 0,0 0-1 0 0,-1-1 0 0 0,1 0 0 0 0,-1-1 1 0 0,0 0-1 0 0,-1-1 0 0 0,1 0 0 0 0,-13 0-9 0 0,21-3-20 0 0,0 1 1 0 0,0-1-1 0 0,0 1 0 0 0,0-2 1 0 0,0 1-1 0 0,0 0 0 0 0,0-1 0 0 0,0 0 1 0 0,0 0-1 0 0,0-1 0 0 0,0 1 0 0 0,0-1 1 0 0,1 0-1 0 0,-1 0 0 0 0,1-1 0 0 0,-1 1 1 0 0,1-1-1 0 0,0 0 0 0 0,0 0 0 0 0,0-1 1 0 0,0 1-1 0 0,1-1 0 0 0,-1 0 1 0 0,1 0-1 0 0,0 0 0 0 0,0 0 0 0 0,1 0 1 0 0,-1-1-1 0 0,1 1 0 0 0,-2-5 20 0 0,3 3-145 0 0,0-1 0 0 0,0 0-1 0 0,0 1 1 0 0,1-1 0 0 0,0 0 0 0 0,0 1-1 0 0,1-1 1 0 0,0 1 0 0 0,0-1 0 0 0,0 1-1 0 0,1-1 1 0 0,0 1 0 0 0,0-1 0 0 0,1 1-1 0 0,-1 0 1 0 0,1 0 0 0 0,1 1 0 0 0,-1-1-1 0 0,1 1 1 0 0,1-2 145 0 0,26-27-3858 0 0,5 4-3927 0 0,-21 21-4025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269 781 12243 0 0,'0'0'1600'0'0,"0"0"-653"0"0,0 0-166 0 0,0 0 217 0 0,0 0 207 0 0,0 0 50 0 0,0 0-156 0 0,0 0-237 0 0,0 0-182 0 0,0 0-89 0 0,0 0-22 0 0,0 0-30 0 0,0 0-31 0 0,-3 0-41 0 0,-7 1-332 0 0,0 1 0 0 0,0 0 1 0 0,0 1-1 0 0,1 0 0 0 0,-1 0 0 0 0,1 1 1 0 0,0 0-1 0 0,0 1 0 0 0,0 0 0 0 0,0 0 1 0 0,1 1-1 0 0,0 0 0 0 0,0 1 1 0 0,1-1-1 0 0,0 1 0 0 0,0 1 0 0 0,0 0 1 0 0,1 0-1 0 0,-4 7-135 0 0,-3-1 108 0 0,5-5-100 0 0,-1 1 1 0 0,2 0-1 0 0,-1 0 1 0 0,2 1-1 0 0,-1 0 1 0 0,1 0-1 0 0,1 1 1 0 0,0-1-1 0 0,1 1 1 0 0,0 0-1 0 0,1 1 1 0 0,0-1-1 0 0,1 0 1 0 0,0 1-1 0 0,1 0 1 0 0,0 7-9 0 0,3-17 3 0 0,1 0 0 0 0,-1-1 1 0 0,0 1-1 0 0,1-1 0 0 0,-1 0 1 0 0,1 0-1 0 0,-1 0 0 0 0,1 0 0 0 0,0 0 1 0 0,0-1-1 0 0,0 1 0 0 0,0-1 1 0 0,0 0-1 0 0,1 0 0 0 0,-1 0 0 0 0,0 0 1 0 0,0 0-1 0 0,1-1 0 0 0,-1 1 1 0 0,0-1-1 0 0,1 0 0 0 0,-1 0 0 0 0,0 0 1 0 0,1-1-1 0 0,-1 1 0 0 0,0-1 1 0 0,1 0-1 0 0,-1 0 0 0 0,0 0 0 0 0,3-1-3 0 0,15-6 69 0 0,-1-1 0 0 0,-1-1 0 0 0,1-1 0 0 0,-2 0 0 0 0,1-1 0 0 0,-2-1 0 0 0,0-1 0 0 0,0-1 0 0 0,-1 0 0 0 0,-1-1 0 0 0,-1 0 0 0 0,0-2 0 0 0,3-6-69 0 0,75-118 244 0 0,-139 210-352 0 0,40-58 86 0 0,0 0 1 0 0,1 0-1 0 0,0 0 0 0 0,1 0 1 0 0,0 1-1 0 0,0 0 1 0 0,1 0-1 0 0,1 0 0 0 0,0 1 1 0 0,0-1-1 0 0,1 1 1 0 0,1 0-1 0 0,0-1 0 0 0,0 1 1 0 0,2 0-1 0 0,-1 4 22 0 0,4-11-1 0 0,-1 0-1 0 0,1-1 1 0 0,0 1-1 0 0,0-1 0 0 0,0 0 1 0 0,0 0-1 0 0,1 0 1 0 0,-1 0-1 0 0,1-1 0 0 0,0 0 1 0 0,1 0-1 0 0,-1 0 1 0 0,0-1-1 0 0,1 1 0 0 0,-1-1 1 0 0,1-1-1 0 0,0 1 1 0 0,-1-1-1 0 0,1 0 0 0 0,0 0 1 0 0,0-1-1 0 0,0 1 1 0 0,0-1-1 0 0,0-1 0 0 0,5 0 2 0 0,8 1 18 0 0,-1-1 1 0 0,0-1-1 0 0,1 0 0 0 0,-1-2 0 0 0,0 0 0 0 0,-1-1 0 0 0,1 0 0 0 0,-1-2 1 0 0,0 0-1 0 0,14-8-18 0 0,-3 0 37 0 0,0-1 0 0 0,-1-1 0 0 0,0-2 0 0 0,-2 0 1 0 0,0-2-1 0 0,-2-1 0 0 0,0-1 0 0 0,-1 0 0 0 0,13-21-37 0 0,-25 31 8 0 0,0 0 0 0 0,-2-1-1 0 0,0 0 1 0 0,0-1 0 0 0,-1 0 0 0 0,-1 0-1 0 0,-1 0 1 0 0,0 0 0 0 0,-1-1-1 0 0,0 0 1 0 0,-2 0 0 0 0,0 0-1 0 0,0-9-7 0 0,-2 24 1 0 0,0 0 0 0 0,0-1 0 0 0,0 1 0 0 0,0 0-1 0 0,-1 0 1 0 0,1-1 0 0 0,0 1 0 0 0,-1 0-1 0 0,1 0 1 0 0,-1 0 0 0 0,1 0 0 0 0,-1 0-1 0 0,1 0 1 0 0,-1 0 0 0 0,0 0 0 0 0,0 0 0 0 0,1 0-1 0 0,-1 0 1 0 0,0 0 0 0 0,0 0 0 0 0,0 0-1 0 0,0 1 1 0 0,0-1 0 0 0,0 0 0 0 0,0 1-1 0 0,0-1 1 0 0,-1 1 0 0 0,1-1 0 0 0,0 1 0 0 0,0-1-1 0 0,0 1 1 0 0,-1 0 0 0 0,1 0 0 0 0,0 0-1 0 0,0 0 1 0 0,0 0 0 0 0,-1 0 0 0 0,1 0-1 0 0,0 0 1 0 0,0 0 0 0 0,-1 0 0 0 0,1 1 0 0 0,0-1-1 0 0,0 0 1 0 0,0 1 0 0 0,-1-1-1 0 0,-54 23-90 0 0,39-11 62 0 0,1 0 0 0 0,1 1 0 0 0,0 1 0 0 0,0 0 1 0 0,2 1-1 0 0,0 0 0 0 0,-7 11 28 0 0,19-25-5 0 0,0 1 0 0 0,0 0-1 0 0,-1-1 1 0 0,1 1 0 0 0,0 0 0 0 0,0 0-1 0 0,0 0 1 0 0,1 0 0 0 0,-1 0 0 0 0,0 0-1 0 0,1 0 1 0 0,-1 0 0 0 0,1 0 0 0 0,0 0 0 0 0,0 0-1 0 0,0 0 1 0 0,0 0 0 0 0,0 0 0 0 0,0 1-1 0 0,0-1 1 0 0,1 0 0 0 0,-1 0 0 0 0,1 0-1 0 0,0 0 1 0 0,-1 0 0 0 0,1 0 0 0 0,0 0 0 0 0,0-1-1 0 0,0 1 1 0 0,0 0 0 0 0,1 0 0 0 0,-1-1-1 0 0,0 1 1 0 0,1-1 0 0 0,-1 1 0 0 0,1-1-1 0 0,-1 1 1 0 0,1-1 0 0 0,0 0 0 0 0,0 0 0 0 0,0 0-1 0 0,-1 0 1 0 0,1 0 0 0 0,0 0 0 0 0,0-1-1 0 0,1 1 6 0 0,99 16 8 0 0,112-21 32 0 0,-213 5-38 0 0,1-1 0 0 0,-1 0 1 0 0,1 1-1 0 0,-1 0 0 0 0,1-1 0 0 0,-1 1 1 0 0,1 0-1 0 0,-1-1 0 0 0,0 1 1 0 0,1 0-1 0 0,-1 0 0 0 0,0 0 1 0 0,0 0-1 0 0,0 1 0 0 0,0-1 0 0 0,0 0 1 0 0,0 0-1 0 0,0 1 0 0 0,0-1 1 0 0,0 0-1 0 0,-1 1 0 0 0,1-1 1 0 0,0 1-1 0 0,-1-1 0 0 0,1 1 0 0 0,-1-1 1 0 0,0 1-1 0 0,0-1 0 0 0,1 1 1 0 0,-1 0-1 0 0,0-1 0 0 0,0 1 1 0 0,0-1-1 0 0,-1 1 0 0 0,1 0 0 0 0,0-1 1 0 0,-1 1-3 0 0,-8 63 41 0 0,8-63-41 0 0,0 0 0 0 0,0 0 0 0 0,0 0 0 0 0,1 0-1 0 0,-1 0 1 0 0,0 0 0 0 0,1 0 0 0 0,-1 0 0 0 0,1 0 0 0 0,0 1-1 0 0,0-1 1 0 0,0 0 0 0 0,0 0 0 0 0,0 0 0 0 0,0 1 0 0 0,1-1-1 0 0,-1 0 1 0 0,1 0 0 0 0,0 0 0 0 0,-1 0 0 0 0,1 0 0 0 0,0 0-1 0 0,0 0 1 0 0,0 0 0 0 0,0 0 0 0 0,1 0 0 0 0,-1 0-1 0 0,0-1 1 0 0,1 1 0 0 0,-1-1 0 0 0,1 1 0 0 0,0-1 0 0 0,0 1-1 0 0,-1-1 1 0 0,1 0 0 0 0,0 0 0 0 0,0 0 0 0 0,0 0 0 0 0,0 0-1 0 0,0 0 1 0 0,0-1 0 0 0,0 1 0 0 0,1 0 0 0 0,-1-1 0 0 0,0 0-1 0 0,1 0 1 0 0,12-1 23 0 0,0-1 0 0 0,0-1 1 0 0,0-1-1 0 0,-1 0 0 0 0,0-1 0 0 0,1 0 0 0 0,-2-1 0 0 0,1-1 0 0 0,-1 0 0 0 0,0-1 0 0 0,0 0 0 0 0,-1-1 0 0 0,0 0 0 0 0,-1-1 0 0 0,0-1 0 0 0,0 1 0 0 0,-1-2 0 0 0,-1 0 0 0 0,0 0 0 0 0,0 0 0 0 0,2-6-23 0 0,24-38 215 0 0,-2-1-1 0 0,-2-1 0 0 0,16-48-214 0 0,-25 57 19 0 0,-2 0-1 0 0,-3-1 1 0 0,-2-1-1 0 0,-1 0 1 0 0,-4-1-1 0 0,-1 0 1 0 0,1-52-19 0 0,-9 85-14 0 0,0 16 20 0 0,0 0 0 0 0,0 0 0 0 0,-1 1 0 0 0,1-1 0 0 0,0-1 1 0 0,-1 1-1 0 0,0 0 0 0 0,0 0 0 0 0,0 0 0 0 0,0 0 0 0 0,0 0 0 0 0,0 0 0 0 0,-1 0 0 0 0,0 0 0 0 0,0 0 0 0 0,1 0 0 0 0,-2 0 0 0 0,1 0 0 0 0,0 1 1 0 0,0-1-1 0 0,-1 0 0 0 0,0 1 0 0 0,1-1 0 0 0,-1 1 0 0 0,0-1 0 0 0,0 1 0 0 0,-1 0 0 0 0,1 0 0 0 0,0 0 0 0 0,-1 0 0 0 0,1 0 0 0 0,-1 1 0 0 0,1-1 1 0 0,-1 1-1 0 0,0 0 0 0 0,0-1 0 0 0,0 1 0 0 0,0 1 0 0 0,0-1 0 0 0,-1 0-6 0 0,0 1 0 0 0,-1 1-1 0 0,1 0 1 0 0,0 0-1 0 0,0 0 1 0 0,0 0 0 0 0,0 1-1 0 0,0-1 1 0 0,0 1 0 0 0,0 0-1 0 0,0 0 1 0 0,0 1-1 0 0,1-1 1 0 0,-1 1 0 0 0,1 0-1 0 0,0 0 1 0 0,0 0-1 0 0,0 0 1 0 0,0 0 0 0 0,1 1-1 0 0,-1-1 1 0 0,1 1 0 0 0,0 0-1 0 0,0 0 1 0 0,-1 2 0 0 0,-36 104 21 0 0,38-105-18 0 0,-7 33 12 0 0,3 0 1 0 0,1 0 0 0 0,2 0 0 0 0,1 1 0 0 0,2-1 0 0 0,2 0-1 0 0,6 30-15 0 0,84 307 123 0 0,-86-348-103 0 0,-1 1 0 0 0,-1 0-1 0 0,-2-1 1 0 0,-1 2 0 0 0,-1-1 0 0 0,-2 22-20 0 0,-4-36-7 0 0,1-20-105 0 0,-2-65-1223 0 0,21-27-2047 0 0,-1 25-6384 0 0,-13 57-1599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12491 0 0,'0'0'2189'0'0,"0"0"-699"0"0,0 0-359 0 0,0 0-25 0 0,0 0 101 0 0,0 0 107 0 0,0 0-41 0 0,0 0-110 0 0,0 0-120 0 0,0 0-163 0 0,0 0-139 0 0,0 0-105 0 0,0 0-84 0 0,33-1-73 0 0,106-5-51 0 0,8-5 474 0 0,-86 4-666 0 0,130 0-259 0 0,-149 24-1749 0 0,-36-10-2487 0 0,-3 2-3706 0 0,-3-2-4965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19372 0 0,'0'0'1342'0'0,"0"0"-275"0"0,0 0-107 0 0,0 0-59 0 0,0 0-118 0 0,0 0-199 0 0,0 0-209 0 0,-1 34-167 0 0,-2 103-95 0 0,14-77-36 0 0,17-27-265 0 0,-7-42-5082 0 0,-16 1-1973 0 0,-2 0-4886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18292 0 0,'0'0'1800'0'0,"0"0"-663"0"0,0 0-313 0 0,0 0-256 0 0,0 0-232 0 0,0 0-208 0 0,0 0-216 0 0,0 0-48 0 0,0 0-56 0 0,0 0-24 0 0,0 0-96 0 0,0 0-664 0 0,0 0-2633 0 0,0 0-9170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84 170,'-51'251,"47"-240,-23 96,26-104,1-1,0 1,0 0,0 0,0 0,0 0,1 0,-1 0,1-1,-1 1,1 0,0 0,0-1,1 1,-1-1,0 1,1-1,0 1,-1-1,1 0,0 0,0 0,0 0,1 0,-1 0,0 0,1-1,-1 1,1-1,-1 0,1 0,0 0,0 0,2 0,8 0,1-1,0-1,0 0,-1-1,1-1,-1 0,1-1,-1 0,0-1,0-1,-1 0,0 0,6-5,-8 6,8-4,-6 4,0 0,-1-1,1 0,-1-1,0 0,-1 0,0-2,0 1,-1-1,0 0,0-1,-1 0,0-2,0-6</inkml:trace>
  <inkml:trace contextRef="#ctx0" brushRef="#br0" timeOffset="312.781">592 0,'-49'97,"6"3,3 1,5 1,1 15,-44 240,47-211,23-74,9-72</inkml:trace>
  <inkml:trace contextRef="#ctx0" brushRef="#br0" timeOffset="561.196">790 818,'-29'39,"-14"21,0 7,12-10,12-18,13-16,13-16,5-11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21 1832 0 0,'0'0'2672'0'0,"0"0"-171"0"0,0 0-181 0 0,0 0-103 0 0,0 0-240 0 0,0 0-337 0 0,0 0-318 0 0,0 0-286 0 0,0 0-194 0 0,0 0-137 0 0,0 0-117 0 0,-3-3-90 0 0,-1 1-320 0 0,0 0 1 0 0,0 0 0 0 0,0 0 0 0 0,0 0 0 0 0,-1 0-1 0 0,1 1 1 0 0,0 0 0 0 0,-1 0 0 0 0,1 0-1 0 0,-1 0 1 0 0,0 1 0 0 0,1 0 0 0 0,-1 0 0 0 0,1 0-1 0 0,-1 0 1 0 0,0 1 0 0 0,0 0-179 0 0,-76 49 957 0 0,74-44-889 0 0,0-1 0 0 0,0 1 0 0 0,0 0 0 0 0,1 0 0 0 0,0 1 0 0 0,0 0 0 0 0,1 0 0 0 0,0 0-1 0 0,0 1 1 0 0,0 0 0 0 0,1 0 0 0 0,1 0 0 0 0,-1 0 0 0 0,1 1 0 0 0,1-1 0 0 0,-1 1-1 0 0,2 0 1 0 0,-1-1 0 0 0,1 1 0 0 0,0 4-68 0 0,1-9 44 0 0,0 0-1 0 0,0 0 0 0 0,0 0 1 0 0,1-1-1 0 0,-1 1 0 0 0,1 0 1 0 0,0 0-1 0 0,0-1 1 0 0,1 1-1 0 0,-1-1 0 0 0,1 1 1 0 0,0-1-1 0 0,-1 1 1 0 0,2-1-1 0 0,-1 0 0 0 0,0 0 1 0 0,1 0-1 0 0,-1 0 1 0 0,1-1-1 0 0,0 1 0 0 0,0-1 1 0 0,0 1-1 0 0,0-1 0 0 0,0 0 1 0 0,0 0-1 0 0,1 0 1 0 0,-1-1-1 0 0,3 2-43 0 0,13 4 174 0 0,0 0 0 0 0,0-2 0 0 0,1 0 0 0 0,0-1 0 0 0,-1-1 0 0 0,1 0 0 0 0,1-2 0 0 0,-1-1 0 0 0,0 0 0 0 0,10-2-174 0 0,-26 2 0 0 0,1 0 0 0 0,-1-1-1 0 0,0 1 1 0 0,1-1-1 0 0,-1 0 1 0 0,0 0-1 0 0,0-1 1 0 0,0 1 0 0 0,0-1-1 0 0,0 0 1 0 0,0 0-1 0 0,0 0 1 0 0,-1-1 0 0 0,1 1-1 0 0,-1-1 1 0 0,2-1 0 0 0,5-29-3049 0 0,-10 33 2826 0 0,0-12-2334 0 0,0 4-4849 0 0,0 4-4995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6737 0 0,'0'0'3696'0'0,"0"0"-1792"0"0,0 0-895 0 0,0 0-64 0 0,0 0 147 0 0,0 0 78 0 0,0 0-9 0 0,0 0-54 0 0,0 0-77 0 0,0 0-67 0 0,0 0-92 0 0,0 0-127 0 0,0 0-100 0 0,1 14-71 0 0,20 112 1222 0 0,12 40-300 0 0,-24 330-818 0 0,-9-495-693 0 0,0-1-15 0 0,0 0-37 0 0,33-29-5411 0 0,-27 21 1025 0 0,0 4-4229 0 0</inkml:trace>
  <inkml:trace contextRef="#ctx0" brushRef="#br0" timeOffset="431.729">231 697 2320 0 0,'0'0'2332'0'0,"0"0"94"0"0,0 0 89 0 0,0 0-56 0 0,0 0-204 0 0,0 0-232 0 0,0 0-210 0 0,0 0-221 0 0,0 0-222 0 0,0 0-218 0 0,33 8-200 0 0,105 24-139 0 0,-133-30-717 0 0,0-1-1 0 0,0 1 1 0 0,0-1-1 0 0,0 0 1 0 0,1-1-1 0 0,-1 1 1 0 0,0-1-1 0 0,1 0 1 0 0,-1 0-1 0 0,0 0 0 0 0,1-1 1 0 0,-1 0-1 0 0,0 0 1 0 0,0 0-1 0 0,1-1 1 0 0,3-1-96 0 0,6-4 262 0 0,2 2-10 0 0,-1-2 0 0 0,1 0 0 0 0,-1-1 0 0 0,-1-1 0 0 0,1 0 0 0 0,-1-1 0 0 0,-1-1-1 0 0,0 0 1 0 0,6-7-252 0 0,-15 13 37 0 0,-2 0 0 0 0,1 0-1 0 0,0 0 1 0 0,-1 0 0 0 0,0-1-1 0 0,0 1 1 0 0,-1-1-1 0 0,1 0 1 0 0,-1 0 0 0 0,0 0-1 0 0,-1 0 1 0 0,0 0 0 0 0,0 0-1 0 0,0 0 1 0 0,-1-1 0 0 0,1 1-1 0 0,-1 0 1 0 0,-1 0-1 0 0,0-3-36 0 0,-1 6-4 0 0,-1-1 0 0 0,1 1 0 0 0,-1-1 0 0 0,0 1 0 0 0,0 0 0 0 0,0 0-1 0 0,-1 0 1 0 0,1 1 0 0 0,-1-1 0 0 0,1 1 0 0 0,-1-1 0 0 0,0 1-1 0 0,0 1 1 0 0,0-1 0 0 0,0 0 0 0 0,0 1 0 0 0,0 0 0 0 0,0 0-1 0 0,-1 0 1 0 0,1 1 0 0 0,0-1 0 0 0,-1 1 0 0 0,1 0 0 0 0,0 0-1 0 0,-1 1 5 0 0,-11 0-15 0 0,0 2-1 0 0,0 0 0 0 0,1 1 0 0 0,0 1 0 0 0,0 0 1 0 0,0 1-1 0 0,0 0 0 0 0,1 2 0 0 0,0-1 0 0 0,1 2 0 0 0,0 0 1 0 0,0 0-1 0 0,1 1 0 0 0,0 1 0 0 0,-10 11 16 0 0,17-18 5 0 0,0 0 0 0 0,0 0 0 0 0,0 0 0 0 0,1 1-1 0 0,0 0 1 0 0,0 0 0 0 0,0 0 0 0 0,1 0 0 0 0,-1 1 0 0 0,1-1 0 0 0,0 1 0 0 0,1 0-1 0 0,0 0 1 0 0,-1 0 0 0 0,2 0 0 0 0,-1 0 0 0 0,1 1 0 0 0,0-1 0 0 0,0 0 0 0 0,1 1-1 0 0,0-1 1 0 0,0 1 0 0 0,0-1 0 0 0,1 0 0 0 0,0 1 0 0 0,0-1 0 0 0,1 0 0 0 0,0 0 0 0 0,0 0-1 0 0,0 0 1 0 0,1 0 0 0 0,0 0 0 0 0,0-1 0 0 0,0 1 0 0 0,2 1-5 0 0,12 4 117 0 0,2-1 1 0 0,-1 0 0 0 0,2-1-1 0 0,-1-1 1 0 0,1-1 0 0 0,0 0-1 0 0,1-2 1 0 0,-1 0 0 0 0,1-2-1 0 0,0 0 1 0 0,0-1 0 0 0,0-1-1 0 0,1-1-117 0 0,-22 0 0 0 0,36 3 76 0 0,0 0 0 0 0,1-3 0 0 0,-1-1 1 0 0,0-1-1 0 0,0-2 0 0 0,23-7-76 0 0,-33-1-809 0 0,-28 5-7218 0 0,-1 4-4702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 0 0 0,'0'0'1164'0'0,"0"0"522"0"0,0 0 66 0 0,0 0-198 0 0,0 0-206 0 0,0 0-113 0 0,0 0-45 0 0,0 0-18 0 0,0 0-33 0 0,6-4-59 0 0,14-13-73 0 0,-14 13-108 0 0,-6 4-106 0 0,0 0-91 0 0,0 0-70 0 0,0 0-57 0 0,0 0-20 0 0,-4 18 2445 0 0,-3-7-2498 0 0,-13 20 110 0 0,1 0-1 0 0,1 2 1 0 0,2 0 0 0 0,-11 34-612 0 0,9 66 472 0 0,19-130-444 0 0,-1 0 0 0 0,1 1 0 0 0,0-1 0 0 0,0 0 0 0 0,0 0 0 0 0,0 0 0 0 0,1 0 0 0 0,-1 0 0 0 0,1 0 1 0 0,0 0-1 0 0,0-1 0 0 0,0 1 0 0 0,0-1 0 0 0,0 1 0 0 0,1-1 0 0 0,-1 0 0 0 0,1 1 0 0 0,-1-2 0 0 0,1 1 0 0 0,0 0 0 0 0,0 0 0 0 0,0-1 0 0 0,0 1 0 0 0,0-1 0 0 0,0 0 0 0 0,0 0 0 0 0,0 0 0 0 0,0 0 0 0 0,1-1 1 0 0,-1 0-1 0 0,0 1-28 0 0,106-2 1369 0 0,-11-28-719 0 0,-98 28-745 0 0,0 0-1 0 0,0 0 1 0 0,0 0 0 0 0,0 0 0 0 0,0 0 0 0 0,0 0 0 0 0,0 0 0 0 0,0 0 0 0 0,0 0 0 0 0,-1 0 0 0 0,1 0-1 0 0,0 0 1 0 0,-1 0 0 0 0,1 0 0 0 0,0 0 0 0 0,-1 0 0 0 0,1 0 0 0 0,-1 0 0 0 0,0 0 0 0 0,1 0 0 0 0,-1 1-1 0 0,0-1 1 0 0,1 0 0 0 0,-1 0 0 0 0,0 1 0 0 0,0-1 0 0 0,0 1 0 0 0,0-1 0 0 0,0 1 0 0 0,0-1 0 0 0,1 1-1 0 0,-1-1 1 0 0,0 1 0 0 0,0 0 0 0 0,0-1 0 0 0,0 1 0 0 0,-1 0 0 0 0,1 0 0 0 0,0 0 0 0 0,0 0 0 0 0,0 0-1 0 0,0 0 96 0 0,0-1-813 0 0,-15-3-9280 0 0,11 1-1663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0 0 0,'0'0'315'0'0,"0"0"897"0"0,0 0 319 0 0,0 0 52 0 0,0 0-36 0 0,0 0-69 0 0,0 0-47 0 0,0 0-22 0 0,0 0-46 0 0,0 0-75 0 0,2-3-82 0 0,5-12-90 0 0,-5 11-65 0 0,-2 4-36 0 0,0 0-96 0 0,-21 0 2654 0 0,-20 22-2613 0 0,41-22 900 0 0,50-62-1113 0 0,-88 80 692 0 0,26-3-1720 0 0,23-3-2590 0 0,-9-5-565 0 0,0-1-3567 0 0,-2-5 5754 0 0,1 2-10826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11835 0 0,'0'0'2039'0'0,"0"0"-987"0"0,0 0-416 0 0,0 0 123 0 0,0 0 276 0 0,0 0 181 0 0,0 0 6 0 0,0 0-129 0 0,0 0-129 0 0,0 0-109 0 0,0 0-99 0 0,0 0-62 0 0,0 0-89 0 0,1 13-77 0 0,6 38-71 0 0,-7-46-367 0 0,0 0 1 0 0,-1 0-1 0 0,1 0 1 0 0,-1 0 0 0 0,0 0-1 0 0,0 0 1 0 0,-1 0-1 0 0,1 0 1 0 0,-1 0 0 0 0,0 0-1 0 0,0-1 1 0 0,-1 1 0 0 0,0-1-1 0 0,1 0 1 0 0,-1 0-1 0 0,-1 1 1 0 0,1-2 0 0 0,-1 1-1 0 0,0 0-90 0 0,-1 2 84 0 0,2-1-108 0 0,-1 0 0 0 0,1-1-1 0 0,-1 1 1 0 0,-1-1 0 0 0,1 0 0 0 0,-1 0-1 0 0,1 0 1 0 0,-1 0 0 0 0,0-1-1 0 0,0 0 1 0 0,-1 0 0 0 0,1 0 0 0 0,-1-1-1 0 0,1 0 1 0 0,-1 0 0 0 0,0 0 0 0 0,0-1-1 0 0,0 0 1 0 0,0 0 0 0 0,-2 0 24 0 0,7-1-816 0 0,1 0-646 0 0,0 0-1225 0 0,0 0-3147 0 0,0 0-6080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75 5401 0 0,'0'0'2205'0'0,"0"0"-293"0"0,0 0-166 0 0,0 0-117 0 0,0 0-144 0 0,0 0-237 0 0,0 0-273 0 0,0 0-219 0 0,0 0-174 0 0,0 0-110 0 0,0 0-64 0 0,-32 11-47 0 0,-102 35-18 0 0,72-8 145 0 0,57-30-401 0 0,-2 1 6 0 0,1 1 0 0 0,0 0-1 0 0,1 0 1 0 0,0 0 0 0 0,1 1 0 0 0,0 0 0 0 0,0 0 0 0 0,1 0 0 0 0,1 0 0 0 0,0 0 0 0 0,0 0 0 0 0,1 1 0 0 0,1-1 0 0 0,0 1 0 0 0,0-1 0 0 0,2 8-93 0 0,2-15 120 0 0,-1 1 0 0 0,1 0 0 0 0,0-1 0 0 0,1 0 0 0 0,-1 0 0 0 0,1 0 0 0 0,0 0 1 0 0,0-1-1 0 0,0 1 0 0 0,0-1 0 0 0,1-1 0 0 0,-1 1 0 0 0,1-1 0 0 0,-1 0 0 0 0,1 0 1 0 0,0-1-1 0 0,0 0 0 0 0,0 0 0 0 0,0 0 0 0 0,0 0 0 0 0,0-1 0 0 0,0 0 0 0 0,0-1 1 0 0,0 1-1 0 0,0-1 0 0 0,0 0 0 0 0,5-2-120 0 0,8-3 207 0 0,1 0-1 0 0,-1-2 1 0 0,0 0 0 0 0,-1-1 0 0 0,0-1-1 0 0,0 0 1 0 0,-1-2 0 0 0,-1 0-1 0 0,0-1 1 0 0,0 0 0 0 0,-2-1-1 0 0,1-1 1 0 0,-2-1 0 0 0,3-4-207 0 0,105-156 884 0 0,-121 176-881 0 0,0 0 0 0 0,0 0 0 0 0,0 0-1 0 0,0 1 1 0 0,0-1 0 0 0,0 0 0 0 0,0 0 0 0 0,0 1 0 0 0,0-1 0 0 0,1 0-1 0 0,-1 0 1 0 0,0 0 0 0 0,0 0 0 0 0,0 1 0 0 0,0-1 0 0 0,1 0-1 0 0,-1 0 1 0 0,0 0 0 0 0,0 0 0 0 0,0 0 0 0 0,1 0 0 0 0,-1 1 0 0 0,0-1-1 0 0,0 0 1 0 0,0 0 0 0 0,1 0 0 0 0,-1 0 0 0 0,0 0 0 0 0,0 0-1 0 0,0 0 1 0 0,1 0 0 0 0,-1 0-3 0 0,-1 15-30 0 0,0 22 45 0 0,-1-23-10 0 0,1 0 0 0 0,0 0 0 0 0,1 0 1 0 0,1 0-1 0 0,0 0 0 0 0,1 0 1 0 0,1 0-1 0 0,0 0 0 0 0,0 0 0 0 0,2-1 1 0 0,-1 0-1 0 0,2 0 0 0 0,0 0 1 0 0,0 0-1 0 0,1-1 0 0 0,2 2-5 0 0,-5-10-10 0 0,-1 0 1 0 0,1 0-1 0 0,0-1 0 0 0,0 1 1 0 0,0-1-1 0 0,0 0 0 0 0,0 0 1 0 0,1 0-1 0 0,0 0 0 0 0,-1-1 1 0 0,1 0-1 0 0,0 0 0 0 0,0 0 1 0 0,0-1-1 0 0,0 1 0 0 0,1-1 1 0 0,-1 0-1 0 0,0-1 0 0 0,0 1 1 0 0,4-1 9 0 0,50-15-2252 0 0,-25-11-7369 0 0,-28 19-2142 0 0</inkml:trace>
  <inkml:trace contextRef="#ctx0" brushRef="#br0" timeOffset="421.472">1270 1 11554 0 0,'0'0'2010'0'0,"0"0"-377"0"0,0 0-85 0 0,0 0 10 0 0,0 0-89 0 0,0 0-219 0 0,0 0-266 0 0,0 0-229 0 0,0 0-163 0 0,0 0-97 0 0,0 0-106 0 0,0 0-55 0 0,0 0-32 0 0,-27 10-46 0 0,-134 53 231 0 0,153-60-401 0 0,-1 0-35 0 0,-1 0-1 0 0,0 1 0 0 0,1 0 1 0 0,0 1-1 0 0,0 0 0 0 0,0 0 0 0 0,0 1 1 0 0,1 0-1 0 0,0 0 0 0 0,0 1 1 0 0,1 0-1 0 0,0 1 0 0 0,-1 1-50 0 0,7-7-3 0 0,0-1-1 0 0,1 1 0 0 0,-1-1 0 0 0,0 1 1 0 0,1 0-1 0 0,0-1 0 0 0,-1 1 0 0 0,1 0 1 0 0,0 0-1 0 0,0-1 0 0 0,0 1 0 0 0,0 0 0 0 0,0 0 1 0 0,0-1-1 0 0,0 1 0 0 0,1 0 0 0 0,-1 0 1 0 0,1-1-1 0 0,-1 1 0 0 0,1 0 0 0 0,0-1 1 0 0,0 1-1 0 0,-1-1 0 0 0,1 1 0 0 0,0-1 1 0 0,0 1-1 0 0,0-1 0 0 0,1 0 0 0 0,-1 0 1 0 0,0 1-1 0 0,1-1 0 0 0,-1 0 0 0 0,0 0 1 0 0,1 0-1 0 0,-1 0 0 0 0,1 0 0 0 0,0-1 4 0 0,67 27 150 0 0,-53-22-110 0 0,76 30 108 0 0,-91-34-136 0 0,0-1 0 0 0,1 1 0 0 0,-1 0-1 0 0,1 0 1 0 0,-1 0 0 0 0,0 1 0 0 0,0-1 0 0 0,0 0 0 0 0,0 0 0 0 0,0 1 0 0 0,0-1-1 0 0,0 1 1 0 0,0-1 0 0 0,0 1 0 0 0,-1-1 0 0 0,1 1 0 0 0,0-1 0 0 0,-1 1 0 0 0,1-1-1 0 0,-1 1 1 0 0,0 0 0 0 0,0-1 0 0 0,0 1 0 0 0,1 0 0 0 0,-2-1 0 0 0,1 1 0 0 0,0 0-1 0 0,0-1 1 0 0,0 1 0 0 0,-1 0 0 0 0,1-1 0 0 0,-1 1 0 0 0,1 0 0 0 0,-1-1 0 0 0,0 1-1 0 0,0-1 1 0 0,1 0 0 0 0,-1 1 0 0 0,0-1 0 0 0,0 1 0 0 0,0-1 0 0 0,-1 1-12 0 0,-54 46 556 0 0,35-37-641 0 0,0-1 1 0 0,-1-1-1 0 0,0-1 1 0 0,0-1-1 0 0,-1-1 0 0 0,1-1 1 0 0,-8 1 84 0 0,27-6 814 0 0,-5 2-5095 0 0,13-4-9841 0 0,1-2 4693 0 0</inkml:trace>
  <inkml:trace contextRef="#ctx0" brushRef="#br0" timeOffset="1036.737">1725 45 9946 0 0,'0'0'2282'0'0,"0"0"-320"0"0,0 0-135 0 0,0 0-180 0 0,0 0-230 0 0,0 0-275 0 0,0 0-226 0 0,0 0-161 0 0,0 0-123 0 0,0 0-65 0 0,0 0-80 0 0,0 0-62 0 0,-14 1-43 0 0,-65 9 319 0 0,28-6 1302 0 0,31 26-1930 0 0,18 28 110 0 0,33 1 320 0 0,-28-54-446 0 0,-1 1 0 0 0,0-1 0 0 0,0 1 0 0 0,0 0 0 0 0,-1 0 0 0 0,0 0 0 0 0,0 0 0 0 0,0 0 0 0 0,-1 0 1 0 0,0 0-1 0 0,0 0 0 0 0,-1 1 0 0 0,0-1 0 0 0,0 0 0 0 0,0 0 0 0 0,-1-1 0 0 0,0 1 0 0 0,0 0 0 0 0,0 0 0 0 0,0-1 0 0 0,-1 0 0 0 0,0 1 0 0 0,-1-1 0 0 0,1 0 0 0 0,-1 0 1 0 0,0-1-1 0 0,0 1 0 0 0,-4 3-57 0 0,1-2 47 0 0,0 0 0 0 0,0 0 0 0 0,0-1 1 0 0,0 0-1 0 0,-1-1 0 0 0,0 1 0 0 0,0-1 1 0 0,-1-1-1 0 0,1 0 0 0 0,-1 0 0 0 0,1 0 1 0 0,-1-1-1 0 0,0 0 0 0 0,-8 0-47 0 0,-58-16-148 0 0,80-3-4483 0 0,2 12-2365 0 0,-6 4 4600 0 0,6-3-10069 0 0</inkml:trace>
  <inkml:trace contextRef="#ctx0" brushRef="#br0" timeOffset="1801.601">1949 49 0 0 0,'0'0'2240'0'0,"0"0"-23"0"0,0 0 22 0 0,0 0-22 0 0,0 0-157 0 0,0 0-298 0 0,0 0-337 0 0,0 0-256 0 0,0 0-156 0 0,0 0-54 0 0,0 0-37 0 0,0 0-41 0 0,0 0-57 0 0,-3 10 2162 0 0,-13 35-1539 0 0,10-23-1233 0 0,0 0 0 0 0,1 1-1 0 0,2-1 1 0 0,0 1 0 0 0,1 0 0 0 0,2 0 0 0 0,0 7-214 0 0,0-27 29 0 0,0 0 1 0 0,0-1 0 0 0,1 1-1 0 0,-1 0 1 0 0,1 0 0 0 0,-1 0-1 0 0,1-1 1 0 0,0 1 0 0 0,0 0 0 0 0,0-1-1 0 0,0 1 1 0 0,1-1 0 0 0,-1 1-1 0 0,1-1 1 0 0,-1 0 0 0 0,1 1 0 0 0,0-1-1 0 0,0 0 1 0 0,0 0 0 0 0,0 0-1 0 0,0 0 1 0 0,1-1 0 0 0,-1 1 0 0 0,0-1-1 0 0,1 1 1 0 0,-1-1 0 0 0,1 0-1 0 0,0 0 1 0 0,-1 0 0 0 0,1 0 0 0 0,0 0-1 0 0,-1-1 1 0 0,1 1 0 0 0,0-1-1 0 0,0 0-29 0 0,5 1 135 0 0,0 0 0 0 0,0-1 0 0 0,0-1 0 0 0,0 1 0 0 0,0-1 0 0 0,0-1 0 0 0,-1 1 0 0 0,1-1 0 0 0,0 0 0 0 0,-1-1 0 0 0,0 0 0 0 0,2-1-135 0 0,4-3 118 0 0,-1 0 1 0 0,0-1 0 0 0,0 0 0 0 0,-1-1-1 0 0,0 0 1 0 0,-1-1 0 0 0,0 0-1 0 0,-1-1 1 0 0,0 0 0 0 0,0 0-1 0 0,-1-1 1 0 0,0 0 0 0 0,-1 0-1 0 0,-1-1 1 0 0,5-13-119 0 0,8-36 188 0 0,-19 61-197 0 0,0 1-18 0 0,0 0-48 0 0,-19 34-1994 0 0,9 31-2694 0 0,9-44 95 0 0,1 1-3965 0 0,0-13-1608 0 0</inkml:trace>
  <inkml:trace contextRef="#ctx0" brushRef="#br0" timeOffset="2356.605">2360 435 704 0 0,'0'0'2763'0'0,"0"0"107"0"0,0 0 8 0 0,0 0-125 0 0,0 0-269 0 0,0 0-262 0 0,0 0-188 0 0,0 0-210 0 0,0 0-179 0 0,0 0-241 0 0,0 0-234 0 0,0 0-201 0 0,0 0-201 0 0,9-1-144 0 0,29-8-115 0 0,-12-25 681 0 0,44-73 414 0 0,-63 99-1559 0 0,80-72 243 0 0,-73 72-270 0 0,-11 5-20 0 0,1 0-1 0 0,0 0 1 0 0,0 1-1 0 0,1-1 1 0 0,-1 1-1 0 0,0 0 1 0 0,1 0 0 0 0,0 0-1 0 0,-1 1 1 0 0,1-1-1 0 0,0 1 1 0 0,0 0-1 0 0,-1 1 1 0 0,1-1-1 0 0,0 1 1 0 0,0 0-1 0 0,0 0 1 0 0,0 0-1 0 0,0 1 1 0 0,0 0-1 0 0,-1 0 1 0 0,1 0-1 0 0,3 2 3 0 0,2 67-72 0 0,-10 3 51 0 0,31-73 138 0 0,-23-1-114 0 0,0-1 0 0 0,0-1 0 0 0,0 1 0 0 0,0-1 0 0 0,-1-1 0 0 0,0 1 0 0 0,1-1 0 0 0,-1-1-1 0 0,0 1 1 0 0,-1-1 0 0 0,1-1-3 0 0,12-7 15 0 0,8-4-7 0 0,-6 2 7 0 0,0 1 0 0 0,1 1 0 0 0,1 1-1 0 0,0 1 1 0 0,0 1 0 0 0,1 1 0 0 0,17-4-15 0 0,-41 13-1 0 0,1 0 0 0 0,-1-1 0 0 0,1 1 0 0 0,0 0 0 0 0,-1 0 1 0 0,1-1-1 0 0,0 1 0 0 0,0 0 0 0 0,-1 0 0 0 0,1 0 0 0 0,0 0 0 0 0,0 0 0 0 0,-1 0 0 0 0,1 0 1 0 0,0 0-1 0 0,-1 0 0 0 0,1 0 0 0 0,0 1 0 0 0,0-1 0 0 0,-1 0 0 0 0,1 0 0 0 0,0 1 0 0 0,-1-1 1 0 0,1 0-1 0 0,0 1 0 0 0,-1-1 0 0 0,1 0 0 0 0,-1 1 0 0 0,1-1 0 0 0,-1 1 0 0 0,1-1 0 0 0,-1 1 0 0 0,1 0 1 0 0,-1-1-1 0 0,1 1 0 0 0,-1-1 0 0 0,0 1 0 0 0,1 0 0 0 0,-1-1 0 0 0,0 1 0 0 0,0 0 0 0 0,1-1 1 0 0,-1 1-1 0 0,0 0 0 0 0,0 0 0 0 0,0-1 0 0 0,0 1 0 0 0,0 0 0 0 0,0 0 0 0 0,0-1 0 0 0,0 1 1 0 0,0 0-1 0 0,0-1 0 0 0,0 1 0 0 0,-1 0 0 0 0,1 0 0 0 0,0-1 0 0 0,0 1 0 0 0,-1 0 0 0 0,1 0 1 0 0,-1 12-3 0 0,20 137-229 0 0,-2-130-176 0 0,-6-16-2121 0 0,-3-2-2828 0 0,0-2-4304 0 0,-6 0-2675 0 0</inkml:trace>
  <inkml:trace contextRef="#ctx0" brushRef="#br0" timeOffset="2756.367">3317 273 1088 0 0,'0'0'3696'0'0,"0"0"-889"0"0,0 0-206 0 0,0 0-190 0 0,0 0-332 0 0,0 0-260 0 0,0 0-183 0 0,0 0-111 0 0,0 0-76 0 0,0 0-145 0 0,0 0-151 0 0,33 2-204 0 0,102 4-185 0 0,-64-17 381 0 0,-63 9-972 0 0,0-1 1 0 0,0-1 0 0 0,0 1-1 0 0,-1-1 1 0 0,1-1 0 0 0,-1 1 0 0 0,0-1-1 0 0,0-1 1 0 0,-1 1 0 0 0,1-1-1 0 0,-1 0 1 0 0,3-4-174 0 0,-8 8 11 0 0,1 0 0 0 0,-1 0-1 0 0,0 0 1 0 0,0 0 0 0 0,0 0 0 0 0,0 0 0 0 0,0 0-1 0 0,0 0 1 0 0,-1 0 0 0 0,1 0 0 0 0,-1 0-1 0 0,0 0 1 0 0,1-1 0 0 0,-1 1 0 0 0,0 0 0 0 0,0 0-1 0 0,0-1 1 0 0,0 1 0 0 0,-1 0 0 0 0,1 0-1 0 0,-1 0 1 0 0,1 0 0 0 0,-1-1 0 0 0,0 1 0 0 0,0 0-1 0 0,0 0 1 0 0,0 0 0 0 0,0 0 0 0 0,0 1 0 0 0,0-1-1 0 0,-1 0 1 0 0,1 0 0 0 0,-1 1 0 0 0,1-1-1 0 0,-1 1 1 0 0,0-1 0 0 0,0 1 0 0 0,1 0 0 0 0,-1 0-1 0 0,0 0 1 0 0,0 0 0 0 0,0 0 0 0 0,0 0-1 0 0,0 0 1 0 0,-1 1 0 0 0,1-1 0 0 0,0 1 0 0 0,-2-1-11 0 0,-8-1-32 0 0,-1 0 1 0 0,0 1 0 0 0,1 1 0 0 0,-1 0 0 0 0,0 1-1 0 0,0 0 1 0 0,1 1 0 0 0,-1 0 0 0 0,1 1 0 0 0,-1 0 0 0 0,1 1-1 0 0,0 1 1 0 0,1 0 0 0 0,-1 0 0 0 0,1 1 0 0 0,0 1-1 0 0,0 0 1 0 0,1 0 0 0 0,0 1 0 0 0,0 0 0 0 0,-7 8 31 0 0,13-12 17 0 0,-1 1 1 0 0,1 0-1 0 0,0 0 1 0 0,1 1 0 0 0,-1-1-1 0 0,1 1 1 0 0,0 0-1 0 0,0 0 1 0 0,0 0-1 0 0,1 0 1 0 0,0 0 0 0 0,1 1-1 0 0,-1-1 1 0 0,1 0-1 0 0,0 1 1 0 0,1-1 0 0 0,-1 1-1 0 0,1-1 1 0 0,1 1-1 0 0,-1 0 1 0 0,1-1-1 0 0,0 0 1 0 0,1 1 0 0 0,-1-1-1 0 0,1 0 1 0 0,1 1-1 0 0,-1-1 1 0 0,1 0-1 0 0,0-1 1 0 0,0 1 0 0 0,1 0-1 0 0,-1-1 1 0 0,1 0-1 0 0,1 0 1 0 0,-1 0-1 0 0,1 0 1 0 0,0-1 0 0 0,0 0-1 0 0,2 1-17 0 0,16 9 190 0 0,1-2 0 0 0,0-1 0 0 0,1-1 0 0 0,0-2 0 0 0,0 0-1 0 0,1-1 1 0 0,0-2 0 0 0,0 0 0 0 0,1-2 0 0 0,0-1 0 0 0,3-1-190 0 0,18 2-116 0 0,-48-3-78 0 0,-10-6-3847 0 0,2 4-3546 0 0,2-1-5789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96 0 0 0,'0'0'1354'0'0,"0"0"138"0"0,0 0 40 0 0,0 0-73 0 0,0 0-90 0 0,0 0-4 0 0,0 0 14 0 0,0 0 21 0 0,11-5 10 0 0,33-15-47 0 0,-33 15-53 0 0,-11 5-62 0 0,0 0-72 0 0,0 0-105 0 0,0 0-120 0 0,0 0-134 0 0,0 0-144 0 0,-43-7 2342 0 0,29 8-2895 0 0,-1 1-1 0 0,1 1 1 0 0,0 0 0 0 0,0 1 0 0 0,0 0 0 0 0,0 1-1 0 0,1 1 1 0 0,0 0 0 0 0,0 1 0 0 0,0 0-1 0 0,-8 8-119 0 0,19-15 7 0 0,0 1-1 0 0,-1 0 1 0 0,1 0-1 0 0,0 0 1 0 0,0 0-1 0 0,0 1 0 0 0,0-1 1 0 0,1 1-1 0 0,-1-1 1 0 0,0 1-1 0 0,1-1 1 0 0,-1 1-1 0 0,1 0 0 0 0,-1 0 1 0 0,1 0-1 0 0,0 0 1 0 0,-1 0-1 0 0,1 0 1 0 0,0 0-1 0 0,1 0 0 0 0,-1 1 1 0 0,0-1-1 0 0,1 0 1 0 0,-1 0-1 0 0,1 1 1 0 0,0-1-1 0 0,-1 0 0 0 0,1 1 1 0 0,0-1-1 0 0,1 0 1 0 0,-1 1-1 0 0,0-1 1 0 0,1 0-1 0 0,-1 1 0 0 0,1-1 1 0 0,0 0-1 0 0,-1 0 1 0 0,1 0-1 0 0,0 0 1 0 0,0 1-1 0 0,1-1 0 0 0,-1 0 1 0 0,0-1-1 0 0,1 1 1 0 0,-1 0-1 0 0,1 0 1 0 0,0-1-1 0 0,-1 1 0 0 0,1-1 1 0 0,1 1-7 0 0,201 76 804 0 0,-202-78-782 0 0,0 1-1 0 0,-1 0 1 0 0,1 0 0 0 0,-1-1-1 0 0,1 1 1 0 0,-1 0 0 0 0,1 1 0 0 0,-1-1-1 0 0,0 0 1 0 0,1 0 0 0 0,-1 1-1 0 0,0-1 1 0 0,0 0 0 0 0,0 1-1 0 0,0-1 1 0 0,0 1 0 0 0,0 0-1 0 0,0-1 1 0 0,-1 1 0 0 0,1 0-1 0 0,-1-1 1 0 0,1 1 0 0 0,-1 0-1 0 0,1 0 1 0 0,-1 0 0 0 0,0-1 0 0 0,0 1-1 0 0,0 0 1 0 0,0 0 0 0 0,0 0-1 0 0,0-1 1 0 0,-1 1 0 0 0,1 0-1 0 0,-1 0 1 0 0,1-1 0 0 0,-1 1-1 0 0,0 0 1 0 0,1-1 0 0 0,-1 1-1 0 0,0-1 1 0 0,0 1 0 0 0,0-1-1 0 0,0 1 1 0 0,0-1 0 0 0,-1 1-1 0 0,1-1 1 0 0,0 0 0 0 0,-1 0 0 0 0,1 0-1 0 0,-1 0 1 0 0,1 0 0 0 0,-1 0-1 0 0,1 0 1 0 0,-1 0-22 0 0,-48 22 106 0 0,-1-3 1 0 0,-1-1-1 0 0,-1-3 1 0 0,-16 1-107 0 0,-13 6-11 0 0,65-16-255 0 0,27-6-995 0 0,31-7-926 0 0,34-18-3237 0 0,-26 6-4440 0 0,-29 10 453 0 0</inkml:trace>
  <inkml:trace contextRef="#ctx0" brushRef="#br0" timeOffset="297.348">786 147 9042 0 0,'0'0'2328'0'0,"0"0"-513"0"0,0 0-270 0 0,0 0-140 0 0,0 0-184 0 0,0 0-142 0 0,0 0-74 0 0,0 0-75 0 0,0 0-94 0 0,0 0-59 0 0,0 0-74 0 0,-31 28-71 0 0,-96 87-33 0 0,72-44 277 0 0,53-68-841 0 0,0 0 0 0 0,0 0 0 0 0,0 1 0 0 0,1-1 0 0 0,0 0 0 0 0,-1 1-1 0 0,1-1 1 0 0,0 1 0 0 0,1 0 0 0 0,-1-1 0 0 0,1 1 0 0 0,-1 0 0 0 0,1-1 0 0 0,0 1 0 0 0,1 0-1 0 0,-1-1 1 0 0,0 1 0 0 0,1 0 0 0 0,0-1 0 0 0,0 1 0 0 0,0-1 0 0 0,0 1 0 0 0,1-1 0 0 0,0 1-1 0 0,-1-1 1 0 0,1 0 0 0 0,0 0 0 0 0,0 0 0 0 0,1 0 0 0 0,-1 0 0 0 0,1-1 0 0 0,-1 1 0 0 0,1-1-1 0 0,0 1 1 0 0,0-1 0 0 0,0 0 0 0 0,0 0 0 0 0,0 0 0 0 0,1-1 0 0 0,-1 1 0 0 0,0-1-1 0 0,1 1 1 0 0,0-1 0 0 0,0 0-35 0 0,10 1 120 0 0,-1 0-1 0 0,1-1 1 0 0,-1-1-1 0 0,1 0 1 0 0,-1 0-1 0 0,1-2 1 0 0,-1 0-1 0 0,1 0 1 0 0,-1-1 0 0 0,0-1-1 0 0,0 0 1 0 0,-1-1-1 0 0,1 0 1 0 0,-1-1-1 0 0,1-1-119 0 0,-5 3 61 0 0,0 0 0 0 0,0-1 0 0 0,-1 0 0 0 0,1-1 1 0 0,-2 0-1 0 0,1 0 0 0 0,0 0 0 0 0,-1-1 0 0 0,0 0 0 0 0,-1 0 0 0 0,0-1 0 0 0,0 1 0 0 0,0-1 0 0 0,-1 0 0 0 0,0 0 0 0 0,-1-1 1 0 0,0 1-1 0 0,0-1 0 0 0,-1 0 0 0 0,0 0 0 0 0,0 0 0 0 0,0-7-61 0 0,-1 11-55 0 0,0 0 0 0 0,-1 0 0 0 0,0-1 0 0 0,0 1 1 0 0,0 0-1 0 0,0 0 0 0 0,-1 0 0 0 0,0-1 0 0 0,0 1 0 0 0,0 0 0 0 0,-1 0 1 0 0,1 0-1 0 0,-1 0 0 0 0,-1 1 0 0 0,1-1 0 0 0,0 0 0 0 0,-1 1 0 0 0,0 0 1 0 0,0-1-1 0 0,-1 1 0 0 0,1 0 0 0 0,-1 1 0 0 0,0-1 0 0 0,0 1 0 0 0,0 0 0 0 0,0-1 1 0 0,0 2-1 0 0,-1-1 0 0 0,0 1 0 0 0,1-1 0 0 0,-1 1 0 0 0,0 0 0 0 0,0 1 1 0 0,0-1-1 0 0,0 1 0 0 0,-5 0 55 0 0,-3 0-1205 0 0,-3 1-1084 0 0,5 1-3448 0 0,3 2-6289 0 0</inkml:trace>
  <inkml:trace contextRef="#ctx0" brushRef="#br0" timeOffset="936.018">1071 442 10290 0 0,'0'0'2937'0'0,"0"0"-650"0"0,0 0-208 0 0,0 0-100 0 0,0 0-248 0 0,0 0-282 0 0,0 0-305 0 0,0 0-256 0 0,0 0-149 0 0,0 0-115 0 0,0 0-103 0 0,0 0-63 0 0,0 0-55 0 0,7-18-63 0 0,22-56-22 0 0,21 5 488 0 0,-33 49-557 0 0,-2 0-145 0 0,2 0-1 0 0,1 1 1 0 0,0 0-1 0 0,1 2 1 0 0,1 0-1 0 0,1 1 1 0 0,0 1-1 0 0,2 0-103 0 0,-22 15-2 0 0,1 0-1 0 0,-1 0 1 0 0,0 0-1 0 0,0 0 0 0 0,0 0 1 0 0,0 0-1 0 0,0 0 1 0 0,0 0-1 0 0,0 1 0 0 0,0-1 1 0 0,0 0-1 0 0,0 1 1 0 0,0-1-1 0 0,0 0 0 0 0,0 1 1 0 0,0 0-1 0 0,0-1 0 0 0,0 1 1 0 0,-1-1-1 0 0,1 1 1 0 0,0 0-1 0 0,0 0 0 0 0,0-1 1 0 0,-1 1-1 0 0,1 0 1 0 0,-1 0-1 0 0,1 0 0 0 0,-1 0 1 0 0,1 0-1 0 0,-1 0 1 0 0,1 0-1 0 0,-1 0 0 0 0,0 0 1 0 0,1 0-1 0 0,-1 0 1 0 0,0 0-1 0 0,0 0 0 0 0,0 0 1 0 0,0 0-1 0 0,0 0 1 0 0,0 0-1 0 0,0 0 0 0 0,0 0 1 0 0,0 1-1 0 0,-1-1 0 0 0,1 0 1 0 0,0 0-1 0 0,-1 0 1 0 0,1 0-1 0 0,0 0 0 0 0,-1 0 1 0 0,1-1-1 0 0,-1 1 1 0 0,0 0-1 0 0,1 0 0 0 0,-1 0 1 0 0,0 0 2 0 0,0 10 26 0 0,-15 82 2 0 0,16-88-25 0 0,-1-4-3 0 0,1 0-1 0 0,-1 0 1 0 0,1 1-1 0 0,0-1 1 0 0,-1 0-1 0 0,1 0 0 0 0,0 1 1 0 0,0-1-1 0 0,0 0 1 0 0,0 0-1 0 0,0 1 1 0 0,0-1-1 0 0,0 0 0 0 0,1 0 1 0 0,-1 0-1 0 0,0 1 1 0 0,1-1-1 0 0,-1 0 1 0 0,1 0-1 0 0,-1 0 1 0 0,1 0-1 0 0,-1 0 0 0 0,1 0 1 0 0,0 0-1 0 0,0 0 1 0 0,0 0-1 0 0,-1 0 1 0 0,1 0-1 0 0,0 0 1 0 0,0 0-1 0 0,0 0 0 0 0,0-1 1 0 0,0 1-1 0 0,0-1 1 0 0,1 1-1 0 0,-1 0 1 0 0,0-1-1 0 0,0 0 1 0 0,0 1-1 0 0,0-1 0 0 0,1 0 1 0 0,-1 0-1 0 0,0 1 1 0 0,0-1-1 0 0,1 0 1 0 0,-1 0-1 0 0,1 0 1 0 0,9-2 13 0 0,0-1 1 0 0,0 1-1 0 0,0-2 1 0 0,0 1-1 0 0,-1-2 1 0 0,1 1-1 0 0,-1-1 1 0 0,0-1-1 0 0,-1 0 0 0 0,1 0 1 0 0,-1-1-1 0 0,0 0 1 0 0,5-7-14 0 0,25-16 12 0 0,114-71-42 0 0,-153 100 29 0 0,1 1 0 0 0,0 0 0 0 0,0 0 0 0 0,-1 0 0 0 0,1 0 0 0 0,0 1-1 0 0,0-1 1 0 0,0 0 0 0 0,-1 0 0 0 0,1 0 0 0 0,0 0 0 0 0,0 1-1 0 0,-1-1 1 0 0,1 0 0 0 0,0 1 0 0 0,-1-1 0 0 0,1 1 0 0 0,0-1 0 0 0,-1 1-1 0 0,1-1 1 0 0,-1 1 0 0 0,1-1 0 0 0,0 1 0 0 0,-1-1 0 0 0,0 1 0 0 0,1 0-1 0 0,-1-1 1 0 0,1 1 0 0 0,-1 0 0 0 0,0 0 0 0 0,1-1 0 0 0,-1 1-1 0 0,0 0 1 0 0,0 0 0 0 0,0-1 0 0 0,1 1 0 0 0,-1 0 0 0 0,0 0 0 0 0,0 0-1 0 0,0-1 1 0 0,0 1 0 0 0,0 0 0 0 0,-1 0 0 0 0,1-1 0 0 0,0 1 0 0 0,0 0-1 0 0,0 0 1 0 0,-1-1 0 0 0,1 1 0 0 0,0 0 0 0 0,-1 0 0 0 0,0 0 1 0 0,-6 45-23 0 0,2-32 27 0 0,1 0 0 0 0,1 0 1 0 0,0 0-1 0 0,1 1 0 0 0,0-1 1 0 0,1 0-1 0 0,1 1 0 0 0,1 9-4 0 0,0-22-30 0 0,0-1-1 0 0,0 1 0 0 0,0-1 1 0 0,1 0-1 0 0,-1 1 1 0 0,0-1-1 0 0,1 0 0 0 0,-1 0 1 0 0,1 1-1 0 0,-1-1 0 0 0,1 0 1 0 0,0-1-1 0 0,-1 1 0 0 0,1 0 1 0 0,0 0-1 0 0,-1-1 0 0 0,1 1 1 0 0,0-1-1 0 0,0 1 0 0 0,0-1 1 0 0,0 0-1 0 0,0 0 0 0 0,-1 0 1 0 0,1 0-1 0 0,0 0 0 0 0,0 0 1 0 0,1-1 30 0 0,33-1-4232 0 0,-34 1 3608 0 0,6 0-2037 0 0,-3-1-3295 0 0,-3-1-6005 0 0</inkml:trace>
  <inkml:trace contextRef="#ctx0" brushRef="#br0" timeOffset="1319.93">1984 272 7154 0 0,'0'0'1943'0'0,"0"0"-411"0"0,0 0 116 0 0,0 0 262 0 0,0 0-19 0 0,0 0-88 0 0,0 0-116 0 0,0 0-153 0 0,0 0-155 0 0,0 0-191 0 0,0 0-156 0 0,0 0-140 0 0,33 2-110 0 0,107 1-65 0 0,-43-15 474 0 0,-64 4-914 0 0,0-1 0 0 0,-1-1 1 0 0,-1-2-1 0 0,0-1 0 0 0,0-2 0 0 0,-2-1 0 0 0,1-1 0 0 0,2-4-277 0 0,-30 20 12 0 0,1-1-1 0 0,-1 1 1 0 0,0 0 0 0 0,0-1 0 0 0,0 1 0 0 0,0-1 0 0 0,0 0-1 0 0,0 0 1 0 0,0 0 0 0 0,0 0 0 0 0,-1 0 0 0 0,1 0 0 0 0,-1 0-1 0 0,1 0 1 0 0,-1-1 0 0 0,0 1 0 0 0,0 0 0 0 0,0-1-1 0 0,0 1 1 0 0,0-1 0 0 0,-1 0 0 0 0,1 1 0 0 0,-1-1 0 0 0,0 1-1 0 0,0-1 1 0 0,0 0 0 0 0,0 1 0 0 0,0-1 0 0 0,0 1-1 0 0,-1-1 1 0 0,1 0 0 0 0,-1 1 0 0 0,0-1 0 0 0,1 1 0 0 0,-1-1-1 0 0,-1 1 1 0 0,1 0 0 0 0,0-1 0 0 0,0 1 0 0 0,-1 0-1 0 0,0 0 1 0 0,1 0 0 0 0,-1 0 0 0 0,-1-1-12 0 0,-9-3-18 0 0,0-1 1 0 0,0 2-1 0 0,-1 0 0 0 0,0 0 1 0 0,0 1-1 0 0,0 1 0 0 0,-1 0 1 0 0,1 1-1 0 0,-1 0 0 0 0,1 1 1 0 0,-1 1-1 0 0,0 0 0 0 0,1 1 1 0 0,-1 0-1 0 0,0 1 0 0 0,1 1 1 0 0,0 0-1 0 0,0 1 0 0 0,0 0 1 0 0,-6 3 17 0 0,2-1-8 0 0,1 0 0 0 0,-1 0 0 0 0,2 2 0 0 0,-1 0 0 0 0,1 1 0 0 0,1 0 0 0 0,-1 1 0 0 0,2 1 0 0 0,-1 0 0 0 0,1 1 0 0 0,1 0 0 0 0,0 1 0 0 0,1 1 1 0 0,1 0-1 0 0,0 0 0 0 0,1 1 0 0 0,0 0 0 0 0,-3 8 8 0 0,10-17-4 0 0,1-1 1 0 0,0 0 0 0 0,0 1-1 0 0,0-1 1 0 0,1 1-1 0 0,0-1 1 0 0,0 1 0 0 0,0-1-1 0 0,1 1 1 0 0,-1-1-1 0 0,1 1 1 0 0,1-1 0 0 0,-1 1-1 0 0,1-1 1 0 0,0 0-1 0 0,0 0 1 0 0,0 0 0 0 0,1 0-1 0 0,0 0 1 0 0,0-1-1 0 0,0 1 1 0 0,0-1-1 0 0,1 0 1 0 0,0 0 0 0 0,-1 0-1 0 0,2 0 1 0 0,2 2 3 0 0,16 8 24 0 0,2 0-1 0 0,0-1 1 0 0,0-2 0 0 0,1 0 0 0 0,1-2 0 0 0,0-1 0 0 0,0-1-1 0 0,0-1 1 0 0,1-1 0 0 0,0-2 0 0 0,0-1 0 0 0,0-1-1 0 0,0-1 1 0 0,2-2-24 0 0,-7 2-140 0 0,0-1 0 0 0,-1-1-1 0 0,1-1 1 0 0,0 0 0 0 0,-1-2-1 0 0,0-1 1 0 0,0-1 0 0 0,0-1-1 0 0,9-5 141 0 0,-18 4-2138 0 0,-9 1-3176 0 0,0 3-7558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34 372 7450 0 0,'0'0'2035'0'0,"0"0"-456"0"0,0 0-186 0 0,0 0-20 0 0,0 0-25 0 0,0 0-177 0 0,0 0-252 0 0,0 0-192 0 0,0 0-110 0 0,0 0-52 0 0,0 0-15 0 0,4 13-2 0 0,14 40-40 0 0,-16-48-368 0 0,0-1 0 0 0,0 1-1 0 0,1-1 1 0 0,-1 1 0 0 0,1-1 0 0 0,0 0-1 0 0,0 0 1 0 0,1-1 0 0 0,-1 1 0 0 0,1-1-1 0 0,0 1 1 0 0,0-1 0 0 0,0 0 0 0 0,0-1-1 0 0,0 1 1 0 0,1-1 0 0 0,-1 0 0 0 0,1 0-1 0 0,4 2-139 0 0,4-1 197 0 0,0 0 1 0 0,0-1-1 0 0,1 0 0 0 0,-1-1 0 0 0,0-1 0 0 0,1 0 0 0 0,-1 0 0 0 0,0-2 1 0 0,1 1-1 0 0,-1-2 0 0 0,0 0 0 0 0,0 0 0 0 0,-1-1 0 0 0,1-1 0 0 0,-1 0 0 0 0,0-1 1 0 0,0 0-1 0 0,0-1 0 0 0,-1 0 0 0 0,0-1 0 0 0,0 0 0 0 0,3-4-197 0 0,-11 10 25 0 0,1-1-1 0 0,-1 0 1 0 0,0 1 0 0 0,1-1-1 0 0,-2 0 1 0 0,1 0 0 0 0,0-1-1 0 0,0 1 1 0 0,-1-1-1 0 0,0 1 1 0 0,0-1 0 0 0,0 0-1 0 0,0 1 1 0 0,0-1-1 0 0,-1 0 1 0 0,0 0 0 0 0,0 0-1 0 0,0-1 1 0 0,0 1-1 0 0,-1 0 1 0 0,1 0 0 0 0,-1 0-1 0 0,0-1 1 0 0,-1 1 0 0 0,1 0-1 0 0,-1 0 1 0 0,1 0-1 0 0,-1-1 1 0 0,0 1 0 0 0,-1 0-1 0 0,1 0 1 0 0,-1 0-1 0 0,0 1 1 0 0,0-1 0 0 0,0 0-1 0 0,0 1 1 0 0,-1-1-1 0 0,1 1 1 0 0,-1 0 0 0 0,0 0-1 0 0,0 0 1 0 0,0 0 0 0 0,0 0-1 0 0,-2 0-24 0 0,-6-2-16 0 0,-1 1 1 0 0,0 0-1 0 0,1 1 0 0 0,-2 0 0 0 0,1 1 0 0 0,0 0 1 0 0,0 1-1 0 0,-1 0 0 0 0,1 1 0 0 0,0 0 0 0 0,-1 1 1 0 0,1 1-1 0 0,0 0 0 0 0,0 0 0 0 0,0 2 0 0 0,0-1 1 0 0,0 1-1 0 0,1 1 0 0 0,-7 4 16 0 0,5-3-1 0 0,1 0 1 0 0,1 2-1 0 0,-1-1 0 0 0,1 2 0 0 0,1-1 0 0 0,0 2 1 0 0,0-1-1 0 0,0 1 0 0 0,1 1 0 0 0,1-1 1 0 0,0 2-1 0 0,0-1 0 0 0,1 1 0 0 0,1 0 0 0 0,0 0 1 0 0,1 1-1 0 0,0 0 0 0 0,1 0 0 0 0,0 0 1 0 0,1 0-1 0 0,0 1 0 0 0,1-1 0 0 0,1 1 0 0 0,0 6 1 0 0,1-12 33 0 0,1 1 0 0 0,1 0-1 0 0,-1-1 1 0 0,1 1 0 0 0,1-1 0 0 0,-1 0-1 0 0,2 1 1 0 0,-1-1 0 0 0,1-1-1 0 0,0 1 1 0 0,0 0 0 0 0,1-1-1 0 0,0 0 1 0 0,1 0 0 0 0,0-1-1 0 0,0 1 1 0 0,0-1 0 0 0,0-1-1 0 0,1 1 1 0 0,0-1 0 0 0,0 0-1 0 0,1 0 1 0 0,-1-1 0 0 0,1 0-1 0 0,1 0-32 0 0,11 5 104 0 0,0-1 0 0 0,1 0 0 0 0,0-1 0 0 0,1-2 0 0 0,-1 0 0 0 0,1-1 0 0 0,0-1 0 0 0,0-1 0 0 0,10-1-104 0 0,-10-1 40 0 0,101-14 30 0 0,-109 9-863 0 0,13-7 703 0 0,-20 6-4469 0 0,-1-2-4567 0 0,-6 5-3931 0 0</inkml:trace>
  <inkml:trace contextRef="#ctx0" brushRef="#br0" timeOffset="574.389">1153 254 11971 0 0,'0'0'1745'0'0,"0"0"-475"0"0,0 0-89 0 0,0 0 162 0 0,0 0 99 0 0,0 0-86 0 0,0 0-285 0 0,0 0-272 0 0,0 0-128 0 0,0 0-20 0 0,0 0 54 0 0,0 0 2 0 0,0 0-74 0 0,-3 13-110 0 0,-36 93 541 0 0,-62 80-78 0 0,-58 17-882 0 0,152-194 445 0 0,7-9-744 0 0,0 0 1 0 0,-1 0 0 0 0,1-1 0 0 0,0 1 0 0 0,0 0 0 0 0,0 0 0 0 0,0-1 0 0 0,-1 1 0 0 0,1 0 0 0 0,0 0 0 0 0,0 0 0 0 0,-1-1-1 0 0,1 1 1 0 0,0 0 0 0 0,0 0 0 0 0,-1 0 0 0 0,1 0 0 0 0,0 0 0 0 0,-1 0 0 0 0,1-1 0 0 0,0 1 0 0 0,0 0 0 0 0,-1 0 0 0 0,1 0-1 0 0,0 0 1 0 0,-1 0 0 0 0,1 0 0 0 0,0 0 0 0 0,0 0 0 0 0,-1 0 0 0 0,1 0 0 0 0,0 1 0 0 0,-1-1 0 0 0,1 0 0 0 0,0 0 0 0 0,0 0-1 0 0,-1 0 1 0 0,1 0 0 0 0,0 0 0 0 0,0 1 0 0 0,-1-1 0 0 0,1 0 194 0 0,1-10-3464 0 0,0 2-2595 0 0,-1 1-5037 0 0</inkml:trace>
  <inkml:trace contextRef="#ctx0" brushRef="#br0" timeOffset="813.793">783 273 8890 0 0,'0'0'3141'0'0,"0"0"-541"0"0,0 0-455 0 0,0 0-282 0 0,0 0-350 0 0,0 0-400 0 0,0 0-381 0 0,0 0-230 0 0,0 0-25 0 0,0 0 89 0 0,0 0 93 0 0,0 0 21 0 0,5 15-56 0 0,14 54-74 0 0,-14-56-370 0 0,0 0 1 0 0,1 0-1 0 0,1 0 0 0 0,0 0 1 0 0,1-1-1 0 0,0 0 0 0 0,1-1 1 0 0,0 0-1 0 0,1 0 0 0 0,0-1 1 0 0,1-1-1 0 0,4 4-180 0 0,32 32 391 0 0,59 77-36 0 0,-50-76-864 0 0,-41-42-3786 0 0,3-3-4220 0 0,-14-1-4338 0 0</inkml:trace>
  <inkml:trace contextRef="#ctx0" brushRef="#br0" timeOffset="1668.259">1650 103 0 0 0,'0'0'603'0'0,"0"0"564"0"0,0 0 189 0 0,0 0 98 0 0,0 0 161 0 0,0 0 76 0 0,0 0 36 0 0,0 0 42 0 0,0 0-18 0 0,7-16-77 0 0,17-51-114 0 0,-23 47 6248 0 0,-27 28-5661 0 0,20 0-2052 0 0,0 0 1 0 0,1 0 0 0 0,1 1-1 0 0,-1 0 1 0 0,1 0 0 0 0,1 0 0 0 0,0 0-1 0 0,0 0 1 0 0,1 1 0 0 0,0 0-1 0 0,0-1 1 0 0,1 1 0 0 0,1 0-1 0 0,-1-1 1 0 0,2 1 0 0 0,-1 0-1 0 0,1 0 1 0 0,1 1-96 0 0,-1 19 142 0 0,41 425 593 0 0,-40-268-635 0 0,-2-186-85 0 0,0-1-35 0 0,0 0-7 0 0,0 0-13 0 0,0 0-48 0 0,-11-15-1703 0 0,-8-11-2202 0 0,8 9-5526 0 0,8 9-2647 0 0</inkml:trace>
  <inkml:trace contextRef="#ctx0" brushRef="#br0" timeOffset="1915.811">1391 497 11330 0 0,'0'0'1901'0'0,"0"0"-752"0"0,0 0-231 0 0,0 0 308 0 0,0 0 311 0 0,0 0 97 0 0,0 0-146 0 0,0 0-248 0 0,0 0-226 0 0,31 0-184 0 0,101-1-142 0 0,87-9 619 0 0,-132 1-5698 0 0,-1 0-5016 0 0,-82 9-2633 0 0</inkml:trace>
  <inkml:trace contextRef="#ctx0" brushRef="#br0" timeOffset="2617.825">1917 736 0 0 0,'0'0'1427'0'0,"0"0"443"0"0,0 0 312 0 0,0 0 118 0 0,0 0-72 0 0,0 0-204 0 0,0 0-283 0 0,0 0-235 0 0,0 0-168 0 0,0 0-89 0 0,33 11-67 0 0,99 33-78 0 0,-63-39 460 0 0,-58-9-1222 0 0,1-1-132 0 0,1 0 1 0 0,-1 0-1 0 0,0-1 1 0 0,-1-1 0 0 0,1 0-1 0 0,-1 0 1 0 0,-1-1-1 0 0,1-1 1 0 0,-1 0-1 0 0,-1 0 1 0 0,0-1 0 0 0,0 0-1 0 0,-1 0 1 0 0,0-1-1 0 0,-1 0 1 0 0,0-1-1 0 0,-1 0 1 0 0,0 0 0 0 0,4-11-211 0 0,-9 21 7 0 0,0 0 0 0 0,1-1 1 0 0,-1 1-1 0 0,0-1 0 0 0,0 0 0 0 0,0 1 1 0 0,-1-1-1 0 0,1 0 0 0 0,-1 0 1 0 0,1 1-1 0 0,-1-1 0 0 0,0 0 1 0 0,0 0-1 0 0,0 0 0 0 0,0 1 1 0 0,-1-1-1 0 0,1 0 0 0 0,-1 0 1 0 0,0 1-1 0 0,0-1 0 0 0,1 0 1 0 0,-2 1-1 0 0,1-1 0 0 0,0 1 1 0 0,-1-1-1 0 0,1 1 0 0 0,-1 0 1 0 0,1-1-1 0 0,-1 1 0 0 0,0 0 0 0 0,0 0 1 0 0,0 0-1 0 0,0 1 0 0 0,-1-1 1 0 0,1 0-1 0 0,0 1 0 0 0,-1-1 1 0 0,1 1-1 0 0,-1 0 0 0 0,1 0 1 0 0,-1 0-1 0 0,0 0 0 0 0,0 0 1 0 0,1 1-1 0 0,-4-1-7 0 0,-6 1-43 0 0,0 0 1 0 0,0 1-1 0 0,0 1 1 0 0,1 0-1 0 0,-1 0 0 0 0,0 1 1 0 0,1 1-1 0 0,-1 0 0 0 0,1 0 1 0 0,0 1-1 0 0,1 1 1 0 0,-1-1-1 0 0,1 2 0 0 0,0 0 1 0 0,0 0-1 0 0,1 0 1 0 0,0 1-1 0 0,1 1 0 0 0,-1 0 1 0 0,2 0-1 0 0,-2 1 43 0 0,3-2-9 0 0,-1 1 0 0 0,1-1 0 0 0,1 1 0 0 0,-1 0 0 0 0,1 1-1 0 0,1-1 1 0 0,0 1 0 0 0,0 0 0 0 0,1 0 0 0 0,1 0 0 0 0,-1 1 0 0 0,1-1 0 0 0,1 1 0 0 0,0-1-1 0 0,1 1 1 0 0,0-1 0 0 0,0 1 0 0 0,1 0 9 0 0,2-5 14 0 0,0-1 0 0 0,0 1 0 0 0,0 0 0 0 0,1-1-1 0 0,-1 0 1 0 0,1 0 0 0 0,1 0 0 0 0,-1 0 0 0 0,1-1 0 0 0,0 0 0 0 0,0 1 0 0 0,0-2-1 0 0,0 1 1 0 0,1-1 0 0 0,-1 0 0 0 0,1 0 0 0 0,0 0 0 0 0,0-1 0 0 0,0 0-1 0 0,0 0 1 0 0,0 0 0 0 0,1-1 0 0 0,-1 0 0 0 0,1 0 0 0 0,0-1-14 0 0,16 2 104 0 0,1 0 1 0 0,0-2-1 0 0,0-1 1 0 0,0-1-1 0 0,-1-1 0 0 0,1-1 1 0 0,-1-1-1 0 0,0-1 1 0 0,0-1-1 0 0,-1-1 1 0 0,1-1-1 0 0,-2-1 0 0 0,0 0 1 0 0,0-2-1 0 0,-1-1 1 0 0,0 0-1 0 0,-1-2 1 0 0,-1 0-1 0 0,0-1 0 0 0,-1-1 1 0 0,-1 0-1 0 0,0-1 1 0 0,4-9-105 0 0,-9 15 21 0 0,-1 0 0 0 0,-1-1 0 0 0,0 0 0 0 0,-1 0 0 0 0,-1-1 1 0 0,0 0-1 0 0,-1-1 0 0 0,0 0 0 0 0,-1 1 0 0 0,0-2 0 0 0,-2 1 0 0 0,0 0 1 0 0,0-1-1 0 0,-1-14-21 0 0,-1 29-3 0 0,-1-1 0 0 0,0 0 0 0 0,0 1 1 0 0,0-1-1 0 0,0 0 0 0 0,0 1 0 0 0,0-1 0 0 0,0 0 1 0 0,0 1-1 0 0,0-1 0 0 0,-1 1 0 0 0,1-1 1 0 0,-1 0-1 0 0,0 1 0 0 0,1-1 0 0 0,-1 1 0 0 0,0-1 1 0 0,0 1-1 0 0,0 0 0 0 0,0-1 0 0 0,0 1 1 0 0,0 0-1 0 0,0 0 0 0 0,0 0 0 0 0,0 0 0 0 0,-1-1 1 0 0,1 2-1 0 0,0-1 0 0 0,-1 0 0 0 0,1 0 1 0 0,-1 0-1 0 0,1 1 0 0 0,-1-1 0 0 0,1 1 0 0 0,-1-1 1 0 0,1 1-1 0 0,-1-1 0 0 0,0 1 0 0 0,1 0 1 0 0,-1 0-1 0 0,0 0 0 0 0,1 0 0 0 0,-1 0 0 0 0,1 0 1 0 0,-1 0-1 0 0,0 1 0 0 0,1-1 0 0 0,-1 1 3 0 0,-6 0-28 0 0,-1 0-1 0 0,1 1 1 0 0,0 1-1 0 0,-1-1 1 0 0,1 1-1 0 0,1 1 1 0 0,-1-1-1 0 0,0 1 1 0 0,1 1-1 0 0,0-1 0 0 0,0 1 1 0 0,0 0-1 0 0,1 1 1 0 0,-1 0-1 0 0,1 0 1 0 0,1 0-1 0 0,-1 1 1 0 0,1 0-1 0 0,0 0 1 0 0,0 1 28 0 0,4-7-5 0 0,0 1 1 0 0,1 0-1 0 0,-1-1 0 0 0,0 1 1 0 0,1 0-1 0 0,-1-1 1 0 0,1 1-1 0 0,0 0 1 0 0,-1 0-1 0 0,1 0 1 0 0,0-1-1 0 0,0 1 1 0 0,0 0-1 0 0,0 0 1 0 0,1 0-1 0 0,-1-1 0 0 0,0 1 1 0 0,1 0-1 0 0,-1 0 1 0 0,1-1-1 0 0,0 1 1 0 0,-1 0-1 0 0,1-1 1 0 0,0 1-1 0 0,0-1 1 0 0,0 1-1 0 0,0-1 1 0 0,0 1-1 0 0,1-1 0 0 0,-1 0 1 0 0,0 0-1 0 0,1 1 1 0 0,-1-1-1 0 0,0 0 1 0 0,1 0-1 0 0,0 0 1 0 0,-1-1-1 0 0,1 1 1 0 0,-1 0-1 0 0,1 0 1 0 0,1-1 4 0 0,75 20 58 0 0,-75-20-54 0 0,60 6 40 0 0,-50-7-26 0 0,1 2 0 0 0,-1 0 0 0 0,1 1 0 0 0,-1 0 0 0 0,0 1 0 0 0,0 0 0 0 0,0 1 0 0 0,0 0 0 0 0,6 5-18 0 0,-15-5 13 0 0,-1 0-1 0 0,0 1 0 0 0,0 0 1 0 0,-1 0-1 0 0,1 0 1 0 0,-1 0-1 0 0,0 0 1 0 0,0 1-1 0 0,-1-1 0 0 0,0 0 1 0 0,0 1-1 0 0,0-1 1 0 0,0 1-1 0 0,-1 0 0 0 0,0-1 1 0 0,0 1-1 0 0,-1-1 1 0 0,1 1-1 0 0,-1-1 1 0 0,0 1-1 0 0,-1-1 0 0 0,1 0 1 0 0,-1 1-1 0 0,0-1 1 0 0,-1 0-1 0 0,0 2-12 0 0,-8 67-771 0 0,20-63-758 0 0,-5-7-1271 0 0,-1-1-3358 0 0,1-3-5945 0 0</inkml:trace>
  <inkml:trace contextRef="#ctx0" brushRef="#br0" timeOffset="3136.499">2945 906 7570 0 0,'0'0'4459'0'0,"0"0"-1693"0"0,0 0-717 0 0,0 0-216 0 0,0 0-258 0 0,0 0-281 0 0,0 0-254 0 0,0 0-196 0 0,0 0-102 0 0,0 0-66 0 0,0 0-75 0 0,0 0-78 0 0,0 0-89 0 0,16-24-62 0 0,53-76-64 0 0,39-70 667 0 0,-57 110-931 0 0,-56 108-520 0 0,-4 95 469 0 0,9-140 7 0 0,0 1 1 0 0,0-1 0 0 0,1 0-1 0 0,0 0 1 0 0,-1 1-1 0 0,1-1 1 0 0,0 0-1 0 0,1 0 1 0 0,-1 0-1 0 0,0 0 1 0 0,1 0-1 0 0,0 0 1 0 0,0-1-1 0 0,-1 1 1 0 0,2-1-1 0 0,-1 1 1 0 0,0-1 0 0 0,0 0-1 0 0,1 1 1 0 0,-1-1-1 0 0,1 0 1 0 0,0-1-1 0 0,0 1 1 0 0,0 0-1 0 0,-1-1 1 0 0,2 0-1 0 0,-1 1 1 0 0,0-1-1 0 0,0 0 1 0 0,0-1 0 0 0,1 1-1 0 0,104 6 378 0 0,-96-9-278 0 0,0 0 0 0 0,0-1 0 0 0,0-1 0 0 0,0 0 0 0 0,0-1 0 0 0,-1 0 1 0 0,0 0-1 0 0,0-2 0 0 0,0 1 0 0 0,-1-1 0 0 0,1-1 0 0 0,-2 1 0 0 0,1-2 1 0 0,-1 0-1 0 0,-1 0 0 0 0,0 0 0 0 0,0-1 0 0 0,0 0 0 0 0,-2-1 0 0 0,1 1 0 0 0,-1-1 1 0 0,-1-1-1 0 0,0 1 0 0 0,2-7-100 0 0,8-37-115 0 0,-15 54-78 0 0,0-1-397 0 0,1 1-7690 0 0,0 4-4096 0 0</inkml:trace>
  <inkml:trace contextRef="#ctx0" brushRef="#br0" timeOffset="3905.991">4062 523 17012 0 0,'0'0'1815'0'0,"0"0"-488"0"0,0 0-272 0 0,0 0-129 0 0,0 0-89 0 0,0 0-107 0 0,0 0-117 0 0,0 0-92 0 0,-34 18-128 0 0,-105 57-105 0 0,59-10 19 0 0,74-60-301 0 0,0 1-1 0 0,1-1 0 0 0,-1 1 1 0 0,2 0-1 0 0,-1 0 1 0 0,1 1-1 0 0,0-1 0 0 0,0 1 1 0 0,0 0-1 0 0,1 0 1 0 0,0 0-1 0 0,1 1 0 0 0,-1-1 1 0 0,2 0-1 0 0,-1 1 1 0 0,1 0-1 0 0,0-1 1 0 0,0 5-6 0 0,3-10 9 0 0,1 0 0 0 0,-1 1 0 0 0,1-2 0 0 0,-1 1 0 0 0,1 0 1 0 0,0-1-1 0 0,-1 1 0 0 0,1-1 0 0 0,0 0 0 0 0,0 1 0 0 0,0-2 1 0 0,0 1-1 0 0,0 0 0 0 0,0-1 0 0 0,0 1 0 0 0,1-1 0 0 0,-1 0 1 0 0,0 0-1 0 0,0 0 0 0 0,0 0 0 0 0,0-1 0 0 0,0 1 0 0 0,1-1 1 0 0,0 0-10 0 0,1 1 34 0 0,16-5 60 0 0,0 0 0 0 0,-1-2 0 0 0,0 0-1 0 0,0-1 1 0 0,-1-1 0 0 0,0 0 0 0 0,0-2-1 0 0,-1 0 1 0 0,0-1 0 0 0,-1-1 0 0 0,-1-1 0 0 0,0 0-1 0 0,-1-1 1 0 0,0-1 0 0 0,-1 0 0 0 0,9-14-94 0 0,-20 25 10 0 0,9-8 142 0 0,-19 25-162 0 0,3-5-7 0 0,1 0 0 0 0,-1 1 0 0 0,1-1 0 0 0,1 1 0 0 0,-1 0 0 0 0,1 0 0 0 0,1 0 0 0 0,-1 0 0 0 0,1 0 0 0 0,1 1 0 0 0,-1-1 0 0 0,2 0 0 0 0,-1 0 0 0 0,1 4 17 0 0,3-7-1 0 0,0-1-1 0 0,0 0 0 0 0,0 0 1 0 0,0 0-1 0 0,1-1 0 0 0,0 0 1 0 0,-1 1-1 0 0,1-2 0 0 0,1 1 1 0 0,-1 0-1 0 0,0-1 0 0 0,0 0 1 0 0,1 0-1 0 0,-1-1 0 0 0,1 0 1 0 0,0 0-1 0 0,-1 0 0 0 0,1 0 1 0 0,0-1-1 0 0,-1 0 0 0 0,1 0 1 0 0,0-1-1 0 0,0 1 0 0 0,-1-1 1 0 0,1 0-1 0 0,-1-1 0 0 0,1 0 1 0 0,0 0 1 0 0,31-10 82 0 0,0-2 0 0 0,-1-1 1 0 0,0-2-1 0 0,-2-2 0 0 0,0-1 1 0 0,-1-1-1 0 0,-1-2 1 0 0,-1-1-1 0 0,2-5-82 0 0,-13 14 47 0 0,0-1-1 0 0,-1-2 0 0 0,-1 0 1 0 0,0 0-1 0 0,-2-2 1 0 0,0 0-1 0 0,-1-1 1 0 0,-1-1-1 0 0,-1 0 1 0 0,-1 0-1 0 0,-1-2 1 0 0,-1 1-1 0 0,3-13-46 0 0,-11 29-7 0 0,1 0-1 0 0,-1-1 1 0 0,0 1-1 0 0,-1 0 1 0 0,0-1-1 0 0,0 1 1 0 0,0-1-1 0 0,-1 1 1 0 0,0-1-1 0 0,0 1 1 0 0,-1-1-1 0 0,0 1 1 0 0,-1-1-1 0 0,0 1 1 0 0,0 0-1 0 0,0 0 1 0 0,-1 0-1 0 0,0 0 1 0 0,0 0-1 0 0,0 0 1 0 0,-1 1-1 0 0,0 0 1 0 0,-1 0-1 0 0,0 0 1 0 0,1 0-1 0 0,-2 1 1 0 0,1-1-1 0 0,-1 1 1 0 0,0 1-1 0 0,0-1 0 0 0,0 1 1 0 0,0 0-1 0 0,-1 0 1 0 0,1 1-1 0 0,-3-1 8 0 0,1 3-15 0 0,0 0-1 0 0,0 0 0 0 0,0 0 1 0 0,-1 1-1 0 0,1 1 0 0 0,0-1 1 0 0,0 1-1 0 0,0 1 0 0 0,0-1 1 0 0,0 1-1 0 0,0 1 1 0 0,0 0-1 0 0,0 0 0 0 0,1 0 1 0 0,-1 1-1 0 0,1 0 0 0 0,0 0 1 0 0,0 1-1 0 0,1 0 0 0 0,-1 0 1 0 0,1 1-1 0 0,0-1 0 0 0,1 1 1 0 0,0 1-1 0 0,-1-1 0 0 0,2 1 1 0 0,-1 0-1 0 0,1 0 0 0 0,0 0 1 0 0,1 1-1 0 0,-1-1 0 0 0,1 1 1 0 0,1 0-1 0 0,0 0 0 0 0,0 0 1 0 0,0 0-1 0 0,1 0 0 0 0,0 0 1 0 0,1 4 15 0 0,2 17 79 0 0,2-1 1 0 0,1 0 0 0 0,1 0-1 0 0,2-1 1 0 0,0 0 0 0 0,2 0-1 0 0,1 0 1 0 0,1-2 0 0 0,1 1-1 0 0,1-2 1 0 0,2 0 0 0 0,16 21-80 0 0,-3-5 316 0 0,2-2 0 0 0,1-1 0 0 0,2-1 0 0 0,33 26-316 0 0,5 4 135 0 0,-78-73-5798 0 0,3 6 4628 0 0,0 0-1451 0 0,1-1-4820 0 0,0-1-5048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0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0 0 0,'0'0'504'0'0,"0"0"599"0"0,0 0 281 0 0,0 0 230 0 0,0 0 90 0 0,0 0-175 0 0,0 0-317 0 0,0 0-388 0 0,0 0-289 0 0,0 0-144 0 0,6-3 11 0 0,105-12 3445 0 0,515-33 2451 0 0,-196 48-4795 0 0,-11-3-508 0 0,-384 1-944 0 0,67-5 80 0 0,0 5 1 0 0,0 4 0 0 0,16 6-132 0 0,192 1 250 0 0,-196-11-198 0 0,620-1 436 0 0,-368 18-301 0 0,627-3 854 0 0,-660-14-703 0 0,-133-1-113 0 0,-186 5 818 0 0,-8-1-2808 0 0,2-1-9022 0 0,-8 0-1287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158 406 4521 0 0,'0'0'991'0'0,"0"0"-436"0"0,0 0-243 0 0,0 0 178 0 0,0 0 332 0 0,0 0 294 0 0,0 0 198 0 0,0 0 34 0 0,0 0-10 0 0,0 0-105 0 0,0 0-148 0 0,20-2-135 0 0,95-11 691 0 0,-104 10-1137 0 0,1-1 1 0 0,0-1 0 0 0,-1 0-1 0 0,0 0 1 0 0,0-1-1 0 0,-1-1 1 0 0,1 0 0 0 0,-1 0-1 0 0,-1-1 1 0 0,2-2-505 0 0,12-12 336 0 0,-2 0 0 0 0,-1-2-1 0 0,0-1 1 0 0,-2 0 0 0 0,12-23-336 0 0,-22 37 136 0 0,0-2 0 0 0,-1 1 0 0 0,-1-1-1 0 0,0 0 1 0 0,0-1 0 0 0,-2 1 0 0 0,1-1-1 0 0,-2 0 1 0 0,0 0 0 0 0,1-11-136 0 0,-4 24 75 0 0,0 1-26 0 0,0 0-18 0 0,0 0-26 0 0,0 0-40 0 0,0 0-42 0 0,0 19-181 0 0,4 389 393 0 0,-12-287-89 0 0,-5 0-1 0 0,-5-1 1 0 0,-6 0 0 0 0,-5-2-1 0 0,-16 32-45 0 0,32-112 22 0 0,-1-1 1 0 0,-2-1-1 0 0,-2 0 0 0 0,-1-1 0 0 0,-2-1 1 0 0,-1-1-1 0 0,-2-1 0 0 0,-1-1 0 0 0,-5 3-22 0 0,22-26 21 0 0,0-1 0 0 0,0 0 0 0 0,0 0 0 0 0,-1-1 0 0 0,0 0 0 0 0,0-1 0 0 0,-1 0 0 0 0,1 0 0 0 0,-1-1 0 0 0,0 0 0 0 0,-1-1 0 0 0,1 0 0 0 0,-1 0 0 0 0,1-1 0 0 0,-1-1 0 0 0,0 0 0 0 0,1 0 0 0 0,-1-1 0 0 0,-8-1-21 0 0,15-1 10 0 0,-1-1-1 0 0,1 1 1 0 0,0-1 0 0 0,0 0-1 0 0,0 0 1 0 0,0 0 0 0 0,0-1-1 0 0,1 0 1 0 0,0 1 0 0 0,-1-1-1 0 0,1 0 1 0 0,1-1 0 0 0,-1 1-1 0 0,1 0 1 0 0,-1-1 0 0 0,1 0-1 0 0,1 1 1 0 0,-1-1-1 0 0,1 0 1 0 0,-1 0 0 0 0,1 0-1 0 0,1 0 1 0 0,-1 0 0 0 0,1 0-1 0 0,0-3-9 0 0,-1-12 13 0 0,2 1-1 0 0,0-1 0 0 0,1 1 0 0 0,2 0 0 0 0,-1 0 1 0 0,2 0-1 0 0,1 0 0 0 0,0 1 0 0 0,1 0 0 0 0,1 0 1 0 0,1 0-1 0 0,0 1 0 0 0,6-6-12 0 0,21-33 84 0 0,2 1 0 0 0,2 3 0 0 0,3 1 0 0 0,2 2 0 0 0,2 2 0 0 0,2 2 0 0 0,50-34-84 0 0,61-13 192 0 0,-91 110-4778 0 0,-63-17 3639 0 0,8 1-2343 0 0,-5-2-1702 0 0,2 0-6708 0 0</inkml:trace>
  <inkml:trace contextRef="#ctx0" brushRef="#br0" timeOffset="299.661">1057 575 12147 0 0,'0'0'1787'0'0,"0"0"-312"0"0,0 0-71 0 0,0 0 67 0 0,0 0-13 0 0,0 0-166 0 0,0 0-239 0 0,0 0-222 0 0,0 0-183 0 0,-32 25-137 0 0,-97 78-104 0 0,124-99-377 0 0,0-1 0 0 0,1 0 0 0 0,-1 1 0 0 0,1 0 0 0 0,0 0 0 0 0,0 0 0 0 0,0 1 0 0 0,1-1 0 0 0,0 1 0 0 0,0 0 0 0 0,0 0 0 0 0,0 0 1 0 0,1 0-1 0 0,-1 1 0 0 0,1 1-30 0 0,-2 6 69 0 0,-1 0-26 0 0,1 0-1 0 0,1 0 1 0 0,0 0 0 0 0,1 1-1 0 0,0-1 1 0 0,1 1-1 0 0,0-1 1 0 0,1 1 0 0 0,1 0-1 0 0,2 10-42 0 0,-3-19 21 0 0,1-1 0 0 0,1 1-1 0 0,-1 0 1 0 0,1-1-1 0 0,-1 1 1 0 0,1-1 0 0 0,0 0-1 0 0,1 1 1 0 0,-1-1-1 0 0,1 0 1 0 0,0 0 0 0 0,0-1-1 0 0,0 1 1 0 0,0-1 0 0 0,1 1-1 0 0,0-1 1 0 0,-1 0-1 0 0,1 0 1 0 0,0-1 0 0 0,0 1-1 0 0,1-1 1 0 0,-1 0 0 0 0,0 0-1 0 0,1 0 1 0 0,-1-1-1 0 0,1 1 1 0 0,0-1 0 0 0,-1 0-1 0 0,1-1 1 0 0,0 1 0 0 0,4-1-21 0 0,6-1 116 0 0,0-1 0 0 0,0-1 1 0 0,0 0-1 0 0,-1-1 1 0 0,1-1-1 0 0,-1 0 1 0 0,0-1-1 0 0,0 0 1 0 0,-1-1-1 0 0,0 0 1 0 0,0-2-1 0 0,-1 1 0 0 0,0-2 1 0 0,0 1-1 0 0,-1-1 1 0 0,0-1-1 0 0,-1 0 1 0 0,0-1-1 0 0,-1 0 1 0 0,-1 0-1 0 0,1-1 0 0 0,5-12-116 0 0,-8 9 42 0 0,0 1-1 0 0,0-1 0 0 0,-1 0 1 0 0,-1 0-1 0 0,-1-1 1 0 0,-1 1-1 0 0,0-1 0 0 0,-1 0 1 0 0,0 1-1 0 0,-2-13-41 0 0,0 25-25 0 0,1-1 0 0 0,-1 1 0 0 0,0 0 0 0 0,-1-1 0 0 0,1 1 0 0 0,-1 0 0 0 0,1 0 0 0 0,-1 0 0 0 0,-1 0 0 0 0,1 0 0 0 0,0 0 0 0 0,-1 0 0 0 0,0 1 0 0 0,0-1 0 0 0,0 1 1 0 0,0 0-1 0 0,-1 0 0 0 0,1 0 0 0 0,-1 0 0 0 0,0 1 0 0 0,1 0 0 0 0,-1-1 0 0 0,0 1 0 0 0,-1 1 0 0 0,0-2 25 0 0,2 2-141 0 0,0 0 0 0 0,0 1 0 0 0,0-1 0 0 0,0 1-1 0 0,-1-1 1 0 0,1 1 0 0 0,0 0 0 0 0,0 0 0 0 0,0 0 0 0 0,0 1 0 0 0,0-1 0 0 0,0 1 0 0 0,0-1 0 0 0,0 1 0 0 0,0 0-1 0 0,0 0 1 0 0,0 1 0 0 0,0-1 0 0 0,1 1 0 0 0,-1-1 0 0 0,0 1 0 0 0,1 0 0 0 0,-1 0 0 0 0,-1 1 141 0 0,-19 28-3040 0 0,11-8-2807 0 0,11-20 4486 0 0,-7 9-10177 0 0</inkml:trace>
  <inkml:trace contextRef="#ctx0" brushRef="#br0" timeOffset="597.089">1270 965 0 0 0,'0'0'1027'0'0,"0"0"725"0"0,0 0 365 0 0,0 0 119 0 0,0 0-63 0 0,0 0-192 0 0,0 0-244 0 0,0 0-198 0 0,0 0-71 0 0,0 0 14 0 0,0 0 57 0 0,0 0 25 0 0,0 0-77 0 0,12 13-168 0 0,33 39-195 0 0,-44-52-1083 0 0,-1 0-1 0 0,1 0 1 0 0,-1 1 0 0 0,1-1-1 0 0,-1 0 1 0 0,1 0-1 0 0,-1 0 1 0 0,1 0 0 0 0,-1 0-1 0 0,1 0 1 0 0,-1 0-1 0 0,1 0 1 0 0,0 0 0 0 0,-1-1-1 0 0,1 1 1 0 0,-1 0 0 0 0,1 0-1 0 0,-1 0 1 0 0,1-1-1 0 0,-1 1 1 0 0,1 0 0 0 0,-1 0-1 0 0,0-1 1 0 0,1 1-1 0 0,-1 0 1 0 0,1-1 0 0 0,-1 1-1 0 0,0-1 1 0 0,1 1-1 0 0,-1 0 1 0 0,0-1 0 0 0,1 1-1 0 0,-1-1 1 0 0,0 1-1 0 0,0-1 1 0 0,1 1 0 0 0,-1-1-1 0 0,0 1 1 0 0,0-1-1 0 0,0 1 1 0 0,0-1 0 0 0,0 1-1 0 0,0-1 1 0 0,0 0-1 0 0,0 1 1 0 0,0-1 0 0 0,0 1-1 0 0,0-1 1 0 0,0 1-1 0 0,0-1 1 0 0,0 1 0 0 0,0-1-1 0 0,-1 1 1 0 0,1-1-1 0 0,0 1 1 0 0,0-1 0 0 0,-1 1-1 0 0,1-1 1 0 0,0 1-1 0 0,-1-1 1 0 0,1 1 0 0 0,0 0-1 0 0,-1-1 1 0 0,1 1 0 0 0,-1 0-1 0 0,1-1-40 0 0,-1-2 229 0 0,4-21-32 0 0,1 1 1 0 0,1 0-1 0 0,1 0 1 0 0,1 0-1 0 0,0 1 1 0 0,2 0-1 0 0,1 0 1 0 0,1 1-1 0 0,0 1 1 0 0,2-1-1 0 0,3-2-197 0 0,-9 12 9 0 0,0 1 0 0 0,1 1 0 0 0,0-1 1 0 0,0 1-1 0 0,1 1 0 0 0,0-1 0 0 0,1 1 0 0 0,0 1 0 0 0,0 0 0 0 0,1 1 0 0 0,0 0 0 0 0,0 0 0 0 0,0 1 0 0 0,7-2-9 0 0,-16 6-104 0 0,-1 1 0 0 0,1-1 0 0 0,0 1 0 0 0,0 0 0 0 0,0-1 0 0 0,0 1 0 0 0,0 0 0 0 0,-1 0 0 0 0,1 0 0 0 0,0 0 0 0 0,0 1 0 0 0,0-1 0 0 0,0 0 0 0 0,0 1 0 0 0,-1 0 0 0 0,1-1 0 0 0,0 1 0 0 0,-1 0 0 0 0,1 0 0 0 0,0 0 0 0 0,-1 0 0 0 0,1 0 0 0 0,-1 0 0 0 0,1 0 0 0 0,-1 0 0 0 0,0 1 0 0 0,1 0 104 0 0,3 8-4738 0 0,-4 3-3737 0 0,-1-9-3633 0 0</inkml:trace>
  <inkml:trace contextRef="#ctx0" brushRef="#br0" timeOffset="930.415">2086 546 7490 0 0,'0'0'1919'0'0,"0"0"-276"0"0,0 0 146 0 0,0 0 173 0 0,0 0-11 0 0,0 0-240 0 0,0 0-381 0 0,0 0-273 0 0,0 0-196 0 0,0 0-160 0 0,0 0-98 0 0,0 0-64 0 0,-12-2-34 0 0,-38-4-71 0 0,-13 30 541 0 0,50-15-816 0 0,5-2-120 0 0,0-1-1 0 0,1 1 1 0 0,0 0-1 0 0,0 1 0 0 0,0 0 1 0 0,1 0-1 0 0,0 0 1 0 0,1 1-1 0 0,0 0 0 0 0,0 0 1 0 0,1 0-1 0 0,0 1 1 0 0,0-1-1 0 0,1 1 0 0 0,1 0 1 0 0,-1 0-1 0 0,2 0 1 0 0,-1 0-1 0 0,2 0 0 0 0,-1 0 1 0 0,1 0-1 0 0,1 1 1 0 0,0-1-1 0 0,1 7-38 0 0,0-11 15 0 0,-1 0-1 0 0,1 0 1 0 0,1-1 0 0 0,-1 1-1 0 0,1-1 1 0 0,0 0 0 0 0,0 0 0 0 0,0 0-1 0 0,1 0 1 0 0,0 0 0 0 0,-1-1-1 0 0,2 0 1 0 0,-1 0 0 0 0,1 0-1 0 0,-1 0 1 0 0,1 0 0 0 0,0-1-1 0 0,0 0 1 0 0,0 0 0 0 0,1-1 0 0 0,-1 1-1 0 0,1-1 1 0 0,4 1-15 0 0,137 17 776 0 0,-140-20-773 0 0,0-1 1 0 0,-1 0 0 0 0,1 0-1 0 0,-1-1 1 0 0,1 0 0 0 0,-1 0-1 0 0,1 0 1 0 0,-1-1 0 0 0,0 0 0 0 0,0 0-1 0 0,0 0 1 0 0,-1-1 0 0 0,1 0-1 0 0,-1 0 1 0 0,0 0 0 0 0,0-1-1 0 0,2-2-3 0 0,9-14-4290 0 0,-5-2-4432 0 0,-10 19-3504 0 0</inkml:trace>
  <inkml:trace contextRef="#ctx0" brushRef="#br0" timeOffset="1365.732">2368 774 11354 0 0,'0'0'985'0'0,"0"0"-391"0"0,0 0 57 0 0,0 0 304 0 0,0 0 339 0 0,0 0 175 0 0,0 0-7 0 0,0 0-91 0 0,0 0-125 0 0,0 0-149 0 0,0 0-166 0 0,0 0-133 0 0,0 0-128 0 0,25 6-91 0 0,78 19-49 0 0,-31-25 544 0 0,-60-5-883 0 0,3-1-55 0 0,0-1-1 0 0,-1-1 0 0 0,0 0 1 0 0,-1 0-1 0 0,0-1 0 0 0,0-1 1 0 0,-1-1-1 0 0,0 1 0 0 0,-1-2 1 0 0,0 1-1 0 0,-1-2 0 0 0,5-7-134 0 0,-12 17-1 0 0,-1 0 1 0 0,1-1 0 0 0,-1 1-1 0 0,1-1 1 0 0,-1 1 0 0 0,0-1-1 0 0,0 0 1 0 0,-1 0 0 0 0,1 0-1 0 0,-1 0 1 0 0,0 0 0 0 0,0 0-1 0 0,0 0 1 0 0,0-1 0 0 0,-1 1-1 0 0,0 0 1 0 0,0 0 0 0 0,0-1-1 0 0,0 1 1 0 0,-1 0 0 0 0,1 0 0 0 0,-1 0-1 0 0,0-1 1 0 0,-1 1 0 0 0,1 0-1 0 0,-1 0 1 0 0,1 0 0 0 0,-1 1-1 0 0,0-1 1 0 0,-1 0 0 0 0,1 1-1 0 0,-1-1 1 0 0,1 1 0 0 0,-1 0-1 0 0,0 0 1 0 0,0 0 0 0 0,-1 0-1 0 0,1 1 1 0 0,0-1 0 0 0,-1 1-1 0 0,0 0 1 0 0,1 0 0 0 0,-1 0-1 0 0,0 0 1 0 0,-1 0-1 0 0,-4 2-13 0 0,0-1 0 0 0,-1 1 0 0 0,1 0 0 0 0,0 1 0 0 0,-1 0 0 0 0,1 1 0 0 0,0 0 0 0 0,0 0 0 0 0,0 1 0 0 0,0 0 0 0 0,1 1 0 0 0,-1 0 0 0 0,1 0 0 0 0,0 0 0 0 0,0 1 0 0 0,0 1 0 0 0,1-1 0 0 0,0 1 0 0 0,0 1-1 0 0,0-1 1 0 0,0 2 13 0 0,-9 9-33 0 0,1 0 0 0 0,1 2 0 0 0,0 0 0 0 0,2 0 0 0 0,0 1 0 0 0,1 1 0 0 0,-8 20 33 0 0,14-32 4 0 0,1-1 1 0 0,-1 1 0 0 0,1 0-1 0 0,1 1 1 0 0,0-1 0 0 0,0 1-1 0 0,1-1 1 0 0,0 1 0 0 0,0 0-1 0 0,1 0 1 0 0,1 0-1 0 0,-1-1 1 0 0,2 1 0 0 0,-1 0-1 0 0,2 0 1 0 0,-1 0 0 0 0,1 0-1 0 0,0-1 1 0 0,1 1 0 0 0,0-1-1 0 0,1 0 1 0 0,0 0 0 0 0,1 0-1 0 0,-1 0 1 0 0,2-1-1 0 0,-1 0 1 0 0,1 0 0 0 0,0 0-1 0 0,5 3-4 0 0,2-2 23 0 0,0-1 0 0 0,1-1 0 0 0,0-1 0 0 0,0 0 0 0 0,0 0-1 0 0,1-2 1 0 0,0 0 0 0 0,0 0 0 0 0,0-2 0 0 0,1 0 0 0 0,-1 0-1 0 0,0-1 1 0 0,1-1 0 0 0,-1-1 0 0 0,1 0 0 0 0,5-2-23 0 0,97-33-542 0 0,-73 12-6012 0 0,-35 19-5785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2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107 114,'-28'75,"3"2,3 0,0 19,20-91,0 0,1 0,-1 0,1 1,1-1,-1 0,1 1,0-1,0 1,0-1,1 1,0-1,0 0,0 1,1-1,-1 0,1 0,0 0,1 0,0 0,-1-1,1 1,1-1,-1 0,1 0,-1 0,1 0,0 0,1-1,-1 0,1 0,-1 0,5 2,8-3,0 0,1 0,-1-2,1 0,-1-1,1 0,-1-2,0 0,0-1,0-1,-1 0,13-7,-22 10,0 0,0-1,-1 1,1-2,-1 1,0-1,0 0,0 0,0-1,-1 0,1 0,-1 0,-1 0,1-1,-1 0,0 0,0 0,0 0,-1-1,0 0,-1 1,1-1,-1 0,-1 0,1-4,-2-6</inkml:trace>
  <inkml:trace contextRef="#ctx0" brushRef="#br0" timeOffset="248.931">560 1,'-180'527,"164"-483,-12 34,2 1,5 1,2 1,-3 54,4 31,20-95,3-54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2128 0 0,'0'0'2152'0'0,"0"0"-43"0"0,0 0 125 0 0,0 0 135 0 0,0 0-75 0 0,0 0-347 0 0,0 0-504 0 0,0 0-477 0 0,0 0-369 0 0,0 0-179 0 0,0 0 5 0 0,0 0 76 0 0,0 0 118 0 0,5-8 1548 0 0,107 38 2332 0 0,-53-15-3667 0 0,169 28 288 0 0,103-35-463 0 0,-263-4-689 0 0,-2 0 1114 0 0,-82 0-148 0 0,-172-115-201 0 0,152 67-1061 0 0,36 44 11 0 0,7-4-14204 0 0,-3 4 1214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0 0 0,'0'0'1271'0'0,"0"0"755"0"0,0 0 293 0 0,0 0 87 0 0,0 0 5 0 0,0 0-135 0 0,0 0-225 0 0,0 0-278 0 0,0 0-223 0 0,0 0-134 0 0,0 0-140 0 0,4-9-130 0 0,3-1-736 0 0,2-5 6 0 0,0-3 3497 0 0,-5 55-2344 0 0,14 170-540 0 0,-16-128-795 0 0,-2-1 0 0 0,-4 1 0 0 0,-10 45-234 0 0,-55 93 186 0 0,34-143-491 0 0,58-114-771 0 0,8-19-2021 0 0,-15 18-5163 0 0,-14 35 6158 0 0,4-6-9843 0 0</inkml:trace>
  <inkml:trace contextRef="#ctx0" brushRef="#br0" timeOffset="472.597">45 41 240 0 0,'0'0'1858'0'0,"0"0"-65"0"0,0 0-27 0 0,0 0 19 0 0,0 0-44 0 0,0 0-103 0 0,0 0-136 0 0,0 0-162 0 0,0 0-94 0 0,0 0-81 0 0,0 0-58 0 0,0 0-40 0 0,0 0-22 0 0,-2-4-7 0 0,0-1-481 0 0,-1-5-300 0 0,2 6 5891 0 0,58 9-5128 0 0,114 2-111 0 0,106 6-242 0 0,-221-12-5703 0 0,-4 0-5465 0 0,-55-1-1482 0 0</inkml:trace>
  <inkml:trace contextRef="#ctx0" brushRef="#br0" timeOffset="815.829">50 435 10426 0 0,'0'0'1503'0'0,"0"0"-409"0"0,0 0-14 0 0,0 0 222 0 0,0 0 170 0 0,0 0-18 0 0,0 0-142 0 0,0 0-176 0 0,0 0-122 0 0,0 0-113 0 0,0 0-77 0 0,0 0-30 0 0,18-1-97 0 0,87-2 477 0 0,78-12 1274 0 0,-36 8-3400 0 0,-139 11-3249 0 0,-5-1-1328 0 0,-1-3-6899 0 0</inkml:trace>
  <inkml:trace contextRef="#ctx0" brushRef="#br0" timeOffset="1249.2">689 748 8346 0 0,'0'0'4459'0'0,"0"0"-2234"0"0,0 0-941 0 0,0 0-89 0 0,0 0 73 0 0,0 0 11 0 0,0 0-156 0 0,0 0-263 0 0,0 0-221 0 0,0 0-129 0 0,0 0-32 0 0,0 0-19 0 0,0 0-41 0 0,-3 15-44 0 0,-12 49-46 0 0,-11 67 767 0 0,26-110-993 0 0,0-20-117 0 0,0-1-17 0 0,0 0-20 0 0,0 0-47 0 0,0 0-115 0 0,0 0-260 0 0,0 0-519 0 0,0 0-1028 0 0,0-1-3047 0 0,0-2-6669 0 0</inkml:trace>
  <inkml:trace contextRef="#ctx0" brushRef="#br0" timeOffset="1585.54">862 387 13187 0 0,'0'0'2112'0'0,"0"0"-585"0"0,0 0-161 0 0,0 0 69 0 0,0 0-11 0 0,0 0-150 0 0,0 0-261 0 0,0 0-254 0 0,0 0-208 0 0,0 0-138 0 0,0 0-99 0 0,0 0-85 0 0,-8 3-58 0 0,-22 9-43 0 0,30-12-122 0 0,0 0 0 0 0,0 0 1 0 0,1 0-1 0 0,-1 0 0 0 0,0 0 1 0 0,1 0-1 0 0,-1 0 0 0 0,0 0 1 0 0,1 0-1 0 0,-1 0 0 0 0,0 0 1 0 0,1 1-1 0 0,-1-1 0 0 0,0 0 1 0 0,0 0-1 0 0,1 0 0 0 0,-1 0 1 0 0,0 0-1 0 0,0 0 0 0 0,1 1 1 0 0,-1-1-1 0 0,0 0 0 0 0,0 0 0 0 0,1 1 1 0 0,-1-1-1 0 0,0 0 0 0 0,0 0 1 0 0,0 0-1 0 0,0 1 0 0 0,1-1 1 0 0,-1 0-1 0 0,0 1 0 0 0,0-1 1 0 0,0 0-1 0 0,0 0 0 0 0,0 1 1 0 0,0-1-1 0 0,0 0 0 0 0,0 1 1 0 0,0-1-1 0 0,0 0 0 0 0,0 1 0 0 0,0-1 1 0 0,0 0-1 0 0,0 0 0 0 0,0 1 1 0 0,0-1-1 0 0,0 0 0 0 0,0 1 1 0 0,0-1-1 0 0,0 0 0 0 0,-1 0 1 0 0,1 1-7 0 0,52-20 606 0 0,-70 16-287 0 0,5 3-402 0 0,-27 25-1130 0 0,40-25 650 0 0,13-1-6503 0 0,-8-1 1352 0 0,-3-2-6266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 0 0 0,'0'0'876'0'0,"0"0"1021"0"0,0 0 427 0 0,0 0 66 0 0,0 0-104 0 0,0 0-330 0 0,0 0-271 0 0,0 0-229 0 0,0 0-212 0 0,0 0-161 0 0,-4-7-132 0 0,-13-18-99 0 0,14 24-708 0 0,1-1 0 0 0,0 1 1 0 0,-1 0-1 0 0,1 0 0 0 0,-1 0 0 0 0,1 0 0 0 0,-1 0 1 0 0,1 0-1 0 0,-1 1 0 0 0,0-1 0 0 0,1 1 0 0 0,-1 0 1 0 0,0-1-1 0 0,1 1 0 0 0,-1 1 0 0 0,0-1 0 0 0,1 0 1 0 0,-1 1-1 0 0,0-1 0 0 0,0 1-144 0 0,-2 0 130 0 0,-3 2-10 0 0,-1 0 1 0 0,1 0-1 0 0,0 1 0 0 0,0 1 1 0 0,1-1-1 0 0,-1 1 1 0 0,1 1-1 0 0,0-1 0 0 0,0 1 1 0 0,1 0-1 0 0,-1 1 0 0 0,-4 6-120 0 0,1-1 58 0 0,1-1-1 0 0,0 1 1 0 0,1 1 0 0 0,1 0-1 0 0,0 0 1 0 0,0 0-1 0 0,1 1 1 0 0,1 0-1 0 0,0 0 1 0 0,1 0 0 0 0,1 1-1 0 0,0-1 1 0 0,1 1-1 0 0,0 0 1 0 0,1 0-1 0 0,1-1 1 0 0,1 1 0 0 0,0 6-58 0 0,1-17 46 0 0,0 1 1 0 0,1-1 0 0 0,-1 0 0 0 0,1 0-1 0 0,0 0 1 0 0,0 0 0 0 0,1 0 0 0 0,-1-1 0 0 0,1 0-1 0 0,-1 1 1 0 0,1-1 0 0 0,0 0 0 0 0,0-1-1 0 0,1 1 1 0 0,-1-1 0 0 0,0 0 0 0 0,1 0 0 0 0,-1 0-1 0 0,1 0 1 0 0,0-1 0 0 0,0 0 0 0 0,0 0-1 0 0,-1 0 1 0 0,1-1 0 0 0,0 1 0 0 0,0-1 0 0 0,0-1-1 0 0,0 1 1 0 0,0 0 0 0 0,0-1 0 0 0,0 0-1 0 0,-1 0 1 0 0,1-1 0 0 0,0 0 0 0 0,-1 1 0 0 0,1-1-1 0 0,-1-1 1 0 0,1 1 0 0 0,-1-1 0 0 0,0 0-47 0 0,20-13 156 0 0,0-1 1 0 0,-2-1 0 0 0,0-1 0 0 0,-1-2 0 0 0,-1 0 0 0 0,-1-1-1 0 0,-1 0 1 0 0,7-13-157 0 0,73-82 179 0 0,-63 81-127 0 0,-33 36-62 0 0,-2 0-24 0 0,0 16-48 0 0,0 4 129 0 0,1 0 1 0 0,1 0 0 0 0,1 0 0 0 0,0 0 0 0 0,2 0 0 0 0,0-1 0 0 0,1 0 0 0 0,5 9-48 0 0,-8-21 18 0 0,0 0 0 0 0,0 0 0 0 0,1-1 0 0 0,0 1 0 0 0,0-1 0 0 0,1 0 0 0 0,0 0 0 0 0,0 0 0 0 0,0-1 0 0 0,1 0 0 0 0,0 0 0 0 0,0 0 0 0 0,0-1 0 0 0,0 0 0 0 0,1 0 0 0 0,0 0 0 0 0,-1-1-1 0 0,2 0 1 0 0,-1 0 0 0 0,0-1 0 0 0,0 0 0 0 0,1 0 0 0 0,-1-1 0 0 0,1 0-18 0 0,4 0 54 0 0,-8 1-37 0 0,1-2-1 0 0,0 1 1 0 0,0 0 0 0 0,0-1 0 0 0,-1 0 0 0 0,1 0-1 0 0,0-1 1 0 0,0 1 0 0 0,-1-1 0 0 0,1 0 0 0 0,0 0-1 0 0,-1-1 1 0 0,1 1 0 0 0,-1-1 0 0 0,3-1-17 0 0,12-29 156 0 0,-19 15-7466 0 0,0 6-1696 0 0,0 8-3167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16460 0 0,'0'0'1405'0'0,"0"0"-210"0"0,0 0 48 0 0,0 0 48 0 0,0 0-109 0 0,0 0-261 0 0,0 0-326 0 0,0 0-247 0 0,-3 34-141 0 0,-9 105-86 0 0,5-46 1271 0 0,7-71-4908 0 0,0 2-6892 0 0,0-27-1396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9994 0 0,'0'0'4713'0'0,"0"0"-2648"0"0,0 0-473 0 0,0 0-128 0 0,0 0-151 0 0,0 0-233 0 0,0 0-352 0 0,0 0-352 0 0,0 0-360 0 0,0 0-144 0 0,0 0-32 0 0,0 0-32 0 0,0 0 56 0 0,0 0-136 0 0,6-36-288 0 0,3 61-633 0 0,-7-2-2023 0 0,0-9-9451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12019 0 0,'0'0'2311'0'0,"0"0"-523"0"0,0 0-141 0 0,0 0 24 0 0,0 0-60 0 0,0 0-203 0 0,0 0-266 0 0,0 0-267 0 0,0 0-183 0 0,0 0-113 0 0,0 0-86 0 0,0 0-69 0 0,-6 19-92 0 0,-19 59-86 0 0,17-21 155 0 0,44-41-1916 0 0,-19-21-4290 0 0,-15 4 4273 0 0,4-1-10654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 0 0,'0'0'3329'0'0,"0"0"-2569"0"0,0 0-384 0 0,0 0-72 0 0,0 0-200 0 0,0 0-344 0 0,0 0-312 0 0,0 0-641 0 0,0 0-2783 0 0,0 0-7459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12283 0 0,'0'0'4190'0'0,"0"0"-2131"0"0,0 0-805 0 0,0 0-96 0 0,0 0-71 0 0,0 0-116 0 0,0 0-119 0 0,0 0-117 0 0,0 0-56 0 0,0 0-23 0 0,0 0-50 0 0,0 0-64 0 0,0 0-44 0 0,1 17-63 0 0,13 106 554 0 0,0 4-591 0 0,-5 0 0 0 0,-5 1-1 0 0,-6 0 1 0 0,-10 46-398 0 0,6-119 2 0 0,6-54-33 0 0,0-1 14 0 0,0 0-9 0 0,0 0 8 0 0,0 0-4 0 0,0 0-19 0 0,0 0-6 0 0,0-27-3044 0 0,0 6 504 0 0,0 6-4979 0 0,0 8-4094 0 0</inkml:trace>
  <inkml:trace contextRef="#ctx0" brushRef="#br0" timeOffset="234.23">1 457 16267 0 0,'0'0'2102'0'0,"0"0"-669"0"0,0 0-357 0 0,0 0-49 0 0,0 0-24 0 0,0 0-75 0 0,0 0-176 0 0,0 0-188 0 0,34-5-137 0 0,113-12-107 0 0,-1 10 169 0 0,-92 4-587 0 0,22-1-184 0 0,-24 3-5042 0 0,-39 1-6502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2921 0 0,'0'0'5066'0'0,"0"0"-2619"0"0,0 0-900 0 0,0 0-80 0 0,0 0 11 0 0,0 0-47 0 0,0 0-163 0 0,0 0-200 0 0,0 0-171 0 0,0 0-95 0 0,0 0-44 0 0,0 0-81 0 0,0 0-101 0 0,-4 3-103 0 0,-7 7-352 0 0,1 0 0 0 0,0 1 0 0 0,0 0 1 0 0,1 1-1 0 0,0 0 0 0 0,1 1 0 0 0,1 0 1 0 0,0 0-1 0 0,0 0 0 0 0,2 1 0 0 0,-1 0 1 0 0,2 0-1 0 0,0 1 0 0 0,0 2-121 0 0,3-12 15 0 0,0 0-1 0 0,0 0 0 0 0,0 0 0 0 0,0 0 1 0 0,1 0-1 0 0,0 0 0 0 0,0 0 1 0 0,1 0-1 0 0,-1 0 0 0 0,1 0 1 0 0,0 0-1 0 0,0 0 0 0 0,1 0 1 0 0,-1 0-1 0 0,1-1 0 0 0,0 1 1 0 0,1-1-1 0 0,-1 1 0 0 0,1-1 0 0 0,0 0 1 0 0,0 0-1 0 0,0 0 0 0 0,0 0 1 0 0,1 0-1 0 0,0-1 0 0 0,-1 1 1 0 0,1-1-1 0 0,1 0 0 0 0,-1-1 1 0 0,0 1-1 0 0,1-1 0 0 0,-1 1 1 0 0,1-1-1 0 0,0-1 0 0 0,-1 1 0 0 0,1-1 1 0 0,0 1-1 0 0,0-1 0 0 0,0-1 1 0 0,0 1-1 0 0,1-1-14 0 0,5 1 116 0 0,1 0 0 0 0,0 0-1 0 0,-1-1 1 0 0,1-1 0 0 0,0 0 0 0 0,-1-1 0 0 0,1 0-1 0 0,-1-1 1 0 0,0 0 0 0 0,0 0 0 0 0,0-2-1 0 0,0 1 1 0 0,-1-1 0 0 0,1-1 0 0 0,-1 0 0 0 0,-1 0-1 0 0,1-1 1 0 0,-1 0 0 0 0,0-1 0 0 0,-1 0-1 0 0,1 0 1 0 0,-2-1 0 0 0,1 0 0 0 0,-1 0 0 0 0,-1-1-1 0 0,0 1 1 0 0,0-2 0 0 0,-1 1 0 0 0,0-1-1 0 0,-1 1 1 0 0,0-1 0 0 0,0-1 0 0 0,-1 1 0 0 0,-1 0-1 0 0,0-1 1 0 0,-1 1 0 0 0,0-1 0 0 0,0-5-116 0 0,-3 11-8 0 0,1 0 1 0 0,0 1-1 0 0,-1-1 1 0 0,0 0 0 0 0,-1 1-1 0 0,1-1 1 0 0,-1 1-1 0 0,0 0 1 0 0,0 0-1 0 0,-1 0 1 0 0,1 0 0 0 0,-1 0-1 0 0,0 1 1 0 0,-1 0-1 0 0,1-1 1 0 0,-1 2-1 0 0,1-1 1 0 0,-1 0 0 0 0,0 1-1 0 0,-1 0 1 0 0,1 0-1 0 0,0 1 1 0 0,-6-2 7 0 0,8 3-229 0 0,0 0-1 0 0,-1 0 1 0 0,1 0 0 0 0,-1 0 0 0 0,1 1 0 0 0,0-1-1 0 0,-1 1 1 0 0,1 0 0 0 0,-1 0 0 0 0,1 0-1 0 0,-1 1 1 0 0,1-1 0 0 0,-1 1 0 0 0,1 0 0 0 0,0 0-1 0 0,-1 0 1 0 0,1 1 0 0 0,0-1 0 0 0,0 1-1 0 0,0-1 1 0 0,0 1 0 0 0,0 0 0 0 0,0 0-1 0 0,1 0 1 0 0,-1 1 0 0 0,-1 1 229 0 0,-6 7-5138 0 0,3-3-6752 0 0</inkml:trace>
  <inkml:trace contextRef="#ctx0" brushRef="#br0" timeOffset="455.155">626 324 3961 0 0,'0'0'3943'0'0,"0"0"-774"0"0,0 0-362 0 0,0 0-275 0 0,0 0-419 0 0,0 0-487 0 0,0 0-404 0 0,0 0-246 0 0,0 0-107 0 0,0 0-39 0 0,0 0-73 0 0,0 0-94 0 0,0 0-104 0 0,15-22-99 0 0,47-70-53 0 0,54-57 1157 0 0,-81 125-1561 0 0,-33 47-155 0 0,-1 124-74 0 0,0-144 228 0 0,-1-1 0 0 0,1 1 0 0 0,0 0 0 0 0,0 0 0 0 0,0 0 0 0 0,1 0 0 0 0,-1-1 0 0 0,1 1 0 0 0,0-1 0 0 0,-1 1 0 0 0,1-1 0 0 0,0 0 0 0 0,0 0 0 0 0,1 0 0 0 0,-1 0 0 0 0,0 0 0 0 0,1 0-1 0 0,-1 0 1 0 0,1-1 0 0 0,0 1 0 0 0,-1-1 0 0 0,1 0 0 0 0,0 0 0 0 0,0 0 0 0 0,0 0 0 0 0,0 0 0 0 0,0-1 0 0 0,0 1 0 0 0,0-1 0 0 0,0 0 0 0 0,0 0 0 0 0,0 0 0 0 0,1 0-2 0 0,99-19 569 0 0,-89 13-419 0 0,0-1 1 0 0,-1-1 0 0 0,0 0-1 0 0,-1-1 1 0 0,0 0-1 0 0,0-1 1 0 0,-1 0 0 0 0,0-1-1 0 0,0 0 1 0 0,-1 0-1 0 0,-1-1 1 0 0,0-1 0 0 0,0-2-151 0 0,4-31-188 0 0,-20 30-7433 0 0,6 15-5035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11138 0 0,'0'0'4191'0'0,"0"0"-2184"0"0,0 0-634 0 0,0 0 37 0 0,0 0-30 0 0,0 0-146 0 0,0 0-230 0 0,0 0-241 0 0,0 0-160 0 0,0 0-99 0 0,0 0-89 0 0,0 0-87 0 0,0 0-48 0 0,6-11-14 0 0,99-194 1095 0 0,-96 187-1323 0 0,1 0 0 0 0,2 1 1 0 0,-1 0-1 0 0,2 1 0 0 0,0 0 0 0 0,1 1 1 0 0,7-5-39 0 0,-21 20-5 0 0,1-1-1 0 0,-1 1 1 0 0,1 0 0 0 0,-1-1 0 0 0,1 1-1 0 0,-1 0 1 0 0,1 0 0 0 0,-1-1 0 0 0,1 1 0 0 0,-1 0-1 0 0,1 0 1 0 0,-1 0 0 0 0,1 0 0 0 0,0 0-1 0 0,-1 0 1 0 0,1 0 0 0 0,-1 0 0 0 0,1 0-1 0 0,-1 0 1 0 0,1 0 0 0 0,-1 0 0 0 0,1 0 0 0 0,0 0-1 0 0,-1 0 1 0 0,1 1 0 0 0,-1-1 0 0 0,1 0-1 0 0,-1 0 1 0 0,1 1 0 0 0,-1-1 0 0 0,1 0 0 0 0,-1 1-1 0 0,0-1 1 0 0,1 0 0 0 0,-1 1 0 0 0,1-1-1 0 0,-1 1 1 0 0,0-1 0 0 0,1 1 0 0 0,-1-1 0 0 0,0 1-1 0 0,0-1 1 0 0,1 1 0 0 0,-1-1 0 0 0,0 1-1 0 0,0-1 1 0 0,0 1 0 0 0,0-1 0 0 0,0 1 0 0 0,1-1-1 0 0,-1 1 1 0 0,0 0 0 0 0,0-1 0 0 0,0 1-1 0 0,-1-1 1 0 0,1 1 0 0 0,0-1 0 0 0,0 1 5 0 0,3 41 5 0 0,-3-38 5 0 0,-1 3-9 0 0,0 0 1 0 0,1 0 0 0 0,0 1 0 0 0,0-1-1 0 0,1 0 1 0 0,0 0 0 0 0,0 0 0 0 0,1 0-1 0 0,-1 0 1 0 0,2 0 0 0 0,-1 0 0 0 0,1 0-1 0 0,0-1 1 0 0,0 0 0 0 0,1 1 0 0 0,0-1-1 0 0,0 0 1 0 0,0-1 0 0 0,1 1-1 0 0,0-1 1 0 0,0 0 0 0 0,0 0 0 0 0,6 4-2 0 0,-8-8 36 0 0,0 0 0 0 0,0 0 0 0 0,1 0 1 0 0,-1-1-1 0 0,0 1 0 0 0,0-1 0 0 0,1 1 0 0 0,-1-1 0 0 0,1 0 1 0 0,-1 0-1 0 0,0-1 0 0 0,1 1 0 0 0,-1-1 0 0 0,0 0 1 0 0,0 0-1 0 0,0 0 0 0 0,1 0 0 0 0,-1 0 0 0 0,0 0 1 0 0,0-1-1 0 0,0 0 0 0 0,-1 0 0 0 0,1 0 0 0 0,0 0 1 0 0,-1 0-1 0 0,1 0 0 0 0,-1 0 0 0 0,1-2-36 0 0,89-124 720 0 0,-66 124-3277 0 0,-17 7-1665 0 0,-2 1-4317 0 0,-3 3-4289 0 0</inkml:trace>
  <inkml:trace contextRef="#ctx0" brushRef="#br0" timeOffset="567.126">967 24 13243 0 0,'0'0'2531'0'0,"0"0"-459"0"0,0 0-208 0 0,0 0-113 0 0,0 0-192 0 0,0 0-284 0 0,0 0-303 0 0,0 0-216 0 0,0 0-157 0 0,0 0-163 0 0,0 0-101 0 0,0 0-107 0 0,-12-5-64 0 0,-38-13-38 0 0,47 18-118 0 0,0 0-1 0 0,1 0 0 0 0,-1 0 1 0 0,0 0-1 0 0,0 1 1 0 0,1-1-1 0 0,-1 1 0 0 0,0 0 1 0 0,1 0-1 0 0,-1 0 1 0 0,1 0-1 0 0,-1 0 0 0 0,1 0 1 0 0,-1 1-1 0 0,1-1 1 0 0,0 1-1 0 0,0 0 0 0 0,0 0 1 0 0,0 0-1 0 0,0 0 1 0 0,0 0-1 0 0,0 0 0 0 0,0 1-7 0 0,-8 6 16 0 0,2-1-14 0 0,-1-1 1 0 0,1 1-1 0 0,0 0 1 0 0,1 1 0 0 0,0 0-1 0 0,0 0 1 0 0,1 1-1 0 0,1 0 1 0 0,-1 0 0 0 0,1 0-1 0 0,1 0 1 0 0,0 1-1 0 0,0 0 1 0 0,1 0 0 0 0,1 0-1 0 0,0 0 1 0 0,0 0-1 0 0,1 0 1 0 0,1 1 0 0 0,0 3-3 0 0,1-13 7 0 0,0 1 1 0 0,0-1 0 0 0,0 0-1 0 0,1 0 1 0 0,-1 1 0 0 0,1-1 0 0 0,0 0-1 0 0,0-1 1 0 0,0 1 0 0 0,0 0-1 0 0,0 0 1 0 0,0-1 0 0 0,0 1-1 0 0,0-1 1 0 0,0 0 0 0 0,1 0 0 0 0,-1 0-1 0 0,1 0 1 0 0,-1 0 0 0 0,1 0-1 0 0,-1-1 1 0 0,1 1 0 0 0,-1-1-1 0 0,1 1 1 0 0,-1-1 0 0 0,1 0 0 0 0,0 0-1 0 0,-1 0 1 0 0,1-1 0 0 0,-1 1-1 0 0,1-1 1 0 0,0 1 0 0 0,-1-1-1 0 0,1 0 1 0 0,-1 0 0 0 0,0 0 0 0 0,1 0-1 0 0,-1 0 1 0 0,0-1 0 0 0,0 1-1 0 0,0-1 1 0 0,0 1 0 0 0,0-1-1 0 0,2-2-7 0 0,66-48 311 0 0,63-36 59 0 0,-126 85-364 0 0,0 0 0 0 0,1 0 0 0 0,0 1 0 0 0,-1 0 1 0 0,1 0-1 0 0,0 0 0 0 0,0 1 0 0 0,0 1 1 0 0,0-1-1 0 0,0 1 0 0 0,0 1 0 0 0,0-1 0 0 0,0 1 1 0 0,0 1-1 0 0,0-1 0 0 0,0 2 0 0 0,-1-1 1 0 0,8 4-7 0 0,-9 0 1 0 0,-1 1 0 0 0,0 0 1 0 0,-1 0-1 0 0,1 0 0 0 0,-1 1 1 0 0,-1 0-1 0 0,1-1 0 0 0,-1 1 1 0 0,-1 1-1 0 0,0-1 0 0 0,0 0 1 0 0,0 0-1 0 0,-1 1 0 0 0,0-1 1 0 0,-1 1-1 0 0,0-1 0 0 0,-1 7-1 0 0,-24 281 32 0 0,6-143-54 0 0,17-119 17 0 0,-2 1 0 0 0,-2-1 0 0 0,0 0 1 0 0,-3-1-1 0 0,0 1 0 0 0,-3-2 0 0 0,0 1 1 0 0,-2-2-1 0 0,-15 25 5 0 0,26-50 1 0 0,-1 0 0 0 0,0-1 0 0 0,0 1 0 0 0,0-1 0 0 0,-1 0 0 0 0,1 0-1 0 0,-1 0 1 0 0,0-1 0 0 0,-1 0 0 0 0,1 0 0 0 0,-1 0 0 0 0,0 0 0 0 0,0-1 0 0 0,0 0 0 0 0,0-1 0 0 0,0 1 0 0 0,-1-1 0 0 0,1 0 0 0 0,-1-1 0 0 0,1 1 0 0 0,-1-1 0 0 0,0-1-1 0 0,0 1 1 0 0,1-1 0 0 0,-1 0 0 0 0,0-1 0 0 0,-3 0-1 0 0,8 0-1 0 0,-1-1 0 0 0,1 0-1 0 0,-1 1 1 0 0,1-1 0 0 0,0 0-1 0 0,-1 0 1 0 0,1-1 0 0 0,0 1 0 0 0,1 0-1 0 0,-1-1 1 0 0,0 1 0 0 0,1-1-1 0 0,-1 1 1 0 0,1-1 0 0 0,0 0-1 0 0,0 1 1 0 0,0-1 0 0 0,0 0 0 0 0,0 0-1 0 0,1 0 1 0 0,-1 0 0 0 0,1 0-1 0 0,0 0 1 0 0,0 0 0 0 0,0 0-1 0 0,0 0 1 0 0,0 0 0 0 0,1-3 1 0 0,22-84 8 0 0,-1 49 2 0 0,1 1-1 0 0,3 1 0 0 0,1 1 1 0 0,2 1-1 0 0,1 2 0 0 0,2 1 1 0 0,9-5-10 0 0,66-45-31 0 0,-26 49-1159 0 0,-66 29-362 0 0,-7 2-1894 0 0,0 3-5961 0 0,-3 1-3859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95,'-30'721,"4"-491,24-246,2-2</inkml:trace>
  <inkml:trace contextRef="#ctx0" brushRef="#br0" timeOffset="566.197">255 179,'91'-48,"-54"26,1 2,0 2,2 1,0 2,0 2,34-6,-71 17,0 1,0 0,1 0,-1 1,0-1,1 1,-1-1,1 1,-1 0,0 1,1-1,-1 0,1 1,-1 0,0 0,1 0,-1 0,0 0,0 1,0-1,0 1,0 0,0 0,-1 0,1 0,0 1,-1-1,0 1,0-1,0 1,0 0,0 0,0 0,-1 0,1 0,-1 0,0 0,0 1,0-1,0 0,-1 1,1-1,-1 1,0-1,0 0,0 1,0-1,-1 1,-6 15,0-1,-2 0,0-1,-1 0,-1 0,0-1,-1-1,-1 0,0 0,-14 10,-27 35,28-32,21-25,0 1,0-1,0 2,1-1,-1 0,1 1,1 0,-1 0,1 0,-1 0,1 1,1-1,-1 1,1-1,0 1,0 0,1 0,0 0,0 0,0 0,1 1,-1-1,2 0,0 6,4-5,0-1,1 0,0 0,0 0,1-1,-1 0,1 0,0 0,1-1,-1 0,1-1,0 1,0-1,0-1,0 0,0 0,5 0,15 7,-20-8,0 0,0 1,0 1,0-1,-1 1,1 0,-1 1,0 0,0 0,0 1,0-1,-1 1,0 1,0-1,0 1,-1 0,0 1,0-1,-1 1,1 0,-1 0,-1 1,1-1,-1 1,-1-1,0 1,0 0,0 0,-1 0,0 0,0 0,-1 1,0-1,-1 3,-5 5,0 1,-1-1,-1-1,-1 1,0-1,-1-1,0 1,-1-2,-1 0,0 0,-1-1,0 0,-1-2,0 1,-1-2,0 1,0-2,-1 0,0-1,-1-1,-8 2,22-6,1-1,-1 1,0-1,0 0,0 0,0 0,0 0,0-1,0 1,0-1,0 0,0 1,0-1,0-1,0 1,0 0,0-1,0 0,0 1,0-1,0-1,0 1,0 0,0-1,1 1,-1-1,1 0,-1 0,1 0,0 0,-1-1,-3-14</inkml:trace>
  <inkml:trace contextRef="#ctx0" brushRef="#br0" timeOffset="831.194">1130 829,'0'28,"0"15,0 5,0-6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289 479 12619 0 0,'0'0'1847'0'0,"0"0"-391"0"0,0 0-80 0 0,0 0 93 0 0,0 0 6 0 0,0 0-163 0 0,0 0-297 0 0,0 0-226 0 0,0 0-139 0 0,0 0-81 0 0,0 0-35 0 0,0 0-45 0 0,0 0-79 0 0,-10-15-100 0 0,-32-47-56 0 0,42 61-246 0 0,-1 0 0 0 0,0 0 0 0 0,1 0 1 0 0,-1 0-1 0 0,0 0 0 0 0,0 0 0 0 0,0 0 1 0 0,0 0-1 0 0,0 0 0 0 0,0 1 0 0 0,0-1 1 0 0,0 0-1 0 0,0 1 0 0 0,0-1 0 0 0,0 1 1 0 0,0-1-1 0 0,-1 1 0 0 0,1-1 0 0 0,0 1 1 0 0,0 0-1 0 0,0-1 0 0 0,-1 1 0 0 0,1 0 1 0 0,0 0-1 0 0,-1 0 0 0 0,1 0 0 0 0,0 0 1 0 0,0 0-1 0 0,-1 1 0 0 0,1-1 0 0 0,0 0 0 0 0,0 1 1 0 0,-1-1-1 0 0,1 1 0 0 0,0-1 0 0 0,-1 1-8 0 0,-2 1 37 0 0,-10 3 19 0 0,1 1 0 0 0,-1 1 1 0 0,1 0-1 0 0,1 1 0 0 0,-1 0 0 0 0,1 1 0 0 0,1 0 1 0 0,-1 1-1 0 0,2 1 0 0 0,-1-1 0 0 0,2 2 1 0 0,-1-1-1 0 0,2 1 0 0 0,-1 2-56 0 0,6-9 14 0 0,0 1-1 0 0,0 1 1 0 0,1-1 0 0 0,-1 0-1 0 0,2 1 1 0 0,-1-1 0 0 0,1 1-1 0 0,0-1 1 0 0,0 1 0 0 0,1 0-1 0 0,0-1 1 0 0,0 1-1 0 0,0 0 1 0 0,1-1 0 0 0,0 1-1 0 0,0 0 1 0 0,1-1 0 0 0,0 1-1 0 0,0-1 1 0 0,1 0 0 0 0,-1 0-1 0 0,1 0 1 0 0,1 0 0 0 0,-1 0-1 0 0,1-1 1 0 0,0 1 0 0 0,0-1-1 0 0,0 0 1 0 0,1 0 0 0 0,0-1-1 0 0,0 1 1 0 0,0-1 0 0 0,1 0-1 0 0,-1 0 1 0 0,1-1 0 0 0,0 0-1 0 0,4 2-13 0 0,10 0 72 0 0,1-1 0 0 0,0 0-1 0 0,0-2 1 0 0,0 0 0 0 0,0-2-1 0 0,0 0 1 0 0,20-3-72 0 0,55-30-127 0 0,-76 18-1317 0 0,-13 7-2790 0 0,-1 2-5849 0 0,-3 2-1970 0 0</inkml:trace>
  <inkml:trace contextRef="#ctx0" brushRef="#br0" timeOffset="495.635">856 48 4553 0 0,'0'0'3246'0'0,"0"0"-813"0"0,0 0-346 0 0,0 0-96 0 0,0 0-107 0 0,0 0-202 0 0,0 0-170 0 0,0 0-185 0 0,0 0-187 0 0,0 0-146 0 0,0 0-154 0 0,0 0-120 0 0,-3-8-70 0 0,-9-24-42 0 0,9 24-87 0 0,3 8-61 0 0,0 0-57 0 0,0 0-107 0 0,0 0-13 0 0,0 0-35 0 0,0 0-48 0 0,-2 16 630 0 0,-4 212 527 0 0,6-205-1327 0 0,1 123 191 0 0,-8-1 0 0 0,-7 18-221 0 0,3-74 56 0 0,8-104-1076 0 0,30-68-4173 0 0,-19 53-2189 0 0,-7 18-4223 0 0</inkml:trace>
  <inkml:trace contextRef="#ctx0" brushRef="#br0" timeOffset="749.766">564 380 12987 0 0,'0'0'2216'0'0,"0"0"-522"0"0,0 0-296 0 0,0 0-70 0 0,0 0-53 0 0,0 0-128 0 0,0 0-114 0 0,0 0-118 0 0,0 0-79 0 0,0 0-64 0 0,0 0-102 0 0,0 0-87 0 0,31-2-54 0 0,101-3-47 0 0,124-10 997 0 0,-214 10-1370 0 0,26 3-3511 0 0,-67 2 2498 0 0,2 1 621 0 0,-1 0-2568 0 0,-1 0-3427 0 0,0 3-6288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41 496 0 0,'0'0'1490'0'0,"0"0"106"0"0,0 0 200 0 0,0 0 157 0 0,0 0-78 0 0,0 0-269 0 0,0 0-271 0 0,0 0-180 0 0,0 0-46 0 0,0 0 34 0 0,0 0 33 0 0,4-3-9 0 0,11-9-60 0 0,-11 9-91 0 0,-4 3-97 0 0,0 0-100 0 0,0 0-83 0 0,0 0-46 0 0,0 0-38 0 0,-21 12 1578 0 0,-1 9-1844 0 0,21-21-346 0 0,1 0-6 0 0,0 0-2 0 0,0 0 6 0 0,0 0 24 0 0,0 0-5 0 0,0 0 22 0 0,0 0 19 0 0,17-8 637 0 0,41-38-95 0 0,-57 45-540 0 0,-1 1 8 0 0,0 0-5 0 0,0 0 9 0 0,-16 11 1109 0 0,5-3-3323 0 0,8-9-6173 0 0,3 1-4306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0 0 0,'0'0'1422'0'0,"0"0"402"0"0,0 0 364 0 0,0 0 181 0 0,0 0-66 0 0,0 0-240 0 0,0 0-332 0 0,0 0-218 0 0,0 0-166 0 0,0 0-82 0 0,0 0-41 0 0,-2-5-83 0 0,-7-16 1733 0 0,7 56 1730 0 0,-5 18-3202 0 0,-1 30-1516 0 0,4-5 286 0 0,0-34-128 0 0,3 0 1 0 0,1 0-1 0 0,3 0 0 0 0,4 24-44 0 0,-7-61 8 0 0,1-1 0 0 0,-1 1-1 0 0,1 0 1 0 0,1-1 0 0 0,-1 1 0 0 0,1-1-1 0 0,0 1 1 0 0,1-1 0 0 0,0 0 0 0 0,0 0 0 0 0,0 0-1 0 0,1 0 1 0 0,-1-1 0 0 0,1 1 0 0 0,1-1 0 0 0,-1 0-1 0 0,1 0 1 0 0,0-1 0 0 0,0 1 0 0 0,0-1-1 0 0,0 0 1 0 0,1 0 0 0 0,0-1 0 0 0,0 0 0 0 0,0 0-1 0 0,0 0 1 0 0,0-1 0 0 0,1 0 0 0 0,-1 0 0 0 0,1 0-1 0 0,0-1-7 0 0,0-3 34 0 0,0 0-1 0 0,0-1 0 0 0,0 0 0 0 0,-1-1 0 0 0,1 0 0 0 0,-1 0 1 0 0,0 0-1 0 0,0 0 0 0 0,-1-1 0 0 0,1 0 0 0 0,-1 0 0 0 0,0-1 1 0 0,0 1-1 0 0,-1-1 0 0 0,0 0 0 0 0,0-1 0 0 0,0 1 0 0 0,-1 0 1 0 0,1-1-1 0 0,0-5-33 0 0,1 4 4 0 0,101-198 165 0 0,-96 175-106 0 0,-3 14-139 0 0,-5 39-2 0 0,-2-4 87 0 0,14 170-40 0 0,-12-178 28 0 0,1 0 1 0 0,0 0-1 0 0,0-1 1 0 0,1 1-1 0 0,0-1 1 0 0,1 0-1 0 0,0 0 1 0 0,1-1-1 0 0,-1 1 0 0 0,2-1 1 0 0,-1 0-1 0 0,1-1 1 0 0,0 0-1 0 0,1 0 1 0 0,-1 0-1 0 0,1-1 0 0 0,4 2 4 0 0,-7-5 1 0 0,1 0 1 0 0,-1 0-1 0 0,1-1 1 0 0,0 0-1 0 0,0 0 1 0 0,0 0 0 0 0,0-1-1 0 0,0 0 1 0 0,0 0-1 0 0,0-1 1 0 0,0 0-1 0 0,0 0 1 0 0,0 0 0 0 0,0-1-1 0 0,0 1 1 0 0,0-1-1 0 0,0-1 1 0 0,0 1-1 0 0,0-1 1 0 0,0 0 0 0 0,0-1-1 0 0,-1 1 1 0 0,1-1-1 0 0,-1 0 1 0 0,4-4-3 0 0,116-104 166 0 0,-106 92-116 0 0,0-1 0 0 0,-2 0 0 0 0,0-2-1 0 0,-1 0 1 0 0,-2 0 0 0 0,0-2 0 0 0,-1 0 0 0 0,-1 0 0 0 0,-2-1-1 0 0,0 0 1 0 0,-2-1 0 0 0,0 0 0 0 0,-2-1 0 0 0,-1 1-1 0 0,-1-1 1 0 0,-2 0 0 0 0,0-23-50 0 0,-21 6-453 0 0,7 48-6751 0 0,7 3-2035 0 0,3 0-3817 0 0</inkml:trace>
  <inkml:trace contextRef="#ctx0" brushRef="#br0" timeOffset="1003.597">1111 644 6761 0 0,'0'0'1945'0'0,"0"0"-601"0"0,0 0-220 0 0,0 0 70 0 0,0 0 62 0 0,0 0-55 0 0,0 0-147 0 0,0 0-144 0 0,0 0-53 0 0,0 0 2 0 0,0 0-13 0 0,16-3-34 0 0,53-13-51 0 0,32-21 1677 0 0,-95 36-2309 0 0,-1-1 0 0 0,1 0 0 0 0,-1-1 0 0 0,0 1 0 0 0,0-1 0 0 0,0 0 0 0 0,-1 0 0 0 0,1-1 0 0 0,-1 1 0 0 0,1-1 0 0 0,-1 0 0 0 0,0 0 0 0 0,-1 0 0 0 0,1-1 0 0 0,-1 0 0 0 0,0 1-1 0 0,0-1 1 0 0,0 0 0 0 0,-1 0 0 0 0,1-1 0 0 0,-1 1 0 0 0,0 0 0 0 0,-1-1 0 0 0,0 0 0 0 0,0 1 0 0 0,0-3-129 0 0,0 6 28 0 0,-2 0 0 0 0,1 0 0 0 0,0 0 0 0 0,0-1-1 0 0,-1 1 1 0 0,1 0 0 0 0,-1 0 0 0 0,0 0 0 0 0,0 0 0 0 0,1 0 0 0 0,-1 0 0 0 0,0 0-1 0 0,-1 1 1 0 0,1-1 0 0 0,0 0 0 0 0,-1 0 0 0 0,1 1 0 0 0,-1-1 0 0 0,1 1 0 0 0,-1-1-1 0 0,1 1 1 0 0,-1 0 0 0 0,0 0 0 0 0,0 0 0 0 0,0-1 0 0 0,0 2 0 0 0,0-1 0 0 0,0 0 0 0 0,0 0-1 0 0,0 1 1 0 0,0-1 0 0 0,0 1 0 0 0,0 0 0 0 0,0-1 0 0 0,-1 1 0 0 0,1 0 0 0 0,0 0-1 0 0,0 0 1 0 0,0 1 0 0 0,0-1 0 0 0,0 1 0 0 0,-3 0-28 0 0,-3 2 11 0 0,-1 0 0 0 0,1 0-1 0 0,0 1 1 0 0,0 0 0 0 0,0 1 0 0 0,0 0 0 0 0,1 0 0 0 0,0 1 0 0 0,0 0-1 0 0,0 0 1 0 0,1 0 0 0 0,0 1 0 0 0,0 0 0 0 0,0 0 0 0 0,1 1-1 0 0,0-1 1 0 0,0 4-11 0 0,-2-1 23 0 0,2-5 14 0 0,0 1 0 0 0,1-1 0 0 0,0 1 0 0 0,0 0 0 0 0,1 1 0 0 0,-1-1 0 0 0,1 1 0 0 0,1-1 0 0 0,-1 1 0 0 0,1 0 0 0 0,1 0 0 0 0,-1 0 0 0 0,1 0 0 0 0,0 0 0 0 0,1 1 0 0 0,-1-1 0 0 0,1 0 0 0 0,1 0 0 0 0,0 0 0 0 0,0 0 0 0 0,0 0 0 0 0,1 0 0 0 0,0 0 0 0 0,0 0 0 0 0,0 0 0 0 0,1 0 0 0 0,0-1 0 0 0,1 0 0 0 0,2 4-37 0 0,5 2 62 0 0,1-1-1 0 0,0-1 1 0 0,1 0-1 0 0,0-1 1 0 0,0 0-1 0 0,1-1 1 0 0,0 0-1 0 0,1-1 1 0 0,-1-1-1 0 0,1 0 1 0 0,1-1 0 0 0,-1-1-1 0 0,1 0 1 0 0,0-1-1 0 0,6-1-61 0 0,4 0-133 0 0,-1-1-1 0 0,1-2 1 0 0,0 0 0 0 0,-1-2-1 0 0,1-1 1 0 0,-1-1 0 0 0,8-3 133 0 0,10-7-4360 0 0,0-3-4092 0 0,-31 11-4571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87 0 0 0,'0'0'952'0'0,"0"0"594"0"0,0 0 350 0 0,0 0 95 0 0,0 0-125 0 0,0 0-254 0 0,0 0-254 0 0,0 0-227 0 0,0 0-168 0 0,-2-7-10 0 0,-11-34 941 0 0,11 38-1523 0 0,1 1 0 0 0,-1-1 0 0 0,0 1-1 0 0,-1 0 1 0 0,1-1 0 0 0,0 1 0 0 0,-1 0 0 0 0,1 0 0 0 0,-1 0-1 0 0,0 1 1 0 0,0-1 0 0 0,1 1 0 0 0,-1-1 0 0 0,0 1 0 0 0,0 0-1 0 0,0 0 1 0 0,0 0 0 0 0,-3 0-371 0 0,-2 0 193 0 0,0-1-1 0 0,0 1 0 0 0,0 1 1 0 0,0 0-1 0 0,0 0 0 0 0,0 0 1 0 0,0 1-1 0 0,0 0 1 0 0,0 1-1 0 0,0 0 0 0 0,-4 1-192 0 0,-6 5 189 0 0,0 0-1 0 0,1 1 1 0 0,0 0-1 0 0,0 2 0 0 0,1 0 1 0 0,1 1-1 0 0,0 0 1 0 0,0 1-1 0 0,1 1 0 0 0,1 0 1 0 0,-2 5-189 0 0,11-15 26 0 0,1 1 0 0 0,-1 0 0 0 0,1 0 0 0 0,0 0 0 0 0,1 0 0 0 0,-1 0 0 0 0,1 1 0 0 0,0-1 0 0 0,0 1 0 0 0,1 0 0 0 0,0 0 0 0 0,0-1 0 0 0,0 1 1 0 0,0 0-1 0 0,1 0 0 0 0,0 0 0 0 0,1 0 0 0 0,-1 0 0 0 0,1-1 0 0 0,0 1 0 0 0,0 0 0 0 0,1 0 0 0 0,0-1 0 0 0,0 1 0 0 0,0-1 0 0 0,1 0 0 0 0,-1 1 0 0 0,1-1 0 0 0,1 0 0 0 0,-1-1 0 0 0,1 1 1 0 0,-1 0-1 0 0,1-1 0 0 0,1 0 0 0 0,-1 0 0 0 0,1 0 0 0 0,-1-1 0 0 0,1 1 0 0 0,0-1 0 0 0,0 0 0 0 0,1-1-26 0 0,15 7 55 0 0,1-1 1 0 0,0-2-1 0 0,0 0 1 0 0,1-1-1 0 0,-1-1 1 0 0,1-2-1 0 0,0 0 1 0 0,0-1-1 0 0,0-2 1 0 0,0 0-1 0 0,0-1 1 0 0,0-1-1 0 0,0-2 1 0 0,-1 0-1 0 0,0-1 1 0 0,0-1-1 0 0,0-1 1 0 0,-1-1-1 0 0,-1-1 1 0 0,20-12-56 0 0,9-14-83 0 0,-43 25-4003 0 0,-3-1-4257 0 0,-3 12-4156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26 11642 0 0,'0'0'1961'0'0,"0"0"-635"0"0,0 0-80 0 0,0 0 284 0 0,0 0 197 0 0,0 0-77 0 0,0 0-350 0 0,0 0-392 0 0,0 0-261 0 0,0 0-135 0 0,0 0-77 0 0,0 0-51 0 0,0 0-21 0 0,-17-5-32 0 0,-54-13-25 0 0,68 17-277 0 0,0 1 0 0 0,0-1 1 0 0,0 1-1 0 0,0 0 0 0 0,0 0 0 0 0,0 0 0 0 0,1 0 0 0 0,-1 0 0 0 0,0 1 0 0 0,0-1 0 0 0,0 1 0 0 0,0 0 1 0 0,1 0-1 0 0,-1 0 0 0 0,0 0 0 0 0,1 0 0 0 0,-1 1 0 0 0,1-1 0 0 0,-1 1 0 0 0,1 0 0 0 0,0 0 0 0 0,-1 0-29 0 0,-11 8 167 0 0,-2-3-107 0 0,1 1 0 0 0,-1 1-1 0 0,2 0 1 0 0,-1 0 0 0 0,2 2-1 0 0,-1 0 1 0 0,1 0 0 0 0,1 2 0 0 0,0-1-1 0 0,1 1 1 0 0,0 1 0 0 0,1 0-1 0 0,0 1 1 0 0,2-1 0 0 0,-1 2-1 0 0,2-1 1 0 0,0 1 0 0 0,1 0 0 0 0,1 1-1 0 0,0 0 1 0 0,1 0 0 0 0,-1 13-60 0 0,4-27 7 0 0,0 0 0 0 0,1 0-1 0 0,-1 0 1 0 0,1 0 0 0 0,0 0 0 0 0,0 0 0 0 0,0 1 0 0 0,0-1 0 0 0,1 0 0 0 0,-1 0 0 0 0,1 0 0 0 0,0 0 0 0 0,0 0 0 0 0,0 0-1 0 0,0 0 1 0 0,1 0 0 0 0,-1-1 0 0 0,1 1 0 0 0,-1 0 0 0 0,1-1 0 0 0,0 1 0 0 0,0-1 0 0 0,0 1 0 0 0,1-1 0 0 0,-1 0-1 0 0,0 0 1 0 0,1 0 0 0 0,-1 0 0 0 0,1-1 0 0 0,0 1 0 0 0,0-1 0 0 0,-1 1 0 0 0,1-1 0 0 0,0 0 0 0 0,0 0 0 0 0,0 0 0 0 0,0-1-1 0 0,3 1-6 0 0,4-1 68 0 0,1 0-1 0 0,0-1 1 0 0,-1 0-1 0 0,1-1 1 0 0,-1 0-1 0 0,0-1 0 0 0,1 0 1 0 0,-1 0-1 0 0,-1-1 1 0 0,1-1-1 0 0,0 0 1 0 0,-1 0-1 0 0,0 0 1 0 0,0-1-1 0 0,-1-1 0 0 0,3-2-67 0 0,116-129 447 0 0,-15-48-128 0 0,-123 288-603 0 0,11-93 11 0 0,-1-1 1 0 0,2 1-1 0 0,-1-1 1 0 0,1 1-1 0 0,0-1 0 0 0,1 1 1 0 0,0-1-1 0 0,0 0 1 0 0,1 0-1 0 0,0 0 1 0 0,4 7 272 0 0,7 5-5183 0 0,4-4-4120 0 0,-12-12-3001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11610 0 0,'0'0'2488'0'0,"0"0"-469"0"0,0 0-199 0 0,0 0-150 0 0,0 0-196 0 0,0 0-290 0 0,0 0-287 0 0,0 0-167 0 0,0 0-61 0 0,0 0-7 0 0,0 0-69 0 0,0 0-79 0 0,0 0-74 0 0,15-20-66 0 0,73-100 231 0 0,9-42 501 0 0,-94 222-1415 0 0,-3-47 307 0 0,1-1 1 0 0,0 1-1 0 0,1-1 0 0 0,0 1 0 0 0,1-1 1 0 0,1 0-1 0 0,0 0 0 0 0,0 0 0 0 0,7 10 2 0 0,-9-17 13 0 0,1 0-1 0 0,0 0 1 0 0,0-1-1 0 0,0 0 0 0 0,0 1 1 0 0,1-1-1 0 0,-1 0 1 0 0,1-1-1 0 0,0 1 1 0 0,0-1-1 0 0,1 0 1 0 0,-1 0-1 0 0,1 0 0 0 0,0 0 1 0 0,-1-1-1 0 0,1 0 1 0 0,0 0-1 0 0,0 0 1 0 0,1 0-1 0 0,-1-1 1 0 0,0 0-1 0 0,0 0 0 0 0,1-1 1 0 0,3 1-13 0 0,-2-1 84 0 0,0 0-1 0 0,0-1 1 0 0,0 0 0 0 0,0 0-1 0 0,0-1 1 0 0,0 0 0 0 0,0 0-1 0 0,0 0 1 0 0,-1-1 0 0 0,1 0-1 0 0,-1-1 1 0 0,1 1 0 0 0,-1-1-1 0 0,-1 0 1 0 0,1-1 0 0 0,0 1-1 0 0,-1-1 1 0 0,0 0 0 0 0,0 0 0 0 0,0-1-84 0 0,73-113 696 0 0,-35 17-1595 0 0,-34 80-1744 0 0,-7 15-1902 0 0,-2 2-8117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118 590 13443 0 0,'0'0'4033'0'0,"0"0"-2349"0"0,0 0-865 0 0,0 0-27 0 0,0 0 114 0 0,0 0 75 0 0,0 0-50 0 0,0 0-132 0 0,0 0-144 0 0,0 0-121 0 0,0 0-111 0 0,0 0-80 0 0,1 18-51 0 0,2 89 149 0 0,-14-12 100 0 0,3-82-3346 0 0,0-18-8635 0 0,7 1-412 0 0</inkml:trace>
  <inkml:trace contextRef="#ctx0" brushRef="#br0" timeOffset="247.056">0 166 15979 0 0,'0'0'2245'0'0,"0"0"-415"0"0,0 0-321 0 0,0 0-259 0 0,0 0-287 0 0,0 0-311 0 0,0 0-285 0 0,0 0-206 0 0,0 0-112 0 0,0 0-49 0 0,0 0-5 0 0,0 0 8 0 0,6 15-90 0 0,32-4-1448 0 0,-20-11-3670 0 0,-15 0 3993 0 0,6 0-10255 0 0</inkml:trace>
  <inkml:trace contextRef="#ctx0" brushRef="#br0" timeOffset="565.237">431 1 13115 0 0,'0'0'1711'0'0,"0"0"-507"0"0,0 0-37 0 0,0 0 244 0 0,0 0 199 0 0,0 0 13 0 0,0 0-231 0 0,0 0-320 0 0,0 0-230 0 0,0 0-158 0 0,0 0-95 0 0,0 0-62 0 0,0 0-60 0 0,13 24-52 0 0,61 118 241 0 0,-64-119-522 0 0,-1 1 0 0 0,-1 0 0 0 0,-1 0 0 0 0,-1 0 0 0 0,-1 1 1 0 0,-2 0-1 0 0,0 0 0 0 0,-1 25-134 0 0,-10 117 163 0 0,-6 6-158 0 0,14-172-29 0 0,0-1 0 0 0,0 0-6 0 0,0 0-34 0 0,0 0-44 0 0,0 0-78 0 0,6-27-2192 0 0,-3 5-276 0 0,-3 6-2173 0 0,0 12 2498 0 0,0-4-9236 0 0</inkml:trace>
  <inkml:trace contextRef="#ctx0" brushRef="#br0" timeOffset="784.564">356 465 10906 0 0,'0'0'2770'0'0,"0"0"-649"0"0,0 0-354 0 0,0 0-142 0 0,0 0-171 0 0,0 0-198 0 0,0 0-199 0 0,0 0-183 0 0,0 0-104 0 0,0 0-78 0 0,0 0-69 0 0,0 0-94 0 0,32-1-66 0 0,103-1-72 0 0,153 1 468 0 0,-177 8-2528 0 0,-66 1-8298 0 0,-40-5-1977 0 0</inkml:trace>
  <inkml:trace contextRef="#ctx0" brushRef="#br0" timeOffset="1194.493">1059 538 1280 0 0,'0'0'2948'0'0,"0"0"-268"0"0,0 0-59 0 0,0 0-179 0 0,0 0-297 0 0,0 0-248 0 0,0 0-233 0 0,0 0-209 0 0,0 0-125 0 0,0 0-129 0 0,0 0-128 0 0,0 0-131 0 0,0 0-131 0 0,31-2-120 0 0,97-9-103 0 0,-122 11-506 0 0,-1 0 0 0 0,0 0-1 0 0,0-1 1 0 0,0 1 0 0 0,0-1 0 0 0,0 0 0 0 0,0-1-1 0 0,-1 1 1 0 0,1-1 0 0 0,0 0 0 0 0,-1 0-1 0 0,1 0 1 0 0,-1-1 0 0 0,1 0 0 0 0,-1 0 0 0 0,1-1-82 0 0,10-7 266 0 0,-11 8-208 0 0,1 1 12 0 0,0-1-1 0 0,0 1 1 0 0,-1-1-1 0 0,1-1 1 0 0,0 1-1 0 0,-1 0 1 0 0,0-1-1 0 0,0 0 1 0 0,0 0-1 0 0,0 0 1 0 0,-1-1-1 0 0,0 1 1 0 0,1-1-1 0 0,-2 0 1 0 0,1 0-1 0 0,0 0 1 0 0,-1 0-1 0 0,0 0 1 0 0,-1-1-1 0 0,1 1 1 0 0,-1-1-1 0 0,1-2-69 0 0,-2 5 9 0 0,0 1-1 0 0,-1 0 1 0 0,1 0-1 0 0,0 0 0 0 0,-1 0 1 0 0,1 0-1 0 0,-1-1 1 0 0,0 1-1 0 0,0 0 1 0 0,0 0-1 0 0,0 1 1 0 0,0-1-1 0 0,0 0 1 0 0,-1 0-1 0 0,1 0 1 0 0,0 1-1 0 0,-1-1 0 0 0,1 1 1 0 0,-1-1-1 0 0,0 1 1 0 0,0-1-1 0 0,1 1 1 0 0,-1 0-1 0 0,0 0 1 0 0,0 0-1 0 0,0 0 1 0 0,0 0-1 0 0,0 1 0 0 0,0-1 1 0 0,-1 1-1 0 0,1-1 1 0 0,0 1-1 0 0,0 0 1 0 0,0-1-1 0 0,0 1-8 0 0,-11-1-10 0 0,0 0 0 0 0,0 1 0 0 0,-1 0 0 0 0,1 1 0 0 0,1 0-1 0 0,-1 1 1 0 0,0 1 0 0 0,0 0 0 0 0,1 0 0 0 0,-1 1 0 0 0,1 1 0 0 0,0 0-1 0 0,0 1 1 0 0,1 0 0 0 0,0 1 0 0 0,-6 5 10 0 0,-12 8-5 0 0,2 2 0 0 0,1 1 0 0 0,0 0 0 0 0,2 2 1 0 0,-13 18 4 0 0,33-39 10 0 0,-1 1 1 0 0,0 0 0 0 0,1 0-1 0 0,0 0 1 0 0,0 1 0 0 0,0-1-1 0 0,1 1 1 0 0,0 0 0 0 0,0 0-1 0 0,0 0 1 0 0,1 0 0 0 0,0 0-1 0 0,0 1 1 0 0,1-1 0 0 0,-1 1-1 0 0,2-1 1 0 0,-1 1 0 0 0,1-1-1 0 0,-1 1 1 0 0,2 0 0 0 0,-1-1-1 0 0,1 1 1 0 0,0-1 0 0 0,0 1-1 0 0,1-1 1 0 0,0 1 0 0 0,0-1-1 0 0,1 0 1 0 0,-1 0 0 0 0,1 0-1 0 0,1 0 1 0 0,0 0-11 0 0,13 6 125 0 0,1-2 0 0 0,0 0 1 0 0,1-1-1 0 0,0-1 0 0 0,1-1 0 0 0,-1-1 0 0 0,1-1 1 0 0,0 0-1 0 0,1-1 0 0 0,-1-2 0 0 0,1 0 0 0 0,0-1 1 0 0,-1-1-1 0 0,1 0 0 0 0,0-2 0 0 0,6-2-125 0 0,36 3 124 0 0,83-10-97 0 0,-132 6-1324 0 0,-26 3-2765 0 0,1 2-4099 0 0,0 0-5325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0 0 0,'0'0'2275'0'0,"0"0"151"0"0,0 0-77 0 0,0 0-238 0 0,0 0-312 0 0,0 0-267 0 0,0 0-228 0 0,0 0-181 0 0,2-5-124 0 0,0 1-2286 0 0,5-6 6693 0 0,-5 29 113 0 0,-1 56-5110 0 0,3 0 0 0 0,3 0 0 0 0,9 30-409 0 0,26-16 121 0 0,-41-87-88 0 0,1 0 0 0 0,0 0 0 0 0,0 0 0 0 0,0-1 1 0 0,0 1-1 0 0,1 0 0 0 0,-1-1 0 0 0,0 0 0 0 0,1 1 0 0 0,-1-1 0 0 0,1 0 0 0 0,-1 0 1 0 0,1 0-1 0 0,-1-1 0 0 0,1 1 0 0 0,0-1 0 0 0,-1 1 0 0 0,1-1 0 0 0,0 0 0 0 0,0 0 0 0 0,-1 0 1 0 0,1 0-1 0 0,0-1 0 0 0,-1 1 0 0 0,1-1 0 0 0,0 1 0 0 0,-1-1 0 0 0,1 0 0 0 0,-1 0 1 0 0,1 0-1 0 0,-1-1 0 0 0,1 1 0 0 0,-1 0 0 0 0,0-1-33 0 0,17-13 127 0 0,-1-1 0 0 0,-1-1 0 0 0,-1-1 0 0 0,0 0 0 0 0,-2-1 0 0 0,0 0 0 0 0,-1-1 0 0 0,-1-1 1 0 0,0 0-1 0 0,-2 0 0 0 0,2-8-127 0 0,-2 9 58 0 0,15-34 62 0 0,-25 53-112 0 0,0 1 0 0 0,0 0-2 0 0,0 0-12 0 0,0 0-8 0 0,0 0-25 0 0,0 12-112 0 0,0-11 151 0 0,-2 14 0 0 0,1 0 0 0 0,1-1 0 0 0,0 1 0 0 0,1 0 0 0 0,0 0 0 0 0,2 0 0 0 0,-1 0-1 0 0,2-1 1 0 0,0 0 0 0 0,1 1 0 0 0,0-2 0 0 0,1 1 0 0 0,1 0 0 0 0,0-1 0 0 0,0-1 0 0 0,10 12 0 0 0,-14-21 9 0 0,1 0 0 0 0,-1-1 0 0 0,1 0 1 0 0,-1 0-1 0 0,1 0 0 0 0,0 0 0 0 0,0 0 0 0 0,0-1 1 0 0,0 0-1 0 0,0 0 0 0 0,0 0 0 0 0,1 0 0 0 0,-1-1 0 0 0,0 1 1 0 0,0-1-1 0 0,1 0 0 0 0,-1-1 0 0 0,0 1 0 0 0,0-1 1 0 0,0 1-1 0 0,1-1 0 0 0,-1 0 0 0 0,0-1 0 0 0,0 1 0 0 0,0-1 1 0 0,-1 0-1 0 0,1 0 0 0 0,0 0 0 0 0,-1 0 0 0 0,1-1 1 0 0,-1 1-1 0 0,0-1 0 0 0,1 0 0 0 0,-1-1-9 0 0,13-11 94 0 0,-1-1-1 0 0,0 0 1 0 0,-1-1 0 0 0,-1-1-1 0 0,-1 0 1 0 0,-1-1 0 0 0,0 0 0 0 0,-1-1-1 0 0,-1 0 1 0 0,-1-1 0 0 0,-1 1-1 0 0,-1-2 1 0 0,-1 1 0 0 0,0 0-1 0 0,-2-1 1 0 0,0-10-94 0 0,-3 31-17 0 0,0 1-22 0 0,0 0-22 0 0,0 0-47 0 0,0 0-67 0 0,0 0-69 0 0,0 19-1926 0 0,8 6-1415 0 0,-4-17-718 0 0,1-2-4534 0 0,-1-5-2852 0 0</inkml:trace>
  <inkml:trace contextRef="#ctx0" brushRef="#br0" timeOffset="894.911">972 107 9234 0 0,'0'0'2851'0'0,"0"0"-770"0"0,0 0-362 0 0,0 0-56 0 0,0 0-88 0 0,0 0-166 0 0,0 0-258 0 0,0 0-244 0 0,0 0-183 0 0,0 0-122 0 0,0 0-105 0 0,0 0-85 0 0,2-3-48 0 0,6-6-72 0 0,-7 6-34 0 0,-1 3-26 0 0,0 0-44 0 0,0 0-4 0 0,0 0 4 0 0,0 0-4 0 0,0 0 16 0 0,0 0-7 0 0,0 0-7 0 0,0 0-7 0 0,0 0-19 0 0,0 0 4 0 0,0 0-7 0 0,0 0-8 0 0,0 0 21 0 0,0 0-44 0 0,0 0-10 0 0,0 0-16 0 0,0 0-25 0 0,0 0 5 0 0,0 0-11 0 0,0 0-12 0 0,0 0-48 0 0,0 0 26 0 0,0 0-5 0 0,0 0 2 0 0,0 0 59 0 0,0 0-48 0 0,0 0-10 0 0,0 0 8 0 0,0 0-14 0 0,0 12 4 0 0,6 274 161 0 0,-1-220-140 0 0,-5-65-44 0 0,0-1 6 0 0,0 0 13 0 0,0 0 37 0 0,0 0-3 0 0,0 0 31 0 0,0 0 20 0 0,0 0-5 0 0,6-27 744 0 0,30-149-532 0 0,-33 159-303 0 0,-1-2 0 0 0,1 0 0 0 0,1 0 0 0 0,1 1 1 0 0,0-1-1 0 0,2 1 0 0 0,0 1 0 0 0,1-1 1 0 0,0 1-1 0 0,2 1 0 0 0,0-1 0 0 0,6-7-16 0 0,-15 23-2 0 0,0 0 0 0 0,0 0-1 0 0,-1 0 1 0 0,1 0-1 0 0,0 0 1 0 0,0 0 0 0 0,0 0-1 0 0,0 0 1 0 0,0 0-1 0 0,0 1 1 0 0,0-1 0 0 0,1 0-1 0 0,-1 1 1 0 0,0-1 0 0 0,0 1-1 0 0,0-1 1 0 0,1 1-1 0 0,-1-1 1 0 0,0 1 0 0 0,1 0-1 0 0,-1 0 1 0 0,0 0-1 0 0,1 0 1 0 0,-1 0 0 0 0,0 0-1 0 0,0 0 1 0 0,1 0-1 0 0,-1 0 1 0 0,0 0 0 0 0,1 1-1 0 0,-1-1 1 0 0,0 1-1 0 0,0-1 1 0 0,1 1 0 0 0,-1-1-1 0 0,0 1 1 0 0,0 0 0 0 0,0 0-1 0 0,0-1 1 0 0,0 1-1 0 0,0 0 1 0 0,0 0 0 0 0,0 0-1 0 0,0 0 1 0 0,0 0-1 0 0,-1 0 1 0 0,1 0 0 0 0,0 0-1 0 0,-1 1 1 0 0,1-1-1 0 0,-1 0 1 0 0,1 0 0 0 0,-1 1-1 0 0,0-1 1 0 0,1 0-1 0 0,-1 0 1 0 0,0 1 0 0 0,0 0 2 0 0,30 141 17 0 0,-29-118-4 0 0,-1-24-34 0 0,0-1 4 0 0,0 0-2 0 0,0 0-17 0 0,0 0-37 0 0,0 0-46 0 0,1-7-3690 0 0,2 3-9314 0 0,0 4 543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26 176 0 0 0,'0'0'1356'0'0,"0"0"387"0"0,0 0 299 0 0,0 0 97 0 0,0 0-18 0 0,0 0-136 0 0,0 0-190 0 0,0 0-216 0 0,0 0-201 0 0,0 0-152 0 0,0 0-105 0 0,0 0-79 0 0,-4 0-47 0 0,-13 0-68 0 0,12 0-99 0 0,5 0-73 0 0,0 0-105 0 0,0 0-72 0 0,0 0-66 0 0,0 0-85 0 0,0 0-57 0 0,17 0 1167 0 0,255-23 326 0 0,-144 30-1627 0 0,-88-3-144 0 0,-7-3 813 0 0,69-13-923 0 0,-84 12 266 0 0,-20 0 752 0 0,-49-30-784 0 0,-17-24-108 0 0,9-1-61 0 0,52 47 102 0 0,2 2-3011 0 0,7 13-9600 0 0,2 0-621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2537 0 0,'0'0'2592'0'0,"0"0"-101"0"0,0 0-164 0 0,0 0-58 0 0,0 0-170 0 0,0 0-335 0 0,0 0-326 0 0,0 0-306 0 0,0 0-227 0 0,0 0-207 0 0,0 0-184 0 0,0-6 1106 0 0,19 124 1679 0 0,-14-41-2701 0 0,-2 0-1 0 0,-4 0 1 0 0,-4 18-598 0 0,-10 22 285 0 0,-3-61-58 0 0,17-56-211 0 0,1 0 0 0 0,0 0 3 0 0,-1 0 10 0 0,0 0-1 0 0,1 0-16 0 0,0 0-3 0 0,0 0 2 0 0,0 0-10 0 0,0 0 7 0 0,-14-30-2760 0 0,13-18-4616 0 0,2 28-864 0 0,-1 11-1555 0 0</inkml:trace>
  <inkml:trace contextRef="#ctx0" brushRef="#br0" timeOffset="452.28">21 19 0 0 0,'0'0'1991'0'0,"0"0"252"0"0,0 0 199 0 0,0 0 45 0 0,0 0-170 0 0,0 0-311 0 0,0 0-290 0 0,0 0-273 0 0,0 0-194 0 0,0 0-138 0 0,0 0-136 0 0,0 0-127 0 0,0 0-73 0 0,-8-3 379 0 0,7 2 1701 0 0,185-14 646 0 0,40 15-2817 0 0,-168 4-2728 0 0,-79 4-3294 0 0,18-5 1664 0 0,-2 1-6153 0 0</inkml:trace>
  <inkml:trace contextRef="#ctx0" brushRef="#br0" timeOffset="820.053">41 317 6161 0 0,'0'0'3452'0'0,"0"0"-961"0"0,0 0-413 0 0,0 0-133 0 0,0 0-206 0 0,0 0-286 0 0,0 0-316 0 0,0 0-291 0 0,0 0-189 0 0,0 0-90 0 0,0 0-39 0 0,0 0-1 0 0,0 0-6 0 0,4 7 3208 0 0,161-10-2028 0 0,-22-12-1943 0 0,-140 26-2109 0 0,-2-1-1969 0 0,-1-6-750 0 0,1 0-7214 0 0</inkml:trace>
  <inkml:trace contextRef="#ctx0" brushRef="#br0" timeOffset="1173.687">639 612 12859 0 0,'0'0'1899'0'0,"0"0"-380"0"0,0 0-110 0 0,0 0 16 0 0,0 0-114 0 0,0 0-223 0 0,0 0-263 0 0,0 0-214 0 0,0 0-120 0 0,0 0-63 0 0,0 0-66 0 0,0 0-64 0 0,0 11-48 0 0,-9 95 608 0 0,-2-73-1150 0 0,8-32-5037 0 0,3-1 3656 0 0,-1 0-7104 0 0</inkml:trace>
  <inkml:trace contextRef="#ctx0" brushRef="#br0" timeOffset="1502.215">737 302 10058 0 0,'0'0'2487'0'0,"0"0"-812"0"0,0 0-349 0 0,0 0-36 0 0,0 0 22 0 0,0 0-56 0 0,0 0-176 0 0,0 0-221 0 0,0 0-179 0 0,0 0-132 0 0,0 0-99 0 0,0 0-65 0 0,-18 11-59 0 0,-55 31-61 0 0,55-32-37 0 0,18-10-47 0 0,0 0-32 0 0,0 0-9 0 0,0 0 3 0 0,0 0 0 0 0,11-4 340 0 0,46-36-100 0 0,-75 54 140 0 0,-3-3-511 0 0,29-13-1673 0 0,4-1-617 0 0,-5 2-2157 0 0,0 0-7162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368 469,'-4'-10,"0"0,1 0,0-1,1 1,0-1,1 1,0-1,1 0,0 1,0-1,1 0,0 1,1-1,1 1,-1-1,2 1,-1 0,1 0,1 0,0 1,0-1,1 1,0 1,1-1,0 1,0 0,1 0,0 1,0 0,1 0,21-15,2 0,0 3,1 0,1 2,1 2,0 1,1 2,0 1,17-2,62 7,-112 6,0 1,1 0,-1 0,0 0,0 1,0-1,0 1,0-1,0 1,0 0,0 0,-1 1,1-1,-1 0,0 1,1 0,-1-1,0 1,-1 0,1 0,0 0,-1 0,0 1,1-1,-1 0,-1 1,1-1,0 0,-1 1,0-1,0 3,-1 21,-2-1,-1 1,-1-1,-1 0,-1 0,-2 0,-1-1,-4 9,-2 7,-20 51,4 2,4 0,5 2,-3 41,24-129,1 0,1 1,-1-1,1 1,1-1,-1 1,2-1,-1 0,1 1,0-1,1 0,0 0,0 0,0-1,1 1,1-1,-1 0,1 0,0 0,1-1,-1 0,1 0,1 0,-1-1,1 1,0-2,0 1,60 31,-101-48,0 1,0 3,-1 0,0 2,0 2,-1 1,1 2,-1 2,1 0,0 3,-1 1,2 1,-1 2,1 2,0 1,1 1,-16 10,23-12,0 2,1 1,0 1,1 1,0 1,1 1,1 1,1 1,-18 21,36-36,0 0,0 0,0 0,1 1,-1-1,1 1,1-1,-1 1,0-1,1 1,0 0,0 0,1 0,-1 0,1 0,0 2,4 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72 114 7330 0 0,'0'0'2113'0'0,"0"0"-371"0"0,0 0-186 0 0,0 0-29 0 0,0 0-85 0 0,0 0-175 0 0,0 0-241 0 0,0 0-228 0 0,0 0-108 0 0,0 0 22 0 0,0 0 79 0 0,0 0 74 0 0,0 0 29 0 0,8 2-57 0 0,5 1-443 0 0,0-1-1 0 0,1 0 0 0 0,-1 0 1 0 0,1-2-1 0 0,-1 1 0 0 0,1-2 1 0 0,-1 0-1 0 0,1 0 0 0 0,-1-2 0 0 0,0 1 1 0 0,0-2-1 0 0,12-4-393 0 0,108-97 1067 0 0,-133 105-1067 0 0,0 0 0 0 0,0 1 1 0 0,-1-1-1 0 0,1 1 0 0 0,0-1 1 0 0,0 0-1 0 0,1 1 0 0 0,-1-1 0 0 0,0 0 1 0 0,0 1-1 0 0,0-1 0 0 0,0 1 0 0 0,0-1 1 0 0,0 0-1 0 0,0 1 0 0 0,1-1 0 0 0,-1 0 1 0 0,0 1-1 0 0,0-1 0 0 0,0 0 0 0 0,1 1 1 0 0,-1-1-1 0 0,0 0 0 0 0,0 1 1 0 0,1-1-1 0 0,-1 0 0 0 0,0 0 0 0 0,1 1 1 0 0,-1-1-1 0 0,0 0 0 0 0,1 0 0 0 0,-1 0 1 0 0,1 0-1 0 0,-1 1 0 0 0,0-1 0 0 0,1 0 1 0 0,-1 0-1 0 0,0 0 0 0 0,1 0 0 0 0,-1 0 1 0 0,1 0-1 0 0,-1 0 0 0 0,0 0 1 0 0,1 0-1 0 0,-1 0 0 0 0,1 0 0 0 0,-1 0 1 0 0,0 0-1 0 0,1-1 0 0 0,-1 1 0 0 0,1 0 1 0 0,-1 0-1 0 0,0 0 0 0 0,0 10 25 0 0,15 422 116 0 0,-18-404-142 0 0,-1 0-1 0 0,-2 0 1 0 0,0 0-1 0 0,-2-1 1 0 0,-2 0-1 0 0,0 0 1 0 0,-1-1 0 0 0,-2-1-1 0 0,-1 0 1 0 0,0 0-1 0 0,-2-2 1 0 0,-1 0-1 0 0,-1 0 1 0 0,-13 11 1 0 0,25-27-6 0 0,-1 0-1 0 0,-1-1 1 0 0,1 0-1 0 0,-1 0 1 0 0,0 0 0 0 0,0-1-1 0 0,-1-1 1 0 0,0 1-1 0 0,1-1 1 0 0,-2-1 0 0 0,1 0-1 0 0,0 0 1 0 0,-1 0 0 0 0,1-1-1 0 0,-1-1 1 0 0,1 0-1 0 0,-1 0 1 0 0,0-1 0 0 0,-4 0 6 0 0,8-4-2 0 0,1 0 0 0 0,0 0 0 0 0,1 0 1 0 0,-1 0-1 0 0,1-1 0 0 0,0 0 1 0 0,0 0-1 0 0,0 0 0 0 0,1-1 0 0 0,-1 1 1 0 0,1-1-1 0 0,1 0 0 0 0,-1 1 1 0 0,1-1-1 0 0,0-1 0 0 0,0 1 0 0 0,1 0 1 0 0,0 0-1 0 0,0-1 0 0 0,0 1 0 0 0,1 0 1 0 0,0-1-1 0 0,0 1 0 0 0,1-2 2 0 0,0-9 4 0 0,1 1 0 0 0,1 0 0 0 0,0 0 0 0 0,1 1 0 0 0,1-1 0 0 0,0 1 0 0 0,1 0 0 0 0,1 0 0 0 0,1 1 0 0 0,0 0 0 0 0,0 0 0 0 0,1 0 0 0 0,1 1 0 0 0,0 1 0 0 0,1 0 0 0 0,1 0 0 0 0,8-6-4 0 0,-6 9 17 0 0,-1 1-1 0 0,1 0 0 0 0,1 1 1 0 0,-1 1-1 0 0,1 1 1 0 0,0 0-1 0 0,1 0 0 0 0,-1 2 1 0 0,1 0-1 0 0,-1 1 0 0 0,1 0 1 0 0,0 1-1 0 0,0 1 1 0 0,0 0-1 0 0,0 2 0 0 0,15 2-16 0 0,31-2 116 0 0,100-16 186 0 0,-156 11-607 0 0,-16 3-1230 0 0,-5 6-6584 0 0,11-3-4162 0 0</inkml:trace>
  <inkml:trace contextRef="#ctx0" brushRef="#br0" timeOffset="449.559">648 744 9130 0 0,'0'0'5034'0'0,"0"0"-2557"0"0,0 0-1033 0 0,0 0-196 0 0,0 0-67 0 0,0 0-118 0 0,0 0-209 0 0,0 0-236 0 0,0 0-127 0 0,0 0-14 0 0,0 0 54 0 0,0 0 32 0 0,1 7-35 0 0,0-3-508 0 0,0 2 96 0 0,0-1 1 0 0,-1 1-1 0 0,1 0 1 0 0,-1 0-1 0 0,0 0 1 0 0,-1 0-1 0 0,1 0 1 0 0,-1 0 0 0 0,-1 0-1 0 0,1 0 1 0 0,-1 0-1 0 0,0-1 1 0 0,-1 3-117 0 0,-26 33 173 0 0,28-41-237 0 0,1 0-65 0 0,0-4-3734 0 0,-1 0 1938 0 0,0 1-2796 0 0,1-1-6971 0 0</inkml:trace>
  <inkml:trace contextRef="#ctx0" brushRef="#br0" timeOffset="702.23">733 390 10050 0 0,'0'0'4137'0'0,"0"0"-1947"0"0,0 0-702 0 0,0 0-45 0 0,0 0-49 0 0,0 0-150 0 0,0 0-288 0 0,0 0-345 0 0,0 0-263 0 0,0 0-155 0 0,0 0-93 0 0,0 0-54 0 0,0 0-3 0 0,3 19-95 0 0,5-5-825 0 0,-3-9-4008 0 0,-3-3 732 0 0,0-1-7554 0 0</inkml:trace>
  <inkml:trace contextRef="#ctx0" brushRef="#br0" timeOffset="1300.017">773 858 1928 0 0,'0'0'2730'0'0,"0"0"-124"0"0,0 0-211 0 0,0 0-311 0 0,0 0-335 0 0,0 0-232 0 0,0 0-120 0 0,0 0-43 0 0,0 0-45 0 0,0 0-126 0 0,0 0-168 0 0,0 0-117 0 0,15-1-97 0 0,47-5-77 0 0,-51 4-424 0 0,0 0 0 0 0,0 0 0 0 0,0-1 0 0 0,0-1 0 0 0,0 0 0 0 0,-1 0 0 0 0,1-1 0 0 0,-1-1 0 0 0,-1 1 0 0 0,1-2 0 0 0,6-4-300 0 0,0 0 260 0 0,35-41 831 0 0,-51 52-983 0 0,0 0-27 0 0,0 0-32 0 0,6 29-55 0 0,25 133 100 0 0,2-3-31 0 0,-31-153-52 0 0,0-1 0 0 0,-1 1 0 0 0,0 0 0 0 0,0 0 1 0 0,0 0-1 0 0,-1 0 0 0 0,0 0 0 0 0,0 0 0 0 0,0 0 0 0 0,-1 0 0 0 0,0 0 0 0 0,0 0 0 0 0,-1 0 0 0 0,1-1 0 0 0,-1 1 0 0 0,-1 0 1 0 0,1-1-1 0 0,-1 0 0 0 0,0 1 0 0 0,0-1 0 0 0,0 0 0 0 0,-1 0 0 0 0,1-1 0 0 0,-1 1 0 0 0,-1-1 0 0 0,1 0 0 0 0,0 0 0 0 0,-1 0 1 0 0,-4 2-12 0 0,0 0 7 0 0,-1 0 0 0 0,0-1 1 0 0,0 0-1 0 0,-1 0 0 0 0,0-1 1 0 0,1-1-1 0 0,-1 0 1 0 0,0 0-1 0 0,-1-1 0 0 0,1-1 1 0 0,0 0-1 0 0,-1 0 0 0 0,1-1 1 0 0,0 0-1 0 0,-7-2-7 0 0,16 0-8 0 0,1 0 0 0 0,-1 0 0 0 0,0 0 1 0 0,1 0-1 0 0,0 0 0 0 0,-1 0 0 0 0,1 0 0 0 0,0 0 0 0 0,0-1 0 0 0,0 1 0 0 0,1-1 0 0 0,-1 1 0 0 0,0 0 0 0 0,1-1 0 0 0,0 1 1 0 0,0-1-1 0 0,-1 1 0 0 0,1-1 0 0 0,1 1 0 0 0,-1-1 0 0 0,0 1 0 0 0,1-1 0 0 0,-1 1 0 0 0,1-1 0 0 0,0 1 0 0 0,-1-1 0 0 0,1 1 1 0 0,0 0-1 0 0,1 0 0 0 0,-1-1 0 0 0,0 1 0 0 0,1-1 8 0 0,37-53-1625 0 0,-23 33-4314 0 0,-13 18 3747 0 0,5-3-10016 0 0</inkml:trace>
  <inkml:trace contextRef="#ctx0" brushRef="#br0" timeOffset="1767.915">1038 453 3657 0 0,'0'0'3459'0'0,"0"0"-725"0"0,0 0-317 0 0,0 0-132 0 0,0 0-195 0 0,0 0-249 0 0,0 0-290 0 0,0 0-288 0 0,0 0-223 0 0,0 0-168 0 0,0 0-120 0 0,0 0-81 0 0,0 0-75 0 0,-4-3-65 0 0,-23-9 309 0 0,12 37 488 0 0,15-24-1298 0 0,0-1-6 0 0,0 0-2 0 0,23-4 469 0 0,28-28 159 0 0,-51 31-530 0 0,0 1-19 0 0,0 0-12 0 0,-24 4 146 0 0,5 1-235 0 0,-10 4-163 0 0,52-5-1094 0 0,-2-6-653 0 0,-6 0-3797 0 0,-8-1-6543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4 247 5585 0 0,'0'0'3214'0'0,"0"0"-1201"0"0,0 0-430 0 0,0 0 37 0 0,0 0 50 0 0,0 0-89 0 0,0 0-227 0 0,0 0-271 0 0,0 0-215 0 0,0 0-116 0 0,0 0-56 0 0,0 0-10 0 0,-4 4 4115 0 0,381-14-1616 0 0,-320 5-2995 0 0,-44 0-133 0 0,-18 3-2850 0 0,1-2-1416 0 0,0 1-2394 0 0,-1 3-5465 0 0</inkml:trace>
  <inkml:trace contextRef="#ctx0" brushRef="#br0" timeOffset="306.816">247 1 10306 0 0,'0'0'1982'0'0,"0"0"-652"0"0,0 0-254 0 0,0 0 141 0 0,0 0 202 0 0,0 0 112 0 0,0 0-73 0 0,0 0-194 0 0,0 0-183 0 0,0 0-169 0 0,0 0-129 0 0,0 0-99 0 0,0 0-110 0 0,-3 30-108 0 0,-7 94-71 0 0,8-27 528 0 0,9 71 49 0 0,-5-98-970 0 0,-15-42-802 0 0,5-22-8600 0 0,7-6-2646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2208 0 0,'0'0'2248'0'0,"0"0"-397"0"0,0 0-115 0 0,0 0 15 0 0,0 0-97 0 0,0 0-237 0 0,0 0-284 0 0,0 0-256 0 0,0 0-147 0 0,0 0-56 0 0,0 0-23 0 0,0 0-19 0 0,0 0-37 0 0,4-8 3815 0 0,-16 12-3869 0 0,22-8-2162 0 0,-2 1-3121 0 0,-3 3-6642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7274 0 0,'0'0'2870'0'0,"0"0"-1050"0"0,0 0-434 0 0,0 0-34 0 0,0 0-7 0 0,0 0-103 0 0,0 0-152 0 0,0 0-137 0 0,0 0-54 0 0,0 0-4 0 0,0 0-44 0 0,0 0-107 0 0,-2 13-116 0 0,-16 95 738 0 0,5-8-1582 0 0,24-91-4457 0 0,-5-7-5336 0 0,-4-2 192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450 347 0 0 0,'0'0'1351'0'0,"0"0"339"0"0,0 0 35 0 0,0 0-102 0 0,0 0-117 0 0,0 0-114 0 0,0 0-118 0 0,0 0-138 0 0,0 0-104 0 0,13-3-69 0 0,42-9-72 0 0,-13 9 4007 0 0,2 20-2169 0 0,-5-2-1573 0 0,-4-11 973 0 0,-66 4 621 0 0,-158 46-2565 0 0,139-39-166 0 0,9-4 34 0 0,0 2 0 0 0,1 2 0 0 0,0 2 0 0 0,-14 9-53 0 0,20-1 88 0 0,64 1 200 0 0,132 12 523 0 0,78 10-307 0 0,-240-47-498 0 0,1 0 1 0 0,-1 0 0 0 0,1 0-1 0 0,-1 1 1 0 0,1-1-1 0 0,-1 0 1 0 0,1 1-1 0 0,-1-1 1 0 0,0 0 0 0 0,0 1-1 0 0,0-1 1 0 0,0 0-1 0 0,0 1 1 0 0,0-1-1 0 0,0 0 1 0 0,0 1 0 0 0,-1-1-1 0 0,1 0 1 0 0,0 1-1 0 0,-1-1 1 0 0,1 0-1 0 0,-1 0 1 0 0,1 1 0 0 0,-1-1-1 0 0,0 0 1 0 0,1 0-1 0 0,-1 0 1 0 0,0 0 0 0 0,0 0-1 0 0,0 0 1 0 0,0 0-1 0 0,0 0 1 0 0,0 0-1 0 0,0 0 1 0 0,0-1 0 0 0,0 1-1 0 0,-1 0 1 0 0,1-1-1 0 0,0 1 1 0 0,0-1-1 0 0,-1 1 1 0 0,1-1 0 0 0,0 1-1 0 0,-1-1-6 0 0,-3 4 80 0 0,-64 51 67 0 0,-102 36-46 0 0,-107 39-31 0 0,233-97-44 0 0,45-30-18 0 0,0-3-18 0 0,0 1-6 0 0,0 2 4 0 0,0-3 8 0 0,30 17 72 0 0,0-10-2 0 0,0-2 1 0 0,1-1-1 0 0,-1-2 1 0 0,1-1-1 0 0,-1-1 0 0 0,4-2-66 0 0,23 1 115 0 0,266-17 241 0 0,-323 18-345 0 0,0 0-11 0 0,0 0 12 0 0,0 0 0 0 0,0 0-17 0 0,0 0-10 0 0,0 0-1 0 0,0 0 1 0 0,0 0 4 0 0,0 0-10 0 0,0 0-27 0 0,0 0-8 0 0,-3-4-1647 0 0,1 8-9222 0 0,2 0-1718 0 0</inkml:trace>
  <inkml:trace contextRef="#ctx0" brushRef="#br0" timeOffset="11002.732">389 19 0 0 0,'0'0'412'0'0,"0"0"1124"0"0,0 0 358 0 0,0 0 12 0 0,0 0-75 0 0,0 0-132 0 0,0 0-177 0 0,0 0-229 0 0,0 0-182 0 0,0 0-131 0 0,0 0-71 0 0,0 0-41 0 0,-6 0 4901 0 0,-46 151-4275 0 0,16-23-1332 0 0,29-103-3856 0 0,9-35-1670 0 0,-2 7 4503 0 0,7-15-8030 0 0,-2 10 4315 0 0</inkml:trace>
  <inkml:trace contextRef="#ctx0" brushRef="#br0" timeOffset="11493.952">374 1 2040 0 0,'0'0'2310'0'0,"0"0"-151"0"0,0 0-78 0 0,0 0-10 0 0,0 0-103 0 0,0 0-299 0 0,0 0-408 0 0,0 0-352 0 0,0 0-237 0 0,0 0-123 0 0,0 0-94 0 0,0 0-42 0 0,0 0-46 0 0,4 26 2304 0 0,59 106 1266 0 0,1-36-3407 0 0,-64-95-496 0 0,1-1 1 0 0,-1 1-1 0 0,1 0 1 0 0,-1-1-1 0 0,1 1 1 0 0,0-1 0 0 0,-1 1-1 0 0,1 0 1 0 0,0-1-1 0 0,-1 0 1 0 0,1 1-1 0 0,0-1 1 0 0,0 1-1 0 0,-1-1 1 0 0,1 0 0 0 0,0 0-1 0 0,0 1 1 0 0,0-1-1 0 0,0 0 1 0 0,0 0-1 0 0,-1 0 1 0 0,1 0 0 0 0,0 0-1 0 0,0 0 1 0 0,0 0-1 0 0,0 0 1 0 0,0 0-1 0 0,-1-1 1 0 0,1 1-1 0 0,0 0 1 0 0,0 0 0 0 0,0-1-1 0 0,-1 1 1 0 0,1-1-1 0 0,0 1 1 0 0,0-1-1 0 0,-1 1 1 0 0,1-1 0 0 0,0 1-1 0 0,-1-1 1 0 0,1 1-1 0 0,-1-1 1 0 0,1 0-1 0 0,-1 1 1 0 0,1-1-1 0 0,-1 0 1 0 0,1 0 0 0 0,-1 1-1 0 0,1-1 1 0 0,-1 0-1 0 0,0 0 1 0 0,0 0-1 0 0,1 0-34 0 0,21-49 667 0 0,-22 48-669 0 0,31-126 424 0 0,-31 127-504 0 0,0 0 1 0 0,0 0 0 0 0,0 0 0 0 0,0 0 0 0 0,0 0 0 0 0,0 0 0 0 0,0 0 0 0 0,0 0 0 0 0,0 0 0 0 0,0 0 0 0 0,0 0 0 0 0,1 0 0 0 0,-1 1 0 0 0,0-1 0 0 0,1 0 0 0 0,-1 0 0 0 0,1 0 0 0 0,-1 0 0 0 0,1 0 0 0 0,-1 1 0 0 0,1-1 0 0 0,0 0 0 0 0,-1 1 0 0 0,1-1 0 0 0,0 0-1 0 0,-1 1 1 0 0,1-1 0 0 0,0 1 0 0 0,0-1 0 0 0,0 1 0 0 0,-1-1 0 0 0,1 1 0 0 0,0-1 0 0 0,0 1 0 0 0,0 0 0 0 0,0 0 0 0 0,0-1 0 0 0,0 1 0 0 0,0 0 0 0 0,0 0 0 0 0,0 0 0 0 0,0 0 0 0 0,0 0 0 0 0,0 0 0 0 0,0 0 0 0 0,0 1 0 0 0,-1-1 0 0 0,2 0 81 0 0,7 0-838 0 0,8 3-6810 0 0,-14-3 5268 0 0,4 1-9716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0 133 544 0 0,'0'0'1732'0'0,"0"0"-437"0"0,0 0-70 0 0,0 0 300 0 0,0 0 376 0 0,0 0 163 0 0,0 0-113 0 0,0 0-326 0 0,0 0-356 0 0,0 0-274 0 0,0 0-144 0 0,0 0-75 0 0,10-3-57 0 0,46-22 573 0 0,13-50 1873 0 0,-53 53-2078 0 0,-16 22-999 0 0,0 0-30 0 0,0 0-25 0 0,0 0-48 0 0,21 111 375 0 0,27 106 513 0 0,-47-209-844 0 0,-1 0-1 0 0,0 0 1 0 0,0 0-1 0 0,0 0 0 0 0,-1 0 1 0 0,0 0-1 0 0,0-1 1 0 0,-1 1-1 0 0,0 0 0 0 0,0-1 1 0 0,-1 1-1 0 0,0-1 1 0 0,-1 0-1 0 0,1 0 0 0 0,-1 0 1 0 0,-1 0-1 0 0,1-1 1 0 0,-1 0-1 0 0,0 1 0 0 0,-1-2 1 0 0,1 1-1 0 0,-1-1 1 0 0,0 0-1 0 0,-4 3-28 0 0,7-7-9 0 0,2 0 18 0 0,0 0 0 0 0,0 0 0 0 0,0 0 1 0 0,0 0-1 0 0,0 0 0 0 0,0 0 0 0 0,-1 0 1 0 0,1-1-1 0 0,0 1 0 0 0,0 0 1 0 0,-1-1-1 0 0,1 1 0 0 0,0-1 0 0 0,-1 0 1 0 0,1 1-1 0 0,0-1 0 0 0,-1 0 0 0 0,1 0 1 0 0,-1 0-1 0 0,1 0 0 0 0,0 0 1 0 0,-1 0-1 0 0,1 0 0 0 0,-1 0 0 0 0,1 0 1 0 0,0-1-1 0 0,-1 1 0 0 0,1-1 0 0 0,0 1 1 0 0,-1-1-1 0 0,1 1 0 0 0,0-1 1 0 0,0 0-1 0 0,-1 0 0 0 0,1 0 0 0 0,0 1 1 0 0,0-1-1 0 0,0 0 0 0 0,0 0 0 0 0,0-1 1 0 0,0 1-10 0 0,-31-84-170 0 0,26 54-206 0 0,-1-8 83 0 0,5 9-9839 0 0,2 27-1050 0 0</inkml:trace>
  <inkml:trace contextRef="#ctx0" brushRef="#br0" timeOffset="997.964">326 12 7098 0 0,'0'0'2425'0'0,"0"0"-422"0"0,0 0-165 0 0,0 0-107 0 0,0 0-212 0 0,0 0-304 0 0,0 0-319 0 0,0 0-262 0 0,0 0-133 0 0,0 0-11 0 0,0 0 52 0 0,0 0 81 0 0,4 0 36 0 0,112-4 3751 0 0,-45-3-3878 0 0,-58 15-2576 0 0,-21 4-3316 0 0,-1 1-4859 0 0,8-9 726 0 0</inkml:trace>
  <inkml:trace contextRef="#ctx0" brushRef="#br0" timeOffset="1230.929">358 144 5001 0 0,'0'0'2697'0'0,"0"0"-706"0"0,0 0-286 0 0,0 0 38 0 0,0 0 29 0 0,0 0-96 0 0,0 0-226 0 0,0 0-250 0 0,0 0-239 0 0,0 0-189 0 0,0 0-121 0 0,0 0-68 0 0,0 0-68 0 0,20-3-95 0 0,61-10-116 0 0,-36 4 186 0 0,-16 5-3022 0 0,-26 5-176 0 0,-3 1-1835 0 0,0-1-6564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0 0 0,'0'0'782'0'0,"0"0"1015"0"0,0 0 273 0 0,0 0 18 0 0,0 0-100 0 0,0 0-240 0 0,0 0-256 0 0,0 0-261 0 0,0 0-225 0 0,0 0-155 0 0,0 0-94 0 0,9 0 6638 0 0,29 0-6586 0 0,123-18 873 0 0,28 10-755 0 0,-148 15-732 0 0,-66-29 1939 0 0,-45-55-2076 0 0,53 59-40 0 0,15 10-3979 0 0,8 5-3450 0 0,-3 3-4316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63 752 0 0,'0'0'2406'0'0,"0"0"143"0"0,0 0 98 0 0,0 0-165 0 0,0 0-359 0 0,0 0-434 0 0,0 0-390 0 0,0 0-285 0 0,0 0-162 0 0,0 0-62 0 0,0 0-50 0 0,0 0-39 0 0,0 0-42 0 0,-4 8 3641 0 0,129-16-1138 0 0,-103 5-2969 0 0,201-16 975 0 0,-227-3-7921 0 0,1 16 4463 0 0,1 1-2013 0 0,0 1-2252 0 0,0 1-3070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0 0 0,'0'0'1118'0'0,"0"0"487"0"0,0 0 198 0 0,0 0 31 0 0,0 0-47 0 0,0 0-96 0 0,0 0-164 0 0,0 0-200 0 0,0 0-140 0 0,1 1 809 0 0,4 0 10019 0 0,-4 0-11607 0 0,25 4 724 0 0,68-12-453 0 0,226-8 197 0 0,-272 15-472 0 0,-48 0-434 0 0,0 0-20 0 0,0 0-12 0 0,-10 29-3424 0 0,7-22 1713 0 0,-1-3-4547 0 0,3-4-6186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2024 0 0,'0'0'2094'0'0,"0"0"-165"0"0,0 0-9 0 0,0 0 47 0 0,0 0-70 0 0,0 0-205 0 0,0 0-274 0 0,0 0-256 0 0,0 0-129 0 0,0 0-41 0 0,0 0-13 0 0,2 2-337 0 0,3 2 9351 0 0,19-112-8836 0 0,-8 74-1107 0 0,1 1-1 0 0,2 1 1 0 0,1 0 0 0 0,1 1 0 0 0,2 2 0 0 0,1 0 0 0 0,11-9-50 0 0,-21 24-2 0 0,-10 8 0 0 0,1 1 0 0 0,-1 0-1 0 0,1 0 1 0 0,0 1 0 0 0,0-1 0 0 0,0 1 0 0 0,0 0-1 0 0,1 1 1 0 0,0-1 0 0 0,0 1 0 0 0,0 0 0 0 0,0 1 0 0 0,0-1-1 0 0,1 1 1 0 0,-1 0 0 0 0,1 1 0 0 0,-1 0 0 0 0,6-1 2 0 0,-8 4-5 0 0,1 0 0 0 0,-1 0 1 0 0,0 1-1 0 0,0 0 0 0 0,0-1 1 0 0,-1 1-1 0 0,1 1 0 0 0,-1-1 1 0 0,0 0-1 0 0,0 1 0 0 0,0 0 1 0 0,0-1-1 0 0,0 1 0 0 0,-1 0 1 0 0,0 1-1 0 0,1-1 0 0 0,-2 0 1 0 0,1 1-1 0 0,0-1 0 0 0,-1 1 0 0 0,0-1 1 0 0,0 1-1 0 0,0 0 0 0 0,-1 2 5 0 0,3 2 3 0 0,5 29-11 0 0,-1 0-1 0 0,-2 1 1 0 0,-2-1-1 0 0,-2 1 1 0 0,-2 29 8 0 0,1-23 4 0 0,0-44-36 0 0,0-1 32 0 0,0 0 5 0 0,0 0 28 0 0,11-36 53 0 0,61-106-109 0 0,-50 112 18 0 0,1 1 0 0 0,2 1 0 0 0,0 1 0 0 0,2 1 0 0 0,1 1 0 0 0,1 2 0 0 0,1 1 0 0 0,1 1 0 0 0,15-7 5 0 0,-34 22-3 0 0,0 1-1 0 0,0 1 1 0 0,0 0 0 0 0,0 1 0 0 0,1 0 0 0 0,0 1 0 0 0,-1 0 0 0 0,1 1 0 0 0,3 0 3 0 0,-2 38-7 0 0,-9 103 86 0 0,-36 25 11 0 0,-19 4 13 0 0,50-168-92 0 0,0-4 105 0 0,0 2-139 0 0,-2-21-3639 0 0,-2 16 1624 0 0,3 3-649 0 0,-1 1-5648 0 0,2-2-4255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1 292,'232'-51,"-3"-11,184-76,-328 97,-85 41,-1 1,1-1,0 0,0 1,0-1,-1 0,1 0,0 1,0-1,0 0,0 1,-1-1,1 0,0 1,0-1,0 0,0 1,0-1,0 0,0 1,0-1,0 0,0 1,0-1,0 1,0-1,1 0,-1 1,0-1,0 0,0 0,0 1,0-1,1 0,-1 1,0-1,0 0,1 0,-1 1,0-1,0 0,1 0,-1 0,0 1,1-1,-1 0,0 0,1 0,-1 0,0 0,1 0,-1 1,0-1,1 0,-1 0,0 0,1 0,-1 0,0-1,1 1,-1 0,1 0,-1 0,0 0,0 0,1 0,-1-1,-15 40,11-31,-61 151,61-116,8-27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3649 0 0,'0'0'1962'0'0,"0"0"-693"0"0,0 0-81 0 0,0 0 317 0 0,0 0 240 0 0,0 0 20 0 0,0 0-221 0 0,0 0-340 0 0,0 0-269 0 0,0 0-173 0 0,0 0-89 0 0,0 0-45 0 0,2-1 24 0 0,-1 1-571 0 0,0 0-1 0 0,0 0 0 0 0,-1 0 1 0 0,1 0-1 0 0,0 0 0 0 0,0 0 1 0 0,-1 0-1 0 0,1 0 0 0 0,0 1 0 0 0,-1-1 1 0 0,1 0-1 0 0,0 0 0 0 0,0 1 1 0 0,-1-1-1 0 0,1 0 0 0 0,0 1 0 0 0,-1-1 1 0 0,1 1-1 0 0,-1-1 0 0 0,1 1 1 0 0,-1-1-1 0 0,1 1 0 0 0,-1-1 1 0 0,1 1-1 0 0,-1 0 0 0 0,1-1 0 0 0,-1 1 1 0 0,0 0-1 0 0,1-1 0 0 0,-1 1 1 0 0,0 0-1 0 0,0-1 0 0 0,1 1 0 0 0,-1 0 1 0 0,0 0-1 0 0,0-1 0 0 0,0 1 1 0 0,0 0-1 0 0,0 0 0 0 0,0-1 0 0 0,0 1 1 0 0,0 0-1 0 0,0 0 0 0 0,-1-1 1 0 0,1 1-1 0 0,0 0 0 0 0,0 0 1 0 0,-1-1-1 0 0,1 1 0 0 0,0 0 0 0 0,-1-1 1 0 0,1 1-1 0 0,0 0 0 0 0,-1-1 1 0 0,1 1-1 0 0,-1-1 0 0 0,1 1 0 0 0,-2 0-80 0 0,-52 156 2137 0 0,47-131-1872 0 0,7-25-275 0 0,0-1-20 0 0,0 0-14 0 0,0 0-30 0 0,10-16-1624 0 0,-5-16-4483 0 0,-4 21-545 0 0,-1 3-4867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8386 0 0,'0'0'3026'0'0,"0"0"-963"0"0,0 0-519 0 0,0 0-109 0 0,0 0-52 0 0,0 0-129 0 0,0 0-193 0 0,0 0-203 0 0,0 0-165 0 0,0 0-121 0 0,0 0-66 0 0,0 0-47 0 0,0 0-33 0 0,-14 1-23 0 0,-39 5-45 0 0,36 1 559 0 0,31-3-431 0 0,11-21 538 0 0,-25 16-930 0 0,0 1-3 0 0,0 0 4 0 0,0 0-5 0 0,-28 9 4 0 0,41-8-3366 0 0,-10-1 2325 0 0,4-2-1667 0 0,-1 1-3705 0 0,1-2-5807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2 284 0 0 0,'0'0'523'0'0,"0"0"1112"0"0,0 0 612 0 0,0 0 268 0 0,0 0 87 0 0,0 0-108 0 0,0 0-319 0 0,0 0-395 0 0,0 0-366 0 0,0 0-258 0 0,0 0-141 0 0,0 0-52 0 0,0 0-9 0 0,0-2-54 0 0,-1-8-53 0 0,1 7-67 0 0,0 3-103 0 0,0 0-71 0 0,0 0-95 0 0,0 0-75 0 0,0 0-55 0 0,0 0-58 0 0,19 0 1110 0 0,429 0 218 0 0,-448 0-1613 0 0,0 0-4 0 0,0 0 17 0 0,0 0 0 0 0,0 0 2 0 0,0 0-2 0 0,0 0-1 0 0,0 0-16 0 0,0 0-21 0 0,0 0-18 0 0,0 0 14 0 0,0 0 3 0 0,0 0 4 0 0,0 0-16 0 0,0 0 11 0 0,0 0 22 0 0,0 0-1 0 0,0 0-18 0 0,0 0-38 0 0,0 0 30 0 0,0 0-3 0 0,0 0 13 0 0,0 0-1 0 0,0 0 9 0 0,0 0-7 0 0,0 0 18 0 0,0 0 3 0 0,0 0-4 0 0,0 0-5 0 0,0 0-10 0 0,0 0-10 0 0,-9 3 803 0 0,-62-88-244 0 0,53 60-573 0 0,-58-110-819 0 0,74 119-1893 0 0,1 13-1419 0 0,1-1-3290 0 0,0 1-6197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72 0 0 0,'0'0'292'0'0,"0"0"983"0"0,0 0 260 0 0,0 0-41 0 0,0 0-38 0 0,0 0-28 0 0,0 0-17 0 0,0 0-32 0 0,0 0-24 0 0,0 0-12 0 0,8-6-12 0 0,33-21 1272 0 0,-41 27-1441 0 0,0 0-161 0 0,-15-30 4509 0 0,-23 22-4037 0 0,-41 29-1438 0 0,61-12 9 0 0,0 1 0 0 0,1 1 1 0 0,1 1-1 0 0,0 0 0 0 0,1 1 1 0 0,0 1-1 0 0,1 1 0 0 0,0 0 0 0 0,1 0 1 0 0,1 1-1 0 0,1 1 0 0 0,0 0 1 0 0,1 1-1 0 0,1 0 0 0 0,-6 15-44 0 0,6 58 185 0 0,9-89-161 0 0,0 0 1 0 0,1 1 0 0 0,-1-1 0 0 0,1 0-1 0 0,-1 1 1 0 0,1-1 0 0 0,0 0-1 0 0,0 0 1 0 0,0 1 0 0 0,0-1 0 0 0,0 0-1 0 0,1 0 1 0 0,-1 0 0 0 0,0 0-1 0 0,1-1 1 0 0,0 1 0 0 0,-1 0-1 0 0,1 0 1 0 0,0-1 0 0 0,0 0 0 0 0,0 1-1 0 0,0-1 1 0 0,0 0 0 0 0,0 0-1 0 0,0 0 1 0 0,1 0 0 0 0,-1 0 0 0 0,0 0-1 0 0,1-1 1 0 0,-1 1 0 0 0,0-1-1 0 0,1 0 1 0 0,-1 1 0 0 0,1-1 0 0 0,0 0-25 0 0,7 0 147 0 0,0 0 0 0 0,0 0 0 0 0,-1-1-1 0 0,1-1 1 0 0,0 1 0 0 0,-1-2 0 0 0,0 1 0 0 0,1-1 0 0 0,-1 0 0 0 0,8-5-147 0 0,20-14 130 0 0,-1-1-1 0 0,-2-2 0 0 0,0-1 1 0 0,-2-2-1 0 0,-1-1 0 0 0,26-31-129 0 0,31-36 100 0 0,-79 93-185 0 0,-15 19-30 0 0,4-10 106 0 0,-1 2 14 0 0,-1 1 0 0 0,1 0 0 0 0,0 1 0 0 0,1-1 0 0 0,0 0 0 0 0,1 1 0 0 0,0-1 0 0 0,0 1 1 0 0,1-1-1 0 0,1 1 0 0 0,-1-1 0 0 0,1 1 0 0 0,1-1 0 0 0,0 1 0 0 0,0-1 0 0 0,1 0 0 0 0,0 0 0 0 0,0 0 0 0 0,1 0 0 0 0,1-1 0 0 0,-1 1 0 0 0,1-1 0 0 0,1 0 0 0 0,-1 0 0 0 0,1-1 0 0 0,1 0 0 0 0,-1 0 0 0 0,5 3-5 0 0,-3-3 17 0 0,-1-2 0 0 0,1 1 0 0 0,0-1 0 0 0,0 0 0 0 0,0-1 0 0 0,1 0 0 0 0,0 0 0 0 0,0-1 0 0 0,0 0 0 0 0,0 0 0 0 0,0-1 0 0 0,0 0 0 0 0,1-1 0 0 0,-1 0 0 0 0,7 0-17 0 0,-15-1-12 0 0,-1 0-9 0 0,0 0-5 0 0,0 0-32 0 0,0 0-33 0 0,-14-4-1676 0 0,-7-3-1643 0 0,6 7-4313 0 0,8 0-4409 0 0</inkml:trace>
  <inkml:trace contextRef="#ctx0" brushRef="#br0" timeOffset="322.39">913 433 13499 0 0,'0'0'2176'0'0,"0"0"-657"0"0,0 0-218 0 0,0 0 14 0 0,0 0-54 0 0,0 0-143 0 0,0 0-257 0 0,0 0-242 0 0,0 0-158 0 0,0 0-110 0 0,0 0-75 0 0,0 0-50 0 0,-5 16-46 0 0,-30 82 106 0 0,17-80-960 0 0,17-18-13 0 0,1 0-635 0 0,0-9-4320 0 0,0 3-1539 0 0,0-1-2762 0 0</inkml:trace>
  <inkml:trace contextRef="#ctx0" brushRef="#br0" timeOffset="671.564">1009 142 9802 0 0,'0'0'3313'0'0,"0"0"-714"0"0,0 0-517 0 0,0 0-386 0 0,0 0-342 0 0,0 0-330 0 0,0 0-301 0 0,0 0-184 0 0,0 0-101 0 0,0 0-34 0 0,0 0-27 0 0,0 0-17 0 0,0 0-71 0 0,-14 7-72 0 0,-45 21-45 0 0,38-7 431 0 0,44-22-12 0 0,0-12-346 0 0,-15 8-67 0 0,-15 8 251 0 0,-34 30-302 0 0,49-39-2673 0 0,-1-1-6036 0 0,-4 6-3731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209 163 0 0 0,'0'0'1164'0'0,"0"0"591"0"0,0 0 255 0 0,0 0-19 0 0,0 0-122 0 0,0 0-237 0 0,0 0-236 0 0,0 0-230 0 0,-4 0-171 0 0,-12 0-112 0 0,13 0-86 0 0,3 0-69 0 0,0 0-97 0 0,0 0-102 0 0,25 0 2740 0 0,4-1-2639 0 0,-1-2-1 0 0,1 0 1 0 0,-1-2 0 0 0,0-1-1 0 0,0-1 1 0 0,0-1 0 0 0,21-11-630 0 0,190-91 1659 0 0,-239 110-1644 0 0,-1 1-1 0 0,1-1 1 0 0,0 1 0 0 0,0-1 0 0 0,0 1-1 0 0,0-1 1 0 0,0 1 0 0 0,-1-1 0 0 0,1 1-1 0 0,0-1 1 0 0,0 1 0 0 0,0-1 0 0 0,0 1 0 0 0,1 0-1 0 0,-1-1 1 0 0,0 1 0 0 0,0-1 0 0 0,0 1-1 0 0,0-1 1 0 0,0 1 0 0 0,1-1 0 0 0,-1 1-1 0 0,0-1 1 0 0,0 1 0 0 0,1-1 0 0 0,-1 0 0 0 0,0 1-1 0 0,1-1 1 0 0,-1 1 0 0 0,1-1 0 0 0,-1 0-1 0 0,0 1 1 0 0,1-1 0 0 0,-1 0 0 0 0,1 1-1 0 0,-1-1 1 0 0,1 0 0 0 0,-1 0 0 0 0,1 1 0 0 0,-1-1-1 0 0,1 0 1 0 0,-1 0 0 0 0,1 0 0 0 0,-1 0-1 0 0,1 0 1 0 0,-1 0 0 0 0,1 0 0 0 0,0 0 0 0 0,-1 0-1 0 0,1 0 1 0 0,-1 0 0 0 0,1 0 0 0 0,-1 0-1 0 0,1 0 1 0 0,-1-1 0 0 0,1 1 0 0 0,-1 0-1 0 0,1 0 1 0 0,-1-1 0 0 0,1 1-15 0 0,-3 14-65 0 0,-17 335 660 0 0,24 210-64 0 0,10-272-96 0 0,-15-286-374 0 0,0-1 3 0 0,0 0 32 0 0,0 0 32 0 0,0 0 4 0 0,0-37 802 0 0,-4 22-915 0 0,0 0 0 0 0,0 0 0 0 0,-2 0 0 0 0,0 1 1 0 0,0 0-1 0 0,-1 0 0 0 0,-1 1 0 0 0,-1 0 0 0 0,0 0 1 0 0,-8-9-20 0 0,6 12 0 0 0,-1 0 1 0 0,-1 1 0 0 0,0 0-1 0 0,0 1 1 0 0,0 0 0 0 0,-1 1-1 0 0,0 1 1 0 0,-1 0 0 0 0,1 1 0 0 0,-1 1-1 0 0,0 0 1 0 0,0 1 0 0 0,0 0-1 0 0,-1 1 1 0 0,1 1 0 0 0,-1 1-1 0 0,1 0 1 0 0,-1 1 0 0 0,1 0 0 0 0,0 2-1 0 0,-1-1 1 0 0,1 2 0 0 0,-14 5-1 0 0,-13 4-10 0 0,0 2 1 0 0,1 1 0 0 0,1 3-1 0 0,1 1 1 0 0,-30 21 9 0 0,70-41-4 0 0,-1 0-1 0 0,1 0 1 0 0,0 0 0 0 0,-1 0 0 0 0,1 0-1 0 0,0 0 1 0 0,-1 1 0 0 0,1-1 0 0 0,0 0-1 0 0,-1 0 1 0 0,1 1 0 0 0,0-1 0 0 0,-1 0-1 0 0,1 1 1 0 0,-1-1 0 0 0,1 1 0 0 0,-1-1-1 0 0,1 1 1 0 0,-1-1 0 0 0,1 1 0 0 0,-1-1-1 0 0,1 1 1 0 0,-1-1 0 0 0,0 1-1 0 0,1 0 1 0 0,-1-1 0 0 0,0 1 0 0 0,1 0-1 0 0,-1-1 1 0 0,0 1 0 0 0,0 0 0 0 0,0-1-1 0 0,0 1 1 0 0,0 0 0 0 0,0 0 0 0 0,0-1-1 0 0,0 1 1 0 0,0 0 0 0 0,0-1 0 0 0,0 1-1 0 0,0 0 1 0 0,0-1 0 0 0,0 1 0 0 0,-1 0-1 0 0,1-1 1 0 0,0 1 0 0 0,-1 0 0 0 0,1-1-1 0 0,0 1 1 0 0,-1 0 0 0 0,1-1 0 0 0,-1 1-1 0 0,1-1 1 0 0,-1 1 0 0 0,1-1-1 0 0,-1 1 1 0 0,1-1 4 0 0,82-15-1317 0 0,-52-1-1101 0 0,-15 8-338 0 0,-1 0-3610 0 0,-6 4-5837 0 0</inkml:trace>
  <inkml:trace contextRef="#ctx0" brushRef="#br0" timeOffset="520.973">386 568 2192 0 0,'0'0'2454'0'0,"0"0"-436"0"0,0 0-255 0 0,0 0 23 0 0,0 0 116 0 0,0 0 7 0 0,0 0-128 0 0,0 0-293 0 0,0 0-329 0 0,0 0-327 0 0,0 0-273 0 0,0 0-156 0 0,0 0-42 0 0,-18 5 60 0 0,-51 15 129 0 0,69-20-521 0 0,1 0 0 0 0,-1 0-1 0 0,0 0 1 0 0,0 0 0 0 0,1 0 0 0 0,-1 0 0 0 0,0 0 0 0 0,0 1-1 0 0,0-1 1 0 0,1 0 0 0 0,-1 0 0 0 0,0 0 0 0 0,0 0-1 0 0,0 0 1 0 0,1 1 0 0 0,-1-1 0 0 0,0 0 0 0 0,0 0 0 0 0,0 0-1 0 0,0 1 1 0 0,1-1 0 0 0,-1 0 0 0 0,0 0 0 0 0,0 1 0 0 0,0-1-1 0 0,0 0 1 0 0,0 0 0 0 0,0 1 0 0 0,0-1 0 0 0,0 0 0 0 0,0 0-1 0 0,0 1 1 0 0,0-1 0 0 0,0 0 0 0 0,0 0 0 0 0,0 1-1 0 0,0-1 1 0 0,0 0 0 0 0,0 0 0 0 0,0 1 0 0 0,0-1 0 0 0,0 0-1 0 0,0 0 1 0 0,0 1 0 0 0,-1-1-29 0 0,29 2 855 0 0,20-6-283 0 0,0-2 0 0 0,0-2-1 0 0,-1-2 1 0 0,-1-3-1 0 0,0-1 1 0 0,0-2-1 0 0,16-11-571 0 0,133-40 692 0 0,-128 52-413 0 0,-67 15-258 0 0,0 0-2 0 0,0 0 1 0 0,0 0 17 0 0,0 0 5 0 0,0 0-18 0 0,0 0 8 0 0,0 0 9 0 0,-9 58 563 0 0,4 247 150 0 0,4-295-656 0 0,0 2-373 0 0,6-18-658 0 0,8-13-1364 0 0,-5 9-2463 0 0,-1 2-7511 0 0</inkml:trace>
  <inkml:trace contextRef="#ctx0" brushRef="#br0" timeOffset="1903.906">1308 789 264 0 0,'0'0'1764'0'0,"0"0"63"0"0,0 0 73 0 0,0 0 0 0 0,0 0-106 0 0,0 0-190 0 0,0 0-222 0 0,0 0-217 0 0,0 0-137 0 0,0 0-121 0 0,0 0-68 0 0,0 0-3 0 0,0 0 1 0 0,0-4 1 0 0,0-8-33 0 0,0 9-67 0 0,0 3-83 0 0,0 0-60 0 0,-11 4 1271 0 0,-68 98-720 0 0,71-88-1124 0 0,1 1 1 0 0,0-1-1 0 0,2 1 0 0 0,0 0 0 0 0,0 1 1 0 0,1-1-1 0 0,1 1 0 0 0,1 0 0 0 0,0 0 0 0 0,1 0 1 0 0,1 1-23 0 0,-1-14 4 0 0,0 1 1 0 0,1-1-1 0 0,0 0 0 0 0,0 1 1 0 0,0-1-1 0 0,0 1 1 0 0,1-1-1 0 0,-1 0 1 0 0,1 1-1 0 0,0-1 0 0 0,0 0 1 0 0,0 0-1 0 0,0 0 1 0 0,1 0-1 0 0,-1 1 1 0 0,1-2-1 0 0,0 1 0 0 0,0 0 1 0 0,0 0-1 0 0,0-1 1 0 0,0 1-1 0 0,1-1 1 0 0,-1 1-1 0 0,1-1 0 0 0,-1 0 1 0 0,1 0-1 0 0,0 0 1 0 0,0-1-1 0 0,0 1 1 0 0,0-1-1 0 0,0 1 0 0 0,0-1 1 0 0,0 0-1 0 0,1 0-4 0 0,8 0 124 0 0,-1 0 1 0 0,1 0-1 0 0,0-1 0 0 0,0-1 0 0 0,-1 0 0 0 0,1 0 0 0 0,0-1 0 0 0,-1-1 0 0 0,1 0 0 0 0,-1 0 0 0 0,0-1 0 0 0,0-1 0 0 0,-1 0 0 0 0,1 0 1 0 0,-1-1-1 0 0,0-1 0 0 0,8-6-124 0 0,6-5 198 0 0,-2-1 0 0 0,0-1 1 0 0,-1-1-1 0 0,-1-1 0 0 0,-1 0 1 0 0,10-16-199 0 0,-26 35 10 0 0,1-1 0 0 0,-1 0 0 0 0,1 1 1 0 0,-1-1-1 0 0,0 0 0 0 0,-1-1 0 0 0,1 1 0 0 0,-1 0 1 0 0,0-1-1 0 0,0 1 0 0 0,0-1 0 0 0,0 0 0 0 0,-1 1 1 0 0,0-1-1 0 0,0 0 0 0 0,0 0 0 0 0,-1 0 0 0 0,1 0 1 0 0,-1 0-1 0 0,-1 0 0 0 0,1 0 0 0 0,-1 0 0 0 0,1 0 1 0 0,-1 0-1 0 0,-1 0 0 0 0,1 1 0 0 0,-1-1 0 0 0,0 0 1 0 0,0 1-1 0 0,0-1 0 0 0,0 1 0 0 0,-1 0 0 0 0,0 0 1 0 0,0 0-1 0 0,0 0 0 0 0,0 0 0 0 0,-1 1 0 0 0,1-1 1 0 0,-1 1-1 0 0,0 0 0 0 0,0 0 0 0 0,0 0 0 0 0,-1 0-10 0 0,-10 1-46 0 0,0-1-1 0 0,0 2 0 0 0,-1 0 0 0 0,1 1 0 0 0,0 1 0 0 0,0 0 0 0 0,0 1 0 0 0,0 0 0 0 0,0 1 0 0 0,0 1 0 0 0,0 1 1 0 0,1 0-1 0 0,0 1 0 0 0,0 0 0 0 0,0 1 0 0 0,1 0 0 0 0,-10 8 47 0 0,24-15-5 0 0,0 1 1 0 0,0-1-1 0 0,0 0 1 0 0,0 0-1 0 0,0 1 1 0 0,0-1-1 0 0,0 0 1 0 0,0 1-1 0 0,-1-1 1 0 0,1 1-1 0 0,0-1 1 0 0,0 1-1 0 0,0-1 1 0 0,-1 1-1 0 0,1 0 1 0 0,0-1-1 0 0,0 1 1 0 0,-1 0-1 0 0,1 0 1 0 0,-1-1-1 0 0,1 1 1 0 0,-1 0-1 0 0,1 0 1 0 0,-1 0-1 0 0,0 0 1 0 0,1 0-1 0 0,-1 0 1 0 0,0 0-1 0 0,1 0 0 0 0,-1 0 1 0 0,0 0-1 0 0,0 0 1 0 0,0-1-1 0 0,0 1 1 0 0,0 0-1 0 0,0 0 1 0 0,0 0-1 0 0,-1 0 1 0 0,1 0-1 0 0,0 0 1 0 0,0 0-1 0 0,-1 0 1 0 0,1 0-1 0 0,0 0 1 0 0,-1 0-1 0 0,1 0 1 0 0,-1-1-1 0 0,0 1 1 0 0,1 0-1 0 0,-1 0 1 0 0,1-1-1 0 0,-1 1 1 0 0,0 0-1 0 0,0-1 1 0 0,1 1-1 0 0,-1 0 0 0 0,0-1 1 0 0,0 1-1 0 0,0-1 1 0 0,0 0-1 0 0,0 1 1 0 0,0-1-1 0 0,1 0 1 0 0,-1 1-1 0 0,0-1 1 0 0,0 0-1 0 0,-1 0 5 0 0,34 5 102 0 0,1-2-1 0 0,-1-1 1 0 0,1-1 0 0 0,0-2-1 0 0,3-2-101 0 0,-24 3 16 0 0,19-2 98 0 0,0 0 0 0 0,0-2-1 0 0,-1-2 1 0 0,1-1 0 0 0,-1-1-1 0 0,-1-1 1 0 0,0-2 0 0 0,0-1-1 0 0,13-8-113 0 0,-30 13 48 0 0,-1-1-1 0 0,0 0 1 0 0,0-1-1 0 0,-1 0 0 0 0,0-1 1 0 0,0 0-1 0 0,-1 0 1 0 0,-1-1-1 0 0,0 0 1 0 0,0 0-1 0 0,-1-1 1 0 0,0 0-1 0 0,-1-1 0 0 0,-1 1 1 0 0,0-1-1 0 0,0 0 1 0 0,-1 0-1 0 0,-1-1 1 0 0,-1 1-1 0 0,0-1 0 0 0,0-6-47 0 0,-2 18-6 0 0,-1-1-1 0 0,0 1 0 0 0,0-1 1 0 0,0 1-1 0 0,0-1 0 0 0,-1 1 0 0 0,1 0 1 0 0,-1 0-1 0 0,1 0 0 0 0,-1 0 1 0 0,0 0-1 0 0,0 0 0 0 0,1 0 0 0 0,-2 0 1 0 0,1 1-1 0 0,0-1 0 0 0,0 1 0 0 0,0 0 1 0 0,-1-1-1 0 0,1 1 0 0 0,0 0 1 0 0,-1 0-1 0 0,1 1 0 0 0,-1-1 0 0 0,0 0 1 0 0,1 1-1 0 0,-1 0 0 0 0,1-1 1 0 0,-1 1-1 0 0,0 0 0 0 0,1 0 0 0 0,-1 1 1 0 0,1-1-1 0 0,-1 0 0 0 0,0 1 1 0 0,1 0-1 0 0,-1 0 0 0 0,1-1 0 0 0,-1 1 1 0 0,1 1-1 0 0,0-1 0 0 0,-1 0 0 0 0,1 1 1 0 0,0-1-1 0 0,0 1 0 0 0,0-1 1 0 0,0 1-1 0 0,0 0 0 0 0,0 0 0 0 0,1 0 1 0 0,-2 2 6 0 0,-3 1-7 0 0,0-1 1 0 0,0 1 0 0 0,0 1-1 0 0,1-1 1 0 0,0 1-1 0 0,0 0 1 0 0,0 0 0 0 0,1 1-1 0 0,0-1 1 0 0,1 1-1 0 0,-1 0 1 0 0,1 0 0 0 0,0 0-1 0 0,1 0 1 0 0,0 1-1 0 0,0-1 1 0 0,0 1 0 0 0,1-1-1 0 0,0 1 1 0 0,1 0 0 0 0,0-1-1 0 0,0 1 1 0 0,0 0-1 0 0,1 2 7 0 0,4-4 5 0 0,-1-1-1 0 0,1 1 1 0 0,0-1-1 0 0,0 0 0 0 0,1 0 1 0 0,-1-1-1 0 0,1 0 1 0 0,0 0-1 0 0,0 0 0 0 0,1-1 1 0 0,-1 0-1 0 0,1 0 1 0 0,6 2-5 0 0,49 16 54 0 0,-43-16-25 0 0,-1 0 0 0 0,-1 2 0 0 0,1 0 1 0 0,-1 1-1 0 0,0 0 0 0 0,-1 2 0 0 0,12 8-29 0 0,-23-12 15 0 0,0 0 0 0 0,0 0 0 0 0,0 1 0 0 0,-1-1 0 0 0,0 1 0 0 0,0 0 0 0 0,-1 0-1 0 0,0 0 1 0 0,0 1 0 0 0,-1-1 0 0 0,0 1 0 0 0,0 0 0 0 0,-1 0 0 0 0,0-1 0 0 0,0 1-1 0 0,-1 0 1 0 0,0 0 0 0 0,0 0 0 0 0,-1 0 0 0 0,0 0 0 0 0,0-1 0 0 0,-1 1 0 0 0,0 0-1 0 0,0-1 1 0 0,-1 1 0 0 0,-3 6-15 0 0,-66 141 648 0 0,70-148-1066 0 0,-2 3 1164 0 0,2-19-7396 0 0,3 5-1160 0 0,0 4-5266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0 0 0,'0'0'1263'0'0,"0"0"209"0"0,0 0 285 0 0,0 0 143 0 0,0 0-58 0 0,0 0-126 0 0,0 0-217 0 0,0 0-179 0 0,0 0-183 0 0,12 3-149 0 0,37 10-89 0 0,-46-13-678 0 0,0 1-1 0 0,0-1 1 0 0,1 0 0 0 0,-1 0 0 0 0,0 0 0 0 0,1 0 0 0 0,-1 0 0 0 0,0-1 0 0 0,1 1 0 0 0,-1-1-1 0 0,0 0 1 0 0,0 0 0 0 0,0 0 0 0 0,0-1 0 0 0,0 1 0 0 0,0-1 0 0 0,0 0 0 0 0,0 1 0 0 0,-1-1-1 0 0,1 0 1 0 0,-1-1 0 0 0,1 1 0 0 0,-1 0 0 0 0,0-1 0 0 0,0 1 0 0 0,0-1 0 0 0,0 0 0 0 0,0 0-221 0 0,11-12 555 0 0,114-133 1297 0 0,-93 111-1564 0 0,1 2 0 0 0,1 1 0 0 0,2 2 0 0 0,34-21-288 0 0,-68 50 21 0 0,-1 0 1 0 0,0 0-1 0 0,1 1 0 0 0,-1 0 0 0 0,1 0 0 0 0,0 0 0 0 0,0 0 0 0 0,0 0 0 0 0,0 1 0 0 0,0-1 0 0 0,0 1 0 0 0,0 0 0 0 0,0 0 0 0 0,1 1 0 0 0,-1-1 0 0 0,0 1 0 0 0,0 0 0 0 0,1 0 0 0 0,-1 1 0 0 0,0-1 0 0 0,0 1 0 0 0,1 0 0 0 0,-1 0 0 0 0,0 0 0 0 0,0 1 0 0 0,2 0-21 0 0,5 14 113 0 0,-1-1-1 0 0,-1 1 1 0 0,0 1 0 0 0,-1-1-1 0 0,-1 1 1 0 0,0 1-1 0 0,-2-1 1 0 0,0 1-1 0 0,-1 0 1 0 0,0 1 0 0 0,-2-1-1 0 0,0 1 1 0 0,-1-1-1 0 0,-1 1 1 0 0,-1-1 0 0 0,-2 14-113 0 0,3-30 5 0 0,-1 8 22 0 0,-1 1-1 0 0,-1-1 1 0 0,0 0 0 0 0,0 0-1 0 0,-1 0 1 0 0,0 0-1 0 0,-1 0 1 0 0,0-1 0 0 0,0 0-1 0 0,-1 0 1 0 0,0 0-1 0 0,-1-1 1 0 0,0 0-1 0 0,0 0 1 0 0,-7 5-27 0 0,3-4 9 0 0,1-1 1 0 0,-1 0-1 0 0,-1-1 1 0 0,1-1-1 0 0,-1 1 1 0 0,-1-2-1 0 0,1 0 0 0 0,-1 0 1 0 0,0-1-1 0 0,0-1 1 0 0,0 0-1 0 0,0-1 0 0 0,-1 0 1 0 0,1-1-1 0 0,-1-1 1 0 0,1 0-1 0 0,-6-1-9 0 0,-72-36-170 0 0,89 36 86 0 0,0 0-1 0 0,0-1 0 0 0,0 1 1 0 0,0 0-1 0 0,1-1 1 0 0,-1 1-1 0 0,1-1 1 0 0,-1 0-1 0 0,1 1 1 0 0,0-1-1 0 0,-1 0 0 0 0,1 0 1 0 0,0 0-1 0 0,0 0 1 0 0,0 0-1 0 0,1 0 1 0 0,-1 0-1 0 0,0 0 1 0 0,1 0-1 0 0,-1-1 0 0 0,1 1 1 0 0,0 0-1 0 0,0 0 1 0 0,0 0-1 0 0,0-1 1 0 0,0 1-1 0 0,0 0 1 0 0,1 0-1 0 0,-1 0 0 0 0,1 0 1 0 0,-1-1-1 0 0,1 1 1 0 0,0 0-1 0 0,0 0 1 0 0,0 0-1 0 0,0 0 1 0 0,0 0-1 0 0,0 1 0 0 0,0-1 1 0 0,1 0-1 0 0,1-1 85 0 0,28-29-3983 0 0,-8 14-4211 0 0,-8 10-3674 0 0</inkml:trace>
  <inkml:trace contextRef="#ctx0" brushRef="#br0" timeOffset="366.102">1072 87 10842 0 0,'0'0'2151'0'0,"0"0"-709"0"0,0 0-295 0 0,0 0-19 0 0,0 0 2 0 0,0 0-89 0 0,0 0-214 0 0,0 0-188 0 0,0 0-116 0 0,0 0-86 0 0,0 0-57 0 0,0 0-42 0 0,-20 24-62 0 0,-60 78-56 0 0,45-34 27 0 0,33-63-233 0 0,0-1 0 0 0,0 1 0 0 0,1 0 0 0 0,-1-1 0 0 0,1 1 0 0 0,0 0 0 0 0,0 0 0 0 0,1 0 0 0 0,-1 0 0 0 0,1 0 0 0 0,0 0 0 0 0,1 0 0 0 0,-1 0 0 0 0,1 0 0 0 0,0-1 0 0 0,0 1 0 0 0,0 0 1 0 0,1 0-1 0 0,0-1 0 0 0,0 1 0 0 0,0-1 0 0 0,0 1 0 0 0,1-1 0 0 0,-1 0 0 0 0,1 0 0 0 0,1 0 0 0 0,-1 0 0 0 0,0 0 0 0 0,1-1 0 0 0,-1 0 0 0 0,1 0 0 0 0,0 0 0 0 0,0 0 0 0 0,1 0 0 0 0,-1-1 1 0 0,1 0-1 0 0,1 1-14 0 0,7 1 154 0 0,0-1 1 0 0,0-1 0 0 0,0 0 0 0 0,0-1 0 0 0,1 0 0 0 0,-1-1-1 0 0,0-1 1 0 0,1 0 0 0 0,-1-1 0 0 0,0 0 0 0 0,0-1 0 0 0,0 0-1 0 0,0-1 1 0 0,-1-1 0 0 0,12-5-155 0 0,-16 6 109 0 0,0 0 1 0 0,-1 0-1 0 0,0-1 1 0 0,0 0-1 0 0,0-1 1 0 0,-1 1-1 0 0,1-1 1 0 0,-1 0-1 0 0,-1-1 0 0 0,1 1 1 0 0,-1-1-1 0 0,0 0 1 0 0,-1-1-1 0 0,1 1 1 0 0,-2-1-1 0 0,1 0 1 0 0,-1 0-1 0 0,0 0 0 0 0,-1 0 1 0 0,1-1-1 0 0,-2 1 1 0 0,1-1-1 0 0,-1 1 1 0 0,-1-1-1 0 0,1-3-109 0 0,-1 7 13 0 0,0-1 1 0 0,0 1-1 0 0,0 0 0 0 0,0-1 1 0 0,-1 1-1 0 0,0-1 0 0 0,0 1 1 0 0,0 0-1 0 0,-1 0 0 0 0,1 0 1 0 0,-1 0-1 0 0,-1 0 0 0 0,1 0 1 0 0,-1 0-1 0 0,1 1 0 0 0,-2-1 1 0 0,1 1-1 0 0,0 0 0 0 0,-1 0 1 0 0,0 0-1 0 0,1 0 0 0 0,-2 0 1 0 0,1 1-1 0 0,-4-3-13 0 0,0 2-77 0 0,-1 0-1 0 0,1 0 1 0 0,-1 1 0 0 0,0 0-1 0 0,0 0 1 0 0,-1 1 0 0 0,1 1-1 0 0,0-1 1 0 0,-1 1 0 0 0,1 1-1 0 0,-1 0 1 0 0,-7 1 77 0 0,-65 25-6368 0 0,64-13-1422 0 0,6-8-4670 0 0</inkml:trace>
  <inkml:trace contextRef="#ctx0" brushRef="#br0" timeOffset="1017.918">1396 514 9130 0 0,'0'0'2890'0'0,"0"0"-944"0"0,0 0-299 0 0,0 0 48 0 0,0 0-4 0 0,0 0-148 0 0,0 0-330 0 0,0 0-326 0 0,0 0-208 0 0,0 0-83 0 0,0 0-14 0 0,0 0-21 0 0,0 0-52 0 0,17-24-63 0 0,54-76-49 0 0,57-49 962 0 0,-116 136-1267 0 0,97-84 358 0 0,-72 78-337 0 0,-32 54-76 0 0,-14 147 158 0 0,11-180-193 0 0,-1 0 1 0 0,1 0-1 0 0,-1 0 0 0 0,1 0 1 0 0,0-1-1 0 0,0 1 0 0 0,0-1 0 0 0,0 1 1 0 0,0-1-1 0 0,0 0 0 0 0,0 0 1 0 0,1 1-1 0 0,-1-2 0 0 0,0 1 1 0 0,1 0-1 0 0,-1 0 0 0 0,0-1 0 0 0,1 1 1 0 0,-1-1-1 0 0,1 0 0 0 0,-1 0 1 0 0,1 0-1 0 0,-1 0 0 0 0,1 0 1 0 0,-1 0-1 0 0,0-1 0 0 0,1 1 0 0 0,-1-1 1 0 0,1 0-1 0 0,-1 1 0 0 0,0-1 1 0 0,0 0-1 0 0,1-1 0 0 0,-1 1 1 0 0,0 0-1 0 0,0-1-2 0 0,225-158 305 0 0,-143 105-342 0 0,-80 81-8 0 0,-45 142 218 0 0,41-152-201 0 0,-1-14 17 0 0,0 0 1 0 0,1-1-1 0 0,-1 1 0 0 0,1 0 1 0 0,-1 0-1 0 0,1 0 0 0 0,0 0 1 0 0,0 0-1 0 0,0 0 0 0 0,0-1 0 0 0,0 1 1 0 0,0 0-1 0 0,0 0 0 0 0,1 0 1 0 0,-1 0-1 0 0,1 0 0 0 0,-1-1 0 0 0,1 1 1 0 0,0 0-1 0 0,-1 0 0 0 0,1-1 1 0 0,0 1-1 0 0,0 0 0 0 0,0-1 0 0 0,1 1 1 0 0,-1-1-1 0 0,0 0 0 0 0,1 1 1 0 0,-1-1-1 0 0,0 0 0 0 0,1 0 0 0 0,0 0 1 0 0,-1 0-1 0 0,1 0 0 0 0,0 0 1 0 0,-1 0-1 0 0,1 0 0 0 0,0-1 1 0 0,0 1-1 0 0,1 0 11 0 0,29-6-3272 0 0,-23 0-832 0 0,1 0-3845 0 0,-5 1-4511 0 0</inkml:trace>
  <inkml:trace contextRef="#ctx0" brushRef="#br0" timeOffset="1397.739">2287 322 10794 0 0,'0'0'1173'0'0,"0"0"-256"0"0,0 0 169 0 0,0 0 269 0 0,0 0 190 0 0,0 0 69 0 0,0 0-46 0 0,0 0-134 0 0,0 0-190 0 0,0 0-234 0 0,0 0-209 0 0,31 6-185 0 0,96 18-141 0 0,-63-27 92 0 0,-54-2-418 0 0,0 3-63 0 0,0-2 0 0 0,1 0 0 0 0,-1 0 0 0 0,0 0 0 0 0,-1-1 0 0 0,1-1 0 0 0,-1 0 0 0 0,0 0 0 0 0,-1-1-1 0 0,0 0 1 0 0,0 0 0 0 0,0-1 0 0 0,-1 0 0 0 0,0 0 0 0 0,0-1 0 0 0,-1 0 0 0 0,0 0 0 0 0,-1-1 0 0 0,0 1 0 0 0,0-1 0 0 0,-1 0-1 0 0,0 0 1 0 0,-1-1 0 0 0,0 1 0 0 0,-1-1 0 0 0,0 0-86 0 0,-2 9 5 0 0,0 0-1 0 0,-1 0 1 0 0,1 0-1 0 0,0 0 1 0 0,-1 0-1 0 0,1 0 1 0 0,-1 0-1 0 0,0 1 1 0 0,1-1-1 0 0,-1 0 1 0 0,0 0-1 0 0,0 1 1 0 0,0-1-1 0 0,-1 0 1 0 0,1 1-1 0 0,0-1 1 0 0,-1 1-1 0 0,1 0 1 0 0,0-1-1 0 0,-1 1 1 0 0,0 0-1 0 0,1 0 1 0 0,-1 0-1 0 0,0 0 1 0 0,1 0-1 0 0,-1 0 1 0 0,0 1-1 0 0,0-1 1 0 0,0 0-1 0 0,0 1 1 0 0,0 0-1 0 0,0-1 1 0 0,0 1-1 0 0,0 0 1 0 0,0 0-1 0 0,-1 0-4 0 0,-72 11-122 0 0,60-4 104 0 0,-1 0-1 0 0,1 0 0 0 0,1 2 1 0 0,-1 0-1 0 0,1 1 1 0 0,1 0-1 0 0,0 1 1 0 0,1 0-1 0 0,0 1 0 0 0,0 1 1 0 0,1 0-1 0 0,1 0 1 0 0,-8 14 18 0 0,13-19-2 0 0,1-1 0 0 0,0 1 1 0 0,0 0-1 0 0,1 1 0 0 0,0-1 0 0 0,1 1 1 0 0,-1-1-1 0 0,2 1 0 0 0,-1 0 1 0 0,1 0-1 0 0,1-1 0 0 0,-1 1 0 0 0,2 0 1 0 0,0 8 1 0 0,3-11 13 0 0,0 0 0 0 0,0 0 0 0 0,0 0 0 0 0,1 0-1 0 0,0-1 1 0 0,0 0 0 0 0,0 0 0 0 0,1 0 0 0 0,0-1 0 0 0,0 0 0 0 0,0 0 0 0 0,0 0 0 0 0,1-1 0 0 0,-1 0 0 0 0,1 0 0 0 0,0-1 0 0 0,0 0 0 0 0,0 0 0 0 0,0 0 0 0 0,0-1 0 0 0,7 0-13 0 0,176 7-987 0 0,-136-8-5452 0 0,-46 0-6002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1704 0 0,'0'0'1530'0'0,"0"0"-131"0"0,0 0 100 0 0,0 0 219 0 0,0 0 139 0 0,0 0-10 0 0,0 0-205 0 0,0 0-271 0 0,0 0-263 0 0,0 0-231 0 0,0 0-169 0 0,0 0-102 0 0,0 0-69 0 0,13-3 1719 0 0,6 54-545 0 0,-3 4-1233 0 0,-2 0-1 0 0,-3 1 0 0 0,-2 0 1 0 0,-2 0-1 0 0,-3 1 1 0 0,-3 27-478 0 0,-18 104 373 0 0,17-185-312 0 0,-1 0-1 0 0,1 0 0 0 0,-1 1 1 0 0,0-1-1 0 0,0 0 1 0 0,0 0-1 0 0,0 0 0 0 0,0 0 1 0 0,-1 0-1 0 0,1 0 1 0 0,-1-1-1 0 0,0 1 1 0 0,0 0-1 0 0,0-1 0 0 0,0 1 1 0 0,0-1-1 0 0,-1 0 1 0 0,1 1-1 0 0,0-1 0 0 0,-4 1-60 0 0,-5-41 539 0 0,16 5-516 0 0,2 1 0 0 0,1 0 0 0 0,1 0 0 0 0,2 0 0 0 0,1 1 0 0 0,1 1 0 0 0,2 0 0 0 0,1 1 0 0 0,1 1 0 0 0,1 0 0 0 0,2 2 0 0 0,22-25-23 0 0,-20 21 20 0 0,0 1-1 0 0,2 2 0 0 0,1 0 0 0 0,2 2 1 0 0,0 0-1 0 0,1 2 0 0 0,2 1 0 0 0,0 2 1 0 0,1 0-1 0 0,1 3 0 0 0,11-5-19 0 0,-41 21 4 0 0,-1 0 0 0 0,1 0-1 0 0,0 0 1 0 0,0 0 0 0 0,0 0-1 0 0,0 0 1 0 0,0 1 0 0 0,0-1-1 0 0,0 1 1 0 0,1-1 0 0 0,-1 1-1 0 0,0 0 1 0 0,0 0 0 0 0,0 0 0 0 0,0 0-1 0 0,0 0 1 0 0,1 0 0 0 0,-1 0-1 0 0,0 1 1 0 0,0-1 0 0 0,0 1-1 0 0,0 0 1 0 0,0 0 0 0 0,0 0-1 0 0,0-1 1 0 0,0 2 0 0 0,0-1-1 0 0,-1 0 1 0 0,1 0 0 0 0,0 1-1 0 0,-1-1 1 0 0,1 1 0 0 0,-1-1 0 0 0,1 1-1 0 0,-1 0 1 0 0,0-1 0 0 0,1 1-1 0 0,-1 0 1 0 0,0 0 0 0 0,0 0-1 0 0,-1 0 1 0 0,2 1-4 0 0,1 9 50 0 0,-1 0 1 0 0,0 0-1 0 0,0 0 1 0 0,-1 1-1 0 0,-1-1 0 0 0,0 0 1 0 0,0 1-1 0 0,-1-1 0 0 0,-1 2-50 0 0,-3 8 67 0 0,-1-1 0 0 0,-1 0 0 0 0,0 0 0 0 0,-2 0 0 0 0,0-1 0 0 0,-1-1 0 0 0,-6 7-67 0 0,1 2 42 0 0,10-15-33 0 0,-2-1 1 0 0,1 0-1 0 0,-1-1 0 0 0,-1 0 0 0 0,0 0 1 0 0,-1 0-1 0 0,0-1 0 0 0,-1 0 0 0 0,0-1 0 0 0,0 0 1 0 0,-1-1-1 0 0,0 0 0 0 0,0 0 0 0 0,-1-1 0 0 0,0-1 1 0 0,0 0-1 0 0,-1-1 0 0 0,1 0 0 0 0,-1-1 1 0 0,0 0-1 0 0,-1-1 0 0 0,1 0 0 0 0,-13 0-9 0 0,21-3-20 0 0,0 1 1 0 0,0-1-1 0 0,0 1 0 0 0,0-2 1 0 0,0 1-1 0 0,0 0 0 0 0,0-1 0 0 0,0 0 1 0 0,0 0-1 0 0,0-1 0 0 0,0 1 0 0 0,0-1 1 0 0,1 0-1 0 0,-1 0 0 0 0,1-1 0 0 0,-1 1 1 0 0,1-1-1 0 0,0 0 0 0 0,0 0 0 0 0,0-1 1 0 0,0 1-1 0 0,1-1 0 0 0,-1 0 1 0 0,1 0-1 0 0,0 0 0 0 0,0 0 0 0 0,1 0 1 0 0,-1-1-1 0 0,1 1 0 0 0,-2-5 20 0 0,3 3-145 0 0,0-1 0 0 0,0 0-1 0 0,0 1 1 0 0,1-1 0 0 0,0 0 0 0 0,0 1-1 0 0,1-1 1 0 0,0 1 0 0 0,0-1 0 0 0,0 1-1 0 0,1-1 1 0 0,0 1 0 0 0,0-1 0 0 0,1 1-1 0 0,-1 0 1 0 0,1 0 0 0 0,1 1 0 0 0,-1-1-1 0 0,1 1 1 0 0,1-2 145 0 0,26-27-3858 0 0,5 4-3927 0 0,-21 21-4025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269 781 12243 0 0,'0'0'1600'0'0,"0"0"-653"0"0,0 0-166 0 0,0 0 217 0 0,0 0 207 0 0,0 0 50 0 0,0 0-156 0 0,0 0-237 0 0,0 0-182 0 0,0 0-89 0 0,0 0-22 0 0,0 0-30 0 0,0 0-31 0 0,-3 0-41 0 0,-7 1-332 0 0,0 1 0 0 0,0 0 1 0 0,0 1-1 0 0,1 0 0 0 0,-1 0 0 0 0,1 1 1 0 0,0 0-1 0 0,0 1 0 0 0,0 0 0 0 0,0 0 1 0 0,1 1-1 0 0,0 0 0 0 0,0 1 1 0 0,1-1-1 0 0,0 1 0 0 0,0 1 0 0 0,0 0 1 0 0,1 0-1 0 0,-4 7-135 0 0,-3-1 108 0 0,5-5-100 0 0,-1 1 1 0 0,2 0-1 0 0,-1 0 1 0 0,2 1-1 0 0,-1 0 1 0 0,1 0-1 0 0,1 1 1 0 0,0-1-1 0 0,1 1 1 0 0,0 0-1 0 0,1 1 1 0 0,0-1-1 0 0,1 0 1 0 0,0 1-1 0 0,1 0 1 0 0,0 7-9 0 0,3-17 3 0 0,1 0 0 0 0,-1-1 1 0 0,0 1-1 0 0,1-1 0 0 0,-1 0 1 0 0,1 0-1 0 0,-1 0 0 0 0,1 0 0 0 0,0 0 1 0 0,0-1-1 0 0,0 1 0 0 0,0-1 1 0 0,0 0-1 0 0,1 0 0 0 0,-1 0 0 0 0,0 0 1 0 0,0 0-1 0 0,1-1 0 0 0,-1 1 1 0 0,0-1-1 0 0,1 0 0 0 0,-1 0 0 0 0,0 0 1 0 0,1-1-1 0 0,-1 1 0 0 0,0-1 1 0 0,1 0-1 0 0,-1 0 0 0 0,0 0 0 0 0,3-1-3 0 0,15-6 69 0 0,-1-1 0 0 0,-1-1 0 0 0,1-1 0 0 0,-2 0 0 0 0,1-1 0 0 0,-2-1 0 0 0,0-1 0 0 0,0-1 0 0 0,-1 0 0 0 0,-1-1 0 0 0,-1 0 0 0 0,0-2 0 0 0,3-6-69 0 0,75-118 244 0 0,-139 210-352 0 0,40-58 86 0 0,0 0 1 0 0,1 0-1 0 0,0 0 0 0 0,1 0 1 0 0,0 1-1 0 0,0 0 1 0 0,1 0-1 0 0,1 0 0 0 0,0 1 1 0 0,0-1-1 0 0,1 1 1 0 0,1 0-1 0 0,0-1 0 0 0,0 1 1 0 0,2 0-1 0 0,-1 4 22 0 0,4-11-1 0 0,-1 0-1 0 0,1-1 1 0 0,0 1-1 0 0,0-1 0 0 0,0 0 1 0 0,0 0-1 0 0,1 0 1 0 0,-1 0-1 0 0,1-1 0 0 0,0 0 1 0 0,1 0-1 0 0,-1 0 1 0 0,0-1-1 0 0,1 1 0 0 0,-1-1 1 0 0,1-1-1 0 0,0 1 1 0 0,-1-1-1 0 0,1 0 0 0 0,0 0 1 0 0,0-1-1 0 0,0 1 1 0 0,0-1-1 0 0,0-1 0 0 0,5 0 2 0 0,8 1 18 0 0,-1-1 1 0 0,0-1-1 0 0,1 0 0 0 0,-1-2 0 0 0,0 0 0 0 0,-1-1 0 0 0,1 0 0 0 0,-1-2 1 0 0,0 0-1 0 0,14-8-18 0 0,-3 0 37 0 0,0-1 0 0 0,-1-1 0 0 0,0-2 0 0 0,-2 0 1 0 0,0-2-1 0 0,-2-1 0 0 0,0-1 0 0 0,-1 0 0 0 0,13-21-37 0 0,-25 31 8 0 0,0 0 0 0 0,-2-1-1 0 0,0 0 1 0 0,0-1 0 0 0,-1 0 0 0 0,-1 0-1 0 0,-1 0 1 0 0,0 0 0 0 0,-1-1-1 0 0,0 0 1 0 0,-2 0 0 0 0,0 0-1 0 0,0-9-7 0 0,-2 24 1 0 0,0 0 0 0 0,0-1 0 0 0,0 1 0 0 0,0 0-1 0 0,-1 0 1 0 0,1-1 0 0 0,0 1 0 0 0,-1 0-1 0 0,1 0 1 0 0,-1 0 0 0 0,1 0 0 0 0,-1 0-1 0 0,1 0 1 0 0,-1 0 0 0 0,0 0 0 0 0,0 0 0 0 0,1 0-1 0 0,-1 0 1 0 0,0 0 0 0 0,0 0 0 0 0,0 0-1 0 0,0 1 1 0 0,0-1 0 0 0,0 0 0 0 0,0 1-1 0 0,0-1 1 0 0,-1 1 0 0 0,1-1 0 0 0,0 1 0 0 0,0-1-1 0 0,0 1 1 0 0,-1 0 0 0 0,1 0 0 0 0,0 0-1 0 0,0 0 1 0 0,0 0 0 0 0,-1 0 0 0 0,1 0-1 0 0,0 0 1 0 0,0 0 0 0 0,-1 0 0 0 0,1 1 0 0 0,0-1-1 0 0,0 0 1 0 0,0 1 0 0 0,-1-1-1 0 0,-54 23-90 0 0,39-11 62 0 0,1 0 0 0 0,1 1 0 0 0,0 1 0 0 0,0 0 1 0 0,2 1-1 0 0,0 0 0 0 0,-7 11 28 0 0,19-25-5 0 0,0 1 0 0 0,0 0-1 0 0,-1-1 1 0 0,1 1 0 0 0,0 0 0 0 0,0 0-1 0 0,0 0 1 0 0,1 0 0 0 0,-1 0 0 0 0,0 0-1 0 0,1 0 1 0 0,-1 0 0 0 0,1 0 0 0 0,0 0 0 0 0,0 0-1 0 0,0 0 1 0 0,0 0 0 0 0,0 0 0 0 0,0 1-1 0 0,0-1 1 0 0,1 0 0 0 0,-1 0 0 0 0,1 0-1 0 0,0 0 1 0 0,-1 0 0 0 0,1 0 0 0 0,0 0 0 0 0,0-1-1 0 0,0 1 1 0 0,0 0 0 0 0,1 0 0 0 0,-1-1-1 0 0,0 1 1 0 0,1-1 0 0 0,-1 1 0 0 0,1-1-1 0 0,-1 1 1 0 0,1-1 0 0 0,0 0 0 0 0,0 0 0 0 0,0 0-1 0 0,-1 0 1 0 0,1 0 0 0 0,0 0 0 0 0,0-1-1 0 0,1 1 6 0 0,99 16 8 0 0,112-21 32 0 0,-213 5-38 0 0,1-1 0 0 0,-1 0 1 0 0,1 1-1 0 0,-1 0 0 0 0,1-1 0 0 0,-1 1 1 0 0,1 0-1 0 0,-1-1 0 0 0,0 1 1 0 0,1 0-1 0 0,-1 0 0 0 0,0 0 1 0 0,0 0-1 0 0,0 1 0 0 0,0-1 0 0 0,0 0 1 0 0,0 0-1 0 0,0 1 0 0 0,0-1 1 0 0,0 0-1 0 0,-1 1 0 0 0,1-1 1 0 0,0 1-1 0 0,-1-1 0 0 0,1 1 0 0 0,-1-1 1 0 0,0 1-1 0 0,0-1 0 0 0,1 1 1 0 0,-1 0-1 0 0,0-1 0 0 0,0 1 1 0 0,0-1-1 0 0,-1 1 0 0 0,1 0 0 0 0,0-1 1 0 0,-1 1-3 0 0,-8 63 41 0 0,8-63-41 0 0,0 0 0 0 0,0 0 0 0 0,0 0 0 0 0,1 0-1 0 0,-1 0 1 0 0,0 0 0 0 0,1 0 0 0 0,-1 0 0 0 0,1 0 0 0 0,0 1-1 0 0,0-1 1 0 0,0 0 0 0 0,0 0 0 0 0,0 0 0 0 0,0 1 0 0 0,1-1-1 0 0,-1 0 1 0 0,1 0 0 0 0,0 0 0 0 0,-1 0 0 0 0,1 0 0 0 0,0 0-1 0 0,0 0 1 0 0,0 0 0 0 0,0 0 0 0 0,1 0 0 0 0,-1 0-1 0 0,0-1 1 0 0,1 1 0 0 0,-1-1 0 0 0,1 1 0 0 0,0-1 0 0 0,0 1-1 0 0,-1-1 1 0 0,1 0 0 0 0,0 0 0 0 0,0 0 0 0 0,0 0 0 0 0,0 0-1 0 0,0 0 1 0 0,0-1 0 0 0,0 1 0 0 0,1 0 0 0 0,-1-1 0 0 0,0 0-1 0 0,1 0 1 0 0,12-1 23 0 0,0-1 0 0 0,0-1 1 0 0,0-1-1 0 0,-1 0 0 0 0,0-1 0 0 0,1 0 0 0 0,-2-1 0 0 0,1-1 0 0 0,-1 0 0 0 0,0-1 0 0 0,0 0 0 0 0,-1-1 0 0 0,0 0 0 0 0,-1-1 0 0 0,0-1 0 0 0,0 1 0 0 0,-1-2 0 0 0,-1 0 0 0 0,0 0 0 0 0,0 0 0 0 0,2-6-23 0 0,24-38 215 0 0,-2-1-1 0 0,-2-1 0 0 0,16-48-214 0 0,-25 57 19 0 0,-2 0-1 0 0,-3-1 1 0 0,-2-1-1 0 0,-1 0 1 0 0,-4-1-1 0 0,-1 0 1 0 0,1-52-19 0 0,-9 85-14 0 0,0 16 20 0 0,0 0 0 0 0,0 0 0 0 0,-1 1 0 0 0,1-1 0 0 0,0-1 1 0 0,-1 1-1 0 0,0 0 0 0 0,0 0 0 0 0,0 0 0 0 0,0 0 0 0 0,0 0 0 0 0,0 0 0 0 0,-1 0 0 0 0,0 0 0 0 0,0 0 0 0 0,1 0 0 0 0,-2 0 0 0 0,1 0 0 0 0,0 1 1 0 0,0-1-1 0 0,-1 0 0 0 0,0 1 0 0 0,1-1 0 0 0,-1 1 0 0 0,0-1 0 0 0,0 1 0 0 0,-1 0 0 0 0,1 0 0 0 0,0 0 0 0 0,-1 0 0 0 0,1 0 0 0 0,-1 1 0 0 0,1-1 1 0 0,-1 1-1 0 0,0 0 0 0 0,0-1 0 0 0,0 1 0 0 0,0 1 0 0 0,0-1 0 0 0,-1 0-6 0 0,0 1 0 0 0,-1 1-1 0 0,1 0 1 0 0,0 0-1 0 0,0 0 1 0 0,0 0 0 0 0,0 1-1 0 0,0-1 1 0 0,0 1 0 0 0,0 0-1 0 0,0 0 1 0 0,0 1-1 0 0,1-1 1 0 0,-1 1 0 0 0,1 0-1 0 0,0 0 1 0 0,0 0-1 0 0,0 0 1 0 0,0 0 0 0 0,1 1-1 0 0,-1-1 1 0 0,1 1 0 0 0,0 0-1 0 0,0 0 1 0 0,-1 2 0 0 0,-36 104 21 0 0,38-105-18 0 0,-7 33 12 0 0,3 0 1 0 0,1 0 0 0 0,2 0 0 0 0,1 1 0 0 0,2-1 0 0 0,2 0-1 0 0,6 30-15 0 0,84 307 123 0 0,-86-348-103 0 0,-1 1 0 0 0,-1 0-1 0 0,-2-1 1 0 0,-1 2 0 0 0,-1-1 0 0 0,-2 22-20 0 0,-4-36-7 0 0,1-20-105 0 0,-2-65-1223 0 0,21-27-2047 0 0,-1 25-6384 0 0,-13 57-1599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12491 0 0,'0'0'2189'0'0,"0"0"-699"0"0,0 0-359 0 0,0 0-25 0 0,0 0 101 0 0,0 0 107 0 0,0 0-41 0 0,0 0-110 0 0,0 0-120 0 0,0 0-163 0 0,0 0-139 0 0,0 0-105 0 0,0 0-84 0 0,33-1-73 0 0,106-5-51 0 0,8-5 474 0 0,-86 4-666 0 0,130 0-259 0 0,-149 24-1749 0 0,-36-10-2487 0 0,-3 2-3706 0 0,-3-2-4965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19372 0 0,'0'0'1342'0'0,"0"0"-275"0"0,0 0-107 0 0,0 0-59 0 0,0 0-118 0 0,0 0-199 0 0,0 0-209 0 0,-1 34-167 0 0,-2 103-95 0 0,14-77-36 0 0,17-27-265 0 0,-7-42-5082 0 0,-16 1-1973 0 0,-2 0-4886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6.9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76 208,'-57'327,"44"-286,8-60,14-25,2 1,2 0,2 1,2 0,2 2,1 0,2 1,2 1,2 1,1 2,1 0,9-6,-33 37,-3 2,0-1,1 1,-1 0,1 0,-1 0,1 0,0 0,0 0,0 1,0-1,0 1,0-1,0 1,0 0,1 0,-1 0,1 0,-1 0,1 0,-1 1,1-1,1 1,4 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18292 0 0,'0'0'1800'0'0,"0"0"-663"0"0,0 0-313 0 0,0 0-256 0 0,0 0-232 0 0,0 0-208 0 0,0 0-216 0 0,0 0-48 0 0,0 0-56 0 0,0 0-24 0 0,0 0-96 0 0,0 0-664 0 0,0 0-2633 0 0,0 0-9170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21 1832 0 0,'0'0'2672'0'0,"0"0"-171"0"0,0 0-181 0 0,0 0-103 0 0,0 0-240 0 0,0 0-337 0 0,0 0-318 0 0,0 0-286 0 0,0 0-194 0 0,0 0-137 0 0,0 0-117 0 0,-3-3-90 0 0,-1 1-320 0 0,0 0 1 0 0,0 0 0 0 0,0 0 0 0 0,0 0 0 0 0,-1 0-1 0 0,1 1 1 0 0,0 0 0 0 0,-1 0 0 0 0,1 0-1 0 0,-1 0 1 0 0,0 1 0 0 0,1 0 0 0 0,-1 0 0 0 0,1 0-1 0 0,-1 0 1 0 0,0 1 0 0 0,0 0-179 0 0,-76 49 957 0 0,74-44-889 0 0,0-1 0 0 0,0 1 0 0 0,0 0 0 0 0,1 0 0 0 0,0 1 0 0 0,0 0 0 0 0,1 0 0 0 0,0 0-1 0 0,0 1 1 0 0,0 0 0 0 0,1 0 0 0 0,1 0 0 0 0,-1 0 0 0 0,1 1 0 0 0,1-1 0 0 0,-1 1-1 0 0,2 0 1 0 0,-1-1 0 0 0,1 1 0 0 0,0 4-68 0 0,1-9 44 0 0,0 0-1 0 0,0 0 0 0 0,0 0 1 0 0,1-1-1 0 0,-1 1 0 0 0,1 0 1 0 0,0 0-1 0 0,0-1 1 0 0,1 1-1 0 0,-1-1 0 0 0,1 1 1 0 0,0-1-1 0 0,-1 1 1 0 0,2-1-1 0 0,-1 0 0 0 0,0 0 1 0 0,1 0-1 0 0,-1 0 1 0 0,1-1-1 0 0,0 1 0 0 0,0-1 1 0 0,0 1-1 0 0,0-1 0 0 0,0 0 1 0 0,0 0-1 0 0,1 0 1 0 0,-1-1-1 0 0,3 2-43 0 0,13 4 174 0 0,0 0 0 0 0,0-2 0 0 0,1 0 0 0 0,0-1 0 0 0,-1-1 0 0 0,1 0 0 0 0,1-2 0 0 0,-1-1 0 0 0,0 0 0 0 0,10-2-174 0 0,-26 2 0 0 0,1 0 0 0 0,-1-1-1 0 0,0 1 1 0 0,1-1-1 0 0,-1 0 1 0 0,0 0-1 0 0,0-1 1 0 0,0 1 0 0 0,0-1-1 0 0,0 0 1 0 0,0 0-1 0 0,0 0 1 0 0,-1-1 0 0 0,1 1-1 0 0,-1-1 1 0 0,2-1 0 0 0,5-29-3049 0 0,-10 33 2826 0 0,0-12-2334 0 0,0 4-4849 0 0,0 4-4995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6737 0 0,'0'0'3696'0'0,"0"0"-1792"0"0,0 0-895 0 0,0 0-64 0 0,0 0 147 0 0,0 0 78 0 0,0 0-9 0 0,0 0-54 0 0,0 0-77 0 0,0 0-67 0 0,0 0-92 0 0,0 0-127 0 0,0 0-100 0 0,1 14-71 0 0,20 112 1222 0 0,12 40-300 0 0,-24 330-818 0 0,-9-495-693 0 0,0-1-15 0 0,0 0-37 0 0,33-29-5411 0 0,-27 21 1025 0 0,0 4-4229 0 0</inkml:trace>
  <inkml:trace contextRef="#ctx0" brushRef="#br0" timeOffset="431.729">231 697 2320 0 0,'0'0'2332'0'0,"0"0"94"0"0,0 0 89 0 0,0 0-56 0 0,0 0-204 0 0,0 0-232 0 0,0 0-210 0 0,0 0-221 0 0,0 0-222 0 0,0 0-218 0 0,33 8-200 0 0,105 24-139 0 0,-133-30-717 0 0,0-1-1 0 0,0 1 1 0 0,0-1-1 0 0,0 0 1 0 0,1-1-1 0 0,-1 1 1 0 0,0-1-1 0 0,1 0 1 0 0,-1 0-1 0 0,0 0 0 0 0,1-1 1 0 0,-1 0-1 0 0,0 0 1 0 0,0 0-1 0 0,1-1 1 0 0,3-1-96 0 0,6-4 262 0 0,2 2-10 0 0,-1-2 0 0 0,1 0 0 0 0,-1-1 0 0 0,-1-1 0 0 0,1 0 0 0 0,-1-1 0 0 0,-1-1-1 0 0,0 0 1 0 0,6-7-252 0 0,-15 13 37 0 0,-2 0 0 0 0,1 0-1 0 0,0 0 1 0 0,-1 0 0 0 0,0-1-1 0 0,0 1 1 0 0,-1-1-1 0 0,1 0 1 0 0,-1 0 0 0 0,0 0-1 0 0,-1 0 1 0 0,0 0 0 0 0,0 0-1 0 0,0 0 1 0 0,-1-1 0 0 0,1 1-1 0 0,-1 0 1 0 0,-1 0-1 0 0,0-3-36 0 0,-1 6-4 0 0,-1-1 0 0 0,1 1 0 0 0,-1-1 0 0 0,0 1 0 0 0,0 0 0 0 0,0 0-1 0 0,-1 0 1 0 0,1 1 0 0 0,-1-1 0 0 0,1 1 0 0 0,-1-1 0 0 0,0 1-1 0 0,0 1 1 0 0,0-1 0 0 0,0 0 0 0 0,0 1 0 0 0,0 0 0 0 0,0 0-1 0 0,-1 0 1 0 0,1 1 0 0 0,0-1 0 0 0,-1 1 0 0 0,1 0 0 0 0,0 0-1 0 0,-1 1 5 0 0,-11 0-15 0 0,0 2-1 0 0,0 0 0 0 0,1 1 0 0 0,0 1 0 0 0,0 0 1 0 0,0 1-1 0 0,0 0 0 0 0,1 2 0 0 0,0-1 0 0 0,1 2 0 0 0,0 0 1 0 0,0 0-1 0 0,1 1 0 0 0,0 1 0 0 0,-10 11 16 0 0,17-18 5 0 0,0 0 0 0 0,0 0 0 0 0,0 0 0 0 0,1 1-1 0 0,0 0 1 0 0,0 0 0 0 0,0 0 0 0 0,1 0 0 0 0,-1 1 0 0 0,1-1 0 0 0,0 1 0 0 0,1 0-1 0 0,0 0 1 0 0,-1 0 0 0 0,2 0 0 0 0,-1 0 0 0 0,1 1 0 0 0,0-1 0 0 0,0 0 0 0 0,1 1-1 0 0,0-1 1 0 0,0 1 0 0 0,0-1 0 0 0,1 0 0 0 0,0 1 0 0 0,0-1 0 0 0,1 0 0 0 0,0 0 0 0 0,0 0-1 0 0,0 0 1 0 0,1 0 0 0 0,0 0 0 0 0,0-1 0 0 0,0 1 0 0 0,2 1-5 0 0,12 4 117 0 0,2-1 1 0 0,-1 0 0 0 0,2-1-1 0 0,-1-1 1 0 0,1-1 0 0 0,0 0-1 0 0,1-2 1 0 0,-1 0 0 0 0,1-2-1 0 0,0 0 1 0 0,0-1 0 0 0,0-1-1 0 0,1-1-117 0 0,-22 0 0 0 0,36 3 76 0 0,0 0 0 0 0,1-3 0 0 0,-1-1 1 0 0,0-1-1 0 0,0-2 0 0 0,23-7-76 0 0,-33-1-809 0 0,-28 5-7218 0 0,-1 4-4702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 0 0 0,'0'0'1164'0'0,"0"0"522"0"0,0 0 66 0 0,0 0-198 0 0,0 0-206 0 0,0 0-113 0 0,0 0-45 0 0,0 0-18 0 0,0 0-33 0 0,6-4-59 0 0,14-13-73 0 0,-14 13-108 0 0,-6 4-106 0 0,0 0-91 0 0,0 0-70 0 0,0 0-57 0 0,0 0-20 0 0,-4 18 2445 0 0,-3-7-2498 0 0,-13 20 110 0 0,1 0-1 0 0,1 2 1 0 0,2 0 0 0 0,-11 34-612 0 0,9 66 472 0 0,19-130-444 0 0,-1 0 0 0 0,1 1 0 0 0,0-1 0 0 0,0 0 0 0 0,0 0 0 0 0,0 0 0 0 0,1 0 0 0 0,-1 0 0 0 0,1 0 1 0 0,0 0-1 0 0,0-1 0 0 0,0 1 0 0 0,0-1 0 0 0,0 1 0 0 0,1-1 0 0 0,-1 0 0 0 0,1 1 0 0 0,-1-2 0 0 0,1 1 0 0 0,0 0 0 0 0,0 0 0 0 0,0-1 0 0 0,0 1 0 0 0,0-1 0 0 0,0 0 0 0 0,0 0 0 0 0,0 0 0 0 0,0 0 0 0 0,1-1 1 0 0,-1 0-1 0 0,0 1-28 0 0,106-2 1369 0 0,-11-28-719 0 0,-98 28-745 0 0,0 0-1 0 0,0 0 1 0 0,0 0 0 0 0,0 0 0 0 0,0 0 0 0 0,0 0 0 0 0,0 0 0 0 0,0 0 0 0 0,0 0 0 0 0,-1 0 0 0 0,1 0-1 0 0,0 0 1 0 0,-1 0 0 0 0,1 0 0 0 0,0 0 0 0 0,-1 0 0 0 0,1 0 0 0 0,-1 0 0 0 0,0 0 0 0 0,1 0 0 0 0,-1 1-1 0 0,0-1 1 0 0,1 0 0 0 0,-1 0 0 0 0,0 1 0 0 0,0-1 0 0 0,0 1 0 0 0,0-1 0 0 0,0 1 0 0 0,0-1 0 0 0,1 1-1 0 0,-1-1 1 0 0,0 1 0 0 0,0 0 0 0 0,0-1 0 0 0,0 1 0 0 0,-1 0 0 0 0,1 0 0 0 0,0 0 0 0 0,0 0 0 0 0,0 0-1 0 0,0 0 96 0 0,0-1-813 0 0,-15-3-9280 0 0,11 1-1663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0 0 0,'0'0'315'0'0,"0"0"897"0"0,0 0 319 0 0,0 0 52 0 0,0 0-36 0 0,0 0-69 0 0,0 0-47 0 0,0 0-22 0 0,0 0-46 0 0,0 0-75 0 0,2-3-82 0 0,5-12-90 0 0,-5 11-65 0 0,-2 4-36 0 0,0 0-96 0 0,-21 0 2654 0 0,-20 22-2613 0 0,41-22 900 0 0,50-62-1113 0 0,-88 80 692 0 0,26-3-1720 0 0,23-3-2590 0 0,-9-5-565 0 0,0-1-3567 0 0,-2-5 5754 0 0,1 2-10826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11835 0 0,'0'0'2039'0'0,"0"0"-987"0"0,0 0-416 0 0,0 0 123 0 0,0 0 276 0 0,0 0 181 0 0,0 0 6 0 0,0 0-129 0 0,0 0-129 0 0,0 0-109 0 0,0 0-99 0 0,0 0-62 0 0,0 0-89 0 0,1 13-77 0 0,6 38-71 0 0,-7-46-367 0 0,0 0 1 0 0,-1 0-1 0 0,1 0 1 0 0,-1 0 0 0 0,0 0-1 0 0,0 0 1 0 0,-1 0-1 0 0,1 0 1 0 0,-1 0 0 0 0,0 0-1 0 0,0-1 1 0 0,-1 1 0 0 0,0-1-1 0 0,1 0 1 0 0,-1 0-1 0 0,-1 1 1 0 0,1-2 0 0 0,-1 1-1 0 0,0 0-90 0 0,-1 2 84 0 0,2-1-108 0 0,-1 0 0 0 0,1-1-1 0 0,-1 1 1 0 0,-1-1 0 0 0,1 0 0 0 0,-1 0-1 0 0,1 0 1 0 0,-1 0 0 0 0,0-1-1 0 0,0 0 1 0 0,-1 0 0 0 0,1 0 0 0 0,-1-1-1 0 0,1 0 1 0 0,-1 0 0 0 0,0 0 0 0 0,0-1-1 0 0,0 0 1 0 0,0 0 0 0 0,-2 0 24 0 0,7-1-816 0 0,1 0-646 0 0,0 0-1225 0 0,0 0-3147 0 0,0 0-6080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75 5401 0 0,'0'0'2205'0'0,"0"0"-293"0"0,0 0-166 0 0,0 0-117 0 0,0 0-144 0 0,0 0-237 0 0,0 0-273 0 0,0 0-219 0 0,0 0-174 0 0,0 0-110 0 0,0 0-64 0 0,-32 11-47 0 0,-102 35-18 0 0,72-8 145 0 0,57-30-401 0 0,-2 1 6 0 0,1 1 0 0 0,0 0-1 0 0,1 0 1 0 0,0 0 0 0 0,1 1 0 0 0,0 0 0 0 0,0 0 0 0 0,1 0 0 0 0,1 0 0 0 0,0 0 0 0 0,0 0 0 0 0,1 1 0 0 0,1-1 0 0 0,0 1 0 0 0,0-1 0 0 0,2 8-93 0 0,2-15 120 0 0,-1 1 0 0 0,1 0 0 0 0,0-1 0 0 0,1 0 0 0 0,-1 0 0 0 0,1 0 0 0 0,0 0 1 0 0,0-1-1 0 0,0 1 0 0 0,0-1 0 0 0,1-1 0 0 0,-1 1 0 0 0,1-1 0 0 0,-1 0 0 0 0,1 0 1 0 0,0-1-1 0 0,0 0 0 0 0,0 0 0 0 0,0 0 0 0 0,0 0 0 0 0,0-1 0 0 0,0 0 0 0 0,0-1 1 0 0,0 1-1 0 0,0-1 0 0 0,0 0 0 0 0,5-2-120 0 0,8-3 207 0 0,1 0-1 0 0,-1-2 1 0 0,0 0 0 0 0,-1-1 0 0 0,0-1-1 0 0,0 0 1 0 0,-1-2 0 0 0,-1 0-1 0 0,0-1 1 0 0,0 0 0 0 0,-2-1-1 0 0,1-1 1 0 0,-2-1 0 0 0,3-4-207 0 0,105-156 884 0 0,-121 176-881 0 0,0 0 0 0 0,0 0 0 0 0,0 0-1 0 0,0 1 1 0 0,0-1 0 0 0,0 0 0 0 0,0 0 0 0 0,0 1 0 0 0,0-1 0 0 0,1 0-1 0 0,-1 0 1 0 0,0 0 0 0 0,0 0 0 0 0,0 1 0 0 0,0-1 0 0 0,1 0-1 0 0,-1 0 1 0 0,0 0 0 0 0,0 0 0 0 0,0 0 0 0 0,1 0 0 0 0,-1 1 0 0 0,0-1-1 0 0,0 0 1 0 0,0 0 0 0 0,1 0 0 0 0,-1 0 0 0 0,0 0 0 0 0,0 0-1 0 0,0 0 1 0 0,1 0 0 0 0,-1 0-3 0 0,-1 15-30 0 0,0 22 45 0 0,-1-23-10 0 0,1 0 0 0 0,0 0 0 0 0,1 0 1 0 0,1 0-1 0 0,0 0 0 0 0,1 0 1 0 0,1 0-1 0 0,0 0 0 0 0,0 0 0 0 0,2-1 1 0 0,-1 0-1 0 0,2 0 0 0 0,0 0 1 0 0,0 0-1 0 0,1-1 0 0 0,2 2-5 0 0,-5-10-10 0 0,-1 0 1 0 0,1 0-1 0 0,0-1 0 0 0,0 1 1 0 0,0-1-1 0 0,0 0 0 0 0,0 0 1 0 0,1 0-1 0 0,0 0 0 0 0,-1-1 1 0 0,1 0-1 0 0,0 0 0 0 0,0 0 1 0 0,0-1-1 0 0,0 1 0 0 0,1-1 1 0 0,-1 0-1 0 0,0-1 0 0 0,0 1 1 0 0,4-1 9 0 0,50-15-2252 0 0,-25-11-7369 0 0,-28 19-2142 0 0</inkml:trace>
  <inkml:trace contextRef="#ctx0" brushRef="#br0" timeOffset="421.472">1270 1 11554 0 0,'0'0'2010'0'0,"0"0"-377"0"0,0 0-85 0 0,0 0 10 0 0,0 0-89 0 0,0 0-219 0 0,0 0-266 0 0,0 0-229 0 0,0 0-163 0 0,0 0-97 0 0,0 0-106 0 0,0 0-55 0 0,0 0-32 0 0,-27 10-46 0 0,-134 53 231 0 0,153-60-401 0 0,-1 0-35 0 0,-1 0-1 0 0,0 1 0 0 0,1 0 1 0 0,0 1-1 0 0,0 0 0 0 0,0 0 0 0 0,0 1 1 0 0,1 0-1 0 0,0 0 0 0 0,0 1 1 0 0,1 0-1 0 0,0 1 0 0 0,-1 1-50 0 0,7-7-3 0 0,0-1-1 0 0,1 1 0 0 0,-1-1 0 0 0,0 1 1 0 0,1 0-1 0 0,0-1 0 0 0,-1 1 0 0 0,1 0 1 0 0,0 0-1 0 0,0-1 0 0 0,0 1 0 0 0,0 0 0 0 0,0 0 1 0 0,0-1-1 0 0,0 1 0 0 0,1 0 0 0 0,-1 0 1 0 0,1-1-1 0 0,-1 1 0 0 0,1 0 0 0 0,0-1 1 0 0,0 1-1 0 0,-1-1 0 0 0,1 1 0 0 0,0-1 1 0 0,0 1-1 0 0,0-1 0 0 0,1 0 0 0 0,-1 0 1 0 0,0 1-1 0 0,1-1 0 0 0,-1 0 0 0 0,0 0 1 0 0,1 0-1 0 0,-1 0 0 0 0,1 0 0 0 0,0-1 4 0 0,67 27 150 0 0,-53-22-110 0 0,76 30 108 0 0,-91-34-136 0 0,0-1 0 0 0,1 1 0 0 0,-1 0-1 0 0,1 0 1 0 0,-1 0 0 0 0,0 1 0 0 0,0-1 0 0 0,0 0 0 0 0,0 0 0 0 0,0 1 0 0 0,0-1-1 0 0,0 1 1 0 0,0-1 0 0 0,0 1 0 0 0,-1-1 0 0 0,1 1 0 0 0,0-1 0 0 0,-1 1 0 0 0,1-1-1 0 0,-1 1 1 0 0,0 0 0 0 0,0-1 0 0 0,0 1 0 0 0,1 0 0 0 0,-2-1 0 0 0,1 1 0 0 0,0 0-1 0 0,0-1 1 0 0,0 1 0 0 0,-1 0 0 0 0,1-1 0 0 0,-1 1 0 0 0,1 0 0 0 0,-1-1 0 0 0,0 1-1 0 0,0-1 1 0 0,1 0 0 0 0,-1 1 0 0 0,0-1 0 0 0,0 1 0 0 0,0-1 0 0 0,-1 1-12 0 0,-54 46 556 0 0,35-37-641 0 0,0-1 1 0 0,-1-1-1 0 0,0-1 1 0 0,0-1-1 0 0,-1-1 0 0 0,1-1 1 0 0,-8 1 84 0 0,27-6 814 0 0,-5 2-5095 0 0,13-4-9841 0 0,1-2 4693 0 0</inkml:trace>
  <inkml:trace contextRef="#ctx0" brushRef="#br0" timeOffset="1036.737">1725 45 9946 0 0,'0'0'2282'0'0,"0"0"-320"0"0,0 0-135 0 0,0 0-180 0 0,0 0-230 0 0,0 0-275 0 0,0 0-226 0 0,0 0-161 0 0,0 0-123 0 0,0 0-65 0 0,0 0-80 0 0,0 0-62 0 0,-14 1-43 0 0,-65 9 319 0 0,28-6 1302 0 0,31 26-1930 0 0,18 28 110 0 0,33 1 320 0 0,-28-54-446 0 0,-1 1 0 0 0,0-1 0 0 0,0 1 0 0 0,0 0 0 0 0,-1 0 0 0 0,0 0 0 0 0,0 0 0 0 0,0 0 0 0 0,-1 0 1 0 0,0 0-1 0 0,0 0 0 0 0,-1 1 0 0 0,0-1 0 0 0,0 0 0 0 0,0 0 0 0 0,-1-1 0 0 0,0 1 0 0 0,0 0 0 0 0,0 0 0 0 0,0-1 0 0 0,-1 0 0 0 0,0 1 0 0 0,-1-1 0 0 0,1 0 0 0 0,-1 0 1 0 0,0-1-1 0 0,0 1 0 0 0,-4 3-57 0 0,1-2 47 0 0,0 0 0 0 0,0 0 0 0 0,0-1 1 0 0,0 0-1 0 0,-1-1 0 0 0,0 1 0 0 0,0-1 1 0 0,-1-1-1 0 0,1 0 0 0 0,-1 0 0 0 0,1 0 1 0 0,-1-1-1 0 0,0 0 0 0 0,-8 0-47 0 0,-58-16-148 0 0,80-3-4483 0 0,2 12-2365 0 0,-6 4 4600 0 0,6-3-10069 0 0</inkml:trace>
  <inkml:trace contextRef="#ctx0" brushRef="#br0" timeOffset="1801.601">1949 49 0 0 0,'0'0'2240'0'0,"0"0"-23"0"0,0 0 22 0 0,0 0-22 0 0,0 0-157 0 0,0 0-298 0 0,0 0-337 0 0,0 0-256 0 0,0 0-156 0 0,0 0-54 0 0,0 0-37 0 0,0 0-41 0 0,0 0-57 0 0,-3 10 2162 0 0,-13 35-1539 0 0,10-23-1233 0 0,0 0 0 0 0,1 1-1 0 0,2-1 1 0 0,0 1 0 0 0,1 0 0 0 0,2 0 0 0 0,0 7-214 0 0,0-27 29 0 0,0 0 1 0 0,0-1 0 0 0,1 1-1 0 0,-1 0 1 0 0,1 0 0 0 0,-1 0-1 0 0,1-1 1 0 0,0 1 0 0 0,0 0 0 0 0,0-1-1 0 0,0 1 1 0 0,1-1 0 0 0,-1 1-1 0 0,1-1 1 0 0,-1 0 0 0 0,1 1 0 0 0,0-1-1 0 0,0 0 1 0 0,0 0 0 0 0,0 0-1 0 0,0 0 1 0 0,1-1 0 0 0,-1 1 0 0 0,0-1-1 0 0,1 1 1 0 0,-1-1 0 0 0,1 0-1 0 0,0 0 1 0 0,-1 0 0 0 0,1 0 0 0 0,0 0-1 0 0,-1-1 1 0 0,1 1 0 0 0,0-1-1 0 0,0 0-29 0 0,5 1 135 0 0,0 0 0 0 0,0-1 0 0 0,0-1 0 0 0,0 1 0 0 0,0-1 0 0 0,0-1 0 0 0,-1 1 0 0 0,1-1 0 0 0,0 0 0 0 0,-1-1 0 0 0,0 0 0 0 0,2-1-135 0 0,4-3 118 0 0,-1 0 1 0 0,0-1 0 0 0,0 0 0 0 0,-1-1-1 0 0,0 0 1 0 0,-1-1 0 0 0,0 0-1 0 0,-1-1 1 0 0,0 0 0 0 0,0 0-1 0 0,-1-1 1 0 0,0 0 0 0 0,-1 0-1 0 0,-1-1 1 0 0,5-13-119 0 0,8-36 188 0 0,-19 61-197 0 0,0 1-18 0 0,0 0-48 0 0,-19 34-1994 0 0,9 31-2694 0 0,9-44 95 0 0,1 1-3965 0 0,0-13-1608 0 0</inkml:trace>
  <inkml:trace contextRef="#ctx0" brushRef="#br0" timeOffset="2356.605">2360 435 704 0 0,'0'0'2763'0'0,"0"0"107"0"0,0 0 8 0 0,0 0-125 0 0,0 0-269 0 0,0 0-262 0 0,0 0-188 0 0,0 0-210 0 0,0 0-179 0 0,0 0-241 0 0,0 0-234 0 0,0 0-201 0 0,0 0-201 0 0,9-1-144 0 0,29-8-115 0 0,-12-25 681 0 0,44-73 414 0 0,-63 99-1559 0 0,80-72 243 0 0,-73 72-270 0 0,-11 5-20 0 0,1 0-1 0 0,0 0 1 0 0,0 1-1 0 0,1-1 1 0 0,-1 1-1 0 0,0 0 1 0 0,1 0 0 0 0,0 0-1 0 0,-1 1 1 0 0,1-1-1 0 0,0 1 1 0 0,0 0-1 0 0,-1 1 1 0 0,1-1-1 0 0,0 1 1 0 0,0 0-1 0 0,0 0 1 0 0,0 0-1 0 0,0 1 1 0 0,0 0-1 0 0,-1 0 1 0 0,1 0-1 0 0,3 2 3 0 0,2 67-72 0 0,-10 3 51 0 0,31-73 138 0 0,-23-1-114 0 0,0-1 0 0 0,0-1 0 0 0,0 1 0 0 0,0-1 0 0 0,-1-1 0 0 0,0 1 0 0 0,1-1 0 0 0,-1-1-1 0 0,0 1 1 0 0,-1-1 0 0 0,1-1-3 0 0,12-7 15 0 0,8-4-7 0 0,-6 2 7 0 0,0 1 0 0 0,1 1 0 0 0,1 1-1 0 0,0 1 1 0 0,0 1 0 0 0,1 1 0 0 0,17-4-15 0 0,-41 13-1 0 0,1 0 0 0 0,-1-1 0 0 0,1 1 0 0 0,0 0 0 0 0,-1 0 1 0 0,1-1-1 0 0,0 1 0 0 0,0 0 0 0 0,-1 0 0 0 0,1 0 0 0 0,0 0 0 0 0,0 0 0 0 0,-1 0 0 0 0,1 0 1 0 0,0 0-1 0 0,-1 0 0 0 0,1 0 0 0 0,0 1 0 0 0,0-1 0 0 0,-1 0 0 0 0,1 0 0 0 0,0 1 0 0 0,-1-1 1 0 0,1 0-1 0 0,0 1 0 0 0,-1-1 0 0 0,1 0 0 0 0,-1 1 0 0 0,1-1 0 0 0,-1 1 0 0 0,1-1 0 0 0,-1 1 0 0 0,1 0 1 0 0,-1-1-1 0 0,1 1 0 0 0,-1-1 0 0 0,0 1 0 0 0,1 0 0 0 0,-1-1 0 0 0,0 1 0 0 0,0 0 0 0 0,1-1 1 0 0,-1 1-1 0 0,0 0 0 0 0,0 0 0 0 0,0-1 0 0 0,0 1 0 0 0,0 0 0 0 0,0 0 0 0 0,0-1 0 0 0,0 1 1 0 0,0 0-1 0 0,0-1 0 0 0,0 1 0 0 0,-1 0 0 0 0,1 0 0 0 0,0-1 0 0 0,0 1 0 0 0,-1 0 0 0 0,1 0 1 0 0,-1 12-3 0 0,20 137-229 0 0,-2-130-176 0 0,-6-16-2121 0 0,-3-2-2828 0 0,0-2-4304 0 0,-6 0-2675 0 0</inkml:trace>
  <inkml:trace contextRef="#ctx0" brushRef="#br0" timeOffset="2756.367">3317 273 1088 0 0,'0'0'3696'0'0,"0"0"-889"0"0,0 0-206 0 0,0 0-190 0 0,0 0-332 0 0,0 0-260 0 0,0 0-183 0 0,0 0-111 0 0,0 0-76 0 0,0 0-145 0 0,0 0-151 0 0,33 2-204 0 0,102 4-185 0 0,-64-17 381 0 0,-63 9-972 0 0,0-1 1 0 0,0-1 0 0 0,0 1-1 0 0,-1-1 1 0 0,1-1 0 0 0,-1 1 0 0 0,0-1-1 0 0,0-1 1 0 0,-1 1 0 0 0,1-1-1 0 0,-1 0 1 0 0,3-4-174 0 0,-8 8 11 0 0,1 0 0 0 0,-1 0-1 0 0,0 0 1 0 0,0 0 0 0 0,0 0 0 0 0,0 0 0 0 0,0 0-1 0 0,0 0 1 0 0,-1 0 0 0 0,1 0 0 0 0,-1 0-1 0 0,0 0 1 0 0,1-1 0 0 0,-1 1 0 0 0,0 0 0 0 0,0 0-1 0 0,0-1 1 0 0,0 1 0 0 0,-1 0 0 0 0,1 0-1 0 0,-1 0 1 0 0,1 0 0 0 0,-1-1 0 0 0,0 1 0 0 0,0 0-1 0 0,0 0 1 0 0,0 0 0 0 0,0 0 0 0 0,0 1 0 0 0,0-1-1 0 0,-1 0 1 0 0,1 0 0 0 0,-1 1 0 0 0,1-1-1 0 0,-1 1 1 0 0,0-1 0 0 0,0 1 0 0 0,1 0 0 0 0,-1 0-1 0 0,0 0 1 0 0,0 0 0 0 0,0 0 0 0 0,0 0-1 0 0,0 0 1 0 0,-1 1 0 0 0,1-1 0 0 0,0 1 0 0 0,-2-1-11 0 0,-8-1-32 0 0,-1 0 1 0 0,0 1 0 0 0,1 1 0 0 0,-1 0 0 0 0,0 1-1 0 0,0 0 1 0 0,1 1 0 0 0,-1 0 0 0 0,1 1 0 0 0,-1 0 0 0 0,1 1-1 0 0,0 1 1 0 0,1 0 0 0 0,-1 0 0 0 0,1 1 0 0 0,0 1-1 0 0,0 0 1 0 0,1 0 0 0 0,0 1 0 0 0,0 0 0 0 0,-7 8 31 0 0,13-12 17 0 0,-1 1 1 0 0,1 0-1 0 0,0 0 1 0 0,1 1 0 0 0,-1-1-1 0 0,1 1 1 0 0,0 0-1 0 0,0 0 1 0 0,0 0-1 0 0,1 0 1 0 0,0 0 0 0 0,1 1-1 0 0,-1-1 1 0 0,1 0-1 0 0,0 1 1 0 0,1-1 0 0 0,-1 1-1 0 0,1-1 1 0 0,1 1-1 0 0,-1 0 1 0 0,1-1-1 0 0,0 0 1 0 0,1 1 0 0 0,-1-1-1 0 0,1 0 1 0 0,1 1-1 0 0,-1-1 1 0 0,1 0-1 0 0,0-1 1 0 0,0 1 0 0 0,1 0-1 0 0,-1-1 1 0 0,1 0-1 0 0,1 0 1 0 0,-1 0-1 0 0,1 0 1 0 0,0-1 0 0 0,0 0-1 0 0,2 1-17 0 0,16 9 190 0 0,1-2 0 0 0,0-1 0 0 0,1-1 0 0 0,0-2 0 0 0,0 0-1 0 0,1-1 1 0 0,0-2 0 0 0,0 0 0 0 0,1-2 0 0 0,0-1 0 0 0,3-1-190 0 0,18 2-116 0 0,-48-3-78 0 0,-10-6-3847 0 0,2 4-3546 0 0,2-1-5789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96 0 0 0,'0'0'1354'0'0,"0"0"138"0"0,0 0 40 0 0,0 0-73 0 0,0 0-90 0 0,0 0-4 0 0,0 0 14 0 0,0 0 21 0 0,11-5 10 0 0,33-15-47 0 0,-33 15-53 0 0,-11 5-62 0 0,0 0-72 0 0,0 0-105 0 0,0 0-120 0 0,0 0-134 0 0,0 0-144 0 0,-43-7 2342 0 0,29 8-2895 0 0,-1 1-1 0 0,1 1 1 0 0,0 0 0 0 0,0 1 0 0 0,0 0 0 0 0,0 1-1 0 0,1 1 1 0 0,0 0 0 0 0,0 1 0 0 0,0 0-1 0 0,-8 8-119 0 0,19-15 7 0 0,0 1-1 0 0,-1 0 1 0 0,1 0-1 0 0,0 0 1 0 0,0 0-1 0 0,0 1 0 0 0,0-1 1 0 0,1 1-1 0 0,-1-1 1 0 0,0 1-1 0 0,1-1 1 0 0,-1 1-1 0 0,1 0 0 0 0,-1 0 1 0 0,1 0-1 0 0,0 0 1 0 0,-1 0-1 0 0,1 0 1 0 0,0 0-1 0 0,1 0 0 0 0,-1 1 1 0 0,0-1-1 0 0,1 0 1 0 0,-1 0-1 0 0,1 1 1 0 0,0-1-1 0 0,-1 0 0 0 0,1 1 1 0 0,0-1-1 0 0,1 0 1 0 0,-1 1-1 0 0,0-1 1 0 0,1 0-1 0 0,-1 1 0 0 0,1-1 1 0 0,0 0-1 0 0,-1 0 1 0 0,1 0-1 0 0,0 0 1 0 0,0 1-1 0 0,1-1 0 0 0,-1 0 1 0 0,0-1-1 0 0,1 1 1 0 0,-1 0-1 0 0,1 0 1 0 0,0-1-1 0 0,-1 1 0 0 0,1-1 1 0 0,1 1-7 0 0,201 76 804 0 0,-202-78-782 0 0,0 1-1 0 0,-1 0 1 0 0,1 0 0 0 0,-1-1-1 0 0,1 1 1 0 0,-1 0 0 0 0,1 1 0 0 0,-1-1-1 0 0,0 0 1 0 0,1 0 0 0 0,-1 1-1 0 0,0-1 1 0 0,0 0 0 0 0,0 1-1 0 0,0-1 1 0 0,0 1 0 0 0,0 0-1 0 0,0-1 1 0 0,-1 1 0 0 0,1 0-1 0 0,-1-1 1 0 0,1 1 0 0 0,-1 0-1 0 0,1 0 1 0 0,-1 0 0 0 0,0-1 0 0 0,0 1-1 0 0,0 0 1 0 0,0 0 0 0 0,0 0-1 0 0,0-1 1 0 0,-1 1 0 0 0,1 0-1 0 0,-1 0 1 0 0,1-1 0 0 0,-1 1-1 0 0,0 0 1 0 0,1-1 0 0 0,-1 1-1 0 0,0-1 1 0 0,0 1 0 0 0,0-1-1 0 0,0 1 1 0 0,0-1 0 0 0,-1 1-1 0 0,1-1 1 0 0,0 0 0 0 0,-1 0 0 0 0,1 0-1 0 0,-1 0 1 0 0,1 0 0 0 0,-1 0-1 0 0,1 0 1 0 0,-1 0-22 0 0,-48 22 106 0 0,-1-3 1 0 0,-1-1-1 0 0,-1-3 1 0 0,-16 1-107 0 0,-13 6-11 0 0,65-16-255 0 0,27-6-995 0 0,31-7-926 0 0,34-18-3237 0 0,-26 6-4440 0 0,-29 10 453 0 0</inkml:trace>
  <inkml:trace contextRef="#ctx0" brushRef="#br0" timeOffset="297.348">786 147 9042 0 0,'0'0'2328'0'0,"0"0"-513"0"0,0 0-270 0 0,0 0-140 0 0,0 0-184 0 0,0 0-142 0 0,0 0-74 0 0,0 0-75 0 0,0 0-94 0 0,0 0-59 0 0,0 0-74 0 0,-31 28-71 0 0,-96 87-33 0 0,72-44 277 0 0,53-68-841 0 0,0 0 0 0 0,0 0 0 0 0,0 1 0 0 0,1-1 0 0 0,0 0 0 0 0,-1 1-1 0 0,1-1 1 0 0,0 1 0 0 0,1 0 0 0 0,-1-1 0 0 0,1 1 0 0 0,-1 0 0 0 0,1-1 0 0 0,0 1 0 0 0,1 0-1 0 0,-1-1 1 0 0,0 1 0 0 0,1 0 0 0 0,0-1 0 0 0,0 1 0 0 0,0-1 0 0 0,0 1 0 0 0,1-1 0 0 0,0 1-1 0 0,-1-1 1 0 0,1 0 0 0 0,0 0 0 0 0,0 0 0 0 0,1 0 0 0 0,-1 0 0 0 0,1-1 0 0 0,-1 1 0 0 0,1-1-1 0 0,0 1 1 0 0,0-1 0 0 0,0 0 0 0 0,0 0 0 0 0,0 0 0 0 0,1-1 0 0 0,-1 1 0 0 0,0-1-1 0 0,1 1 1 0 0,0-1 0 0 0,0 0-35 0 0,10 1 120 0 0,-1 0-1 0 0,1-1 1 0 0,-1-1-1 0 0,1 0 1 0 0,-1 0-1 0 0,1-2 1 0 0,-1 0-1 0 0,1 0 1 0 0,-1-1 0 0 0,0-1-1 0 0,0 0 1 0 0,-1-1-1 0 0,1 0 1 0 0,-1-1-1 0 0,1-1-119 0 0,-5 3 61 0 0,0 0 0 0 0,0-1 0 0 0,-1 0 0 0 0,1-1 1 0 0,-2 0-1 0 0,1 0 0 0 0,0 0 0 0 0,-1-1 0 0 0,0 0 0 0 0,-1 0 0 0 0,0-1 0 0 0,0 1 0 0 0,0-1 0 0 0,-1 0 0 0 0,0 0 0 0 0,-1-1 1 0 0,0 1-1 0 0,0-1 0 0 0,-1 0 0 0 0,0 0 0 0 0,0 0 0 0 0,0-7-61 0 0,-1 11-55 0 0,0 0 0 0 0,-1 0 0 0 0,0-1 0 0 0,0 1 1 0 0,0 0-1 0 0,0 0 0 0 0,-1 0 0 0 0,0-1 0 0 0,0 1 0 0 0,0 0 0 0 0,-1 0 1 0 0,1 0-1 0 0,-1 0 0 0 0,-1 1 0 0 0,1-1 0 0 0,0 0 0 0 0,-1 1 0 0 0,0 0 1 0 0,0-1-1 0 0,-1 1 0 0 0,1 0 0 0 0,-1 1 0 0 0,0-1 0 0 0,0 1 0 0 0,0 0 0 0 0,0-1 1 0 0,0 2-1 0 0,-1-1 0 0 0,0 1 0 0 0,1-1 0 0 0,-1 1 0 0 0,0 0 0 0 0,0 1 1 0 0,0-1-1 0 0,0 1 0 0 0,-5 0 55 0 0,-3 0-1205 0 0,-3 1-1084 0 0,5 1-3448 0 0,3 2-6289 0 0</inkml:trace>
  <inkml:trace contextRef="#ctx0" brushRef="#br0" timeOffset="936.018">1071 442 10290 0 0,'0'0'2937'0'0,"0"0"-650"0"0,0 0-208 0 0,0 0-100 0 0,0 0-248 0 0,0 0-282 0 0,0 0-305 0 0,0 0-256 0 0,0 0-149 0 0,0 0-115 0 0,0 0-103 0 0,0 0-63 0 0,0 0-55 0 0,7-18-63 0 0,22-56-22 0 0,21 5 488 0 0,-33 49-557 0 0,-2 0-145 0 0,2 0-1 0 0,1 1 1 0 0,0 0-1 0 0,1 2 1 0 0,1 0-1 0 0,1 1 1 0 0,0 1-1 0 0,2 0-103 0 0,-22 15-2 0 0,1 0-1 0 0,-1 0 1 0 0,0 0-1 0 0,0 0 0 0 0,0 0 1 0 0,0 0-1 0 0,0 0 1 0 0,0 0-1 0 0,0 1 0 0 0,0-1 1 0 0,0 0-1 0 0,0 1 1 0 0,0-1-1 0 0,0 0 0 0 0,0 1 1 0 0,0 0-1 0 0,0-1 0 0 0,0 1 1 0 0,-1-1-1 0 0,1 1 1 0 0,0 0-1 0 0,0 0 0 0 0,0-1 1 0 0,-1 1-1 0 0,1 0 1 0 0,-1 0-1 0 0,1 0 0 0 0,-1 0 1 0 0,1 0-1 0 0,-1 0 1 0 0,1 0-1 0 0,-1 0 0 0 0,0 0 1 0 0,1 0-1 0 0,-1 0 1 0 0,0 0-1 0 0,0 0 0 0 0,0 0 1 0 0,0 0-1 0 0,0 0 1 0 0,0 0-1 0 0,0 0 0 0 0,0 0 1 0 0,0 1-1 0 0,-1-1 0 0 0,1 0 1 0 0,0 0-1 0 0,-1 0 1 0 0,1 0-1 0 0,0 0 0 0 0,-1 0 1 0 0,1-1-1 0 0,-1 1 1 0 0,0 0-1 0 0,1 0 0 0 0,-1 0 1 0 0,0 0 2 0 0,0 10 26 0 0,-15 82 2 0 0,16-88-25 0 0,-1-4-3 0 0,1 0-1 0 0,-1 0 1 0 0,1 1-1 0 0,0-1 1 0 0,-1 0-1 0 0,1 0 0 0 0,0 1 1 0 0,0-1-1 0 0,0 0 1 0 0,0 0-1 0 0,0 1 1 0 0,0-1-1 0 0,0 0 0 0 0,1 0 1 0 0,-1 0-1 0 0,0 1 1 0 0,1-1-1 0 0,-1 0 1 0 0,1 0-1 0 0,-1 0 1 0 0,1 0-1 0 0,-1 0 0 0 0,1 0 1 0 0,0 0-1 0 0,0 0 1 0 0,0 0-1 0 0,-1 0 1 0 0,1 0-1 0 0,0 0 1 0 0,0 0-1 0 0,0 0 0 0 0,0-1 1 0 0,0 1-1 0 0,0-1 1 0 0,1 1-1 0 0,-1 0 1 0 0,0-1-1 0 0,0 0 1 0 0,0 1-1 0 0,0-1 0 0 0,1 0 1 0 0,-1 0-1 0 0,0 1 1 0 0,0-1-1 0 0,1 0 1 0 0,-1 0-1 0 0,1 0 1 0 0,9-2 13 0 0,0-1 1 0 0,0 1-1 0 0,0-2 1 0 0,0 1-1 0 0,-1-2 1 0 0,1 1-1 0 0,-1-1 1 0 0,0-1-1 0 0,-1 0 0 0 0,1 0 1 0 0,-1-1-1 0 0,0 0 1 0 0,5-7-14 0 0,25-16 12 0 0,114-71-42 0 0,-153 100 29 0 0,1 1 0 0 0,0 0 0 0 0,0 0 0 0 0,-1 0 0 0 0,1 0 0 0 0,0 1-1 0 0,0-1 1 0 0,0 0 0 0 0,-1 0 0 0 0,1 0 0 0 0,0 0 0 0 0,0 1-1 0 0,-1-1 1 0 0,1 0 0 0 0,0 1 0 0 0,-1-1 0 0 0,1 1 0 0 0,0-1 0 0 0,-1 1-1 0 0,1-1 1 0 0,-1 1 0 0 0,1-1 0 0 0,0 1 0 0 0,-1-1 0 0 0,0 1 0 0 0,1 0-1 0 0,-1-1 1 0 0,1 1 0 0 0,-1 0 0 0 0,0 0 0 0 0,1-1 0 0 0,-1 1-1 0 0,0 0 1 0 0,0 0 0 0 0,0-1 0 0 0,1 1 0 0 0,-1 0 0 0 0,0 0 0 0 0,0 0-1 0 0,0-1 1 0 0,0 1 0 0 0,0 0 0 0 0,-1 0 0 0 0,1-1 0 0 0,0 1 0 0 0,0 0-1 0 0,0 0 1 0 0,-1-1 0 0 0,1 1 0 0 0,0 0 0 0 0,-1 0 0 0 0,0 0 1 0 0,-6 45-23 0 0,2-32 27 0 0,1 0 0 0 0,1 0 1 0 0,0 0-1 0 0,1 1 0 0 0,0-1 1 0 0,1 0-1 0 0,1 1 0 0 0,1 9-4 0 0,0-22-30 0 0,0-1-1 0 0,0 1 0 0 0,0-1 1 0 0,1 0-1 0 0,-1 1 1 0 0,0-1-1 0 0,1 0 0 0 0,-1 0 1 0 0,1 1-1 0 0,-1-1 0 0 0,1 0 1 0 0,0-1-1 0 0,-1 1 0 0 0,1 0 1 0 0,0 0-1 0 0,-1-1 0 0 0,1 1 1 0 0,0-1-1 0 0,0 1 0 0 0,0-1 1 0 0,0 0-1 0 0,0 0 0 0 0,-1 0 1 0 0,1 0-1 0 0,0 0 0 0 0,0 0 1 0 0,1-1 30 0 0,33-1-4232 0 0,-34 1 3608 0 0,6 0-2037 0 0,-3-1-3295 0 0,-3-1-6005 0 0</inkml:trace>
  <inkml:trace contextRef="#ctx0" brushRef="#br0" timeOffset="1319.93">1984 272 7154 0 0,'0'0'1943'0'0,"0"0"-411"0"0,0 0 116 0 0,0 0 262 0 0,0 0-19 0 0,0 0-88 0 0,0 0-116 0 0,0 0-153 0 0,0 0-155 0 0,0 0-191 0 0,0 0-156 0 0,0 0-140 0 0,33 2-110 0 0,107 1-65 0 0,-43-15 474 0 0,-64 4-914 0 0,0-1 0 0 0,-1-1 1 0 0,-1-2-1 0 0,0-1 0 0 0,0-2 0 0 0,-2-1 0 0 0,1-1 0 0 0,2-4-277 0 0,-30 20 12 0 0,1-1-1 0 0,-1 1 1 0 0,0 0 0 0 0,0-1 0 0 0,0 1 0 0 0,0-1 0 0 0,0 0-1 0 0,0 0 1 0 0,0 0 0 0 0,0 0 0 0 0,-1 0 0 0 0,1 0 0 0 0,-1 0-1 0 0,1 0 1 0 0,-1-1 0 0 0,0 1 0 0 0,0 0 0 0 0,0-1-1 0 0,0 1 1 0 0,0-1 0 0 0,-1 0 0 0 0,1 1 0 0 0,-1-1 0 0 0,0 1-1 0 0,0-1 1 0 0,0 0 0 0 0,0 1 0 0 0,0-1 0 0 0,0 1-1 0 0,-1-1 1 0 0,1 0 0 0 0,-1 1 0 0 0,0-1 0 0 0,1 1 0 0 0,-1-1-1 0 0,-1 1 1 0 0,1 0 0 0 0,0-1 0 0 0,0 1 0 0 0,-1 0-1 0 0,0 0 1 0 0,1 0 0 0 0,-1 0 0 0 0,-1-1-12 0 0,-9-3-18 0 0,0-1 1 0 0,0 2-1 0 0,-1 0 0 0 0,0 0 1 0 0,0 1-1 0 0,0 1 0 0 0,-1 0 1 0 0,1 1-1 0 0,-1 0 0 0 0,1 1 1 0 0,-1 1-1 0 0,0 0 0 0 0,1 1 1 0 0,-1 0-1 0 0,0 1 0 0 0,1 1 1 0 0,0 0-1 0 0,0 1 0 0 0,0 0 1 0 0,-6 3 17 0 0,2-1-8 0 0,1 0 0 0 0,-1 0 0 0 0,2 2 0 0 0,-1 0 0 0 0,1 1 0 0 0,1 0 0 0 0,-1 1 0 0 0,2 1 0 0 0,-1 0 0 0 0,1 1 0 0 0,1 0 0 0 0,0 1 0 0 0,1 1 1 0 0,1 0-1 0 0,0 0 0 0 0,1 1 0 0 0,0 0 0 0 0,-3 8 8 0 0,10-17-4 0 0,1-1 1 0 0,0 0 0 0 0,0 1-1 0 0,0-1 1 0 0,1 1-1 0 0,0-1 1 0 0,0 1 0 0 0,0-1-1 0 0,1 1 1 0 0,-1-1-1 0 0,1 1 1 0 0,1-1 0 0 0,-1 1-1 0 0,1-1 1 0 0,0 0-1 0 0,0 0 1 0 0,0 0 0 0 0,1 0-1 0 0,0 0 1 0 0,0-1-1 0 0,0 1 1 0 0,0-1-1 0 0,1 0 1 0 0,0 0 0 0 0,-1 0-1 0 0,2 0 1 0 0,2 2 3 0 0,16 8 24 0 0,2 0-1 0 0,0-1 1 0 0,0-2 0 0 0,1 0 0 0 0,1-2 0 0 0,0-1 0 0 0,0-1-1 0 0,0-1 1 0 0,1-1 0 0 0,0-2 0 0 0,0-1 0 0 0,0-1-1 0 0,0-1 1 0 0,2-2-24 0 0,-7 2-140 0 0,0-1 0 0 0,-1-1-1 0 0,1-1 1 0 0,0 0 0 0 0,-1-2-1 0 0,0-1 1 0 0,0-1 0 0 0,0-1-1 0 0,9-5 141 0 0,-18 4-2138 0 0,-9 1-3176 0 0,0 3-7558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34 372 7450 0 0,'0'0'2035'0'0,"0"0"-456"0"0,0 0-186 0 0,0 0-20 0 0,0 0-25 0 0,0 0-177 0 0,0 0-252 0 0,0 0-192 0 0,0 0-110 0 0,0 0-52 0 0,0 0-15 0 0,4 13-2 0 0,14 40-40 0 0,-16-48-368 0 0,0-1 0 0 0,0 1-1 0 0,1-1 1 0 0,-1 1 0 0 0,1-1 0 0 0,0 0-1 0 0,0 0 1 0 0,1-1 0 0 0,-1 1 0 0 0,1-1-1 0 0,0 1 1 0 0,0-1 0 0 0,0 0 0 0 0,0-1-1 0 0,0 1 1 0 0,1-1 0 0 0,-1 0 0 0 0,1 0-1 0 0,4 2-139 0 0,4-1 197 0 0,0 0 1 0 0,0-1-1 0 0,1 0 0 0 0,-1-1 0 0 0,0-1 0 0 0,1 0 0 0 0,-1 0 0 0 0,0-2 1 0 0,1 1-1 0 0,-1-2 0 0 0,0 0 0 0 0,0 0 0 0 0,-1-1 0 0 0,1-1 0 0 0,-1 0 0 0 0,0-1 1 0 0,0 0-1 0 0,0-1 0 0 0,-1 0 0 0 0,0-1 0 0 0,0 0 0 0 0,3-4-197 0 0,-11 10 25 0 0,1-1-1 0 0,-1 0 1 0 0,0 1 0 0 0,1-1-1 0 0,-2 0 1 0 0,1 0 0 0 0,0-1-1 0 0,0 1 1 0 0,-1-1-1 0 0,0 1 1 0 0,0-1 0 0 0,0 0-1 0 0,0 1 1 0 0,0-1-1 0 0,-1 0 1 0 0,0 0 0 0 0,0 0-1 0 0,0-1 1 0 0,0 1-1 0 0,-1 0 1 0 0,1 0 0 0 0,-1 0-1 0 0,0-1 1 0 0,-1 1 0 0 0,1 0-1 0 0,-1 0 1 0 0,1 0-1 0 0,-1-1 1 0 0,0 1 0 0 0,-1 0-1 0 0,1 0 1 0 0,-1 0-1 0 0,0 1 1 0 0,0-1 0 0 0,0 0-1 0 0,0 1 1 0 0,-1-1-1 0 0,1 1 1 0 0,-1 0 0 0 0,0 0-1 0 0,0 0 1 0 0,0 0 0 0 0,0 0-1 0 0,-2 0-24 0 0,-6-2-16 0 0,-1 1 1 0 0,0 0-1 0 0,1 1 0 0 0,-2 0 0 0 0,1 1 0 0 0,0 0 1 0 0,0 1-1 0 0,-1 0 0 0 0,1 1 0 0 0,0 0 0 0 0,-1 1 1 0 0,1 1-1 0 0,0 0 0 0 0,0 0 0 0 0,0 2 0 0 0,0-1 1 0 0,0 1-1 0 0,1 1 0 0 0,-7 4 16 0 0,5-3-1 0 0,1 0 1 0 0,1 2-1 0 0,-1-1 0 0 0,1 2 0 0 0,1-1 0 0 0,0 2 1 0 0,0-1-1 0 0,0 1 0 0 0,1 1 0 0 0,1-1 1 0 0,0 2-1 0 0,0-1 0 0 0,1 1 0 0 0,1 0 0 0 0,0 0 1 0 0,1 1-1 0 0,0 0 0 0 0,1 0 0 0 0,0 0 1 0 0,1 0-1 0 0,0 1 0 0 0,1-1 0 0 0,1 1 0 0 0,0 6 1 0 0,1-12 33 0 0,1 1 0 0 0,1 0-1 0 0,-1-1 1 0 0,1 1 0 0 0,1-1 0 0 0,-1 0-1 0 0,2 1 1 0 0,-1-1 0 0 0,1-1-1 0 0,0 1 1 0 0,0 0 0 0 0,1-1-1 0 0,0 0 1 0 0,1 0 0 0 0,0-1-1 0 0,0 1 1 0 0,0-1 0 0 0,0-1-1 0 0,1 1 1 0 0,0-1 0 0 0,0 0-1 0 0,1 0 1 0 0,-1-1 0 0 0,1 0-1 0 0,1 0-32 0 0,11 5 104 0 0,0-1 0 0 0,1 0 0 0 0,0-1 0 0 0,1-2 0 0 0,-1 0 0 0 0,1-1 0 0 0,0-1 0 0 0,0-1 0 0 0,10-1-104 0 0,-10-1 40 0 0,101-14 30 0 0,-109 9-863 0 0,13-7 703 0 0,-20 6-4469 0 0,-1-2-4567 0 0,-6 5-3931 0 0</inkml:trace>
  <inkml:trace contextRef="#ctx0" brushRef="#br0" timeOffset="574.389">1153 254 11971 0 0,'0'0'1745'0'0,"0"0"-475"0"0,0 0-89 0 0,0 0 162 0 0,0 0 99 0 0,0 0-86 0 0,0 0-285 0 0,0 0-272 0 0,0 0-128 0 0,0 0-20 0 0,0 0 54 0 0,0 0 2 0 0,0 0-74 0 0,-3 13-110 0 0,-36 93 541 0 0,-62 80-78 0 0,-58 17-882 0 0,152-194 445 0 0,7-9-744 0 0,0 0 1 0 0,-1 0 0 0 0,1-1 0 0 0,0 1 0 0 0,0 0 0 0 0,0 0 0 0 0,0-1 0 0 0,-1 1 0 0 0,1 0 0 0 0,0 0 0 0 0,0 0 0 0 0,-1-1-1 0 0,1 1 1 0 0,0 0 0 0 0,0 0 0 0 0,-1 0 0 0 0,1 0 0 0 0,0 0 0 0 0,-1 0 0 0 0,1-1 0 0 0,0 1 0 0 0,0 0 0 0 0,-1 0 0 0 0,1 0-1 0 0,0 0 1 0 0,-1 0 0 0 0,1 0 0 0 0,0 0 0 0 0,0 0 0 0 0,-1 0 0 0 0,1 0 0 0 0,0 1 0 0 0,-1-1 0 0 0,1 0 0 0 0,0 0 0 0 0,0 0-1 0 0,-1 0 1 0 0,1 0 0 0 0,0 0 0 0 0,0 1 0 0 0,-1-1 0 0 0,1 0 194 0 0,1-10-3464 0 0,0 2-2595 0 0,-1 1-5037 0 0</inkml:trace>
  <inkml:trace contextRef="#ctx0" brushRef="#br0" timeOffset="813.793">783 273 8890 0 0,'0'0'3141'0'0,"0"0"-541"0"0,0 0-455 0 0,0 0-282 0 0,0 0-350 0 0,0 0-400 0 0,0 0-381 0 0,0 0-230 0 0,0 0-25 0 0,0 0 89 0 0,0 0 93 0 0,0 0 21 0 0,5 15-56 0 0,14 54-74 0 0,-14-56-370 0 0,0 0 1 0 0,1 0-1 0 0,1 0 0 0 0,0 0 1 0 0,1-1-1 0 0,0 0 0 0 0,1-1 1 0 0,0 0-1 0 0,1 0 0 0 0,0-1 1 0 0,1-1-1 0 0,4 4-180 0 0,32 32 391 0 0,59 77-36 0 0,-50-76-864 0 0,-41-42-3786 0 0,3-3-4220 0 0,-14-1-4338 0 0</inkml:trace>
  <inkml:trace contextRef="#ctx0" brushRef="#br0" timeOffset="1668.259">1650 103 0 0 0,'0'0'603'0'0,"0"0"564"0"0,0 0 189 0 0,0 0 98 0 0,0 0 161 0 0,0 0 76 0 0,0 0 36 0 0,0 0 42 0 0,0 0-18 0 0,7-16-77 0 0,17-51-114 0 0,-23 47 6248 0 0,-27 28-5661 0 0,20 0-2052 0 0,0 0 1 0 0,1 0 0 0 0,1 1-1 0 0,-1 0 1 0 0,1 0 0 0 0,1 0 0 0 0,0 0-1 0 0,0 0 1 0 0,1 1 0 0 0,0 0-1 0 0,0-1 1 0 0,1 1 0 0 0,1 0-1 0 0,-1-1 1 0 0,2 1 0 0 0,-1 0-1 0 0,1 0 1 0 0,1 1-96 0 0,-1 19 142 0 0,41 425 593 0 0,-40-268-635 0 0,-2-186-85 0 0,0-1-35 0 0,0 0-7 0 0,0 0-13 0 0,0 0-48 0 0,-11-15-1703 0 0,-8-11-2202 0 0,8 9-5526 0 0,8 9-2647 0 0</inkml:trace>
  <inkml:trace contextRef="#ctx0" brushRef="#br0" timeOffset="1915.811">1391 497 11330 0 0,'0'0'1901'0'0,"0"0"-752"0"0,0 0-231 0 0,0 0 308 0 0,0 0 311 0 0,0 0 97 0 0,0 0-146 0 0,0 0-248 0 0,0 0-226 0 0,31 0-184 0 0,101-1-142 0 0,87-9 619 0 0,-132 1-5698 0 0,-1 0-5016 0 0,-82 9-2633 0 0</inkml:trace>
  <inkml:trace contextRef="#ctx0" brushRef="#br0" timeOffset="2617.825">1917 736 0 0 0,'0'0'1427'0'0,"0"0"443"0"0,0 0 312 0 0,0 0 118 0 0,0 0-72 0 0,0 0-204 0 0,0 0-283 0 0,0 0-235 0 0,0 0-168 0 0,0 0-89 0 0,33 11-67 0 0,99 33-78 0 0,-63-39 460 0 0,-58-9-1222 0 0,1-1-132 0 0,1 0 1 0 0,-1 0-1 0 0,0-1 1 0 0,-1-1 0 0 0,1 0-1 0 0,-1 0 1 0 0,-1-1-1 0 0,1-1 1 0 0,-1 0-1 0 0,-1 0 1 0 0,0-1 0 0 0,0 0-1 0 0,-1 0 1 0 0,0-1-1 0 0,-1 0 1 0 0,0-1-1 0 0,-1 0 1 0 0,0 0 0 0 0,4-11-211 0 0,-9 21 7 0 0,0 0 0 0 0,1-1 1 0 0,-1 1-1 0 0,0-1 0 0 0,0 0 0 0 0,0 1 1 0 0,-1-1-1 0 0,1 0 0 0 0,-1 0 1 0 0,1 1-1 0 0,-1-1 0 0 0,0 0 1 0 0,0 0-1 0 0,0 0 0 0 0,0 1 1 0 0,-1-1-1 0 0,1 0 0 0 0,-1 0 1 0 0,0 1-1 0 0,0-1 0 0 0,1 0 1 0 0,-2 1-1 0 0,1-1 0 0 0,0 1 1 0 0,-1-1-1 0 0,1 1 0 0 0,-1 0 1 0 0,1-1-1 0 0,-1 1 0 0 0,0 0 0 0 0,0 0 1 0 0,0 0-1 0 0,0 1 0 0 0,-1-1 1 0 0,1 0-1 0 0,0 1 0 0 0,-1-1 1 0 0,1 1-1 0 0,-1 0 0 0 0,1 0 1 0 0,-1 0-1 0 0,0 0 0 0 0,0 0 1 0 0,1 1-1 0 0,-4-1-7 0 0,-6 1-43 0 0,0 0 1 0 0,0 1-1 0 0,0 1 1 0 0,1 0-1 0 0,-1 0 0 0 0,0 1 1 0 0,1 1-1 0 0,-1 0 0 0 0,1 0 1 0 0,0 1-1 0 0,1 1 1 0 0,-1-1-1 0 0,1 2 0 0 0,0 0 1 0 0,0 0-1 0 0,1 0 1 0 0,0 1-1 0 0,1 1 0 0 0,-1 0 1 0 0,2 0-1 0 0,-2 1 43 0 0,3-2-9 0 0,-1 1 0 0 0,1-1 0 0 0,1 1 0 0 0,-1 0 0 0 0,1 1-1 0 0,1-1 1 0 0,0 1 0 0 0,0 0 0 0 0,1 0 0 0 0,1 0 0 0 0,-1 1 0 0 0,1-1 0 0 0,1 1 0 0 0,0-1-1 0 0,1 1 1 0 0,0-1 0 0 0,0 1 0 0 0,1 0 9 0 0,2-5 14 0 0,0-1 0 0 0,0 1 0 0 0,0 0 0 0 0,1-1-1 0 0,-1 0 1 0 0,1 0 0 0 0,1 0 0 0 0,-1 0 0 0 0,1-1 0 0 0,0 0 0 0 0,0 1 0 0 0,0-2-1 0 0,0 1 1 0 0,1-1 0 0 0,-1 0 0 0 0,1 0 0 0 0,0 0 0 0 0,0-1 0 0 0,0 0-1 0 0,0 0 1 0 0,0 0 0 0 0,1-1 0 0 0,-1 0 0 0 0,1 0 0 0 0,0-1-14 0 0,16 2 104 0 0,1 0 1 0 0,0-2-1 0 0,0-1 1 0 0,0-1-1 0 0,-1-1 0 0 0,1-1 1 0 0,-1-1-1 0 0,0-1 1 0 0,0-1-1 0 0,-1-1 1 0 0,1-1-1 0 0,-2-1 0 0 0,0 0 1 0 0,0-2-1 0 0,-1-1 1 0 0,0 0-1 0 0,-1-2 1 0 0,-1 0-1 0 0,0-1 0 0 0,-1-1 1 0 0,-1 0-1 0 0,0-1 1 0 0,4-9-105 0 0,-9 15 21 0 0,-1 0 0 0 0,-1-1 0 0 0,0 0 0 0 0,-1 0 0 0 0,-1-1 1 0 0,0 0-1 0 0,-1-1 0 0 0,0 0 0 0 0,-1 1 0 0 0,0-2 0 0 0,-2 1 0 0 0,0 0 1 0 0,0-1-1 0 0,-1-14-21 0 0,-1 29-3 0 0,-1-1 0 0 0,0 0 0 0 0,0 1 1 0 0,0-1-1 0 0,0 0 0 0 0,0 1 0 0 0,0-1 0 0 0,0 0 1 0 0,0 1-1 0 0,0-1 0 0 0,-1 1 0 0 0,1-1 1 0 0,-1 0-1 0 0,0 1 0 0 0,1-1 0 0 0,-1 1 0 0 0,0-1 1 0 0,0 1-1 0 0,0 0 0 0 0,0-1 0 0 0,0 1 1 0 0,0 0-1 0 0,0 0 0 0 0,0 0 0 0 0,0 0 0 0 0,-1-1 1 0 0,1 2-1 0 0,0-1 0 0 0,-1 0 0 0 0,1 0 1 0 0,-1 0-1 0 0,1 1 0 0 0,-1-1 0 0 0,1 1 0 0 0,-1-1 1 0 0,1 1-1 0 0,-1-1 0 0 0,0 1 0 0 0,1 0 1 0 0,-1 0-1 0 0,0 0 0 0 0,1 0 0 0 0,-1 0 0 0 0,1 0 1 0 0,-1 0-1 0 0,0 1 0 0 0,1-1 0 0 0,-1 1 3 0 0,-6 0-28 0 0,-1 0-1 0 0,1 1 1 0 0,0 1-1 0 0,-1-1 1 0 0,1 1-1 0 0,1 1 1 0 0,-1-1-1 0 0,0 1 1 0 0,1 1-1 0 0,0-1 0 0 0,0 1 1 0 0,0 0-1 0 0,1 1 1 0 0,-1 0-1 0 0,1 0 1 0 0,1 0-1 0 0,-1 1 1 0 0,1 0-1 0 0,0 0 1 0 0,0 1 28 0 0,4-7-5 0 0,0 1 1 0 0,1 0-1 0 0,-1-1 0 0 0,0 1 1 0 0,1 0-1 0 0,-1-1 1 0 0,1 1-1 0 0,0 0 1 0 0,-1 0-1 0 0,1 0 1 0 0,0-1-1 0 0,0 1 1 0 0,0 0-1 0 0,0 0 1 0 0,1 0-1 0 0,-1-1 0 0 0,0 1 1 0 0,1 0-1 0 0,-1 0 1 0 0,1-1-1 0 0,0 1 1 0 0,-1 0-1 0 0,1-1 1 0 0,0 1-1 0 0,0-1 1 0 0,0 1-1 0 0,0-1 1 0 0,0 1-1 0 0,1-1 0 0 0,-1 0 1 0 0,0 0-1 0 0,1 1 1 0 0,-1-1-1 0 0,0 0 1 0 0,1 0-1 0 0,0 0 1 0 0,-1-1-1 0 0,1 1 1 0 0,-1 0-1 0 0,1 0 1 0 0,1-1 4 0 0,75 20 58 0 0,-75-20-54 0 0,60 6 40 0 0,-50-7-26 0 0,1 2 0 0 0,-1 0 0 0 0,1 1 0 0 0,-1 0 0 0 0,0 1 0 0 0,0 0 0 0 0,0 1 0 0 0,0 0 0 0 0,6 5-18 0 0,-15-5 13 0 0,-1 0-1 0 0,0 1 0 0 0,0 0 1 0 0,-1 0-1 0 0,1 0 1 0 0,-1 0-1 0 0,0 0 1 0 0,0 1-1 0 0,-1-1 0 0 0,0 0 1 0 0,0 1-1 0 0,0-1 1 0 0,0 1-1 0 0,-1 0 0 0 0,0-1 1 0 0,0 1-1 0 0,-1-1 1 0 0,1 1-1 0 0,-1-1 1 0 0,0 1-1 0 0,-1-1 0 0 0,1 0 1 0 0,-1 1-1 0 0,0-1 1 0 0,-1 0-1 0 0,0 2-12 0 0,-8 67-771 0 0,20-63-758 0 0,-5-7-1271 0 0,-1-1-3358 0 0,1-3-5945 0 0</inkml:trace>
  <inkml:trace contextRef="#ctx0" brushRef="#br0" timeOffset="3136.499">2945 906 7570 0 0,'0'0'4459'0'0,"0"0"-1693"0"0,0 0-717 0 0,0 0-216 0 0,0 0-258 0 0,0 0-281 0 0,0 0-254 0 0,0 0-196 0 0,0 0-102 0 0,0 0-66 0 0,0 0-75 0 0,0 0-78 0 0,0 0-89 0 0,16-24-62 0 0,53-76-64 0 0,39-70 667 0 0,-57 110-931 0 0,-56 108-520 0 0,-4 95 469 0 0,9-140 7 0 0,0 1 1 0 0,0-1 0 0 0,1 0-1 0 0,0 0 1 0 0,-1 1-1 0 0,1-1 1 0 0,0 0-1 0 0,1 0 1 0 0,-1 0-1 0 0,0 0 1 0 0,1 0-1 0 0,0 0 1 0 0,0-1-1 0 0,-1 1 1 0 0,2-1-1 0 0,-1 1 1 0 0,0-1 0 0 0,0 0-1 0 0,1 1 1 0 0,-1-1-1 0 0,1 0 1 0 0,0-1-1 0 0,0 1 1 0 0,0 0-1 0 0,-1-1 1 0 0,2 0-1 0 0,-1 1 1 0 0,0-1-1 0 0,0 0 1 0 0,0-1 0 0 0,1 1-1 0 0,104 6 378 0 0,-96-9-278 0 0,0 0 0 0 0,0-1 0 0 0,0-1 0 0 0,0 0 0 0 0,0-1 0 0 0,-1 0 1 0 0,0 0-1 0 0,0-2 0 0 0,0 1 0 0 0,-1-1 0 0 0,1-1 0 0 0,-2 1 0 0 0,1-2 1 0 0,-1 0-1 0 0,-1 0 0 0 0,0 0 0 0 0,0-1 0 0 0,0 0 0 0 0,-2-1 0 0 0,1 1 0 0 0,-1-1 1 0 0,-1-1-1 0 0,0 1 0 0 0,2-7-100 0 0,8-37-115 0 0,-15 54-78 0 0,0-1-397 0 0,1 1-7690 0 0,0 4-4096 0 0</inkml:trace>
  <inkml:trace contextRef="#ctx0" brushRef="#br0" timeOffset="3905.991">4062 523 17012 0 0,'0'0'1815'0'0,"0"0"-488"0"0,0 0-272 0 0,0 0-129 0 0,0 0-89 0 0,0 0-107 0 0,0 0-117 0 0,0 0-92 0 0,-34 18-128 0 0,-105 57-105 0 0,59-10 19 0 0,74-60-301 0 0,0 1-1 0 0,1-1 0 0 0,-1 1 1 0 0,2 0-1 0 0,-1 0 1 0 0,1 1-1 0 0,0-1 0 0 0,0 1 1 0 0,0 0-1 0 0,1 0 1 0 0,0 0-1 0 0,1 1 0 0 0,-1-1 1 0 0,2 0-1 0 0,-1 1 1 0 0,1 0-1 0 0,0-1 1 0 0,0 5-6 0 0,3-10 9 0 0,1 0 0 0 0,-1 1 0 0 0,1-2 0 0 0,-1 1 0 0 0,1 0 1 0 0,0-1-1 0 0,-1 1 0 0 0,1-1 0 0 0,0 0 0 0 0,0 1 0 0 0,0-2 1 0 0,0 1-1 0 0,0 0 0 0 0,0-1 0 0 0,0 1 0 0 0,1-1 0 0 0,-1 0 1 0 0,0 0-1 0 0,0 0 0 0 0,0 0 0 0 0,0-1 0 0 0,0 1 0 0 0,1-1 1 0 0,0 0-10 0 0,1 1 34 0 0,16-5 60 0 0,0 0 0 0 0,-1-2 0 0 0,0 0-1 0 0,0-1 1 0 0,-1-1 0 0 0,0 0 0 0 0,0-2-1 0 0,-1 0 1 0 0,0-1 0 0 0,-1-1 0 0 0,-1-1 0 0 0,0 0-1 0 0,-1-1 1 0 0,0-1 0 0 0,-1 0 0 0 0,9-14-94 0 0,-20 25 10 0 0,9-8 142 0 0,-19 25-162 0 0,3-5-7 0 0,1 0 0 0 0,-1 1 0 0 0,1-1 0 0 0,1 1 0 0 0,-1 0 0 0 0,1 0 0 0 0,1 0 0 0 0,-1 0 0 0 0,1 0 0 0 0,1 1 0 0 0,-1-1 0 0 0,2 0 0 0 0,-1 0 0 0 0,1 4 17 0 0,3-7-1 0 0,0-1-1 0 0,0 0 0 0 0,0 0 1 0 0,0 0-1 0 0,1-1 0 0 0,0 0 1 0 0,-1 1-1 0 0,1-2 0 0 0,1 1 1 0 0,-1 0-1 0 0,0-1 0 0 0,0 0 1 0 0,1 0-1 0 0,-1-1 0 0 0,1 0 1 0 0,0 0-1 0 0,-1 0 0 0 0,1 0 1 0 0,0-1-1 0 0,-1 0 0 0 0,1 0 1 0 0,0-1-1 0 0,0 1 0 0 0,-1-1 1 0 0,1 0-1 0 0,-1-1 0 0 0,1 0 1 0 0,0 0 1 0 0,31-10 82 0 0,0-2 0 0 0,-1-1 1 0 0,0-2-1 0 0,-2-2 0 0 0,0-1 1 0 0,-1-1-1 0 0,-1-2 1 0 0,-1-1-1 0 0,2-5-82 0 0,-13 14 47 0 0,0-1-1 0 0,-1-2 0 0 0,-1 0 1 0 0,0 0-1 0 0,-2-2 1 0 0,0 0-1 0 0,-1-1 1 0 0,-1-1-1 0 0,-1 0 1 0 0,-1 0-1 0 0,-1-2 1 0 0,-1 1-1 0 0,3-13-46 0 0,-11 29-7 0 0,1 0-1 0 0,-1-1 1 0 0,0 1-1 0 0,-1 0 1 0 0,0-1-1 0 0,0 1 1 0 0,0-1-1 0 0,-1 1 1 0 0,0-1-1 0 0,0 1 1 0 0,-1-1-1 0 0,0 1 1 0 0,-1-1-1 0 0,0 1 1 0 0,0 0-1 0 0,0 0 1 0 0,-1 0-1 0 0,0 0 1 0 0,0 0-1 0 0,0 0 1 0 0,-1 1-1 0 0,0 0 1 0 0,-1 0-1 0 0,0 0 1 0 0,1 0-1 0 0,-2 1 1 0 0,1-1-1 0 0,-1 1 1 0 0,0 1-1 0 0,0-1 0 0 0,0 1 1 0 0,0 0-1 0 0,-1 0 1 0 0,1 1-1 0 0,-3-1 8 0 0,1 3-15 0 0,0 0-1 0 0,0 0 0 0 0,0 0 1 0 0,-1 1-1 0 0,1 1 0 0 0,0-1 1 0 0,0 1-1 0 0,0 1 0 0 0,0-1 1 0 0,0 1-1 0 0,0 1 1 0 0,0 0-1 0 0,0 0 0 0 0,1 0 1 0 0,-1 1-1 0 0,1 0 0 0 0,0 0 1 0 0,0 1-1 0 0,1 0 0 0 0,-1 0 1 0 0,1 1-1 0 0,0-1 0 0 0,1 1 1 0 0,0 1-1 0 0,-1-1 0 0 0,2 1 1 0 0,-1 0-1 0 0,1 0 0 0 0,0 0 1 0 0,1 1-1 0 0,-1-1 0 0 0,1 1 1 0 0,1 0-1 0 0,0 0 0 0 0,0 0 1 0 0,0 0-1 0 0,1 0 0 0 0,0 0 1 0 0,1 4 15 0 0,2 17 79 0 0,2-1 1 0 0,1 0 0 0 0,1 0-1 0 0,2-1 1 0 0,0 0 0 0 0,2 0-1 0 0,1 0 1 0 0,1-2 0 0 0,1 1-1 0 0,1-2 1 0 0,2 0 0 0 0,16 21-80 0 0,-3-5 316 0 0,2-2 0 0 0,1-1 0 0 0,2-1 0 0 0,33 26-316 0 0,5 4 135 0 0,-78-73-5798 0 0,3 6 4628 0 0,0 0-1451 0 0,1-1-4820 0 0,0-1-5048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0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0 0 0,'0'0'504'0'0,"0"0"599"0"0,0 0 281 0 0,0 0 230 0 0,0 0 90 0 0,0 0-175 0 0,0 0-317 0 0,0 0-388 0 0,0 0-289 0 0,0 0-144 0 0,6-3 11 0 0,105-12 3445 0 0,515-33 2451 0 0,-196 48-4795 0 0,-11-3-508 0 0,-384 1-944 0 0,67-5 80 0 0,0 5 1 0 0,0 4 0 0 0,16 6-132 0 0,192 1 250 0 0,-196-11-198 0 0,620-1 436 0 0,-368 18-301 0 0,627-3 854 0 0,-660-14-703 0 0,-133-1-113 0 0,-186 5 818 0 0,-8-1-2808 0 0,2-1-9022 0 0,-8 0-1287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1,'-9'38,"1"14,2 1,8-7,7-12,2-11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158 406 4521 0 0,'0'0'991'0'0,"0"0"-436"0"0,0 0-243 0 0,0 0 178 0 0,0 0 332 0 0,0 0 294 0 0,0 0 198 0 0,0 0 34 0 0,0 0-10 0 0,0 0-105 0 0,0 0-148 0 0,20-2-135 0 0,95-11 691 0 0,-104 10-1137 0 0,1-1 1 0 0,0-1 0 0 0,-1 0-1 0 0,0 0 1 0 0,0-1-1 0 0,-1-1 1 0 0,1 0 0 0 0,-1 0-1 0 0,-1-1 1 0 0,2-2-505 0 0,12-12 336 0 0,-2 0 0 0 0,-1-2-1 0 0,0-1 1 0 0,-2 0 0 0 0,12-23-336 0 0,-22 37 136 0 0,0-2 0 0 0,-1 1 0 0 0,-1-1-1 0 0,0 0 1 0 0,0-1 0 0 0,-2 1 0 0 0,1-1-1 0 0,-2 0 1 0 0,0 0 0 0 0,1-11-136 0 0,-4 24 75 0 0,0 1-26 0 0,0 0-18 0 0,0 0-26 0 0,0 0-40 0 0,0 0-42 0 0,0 19-181 0 0,4 389 393 0 0,-12-287-89 0 0,-5 0-1 0 0,-5-1 1 0 0,-6 0 0 0 0,-5-2-1 0 0,-16 32-45 0 0,32-112 22 0 0,-1-1 1 0 0,-2-1-1 0 0,-2 0 0 0 0,-1-1 0 0 0,-2-1 1 0 0,-1-1-1 0 0,-2-1 0 0 0,-1-1 0 0 0,-5 3-22 0 0,22-26 21 0 0,0-1 0 0 0,0 0 0 0 0,0 0 0 0 0,-1-1 0 0 0,0 0 0 0 0,0-1 0 0 0,-1 0 0 0 0,1 0 0 0 0,-1-1 0 0 0,0 0 0 0 0,-1-1 0 0 0,1 0 0 0 0,-1 0 0 0 0,1-1 0 0 0,-1-1 0 0 0,0 0 0 0 0,1 0 0 0 0,-1-1 0 0 0,-8-1-21 0 0,15-1 10 0 0,-1-1-1 0 0,1 1 1 0 0,0-1 0 0 0,0 0-1 0 0,0 0 1 0 0,0 0 0 0 0,0-1-1 0 0,1 0 1 0 0,0 1 0 0 0,-1-1-1 0 0,1 0 1 0 0,1-1 0 0 0,-1 1-1 0 0,1 0 1 0 0,-1-1 0 0 0,1 0-1 0 0,1 1 1 0 0,-1-1-1 0 0,1 0 1 0 0,-1 0 0 0 0,1 0-1 0 0,1 0 1 0 0,-1 0 0 0 0,1 0-1 0 0,0-3-9 0 0,-1-12 13 0 0,2 1-1 0 0,0-1 0 0 0,1 1 0 0 0,2 0 0 0 0,-1 0 1 0 0,2 0-1 0 0,1 0 0 0 0,0 1 0 0 0,1 0 0 0 0,1 0 1 0 0,1 0-1 0 0,0 1 0 0 0,6-6-12 0 0,21-33 84 0 0,2 1 0 0 0,2 3 0 0 0,3 1 0 0 0,2 2 0 0 0,2 2 0 0 0,2 2 0 0 0,50-34-84 0 0,61-13 192 0 0,-91 110-4778 0 0,-63-17 3639 0 0,8 1-2343 0 0,-5-2-1702 0 0,2 0-6708 0 0</inkml:trace>
  <inkml:trace contextRef="#ctx0" brushRef="#br0" timeOffset="299.661">1057 575 12147 0 0,'0'0'1787'0'0,"0"0"-312"0"0,0 0-71 0 0,0 0 67 0 0,0 0-13 0 0,0 0-166 0 0,0 0-239 0 0,0 0-222 0 0,0 0-183 0 0,-32 25-137 0 0,-97 78-104 0 0,124-99-377 0 0,0-1 0 0 0,1 0 0 0 0,-1 1 0 0 0,1 0 0 0 0,0 0 0 0 0,0 0 0 0 0,0 1 0 0 0,1-1 0 0 0,0 1 0 0 0,0 0 0 0 0,0 0 0 0 0,0 0 1 0 0,1 0-1 0 0,-1 1 0 0 0,1 1-30 0 0,-2 6 69 0 0,-1 0-26 0 0,1 0-1 0 0,1 0 1 0 0,0 0 0 0 0,1 1-1 0 0,0-1 1 0 0,1 1-1 0 0,0-1 1 0 0,1 1 0 0 0,1 0-1 0 0,2 10-42 0 0,-3-19 21 0 0,1-1 0 0 0,1 1-1 0 0,-1 0 1 0 0,1-1-1 0 0,-1 1 1 0 0,1-1 0 0 0,0 0-1 0 0,1 1 1 0 0,-1-1-1 0 0,1 0 1 0 0,0 0 0 0 0,0-1-1 0 0,0 1 1 0 0,0-1 0 0 0,1 1-1 0 0,0-1 1 0 0,-1 0-1 0 0,1 0 1 0 0,0-1 0 0 0,0 1-1 0 0,1-1 1 0 0,-1 0 0 0 0,0 0-1 0 0,1 0 1 0 0,-1-1-1 0 0,1 1 1 0 0,0-1 0 0 0,-1 0-1 0 0,1-1 1 0 0,0 1 0 0 0,4-1-21 0 0,6-1 116 0 0,0-1 0 0 0,0-1 1 0 0,0 0-1 0 0,-1-1 1 0 0,1-1-1 0 0,-1 0 1 0 0,0-1-1 0 0,0 0 1 0 0,-1-1-1 0 0,0 0 1 0 0,0-2-1 0 0,-1 1 0 0 0,0-2 1 0 0,0 1-1 0 0,-1-1 1 0 0,0-1-1 0 0,-1 0 1 0 0,0-1-1 0 0,-1 0 1 0 0,-1 0-1 0 0,1-1 0 0 0,5-12-116 0 0,-8 9 42 0 0,0 1-1 0 0,0-1 0 0 0,-1 0 1 0 0,-1 0-1 0 0,-1-1 1 0 0,-1 1-1 0 0,0-1 0 0 0,-1 0 1 0 0,0 1-1 0 0,-2-13-41 0 0,0 25-25 0 0,1-1 0 0 0,-1 1 0 0 0,0 0 0 0 0,-1-1 0 0 0,1 1 0 0 0,-1 0 0 0 0,1 0 0 0 0,-1 0 0 0 0,-1 0 0 0 0,1 0 0 0 0,0 0 0 0 0,-1 0 0 0 0,0 1 0 0 0,0-1 0 0 0,0 1 1 0 0,0 0-1 0 0,-1 0 0 0 0,1 0 0 0 0,-1 0 0 0 0,0 1 0 0 0,1 0 0 0 0,-1-1 0 0 0,0 1 0 0 0,-1 1 0 0 0,0-2 25 0 0,2 2-141 0 0,0 0 0 0 0,0 1 0 0 0,0-1 0 0 0,0 1-1 0 0,-1-1 1 0 0,1 1 0 0 0,0 0 0 0 0,0 0 0 0 0,0 0 0 0 0,0 1 0 0 0,0-1 0 0 0,0 1 0 0 0,0-1 0 0 0,0 1 0 0 0,0 0-1 0 0,0 0 1 0 0,0 1 0 0 0,0-1 0 0 0,1 1 0 0 0,-1-1 0 0 0,0 1 0 0 0,1 0 0 0 0,-1 0 0 0 0,-1 1 141 0 0,-19 28-3040 0 0,11-8-2807 0 0,11-20 4486 0 0,-7 9-10177 0 0</inkml:trace>
  <inkml:trace contextRef="#ctx0" brushRef="#br0" timeOffset="597.089">1270 965 0 0 0,'0'0'1027'0'0,"0"0"725"0"0,0 0 365 0 0,0 0 119 0 0,0 0-63 0 0,0 0-192 0 0,0 0-244 0 0,0 0-198 0 0,0 0-71 0 0,0 0 14 0 0,0 0 57 0 0,0 0 25 0 0,0 0-77 0 0,12 13-168 0 0,33 39-195 0 0,-44-52-1083 0 0,-1 0-1 0 0,1 0 1 0 0,-1 1 0 0 0,1-1-1 0 0,-1 0 1 0 0,1 0-1 0 0,-1 0 1 0 0,1 0 0 0 0,-1 0-1 0 0,1 0 1 0 0,-1 0-1 0 0,1 0 1 0 0,0 0 0 0 0,-1-1-1 0 0,1 1 1 0 0,-1 0 0 0 0,1 0-1 0 0,-1 0 1 0 0,1-1-1 0 0,-1 1 1 0 0,1 0 0 0 0,-1 0-1 0 0,0-1 1 0 0,1 1-1 0 0,-1 0 1 0 0,1-1 0 0 0,-1 1-1 0 0,0-1 1 0 0,1 1-1 0 0,-1 0 1 0 0,0-1 0 0 0,1 1-1 0 0,-1-1 1 0 0,0 1-1 0 0,0-1 1 0 0,1 1 0 0 0,-1-1-1 0 0,0 1 1 0 0,0-1-1 0 0,0 1 1 0 0,0-1 0 0 0,0 1-1 0 0,0-1 1 0 0,0 0-1 0 0,0 1 1 0 0,0-1 0 0 0,0 1-1 0 0,0-1 1 0 0,0 1-1 0 0,0-1 1 0 0,0 1 0 0 0,0-1-1 0 0,-1 1 1 0 0,1-1-1 0 0,0 1 1 0 0,0-1 0 0 0,-1 1-1 0 0,1-1 1 0 0,0 1-1 0 0,-1-1 1 0 0,1 1 0 0 0,0 0-1 0 0,-1-1 1 0 0,1 1 0 0 0,-1 0-1 0 0,1-1-40 0 0,-1-2 229 0 0,4-21-32 0 0,1 1 1 0 0,1 0-1 0 0,1 0 1 0 0,1 0-1 0 0,0 1 1 0 0,2 0-1 0 0,1 0 1 0 0,1 1-1 0 0,0 1 1 0 0,2-1-1 0 0,3-2-197 0 0,-9 12 9 0 0,0 1 0 0 0,1 1 0 0 0,0-1 1 0 0,0 1-1 0 0,1 1 0 0 0,0-1 0 0 0,1 1 0 0 0,0 1 0 0 0,0 0 0 0 0,1 1 0 0 0,0 0 0 0 0,0 0 0 0 0,0 1 0 0 0,7-2-9 0 0,-16 6-104 0 0,-1 1 0 0 0,1-1 0 0 0,0 1 0 0 0,0 0 0 0 0,0-1 0 0 0,0 1 0 0 0,0 0 0 0 0,-1 0 0 0 0,1 0 0 0 0,0 0 0 0 0,0 1 0 0 0,0-1 0 0 0,0 0 0 0 0,0 1 0 0 0,-1 0 0 0 0,1-1 0 0 0,0 1 0 0 0,-1 0 0 0 0,1 0 0 0 0,0 0 0 0 0,-1 0 0 0 0,1 0 0 0 0,-1 0 0 0 0,1 0 0 0 0,-1 0 0 0 0,0 1 0 0 0,1 0 104 0 0,3 8-4738 0 0,-4 3-3737 0 0,-1-9-3633 0 0</inkml:trace>
  <inkml:trace contextRef="#ctx0" brushRef="#br0" timeOffset="930.415">2086 546 7490 0 0,'0'0'1919'0'0,"0"0"-276"0"0,0 0 146 0 0,0 0 173 0 0,0 0-11 0 0,0 0-240 0 0,0 0-381 0 0,0 0-273 0 0,0 0-196 0 0,0 0-160 0 0,0 0-98 0 0,0 0-64 0 0,-12-2-34 0 0,-38-4-71 0 0,-13 30 541 0 0,50-15-816 0 0,5-2-120 0 0,0-1-1 0 0,1 1 1 0 0,0 0-1 0 0,0 1 0 0 0,0 0 1 0 0,1 0-1 0 0,0 0 1 0 0,1 1-1 0 0,0 0 0 0 0,0 0 1 0 0,1 0-1 0 0,0 1 1 0 0,0-1-1 0 0,1 1 0 0 0,1 0 1 0 0,-1 0-1 0 0,2 0 1 0 0,-1 0-1 0 0,2 0 0 0 0,-1 0 1 0 0,1 0-1 0 0,1 1 1 0 0,0-1-1 0 0,1 7-38 0 0,0-11 15 0 0,-1 0-1 0 0,1 0 1 0 0,1-1 0 0 0,-1 1-1 0 0,1-1 1 0 0,0 0 0 0 0,0 0 0 0 0,0 0-1 0 0,1 0 1 0 0,0 0 0 0 0,-1-1-1 0 0,2 0 1 0 0,-1 0 0 0 0,1 0-1 0 0,-1 0 1 0 0,1 0 0 0 0,0-1-1 0 0,0 0 1 0 0,0 0 0 0 0,1-1 0 0 0,-1 1-1 0 0,1-1 1 0 0,4 1-15 0 0,137 17 776 0 0,-140-20-773 0 0,0-1 1 0 0,-1 0 0 0 0,1 0-1 0 0,-1-1 1 0 0,1 0 0 0 0,-1 0-1 0 0,1 0 1 0 0,-1-1 0 0 0,0 0 0 0 0,0 0-1 0 0,0 0 1 0 0,-1-1 0 0 0,1 0-1 0 0,-1 0 1 0 0,0 0 0 0 0,0-1-1 0 0,2-2-3 0 0,9-14-4290 0 0,-5-2-4432 0 0,-10 19-3504 0 0</inkml:trace>
  <inkml:trace contextRef="#ctx0" brushRef="#br0" timeOffset="1365.732">2368 774 11354 0 0,'0'0'985'0'0,"0"0"-391"0"0,0 0 57 0 0,0 0 304 0 0,0 0 339 0 0,0 0 175 0 0,0 0-7 0 0,0 0-91 0 0,0 0-125 0 0,0 0-149 0 0,0 0-166 0 0,0 0-133 0 0,0 0-128 0 0,25 6-91 0 0,78 19-49 0 0,-31-25 544 0 0,-60-5-883 0 0,3-1-55 0 0,0-1-1 0 0,-1-1 0 0 0,0 0 1 0 0,-1 0-1 0 0,0-1 0 0 0,0-1 1 0 0,-1-1-1 0 0,0 1 0 0 0,-1-2 1 0 0,0 1-1 0 0,-1-2 0 0 0,5-7-134 0 0,-12 17-1 0 0,-1 0 1 0 0,1-1 0 0 0,-1 1-1 0 0,1-1 1 0 0,-1 1 0 0 0,0-1-1 0 0,0 0 1 0 0,-1 0 0 0 0,1 0-1 0 0,-1 0 1 0 0,0 0 0 0 0,0 0-1 0 0,0 0 1 0 0,0-1 0 0 0,-1 1-1 0 0,0 0 1 0 0,0 0 0 0 0,0-1-1 0 0,0 1 1 0 0,-1 0 0 0 0,1 0 0 0 0,-1 0-1 0 0,0-1 1 0 0,-1 1 0 0 0,1 0-1 0 0,-1 0 1 0 0,1 0 0 0 0,-1 1-1 0 0,0-1 1 0 0,-1 0 0 0 0,1 1-1 0 0,-1-1 1 0 0,1 1 0 0 0,-1 0-1 0 0,0 0 1 0 0,0 0 0 0 0,-1 0-1 0 0,1 1 1 0 0,0-1 0 0 0,-1 1-1 0 0,0 0 1 0 0,1 0 0 0 0,-1 0-1 0 0,0 0 1 0 0,-1 0-1 0 0,-4 2-13 0 0,0-1 0 0 0,-1 1 0 0 0,1 0 0 0 0,0 1 0 0 0,-1 0 0 0 0,1 1 0 0 0,0 0 0 0 0,0 0 0 0 0,0 1 0 0 0,0 0 0 0 0,1 1 0 0 0,-1 0 0 0 0,1 0 0 0 0,0 0 0 0 0,0 1 0 0 0,0 1 0 0 0,1-1 0 0 0,0 1 0 0 0,0 1-1 0 0,0-1 1 0 0,0 2 13 0 0,-9 9-33 0 0,1 0 0 0 0,1 2 0 0 0,0 0 0 0 0,2 0 0 0 0,0 1 0 0 0,1 1 0 0 0,-8 20 33 0 0,14-32 4 0 0,1-1 1 0 0,-1 1 0 0 0,1 0-1 0 0,1 1 1 0 0,0-1 0 0 0,0 1-1 0 0,1-1 1 0 0,0 1 0 0 0,0 0-1 0 0,1 0 1 0 0,1 0-1 0 0,-1-1 1 0 0,2 1 0 0 0,-1 0-1 0 0,2 0 1 0 0,-1 0 0 0 0,1 0-1 0 0,0-1 1 0 0,1 1 0 0 0,0-1-1 0 0,1 0 1 0 0,0 0 0 0 0,1 0-1 0 0,-1 0 1 0 0,2-1-1 0 0,-1 0 1 0 0,1 0 0 0 0,0 0-1 0 0,5 3-4 0 0,2-2 23 0 0,0-1 0 0 0,1-1 0 0 0,0-1 0 0 0,0 0 0 0 0,0 0-1 0 0,1-2 1 0 0,0 0 0 0 0,0 0 0 0 0,0-2 0 0 0,1 0 0 0 0,-1 0-1 0 0,0-1 1 0 0,1-1 0 0 0,-1-1 0 0 0,1 0 0 0 0,5-2-23 0 0,97-33-542 0 0,-73 12-6012 0 0,-35 19-5785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2128 0 0,'0'0'2152'0'0,"0"0"-43"0"0,0 0 125 0 0,0 0 135 0 0,0 0-75 0 0,0 0-347 0 0,0 0-504 0 0,0 0-477 0 0,0 0-369 0 0,0 0-179 0 0,0 0 5 0 0,0 0 76 0 0,0 0 118 0 0,5-8 1548 0 0,107 38 2332 0 0,-53-15-3667 0 0,169 28 288 0 0,103-35-463 0 0,-263-4-689 0 0,-2 0 1114 0 0,-82 0-148 0 0,-172-115-201 0 0,152 67-1061 0 0,36 44 11 0 0,7-4-14204 0 0,-3 4 1214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0 0 0,'0'0'1271'0'0,"0"0"755"0"0,0 0 293 0 0,0 0 87 0 0,0 0 5 0 0,0 0-135 0 0,0 0-225 0 0,0 0-278 0 0,0 0-223 0 0,0 0-134 0 0,0 0-140 0 0,4-9-130 0 0,3-1-736 0 0,2-5 6 0 0,0-3 3497 0 0,-5 55-2344 0 0,14 170-540 0 0,-16-128-795 0 0,-2-1 0 0 0,-4 1 0 0 0,-10 45-234 0 0,-55 93 186 0 0,34-143-491 0 0,58-114-771 0 0,8-19-2021 0 0,-15 18-5163 0 0,-14 35 6158 0 0,4-6-9843 0 0</inkml:trace>
  <inkml:trace contextRef="#ctx0" brushRef="#br0" timeOffset="472.597">45 41 240 0 0,'0'0'1858'0'0,"0"0"-65"0"0,0 0-27 0 0,0 0 19 0 0,0 0-44 0 0,0 0-103 0 0,0 0-136 0 0,0 0-162 0 0,0 0-94 0 0,0 0-81 0 0,0 0-58 0 0,0 0-40 0 0,0 0-22 0 0,-2-4-7 0 0,0-1-481 0 0,-1-5-300 0 0,2 6 5891 0 0,58 9-5128 0 0,114 2-111 0 0,106 6-242 0 0,-221-12-5703 0 0,-4 0-5465 0 0,-55-1-1482 0 0</inkml:trace>
  <inkml:trace contextRef="#ctx0" brushRef="#br0" timeOffset="815.829">50 435 10426 0 0,'0'0'1503'0'0,"0"0"-409"0"0,0 0-14 0 0,0 0 222 0 0,0 0 170 0 0,0 0-18 0 0,0 0-142 0 0,0 0-176 0 0,0 0-122 0 0,0 0-113 0 0,0 0-77 0 0,0 0-30 0 0,18-1-97 0 0,87-2 477 0 0,78-12 1274 0 0,-36 8-3400 0 0,-139 11-3249 0 0,-5-1-1328 0 0,-1-3-6899 0 0</inkml:trace>
  <inkml:trace contextRef="#ctx0" brushRef="#br0" timeOffset="1249.2">689 748 8346 0 0,'0'0'4459'0'0,"0"0"-2234"0"0,0 0-941 0 0,0 0-89 0 0,0 0 73 0 0,0 0 11 0 0,0 0-156 0 0,0 0-263 0 0,0 0-221 0 0,0 0-129 0 0,0 0-32 0 0,0 0-19 0 0,0 0-41 0 0,-3 15-44 0 0,-12 49-46 0 0,-11 67 767 0 0,26-110-993 0 0,0-20-117 0 0,0-1-17 0 0,0 0-20 0 0,0 0-47 0 0,0 0-115 0 0,0 0-260 0 0,0 0-519 0 0,0 0-1028 0 0,0-1-3047 0 0,0-2-6669 0 0</inkml:trace>
  <inkml:trace contextRef="#ctx0" brushRef="#br0" timeOffset="1585.54">862 387 13187 0 0,'0'0'2112'0'0,"0"0"-585"0"0,0 0-161 0 0,0 0 69 0 0,0 0-11 0 0,0 0-150 0 0,0 0-261 0 0,0 0-254 0 0,0 0-208 0 0,0 0-138 0 0,0 0-99 0 0,0 0-85 0 0,-8 3-58 0 0,-22 9-43 0 0,30-12-122 0 0,0 0 0 0 0,0 0 1 0 0,1 0-1 0 0,-1 0 0 0 0,0 0 1 0 0,1 0-1 0 0,-1 0 0 0 0,0 0 1 0 0,1 0-1 0 0,-1 0 0 0 0,0 0 1 0 0,1 1-1 0 0,-1-1 0 0 0,0 0 1 0 0,0 0-1 0 0,1 0 0 0 0,-1 0 1 0 0,0 0-1 0 0,0 0 0 0 0,1 1 1 0 0,-1-1-1 0 0,0 0 0 0 0,0 0 0 0 0,1 1 1 0 0,-1-1-1 0 0,0 0 0 0 0,0 0 1 0 0,0 0-1 0 0,0 1 0 0 0,1-1 1 0 0,-1 0-1 0 0,0 1 0 0 0,0-1 1 0 0,0 0-1 0 0,0 0 0 0 0,0 1 1 0 0,0-1-1 0 0,0 0 0 0 0,0 1 1 0 0,0-1-1 0 0,0 0 0 0 0,0 1 0 0 0,0-1 1 0 0,0 0-1 0 0,0 0 0 0 0,0 1 1 0 0,0-1-1 0 0,0 0 0 0 0,0 1 1 0 0,0-1-1 0 0,0 0 0 0 0,-1 0 1 0 0,1 1-7 0 0,52-20 606 0 0,-70 16-287 0 0,5 3-402 0 0,-27 25-1130 0 0,40-25 650 0 0,13-1-6503 0 0,-8-1 1352 0 0,-3-2-6266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 0 0 0,'0'0'876'0'0,"0"0"1021"0"0,0 0 427 0 0,0 0 66 0 0,0 0-104 0 0,0 0-330 0 0,0 0-271 0 0,0 0-229 0 0,0 0-212 0 0,0 0-161 0 0,-4-7-132 0 0,-13-18-99 0 0,14 24-708 0 0,1-1 0 0 0,0 1 1 0 0,-1 0-1 0 0,1 0 0 0 0,-1 0 0 0 0,1 0 0 0 0,-1 0 1 0 0,1 0-1 0 0,-1 1 0 0 0,0-1 0 0 0,1 1 0 0 0,-1 0 1 0 0,0-1-1 0 0,1 1 0 0 0,-1 1 0 0 0,0-1 0 0 0,1 0 1 0 0,-1 1-1 0 0,0-1 0 0 0,0 1-144 0 0,-2 0 130 0 0,-3 2-10 0 0,-1 0 1 0 0,1 0-1 0 0,0 1 0 0 0,0 1 1 0 0,1-1-1 0 0,-1 1 1 0 0,1 1-1 0 0,0-1 0 0 0,0 1 1 0 0,1 0-1 0 0,-1 1 0 0 0,-4 6-120 0 0,1-1 58 0 0,1-1-1 0 0,0 1 1 0 0,1 1 0 0 0,1 0-1 0 0,0 0 1 0 0,0 0-1 0 0,1 1 1 0 0,1 0-1 0 0,0 0 1 0 0,1 0 0 0 0,1 1-1 0 0,0-1 1 0 0,1 1-1 0 0,0 0 1 0 0,1 0-1 0 0,1-1 1 0 0,1 1 0 0 0,0 6-58 0 0,1-17 46 0 0,0 1 1 0 0,1-1 0 0 0,-1 0 0 0 0,1 0-1 0 0,0 0 1 0 0,0 0 0 0 0,1 0 0 0 0,-1-1 0 0 0,1 0-1 0 0,-1 1 1 0 0,1-1 0 0 0,0 0 0 0 0,0-1-1 0 0,1 1 1 0 0,-1-1 0 0 0,0 0 0 0 0,1 0 0 0 0,-1 0-1 0 0,1 0 1 0 0,0-1 0 0 0,0 0 0 0 0,0 0-1 0 0,-1 0 1 0 0,1-1 0 0 0,0 1 0 0 0,0-1 0 0 0,0-1-1 0 0,0 1 1 0 0,0 0 0 0 0,0-1 0 0 0,0 0-1 0 0,-1 0 1 0 0,1-1 0 0 0,0 0 0 0 0,-1 1 0 0 0,1-1-1 0 0,-1-1 1 0 0,1 1 0 0 0,-1-1 0 0 0,0 0-47 0 0,20-13 156 0 0,0-1 1 0 0,-2-1 0 0 0,0-1 0 0 0,-1-2 0 0 0,-1 0 0 0 0,-1-1-1 0 0,-1 0 1 0 0,7-13-157 0 0,73-82 179 0 0,-63 81-127 0 0,-33 36-62 0 0,-2 0-24 0 0,0 16-48 0 0,0 4 129 0 0,1 0 1 0 0,1 0 0 0 0,1 0 0 0 0,0 0 0 0 0,2 0 0 0 0,0-1 0 0 0,1 0 0 0 0,5 9-48 0 0,-8-21 18 0 0,0 0 0 0 0,0 0 0 0 0,1-1 0 0 0,0 1 0 0 0,0-1 0 0 0,1 0 0 0 0,0 0 0 0 0,0 0 0 0 0,0-1 0 0 0,1 0 0 0 0,0 0 0 0 0,0 0 0 0 0,0-1 0 0 0,0 0 0 0 0,1 0 0 0 0,0 0 0 0 0,-1-1-1 0 0,2 0 1 0 0,-1 0 0 0 0,0-1 0 0 0,0 0 0 0 0,1 0 0 0 0,-1-1 0 0 0,1 0-18 0 0,4 0 54 0 0,-8 1-37 0 0,1-2-1 0 0,0 1 1 0 0,0 0 0 0 0,0-1 0 0 0,-1 0 0 0 0,1 0-1 0 0,0-1 1 0 0,0 1 0 0 0,-1-1 0 0 0,1 0 0 0 0,0 0-1 0 0,-1-1 1 0 0,1 1 0 0 0,-1-1 0 0 0,3-1-17 0 0,12-29 156 0 0,-19 15-7466 0 0,0 6-1696 0 0,0 8-3167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16460 0 0,'0'0'1405'0'0,"0"0"-210"0"0,0 0 48 0 0,0 0 48 0 0,0 0-109 0 0,0 0-261 0 0,0 0-326 0 0,0 0-247 0 0,-3 34-141 0 0,-9 105-86 0 0,5-46 1271 0 0,7-71-4908 0 0,0 2-6892 0 0,0-27-1396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9994 0 0,'0'0'4713'0'0,"0"0"-2648"0"0,0 0-473 0 0,0 0-128 0 0,0 0-151 0 0,0 0-233 0 0,0 0-352 0 0,0 0-352 0 0,0 0-360 0 0,0 0-144 0 0,0 0-32 0 0,0 0-32 0 0,0 0 56 0 0,0 0-136 0 0,6-36-288 0 0,3 61-633 0 0,-7-2-2023 0 0,0-9-9451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12019 0 0,'0'0'2311'0'0,"0"0"-523"0"0,0 0-141 0 0,0 0 24 0 0,0 0-60 0 0,0 0-203 0 0,0 0-266 0 0,0 0-267 0 0,0 0-183 0 0,0 0-113 0 0,0 0-86 0 0,0 0-69 0 0,-6 19-92 0 0,-19 59-86 0 0,17-21 155 0 0,44-41-1916 0 0,-19-21-4290 0 0,-15 4 4273 0 0,4-1-10654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 0 0,'0'0'3329'0'0,"0"0"-2569"0"0,0 0-384 0 0,0 0-72 0 0,0 0-200 0 0,0 0-344 0 0,0 0-312 0 0,0 0-641 0 0,0 0-2783 0 0,0 0-7459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12283 0 0,'0'0'4190'0'0,"0"0"-2131"0"0,0 0-805 0 0,0 0-96 0 0,0 0-71 0 0,0 0-116 0 0,0 0-119 0 0,0 0-117 0 0,0 0-56 0 0,0 0-23 0 0,0 0-50 0 0,0 0-64 0 0,0 0-44 0 0,1 17-63 0 0,13 106 554 0 0,0 4-591 0 0,-5 0 0 0 0,-5 1-1 0 0,-6 0 1 0 0,-10 46-398 0 0,6-119 2 0 0,6-54-33 0 0,0-1 14 0 0,0 0-9 0 0,0 0 8 0 0,0 0-4 0 0,0 0-19 0 0,0 0-6 0 0,0-27-3044 0 0,0 6 504 0 0,0 6-4979 0 0,0 8-4094 0 0</inkml:trace>
  <inkml:trace contextRef="#ctx0" brushRef="#br0" timeOffset="234.23">1 457 16267 0 0,'0'0'2102'0'0,"0"0"-669"0"0,0 0-357 0 0,0 0-49 0 0,0 0-24 0 0,0 0-75 0 0,0 0-176 0 0,0 0-188 0 0,34-5-137 0 0,113-12-107 0 0,-1 10 169 0 0,-92 4-587 0 0,22-1-184 0 0,-24 3-5042 0 0,-39 1-6502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2921 0 0,'0'0'5066'0'0,"0"0"-2619"0"0,0 0-900 0 0,0 0-80 0 0,0 0 11 0 0,0 0-47 0 0,0 0-163 0 0,0 0-200 0 0,0 0-171 0 0,0 0-95 0 0,0 0-44 0 0,0 0-81 0 0,0 0-101 0 0,-4 3-103 0 0,-7 7-352 0 0,1 0 0 0 0,0 1 0 0 0,0 0 1 0 0,1 1-1 0 0,0 0 0 0 0,1 1 0 0 0,1 0 1 0 0,0 0-1 0 0,0 0 0 0 0,2 1 0 0 0,-1 0 1 0 0,2 0-1 0 0,0 1 0 0 0,0 2-121 0 0,3-12 15 0 0,0 0-1 0 0,0 0 0 0 0,0 0 0 0 0,0 0 1 0 0,1 0-1 0 0,0 0 0 0 0,0 0 1 0 0,1 0-1 0 0,-1 0 0 0 0,1 0 1 0 0,0 0-1 0 0,0 0 0 0 0,1 0 1 0 0,-1 0-1 0 0,1-1 0 0 0,0 1 1 0 0,1-1-1 0 0,-1 1 0 0 0,1-1 0 0 0,0 0 1 0 0,0 0-1 0 0,0 0 0 0 0,0 0 1 0 0,1 0-1 0 0,0-1 0 0 0,-1 1 1 0 0,1-1-1 0 0,1 0 0 0 0,-1-1 1 0 0,0 1-1 0 0,1-1 0 0 0,-1 1 1 0 0,1-1-1 0 0,0-1 0 0 0,-1 1 0 0 0,1-1 1 0 0,0 1-1 0 0,0-1 0 0 0,0-1 1 0 0,0 1-1 0 0,1-1-14 0 0,5 1 116 0 0,1 0 0 0 0,0 0-1 0 0,-1-1 1 0 0,1-1 0 0 0,0 0 0 0 0,-1-1 0 0 0,1 0-1 0 0,-1-1 1 0 0,0 0 0 0 0,0 0 0 0 0,0-2-1 0 0,0 1 1 0 0,-1-1 0 0 0,1-1 0 0 0,-1 0 0 0 0,-1 0-1 0 0,1-1 1 0 0,-1 0 0 0 0,0-1 0 0 0,-1 0-1 0 0,1 0 1 0 0,-2-1 0 0 0,1 0 0 0 0,-1 0 0 0 0,-1-1-1 0 0,0 1 1 0 0,0-2 0 0 0,-1 1 0 0 0,0-1-1 0 0,-1 1 1 0 0,0-1 0 0 0,0-1 0 0 0,-1 1 0 0 0,-1 0-1 0 0,0-1 1 0 0,-1 1 0 0 0,0-1 0 0 0,0-5-116 0 0,-3 11-8 0 0,1 0 1 0 0,0 1-1 0 0,-1-1 1 0 0,0 0 0 0 0,-1 1-1 0 0,1-1 1 0 0,-1 1-1 0 0,0 0 1 0 0,0 0-1 0 0,-1 0 1 0 0,1 0 0 0 0,-1 0-1 0 0,0 1 1 0 0,-1 0-1 0 0,1-1 1 0 0,-1 2-1 0 0,1-1 1 0 0,-1 0 0 0 0,0 1-1 0 0,-1 0 1 0 0,1 0-1 0 0,0 1 1 0 0,-6-2 7 0 0,8 3-229 0 0,0 0-1 0 0,-1 0 1 0 0,1 0 0 0 0,-1 0 0 0 0,1 1 0 0 0,0-1-1 0 0,-1 1 1 0 0,1 0 0 0 0,-1 0 0 0 0,1 0-1 0 0,-1 1 1 0 0,1-1 0 0 0,-1 1 0 0 0,1 0 0 0 0,0 0-1 0 0,-1 0 1 0 0,1 1 0 0 0,0-1 0 0 0,0 1-1 0 0,0-1 1 0 0,0 1 0 0 0,0 0 0 0 0,0 0-1 0 0,1 0 1 0 0,-1 1 0 0 0,-1 1 229 0 0,-6 7-5138 0 0,3-3-6752 0 0</inkml:trace>
  <inkml:trace contextRef="#ctx0" brushRef="#br0" timeOffset="455.155">626 324 3961 0 0,'0'0'3943'0'0,"0"0"-774"0"0,0 0-362 0 0,0 0-275 0 0,0 0-419 0 0,0 0-487 0 0,0 0-404 0 0,0 0-246 0 0,0 0-107 0 0,0 0-39 0 0,0 0-73 0 0,0 0-94 0 0,0 0-104 0 0,15-22-99 0 0,47-70-53 0 0,54-57 1157 0 0,-81 125-1561 0 0,-33 47-155 0 0,-1 124-74 0 0,0-144 228 0 0,-1-1 0 0 0,1 1 0 0 0,0 0 0 0 0,0 0 0 0 0,0 0 0 0 0,1 0 0 0 0,-1-1 0 0 0,1 1 0 0 0,0-1 0 0 0,-1 1 0 0 0,1-1 0 0 0,0 0 0 0 0,0 0 0 0 0,1 0 0 0 0,-1 0 0 0 0,0 0 0 0 0,1 0-1 0 0,-1 0 1 0 0,1-1 0 0 0,0 1 0 0 0,-1-1 0 0 0,1 0 0 0 0,0 0 0 0 0,0 0 0 0 0,0 0 0 0 0,0 0 0 0 0,0-1 0 0 0,0 1 0 0 0,0-1 0 0 0,0 0 0 0 0,0 0 0 0 0,0 0 0 0 0,1 0-2 0 0,99-19 569 0 0,-89 13-419 0 0,0-1 1 0 0,-1-1 0 0 0,0 0-1 0 0,-1-1 1 0 0,0 0-1 0 0,0-1 1 0 0,-1 0 0 0 0,0-1-1 0 0,0 0 1 0 0,-1 0-1 0 0,-1-1 1 0 0,0-1 0 0 0,0-2-151 0 0,4-31-188 0 0,-20 30-7433 0 0,6 15-5035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2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95,'-30'721,"4"-491,24-246,2-2</inkml:trace>
  <inkml:trace contextRef="#ctx0" brushRef="#br0" timeOffset="566.197">255 179,'91'-48,"-54"26,1 2,0 2,2 1,0 2,0 2,34-6,-71 17,0 1,0 0,1 0,-1 1,0-1,1 1,-1-1,1 1,-1 0,0 1,1-1,-1 0,1 1,-1 0,0 0,1 0,-1 0,0 0,0 1,0-1,0 1,0 0,0 0,-1 0,1 0,0 1,-1-1,0 1,0-1,0 1,0 0,0 0,0 0,-1 0,1 0,-1 0,0 0,0 1,0-1,0 0,-1 1,1-1,-1 1,0-1,0 0,0 1,0-1,-1 1,-6 15,0-1,-2 0,0-1,-1 0,-1 0,0-1,-1-1,-1 0,0 0,-14 10,-27 35,28-32,21-25,0 1,0-1,0 2,1-1,-1 0,1 1,1 0,-1 0,1 0,-1 0,1 1,1-1,-1 1,1-1,0 1,0 0,1 0,0 0,0 0,0 0,1 1,-1-1,2 0,0 6,4-5,0-1,1 0,0 0,0 0,1-1,-1 0,1 0,0 0,1-1,-1 0,1-1,0 1,0-1,0-1,0 0,0 0,5 0,15 7,-20-8,0 0,0 1,0 1,0-1,-1 1,1 0,-1 1,0 0,0 0,0 1,0-1,-1 1,0 1,0-1,0 1,-1 0,0 1,0-1,-1 1,1 0,-1 0,-1 1,1-1,-1 1,-1-1,0 1,0 0,0 0,-1 0,0 0,0 0,-1 1,0-1,-1 3,-5 5,0 1,-1-1,-1-1,-1 1,0-1,-1-1,0 1,-1-2,-1 0,0 0,-1-1,0 0,-1-2,0 1,-1-2,0 1,0-2,-1 0,0-1,-1-1,-8 2,22-6,1-1,-1 1,0-1,0 0,0 0,0 0,0 0,0-1,0 1,0-1,0 0,0 1,0-1,0-1,0 1,0 0,0-1,0 0,0 1,0-1,0-1,0 1,0 0,0-1,1 1,-1-1,1 0,-1 0,1 0,0 0,-1-1,-3-14</inkml:trace>
  <inkml:trace contextRef="#ctx0" brushRef="#br0" timeOffset="831.194">1130 829,'0'28,"0"15,0 5,0-6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11138 0 0,'0'0'4191'0'0,"0"0"-2184"0"0,0 0-634 0 0,0 0 37 0 0,0 0-30 0 0,0 0-146 0 0,0 0-230 0 0,0 0-241 0 0,0 0-160 0 0,0 0-99 0 0,0 0-89 0 0,0 0-87 0 0,0 0-48 0 0,6-11-14 0 0,99-194 1095 0 0,-96 187-1323 0 0,1 0 0 0 0,2 1 1 0 0,-1 0-1 0 0,2 1 0 0 0,0 0 0 0 0,1 1 1 0 0,7-5-39 0 0,-21 20-5 0 0,1-1-1 0 0,-1 1 1 0 0,1 0 0 0 0,-1-1 0 0 0,1 1-1 0 0,-1 0 1 0 0,1 0 0 0 0,-1-1 0 0 0,1 1 0 0 0,-1 0-1 0 0,1 0 1 0 0,-1 0 0 0 0,1 0 0 0 0,0 0-1 0 0,-1 0 1 0 0,1 0 0 0 0,-1 0 0 0 0,1 0-1 0 0,-1 0 1 0 0,1 0 0 0 0,-1 0 0 0 0,1 0 0 0 0,0 0-1 0 0,-1 0 1 0 0,1 1 0 0 0,-1-1 0 0 0,1 0-1 0 0,-1 0 1 0 0,1 1 0 0 0,-1-1 0 0 0,1 0 0 0 0,-1 1-1 0 0,0-1 1 0 0,1 0 0 0 0,-1 1 0 0 0,1-1-1 0 0,-1 1 1 0 0,0-1 0 0 0,1 1 0 0 0,-1-1 0 0 0,0 1-1 0 0,0-1 1 0 0,1 1 0 0 0,-1-1 0 0 0,0 1-1 0 0,0-1 1 0 0,0 1 0 0 0,0-1 0 0 0,0 1 0 0 0,1-1-1 0 0,-1 1 1 0 0,0 0 0 0 0,0-1 0 0 0,0 1-1 0 0,-1-1 1 0 0,1 1 0 0 0,0-1 0 0 0,0 1 5 0 0,3 41 5 0 0,-3-38 5 0 0,-1 3-9 0 0,0 0 1 0 0,1 0 0 0 0,0 1 0 0 0,0-1-1 0 0,1 0 1 0 0,0 0 0 0 0,0 0 0 0 0,1 0-1 0 0,-1 0 1 0 0,2 0 0 0 0,-1 0 0 0 0,1 0-1 0 0,0-1 1 0 0,0 0 0 0 0,1 1 0 0 0,0-1-1 0 0,0 0 1 0 0,0-1 0 0 0,1 1-1 0 0,0-1 1 0 0,0 0 0 0 0,0 0 0 0 0,6 4-2 0 0,-8-8 36 0 0,0 0 0 0 0,0 0 0 0 0,1 0 1 0 0,-1-1-1 0 0,0 1 0 0 0,0-1 0 0 0,1 1 0 0 0,-1-1 0 0 0,1 0 1 0 0,-1 0-1 0 0,0-1 0 0 0,1 1 0 0 0,-1-1 0 0 0,0 0 1 0 0,0 0-1 0 0,0 0 0 0 0,1 0 0 0 0,-1 0 0 0 0,0 0 1 0 0,0-1-1 0 0,0 0 0 0 0,-1 0 0 0 0,1 0 0 0 0,0 0 1 0 0,-1 0-1 0 0,1 0 0 0 0,-1 0 0 0 0,1-2-36 0 0,89-124 720 0 0,-66 124-3277 0 0,-17 7-1665 0 0,-2 1-4317 0 0,-3 3-4289 0 0</inkml:trace>
  <inkml:trace contextRef="#ctx0" brushRef="#br0" timeOffset="567.126">967 24 13243 0 0,'0'0'2531'0'0,"0"0"-459"0"0,0 0-208 0 0,0 0-113 0 0,0 0-192 0 0,0 0-284 0 0,0 0-303 0 0,0 0-216 0 0,0 0-157 0 0,0 0-163 0 0,0 0-101 0 0,0 0-107 0 0,-12-5-64 0 0,-38-13-38 0 0,47 18-118 0 0,0 0-1 0 0,1 0 0 0 0,-1 0 1 0 0,0 0-1 0 0,0 1 1 0 0,1-1-1 0 0,-1 1 0 0 0,0 0 1 0 0,1 0-1 0 0,-1 0 1 0 0,1 0-1 0 0,-1 0 0 0 0,1 0 1 0 0,-1 1-1 0 0,1-1 1 0 0,0 1-1 0 0,0 0 0 0 0,0 0 1 0 0,0 0-1 0 0,0 0 1 0 0,0 0-1 0 0,0 0 0 0 0,0 1-7 0 0,-8 6 16 0 0,2-1-14 0 0,-1-1 1 0 0,1 1-1 0 0,0 0 1 0 0,1 1 0 0 0,0 0-1 0 0,0 0 1 0 0,1 1-1 0 0,1 0 1 0 0,-1 0 0 0 0,1 0-1 0 0,1 0 1 0 0,0 1-1 0 0,0 0 1 0 0,1 0 0 0 0,1 0-1 0 0,0 0 1 0 0,0 0-1 0 0,1 0 1 0 0,1 1 0 0 0,0 3-3 0 0,1-13 7 0 0,0 1 1 0 0,0-1 0 0 0,0 0-1 0 0,1 0 1 0 0,-1 1 0 0 0,1-1 0 0 0,0 0-1 0 0,0-1 1 0 0,0 1 0 0 0,0 0-1 0 0,0 0 1 0 0,0-1 0 0 0,0 1-1 0 0,0-1 1 0 0,0 0 0 0 0,1 0 0 0 0,-1 0-1 0 0,1 0 1 0 0,-1 0 0 0 0,1 0-1 0 0,-1-1 1 0 0,1 1 0 0 0,-1-1-1 0 0,1 1 1 0 0,-1-1 0 0 0,1 0 0 0 0,0 0-1 0 0,-1 0 1 0 0,1-1 0 0 0,-1 1-1 0 0,1-1 1 0 0,0 1 0 0 0,-1-1-1 0 0,1 0 1 0 0,-1 0 0 0 0,0 0 0 0 0,1 0-1 0 0,-1 0 1 0 0,0-1 0 0 0,0 1-1 0 0,0-1 1 0 0,0 1 0 0 0,0-1-1 0 0,2-2-7 0 0,66-48 311 0 0,63-36 59 0 0,-126 85-364 0 0,0 0 0 0 0,1 0 0 0 0,0 1 0 0 0,-1 0 1 0 0,1 0-1 0 0,0 0 0 0 0,0 1 0 0 0,0 1 1 0 0,0-1-1 0 0,0 1 0 0 0,0 1 0 0 0,0-1 0 0 0,0 1 1 0 0,0 1-1 0 0,0-1 0 0 0,0 2 0 0 0,-1-1 1 0 0,8 4-7 0 0,-9 0 1 0 0,-1 1 0 0 0,0 0 1 0 0,-1 0-1 0 0,1 0 0 0 0,-1 1 1 0 0,-1 0-1 0 0,1-1 0 0 0,-1 1 1 0 0,-1 1-1 0 0,0-1 0 0 0,0 0 1 0 0,0 0-1 0 0,-1 1 0 0 0,0-1 1 0 0,-1 1-1 0 0,0-1 0 0 0,-1 7-1 0 0,-24 281 32 0 0,6-143-54 0 0,17-119 17 0 0,-2 1 0 0 0,-2-1 0 0 0,0 0 1 0 0,-3-1-1 0 0,0 1 0 0 0,-3-2 0 0 0,0 1 1 0 0,-2-2-1 0 0,-15 25 5 0 0,26-50 1 0 0,-1 0 0 0 0,0-1 0 0 0,0 1 0 0 0,0-1 0 0 0,-1 0 0 0 0,1 0-1 0 0,-1 0 1 0 0,0-1 0 0 0,-1 0 0 0 0,1 0 0 0 0,-1 0 0 0 0,0 0 0 0 0,0-1 0 0 0,0 0 0 0 0,0-1 0 0 0,0 1 0 0 0,-1-1 0 0 0,1 0 0 0 0,-1-1 0 0 0,1 1 0 0 0,-1-1 0 0 0,0-1-1 0 0,0 1 1 0 0,1-1 0 0 0,-1 0 0 0 0,0-1 0 0 0,-3 0-1 0 0,8 0-1 0 0,-1-1 0 0 0,1 0-1 0 0,-1 1 1 0 0,1-1 0 0 0,0 0-1 0 0,-1 0 1 0 0,1-1 0 0 0,0 1 0 0 0,1 0-1 0 0,-1-1 1 0 0,0 1 0 0 0,1-1-1 0 0,-1 1 1 0 0,1-1 0 0 0,0 0-1 0 0,0 1 1 0 0,0-1 0 0 0,0 0 0 0 0,0 0-1 0 0,1 0 1 0 0,-1 0 0 0 0,1 0-1 0 0,0 0 1 0 0,0 0 0 0 0,0 0-1 0 0,0 0 1 0 0,0 0 0 0 0,1-3 1 0 0,22-84 8 0 0,-1 49 2 0 0,1 1-1 0 0,3 1 0 0 0,1 1 1 0 0,2 1-1 0 0,1 2 0 0 0,2 1 1 0 0,9-5-10 0 0,66-45-31 0 0,-26 49-1159 0 0,-66 29-362 0 0,-7 2-1894 0 0,0 3-5961 0 0,-3 1-3859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289 479 12619 0 0,'0'0'1847'0'0,"0"0"-391"0"0,0 0-80 0 0,0 0 93 0 0,0 0 6 0 0,0 0-163 0 0,0 0-297 0 0,0 0-226 0 0,0 0-139 0 0,0 0-81 0 0,0 0-35 0 0,0 0-45 0 0,0 0-79 0 0,-10-15-100 0 0,-32-47-56 0 0,42 61-246 0 0,-1 0 0 0 0,0 0 0 0 0,1 0 1 0 0,-1 0-1 0 0,0 0 0 0 0,0 0 0 0 0,0 0 1 0 0,0 0-1 0 0,0 0 0 0 0,0 1 0 0 0,0-1 1 0 0,0 0-1 0 0,0 1 0 0 0,0-1 0 0 0,0 1 1 0 0,0-1-1 0 0,-1 1 0 0 0,1-1 0 0 0,0 1 1 0 0,0 0-1 0 0,0-1 0 0 0,-1 1 0 0 0,1 0 1 0 0,0 0-1 0 0,-1 0 0 0 0,1 0 0 0 0,0 0 1 0 0,0 0-1 0 0,-1 1 0 0 0,1-1 0 0 0,0 0 0 0 0,0 1 1 0 0,-1-1-1 0 0,1 1 0 0 0,0-1 0 0 0,-1 1-8 0 0,-2 1 37 0 0,-10 3 19 0 0,1 1 0 0 0,-1 1 1 0 0,1 0-1 0 0,1 1 0 0 0,-1 0 0 0 0,1 1 0 0 0,1 0 1 0 0,-1 1-1 0 0,2 1 0 0 0,-1-1 0 0 0,2 2 1 0 0,-1-1-1 0 0,2 1 0 0 0,-1 2-56 0 0,6-9 14 0 0,0 1-1 0 0,0 1 1 0 0,1-1 0 0 0,-1 0-1 0 0,2 1 1 0 0,-1-1 0 0 0,1 1-1 0 0,0-1 1 0 0,0 1 0 0 0,1 0-1 0 0,0-1 1 0 0,0 1-1 0 0,0 0 1 0 0,1-1 0 0 0,0 1-1 0 0,0 0 1 0 0,1-1 0 0 0,0 1-1 0 0,0-1 1 0 0,1 0 0 0 0,-1 0-1 0 0,1 0 1 0 0,1 0 0 0 0,-1 0-1 0 0,1-1 1 0 0,0 1 0 0 0,0-1-1 0 0,0 0 1 0 0,1 0 0 0 0,0-1-1 0 0,0 1 1 0 0,0-1 0 0 0,1 0-1 0 0,-1 0 1 0 0,1-1 0 0 0,0 0-1 0 0,4 2-13 0 0,10 0 72 0 0,1-1 0 0 0,0 0-1 0 0,0-2 1 0 0,0 0 0 0 0,0-2-1 0 0,0 0 1 0 0,20-3-72 0 0,55-30-127 0 0,-76 18-1317 0 0,-13 7-2790 0 0,-1 2-5849 0 0,-3 2-1970 0 0</inkml:trace>
  <inkml:trace contextRef="#ctx0" brushRef="#br0" timeOffset="495.635">856 48 4553 0 0,'0'0'3246'0'0,"0"0"-813"0"0,0 0-346 0 0,0 0-96 0 0,0 0-107 0 0,0 0-202 0 0,0 0-170 0 0,0 0-185 0 0,0 0-187 0 0,0 0-146 0 0,0 0-154 0 0,0 0-120 0 0,-3-8-70 0 0,-9-24-42 0 0,9 24-87 0 0,3 8-61 0 0,0 0-57 0 0,0 0-107 0 0,0 0-13 0 0,0 0-35 0 0,0 0-48 0 0,-2 16 630 0 0,-4 212 527 0 0,6-205-1327 0 0,1 123 191 0 0,-8-1 0 0 0,-7 18-221 0 0,3-74 56 0 0,8-104-1076 0 0,30-68-4173 0 0,-19 53-2189 0 0,-7 18-4223 0 0</inkml:trace>
  <inkml:trace contextRef="#ctx0" brushRef="#br0" timeOffset="749.766">564 380 12987 0 0,'0'0'2216'0'0,"0"0"-522"0"0,0 0-296 0 0,0 0-70 0 0,0 0-53 0 0,0 0-128 0 0,0 0-114 0 0,0 0-118 0 0,0 0-79 0 0,0 0-64 0 0,0 0-102 0 0,0 0-87 0 0,31-2-54 0 0,101-3-47 0 0,124-10 997 0 0,-214 10-1370 0 0,26 3-3511 0 0,-67 2 2498 0 0,2 1 621 0 0,-1 0-2568 0 0,-1 0-3427 0 0,0 3-6288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41 496 0 0,'0'0'1490'0'0,"0"0"106"0"0,0 0 200 0 0,0 0 157 0 0,0 0-78 0 0,0 0-269 0 0,0 0-271 0 0,0 0-180 0 0,0 0-46 0 0,0 0 34 0 0,0 0 33 0 0,4-3-9 0 0,11-9-60 0 0,-11 9-91 0 0,-4 3-97 0 0,0 0-100 0 0,0 0-83 0 0,0 0-46 0 0,0 0-38 0 0,-21 12 1578 0 0,-1 9-1844 0 0,21-21-346 0 0,1 0-6 0 0,0 0-2 0 0,0 0 6 0 0,0 0 24 0 0,0 0-5 0 0,0 0 22 0 0,0 0 19 0 0,17-8 637 0 0,41-38-95 0 0,-57 45-540 0 0,-1 1 8 0 0,0 0-5 0 0,0 0 9 0 0,-16 11 1109 0 0,5-3-3323 0 0,8-9-6173 0 0,3 1-4306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0 0 0,'0'0'1422'0'0,"0"0"402"0"0,0 0 364 0 0,0 0 181 0 0,0 0-66 0 0,0 0-240 0 0,0 0-332 0 0,0 0-218 0 0,0 0-166 0 0,0 0-82 0 0,0 0-41 0 0,-2-5-83 0 0,-7-16 1733 0 0,7 56 1730 0 0,-5 18-3202 0 0,-1 30-1516 0 0,4-5 286 0 0,0-34-128 0 0,3 0 1 0 0,1 0-1 0 0,3 0 0 0 0,4 24-44 0 0,-7-61 8 0 0,1-1 0 0 0,-1 1-1 0 0,1 0 1 0 0,1-1 0 0 0,-1 1 0 0 0,1-1-1 0 0,0 1 1 0 0,1-1 0 0 0,0 0 0 0 0,0 0 0 0 0,0 0-1 0 0,1 0 1 0 0,-1-1 0 0 0,1 1 0 0 0,1-1 0 0 0,-1 0-1 0 0,1 0 1 0 0,0-1 0 0 0,0 1 0 0 0,0-1-1 0 0,0 0 1 0 0,1 0 0 0 0,0-1 0 0 0,0 0 0 0 0,0 0-1 0 0,0 0 1 0 0,0-1 0 0 0,1 0 0 0 0,-1 0 0 0 0,1 0-1 0 0,0-1-7 0 0,0-3 34 0 0,0 0-1 0 0,0-1 0 0 0,0 0 0 0 0,-1-1 0 0 0,1 0 0 0 0,-1 0 1 0 0,0 0-1 0 0,0 0 0 0 0,-1-1 0 0 0,1 0 0 0 0,-1 0 0 0 0,0-1 1 0 0,0 1-1 0 0,-1-1 0 0 0,0 0 0 0 0,0-1 0 0 0,0 1 0 0 0,-1 0 1 0 0,1-1-1 0 0,0-5-33 0 0,1 4 4 0 0,101-198 165 0 0,-96 175-106 0 0,-3 14-139 0 0,-5 39-2 0 0,-2-4 87 0 0,14 170-40 0 0,-12-178 28 0 0,1 0 1 0 0,0 0-1 0 0,0-1 1 0 0,1 1-1 0 0,0-1 1 0 0,1 0-1 0 0,0 0 1 0 0,1-1-1 0 0,-1 1 0 0 0,2-1 1 0 0,-1 0-1 0 0,1-1 1 0 0,0 0-1 0 0,1 0 1 0 0,-1 0-1 0 0,1-1 0 0 0,4 2 4 0 0,-7-5 1 0 0,1 0 1 0 0,-1 0-1 0 0,1-1 1 0 0,0 0-1 0 0,0 0 1 0 0,0 0 0 0 0,0-1-1 0 0,0 0 1 0 0,0 0-1 0 0,0-1 1 0 0,0 0-1 0 0,0 0 1 0 0,0 0 0 0 0,0-1-1 0 0,0 1 1 0 0,0-1-1 0 0,0-1 1 0 0,0 1-1 0 0,0-1 1 0 0,0 0 0 0 0,0-1-1 0 0,-1 1 1 0 0,1-1-1 0 0,-1 0 1 0 0,4-4-3 0 0,116-104 166 0 0,-106 92-116 0 0,0-1 0 0 0,-2 0 0 0 0,0-2-1 0 0,-1 0 1 0 0,-2 0 0 0 0,0-2 0 0 0,-1 0 0 0 0,-1 0 0 0 0,-2-1-1 0 0,0 0 1 0 0,-2-1 0 0 0,0 0 0 0 0,-2-1 0 0 0,-1 1-1 0 0,-1-1 1 0 0,-2 0 0 0 0,0-23-50 0 0,-21 6-453 0 0,7 48-6751 0 0,7 3-2035 0 0,3 0-3817 0 0</inkml:trace>
  <inkml:trace contextRef="#ctx0" brushRef="#br0" timeOffset="1003.597">1111 644 6761 0 0,'0'0'1945'0'0,"0"0"-601"0"0,0 0-220 0 0,0 0 70 0 0,0 0 62 0 0,0 0-55 0 0,0 0-147 0 0,0 0-144 0 0,0 0-53 0 0,0 0 2 0 0,0 0-13 0 0,16-3-34 0 0,53-13-51 0 0,32-21 1677 0 0,-95 36-2309 0 0,-1-1 0 0 0,1 0 0 0 0,-1-1 0 0 0,0 1 0 0 0,0-1 0 0 0,0 0 0 0 0,-1 0 0 0 0,1-1 0 0 0,-1 1 0 0 0,1-1 0 0 0,-1 0 0 0 0,0 0 0 0 0,-1 0 0 0 0,1-1 0 0 0,-1 0 0 0 0,0 1-1 0 0,0-1 1 0 0,0 0 0 0 0,-1 0 0 0 0,1-1 0 0 0,-1 1 0 0 0,0 0 0 0 0,-1-1 0 0 0,0 0 0 0 0,0 1 0 0 0,0-3-129 0 0,0 6 28 0 0,-2 0 0 0 0,1 0 0 0 0,0 0 0 0 0,0-1-1 0 0,-1 1 1 0 0,1 0 0 0 0,-1 0 0 0 0,0 0 0 0 0,0 0 0 0 0,1 0 0 0 0,-1 0 0 0 0,0 0-1 0 0,-1 1 1 0 0,1-1 0 0 0,0 0 0 0 0,-1 0 0 0 0,1 1 0 0 0,-1-1 0 0 0,1 1 0 0 0,-1-1-1 0 0,1 1 1 0 0,-1 0 0 0 0,0 0 0 0 0,0 0 0 0 0,0-1 0 0 0,0 2 0 0 0,0-1 0 0 0,0 0 0 0 0,0 0-1 0 0,0 1 1 0 0,0-1 0 0 0,0 1 0 0 0,0 0 0 0 0,0-1 0 0 0,-1 1 0 0 0,1 0 0 0 0,0 0-1 0 0,0 0 1 0 0,0 1 0 0 0,0-1 0 0 0,0 1 0 0 0,-3 0-28 0 0,-3 2 11 0 0,-1 0 0 0 0,1 0-1 0 0,0 1 1 0 0,0 0 0 0 0,0 1 0 0 0,0 0 0 0 0,1 0 0 0 0,0 1 0 0 0,0 0-1 0 0,0 0 1 0 0,1 0 0 0 0,0 1 0 0 0,0 0 0 0 0,0 0 0 0 0,1 1-1 0 0,0-1 1 0 0,0 4-11 0 0,-2-1 23 0 0,2-5 14 0 0,0 1 0 0 0,1-1 0 0 0,0 1 0 0 0,0 0 0 0 0,1 1 0 0 0,-1-1 0 0 0,1 1 0 0 0,1-1 0 0 0,-1 1 0 0 0,1 0 0 0 0,1 0 0 0 0,-1 0 0 0 0,1 0 0 0 0,0 0 0 0 0,1 1 0 0 0,-1-1 0 0 0,1 0 0 0 0,1 0 0 0 0,0 0 0 0 0,0 0 0 0 0,0 0 0 0 0,1 0 0 0 0,0 0 0 0 0,0 0 0 0 0,0 0 0 0 0,1 0 0 0 0,0-1 0 0 0,1 0 0 0 0,2 4-37 0 0,5 2 62 0 0,1-1-1 0 0,0-1 1 0 0,1 0-1 0 0,0-1 1 0 0,0 0-1 0 0,1-1 1 0 0,0 0-1 0 0,1-1 1 0 0,-1-1-1 0 0,1 0 1 0 0,1-1 0 0 0,-1-1-1 0 0,1 0 1 0 0,0-1-1 0 0,6-1-61 0 0,4 0-133 0 0,-1-1-1 0 0,1-2 1 0 0,0 0 0 0 0,-1-2-1 0 0,1-1 1 0 0,-1-1 0 0 0,8-3 133 0 0,10-7-4360 0 0,0-3-4092 0 0,-31 11-4571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87 0 0 0,'0'0'952'0'0,"0"0"594"0"0,0 0 350 0 0,0 0 95 0 0,0 0-125 0 0,0 0-254 0 0,0 0-254 0 0,0 0-227 0 0,0 0-168 0 0,-2-7-10 0 0,-11-34 941 0 0,11 38-1523 0 0,1 1 0 0 0,-1-1 0 0 0,0 1-1 0 0,-1 0 1 0 0,1-1 0 0 0,0 1 0 0 0,-1 0 0 0 0,1 0 0 0 0,-1 0-1 0 0,0 1 1 0 0,0-1 0 0 0,1 1 0 0 0,-1-1 0 0 0,0 1 0 0 0,0 0-1 0 0,0 0 1 0 0,0 0 0 0 0,-3 0-371 0 0,-2 0 193 0 0,0-1-1 0 0,0 1 0 0 0,0 1 1 0 0,0 0-1 0 0,0 0 0 0 0,0 0 1 0 0,0 1-1 0 0,0 0 1 0 0,0 1-1 0 0,0 0 0 0 0,-4 1-192 0 0,-6 5 189 0 0,0 0-1 0 0,1 1 1 0 0,0 0-1 0 0,0 2 0 0 0,1 0 1 0 0,1 1-1 0 0,0 0 1 0 0,0 1-1 0 0,1 1 0 0 0,1 0 1 0 0,-2 5-189 0 0,11-15 26 0 0,1 1 0 0 0,-1 0 0 0 0,1 0 0 0 0,0 0 0 0 0,1 0 0 0 0,-1 0 0 0 0,1 1 0 0 0,0-1 0 0 0,0 1 0 0 0,1 0 0 0 0,0 0 0 0 0,0-1 0 0 0,0 1 1 0 0,0 0-1 0 0,1 0 0 0 0,0 0 0 0 0,1 0 0 0 0,-1 0 0 0 0,1-1 0 0 0,0 1 0 0 0,0 0 0 0 0,1 0 0 0 0,0-1 0 0 0,0 1 0 0 0,0-1 0 0 0,1 0 0 0 0,-1 1 0 0 0,1-1 0 0 0,1 0 0 0 0,-1-1 0 0 0,1 1 1 0 0,-1 0-1 0 0,1-1 0 0 0,1 0 0 0 0,-1 0 0 0 0,1 0 0 0 0,-1-1 0 0 0,1 1 0 0 0,0-1 0 0 0,0 0 0 0 0,1-1-26 0 0,15 7 55 0 0,1-1 1 0 0,0-2-1 0 0,0 0 1 0 0,1-1-1 0 0,-1-1 1 0 0,1-2-1 0 0,0 0 1 0 0,0-1-1 0 0,0-2 1 0 0,0 0-1 0 0,0-1 1 0 0,0-1-1 0 0,0-2 1 0 0,-1 0-1 0 0,0-1 1 0 0,0-1-1 0 0,0-1 1 0 0,-1-1-1 0 0,-1-1 1 0 0,20-12-56 0 0,9-14-83 0 0,-43 25-4003 0 0,-3-1-4257 0 0,-3 12-4156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26 11642 0 0,'0'0'1961'0'0,"0"0"-635"0"0,0 0-80 0 0,0 0 284 0 0,0 0 197 0 0,0 0-77 0 0,0 0-350 0 0,0 0-392 0 0,0 0-261 0 0,0 0-135 0 0,0 0-77 0 0,0 0-51 0 0,0 0-21 0 0,-17-5-32 0 0,-54-13-25 0 0,68 17-277 0 0,0 1 0 0 0,0-1 1 0 0,0 1-1 0 0,0 0 0 0 0,0 0 0 0 0,0 0 0 0 0,1 0 0 0 0,-1 0 0 0 0,0 1 0 0 0,0-1 0 0 0,0 1 0 0 0,0 0 1 0 0,1 0-1 0 0,-1 0 0 0 0,0 0 0 0 0,1 0 0 0 0,-1 1 0 0 0,1-1 0 0 0,-1 1 0 0 0,1 0 0 0 0,0 0 0 0 0,-1 0-29 0 0,-11 8 167 0 0,-2-3-107 0 0,1 1 0 0 0,-1 1-1 0 0,2 0 1 0 0,-1 0 0 0 0,2 2-1 0 0,-1 0 1 0 0,1 0 0 0 0,1 2 0 0 0,0-1-1 0 0,1 1 1 0 0,0 1 0 0 0,1 0-1 0 0,0 1 1 0 0,2-1 0 0 0,-1 2-1 0 0,2-1 1 0 0,0 1 0 0 0,1 0 0 0 0,1 1-1 0 0,0 0 1 0 0,1 0 0 0 0,-1 13-60 0 0,4-27 7 0 0,0 0 0 0 0,1 0-1 0 0,-1 0 1 0 0,1 0 0 0 0,0 0 0 0 0,0 0 0 0 0,0 1 0 0 0,0-1 0 0 0,1 0 0 0 0,-1 0 0 0 0,1 0 0 0 0,0 0 0 0 0,0 0 0 0 0,0 0-1 0 0,0 0 1 0 0,1 0 0 0 0,-1-1 0 0 0,1 1 0 0 0,-1 0 0 0 0,1-1 0 0 0,0 1 0 0 0,0-1 0 0 0,0 1 0 0 0,1-1 0 0 0,-1 0-1 0 0,0 0 1 0 0,1 0 0 0 0,-1 0 0 0 0,1-1 0 0 0,0 1 0 0 0,0-1 0 0 0,-1 1 0 0 0,1-1 0 0 0,0 0 0 0 0,0 0 0 0 0,0 0 0 0 0,0-1-1 0 0,3 1-6 0 0,4-1 68 0 0,1 0-1 0 0,0-1 1 0 0,-1 0-1 0 0,1-1 1 0 0,-1 0-1 0 0,0-1 0 0 0,1 0 1 0 0,-1 0-1 0 0,-1-1 1 0 0,1-1-1 0 0,0 0 1 0 0,-1 0-1 0 0,0 0 1 0 0,0-1-1 0 0,-1-1 0 0 0,3-2-67 0 0,116-129 447 0 0,-15-48-128 0 0,-123 288-603 0 0,11-93 11 0 0,-1-1 1 0 0,2 1-1 0 0,-1-1 1 0 0,1 1-1 0 0,0-1 0 0 0,1 1 1 0 0,0-1-1 0 0,0 0 1 0 0,1 0-1 0 0,0 0 1 0 0,4 7 272 0 0,7 5-5183 0 0,4-4-4120 0 0,-12-12-3001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11610 0 0,'0'0'2488'0'0,"0"0"-469"0"0,0 0-199 0 0,0 0-150 0 0,0 0-196 0 0,0 0-290 0 0,0 0-287 0 0,0 0-167 0 0,0 0-61 0 0,0 0-7 0 0,0 0-69 0 0,0 0-79 0 0,0 0-74 0 0,15-20-66 0 0,73-100 231 0 0,9-42 501 0 0,-94 222-1415 0 0,-3-47 307 0 0,1-1 1 0 0,0 1-1 0 0,1-1 0 0 0,0 1 0 0 0,1-1 1 0 0,1 0-1 0 0,0 0 0 0 0,0 0 0 0 0,7 10 2 0 0,-9-17 13 0 0,1 0-1 0 0,0 0 1 0 0,0-1-1 0 0,0 0 0 0 0,0 1 1 0 0,1-1-1 0 0,-1 0 1 0 0,1-1-1 0 0,0 1 1 0 0,0-1-1 0 0,1 0 1 0 0,-1 0-1 0 0,1 0 0 0 0,0 0 1 0 0,-1-1-1 0 0,1 0 1 0 0,0 0-1 0 0,0 0 1 0 0,1 0-1 0 0,-1-1 1 0 0,0 0-1 0 0,0 0 0 0 0,1-1 1 0 0,3 1-13 0 0,-2-1 84 0 0,0 0-1 0 0,0-1 1 0 0,0 0 0 0 0,0 0-1 0 0,0-1 1 0 0,0 0 0 0 0,0 0-1 0 0,0 0 1 0 0,-1-1 0 0 0,1 0-1 0 0,-1-1 1 0 0,1 1 0 0 0,-1-1-1 0 0,-1 0 1 0 0,1-1 0 0 0,0 1-1 0 0,-1-1 1 0 0,0 0 0 0 0,0 0 0 0 0,0-1-84 0 0,73-113 696 0 0,-35 17-1595 0 0,-34 80-1744 0 0,-7 15-1902 0 0,-2 2-8117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118 590 13443 0 0,'0'0'4033'0'0,"0"0"-2349"0"0,0 0-865 0 0,0 0-27 0 0,0 0 114 0 0,0 0 75 0 0,0 0-50 0 0,0 0-132 0 0,0 0-144 0 0,0 0-121 0 0,0 0-111 0 0,0 0-80 0 0,1 18-51 0 0,2 89 149 0 0,-14-12 100 0 0,3-82-3346 0 0,0-18-8635 0 0,7 1-412 0 0</inkml:trace>
  <inkml:trace contextRef="#ctx0" brushRef="#br0" timeOffset="247.056">0 166 15979 0 0,'0'0'2245'0'0,"0"0"-415"0"0,0 0-321 0 0,0 0-259 0 0,0 0-287 0 0,0 0-311 0 0,0 0-285 0 0,0 0-206 0 0,0 0-112 0 0,0 0-49 0 0,0 0-5 0 0,0 0 8 0 0,6 15-90 0 0,32-4-1448 0 0,-20-11-3670 0 0,-15 0 3993 0 0,6 0-10255 0 0</inkml:trace>
  <inkml:trace contextRef="#ctx0" brushRef="#br0" timeOffset="565.237">431 1 13115 0 0,'0'0'1711'0'0,"0"0"-507"0"0,0 0-37 0 0,0 0 244 0 0,0 0 199 0 0,0 0 13 0 0,0 0-231 0 0,0 0-320 0 0,0 0-230 0 0,0 0-158 0 0,0 0-95 0 0,0 0-62 0 0,0 0-60 0 0,13 24-52 0 0,61 118 241 0 0,-64-119-522 0 0,-1 1 0 0 0,-1 0 0 0 0,-1 0 0 0 0,-1 0 0 0 0,-1 1 1 0 0,-2 0-1 0 0,0 0 0 0 0,-1 25-134 0 0,-10 117 163 0 0,-6 6-158 0 0,14-172-29 0 0,0-1 0 0 0,0 0-6 0 0,0 0-34 0 0,0 0-44 0 0,0 0-78 0 0,6-27-2192 0 0,-3 5-276 0 0,-3 6-2173 0 0,0 12 2498 0 0,0-4-9236 0 0</inkml:trace>
  <inkml:trace contextRef="#ctx0" brushRef="#br0" timeOffset="784.564">356 465 10906 0 0,'0'0'2770'0'0,"0"0"-649"0"0,0 0-354 0 0,0 0-142 0 0,0 0-171 0 0,0 0-198 0 0,0 0-199 0 0,0 0-183 0 0,0 0-104 0 0,0 0-78 0 0,0 0-69 0 0,0 0-94 0 0,32-1-66 0 0,103-1-72 0 0,153 1 468 0 0,-177 8-2528 0 0,-66 1-8298 0 0,-40-5-1977 0 0</inkml:trace>
  <inkml:trace contextRef="#ctx0" brushRef="#br0" timeOffset="1194.493">1059 538 1280 0 0,'0'0'2948'0'0,"0"0"-268"0"0,0 0-59 0 0,0 0-179 0 0,0 0-297 0 0,0 0-248 0 0,0 0-233 0 0,0 0-209 0 0,0 0-125 0 0,0 0-129 0 0,0 0-128 0 0,0 0-131 0 0,0 0-131 0 0,31-2-120 0 0,97-9-103 0 0,-122 11-506 0 0,-1 0 0 0 0,0 0-1 0 0,0-1 1 0 0,0 1 0 0 0,0-1 0 0 0,0 0 0 0 0,0-1-1 0 0,-1 1 1 0 0,1-1 0 0 0,0 0 0 0 0,-1 0-1 0 0,1 0 1 0 0,-1-1 0 0 0,1 0 0 0 0,-1 0 0 0 0,1-1-82 0 0,10-7 266 0 0,-11 8-208 0 0,1 1 12 0 0,0-1-1 0 0,0 1 1 0 0,-1-1-1 0 0,1-1 1 0 0,0 1-1 0 0,-1 0 1 0 0,0-1-1 0 0,0 0 1 0 0,0 0-1 0 0,0 0 1 0 0,-1-1-1 0 0,0 1 1 0 0,1-1-1 0 0,-2 0 1 0 0,1 0-1 0 0,0 0 1 0 0,-1 0-1 0 0,0 0 1 0 0,-1-1-1 0 0,1 1 1 0 0,-1-1-1 0 0,1-2-69 0 0,-2 5 9 0 0,0 1-1 0 0,-1 0 1 0 0,1 0-1 0 0,0 0 0 0 0,-1 0 1 0 0,1 0-1 0 0,-1-1 1 0 0,0 1-1 0 0,0 0 1 0 0,0 0-1 0 0,0 1 1 0 0,0-1-1 0 0,0 0 1 0 0,-1 0-1 0 0,1 0 1 0 0,0 1-1 0 0,-1-1 0 0 0,1 1 1 0 0,-1-1-1 0 0,0 1 1 0 0,0-1-1 0 0,1 1 1 0 0,-1 0-1 0 0,0 0 1 0 0,0 0-1 0 0,0 0 1 0 0,0 0-1 0 0,0 1 0 0 0,0-1 1 0 0,-1 1-1 0 0,1-1 1 0 0,0 1-1 0 0,0 0 1 0 0,0-1-1 0 0,0 1-8 0 0,-11-1-10 0 0,0 0 0 0 0,0 1 0 0 0,-1 0 0 0 0,1 1 0 0 0,1 0-1 0 0,-1 1 1 0 0,0 1 0 0 0,0 0 0 0 0,1 0 0 0 0,-1 1 0 0 0,1 1 0 0 0,0 0-1 0 0,0 1 1 0 0,1 0 0 0 0,0 1 0 0 0,-6 5 10 0 0,-12 8-5 0 0,2 2 0 0 0,1 1 0 0 0,0 0 0 0 0,2 2 1 0 0,-13 18 4 0 0,33-39 10 0 0,-1 1 1 0 0,0 0 0 0 0,1 0-1 0 0,0 0 1 0 0,0 1 0 0 0,0-1-1 0 0,1 1 1 0 0,0 0 0 0 0,0 0-1 0 0,0 0 1 0 0,1 0 0 0 0,0 0-1 0 0,0 1 1 0 0,1-1 0 0 0,-1 1-1 0 0,2-1 1 0 0,-1 1 0 0 0,1-1-1 0 0,-1 1 1 0 0,2 0 0 0 0,-1-1-1 0 0,1 1 1 0 0,0-1 0 0 0,0 1-1 0 0,1-1 1 0 0,0 1 0 0 0,0-1-1 0 0,1 0 1 0 0,-1 0 0 0 0,1 0-1 0 0,1 0 1 0 0,0 0-11 0 0,13 6 125 0 0,1-2 0 0 0,0 0 1 0 0,1-1-1 0 0,0-1 0 0 0,1-1 0 0 0,-1-1 0 0 0,1-1 1 0 0,0 0-1 0 0,1-1 0 0 0,-1-2 0 0 0,1 0 0 0 0,0-1 1 0 0,-1-1-1 0 0,1 0 0 0 0,0-2 0 0 0,6-2-125 0 0,36 3 124 0 0,83-10-97 0 0,-132 6-1324 0 0,-26 3-2765 0 0,1 2-4099 0 0,0 0-5325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0 0 0,'0'0'2275'0'0,"0"0"151"0"0,0 0-77 0 0,0 0-238 0 0,0 0-312 0 0,0 0-267 0 0,0 0-228 0 0,0 0-181 0 0,2-5-124 0 0,0 1-2286 0 0,5-6 6693 0 0,-5 29 113 0 0,-1 56-5110 0 0,3 0 0 0 0,3 0 0 0 0,9 30-409 0 0,26-16 121 0 0,-41-87-88 0 0,1 0 0 0 0,0 0 0 0 0,0 0 0 0 0,0-1 1 0 0,0 1-1 0 0,1 0 0 0 0,-1-1 0 0 0,0 0 0 0 0,1 1 0 0 0,-1-1 0 0 0,1 0 0 0 0,-1 0 1 0 0,1 0-1 0 0,-1-1 0 0 0,1 1 0 0 0,0-1 0 0 0,-1 1 0 0 0,1-1 0 0 0,0 0 0 0 0,0 0 0 0 0,-1 0 1 0 0,1 0-1 0 0,0-1 0 0 0,-1 1 0 0 0,1-1 0 0 0,0 1 0 0 0,-1-1 0 0 0,1 0 0 0 0,-1 0 1 0 0,1 0-1 0 0,-1-1 0 0 0,1 1 0 0 0,-1 0 0 0 0,0-1-33 0 0,17-13 127 0 0,-1-1 0 0 0,-1-1 0 0 0,-1-1 0 0 0,0 0 0 0 0,-2-1 0 0 0,0 0 0 0 0,-1-1 0 0 0,-1-1 1 0 0,0 0-1 0 0,-2 0 0 0 0,2-8-127 0 0,-2 9 58 0 0,15-34 62 0 0,-25 53-112 0 0,0 1 0 0 0,0 0-2 0 0,0 0-12 0 0,0 0-8 0 0,0 0-25 0 0,0 12-112 0 0,0-11 151 0 0,-2 14 0 0 0,1 0 0 0 0,1-1 0 0 0,0 1 0 0 0,1 0 0 0 0,0 0 0 0 0,2 0 0 0 0,-1 0-1 0 0,2-1 1 0 0,0 0 0 0 0,1 1 0 0 0,0-2 0 0 0,1 1 0 0 0,1 0 0 0 0,0-1 0 0 0,0-1 0 0 0,10 12 0 0 0,-14-21 9 0 0,1 0 0 0 0,-1-1 0 0 0,1 0 1 0 0,-1 0-1 0 0,1 0 0 0 0,0 0 0 0 0,0 0 0 0 0,0-1 1 0 0,0 0-1 0 0,0 0 0 0 0,0 0 0 0 0,1 0 0 0 0,-1-1 0 0 0,0 1 1 0 0,0-1-1 0 0,1 0 0 0 0,-1-1 0 0 0,0 1 0 0 0,0-1 1 0 0,0 1-1 0 0,1-1 0 0 0,-1 0 0 0 0,0-1 0 0 0,0 1 0 0 0,0-1 1 0 0,-1 0-1 0 0,1 0 0 0 0,0 0 0 0 0,-1 0 0 0 0,1-1 1 0 0,-1 1-1 0 0,0-1 0 0 0,1 0 0 0 0,-1-1-9 0 0,13-11 94 0 0,-1-1-1 0 0,0 0 1 0 0,-1-1 0 0 0,-1-1-1 0 0,-1 0 1 0 0,-1-1 0 0 0,0 0 0 0 0,-1-1-1 0 0,-1 0 1 0 0,-1-1 0 0 0,-1 1-1 0 0,-1-2 1 0 0,-1 1 0 0 0,0 0-1 0 0,-2-1 1 0 0,0-10-94 0 0,-3 31-17 0 0,0 1-22 0 0,0 0-22 0 0,0 0-47 0 0,0 0-67 0 0,0 0-69 0 0,0 19-1926 0 0,8 6-1415 0 0,-4-17-718 0 0,1-2-4534 0 0,-1-5-2852 0 0</inkml:trace>
  <inkml:trace contextRef="#ctx0" brushRef="#br0" timeOffset="894.911">972 107 9234 0 0,'0'0'2851'0'0,"0"0"-770"0"0,0 0-362 0 0,0 0-56 0 0,0 0-88 0 0,0 0-166 0 0,0 0-258 0 0,0 0-244 0 0,0 0-183 0 0,0 0-122 0 0,0 0-105 0 0,0 0-85 0 0,2-3-48 0 0,6-6-72 0 0,-7 6-34 0 0,-1 3-26 0 0,0 0-44 0 0,0 0-4 0 0,0 0 4 0 0,0 0-4 0 0,0 0 16 0 0,0 0-7 0 0,0 0-7 0 0,0 0-7 0 0,0 0-19 0 0,0 0 4 0 0,0 0-7 0 0,0 0-8 0 0,0 0 21 0 0,0 0-44 0 0,0 0-10 0 0,0 0-16 0 0,0 0-25 0 0,0 0 5 0 0,0 0-11 0 0,0 0-12 0 0,0 0-48 0 0,0 0 26 0 0,0 0-5 0 0,0 0 2 0 0,0 0 59 0 0,0 0-48 0 0,0 0-10 0 0,0 0 8 0 0,0 0-14 0 0,0 12 4 0 0,6 274 161 0 0,-1-220-140 0 0,-5-65-44 0 0,0-1 6 0 0,0 0 13 0 0,0 0 37 0 0,0 0-3 0 0,0 0 31 0 0,0 0 20 0 0,0 0-5 0 0,6-27 744 0 0,30-149-532 0 0,-33 159-303 0 0,-1-2 0 0 0,1 0 0 0 0,1 0 0 0 0,1 1 1 0 0,0-1-1 0 0,2 1 0 0 0,0 1 0 0 0,1-1 1 0 0,0 1-1 0 0,2 1 0 0 0,0-1 0 0 0,6-7-16 0 0,-15 23-2 0 0,0 0 0 0 0,0 0-1 0 0,-1 0 1 0 0,1 0-1 0 0,0 0 1 0 0,0 0 0 0 0,0 0-1 0 0,0 0 1 0 0,0 0-1 0 0,0 1 1 0 0,0-1 0 0 0,1 0-1 0 0,-1 1 1 0 0,0-1 0 0 0,0 1-1 0 0,0-1 1 0 0,1 1-1 0 0,-1-1 1 0 0,0 1 0 0 0,1 0-1 0 0,-1 0 1 0 0,0 0-1 0 0,1 0 1 0 0,-1 0 0 0 0,0 0-1 0 0,0 0 1 0 0,1 0-1 0 0,-1 0 1 0 0,0 0 0 0 0,1 1-1 0 0,-1-1 1 0 0,0 1-1 0 0,0-1 1 0 0,1 1 0 0 0,-1-1-1 0 0,0 1 1 0 0,0 0 0 0 0,0 0-1 0 0,0-1 1 0 0,0 1-1 0 0,0 0 1 0 0,0 0 0 0 0,0 0-1 0 0,0 0 1 0 0,0 0-1 0 0,-1 0 1 0 0,1 0 0 0 0,0 0-1 0 0,-1 1 1 0 0,1-1-1 0 0,-1 0 1 0 0,1 0 0 0 0,-1 1-1 0 0,0-1 1 0 0,1 0-1 0 0,-1 0 1 0 0,0 1 0 0 0,0 0 2 0 0,30 141 17 0 0,-29-118-4 0 0,-1-24-34 0 0,0-1 4 0 0,0 0-2 0 0,0 0-17 0 0,0 0-37 0 0,0 0-46 0 0,1-7-3690 0 0,2 3-9314 0 0,0 4 543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26 176 0 0 0,'0'0'1356'0'0,"0"0"387"0"0,0 0 299 0 0,0 0 97 0 0,0 0-18 0 0,0 0-136 0 0,0 0-190 0 0,0 0-216 0 0,0 0-201 0 0,0 0-152 0 0,0 0-105 0 0,0 0-79 0 0,-4 0-47 0 0,-13 0-68 0 0,12 0-99 0 0,5 0-73 0 0,0 0-105 0 0,0 0-72 0 0,0 0-66 0 0,0 0-85 0 0,0 0-57 0 0,17 0 1167 0 0,255-23 326 0 0,-144 30-1627 0 0,-88-3-144 0 0,-7-3 813 0 0,69-13-923 0 0,-84 12 266 0 0,-20 0 752 0 0,-49-30-784 0 0,-17-24-108 0 0,9-1-61 0 0,52 47 102 0 0,2 2-3011 0 0,7 13-9600 0 0,2 0-621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7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302 646,'-21'4,"0"2,0 0,1 2,-1 0,2 1,-1 1,1 1,1 0,0 2,0 0,2 1,-1 0,2 2,-3 3,16-16,0 0,-1 1,1-1,1 1,-1-1,0 1,1 0,0 0,0-1,0 1,0 0,1 0,-1 0,1 0,0 0,0 0,1 0,-1 0,1 0,0 0,0 0,0-1,0 1,1 0,-1-1,1 1,0-1,0 1,1-1,-1 0,1 0,-1 0,1 0,0 0,3 2,1 1,-1-1,1-1,0 1,1-1,-1 0,1-1,-1 0,1 0,0 0,0-1,0-1,1 1,-1-1,0-1,0 1,3-2,0 0,0-1,0 0,0-1,-1 0,0 0,1-1,-1-1,0 0,-1 0,1-1,-1 0,-1 0,1-1,-1-1,0 1,0-1,-1 0,0-1,3-6,9-12,-2-1,-1-1,-1 0,-2-1,-1-1,2-11,4-16,-3-2,-2 0,-4 0,-1-1,-4 0,-2-1,-4-32,-24-5,25 96,0 1,0 0,0-1,0 1,-1 0,1 0,-1 0,1 0,-1 0,0 0,1 1,-1-1,0 0,0 1,0 0,-1-1,1 1,0 0,0 0,-1 0,1 0,0 1,-1-1,1 0,-1 1,1 0,-1 0,1 0,-1 0,1 0,-1 0,1 1,-1-1,1 1,-1-1,1 1,0 0,-2 1,-7 6,0 0,0 1,1 1,0 0,1 0,0 1,1 0,0 1,0-1,2 2,-1-1,-3 11,-1 2,0 1,2 0,0 1,2 0,1 0,2 1,0 0,2 0,1-1,1 1,1 0,4 14,0-23,0-1,2 0,0 0,1-1,1 0,0 0,2-1,-1 0,14 14,-5-6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2537 0 0,'0'0'2592'0'0,"0"0"-101"0"0,0 0-164 0 0,0 0-58 0 0,0 0-170 0 0,0 0-335 0 0,0 0-326 0 0,0 0-306 0 0,0 0-227 0 0,0 0-207 0 0,0 0-184 0 0,0-6 1106 0 0,19 124 1679 0 0,-14-41-2701 0 0,-2 0-1 0 0,-4 0 1 0 0,-4 18-598 0 0,-10 22 285 0 0,-3-61-58 0 0,17-56-211 0 0,1 0 0 0 0,0 0 3 0 0,-1 0 10 0 0,0 0-1 0 0,1 0-16 0 0,0 0-3 0 0,0 0 2 0 0,0 0-10 0 0,0 0 7 0 0,-14-30-2760 0 0,13-18-4616 0 0,2 28-864 0 0,-1 11-1555 0 0</inkml:trace>
  <inkml:trace contextRef="#ctx0" brushRef="#br0" timeOffset="452.28">21 19 0 0 0,'0'0'1991'0'0,"0"0"252"0"0,0 0 199 0 0,0 0 45 0 0,0 0-170 0 0,0 0-311 0 0,0 0-290 0 0,0 0-273 0 0,0 0-194 0 0,0 0-138 0 0,0 0-136 0 0,0 0-127 0 0,0 0-73 0 0,-8-3 379 0 0,7 2 1701 0 0,185-14 646 0 0,40 15-2817 0 0,-168 4-2728 0 0,-79 4-3294 0 0,18-5 1664 0 0,-2 1-6153 0 0</inkml:trace>
  <inkml:trace contextRef="#ctx0" brushRef="#br0" timeOffset="820.053">41 317 6161 0 0,'0'0'3452'0'0,"0"0"-961"0"0,0 0-413 0 0,0 0-133 0 0,0 0-206 0 0,0 0-286 0 0,0 0-316 0 0,0 0-291 0 0,0 0-189 0 0,0 0-90 0 0,0 0-39 0 0,0 0-1 0 0,0 0-6 0 0,4 7 3208 0 0,161-10-2028 0 0,-22-12-1943 0 0,-140 26-2109 0 0,-2-1-1969 0 0,-1-6-750 0 0,1 0-7214 0 0</inkml:trace>
  <inkml:trace contextRef="#ctx0" brushRef="#br0" timeOffset="1173.687">639 612 12859 0 0,'0'0'1899'0'0,"0"0"-380"0"0,0 0-110 0 0,0 0 16 0 0,0 0-114 0 0,0 0-223 0 0,0 0-263 0 0,0 0-214 0 0,0 0-120 0 0,0 0-63 0 0,0 0-66 0 0,0 0-64 0 0,0 11-48 0 0,-9 95 608 0 0,-2-73-1150 0 0,8-32-5037 0 0,3-1 3656 0 0,-1 0-7104 0 0</inkml:trace>
  <inkml:trace contextRef="#ctx0" brushRef="#br0" timeOffset="1502.215">737 302 10058 0 0,'0'0'2487'0'0,"0"0"-812"0"0,0 0-349 0 0,0 0-36 0 0,0 0 22 0 0,0 0-56 0 0,0 0-176 0 0,0 0-221 0 0,0 0-179 0 0,0 0-132 0 0,0 0-99 0 0,0 0-65 0 0,-18 11-59 0 0,-55 31-61 0 0,55-32-37 0 0,18-10-47 0 0,0 0-32 0 0,0 0-9 0 0,0 0 3 0 0,0 0 0 0 0,11-4 340 0 0,46-36-100 0 0,-75 54 140 0 0,-3-3-511 0 0,29-13-1673 0 0,4-1-617 0 0,-5 2-2157 0 0,0 0-7162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72 114 7330 0 0,'0'0'2113'0'0,"0"0"-371"0"0,0 0-186 0 0,0 0-29 0 0,0 0-85 0 0,0 0-175 0 0,0 0-241 0 0,0 0-228 0 0,0 0-108 0 0,0 0 22 0 0,0 0 79 0 0,0 0 74 0 0,0 0 29 0 0,8 2-57 0 0,5 1-443 0 0,0-1-1 0 0,1 0 0 0 0,-1 0 1 0 0,1-2-1 0 0,-1 1 0 0 0,1-2 1 0 0,-1 0-1 0 0,1 0 0 0 0,-1-2 0 0 0,0 1 1 0 0,0-2-1 0 0,12-4-393 0 0,108-97 1067 0 0,-133 105-1067 0 0,0 0 0 0 0,0 1 1 0 0,-1-1-1 0 0,1 1 0 0 0,0-1 1 0 0,0 0-1 0 0,1 1 0 0 0,-1-1 0 0 0,0 0 1 0 0,0 1-1 0 0,0-1 0 0 0,0 1 0 0 0,0-1 1 0 0,0 0-1 0 0,0 1 0 0 0,1-1 0 0 0,-1 0 1 0 0,0 1-1 0 0,0-1 0 0 0,0 0 0 0 0,1 1 1 0 0,-1-1-1 0 0,0 0 0 0 0,0 1 1 0 0,1-1-1 0 0,-1 0 0 0 0,0 0 0 0 0,1 1 1 0 0,-1-1-1 0 0,0 0 0 0 0,1 0 0 0 0,-1 0 1 0 0,1 0-1 0 0,-1 1 0 0 0,0-1 0 0 0,1 0 1 0 0,-1 0-1 0 0,0 0 0 0 0,1 0 0 0 0,-1 0 1 0 0,1 0-1 0 0,-1 0 0 0 0,0 0 1 0 0,1 0-1 0 0,-1 0 0 0 0,1 0 0 0 0,-1 0 1 0 0,0 0-1 0 0,1-1 0 0 0,-1 1 0 0 0,1 0 1 0 0,-1 0-1 0 0,0 0 0 0 0,0 10 25 0 0,15 422 116 0 0,-18-404-142 0 0,-1 0-1 0 0,-2 0 1 0 0,0 0-1 0 0,-2-1 1 0 0,-2 0-1 0 0,0 0 1 0 0,-1-1 0 0 0,-2-1-1 0 0,-1 0 1 0 0,0 0-1 0 0,-2-2 1 0 0,-1 0-1 0 0,-1 0 1 0 0,-13 11 1 0 0,25-27-6 0 0,-1 0-1 0 0,-1-1 1 0 0,1 0-1 0 0,-1 0 1 0 0,0 0 0 0 0,0-1-1 0 0,-1-1 1 0 0,0 1-1 0 0,1-1 1 0 0,-2-1 0 0 0,1 0-1 0 0,0 0 1 0 0,-1 0 0 0 0,1-1-1 0 0,-1-1 1 0 0,1 0-1 0 0,-1 0 1 0 0,0-1 0 0 0,-4 0 6 0 0,8-4-2 0 0,1 0 0 0 0,0 0 0 0 0,1 0 1 0 0,-1 0-1 0 0,1-1 0 0 0,0 0 1 0 0,0 0-1 0 0,0 0 0 0 0,1-1 0 0 0,-1 1 1 0 0,1-1-1 0 0,1 0 0 0 0,-1 1 1 0 0,1-1-1 0 0,0-1 0 0 0,0 1 0 0 0,1 0 1 0 0,0 0-1 0 0,0-1 0 0 0,0 1 0 0 0,1 0 1 0 0,0-1-1 0 0,0 1 0 0 0,1-2 2 0 0,0-9 4 0 0,1 1 0 0 0,1 0 0 0 0,0 0 0 0 0,1 1 0 0 0,1-1 0 0 0,0 1 0 0 0,1 0 0 0 0,1 0 0 0 0,1 1 0 0 0,0 0 0 0 0,0 0 0 0 0,1 0 0 0 0,1 1 0 0 0,0 1 0 0 0,1 0 0 0 0,1 0 0 0 0,8-6-4 0 0,-6 9 17 0 0,-1 1-1 0 0,1 0 0 0 0,1 1 1 0 0,-1 1-1 0 0,1 1 1 0 0,0 0-1 0 0,1 0 0 0 0,-1 2 1 0 0,1 0-1 0 0,-1 1 0 0 0,1 0 1 0 0,0 1-1 0 0,0 1 1 0 0,0 0-1 0 0,0 2 0 0 0,15 2-16 0 0,31-2 116 0 0,100-16 186 0 0,-156 11-607 0 0,-16 3-1230 0 0,-5 6-6584 0 0,11-3-4162 0 0</inkml:trace>
  <inkml:trace contextRef="#ctx0" brushRef="#br0" timeOffset="449.559">648 744 9130 0 0,'0'0'5034'0'0,"0"0"-2557"0"0,0 0-1033 0 0,0 0-196 0 0,0 0-67 0 0,0 0-118 0 0,0 0-209 0 0,0 0-236 0 0,0 0-127 0 0,0 0-14 0 0,0 0 54 0 0,0 0 32 0 0,1 7-35 0 0,0-3-508 0 0,0 2 96 0 0,0-1 1 0 0,-1 1-1 0 0,1 0 1 0 0,-1 0-1 0 0,0 0 1 0 0,-1 0-1 0 0,1 0 1 0 0,-1 0 0 0 0,-1 0-1 0 0,1 0 1 0 0,-1 0-1 0 0,0-1 1 0 0,-1 3-117 0 0,-26 33 173 0 0,28-41-237 0 0,1 0-65 0 0,0-4-3734 0 0,-1 0 1938 0 0,0 1-2796 0 0,1-1-6971 0 0</inkml:trace>
  <inkml:trace contextRef="#ctx0" brushRef="#br0" timeOffset="702.23">733 390 10050 0 0,'0'0'4137'0'0,"0"0"-1947"0"0,0 0-702 0 0,0 0-45 0 0,0 0-49 0 0,0 0-150 0 0,0 0-288 0 0,0 0-345 0 0,0 0-263 0 0,0 0-155 0 0,0 0-93 0 0,0 0-54 0 0,0 0-3 0 0,3 19-95 0 0,5-5-825 0 0,-3-9-4008 0 0,-3-3 732 0 0,0-1-7554 0 0</inkml:trace>
  <inkml:trace contextRef="#ctx0" brushRef="#br0" timeOffset="1300.017">773 858 1928 0 0,'0'0'2730'0'0,"0"0"-124"0"0,0 0-211 0 0,0 0-311 0 0,0 0-335 0 0,0 0-232 0 0,0 0-120 0 0,0 0-43 0 0,0 0-45 0 0,0 0-126 0 0,0 0-168 0 0,0 0-117 0 0,15-1-97 0 0,47-5-77 0 0,-51 4-424 0 0,0 0 0 0 0,0 0 0 0 0,0-1 0 0 0,0-1 0 0 0,0 0 0 0 0,-1 0 0 0 0,1-1 0 0 0,-1-1 0 0 0,-1 1 0 0 0,1-2 0 0 0,6-4-300 0 0,0 0 260 0 0,35-41 831 0 0,-51 52-983 0 0,0 0-27 0 0,0 0-32 0 0,6 29-55 0 0,25 133 100 0 0,2-3-31 0 0,-31-153-52 0 0,0-1 0 0 0,-1 1 0 0 0,0 0 0 0 0,0 0 1 0 0,0 0-1 0 0,-1 0 0 0 0,0 0 0 0 0,0 0 0 0 0,0 0 0 0 0,-1 0 0 0 0,0 0 0 0 0,0 0 0 0 0,-1 0 0 0 0,1-1 0 0 0,-1 1 0 0 0,-1 0 1 0 0,1-1-1 0 0,-1 0 0 0 0,0 1 0 0 0,0-1 0 0 0,0 0 0 0 0,-1 0 0 0 0,1-1 0 0 0,-1 1 0 0 0,-1-1 0 0 0,1 0 0 0 0,0 0 0 0 0,-1 0 1 0 0,-4 2-12 0 0,0 0 7 0 0,-1 0 0 0 0,0-1 1 0 0,0 0-1 0 0,-1 0 0 0 0,0-1 1 0 0,1-1-1 0 0,-1 0 1 0 0,0 0-1 0 0,-1-1 0 0 0,1-1 1 0 0,0 0-1 0 0,-1 0 0 0 0,1-1 1 0 0,0 0-1 0 0,-7-2-7 0 0,16 0-8 0 0,1 0 0 0 0,-1 0 0 0 0,0 0 1 0 0,1 0-1 0 0,0 0 0 0 0,-1 0 0 0 0,1 0 0 0 0,0 0 0 0 0,0-1 0 0 0,0 1 0 0 0,1-1 0 0 0,-1 1 0 0 0,0 0 0 0 0,1-1 0 0 0,0 1 1 0 0,0-1-1 0 0,-1 1 0 0 0,1-1 0 0 0,1 1 0 0 0,-1-1 0 0 0,0 1 0 0 0,1-1 0 0 0,-1 1 0 0 0,1-1 0 0 0,0 1 0 0 0,-1-1 0 0 0,1 1 1 0 0,0 0-1 0 0,1 0 0 0 0,-1-1 0 0 0,0 1 0 0 0,1-1 8 0 0,37-53-1625 0 0,-23 33-4314 0 0,-13 18 3747 0 0,5-3-10016 0 0</inkml:trace>
  <inkml:trace contextRef="#ctx0" brushRef="#br0" timeOffset="1767.915">1038 453 3657 0 0,'0'0'3459'0'0,"0"0"-725"0"0,0 0-317 0 0,0 0-132 0 0,0 0-195 0 0,0 0-249 0 0,0 0-290 0 0,0 0-288 0 0,0 0-223 0 0,0 0-168 0 0,0 0-120 0 0,0 0-81 0 0,0 0-75 0 0,-4-3-65 0 0,-23-9 309 0 0,12 37 488 0 0,15-24-1298 0 0,0-1-6 0 0,0 0-2 0 0,23-4 469 0 0,28-28 159 0 0,-51 31-530 0 0,0 1-19 0 0,0 0-12 0 0,-24 4 146 0 0,5 1-235 0 0,-10 4-163 0 0,52-5-1094 0 0,-2-6-653 0 0,-6 0-3797 0 0,-8-1-6543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4 247 5585 0 0,'0'0'3214'0'0,"0"0"-1201"0"0,0 0-430 0 0,0 0 37 0 0,0 0 50 0 0,0 0-89 0 0,0 0-227 0 0,0 0-271 0 0,0 0-215 0 0,0 0-116 0 0,0 0-56 0 0,0 0-10 0 0,-4 4 4115 0 0,381-14-1616 0 0,-320 5-2995 0 0,-44 0-133 0 0,-18 3-2850 0 0,1-2-1416 0 0,0 1-2394 0 0,-1 3-5465 0 0</inkml:trace>
  <inkml:trace contextRef="#ctx0" brushRef="#br0" timeOffset="306.816">247 1 10306 0 0,'0'0'1982'0'0,"0"0"-652"0"0,0 0-254 0 0,0 0 141 0 0,0 0 202 0 0,0 0 112 0 0,0 0-73 0 0,0 0-194 0 0,0 0-183 0 0,0 0-169 0 0,0 0-129 0 0,0 0-99 0 0,0 0-110 0 0,-3 30-108 0 0,-7 94-71 0 0,8-27 528 0 0,9 71 49 0 0,-5-98-970 0 0,-15-42-802 0 0,5-22-8600 0 0,7-6-2646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2208 0 0,'0'0'2248'0'0,"0"0"-397"0"0,0 0-115 0 0,0 0 15 0 0,0 0-97 0 0,0 0-237 0 0,0 0-284 0 0,0 0-256 0 0,0 0-147 0 0,0 0-56 0 0,0 0-23 0 0,0 0-19 0 0,0 0-37 0 0,4-8 3815 0 0,-16 12-3869 0 0,22-8-2162 0 0,-2 1-3121 0 0,-3 3-6642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7274 0 0,'0'0'2870'0'0,"0"0"-1050"0"0,0 0-434 0 0,0 0-34 0 0,0 0-7 0 0,0 0-103 0 0,0 0-152 0 0,0 0-137 0 0,0 0-54 0 0,0 0-4 0 0,0 0-44 0 0,0 0-107 0 0,-2 13-116 0 0,-16 95 738 0 0,5-8-1582 0 0,24-91-4457 0 0,-5-7-5336 0 0,-4-2 192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450 347 0 0 0,'0'0'1351'0'0,"0"0"339"0"0,0 0 35 0 0,0 0-102 0 0,0 0-117 0 0,0 0-114 0 0,0 0-118 0 0,0 0-138 0 0,0 0-104 0 0,13-3-69 0 0,42-9-72 0 0,-13 9 4007 0 0,2 20-2169 0 0,-5-2-1573 0 0,-4-11 973 0 0,-66 4 621 0 0,-158 46-2565 0 0,139-39-166 0 0,9-4 34 0 0,0 2 0 0 0,1 2 0 0 0,0 2 0 0 0,-14 9-53 0 0,20-1 88 0 0,64 1 200 0 0,132 12 523 0 0,78 10-307 0 0,-240-47-498 0 0,1 0 1 0 0,-1 0 0 0 0,1 0-1 0 0,-1 1 1 0 0,1-1-1 0 0,-1 0 1 0 0,1 1-1 0 0,-1-1 1 0 0,0 0 0 0 0,0 1-1 0 0,0-1 1 0 0,0 0-1 0 0,0 1 1 0 0,0-1-1 0 0,0 0 1 0 0,0 1 0 0 0,-1-1-1 0 0,1 0 1 0 0,0 1-1 0 0,-1-1 1 0 0,1 0-1 0 0,-1 0 1 0 0,1 1 0 0 0,-1-1-1 0 0,0 0 1 0 0,1 0-1 0 0,-1 0 1 0 0,0 0 0 0 0,0 0-1 0 0,0 0 1 0 0,0 0-1 0 0,0 0 1 0 0,0 0-1 0 0,0 0 1 0 0,0-1 0 0 0,0 1-1 0 0,-1 0 1 0 0,1-1-1 0 0,0 1 1 0 0,0-1-1 0 0,-1 1 1 0 0,1-1 0 0 0,0 1-1 0 0,-1-1-6 0 0,-3 4 80 0 0,-64 51 67 0 0,-102 36-46 0 0,-107 39-31 0 0,233-97-44 0 0,45-30-18 0 0,0-3-18 0 0,0 1-6 0 0,0 2 4 0 0,0-3 8 0 0,30 17 72 0 0,0-10-2 0 0,0-2 1 0 0,1-1-1 0 0,-1-2 1 0 0,1-1-1 0 0,-1-1 0 0 0,4-2-66 0 0,23 1 115 0 0,266-17 241 0 0,-323 18-345 0 0,0 0-11 0 0,0 0 12 0 0,0 0 0 0 0,0 0-17 0 0,0 0-10 0 0,0 0-1 0 0,0 0 1 0 0,0 0 4 0 0,0 0-10 0 0,0 0-27 0 0,0 0-8 0 0,-3-4-1647 0 0,1 8-9222 0 0,2 0-1718 0 0</inkml:trace>
  <inkml:trace contextRef="#ctx0" brushRef="#br0" timeOffset="11002.732">389 19 0 0 0,'0'0'412'0'0,"0"0"1124"0"0,0 0 358 0 0,0 0 12 0 0,0 0-75 0 0,0 0-132 0 0,0 0-177 0 0,0 0-229 0 0,0 0-182 0 0,0 0-131 0 0,0 0-71 0 0,0 0-41 0 0,-6 0 4901 0 0,-46 151-4275 0 0,16-23-1332 0 0,29-103-3856 0 0,9-35-1670 0 0,-2 7 4503 0 0,7-15-8030 0 0,-2 10 4315 0 0</inkml:trace>
  <inkml:trace contextRef="#ctx0" brushRef="#br0" timeOffset="11493.952">374 1 2040 0 0,'0'0'2310'0'0,"0"0"-151"0"0,0 0-78 0 0,0 0-10 0 0,0 0-103 0 0,0 0-299 0 0,0 0-408 0 0,0 0-352 0 0,0 0-237 0 0,0 0-123 0 0,0 0-94 0 0,0 0-42 0 0,0 0-46 0 0,4 26 2304 0 0,59 106 1266 0 0,1-36-3407 0 0,-64-95-496 0 0,1-1 1 0 0,-1 1-1 0 0,1 0 1 0 0,-1-1-1 0 0,1 1 1 0 0,0-1 0 0 0,-1 1-1 0 0,1 0 1 0 0,0-1-1 0 0,-1 0 1 0 0,1 1-1 0 0,0-1 1 0 0,0 1-1 0 0,-1-1 1 0 0,1 0 0 0 0,0 0-1 0 0,0 1 1 0 0,0-1-1 0 0,0 0 1 0 0,0 0-1 0 0,-1 0 1 0 0,1 0 0 0 0,0 0-1 0 0,0 0 1 0 0,0 0-1 0 0,0 0 1 0 0,0 0-1 0 0,-1-1 1 0 0,1 1-1 0 0,0 0 1 0 0,0 0 0 0 0,0-1-1 0 0,-1 1 1 0 0,1-1-1 0 0,0 1 1 0 0,0-1-1 0 0,-1 1 1 0 0,1-1 0 0 0,0 1-1 0 0,-1-1 1 0 0,1 1-1 0 0,-1-1 1 0 0,1 0-1 0 0,-1 1 1 0 0,1-1-1 0 0,-1 0 1 0 0,1 0 0 0 0,-1 1-1 0 0,1-1 1 0 0,-1 0-1 0 0,0 0 1 0 0,0 0-1 0 0,1 0-34 0 0,21-49 667 0 0,-22 48-669 0 0,31-126 424 0 0,-31 127-504 0 0,0 0 1 0 0,0 0 0 0 0,0 0 0 0 0,0 0 0 0 0,0 0 0 0 0,0 0 0 0 0,0 0 0 0 0,0 0 0 0 0,0 0 0 0 0,0 0 0 0 0,0 0 0 0 0,1 0 0 0 0,-1 1 0 0 0,0-1 0 0 0,1 0 0 0 0,-1 0 0 0 0,1 0 0 0 0,-1 0 0 0 0,1 0 0 0 0,-1 1 0 0 0,1-1 0 0 0,0 0 0 0 0,-1 1 0 0 0,1-1 0 0 0,0 0-1 0 0,-1 1 1 0 0,1-1 0 0 0,0 1 0 0 0,0-1 0 0 0,0 1 0 0 0,-1-1 0 0 0,1 1 0 0 0,0-1 0 0 0,0 1 0 0 0,0 0 0 0 0,0 0 0 0 0,0-1 0 0 0,0 1 0 0 0,0 0 0 0 0,0 0 0 0 0,0 0 0 0 0,0 0 0 0 0,0 0 0 0 0,0 0 0 0 0,0 0 0 0 0,0 1 0 0 0,-1-1 0 0 0,2 0 81 0 0,7 0-838 0 0,8 3-6810 0 0,-14-3 5268 0 0,4 1-9716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0 133 544 0 0,'0'0'1732'0'0,"0"0"-437"0"0,0 0-70 0 0,0 0 300 0 0,0 0 376 0 0,0 0 163 0 0,0 0-113 0 0,0 0-326 0 0,0 0-356 0 0,0 0-274 0 0,0 0-144 0 0,0 0-75 0 0,10-3-57 0 0,46-22 573 0 0,13-50 1873 0 0,-53 53-2078 0 0,-16 22-999 0 0,0 0-30 0 0,0 0-25 0 0,0 0-48 0 0,21 111 375 0 0,27 106 513 0 0,-47-209-844 0 0,-1 0-1 0 0,0 0 1 0 0,0 0-1 0 0,0 0 0 0 0,-1 0 1 0 0,0 0-1 0 0,0-1 1 0 0,-1 1-1 0 0,0 0 0 0 0,0-1 1 0 0,-1 1-1 0 0,0-1 1 0 0,-1 0-1 0 0,1 0 0 0 0,-1 0 1 0 0,-1 0-1 0 0,1-1 1 0 0,-1 0-1 0 0,0 1 0 0 0,-1-2 1 0 0,1 1-1 0 0,-1-1 1 0 0,0 0-1 0 0,-4 3-28 0 0,7-7-9 0 0,2 0 18 0 0,0 0 0 0 0,0 0 0 0 0,0 0 1 0 0,0 0-1 0 0,0 0 0 0 0,0 0 0 0 0,-1 0 1 0 0,1-1-1 0 0,0 1 0 0 0,0 0 1 0 0,-1-1-1 0 0,1 1 0 0 0,0-1 0 0 0,-1 0 1 0 0,1 1-1 0 0,0-1 0 0 0,-1 0 0 0 0,1 0 1 0 0,-1 0-1 0 0,1 0 0 0 0,0 0 1 0 0,-1 0-1 0 0,1 0 0 0 0,-1 0 0 0 0,1 0 1 0 0,0-1-1 0 0,-1 1 0 0 0,1-1 0 0 0,0 1 1 0 0,-1-1-1 0 0,1 1 0 0 0,0-1 1 0 0,0 0-1 0 0,-1 0 0 0 0,1 0 0 0 0,0 1 1 0 0,0-1-1 0 0,0 0 0 0 0,0 0 0 0 0,0-1 1 0 0,0 1-10 0 0,-31-84-170 0 0,26 54-206 0 0,-1-8 83 0 0,5 9-9839 0 0,2 27-1050 0 0</inkml:trace>
  <inkml:trace contextRef="#ctx0" brushRef="#br0" timeOffset="997.964">326 12 7098 0 0,'0'0'2425'0'0,"0"0"-422"0"0,0 0-165 0 0,0 0-107 0 0,0 0-212 0 0,0 0-304 0 0,0 0-319 0 0,0 0-262 0 0,0 0-133 0 0,0 0-11 0 0,0 0 52 0 0,0 0 81 0 0,4 0 36 0 0,112-4 3751 0 0,-45-3-3878 0 0,-58 15-2576 0 0,-21 4-3316 0 0,-1 1-4859 0 0,8-9 726 0 0</inkml:trace>
  <inkml:trace contextRef="#ctx0" brushRef="#br0" timeOffset="1230.929">358 144 5001 0 0,'0'0'2697'0'0,"0"0"-706"0"0,0 0-286 0 0,0 0 38 0 0,0 0 29 0 0,0 0-96 0 0,0 0-226 0 0,0 0-250 0 0,0 0-239 0 0,0 0-189 0 0,0 0-121 0 0,0 0-68 0 0,0 0-68 0 0,20-3-95 0 0,61-10-116 0 0,-36 4 186 0 0,-16 5-3022 0 0,-26 5-176 0 0,-3 1-1835 0 0,0-1-6564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0 0 0,'0'0'782'0'0,"0"0"1015"0"0,0 0 273 0 0,0 0 18 0 0,0 0-100 0 0,0 0-240 0 0,0 0-256 0 0,0 0-261 0 0,0 0-225 0 0,0 0-155 0 0,0 0-94 0 0,9 0 6638 0 0,29 0-6586 0 0,123-18 873 0 0,28 10-755 0 0,-148 15-732 0 0,-66-29 1939 0 0,-45-55-2076 0 0,53 59-40 0 0,15 10-3979 0 0,8 5-3450 0 0,-3 3-4316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63 752 0 0,'0'0'2406'0'0,"0"0"143"0"0,0 0 98 0 0,0 0-165 0 0,0 0-359 0 0,0 0-434 0 0,0 0-390 0 0,0 0-285 0 0,0 0-162 0 0,0 0-62 0 0,0 0-50 0 0,0 0-39 0 0,0 0-42 0 0,-4 8 3641 0 0,129-16-1138 0 0,-103 5-2969 0 0,201-16 975 0 0,-227-3-7921 0 0,1 16 4463 0 0,1 1-2013 0 0,0 1-2252 0 0,0 1-3070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0 0 0,'0'0'1118'0'0,"0"0"487"0"0,0 0 198 0 0,0 0 31 0 0,0 0-47 0 0,0 0-96 0 0,0 0-164 0 0,0 0-200 0 0,0 0-140 0 0,1 1 809 0 0,4 0 10019 0 0,-4 0-11607 0 0,25 4 724 0 0,68-12-453 0 0,226-8 197 0 0,-272 15-472 0 0,-48 0-434 0 0,0 0-20 0 0,0 0-12 0 0,-10 29-3424 0 0,7-22 1713 0 0,-1-3-4547 0 0,3-4-6186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8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540 134,'-49'13,"1"2,0 2,1 2,1 3,1 1,2 2,-38 29,69-46,0 1,1 1,1 0,-1 1,1 0,1 1,0 0,1 0,0 1,1 0,-2 6,6-13,0 1,1 0,0 0,0 0,1 1,-1-1,2 0,-1 1,1-1,0 0,1 1,-1-1,2 0,-1 0,1 1,0-1,0 0,1-1,0 1,0 0,1-1,-1 1,4 2,-4-5,0-1,1 1,0-1,-1 0,1 0,0 0,0-1,1 1,-1-1,1 0,-1 0,1 0,-1-1,1 0,0 0,0 0,0 0,0-1,-1 0,1 0,0 0,0 0,0-1,0 0,0 0,2-1,117-55,5-77,-80 75,40-47,-89 106,1 1,-1-1,0 0,0 1,1-1,-1 0,0 1,0-1,1 0,-1 0,0 1,1-1,-1 0,1 0,-1 0,0 1,1-1,-1 0,1 0,-1 0,0 0,1 0,-1 0,1 0,-1 0,0 0,1 0,-1 0,1 0,-1 0,1 0,-1 0,0 0,1-1,-1 1,0 0,1 0,-1-1,1 1,-1 0,0 0,1-1,-1 1,0 0,0-1,1 1,-1 0,0-1,0 1,0 0,1-1,-1 1,0-1,0 1,0 0,0-1,0 1,0-1,0 1,0 0,0-1,0 1,0-1,0 1,-7 35,4-25,-10 117,13-124,1 1,-1-1,0 1,1-1,0 1,0-1,0 0,0 1,1-1,-1 0,1 0,0 0,0 0,0 0,0-1,0 1,1 0,-1-1,1 0,0 0,0 1,-1-2,1 1,1 0,-1-1,0 1,0-1,0 0,1 0,-1 0,1 0,-1-1,1 1,1-1,3 0,-1 0,1-1,0 0,-1 0,1-1,-1 0,1 0,-1-1,0 0,0 0,0-1,0 0,-1 0,1 0,-1-1,0 0,0 0,0-1,92-114,-81 96,61-107,-68 118,-8 20,-10 29,6-28,0 1,0 0,0 0,1 0,1 0,-1 0,1 1,1-1,0 0,0 0,1 0,0 0,0-1,1 1,1 0,-1-1,1 0,0 0,1 0,0 0,0-1,1 0,0 0,0 0,1-1,0 0,0 0,0 0,0-1,1 0,0-1,0 0,1 0,-1-1,1 0,6 2,-5-7,0 0,0 0,0-1,-1 0,1-1,-1 0,0 0,0-1,0 0,-1-1,1 0,-1 0,-1-1,1 0,-1 0,-1-1,1 0,-1 0,-1 0,1-1,-1 0,-1 0,0 0,1-3,109-252,-65 156,-48 108,-1 0,0 1,0-1,0 0,1 1,-1-1,0 0,0 0,1 1,-1-1,0 0,1 0,-1 1,0-1,1 0,-1 0,0 0,1 1,-1-1,0 0,1 0,-1 0,1 0,-1 0,0 0,1 0,-1 0,1 0,-1 0,0 0,1 0,-1 0,0 0,1 0,-1-1,1 1,-1 0,0 0,1 0,-1-1,0 1,1 0,-1 0,0-1,0 1,1 0,-1 0,0-1,0 1,1 0,-1-1,0 1,0 0,0-1,0 1,0-1,2 43,-2-37,0 27,-1 13,1 1,3 0,1-1,3 1,1-1,8 20,100 205,-89-220,-2 1,-3 1,-1 1,-4 1,-1 1,-3 0,4 42,-15-72,-1 1,-1-1,-1 1,-2-1,0 0,-7 24,7-39,0 1,-1-1,0-1,-1 1,0-1,0 1,-1-1,0-1,-1 1,0-1,0 0,-1-1,0 0,0 0,-1 0,0-1,-6 3,1-2,0 0,-1-1,1-1,-1-1,0 0,0 0,-1-2,1 0,0-1,-1 0,1-1,-1-1,1 0,-1-2,-1 0,11 1,0 0,0 0,0-1,1 0,-1 0,1 0,-1-1,1 0,0 0,1 0,-1-1,1 1,0-1,0 0,0-1,1 1,-1 0,1-1,1 0,-1 0,1 0,0 0,0 0,1 0,0-1,0 1,0 0,1-1,0 1,0 0,1-3,0-10,1 0,1 1,0-1,1 0,1 1,1 0,1 0,1 0,0 1,1-1,13-13,1 1,1 1,1 1,2 1,0 2,2 0,1 2,16-8,3-4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2024 0 0,'0'0'2094'0'0,"0"0"-165"0"0,0 0-9 0 0,0 0 47 0 0,0 0-70 0 0,0 0-205 0 0,0 0-274 0 0,0 0-256 0 0,0 0-129 0 0,0 0-41 0 0,0 0-13 0 0,2 2-337 0 0,3 2 9351 0 0,19-112-8836 0 0,-8 74-1107 0 0,1 1-1 0 0,2 1 1 0 0,1 0 0 0 0,1 1 0 0 0,2 2 0 0 0,1 0 0 0 0,11-9-50 0 0,-21 24-2 0 0,-10 8 0 0 0,1 1 0 0 0,-1 0-1 0 0,1 0 1 0 0,0 1 0 0 0,0-1 0 0 0,0 1 0 0 0,0 0-1 0 0,1 1 1 0 0,0-1 0 0 0,0 1 0 0 0,0 0 0 0 0,0 1 0 0 0,0-1-1 0 0,1 1 1 0 0,-1 0 0 0 0,1 1 0 0 0,-1 0 0 0 0,6-1 2 0 0,-8 4-5 0 0,1 0 0 0 0,-1 0 1 0 0,0 1-1 0 0,0 0 0 0 0,0-1 1 0 0,-1 1-1 0 0,1 1 0 0 0,-1-1 1 0 0,0 0-1 0 0,0 1 0 0 0,0 0 1 0 0,0-1-1 0 0,0 1 0 0 0,-1 0 1 0 0,0 1-1 0 0,1-1 0 0 0,-2 0 1 0 0,1 1-1 0 0,0-1 0 0 0,-1 1 0 0 0,0-1 1 0 0,0 1-1 0 0,0 0 0 0 0,-1 2 5 0 0,3 2 3 0 0,5 29-11 0 0,-1 0-1 0 0,-2 1 1 0 0,-2-1-1 0 0,-2 1 1 0 0,-2 29 8 0 0,1-23 4 0 0,0-44-36 0 0,0-1 32 0 0,0 0 5 0 0,0 0 28 0 0,11-36 53 0 0,61-106-109 0 0,-50 112 18 0 0,1 1 0 0 0,2 1 0 0 0,0 1 0 0 0,2 1 0 0 0,1 1 0 0 0,1 2 0 0 0,1 1 0 0 0,1 1 0 0 0,15-7 5 0 0,-34 22-3 0 0,0 1-1 0 0,0 1 1 0 0,0 0 0 0 0,0 1 0 0 0,1 0 0 0 0,0 1 0 0 0,-1 0 0 0 0,1 1 0 0 0,3 0 3 0 0,-2 38-7 0 0,-9 103 86 0 0,-36 25 11 0 0,-19 4 13 0 0,50-168-92 0 0,0-4 105 0 0,0 2-139 0 0,-2-21-3639 0 0,-2 16 1624 0 0,3 3-649 0 0,-1 1-5648 0 0,2-2-4255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3649 0 0,'0'0'1962'0'0,"0"0"-693"0"0,0 0-81 0 0,0 0 317 0 0,0 0 240 0 0,0 0 20 0 0,0 0-221 0 0,0 0-340 0 0,0 0-269 0 0,0 0-173 0 0,0 0-89 0 0,0 0-45 0 0,2-1 24 0 0,-1 1-571 0 0,0 0-1 0 0,0 0 0 0 0,-1 0 1 0 0,1 0-1 0 0,0 0 0 0 0,0 0 1 0 0,-1 0-1 0 0,1 0 0 0 0,0 1 0 0 0,-1-1 1 0 0,1 0-1 0 0,0 0 0 0 0,0 1 1 0 0,-1-1-1 0 0,1 0 0 0 0,0 1 0 0 0,-1-1 1 0 0,1 1-1 0 0,-1-1 0 0 0,1 1 1 0 0,-1-1-1 0 0,1 1 0 0 0,-1-1 1 0 0,1 1-1 0 0,-1 0 0 0 0,1-1 0 0 0,-1 1 1 0 0,0 0-1 0 0,1-1 0 0 0,-1 1 1 0 0,0 0-1 0 0,0-1 0 0 0,1 1 0 0 0,-1 0 1 0 0,0 0-1 0 0,0-1 0 0 0,0 1 1 0 0,0 0-1 0 0,0 0 0 0 0,0-1 0 0 0,0 1 1 0 0,0 0-1 0 0,0 0 0 0 0,-1-1 1 0 0,1 1-1 0 0,0 0 0 0 0,0 0 1 0 0,-1-1-1 0 0,1 1 0 0 0,0 0 0 0 0,-1-1 1 0 0,1 1-1 0 0,0 0 0 0 0,-1-1 1 0 0,1 1-1 0 0,-1-1 0 0 0,1 1 0 0 0,-2 0-80 0 0,-52 156 2137 0 0,47-131-1872 0 0,7-25-275 0 0,0-1-20 0 0,0 0-14 0 0,0 0-30 0 0,10-16-1624 0 0,-5-16-4483 0 0,-4 21-545 0 0,-1 3-4867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8386 0 0,'0'0'3026'0'0,"0"0"-963"0"0,0 0-519 0 0,0 0-109 0 0,0 0-52 0 0,0 0-129 0 0,0 0-193 0 0,0 0-203 0 0,0 0-165 0 0,0 0-121 0 0,0 0-66 0 0,0 0-47 0 0,0 0-33 0 0,-14 1-23 0 0,-39 5-45 0 0,36 1 559 0 0,31-3-431 0 0,11-21 538 0 0,-25 16-930 0 0,0 1-3 0 0,0 0 4 0 0,0 0-5 0 0,-28 9 4 0 0,41-8-3366 0 0,-10-1 2325 0 0,4-2-1667 0 0,-1 1-3705 0 0,1-2-5807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2 284 0 0 0,'0'0'523'0'0,"0"0"1112"0"0,0 0 612 0 0,0 0 268 0 0,0 0 87 0 0,0 0-108 0 0,0 0-319 0 0,0 0-395 0 0,0 0-366 0 0,0 0-258 0 0,0 0-141 0 0,0 0-52 0 0,0 0-9 0 0,0-2-54 0 0,-1-8-53 0 0,1 7-67 0 0,0 3-103 0 0,0 0-71 0 0,0 0-95 0 0,0 0-75 0 0,0 0-55 0 0,0 0-58 0 0,19 0 1110 0 0,429 0 218 0 0,-448 0-1613 0 0,0 0-4 0 0,0 0 17 0 0,0 0 0 0 0,0 0 2 0 0,0 0-2 0 0,0 0-1 0 0,0 0-16 0 0,0 0-21 0 0,0 0-18 0 0,0 0 14 0 0,0 0 3 0 0,0 0 4 0 0,0 0-16 0 0,0 0 11 0 0,0 0 22 0 0,0 0-1 0 0,0 0-18 0 0,0 0-38 0 0,0 0 30 0 0,0 0-3 0 0,0 0 13 0 0,0 0-1 0 0,0 0 9 0 0,0 0-7 0 0,0 0 18 0 0,0 0 3 0 0,0 0-4 0 0,0 0-5 0 0,0 0-10 0 0,0 0-10 0 0,-9 3 803 0 0,-62-88-244 0 0,53 60-573 0 0,-58-110-819 0 0,74 119-1893 0 0,1 13-1419 0 0,1-1-3290 0 0,0 1-6197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72 0 0 0,'0'0'292'0'0,"0"0"983"0"0,0 0 260 0 0,0 0-41 0 0,0 0-38 0 0,0 0-28 0 0,0 0-17 0 0,0 0-32 0 0,0 0-24 0 0,0 0-12 0 0,8-6-12 0 0,33-21 1272 0 0,-41 27-1441 0 0,0 0-161 0 0,-15-30 4509 0 0,-23 22-4037 0 0,-41 29-1438 0 0,61-12 9 0 0,0 1 0 0 0,1 1 1 0 0,1 1-1 0 0,0 0 0 0 0,1 1 1 0 0,0 1-1 0 0,1 1 0 0 0,0 0 0 0 0,1 0 1 0 0,1 1-1 0 0,1 1 0 0 0,0 0 1 0 0,1 1-1 0 0,1 0 0 0 0,-6 15-44 0 0,6 58 185 0 0,9-89-161 0 0,0 0 1 0 0,1 1 0 0 0,-1-1 0 0 0,1 0-1 0 0,-1 1 1 0 0,1-1 0 0 0,0 0-1 0 0,0 0 1 0 0,0 1 0 0 0,0-1 0 0 0,0 0-1 0 0,1 0 1 0 0,-1 0 0 0 0,0 0-1 0 0,1-1 1 0 0,0 1 0 0 0,-1 0-1 0 0,1 0 1 0 0,0-1 0 0 0,0 0 0 0 0,0 1-1 0 0,0-1 1 0 0,0 0 0 0 0,0 0-1 0 0,0 0 1 0 0,1 0 0 0 0,-1 0 0 0 0,0 0-1 0 0,1-1 1 0 0,-1 1 0 0 0,0-1-1 0 0,1 0 1 0 0,-1 1 0 0 0,1-1 0 0 0,0 0-25 0 0,7 0 147 0 0,0 0 0 0 0,0 0 0 0 0,-1-1-1 0 0,1-1 1 0 0,0 1 0 0 0,-1-2 0 0 0,0 1 0 0 0,1-1 0 0 0,-1 0 0 0 0,8-5-147 0 0,20-14 130 0 0,-1-1-1 0 0,-2-2 0 0 0,0-1 1 0 0,-2-2-1 0 0,-1-1 0 0 0,26-31-129 0 0,31-36 100 0 0,-79 93-185 0 0,-15 19-30 0 0,4-10 106 0 0,-1 2 14 0 0,-1 1 0 0 0,1 0 0 0 0,0 1 0 0 0,1-1 0 0 0,0 0 0 0 0,1 1 0 0 0,0-1 0 0 0,0 1 1 0 0,1-1-1 0 0,1 1 0 0 0,-1-1 0 0 0,1 1 0 0 0,1-1 0 0 0,0 1 0 0 0,0-1 0 0 0,1 0 0 0 0,0 0 0 0 0,0 0 0 0 0,1 0 0 0 0,1-1 0 0 0,-1 1 0 0 0,1-1 0 0 0,1 0 0 0 0,-1 0 0 0 0,1-1 0 0 0,1 0 0 0 0,-1 0 0 0 0,5 3-5 0 0,-3-3 17 0 0,-1-2 0 0 0,1 1 0 0 0,0-1 0 0 0,0 0 0 0 0,0-1 0 0 0,1 0 0 0 0,0 0 0 0 0,0-1 0 0 0,0 0 0 0 0,0 0 0 0 0,0-1 0 0 0,0 0 0 0 0,1-1 0 0 0,-1 0 0 0 0,7 0-17 0 0,-15-1-12 0 0,-1 0-9 0 0,0 0-5 0 0,0 0-32 0 0,0 0-33 0 0,-14-4-1676 0 0,-7-3-1643 0 0,6 7-4313 0 0,8 0-4409 0 0</inkml:trace>
  <inkml:trace contextRef="#ctx0" brushRef="#br0" timeOffset="322.39">913 433 13499 0 0,'0'0'2176'0'0,"0"0"-657"0"0,0 0-218 0 0,0 0 14 0 0,0 0-54 0 0,0 0-143 0 0,0 0-257 0 0,0 0-242 0 0,0 0-158 0 0,0 0-110 0 0,0 0-75 0 0,0 0-50 0 0,-5 16-46 0 0,-30 82 106 0 0,17-80-960 0 0,17-18-13 0 0,1 0-635 0 0,0-9-4320 0 0,0 3-1539 0 0,0-1-2762 0 0</inkml:trace>
  <inkml:trace contextRef="#ctx0" brushRef="#br0" timeOffset="671.564">1009 142 9802 0 0,'0'0'3313'0'0,"0"0"-714"0"0,0 0-517 0 0,0 0-386 0 0,0 0-342 0 0,0 0-330 0 0,0 0-301 0 0,0 0-184 0 0,0 0-101 0 0,0 0-34 0 0,0 0-27 0 0,0 0-17 0 0,0 0-71 0 0,-14 7-72 0 0,-45 21-45 0 0,38-7 431 0 0,44-22-12 0 0,0-12-346 0 0,-15 8-67 0 0,-15 8 251 0 0,-34 30-302 0 0,49-39-2673 0 0,-1-1-6036 0 0,-4 6-3731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7522 0 0,'0'0'2417'0'0,"0"0"-804"0"0,0 0-361 0 0,0 0-24 0 0,0 0 39 0 0,0 0-92 0 0,0 0-216 0 0,0 0-205 0 0,0 0-145 0 0,0 0-60 0 0,0 0-15 0 0,12-2 6314 0 0,-7 0-7153 0 0,44-41 1233 0 0,-39 31-344 0 0,-18 18 253 0 0,-11 7-770 0 0,-42 27 105 0 0,119-69 230 0 0,-58 28-618 0 0,0 1-145 0 0,0 0-296 0 0,0 0-547 0 0,0 0-1734 0 0,0 0-4820 0 0,-3 0-5167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16628 0 0,'0'0'1503'0'0,"0"0"-325"0"0,0 0-51 0 0,0 0 102 0 0,0 0 14 0 0,0 0-146 0 0,0 0-262 0 0,0 0-254 0 0,0 0-163 0 0,0 0-127 0 0,0 0-81 0 0,0 0-59 0 0,-13 28-59 0 0,-38 86-40 0 0,38-68-71 0 0,30-38-1959 0 0,-9-10-1903 0 0,-3 0-3812 0 0,-2-2-4499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13971 0 0,'0'0'5113'0'0,"0"0"-4353"0"0,0 0-432 0 0,0 0-120 0 0,0 0-120 0 0,0 0-80 0 0,0 0-64 0 0,0 0-88 0 0,0 0-112 0 0,0 0-344 0 0,0 0-872 0 0,0 0-4401 0 0,0 0-6202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 15283 0 0,'0'0'1773'0'0,"0"0"-370"0"0,0 0-98 0 0,0 0-26 0 0,0 0-143 0 0,0 0-226 0 0,0 0-211 0 0,0 0-162 0 0,0 0-133 0 0,0 0-85 0 0,0 0-70 0 0,0 0-33 0 0,-16-2-14 0 0,-50-4 19 0 0,-14 22 886 0 0,79-16-1093 0 0,0 0 1 0 0,-1 1-1 0 0,1-1 0 0 0,0 1 0 0 0,-1-1 0 0 0,1 1 1 0 0,0-1-1 0 0,0 1 0 0 0,-1 0 0 0 0,1 0 0 0 0,0-1 1 0 0,0 1-1 0 0,0 0 0 0 0,0 0 0 0 0,0 0 0 0 0,0 0 1 0 0,1 0-1 0 0,-1 1 0 0 0,0-1 0 0 0,0 0 0 0 0,1 0 1 0 0,-1 1-1 0 0,1-1 0 0 0,-1 0 0 0 0,1 0 0 0 0,0 1 1 0 0,-1-1-1 0 0,1 0 0 0 0,0 1 0 0 0,0-1 0 0 0,0 1 1 0 0,0-1-1 0 0,0 0 0 0 0,0 1 0 0 0,0-1 0 0 0,0 0 1 0 0,1 1-1 0 0,-1-1 0 0 0,0 0 0 0 0,1 1 0 0 0,0-1 1 0 0,-1 0-1 0 0,1 1 0 0 0,-1-1 0 0 0,1 0 1 0 0,0 0-1 0 0,0 0 0 0 0,0 0 0 0 0,0 0 0 0 0,0 0 1 0 0,0 0-1 0 0,0 0 0 0 0,0 0 0 0 0,0 0 0 0 0,0-1 1 0 0,0 1-1 0 0,1 0 0 0 0,-1-1 0 0 0,0 1 0 0 0,1-1 1 0 0,-1 1-1 0 0,0-1 0 0 0,1 0-14 0 0,108 67 741 0 0,-106-64-717 0 0,1 1 0 0 0,-1-1 0 0 0,0 1 0 0 0,-1 0 0 0 0,1 1 0 0 0,-1-1 0 0 0,1 1 0 0 0,-1 0-1 0 0,0-1 1 0 0,-1 1 0 0 0,0 0 0 0 0,1 1 0 0 0,-1-1 0 0 0,-1 0 0 0 0,1 1 0 0 0,-1-1 0 0 0,0 1-1 0 0,0-1 1 0 0,-1 1 0 0 0,0 0 0 0 0,0-1 0 0 0,0 1 0 0 0,0 0-24 0 0,-3-2 26 0 0,0 1 1 0 0,0-1-1 0 0,0 0 1 0 0,-1 0-1 0 0,0 0 1 0 0,1 0-1 0 0,-1-1 1 0 0,-1 1-1 0 0,1-1 0 0 0,0 0 1 0 0,-1-1-1 0 0,1 1 1 0 0,-1-1-1 0 0,0 0 1 0 0,0 0-1 0 0,0 0 1 0 0,0-1-1 0 0,0 1 1 0 0,0-1-1 0 0,0 0 0 0 0,-1-1 1 0 0,1 1-1 0 0,0-1 1 0 0,-1 0-1 0 0,1-1 1 0 0,0 1-1 0 0,0-1 1 0 0,-1 0-1 0 0,1 0 1 0 0,0-1-27 0 0,-16 2 21 0 0,17-1-86 0 0,0 0 0 0 0,0 1 1 0 0,0-1-1 0 0,0-1 0 0 0,0 1 0 0 0,0 0 1 0 0,0-1-1 0 0,0 0 0 0 0,1 0 0 0 0,-1 0 1 0 0,1 0-1 0 0,0-1 0 0 0,0 1 1 0 0,-1-1-1 0 0,1 0 0 0 0,-2-3 65 0 0,-12-19-7810 0 0,15 21-4482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 0 0 0,'0'0'1347'0'0,"0"0"443"0"0,0 0 169 0 0,0 0-9 0 0,0 0-113 0 0,0 0-167 0 0,0 0-159 0 0,0 0-152 0 0,0 0-126 0 0,0 0-110 0 0,0 0-96 0 0,7-2-93 0 0,21-8-114 0 0,-21 8-59 0 0,-7 2-88 0 0,0 0-63 0 0,0 0-24 0 0,0 0-61 0 0,0 0-23 0 0,0 0-17 0 0,0 0-3 0 0,-5 7 769 0 0,-31 11-499 0 0,-116 49 571 0 0,151-67-1310 0 0,0 1 1 0 0,0-1 0 0 0,0 1-1 0 0,0 0 1 0 0,1-1 0 0 0,-1 1 0 0 0,0 0-1 0 0,1 0 1 0 0,-1-1 0 0 0,1 1-1 0 0,-1 0 1 0 0,0 0 0 0 0,1 0 0 0 0,0 0-1 0 0,-1 0 1 0 0,1 0 0 0 0,0 0-1 0 0,-1 0 1 0 0,1 0 0 0 0,0 0-1 0 0,0 0 1 0 0,0 0 0 0 0,0 0 0 0 0,0 0-1 0 0,0 0 1 0 0,0 0 0 0 0,0 0-1 0 0,0 0 1 0 0,0 0 0 0 0,1 0 0 0 0,-1 0-1 0 0,0 0 1 0 0,1 0 0 0 0,-1-1-1 0 0,1 1 1 0 0,-1 0 0 0 0,1 0-1 0 0,-1 0 1 0 0,1 0 0 0 0,-1 0 0 0 0,1-1-1 0 0,0 1 1 0 0,0 0 0 0 0,-1-1-1 0 0,1 1 1 0 0,0 0 0 0 0,0-1-14 0 0,171 133 1141 0 0,-122-93-1009 0 0,-47-38-112 0 0,-1 0-1 0 0,1 0 1 0 0,-1 0-1 0 0,1 1 0 0 0,-1-1 1 0 0,0 1-1 0 0,0 0 1 0 0,0-1-1 0 0,0 1 1 0 0,-1 0-1 0 0,1 0 0 0 0,-1 0 1 0 0,0 1-1 0 0,1-1 1 0 0,-1 0-1 0 0,-1 0 1 0 0,1 1-1 0 0,0-1 0 0 0,-1 0 1 0 0,0 1-1 0 0,0-1 1 0 0,0 0-1 0 0,0 1 0 0 0,0-1 1 0 0,-1 2-20 0 0,-2 0 43 0 0,0 0 0 0 0,0-1 0 0 0,0 1 0 0 0,-1-1 0 0 0,1 1 0 0 0,-1-1 0 0 0,0 0 0 0 0,0-1 0 0 0,-1 1 1 0 0,1-1-1 0 0,-1 1 0 0 0,0-1 0 0 0,0-1 0 0 0,0 1 0 0 0,0-1 0 0 0,0 0 0 0 0,-1 0 0 0 0,-1 0-43 0 0,-9 5 72 0 0,1-2-30 0 0,-1-1 1 0 0,1 0-1 0 0,-1-1 1 0 0,1-1-1 0 0,-1-1 1 0 0,0 0-1 0 0,0-1 1 0 0,-7-1-43 0 0,2 1 12 0 0,-32 0-46 0 0,52-1-41 0 0,1 1-1 0 0,0 0 0 0 0,0-1 1 0 0,-1 1-1 0 0,1-1 1 0 0,0 1-1 0 0,0-1 0 0 0,-1 1 1 0 0,1-1-1 0 0,0 1 0 0 0,0 0 1 0 0,0-1-1 0 0,0 1 0 0 0,0-1 1 0 0,0 1-1 0 0,0-1 0 0 0,0 1 1 0 0,0-1-1 0 0,0 1 0 0 0,0-1 1 0 0,0 1-1 0 0,0-1 0 0 0,0 1 1 0 0,0-1-1 0 0,0 1 0 0 0,0-1 1 0 0,1 1-1 0 0,-1-1 0 0 0,0 1 1 0 0,0-1-1 0 0,1 1 1 0 0,-1 0-1 0 0,0-1 0 0 0,1 1 1 0 0,-1-1-1 0 0,0 1 0 0 0,1 0 1 0 0,-1-1-1 0 0,1 1 0 0 0,-1 0 1 0 0,0 0-1 0 0,1-1 0 0 0,-1 1 1 0 0,1 0-1 0 0,-1 0 0 0 0,1 0 1 0 0,-1 0-1 0 0,1-1 0 0 0,-1 1 1 0 0,1 0-1 0 0,-1 0 0 0 0,1 0 1 0 0,-1 0-1 0 0,1 0 0 0 0,-1 0 1 0 0,1 0-1 0 0,-1 0 0 0 0,1 0 1 0 0,-1 1 75 0 0,15-8-2076 0 0,3-2-1961 0 0,-5 4-2760 0 0,-1 1-5204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49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0 584,'492'-18,"124"-36,4-10,681-60,643-64,-1651 142,79-32,-301 66,-51 14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441 181 6529 0 0,'0'0'2576'0'0,"0"0"-296"0"0,0 0-214 0 0,0 0-114 0 0,0 0-123 0 0,0 0-226 0 0,0 0-203 0 0,0 0-162 0 0,0 0-165 0 0,0 0-151 0 0,0 0-115 0 0,0 0-113 0 0,0 0-108 0 0,-1-6-74 0 0,1-1-734 0 0,-2-7 1620 0 0,1 38 32 0 0,21 178-278 0 0,-15-132-1009 0 0,-3 1 0 0 0,-3 0 0 0 0,-4-1 0 0 0,-2 0 0 0 0,-4 3-143 0 0,4-29 14 0 0,-16 46 49 0 0,13-70-229 0 0,16-37-1245 0 0,25-58-5696 0 0,-29 63 2682 0 0,0 4-4505 0 0</inkml:trace>
  <inkml:trace contextRef="#ctx0" brushRef="#br0" timeOffset="327.024">1 265 8130 0 0,'0'0'3410'0'0,"0"0"-1148"0"0,0 0-542 0 0,0 0-101 0 0,0 0-27 0 0,0 0-125 0 0,0 0-202 0 0,0 0-212 0 0,0 0-169 0 0,0 0-91 0 0,0 0-99 0 0,0 0-72 0 0,0 0-55 0 0,33-15-79 0 0,103-48-54 0 0,-35 31 289 0 0,333-68 389 0 0,-334 94-3923 0 0,-92 19-2307 0 0,-6-9 1350 0 0,-1 0-7873 0 0</inkml:trace>
  <inkml:trace contextRef="#ctx0" brushRef="#br0" timeOffset="1028.81">954 0 9346 0 0,'0'0'3226'0'0,"0"0"-952"0"0,0 0-478 0 0,0 0-134 0 0,0 0-206 0 0,0 0-308 0 0,0 0-353 0 0,0 0-277 0 0,0 0-184 0 0,0 0-49 0 0,0 0 81 0 0,0 0 108 0 0,1 6 98 0 0,9 98 1594 0 0,-5 0-1 0 0,-6 74-2165 0 0,-15 81 263 0 0,13-216-244 0 0,0-24-5 0 0,2-1 0 0 0,0 1 0 0 0,1 0 0 0 0,1 0 1 0 0,1 0-1 0 0,0 0 0 0 0,2 0 0 0 0,0 1-14 0 0,19-7 268 0 0,23-37 379 0 0,-39 20-626 0 0,82-68 199 0 0,31-16-128 0 0,-51 51-77 0 0,-67 37-15 0 0,-1 1 0 0 0,0-1 0 0 0,0 1 0 0 0,0 0 0 0 0,0-1 0 0 0,0 1 0 0 0,0 0 0 0 0,0 0 0 0 0,-1 0 0 0 0,1 0 0 0 0,0 0 0 0 0,0 0 0 0 0,-1 0 0 0 0,1 0 0 0 0,-1 0 0 0 0,1 0 0 0 0,-1 0 0 0 0,1 1 0 0 0,-1-1 0 0 0,1 0 0 0 0,-1 0 0 0 0,0 0 0 0 0,0 1 0 0 0,0-1 0 0 0,0 0 0 0 0,0 0 0 0 0,0 1 0 0 0,0-1 0 0 0,0 0 0 0 0,0 0 0 0 0,0 0 0 0 0,-1 1 0 0 0,1-1 0 0 0,-1 0 0 0 0,0 1 0 0 0,1 3-11 0 0,-7 183 374 0 0,5-67-124 0 0,2-121-232 0 0,0 0-6 0 0,0 1-21 0 0,0 1 13 0 0,0-1 1 0 0,0-1-5 0 0,0 0-5 0 0,0 0 12 0 0,0 0-21 0 0,0 0-11 0 0,0 0-11 0 0,0 0 3 0 0,0 0-64 0 0,1-30-6339 0 0,3 19 2446 0 0,0 4-2820 0 0,0 0-5314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398 137 2401 0 0,'0'0'2041'0'0,"0"0"-127"0"0,0 0-22 0 0,0 0 133 0 0,0 0 63 0 0,0 0-123 0 0,0 0-221 0 0,0 0-253 0 0,0 0-207 0 0,0 0-154 0 0,-4-3-165 0 0,-11-12-147 0 0,12 11-135 0 0,3 4-122 0 0,0 0-102 0 0,0 0-63 0 0,0 0-65 0 0,0 0-56 0 0,0 0-46 0 0,0 0-48 0 0,0 0-33 0 0,0 13 314 0 0,11 96 1078 0 0,-15 16-640 0 0,-5 1 0 0 0,-25 119-900 0 0,-5-13 227 0 0,34-155-228 0 0,5-76 9 0 0,0-1 4 0 0,13-63-2969 0 0,-11 6-2199 0 0,-4 20-6429 0 0,1 28 2214 0 0</inkml:trace>
  <inkml:trace contextRef="#ctx0" brushRef="#br0" timeOffset="242.859">0 601 5089 0 0,'0'0'3129'0'0,"0"0"-539"0"0,0 0-367 0 0,0 0-133 0 0,0 0-174 0 0,0 0-301 0 0,0 0-336 0 0,0 0-323 0 0,0 0-214 0 0,0 0-73 0 0,0 0-11 0 0,0 0 23 0 0,0 0 1 0 0,14-2-46 0 0,172-28 1153 0 0,50-19-770 0 0,-93 35-3497 0 0,-135 17-148 0 0,-7 0-2591 0 0,0-1-421 0 0,-1 1-6102 0 0</inkml:trace>
  <inkml:trace contextRef="#ctx0" brushRef="#br0" timeOffset="864.04">801 123 15251 0 0,'0'0'1710'0'0,"0"0"-292"0"0,0 0-167 0 0,0 0-26 0 0,0 0-54 0 0,0 0-195 0 0,0 0-281 0 0,0 0-250 0 0,0 0-132 0 0,0 0-11 0 0,0 0 49 0 0,0 0 68 0 0,0 0 18 0 0,0 20-13 0 0,0 140 522 0 0,-8 43 521 0 0,-30 171-1467 0 0,36-230 168 0 0,26-152 308 0 0,100-99-149 0 0,46-31 43 0 0,-116 119-351 0 0,-52 46-123 0 0,0 188 323 0 0,-2-214-302 0 0,1-1 1 0 0,0 1-1 0 0,-1 0 0 0 0,1-1 1 0 0,0 1-1 0 0,0-1 0 0 0,0 1 1 0 0,-1-1-1 0 0,1 1 1 0 0,0-1-1 0 0,0 0 0 0 0,0 0 1 0 0,0 1-1 0 0,0-1 0 0 0,0 0 1 0 0,0 0-1 0 0,0 0 1 0 0,0 0-1 0 0,0 0 0 0 0,0 0 1 0 0,0 0-1 0 0,-1 0 0 0 0,1 0 1 0 0,0 0-1 0 0,0-1 1 0 0,0 1-1 0 0,0 0 0 0 0,0-1 1 0 0,0 1-1 0 0,0-1 0 0 0,-1 1 1 0 0,1-1-1 0 0,0 1 1 0 0,0-1-1 0 0,0 1 0 0 0,-1-1 1 0 0,1 0-1 0 0,0 1 0 0 0,-1-1 1 0 0,1 0-1 0 0,-1 0 1 0 0,1 1-1 0 0,-1-1 0 0 0,1 0 1 0 0,-1-1 82 0 0,13-11-1884 0 0,4-5-5442 0 0,-8 13-4525 0 0</inkml:trace>
  <inkml:trace contextRef="#ctx0" brushRef="#br0" timeOffset="1675.481">1567 712 10962 0 0,'0'0'1534'0'0,"0"0"-262"0"0,0 0 111 0 0,0 0 194 0 0,0 0 59 0 0,0 0-134 0 0,0 0-274 0 0,0 0-259 0 0,0 0-150 0 0,0 0-112 0 0,0 0-93 0 0,0 0-66 0 0,-12 13-48 0 0,-90 92 931 0 0,3 22-472 0 0,98-126-952 0 0,0 0 1 0 0,-1 0 0 0 0,1 0 0 0 0,0 0 0 0 0,0 0 0 0 0,0 0 0 0 0,0 1-1 0 0,0-1 1 0 0,0 0 0 0 0,0 1 0 0 0,0-1 0 0 0,0 1 0 0 0,1-1 0 0 0,-1 1-1 0 0,0-1 1 0 0,1 1 0 0 0,-1-1 0 0 0,1 1 0 0 0,0-1 0 0 0,0 1-1 0 0,-1 0 1 0 0,1-1 0 0 0,0 1 0 0 0,0 0 0 0 0,1-1 0 0 0,-1 1 0 0 0,0-1-1 0 0,0 1 1 0 0,1 0 0 0 0,-1-1 0 0 0,1 1 0 0 0,-1-1 0 0 0,1 1 0 0 0,0-1-1 0 0,0 0 1 0 0,0 1 0 0 0,0-1 0 0 0,0 1 0 0 0,0-1 0 0 0,0 0 0 0 0,0 0-1 0 0,0 0 1 0 0,0 0 0 0 0,1 0 0 0 0,0 1-8 0 0,13-5 111 0 0,1-1-1 0 0,-1-1 1 0 0,-1 0-1 0 0,1-1 1 0 0,-1 0-1 0 0,0-1 1 0 0,0-1-1 0 0,-1 0 1 0 0,0-1-1 0 0,-1-1 1 0 0,0 0 0 0 0,0 0-1 0 0,-1-1 1 0 0,3-4-111 0 0,3-1 44 0 0,104-96 4 0 0,-121 111-51 0 0,1 1 0 0 0,-1 0 0 0 0,1 0-1 0 0,-1-1 1 0 0,1 1 0 0 0,-1 0 0 0 0,1 0 0 0 0,-1 0-1 0 0,1 0 1 0 0,-1 0 0 0 0,1 0 0 0 0,-1 0 0 0 0,1 0-1 0 0,0 0 1 0 0,-1 0 0 0 0,1 0 0 0 0,-1 0 0 0 0,1 0-1 0 0,-1 0 1 0 0,1 0 0 0 0,-1 1 0 0 0,1-1-1 0 0,-1 0 1 0 0,1 0 0 0 0,-1 1 0 0 0,1-1 0 0 0,-1 0-1 0 0,1 1 1 0 0,-1-1 0 0 0,0 0 0 0 0,1 1 0 0 0,-1-1-1 0 0,1 1 1 0 0,-1-1 0 0 0,0 1 0 0 0,1-1 0 0 0,-1 1-1 0 0,0-1 1 0 0,0 1 0 0 0,0-1 0 0 0,1 1-1 0 0,-1-1 1 0 0,0 1 0 0 0,0-1 0 0 0,0 1 0 0 0,0-1-1 0 0,0 1 1 0 0,0 0 0 0 0,0-1 0 0 0,0 1 0 0 0,0-1-1 0 0,0 1 1 0 0,0-1 0 0 0,0 1 0 0 0,0-1 0 0 0,-1 1-1 0 0,1-1 1 0 0,0 1 0 0 0,0-1 0 0 0,-1 1-1 0 0,1-1 1 0 0,0 1 0 0 0,-1-1 0 0 0,1 1 0 0 0,0-1-1 0 0,-1 1 4 0 0,-1 53-30 0 0,1-52 34 0 0,0 3-6 0 0,-1 0 1 0 0,1-1 0 0 0,-1 1-1 0 0,2 0 1 0 0,-1 0-1 0 0,0 0 1 0 0,1 0 0 0 0,0 0-1 0 0,0 0 1 0 0,0 0 0 0 0,1 0-1 0 0,0 0 1 0 0,0 0-1 0 0,0 0 1 0 0,0-1 0 0 0,1 1-1 0 0,0 0 1 0 0,0-1 0 0 0,0 1-1 0 0,0-1 1 0 0,1 0-1 0 0,0 1 1 0 0,-1-1 0 0 0,2-1-1 0 0,-1 1 1 0 0,0 0 0 0 0,1-1-1 0 0,0 1 1 0 0,0-1-1 0 0,0 0 1 0 0,0-1 0 0 0,0 1-1 0 0,0-1 1 0 0,1 1 0 0 0,0-1 1 0 0,8-3 6 0 0,-1 0-1 0 0,0 0 1 0 0,0-2 0 0 0,0 1 0 0 0,0-2 0 0 0,0 1 0 0 0,-1-2 0 0 0,0 1 0 0 0,0-2 0 0 0,0 1-1 0 0,0-1 1 0 0,-1-1 0 0 0,0 0 0 0 0,7-7-6 0 0,-6 7 0 0 0,17-11 14 0 0,-1-1 0 0 0,0-1-1 0 0,-2-2 1 0 0,-1 0 0 0 0,0-2-1 0 0,-2-1 1 0 0,-1 0-1 0 0,-1-1 1 0 0,-1-2 0 0 0,-1 0-1 0 0,-1-1 1 0 0,-2 0 0 0 0,10-29-14 0 0,-5 3-1 0 0,-2-1 0 0 0,-4-1 1 0 0,-1 0-1 0 0,-3-1 0 0 0,-3 0 1 0 0,0-57 0 0 0,-7 100 0 0 0,1 10 6 0 0,-1 0-1 0 0,1 0 1 0 0,-1 0-1 0 0,-1-1 1 0 0,1 1 0 0 0,-1 0-1 0 0,0 0 1 0 0,0 0-1 0 0,0 0 1 0 0,-1 0-1 0 0,1 0 1 0 0,-1 0 0 0 0,-1 1-1 0 0,1-1 1 0 0,-1 0-6 0 0,1 4 0 0 0,1 1 0 0 0,-1 0 0 0 0,1 0 0 0 0,-1 0 1 0 0,0-1-1 0 0,1 2 0 0 0,-1-1 0 0 0,1 0 0 0 0,-1 0 1 0 0,1 0-1 0 0,-1 1 0 0 0,0-1 0 0 0,1 1 0 0 0,-1-1 0 0 0,1 1 1 0 0,0 0-1 0 0,-1-1 0 0 0,1 1 0 0 0,-1 0 0 0 0,1 0 1 0 0,0 0-1 0 0,0 0 0 0 0,0 0 0 0 0,-1 0 0 0 0,1 1 0 0 0,0-1 1 0 0,1 0-1 0 0,-1 0 0 0 0,0 1 0 0 0,0-1 0 0 0,0 1 1 0 0,1-1-1 0 0,-1 1 0 0 0,1-1 0 0 0,-1 1 0 0 0,0 1 0 0 0,-7 18 17 0 0,0 1-1 0 0,1 0 0 0 0,1 1 0 0 0,1-1 0 0 0,1 1 1 0 0,1 0-1 0 0,1 0 0 0 0,0 2-16 0 0,-1 10 12 0 0,-4 42 32 0 0,3 0 0 0 0,3 1 0 0 0,9 65-44 0 0,52 145 108 0 0,-44-215-155 0 0,-63-164-9198 0 0,37 72 2512 0 0,4 4-5246 0 0</inkml:trace>
  <inkml:trace contextRef="#ctx0" brushRef="#br0" timeOffset="1923.149">1889 513 14819 0 0,'0'0'3392'0'0,"0"0"-1727"0"0,0 0-611 0 0,0 0 89 0 0,0 0 164 0 0,0 0 78 0 0,0 0-180 0 0,0 0-261 0 0,0 0-251 0 0,0 0-175 0 0,35-1-84 0 0,113-2-76 0 0,31-26 382 0 0,121-17-604 0 0,-170 40-6808 0 0,-116 6-5671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31 1256 0 0,'0'0'2435'0'0,"0"0"-93"0"0,0 0-33 0 0,0 0 57 0 0,0 0-69 0 0,0 0-185 0 0,0 0-307 0 0,0 0-319 0 0,0 0-236 0 0,0 0-185 0 0,0 0-86 0 0,2-6-84 0 0,9-19-92 0 0,-9 29 2704 0 0,0 28-3426 0 0,5 320 969 0 0,-4-104-642 0 0,-7-205-345 0 0,-1 1-1 0 0,-3-1 1 0 0,-2-1 0 0 0,-12 35-63 0 0,14-52-10 0 0,8-24 12 0 0,0-1-14 0 0,0 0 12 0 0,-1 0-30 0 0,1 0-3 0 0,0 0 1 0 0,0 0-4 0 0,0 0-24 0 0,0 0-41 0 0,0 0-35 0 0,0 0-43 0 0,-19-32-12344 0 0,17 28 7172 0 0,1 0-4845 0 0</inkml:trace>
  <inkml:trace contextRef="#ctx0" brushRef="#br0" timeOffset="266.563">1 521 12203 0 0,'0'0'1955'0'0,"0"0"-398"0"0,0 0-170 0 0,0 0 52 0 0,0 0-2 0 0,0 0-153 0 0,0 0-252 0 0,0 0-226 0 0,0 0-154 0 0,0 0-81 0 0,0 0-34 0 0,31-11-46 0 0,101-34-47 0 0,-13 25 426 0 0,-75 18-639 0 0,188-5-828 0 0,-185 7-1121 0 0,-24-3-1370 0 0,-14-1-3214 0 0,-4 0-5240 0 0</inkml:trace>
  <inkml:trace contextRef="#ctx0" brushRef="#br0" timeOffset="767.117">675 27 14651 0 0,'0'0'1534'0'0,"0"0"-381"0"0,0 0-151 0 0,0 0 9 0 0,0 0-28 0 0,0 0-86 0 0,0 0-115 0 0,0 0-82 0 0,0 0-1 0 0,0 0-19 0 0,0 0-80 0 0,0 0-56 0 0,0 0-28 0 0,7 29-60 0 0,23 92-41 0 0,-12-4 463 0 0,-15-45-676 0 0,-3 1 1 0 0,-2 0 0 0 0,-4 0-1 0 0,-4-1 1 0 0,-2 1-203 0 0,10-7 72 0 0,3-65-58 0 0,1 0 0 0 0,-1 0 0 0 0,1 0 0 0 0,-1 0 1 0 0,1-1-1 0 0,-1 1 0 0 0,1 0 0 0 0,-1-1 0 0 0,1 0 0 0 0,0 1 0 0 0,-1-1 0 0 0,1 0 0 0 0,0 0 0 0 0,0 0 0 0 0,-1 0 0 0 0,1 0 0 0 0,0 0 1 0 0,-1 0-1 0 0,1 0 0 0 0,0-1 0 0 0,-1 1 0 0 0,1-1 0 0 0,-1 1 0 0 0,1-1 0 0 0,-1 0 0 0 0,1 0 0 0 0,-1 1 0 0 0,1-1 0 0 0,-1 0 0 0 0,0 0 1 0 0,1-1-15 0 0,2 1 27 0 0,158-103 328 0 0,-34 17-259 0 0,-76 65-81 0 0,-44 55 65 0 0,-18 70 49 0 0,-1 40 15 0 0,11-142-190 0 0,0-1-1 0 0,0 1 1 0 0,0 0-1 0 0,0-1 1 0 0,0 1 0 0 0,0 0-1 0 0,1-1 1 0 0,-1 1-1 0 0,0 0 1 0 0,1-1 0 0 0,-1 1-1 0 0,0-1 1 0 0,1 1 0 0 0,-1-1-1 0 0,1 1 1 0 0,-1 0-1 0 0,1-1 1 0 0,-1 0 0 0 0,1 1-1 0 0,-1-1 1 0 0,1 1-1 0 0,-1-1 1 0 0,1 0 0 0 0,-1 1-1 0 0,1-1 1 0 0,0 0-1 0 0,-1 1 1 0 0,1-1 0 0 0,0 0-1 0 0,-1 0 1 0 0,1 0-1 0 0,0 0 1 0 0,0 0 0 0 0,-1 0-1 0 0,1 0 1 0 0,0 0-1 0 0,-1 0 1 0 0,1 0 0 0 0,0 0-1 0 0,-1 0 1 0 0,1 0-1 0 0,0 0 1 0 0,-1-1 0 0 0,1 1 46 0 0,15-14-10387 0 0,-14 11-1461 0 0</inkml:trace>
  <inkml:trace contextRef="#ctx0" brushRef="#br0" timeOffset="1153.771">1269 778 4249 0 0,'0'0'3998'0'0,"0"0"-941"0"0,0 0-386 0 0,0 0-158 0 0,0 0-256 0 0,0 0-347 0 0,0 0-387 0 0,0 0-311 0 0,0 0-231 0 0,32 2-159 0 0,100 5-92 0 0,-53-16 407 0 0,-59 5-946 0 0,0-2 0 0 0,0-1 0 0 0,-1 0 0 0 0,0-2 0 0 0,0 0 0 0 0,-1-1 0 0 0,0 0 0 0 0,-1-2 0 0 0,8-6-191 0 0,-20 14 20 0 0,-1 0-1 0 0,1 0 1 0 0,-1-1-1 0 0,0 1 0 0 0,-1-1 1 0 0,1 0-1 0 0,-1 0 1 0 0,0 0-1 0 0,0 0 0 0 0,0-1 1 0 0,-1 1-1 0 0,0-1 1 0 0,0 0-1 0 0,0 1 0 0 0,-1-1 1 0 0,0 0-1 0 0,0 0 1 0 0,0 0-1 0 0,-1 0 0 0 0,0 0 1 0 0,0 0-1 0 0,0 0 1 0 0,-1 0-1 0 0,0-1-19 0 0,-2 3-7 0 0,0 1 0 0 0,0-1 0 0 0,-1 1 1 0 0,1 0-1 0 0,-1 0 0 0 0,0 1 0 0 0,1-1 0 0 0,-1 1 1 0 0,-1 0-1 0 0,1 0 0 0 0,0 0 0 0 0,0 0 0 0 0,-1 1 1 0 0,1 0-1 0 0,-1-1 0 0 0,1 2 0 0 0,-1-1 0 0 0,1 1 1 0 0,-1-1-1 0 0,0 1 0 0 0,1 0 0 0 0,-1 1 0 0 0,1-1 1 0 0,-1 1-1 0 0,0 0 0 0 0,1 0 0 0 0,0 0 0 0 0,-1 1 1 0 0,0 0 6 0 0,-8 5-14 0 0,-1 1 1 0 0,2 0 0 0 0,-1 0 0 0 0,1 2-1 0 0,0-1 1 0 0,1 2 0 0 0,0 0 0 0 0,0 0-1 0 0,1 0 1 0 0,1 2 0 0 0,0-1 0 0 0,1 1-1 0 0,0 0 1 0 0,1 1 0 0 0,-1 2 13 0 0,5-12 6 0 0,0 1 0 0 0,1 0 0 0 0,-1 0 0 0 0,1-1 0 0 0,0 2 0 0 0,0-1 0 0 0,0 0 0 0 0,1 0 0 0 0,0 0 0 0 0,0 1 0 0 0,0-1 0 0 0,1 1 0 0 0,-1-1 0 0 0,1 1 0 0 0,1-1 0 0 0,-1 1 0 0 0,1-1 0 0 0,0 0 0 0 0,0 1 0 0 0,1-1 0 0 0,-1 0 0 0 0,1 0 0 0 0,0 0 0 0 0,1 0 0 0 0,-1 0 0 0 0,1 0 0 0 0,0-1 0 0 0,0 1 0 0 0,0-1 0 0 0,1 0 0 0 0,0 0 1 0 0,-1 0-1 0 0,2 0-6 0 0,15 3 59 0 0,0 0 0 0 0,1-1 1 0 0,0-1-1 0 0,0-2 1 0 0,1 0-1 0 0,-1-1 1 0 0,0-1-1 0 0,1 0 0 0 0,-1-2 1 0 0,5-1-60 0 0,27 1-12 0 0,55-7-20 0 0,-63 2-2940 0 0,-16 2-1716 0 0,-17 3-7752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1568 0 0,'0'0'1530'0'0,"0"0"-214"0"0,0 0 1 0 0,0 0 135 0 0,0 0 7 0 0,0 0-84 0 0,0 0-106 0 0,0 0-95 0 0,0 0-18 0 0,0 0-21 0 0,0 0-52 0 0,0 0-25 0 0,9-1-44 0 0,28-5-57 0 0,-34 5-750 0 0,0-1-1 0 0,0 1 1 0 0,1-1 0 0 0,-1 0 0 0 0,-1 0 0 0 0,1 0 0 0 0,0 0 0 0 0,-1-1-1 0 0,1 1 1 0 0,-1-1 0 0 0,1 1 0 0 0,-1-1 0 0 0,0 0 0 0 0,0 0 0 0 0,-1 0-1 0 0,1 0 1 0 0,0 0 0 0 0,0-2-207 0 0,2-3 270 0 0,32-76 2335 0 0,-36 83-2493 0 0,0 1-36 0 0,0 0-33 0 0,0 0-47 0 0,4 22-155 0 0,16 62 263 0 0,-3 2 0 0 0,-4-1-1 0 0,-4 1 1 0 0,-4 1-1 0 0,-3 0 1 0 0,-6 31-104 0 0,1-77 53 0 0,-2 0-1 0 0,-2-1 1 0 0,-1 1 0 0 0,-2-2-1 0 0,-2 1 1 0 0,-9 19-53 0 0,1-21 433 0 0,12-61 765 0 0,6-10-1162 0 0,2-1 0 0 0,1 1-1 0 0,1 0 1 0 0,2 0 0 0 0,1 0 0 0 0,2 1 0 0 0,1 0-1 0 0,1 0 1 0 0,2 0 0 0 0,1 1 0 0 0,2 1-1 0 0,3-4-35 0 0,-2-1-7 0 0,1 1 0 0 0,1 1 0 0 0,2 1 0 0 0,2 0-1 0 0,0 1 1 0 0,2 2 0 0 0,1 0 0 0 0,2 2 0 0 0,1 0-1 0 0,0 2 1 0 0,2 1 0 0 0,1 2 0 0 0,1 0 0 0 0,1 2-1 0 0,16-7 8 0 0,-24 16-14 0 0,-15 6 14 0 0,0 1 0 0 0,0-1 0 0 0,0 1-1 0 0,1 1 1 0 0,0 0 0 0 0,-1 0 0 0 0,1 1-1 0 0,0 0 1 0 0,0 1 0 0 0,0 0 0 0 0,1 0-1 0 0,-1 1 1 0 0,2 1 0 0 0,-10 1-4 0 0,0 0 1 0 0,-1 0-1 0 0,1 0 1 0 0,-1 0-1 0 0,0 0 1 0 0,1 1-1 0 0,-1-1 0 0 0,0 0 1 0 0,-1 1-1 0 0,1-1 1 0 0,0 1-1 0 0,-1-1 0 0 0,1 1 1 0 0,-1-1-1 0 0,0 1 1 0 0,0 0-1 0 0,0-1 0 0 0,0 1 1 0 0,0-1-1 0 0,0 1 1 0 0,-1-1-1 0 0,0 1 0 0 0,0 1 4 0 0,-5 14 21 0 0,0-1 0 0 0,-2 1-1 0 0,0-1 1 0 0,-1-1-1 0 0,0 0 1 0 0,-2 0 0 0 0,0-1-1 0 0,0 0 1 0 0,-2-1 0 0 0,1 0-1 0 0,-2-1 1 0 0,0 0-1 0 0,-13 8-20 0 0,14-8-20 0 0,-1 0 0 0 0,0-1 0 0 0,0 0 0 0 0,-2-1 0 0 0,1-1 0 0 0,-1-1 0 0 0,0 0 0 0 0,-1-1 0 0 0,0-1 0 0 0,-1 0-1 0 0,1-1 1 0 0,-1-1 0 0 0,0-1 0 0 0,-1-1 0 0 0,-11 1 20 0 0,-22-10-2613 0 0,42 5-798 0 0,7 1-1623 0 0,1 0-4552 0 0</inkml:trace>
  <inkml:trace contextRef="#ctx0" brushRef="#br0" timeOffset="1515.775">1248 579 2112 0 0,'0'0'2452'0'0,"0"0"-249"0"0,0 0-64 0 0,0 0 12 0 0,0 0-97 0 0,0 0-219 0 0,0 0-309 0 0,0 0-269 0 0,0 0-211 0 0,0 0-177 0 0,0 0-149 0 0,0 0-138 0 0,0 0-107 0 0,-8-6-59 0 0,-28-18-40 0 0,34 22-328 0 0,0 1-1 0 0,0 0 1 0 0,-1 1 0 0 0,1-1 0 0 0,-1 0 0 0 0,1 1 0 0 0,-1-1 0 0 0,1 1 0 0 0,-1 0-1 0 0,1 0 1 0 0,-1 0 0 0 0,1 0 0 0 0,-1 0 0 0 0,0 0 0 0 0,1 1 0 0 0,0 0 0 0 0,-1-1-1 0 0,1 1 1 0 0,-1 0 0 0 0,1 0 0 0 0,0 0 0 0 0,-1 0 0 0 0,-1 2-48 0 0,-8 2 198 0 0,-6 2-102 0 0,0 1 1 0 0,0 0 0 0 0,1 1 0 0 0,0 1 0 0 0,1 0 0 0 0,0 2-1 0 0,1 0 1 0 0,0 0 0 0 0,1 1 0 0 0,0 1 0 0 0,1 1-1 0 0,1 0 1 0 0,0 0 0 0 0,1 1 0 0 0,0 1 0 0 0,2 0-1 0 0,-7 15-96 0 0,15-30 12 0 0,0 0-1 0 0,0 0 0 0 0,0 0 0 0 0,0 0 0 0 0,0 0 1 0 0,0 0-1 0 0,1 0 0 0 0,-1 0 0 0 0,1 0 0 0 0,0 0 1 0 0,-1 0-1 0 0,1 1 0 0 0,0-1 0 0 0,0 0 0 0 0,0 0 1 0 0,1 0-1 0 0,-1 0 0 0 0,1 1 0 0 0,-1-1 0 0 0,1 0 1 0 0,-1 0-1 0 0,1 0 0 0 0,0 0 0 0 0,0 0 0 0 0,0 0 0 0 0,0 0 1 0 0,1-1-1 0 0,-1 1 0 0 0,0 0 0 0 0,1 0 0 0 0,-1-1 1 0 0,1 1-1 0 0,-1-1 0 0 0,1 0 0 0 0,0 1 0 0 0,0-1 1 0 0,0 0-1 0 0,0 0 0 0 0,0 0 0 0 0,0 0 0 0 0,0 0 1 0 0,0-1-1 0 0,0 1 0 0 0,0-1 0 0 0,0 1 0 0 0,0-1 1 0 0,0 0-1 0 0,1 0-11 0 0,21-3 125 0 0,-1-2 1 0 0,0-1-1 0 0,0-1 1 0 0,-1 0-1 0 0,0-2 1 0 0,0-1-1 0 0,-1 0 1 0 0,0-2-1 0 0,-1 0 1 0 0,0-2 0 0 0,-1 0-1 0 0,-1-1 1 0 0,0-1-1 0 0,-1 0 1 0 0,-1-1-1 0 0,0-1 1 0 0,12-19-126 0 0,9-17 6 0 0,-37 53-18 0 0,0 1 0 0 0,0 0-13 0 0,0 0-27 0 0,-37 48-320 0 0,29-37 358 0 0,1 1-1 0 0,0 0 1 0 0,0 0 0 0 0,1 0-1 0 0,1 0 1 0 0,0 1 0 0 0,0 0 0 0 0,2 0-1 0 0,-1 0 1 0 0,2 1 0 0 0,0-1-1 0 0,0 1 1 0 0,2-1 0 0 0,0 12 14 0 0,0-22-3 0 0,1-1 1 0 0,0 1-1 0 0,0-1 0 0 0,0 1 1 0 0,0-1-1 0 0,0 1 1 0 0,1-1-1 0 0,-1 0 0 0 0,1 0 1 0 0,-1 0-1 0 0,1 0 1 0 0,0 0-1 0 0,0 0 0 0 0,0 0 1 0 0,0-1-1 0 0,0 1 1 0 0,0-1-1 0 0,1 1 0 0 0,-1-1 1 0 0,0 0-1 0 0,1 0 1 0 0,-1 0-1 0 0,1 0 0 0 0,-1 0 1 0 0,1-1-1 0 0,-1 1 1 0 0,1-1-1 0 0,0 1 0 0 0,-1-1 1 0 0,1 0-1 0 0,1 0 3 0 0,85-12 103 0 0,-61 0-69 0 0,-1-1-1 0 0,-1-1 0 0 0,0-1 0 0 0,-1-1 0 0 0,0-2 0 0 0,-2 0 0 0 0,0-2 1 0 0,-1 0-1 0 0,-1-2 0 0 0,-1 0 0 0 0,-1-1 0 0 0,-1-1 0 0 0,0-2-33 0 0,-13 17-1 0 0,0 0 0 0 0,-1-1 0 0 0,0 1 0 0 0,0-1 0 0 0,-1 0-1 0 0,0 0 1 0 0,-1 0 0 0 0,0 0 0 0 0,-1 0 0 0 0,0 0 0 0 0,-1-1 0 0 0,0 1 0 0 0,0-3 1 0 0,-2 11-14 0 0,0 0 1 0 0,0 1 0 0 0,0-1 0 0 0,0 0 0 0 0,0 1 0 0 0,0-1 0 0 0,0 1 0 0 0,0 0 0 0 0,-1 0 0 0 0,1 0-1 0 0,-1 0 1 0 0,1 0 0 0 0,0 0 0 0 0,-1 1 0 0 0,0-1 0 0 0,1 1 0 0 0,-1 0 0 0 0,1-1 0 0 0,-1 1 0 0 0,1 1-1 0 0,-1-1 1 0 0,0 0 0 0 0,1 0 0 0 0,-1 1 0 0 0,1 0 0 0 0,-1-1 0 0 0,1 1 0 0 0,0 0 0 0 0,-1 0 0 0 0,1 0-1 0 0,0 1 1 0 0,0-1 0 0 0,-1 0 0 0 0,0 2 13 0 0,-12 6-34 0 0,0 0-1 0 0,1 1 1 0 0,0 0-1 0 0,1 1 1 0 0,0 1-1 0 0,1 0 0 0 0,0 0 1 0 0,1 1-1 0 0,-9 13 35 0 0,20-25-2 0 0,-1 0-1 0 0,1 0 0 0 0,-1 0 0 0 0,1 1 0 0 0,-1-1 0 0 0,1 0 0 0 0,0 0 0 0 0,-1 0 1 0 0,1 0-1 0 0,0 0 0 0 0,0 1 0 0 0,0-1 0 0 0,0 0 0 0 0,0 0 0 0 0,0 0 0 0 0,0 0 1 0 0,0 1-1 0 0,1-1 0 0 0,-1 0 0 0 0,0 0 0 0 0,1 0 0 0 0,-1 0 0 0 0,1 0 1 0 0,-1 0-1 0 0,1 0 0 0 0,0 0 0 0 0,-1 0 0 0 0,1 0 0 0 0,0 0 0 0 0,-1 0 0 0 0,1 0 1 0 0,0 0-1 0 0,0-1 0 0 0,0 1 0 0 0,0 0 0 0 0,0-1 0 0 0,0 1 0 0 0,0-1 1 0 0,0 1-1 0 0,0-1 0 0 0,0 1 0 0 0,0-1 0 0 0,1 0 0 0 0,-1 1 0 0 0,0-1 0 0 0,0 0 1 0 0,0 0-1 0 0,0 0 0 0 0,1 0 3 0 0,59 7-2 0 0,156-11 98 0 0,-215 4-95 0 0,-1 0 0 0 0,1 0-1 0 0,-1 0 1 0 0,0 0 0 0 0,1 0 0 0 0,-1 0 0 0 0,0 1 0 0 0,1-1 0 0 0,-1 0 0 0 0,0 1 0 0 0,1-1-1 0 0,-1 1 1 0 0,0-1 0 0 0,0 1 0 0 0,1 0 0 0 0,-1 0 0 0 0,0-1 0 0 0,0 1 0 0 0,0 0 0 0 0,0 0-1 0 0,0 0 1 0 0,0 0 0 0 0,0 0 0 0 0,0 0 0 0 0,-1 0 0 0 0,1 1 0 0 0,0-1 0 0 0,-1 0-1 0 0,1 0 1 0 0,0 1 0 0 0,-1-1 0 0 0,0 0 0 0 0,1 1 0 0 0,-1-1 0 0 0,0 0 0 0 0,0 1 0 0 0,1-1-1 0 0,-1 1 1 0 0,0-1 0 0 0,-1 0 0 0 0,1 1 0 0 0,0-1 0 0 0,0 0 0 0 0,0 1 0 0 0,-1-1 0 0 0,1 0-1 0 0,-1 1 1 0 0,1-1 0 0 0,-1 0 0 0 0,0 0 0 0 0,1 1-1 0 0,-34 66 16 0 0,30-63-13 0 0,1 0 1 0 0,-1 0-1 0 0,1 0 1 0 0,0 1-1 0 0,1-1 1 0 0,-1 1-1 0 0,1 0 0 0 0,0-1 1 0 0,1 1-1 0 0,-1 0 1 0 0,1 1-1 0 0,0-1 1 0 0,1 0-1 0 0,-1 0 0 0 0,1 0 1 0 0,1 3-4 0 0,1-6-2 0 0,0-1 0 0 0,0 1 0 0 0,1 0 0 0 0,-1-1-1 0 0,1 1 1 0 0,-1-1 0 0 0,1 0 0 0 0,0 0 0 0 0,0 0 0 0 0,0 0 0 0 0,0-1 0 0 0,1 1 0 0 0,-1-1 0 0 0,0 0 0 0 0,1 0 0 0 0,-1 0 0 0 0,0 0 0 0 0,1-1 0 0 0,-1 1 0 0 0,1-1 0 0 0,-1 0 0 0 0,1 0 0 0 0,0 0-1 0 0,-1 0 1 0 0,1-1 0 0 0,0 1 2 0 0,14-4 48 0 0,1-1-1 0 0,-1 0 0 0 0,0-1 1 0 0,-1-1-1 0 0,1 0 0 0 0,-1-1 1 0 0,-1-1-1 0 0,0-1 1 0 0,0-1-1 0 0,0 0 0 0 0,-2-1 1 0 0,1 0-1 0 0,-2-1 0 0 0,0-1 1 0 0,0 0-1 0 0,-1-1 0 0 0,-1 0 1 0 0,3-6-48 0 0,23-32 82 0 0,-2-1 1 0 0,-3-2 0 0 0,-2-1 0 0 0,-3-1 0 0 0,-2-2 0 0 0,15-59-83 0 0,-34 94 1 0 0,-1 0 0 0 0,-2 0 0 0 0,0 0 0 0 0,-2-1 1 0 0,-1 1-1 0 0,-1-6-1 0 0,1 29-2 0 0,1 1 0 0 0,-1-1 0 0 0,0 0 1 0 0,1 1-1 0 0,-1-1 0 0 0,0 0 0 0 0,0 1 0 0 0,0-1 1 0 0,0 0-1 0 0,-1 1 0 0 0,1-1 0 0 0,0 0 1 0 0,-1 1-1 0 0,1-1 0 0 0,-1 0 0 0 0,0 1 0 0 0,1-1 1 0 0,-1 1-1 0 0,0-1 0 0 0,0 1 0 0 0,0 0 1 0 0,0-1-1 0 0,0 1 0 0 0,0 0 0 0 0,0 0 0 0 0,-1-1 1 0 0,1 1-1 0 0,0 0 0 0 0,-1 0 0 0 0,1 0 1 0 0,-1 1-1 0 0,1-1 0 0 0,-1 0 0 0 0,1 1 0 0 0,-1-1 1 0 0,1 0-1 0 0,-1 1 0 0 0,0 0 0 0 0,1-1 1 0 0,-1 1-1 0 0,0 0 0 0 0,0 0 0 0 0,1 0 0 0 0,-1 0 1 0 0,0 0-1 0 0,1 1 0 0 0,-1-1 0 0 0,0 0 1 0 0,1 1-1 0 0,-1-1 0 0 0,0 1 2 0 0,-9 11-2 0 0,1 1-1 0 0,0 0 1 0 0,1 1 0 0 0,1 0-1 0 0,0 1 1 0 0,1-1-1 0 0,0 1 1 0 0,1 1 0 0 0,1-1-1 0 0,0 1 1 0 0,1 0 0 0 0,1 0-1 0 0,-1 14 3 0 0,-1-5 10 0 0,1 0-1 0 0,1 1 0 0 0,1 0 0 0 0,2 0 0 0 0,0 0 0 0 0,2-1 1 0 0,1 1-1 0 0,0 0 0 0 0,5 11-9 0 0,8 14 11 0 0,-5-22 7 0 0,-2 0-1 0 0,0 1 1 0 0,-2 1 0 0 0,-2-1-1 0 0,0 1 1 0 0,-3 0-1 0 0,0 0 1 0 0,-2 0-1 0 0,-2 13-17 0 0,-18 49-29 0 0,20-93-2 0 0,0 0 1 0 0,0 0 7 0 0,0 0-18 0 0,0 0-21 0 0,20-36-1094 0 0,-6-39-3121 0 0,-12 50 154 0 0,-1 0-3612 0 0,-1 13-3105 0 0</inkml:trace>
  <inkml:trace contextRef="#ctx0" brushRef="#br0" timeOffset="9534.068">2031 340 9890 0 0,'0'0'2381'0'0,"0"0"-717"0"0,0 0-272 0 0,0 0 31 0 0,0 0 47 0 0,0 0-56 0 0,0 0-174 0 0,0 0-169 0 0,0 0-159 0 0,0 0-124 0 0,0 0-100 0 0,22 4-85 0 0,73 11-54 0 0,118-9 1293 0 0,-5-31-1120 0 0,-192 23-1522 0 0,23-3 1920 0 0,-30 3-4735 0 0,-3 1-4243 0 0,-9 4-4645 0 0</inkml:trace>
  <inkml:trace contextRef="#ctx0" brushRef="#br0" timeOffset="9888.741">2791 693 17988 0 0,'0'0'1201'0'0,"0"0"-194"0"0,0 0 62 0 0,0 0 93 0 0,0 0-43 0 0,0 0-156 0 0,0 0-223 0 0,0 0-209 0 0,0 0-159 0 0,0 0-124 0 0,0 0-85 0 0,0 0-56 0 0,0 0-15 0 0,-2 24-24 0 0,-7 73-36 0 0,-4-56-335 0 0,3-34-2445 0 0,7-6-1411 0 0,0-1-3434 0 0,3 0-4242 0 0</inkml:trace>
  <inkml:trace contextRef="#ctx0" brushRef="#br0" timeOffset="10048.621">2800 421 19740 0 0,'0'0'2641'0'0,"0"0"-1337"0"0,0 0-480 0 0,0 0-96 0 0,0 0-175 0 0,0 0-209 0 0,0 0-176 0 0,0 0-176 0 0,0 0-144 0 0,0 0-128 0 0,0 0-169 0 0,0 0-183 0 0,0 0-368 0 0,0 0-856 0 0,-44 15-3049 0 0,53-8-8202 0 0</inkml:trace>
  <inkml:trace contextRef="#ctx0" brushRef="#br0" timeOffset="10384.819">3190 598 18900 0 0,'0'0'1823'0'0,"0"0"-495"0"0,0 0-167 0 0,0 0-62 0 0,0 0-95 0 0,0 0-160 0 0,0 0-208 0 0,0 0-160 0 0,0 0-96 0 0,0 0-64 0 0,0 0-41 0 0,0 0-35 0 0,0 0-61 0 0,-3 2-55 0 0,-18 10-95 0 0,1 1 1 0 0,0 1 0 0 0,0 1-1 0 0,1 1 1 0 0,1 1 0 0 0,1 0-1 0 0,1 2 1 0 0,0 0 0 0 0,-6 10-30 0 0,21-27-2 0 0,-1 1 1 0 0,0-1 0 0 0,1 1 0 0 0,-1-1 0 0 0,1 1 0 0 0,0 0 0 0 0,0 0 0 0 0,0 0 0 0 0,0 0 0 0 0,1 0-1 0 0,-1 0 1 0 0,1 0 0 0 0,0 0 0 0 0,0 0 0 0 0,0 0 0 0 0,0 0 0 0 0,0 0 0 0 0,1 0 0 0 0,-1 0 0 0 0,1 0 0 0 0,0-1-1 0 0,-1 1 1 0 0,2 0 0 0 0,-1 0 0 0 0,0 0 0 0 0,0-1 0 0 0,1 1 0 0 0,0-1 0 0 0,-1 1 0 0 0,1-1 0 0 0,0 1-1 0 0,0-1 1 0 0,0 0 0 0 0,1 0 0 0 0,-1 0 0 0 0,0 0 0 0 0,1-1 0 0 0,-1 1 0 0 0,1-1 0 0 0,0 1 0 0 0,-1-1 0 0 0,1 0-1 0 0,0 0 1 0 0,0 0 0 0 0,2 0 1 0 0,8 2-5 0 0,1-1-1 0 0,0-1 1 0 0,-1 0 0 0 0,1-1-1 0 0,0 0 1 0 0,0-1-1 0 0,0-1 1 0 0,-1 0 0 0 0,1-1-1 0 0,-1 0 1 0 0,1-1-1 0 0,-1-1 1 0 0,0 0 0 0 0,-1 0-1 0 0,6-4 6 0 0,23-18-3230 0 0,-3-6-3292 0 0,-31 26-5429 0 0</inkml:trace>
  <inkml:trace contextRef="#ctx0" brushRef="#br0" timeOffset="10770.926">3597 152 17060 0 0,'0'0'2171'0'0,"0"0"-424"0"0,0 0-215 0 0,0 0-205 0 0,0 0-205 0 0,0 0-235 0 0,0 0-243 0 0,0 0-112 0 0,0 0-85 0 0,0 0-65 0 0,0 0-62 0 0,0 0-62 0 0,3-2-56 0 0,-2 1-180 0 0,0 1-1 0 0,0 0 0 0 0,-1 0 0 0 0,1-1 0 0 0,0 1 1 0 0,0 0-1 0 0,0 0 0 0 0,0 0 0 0 0,0 0 0 0 0,0 0 1 0 0,0 0-1 0 0,0 0 0 0 0,0 0 0 0 0,0 1 0 0 0,0-1 1 0 0,0 0-1 0 0,0 1 0 0 0,0-1 0 0 0,0 0 0 0 0,-1 1 1 0 0,1-1-1 0 0,0 1 0 0 0,0-1 0 0 0,0 1 0 0 0,-1 0 1 0 0,1-1-1 0 0,0 1 0 0 0,-1 0 0 0 0,1 0 0 0 0,0-1 1 0 0,-1 1-1 0 0,1 0 0 0 0,-1 0 0 0 0,1 0 0 0 0,-1 0 1 0 0,0-1-1 0 0,1 1 0 0 0,-1 0 0 0 0,0 0 0 0 0,0 0 1 0 0,1 0-1 0 0,-1 0 0 0 0,0 0 0 0 0,0 0 0 0 0,0 0 1 0 0,0 0-1 0 0,0 0 0 0 0,-1 0 0 0 0,1 0 0 0 0,0 0 1 0 0,0 0-1 0 0,-1 0 0 0 0,1 0 0 0 0,0-1 0 0 0,-1 1 1 0 0,1 0-1 0 0,-1 0 0 0 0,1 0-21 0 0,8 54 197 0 0,-3 1-1 0 0,-2 1 1 0 0,-3-1-1 0 0,-2 0 1 0 0,-9 53-197 0 0,-13-16 4 0 0,-7 56-15 0 0,53-116-993 0 0,-22-32 648 0 0,0-1-81 0 0,0 0-165 0 0,0 0-198 0 0,0 0-244 0 0,0-7-7313 0 0,0 7-3343 0 0</inkml:trace>
  <inkml:trace contextRef="#ctx0" brushRef="#br0" timeOffset="11187.453">3735 793 11626 0 0,'0'0'3122'0'0,"0"0"-625"0"0,0 0-405 0 0,0 0-282 0 0,0 0-320 0 0,0 0-294 0 0,0 0-242 0 0,0 0-136 0 0,0 0-96 0 0,34 5-79 0 0,105 17-56 0 0,-64-17 305 0 0,-64-6-769 0 0,1-1 0 0 0,-1 0 0 0 0,0-1 0 0 0,0-1 0 0 0,0 1 0 0 0,-1-2 0 0 0,1 0 0 0 0,-1 0 0 0 0,0 0 0 0 0,-1-1 0 0 0,1-1 0 0 0,-1 0 0 0 0,3-3-123 0 0,-10 7 1 0 0,1-1 1 0 0,0 0-1 0 0,-1 0 1 0 0,0 0 0 0 0,0 0-1 0 0,0-1 1 0 0,-1 1-1 0 0,1-1 1 0 0,-1 1-1 0 0,0-1 1 0 0,0 1 0 0 0,-1-1-1 0 0,1 1 1 0 0,-1-1-1 0 0,0 0 1 0 0,-1 1-1 0 0,1-1 1 0 0,-1 1 0 0 0,1-1-1 0 0,-1 0 1 0 0,-1 1-1 0 0,1 0 1 0 0,-1-1-1 0 0,1 1 1 0 0,-1 0 0 0 0,-1 0-1 0 0,1 0 1 0 0,0 0-1 0 0,-1 0 1 0 0,0 0-1 0 0,0 1 1 0 0,0-1 0 0 0,0 1-1 0 0,-1 0 1 0 0,1 0-1 0 0,-1 0 1 0 0,0 0-1 0 0,0 1 1 0 0,0 0-1 0 0,0 0 1 0 0,0 0 0 0 0,0 0-1 0 0,-1 0 1 0 0,1 1-1 0 0,-1 0 1 0 0,1 0-1 0 0,-1 0 1 0 0,1 0 0 0 0,-1 1-1 0 0,0 0 1 0 0,0 0-2 0 0,-5-1-16 0 0,-1 1 0 0 0,1 0 1 0 0,-1 1-1 0 0,1 0 1 0 0,0 1-1 0 0,-1 0 0 0 0,1 1 1 0 0,0 0-1 0 0,0 0 0 0 0,0 1 1 0 0,1 0-1 0 0,0 1 0 0 0,-1 0 1 0 0,1 1-1 0 0,1 0 1 0 0,-1 0-1 0 0,1 1 0 0 0,0 0 1 0 0,1 0-1 0 0,0 1 0 0 0,0-1 1 0 0,-5 9 15 0 0,8-11 4 0 0,1-1 0 0 0,0 1 0 0 0,0-1 0 0 0,0 1 0 0 0,0 0 0 0 0,1 0 0 0 0,0 0 0 0 0,0 0 0 0 0,0 1 0 0 0,1-1 0 0 0,0 1 0 0 0,0-1 0 0 0,0 1 0 0 0,0-1 0 0 0,1 1 0 0 0,0-1 0 0 0,0 1 0 0 0,1-1 0 0 0,0 1 1 0 0,0-1-1 0 0,0 1 0 0 0,0-1 0 0 0,1 1 0 0 0,0-1 0 0 0,0 0 0 0 0,0 0 0 0 0,1 0 0 0 0,0 0 0 0 0,0-1 0 0 0,0 1 0 0 0,0-1 0 0 0,1 1 0 0 0,0-1 0 0 0,3 3-4 0 0,12 4 44 0 0,0-2 0 0 0,0 0-1 0 0,1-1 1 0 0,0-1 0 0 0,1-1 0 0 0,0-1 0 0 0,0 0-1 0 0,0-2 1 0 0,0 0 0 0 0,0-2 0 0 0,1 0-1 0 0,-1-1 1 0 0,1-1 0 0 0,7-3-44 0 0,24 4-125 0 0,7-8-1306 0 0,-37-3-6252 0 0,-20 8-5010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7850 0 0,'0'0'2378'0'0,"0"0"-391"0"0,0 0-254 0 0,0 0-2 0 0,0 0-18 0 0,0 0-225 0 0,0 0-292 0 0,0 0-248 0 0,0 0-201 0 0,0 0-117 0 0,0 0-73 0 0,13-7 4086 0 0,-14 21-4469 0 0,-1 0 0 0 0,-1 0 0 0 0,0 0 0 0 0,0 0 0 0 0,-1 0 0 0 0,-1-1 0 0 0,-1 1 0 0 0,0-1 0 0 0,0 0-174 0 0,-17 41 239 0 0,20-50-204 0 0,1 0 0 0 0,0 0 0 0 0,1 0 0 0 0,-1 0 0 0 0,1 1 0 0 0,0-1 0 0 0,0 1 0 0 0,0-1 0 0 0,0 1 0 0 0,1-1 0 0 0,0 1 0 0 0,0-1 0 0 0,0 1 0 0 0,0 0-1 0 0,1-1 1 0 0,0 1 0 0 0,0-1 0 0 0,0 1 0 0 0,0-1 0 0 0,1 0 0 0 0,0 0 0 0 0,0 1 0 0 0,0-1 0 0 0,0 0 0 0 0,1-1 0 0 0,-1 1 0 0 0,1 0 0 0 0,0-1 0 0 0,0 1 0 0 0,0-1 0 0 0,1 0 0 0 0,-1 0-1 0 0,1 0 1 0 0,0-1 0 0 0,0 1 0 0 0,0-1 0 0 0,0 0 0 0 0,0 0 0 0 0,0 0 0 0 0,0-1 0 0 0,1 1 0 0 0,-1-1 0 0 0,1 0 0 0 0,3 0-35 0 0,38-8 212 0 0,-32-28-3490 0 0,-11 7-3311 0 0,-3 18-814 0 0,-2 5-4859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16171 0 0,'0'0'1901'0'0,"0"0"-427"0"0,0 0-316 0 0,0 0-11 0 0,0 0-18 0 0,0 0-145 0 0,0 0-232 0 0,0 0-235 0 0,0 0-169 0 0,0 0-93 0 0,0 0-20 0 0,0 0 6 0 0,0 0 19 0 0,-16 3 530 0 0,-31 23 621 0 0,91-73 48 0 0,-77 60-366 0 0,33-12-1055 0 0,0-1-8 0 0,0 0 4 0 0,0 0-12 0 0,0 0 5 0 0,0 0-8 0 0,0 0-1 0 0,0 0 8 0 0,0 0-22 0 0,0 0-28 0 0,0 0 24 0 0,0 0 4 0 0,0 0-15 0 0,0 0-1 0 0,0 0-12 0 0,-9-3-7035 0 0,7 6 2400 0 0,0 1-7233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3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9074 0 0,'0'0'1774'0'0,"0"0"-275"0"0,0 0-58 0 0,0 0 176 0 0,0 0 74 0 0,0 0-182 0 0,0 0-304 0 0,0 0-299 0 0,0 0-228 0 0,0 0-115 0 0,0 0-31 0 0,16-17-53 0 0,48-52-38 0 0,37-7 921 0 0,33 14-13 0 0,-131 62-1326 0 0,1 0 0 0 0,-1 0 0 0 0,1 0 0 0 0,-1 1 0 0 0,1-1 0 0 0,-1 1 0 0 0,1 0 0 0 0,-1 0 0 0 0,0 0-1 0 0,1 1 1 0 0,-1-1 0 0 0,0 1 0 0 0,0-1 0 0 0,0 1 0 0 0,0 0 0 0 0,0 1 0 0 0,0-1 0 0 0,-1 0 0 0 0,1 1 0 0 0,-1-1 0 0 0,0 1-1 0 0,1 0 1 0 0,-1 0 0 0 0,0 0 0 0 0,-1 0 0 0 0,1 0 0 0 0,0 0 0 0 0,-1 0 0 0 0,0 1 0 0 0,0-1 0 0 0,0 0 0 0 0,0 1 0 0 0,0-1-1 0 0,-1 1 1 0 0,0-1 0 0 0,1 1 0 0 0,-1-1 0 0 0,-1 2-23 0 0,11 38 162 0 0,-3-1 1 0 0,-2 1-1 0 0,-1 0 0 0 0,-2 0 0 0 0,-3 0 1 0 0,-4 39-163 0 0,0-52 49 0 0,0 0 1 0 0,-2-1-1 0 0,-2 0 1 0 0,0-1-1 0 0,-2 1 1 0 0,-12 21-50 0 0,16-37 42 0 0,-1 0 1 0 0,0 0-1 0 0,0-1 0 0 0,-1 0 1 0 0,-1 0-1 0 0,0-1 0 0 0,-1 0 1 0 0,-7 6-43 0 0,27-52 824 0 0,164-276-645 0 0,-128 238-220 0 0,4 1 0 0 0,54-58 41 0 0,-39 67 50 0 0,-56 89-105 0 0,-5 42 113 0 0,-4 0-1 0 0,-2-1 1 0 0,-4 1-1 0 0,-5 15-57 0 0,12-82 1 0 0,-23 154-20 0 0,53-188-120 0 0,184-246 98 0 0,-75 114-32 0 0,-139 166 72 0 0,0-1 0 0 0,-1 1 0 0 0,1 0 0 0 0,0-1 0 0 0,0 1 0 0 0,0-1 0 0 0,0 1 1 0 0,0 0-1 0 0,0-1 0 0 0,0 1 0 0 0,0 0 0 0 0,0-1 0 0 0,0 1 0 0 0,0-1 0 0 0,0 1 1 0 0,0 0-1 0 0,1-1 0 0 0,-1 1 0 0 0,0-1 0 0 0,0 1 0 0 0,1 0 0 0 0,-1-1 0 0 0,0 1 0 0 0,1-1 1 0 0,-1 1-1 0 0,1-1 0 0 0,-1 1 0 0 0,1-1 0 0 0,-1 0 0 0 0,1 1 0 0 0,-1-1 0 0 0,1 1 1 0 0,-1-1-1 0 0,1 0 0 0 0,-1 1 0 0 0,1-1 0 0 0,-1 0 0 0 0,1 0 0 0 0,0 0 0 0 0,-1 1 0 0 0,1-1 1 0 0,0 0-1 0 0,-1 0 0 0 0,1 0 0 0 0,-1 0 0 0 0,1 0 0 0 0,0 0 0 0 0,-1 0 0 0 0,1 0 0 0 0,0-1 1 0 0,-1 1-1 0 0,1 0 0 0 0,-1 0 0 0 0,1 0 0 0 0,0-1 0 0 0,0 1 1 0 0,-3 17 18 0 0,0 17 12 0 0,-1 0 0 0 0,-3-1 0 0 0,0 1 0 0 0,-2-1 0 0 0,-5 8-30 0 0,-15 73 60 0 0,16 4-226 0 0,22-109-1695 0 0,-5-6-6070 0 0,-4-3-4115 0 0</inkml:trace>
  <inkml:trace contextRef="#ctx0" brushRef="#br0" timeOffset="918.92">1587 264 0 0 0,'0'0'1791'0'0,"0"0"484"0"0,0 0 160 0 0,0 0-10 0 0,0 0-197 0 0,0 0-310 0 0,0 0-306 0 0,0 0-257 0 0,0 0-138 0 0,0 0-89 0 0,0 0-101 0 0,0 0-76 0 0,0 0-112 0 0,9-8-139 0 0,24-24-71 0 0,-34 31-562 0 0,1 0 0 0 0,0 0 0 0 0,0 1 0 0 0,-1-1 0 0 0,1 0 0 0 0,0 1 0 0 0,-1-1 0 0 0,1 0 0 0 0,-1 1 0 0 0,1-1 0 0 0,0 1 0 0 0,-1-1 0 0 0,0 1 0 0 0,1-1 0 0 0,-1 1 0 0 0,1-1 0 0 0,-1 1 0 0 0,0 0 0 0 0,1-1 0 0 0,-1 1 0 0 0,0 0 0 0 0,1-1 0 0 0,-1 1 0 0 0,0 0 0 0 0,1 0-1 0 0,-1 0 1 0 0,0-1 0 0 0,0 1 0 0 0,1 0 0 0 0,-1 0 0 0 0,0 0 0 0 0,0 0 0 0 0,1 0 0 0 0,-1 1 0 0 0,0-1 0 0 0,0 0 0 0 0,1 0 0 0 0,-1 0 0 0 0,0 1 0 0 0,1-1 0 0 0,-1 0 0 0 0,0 1 0 0 0,1-1 0 0 0,-1 0 0 0 0,1 1 0 0 0,-1-1 0 0 0,0 1 0 0 0,1-1 0 0 0,-1 1 0 0 0,1 0-67 0 0,-26 13 113 0 0,0 1 1 0 0,1 1 0 0 0,1 1-1 0 0,1 1 1 0 0,1 1-1 0 0,0 1 1 0 0,1 1-1 0 0,2 1 1 0 0,0 0 0 0 0,1 2-1 0 0,1 0 1 0 0,-6 15-114 0 0,18-31 5 0 0,0 0 0 0 0,1 0 0 0 0,0 1 0 0 0,1-1-1 0 0,0 1 1 0 0,0 0 0 0 0,1 0 0 0 0,0 0 0 0 0,1 0 0 0 0,0 0 0 0 0,0 1 0 0 0,1-1 0 0 0,0 6-5 0 0,3-12 25 0 0,-1 0 1 0 0,1 0-1 0 0,0 0 1 0 0,0-1-1 0 0,0 1 0 0 0,0-1 1 0 0,0 0-1 0 0,1 0 1 0 0,-1 0-1 0 0,1 0 1 0 0,-1 0-1 0 0,1-1 0 0 0,0 0 1 0 0,0 0-1 0 0,-1 0 1 0 0,1 0-1 0 0,0 0 1 0 0,0-1-1 0 0,0 1 0 0 0,0-1 1 0 0,0 0-1 0 0,0-1 1 0 0,0 1-1 0 0,0-1 1 0 0,0 1-1 0 0,-1-1 0 0 0,1 0 1 0 0,0-1-1 0 0,3 0-25 0 0,18-8 124 0 0,-1 0 0 0 0,0-2 0 0 0,0 0 0 0 0,-1-2 0 0 0,-1 0 0 0 0,0-2 1 0 0,13-12-125 0 0,38-31 208 0 0,-2-4 0 0 0,-4-3 1 0 0,12-18-209 0 0,-79 85 4 0 0,0-1 1 0 0,0 0-1 0 0,0 1 0 0 0,0-1 1 0 0,0 0-1 0 0,0 1 0 0 0,0-1 1 0 0,1 0-1 0 0,-1 1 1 0 0,0-1-1 0 0,0 0 0 0 0,0 1 1 0 0,0-1-1 0 0,1 0 0 0 0,-1 0 1 0 0,0 1-1 0 0,0-1 0 0 0,1 0 1 0 0,-1 0-1 0 0,0 1 0 0 0,0-1 1 0 0,1 0-1 0 0,-1 0 0 0 0,0 0 1 0 0,1 1-1 0 0,-1-1 1 0 0,0 0-1 0 0,1 0 0 0 0,-1 0 1 0 0,0 0-1 0 0,1 0 0 0 0,-1 0 1 0 0,0 0-1 0 0,1 0-4 0 0,-13 45 106 0 0,-14 100-21 0 0,25-139-90 0 0,1 0-1 0 0,0 0 1 0 0,0 0 0 0 0,1 0 0 0 0,-1 0 0 0 0,2 0 0 0 0,-1 0 0 0 0,0 0-1 0 0,1 0 1 0 0,0-1 0 0 0,1 1 0 0 0,-1-1 0 0 0,1 1 0 0 0,0-1 0 0 0,0 0 0 0 0,1 0-1 0 0,-1 0 1 0 0,1 0 0 0 0,0-1 0 0 0,1 0 0 0 0,-1 0 0 0 0,1 0 0 0 0,0 0-1 0 0,0-1 1 0 0,0 1 0 0 0,0-1 0 0 0,2 0 5 0 0,105 16-1587 0 0,-76-26-1452 0 0,-15-3-7217 0 0,-16 8-1790 0 0</inkml:trace>
  <inkml:trace contextRef="#ctx0" brushRef="#br0" timeOffset="1402.406">2568 190 14499 0 0,'0'0'2377'0'0,"0"0"-613"0"0,0 0-292 0 0,0 0-82 0 0,0 0-175 0 0,0 0-267 0 0,0 0-260 0 0,0 0-196 0 0,0 0-77 0 0,0 0-47 0 0,0 0-16 0 0,0 0-17 0 0,0 0-44 0 0,-22 10-18 0 0,-111 44 181 0 0,114-49-289 0 0,11-4-125 0 0,0 1 1 0 0,0 1 0 0 0,0-1-1 0 0,0 1 1 0 0,0 0-1 0 0,1 1 1 0 0,0 0 0 0 0,-1 0-1 0 0,1 1 1 0 0,0 0-1 0 0,1 0 1 0 0,0 0-1 0 0,-1 1 1 0 0,-1 2-41 0 0,8-6-1 0 0,-1 0 1 0 0,0 0-1 0 0,1 1 0 0 0,-1-1 0 0 0,1 0 1 0 0,0 0-1 0 0,0 0 0 0 0,0 0 1 0 0,0 1-1 0 0,0-1 0 0 0,0 0 0 0 0,0 0 1 0 0,1 0-1 0 0,-1 0 0 0 0,1 0 0 0 0,0 0 1 0 0,-1 1-1 0 0,1-1 0 0 0,0-1 1 0 0,0 1-1 0 0,0 0 0 0 0,1 0 0 0 0,-1 0 1 0 0,0 0-1 0 0,1-1 0 0 0,0 2 1 0 0,86 45 74 0 0,-63-38-69 0 0,-18-7 11 0 0,-4-3 6 0 0,1 1-1 0 0,-1 0 1 0 0,0 0 0 0 0,1 0 0 0 0,-1 1-1 0 0,0-1 1 0 0,0 1 0 0 0,0 0 0 0 0,0 0-1 0 0,0 0 1 0 0,0 0 0 0 0,0 0 0 0 0,-1 1-1 0 0,1-1 1 0 0,-1 1 0 0 0,0 0 0 0 0,0-1 0 0 0,0 1-1 0 0,0 0 1 0 0,0 0 0 0 0,-1 1 0 0 0,1-1-1 0 0,-1 0 1 0 0,0 0 0 0 0,0 1 0 0 0,0-1-1 0 0,0 1 1 0 0,-1-1 0 0 0,1 1-22 0 0,-2 5 17 0 0,-1 0-1 0 0,0 0 1 0 0,-1-1 0 0 0,0 1-1 0 0,0-1 1 0 0,-1 0 0 0 0,0 0-1 0 0,0 0 1 0 0,-1 0 0 0 0,0-1-1 0 0,0 0 1 0 0,-1 0 0 0 0,0 0 0 0 0,0 0-1 0 0,0-1 1 0 0,-1 0 0 0 0,0-1-1 0 0,-7 5-16 0 0,2 1-11 0 0,5-4-119 0 0,0 0 0 0 0,-1-1 0 0 0,0 0 0 0 0,0 0 1 0 0,0 0-1 0 0,0-1 0 0 0,-1 0 0 0 0,0-1 0 0 0,0 0 0 0 0,-1-1 0 0 0,1 0 0 0 0,-1 0 0 0 0,1-1 0 0 0,-8 1 130 0 0,16-31-5457 0 0,5 20 757 0 0,0 0-6553 0 0</inkml:trace>
  <inkml:trace contextRef="#ctx0" brushRef="#br0" timeOffset="1870.659">3042 209 16676 0 0,'0'0'2898'0'0,"0"0"-1410"0"0,0 0-489 0 0,0 0 0 0 0,0 0 13 0 0,0 0-117 0 0,0 0-209 0 0,0 0-191 0 0,0 0-144 0 0,0 0-79 0 0,0 0-56 0 0,0 0-31 0 0,0 0-44 0 0,-23 8-29 0 0,-107 43 82 0 0,72-22 101 0 0,57-28-289 0 0,1 1 0 0 0,-1-1 0 0 0,1 0 0 0 0,0 1-1 0 0,-1-1 1 0 0,1 0 0 0 0,0 0 0 0 0,0 1 0 0 0,0-1 0 0 0,0 0 0 0 0,0 1 0 0 0,0-1 0 0 0,0 0 0 0 0,0 1-1 0 0,1-1 1 0 0,-1 0 0 0 0,0 1 0 0 0,1-1 0 0 0,-1 0 0 0 0,1 0 0 0 0,0 1 0 0 0,-1-1 0 0 0,1 0 0 0 0,0 0 0 0 0,0 0-1 0 0,-1 0 1 0 0,1 0 0 0 0,0 0 0 0 0,0 0 0 0 0,0 0 0 0 0,0 0 0 0 0,0-1 0 0 0,1 1 0 0 0,-1 0 0 0 0,0-1-1 0 0,0 1 1 0 0,0-1 0 0 0,1 1 0 0 0,-1-1 0 0 0,0 1 0 0 0,1-1 0 0 0,-1 0 0 0 0,0 0 0 0 0,1 0 0 0 0,-1 0-1 0 0,0 0 1 0 0,1 0-6 0 0,10 8 62 0 0,-5-2 2 0 0,0 0 0 0 0,-1 0 0 0 0,0 1 0 0 0,0 0 0 0 0,-1 0 0 0 0,0 0 0 0 0,0 1 0 0 0,-1-1 0 0 0,0 1 0 0 0,0 0 0 0 0,-1 1 0 0 0,0-1 0 0 0,0 1 0 0 0,-1-1 0 0 0,0 1 0 0 0,-1 0 0 0 0,0 0 0 0 0,0 0 0 0 0,-1 0 0 0 0,0-1 0 0 0,0 1 0 0 0,-1 0 0 0 0,0 0-64 0 0,0-3 28 0 0,-1 0 1 0 0,1-1-1 0 0,-1 1 0 0 0,0-1 1 0 0,0 1-1 0 0,-1-1 0 0 0,1 0 1 0 0,-1 0-1 0 0,0 0 0 0 0,-1 0 1 0 0,1 0-1 0 0,-1-1 1 0 0,0 1-1 0 0,0-1 0 0 0,0 0 1 0 0,-1 0-1 0 0,1-1 0 0 0,-1 0 1 0 0,0 1-1 0 0,-5 1-28 0 0,-108 46 60 0 0,64-43-954 0 0,48-28-3261 0 0,6 10-365 0 0,0 7 502 0 0,0-1-8050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11018 0 0,'0'0'2964'0'0,"0"0"-949"0"0,0 0-482 0 0,0 0-116 0 0,0 0-116 0 0,0 0-191 0 0,0 0-189 0 0,0 0-170 0 0,0 0-128 0 0,0 0-71 0 0,0 0-81 0 0,0 0-63 0 0,0 0-53 0 0,-8-2-39 0 0,-23-3-19 0 0,-32 26 748 0 0,44-10-796 0 0,7-6-188 0 0,0 1 1 0 0,1 0-1 0 0,0 0 1 0 0,0 2-1 0 0,0-1 1 0 0,1 1-1 0 0,0 1 1 0 0,0 0-1 0 0,1 0 1 0 0,1 1-1 0 0,-1 0 1 0 0,1 0 0 0 0,1 1-1 0 0,0 0 1 0 0,1 1-1 0 0,0-1 1 0 0,1 1-1 0 0,0 1 1 0 0,0-1-1 0 0,2 0 1 0 0,-1 1-1 0 0,2 0 1 0 0,0 0-1 0 0,-1 10-61 0 0,5-20 40 0 0,-1 0-1 0 0,1 0 1 0 0,0 0-1 0 0,0 0 1 0 0,0-1-1 0 0,0 1 0 0 0,0 0 1 0 0,0-1-1 0 0,1 1 1 0 0,0-1-1 0 0,-1 0 1 0 0,1 0-1 0 0,0 0 1 0 0,0 0-1 0 0,0-1 1 0 0,0 1-1 0 0,0-1 1 0 0,0 1-1 0 0,1-1 1 0 0,-1 0-1 0 0,0-1 1 0 0,1 1-1 0 0,-1 0 1 0 0,0-1-1 0 0,1 0 1 0 0,-1 0-1 0 0,1 0 0 0 0,-1 0 1 0 0,1 0-1 0 0,0-1-39 0 0,9 0 100 0 0,1 0-1 0 0,0-1 1 0 0,-1 0-1 0 0,1-1 1 0 0,-1 0-1 0 0,0-1 0 0 0,0-1 1 0 0,0 0-1 0 0,10-7-99 0 0,36-19 144 0 0,-2-4 0 0 0,-1-2 0 0 0,-3-2 0 0 0,46-42-144 0 0,-73 59-10 0 0,8-8 82 0 0,-34 30-96 0 0,0 0 8 0 0,-17 26-76 0 0,10-15 92 0 0,1-1 0 0 0,1 1-1 0 0,0 0 1 0 0,0 0 0 0 0,1 1 0 0 0,0-1 0 0 0,1 1 0 0 0,0 0 0 0 0,1 0 0 0 0,1 0 0 0 0,0 0 0 0 0,0 1-1 0 0,1-1 1 0 0,2 10 0 0 0,0-18 5 0 0,0 0-1 0 0,0 0 0 0 0,0 0 0 0 0,1-1 1 0 0,0 1-1 0 0,0-1 0 0 0,0 0 0 0 0,0 0 1 0 0,0 0-1 0 0,1 0 0 0 0,-1 0 0 0 0,1-1 1 0 0,0 0-1 0 0,0 0 0 0 0,0 0 0 0 0,0 0 0 0 0,0 0 1 0 0,0-1-1 0 0,0 0 0 0 0,1 0 0 0 0,-1 0 1 0 0,0 0-1 0 0,1-1 0 0 0,-1 1 0 0 0,1-1 1 0 0,-1 0-1 0 0,0-1 0 0 0,1 1 0 0 0,-1-1 1 0 0,0 0-1 0 0,2 0-4 0 0,-5 1 2 0 0,6-2 6 0 0,-1 0 1 0 0,1-1-1 0 0,0 0 0 0 0,0 0 1 0 0,-1 0-1 0 0,0-1 0 0 0,0 0 1 0 0,0 0-1 0 0,0-1 1 0 0,-1 0-1 0 0,1 0 0 0 0,-1 0 1 0 0,0 0-1 0 0,3-6-8 0 0,5-2 7 0 0,97-108 46 0 0,-107 118-38 0 0,1 3-199 0 0,-5 13 182 0 0,-1 26-2 0 0,0-32 2 0 0,1-1 0 0 0,1 0 1 0 0,-1 0-1 0 0,1 1 1 0 0,0-1-1 0 0,0 0 1 0 0,1 1-1 0 0,-1-1 0 0 0,2 0 1 0 0,-1 0-1 0 0,1 0 1 0 0,-1 0-1 0 0,2 0 1 0 0,-1 0-1 0 0,1 0 0 0 0,0 0 1 0 0,0-1-1 0 0,0 0 1 0 0,3 3 1 0 0,-3-5 1 0 0,0 0 0 0 0,0-1 1 0 0,0 1-1 0 0,1-1 0 0 0,-1 0 0 0 0,1 1 1 0 0,-1-2-1 0 0,1 1 0 0 0,0 0 1 0 0,0-1-1 0 0,0 0 0 0 0,0 0 0 0 0,0 0 1 0 0,0 0-1 0 0,0-1 0 0 0,0 1 0 0 0,0-1 1 0 0,0 0-1 0 0,0 0 0 0 0,0-1 1 0 0,0 1-1 0 0,0-1 0 0 0,0 0 0 0 0,0 0-1 0 0,8-4 11 0 0,-1-1-1 0 0,0 0 0 0 0,-1-1 1 0 0,0 0-1 0 0,0-1 0 0 0,0 0 1 0 0,-1 0-1 0 0,0-1 0 0 0,-1 0 1 0 0,0-1-1 0 0,0 0 0 0 0,1-3-10 0 0,9-9 11 0 0,55-102 78 0 0,-61 87 10 0 0,-12 36-84 0 0,0 1 6 0 0,0 0 16 0 0,0 0-23 0 0,0 0-36 0 0,0 0 4 0 0,0 0 3 0 0,0 0 4 0 0,0 0-2 0 0,0 0 8 0 0,0 0 15 0 0,0 0 1 0 0,0 0 2 0 0,0 0-7 0 0,0 0-13 0 0,0 0 12 0 0,0 0-10 0 0,0 0 20 0 0,0 0 17 0 0,0 0-12 0 0,0 0-9 0 0,0 0-17 0 0,0 0 10 0 0,0 0-16 0 0,4 26 47 0 0,23 67-54 0 0,-16-58 22 0 0,-1 0 1 0 0,-2 0-1 0 0,-1 0 1 0 0,-2 1-1 0 0,0 27-3 0 0,-5-52-2 0 0,2 24-12 0 0,-3 0 1 0 0,0 0-1 0 0,-3 0 0 0 0,-1 0 0 0 0,-1-1 0 0 0,-10 29 14 0 0,13-47 1 0 0,-2 0 0 0 0,0-1 1 0 0,-1 0-1 0 0,0 1 0 0 0,-1-2 0 0 0,-1 1 0 0 0,0-1 0 0 0,-1 0 0 0 0,-1-1 0 0 0,0 0 1 0 0,-1-1-1 0 0,0 0 0 0 0,-1 0 0 0 0,0-1 0 0 0,0-1 0 0 0,-2 0 0 0 0,1-1 0 0 0,-1 0 1 0 0,-7 2-3 0 0,-80-4 74 0 0,98-9-71 0 0,1-1 1 0 0,0 0-1 0 0,0 0 1 0 0,0 0-1 0 0,0 0 1 0 0,0 0-1 0 0,0 0 1 0 0,1-1 0 0 0,0 1-1 0 0,0-1 1 0 0,0 1-1 0 0,0 0 1 0 0,0-1-1 0 0,1 0 1 0 0,-1 1-1 0 0,1-1 1 0 0,0 1 0 0 0,0-1-1 0 0,0 0 1 0 0,1 1-1 0 0,-1-1 1 0 0,1 1-1 0 0,0-1 1 0 0,1-1-3 0 0,2-13-1 0 0,1 0 1 0 0,1 0-1 0 0,1 0 1 0 0,0 1-1 0 0,2 0 1 0 0,0 1-1 0 0,10-15 1 0 0,3-8 0 0 0,-7 12 1 0 0,0 1-1 0 0,1 1 1 0 0,1 0 0 0 0,2 1-1 0 0,0 1 1 0 0,2 1 0 0 0,0 0-1 0 0,2 2 1 0 0,0 1 0 0 0,1 0-1 0 0,1 2 1 0 0,26-14-1 0 0,1 23-288 0 0,-39 24-2085 0 0,8-16-5017 0 0,-13-4 1000 0 0,-2 0-5223 0 0</inkml:trace>
  <inkml:trace contextRef="#ctx0" brushRef="#br0" timeOffset="473.334">1760 44 8674 0 0,'0'0'2427'0'0,"0"0"-521"0"0,0 0-211 0 0,0 0-68 0 0,0 0-151 0 0,0 0-216 0 0,0 0-194 0 0,0 0-115 0 0,0 0-67 0 0,0 0-41 0 0,0 0-35 0 0,0 0-57 0 0,0 0-46 0 0,9-6-62 0 0,27-22-64 0 0,-26 19-75 0 0,-10 8-48 0 0,0 1-42 0 0,0 0-52 0 0,0 0-44 0 0,0 0-50 0 0,0 0-38 0 0,-22 0 429 0 0,11 0-624 0 0,0 1-1 0 0,0 0 1 0 0,1 1-1 0 0,-1 0 0 0 0,0 1 1 0 0,1 0-1 0 0,-1 1 1 0 0,1 0-1 0 0,0 0 1 0 0,0 1-1 0 0,-3 2-34 0 0,11-4 6 0 0,0 0 0 0 0,0-1-1 0 0,1 1 1 0 0,-1 0 0 0 0,1 0-1 0 0,-1 0 1 0 0,1 0 0 0 0,0 0 0 0 0,1 0-1 0 0,-1 0 1 0 0,0 0 0 0 0,1 1-1 0 0,-1-1 1 0 0,1 0 0 0 0,0 0 0 0 0,0 1-1 0 0,1-1 1 0 0,-1 0 0 0 0,1 0 0 0 0,-1 0-1 0 0,1 1 1 0 0,0-1 0 0 0,0 0-1 0 0,0 0 1 0 0,1 0 0 0 0,-1-1 0 0 0,1 1-1 0 0,0 0 1 0 0,-1 0 0 0 0,1-1 0 0 0,0 1-1 0 0,1-1 1 0 0,-1 0 0 0 0,0 1-1 0 0,1-1 1 0 0,-1 0 0 0 0,1 0 0 0 0,0-1-1 0 0,-1 1 1 0 0,1-1 0 0 0,1 1-6 0 0,84 94 137 0 0,-85-91-97 0 0,0 0 0 0 0,-1 1 0 0 0,0-1 0 0 0,0 1-1 0 0,0 0 1 0 0,-1-1 0 0 0,0 1 0 0 0,0 0 0 0 0,-1 0 0 0 0,1 0-1 0 0,-1 0 1 0 0,0 0 0 0 0,-1-1 0 0 0,1 1 0 0 0,-1 0 0 0 0,-1 0-1 0 0,1 0 1 0 0,-1-1 0 0 0,0 1 0 0 0,0-1 0 0 0,0 1 0 0 0,-1-1 0 0 0,0 0-1 0 0,-2 3-39 0 0,-1-2 38 0 0,0 0-1 0 0,0-1 1 0 0,-1 0-1 0 0,0 0 1 0 0,0-1-1 0 0,0 0 1 0 0,0 0-1 0 0,0 0 0 0 0,-1-1 1 0 0,0 0-1 0 0,1-1 1 0 0,-1 0-1 0 0,0 0 1 0 0,0 0-1 0 0,-1-1 1 0 0,1 0-1 0 0,0-1 1 0 0,0 0-1 0 0,0 0 1 0 0,-1-1-1 0 0,1 0 0 0 0,-2-1-36 0 0,8 1-33 0 0,0 1 1 0 0,1-1 0 0 0,-1 0-1 0 0,0 0 1 0 0,1-1 0 0 0,-1 1-1 0 0,1 0 1 0 0,-1 0 0 0 0,1-1 0 0 0,-1 1-1 0 0,1-1 1 0 0,0 1 0 0 0,0-1-1 0 0,0 0 1 0 0,0 1 0 0 0,0-1 0 0 0,0 0-1 0 0,0 0 1 0 0,1 1 0 0 0,-1-1-1 0 0,0 0 1 0 0,1 0 0 0 0,0 0 0 0 0,-1 0-1 0 0,1 0 1 0 0,0 0 0 0 0,0 0-1 0 0,0 0 1 0 0,0 0 0 0 0,1 0 0 0 0,-1 0 31 0 0,2-21-2865 0 0,3 6-3488 0 0,-3 9-6111 0 0</inkml:trace>
  <inkml:trace contextRef="#ctx0" brushRef="#br0" timeOffset="38834.947">799 1558 1272 0 0,'0'0'1989'0'0,"0"0"-454"0"0,0 0-152 0 0,0 0 186 0 0,0 0 213 0 0,0 0 10 0 0,0 0-193 0 0,0 0-346 0 0,0 0-316 0 0,0 0-221 0 0,0 0-131 0 0,3-2-19 0 0,5-21 6028 0 0,-18 11-6261 0 0,3 9-227 0 0,0 1 0 0 0,1 0-1 0 0,-1 0 1 0 0,0 1 0 0 0,0-1-1 0 0,0 2 1 0 0,0-1 0 0 0,0 1 0 0 0,0 0-1 0 0,0 0 1 0 0,0 1 0 0 0,0 0 0 0 0,0 0-1 0 0,0 1 1 0 0,0 0 0 0 0,1 0-1 0 0,-1 0 1 0 0,-4 3-106 0 0,-7 3 62 0 0,1 0-1 0 0,0 1 1 0 0,0 1-1 0 0,1 0 1 0 0,1 1-1 0 0,-1 1 1 0 0,2 1-1 0 0,0 0 1 0 0,0 0-1 0 0,2 2 1 0 0,-1-1-1 0 0,2 2 1 0 0,0-1-1 0 0,1 2 1 0 0,0-1-1 0 0,2 1 1 0 0,0 1-1 0 0,0 1-61 0 0,7-15 11 0 0,-6 11 22 0 0,1-1 0 0 0,1 2 0 0 0,0-1 0 0 0,1 0 0 0 0,1 1 0 0 0,1 0 0 0 0,0 0-1 0 0,1 0 1 0 0,0 0 0 0 0,1 0 0 0 0,2 5-33 0 0,-2-19 22 0 0,1 1 0 0 0,-1-1 0 0 0,1 1-1 0 0,0-1 1 0 0,-1 1 0 0 0,1-1-1 0 0,1 1 1 0 0,-1-1 0 0 0,0 0-1 0 0,0 1 1 0 0,1-1 0 0 0,0 0-1 0 0,-1 0 1 0 0,1 0 0 0 0,0 0-1 0 0,0-1 1 0 0,0 1 0 0 0,0 0-1 0 0,0-1 1 0 0,0 1 0 0 0,1-1-1 0 0,-1 0 1 0 0,0 0 0 0 0,1 0-1 0 0,-1 0 1 0 0,1 0 0 0 0,-1 0-1 0 0,1-1 1 0 0,-1 1 0 0 0,1-1-1 0 0,0 0 1 0 0,-1 0 0 0 0,1 0-1 0 0,-1 0 1 0 0,2 0-22 0 0,4-1 97 0 0,0 0-1 0 0,-1-1 1 0 0,1 0-1 0 0,-1 0 1 0 0,0 0-1 0 0,0-1 1 0 0,0 0-1 0 0,0-1 1 0 0,0 0-1 0 0,0 0 1 0 0,4-4-97 0 0,25-22 91 0 0,-2-2 0 0 0,-1-1 0 0 0,-2-2 0 0 0,-1-1 0 0 0,0-2-91 0 0,100-157 105 0 0,-117 185-243 0 0,-10 32-75 0 0,-1-6 275 0 0,43 212 68 0 0,14-129-87 0 0,-29-79-1698 0 0,-23-18-3099 0 0,-1-1-4210 0 0,-1-1-3152 0 0</inkml:trace>
  <inkml:trace contextRef="#ctx0" brushRef="#br0" timeOffset="39389.662">1118 2025 10914 0 0,'0'0'1757'0'0,"0"0"-241"0"0,0 0 88 0 0,0 0 134 0 0,0 0-51 0 0,0 0-211 0 0,0 0-294 0 0,0 0-220 0 0,0 0-158 0 0,0 0-125 0 0,0 0-93 0 0,0 0-70 0 0,21-20-49 0 0,68-65-35 0 0,-19-6 575 0 0,-48 54-664 0 0,-2-1 0 0 0,-1-2 0 0 0,-3 0 0 0 0,12-40-343 0 0,-26 76 55 0 0,2-7-84 0 0,-3 20-98 0 0,-2 48 128 0 0,-1-41 1 0 0,0 0 0 0 0,2-1 0 0 0,0 1-1 0 0,0 0 1 0 0,2 0 0 0 0,0 0 0 0 0,1-1 0 0 0,0 1-1 0 0,1-1 1 0 0,1 0 0 0 0,1 0 0 0 0,5 12-2 0 0,-8-23 28 0 0,0 0 0 0 0,1-1 1 0 0,-1 1-1 0 0,1-1 0 0 0,-1 0 1 0 0,1 0-1 0 0,0 0 0 0 0,0 0 1 0 0,1-1-1 0 0,-1 0 0 0 0,0 0 1 0 0,1 0-1 0 0,-1 0 0 0 0,1-1 1 0 0,0 1-1 0 0,-1-1 0 0 0,1 0 1 0 0,0-1-1 0 0,0 1 0 0 0,0-1 0 0 0,0 0 1 0 0,0 0-1 0 0,-1 0 0 0 0,1-1 1 0 0,0 0-1 0 0,0 0 0 0 0,0 0 1 0 0,-1-1-1 0 0,1 1 0 0 0,-1-1 1 0 0,1 0-1 0 0,-1 0 0 0 0,0-1 1 0 0,2-1-29 0 0,7-2 65 0 0,-1 0 1 0 0,0-1-1 0 0,0 0 0 0 0,-1-1 1 0 0,0 0-1 0 0,-1-1 1 0 0,0-1-1 0 0,0 1 1 0 0,-1-1-1 0 0,0-1 0 0 0,0 0 1 0 0,-2 0-1 0 0,1-1 1 0 0,-1 0-1 0 0,-1 0 1 0 0,1-4-66 0 0,8-72-1880 0 0,-24 90-11955 0 0,9-2 12159 0 0,0 1-10476 0 0</inkml:trace>
  <inkml:trace contextRef="#ctx0" brushRef="#br0" timeOffset="39934.748">2167 1491 17276 0 0,'0'0'1696'0'0,"0"0"-357"0"0,0 0-119 0 0,0 0-73 0 0,0 0-164 0 0,0 0-200 0 0,0 0-222 0 0,0 0-149 0 0,0 0-90 0 0,0 0-90 0 0,0 0-35 0 0,0 0-37 0 0,0 0-56 0 0,-27 14-8 0 0,-84 47-22 0 0,108-60-72 0 0,0 0 1 0 0,0 0 0 0 0,0 1 0 0 0,1-1-1 0 0,-1 1 1 0 0,0 0 0 0 0,1 0-1 0 0,0 0 1 0 0,-1 0 0 0 0,1 0 0 0 0,0 0-1 0 0,0 1 1 0 0,0-1 0 0 0,0 1-1 0 0,1 0 1 0 0,-1-1 0 0 0,1 1 0 0 0,-1 0-1 0 0,1 0 1 0 0,0 0 0 0 0,0 2-3 0 0,-2 6 4 0 0,-1-6 3 0 0,1 1-1 0 0,0 0 1 0 0,0-1 0 0 0,0 1 0 0 0,1 0-1 0 0,0 0 1 0 0,0 1 0 0 0,0-1-1 0 0,1 0 1 0 0,0 0 0 0 0,0 1-1 0 0,1-1 1 0 0,0 1 0 0 0,0-1 0 0 0,0 1-1 0 0,1-1 1 0 0,0 0 0 0 0,0 1-1 0 0,1-1 1 0 0,0 0 0 0 0,0 0 0 0 0,0 0-1 0 0,1 0 1 0 0,0 0 0 0 0,0 0-1 0 0,0-1 1 0 0,1 1 0 0 0,0-1-1 0 0,0 0 1 0 0,0 0 0 0 0,0-1 0 0 0,1 1-1 0 0,0-1 1 0 0,0 0 0 0 0,0 0-1 0 0,1 0-6 0 0,7 0 48 0 0,0 0-1 0 0,1-1 0 0 0,-1 0 1 0 0,1-1-1 0 0,-1-1 0 0 0,1 0 1 0 0,0-1-1 0 0,0 0 1 0 0,-1-1-1 0 0,10-2-47 0 0,-10 1 79 0 0,1-1 1 0 0,-1 0-1 0 0,-1-1 1 0 0,1-1-1 0 0,0 1 0 0 0,-1-2 1 0 0,0 0-1 0 0,-1-1 1 0 0,1 0-1 0 0,-1 0 0 0 0,0-1 1 0 0,-1-1-1 0 0,0 0 1 0 0,0 0-1 0 0,-1-1 1 0 0,6-7-81 0 0,14-22 261 0 0,-1-1-1 0 0,-2-2 0 0 0,19-42-259 0 0,-24 45-10 0 0,56-148 2 0 0,-75 176-4 0 0,1 0 0 0 0,-1-1 1 0 0,-1 1-1 0 0,0-1 0 0 0,0 1 0 0 0,-1-1 1 0 0,-1 1-1 0 0,0-1 0 0 0,0 1 0 0 0,-1-1 0 0 0,-1 1 1 0 0,0 0-1 0 0,0 0 0 0 0,-1 0 0 0 0,-1 0 1 0 0,-1-2 11 0 0,3 8-13 0 0,-1 1 1 0 0,0 0-1 0 0,0 0 1 0 0,0 0 0 0 0,0 1-1 0 0,0-1 1 0 0,-1 1-1 0 0,1 0 1 0 0,-1 1 0 0 0,0-1-1 0 0,0 1 1 0 0,0 0-1 0 0,0 0 1 0 0,-1 0-1 0 0,1 1 1 0 0,0-1 0 0 0,-1 1-1 0 0,1 1 1 0 0,-1-1-1 0 0,1 1 1 0 0,-1 0 0 0 0,1 0-1 0 0,-1 1 1 0 0,1-1-1 0 0,0 1 1 0 0,-1 1 0 0 0,1-1-1 0 0,0 1 1 0 0,-1 0-1 0 0,1 0 1 0 0,0 0 0 0 0,0 1-1 0 0,1-1 1 0 0,-1 1-1 0 0,1 0 1 0 0,-1 1 0 0 0,1-1-1 0 0,0 1 1 0 0,0 0-1 0 0,0 0 1 0 0,1 0 0 0 0,-1 1-1 0 0,0 1 13 0 0,-7 6 7 0 0,2 1-1 0 0,0 0 1 0 0,0 0-1 0 0,1 0 1 0 0,1 1-1 0 0,0 0 1 0 0,1 1-1 0 0,0 0 1 0 0,1 0-1 0 0,1 0 1 0 0,1 0-1 0 0,0 1 1 0 0,1-1-1 0 0,0 1 1 0 0,1 0-1 0 0,1-1 1 0 0,1 1-1 0 0,0 0 1 0 0,1-1 0 0 0,0 1-1 0 0,2-1 1 0 0,0 0-1 0 0,0 0 1 0 0,1 0-1 0 0,1 0 1 0 0,1-1-1 0 0,0 1-6 0 0,10 18 91 0 0,2-1-1 0 0,0-1 1 0 0,2-1-1 0 0,1-1 1 0 0,2-1-1 0 0,1-1 1 0 0,0-1 0 0 0,2-1-1 0 0,1-1 1 0 0,15 8-91 0 0,61 49-1249 0 0,-96-69-1292 0 0,-5-3-5569 0 0,-2-4-4581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4033 0 0,'0'0'1872'0'0,"0"0"-238"0"0,0 0-112 0 0,0 0 11 0 0,0 0 56 0 0,0 0-50 0 0,0 0-126 0 0,0 0-229 0 0,0 0-226 0 0,0 0-224 0 0,0 0-182 0 0,0-10-86 0 0,1-33-52 0 0,-1 40-287 0 0,1-1 0 0 0,0 1 1 0 0,0 0-1 0 0,0 0 0 0 0,1 0 1 0 0,-1 0-1 0 0,1 0 0 0 0,0 0 1 0 0,0 1-1 0 0,0-1 0 0 0,0 1 1 0 0,0-1-1 0 0,0 1 0 0 0,1 0 0 0 0,-1-1 1 0 0,1 1-1 0 0,-1 1 0 0 0,1-1 1 0 0,0 0-1 0 0,0 1 0 0 0,0-1 1 0 0,0 1-1 0 0,0 0 0 0 0,0 0 1 0 0,3-1-128 0 0,-3 1 48 0 0,4-2 51 0 0,0 0-1 0 0,0 1 1 0 0,-1 0-1 0 0,2 0 1 0 0,-1 1 0 0 0,0 0-1 0 0,0 0 1 0 0,0 0-1 0 0,1 1 1 0 0,-1 0 0 0 0,0 1-1 0 0,4 0-98 0 0,-7 1 39 0 0,0 1 1 0 0,0 0-1 0 0,0 0 0 0 0,0 0 1 0 0,0 0-1 0 0,-1 1 0 0 0,1-1 1 0 0,-1 1-1 0 0,0 0 0 0 0,0 0 0 0 0,-1 0 1 0 0,1 1-1 0 0,-1-1 0 0 0,0 0 1 0 0,0 1-1 0 0,0 0 0 0 0,-1-1 1 0 0,0 1-1 0 0,0 0-39 0 0,9 30 176 0 0,-2 1 0 0 0,-2 0 0 0 0,-1 0 1 0 0,-2 0-1 0 0,-1 1 0 0 0,-2-1 0 0 0,-2 11-176 0 0,1 14 162 0 0,1-37-103 0 0,-1 0 1 0 0,-1-1-1 0 0,-1 1 1 0 0,-1-1-1 0 0,-1 0 1 0 0,-1 0-1 0 0,-2 0 1 0 0,0-1-1 0 0,-1 0 1 0 0,-11 20-60 0 0,7-35 733 0 0,12-33 92 0 0,2 16-996 0 0,2-13 180 0 0,1 1-1 0 0,0-1 1 0 0,2 1 0 0 0,1 0 0 0 0,1 0 0 0 0,0 1 0 0 0,2 0 0 0 0,0 1-1 0 0,2 0 1 0 0,0 0 0 0 0,5-4-9 0 0,9-19 5 0 0,-9 18 0 0 0,1 1 0 0 0,1 0 1 0 0,2 2-1 0 0,0 0 0 0 0,1 1 0 0 0,1 1 0 0 0,1 1 0 0 0,1 2 0 0 0,1 0 0 0 0,6-2-5 0 0,31 3-53 0 0,-54 53 89 0 0,-12 40 64 0 0,-3-1 0 0 0,-4 1 0 0 0,-4 2-100 0 0,-8 104-40 0 0,20-94 128 0 0,2-89-98 0 0,0 0-12 0 0,0 0 11 0 0,9-14 106 0 0,31-67 46 0 0,1-4-78 0 0,2 2 0 0 0,5 2 0 0 0,28-34-63 0 0,72-61-25 0 0,-145 173 21 0 0,-3 3 1 0 0,0 0 0 0 0,0 1-1 0 0,0-1 1 0 0,0 1-1 0 0,1-1 1 0 0,-1 0 0 0 0,0 1-1 0 0,0-1 1 0 0,0 0 0 0 0,0 1-1 0 0,0-1 1 0 0,1 0 0 0 0,-1 1-1 0 0,0-1 1 0 0,0 0 0 0 0,1 1-1 0 0,-1-1 1 0 0,0 0 0 0 0,1 0-1 0 0,-1 1 1 0 0,0-1 0 0 0,1 0-1 0 0,-1 0 1 0 0,0 1 0 0 0,1-1-1 0 0,-1 0 1 0 0,0 0 0 0 0,1 0-1 0 0,-1 0 1 0 0,0 0 0 0 0,1 0-1 0 0,-1 0 1 0 0,1 0-1 0 0,-1 0 1 0 0,0 0 0 0 0,1 0-1 0 0,-1 0 1 0 0,1 0 0 0 0,-1 0-1 0 0,0 0 1 0 0,1 0 0 0 0,-1 0-1 0 0,1 0 1 0 0,-1 0 0 0 0,0-1-1 0 0,1 1 1 0 0,-1 0 0 0 0,0 0-1 0 0,1 0 1 0 0,-1-1 0 0 0,0 1-1 0 0,0 0 1 0 0,1 0 0 0 0,-1-1-1 0 0,0 1 1 0 0,1 0 0 0 0,-1-1-1 0 0,0 1 1 0 0,0 0-1 0 0,0-1 1 0 0,1 1 0 0 0,-1 0-1 0 0,0-1 1 0 0,0 1 0 0 0,0-1 3 0 0,10 234 356 0 0,20 65-100 0 0,-29-291-565 0 0,0 4 504 0 0,1-12-10146 0 0,-1-1 3316 0 0,1 1-4958 0 0</inkml:trace>
  <inkml:trace contextRef="#ctx0" brushRef="#br0" timeOffset="382.542">1379 719 11058 0 0,'0'0'3578'0'0,"0"0"-1474"0"0,0 0-629 0 0,0 0-34 0 0,0 0-32 0 0,0 0-160 0 0,0 0-241 0 0,0 0-244 0 0,0 0-187 0 0,0 0-137 0 0,0 0-90 0 0,0 0-56 0 0,0 0-45 0 0,-2 19 13 0 0,-12 87 204 0 0,-14 1 401 0 0,28-107-889 0 0,0 0-40 0 0,0 0-94 0 0,-16-11-7648 0 0,13 4 1549 0 0,2 3-5277 0 0</inkml:trace>
  <inkml:trace contextRef="#ctx0" brushRef="#br0" timeOffset="773.243">1427 392 13667 0 0,'0'0'1850'0'0,"0"0"-477"0"0,0 0-243 0 0,0 0-42 0 0,0 0-42 0 0,0 0-63 0 0,0 0-69 0 0,0 0-65 0 0,0 0-85 0 0,0 0-47 0 0,0 0-49 0 0,0 0-68 0 0,0 0-70 0 0,-14 8-70 0 0,-40 24-91 0 0,32-14 342 0 0,33-25 28 0 0,-3-7-477 0 0,-8 14-220 0 0,0 0 0 0 0,0 0 0 0 0,-1 0 1 0 0,1 0-1 0 0,0 0 0 0 0,-1-1 0 0 0,1 1 1 0 0,0 0-1 0 0,0 0 0 0 0,-1 0 0 0 0,1-1 1 0 0,0 1-1 0 0,0 0 0 0 0,0 0 0 0 0,-1 0 1 0 0,1-1-1 0 0,0 1 0 0 0,0 0 0 0 0,0-1-42 0 0,-34 26 108 0 0,45-40-657 0 0,-11 15 500 0 0,31-24-2380 0 0,-21 17-1118 0 0,2 2-3763 0 0,-6 1-5483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424 659 0 0 0,'0'0'903'0'0,"0"0"751"0"0,0 0 271 0 0,0 0 57 0 0,0 0-32 0 0,0 0-196 0 0,0 0-282 0 0,0 0-252 0 0,0 0-189 0 0,0 0-134 0 0,0 0-58 0 0,-3-10-45 0 0,-10-29-35 0 0,-29 11 3011 0 0,32 28-3677 0 0,0-1 0 0 0,0 1 0 0 0,0 1-1 0 0,0 0 1 0 0,0 1 0 0 0,0 0 0 0 0,0 0 0 0 0,0 1 0 0 0,1 0 0 0 0,-1 1 0 0 0,1 0 0 0 0,0 0 0 0 0,0 1 0 0 0,0 0 0 0 0,1 1 0 0 0,0 0-1 0 0,0 0 1 0 0,0 1 0 0 0,1 0 0 0 0,0 0 0 0 0,0 0 0 0 0,1 1 0 0 0,0 0 0 0 0,0 1 0 0 0,1-1 0 0 0,0 1 0 0 0,1 0 0 0 0,-1 1 0 0 0,2-1-1 0 0,-1 1 1 0 0,2-1 0 0 0,-1 1 0 0 0,1 0 0 0 0,1 0 0 0 0,-1 0 0 0 0,2 0 0 0 0,0 1-93 0 0,-1-6 59 0 0,0 1 1 0 0,1-1 0 0 0,0 0-1 0 0,0 1 1 0 0,1-1-1 0 0,0 0 1 0 0,0 1-1 0 0,0-1 1 0 0,0 0-1 0 0,1 0 1 0 0,0 0 0 0 0,0 0-1 0 0,0 0 1 0 0,0 0-1 0 0,1-1 1 0 0,0 1-1 0 0,0-1 1 0 0,0 0-1 0 0,1 0 1 0 0,-1 0 0 0 0,1 0-1 0 0,0 0 1 0 0,0-1-1 0 0,1 0 1 0 0,-1 0-1 0 0,0 0 1 0 0,1 0-1 0 0,0-1 1 0 0,0 1 0 0 0,0-1-1 0 0,0-1 1 0 0,0 1-60 0 0,2 0 122 0 0,0-1 0 0 0,0 0 0 0 0,0 0 0 0 0,0-1 0 0 0,0 0 0 0 0,1 0 0 0 0,-1-1 0 0 0,0 0 0 0 0,0 0 0 0 0,0 0 0 0 0,-1-1 0 0 0,1 0 0 0 0,0-1 0 0 0,-1 1 0 0 0,1-1 0 0 0,-1-1 0 0 0,0 1 0 0 0,0-1 0 0 0,0 0 0 0 0,1-1-122 0 0,105-98 639 0 0,-110 101-636 0 0,139-195 345 0 0,-128 177-311 0 0,14 93-290 0 0,-23-59 250 0 0,1 0 0 0 0,0 0 1 0 0,1-1-1 0 0,1 0 0 0 0,0 0 1 0 0,1 0-1 0 0,0-1 0 0 0,1-1 1 0 0,0 1-1 0 0,1-1 0 0 0,0-1 1 0 0,3 2 2 0 0,57 1-2906 0 0,-52-14 631 0 0,9-7-4385 0 0,-21 5 2527 0 0,0-1-7121 0 0</inkml:trace>
  <inkml:trace contextRef="#ctx0" brushRef="#br0" timeOffset="325.884">1209 567 6409 0 0,'0'0'2404'0'0,"0"0"-377"0"0,0 0-116 0 0,0 0-62 0 0,0 0-87 0 0,0 0-192 0 0,0 0-253 0 0,0 0-172 0 0,0 0-113 0 0,0 0-75 0 0,0 0-82 0 0,0 0-113 0 0,0 0-147 0 0,-5-9 253 0 0,0 7-769 0 0,1 1 0 0 0,-1-1 0 0 0,1 1 0 0 0,-1 1 0 0 0,1-1 0 0 0,-1 1 1 0 0,0-1-1 0 0,0 1 0 0 0,1 1 0 0 0,-1-1 0 0 0,0 1 0 0 0,1 0 0 0 0,-1 0 0 0 0,1 0 0 0 0,-1 0 1 0 0,1 1-1 0 0,-1 0 0 0 0,1 0 0 0 0,0 0-99 0 0,-6 3 33 0 0,1 0 0 0 0,1 1 1 0 0,-1 0-1 0 0,1 1 0 0 0,0 0 0 0 0,0 0 0 0 0,0 0 1 0 0,1 1-1 0 0,1 1 0 0 0,-1-1 0 0 0,1 1 1 0 0,1 0-1 0 0,0 0 0 0 0,0 0 0 0 0,1 1 1 0 0,0 0-1 0 0,0 0 0 0 0,1 0 0 0 0,0 0 0 0 0,1 1 1 0 0,1-1-1 0 0,-1 1 0 0 0,2-1 0 0 0,-1 7-33 0 0,1-12 10 0 0,-1 0-1 0 0,1 0 1 0 0,1-1-1 0 0,-1 1 0 0 0,0 0 1 0 0,1 0-1 0 0,0 0 0 0 0,0-1 1 0 0,1 1-1 0 0,-1 0 1 0 0,1-1-1 0 0,0 1 0 0 0,0-1 1 0 0,1 0-1 0 0,-1 0 1 0 0,1 0-1 0 0,0 0 0 0 0,0 0 1 0 0,0 0-1 0 0,1-1 0 0 0,-1 0 1 0 0,1 1-1 0 0,0-1 1 0 0,-1-1-1 0 0,2 1 0 0 0,-1 0 1 0 0,3 0-10 0 0,102 12 297 0 0,-103-16-367 0 0,1 1 0 0 0,-1-2 0 0 0,0 1 0 0 0,0-1 1 0 0,1 0-1 0 0,-1 0 0 0 0,-1 0 0 0 0,1-1 0 0 0,0 0 0 0 0,-1 0 0 0 0,1-1 0 0 0,-1 1 0 0 0,0-1 0 0 0,4-5 70 0 0,16-14-3359 0 0,-5-1-4280 0 0,-15 16-4341 0 0</inkml:trace>
  <inkml:trace contextRef="#ctx0" brushRef="#br0" timeOffset="696.624">1652 596 10882 0 0,'0'0'3302'0'0,"0"0"-1204"0"0,0 0-440 0 0,0 0 14 0 0,0 0-43 0 0,0 0-170 0 0,0 0-282 0 0,0 0-302 0 0,0 0-195 0 0,0 0-130 0 0,0 0-97 0 0,0 0-73 0 0,0 0-77 0 0,-1-9-60 0 0,-5-28-65 0 0,4 36-158 0 0,1 0 0 0 0,0 0-1 0 0,0 0 1 0 0,-1 0 0 0 0,1 0-1 0 0,-1 0 1 0 0,1 1 0 0 0,0-1-1 0 0,-1 0 1 0 0,0 1 0 0 0,1-1 0 0 0,-1 1-1 0 0,1 0 1 0 0,-1-1 0 0 0,0 1-1 0 0,1 0 1 0 0,-1 0 0 0 0,1 0-1 0 0,-1 0 1 0 0,0 0 0 0 0,1 1 0 0 0,-1-1-1 0 0,1 0 1 0 0,-1 1 0 0 0,0-1-1 0 0,-1 1-19 0 0,-92 61 458 0 0,88-53-442 0 0,0 0 1 0 0,0 0-1 0 0,1 0 1 0 0,1 1-1 0 0,-1 0 1 0 0,1 0-1 0 0,1 0 1 0 0,0 0-1 0 0,1 1 1 0 0,0 0 0 0 0,0 0-1 0 0,1 0 1 0 0,0 0-1 0 0,1 0 1 0 0,1 0-1 0 0,0 0 1 0 0,0 0-1 0 0,1 2-16 0 0,1-8 38 0 0,0 1-1 0 0,0-1 1 0 0,1 0-1 0 0,0 0 1 0 0,0 0 0 0 0,0 0-1 0 0,0 0 1 0 0,1-1-1 0 0,0 1 1 0 0,0-1-1 0 0,0 0 1 0 0,0 0 0 0 0,1-1-1 0 0,-1 1 1 0 0,1-1-1 0 0,0 0 1 0 0,0 0-1 0 0,1-1 1 0 0,-1 1 0 0 0,0-1-1 0 0,1 0 1 0 0,-1-1-1 0 0,1 1 1 0 0,0-1-1 0 0,-1 0 1 0 0,1-1 0 0 0,0 1-1 0 0,0-1 1 0 0,3 0-38 0 0,-3 0 22 0 0,2 0-32 0 0,0 1 0 0 0,0-1 0 0 0,-1-1-1 0 0,1 1 1 0 0,0-1 0 0 0,-1-1 0 0 0,1 1 0 0 0,0-1 0 0 0,-1-1-1 0 0,0 1 1 0 0,1-1 0 0 0,-1 0 0 0 0,-1-1 0 0 0,4-2 10 0 0,3-4-631 0 0,1-1-1426 0 0,-6 6-3845 0 0,-2 2-6066 0 0</inkml:trace>
  <inkml:trace contextRef="#ctx0" brushRef="#br0" timeOffset="1419.539">1886 872 13027 0 0,'0'0'1588'0'0,"0"0"-288"0"0,0 0 157 0 0,0 0 219 0 0,0 0-74 0 0,0 0-247 0 0,0 0-302 0 0,0 0-213 0 0,0 0-129 0 0,0 0-108 0 0,0 0-69 0 0,0 0-72 0 0,0 0-71 0 0,34-1-44 0 0,104-8-31 0 0,-66-9 199 0 0,-63 14-479 0 0,0 0 0 0 0,0 0-1 0 0,0-1 1 0 0,-1 0 0 0 0,0 0 0 0 0,0-1 0 0 0,0 0 0 0 0,-1-1 0 0 0,0 1 0 0 0,0-1 0 0 0,-1-1 0 0 0,1 1 0 0 0,-2-1 0 0 0,1 0 0 0 0,-1-1 0 0 0,0 1 0 0 0,-1-1 0 0 0,0 0 0 0 0,0 0 0 0 0,-1 0 0 0 0,-1-1 0 0 0,1 1 0 0 0,-1-1 0 0 0,-1 0 0 0 0,0 1-1 0 0,0-3-35 0 0,-2 9-19 0 0,0 1 0 0 0,0 0 0 0 0,0 0 0 0 0,-1 0-1 0 0,1 0 1 0 0,-1 0 0 0 0,1 0 0 0 0,-1 0 0 0 0,0 0-1 0 0,1 1 1 0 0,-1-1 0 0 0,0 1 0 0 0,0-1 0 0 0,0 1-1 0 0,0 0 1 0 0,-1-1 0 0 0,1 1 0 0 0,0 0 0 0 0,0 1-1 0 0,-1-1 1 0 0,1 0 0 0 0,-1 1 0 0 0,1-1 0 0 0,0 1-1 0 0,-1 0 1 0 0,1 0 0 0 0,-1 0 0 0 0,1 0 0 0 0,-1 0-1 0 0,1 0 1 0 0,-1 1 0 0 0,1-1 0 0 0,0 1 0 0 0,-1 0-1 0 0,1 0 1 0 0,0 0 0 0 0,-1 0 0 0 0,1 0-1 0 0,0 0 1 0 0,0 0 0 0 0,0 1 0 0 0,0-1 0 0 0,0 1-1 0 0,0-1 1 0 0,0 2 19 0 0,-14 7-39 0 0,0 0 0 0 0,2 1 0 0 0,-1 0 0 0 0,1 1 0 0 0,1 1 0 0 0,0 0 0 0 0,1 1 0 0 0,0 0 0 0 0,1 1 0 0 0,1 0 0 0 0,1 1-1 0 0,0 0 1 0 0,0 1 0 0 0,2-1 0 0 0,0 1 0 0 0,1 1 0 0 0,-3 15 39 0 0,9-31 3 0 0,0 1 0 0 0,0-1 0 0 0,0 0 0 0 0,1 0 1 0 0,-1 1-1 0 0,1-1 0 0 0,-1 0 0 0 0,1 0 0 0 0,0 0 0 0 0,0 1 0 0 0,0-1 0 0 0,0 0 0 0 0,0 0 0 0 0,0-1 0 0 0,1 1 0 0 0,-1 0 0 0 0,1 0 1 0 0,-1 0-1 0 0,1-1 0 0 0,0 1 0 0 0,-1-1 0 0 0,1 0 0 0 0,0 1 0 0 0,0-1 0 0 0,0 0 0 0 0,0 0 0 0 0,0 0 0 0 0,0 0 0 0 0,0 0 0 0 0,1-1 0 0 0,-1 1 1 0 0,0-1-1 0 0,0 1 0 0 0,1-1 0 0 0,-1 0 0 0 0,1 0-3 0 0,88 0 231 0 0,-90 0-229 0 0,46-10 166 0 0,-1-2 0 0 0,0-2 0 0 0,-1-2 0 0 0,0-2 0 0 0,-1-2 0 0 0,-2-2 0 0 0,0-1 1 0 0,1-4-169 0 0,-13 10 36 0 0,-1-1 0 0 0,-1-2 0 0 0,0-1 0 0 0,-2-1 1 0 0,-1-1-1 0 0,0-1 0 0 0,-2-1 0 0 0,0-2 0 0 0,-2 0 1 0 0,-2-1-1 0 0,0-1 0 0 0,-2-1 0 0 0,2-4-36 0 0,-13 22-25 0 0,-1 1 0 0 0,0-1 0 0 0,0 0-1 0 0,-1 0 1 0 0,-1 0 0 0 0,0-1 0 0 0,-1 1-1 0 0,0-1 1 0 0,-1 1 0 0 0,0-1 0 0 0,-1 0 0 0 0,0 0-1 0 0,-1 1 1 0 0,-1-1 0 0 0,0 0 0 0 0,0 1-1 0 0,-2-1 1 0 0,1 1 0 0 0,-2 0 0 0 0,1 0 0 0 0,-2 1-1 0 0,1-1 1 0 0,-7-7 25 0 0,9 16-13 0 0,0 1 0 0 0,0-1-1 0 0,0 1 1 0 0,0 0 0 0 0,-1-1-1 0 0,1 2 1 0 0,-1-1 0 0 0,0 0 0 0 0,1 1-1 0 0,-1 0 1 0 0,0-1 0 0 0,0 1 0 0 0,0 1-1 0 0,0-1 1 0 0,0 1 0 0 0,0-1-1 0 0,0 1 1 0 0,0 1 0 0 0,0-1 0 0 0,0 0-1 0 0,0 1 1 0 0,0 0 0 0 0,0 0 0 0 0,0 0-1 0 0,1 0 1 0 0,-1 1 0 0 0,0-1-1 0 0,0 1 1 0 0,1 0 0 0 0,-2 1 13 0 0,-94 80-71 0 0,86-67 85 0 0,0 1 0 0 0,2 0-1 0 0,0 0 1 0 0,1 1 0 0 0,0 0 0 0 0,2 1 0 0 0,0 0 0 0 0,1 1 0 0 0,1-1 0 0 0,1 1 0 0 0,1 0 0 0 0,1 1-1 0 0,0-1 1 0 0,1 18-14 0 0,2-28 32 0 0,0 0 0 0 0,0 0-1 0 0,1 1 1 0 0,0-1-1 0 0,1 0 1 0 0,0 0 0 0 0,1 0-1 0 0,0 0 1 0 0,0 0-1 0 0,4 6-31 0 0,10 12 111 0 0,1 0-1 0 0,1-1 1 0 0,1-1-1 0 0,1-1 1 0 0,17 15-111 0 0,20-4-141 0 0,-28-36-3735 0 0,-24-3 1169 0 0,-3 0-4037 0 0,-2 2 4767 0 0,4-3-10598 0 0</inkml:trace>
  <inkml:trace contextRef="#ctx0" brushRef="#br0" timeOffset="2132.272">2893 825 12531 0 0,'0'0'3680'0'0,"0"0"-1962"0"0,0 0-490 0 0,0 0 153 0 0,0 0 8 0 0,0 0-132 0 0,0 0-249 0 0,0 0-256 0 0,0 0-181 0 0,0 0-123 0 0,0 0-101 0 0,0 0-57 0 0,0 0-35 0 0,33 1-32 0 0,101 6-6 0 0,-69-15 201 0 0,-56 3-372 0 0,0 0 1 0 0,-1-1 0 0 0,1 1-1 0 0,-1-2 1 0 0,0 1 0 0 0,0-1-1 0 0,-1 0 1 0 0,0-1 0 0 0,0 0-1 0 0,-1 0 1 0 0,0 0 0 0 0,-1-1-1 0 0,1 0 1 0 0,-2 0 0 0 0,1 0-1 0 0,-1 0 1 0 0,-1-1 0 0 0,1 0-1 0 0,-2 0 1 0 0,1 0 0 0 0,-2 0-1 0 0,1 0 1 0 0,-1 0 0 0 0,-1-1-1 0 0,0-7-45 0 0,-2 14-15 0 0,1 1 1 0 0,-1 0 0 0 0,0 0-1 0 0,-1 0 1 0 0,1 0 0 0 0,0 0 0 0 0,-1 0-1 0 0,0 1 1 0 0,0-1 0 0 0,1 1 0 0 0,-1 0-1 0 0,-1 0 1 0 0,1 0 0 0 0,0 0-1 0 0,0 0 1 0 0,-1 1 0 0 0,1-1 0 0 0,-1 1-1 0 0,0 0 1 0 0,1 0 0 0 0,-1 0 0 0 0,0 1-1 0 0,1-1 1 0 0,-1 1 0 0 0,0 0 0 0 0,0 0-1 0 0,1 0 1 0 0,-1 1 0 0 0,0-1-1 0 0,1 1 1 0 0,-1 0 0 0 0,0 0 0 0 0,1 0-1 0 0,-1 1 1 0 0,1-1 0 0 0,0 1 0 0 0,-1 0-1 0 0,1 0 1 0 0,-1 1 13 0 0,-9 3-17 0 0,-1 0 1 0 0,2 2-1 0 0,-1 0 0 0 0,1 0 1 0 0,0 1-1 0 0,1 0 1 0 0,0 1-1 0 0,1 0 0 0 0,0 1 1 0 0,0 0-1 0 0,1 1 0 0 0,1 0 1 0 0,0 0-1 0 0,1 1 0 0 0,0 0 1 0 0,0 0-1 0 0,2 1 1 0 0,0 0-1 0 0,0 0 0 0 0,1 0 1 0 0,1 0-1 0 0,0 1 0 0 0,1 1 17 0 0,3-12 1 0 0,0 0 0 0 0,0 0 0 0 0,0 0 0 0 0,0 0 0 0 0,1 0 0 0 0,0 0 0 0 0,-1 0 0 0 0,1-1 0 0 0,1 1 0 0 0,-1-1 0 0 0,1 1 0 0 0,-1-1 0 0 0,1 0 0 0 0,0 0 0 0 0,0 0 0 0 0,0-1 0 0 0,0 1 0 0 0,1-1 0 0 0,-1 1 0 0 0,1-1 0 0 0,-1 0 0 0 0,1 0 0 0 0,0-1-1 0 0,0 1 1 0 0,3 0-1 0 0,105 21 192 0 0,-90-22-137 0 0,0-1 0 0 0,-1 0 0 0 0,1-2 0 0 0,-1 0-1 0 0,0-2 1 0 0,1 0 0 0 0,-1-1 0 0 0,-1-2 0 0 0,8-3-55 0 0,-13 5 36 0 0,-2-1-1 0 0,1 0 1 0 0,-1-1 0 0 0,0 0 0 0 0,0-1-1 0 0,-1-1 1 0 0,0 0 0 0 0,-1 0 0 0 0,0-1-1 0 0,0-1 1 0 0,-1 0 0 0 0,-1 0 0 0 0,1-1-1 0 0,-2-1 1 0 0,0 1 0 0 0,5-11-36 0 0,-6 9 0 0 0,0 0 0 0 0,-1-1 1 0 0,0 1-1 0 0,-1-1 0 0 0,-1 0 0 0 0,0-1 0 0 0,-1 1 1 0 0,-1-1-1 0 0,-1 1 0 0 0,0-1 0 0 0,-1 0 1 0 0,0-5-1 0 0,-1 20-11 0 0,1-1 1 0 0,0 1 0 0 0,-1 0 0 0 0,1-1 0 0 0,-1 1-1 0 0,1 0 1 0 0,-1 0 0 0 0,0-1 0 0 0,1 1-1 0 0,-1 0 1 0 0,0 0 0 0 0,0 0 0 0 0,0 0 0 0 0,0 0-1 0 0,0 0 1 0 0,0 0 0 0 0,0 0 0 0 0,0 1 0 0 0,0-1-1 0 0,0 0 1 0 0,-1 1 0 0 0,1-1 0 0 0,0 0 0 0 0,0 1-1 0 0,-1 0 1 0 0,1-1 0 0 0,0 1 0 0 0,-1 0 0 0 0,1-1-1 0 0,0 1 1 0 0,-1 0 0 0 0,1 0 0 0 0,-1 0-1 0 0,1 0 1 0 0,0 1 0 0 0,-1-1 0 0 0,1 0 0 0 0,0 1-1 0 0,-1-1 1 0 0,1 0 0 0 0,0 1 0 0 0,0 0 0 0 0,-1-1 10 0 0,-56 26-304 0 0,57-26 303 0 0,-1 1 0 0 0,1-1 1 0 0,0 1-1 0 0,-1-1 0 0 0,1 1 1 0 0,0-1-1 0 0,0 1 0 0 0,0 0 1 0 0,-1 0-1 0 0,1-1 0 0 0,0 1 1 0 0,0 0-1 0 0,0 0 0 0 0,0 0 1 0 0,0 0-1 0 0,1 0 0 0 0,-1 0 1 0 0,0 1-1 0 0,0-1 0 0 0,1 0 1 0 0,-1 0-1 0 0,1 1 0 0 0,-1-1 1 0 0,1 0-1 0 0,-1 0 0 0 0,1 1 1 0 0,0-1-1 0 0,-1 1 0 0 0,1-1 1 0 0,0 0-1 0 0,0 1 0 0 0,0-1 1 0 0,0 0-1 0 0,1 1 0 0 0,-1-1 1 0 0,0 1-1 0 0,0-1 0 0 0,1 0 1 0 0,-1 0-1 0 0,1 1 0 0 0,-1-1 1 0 0,1 0-1 0 0,0 0 0 0 0,-1 1 1 0 0,1-1-1 0 0,0 0 0 0 0,0 0 1 0 0,0 0-1 0 0,0 0 0 0 0,0 0 1 0 0,0 0-1 0 0,0 0 0 0 0,0-1 1 0 0,0 1-1 0 0,0 0 0 0 0,1 0 1 0 0,-1-1-1 0 0,0 1 0 0 0,1-1 1 0 0,-1 1-1 0 0,0-1 0 0 0,1 0 1 0 0,-1 0-1 0 0,0 1 1 0 0,13 3 21 0 0,-7-4-10 0 0,-1 1 0 0 0,0 0 0 0 0,0 0 0 0 0,0 1 0 0 0,0 0 0 0 0,0 0 0 0 0,0 0 0 0 0,0 0 0 0 0,0 1 0 0 0,-1 0 0 0 0,1 1 0 0 0,-1-1 0 0 0,0 1 0 0 0,0 0 0 0 0,0 0 0 0 0,-1 0 0 0 0,0 1 0 0 0,1 0 0 0 0,-1 0 0 0 0,-1 0 0 0 0,1 0 0 0 0,-1 0 0 0 0,0 1 0 0 0,0 0 0 0 0,-1-1 0 0 0,1 1 0 0 0,-1 0 0 0 0,-1 0 0 0 0,1 1-11 0 0,-1 149 1007 0 0,-2-118-5400 0 0,1-1-5673 0 0,0-37-2451 0 0</inkml:trace>
  <inkml:trace contextRef="#ctx0" brushRef="#br0" timeOffset="3270.41">4091 791 896 0 0,'0'0'2391'0'0,"0"0"-99"0"0,0 0-147 0 0,0 0-72 0 0,0 0-105 0 0,0 0-99 0 0,0 0-140 0 0,0 0-155 0 0,0 0-198 0 0,0 0-202 0 0,0 0-181 0 0,0 0-156 0 0,0 0-104 0 0,0-15-74 0 0,-4-46-91 0 0,5 60-549 0 0,-1 1 0 0 0,0-1 0 0 0,0 0 0 0 0,0 1 0 0 0,0-1 0 0 0,0 0 1 0 0,0 1-1 0 0,0-1 0 0 0,0 1 0 0 0,-1-1 0 0 0,1 0 0 0 0,0 1 0 0 0,0-1 0 0 0,0 1 0 0 0,-1-1 0 0 0,1 1 0 0 0,0-1 0 0 0,0 1 0 0 0,-1-1 1 0 0,1 1-1 0 0,-1-1 0 0 0,1 1 0 0 0,0-1 0 0 0,-1 1 0 0 0,1-1 0 0 0,-1 1 0 0 0,1 0 0 0 0,-1-1 0 0 0,1 1 0 0 0,-1 0 0 0 0,1-1 1 0 0,-1 1-1 0 0,0 0 0 0 0,1 0 0 0 0,-1-1 0 0 0,1 1 0 0 0,-1 0 0 0 0,0 0 0 0 0,1 0 0 0 0,-1 0 0 0 0,1 0 0 0 0,-1 0 0 0 0,0 0 0 0 0,1 0 1 0 0,-1 0-1 0 0,1 0 0 0 0,-1 1 0 0 0,0-1 0 0 0,1 0 0 0 0,-1 0 0 0 0,0 1-19 0 0,-3-1 206 0 0,-7 2-114 0 0,-1 0 1 0 0,1 0-1 0 0,0 1 1 0 0,0 1 0 0 0,0 0-1 0 0,1 0 1 0 0,-1 1-1 0 0,1 0 1 0 0,0 1-1 0 0,1 0 1 0 0,-1 1-1 0 0,1 0 1 0 0,-7 6-93 0 0,12-9 35 0 0,-1 0 1 0 0,0 0-1 0 0,1 0 1 0 0,0 1-1 0 0,0 0 1 0 0,1-1-1 0 0,-1 1 1 0 0,1 1-1 0 0,0-1 1 0 0,0 0-1 0 0,1 1 1 0 0,0-1-1 0 0,-1 1 1 0 0,2 0-1 0 0,-1 0 1 0 0,1-1-1 0 0,0 1 1 0 0,0 0-1 0 0,1 0 1 0 0,-1 1-1 0 0,1-1 0 0 0,1 0 1 0 0,0 2-36 0 0,2-5 80 0 0,1 1 0 0 0,-1-1 0 0 0,1 0 0 0 0,0 0 0 0 0,0 0 0 0 0,0-1 0 0 0,0 1 0 0 0,1-1 0 0 0,-1 0 0 0 0,1 0 0 0 0,-1-1 0 0 0,1 1 0 0 0,0-1 0 0 0,0 0 0 0 0,-1-1 0 0 0,1 1-1 0 0,0-1 1 0 0,0 0 0 0 0,0 0 0 0 0,0 0 0 0 0,0 0 0 0 0,-1-1 0 0 0,1 0 0 0 0,0 0 0 0 0,0-1 0 0 0,-1 1 0 0 0,1-1 0 0 0,3-2-80 0 0,160-80 566 0 0,-64 25-552 0 0,-29 30-123 0 0,-67 74-44 0 0,-9-39 150 0 0,0 0 0 0 0,1 0 0 0 0,-1 0 0 0 0,1 0 0 0 0,0 0 0 0 0,1 0 0 0 0,-1 0 0 0 0,1 0 0 0 0,0 0 0 0 0,1 0 0 0 0,0-1 0 0 0,-1 1 0 0 0,2 0 0 0 0,-1-1 0 0 0,1 1 0 0 0,0-1 1 0 0,0 0-1 0 0,0 0 0 0 0,1 0 0 0 0,0 0 0 0 0,0-1 0 0 0,0 1 0 0 0,0-1 0 0 0,1 0 0 0 0,-1 0 0 0 0,1-1 0 0 0,0 1 0 0 0,0-1 0 0 0,1 0 0 0 0,-1-1 0 0 0,1 1 0 0 0,-1-1 0 0 0,1 0 1 0 0,4 1 2 0 0,3-3 13 0 0,0 0 1 0 0,1-1 0 0 0,-1 0-1 0 0,0-1 1 0 0,0 0 0 0 0,0-1 0 0 0,-1 0-1 0 0,1-2 1 0 0,-1 1 0 0 0,0-1 0 0 0,0-1-1 0 0,0 0 1 0 0,-1-1 0 0 0,0 0 0 0 0,0-1-1 0 0,-1 0 1 0 0,0 0 0 0 0,0-1-1 0 0,-1-1 1 0 0,1-1-14 0 0,14-17 15 0 0,-1-1 0 0 0,-1-1-1 0 0,-2-1 1 0 0,-1-1 0 0 0,-2-1 0 0 0,-1 0-1 0 0,-1-1 1 0 0,-2 0 0 0 0,-1-2 0 0 0,-2 1-1 0 0,1-15-14 0 0,-8 38-6 0 0,7-26-9 0 0,-2 0-1 0 0,-2-1 0 0 0,-1 0 0 0 0,-3 0 0 0 0,0 0 1 0 0,-4-15 15 0 0,3 53-4 0 0,-1-1 0 0 0,0 1 1 0 0,1-1-1 0 0,-1 1 1 0 0,0-1-1 0 0,0 1 1 0 0,0-1-1 0 0,0 0 1 0 0,0 1-1 0 0,0-1 0 0 0,-1 1 1 0 0,1-1-1 0 0,0 1 1 0 0,-1 0-1 0 0,1-1 1 0 0,-1 1-1 0 0,0-1 0 0 0,1 1 1 0 0,-1 0-1 0 0,0-1 1 0 0,0 1-1 0 0,0 0 1 0 0,0 0-1 0 0,0 0 0 0 0,0 0 1 0 0,0 0-1 0 0,0 0 1 0 0,0 0-1 0 0,-1 0 1 0 0,1 0-1 0 0,0 0 1 0 0,-1 1-1 0 0,1-1 0 0 0,-1 0 1 0 0,1 1-1 0 0,0-1 1 0 0,-1 1-1 0 0,1 0 1 0 0,-1-1-1 0 0,1 1 0 0 0,-1 0 1 0 0,0 0-1 0 0,1 0 1 0 0,-1 0-1 0 0,1 0 1 0 0,-1 1-1 0 0,1-1 0 0 0,-1 0 1 0 0,1 1-1 0 0,-1-1 1 0 0,1 1-1 0 0,0-1 1 0 0,-1 1-1 0 0,1 0 1 0 0,0-1-1 0 0,-1 1 0 0 0,1 0 1 0 0,0 0 3 0 0,-9 16 2 0 0,1 0 0 0 0,0 1 1 0 0,1 0-1 0 0,1 0 0 0 0,1 1 0 0 0,1 0 0 0 0,0 0 1 0 0,2 0-1 0 0,0 0 0 0 0,1 1 0 0 0,1-1 0 0 0,1 1 1 0 0,0-1-1 0 0,4 18-2 0 0,-4 3 36 0 0,2-1 8 0 0,2 0 1 0 0,1 0-1 0 0,3-1 1 0 0,0 0-1 0 0,3 0 1 0 0,1-1 0 0 0,10 19-45 0 0,26 117 121 0 0,-49-208-3531 0 0,-2-34-6926 0 0,1 60-1158 0 0</inkml:trace>
  <inkml:trace contextRef="#ctx0" brushRef="#br0" timeOffset="3517.942">4511 519 13619 0 0,'0'0'1958'0'0,"0"0"-625"0"0,0 0-128 0 0,0 0 212 0 0,0 0 192 0 0,0 0 42 0 0,0 0-250 0 0,0 0-297 0 0,0 0-230 0 0,0 0-197 0 0,0 0-135 0 0,33 6-99 0 0,103 16-82 0 0,7-17 431 0 0,176 2-1113 0 0,-292-4-324 0 0,3 1-2065 0 0,-11-3-6330 0 0,-13-1-3077 0 0</inkml:trace>
  <inkml:trace contextRef="#ctx0" brushRef="#br0" timeOffset="3696.47">5387 622 9034 0 0,'0'0'3818'0'0,"0"0"-1651"0"0,0 0-644 0 0,0 0-169 0 0,0 0-174 0 0,0 0-238 0 0,0 0-294 0 0,0 0-283 0 0,0 0-181 0 0,0 0-96 0 0,-3 32-69 0 0,-10 97-38 0 0,15-84-341 0 0,-2-43-124 0 0,3 6-44 0 0,-1-7-2470 0 0,2-1-3490 0 0,-4 0-3957 0 0</inkml:trace>
  <inkml:trace contextRef="#ctx0" brushRef="#br0" timeOffset="3952.391">5432 394 12251 0 0,'0'0'4785'0'0,"0"0"-2314"0"0,0 0-883 0 0,0 0-226 0 0,0 0-211 0 0,0 0-230 0 0,0 0-254 0 0,0 0-242 0 0,0 0-195 0 0,0 0-166 0 0,0 0-136 0 0,0 0-47 0 0,0 0-44 0 0,-4-15-39 0 0,1-1 78 0 0,-6-25-47 0 0,21 68-1628 0 0,-4-5-680 0 0,0-1-4364 0 0,-4-8-5076 0 0</inkml:trace>
  <inkml:trace contextRef="#ctx0" brushRef="#br0" timeOffset="4189.061">5779 585 16908 0 0,'0'0'1991'0'0,"0"0"-594"0"0,0 0-343 0 0,0 0-189 0 0,0 0-136 0 0,0 0-124 0 0,0 0-105 0 0,0 0-113 0 0,0 0-103 0 0,0 0-85 0 0,0 0-79 0 0,0 0-44 0 0,0 0-19 0 0,-29 28-13 0 0,-91 85-23 0 0,88-62-5 0 0,33-44-16 0 0,-1-4 16 0 0,1-1 0 0 0,-1 1 0 0 0,1 0 0 0 0,-1-1 0 0 0,1 1 0 0 0,0-1 0 0 0,0 1-1 0 0,0-1 1 0 0,1 0 0 0 0,-1 1 0 0 0,0-1 0 0 0,1 0 0 0 0,0 0 0 0 0,-1 0 0 0 0,1 0-1 0 0,0 0 1 0 0,0 0 0 0 0,0-1 0 0 0,0 1 0 0 0,0 0 0 0 0,1-1 0 0 0,-1 0 0 0 0,0 0-1 0 0,1 1 1 0 0,-1-1 0 0 0,1-1 0 0 0,-1 1 0 0 0,1 0 0 0 0,-1-1 0 0 0,1 1 0 0 0,0-1 0 0 0,0 0-16 0 0,91-5 1393 0 0,-85 2-1299 0 0,1 0 0 0 0,0-1-1 0 0,-1 0 1 0 0,0 0 0 0 0,0-1 0 0 0,0-1-1 0 0,0 1 1 0 0,-1-2 0 0 0,0 1 0 0 0,0-1-1 0 0,-1 0 1 0 0,0 0 0 0 0,0-1 0 0 0,0 0-1 0 0,-1 0 1 0 0,-1-1 0 0 0,1 0 0 0 0,-1 0-1 0 0,-1 0 1 0 0,0 0 0 0 0,0-1 0 0 0,-1 1-1 0 0,0-1 1 0 0,0 0 0 0 0,-1 0 0 0 0,-1-1-1 0 0,1-5-93 0 0,-2 12-23 0 0,0 0 0 0 0,0 0 0 0 0,0 0 0 0 0,-1 0 0 0 0,1 0 0 0 0,-1 1-1 0 0,0-1 1 0 0,0 0 0 0 0,-1 0 0 0 0,1 1 0 0 0,-1-1 0 0 0,1 1 0 0 0,-1-1 0 0 0,0 1 0 0 0,-1 0-1 0 0,1 0 1 0 0,-2-1 23 0 0,3 2-162 0 0,-1 1 0 0 0,1 0 0 0 0,-1 1 0 0 0,0-1 0 0 0,1 0 0 0 0,-1 0-1 0 0,0 1 1 0 0,0-1 0 0 0,1 1 0 0 0,-1 0 0 0 0,0-1 0 0 0,0 1 0 0 0,0 0-1 0 0,0 0 1 0 0,1 0 0 0 0,-1 0 0 0 0,0 0 0 0 0,0 1 0 0 0,0-1 0 0 0,0 1 0 0 0,1-1-1 0 0,-1 1 1 0 0,0-1 0 0 0,0 1 0 0 0,0 1 162 0 0,-9 4-4589 0 0,3-2-7124 0 0</inkml:trace>
  <inkml:trace contextRef="#ctx0" brushRef="#br0" timeOffset="4551.293">6091 806 20140 0 0,'0'0'1250'0'0,"0"0"-382"0"0,0 0-110 0 0,0 0-36 0 0,0 0-52 0 0,0 0-49 0 0,0 0-79 0 0,0 0-58 0 0,0 0-17 0 0,0 0-59 0 0,0 0-75 0 0,0 0-81 0 0,0 0-66 0 0,28-28-56 0 0,88-87-36 0 0,-57 48 63 0 0,-58 66-168 0 0,-1-1-1 0 0,1 1 1 0 0,-1-1-1 0 0,1 0 1 0 0,-1 1-1 0 0,1-1 1 0 0,0 1-1 0 0,0 0 1 0 0,0-1-1 0 0,0 1 1 0 0,0 0-1 0 0,0-1 1 0 0,0 1-1 0 0,0 0 1 0 0,1 0 0 0 0,-1 0-1 0 0,0 0 1 0 0,1 0-1 0 0,-1 0 1 0 0,0 1-1 0 0,1-1 1 0 0,-1 0-1 0 0,1 1 1 0 0,0-1-1 0 0,-1 1 1 0 0,1-1-1 0 0,-1 1 1 0 0,1 0 0 0 0,0 0-1 0 0,-1 0 1 0 0,1 0-1 0 0,0 0 1 0 0,-1 0-1 0 0,1 0 1 0 0,0 0-1 0 0,-1 1 1 0 0,1-1-1 0 0,-1 0 1 0 0,1 1-1 0 0,-1 0 1 0 0,1-1-1 0 0,-1 1 1 0 0,1 0 0 0 0,-1 0-1 0 0,1 0 1 0 0,-1 0-1 0 0,0 0 1 0 0,0 0-1 0 0,1 0 1 0 0,-1 0-1 0 0,0 0 1 0 0,0 2 11 0 0,3 3 14 0 0,0 1-1 0 0,0 0 1 0 0,0-1 0 0 0,1 0-1 0 0,0 0 1 0 0,0 0 0 0 0,0-1 0 0 0,1 1-1 0 0,0-1 1 0 0,0-1 0 0 0,0 1-1 0 0,1-1 1 0 0,-1 0 0 0 0,1-1 0 0 0,0 1-1 0 0,0-1 1 0 0,0-1 0 0 0,1 1-1 0 0,-1-1 1 0 0,1 0 0 0 0,-1-1 0 0 0,1 0-1 0 0,0 0 1 0 0,-1-1 0 0 0,7 0-14 0 0,-2 1 142 0 0,0 0 1 0 0,1-1-1 0 0,-1 0 1 0 0,0-1 0 0 0,1 0-1 0 0,-1-1 1 0 0,0 0 0 0 0,0-1-1 0 0,0-1 1 0 0,-1 0-1 0 0,1 0 1 0 0,-1-1 0 0 0,0 0-1 0 0,0-1 1 0 0,0-1 0 0 0,-1 0-1 0 0,0 0 1 0 0,2-3-143 0 0,-9 8-4 0 0,0 0 1 0 0,-1 0-1 0 0,1-1 1 0 0,-1 1 0 0 0,1-1-1 0 0,-1 1 1 0 0,0-1-1 0 0,0 0 1 0 0,0 0-1 0 0,0 0 1 0 0,-1 0-1 0 0,1-1 1 0 0,-1 1 0 0 0,0 0-1 0 0,0-1 1 0 0,0 1-1 0 0,0 0 1 0 0,0-1-1 0 0,-1 1 1 0 0,0-1-1 0 0,1 0 1 0 0,-2 1 0 0 0,1-1-1 0 0,0-1 4 0 0,-16-14-2278 0 0,4 10-5137 0 0,7 8-5507 0 0</inkml:trace>
  <inkml:trace contextRef="#ctx0" brushRef="#br0" timeOffset="7147.532">7696 508 1920 0 0,'0'0'2154'0'0,"0"0"-356"0"0,0 0-94 0 0,0 0 109 0 0,0 0-8 0 0,0 0-115 0 0,0 0-252 0 0,0 0-295 0 0,0 0-294 0 0,0 0-246 0 0,0 0-195 0 0,-3-4-165 0 0,2 2-227 0 0,1 1-9 0 0,0 1 1 0 0,-1-1 0 0 0,1 1 0 0 0,0-1 0 0 0,-1 0 0 0 0,1 1-1 0 0,-1-1 1 0 0,1 1 0 0 0,0-1 0 0 0,-1 1 0 0 0,1-1-1 0 0,-1 1 1 0 0,1-1 0 0 0,-1 1 0 0 0,0-1 0 0 0,1 1 0 0 0,-1 0-1 0 0,1-1 1 0 0,-1 1 0 0 0,0 0 0 0 0,1 0 0 0 0,-1-1-1 0 0,0 1 1 0 0,1 0 0 0 0,-1 0 0 0 0,0 0 0 0 0,1 0 0 0 0,-1 0-1 0 0,0 0 1 0 0,1 0 0 0 0,-1 0 0 0 0,0 0 0 0 0,0 0-1 0 0,1 0 1 0 0,-1 0 0 0 0,0 1 0 0 0,1-1 0 0 0,-1 0 0 0 0,1 0-1 0 0,-1 1 1 0 0,0-1 0 0 0,1 0 0 0 0,-1 1 0 0 0,1-1-1 0 0,-1 1 1 0 0,1-1 0 0 0,-1 1 0 0 0,1-1 0 0 0,-1 1 0 0 0,1 0-8 0 0,-9 5 106 0 0,0 0 0 0 0,0 1 1 0 0,1 1-1 0 0,0-1 0 0 0,1 1 1 0 0,0 1-1 0 0,0-1 0 0 0,1 1 1 0 0,0 0-1 0 0,0 1 0 0 0,1 0 1 0 0,0-1-1 0 0,1 2 0 0 0,0-1 1 0 0,1 0-1 0 0,0 1 1 0 0,0 0-1 0 0,1-1 0 0 0,1 1 1 0 0,-1 2-107 0 0,2-10 63 0 0,0-1 0 0 0,0 1 0 0 0,0-1 0 0 0,1 0 0 0 0,-1 1 0 0 0,1-1 0 0 0,-1 0 0 0 0,1 0 0 0 0,0 1 0 0 0,0-1 0 0 0,-1 0 0 0 0,2 0 0 0 0,-1 0 0 0 0,0 0 0 0 0,0 0 0 0 0,1 0 0 0 0,-1 0 0 0 0,1 0 0 0 0,-1-1 0 0 0,1 1 0 0 0,0-1 0 0 0,0 1 0 0 0,0-1 0 0 0,0 1 0 0 0,0-1 0 0 0,0 0 0 0 0,0 0 0 0 0,0 0 0 0 0,0 0 0 0 0,0-1 0 0 0,1 1 0 0 0,-1 0 0 0 0,0-1 0 0 0,1 0 0 0 0,-1 1 0 0 0,1-1-63 0 0,10 0 185 0 0,0 1-1 0 0,0-2 1 0 0,0 0 0 0 0,0 0-1 0 0,-1-2 1 0 0,1 1 0 0 0,0-1-1 0 0,-1-1 1 0 0,1-1 0 0 0,-1 1-1 0 0,-1-2 1 0 0,1 0-1 0 0,-1 0 1 0 0,1-1 0 0 0,-2 0-1 0 0,1-1 1 0 0,-1 0 0 0 0,-1-1-1 0 0,1 0 1 0 0,5-8-185 0 0,-12 14 4 0 0,1 0 0 0 0,-1-1 0 0 0,0 0 0 0 0,0 1 0 0 0,0-1 0 0 0,0 0 0 0 0,-1-1 0 0 0,1 1 1 0 0,-1 0-1 0 0,0-1 0 0 0,0 1 0 0 0,-1-1 0 0 0,0 1 0 0 0,1-1 0 0 0,-2 0 0 0 0,1 0 0 0 0,0 1 0 0 0,-1-1 0 0 0,0 0 0 0 0,0 0 0 0 0,0 0 0 0 0,-1 0 1 0 0,0 1-1 0 0,0-1 0 0 0,0 0 0 0 0,0 0 0 0 0,-1 1 0 0 0,0-1 0 0 0,0 1 0 0 0,0 0 0 0 0,0-1 0 0 0,-1 1 0 0 0,1 0 0 0 0,-1 0 0 0 0,0 1 0 0 0,-1-1 0 0 0,1 0 1 0 0,-3-1-5 0 0,-6-2-196 0 0,0 0 0 0 0,-1 2 0 0 0,0-1 0 0 0,0 2 0 0 0,0-1 0 0 0,0 2 1 0 0,-1 0-1 0 0,0 0 0 0 0,1 2 0 0 0,-1-1 0 0 0,0 2 0 0 0,0 0 1 0 0,0 0-1 0 0,-1 2 196 0 0,104-41 460 0 0,-68 26-354 0 0,5 0 2 0 0,-2-1 1 0 0,0-1-1 0 0,0-2 0 0 0,-1 0 0 0 0,-2-1 0 0 0,1-1 0 0 0,-2-1 0 0 0,-1-1 0 0 0,9-13-108 0 0,-20 23 62 0 0,0-1-1 0 0,0-1 1 0 0,-1 0 0 0 0,-1 0 0 0 0,0 0 0 0 0,-1-1 0 0 0,0 1 0 0 0,-1-1-1 0 0,0 0 1 0 0,-2-1 0 0 0,1 1 0 0 0,-2 0 0 0 0,0-3-62 0 0,-2 17 3 0 0,1 0 0 0 0,-1 0 0 0 0,0 0 0 0 0,1-1 0 0 0,-1 1 0 0 0,0 0 1 0 0,0 0-1 0 0,1 0 0 0 0,-1 1 0 0 0,0-1 0 0 0,1 0 0 0 0,-1 0 0 0 0,0 0 0 0 0,0 0 0 0 0,1 1 0 0 0,-1-1 1 0 0,0 0-1 0 0,1 1 0 0 0,-1-1 0 0 0,1 1 0 0 0,-1-1 0 0 0,0 0 0 0 0,1 1 0 0 0,-1-1 0 0 0,1 1 0 0 0,-1 0 1 0 0,1-1-1 0 0,0 1 0 0 0,-1-1 0 0 0,1 1 0 0 0,-1 0 0 0 0,1-1 0 0 0,0 1 0 0 0,0 0 0 0 0,-1-1 1 0 0,1 1-1 0 0,0 0 0 0 0,0-1 0 0 0,0 1 0 0 0,0 0 0 0 0,0 0 0 0 0,0-1 0 0 0,0 1-3 0 0,-7 25-8 0 0,1 0-1 0 0,1 1 1 0 0,1-1-1 0 0,2 1 1 0 0,1-1-1 0 0,1 1 1 0 0,3 24 8 0 0,-2-2-35 0 0,4-1 37 0 0,1-1 0 0 0,2 0 0 0 0,3 0 0 0 0,2-1 0 0 0,1 0 0 0 0,7 8-2 0 0,-4-6 5 0 0,-1 0 0 0 0,-2 0 0 0 0,-3 1 0 0 0,-2 1 0 0 0,2 34-5 0 0,-9-65 6 0 0,0 0-1 0 0,-1 1 1 0 0,-2-1 0 0 0,1 0 0 0 0,-2 1-1 0 0,-1-1 1 0 0,0 0 0 0 0,-2 0 0 0 0,0 0-1 0 0,-1-1 1 0 0,0 1 0 0 0,-2-1-1 0 0,0-1 1 0 0,-1 0 0 0 0,-1 0 0 0 0,0 0-1 0 0,-2-1 1 0 0,0-1 0 0 0,0 0 0 0 0,-1-1-1 0 0,-1 0 1 0 0,0-1 0 0 0,-3 1-6 0 0,9-9 11 0 0,1-1 1 0 0,-1 1-1 0 0,-1-1 0 0 0,1-1 1 0 0,-1 0-1 0 0,1 0 1 0 0,-1 0-1 0 0,0-1 0 0 0,0 0 1 0 0,0-1-1 0 0,0 0 0 0 0,0 0 1 0 0,0-1-1 0 0,0-1 1 0 0,0 1-12 0 0,5-3 13 0 0,1 1 0 0 0,0-1 1 0 0,0 1-1 0 0,0-1 1 0 0,0 0-1 0 0,1 0 1 0 0,-1-1-1 0 0,1 1 0 0 0,0 0 1 0 0,-1-1-1 0 0,2 0 1 0 0,-1 1-1 0 0,0-1 0 0 0,1 0 1 0 0,-1 0-1 0 0,1 0 1 0 0,0 0-1 0 0,1 0 1 0 0,-1 0-1 0 0,1 0 0 0 0,0 0 1 0 0,0 0-1 0 0,0 0 1 0 0,0 0-1 0 0,1 0 1 0 0,-1 0-1 0 0,1 0 0 0 0,0 0 1 0 0,0 0-1 0 0,1 0 1 0 0,0-3-14 0 0,8-18 82 0 0,2 0 1 0 0,0 0 0 0 0,1 2-1 0 0,1-1 1 0 0,1 2-1 0 0,2 0 1 0 0,0 0 0 0 0,20-18-83 0 0,-23 24 25 0 0,211-216-117 0 0,-177 190-1140 0 0,-38 34-3121 0 0,1 1-4046 0 0,-9 4-4057 0 0</inkml:trace>
  <inkml:trace contextRef="#ctx0" brushRef="#br0" timeOffset="39542.758">69 2106 8162 0 0,'0'0'2803'0'0,"0"0"-859"0"0,0 0-473 0 0,0 0-48 0 0,0 0 70 0 0,0 0 4 0 0,0 0-147 0 0,0 0-258 0 0,0 0-274 0 0,0 0-197 0 0,0 0-119 0 0,6 0 2557 0 0,5 232-1824 0 0,-12-219-4662 0 0,-4-33-11719 0 0,5 16 6249 0 0</inkml:trace>
  <inkml:trace contextRef="#ctx0" brushRef="#br0" timeOffset="39793.782">130 1730 10474 0 0,'0'0'5537'0'0,"0"0"-3603"0"0,0 0-1096 0 0,0 0-66 0 0,0 0 29 0 0,0 0 14 0 0,0 0-127 0 0,0 0-196 0 0,0 0-213 0 0,0 0-183 0 0,0 0-133 0 0,0 0-79 0 0,-23 19-51 0 0,-66 56-41 0 0,88-75 199 0 0,1 0 0 0 0,-1 0 0 0 0,0 0 0 0 0,0 0 0 0 0,1 0 0 0 0,-1 0 0 0 0,0 0 0 0 0,1 1 0 0 0,-1-1 0 0 0,0 0 0 0 0,1 1 0 0 0,-1-1 0 0 0,0 0 0 0 0,1 1 0 0 0,-1-1 0 0 0,0 1 0 0 0,1-1 0 0 0,-1 1 0 0 0,1-1 0 0 0,-1 1 0 0 0,1-1 0 0 0,-1 1 0 0 0,1 0 0 0 0,0-1 0 0 0,-1 1 0 0 0,1 0 0 0 0,0-1 0 0 0,-1 1 0 0 0,1 0 0 0 0,0-1 0 0 0,0 1 0 0 0,0 0 0 0 0,0 0 0 0 0,0-1 0 0 0,0 1 0 0 0,0 0 0 0 0,0 0 0 0 0,0-1 0 0 0,0 1 0 0 0,0 0 0 0 0,0 0 0 0 0,0-1 0 0 0,0 1 0 0 0,1 0 0 0 0,-1-1 0 0 0,0 1 0 0 0,1 0 0 0 0,-1-1 0 0 0,0 1 0 0 0,1 0 0 0 0,-1-1 0 0 0,1 1 0 0 0,-1-1 0 0 0,1 1 0 0 0,-1-1 0 0 0,1 1 0 0 0,-1-1 0 0 0,1 1 0 0 0,0-1 0 0 0,-1 1 0 0 0,1-1 0 0 0,0 0 0 0 0,-1 0 0 0 0,1 1 9 0 0,3 1-172 0 0,33 14-3350 0 0,-27-13 435 0 0,0 0-5705 0 0</inkml:trace>
  <inkml:trace contextRef="#ctx0" brushRef="#br0" timeOffset="40326.957">717 2029 8914 0 0,'0'0'2531'0'0,"0"0"-641"0"0,0 0-330 0 0,0 0-57 0 0,0 0-27 0 0,0 0-173 0 0,0 0-229 0 0,0 0-174 0 0,0 0-162 0 0,0 0-114 0 0,0 0-52 0 0,0 0-89 0 0,0 0-110 0 0,-10-4-75 0 0,-32-11-100 0 0,37 14-104 0 0,0 0 1 0 0,0 1-1 0 0,0-1 0 0 0,0 1 1 0 0,0 0-1 0 0,-1 0 0 0 0,1 1 0 0 0,0-1 1 0 0,0 1-1 0 0,0 1 0 0 0,0-1 0 0 0,0 0 1 0 0,0 1-1 0 0,1 0 0 0 0,-1 1 0 0 0,0-1 1 0 0,1 1-1 0 0,-1-1 0 0 0,1 1 0 0 0,0 1 1 0 0,0-1-1 0 0,-2 3-94 0 0,1-3 77 0 0,-21 16 286 0 0,49 18-26 0 0,145 133 305 0 0,-164-166-608 0 0,-1 1 1 0 0,0 1-1 0 0,0-1 0 0 0,0 0 1 0 0,0 1-1 0 0,-1-1 0 0 0,0 1 1 0 0,0 0-1 0 0,-1 0 1 0 0,0 0-1 0 0,0 0 0 0 0,0 0 1 0 0,-1 0-1 0 0,0 0 0 0 0,0 0 1 0 0,0 0-1 0 0,-1 0 0 0 0,1 0 1 0 0,-2-1-1 0 0,1 1 0 0 0,-1 0 1 0 0,0 0-1 0 0,0 0 0 0 0,0-1 1 0 0,-1 0-1 0 0,0 1 1 0 0,0-1-1 0 0,0 0 0 0 0,-1 0 1 0 0,1 0-1 0 0,-1-1 0 0 0,0 1 1 0 0,-1-1-1 0 0,1 0 0 0 0,-1 0 1 0 0,0-1-1 0 0,0 1 0 0 0,0-1 1 0 0,0 0-1 0 0,-1-1 0 0 0,1 1 1 0 0,-1-1-1 0 0,1 0 1 0 0,-1 0-1 0 0,0-1 0 0 0,0 0-34 0 0,-2-2-43 0 0,1 0-1 0 0,0-1 0 0 0,-1 0 1 0 0,1 0-1 0 0,0-1 0 0 0,0 0 0 0 0,0 0 1 0 0,1 0-1 0 0,-1-1 0 0 0,1 0 1 0 0,-1-1-1 0 0,2 0 0 0 0,-1 1 1 0 0,0-2-1 0 0,1 1 0 0 0,0-1 1 0 0,0 0-1 0 0,0 0 0 0 0,1 0 0 0 0,0 0 1 0 0,-2-6 43 0 0,-2-16-2070 0 0,9 19-1347 0 0,3 2-3867 0 0,-1 3-4641 0 0</inkml:trace>
  <inkml:trace contextRef="#ctx0" brushRef="#br0" timeOffset="41691.208">2074 2150 1200 0 0,'0'0'1781'0'0,"0"0"24"0"0,0 0 216 0 0,0 0 273 0 0,0 0 78 0 0,0 0-241 0 0,0 0-357 0 0,0 0-340 0 0,0 0-278 0 0,0 0-175 0 0,0 0-103 0 0,-1-13-101 0 0,-1-39-90 0 0,2 51-642 0 0,-1 0 0 0 0,1-1 0 0 0,0 1 0 0 0,-1 0-1 0 0,1 0 1 0 0,-1 0 0 0 0,0 0 0 0 0,1 0 0 0 0,-1 0 0 0 0,0 0 0 0 0,0 0-1 0 0,1 0 1 0 0,-1 0 0 0 0,0 0 0 0 0,0 0 0 0 0,0 1 0 0 0,0-1-1 0 0,0 0 1 0 0,0 1 0 0 0,0-1 0 0 0,-1 1 0 0 0,1-1 0 0 0,0 1-1 0 0,0-1 1 0 0,0 1 0 0 0,-1 0 0 0 0,1 0 0 0 0,0 0 0 0 0,0-1 0 0 0,0 1-1 0 0,-1 0 1 0 0,1 0 0 0 0,0 1 0 0 0,0-1 0 0 0,-1 0 0 0 0,1 0-1 0 0,0 1 1 0 0,0-1 0 0 0,-1 1-45 0 0,-4-1 192 0 0,-7 3-105 0 0,1 1 1 0 0,-1 0-1 0 0,1 0 1 0 0,0 1-1 0 0,0 1 1 0 0,1 0-1 0 0,-1 0 1 0 0,1 1 0 0 0,1 1-1 0 0,-1 0 1 0 0,1 0-1 0 0,1 1 1 0 0,0 0-1 0 0,0 1 1 0 0,0 0-1 0 0,2 0 1 0 0,-6 9-88 0 0,4-9 12 0 0,2 1 1 0 0,-1 0-1 0 0,1 0 1 0 0,1 0-1 0 0,0 1 1 0 0,1 0-1 0 0,0 0 1 0 0,1 0-1 0 0,0 1 1 0 0,1 0-1 0 0,0 0 1 0 0,1-1-1 0 0,1 1 1 0 0,0 1 0 0 0,0-1-1 0 0,2 8-12 0 0,1-17 40 0 0,1 1 0 0 0,0-1 0 0 0,-1 0 0 0 0,2 0-1 0 0,-1 0 1 0 0,0 0 0 0 0,1 0 0 0 0,0-1 0 0 0,0 1 0 0 0,0-1 0 0 0,0 0 0 0 0,0 0 0 0 0,1-1 0 0 0,-1 1-1 0 0,1-1 1 0 0,0 0 0 0 0,-1 0 0 0 0,1-1 0 0 0,0 1 0 0 0,0-1 0 0 0,0 0 0 0 0,1 0 0 0 0,-1-1 0 0 0,0 0-1 0 0,0 1 1 0 0,0-2 0 0 0,0 1 0 0 0,1-1 0 0 0,-1 0 0 0 0,0 0 0 0 0,0 0 0 0 0,0 0 0 0 0,-1-1-1 0 0,1 0 1 0 0,0 0 0 0 0,2-2-40 0 0,17-10 174 0 0,-1 0-1 0 0,0-2 1 0 0,-1-1 0 0 0,-1 0-1 0 0,-1-2 1 0 0,0 0-1 0 0,5-9-173 0 0,11-13 112 0 0,-3-1-1 0 0,-1-2 0 0 0,-2-1 1 0 0,10-22-112 0 0,-23 37-14 0 0,0-1 1 0 0,-3-1-1 0 0,0 0 1 0 0,-3 0-1 0 0,0-1 1 0 0,-2-1 0 0 0,-2 0-1 0 0,0 0 1 0 0,-3-1-1 0 0,-1 1 1 0 0,-1-1-1 0 0,-3-24 14 0 0,-1 50-34 0 0,0-1-1 0 0,0 1 0 0 0,-1-1 0 0 0,0 1 1 0 0,-1 0-1 0 0,0 0 0 0 0,0 0 1 0 0,-1 1-1 0 0,0-1 0 0 0,0 1 1 0 0,-1 0-1 0 0,0 1 0 0 0,-6-6 35 0 0,9 9-19 0 0,-1 1 0 0 0,1 0 1 0 0,0 0-1 0 0,-1 1 0 0 0,0-1 0 0 0,1 1 0 0 0,-1-1 0 0 0,0 1 0 0 0,0 0 0 0 0,0 1 1 0 0,0-1-1 0 0,-1 1 0 0 0,1 0 0 0 0,0 0 0 0 0,-1 0 0 0 0,1 0 0 0 0,-1 1 0 0 0,1 0 1 0 0,-1 0-1 0 0,1 0 0 0 0,0 0 0 0 0,-1 1 0 0 0,1 0 0 0 0,-1 0 0 0 0,1 0 0 0 0,0 0 1 0 0,0 1-1 0 0,0 0 0 0 0,-1-1 0 0 0,2 2 0 0 0,-2-1 19 0 0,-5 5 0 0 0,1 0 0 0 0,0 0-1 0 0,0 1 1 0 0,1 0 0 0 0,0 1 0 0 0,0 0 0 0 0,1 0-1 0 0,0 1 1 0 0,1-1 0 0 0,0 1 0 0 0,1 1 0 0 0,0-1-1 0 0,0 1 1 0 0,1 0 0 0 0,0 0 0 0 0,1 1-1 0 0,-1 4 1 0 0,-1 12 53 0 0,1 0 0 0 0,0 1-1 0 0,3-1 1 0 0,0 1 0 0 0,2-1-1 0 0,2 20-52 0 0,3-23 80 0 0,1 0-1 0 0,1-1 1 0 0,1 1 0 0 0,1-2-1 0 0,1 1 1 0 0,1-2 0 0 0,1 1-1 0 0,1-2 1 0 0,1 0 0 0 0,1-1-1 0 0,1 0 1 0 0,4 2-80 0 0,63 90 470 0 0,-42-48-146 0 0,-15-56-6463 0 0,-10-15-2484 0 0,-12 6-1855 0 0</inkml:trace>
  <inkml:trace contextRef="#ctx0" brushRef="#br0" timeOffset="42040.762">2628 2040 4881 0 0,'0'0'2775'0'0,"0"0"-920"0"0,0 0-269 0 0,0 0 134 0 0,0 0 141 0 0,0 0-75 0 0,0 0-274 0 0,0 0-296 0 0,0 0-216 0 0,0 0-133 0 0,0 0-104 0 0,0 0-96 0 0,-3 20-110 0 0,-9 96 318 0 0,12-110-777 0 0,0 0 0 0 0,1 0 1 0 0,0-1-1 0 0,0 1 0 0 0,0 0 0 0 0,0-1 0 0 0,1 1 1 0 0,0-1-1 0 0,0 1 0 0 0,0-1 0 0 0,1 0 0 0 0,0 0 0 0 0,0 0 1 0 0,0 0-1 0 0,1-1 0 0 0,0 1 0 0 0,-1-1 0 0 0,1 0 1 0 0,1 0-1 0 0,-1 0 0 0 0,1-1 0 0 0,-1 1 0 0 0,1-1 0 0 0,0 0 1 0 0,0-1-1 0 0,1 1 0 0 0,-1-1 0 0 0,0 0 0 0 0,1 0 0 0 0,-1-1 1 0 0,1 1-1 0 0,0-1 0 0 0,-1 0 0 0 0,2-1-98 0 0,1-1 82 0 0,0-1 0 0 0,0 0-1 0 0,0 0 1 0 0,0-1 0 0 0,0 0-1 0 0,0 0 1 0 0,-1-1 0 0 0,0 0-1 0 0,1 0 1 0 0,-1 0 0 0 0,-1-1-1 0 0,1 0 1 0 0,-1-1 0 0 0,0 0-1 0 0,0 0 1 0 0,-1 0 0 0 0,1 0-1 0 0,-1-1 1 0 0,-1 0 0 0 0,1 0-1 0 0,-1 0 1 0 0,-1-1 0 0 0,1 1-1 0 0,-1-1 1 0 0,1-5-82 0 0,6-53 83 0 0,-10 66-155 0 0,0 0-39 0 0,0 0-109 0 0,0 0-123 0 0,-4 36-5390 0 0,4-21 1671 0 0,0-1-4650 0 0,0-9-1419 0 0</inkml:trace>
  <inkml:trace contextRef="#ctx0" brushRef="#br0" timeOffset="42510.062">3138 2216 448 0 0,'0'0'2482'0'0,"0"0"-111"0"0,0 0-238 0 0,0 0-137 0 0,0 0-129 0 0,0 0-181 0 0,0 0-185 0 0,0 0-208 0 0,0 0-168 0 0,0 0-125 0 0,0 0-89 0 0,0 0-68 0 0,0 0-11 0 0,28 6-54 0 0,86 15-61 0 0,-49-24 699 0 0,-55-2-1115 0 0,-2 2-154 0 0,0 0 0 0 0,0-1 1 0 0,0 0-1 0 0,-1 0 0 0 0,0-1 0 0 0,1 0 1 0 0,-2 0-1 0 0,1-1 0 0 0,-1 1 1 0 0,1-1-1 0 0,-2-1 0 0 0,1 1 0 0 0,-1-1 1 0 0,0 0-1 0 0,0-1 0 0 0,-1 1 1 0 0,0-1-1 0 0,0 1 0 0 0,-1-1 0 0 0,0-1 1 0 0,0 1-1 0 0,-1 0 0 0 0,0 0 1 0 0,0-1-1 0 0,-1-7-147 0 0,0 14 6 0 0,-1-1 1 0 0,0 0-1 0 0,1 1 0 0 0,-1-1 1 0 0,0 0-1 0 0,-1 1 0 0 0,1-1 1 0 0,0 0-1 0 0,-1 1 0 0 0,0-1 1 0 0,0 1-1 0 0,1-1 0 0 0,-1 1 1 0 0,-1-1-1 0 0,1 1 1 0 0,0-1-1 0 0,-1 1 0 0 0,1 0 1 0 0,-1 0-1 0 0,1 0 0 0 0,-1 0 1 0 0,0 0-1 0 0,0 0 0 0 0,0 0 1 0 0,0 1-1 0 0,0-1 0 0 0,-1 1 1 0 0,1-1-1 0 0,0 1 0 0 0,-1 0 1 0 0,1 0-1 0 0,-1 0 1 0 0,1 0-1 0 0,-1 0 0 0 0,1 1 1 0 0,-1-1-1 0 0,0 1 0 0 0,-1 0-6 0 0,-5 0-16 0 0,0 0 0 0 0,0 0 1 0 0,1 2-1 0 0,-1-1 0 0 0,0 1 0 0 0,1 0 0 0 0,-1 0 0 0 0,1 1 0 0 0,-1 1 0 0 0,1-1 0 0 0,0 1 0 0 0,1 1 0 0 0,-1-1 1 0 0,1 1-1 0 0,0 1 0 0 0,0-1 0 0 0,0 1 0 0 0,1 0 0 0 0,0 1 0 0 0,0-1 0 0 0,0 2 16 0 0,-5 4 5 0 0,1 2 0 0 0,1 0 0 0 0,0 0 0 0 0,0 0 0 0 0,2 1 0 0 0,0 0 0 0 0,0 1 0 0 0,2 0 0 0 0,0 0 0 0 0,-3 13-5 0 0,7-22 33 0 0,-1 0-1 0 0,1 0 1 0 0,0-1-1 0 0,1 1 1 0 0,0 0-1 0 0,0 0 1 0 0,0 0-1 0 0,1 0 1 0 0,0 0-1 0 0,0-1 1 0 0,1 1-1 0 0,0 0 1 0 0,0-1-1 0 0,1 1 1 0 0,0-1 0 0 0,0 0-1 0 0,0 0 1 0 0,0 0-1 0 0,1 0 1 0 0,0 0-1 0 0,1-1 1 0 0,-1 0-1 0 0,1 0 1 0 0,0 0-1 0 0,0 0 1 0 0,1-1-1 0 0,-1 0 1 0 0,1 0-1 0 0,0-1 1 0 0,0 1-1 0 0,6 1-32 0 0,1 0 147 0 0,0-2 0 0 0,1 1 0 0 0,0-2 0 0 0,-1 0 0 0 0,1 0 0 0 0,0-2 0 0 0,0 1 0 0 0,0-2 0 0 0,2 0-147 0 0,16 0 236 0 0,-18 1-170 0 0,0-1 0 0 0,0-1 0 0 0,0-1 0 0 0,0 0 0 0 0,-1 0 0 0 0,1-1 0 0 0,-1-1 0 0 0,0 0 1 0 0,0-1-1 0 0,2-2-66 0 0,-10-1-1623 0 0,-24 10-4576 0 0,7-1 430 0 0,8 0-5526 0 0</inkml:trace>
  <inkml:trace contextRef="#ctx0" brushRef="#br0" timeOffset="44981.002">4697 1532 1128 0 0,'0'0'2427'0'0,"0"0"-393"0"0,0 0-47 0 0,0 0 70 0 0,0 0 110 0 0,0 0-89 0 0,0 0-258 0 0,0 0-345 0 0,0 0-385 0 0,0 0-289 0 0,0 0-202 0 0,0 0-88 0 0,0 0-18 0 0,1-4-35 0 0,2-4 381 0 0,-2 27 724 0 0,0 11-611 0 0,45 230 2036 0 0,-63 88-2019 0 0,12-294-910 0 0,3 85 29 0 0,25-105-162 0 0,-22-34 55 0 0,-1 0-8 0 0,0 0 30 0 0,0 0-12 0 0,0 0-22 0 0,0 0 7 0 0,0 0-12 0 0,0 0-4 0 0,0 0 1 0 0,0 0-6 0 0,0 0-50 0 0,0 0-22 0 0,-14-8-2621 0 0,11 4 1932 0 0,-7-12-3129 0 0,5 4-4701 0 0,3 8-2519 0 0</inkml:trace>
  <inkml:trace contextRef="#ctx0" brushRef="#br0" timeOffset="45244.581">4498 2036 13187 0 0,'0'0'2210'0'0,"0"0"-406"0"0,0 0-324 0 0,0 0-90 0 0,0 0-126 0 0,0 0-210 0 0,0 0-246 0 0,0 0-256 0 0,0 0-157 0 0,0 0-82 0 0,0 0-11 0 0,0 0 70 0 0,0 0 40 0 0,13-3 4 0 0,219-63 1086 0 0,-209 58-1835 0 0,0 1 0 0 0,0 1 1 0 0,1 1-1 0 0,0 1 1 0 0,-1 2-1 0 0,1 0 1 0 0,0 1-1 0 0,15 2 333 0 0,-17 8-3102 0 0,-8 0-4350 0 0,-8-5-4241 0 0</inkml:trace>
  <inkml:trace contextRef="#ctx0" brushRef="#br0" timeOffset="45591.63">5189 1995 8906 0 0,'0'0'2849'0'0,"0"0"-1353"0"0,0 0-448 0 0,0 0 164 0 0,0 0 215 0 0,0 0-2 0 0,0 0-226 0 0,0 0-322 0 0,0 0-264 0 0,0 0-152 0 0,0 0-84 0 0,0 0-65 0 0,-7 33-53 0 0,-17 100-22 0 0,22-52 366 0 0,3-77-534 0 0,0-1 0 0 0,0 1 0 0 0,0-1 0 0 0,1 1 1 0 0,-1-1-1 0 0,1 0 0 0 0,0 1 0 0 0,0-1 0 0 0,0 0 0 0 0,1 0 0 0 0,-1-1 1 0 0,1 1-1 0 0,-1 0 0 0 0,1-1 0 0 0,0 1 0 0 0,0-1 0 0 0,0 0 0 0 0,0 0 0 0 0,1 0 1 0 0,-1-1-1 0 0,1 1 0 0 0,-1-1 0 0 0,1 0 0 0 0,-1 0 0 0 0,1 0 0 0 0,-1 0 0 0 0,1-1 1 0 0,0 1-1 0 0,0-1 0 0 0,-1 0 0 0 0,1 0 0 0 0,0 0 0 0 0,-1-1 0 0 0,2 1-69 0 0,9-2 206 0 0,-1 0 1 0 0,1-1-1 0 0,-1-1 0 0 0,0 0 0 0 0,0 0 0 0 0,0-1 0 0 0,0-1 0 0 0,8-5-206 0 0,-11 6 74 0 0,-1-1-1 0 0,0 0 1 0 0,0 0-1 0 0,0-1 0 0 0,-1 0 1 0 0,0 0-1 0 0,0-1 0 0 0,-1 0 1 0 0,0-1-1 0 0,0 1 0 0 0,-1-1 1 0 0,0-1-1 0 0,4-7-73 0 0,-9 14 1 0 0,0 0 0 0 0,0-1 0 0 0,-1 1-1 0 0,1 0 1 0 0,-1 0 0 0 0,1-1 0 0 0,-1 1 0 0 0,0 0 0 0 0,-1 0 0 0 0,1-1-1 0 0,0 1 1 0 0,-1 0 0 0 0,0 0 0 0 0,1-1 0 0 0,-1 1 0 0 0,-1 0-1 0 0,1 0 1 0 0,0 0 0 0 0,-1 0 0 0 0,1 0 0 0 0,-1 1 0 0 0,0-1 0 0 0,0 0-1 0 0,0 1 1 0 0,-1 0 0 0 0,1-1 0 0 0,0 1 0 0 0,-1 0 0 0 0,1 0 0 0 0,-4-2-1 0 0,-92-33-965 0 0,84 35 604 0 0,0 1 1 0 0,0 0-1 0 0,-1 1 0 0 0,1 1 1 0 0,0 0-1 0 0,0 1 0 0 0,0 0 0 0 0,0 1 1 0 0,-10 4 360 0 0,-35 24-10842 0 0,48-23-689 0 0</inkml:trace>
  <inkml:trace contextRef="#ctx0" brushRef="#br0" timeOffset="48015.759">6431 1473 912 0 0,'0'0'2361'0'0,"0"0"-276"0"0,0 0-143 0 0,0 0-12 0 0,0 0 100 0 0,0 0-38 0 0,0 0-203 0 0,0 0-272 0 0,0 0-322 0 0,0 0-224 0 0,0 0-145 0 0,5-11-89 0 0,17-31-46 0 0,-22 42-613 0 0,0 0-1 0 0,0 1 1 0 0,1-1 0 0 0,-1 0 0 0 0,0 0 0 0 0,1 0-1 0 0,-1 0 1 0 0,0 1 0 0 0,1-1 0 0 0,-1 0-1 0 0,0 0 1 0 0,1 0 0 0 0,-1 0 0 0 0,0 0 0 0 0,1 0-1 0 0,-1 0 1 0 0,1 0 0 0 0,-1 0 0 0 0,0 0-1 0 0,1 0 1 0 0,-1 0 0 0 0,0 0 0 0 0,1 0 0 0 0,-1 0-1 0 0,0-1 1 0 0,1 1 0 0 0,-1 0 0 0 0,0 0-1 0 0,1 0 1 0 0,-1 0 0 0 0,0-1 0 0 0,1 1 0 0 0,-1 0-1 0 0,0 0 1 0 0,0-1 0 0 0,1 1 0 0 0,-1 0-1 0 0,0 0 1 0 0,0-1 0 0 0,1 1 0 0 0,-1 0 0 0 0,0-1-1 0 0,0 1 1 0 0,0 0 0 0 0,0-1 0 0 0,0 1 0 0 0,0 0-1 0 0,1-1 1 0 0,-1 1 0 0 0,0-1 0 0 0,0 1-1 0 0,0 0 1 0 0,0-1-78 0 0,0 27 1709 0 0,0-25-1879 0 0,-1 70 1217 0 0,15 269 316 0 0,-6-249-1181 0 0,-3 1 0 0 0,-5-1-1 0 0,-6 40-181 0 0,-3-52 267 0 0,5-68-2363 0 0,6-66-3785 0 0,1 33-1805 0 0,-2 14-3567 0 0</inkml:trace>
  <inkml:trace contextRef="#ctx0" brushRef="#br0" timeOffset="48291.841">6201 1981 6913 0 0,'0'0'2856'0'0,"0"0"-670"0"0,0 0-503 0 0,0 0-107 0 0,0 0-16 0 0,0 0-115 0 0,0 0-197 0 0,0 0-231 0 0,0 0-180 0 0,0 0-93 0 0,0 0-67 0 0,0 0-46 0 0,0 0-52 0 0,19-14-71 0 0,59-41-57 0 0,-73 51-365 0 0,1 0 0 0 0,0 0 0 0 0,1 1 1 0 0,-1 0-1 0 0,0 0 0 0 0,1 0 0 0 0,0 1 1 0 0,-1 0-1 0 0,1 0 0 0 0,0 1 0 0 0,0 0 0 0 0,0 0 1 0 0,0 1-1 0 0,0 0 0 0 0,0 0 0 0 0,1 0 1 0 0,-1 1-87 0 0,19 0 55 0 0,51 4-83 0 0,43-3-3186 0 0,-75-27-4218 0 0,-32 14 428 0 0,-8 7-1750 0 0</inkml:trace>
  <inkml:trace contextRef="#ctx0" brushRef="#br0" timeOffset="48907.719">6827 1465 8042 0 0,'0'0'2511'0'0,"0"0"-389"0"0,0 0-342 0 0,0 0-93 0 0,0 0-87 0 0,0 0-173 0 0,0 0-242 0 0,0 0-252 0 0,0 0-225 0 0,0 0-190 0 0,0 0-123 0 0,0 0-53 0 0,0 19 1301 0 0,27 171 1194 0 0,7 125-2310 0 0,-41-77-359 0 0,6-180-172 0 0,1-57 1 0 0,0-1 4 0 0,0 0-26 0 0,9-1 80 0 0,0-2 0 0 0,0 1-1 0 0,-1-1 1 0 0,1 0 0 0 0,-1-1 0 0 0,0 0-1 0 0,0 0 1 0 0,0-1 0 0 0,-1 0 0 0 0,1 0-1 0 0,-1 0 1 0 0,5-6-55 0 0,8-5 5 0 0,21-17 4 0 0,64-35 50 0 0,-86 115-126 0 0,-8 16 158 0 0,-4-43-2400 0 0,-6-19 1695 0 0,0 1-1 0 0,0-1 1 0 0,0 0 0 0 0,-1 1-1 0 0,1-1 1 0 0,1 0 0 0 0,-1 0 0 0 0,0 1-1 0 0,0-1 1 0 0,0 0 0 0 0,1 0-1 0 0,-1-1 1 0 0,0 1 0 0 0,1 0 0 0 0,-1 0-1 0 0,1-1 1 0 0,-1 1 0 0 0,1 0-1 0 0,-1-1 1 0 0,1 0 0 0 0,-1 1 0 0 0,1-1-1 0 0,-1 0 1 0 0,1 0 0 0 0,0 0-1 0 0,-1 0 1 0 0,1 0 0 0 0,-1 0 0 0 0,1 0 614 0 0,25-8-4912 0 0,-18 4 799 0 0</inkml:trace>
  <inkml:trace contextRef="#ctx0" brushRef="#br0" timeOffset="49331.379">7353 2246 0 0 0,'0'0'1778'0'0,"0"0"333"0"0,0 0 101 0 0,0 0-93 0 0,0 0-278 0 0,0 0-289 0 0,0 0-146 0 0,0 0-69 0 0,0 0-63 0 0,0 0-12 0 0,0 0-38 0 0,0 0-53 0 0,12 5-79 0 0,38 14-94 0 0,-46-17-807 0 0,1-1 1 0 0,-1 0-1 0 0,0 0 1 0 0,1-1-1 0 0,-1 1 1 0 0,1-1-1 0 0,-1 0 1 0 0,0 0-1 0 0,1-1 1 0 0,-1 1-1 0 0,1-1 1 0 0,-1 0-1 0 0,0 0 1 0 0,0 0-1 0 0,1-1 1 0 0,-1 0 0 0 0,0 1-1 0 0,0-1 1 0 0,0-1-1 0 0,-1 1 1 0 0,3-2-192 0 0,10-5 491 0 0,-6 4-334 0 0,-1 0 0 0 0,1 0 0 0 0,-1-1 1 0 0,-1 0-1 0 0,1-1 0 0 0,-1 0 0 0 0,-1 0 1 0 0,1-1-1 0 0,-1 0 0 0 0,0 0 1 0 0,-1-1-1 0 0,0 1 0 0 0,0-1 0 0 0,2-7-157 0 0,-7 13 4 0 0,0 1-1 0 0,0 0 0 0 0,0 0 0 0 0,0-1 0 0 0,-1 1 1 0 0,1-1-1 0 0,-1 1 0 0 0,0 0 0 0 0,0-1 1 0 0,0 1-1 0 0,0-1 0 0 0,0 1 0 0 0,0-1 0 0 0,-1 1 1 0 0,1 0-1 0 0,-1-1 0 0 0,0 1 0 0 0,1 0 0 0 0,-1-1 1 0 0,0 1-1 0 0,0 0 0 0 0,-1 0 0 0 0,1 0 1 0 0,0 0-1 0 0,-1 0 0 0 0,1 0 0 0 0,-1 0 0 0 0,0 0 1 0 0,0 1-1 0 0,1-1 0 0 0,-1 1 0 0 0,0-1 1 0 0,0 1-1 0 0,0 0 0 0 0,-1 0 0 0 0,1 0 0 0 0,0 0 1 0 0,0 0-1 0 0,-1 0 0 0 0,1 0 0 0 0,0 1 1 0 0,-1-1-1 0 0,1 1 0 0 0,-1 0 0 0 0,1 0 0 0 0,-2 0-3 0 0,-6 0-33 0 0,0 1 0 0 0,0 0 0 0 0,0 1 0 0 0,0 0 0 0 0,1 0-1 0 0,-1 1 1 0 0,1 1 0 0 0,0-1 0 0 0,0 2 0 0 0,0-1 0 0 0,0 1-1 0 0,1 0 1 0 0,-1 1 0 0 0,1 0 0 0 0,0 1 33 0 0,-2-1 3 0 0,0 1 1 0 0,0 0-1 0 0,0 0 1 0 0,1 1-1 0 0,0 1 1 0 0,1 0-1 0 0,0 0 0 0 0,0 0 1 0 0,1 1-1 0 0,0 0 1 0 0,0 1-1 0 0,1 0 1 0 0,1 0-1 0 0,0 0 1 0 0,0 0-1 0 0,2 1 0 0 0,-1-1 1 0 0,1 1-1 0 0,-1 8-3 0 0,7-15 42 0 0,-1 1-1 0 0,1-1 0 0 0,0 1 0 0 0,0-1 1 0 0,1 0-1 0 0,0 0 0 0 0,0-1 1 0 0,0 1-1 0 0,0-1 0 0 0,0 0 0 0 0,1 0 1 0 0,0 0-1 0 0,0-1 0 0 0,0 1 1 0 0,0-1-1 0 0,1-1 0 0 0,-1 1 0 0 0,1-1 1 0 0,0 0-1 0 0,-1 0 0 0 0,1 0 1 0 0,0-1-1 0 0,0 0 0 0 0,0 0 1 0 0,5 0-43 0 0,18 4 119 0 0,0-2 0 0 0,0 0-1 0 0,0-2 1 0 0,0-1-1 0 0,1-1 1 0 0,-1-2-1 0 0,22-5-117 0 0,-17 7-718 0 0,-18 2-3746 0 0,-16-1-1000 0 0,0 0-6759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56,'-13'-27,"14"27,-1 1,0-1,0 1,0-1,0 0,0 1,0-1,0 0,0 1,0-1,0 0,-1 1,1-1,0 0,0 1,0-1,0 0,0 1,-1-1,1 0,0 1,0-1,0 0,-1 0,1 1,0-1,0 0,-1 0,1 0,0 1,-1-1,1 0,0 0,-1 0,1 0,0 0,-1 1,1-1,0 0,-1 0,1 0,0 0,-1 0,1 0,-1 0,1 0,0 0,-1-1,1 1,0 0,-1 0,1 0,0 0,-1 0,1-1,0 1,0 0,-1 0,1 0,0-1,-4 294,-12 216,-25-17,53-429,8-96,40-111,-50 118</inkml:trace>
  <inkml:trace contextRef="#ctx0" brushRef="#br0" timeOffset="413.395">539 113,'-57'394,"56"-390,0 0,1 0,-1 0,1 0,0 0,0 0,0 0,1 0,-1 0,1 0,0 0,0 0,0 0,1 0,-1-1,1 1,0-1,0 1,0-1,1 1,-1-1,1 0,0 0,-1-1,1 1,1 0,-1-1,0 0,1 0,-1 0,1 0,1 0,15 1,0 0,1-2,-1-1,1 0,-1-1,0-2,0 0,0-1,0 0,0-2,-1-1,0 0,17-10,-21 12,-7 2,0 1,0-1,0-1,0 0,0 0,-1 0,0-1,0 0,0 0,-1-1,0 1,0-2,0 1,0-1,2-10</inkml:trace>
  <inkml:trace contextRef="#ctx0" brushRef="#br0" timeOffset="697.674">1019 1,'-25'65,"3"0,4 2,2 1,3 0,3 0,3 1,3 1,3 11,32 198,-26-105,1-150</inkml:trace>
  <inkml:trace contextRef="#ctx0" brushRef="#br0" timeOffset="945.817">1357 1016,'-10'24,"2"8,7-2,4-5</inkml:trace>
  <inkml:trace contextRef="#ctx0" brushRef="#br0" timeOffset="1697.333">1950 113,'-1'0,"0"0,-1 0,1 0,0 0,0 0,0 0,0 0,-1 1,1-1,0 0,0 1,0-1,0 1,0-1,0 1,0 0,0-1,0 1,0 0,0 0,1-1,-1 1,0 0,0 0,1 0,-1 0,0 0,1 0,0 0,-1 1,1-1,-1 0,1 0,0 0,0 0,0 0,0 1,0-1,0 0,0 0,0 0,0 1,0-1,1 0,-6 337,-45 49,36-300,-1 87,25-129,-4-28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6657 0 0,'0'0'2177'0'0,"0"0"-314"0"0,0 0-291 0 0,0 0-53 0 0,0 0-40 0 0,0 0-124 0 0,0 0-275 0 0,0 0-269 0 0,0 0-220 0 0,0 0-191 0 0,0 0-90 0 0,0 0-38 0 0,0 0 4 0 0,5 0 29 0 0,112 8 2646 0 0,-98-5-2719 0 0,-1-1-1 0 0,1-1 0 0 0,0 0 0 0 0,0-2 0 0 0,0 0 1 0 0,0-1-1 0 0,0-1 0 0 0,-1-1 0 0 0,1 0 0 0 0,-1-1 1 0 0,17-8-232 0 0,-29 10 46 0 0,84-46 390 0 0,-87 47-419 0 0,0-1 0 0 0,0 1 0 0 0,0 0 1 0 0,0-1-1 0 0,0 0 0 0 0,-1 0 0 0 0,1 0 1 0 0,-1 0-1 0 0,0 0 0 0 0,0 0 0 0 0,0 0 1 0 0,0-1-1 0 0,0 1 0 0 0,-1-1 0 0 0,0 0 1 0 0,1 1-1 0 0,-1-1 0 0 0,-1 0 0 0 0,1 0 1 0 0,-1 1-1 0 0,1-1 0 0 0,-1 0 1 0 0,0 0-1 0 0,-1-2-17 0 0,-1 1-33 0 0,-1 1-1 0 0,0 0 1 0 0,0 0 0 0 0,-1 0 0 0 0,1 0 0 0 0,-1 1 0 0 0,0-1 0 0 0,0 1 0 0 0,0 0-1 0 0,0 0 1 0 0,-1 0 0 0 0,1 1 0 0 0,-1 0 0 0 0,0 0 0 0 0,0 0 0 0 0,1 0-1 0 0,-1 1 1 0 0,0-1 0 0 0,-1 1 0 0 0,-2 0 33 0 0,-8-2-90 0 0,-1 1 1 0 0,0 0-1 0 0,0 1 0 0 0,1 1 0 0 0,-1 1 1 0 0,0 0-1 0 0,0 1 0 0 0,1 1 1 0 0,-1 0-1 0 0,1 1 0 0 0,0 1 0 0 0,-9 4 90 0 0,18-6 14 0 0,-1 1-1 0 0,1-1 0 0 0,0 1 0 0 0,0 0 1 0 0,0 1-1 0 0,1-1 0 0 0,0 1 0 0 0,0 1 1 0 0,0-1-1 0 0,0 1 0 0 0,1 0 0 0 0,0 0 1 0 0,0 1-1 0 0,1-1 0 0 0,-1 1 0 0 0,2 0 1 0 0,-1 1-1 0 0,1-1 0 0 0,0 0 0 0 0,0 1 1 0 0,1 0-1 0 0,0-1 0 0 0,1 1 0 0 0,-1 0 1 0 0,1 0-1 0 0,1 0 0 0 0,0 2-13 0 0,0-4 58 0 0,1 0 0 0 0,0 1 1 0 0,0-1-1 0 0,0 0 0 0 0,1 0 0 0 0,0 0 0 0 0,0 0 0 0 0,1 0 0 0 0,-1 0 0 0 0,1-1 0 0 0,1 1 1 0 0,-1-1-1 0 0,1 0 0 0 0,0 0 0 0 0,0 0 0 0 0,0 0 0 0 0,1-1 0 0 0,-1 0 0 0 0,1 0 1 0 0,0 0-1 0 0,1 0 0 0 0,-1-1 0 0 0,0 0 0 0 0,1 0 0 0 0,0 0 0 0 0,0-1 0 0 0,0 0 0 0 0,0 0 1 0 0,0 0-1 0 0,0-1 0 0 0,1 0-58 0 0,164 12 1261 0 0,-122-14-1016 0 0,97-10-45 0 0,-146 11-258 0 0,0 0 6 0 0,0 0-82 0 0,-2 1-131 0 0,0 0 0 0 0,0 1 0 0 0,1-1 0 0 0,-1 1 0 0 0,0-1 0 0 0,0 1 0 0 0,1 0 0 0 0,-1 0 0 0 0,1 0 1 0 0,0 0-1 0 0,-1 0 0 0 0,1 0 0 0 0,0 0 0 0 0,0 0 0 0 0,0 0 0 0 0,1 0 0 0 0,-1 1 0 0 0,0-1 0 0 0,1 0 1 0 0,0 1-1 0 0,-1-1 0 0 0,1 3 265 0 0,-3 5-2650 0 0,-1-1-2454 0 0,3-2-4837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22 7330 0 0,'0'0'2309'0'0,"0"0"-458"0"0,0 0-217 0 0,0 0 54 0 0,0 0 57 0 0,0 0-149 0 0,0 0-241 0 0,0 0-237 0 0,0 0-199 0 0,0 0-126 0 0,0 0-73 0 0,0 0-74 0 0,0 0-105 0 0,-22 31-59 0 0,-64 95-44 0 0,19-18 819 0 0,-64 65-899 0 0,-1-51-2259 0 0,130-124 1454 0 0,1 1 1 0 0,0-1 0 0 0,-1 0-1 0 0,1 0 1 0 0,0 0 0 0 0,0 0-1 0 0,0 0 1 0 0,0 0 0 0 0,1 0-1 0 0,-1 0 1 0 0,0 0 0 0 0,1 0-1 0 0,0 0 1 0 0,-1 0 0 0 0,1 0-1 0 0,0-1 1 0 0,0 1 0 0 0,0 0-1 0 0,0 0 1 0 0,1 0 0 0 0,-1 0-1 0 0,0-1 1 0 0,1 1 0 0 0,0 0-1 0 0,-1 0 1 0 0,1 0 0 0 0,0 0-1 0 0,1-1 447 0 0,13-48-8462 0 0,1-5 4529 0 0,-3-2 3947 0 0,2-25 419 0 0,9-61-956 0 0,-14 47 8665 0 0,-10 85-7373 0 0,0-6 6764 0 0,0 16 108 0 0,0 17-6680 0 0,2-5-662 0 0,1 1 0 0 0,0 0 1 0 0,1-1-1 0 0,0 0 0 0 0,1 0 0 0 0,0 0 0 0 0,0 0 1 0 0,1-1-1 0 0,0 0 0 0 0,1 0 0 0 0,0 0 0 0 0,0-1 1 0 0,1 0-1 0 0,8 6-299 0 0,-12-9 72 0 0,147 191 827 0 0,-67-90-846 0 0,-59-80-1635 0 0,-24-24 1034 0 0,-1-1-5489 0 0,0 0 2527 0 0,0-1-8317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3513 0 0,'0'0'4754'0'0,"0"0"-1629"0"0,0 0-838 0 0,0 0-360 0 0,0 0-157 0 0,0 0-97 0 0,0 0-160 0 0,0 0-241 0 0,0 0-252 0 0,0 0-218 0 0,0 0-143 0 0,0 0-110 0 0,0 0-74 0 0,1-8-38 0 0,6-24-63 0 0,-6 24-60 0 0,-1 8-70 0 0,0 0-61 0 0,0 16 356 0 0,16 355 1292 0 0,-10 22-1767 0 0,-6-393-193 0 0,0 0-25 0 0,0 0-50 0 0,0 0-20 0 0,0 0-41 0 0,0 0-70 0 0,0 0-110 0 0,0-19-3740 0 0,0-2 469 0 0,0 7-3068 0 0,0 6-4380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9466 0 0,'0'0'3741'0'0,"0"0"-1313"0"0,0 0-770 0 0,0 0-216 0 0,0 0-90 0 0,0 0-94 0 0,0 0-152 0 0,0 0-163 0 0,0 0-185 0 0,0 0-134 0 0,0 0-101 0 0,0 0-122 0 0,0 0-31 0 0,28-6-10 0 0,136-26 258 0 0,-155 31-575 0 0,19-6-147 0 0,1 2-1 0 0,-1 1 1 0 0,1 1 0 0 0,-1 1 0 0 0,1 2 0 0 0,17 2 104 0 0,-25 4-1461 0 0,-4 0-1861 0 0,-5-4-3617 0 0,-5-2-4652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53 302 11490 0 0,'0'0'1617'0'0,"0"0"-684"0"0,0 0-174 0 0,0 0 172 0 0,0 0 208 0 0,0 0 71 0 0,0 0-157 0 0,0 0-157 0 0,0 0-140 0 0,0 0-105 0 0,0 0-28 0 0,0 0-15 0 0,0 0-22 0 0,25 0-45 0 0,79-4-37 0 0,-34-14 348 0 0,-52 8-588 0 0,-10 8-217 0 0,0-1-1 0 0,0 0 0 0 0,0 0 0 0 0,0 0 0 0 0,0-1 0 0 0,-1-1 0 0 0,0 1 0 0 0,0-1 0 0 0,0 0 0 0 0,0-1 0 0 0,-1 1 1 0 0,0-1-1 0 0,0-1 0 0 0,0 1 0 0 0,-1-1 0 0 0,0 0 0 0 0,0 0 0 0 0,-1 0 0 0 0,0-1 0 0 0,0 0 0 0 0,-1 0 0 0 0,0 0 0 0 0,-1 0 1 0 0,1 0-1 0 0,-1-4-46 0 0,-3 10-33 0 0,-1-1 0 0 0,0 1 0 0 0,0 0 1 0 0,0 0-1 0 0,0-1 0 0 0,-1 1 0 0 0,1 1 1 0 0,-1-1-1 0 0,1 0 0 0 0,-1 1 0 0 0,1-1 1 0 0,-1 1-1 0 0,0 0 0 0 0,0 0 0 0 0,1 0 1 0 0,-1 0-1 0 0,0 0 0 0 0,0 0 0 0 0,0 1 1 0 0,0 0-1 0 0,0-1 0 0 0,0 1 0 0 0,0 1 1 0 0,0-1-1 0 0,0 0 0 0 0,0 1 1 0 0,0-1 31 0 0,-13 3-126 0 0,1 0-1 0 0,0 1 0 0 0,1 1 0 0 0,-1 0 0 0 0,1 1 0 0 0,0 1 1 0 0,0 0-1 0 0,1 1 0 0 0,-1 0 0 0 0,2 1 0 0 0,0 0 1 0 0,0 1-1 0 0,-3 4 128 0 0,8-8-50 0 0,-7 4-10 0 0,0 1-1 0 0,1 0 1 0 0,0 1-1 0 0,1 1 0 0 0,1 0 1 0 0,0 1-1 0 0,0 0 1 0 0,2 0-1 0 0,0 1 0 0 0,0 0 1 0 0,-5 15 60 0 0,13-26 24 0 0,1 0 0 0 0,0-1 0 0 0,-1 1 0 0 0,1 0 0 0 0,0-1-1 0 0,1 1 1 0 0,-1 0 0 0 0,1-1 0 0 0,-1 1 0 0 0,1-1 0 0 0,0 1 0 0 0,1-1 0 0 0,-1 1 0 0 0,1-1 0 0 0,-1 0 0 0 0,1 1 0 0 0,0-1 0 0 0,0 0 0 0 0,0 0 0 0 0,1 0 0 0 0,-1-1 0 0 0,1 1 0 0 0,-1 0 0 0 0,1-1 0 0 0,0 0 0 0 0,0 0 0 0 0,0 0 0 0 0,0 0 0 0 0,0 0 0 0 0,1 0 0 0 0,-1-1 0 0 0,1 0 0 0 0,-1 1 0 0 0,1-1 0 0 0,-1-1 0 0 0,1 1 0 0 0,-1 0 0 0 0,1-1 0 0 0,0 0 0 0 0,0 0-24 0 0,11 3 161 0 0,0-1 1 0 0,1 0-1 0 0,-1-1 1 0 0,0-1 0 0 0,1 0-1 0 0,-1-2 1 0 0,0 1 0 0 0,1-2-1 0 0,-1 0 1 0 0,4-2-162 0 0,37-11 636 0 0,-1-2 1 0 0,-2-3 0 0 0,47-24-637 0 0,-83 36 38 0 0,1 0-1 0 0,-2-1 1 0 0,1-1 0 0 0,-1 0 0 0 0,-1-2 0 0 0,0 1 0 0 0,-1-2 0 0 0,0 0 0 0 0,-2-1 0 0 0,1 0 0 0 0,-2-1 0 0 0,0 0 0 0 0,0-1 0 0 0,-2 0 0 0 0,0 0 0 0 0,-1-1-1 0 0,-1-1 1 0 0,3-11-38 0 0,-9 28-13 0 0,0 0-1 0 0,0 1 1 0 0,0-1 0 0 0,-1 0-1 0 0,1 0 1 0 0,0 0-1 0 0,-1 0 1 0 0,1 0-1 0 0,-1-1 1 0 0,0 1-1 0 0,0 0 1 0 0,0 0-1 0 0,0 0 1 0 0,0 0-1 0 0,0 0 1 0 0,-1 0-1 0 0,1 0 1 0 0,-1 0-1 0 0,1 0 1 0 0,-1 0-1 0 0,0 0 1 0 0,0 0-1 0 0,1 0 1 0 0,-2 0 0 0 0,1 0-1 0 0,0 1 1 0 0,0-1-1 0 0,0 0 1 0 0,-1 1-1 0 0,1-1 1 0 0,-1 1-1 0 0,1-1 1 0 0,-1 1-1 0 0,0 0 1 0 0,1 0-1 0 0,-1 0 1 0 0,0 0-1 0 0,0 0 1 0 0,0 0-1 0 0,0 0 1 0 0,0 1-1 0 0,0-1 1 0 0,0 1-1 0 0,0-1 1 0 0,0 1 0 0 0,0 0-1 0 0,0 0 1 0 0,-1-1 13 0 0,-4 2-37 0 0,0 1 0 0 0,0-1 0 0 0,0 1 0 0 0,1 0 1 0 0,-1 1-1 0 0,1-1 0 0 0,-1 1 0 0 0,1 1 0 0 0,0-1 0 0 0,0 1 1 0 0,0 0-1 0 0,-5 5 37 0 0,-6 2-30 0 0,16-10 32 0 0,1-1 0 0 0,-1 0 0 0 0,0 0 0 0 0,0 1 1 0 0,1-1-1 0 0,-1 1 0 0 0,0-1 0 0 0,1 1 1 0 0,-1-1-1 0 0,0 1 0 0 0,1-1 0 0 0,-1 1 0 0 0,1-1 1 0 0,-1 1-1 0 0,0 0 0 0 0,1-1 0 0 0,0 1 1 0 0,-1 0-1 0 0,1 0 0 0 0,-1-1 0 0 0,1 1 0 0 0,0 0 1 0 0,0 0-1 0 0,-1-1 0 0 0,1 1 0 0 0,0 0 1 0 0,0 0-1 0 0,0 0 0 0 0,0 0 0 0 0,0-1 1 0 0,0 1-1 0 0,0 0 0 0 0,0 0 0 0 0,0 0 0 0 0,0 0 1 0 0,1-1-1 0 0,-1 1 0 0 0,0 0 0 0 0,0 0 1 0 0,1-1-1 0 0,-1 1 0 0 0,1 0 0 0 0,-1 0 0 0 0,1-1 1 0 0,-1 1-1 0 0,1 0 0 0 0,-1-1 0 0 0,1 1 1 0 0,-1-1-1 0 0,1 1 0 0 0,0-1 0 0 0,-1 1 1 0 0,1-1-1 0 0,0 1 0 0 0,-1-1 0 0 0,1 0 0 0 0,0 1 1 0 0,0-1-1 0 0,0 0 0 0 0,-1 0 0 0 0,1 1 1 0 0,0-1-3 0 0,52 15 158 0 0,-47-15-134 0 0,-1 0 1 0 0,1 0-1 0 0,0 0 1 0 0,-1 1-1 0 0,1-1 1 0 0,0 2-1 0 0,-1-1 1 0 0,1 0-1 0 0,-1 1 1 0 0,1 0-1 0 0,-1 1 1 0 0,0-1-1 0 0,0 1 1 0 0,0 0-1 0 0,0 0 1 0 0,-1 0-1 0 0,1 1 1 0 0,-1 0-1 0 0,0 0 1 0 0,0 0-1 0 0,0 0 1 0 0,0 0-1 0 0,-1 1 1 0 0,0 0-1 0 0,0 0 1 0 0,0 0-1 0 0,0 0 1 0 0,-1 0-1 0 0,1 2-24 0 0,-1 14 25 0 0,-1-1-1 0 0,-1 0 1 0 0,0 1-1 0 0,-2-1 1 0 0,0 0-1 0 0,-1 0 1 0 0,-1 0-1 0 0,-4 9-24 0 0,-6 53-2603 0 0,25-78-2469 0 0,-7-4 522 0 0,2 0-6867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14171 0 0,'0'0'1886'0'0,"0"0"-337"0"0,0 0-107 0 0,0 0-44 0 0,0 0-133 0 0,0 0-204 0 0,0 0-191 0 0,0 0-121 0 0,0 0-95 0 0,0 0-91 0 0,0 0-85 0 0,0 0-92 0 0,0 0-75 0 0,24-28-38 0 0,75-86-11 0 0,-58 57 121 0 0,19-34 135 0 0,-53 79-548 0 0,-7 13-216 0 0,-1 9 49 0 0,-44 108-142 0 0,43-115 340 0 0,0 0-1 0 0,1 0 1 0 0,0 1 0 0 0,-1-1-1 0 0,1 0 1 0 0,0 1 0 0 0,1-1-1 0 0,-1 1 1 0 0,0 0 0 0 0,1-1-1 0 0,0 1 1 0 0,0-1 0 0 0,0 1-1 0 0,0 0 1 0 0,1-1 0 0 0,0 1-1 0 0,-1-1 1 0 0,1 1 0 0 0,0-1-1 0 0,1 1 1 0 0,-1-1-1 0 0,1 0 1 0 0,-1 1 0 0 0,1-1-1 0 0,0 0 1 0 0,0 0 0 0 0,0 0-1 0 0,1-1 1 0 0,-1 1 0 0 0,1 0-1 0 0,-1-1 1 0 0,1 0 0 0 0,0 1-1 0 0,0-1 1 0 0,0 0 0 0 0,0-1-1 0 0,0 1 1 0 0,1 0 0 0 0,2 0-1 0 0,8-1 114 0 0,1-1 1 0 0,-1 0-1 0 0,0-1 0 0 0,1 0 1 0 0,-1-2-1 0 0,0 1 1 0 0,0-2-1 0 0,0 0 1 0 0,0 0-1 0 0,-1-2 1 0 0,0 1-1 0 0,0-2 1 0 0,0 0-1 0 0,-1 0 1 0 0,0-1-1 0 0,0-1 1 0 0,-1 0-1 0 0,0 0 1 0 0,0-1-1 0 0,0-2-114 0 0,38-57-1001 0 0,-48 68 166 0 0,-1 1-405 0 0,0 0-682 0 0,0 0-2798 0 0,0 0-7306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299 586 18796 0 0,'0'0'2212'0'0,"0"0"-934"0"0,0 0-435 0 0,0 0-48 0 0,0 0-51 0 0,0 0-104 0 0,0 0-144 0 0,0 0-141 0 0,0 0-88 0 0,0 0-39 0 0,0 0-46 0 0,0 0-51 0 0,0 0-36 0 0,-34 25-21 0 0,-107 80-54 0 0,47-24-13 0 0,65-27-106 0 0,31-53 110 0 0,0 1 0 0 0,0-1 0 0 0,0 0-1 0 0,0 1 1 0 0,1-1 0 0 0,-1 0 0 0 0,0 0-1 0 0,1-1 1 0 0,-1 1 0 0 0,1 0 0 0 0,-1-1-1 0 0,1 1 1 0 0,-1-1 0 0 0,1 0 0 0 0,0 0-1 0 0,-1 0 1 0 0,1 0 0 0 0,-1 0-1 0 0,1-1 1 0 0,-1 1 0 0 0,2-1-11 0 0,-3 1 5 0 0,20-5 87 0 0,-1 1 1 0 0,0-2-1 0 0,0-1 0 0 0,0-1 0 0 0,-1 0 0 0 0,0-1 0 0 0,0-2 1 0 0,6-4-93 0 0,-10 7 70 0 0,99-58 168 0 0,-108 128-506 0 0,-6-60 267 0 0,0 1 0 0 0,1-1 1 0 0,-1 1-1 0 0,0-1 0 0 0,1 0 1 0 0,-1 1-1 0 0,1-1 0 0 0,0 0 1 0 0,0 0-1 0 0,0 1 0 0 0,0-1 0 0 0,0 0 1 0 0,0 0-1 0 0,0 0 0 0 0,1 0 1 0 0,-1 0-1 0 0,1 0 0 0 0,0-1 1 0 0,-1 1-1 0 0,1 0 0 0 0,0-1 1 0 0,0 1-1 0 0,0-1 0 0 0,0 0 1 0 0,0 0-1 0 0,0 0 0 0 0,1 0 1 0 0,-1 0-1 0 0,0 0 0 0 0,0 0 0 0 0,1-1 1 0 0,-1 1-1 0 0,1-1 0 0 0,-1 0 1 0 0,0 0-1 0 0,1 1 0 0 0,-1-2 1 0 0,2 1 0 0 0,94-17 119 0 0,-58 1 65 0 0,-1-1 0 0 0,-1-3-1 0 0,-1-1 1 0 0,-1-1 0 0 0,20-18-184 0 0,-37 23 14 0 0,-1-1 1 0 0,0 0 0 0 0,-2-1-1 0 0,0-1 1 0 0,-1 0 0 0 0,-1-1-1 0 0,-1 0 1 0 0,-1-2-1 0 0,-1 1 1 0 0,-1-1 0 0 0,0-1-1 0 0,-2 0 1 0 0,-1 0-1 0 0,-1-1 1 0 0,-1 1 0 0 0,-2-1-1 0 0,0 0 1 0 0,-1 0-1 0 0,-2-1 1 0 0,0 1 0 0 0,-3-13-15 0 0,4 31-7 0 0,-1 1 1 0 0,1-1-1 0 0,-1 0 0 0 0,-1 1 1 0 0,1-1-1 0 0,-1 1 1 0 0,0-1-1 0 0,0 1 1 0 0,-1-1-1 0 0,0 1 1 0 0,0 0-1 0 0,-1 0 0 0 0,1 0 1 0 0,-1 0-1 0 0,-1 0 1 0 0,1 1-1 0 0,-1-1 1 0 0,0 1-1 0 0,0 0 1 0 0,0 0-1 0 0,-1 0 0 0 0,0 1 1 0 0,0 0-1 0 0,0 0 1 0 0,0 0-1 0 0,-1 0 1 0 0,1 1-1 0 0,-1 0 1 0 0,0 0-1 0 0,0 0 1 0 0,0 1-1 0 0,-1 0 0 0 0,1 0 1 0 0,-7 0 6 0 0,9 1-4 0 0,0 1 0 0 0,-1 1 0 0 0,1-1 0 0 0,0 0 1 0 0,-1 1-1 0 0,1 0 0 0 0,0 0 0 0 0,-1 0 0 0 0,1 1 0 0 0,0 0 1 0 0,0-1-1 0 0,0 1 0 0 0,1 1 0 0 0,-1-1 0 0 0,0 0 0 0 0,1 1 0 0 0,-1 0 1 0 0,1 0-1 0 0,0 0 0 0 0,0 0 0 0 0,0 1 0 0 0,0-1 0 0 0,1 1 0 0 0,-1-1 1 0 0,1 1-1 0 0,0 0 0 0 0,-1 3 4 0 0,-3 10 21 0 0,2-1 1 0 0,0 1-1 0 0,0 0 0 0 0,2 0 1 0 0,0 0-1 0 0,1 1 0 0 0,1-1 1 0 0,1 0-1 0 0,0 0 0 0 0,1 1 1 0 0,2 5-22 0 0,4 24 101 0 0,3-1-1 0 0,1-1 1 0 0,3 0 0 0 0,1-1 0 0 0,3 0 0 0 0,14 23-101 0 0,97 157 313 0 0,-113-162-2166 0 0,-17-61 921 0 0,0-1-383 0 0,0 0-906 0 0,0-1-3181 0 0,0-2-6668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323 236 2817 0 0,'0'0'3642'0'0,"0"0"-1239"0"0,0 0-551 0 0,0 0-129 0 0,0 0-48 0 0,0 0-84 0 0,0 0-205 0 0,0 0-290 0 0,0 0-294 0 0,0 0-239 0 0,0 0-142 0 0,-8-7-54 0 0,-25-23 22 0 0,25 23 54 0 0,8 7 30 0 0,0 0-2 0 0,0 0-19 0 0,0 0-33 0 0,0 0-28 0 0,0 0-33 0 0,21 4 1219 0 0,-5 0-1379 0 0,0-1 0 0 0,0 0 0 0 0,0-1 0 0 0,1-1 0 0 0,-1 0 0 0 0,1-1 0 0 0,-1-1 0 0 0,1-1 0 0 0,-1 0 0 0 0,0-1 0 0 0,0 0 0 0 0,0-2 0 0 0,4-1-198 0 0,-8 2 51 0 0,0 1-20 0 0,1 1 0 0 0,-1-2 0 0 0,0 0 0 0 0,0-1 0 0 0,0 0 0 0 0,-1 0 0 0 0,0-1 0 0 0,0-1 0 0 0,0 0 0 0 0,-1 0 0 0 0,0-1 0 0 0,0 0 0 0 0,-1-1 0 0 0,0 0 0 0 0,0-1 0 0 0,-1 0 0 0 0,3-5-31 0 0,3-44 164 0 0,-50 60-286 0 0,-48 101-13 0 0,66-69 138 0 0,1 0-1 0 0,2 2 0 0 0,2 0 1 0 0,1 1-1 0 0,1 0 1 0 0,2 0-1 0 0,2 1 1 0 0,2 0-1 0 0,1 1 1 0 0,1-1-1 0 0,2 2-2 0 0,-6 44 4 0 0,-4 3-9 0 0,-3 0 0 0 0,-4-1 0 0 0,-3 0 1 0 0,-5-2-1 0 0,-33 74 5 0 0,48-134-54 0 0,-1 0 0 0 0,0 0 0 0 0,-2-1 0 0 0,-1-1 0 0 0,-1-1 0 0 0,-1 0 0 0 0,0-1 0 0 0,-2 0 0 0 0,-15 11 54 0 0,28-25-51 0 0,0 0 0 0 0,-1-1 0 0 0,0 0-1 0 0,0 0 1 0 0,0-1 0 0 0,0 0 0 0 0,-1 0 0 0 0,1 0-1 0 0,-1-1 1 0 0,1-1 0 0 0,-1 1 0 0 0,0-1 0 0 0,0 0-1 0 0,0-1 1 0 0,-4 0 51 0 0,8-2-65 0 0,0 0 0 0 0,1 0-1 0 0,-1 0 1 0 0,0-1 0 0 0,1 0-1 0 0,-1 0 1 0 0,1 0 0 0 0,0 0 0 0 0,0 0-1 0 0,0-1 1 0 0,1 1 0 0 0,-1-1-1 0 0,1 0 1 0 0,0 0 0 0 0,0 0 0 0 0,0 0-1 0 0,0 0 1 0 0,1 0 0 0 0,-1 0-1 0 0,1-1 1 0 0,0 1 0 0 0,1 0 0 0 0,-1-1-1 0 0,1 1 1 0 0,0-1 65 0 0,-1 5-12 0 0,-1-25 0 0 0,0 0 1 0 0,1 0 0 0 0,1 0 0 0 0,2 0-1 0 0,0 0 1 0 0,2 0 0 0 0,1 0-1 0 0,0 1 1 0 0,2 0 0 0 0,1 0 0 0 0,1 0-1 0 0,1 1 1 0 0,1 1 0 0 0,1 0-1 0 0,1 0 1 0 0,0 1 0 0 0,8-7 11 0 0,-5 10 158 0 0,0 0 0 0 0,2 2 0 0 0,0 0 0 0 0,1 0 0 0 0,1 2 0 0 0,0 0 0 0 0,1 2 0 0 0,0 0 0 0 0,1 1 0 0 0,0 1 0 0 0,0 1 1 0 0,10-1-159 0 0,23-13 262 0 0,286-99 578 0 0,-332 119-820 0 0,-5 3 330 0 0,-25 15-260 0 0,14-8 95 0 0,-14 16-800 0 0,42-24-2369 0 0,-1-7-1064 0 0,-8 2-3182 0 0,-6 5-4744 0 0</inkml:trace>
  <inkml:trace contextRef="#ctx0" brushRef="#br0" timeOffset="379.759">1187 538 9362 0 0,'0'0'2481'0'0,"0"0"-354"0"0,0 0-130 0 0,0 0-192 0 0,0 0-281 0 0,0 0-306 0 0,0 0-290 0 0,0 0-216 0 0,0 0-165 0 0,0 0-134 0 0,0 0-62 0 0,0 0 10 0 0,0 0 33 0 0,-16 7 26 0 0,-53 26-17 0 0,62-29-323 0 0,0 0 0 0 0,0 1 1 0 0,0 0-1 0 0,1 0 0 0 0,0 0 1 0 0,0 1-1 0 0,0 0 0 0 0,0 0 1 0 0,1 1-1 0 0,0-1 0 0 0,1 1 1 0 0,-1 0-1 0 0,0 2-80 0 0,3-4 31 0 0,-4 4-8 0 0,0 0 1 0 0,0 1-1 0 0,2 0 1 0 0,-1 0-1 0 0,1 0 1 0 0,0 0-1 0 0,1 1 1 0 0,1-1 0 0 0,-1 1-1 0 0,2 0 1 0 0,-1 0-1 0 0,2 0 1 0 0,-1 0-1 0 0,2 0 1 0 0,-1 1-24 0 0,1-9 17 0 0,0 1 0 0 0,1-1 0 0 0,-1 0 0 0 0,0 0 0 0 0,1 1-1 0 0,0-1 1 0 0,0-1 0 0 0,0 1 0 0 0,0 0 0 0 0,0 0 0 0 0,1-1 0 0 0,-1 1 0 0 0,1-1 0 0 0,-1 0 0 0 0,1 0 0 0 0,0 0-1 0 0,0 0 1 0 0,0 0 0 0 0,0 0 0 0 0,1-1 0 0 0,-1 0 0 0 0,0 0 0 0 0,0 1 0 0 0,1-2 0 0 0,-1 1 0 0 0,1 0 0 0 0,-1-1 0 0 0,1 0-17 0 0,100-5 682 0 0,-92 2-613 0 0,0-1 0 0 0,1 1 0 0 0,-2-2 0 0 0,1 0 0 0 0,-1 0-1 0 0,1-1 1 0 0,-1 0 0 0 0,-1-1 0 0 0,0-1 0 0 0,0 1 0 0 0,0-2-1 0 0,-1 1 1 0 0,0-1 0 0 0,0-1 0 0 0,-1 1 0 0 0,-1-2 0 0 0,1 1 0 0 0,-2-1-1 0 0,0 0 1 0 0,0 0 0 0 0,0 0 0 0 0,-2-1 0 0 0,1 0 0 0 0,-2 0 0 0 0,0 0-1 0 0,0-1 1 0 0,-1 0-69 0 0,-3 8-57 0 0,-1-1 0 0 0,0 1 0 0 0,-1-1 0 0 0,1 1 0 0 0,-1 0 0 0 0,0 0 0 0 0,-1 0 0 0 0,1 0 0 0 0,-1 1 0 0 0,0-1 0 0 0,0 1 0 0 0,0 0 0 0 0,0 0 0 0 0,-1 1 0 0 0,0-1 0 0 0,0 1 0 0 0,0 0 0 0 0,0 0 0 0 0,0 1 0 0 0,0-1 0 0 0,-1 1 0 0 0,1 0 0 0 0,-1 1 0 0 0,0-1 0 0 0,0 1 0 0 0,1 0 0 0 0,-1 1 0 0 0,0-1 0 0 0,-4 1 57 0 0,-44 6-2440 0 0,23 14-5640 0 0,24-12-3608 0 0</inkml:trace>
  <inkml:trace contextRef="#ctx0" brushRef="#br0" timeOffset="777.805">1562 788 4513 0 0,'0'0'3127'0'0,"0"0"-780"0"0,0 0-215 0 0,0 0-20 0 0,0 0-162 0 0,0 0-299 0 0,0 0-314 0 0,0 0-279 0 0,0 0-170 0 0,0 0-98 0 0,0 0-26 0 0,0 0 39 0 0,0 0 65 0 0,-8 17 65 0 0,-24 49-11 0 0,67-113 1905 0 0,34-66-1730 0 0,-43 68-946 0 0,1 2 0 0 0,3 0 0 0 0,1 2 0 0 0,8-7-151 0 0,27 2 1 0 0,-61 110-1363 0 0,-5 12-1890 0 0,14-67-588 0 0,-1-9-2480 0 0,-8-1 287 0 0,-3 1-3884 0 0</inkml:trace>
  <inkml:trace contextRef="#ctx0" brushRef="#br0" timeOffset="1111.251">2271 442 12787 0 0,'0'0'2840'0'0,"0"0"-723"0"0,0 0-410 0 0,0 0-231 0 0,0 0-246 0 0,0 0-207 0 0,0 0-191 0 0,0 0-152 0 0,0 0-116 0 0,0 0-112 0 0,0 0-78 0 0,0 0-100 0 0,-26 16-56 0 0,-81 48-20 0 0,52-13 118 0 0,46-34-225 0 0,5-12-79 0 0,1 0 0 0 0,-1 0 0 0 0,1 0 0 0 0,0 0 0 0 0,0 0 0 0 0,1 1 0 0 0,-1-1-1 0 0,1 1 1 0 0,0-1 0 0 0,1 1 0 0 0,0 0 0 0 0,0 0 0 0 0,0 0 0 0 0,0 0 0 0 0,1 0 0 0 0,0 0 0 0 0,0 0 0 0 0,1 0 0 0 0,-1 0-1 0 0,2 0 1 0 0,-1 0 0 0 0,0-1 0 0 0,1 1 0 0 0,0 0 0 0 0,1-1 0 0 0,-1 1 0 0 0,1-1 0 0 0,0 0 0 0 0,0 0 0 0 0,0 0-1 0 0,1 0 1 0 0,0 0 0 0 0,0-1 0 0 0,0 0 0 0 0,1 0 0 0 0,-1 0 0 0 0,1 0 0 0 0,0-1 0 0 0,0 1 0 0 0,0-1 0 0 0,1-1 0 0 0,-1 1-1 0 0,0-1 1 0 0,1 0 0 0 0,4 1-12 0 0,3-1 24 0 0,-1 0 0 0 0,1-2 0 0 0,0 1 0 0 0,-1-1 0 0 0,1-1 0 0 0,0-1 0 0 0,-1 1 1 0 0,1-2-1 0 0,-1 0 0 0 0,0 0 0 0 0,0-1 0 0 0,0-1 0 0 0,0 0 0 0 0,7-5-24 0 0,41-50-3580 0 0,-55 50 1618 0 0,-2 2-2932 0 0,-2 4-6681 0 0</inkml:trace>
  <inkml:trace contextRef="#ctx0" brushRef="#br0" timeOffset="1532.524">2551 704 13211 0 0,'0'0'2000'0'0,"0"0"-570"0"0,0 0-98 0 0,0 0 90 0 0,0 0-74 0 0,0 0-169 0 0,0 0-191 0 0,0 0-142 0 0,0 0-101 0 0,0 0-59 0 0,0 0-50 0 0,0 0-21 0 0,32 9-73 0 0,102 28-56 0 0,-46-28 362 0 0,-65-10-634 0 0,0-2 0 0 0,0 0 0 0 0,0-1 1 0 0,0-2-1 0 0,-1 0 0 0 0,0-1 0 0 0,5-3-214 0 0,-16 7 24 0 0,-1-1-1 0 0,0 0 0 0 0,1 0 1 0 0,-1-1-1 0 0,-1 0 1 0 0,1-1-1 0 0,-1 0 1 0 0,0-1-1 0 0,0 1 1 0 0,-1-2-1 0 0,0 1 1 0 0,0-1-1 0 0,-1-1 1 0 0,0 1-1 0 0,0-1 1 0 0,-1 0-1 0 0,0-1 1 0 0,-1 1-1 0 0,0-1 0 0 0,0 0 1 0 0,-1-1-1 0 0,0 1 1 0 0,-1-1-1 0 0,0 1 1 0 0,1-12-24 0 0,-4 19-16 0 0,-1 0 0 0 0,1 1 1 0 0,0-1-1 0 0,-1 0 0 0 0,0 0 0 0 0,1 1 1 0 0,-1-1-1 0 0,0 0 0 0 0,-1 1 0 0 0,1-1 1 0 0,0 1-1 0 0,-1-1 0 0 0,1 1 0 0 0,-1 0 1 0 0,0 0-1 0 0,1 0 0 0 0,-1 0 0 0 0,0 0 0 0 0,-1 0 1 0 0,1 0-1 0 0,0 0 0 0 0,0 1 0 0 0,-1-1 1 0 0,1 1-1 0 0,-1 0 0 0 0,1 0 0 0 0,-1 0 1 0 0,0 0-1 0 0,1 0 0 0 0,-1 0 0 0 0,-2 1 16 0 0,-91 2-385 0 0,71 7 348 0 0,2 1-1 0 0,-1 1 0 0 0,1 1 0 0 0,1 1 1 0 0,0 1-1 0 0,1 1 0 0 0,0 1 0 0 0,1 0 1 0 0,1 2-1 0 0,1 0 0 0 0,1 1 0 0 0,0 1 1 0 0,-7 13 37 0 0,20-29 5 0 0,0 1 1 0 0,1 0-1 0 0,0 0 1 0 0,0 0-1 0 0,0 0 1 0 0,0 0-1 0 0,1 1 1 0 0,0-1-1 0 0,0 1 1 0 0,0 0-1 0 0,1 0 1 0 0,0-1-1 0 0,0 1 1 0 0,0 0-1 0 0,1 0 1 0 0,0 0-1 0 0,0 0 1 0 0,0 0-1 0 0,1 0 1 0 0,0 0-1 0 0,0 0 1 0 0,1-1-1 0 0,-1 1 1 0 0,1 0-1 0 0,0-1 1 0 0,1 1-1 0 0,0-1 1 0 0,-1 0-1 0 0,2 0 1 0 0,-1 0-1 0 0,0 0 1 0 0,2 0-6 0 0,12 5 41 0 0,0 0-1 0 0,1-1 1 0 0,1-1 0 0 0,-1-1 0 0 0,1-1 0 0 0,1 0 0 0 0,-1-2 0 0 0,1 0 0 0 0,-1-1 0 0 0,1-1 0 0 0,0-1 0 0 0,0 0 0 0 0,13-3-41 0 0,-25 2 8 0 0,219-10-596 0 0,-131-5-6233 0 0,-80 12-5512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4 232 4969 0 0,'0'0'4876'0'0,"0"0"-2578"0"0,0 0-705 0 0,0 0 180 0 0,0 0 136 0 0,0 0-54 0 0,0 0-252 0 0,0 0-373 0 0,0 0-256 0 0,0 0-108 0 0,0 0-61 0 0,0 0-41 0 0,0 0-32 0 0,0-5-79 0 0,-3-14-94 0 0,17 14 2474 0 0,28 5-3148 0 0,-34 0 426 0 0,93-2 123 0 0,178 11-91 0 0,-88 2-261 0 0,-178-7-84 0 0,-20-5 785 0 0,-134-124-599 0 0,87 56-1461 0 0,51 53-1469 0 0,4 7-4092 0 0,0 4-5843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34 8714 0 0,'0'0'4570'0'0,"0"0"-2079"0"0,0 0-910 0 0,0 0-157 0 0,0 0 8 0 0,0 0-61 0 0,0 0-204 0 0,0 0-268 0 0,0 0-247 0 0,0 0-153 0 0,0 0-83 0 0,13 0 2742 0 0,-13 0-2971 0 0,0 0-30 0 0,0 30 450 0 0,-2 247 421 0 0,-33 9-793 0 0,17-153-206 0 0,1-67-38 0 0,13-56-661 0 0,5-24-1451 0 0,0-1 1220 0 0,-1-2-593 0 0,0-17-1642 0 0,4 13-2744 0 0,1 9-5781 0 0</inkml:trace>
  <inkml:trace contextRef="#ctx0" brushRef="#br0" timeOffset="348.692">34 1 5233 0 0,'0'0'3005'0'0,"0"0"-834"0"0,0 0-240 0 0,0 0 124 0 0,0 0 6 0 0,0 0-305 0 0,0 0-401 0 0,0 0-322 0 0,0 0-215 0 0,0 0-121 0 0,0 0-68 0 0,0 0-69 0 0,-6 4-42 0 0,-19 14-25 0 0,25-17-448 0 0,-1-1 0 0 0,1 1 0 0 0,0-1 0 0 0,0 1 0 0 0,-1-1 0 0 0,1 1 0 0 0,0 0 0 0 0,0-1 0 0 0,0 1 0 0 0,0-1 0 0 0,0 1 0 0 0,0 0 1 0 0,0-1-1 0 0,0 1 0 0 0,0 0 0 0 0,0-1 0 0 0,0 1 0 0 0,0-1 0 0 0,0 1 0 0 0,0 0 0 0 0,1-1 0 0 0,-1 1 0 0 0,0-1 0 0 0,0 1 0 0 0,1-1 1 0 0,-1 1-1 0 0,0-1 0 0 0,1 1 0 0 0,-1-1 0 0 0,1 1 0 0 0,-1-1 0 0 0,1 1 0 0 0,-1-1 0 0 0,1 0 0 0 0,-1 1 0 0 0,1-1 0 0 0,-1 0 1 0 0,1 1-1 0 0,-1-1 0 0 0,1 0 0 0 0,-1 0 0 0 0,1 1 0 0 0,0-1 0 0 0,-1 0 0 0 0,1 0 0 0 0,-1 0 0 0 0,1 0 0 0 0,0 0 0 0 0,-1 0 0 0 0,1 0 1 0 0,-1 0-1 0 0,1 0 0 0 0,0 0 0 0 0,-1 0-45 0 0,2 0 185 0 0,14 4 153 0 0,1-1 0 0 0,-1-1-1 0 0,1-1 1 0 0,0 0 0 0 0,0-1 0 0 0,-1-1 0 0 0,1-1 0 0 0,14-3-338 0 0,75-12 528 0 0,158-13 63 0 0,-245 29-569 0 0,54 13-55 0 0,-71-11-23 0 0,0 0 1 0 0,0 0-1 0 0,0 1 0 0 0,0-1 0 0 0,0 1 1 0 0,0-1-1 0 0,-1 1 0 0 0,1-1 0 0 0,-1 1 1 0 0,1 0-1 0 0,-1 0 0 0 0,0 0 0 0 0,0 0 1 0 0,1 0-1 0 0,-1 0 0 0 0,-1 0 0 0 0,1 0 1 0 0,0 0-1 0 0,0 1 0 0 0,-1-1 0 0 0,1 0 1 0 0,-1 0-1 0 0,0 1 0 0 0,0-1 0 0 0,0 0 1 0 0,0 1-1 0 0,0-1 0 0 0,0 0 0 0 0,-1 0 1 0 0,1 1-1 0 0,-1-1 0 0 0,1 0 0 0 0,-1 0 1 0 0,0 0-1 0 0,0 1 0 0 0,-1 0 56 0 0,-34 26-4196 0 0,17-25-6611 0 0,17-4-824 0 0</inkml:trace>
  <inkml:trace contextRef="#ctx0" brushRef="#br0" timeOffset="655.699">4 395 10570 0 0,'0'0'4568'0'0,"0"0"-2137"0"0,0 0-963 0 0,0 0-113 0 0,0 0-29 0 0,0 0-99 0 0,0 0-206 0 0,0 0-243 0 0,0 0-143 0 0,0 0-66 0 0,0 0-21 0 0,0 0-22 0 0,0 0-21 0 0,10 3-63 0 0,83 12 989 0 0,98-21-343 0 0,-109 4-1056 0 0,20-2-1583 0 0,-38-9-5928 0 0,-55 9-612 0 0,0 0-4484 0 0</inkml:trace>
  <inkml:trace contextRef="#ctx0" brushRef="#br0" timeOffset="1037.538">676 745 12019 0 0,'0'0'4240'0'0,"0"0"-1932"0"0,0 0-908 0 0,0 0-180 0 0,0 0-106 0 0,0 0-159 0 0,0 0-234 0 0,0 0-183 0 0,0 0-141 0 0,0 0-34 0 0,0 0 35 0 0,0 0-36 0 0,0 0-33 0 0,-5 22-46 0 0,-27 117 133 0 0,12-43 3 0 0,19-92-1880 0 0,-1-10-7779 0 0,2 5-2388 0 0</inkml:trace>
  <inkml:trace contextRef="#ctx0" brushRef="#br0" timeOffset="1316.411">833 318 18804 0 0,'0'0'1451'0'0,"0"0"-397"0"0,0 0-189 0 0,0 0-21 0 0,0 0-29 0 0,0 0-121 0 0,0 0-198 0 0,0 0-136 0 0,0 0-54 0 0,0 0-16 0 0,0 0 19 0 0,0 0 3 0 0,0 0-57 0 0,-3 11-48 0 0,-14 47 50 0 0,-12-43-1717 0 0,-5 14 232 0 0,34-28 749 0 0,0-1-179 0 0,11-12-6167 0 0,-6 5-4307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6.4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1,'-4'37,"-1"1,-2-1,-1 0,-2-1,-2 0,-1-1,-2 0,-1-1,-1 0,-2-2,-2 0,-1-1,-1-2,-1 0,-23 20,32-35,2-4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11138 0 0,'0'0'2425'0'0,"0"0"-541"0"0,0 0-255 0 0,0 0-118 0 0,0 0-155 0 0,0 0-220 0 0,0 0-252 0 0,0 0-201 0 0,0 0-141 0 0,0 0-98 0 0,0 0-59 0 0,0 0-98 0 0,-31 13-80 0 0,-95 40-49 0 0,82-27 44 0 0,43-25-192 0 0,0 0 0 0 0,0 0 0 0 0,0-1 0 0 0,0 1 0 0 0,1 0 0 0 0,-1 0 0 0 0,1 0 0 0 0,-1 0 0 0 0,0 0 1 0 0,1 0-1 0 0,0 1 0 0 0,-1-1 0 0 0,1 0 0 0 0,0 0 0 0 0,-1 0 0 0 0,1 0 0 0 0,0 0 0 0 0,0 1 0 0 0,0-1 0 0 0,0 0 0 0 0,0 0 1 0 0,0 0-1 0 0,0 0 0 0 0,1 1 0 0 0,-1-1 0 0 0,0 0 0 0 0,1 0 0 0 0,-1 0 0 0 0,1 0 0 0 0,-1 0 0 0 0,1 0 0 0 0,-1 0 0 0 0,1 0 1 0 0,0 0-1 0 0,-1 0 0 0 0,1 0 0 0 0,0 0 0 0 0,0 0 0 0 0,0-1 0 0 0,0 1 0 0 0,0 0-10 0 0,50 20 297 0 0,-31-15-199 0 0,8 4-4 0 0,-22-10-74 0 0,-1 1 0 0 0,0 0 1 0 0,1 0-1 0 0,-1 1 0 0 0,0-1 0 0 0,0 1 1 0 0,0 0-1 0 0,0 0 0 0 0,0 1 0 0 0,-1 0 1 0 0,1-1-1 0 0,-1 1 0 0 0,0 1 0 0 0,0-1 1 0 0,0 1-1 0 0,0 0 0 0 0,0 0 1 0 0,-1 0-1 0 0,1 0 0 0 0,-1 0 0 0 0,-1 1 1 0 0,1-1-1 0 0,0 1 0 0 0,-1 0 0 0 0,0 0 1 0 0,0 0-1 0 0,-1 0 0 0 0,1 0 0 0 0,-1 3-20 0 0,-1-5 53 0 0,-1 1-1 0 0,1-1 1 0 0,-1 1-1 0 0,0-1 0 0 0,0 1 1 0 0,-1-1-1 0 0,1 0 1 0 0,-1 1-1 0 0,0-1 0 0 0,0 0 1 0 0,0 0-1 0 0,0 0 1 0 0,0-1-1 0 0,0 1 0 0 0,-1 0 1 0 0,1-1-1 0 0,-1 1 1 0 0,0-1-1 0 0,0 0 0 0 0,0 0 1 0 0,0 0-1 0 0,0 0 1 0 0,0-1-1 0 0,-1 1 0 0 0,1-1 1 0 0,-1 0-1 0 0,-1 1-52 0 0,-100 21 99 0 0,104-23-100 0 0,-5 1-685 0 0,-32 1 314 0 0,26-4-3280 0 0,1-3-4404 0 0,8 5-4178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9114 0 0,'0'0'1960'0'0,"0"0"-551"0"0,0 0-125 0 0,0 0 186 0 0,0 0 121 0 0,0 0 6 0 0,31-7-218 0 0,97-24-307 0 0,111-48 2080 0 0,-221 71-3001 0 0,0 2 34 0 0,0-1-1 0 0,0-1 0 0 0,0-1 1 0 0,-1 0-1 0 0,-1-2 0 0 0,0 0 0 0 0,2-2-184 0 0,-14 9 82 0 0,0-1 0 0 0,-1 1 0 0 0,1-1 0 0 0,-1 0 0 0 0,0 0 0 0 0,-1 0 0 0 0,1 0-1 0 0,-1-1 1 0 0,0 1 0 0 0,0-1 0 0 0,-1 1 0 0 0,0-1 0 0 0,0 0 0 0 0,0 1-1 0 0,0-1 1 0 0,-1 0 0 0 0,0 0 0 0 0,-1-5-82 0 0,1 10 8 0 0,-1 1 1 0 0,0-1-1 0 0,0 0 0 0 0,1 0 1 0 0,-1 1-1 0 0,0-1 0 0 0,0 0 0 0 0,0 1 1 0 0,0-1-1 0 0,0 0 0 0 0,0 1 1 0 0,0-1-1 0 0,0 1 0 0 0,0 0 0 0 0,0-1 1 0 0,0 1-1 0 0,0 0 0 0 0,0 0 1 0 0,0 0-1 0 0,0-1 0 0 0,0 1 0 0 0,0 0 1 0 0,0 1-1 0 0,0-1 0 0 0,0 0 1 0 0,0 0-1 0 0,-1 0 0 0 0,1 0 1 0 0,0 1-1 0 0,0-1 0 0 0,0 1 0 0 0,0-1 1 0 0,0 1-1 0 0,1-1 0 0 0,-1 1 1 0 0,0-1-1 0 0,0 1 0 0 0,0 0 0 0 0,0-1 1 0 0,0 1-1 0 0,1 0 0 0 0,-1 0 1 0 0,0 0-1 0 0,1 0 0 0 0,-1 0 0 0 0,0 0-7 0 0,-8 15-5 0 0,0 0 0 0 0,1 1 0 0 0,0-1 1 0 0,2 2-1 0 0,0-1 0 0 0,1 1 0 0 0,1-1 1 0 0,0 1-1 0 0,1 0 0 0 0,1 1 0 0 0,1-1 1 0 0,1 0-1 0 0,0 1 0 0 0,1-1 0 0 0,2 7 4 0 0,-2 27 11 0 0,0 40-16 0 0,1-7 16 0 0,-4 0-1 0 0,-4 0 1 0 0,-8 34-11 0 0,6-72-27 0 0,-2-1-1 0 0,-2 0 1 0 0,-2 0 0 0 0,-2-1 0 0 0,-2-1 0 0 0,-2-1 0 0 0,-2-1-1 0 0,-16 23 28 0 0,33-57-33 0 0,-1 1-1 0 0,-1-1 0 0 0,1 0 0 0 0,-1-1 0 0 0,0 0 0 0 0,-1 0 0 0 0,0 0 0 0 0,0-1 0 0 0,0 0 0 0 0,-1 0 1 0 0,0-1-1 0 0,0-1 0 0 0,0 1 0 0 0,0-1 0 0 0,-1-1 0 0 0,0 0 0 0 0,0 0 0 0 0,0-1 0 0 0,-3 1 34 0 0,10-4 5 0 0,1 1-1 0 0,-1 0 1 0 0,1-1-1 0 0,0 1 1 0 0,-1-1-1 0 0,1 0 0 0 0,0 0 1 0 0,-1 0-1 0 0,1 0 1 0 0,0 0-1 0 0,0 0 1 0 0,0-1-1 0 0,0 1 1 0 0,0-1-1 0 0,0 1 1 0 0,1-1-1 0 0,-1 0 0 0 0,0 1 1 0 0,1-1-1 0 0,-1 0 1 0 0,1 0-1 0 0,0 0 1 0 0,0-1-1 0 0,-1 1 1 0 0,1 0-1 0 0,1 0 1 0 0,-1-1-1 0 0,0 1 0 0 0,1 0 1 0 0,-1-1-1 0 0,1 1 1 0 0,-1-2-5 0 0,-3-86 111 0 0,4 78-85 0 0,4-10 11 0 0,0-1-1 0 0,2 1 0 0 0,0 0 0 0 0,1 1 0 0 0,2 0 1 0 0,0 0-1 0 0,1 0 0 0 0,1 1 0 0 0,1 1 1 0 0,0 0-1 0 0,2 1 0 0 0,0 0 0 0 0,8-6-36 0 0,0 0 31 0 0,2 0 1 0 0,1 2-1 0 0,0 0 0 0 0,2 2 1 0 0,0 1-1 0 0,2 1 0 0 0,0 2 0 0 0,0 1 1 0 0,2 1-1 0 0,0 1 0 0 0,30-8-31 0 0,30 14-1142 0 0,-52 10-1748 0 0,-8 0-2385 0 0,-1-2-3714 0 0,-22-1-254 0 0</inkml:trace>
  <inkml:trace contextRef="#ctx0" brushRef="#br0" timeOffset="280.457">974 567 11618 0 0,'0'0'2456'0'0,"0"0"-1139"0"0,0 0-414 0 0,0 0 108 0 0,0 0 101 0 0,0 0 42 0 0,0 0-137 0 0,0 0-238 0 0,0 0-153 0 0,0 0-121 0 0,-31 32-99 0 0,-94 100-53 0 0,121-129-329 0 0,1 0 0 0 0,0 0-1 0 0,-1 0 1 0 0,1 0 0 0 0,1 1 0 0 0,-1-1 0 0 0,0 1 0 0 0,1-1 0 0 0,0 1-1 0 0,0 0 1 0 0,0 0 0 0 0,0 0 0 0 0,0 0 0 0 0,1 1 0 0 0,0-1-1 0 0,0 0 1 0 0,0 4-24 0 0,0 4 88 0 0,-1-7-51 0 0,1-1 0 0 0,0 1 0 0 0,1-1 0 0 0,-1 1 0 0 0,1-1 0 0 0,0 1 0 0 0,0 0 0 0 0,1-1 0 0 0,-1 1 0 0 0,1-1 0 0 0,0 1 0 0 0,0-1 0 0 0,0 0 0 0 0,1 1 0 0 0,-1-1 0 0 0,1 0 0 0 0,0 0 0 0 0,1 0 0 0 0,-1 0 0 0 0,1 0 0 0 0,-1 0 0 0 0,1-1 0 0 0,0 1 0 0 0,0-1 0 0 0,1 0 0 0 0,-1 0 0 0 0,1 0 0 0 0,0-1 0 0 0,-1 1 0 0 0,1-1 0 0 0,0 0 0 0 0,1 0 0 0 0,-1 0 0 0 0,0 0 0 0 0,0-1 0 0 0,1 1 0 0 0,-1-1 0 0 0,1-1 0 0 0,2 1-37 0 0,7 0 119 0 0,-1 0 0 0 0,0-1-1 0 0,0-1 1 0 0,1 0-1 0 0,-1-1 1 0 0,0-1 0 0 0,0 0-1 0 0,0 0 1 0 0,-1-2-1 0 0,1 1 1 0 0,-1-2-1 0 0,0 1 1 0 0,0-2 0 0 0,-1 1-1 0 0,0-2 1 0 0,0 1-1 0 0,-1-2 1 0 0,0 1 0 0 0,0-1-1 0 0,-1-1 1 0 0,0 0-1 0 0,0 0 1 0 0,-1-1 0 0 0,-1 0-1 0 0,0 0 1 0 0,0-1-119 0 0,-4 4 43 0 0,0-1 1 0 0,0 1-1 0 0,0-1 0 0 0,-1 0 1 0 0,0 0-1 0 0,-1 0 1 0 0,0 0-1 0 0,-1 0 0 0 0,1 0 1 0 0,-2 0-1 0 0,1 0 1 0 0,-1 0-1 0 0,-2-6-43 0 0,3 12-70 0 0,-1-1 1 0 0,0 1-1 0 0,0 0 0 0 0,0-1 0 0 0,0 1 0 0 0,0 0 1 0 0,-1 0-1 0 0,1 0 0 0 0,-1 0 0 0 0,0 0 0 0 0,0 0 1 0 0,0 0-1 0 0,0 1 0 0 0,-1-1 0 0 0,1 1 0 0 0,-1-1 1 0 0,0 1-1 0 0,1 0 0 0 0,-1 0 0 0 0,0 0 0 0 0,0 1 1 0 0,0-1-1 0 0,0 1 0 0 0,-1-1 0 0 0,1 1 0 0 0,0 0 0 0 0,-1 0 1 0 0,1 1-1 0 0,0-1 0 0 0,-1 1 0 0 0,1-1 0 0 0,-1 1 1 0 0,1 0-1 0 0,-1 0 0 0 0,1 1 0 0 0,-2-1 70 0 0,-32 22-3772 0 0,19-1-1832 0 0,11-9-3354 0 0</inkml:trace>
  <inkml:trace contextRef="#ctx0" brushRef="#br0" timeOffset="596.283">1405 916 5361 0 0,'0'0'2873'0'0,"0"0"-717"0"0,0 0-201 0 0,0 0 63 0 0,0 0-54 0 0,0 0-96 0 0,0 0-183 0 0,0 0-211 0 0,0 0-210 0 0,0 0-205 0 0,0 0-185 0 0,0 0-132 0 0,0 0-73 0 0,-8 1-100 0 0,-24 0-76 0 0,25-33 565 0 0,13 10-898 0 0,1 0-1 0 0,1 0 1 0 0,1 1-1 0 0,1 0 1 0 0,1 0 0 0 0,0 1-1 0 0,2 1 1 0 0,0 0 0 0 0,1 0-1 0 0,1 2 1 0 0,1 0-1 0 0,0 0 1 0 0,9-5-160 0 0,83-47-515 0 0,-102 109-8612 0 0,-6-30 3311 0 0,0-6-5794 0 0</inkml:trace>
  <inkml:trace contextRef="#ctx0" brushRef="#br0" timeOffset="897.107">2020 541 10426 0 0,'0'0'2174'0'0,"0"0"-396"0"0,0 0-110 0 0,0 0-41 0 0,0 0-119 0 0,0 0-223 0 0,0 0-285 0 0,0 0-249 0 0,0 0-170 0 0,0 0-105 0 0,-33 13-102 0 0,-100 41-82 0 0,77-16 55 0 0,50-28-267 0 0,2-7-37 0 0,0 1 0 0 0,0 0 0 0 0,0 0 1 0 0,1 0-1 0 0,0 0 0 0 0,0 1 1 0 0,0-1-1 0 0,0 1 0 0 0,1 0 1 0 0,-1 0-1 0 0,1 0 0 0 0,1 0 0 0 0,-1 0 1 0 0,1 0-1 0 0,0 0 0 0 0,0 1 1 0 0,0-1-1 0 0,1 0 0 0 0,-1 1 1 0 0,2-1-1 0 0,-1 0 0 0 0,0 1 1 0 0,1-1-1 0 0,0 0 0 0 0,0 1 0 0 0,1-1 1 0 0,-1 0-1 0 0,1 0 0 0 0,0 0 1 0 0,1 0-1 0 0,-1 0 0 0 0,1-1 1 0 0,0 1-1 0 0,2 2-43 0 0,7 0 57 0 0,0-2 1 0 0,1 1 0 0 0,-1-1-1 0 0,1-1 1 0 0,0 0 0 0 0,0-1-1 0 0,0-1 1 0 0,1 0 0 0 0,-1 0-1 0 0,1-1 1 0 0,-1-1-1 0 0,1 0 1 0 0,-1-1 0 0 0,12-3-58 0 0,68-26-1074 0 0,-65 13-2052 0 0,-3-1-3927 0 0,-17 10-4443 0 0</inkml:trace>
  <inkml:trace contextRef="#ctx0" brushRef="#br0" timeOffset="1273.007">2211 769 5329 0 0,'0'0'4666'0'0,"0"0"-2646"0"0,0 0-679 0 0,0 0 365 0 0,0 0 216 0 0,0 0-65 0 0,0 0-279 0 0,0 0-362 0 0,0 0-290 0 0,0 0-174 0 0,0 0-92 0 0,0 0-88 0 0,28-2-76 0 0,87-7-70 0 0,-32-18 354 0 0,-70 17-628 0 0,0 2-50 0 0,-1 0 0 0 0,0-2 0 0 0,0 1 0 0 0,-1-1 0 0 0,0-1 0 0 0,-1 0 0 0 0,0-1 0 0 0,-1 0-1 0 0,7-11-100 0 0,-15 22-6 0 0,0 1 0 0 0,0-1 1 0 0,0 0-1 0 0,-1 0 1 0 0,1 0-1 0 0,0 0 1 0 0,0-1-1 0 0,0 1 1 0 0,-1 0-1 0 0,1 0 1 0 0,-1 0-1 0 0,1-1 1 0 0,-1 1-1 0 0,1 0 1 0 0,-1 0-1 0 0,0-1 1 0 0,0 1-1 0 0,1 0 1 0 0,-1-1-1 0 0,0 1 1 0 0,0 0-1 0 0,0-1 1 0 0,0 1-1 0 0,-1 0 1 0 0,1-1-1 0 0,0 1 1 0 0,-1 0-1 0 0,1-1 1 0 0,0 1-1 0 0,-1 0 1 0 0,0 0-1 0 0,1-1 1 0 0,-1 1-1 0 0,0 0 1 0 0,1 0-1 0 0,-1 0 1 0 0,0 0-1 0 0,0 0 1 0 0,0 0-1 0 0,0 0 1 0 0,0 0-1 0 0,0 1 1 0 0,0-1-1 0 0,0 0 1 0 0,-1 0-1 0 0,1 1 1 0 0,0-1-1 0 0,0 1 1 0 0,0-1-1 0 0,-1 1 1 0 0,1 0-1 0 0,0-1 1 0 0,-1 1-1 0 0,1 0 1 0 0,0 0-1 0 0,-1 0 1 0 0,1 0-1 0 0,-2 0 5 0 0,-12 3-57 0 0,1 0 0 0 0,-1 1 0 0 0,0 1 1 0 0,1 0-1 0 0,0 1 0 0 0,0 1 0 0 0,1 0 0 0 0,0 0 0 0 0,0 2 0 0 0,1-1 0 0 0,0 2 0 0 0,0 0 0 0 0,1 0 1 0 0,0 1-1 0 0,0 2 57 0 0,2-4-51 0 0,0-2 5 0 0,1 0-1 0 0,0 1 0 0 0,1 0 0 0 0,-1 0 1 0 0,1 1-1 0 0,1 0 0 0 0,0 0 1 0 0,0 1-1 0 0,1 0 0 0 0,0 0 1 0 0,1 0-1 0 0,0 0 0 0 0,0 1 0 0 0,1-1 1 0 0,0 1-1 0 0,1 5 47 0 0,3-11-88 0 0,2-1-1 0 0,-1 1 1 0 0,0-1-1 0 0,1 0 1 0 0,0 1 0 0 0,0-1-1 0 0,0-1 1 0 0,1 1-1 0 0,-1 0 1 0 0,1-1 0 0 0,0 0-1 0 0,0 0 1 0 0,0 0-1 0 0,0 0 1 0 0,1-1 0 0 0,-1 1-1 0 0,1-1 1 0 0,-1 0-1 0 0,1-1 1 0 0,0 1 0 0 0,0-1-1 0 0,0 0 1 0 0,-1 0-1 0 0,1 0 1 0 0,0-1 0 0 0,0 0-1 0 0,0 0 1 0 0,1 0-1 0 0,-1 0 1 0 0,-1-1 0 0 0,3 0 88 0 0,-2 1-116 0 0,83-3-3303 0 0,-32-8-2523 0 0,-31 3-792 0 0,-6 4 281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11899 0 0,'0'0'2220'0'0,"0"0"-406"0"0,0 0-250 0 0,0 0-62 0 0,0 0-75 0 0,0 0-134 0 0,0 0-243 0 0,0 0-261 0 0,0 0-233 0 0,0 0-191 0 0,0 0-103 0 0,0 0-48 0 0,0 0-22 0 0,-1-3 6 0 0,1 2-174 0 0,0 0 0 0 0,0 1-1 0 0,0-1 1 0 0,0 0-1 0 0,1 0 1 0 0,-1 1-1 0 0,0-1 1 0 0,0 0 0 0 0,0 1-1 0 0,1-1 1 0 0,-1 0-1 0 0,0 1 1 0 0,0-1-1 0 0,1 0 1 0 0,-1 1 0 0 0,1-1-1 0 0,-1 1 1 0 0,1-1-1 0 0,-1 0 1 0 0,1 1-1 0 0,-1-1 1 0 0,1 1 0 0 0,-1 0-1 0 0,1-1 1 0 0,0 1-1 0 0,-1-1 1 0 0,1 1-1 0 0,-1 0 1 0 0,1-1 0 0 0,0 1-1 0 0,0 0 1 0 0,-1 0-1 0 0,1 0 1 0 0,0-1-1 0 0,-1 1 1 0 0,1 0 0 0 0,0 0-1 0 0,0 0 1 0 0,-1 0-1 0 0,1 0 1 0 0,0 1 0 0 0,0-1-1 0 0,-1 0 1 0 0,1 0-1 0 0,0 0 1 0 0,-1 0-1 0 0,1 1 1 0 0,0-1 0 0 0,-1 0-1 0 0,1 1 1 0 0,0-1-24 0 0,9 0 168 0 0,541 0 2904 0 0,-551 0-3052 0 0,0 0-19 0 0,0 0 14 0 0,0 0 30 0 0,0 0-18 0 0,0 0 26 0 0,0 0 0 0 0,0 0-19 0 0,-36-37 1495 0 0,-50-80-2997 0 0,75 96-344 0 0,7 6-6865 0 0,3 10-3897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41 151 5233 0 0,'0'0'3701'0'0,"0"0"-2123"0"0,0 0-836 0 0,0 0 132 0 0,0 0 412 0 0,0 0 347 0 0,0 0 34 0 0,0 0-238 0 0,0 0-268 0 0,0 0-219 0 0,0 0-176 0 0,0 0-99 0 0,34 0-49 0 0,110-1-62 0 0,-49-9 431 0 0,112-60 856 0 0,-108 4-886 0 0,-108 63-80 0 0,-72 132-1039 0 0,63-82 154 0 0,2 1-1 0 0,3 1 1 0 0,1 0-1 0 0,2 0 1 0 0,3 1-1 0 0,1 0 1 0 0,3 1-1 0 0,4 47 9 0 0,-1 179-40 0 0,-3-257 9 0 0,-1 1-1 0 0,-1-1 1 0 0,-1 0 0 0 0,-1-1-1 0 0,-1 0 1 0 0,0 0 0 0 0,-1 0-1 0 0,-1-1 1 0 0,-1-1 0 0 0,-1 0-1 0 0,0 0 1 0 0,-1-1 0 0 0,-1-1-1 0 0,-8 8 32 0 0,12-14-219 0 0,-1 1 1 0 0,1-2-1 0 0,-2 1 0 0 0,1-2 0 0 0,-1 1 0 0 0,0-2 0 0 0,-1 1 0 0 0,0-2 0 0 0,1 0 0 0 0,-2 0 0 0 0,1-1 1 0 0,-1-1-1 0 0,1 0 0 0 0,-14 0 219 0 0,22-4-292 0 0,0-1-1 0 0,-1-1 1 0 0,1 1 0 0 0,0-1 0 0 0,0 0 0 0 0,1 0-1 0 0,-1-1 1 0 0,1 1 0 0 0,0-1 0 0 0,-1 0 0 0 0,2 0 0 0 0,-1 0-1 0 0,0-1 1 0 0,1 1 0 0 0,0-1 0 0 0,0 0 0 0 0,0 0 0 0 0,1 0-1 0 0,-1 0 1 0 0,1 0 0 0 0,0-1 0 0 0,1 1 0 0 0,-1-5 292 0 0,-2-2-43 0 0,0-1 0 0 0,1 1 0 0 0,1-1 0 0 0,0 0-1 0 0,1 0 1 0 0,0-1 0 0 0,1 1 0 0 0,1 0 0 0 0,0 0 0 0 0,0 0 0 0 0,2 0 0 0 0,-1 0 0 0 0,2 1 0 0 0,-1-1 0 0 0,6-10 43 0 0,-3 11 364 0 0,0 0 0 0 0,1 1 0 0 0,1 0-1 0 0,-1 0 1 0 0,2 1 0 0 0,-1 0 0 0 0,2 0 0 0 0,-1 1 0 0 0,1 0-1 0 0,0 1 1 0 0,1 0 0 0 0,0 0 0 0 0,0 1 0 0 0,1 1 0 0 0,0 0-1 0 0,5-1-363 0 0,106-44 1646 0 0,119-38 72 0 0,-140 19-1013 0 0,-96 68 313 0 0,-8 15-1052 0 0,19 60 459 0 0,-2 16-187 0 0,-15-89-354 0 0,0 0-88 0 0,0 0-119 0 0,0 0-157 0 0,0 0-154 0 0,0 0-240 0 0,0 0-373 0 0,1 0-5382 0 0,-1 0-4826 0 0</inkml:trace>
  <inkml:trace contextRef="#ctx0" brushRef="#br0" timeOffset="296.402">849 928 10714 0 0,'0'0'3397'0'0,"0"0"-1281"0"0,0 0-615 0 0,0 0-93 0 0,0 0-149 0 0,0 0-247 0 0,0 0-281 0 0,0 0-181 0 0,0 0-118 0 0,0 0-39 0 0,0 0-16 0 0,0 0-110 0 0,0 0-68 0 0,-5 16-58 0 0,-17 50-62 0 0,8-19-1462 0 0,23-47-2018 0 0,-7-1-2792 0 0,0-2-4709 0 0</inkml:trace>
  <inkml:trace contextRef="#ctx0" brushRef="#br0" timeOffset="550.772">972 486 13987 0 0,'0'0'2689'0'0,"0"0"-949"0"0,0 0-562 0 0,0 0-157 0 0,0 0-165 0 0,0 0-229 0 0,0 0-268 0 0,0 0-176 0 0,0 0-94 0 0,0 0-57 0 0,0 0-5 0 0,-3 8-41 0 0,-14 58-547 0 0,19-65 440 0 0,-1-1 0 0 0,0 1 0 0 0,1-1 0 0 0,-1 1 0 0 0,0-1-1 0 0,1 0 1 0 0,-1 1 0 0 0,1-1 0 0 0,-1 0 0 0 0,1 0 0 0 0,-1 0 0 0 0,0 0 0 0 0,1 0 0 0 0,-1 0 0 0 0,1-1 0 0 0,-1 1 0 0 0,1 0 0 0 0,-1-1 0 0 0,0 1 0 0 0,1-1 0 0 0,-1 0 0 0 0,0 1 0 0 0,0-1 0 0 0,1 0 0 0 0,-1 0 0 0 0,0 1-1 0 0,0-1 1 0 0,0 0 0 0 0,0 0 0 0 0,1-1 121 0 0,3-21-2972 0 0,-4 8-3960 0 0,-1 14 5659 0 0,0-4-6131 0 0</inkml:trace>
  <inkml:trace contextRef="#ctx0" brushRef="#br0" timeOffset="1149.781">1114 1013 7706 0 0,'0'0'1848'0'0,"0"0"-434"0"0,0 0-6 0 0,0 0 239 0 0,0 0 80 0 0,0 0-132 0 0,0 0-332 0 0,0 0-392 0 0,0 0-215 0 0,0 0-125 0 0,0 0-72 0 0,0 0-41 0 0,0 0 4 0 0,17-9-1 0 0,53-26-3 0 0,22-10 1819 0 0,-43 13-788 0 0,-30 72-350 0 0,-8-15-1027 0 0,9 19 25 0 0,-2 0-1 0 0,-3 2 0 0 0,-1 0 0 0 0,1 14-96 0 0,-10-35-13 0 0,4 112 211 0 0,-12-130-205 0 0,-1 0-1 0 0,0 0 0 0 0,0 0 0 0 0,-1 0 0 0 0,0-1 0 0 0,0 1 1 0 0,0-1-1 0 0,-1-1 0 0 0,0 1 0 0 0,0-1 0 0 0,-1 0 0 0 0,1 0 1 0 0,-1-1-1 0 0,0 0 0 0 0,0 0 0 0 0,-1-1 0 0 0,1 0 1 0 0,-1 0-1 0 0,1-1 0 0 0,-1 1 0 0 0,0-2 0 0 0,0 1 0 0 0,0-1 1 0 0,0 0-1 0 0,0-1 0 0 0,-1 0 0 0 0,1 0 0 0 0,0-1 0 0 0,0 0 1 0 0,-6-2 7 0 0,10 3-56 0 0,1-1-1 0 0,0 0 1 0 0,-1 0 0 0 0,1 0 0 0 0,0 0 0 0 0,0 0 0 0 0,-1 0 0 0 0,1-1-1 0 0,0 0 1 0 0,1 0 0 0 0,-1 0 0 0 0,0 0 0 0 0,0 0 0 0 0,1 0 0 0 0,-1 0-1 0 0,1-1 1 0 0,0 0 0 0 0,0 1 0 0 0,0-1 0 0 0,0 0 0 0 0,0 0 0 0 0,1 0 0 0 0,-1 0-1 0 0,1 0 1 0 0,0 0 0 0 0,-1-1 0 0 0,2 1 0 0 0,-1 0 0 0 0,0-1 0 0 0,1 1-1 0 0,-1-1 1 0 0,1 1 0 0 0,0 0 0 0 0,0-1 0 0 0,1-2 56 0 0,-1-5-329 0 0,1 1 0 0 0,1-1 0 0 0,0 0 0 0 0,0 1 0 0 0,1-1 1 0 0,0 1-1 0 0,1 0 0 0 0,0 0 0 0 0,1 0 0 0 0,0 0 0 0 0,1 0 329 0 0,14-17-2580 0 0,-6 11-3008 0 0,-8 8-4137 0 0</inkml:trace>
  <inkml:trace contextRef="#ctx0" brushRef="#br0" timeOffset="1547.897">1499 611 7090 0 0,'0'0'3025'0'0,"0"0"-779"0"0,0 0-368 0 0,0 0-10 0 0,0 0-46 0 0,0 0-152 0 0,0 0-218 0 0,0 0-244 0 0,0 0-241 0 0,0 0-205 0 0,0 0-155 0 0,0 0-111 0 0,0 0-67 0 0,-2-6-45 0 0,-7-18-73 0 0,-15 43 525 0 0,24-19-821 0 0,0 0-23 0 0,10 0-120 0 0,-5-1 176 0 0,0-1 0 0 0,-1 1 0 0 0,1-1 0 0 0,0 0 0 0 0,-1 0 0 0 0,1-1 0 0 0,-1 1 0 0 0,0-1 0 0 0,1 0 0 0 0,-2 0 0 0 0,1 0 0 0 0,0-1 0 0 0,0 1 0 0 0,-1-1 0 0 0,0 0 0 0 0,0 0 0 0 0,0 0 0 0 0,0 0 0 0 0,1-4-48 0 0,-23 8 31 0 0,-59 15-1721 0 0,92-15-13583 0 0,-8 0 4363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267 209 3177 0 0,'0'0'2241'0'0,"0"0"-356"0"0,0 0-98 0 0,0 0 143 0 0,0 0 109 0 0,0 0-131 0 0,0 0-327 0 0,0 0-379 0 0,0 0-359 0 0,0 0-287 0 0,0 0-151 0 0,2 1-60 0 0,7 2-61 0 0,1-2-1 0 0,0 1 1 0 0,-1-1 0 0 0,1-1-1 0 0,0 0 1 0 0,-1 0 0 0 0,1-1 0 0 0,0 0-1 0 0,-1 0 1 0 0,1-1 0 0 0,-1-1-1 0 0,0 1 1 0 0,0-2 0 0 0,0 1-1 0 0,3-2-283 0 0,29-14 365 0 0,0-1-1 0 0,-2-2 1 0 0,0-1-1 0 0,34-29-364 0 0,-6-6 479 0 0,-117 219 96 0 0,24-44-555 0 0,5 0 0 0 0,6 1 0 0 0,4 1 1 0 0,6 118-21 0 0,2-126-20 0 0,2-54 17 0 0,2-11 5 0 0,-1 0 0 0 0,-3 0 1 0 0,-2 0-1 0 0,-1 0 0 0 0,-3-1 0 0 0,-1 0 1 0 0,-3 0-1 0 0,-17 39-2 0 0,23-75-25 0 0,-1 0 1 0 0,0-1-1 0 0,0 0 1 0 0,-1 0-1 0 0,0-1 1 0 0,0 0-1 0 0,-1-1 1 0 0,0 0 0 0 0,0 0-1 0 0,-1-1 1 0 0,1 0-1 0 0,-1-1 1 0 0,0 0-1 0 0,0-1 1 0 0,0 0-1 0 0,-1-1 1 0 0,1 0-1 0 0,-1-1 1 0 0,0 0-1 0 0,1-1 1 0 0,-1 0-1 0 0,1-1 1 0 0,-1 0 0 0 0,1-1-1 0 0,-1 0 1 0 0,-2-2 24 0 0,-6 0-40 0 0,0-2 1 0 0,0 0-1 0 0,0-1 1 0 0,1-1-1 0 0,0-1 1 0 0,0-1-1 0 0,1 0 1 0 0,-10-9 39 0 0,18 13 5 0 0,8 6-2 0 0,0-1 0 0 0,0 1 0 0 0,0-1 0 0 0,0 0 1 0 0,0 0-1 0 0,0 0 0 0 0,1 0 0 0 0,-1 0 0 0 0,0 0 0 0 0,0 0 0 0 0,1 0 0 0 0,-1-1 1 0 0,1 1-1 0 0,-1 0 0 0 0,1-1 0 0 0,0 0 0 0 0,-1 1 0 0 0,1-1 0 0 0,0 0 1 0 0,0 0-1 0 0,0 1 0 0 0,1-1 0 0 0,-1 0 0 0 0,0 0 0 0 0,1 0 0 0 0,-1 0 0 0 0,1 0 1 0 0,-1 0-1 0 0,1 0 0 0 0,0 0 0 0 0,0 0 0 0 0,0 0 0 0 0,0 0 0 0 0,0-1 0 0 0,1 1 1 0 0,-1 0-1 0 0,1 0 0 0 0,-1 0 0 0 0,1 1 0 0 0,0-2-3 0 0,7-7 28 0 0,1 0 0 0 0,-1 1 0 0 0,2 0 0 0 0,0 1 0 0 0,0 0 0 0 0,0 1 0 0 0,1 0 0 0 0,10-6-28 0 0,-8 6 24 0 0,311-168 330 0 0,-202 114-40 0 0,-2-5 1 0 0,33-28-315 0 0,-120 67 23 0 0,-33 27-98 0 0,-27 7-5477 0 0,22 0 2598 0 0,2-3-3015 0 0,3 0-5279 0 0</inkml:trace>
  <inkml:trace contextRef="#ctx0" brushRef="#br0" timeOffset="345.989">942 1082 5641 0 0,'0'0'5373'0'0,"0"0"-3384"0"0,0 0-1224 0 0,0 0 2 0 0,0 0 255 0 0,0 0 194 0 0,0 0 36 0 0,0 0-160 0 0,0 0-186 0 0,0 0-169 0 0,0 0-95 0 0,0 0 39 0 0,0 0 50 0 0,-4 8 52 0 0,-15 24 33 0 0,79-106 2912 0 0,68-112-2632 0 0,-1 42-1040 0 0,-99 159-7170 0 0,-19-4-3009 0 0,-7-5-1645 0 0</inkml:trace>
  <inkml:trace contextRef="#ctx0" brushRef="#br0" timeOffset="631.139">1550 743 13667 0 0,'0'0'1351'0'0,"0"0"-238"0"0,0 0-55 0 0,0 0 145 0 0,0 0 89 0 0,0 0-112 0 0,0 0-197 0 0,0 0-185 0 0,0 0-170 0 0,-35 22-100 0 0,-107 72-106 0 0,78-29 33 0 0,56-51-364 0 0,6-11-82 0 0,-1 0 0 0 0,1 0 1 0 0,-1 0-1 0 0,1 0 0 0 0,0 0 0 0 0,0 0 0 0 0,0 1 0 0 0,0-1 0 0 0,1 1 0 0 0,0-1 0 0 0,-1 1 0 0 0,1-1 0 0 0,0 1 0 0 0,1 0 0 0 0,-1 0 1 0 0,1 0-1 0 0,0-1 0 0 0,0 1 0 0 0,0 0 0 0 0,0 0 0 0 0,0 0 0 0 0,1-1 0 0 0,0 1 0 0 0,0 0 0 0 0,0 0 0 0 0,0-1 0 0 0,1 1 0 0 0,-1-1 0 0 0,1 1 1 0 0,0-1-1 0 0,0 0 0 0 0,0 0 0 0 0,0 0 0 0 0,1 0 0 0 0,-1 0 0 0 0,2 2-9 0 0,9-1 120 0 0,0-1 0 0 0,0 0 1 0 0,0 0-1 0 0,0-1 0 0 0,0-1 0 0 0,0 0 0 0 0,1-1 0 0 0,-1-1 1 0 0,0 0-1 0 0,0 0 0 0 0,0-1 0 0 0,0-1 0 0 0,0 0 0 0 0,0-1 1 0 0,0 0-1 0 0,-1-1 0 0 0,0-1 0 0 0,0 0 0 0 0,7-5-120 0 0,-12 8 52 0 0,-1 0-1 0 0,0-1 1 0 0,1 0 0 0 0,-1 0-1 0 0,-1 0 1 0 0,1-1-1 0 0,-1 0 1 0 0,1 0-1 0 0,-1 0 1 0 0,-1-1 0 0 0,1 0-1 0 0,-1 0 1 0 0,0 0-1 0 0,0 0 1 0 0,-1-1 0 0 0,0 1-1 0 0,0-1 1 0 0,0 0-1 0 0,-1 0 1 0 0,0 0-1 0 0,-1 0 1 0 0,1-1-52 0 0,-2 5-26 0 0,0 0-1 0 0,0 0 1 0 0,0 0 0 0 0,-1 1-1 0 0,1-1 1 0 0,0 0 0 0 0,-1 0-1 0 0,0 0 1 0 0,0 1 0 0 0,0-1-1 0 0,0 0 1 0 0,0 1 0 0 0,-1-1-1 0 0,1 1 1 0 0,-1-1 0 0 0,1 1-1 0 0,-1 0 1 0 0,0 0 0 0 0,0 0 0 0 0,0 0-1 0 0,0 0 1 0 0,-1 0 0 0 0,1 0-1 0 0,0 1 1 0 0,-1-1 0 0 0,1 1-1 0 0,-1-1 1 0 0,1 1 0 0 0,-1 0-1 0 0,0 0 1 0 0,0 0 26 0 0,-59-3-2278 0 0,23 15-4077 0 0,25-3-4628 0 0</inkml:trace>
  <inkml:trace contextRef="#ctx0" brushRef="#br0" timeOffset="7832.9">1883 828 1256 0 0,'0'0'2163'0'0,"0"0"-494"0"0,0 0-193 0 0,0 0 100 0 0,0 0 101 0 0,0 0-32 0 0,0 0-232 0 0,0 0-312 0 0,0 0-254 0 0,0 0-171 0 0,0 0-101 0 0,4-4-53 0 0,11-14-21 0 0,-10 20 3104 0 0,-2 29-1988 0 0,-3-31-1587 0 0,-24 221 1618 0 0,5-148-1505 0 0,27-103 271 0 0,3 0-1 0 0,0 1 1 0 0,2 0 0 0 0,1 1-1 0 0,1 1 1 0 0,7-9-414 0 0,13-26 312 0 0,-32 57-295 0 0,1-5 0 0 0,1 0 0 0 0,1 0-1 0 0,0 0 1 0 0,0 1 0 0 0,1-1 0 0 0,0 2 0 0 0,0-1 0 0 0,1 1 0 0 0,0 0 0 0 0,1 1-1 0 0,6-5-16 0 0,-13 13 4 0 0,0 0 0 0 0,1 1-1 0 0,-1-1 1 0 0,0 1 0 0 0,0-1-1 0 0,0 1 1 0 0,0 0-1 0 0,0-1 1 0 0,0 1 0 0 0,0 0-1 0 0,-1 0 1 0 0,1 0-1 0 0,0 1 1 0 0,-1-1 0 0 0,0 0-1 0 0,0 1 1 0 0,0-1 0 0 0,0 1-1 0 0,0-1 1 0 0,0 1-1 0 0,0-1 1 0 0,-1 1 0 0 0,1-1-1 0 0,-1 1 1 0 0,0 0-1 0 0,0-1 1 0 0,0 1 0 0 0,0 0-1 0 0,0-1 1 0 0,-1 1-1 0 0,0 1-3 0 0,1 168 359 0 0,-7-117-227 0 0,7-54-126 0 0,0-1 6 0 0,0 0-31 0 0,19-15 78 0 0,21-26-41 0 0,3 1 0 0 0,1 3 1 0 0,1 1-1 0 0,2 3 1 0 0,22-11-19 0 0,-68 43 1 0 0,0 0 0 0 0,0 0 0 0 0,-1 0 1 0 0,1 0-1 0 0,1 0 0 0 0,-1 0 0 0 0,0 1 0 0 0,0-1 1 0 0,0 0-1 0 0,0 0 0 0 0,0 1 0 0 0,1-1 0 0 0,-1 1 1 0 0,0 0-1 0 0,1-1 0 0 0,-1 1 0 0 0,0 0 1 0 0,1-1-1 0 0,-1 1 0 0 0,0 0 0 0 0,1 0 0 0 0,-1 0 1 0 0,0 0-1 0 0,1 1 0 0 0,-1-1 0 0 0,0 0 1 0 0,1 1-1 0 0,-1-1 0 0 0,0 0 0 0 0,0 1 0 0 0,1 0 1 0 0,-1-1-1 0 0,0 1 0 0 0,0 0 0 0 0,0-1 1 0 0,0 1-1 0 0,0 0 0 0 0,0 0 0 0 0,0 0 0 0 0,0 0 1 0 0,0 0-1 0 0,0 0 0 0 0,0 0 0 0 0,-1 0 1 0 0,1 0-1 0 0,0 1 0 0 0,-1-1 0 0 0,1 0 0 0 0,-1 0 1 0 0,1 1-1 0 0,-1-1 0 0 0,0 0 0 0 0,1 1 1 0 0,-1-1-1 0 0,0 0 0 0 0,0 1 0 0 0,0-1 0 0 0,0 0 1 0 0,0 1-2 0 0,16 107 404 0 0,-23 5 271 0 0,1-92-667 0 0,6-21-28 0 0,0-1-18 0 0,0 0-34 0 0,0 0-20 0 0,0 0-55 0 0,0 0-55 0 0,0 0-110 0 0,0 0-180 0 0,7 0-2485 0 0,1 0-5513 0 0,-3-4-3403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 2216 0 0,'0'0'2237'0'0,"0"0"-177"0"0,0 0-17 0 0,0 0 123 0 0,0 0 73 0 0,0 0-105 0 0,0 0-285 0 0,0 0-349 0 0,0 0-328 0 0,0 0-260 0 0,0 0-171 0 0,-5-7-103 0 0,-15-20-64 0 0,15 20-66 0 0,5 7-60 0 0,0 0-84 0 0,0 9 550 0 0,-20 115 735 0 0,-13 156-262 0 0,1 209-733 0 0,16-365-574 0 0,16-123-100 0 0,0-1 5 0 0,0 0-13 0 0,0 0-9 0 0,0 0-30 0 0,0 0-38 0 0,0 0-22 0 0,0 0-37 0 0,0 0-33 0 0,-2-17-1262 0 0,-7-43-2830 0 0,8 40 215 0 0,0 0-3798 0 0,1 9-2159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13011 0 0,'0'0'1753'0'0,"0"0"-280"0"0,0 0-173 0 0,0 0 39 0 0,0 0 48 0 0,0 0-148 0 0,0 0-262 0 0,0 0-274 0 0,0 0-247 0 0,0 0-114 0 0,0 0-49 0 0,0 0 13 0 0,0 0 35 0 0,3-1 51 0 0,147-24 2155 0 0,78-23-2380 0 0,-158 29-2600 0 0,-44 9-371 0 0,-9 1-2115 0 0,-8 3-995 0 0,-4 3-5266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0 0 0,'0'0'1298'0'0,"0"0"395"0"0,0 0-11 0 0,0 0-96 0 0,0 0-39 0 0,0 0 14 0 0,0 0 14 0 0,0 0-66 0 0,5-17-138 0 0,16-52-164 0 0,-12 49 4486 0 0,-9 20-4965 0 0,0 0-105 0 0,0 0-102 0 0,0 0-51 0 0,0 0-98 0 0,0 30 1524 0 0,10 423 74 0 0,-2-174-1686 0 0,-29-136-172 0 0,17-91-100 0 0,4-52 3 0 0,25-23 206 0 0,63-97 119 0 0,-16 32-245 0 0,-70 86-92 0 0,0 0 0 0 0,0 1 0 0 0,0-1 0 0 0,0 0 0 0 0,0 1 0 0 0,0 0 1 0 0,1-1-1 0 0,-1 1 0 0 0,1 0 0 0 0,-1 0 0 0 0,0 0 0 0 0,1 1 0 0 0,0-1 0 0 0,-1 0 1 0 0,1 1-1 0 0,-1 0 0 0 0,1 0 0 0 0,0-1 0 0 0,-1 2 0 0 0,1-1 0 0 0,0 0 0 0 0,-1 0 1 0 0,1 1-1 0 0,-1-1 0 0 0,1 1 0 0 0,-1 0 0 0 0,1 0 0 0 0,-1 0 0 0 0,1 0 0 0 0,-1 0 1 0 0,0 1-1 0 0,1 0-3 0 0,21 15 136 0 0,3 28 269 0 0,-27 172 209 0 0,0-217-649 0 0,13 3-2920 0 0,3-20-2093 0 0,-13 13 1453 0 0,2-3-8263 0 0</inkml:trace>
  <inkml:trace contextRef="#ctx0" brushRef="#br0" timeOffset="1201.687">706 748 0 0 0,'0'0'1152'0'0,"0"0"887"0"0,0 0 119 0 0,0 0-348 0 0,0 0-378 0 0,0 0-256 0 0,0 0-114 0 0,0 0-2 0 0,-10 0 3181 0 0,29 8 2176 0 0,8 2-4963 0 0,-20-11-1340 0 0,1-2 0 0 0,0 1 1 0 0,-1-1-1 0 0,0 0 0 0 0,0-1 0 0 0,0 0 0 0 0,0 0 1 0 0,0 0-1 0 0,-1-1 0 0 0,1 0 0 0 0,-1 0 0 0 0,-1 0 0 0 0,1-1 1 0 0,-1 0-1 0 0,0 0 0 0 0,0-1 0 0 0,-1 1 0 0 0,0-1 1 0 0,0 0-1 0 0,0 0 0 0 0,-1-1 0 0 0,0 1 0 0 0,0 0 0 0 0,-1-1 1 0 0,0 0-1 0 0,-1-1-114 0 0,1 7 11 0 0,-1 0 0 0 0,-1 0 1 0 0,1 0-1 0 0,0 0 0 0 0,0 0 1 0 0,-1 0-1 0 0,1 0 0 0 0,-1 0 1 0 0,0-1-1 0 0,0 1 0 0 0,1 0 1 0 0,-1 0-1 0 0,-1-1 0 0 0,1 1 1 0 0,0 0-1 0 0,-1 0 0 0 0,1 0 0 0 0,-1 0 1 0 0,1 0-1 0 0,-1-1 0 0 0,0 1 1 0 0,0 0-1 0 0,0 0 0 0 0,0 1 1 0 0,0-1-1 0 0,-1 0 0 0 0,1 0 1 0 0,0 1-1 0 0,-1-1 0 0 0,1 0 1 0 0,-1 1-1 0 0,0-1 0 0 0,0 1 1 0 0,1 0-1 0 0,-1 0 0 0 0,0 0 1 0 0,0 0-1 0 0,0 0 0 0 0,-1 0-11 0 0,-4 1-17 0 0,0 0 0 0 0,0 0 0 0 0,0 1 0 0 0,0 0 0 0 0,0 1 0 0 0,1 0 0 0 0,-1 0 0 0 0,1 0 0 0 0,-1 1 0 0 0,1 0 0 0 0,0 0 0 0 0,0 0 0 0 0,0 1 0 0 0,0 0 0 0 0,0 0 0 0 0,-1 3 17 0 0,-90 80 240 0 0,92-78-156 0 0,1-1 1 0 0,0 2-1 0 0,0-1 0 0 0,1 0 0 0 0,0 1 0 0 0,0 0 0 0 0,1-1 1 0 0,1 1-1 0 0,0 0 0 0 0,0 0 0 0 0,1 0 0 0 0,0 0 1 0 0,1 0-1 0 0,0 0 0 0 0,0 0 0 0 0,2 5-84 0 0,0-3 88 0 0,0 0-1 0 0,0 0 1 0 0,1 0-1 0 0,1-1 0 0 0,0 0 1 0 0,0 0-1 0 0,1 0 1 0 0,1 0-1 0 0,-1-1 1 0 0,2 0-1 0 0,-1-1 1 0 0,4 3-88 0 0,-4-6 48 0 0,1 1 0 0 0,0-1 1 0 0,0-1-1 0 0,0 1 0 0 0,1-1 0 0 0,0-1 1 0 0,0 0-1 0 0,0 0 0 0 0,1-1 1 0 0,-1 0-1 0 0,1 0 0 0 0,0-1 0 0 0,0 0 1 0 0,-1-1-1 0 0,1 0 0 0 0,0-1 1 0 0,0 0-1 0 0,0-1 0 0 0,8-1-48 0 0,24-11 172 0 0,-21 4-2747 0 0,-1 5-7018 0 0,-15 4-2303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388 675 0 0 0,'0'0'1715'0'0,"0"0"12"0"0,0 0-13 0 0,0 0-110 0 0,0 0-136 0 0,0 0-94 0 0,0 0-88 0 0,0 0-65 0 0,0 0-42 0 0,0 0-57 0 0,5-6-62 0 0,15-16-72 0 0,-15 17-65 0 0,-5 5-80 0 0,0 0-80 0 0,0 0-90 0 0,0 0-70 0 0,0 0-107 0 0,-13-7 1207 0 0,2 4-1564 0 0,0 0-1 0 0,1 0 1 0 0,-1 1 0 0 0,0 1-1 0 0,0-1 1 0 0,0 2 0 0 0,0 0-1 0 0,0 0 1 0 0,0 1 0 0 0,0 0-1 0 0,0 1 1 0 0,0 0-1 0 0,0 1 1 0 0,0 0 0 0 0,1 0-1 0 0,0 1 1 0 0,-1 1 0 0 0,2 0-1 0 0,-1 0 1 0 0,0 1 0 0 0,1 0-1 0 0,0 1 1 0 0,-2 2-139 0 0,2-5 47 0 0,-1 1 0 0 0,0 0 0 0 0,1 1 0 0 0,0 0 1 0 0,1 1-1 0 0,-1 0 0 0 0,1 0 0 0 0,0 1 0 0 0,1 0 0 0 0,0 0 1 0 0,0 0-1 0 0,1 1 0 0 0,0 0 0 0 0,1 1 0 0 0,0-1 0 0 0,0 1 1 0 0,1 0-1 0 0,0 0 0 0 0,1 0 0 0 0,0 1 0 0 0,0-1 0 0 0,0 10-47 0 0,2-15 32 0 0,0 0 0 0 0,0 0-1 0 0,1-1 1 0 0,0 1 0 0 0,0 0-1 0 0,0 0 1 0 0,0 0-1 0 0,1 0 1 0 0,0-1 0 0 0,0 1-1 0 0,0 0 1 0 0,0-1 0 0 0,1 1-1 0 0,0 0 1 0 0,0-1 0 0 0,0 0-1 0 0,1 0 1 0 0,-1 1-1 0 0,1-1 1 0 0,0-1 0 0 0,0 1-1 0 0,0 0 1 0 0,1-1 0 0 0,-1 0-1 0 0,1 1 1 0 0,0-2 0 0 0,0 1-1 0 0,0 0 1 0 0,0-1-1 0 0,0 1 1 0 0,1-1 0 0 0,-1 0-1 0 0,1-1 1 0 0,-1 1 0 0 0,1-1-1 0 0,3 1-31 0 0,7-4 80 0 0,1-1 0 0 0,0 0 0 0 0,0 0 1 0 0,-1-2-1 0 0,0 0 0 0 0,0-1 0 0 0,0 0 0 0 0,-1-1 0 0 0,0-1 0 0 0,0 0 0 0 0,-1-1 0 0 0,0-1 0 0 0,0 0 0 0 0,-1 0 0 0 0,-1-1 0 0 0,0-1 0 0 0,4-5-80 0 0,3 1 33 0 0,186-167 176 0 0,-196 241-426 0 0,-7-48 174 0 0,-1 1 1 0 0,2-1-1 0 0,0 0 1 0 0,0 0-1 0 0,0 1 1 0 0,1-2-1 0 0,1 1 1 0 0,0 0-1 0 0,0-1 1 0 0,1 1-1 0 0,0-1 0 0 0,1-1 1 0 0,0 1-1 0 0,0-1 1 0 0,1 0-1 0 0,0 0 1 0 0,0-1-1 0 0,1 0 1 0 0,3 3 42 0 0,33 4-4564 0 0,-24-13-6513 0 0,-14-1-823 0 0</inkml:trace>
  <inkml:trace contextRef="#ctx0" brushRef="#br0" timeOffset="451.746">836 980 15787 0 0,'0'0'2253'0'0,"0"0"-543"0"0,0 0-326 0 0,0 0-147 0 0,0 0-210 0 0,0 0-202 0 0,0 0-208 0 0,0 0-130 0 0,0 0-50 0 0,0 0-17 0 0,0 0-29 0 0,0 0-30 0 0,0 0-5 0 0,24-32-46 0 0,75-99-62 0 0,-27 18 344 0 0,-10 22-263 0 0,-60 112-641 0 0,-3 15 293 0 0,0-24 19 0 0,0-1 0 0 0,1 0 0 0 0,0 0 0 0 0,0 1 0 0 0,1-1 0 0 0,1 0 0 0 0,0 0 0 0 0,0 0 0 0 0,1 0 0 0 0,0 0 0 0 0,1-1-1 0 0,1 1 1 0 0,4 7 0 0 0,-5-15 40 0 0,0 0-1 0 0,0 0 0 0 0,1 0 1 0 0,0-1-1 0 0,-1 1 0 0 0,1-1 0 0 0,0 0 1 0 0,0-1-1 0 0,0 1 0 0 0,1-1 1 0 0,-1 0-1 0 0,0 0 0 0 0,0-1 0 0 0,1 0 1 0 0,-1 1-1 0 0,0-2 0 0 0,1 1 1 0 0,-1-1-1 0 0,0 0 0 0 0,0 0 0 0 0,0 0 1 0 0,1-1-1 0 0,-1 1 0 0 0,-1-1 0 0 0,1 0 1 0 0,0-1-1 0 0,0 1 0 0 0,-1-1 1 0 0,1 0-1 0 0,-1 0 0 0 0,0-1 0 0 0,0 1 1 0 0,0-1-1 0 0,-1 0 0 0 0,1 0-39 0 0,3-2 65 0 0,3-2-19 0 0,0-1-1 0 0,0 0 1 0 0,-1-1-1 0 0,0 0 0 0 0,-1 0 1 0 0,0-1-1 0 0,0 0 0 0 0,-1 0 1 0 0,1-4-46 0 0,3-5-558 0 0,-8 18-3124 0 0,-1 1-3622 0 0,-1 1-4414 0 0</inkml:trace>
  <inkml:trace contextRef="#ctx0" brushRef="#br0" timeOffset="933.105">1765 719 14987 0 0,'0'0'2750'0'0,"0"0"-737"0"0,0 0-404 0 0,0 0-152 0 0,0 0-240 0 0,0 0-271 0 0,0 0-288 0 0,0 0-220 0 0,0 0-102 0 0,0 0-95 0 0,0 0-74 0 0,0 0-76 0 0,0 0 11 0 0,-17 14-10 0 0,-52 47-45 0 0,64-56-43 0 0,0 0 0 0 0,0 0-1 0 0,0 0 1 0 0,1 1 0 0 0,0 0-1 0 0,0 0 1 0 0,1 0 0 0 0,0 0-1 0 0,0 0 1 0 0,0 1 0 0 0,1-1-1 0 0,0 1 1 0 0,-1 5-4 0 0,-1 2 1 0 0,2-11 0 0 0,1 0-1 0 0,0 0 0 0 0,0 1 0 0 0,0-1 0 0 0,1 1 0 0 0,-1-1 0 0 0,1 0 0 0 0,-1 1 0 0 0,1-1 0 0 0,0 1 0 0 0,1-1 0 0 0,-1 1 0 0 0,1-1 0 0 0,-1 1 0 0 0,1-1 0 0 0,0 0 0 0 0,0 1 1 0 0,0-1-1 0 0,1 0 0 0 0,-1 0 0 0 0,1 0 0 0 0,0 0 0 0 0,0 0 0 0 0,0 0 0 0 0,0 0 0 0 0,0-1 0 0 0,1 1 0 0 0,-1-1 0 0 0,1 1 0 0 0,0-1 0 0 0,-1 0 0 0 0,1 0 0 0 0,0-1 0 0 0,0 1 1 0 0,0 0-1 0 0,1-1 0 0 0,-1 0 0 0 0,0 1 0 0 0,0-2 0 0 0,1 1 0 0 0,-1 0 0 0 0,1 0 0 0 0,-1-1 0 0 0,1 0 0 0 0,1 0 0 0 0,13-1 95 0 0,0-2 1 0 0,0 0-1 0 0,0-1 0 0 0,0-1 0 0 0,-1 0 1 0 0,0-1-1 0 0,0-1 0 0 0,-1-1 0 0 0,1-1 0 0 0,-2 0 1 0 0,1 0-1 0 0,-1-2 0 0 0,-1 0 0 0 0,0-1 1 0 0,-1 0-1 0 0,0-1 0 0 0,1-2-95 0 0,16-14 105 0 0,-1-2 0 0 0,-2 0 0 0 0,-1-2 0 0 0,-1-1 0 0 0,-2-1 0 0 0,-2 0 0 0 0,-1-2-1 0 0,-1-1 1 0 0,8-26-105 0 0,-22 47-16 0 0,0-1-1 0 0,-1 1 0 0 0,-1 0 1 0 0,-1-1-1 0 0,0 0 0 0 0,-1 0 1 0 0,-1 1-1 0 0,-1-1 1 0 0,0 0-1 0 0,-2-2 17 0 0,3 14-18 0 0,-1 0 1 0 0,-1-1-1 0 0,1 1 1 0 0,-1 0-1 0 0,0 0 1 0 0,-1 0-1 0 0,1 0 1 0 0,-1 0-1 0 0,-1 1 1 0 0,1-1-1 0 0,-1 1 1 0 0,0 0-1 0 0,0 0 1 0 0,0 0-1 0 0,0 0 0 0 0,-1 1 1 0 0,0 0-1 0 0,0 0 1 0 0,0 0-1 0 0,-1 0 1 0 0,1 1-1 0 0,-1 0 1 0 0,0 0-1 0 0,0 1 1 0 0,0 0-1 0 0,0 0 1 0 0,0 0-1 0 0,-1 0 1 0 0,1 1 17 0 0,-7 1-18 0 0,0 1 1 0 0,1 0 0 0 0,-1 0-1 0 0,1 1 1 0 0,-1 1 0 0 0,1 0 0 0 0,0 1-1 0 0,0 0 1 0 0,0 1 0 0 0,1 0-1 0 0,0 1 1 0 0,-1 0 0 0 0,2 1 0 0 0,-1 0-1 0 0,1 1 1 0 0,0 0 0 0 0,1 0-1 0 0,0 1 1 0 0,0 1 0 0 0,1-1 0 0 0,0 1-1 0 0,1 1 1 0 0,0-1 0 0 0,0 3 17 0 0,-2 4 6 0 0,1 1-1 0 0,0 0 1 0 0,1 0 0 0 0,1 1 0 0 0,1 0 0 0 0,1 0 0 0 0,1 0 0 0 0,0 0-1 0 0,1 1 1 0 0,1-1 0 0 0,1 1 0 0 0,1 0 0 0 0,3 16-6 0 0,1-17 18 0 0,1 0 0 0 0,1 0 0 0 0,1 0 0 0 0,0-1 0 0 0,2-1 0 0 0,0 1 0 0 0,1-2 0 0 0,0 1 0 0 0,1-1 0 0 0,1-1 0 0 0,1-1 0 0 0,0 1 0 0 0,1-2 0 0 0,0 0 0 0 0,1-1 0 0 0,0-1 0 0 0,1 0 0 0 0,1-1 1 0 0,-1-1-1 0 0,2-1 0 0 0,1 0-18 0 0,31 20-167 0 0,37 14-4515 0 0,-79-38-63 0 0,-3 0-7191 0 0</inkml:trace>
  <inkml:trace contextRef="#ctx0" brushRef="#br0" timeOffset="3680.529">3326 631 3473 0 0,'0'0'1867'0'0,"0"0"-490"0"0,0 0-167 0 0,0 0 146 0 0,0 0 250 0 0,0 0 105 0 0,0 0-165 0 0,0 0-279 0 0,0 0-282 0 0,0 0-250 0 0,0 0-144 0 0,-4-6-60 0 0,-13-16-33 0 0,-32 13 1776 0 0,36 11-2128 0 0,-1 1 1 0 0,1 0-1 0 0,0 1 0 0 0,0 1 0 0 0,0 0 0 0 0,1 1 0 0 0,-1 0 1 0 0,1 1-1 0 0,1 0 0 0 0,0 1 0 0 0,0 0 0 0 0,0 1 0 0 0,1 0 1 0 0,0 1-1 0 0,1 0 0 0 0,0 0 0 0 0,0 1 0 0 0,1 0 0 0 0,1 1 1 0 0,0 0-1 0 0,1 0 0 0 0,0 0 0 0 0,-3 8-146 0 0,-14 97 480 0 0,23-114-457 0 0,0 0 1 0 0,0 0-1 0 0,1 0 1 0 0,-1 0 0 0 0,1 1-1 0 0,-1-1 1 0 0,1 0-1 0 0,0-1 1 0 0,0 1 0 0 0,1 0-1 0 0,-1 0 1 0 0,1 0-1 0 0,-1-1 1 0 0,1 1 0 0 0,0-1-1 0 0,0 1 1 0 0,0-1-1 0 0,0 0 1 0 0,0 1 0 0 0,1-1-1 0 0,-1-1 1 0 0,0 1 0 0 0,1 0-1 0 0,0 0 1 0 0,-1-1-1 0 0,1 1 1 0 0,0-1 0 0 0,0 0-1 0 0,0 0 1 0 0,0 0-1 0 0,0-1 1 0 0,0 1 0 0 0,0 0-1 0 0,0-1 1 0 0,3 0-24 0 0,13-1 138 0 0,-1-1 0 0 0,0 0 1 0 0,0-1-1 0 0,0-2 0 0 0,-1 1 1 0 0,1-2-1 0 0,-1 0 0 0 0,0-2 1 0 0,-1 1-1 0 0,0-2 0 0 0,0 0 1 0 0,-1-1-1 0 0,0-1 0 0 0,10-8-138 0 0,-3 0 109 0 0,1 0 0 0 0,-2-1 0 0 0,-1-1 0 0 0,-1-1 1 0 0,0-1-1 0 0,-2 0 0 0 0,0-1 0 0 0,-2-1 0 0 0,10-22-109 0 0,-23 41 27 0 0,0 5 35 0 0,-3 15-135 0 0,-2 15 18 0 0,1-22 56 0 0,1 0 0 0 0,0 0-1 0 0,1 0 1 0 0,-1 1 0 0 0,1-1 0 0 0,1 0 0 0 0,-1 0-1 0 0,1 0 1 0 0,1 0 0 0 0,-1 0 0 0 0,1 0-1 0 0,0 0 1 0 0,1 0 0 0 0,-1-1 0 0 0,1 1 0 0 0,1-1-1 0 0,0 1 0 0 0,9 10-210 0 0,1 0-1 0 0,0-2 0 0 0,2 1 0 0 0,-1-2 0 0 0,2 0 1 0 0,16 10 210 0 0,32 3-9530 0 0,-57-27 1754 0 0,-1 0-2241 0 0</inkml:trace>
  <inkml:trace contextRef="#ctx0" brushRef="#br0" timeOffset="4134.67">3761 940 6489 0 0,'0'0'3911'0'0,"0"0"-1448"0"0,0 0-578 0 0,0 0-29 0 0,0 0-55 0 0,0 0-188 0 0,0 0-313 0 0,0 0-273 0 0,0 0-182 0 0,0 0-127 0 0,0 0-79 0 0,0 0-97 0 0,24-22-79 0 0,76-67-75 0 0,-12-13 592 0 0,-4-23-458 0 0,-84 124-474 0 0,0 1-16 0 0,0 0-29 0 0,-7 38-576 0 0,-7 119 585 0 0,15-153-2 0 0,0 0-1 0 0,0 0 0 0 0,0 0 1 0 0,1 0-1 0 0,0 0 0 0 0,0-1 1 0 0,0 1-1 0 0,0 0 0 0 0,1-1 1 0 0,-1 0-1 0 0,1 1 0 0 0,0-1 1 0 0,0 0-1 0 0,0 0 0 0 0,0-1 1 0 0,1 1-1 0 0,-1-1 0 0 0,1 1 1 0 0,-1-1-1 0 0,1 0 0 0 0,0-1 1 0 0,0 1-1 0 0,0 0 0 0 0,0-1 1 0 0,0 0-1 0 0,0 0 0 0 0,0 0 1 0 0,0-1-1 0 0,3 1-9 0 0,-1-1 67 0 0,0 0 0 0 0,0 0 0 0 0,0 0 0 0 0,0 0-1 0 0,-1-1 1 0 0,1 0 0 0 0,0-1 0 0 0,0 1 0 0 0,-1-1 0 0 0,1 0 0 0 0,-1 0-1 0 0,1-1 1 0 0,-1 1 0 0 0,0-1 0 0 0,1-1-67 0 0,3-2-7 0 0,1 0-1 0 0,-1 0 1 0 0,0-1-1 0 0,0 0 1 0 0,-1 0-1 0 0,0-1 1 0 0,0 0 0 0 0,-1-1-1 0 0,0 1 1 0 0,0-1-1 0 0,-1-1 1 0 0,-1 1-1 0 0,1-1 1 0 0,-2 0 0 0 0,1-1-1 0 0,-1 1 1 0 0,-1-1-1 0 0,0 1 1 0 0,0-1-1 0 0,-1 0 1 0 0,0-3 7 0 0,-2 14-846 0 0,-8 3-11964 0 0,7 1 817 0 0</inkml:trace>
  <inkml:trace contextRef="#ctx0" brushRef="#br0" timeOffset="4793.158">4632 601 15147 0 0,'0'0'2203'0'0,"0"0"-573"0"0,0 0-294 0 0,0 0-55 0 0,0 0-101 0 0,0 0-205 0 0,0 0-256 0 0,0 0-229 0 0,0 0-166 0 0,0 0-97 0 0,0 0-50 0 0,0 0-63 0 0,0 0-45 0 0,0 3 25 0 0,-4 52 283 0 0,1-46-364 0 0,1-1 0 0 0,1 1 0 0 0,0-1 0 0 0,0 1 0 0 0,1 0-1 0 0,0 0 1 0 0,0-1 0 0 0,1 1 0 0 0,0 0 0 0 0,1-1 0 0 0,0 1 0 0 0,0-1-1 0 0,1 1 1 0 0,0-1 0 0 0,0 0 0 0 0,1 0 0 0 0,0 0 0 0 0,0-1-1 0 0,1 1 1 0 0,2 2-13 0 0,-4-8 33 0 0,-1-1 0 0 0,0 1 1 0 0,1 0-1 0 0,-1-1 0 0 0,1 0 0 0 0,-1 1 0 0 0,1-1 0 0 0,-1 0 0 0 0,1-1 0 0 0,0 1 0 0 0,0 0 0 0 0,0-1 0 0 0,-1 1 0 0 0,1-1 0 0 0,0 0 0 0 0,0 0 0 0 0,0 0 0 0 0,0 0 1 0 0,0-1-1 0 0,-1 1 0 0 0,1-1 0 0 0,0 1 0 0 0,0-1 0 0 0,-1 0 0 0 0,1 0 0 0 0,0-1 0 0 0,-1 1 0 0 0,1 0 0 0 0,-1-1 0 0 0,0 1 0 0 0,1-1 0 0 0,-1 0 0 0 0,0 0 0 0 0,1-1-33 0 0,64-77 958 0 0,51-107-522 0 0,-118 187-440 0 0,0 1 0 0 0,0-1 0 0 0,0 1-1 0 0,1-1 1 0 0,-1 0 0 0 0,0 1 0 0 0,0-1 0 0 0,1 1 0 0 0,-1-1-1 0 0,0 0 1 0 0,1 1 0 0 0,-1-1 0 0 0,0 0 0 0 0,1 0-1 0 0,-1 1 1 0 0,0-1 0 0 0,1 0 0 0 0,-1 0 0 0 0,1 1-1 0 0,-1-1 1 0 0,0 0 0 0 0,1 0 0 0 0,-1 0 0 0 0,1 0 0 0 0,-1 0-1 0 0,1 0 1 0 0,-1 0 0 0 0,1 0 0 0 0,-1 0 0 0 0,0 0-1 0 0,1 0 1 0 0,-1 0 0 0 0,1 0 0 0 0,-1 0 0 0 0,1 0-1 0 0,-1 0 1 0 0,1 0 0 0 0,-1-1 0 0 0,0 1 0 0 0,1 0 0 0 0,-1 0-1 0 0,1 0 1 0 0,-1-1 0 0 0,0 1 0 0 0,1 0 0 0 0,-1-1-1 0 0,0 1 1 0 0,1 0 0 0 0,-1-1 0 0 0,0 1 0 0 0,0 0-1 0 0,1-1 1 0 0,-1 1 0 0 0,0 0 0 0 0,0-1 0 0 0,0 1 0 0 0,1-1 4 0 0,2 69-288 0 0,-4 0 1 0 0,-2-1-1 0 0,-3 1 1 0 0,-4 7 287 0 0,-43 334-1820 0 0,44-364 1755 0 0,-1 1 0 0 0,-2-2 0 0 0,-2 1 1 0 0,-2-2-1 0 0,-2 0 0 0 0,-2-1 0 0 0,-2-1 1 0 0,-1-1-1 0 0,-3 0 65 0 0,22-34 1 0 0,0 0 0 0 0,-1 0 0 0 0,1 0 0 0 0,-1-1 0 0 0,0 1 0 0 0,0-1 0 0 0,-1-1 1 0 0,0 1-1 0 0,0-1 0 0 0,0 0 0 0 0,0 0 0 0 0,0-1 0 0 0,-1 1 0 0 0,0-1 0 0 0,0-1 0 0 0,1 0 0 0 0,-5 1-1 0 0,9-4 21 0 0,0-1-1 0 0,0 1 1 0 0,0-1 0 0 0,0 0-1 0 0,0 0 1 0 0,0 0-1 0 0,0 0 1 0 0,0 0-1 0 0,1 0 1 0 0,0-1-1 0 0,-1 1 1 0 0,1 0-1 0 0,0-1 1 0 0,0 1-1 0 0,0-1 1 0 0,0 0 0 0 0,0 1-1 0 0,1-1 1 0 0,-1 1-1 0 0,1-1 1 0 0,0 0-1 0 0,0 0 1 0 0,0 1-1 0 0,0-1 1 0 0,0 0-1 0 0,0 1 1 0 0,1-1-1 0 0,-1 0 1 0 0,2 0-21 0 0,-2-4 42 0 0,0-12 81 0 0,1 0 0 0 0,0 0-1 0 0,2 0 1 0 0,0 0 0 0 0,1 1 0 0 0,1-1 0 0 0,1 1 0 0 0,1 0-1 0 0,6-11-122 0 0,1-6-1 0 0,3 0-1 0 0,0 1 0 0 0,3 2 0 0 0,0 0 0 0 0,2 1 1 0 0,2 0-1 0 0,0 2 0 0 0,2 2 0 0 0,1 0 0 0 0,2 1 0 0 0,16-11 2 0 0,-35 31-977 0 0,17-10-261 0 0,-18 13-2523 0 0,0 2-3475 0 0,-2 1-4980 0 0</inkml:trace>
  <inkml:trace contextRef="#ctx0" brushRef="#br0" timeOffset="5392.868">5900 712 8538 0 0,'0'0'2672'0'0,"0"0"-538"0"0,0 0-227 0 0,0 0 2 0 0,0 0-52 0 0,0 0-234 0 0,0 0-340 0 0,0 0-328 0 0,0 0-239 0 0,0 0-172 0 0,0 0-138 0 0,0 0-59 0 0,0 0-54 0 0,1 3-16 0 0,0 7-152 0 0,-1 1 0 0 0,-1-1-1 0 0,1 0 1 0 0,-2 0-1 0 0,1 0 1 0 0,-1 0-1 0 0,-1 0 1 0 0,0 0-1 0 0,0-1 1 0 0,-1 1-1 0 0,0-1 1 0 0,-2 4-125 0 0,-10 28 78 0 0,-17 51-240 0 0,19-66-2063 0 0,14-26 923 0 0,0-10-11410 0 0,0 5 2079 0 0</inkml:trace>
  <inkml:trace contextRef="#ctx0" brushRef="#br0" timeOffset="5634.611">5887 266 19116 0 0,'0'0'1384'0'0,"0"0"-519"0"0,0 0-457 0 0,0 0-168 0 0,0 0-120 0 0,0 0-96 0 0,0 0-96 0 0,0 0-24 0 0,0 0-56 0 0,0 0-88 0 0,0 0-192 0 0,0 0-457 0 0,0 0-791 0 0,37 192-2097 0 0,-26-178-8457 0 0</inkml:trace>
  <inkml:trace contextRef="#ctx0" brushRef="#br0" timeOffset="5914.686">6137 947 6249 0 0,'0'0'4405'0'0,"0"0"-1822"0"0,0 0-634 0 0,0 0-93 0 0,0 0-87 0 0,0 0-250 0 0,0 0-395 0 0,0 0-321 0 0,0 0-183 0 0,0 0-100 0 0,0 0-52 0 0,0 0-38 0 0,0 0-73 0 0,18-22-49 0 0,57-73-8 0 0,7 7 342 0 0,13 3-257 0 0,-94 88-409 0 0,1-1 1 0 0,-1 1-1 0 0,0 0 0 0 0,0 0 1 0 0,0 0-1 0 0,0-1 1 0 0,0 1-1 0 0,-1 0 0 0 0,1 0 1 0 0,-1 0-1 0 0,0 1 0 0 0,0-1 1 0 0,0 0-1 0 0,0 0 0 0 0,-1 0 1 0 0,1 0-1 0 0,-1 0 1 0 0,0 2 23 0 0,-8 117-67 0 0,11-119 94 0 0,0 0 0 0 0,0 0 0 0 0,0 0 1 0 0,1 0-1 0 0,-1 0 0 0 0,1-1 0 0 0,0 1 0 0 0,-1-1 1 0 0,1 0-1 0 0,0 1 0 0 0,1-1 0 0 0,-1-1 1 0 0,0 1-1 0 0,0 0 0 0 0,1-1 0 0 0,-1 0 0 0 0,1 0 1 0 0,0 0-1 0 0,-1 0 0 0 0,1 0 0 0 0,0-1 0 0 0,-1 1 1 0 0,1-1-1 0 0,0 0 0 0 0,-1 0 0 0 0,1-1 0 0 0,0 1 1 0 0,-1-1-1 0 0,1 0 0 0 0,0 0 0 0 0,-1 0 0 0 0,1 0 1 0 0,-1 0-1 0 0,0-1 0 0 0,3-1-27 0 0,10-4 217 0 0,-1-2-1 0 0,1 0 1 0 0,-1 0-1 0 0,0-2 1 0 0,-1 0 0 0 0,-1 0-1 0 0,0-1 1 0 0,0-1-1 0 0,-1 0 1 0 0,6-10-217 0 0,-5 1-1454 0 0,-9 15-1479 0 0,0-1-3414 0 0,-2 5-5495 0 0</inkml:trace>
  <inkml:trace contextRef="#ctx0" brushRef="#br0" timeOffset="6197.182">7062 64 13691 0 0,'0'0'2287'0'0,"0"0"-409"0"0,0 0-311 0 0,0 0-146 0 0,0 0-206 0 0,0 0-222 0 0,0 0-264 0 0,0 0-167 0 0,0 0 3 0 0,0 0 16 0 0,0 0 38 0 0,0 0-35 0 0,0 0-58 0 0,4 20-66 0 0,12 66-43 0 0,-20 25 552 0 0,-48 248-332 0 0,46-322-816 0 0,-5 36 176 0 0,8-24-3486 0 0,-4-53-5543 0 0,5 2 1945 0 0,0 2-2824 0 0</inkml:trace>
  <inkml:trace contextRef="#ctx0" brushRef="#br0" timeOffset="6432.704">6817 476 15211 0 0,'0'0'2470'0'0,"0"0"-779"0"0,0 0-476 0 0,0 0-267 0 0,0 0-204 0 0,0 0-107 0 0,0 0-89 0 0,0 0-28 0 0,0 0 36 0 0,0 0-12 0 0,0 0-79 0 0,0 0-56 0 0,0 0-61 0 0,27 5-86 0 0,86 14-20 0 0,-18-21 33 0 0,-65-5-236 0 0,138-25-1658 0 0,-112 19-1607 0 0,-38 11 457 0 0,-7 1-2297 0 0,-3 1-6161 0 0</inkml:trace>
  <inkml:trace contextRef="#ctx0" brushRef="#br0" timeOffset="10436.314">7476 811 0 0 0,'3'0'153'0'0,"10"0"497"0"0,-27 0 1546 0 0,12 0-2105 0 0,0 0-1 0 0,0 0 1 0 0,0 0-1 0 0,0-1 1 0 0,0 1-1 0 0,0-1 1 0 0,0 1-1 0 0,0-1 1 0 0,0 0-1 0 0,0 0 1 0 0,0 1-1 0 0,1-1 1 0 0,-1 0-1 0 0,0-1 1 0 0,1 1-1 0 0,-1 0 1 0 0,0 0-1 0 0,1-1 1 0 0,0 1-1 0 0,-1-1 1 0 0,1 1-1 0 0,0-1 1 0 0,0 0-1 0 0,0 0 1 0 0,0 1-1 0 0,0-1 1 0 0,0 0-1 0 0,0-2-90 0 0,10 15 11202 0 0,7-3-5421 0 0,80 6-3377 0 0,-88-15-2327 0 0,0 1 1 0 0,0-1-1 0 0,-1-1 1 0 0,1 0-1 0 0,-1 0 0 0 0,1 0 1 0 0,-1-1-1 0 0,0 0 1 0 0,0-1-1 0 0,0 0 0 0 0,-1 0 1 0 0,1 0-1 0 0,-1 0 1 0 0,0-1-1 0 0,0 0 0 0 0,0-1 1 0 0,-1 1-1 0 0,0-1 1 0 0,0 0-1 0 0,3-5-77 0 0,-4 4 31 0 0,1 1 0 0 0,-1-2 0 0 0,-1 1 0 0 0,1 0 0 0 0,-1 0 0 0 0,-1-1 0 0 0,1 0 0 0 0,-1 0 0 0 0,0 1 0 0 0,-1-1 0 0 0,0 0 0 0 0,0-8-31 0 0,-1 12-24 0 0,0 0-1 0 0,0-1 0 0 0,0 1 1 0 0,0 0-1 0 0,-1 0 0 0 0,0-1 1 0 0,0 1-1 0 0,0 0 0 0 0,0 0 0 0 0,-1 0 1 0 0,1 0-1 0 0,-1 0 0 0 0,0 0 1 0 0,0 1-1 0 0,-1-1 0 0 0,1 1 1 0 0,-1-1-1 0 0,1 1 0 0 0,-1 0 0 0 0,0 0 1 0 0,-1 0-1 0 0,1 0 0 0 0,0 1 1 0 0,-1-1-1 0 0,-2 0 25 0 0,1 0-23 0 0,0 0-1 0 0,0 1 1 0 0,0 0-1 0 0,0 0 1 0 0,-1 1 0 0 0,1-1-1 0 0,-1 1 1 0 0,1 1-1 0 0,-1-1 1 0 0,1 1 0 0 0,-1 0-1 0 0,0 0 1 0 0,1 0-1 0 0,-1 1 1 0 0,1 0 0 0 0,-1 0-1 0 0,1 0 1 0 0,-1 1-1 0 0,1-1 1 0 0,0 2 0 0 0,0-1-1 0 0,0 0 1 0 0,0 1-1 0 0,0 0 1 0 0,0 0 0 0 0,1 0-1 0 0,-1 1 1 0 0,1 0-1 0 0,0 0 1 0 0,0 0 23 0 0,-8 8 43 0 0,1 0 0 0 0,1 0 0 0 0,0 1 0 0 0,1 0 0 0 0,0 0 0 0 0,1 1 0 0 0,1 0 0 0 0,0 1 0 0 0,1 0 0 0 0,-1 4-43 0 0,5-14 25 0 0,1 1 1 0 0,-1 0-1 0 0,1 0 1 0 0,0-1-1 0 0,1 1 0 0 0,-1 0 1 0 0,1 0-1 0 0,0 0 1 0 0,1 0-1 0 0,-1-1 0 0 0,1 1 1 0 0,0 0-1 0 0,1 0 1 0 0,-1-1-1 0 0,1 1 0 0 0,0-1 1 0 0,1 1-1 0 0,-1-1 1 0 0,1 0-1 0 0,0 0 0 0 0,1 0 1 0 0,-1 0-1 0 0,1-1 1 0 0,0 1-1 0 0,0-1 0 0 0,0 0 1 0 0,0 0-1 0 0,1-1 1 0 0,0 1-1 0 0,0-1 0 0 0,0 0 1 0 0,0 0-1 0 0,0-1 1 0 0,0 1-1 0 0,1-1 0 0 0,-1 0 1 0 0,1-1-1 0 0,0 1 1 0 0,-1-1-1 0 0,4 0-25 0 0,8 2-68 0 0,0-1-1 0 0,0-1 1 0 0,0-1-1 0 0,0 0 1 0 0,0-1-1 0 0,0-1 1 0 0,-1-1-1 0 0,9-2 69 0 0,75-32-8134 0 0,-83 29 1254 0 0,-5 4-4525 0 0</inkml:trace>
  <inkml:trace contextRef="#ctx0" brushRef="#br0" timeOffset="10787.104">8063 664 7978 0 0,'0'0'1949'0'0,"0"0"-507"0"0,0 0-158 0 0,0 0 127 0 0,0 0 39 0 0,0 0-103 0 0,0 0-224 0 0,0 0-272 0 0,0 0-172 0 0,0 0-114 0 0,0 0-74 0 0,0 0-25 0 0,-2 29-12 0 0,-5 129 334 0 0,7-124 2362 0 0,13-64-727 0 0,-5-13-2294 0 0,2 0 0 0 0,2 1-1 0 0,1 1 1 0 0,3 0 0 0 0,1 1-1 0 0,2 1 1 0 0,2 0 0 0 0,5-4-129 0 0,43-27-230 0 0,-55 103-1059 0 0,-9 41-1552 0 0,-5-42-1169 0 0,0-15-286 0 0,0-4-7238 0 0</inkml:trace>
  <inkml:trace contextRef="#ctx0" brushRef="#br0" timeOffset="11418.598">8820 605 3801 0 0,'0'0'2782'0'0,"0"0"-340"0"0,0 0-113 0 0,0 0-13 0 0,0 0-191 0 0,0 0-294 0 0,0 0-365 0 0,0 0-322 0 0,0 0-217 0 0,0 0-175 0 0,0 0-86 0 0,0 0-91 0 0,0 0-97 0 0,-9-8-75 0 0,-28-20-85 0 0,-2 28 89 0 0,33 3-338 0 0,-11 5 33 0 0,0 0 0 0 0,1 1 0 0 0,0 0 0 0 0,0 2 1 0 0,1 0-1 0 0,0 0 0 0 0,1 1 0 0 0,1 1 0 0 0,0 1 0 0 0,0 0 1 0 0,2 0-1 0 0,-1 1 0 0 0,-1 5-102 0 0,10-14 11 0 0,-1 1 1 0 0,2 0-1 0 0,-1-1 0 0 0,1 1 1 0 0,0 0-1 0 0,0 0 1 0 0,0 0-1 0 0,1 0 0 0 0,0 1 1 0 0,1-1-1 0 0,0 0 1 0 0,0 0-1 0 0,1 6-11 0 0,0-11 35 0 0,1 0 0 0 0,0-1 0 0 0,-1 1 0 0 0,1 0 0 0 0,0 0 0 0 0,0-1 0 0 0,0 1-1 0 0,0-1 1 0 0,0 1 0 0 0,0-1 0 0 0,1 0 0 0 0,-1 0 0 0 0,0 0 0 0 0,0 0 0 0 0,1-1 0 0 0,-1 1 0 0 0,1 0 0 0 0,-1-1 0 0 0,1 0 0 0 0,-1 0 0 0 0,1 1 0 0 0,-1-1 0 0 0,1-1 0 0 0,-1 1-1 0 0,1 0 1 0 0,-1-1 0 0 0,2 0-35 0 0,2 1 101 0 0,7-2 2 0 0,0-1 0 0 0,0-1 1 0 0,0 0-1 0 0,0 0 0 0 0,-1-2 0 0 0,0 1 0 0 0,0-1 0 0 0,-1-1 0 0 0,1 0 0 0 0,-1-1 0 0 0,9-8-103 0 0,2 0 86 0 0,175-141 267 0 0,-196 156-357 0 0,-1 0 0 0 0,1 0 0 0 0,-1 0 0 0 0,1 0 0 0 0,0 1 0 0 0,-1-1 0 0 0,1 0 0 0 0,0 0 1 0 0,0 1-1 0 0,0-1 0 0 0,0 0 0 0 0,0 1 0 0 0,-1-1 0 0 0,1 1 0 0 0,0-1 0 0 0,0 1 0 0 0,0 0 1 0 0,0-1-1 0 0,1 1 0 0 0,-1 0 0 0 0,0 0 0 0 0,0 0 0 0 0,0 0 0 0 0,0 0 0 0 0,0 0 0 0 0,0 0 1 0 0,0 0-1 0 0,0 0 0 0 0,0 0 0 0 0,0 0 0 0 0,0 1 0 0 0,0-1 0 0 0,0 0 0 0 0,0 1 0 0 0,0-1 1 0 0,0 1-1 0 0,0-1 0 0 0,0 1 0 0 0,0 0 0 0 0,0-1 0 0 0,-1 1 0 0 0,1 0 0 0 0,0 0 0 0 0,0-1 1 0 0,-1 1-1 0 0,1 0 0 0 0,0 0 0 0 0,-1 0 0 0 0,1 0 0 0 0,-1 0 0 0 0,1 0 0 0 0,-1 0 0 0 0,0 0 1 0 0,1 0-1 0 0,-1 0 0 0 0,0 0 0 0 0,0 0 0 0 0,0 0 0 0 0,0 1 4 0 0,11 162-249 0 0,-10-162 224 0 0,-1 0 0 0 0,0 0 0 0 0,1 0 0 0 0,-1 0 0 0 0,1 0 0 0 0,-1-1 0 0 0,1 1 0 0 0,0 0 0 0 0,0 0 0 0 0,0-1 0 0 0,0 1 1 0 0,0-1-1 0 0,0 1 0 0 0,1-1 0 0 0,-1 1 0 0 0,0-1 0 0 0,1 0 0 0 0,-1 1 0 0 0,1-1 0 0 0,-1 0 0 0 0,1 0 0 0 0,0 0 0 0 0,-1 0 0 0 0,1 0 0 0 0,0-1 0 0 0,0 1 1 0 0,0-1-1 0 0,0 1 0 0 0,-1-1 0 0 0,1 1 0 0 0,0-1 0 0 0,0 0 0 0 0,0 0 0 0 0,0 0 0 0 0,0 0 0 0 0,0 0 0 0 0,0-1 0 0 0,0 1 0 0 0,0 0 0 0 0,-1-1 0 0 0,1 1 0 0 0,0-1 1 0 0,1-1 24 0 0,43-37-2880 0 0,-28 19-1205 0 0,-10 11 139 0 0,0 1-7075 0 0</inkml:trace>
  <inkml:trace contextRef="#ctx0" brushRef="#br0" timeOffset="11801.657">9534 535 7650 0 0,'0'0'4271'0'0,"0"0"-1913"0"0,0 0-787 0 0,0 0-73 0 0,0 0-89 0 0,0 0-172 0 0,0 0-213 0 0,0 0-224 0 0,0 0-117 0 0,0 0-11 0 0,0 0 33 0 0,0 0 16 0 0,0 0-16 0 0,5-4-107 0 0,16-11-130 0 0,-21 14-451 0 0,0 1 1 0 0,0 0-1 0 0,0-1 1 0 0,0 1 0 0 0,0 0-1 0 0,0-1 1 0 0,1 1-1 0 0,-1-1 1 0 0,0 1-1 0 0,0 0 1 0 0,0-1 0 0 0,0 1-1 0 0,-1-1 1 0 0,1 1-1 0 0,0 0 1 0 0,0-1-1 0 0,0 1 1 0 0,0-1 0 0 0,0 1-1 0 0,0 0 1 0 0,-1-1-1 0 0,1 1 1 0 0,0 0 0 0 0,0-1-1 0 0,-1 1 1 0 0,1 0-1 0 0,0-1 1 0 0,0 1-1 0 0,-1 0 1 0 0,1 0 0 0 0,0-1-1 0 0,-1 1 1 0 0,1 0-1 0 0,0 0 1 0 0,-1 0-1 0 0,1-1 1 0 0,0 1 0 0 0,-1 0-1 0 0,1 0 1 0 0,0 0-1 0 0,-1 0 1 0 0,1 0 0 0 0,-1 0-1 0 0,1 0 1 0 0,0 0-1 0 0,-1 0 1 0 0,1 0-1 0 0,-1 0 1 0 0,1 0 0 0 0,0 0-1 0 0,-1 0 1 0 0,1 0-1 0 0,-1 0 1 0 0,1 0 0 0 0,0 1-1 0 0,-1-1 1 0 0,1 0-1 0 0,0 0 1 0 0,-1 0-1 0 0,1 1 1 0 0,0-1 0 0 0,-1 0-1 0 0,1 0-17 0 0,-1 0 66 0 0,-7 0 67 0 0,3 0-102 0 0,-1-1 1 0 0,0 1-1 0 0,0 1 1 0 0,0-1-1 0 0,0 1 1 0 0,1 0-1 0 0,-1 0 1 0 0,0 0 0 0 0,1 1-1 0 0,-1 0 1 0 0,1 0-1 0 0,-1 0 1 0 0,1 1-1 0 0,0 0 1 0 0,-2 1-32 0 0,-1 1 2 0 0,1 0 0 0 0,0 0 1 0 0,0 0-1 0 0,1 1 1 0 0,0-1-1 0 0,-1 2 0 0 0,2-1 1 0 0,-1 1-1 0 0,1 0 0 0 0,0 0 1 0 0,1 0-1 0 0,-1 1 0 0 0,1-1 1 0 0,1 1-1 0 0,0 0 1 0 0,0 0-1 0 0,0 1 0 0 0,0 4-2 0 0,2-9 1 0 0,0 0 0 0 0,0 0 0 0 0,0 0 0 0 0,1 0-1 0 0,0 0 1 0 0,0 0 0 0 0,0 0 0 0 0,0 1 0 0 0,0-1-1 0 0,1 0 1 0 0,0 0 0 0 0,0 0 0 0 0,0 0 0 0 0,0 0-1 0 0,1-1 1 0 0,-1 1 0 0 0,1 0 0 0 0,0-1 0 0 0,0 1-1 0 0,1-1 1 0 0,-1 1 0 0 0,1-1 0 0 0,-1 0 0 0 0,1 0 0 0 0,0 0-1 0 0,0 0 1 0 0,1-1 0 0 0,-1 1 0 0 0,0-1 0 0 0,1 0-1 0 0,-1 0 1 0 0,1 0 0 0 0,0-1 0 0 0,0 1 0 0 0,0-1-1 0 0,0 0 1 0 0,0 0 0 0 0,2 1-1 0 0,8 0-22 0 0,1 0 0 0 0,-1-1 0 0 0,1 0 0 0 0,-1-1 0 0 0,1 0 1 0 0,-1-2-1 0 0,1 1 0 0 0,-1-2 0 0 0,0 0 0 0 0,0-1 0 0 0,0 0 0 0 0,0-1 0 0 0,-1 0 0 0 0,1-2 22 0 0,110-77-5045 0 0,-104 68 2878 0 0,2-4-4158 0 0,-8 6-5164 0 0</inkml:trace>
  <inkml:trace contextRef="#ctx0" brushRef="#br0" timeOffset="12120.364">10244 1 18972 0 0,'0'0'1756'0'0,"0"0"-457"0"0,0 0-344 0 0,0 0-124 0 0,0 0-44 0 0,0 0-15 0 0,0 0-88 0 0,0 0-112 0 0,0 0-76 0 0,0 0-82 0 0,0 0-33 0 0,0 0-3 0 0,-7 34-25 0 0,-24 109-26 0 0,11-14 490 0 0,5 287-190 0 0,-1-302-862 0 0,9-85-378 0 0,6-35-2789 0 0,1-6 2627 0 0,0-55-5148 0 0,0 39-2898 0 0,0 16-1831 0 0</inkml:trace>
  <inkml:trace contextRef="#ctx0" brushRef="#br0" timeOffset="12363.501">9919 432 10914 0 0,'0'0'4904'0'0,"0"0"-2337"0"0,0 0-962 0 0,0 0-268 0 0,0 0-147 0 0,0 0-163 0 0,0 0-232 0 0,0 0-171 0 0,0 0-99 0 0,0 0-2 0 0,0 0 22 0 0,0 0-15 0 0,0 0-82 0 0,23 0-83 0 0,75 2-42 0 0,76-20 411 0 0,66-3-2803 0 0,-217 24-405 0 0,-16 0-1195 0 0,-2 2-4207 0 0,-3-1-4320 0 0</inkml:trace>
  <inkml:trace contextRef="#ctx0" brushRef="#br0" timeOffset="12621.561">10622 535 16412 0 0,'0'0'1176'0'0,"0"0"-344"0"0,0 0 64 0 0,0 0 0 0 0,0 0-168 0 0,0 0-207 0 0,0 0-257 0 0,0 0-224 0 0,0 0-96 0 0,0 0-112 0 0,0 0-152 0 0,18 188-273 0 0,-16-181-471 0 0,4-3-1040 0 0,-5 3-2409 0 0,1-7-7554 0 0</inkml:trace>
  <inkml:trace contextRef="#ctx0" brushRef="#br0" timeOffset="12782.988">10688 365 17892 0 0,'0'0'2571'0'0,"0"0"-720"0"0,0 0-449 0 0,0 0-299 0 0,0 0-246 0 0,0 0-191 0 0,0 0-248 0 0,0 0-187 0 0,0 0-139 0 0,0 0-115 0 0,0 0-103 0 0,0 0-82 0 0,0 0-48 0 0,-5-10-151 0 0,-18-29-177 0 0,16 64-2521 0 0,7-8-1859 0 0,0-14 2317 0 0,0 5-8915 0 0</inkml:trace>
  <inkml:trace contextRef="#ctx0" brushRef="#br0" timeOffset="12978.689">10957 505 15947 0 0,'0'0'1954'0'0,"0"0"-555"0"0,0 0-228 0 0,0 0-169 0 0,0 0-216 0 0,0 0-232 0 0,0 0-198 0 0,0 0-160 0 0,0 0-89 0 0,0 0-14 0 0,0 0-34 0 0,0 0-29 0 0,-13 34 1 0 0,-39 101 1 0 0,51-134-30 0 0,0 0 0 0 0,0 0 0 0 0,0 0 1 0 0,0 0-1 0 0,0 0 0 0 0,0 1 0 0 0,0-1 0 0 0,1 0 0 0 0,-1 1 0 0 0,0-1 1 0 0,1 1-1 0 0,-1-1 0 0 0,1 1 0 0 0,0-1 0 0 0,-1 1 0 0 0,1-1 0 0 0,0 1 1 0 0,0-1-1 0 0,0 1 0 0 0,0-1 0 0 0,0 1 0 0 0,0-1 0 0 0,0 1 0 0 0,1-1 1 0 0,-1 1-1 0 0,1-1 0 0 0,-1 1 0 0 0,1-1 0 0 0,-1 1 0 0 0,1-1 0 0 0,0 0 1 0 0,0 1-1 0 0,-1-1 0 0 0,1 0 0 0 0,0 0 0 0 0,0 1 0 0 0,1 0-2 0 0,3 1 34 0 0,3 2 115 0 0,0-1-1 0 0,0 0 0 0 0,0 0 0 0 0,0-1 0 0 0,0 0 1 0 0,1 0-1 0 0,-1-1 0 0 0,1 0 0 0 0,0 0 0 0 0,0-1 1 0 0,0 0-1 0 0,0-1 0 0 0,-1 0 0 0 0,1 0 0 0 0,0-1 1 0 0,0 0-1 0 0,0-1 0 0 0,-1 0 0 0 0,1 0 0 0 0,0-1 1 0 0,-1 0-1 0 0,0 0 0 0 0,0-1 0 0 0,0 0 0 0 0,0-1 1 0 0,-1 0-1 0 0,1 0 0 0 0,-1 0 0 0 0,-1-1 1 0 0,1 0-1 0 0,3-4-148 0 0,-4 5 59 0 0,0 0-1 0 0,-1-1 1 0 0,1 0 0 0 0,-1 0 0 0 0,0 0-1 0 0,-1 0 1 0 0,0-1 0 0 0,0 1 0 0 0,0-1 0 0 0,-1 0-1 0 0,0-1 1 0 0,0 1 0 0 0,0 0 0 0 0,-1-1 0 0 0,-1 0-1 0 0,1 1 1 0 0,-1-1 0 0 0,0 0 0 0 0,-1 0 0 0 0,0 1-1 0 0,0-1 1 0 0,-1 0 0 0 0,0 0 0 0 0,-1-2-59 0 0,1 7-76 0 0,-1 0 0 0 0,-1 0 0 0 0,1 0 0 0 0,0 1 0 0 0,-1-1 0 0 0,1 1 1 0 0,-1-1-1 0 0,0 1 0 0 0,0 0 0 0 0,0 0 0 0 0,0 0 0 0 0,0 1 0 0 0,0-1 0 0 0,0 1 1 0 0,-1-1-1 0 0,1 1 0 0 0,0 0 0 0 0,-1 0 0 0 0,1 1 0 0 0,-1-1 0 0 0,1 1 1 0 0,-1 0-1 0 0,1 0 0 0 0,-1 0 0 0 0,0 0 0 0 0,1 0 0 0 0,-1 1 0 0 0,1 0 0 0 0,-3 0 76 0 0,-62 21-8191 0 0,52-14-3731 0 0</inkml:trace>
  <inkml:trace contextRef="#ctx0" brushRef="#br0" timeOffset="13409.332">11402 708 13203 0 0,'0'0'2496'0'0,"0"0"-586"0"0,0 0-222 0 0,0 0-194 0 0,0 0-260 0 0,0 0-255 0 0,0 0-201 0 0,0 0-124 0 0,0 0-30 0 0,0 0-19 0 0,0 0-58 0 0,0 0-61 0 0,0 0-66 0 0,17-20-49 0 0,75-93 262 0 0,-30 32 185 0 0,-51 86-1380 0 0,-10 5 539 0 0,-1-4 20 0 0,1 0-1 0 0,0 0 1 0 0,0 0 0 0 0,0 0-1 0 0,1 0 1 0 0,0 0-1 0 0,0-1 1 0 0,1 1-1 0 0,-1-1 1 0 0,1 1-1 0 0,1-1 1 0 0,-1 0 0 0 0,1 0-1 0 0,-1-1 1 0 0,1 1-1 0 0,1-1 1 0 0,-1 0-1 0 0,1 0 1 0 0,-1 0-1 0 0,1 0 1 0 0,0-1-1 0 0,1 0 1 0 0,-1 0 0 0 0,0 0-1 0 0,1-1 1 0 0,0 0-1 0 0,-1 0 1 0 0,1 0-1 0 0,0 0 1 0 0,0-1-1 0 0,0 0 1 0 0,0-1 0 0 0,0 1-1 0 0,4-1 4 0 0,3 0 148 0 0,-1 0 0 0 0,1-1 0 0 0,0 0 0 0 0,-1-1 0 0 0,1 0 0 0 0,-1-1 0 0 0,0 0 0 0 0,0-1 0 0 0,0 0 0 0 0,0-1 0 0 0,-1-1 0 0 0,1 0 0 0 0,-1 0 0 0 0,-1-1 1 0 0,1 0-1 0 0,-1-1 0 0 0,1-2-148 0 0,-7 7-42 0 0,0-1-1 0 0,-1 0 1 0 0,1 0 0 0 0,0 0 0 0 0,-1-1 0 0 0,0 1 0 0 0,0-1 0 0 0,-1 0 0 0 0,1 0 0 0 0,-1 0 0 0 0,0 0 0 0 0,0 0 0 0 0,-1 0 0 0 0,0 0 0 0 0,1-1 0 0 0,-2 1 0 0 0,1-3 42 0 0,-10-4-2907 0 0,-2 9-3810 0 0,8 2 1858 0 0,-3-2-8522 0 0</inkml:trace>
  <inkml:trace contextRef="#ctx0" brushRef="#br0" timeOffset="44645.487">710 2449 1384 0 0,'0'0'2234'0'0,"0"0"-843"0"0,0 0-364 0 0,0 0 109 0 0,0 0 265 0 0,0 0 170 0 0,0 0-93 0 0,0 0-277 0 0,0 0-302 0 0,0 0-221 0 0,0 0-37 0 0,0 0 71 0 0,3-3 117 0 0,-3 3-565 0 0,8-8-166 0 0,-4 1 3260 0 0,-25 14-887 0 0,12 0-2397 0 0,0 1 0 0 0,1 0 1 0 0,0 1-1 0 0,0-1 0 0 0,0 2 0 0 0,2-1 1 0 0,-1 1-1 0 0,1 0 0 0 0,0 0 0 0 0,1 1 1 0 0,0 0-1 0 0,1-1 0 0 0,1 2 0 0 0,-1-1 1 0 0,1 0-1 0 0,1 1 0 0 0,0-1 1 0 0,1 1-1 0 0,0 0 0 0 0,1 0 0 0 0,1-1 1 0 0,0 7-75 0 0,1-14 52 0 0,0 0 1 0 0,0 0-1 0 0,0 0 1 0 0,0 0 0 0 0,1-1-1 0 0,0 1 1 0 0,0-1 0 0 0,0 0-1 0 0,0 0 1 0 0,0 0-1 0 0,1 0 1 0 0,-1-1 0 0 0,1 1-1 0 0,0-1 1 0 0,-1 0 0 0 0,1 0-1 0 0,0 0 1 0 0,0 0 0 0 0,1-1-1 0 0,-1 0 1 0 0,0 0-1 0 0,0 0 1 0 0,1 0 0 0 0,-1-1-1 0 0,0 1 1 0 0,1-1 0 0 0,-1 0-1 0 0,1-1 1 0 0,-1 1-1 0 0,0-1 1 0 0,1 0 0 0 0,-1 0-1 0 0,0 0 1 0 0,0 0 0 0 0,0-1-1 0 0,0 0 1 0 0,0 0-1 0 0,0 0 1 0 0,0 0 0 0 0,0 0-1 0 0,1-3-52 0 0,19-9 174 0 0,-1-2-1 0 0,-1-1 0 0 0,-1-1 0 0 0,0 0 0 0 0,-1-2 1 0 0,-1 0-1 0 0,-1-1 0 0 0,-1-1 0 0 0,5-9-173 0 0,-19 28-1 0 0,-1 0 1 0 0,1 0-1 0 0,0 0 0 0 0,-1 0 0 0 0,0-1 0 0 0,0 1 0 0 0,0 0 0 0 0,0-1 1 0 0,-1 0-1 0 0,1 1 0 0 0,-1-1 0 0 0,0 0 0 0 0,0 0 0 0 0,0 0 0 0 0,-1 1 0 0 0,1-1 1 0 0,-1 0-1 0 0,0 0 0 0 0,0 0 0 0 0,-1 0 0 0 0,1 0 0 0 0,-1 0 0 0 0,1 0 0 0 0,-1 0 1 0 0,-1 1-1 0 0,1-1 0 0 0,0 0 0 0 0,-1 1 0 0 0,0-1 0 0 0,0 1 0 0 0,0-1 1 0 0,0 1-1 0 0,0 0 0 0 0,-1 0 0 0 0,1 0 0 0 0,-1 0 0 0 0,0 0 0 0 0,0 1 0 0 0,0-1 1 0 0,0 1-1 0 0,-1 0 0 0 0,1 0 0 0 0,0 0 0 0 0,-1 0 0 0 0,0 1 0 0 0,1-1 1 0 0,-6 1-188 0 0,0-1-1 0 0,-1 2 1 0 0,1-1-1 0 0,0 1 0 0 0,0 1 1 0 0,0 0-1 0 0,0 0 0 0 0,0 1 1 0 0,0 0-1 0 0,0 0 1 0 0,1 1-1 0 0,-1 0 0 0 0,1 0 1 0 0,-8 5 188 0 0,-54 39-4813 0 0,57-34 2508 0 0,-5 7-5994 0 0,12-11-1727 0 0</inkml:trace>
  <inkml:trace contextRef="#ctx0" brushRef="#br0" timeOffset="45198.341">1419 1853 12955 0 0,'0'0'2118'0'0,"0"0"-570"0"0,0 0-304 0 0,0 0 4 0 0,0 0-2 0 0,0 0-58 0 0,0 0-182 0 0,0 0-233 0 0,0 0-151 0 0,0 0-101 0 0,0 0-54 0 0,0 0-31 0 0,0 0-16 0 0,3-7-26 0 0,7-23-25 0 0,-8 23-14 0 0,-2 7-10 0 0,0 0-30 0 0,0 26 1399 0 0,3 142-1176 0 0,0-52-400 0 0,-4 0-1 0 0,-14 84-137 0 0,-37 76 17 0 0,50-325-9125 0 0,3 18 241 0 0,-1 22-2120 0 0</inkml:trace>
  <inkml:trace contextRef="#ctx0" brushRef="#br0" timeOffset="45451.736">1132 2313 10154 0 0,'0'0'3772'0'0,"0"0"-1584"0"0,0 0-741 0 0,0 0-132 0 0,0 0-16 0 0,0 0-63 0 0,0 0-213 0 0,0 0-232 0 0,0 0-138 0 0,0 0-82 0 0,0 0-33 0 0,0 0-33 0 0,0 0-78 0 0,24-7-51 0 0,78-24-41 0 0,8 10 381 0 0,162-26-593 0 0,-170 21-1764 0 0,-41-4-4778 0 0,-53 23 732 0 0,-4 3-5666 0 0</inkml:trace>
  <inkml:trace contextRef="#ctx0" brushRef="#br0" timeOffset="45896.469">1856 1812 16460 0 0,'0'0'1712'0'0,"0"0"-581"0"0,0 0-406 0 0,0 0-31 0 0,0 0 167 0 0,0 0 105 0 0,0 0-37 0 0,0 0-136 0 0,0 0-195 0 0,0 0-116 0 0,-6 35-77 0 0,-16 109-30 0 0,-27 97 662 0 0,37-182-951 0 0,2 1 0 0 0,3 1 0 0 0,2 31-86 0 0,5-85-1 0 0,-1-4-1 0 0,0 0 0 0 0,0 0 0 0 0,1 0 0 0 0,-1 1 0 0 0,1-1 0 0 0,0 0 0 0 0,0 0 0 0 0,0 1 0 0 0,0-1 0 0 0,0 0 1 0 0,1 0-1 0 0,0 0 0 0 0,-1 1 0 0 0,1-1 0 0 0,0 0 0 0 0,0 0 0 0 0,1 0 0 0 0,-1 0 0 0 0,1-1 0 0 0,0 1 0 0 0,-1 0 0 0 0,1-1 0 0 0,0 1 0 0 0,0-1 0 0 0,1 1 1 0 0,-1-1-1 0 0,0 0 0 0 0,1 0 0 0 0,0 0 0 0 0,-1 0 0 0 0,1-1 0 0 0,0 1 0 0 0,0-1 0 0 0,0 1 0 0 0,0-1 0 0 0,3 1 2 0 0,4-4 22 0 0,0-1 1 0 0,-1 0-1 0 0,1-1 0 0 0,0 0 0 0 0,-1 0 1 0 0,0-1-1 0 0,0 0 0 0 0,-1 0 0 0 0,1-1 1 0 0,-1 0-1 0 0,0-1 0 0 0,-1 0 0 0 0,6-6-22 0 0,5-2 15 0 0,108-83 127 0 0,-126 97-141 0 0,1 0 1 0 0,0 0 0 0 0,-1 0 0 0 0,1 0 0 0 0,0 1-1 0 0,0-1 1 0 0,0 0 0 0 0,-1 1 0 0 0,1-1-1 0 0,0 1 1 0 0,0-1 0 0 0,0 1 0 0 0,0-1 0 0 0,0 1-1 0 0,0 0 1 0 0,0-1 0 0 0,0 1 0 0 0,0 0-1 0 0,0 0 1 0 0,0 0 0 0 0,0 0 0 0 0,1 0 0 0 0,-1 0-1 0 0,0 0 1 0 0,0 0 0 0 0,0 0 0 0 0,0 0 0 0 0,0 1-1 0 0,0-1 1 0 0,0 0 0 0 0,0 1 0 0 0,0-1-1 0 0,0 0 1 0 0,0 1 0 0 0,0 0 0 0 0,-1-1 0 0 0,1 1-1 0 0,0 0 1 0 0,0-1 0 0 0,0 1 0 0 0,-1 0 0 0 0,1 0-1 0 0,0-1 1 0 0,-1 1 0 0 0,1 0 0 0 0,-1 0-1 0 0,1 0 1 0 0,-1 0 0 0 0,1 0 0 0 0,-1 1-2 0 0,5 59 158 0 0,-5-47-111 0 0,-13 143 100 0 0,13-143-204 0 0,-1-13 32 0 0,0 1-1 0 0,1-1 0 0 0,-1 1 1 0 0,1-1-1 0 0,0 0 1 0 0,0 1-1 0 0,-1-1 0 0 0,1 1 1 0 0,0-1-1 0 0,0 1 1 0 0,0-1-1 0 0,0 1 0 0 0,1-1 1 0 0,-1 1-1 0 0,0-1 1 0 0,0 1-1 0 0,1-1 0 0 0,-1 0 1 0 0,1 1-1 0 0,0-1 1 0 0,-1 0-1 0 0,1 1 0 0 0,0-1 1 0 0,0 0-1 0 0,0 0 1 0 0,0 0-1 0 0,0 1 0 0 0,0-1 1 0 0,0 0-1 0 0,0 0 1 0 0,0-1-1 0 0,0 1 0 0 0,1 0 1 0 0,-1 0-1 0 0,0 0 1 0 0,0-1-1 0 0,1 1 0 0 0,-1-1 1 0 0,1 1-1 0 0,-1-1 1 0 0,1 0-1 0 0,-1 1 0 0 0,1-1 26 0 0,43-17-4103 0 0,-29 4-1151 0 0,-13 10 3468 0 0,4-5-9650 0 0</inkml:trace>
  <inkml:trace contextRef="#ctx0" brushRef="#br0" timeOffset="46631.887">2345 2556 10426 0 0,'0'0'2070'0'0,"0"0"-459"0"0,0 0-93 0 0,0 0 86 0 0,0 0 11 0 0,0 0-113 0 0,0 0-270 0 0,0 0-293 0 0,0 0-228 0 0,0 0-130 0 0,0 0-111 0 0,33 1-80 0 0,100-1-28 0 0,-78-11 89 0 0,-48 6-321 0 0,1 1-58 0 0,0 0 0 0 0,-1 0 1 0 0,0-1-1 0 0,0 0 0 0 0,0 0 0 0 0,-1-1 0 0 0,1 0 0 0 0,-1 0 0 0 0,-1-1 0 0 0,1 1 0 0 0,-1-1 1 0 0,0 0-1 0 0,-1-1 0 0 0,1 1 0 0 0,-1-1 0 0 0,-1 0 0 0 0,0 0 0 0 0,0 0 0 0 0,0 0 1 0 0,-1 0-1 0 0,0-1 0 0 0,-1 1 0 0 0,0-1 0 0 0,0 1 0 0 0,-1-7-72 0 0,-3 14-29 0 0,1-1 0 0 0,0 1-1 0 0,-1-1 1 0 0,0 1-1 0 0,1 0 1 0 0,-1 0 0 0 0,0 0-1 0 0,0 0 1 0 0,0 0 0 0 0,1 1-1 0 0,-1-1 1 0 0,0 1 0 0 0,0 0-1 0 0,0 0 1 0 0,0 0 0 0 0,0 0-1 0 0,0 1 1 0 0,0-1 0 0 0,1 1-1 0 0,-1-1 1 0 0,-1 2 29 0 0,-10 2-92 0 0,0 2 1 0 0,0 0-1 0 0,1 1 0 0 0,0 0 1 0 0,0 1-1 0 0,1 1 0 0 0,0-1 1 0 0,0 2-1 0 0,1 0 0 0 0,0 0 1 0 0,1 1-1 0 0,-4 5 92 0 0,8-10-25 0 0,0-1-1 0 0,0 1 1 0 0,1 0 0 0 0,-1 1 0 0 0,2-1 0 0 0,-1 1-1 0 0,1 0 1 0 0,0 0 0 0 0,0 0 0 0 0,1 1-1 0 0,0-1 1 0 0,0 1 0 0 0,1 0 0 0 0,0 0 0 0 0,0 0-1 0 0,1 0 1 0 0,0 0 0 0 0,0 0 0 0 0,1 0 0 0 0,0 0-1 0 0,0 3 26 0 0,4-7 27 0 0,0 0 0 0 0,0 0 0 0 0,0 0-1 0 0,0 0 1 0 0,1-1 0 0 0,-1 0 0 0 0,1 0-1 0 0,0 0 1 0 0,0 0 0 0 0,0-1-1 0 0,0 0 1 0 0,0 0 0 0 0,1 0 0 0 0,-1-1-1 0 0,1 1 1 0 0,-1-1 0 0 0,1-1 0 0 0,-1 1-1 0 0,1-1 1 0 0,-1 0 0 0 0,3 0-27 0 0,19-2 191 0 0,0 0 0 0 0,0-2 0 0 0,0-1 1 0 0,-1-1-1 0 0,0-1 0 0 0,0-1 0 0 0,0-1 0 0 0,-1-2 1 0 0,-1 0-1 0 0,0-2 0 0 0,8-6-191 0 0,-5 5 74 0 0,-1-2 1 0 0,0-1 0 0 0,-1-1-1 0 0,-1-1 1 0 0,-1-1-1 0 0,0-1 1 0 0,-2-2-1 0 0,0 0 1 0 0,-2 0-1 0 0,8-15-74 0 0,-21 31 3 0 0,-1-1-1 0 0,-1 0 0 0 0,0 0 0 0 0,0 0 1 0 0,-1-1-1 0 0,0 1 0 0 0,0-1 0 0 0,-1 0 0 0 0,0 0 1 0 0,0 0-1 0 0,-1 0 0 0 0,0-3-2 0 0,-1 12-3 0 0,-1-1 1 0 0,1 0-1 0 0,0 0 0 0 0,-1 0 1 0 0,1 0-1 0 0,-1 0 0 0 0,1 0 0 0 0,-1 0 1 0 0,1 1-1 0 0,-1-1 0 0 0,0 0 1 0 0,1 0-1 0 0,-1 1 0 0 0,0-1 0 0 0,0 0 1 0 0,1 1-1 0 0,-1-1 0 0 0,0 1 1 0 0,0-1-1 0 0,0 1 0 0 0,0-1 0 0 0,0 1 1 0 0,1 0-1 0 0,-1-1 0 0 0,0 1 1 0 0,0 0-1 0 0,0 0 0 0 0,0 0 0 0 0,0 0 1 0 0,0 0-1 0 0,0 0 0 0 0,0 0 1 0 0,0 0-1 0 0,0 0 0 0 0,0 0 0 0 0,0 0 1 0 0,0 1-1 0 0,0-1 0 0 0,0 0 1 0 0,0 1-1 0 0,0-1 0 0 0,0 1 3 0 0,-44 13-159 0 0,31-8 137 0 0,0 1 0 0 0,1 0 0 0 0,0 0 0 0 0,1 2 1 0 0,0-1-1 0 0,0 1 0 0 0,1 1 0 0 0,0 0 0 0 0,0 1 0 0 0,1 0 1 0 0,-5 8 21 0 0,15-18 0 0 0,-1 0 1 0 0,0-1 0 0 0,1 1-1 0 0,-1 0 1 0 0,1 0 0 0 0,-1 0-1 0 0,1 0 1 0 0,0 0 0 0 0,-1 0 0 0 0,1 0-1 0 0,0 0 1 0 0,0 0 0 0 0,-1 0-1 0 0,1 0 1 0 0,0 0 0 0 0,0 0-1 0 0,0 0 1 0 0,0 0 0 0 0,0 0-1 0 0,1 0 1 0 0,-1 0 0 0 0,0 0-1 0 0,0 0 1 0 0,1 0 0 0 0,-1 0-1 0 0,0 0 1 0 0,1 0 0 0 0,-1 0-1 0 0,1 0 1 0 0,-1 0 0 0 0,1-1 0 0 0,0 1-1 0 0,-1 0 1 0 0,1 0 0 0 0,0-1-1 0 0,0 1 1 0 0,-1 0 0 0 0,1-1-1 0 0,0 1 1 0 0,0-1 0 0 0,0 1-1 0 0,0-1 1 0 0,0 1 0 0 0,0-1-1 0 0,0 0 1 0 0,0 1 0 0 0,0-1-1 0 0,0 0 1 0 0,0 0 0 0 0,0 0 0 0 0,0 0-1 0 0,60 6 110 0 0,-56-6-94 0 0,4-1 4 0 0,-1 0 1 0 0,1 0-1 0 0,0 1 0 0 0,0 0 1 0 0,-1 1-1 0 0,1 0 0 0 0,0 0 0 0 0,-1 1 1 0 0,1 0-1 0 0,-1 1 0 0 0,0 0 1 0 0,0 0-1 0 0,0 1 0 0 0,0-1 1 0 0,0 2-1 0 0,-1-1 0 0 0,0 1 1 0 0,0 0-1 0 0,0 1 0 0 0,0 0 0 0 0,-1 0 1 0 0,6 7-21 0 0,-7-2 13 0 0,0 0 0 0 0,-1 0 0 0 0,0 1 0 0 0,-1 0 0 0 0,0-1 0 0 0,-1 1 0 0 0,-1 0 0 0 0,1 0 1 0 0,-2 1-1 0 0,0-1 0 0 0,0 0 0 0 0,-1 0 0 0 0,-1 0 0 0 0,0 0 0 0 0,0 0 0 0 0,-4 9-13 0 0,-2 52-109 0 0,9-72 50 0 0,-1 0 1 0 0,1 1-1 0 0,0-1 0 0 0,0 0 1 0 0,0 0-1 0 0,0 0 0 0 0,0 0 1 0 0,1 0-1 0 0,-1 0 1 0 0,0 0-1 0 0,0 0 0 0 0,1 0 1 0 0,-1-1-1 0 0,0 1 0 0 0,1 0 1 0 0,-1-1-1 0 0,1 1 1 0 0,-1-1-1 0 0,1 0 0 0 0,-1 1 1 0 0,1-1-1 0 0,-1 0 0 0 0,1 0 1 0 0,-1 0-1 0 0,1 0 1 0 0,-1 0-1 0 0,1 0 0 0 0,-1-1 1 0 0,1 1-1 0 0,-1 0 0 0 0,1-1 1 0 0,-1 1-1 0 0,1-1 59 0 0,28-10-4819 0 0,-23 4-835 0 0,0 3-6194 0 0</inkml:trace>
  <inkml:trace contextRef="#ctx0" brushRef="#br0" timeOffset="47615.905">4081 2494 5593 0 0,'0'0'3712'0'0,"0"0"-1369"0"0,0 0-663 0 0,0 0-113 0 0,0 0 28 0 0,0 0-57 0 0,0 0-189 0 0,0 0-283 0 0,0 0-286 0 0,0 0-225 0 0,0 0-159 0 0,0 0-101 0 0,0 0-74 0 0,-2 1 13 0 0,0 3-161 0 0,0-1 1 0 0,1 1 0 0 0,-1 0 0 0 0,1 0 0 0 0,0 0 0 0 0,0 0 0 0 0,0 0 0 0 0,1 0 0 0 0,-1 1 0 0 0,1-1 0 0 0,0 0 0 0 0,0 0 0 0 0,1 0-1 0 0,-1 0 1 0 0,1 0 0 0 0,0 1 0 0 0,0-1 0 0 0,1 3-74 0 0,1 7 115 0 0,2 210 943 0 0,-7-196-969 0 0,0-1 0 0 0,-2 0 0 0 0,-1 1 0 0 0,-2-2 0 0 0,-8 26-89 0 0,8-34 232 0 0,7-17-105 0 0,0-1 50 0 0,-2-12 495 0 0,1-5-648 0 0,0 0 0 0 0,2-1 0 0 0,0 1 0 0 0,1-1 0 0 0,1 1 0 0 0,0 0 0 0 0,1 0 0 0 0,1 1 0 0 0,1-1 0 0 0,0 1 0 0 0,1 0 0 0 0,1 0 0 0 0,0 1 0 0 0,1 0 0 0 0,5-5-24 0 0,2-9 55 0 0,17-27 15 0 0,3 3-1 0 0,2 0 0 0 0,2 3 1 0 0,25-23-70 0 0,86-64 174 0 0,-142 129-157 0 0,-1 1-1 0 0,1 0 0 0 0,1 1 1 0 0,-1 0-1 0 0,1 0 1 0 0,0 1-1 0 0,1 0 0 0 0,-1 1 1 0 0,1 0-1 0 0,0 1 1 0 0,0 0-1 0 0,0 0 0 0 0,0 2 1 0 0,9-2-17 0 0,-17 5 9 0 0,-1 0 0 0 0,1 0 0 0 0,0 0 0 0 0,0 1 0 0 0,-1-1 0 0 0,0 0 0 0 0,1 1 0 0 0,-1 0 1 0 0,0-1-1 0 0,0 1 0 0 0,0 0 0 0 0,-1 0 0 0 0,1 0 0 0 0,-1 0 0 0 0,1 1 0 0 0,-1-1 0 0 0,0 0 0 0 0,0 0 0 0 0,-1 1 1 0 0,1-1-1 0 0,-1 1 0 0 0,1-1 0 0 0,-1 1 0 0 0,0-1 0 0 0,-1 0 0 0 0,1 1 0 0 0,0-1 0 0 0,-1 1 0 0 0,0-1 1 0 0,0 0-1 0 0,0 1-9 0 0,1 4 12 0 0,-4 14 3 0 0,-1 0-1 0 0,-1-1 0 0 0,-1 1 1 0 0,-1-1-1 0 0,-1-1 0 0 0,0 0 0 0 0,-2 0 1 0 0,0 0-1 0 0,-1-2 0 0 0,-6 7-14 0 0,8-8 13 0 0,-1-1-1 0 0,0 0 1 0 0,-2-1 0 0 0,0 0-1 0 0,0-1 1 0 0,-1 0-1 0 0,-1-1 1 0 0,0-1 0 0 0,-1-1-1 0 0,-1 0 1 0 0,-9 5-13 0 0,-80 12-297 0 0,103-28 219 0 0,0 0 1 0 0,1 0 0 0 0,-1-1 0 0 0,0 1 0 0 0,0-1-1 0 0,1 1 1 0 0,-1-1 0 0 0,1 0 0 0 0,-1 0-1 0 0,1 0 1 0 0,-1 0 0 0 0,1 0 0 0 0,-1-1 0 0 0,1 1-1 0 0,0-1 1 0 0,0 1 0 0 0,0-1 0 0 0,0 0 0 0 0,0 0-1 0 0,0 0 1 0 0,0 0 0 0 0,1 0 0 0 0,-1-1-1 0 0,1 1 1 0 0,0 0 0 0 0,-1-1 0 0 0,1 1 0 0 0,0-1-1 0 0,0 1 1 0 0,1-1 0 0 0,-1 0 0 0 0,0 1 0 0 0,1-1-1 0 0,0 0 1 0 0,-1 1 0 0 0,1-1 0 0 0,0 0-1 0 0,1-1 78 0 0,8-78-4980 0 0,3 58 294 0 0,7 2-3749 0 0,-10 14 1015 0 0</inkml:trace>
  <inkml:trace contextRef="#ctx0" brushRef="#br0" timeOffset="48796.46">5250 2269 8218 0 0,'0'0'3216'0'0,"0"0"-1187"0"0,0 0-423 0 0,0 0-13 0 0,0 0-74 0 0,0 0-169 0 0,0 0-213 0 0,0 0-251 0 0,-33 15-171 0 0,-103 50-115 0 0,62-16 285 0 0,64-42-821 0 0,1 0 0 0 0,0 0 0 0 0,0 1-1 0 0,0 1 1 0 0,1-1 0 0 0,1 1 0 0 0,-1 1-1 0 0,1-1 1 0 0,1 1 0 0 0,0 1-1 0 0,1-1 1 0 0,-1 1 0 0 0,2 0 0 0 0,0 0-1 0 0,0 0 1 0 0,1 0 0 0 0,0 1 0 0 0,1 0-1 0 0,0 6-63 0 0,3-15 11 0 0,1 0 0 0 0,0 0-1 0 0,0 0 1 0 0,0 0-1 0 0,0 0 1 0 0,1-1-1 0 0,-1 1 1 0 0,0-1 0 0 0,1 1-1 0 0,0-1 1 0 0,0 0-1 0 0,0 0 1 0 0,0 0 0 0 0,0 0-1 0 0,0-1 1 0 0,0 1-1 0 0,0-1 1 0 0,1 0-1 0 0,-1 0 1 0 0,1 0 0 0 0,-1 0-1 0 0,1-1 1 0 0,-1 1-1 0 0,1-1 1 0 0,-1 0 0 0 0,1 0-1 0 0,-1 0 1 0 0,1 0-1 0 0,-1-1 1 0 0,1 0-1 0 0,-1 1 1 0 0,1-2-11 0 0,21-4 68 0 0,0-2 0 0 0,0 0 0 0 0,-1-2 1 0 0,-1-1-1 0 0,0-1 0 0 0,0 0 0 0 0,-2-2 0 0 0,1-1 0 0 0,-2 0 0 0 0,0-2 1 0 0,4-4-69 0 0,1-2 96 0 0,-1 0 1 0 0,-1-2 0 0 0,-1 0-1 0 0,-2-2 1 0 0,0 0 0 0 0,6-14-97 0 0,-64 150-267 0 0,12 31-89 0 0,26-137 354 0 0,1 0-1 0 0,-1-1 1 0 0,0 1 0 0 0,1-1-1 0 0,0 1 1 0 0,0-1 0 0 0,-1 1 0 0 0,2-1-1 0 0,-1 1 1 0 0,0-1 0 0 0,0 0-1 0 0,1 0 1 0 0,-1 0 0 0 0,1 0-1 0 0,0 0 1 0 0,-1 0 0 0 0,1 0 0 0 0,0 0-1 0 0,0-1 1 0 0,0 1 0 0 0,0-1-1 0 0,1 1 1 0 0,-1-1 0 0 0,0 0 0 0 0,1 0-1 0 0,-1 0 1 0 0,1 0 0 0 0,-1 0-1 0 0,1 0 1 0 0,-1-1 0 0 0,1 0 0 0 0,-1 1-1 0 0,1-1 1 0 0,0 0 0 0 0,0 0 2 0 0,93-10 108 0 0,-38-12 27 0 0,-1-3 0 0 0,-2-3 0 0 0,-1-2 0 0 0,36-27-135 0 0,-65 43 29 0 0,-2-1 0 0 0,0-2 0 0 0,0 0 0 0 0,-2-1 0 0 0,0-1 0 0 0,-2-1 1 0 0,0-1-1 0 0,-1-1 0 0 0,-1 0 0 0 0,0-3-29 0 0,-14 20 7 0 0,0-1 0 0 0,-1 1 0 0 0,1-1 0 0 0,-1 0 0 0 0,0 0 0 0 0,0-1 0 0 0,-1 1 0 0 0,0 0 0 0 0,0 0 0 0 0,-1-1-1 0 0,1 1 1 0 0,-1 0 0 0 0,-1-3-7 0 0,0 7-5 0 0,-1 1 0 0 0,0-1-1 0 0,1 1 1 0 0,-1-1 0 0 0,0 1-1 0 0,0 0 1 0 0,0 0 0 0 0,0 0-1 0 0,0 0 1 0 0,0 0 0 0 0,0 0-1 0 0,0 1 1 0 0,-1-1 0 0 0,1 1-1 0 0,0-1 1 0 0,0 1 0 0 0,-1 0-1 0 0,1 0 1 0 0,0 0 0 0 0,0 0-1 0 0,-1 0 1 0 0,1 1 0 0 0,0-1-1 0 0,0 1 1 0 0,0-1 0 0 0,-1 1-1 0 0,1 0 1 0 0,0 0 0 0 0,0 0-1 0 0,0 0 1 0 0,0 0 0 0 0,-1 1 5 0 0,-15 7-36 0 0,0 0 1 0 0,1 1 0 0 0,0 1 0 0 0,1 1-1 0 0,0 0 1 0 0,1 1 0 0 0,0 1-1 0 0,1 1 1 0 0,0-1 0 0 0,2 2 0 0 0,-2 2 35 0 0,13-17-8 0 0,0 0 0 0 0,0 0 0 0 0,0 0 1 0 0,-1 0-1 0 0,1 0 0 0 0,0 0 0 0 0,1 1 0 0 0,-1-1 1 0 0,0 0-1 0 0,0 1 0 0 0,0-1 0 0 0,1 0 1 0 0,-1 1-1 0 0,1-1 0 0 0,-1 1 0 0 0,1-1 0 0 0,0 1 1 0 0,-1-1-1 0 0,1 1 0 0 0,0-1 0 0 0,0 1 1 0 0,0 0-1 0 0,0-1 0 0 0,0 1 0 0 0,1-1 0 0 0,-1 1 1 0 0,0-1-1 0 0,1 1 0 0 0,-1-1 0 0 0,1 1 0 0 0,-1-1 1 0 0,1 0-1 0 0,0 1 0 0 0,0-1 0 0 0,-1 0 1 0 0,1 1-1 0 0,0-1 0 0 0,0 0 0 0 0,0 0 0 0 0,1 0 1 0 0,-1 0-1 0 0,0 0 0 0 0,0 0 0 0 0,0 0 1 0 0,1 0-1 0 0,-1 0 0 0 0,1-1 0 0 0,0 1 8 0 0,226 4 79 0 0,-224-5-75 0 0,0 1 1 0 0,0-1-1 0 0,1 1 1 0 0,-1 0-1 0 0,0 0 0 0 0,0 1 1 0 0,0-1-1 0 0,0 1 1 0 0,0 0-1 0 0,0 0 0 0 0,0 0 1 0 0,-1 0-1 0 0,1 1 1 0 0,-1-1-1 0 0,0 1 0 0 0,1 0 1 0 0,-1 0-1 0 0,-1 0 1 0 0,1 1-1 0 0,0-1 0 0 0,-1 1 1 0 0,1-1-1 0 0,-1 1 1 0 0,0 0-1 0 0,0 0 1 0 0,-1 0-1 0 0,1 0 0 0 0,-1 0 1 0 0,0 0-1 0 0,0 0 1 0 0,0 0-1 0 0,-1 1 0 0 0,0-1 1 0 0,1 0-1 0 0,-1 1 1 0 0,-1 0-5 0 0,1 17 5 0 0,-1-15-28 0 0,0 1 1 0 0,1-1-1 0 0,0 1 1 0 0,0 0-1 0 0,1-1 0 0 0,-1 1 1 0 0,2-1-1 0 0,-1 1 1 0 0,1-1-1 0 0,0 0 0 0 0,1 1 1 0 0,0-1-1 0 0,0 0 1 0 0,0-1-1 0 0,1 1 0 0 0,0-1 1 0 0,2 2 22 0 0,-2-5-13 0 0,1-1 0 0 0,-1 0-1 0 0,1-1 1 0 0,0 1 0 0 0,0-1 0 0 0,0 0 0 0 0,-1 0 0 0 0,1 0-1 0 0,0-1 1 0 0,0 0 0 0 0,0 0 0 0 0,0 0 0 0 0,0 0 0 0 0,0-1 0 0 0,4 0 12 0 0,2-3 16 0 0,1 0-1 0 0,-1-1 0 0 0,0 0 0 0 0,0 0 0 0 0,-1-1 1 0 0,0 0-1 0 0,0-1 0 0 0,0 0 0 0 0,-1-1 0 0 0,7-7-14 0 0,-1 3 44 0 0,9-14 56 0 0,0-1 1 0 0,-2-2 0 0 0,-1 0-1 0 0,-1-1 1 0 0,-2-1 0 0 0,-1-1-1 0 0,-2 0 1 0 0,-1-1 0 0 0,-1-1-1 0 0,-2 0 1 0 0,-1-1-1 0 0,-2 0 1 0 0,0-5-101 0 0,4-8 0 0 0,85-325-59 0 0,-92 270 261 0 0,-5 101-142 0 0,-8 4 183 0 0,-33 89 71 0 0,25-29-187 0 0,3 0-1 0 0,3 1 0 0 0,3 0 1 0 0,1 28-127 0 0,6-41 17 0 0,2 0-1 0 0,2-1 1 0 0,2 0 0 0 0,3 0 0 0 0,1 0-1 0 0,3-1 1 0 0,18 43-17 0 0,8 63-208 0 0,-55-178-3362 0 0,1-15-639 0 0,2 8-5240 0 0,10 19-1673 0 0</inkml:trace>
  <inkml:trace contextRef="#ctx0" brushRef="#br0" timeOffset="49012.032">6456 2008 14995 0 0,'0'0'1897'0'0,"0"0"-617"0"0,0 0-285 0 0,0 0 61 0 0,0 0 138 0 0,0 0 37 0 0,0 0-181 0 0,0 0-241 0 0,0 0-204 0 0,0 0-133 0 0,0 0-77 0 0,0 0-27 0 0,0 0-17 0 0,32 8-29 0 0,100 24-47 0 0,-7-20 215 0 0,52-9 184 0 0,-101-3-3033 0 0,-3 0-6128 0 0,-66 0-3077 0 0</inkml:trace>
  <inkml:trace contextRef="#ctx0" brushRef="#br0" timeOffset="49192.887">7106 2431 18116 0 0,'0'0'1224'0'0,"0"0"-928"0"0,0 0-168 0 0,0 0 64 0 0,0 0 8 0 0,0 0 8 0 0,0 0-72 0 0,0 0-128 0 0,0 0-136 0 0,0 0-152 0 0,0 0-256 0 0,0 0-472 0 0,0 0-800 0 0,77 107-1449 0 0,-68-115-2320 0 0,0 1-2337 0 0</inkml:trace>
  <inkml:trace contextRef="#ctx0" brushRef="#br0" timeOffset="49359.634">7236 2221 9986 0 0,'0'0'3828'0'0,"0"0"-1030"0"0,0 0-611 0 0,0 0-343 0 0,0 0-290 0 0,0 0-263 0 0,0 0-307 0 0,0 0-309 0 0,0 0-266 0 0,0 0-233 0 0,0 0-157 0 0,0 0-97 0 0,0 0-75 0 0,-20-16-91 0 0,-62-48-159 0 0,82 65 383 0 0,0-1 1 0 0,0 1-1 0 0,0-1 0 0 0,0 1 0 0 0,0-1 0 0 0,0 1 0 0 0,0-1 0 0 0,0 1 1 0 0,-1-1-1 0 0,1 1 0 0 0,0-1 0 0 0,0 0 0 0 0,0 1 0 0 0,-1-1 0 0 0,1 1 0 0 0,0-1 1 0 0,0 1-1 0 0,-1-1 0 0 0,1 0 0 0 0,0 1 0 0 0,-1-1 0 0 0,1 0 0 0 0,0 1 1 0 0,-1-1-1 0 0,1 0 0 0 0,0 0 0 0 0,-1 1 0 0 0,1-1 0 0 0,-1 0 0 0 0,1 0 0 0 0,-1 0 1 0 0,1 1-1 0 0,0-1 0 0 0,-1 0 0 0 0,1 0 0 0 0,-1 0 0 0 0,1 0 0 0 0,-1 0 1 0 0,1 0-1 0 0,-1 0 0 0 0,1 0 0 0 0,-1 0 0 0 0,1 0 0 0 0,-1 0 0 0 0,1 0 0 0 0,-1-1 1 0 0,1 1-1 0 0,-1 0 0 0 0,1 0 0 0 0,0 0 0 0 0,-1-1 0 0 0,1 1 0 0 0,-1 0 1 0 0,1 0-1 0 0,0-1 0 0 0,-1 1 0 0 0,1 0 0 0 0,0-1 0 0 0,-1 1 0 0 0,1 0 0 0 0,0-1 1 0 0,-1 1-1 0 0,1-1 20 0 0,10 29-2862 0 0,-3-16-2968 0 0,0-1-5811 0 0</inkml:trace>
  <inkml:trace contextRef="#ctx0" brushRef="#br0" timeOffset="50583.524">9545 1938 15427 0 0,'0'0'2798'0'0,"0"0"-1515"0"0,0 0-491 0 0,0 0 9 0 0,0 0 41 0 0,0 0 4 0 0,0 0-103 0 0,0 0-199 0 0,-34 19-123 0 0,-107 60-82 0 0,70-26 105 0 0,26 8-171 0 0,45-60-270 0 0,-1 1 0 0 0,0 0 0 0 0,1-1 0 0 0,-1 1 0 0 0,1-1 0 0 0,0 1 1 0 0,-1 0-1 0 0,1-1 0 0 0,0 1 0 0 0,0 0 0 0 0,0-1 0 0 0,0 1 0 0 0,0 0 0 0 0,1-1 1 0 0,-1 1-1 0 0,0 0 0 0 0,1-1 0 0 0,-1 1 0 0 0,1-1 0 0 0,0 1 0 0 0,-1-1 1 0 0,1 1-1 0 0,0-1 0 0 0,0 1 0 0 0,0-1 0 0 0,0 0 0 0 0,0 1 0 0 0,0-1 0 0 0,0 0 1 0 0,1 0-1 0 0,-1 0 0 0 0,0 0 0 0 0,1 0 0 0 0,-1 0 0 0 0,1 0 0 0 0,-1 0 1 0 0,1-1-1 0 0,-1 1 0 0 0,1 0 0 0 0,-1-1 0 0 0,1 0 0 0 0,0 1-3 0 0,51 13 157 0 0,-47-14-76 0 0,0 0 1 0 0,1 0-1 0 0,-1 1 1 0 0,0 0 0 0 0,0 0-1 0 0,0 1 1 0 0,0 0-1 0 0,0 0 1 0 0,0 0 0 0 0,0 1-1 0 0,0-1 1 0 0,-1 1-1 0 0,0 1 1 0 0,1-1 0 0 0,-1 1-1 0 0,0 0 1 0 0,-1 0-1 0 0,1 1 1 0 0,-1-1 0 0 0,0 1-1 0 0,0 0 1 0 0,0 0 0 0 0,-1 0-1 0 0,1 1 1 0 0,-1-1-1 0 0,-1 1 1 0 0,1 0 0 0 0,-1 0-1 0 0,0 0 1 0 0,0 1-82 0 0,-3 2 6 0 0,-1-1 0 0 0,0 1 0 0 0,-1 0 0 0 0,0 0 0 0 0,0-1 0 0 0,-1 1 0 0 0,0-1 0 0 0,-1 0 0 0 0,0-1 0 0 0,0 1 0 0 0,0-1 0 0 0,-1 0 0 0 0,0 0 0 0 0,0 0 0 0 0,-1-1 0 0 0,0 0 0 0 0,0 0 0 0 0,-1-1 0 0 0,1 0 0 0 0,-1 0 0 0 0,0-1 0 0 0,0 0 0 0 0,-1-1 0 0 0,1 1 0 0 0,-1-1 0 0 0,0-1 0 0 0,0 0 0 0 0,0 0 0 0 0,0-1 0 0 0,0 0 0 0 0,0 0 0 0 0,0-1 0 0 0,-1-1-6 0 0,-47-3-1924 0 0,21-9-2302 0 0,20 5-2980 0 0,6 4-5228 0 0</inkml:trace>
  <inkml:trace contextRef="#ctx0" brushRef="#br0" timeOffset="51049.294">9935 2486 25237 0 0,'0'0'2441'0'0,"0"0"-2097"0"0,0 0-280 0 0,0 0-80 0 0,0 0-8 0 0,0 0 32 0 0,0 0-136 0 0,0 0-304 0 0,0 0-688 0 0,0 0-2233 0 0,0 0-10802 0 0</inkml:trace>
  <inkml:trace contextRef="#ctx0" brushRef="#br0" timeOffset="49613.459">7746 2151 16636 0 0,'0'0'3226'0'0,"0"0"-1749"0"0,0 0-529 0 0,0 0-33 0 0,0 0-92 0 0,0 0-137 0 0,0 0-204 0 0,0 0-171 0 0,0 0-124 0 0,0 0-70 0 0,0 0-34 0 0,0 0-24 0 0,-33 21-39 0 0,-104 67-22 0 0,133-85 0 0 0,0-1 0 0 0,0 0 0 0 0,0 1 0 0 0,0 0 0 0 0,0 0 0 0 0,0 0-1 0 0,1 1 1 0 0,-1-1 0 0 0,1 1 0 0 0,0 0 0 0 0,0 0 0 0 0,1 0 0 0 0,-1 0 0 0 0,1 0-1 0 0,0 1 1 0 0,-1 1 2 0 0,-2 8-22 0 0,2-10 11 0 0,0 0 0 0 0,0 1 0 0 0,0-1 0 0 0,1 1 0 0 0,0 0 0 0 0,0 0 0 0 0,0 0 0 0 0,1 0 0 0 0,0 0 0 0 0,0 0 0 0 0,0 0 0 0 0,0 0 0 0 0,1 1 0 0 0,0-1 0 0 0,0 0 0 0 0,0 0 0 0 0,1 1 0 0 0,0-1 0 0 0,0 0 0 0 0,0 0 0 0 0,1 0 0 0 0,-1 0 0 0 0,1 0 0 0 0,0 0-1 0 0,1 0 1 0 0,-1-1 0 0 0,1 1 0 0 0,0-1 0 0 0,0 0 0 0 0,0 0 0 0 0,1 0 0 0 0,-1 0 0 0 0,1 0 0 0 0,0-1 0 0 0,0 0 0 0 0,0 1 0 0 0,5 1 11 0 0,7 0-83 0 0,0 0 0 0 0,0-2-1 0 0,1 0 1 0 0,-1 0 0 0 0,1-2-1 0 0,0 0 1 0 0,0-1 0 0 0,-1 0-1 0 0,1-2 1 0 0,0 0 0 0 0,-1-1-1 0 0,1 0 1 0 0,-1-1 0 0 0,0-1 0 0 0,8-4 83 0 0,-10 4-498 0 0,0-1 0 0 0,0 0 0 0 0,0 0 0 0 0,-1-2 0 0 0,-1 1 0 0 0,1-2 0 0 0,-1 1 0 0 0,10-11 498 0 0,8-17-4584 0 0,-5-8-3811 0 0,-19 32 1103 0 0</inkml:trace>
  <inkml:trace contextRef="#ctx0" brushRef="#br0" timeOffset="49883.455">8205 1507 13219 0 0,'0'0'2983'0'0,"0"0"-828"0"0,0 0-570 0 0,0 0-276 0 0,0 0-205 0 0,0 0-173 0 0,0 0-81 0 0,0 0-103 0 0,0 0-67 0 0,0 0-49 0 0,0 0-125 0 0,0 0-68 0 0,0 0-29 0 0,6 25-22 0 0,17 82-35 0 0,-20-89-233 0 0,-1-1-1 0 0,-1 1 1 0 0,0 0-1 0 0,-1-1 1 0 0,-1 1-1 0 0,-1 0 1 0 0,0-1 0 0 0,-5 14-119 0 0,-2 21 151 0 0,-3 46-135 0 0,5 0 0 0 0,4 81-16 0 0,3-171-100 0 0,1 0 0 0 0,-1-1 0 0 0,2 1-1 0 0,-1-1 1 0 0,1 1 0 0 0,0-1 0 0 0,1 1-1 0 0,0-1 1 0 0,0 0 0 0 0,1 0 0 0 0,-1-1-1 0 0,6 7 101 0 0,22-1-2906 0 0,-9-17-6842 0 0,-17 2-1972 0 0</inkml:trace>
  <inkml:trace contextRef="#ctx0" brushRef="#br0" timeOffset="50226.837">8409 2383 8978 0 0,'0'0'1972'0'0,"0"0"-422"0"0,0 0 96 0 0,0 0 233 0 0,0 0 41 0 0,0 0-154 0 0,0 0-292 0 0,0 0-306 0 0,32 1-252 0 0,103-1-169 0 0,-59-15 75 0 0,-61 8-631 0 0,-3 2-88 0 0,0 0-1 0 0,0-1 0 0 0,0 0 1 0 0,-1-1-1 0 0,0 0 0 0 0,-1-1 1 0 0,1 0-1 0 0,-1 0 0 0 0,-1-1 1 0 0,0-1-1 0 0,0 1 0 0 0,-1-1 1 0 0,0-1-1 0 0,0 0 0 0 0,0-2-102 0 0,-7 10 0 0 0,1 0-1 0 0,0-1 1 0 0,-1 1-1 0 0,0 0 1 0 0,0-1-1 0 0,0 1 1 0 0,0-1-1 0 0,0 1 1 0 0,-1-1-1 0 0,0 0 1 0 0,1 1-1 0 0,-1-1 1 0 0,-1 0-1 0 0,1 1 1 0 0,0-1-1 0 0,-1 1 1 0 0,0-1-1 0 0,0 0 1 0 0,0 1-1 0 0,0 0 1 0 0,-1-1-1 0 0,1 1 1 0 0,-1 0-1 0 0,0 0 1 0 0,0 0-1 0 0,0 0 0 0 0,0 0 1 0 0,0 0-1 0 0,-1 0 1 0 0,1 1-1 0 0,-1-1 1 0 0,0 1-1 0 0,0 0 1 0 0,0 0-1 0 0,0 0 1 0 0,0 0-1 0 0,0 0 1 0 0,0 1-1 0 0,-3-1 1 0 0,-6 1-62 0 0,-1 0-1 0 0,0 2 1 0 0,0 0-1 0 0,1 0 1 0 0,-1 1-1 0 0,1 0 1 0 0,-1 1-1 0 0,1 1 1 0 0,0 0 0 0 0,0 1-1 0 0,0 0 1 0 0,1 0-1 0 0,0 2 1 0 0,0-1-1 0 0,0 1 1 0 0,1 1-1 0 0,0 0 1 0 0,0 0-1 0 0,1 1 1 0 0,-2 2 62 0 0,3-4-86 0 0,0 0 1 0 0,0 1-1 0 0,0-1 0 0 0,1 2 1 0 0,0-1-1 0 0,1 1 1 0 0,0 0-1 0 0,0 0 0 0 0,1 0 1 0 0,0 1-1 0 0,1 0 1 0 0,0 0-1 0 0,0 0 1 0 0,1 1-1 0 0,1-1 0 0 0,0 1 1 0 0,-1 8 85 0 0,3-16-51 0 0,0 1 0 0 0,0-1 1 0 0,0 0-1 0 0,0 1 0 0 0,0-1 1 0 0,1 0-1 0 0,0 1 0 0 0,0-1 1 0 0,0 0-1 0 0,0 0 0 0 0,0 0 1 0 0,0 1-1 0 0,1-1 0 0 0,0-1 1 0 0,0 1-1 0 0,-1 0 0 0 0,2 0 1 0 0,-1-1-1 0 0,0 1 0 0 0,0-1 1 0 0,1 1-1 0 0,-1-1 0 0 0,1 0 0 0 0,0 0 1 0 0,0 0-1 0 0,0-1 0 0 0,0 1 1 0 0,0-1-1 0 0,0 1 0 0 0,0-1 1 0 0,0 0-1 0 0,3 0 51 0 0,6 2-217 0 0,0 0 0 0 0,0-1 1 0 0,-1 0-1 0 0,1-1 0 0 0,0-1 0 0 0,0 0 0 0 0,0-1 0 0 0,0 0 0 0 0,12-2 217 0 0,62-16-7460 0 0,-53 11 885 0 0,-11 4 344 0 0</inkml:trace>
  <inkml:trace contextRef="#ctx0" brushRef="#br0" timeOffset="161081.403">9924 2497 0 0 0,'0'0'629'0'0,"0"0"57"0"0,0 0 31 0 0,0 0 56 0 0,8-9 111 0 0,26-28 143 0 0,-26 29 7405 0 0,-4 5-4377 0 0,-6 9-2545 0 0,-29 26-555 0 0,30-31-919 0 0,1-1-16 0 0,0 0-1 0 0,0 0 13 0 0,0 0 13 0 0,0 0 10 0 0,14-8 912 0 0,35-35 610 0 0,-49 42-1378 0 0,0 1 1 0 0,0 0 14 0 0,0 0-20 0 0,0 0-16 0 0,0 0-12 0 0,0 0-11 0 0,-16 19 487 0 0,13-15-690 0 0,-1 1-2002 0 0,3-6-2420 0 0,1-3-3302 0 0,0 3-2255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209 163 0 0 0,'0'0'1164'0'0,"0"0"591"0"0,0 0 255 0 0,0 0-19 0 0,0 0-122 0 0,0 0-237 0 0,0 0-236 0 0,0 0-230 0 0,-4 0-171 0 0,-12 0-112 0 0,13 0-86 0 0,3 0-69 0 0,0 0-97 0 0,0 0-102 0 0,25 0 2740 0 0,4-1-2639 0 0,-1-2-1 0 0,1 0 1 0 0,-1-2 0 0 0,0-1-1 0 0,0-1 1 0 0,0-1 0 0 0,21-11-630 0 0,190-91 1659 0 0,-239 110-1644 0 0,-1 1-1 0 0,1-1 1 0 0,0 1 0 0 0,0-1 0 0 0,0 1-1 0 0,0-1 1 0 0,0 1 0 0 0,-1-1 0 0 0,1 1-1 0 0,0-1 1 0 0,0 1 0 0 0,0-1 0 0 0,0 1 0 0 0,1 0-1 0 0,-1-1 1 0 0,0 1 0 0 0,0-1 0 0 0,0 1-1 0 0,0-1 1 0 0,0 1 0 0 0,1-1 0 0 0,-1 1-1 0 0,0-1 1 0 0,0 1 0 0 0,1-1 0 0 0,-1 0 0 0 0,0 1-1 0 0,1-1 1 0 0,-1 1 0 0 0,1-1 0 0 0,-1 0-1 0 0,0 1 1 0 0,1-1 0 0 0,-1 0 0 0 0,1 1-1 0 0,-1-1 1 0 0,1 0 0 0 0,-1 0 0 0 0,1 1 0 0 0,-1-1-1 0 0,1 0 1 0 0,-1 0 0 0 0,1 0 0 0 0,-1 0-1 0 0,1 0 1 0 0,-1 0 0 0 0,1 0 0 0 0,0 0 0 0 0,-1 0-1 0 0,1 0 1 0 0,-1 0 0 0 0,1 0 0 0 0,-1 0-1 0 0,1 0 1 0 0,-1-1 0 0 0,1 1 0 0 0,-1 0-1 0 0,1 0 1 0 0,-1-1 0 0 0,1 1-15 0 0,-3 14-65 0 0,-17 335 660 0 0,24 210-64 0 0,10-272-96 0 0,-15-286-374 0 0,0-1 3 0 0,0 0 32 0 0,0 0 32 0 0,0 0 4 0 0,0-37 802 0 0,-4 22-915 0 0,0 0 0 0 0,0 0 0 0 0,-2 0 0 0 0,0 1 1 0 0,0 0-1 0 0,-1 0 0 0 0,-1 1 0 0 0,-1 0 0 0 0,0 0 1 0 0,-8-9-20 0 0,6 12 0 0 0,-1 0 1 0 0,-1 1 0 0 0,0 0-1 0 0,0 1 1 0 0,0 0 0 0 0,-1 1-1 0 0,0 1 1 0 0,-1 0 0 0 0,1 1 0 0 0,-1 1-1 0 0,0 0 1 0 0,0 1 0 0 0,0 0-1 0 0,-1 1 1 0 0,1 1 0 0 0,-1 1-1 0 0,1 0 1 0 0,-1 1 0 0 0,1 0 0 0 0,0 2-1 0 0,-1-1 1 0 0,1 2 0 0 0,-14 5-1 0 0,-13 4-10 0 0,0 2 1 0 0,1 1 0 0 0,1 3-1 0 0,1 1 1 0 0,-30 21 9 0 0,70-41-4 0 0,-1 0-1 0 0,1 0 1 0 0,0 0 0 0 0,-1 0 0 0 0,1 0-1 0 0,0 0 1 0 0,-1 1 0 0 0,1-1 0 0 0,0 0-1 0 0,-1 0 1 0 0,1 1 0 0 0,0-1 0 0 0,-1 0-1 0 0,1 1 1 0 0,-1-1 0 0 0,1 1 0 0 0,-1-1-1 0 0,1 1 1 0 0,-1-1 0 0 0,1 1 0 0 0,-1-1-1 0 0,1 1 1 0 0,-1-1 0 0 0,0 1-1 0 0,1 0 1 0 0,-1-1 0 0 0,0 1 0 0 0,1 0-1 0 0,-1-1 1 0 0,0 1 0 0 0,0 0 0 0 0,0-1-1 0 0,0 1 1 0 0,0 0 0 0 0,0 0 0 0 0,0-1-1 0 0,0 1 1 0 0,0 0 0 0 0,0-1 0 0 0,0 1-1 0 0,0 0 1 0 0,0-1 0 0 0,0 1 0 0 0,-1 0-1 0 0,1-1 1 0 0,0 1 0 0 0,-1 0 0 0 0,1-1-1 0 0,0 1 1 0 0,-1 0 0 0 0,1-1 0 0 0,-1 1-1 0 0,1-1 1 0 0,-1 1 0 0 0,1-1-1 0 0,-1 1 1 0 0,1-1 4 0 0,82-15-1317 0 0,-52-1-1101 0 0,-15 8-338 0 0,-1 0-3610 0 0,-6 4-5837 0 0</inkml:trace>
  <inkml:trace contextRef="#ctx0" brushRef="#br0" timeOffset="520.973">386 568 2192 0 0,'0'0'2454'0'0,"0"0"-436"0"0,0 0-255 0 0,0 0 23 0 0,0 0 116 0 0,0 0 7 0 0,0 0-128 0 0,0 0-293 0 0,0 0-329 0 0,0 0-327 0 0,0 0-273 0 0,0 0-156 0 0,0 0-42 0 0,-18 5 60 0 0,-51 15 129 0 0,69-20-521 0 0,1 0 0 0 0,-1 0-1 0 0,0 0 1 0 0,0 0 0 0 0,1 0 0 0 0,-1 0 0 0 0,0 0 0 0 0,0 1-1 0 0,0-1 1 0 0,1 0 0 0 0,-1 0 0 0 0,0 0 0 0 0,0 0-1 0 0,0 0 1 0 0,1 1 0 0 0,-1-1 0 0 0,0 0 0 0 0,0 0 0 0 0,0 0-1 0 0,0 1 1 0 0,1-1 0 0 0,-1 0 0 0 0,0 0 0 0 0,0 1 0 0 0,0-1-1 0 0,0 0 1 0 0,0 0 0 0 0,0 1 0 0 0,0-1 0 0 0,0 0 0 0 0,0 0-1 0 0,0 1 1 0 0,0-1 0 0 0,0 0 0 0 0,0 0 0 0 0,0 1-1 0 0,0-1 1 0 0,0 0 0 0 0,0 0 0 0 0,0 1 0 0 0,0-1 0 0 0,0 0-1 0 0,0 0 1 0 0,0 1 0 0 0,-1-1-29 0 0,29 2 855 0 0,20-6-283 0 0,0-2 0 0 0,0-2-1 0 0,-1-2 1 0 0,-1-3-1 0 0,0-1 1 0 0,0-2-1 0 0,16-11-571 0 0,133-40 692 0 0,-128 52-413 0 0,-67 15-258 0 0,0 0-2 0 0,0 0 1 0 0,0 0 17 0 0,0 0 5 0 0,0 0-18 0 0,0 0 8 0 0,0 0 9 0 0,-9 58 563 0 0,4 247 150 0 0,4-295-656 0 0,0 2-373 0 0,6-18-658 0 0,8-13-1364 0 0,-5 9-2463 0 0,-1 2-7511 0 0</inkml:trace>
  <inkml:trace contextRef="#ctx0" brushRef="#br0" timeOffset="1903.906">1308 789 264 0 0,'0'0'1764'0'0,"0"0"63"0"0,0 0 73 0 0,0 0 0 0 0,0 0-106 0 0,0 0-190 0 0,0 0-222 0 0,0 0-217 0 0,0 0-137 0 0,0 0-121 0 0,0 0-68 0 0,0 0-3 0 0,0 0 1 0 0,0-4 1 0 0,0-8-33 0 0,0 9-67 0 0,0 3-83 0 0,0 0-60 0 0,-11 4 1271 0 0,-68 98-720 0 0,71-88-1124 0 0,1 1 1 0 0,0-1-1 0 0,2 1 0 0 0,0 0 0 0 0,0 1 1 0 0,1-1-1 0 0,1 1 0 0 0,1 0 0 0 0,0 0 0 0 0,1 0 1 0 0,1 1-23 0 0,-1-14 4 0 0,0 1 1 0 0,1-1-1 0 0,0 0 0 0 0,0 1 1 0 0,0-1-1 0 0,0 1 1 0 0,1-1-1 0 0,-1 0 1 0 0,1 1-1 0 0,0-1 0 0 0,0 0 1 0 0,0 0-1 0 0,0 0 1 0 0,1 0-1 0 0,-1 1 1 0 0,1-2-1 0 0,0 1 0 0 0,0 0 1 0 0,0 0-1 0 0,0-1 1 0 0,0 1-1 0 0,1-1 1 0 0,-1 1-1 0 0,1-1 0 0 0,-1 0 1 0 0,1 0-1 0 0,0 0 1 0 0,0-1-1 0 0,0 1 1 0 0,0-1-1 0 0,0 1 0 0 0,0-1 1 0 0,0 0-1 0 0,1 0-4 0 0,8 0 124 0 0,-1 0 1 0 0,1 0-1 0 0,0-1 0 0 0,0-1 0 0 0,-1 0 0 0 0,1 0 0 0 0,0-1 0 0 0,-1-1 0 0 0,1 0 0 0 0,-1 0 0 0 0,0-1 0 0 0,0-1 0 0 0,-1 0 0 0 0,1 0 1 0 0,-1-1-1 0 0,0-1 0 0 0,8-6-124 0 0,6-5 198 0 0,-2-1 0 0 0,0-1 1 0 0,-1-1-1 0 0,-1-1 0 0 0,-1 0 1 0 0,10-16-199 0 0,-26 35 10 0 0,1-1 0 0 0,-1 0 0 0 0,1 1 1 0 0,-1-1-1 0 0,0 0 0 0 0,-1-1 0 0 0,1 1 0 0 0,-1 0 1 0 0,0-1-1 0 0,0 1 0 0 0,0-1 0 0 0,0 0 0 0 0,-1 1 1 0 0,0-1-1 0 0,0 0 0 0 0,0 0 0 0 0,-1 0 0 0 0,1 0 1 0 0,-1 0-1 0 0,-1 0 0 0 0,1 0 0 0 0,-1 0 0 0 0,1 0 1 0 0,-1 0-1 0 0,-1 0 0 0 0,1 1 0 0 0,-1-1 0 0 0,0 0 1 0 0,0 1-1 0 0,0-1 0 0 0,0 1 0 0 0,-1 0 0 0 0,0 0 1 0 0,0 0-1 0 0,0 0 0 0 0,0 0 0 0 0,-1 1 0 0 0,1-1 1 0 0,-1 1-1 0 0,0 0 0 0 0,0 0 0 0 0,0 0 0 0 0,-1 0-10 0 0,-10 1-46 0 0,0-1-1 0 0,0 2 0 0 0,-1 0 0 0 0,1 1 0 0 0,0 1 0 0 0,0 0 0 0 0,0 1 0 0 0,0 0 0 0 0,0 1 0 0 0,0 1 0 0 0,0 1 1 0 0,1 0-1 0 0,0 1 0 0 0,0 0 0 0 0,0 1 0 0 0,1 0 0 0 0,-10 8 47 0 0,24-15-5 0 0,0 1 1 0 0,0-1-1 0 0,0 0 1 0 0,0 0-1 0 0,0 1 1 0 0,0-1-1 0 0,0 0 1 0 0,0 1-1 0 0,-1-1 1 0 0,1 1-1 0 0,0-1 1 0 0,0 1-1 0 0,0-1 1 0 0,-1 1-1 0 0,1 0 1 0 0,0-1-1 0 0,0 1 1 0 0,-1 0-1 0 0,1 0 1 0 0,-1-1-1 0 0,1 1 1 0 0,-1 0-1 0 0,1 0 1 0 0,-1 0-1 0 0,0 0 1 0 0,1 0-1 0 0,-1 0 1 0 0,0 0-1 0 0,1 0 0 0 0,-1 0 1 0 0,0 0-1 0 0,0 0 1 0 0,0-1-1 0 0,0 1 1 0 0,0 0-1 0 0,0 0 1 0 0,0 0-1 0 0,-1 0 1 0 0,1 0-1 0 0,0 0 1 0 0,0 0-1 0 0,-1 0 1 0 0,1 0-1 0 0,0 0 1 0 0,-1 0-1 0 0,1 0 1 0 0,-1-1-1 0 0,0 1 1 0 0,1 0-1 0 0,-1 0 1 0 0,1-1-1 0 0,-1 1 1 0 0,0 0-1 0 0,0-1 1 0 0,1 1-1 0 0,-1 0 0 0 0,0-1 1 0 0,0 1-1 0 0,0-1 1 0 0,0 0-1 0 0,0 1 1 0 0,0-1-1 0 0,1 0 1 0 0,-1 1-1 0 0,0-1 1 0 0,0 0-1 0 0,-1 0 5 0 0,34 5 102 0 0,1-2-1 0 0,-1-1 1 0 0,1-1 0 0 0,0-2-1 0 0,3-2-101 0 0,-24 3 16 0 0,19-2 98 0 0,0 0 0 0 0,0-2-1 0 0,-1-2 1 0 0,1-1 0 0 0,-1-1-1 0 0,-1-1 1 0 0,0-2 0 0 0,0-1-1 0 0,13-8-113 0 0,-30 13 48 0 0,-1-1-1 0 0,0 0 1 0 0,0-1-1 0 0,-1 0 0 0 0,0-1 1 0 0,0 0-1 0 0,-1 0 1 0 0,-1-1-1 0 0,0 0 1 0 0,0 0-1 0 0,-1-1 1 0 0,0 0-1 0 0,-1-1 0 0 0,-1 1 1 0 0,0-1-1 0 0,0 0 1 0 0,-1 0-1 0 0,-1-1 1 0 0,-1 1-1 0 0,0-1 0 0 0,0-6-47 0 0,-2 18-6 0 0,-1-1-1 0 0,0 1 0 0 0,0-1 1 0 0,0 1-1 0 0,0-1 0 0 0,-1 1 0 0 0,1 0 1 0 0,-1 0-1 0 0,1 0 0 0 0,-1 0 1 0 0,0 0-1 0 0,0 0 0 0 0,1 0 0 0 0,-2 0 1 0 0,1 1-1 0 0,0-1 0 0 0,0 1 0 0 0,0 0 1 0 0,-1-1-1 0 0,1 1 0 0 0,0 0 1 0 0,-1 0-1 0 0,1 1 0 0 0,-1-1 0 0 0,0 0 1 0 0,1 1-1 0 0,-1 0 0 0 0,1-1 1 0 0,-1 1-1 0 0,0 0 0 0 0,1 0 0 0 0,-1 1 1 0 0,1-1-1 0 0,-1 0 0 0 0,0 1 1 0 0,1 0-1 0 0,-1 0 0 0 0,1-1 0 0 0,-1 1 1 0 0,1 1-1 0 0,0-1 0 0 0,-1 0 0 0 0,1 1 1 0 0,0-1-1 0 0,0 1 0 0 0,0-1 1 0 0,0 1-1 0 0,0 0 0 0 0,0 0 0 0 0,1 0 1 0 0,-2 2 6 0 0,-3 1-7 0 0,0-1 1 0 0,0 1 0 0 0,0 1-1 0 0,1-1 1 0 0,0 1-1 0 0,0 0 1 0 0,0 0 0 0 0,1 1-1 0 0,0-1 1 0 0,1 1-1 0 0,-1 0 1 0 0,1 0 0 0 0,0 0-1 0 0,1 0 1 0 0,0 1-1 0 0,0-1 1 0 0,0 1 0 0 0,1-1-1 0 0,0 1 1 0 0,1 0 0 0 0,0-1-1 0 0,0 1 1 0 0,0 0-1 0 0,1 2 7 0 0,4-4 5 0 0,-1-1-1 0 0,1 1 1 0 0,0-1-1 0 0,0 0 0 0 0,1 0 1 0 0,-1-1-1 0 0,1 0 1 0 0,0 0-1 0 0,0 0 0 0 0,1-1 1 0 0,-1 0-1 0 0,1 0 1 0 0,6 2-5 0 0,49 16 54 0 0,-43-16-25 0 0,-1 0 0 0 0,-1 2 0 0 0,1 0 1 0 0,-1 1-1 0 0,0 0 0 0 0,-1 2 0 0 0,12 8-29 0 0,-23-12 15 0 0,0 0 0 0 0,0 0 0 0 0,0 1 0 0 0,-1-1 0 0 0,0 1 0 0 0,0 0 0 0 0,-1 0-1 0 0,0 0 1 0 0,0 1 0 0 0,-1-1 0 0 0,0 1 0 0 0,0 0 0 0 0,-1 0 0 0 0,0-1 0 0 0,0 1-1 0 0,-1 0 1 0 0,0 0 0 0 0,0 0 0 0 0,-1 0 0 0 0,0 0 0 0 0,0-1 0 0 0,-1 1 0 0 0,0 0-1 0 0,0-1 1 0 0,-1 1 0 0 0,-3 6-15 0 0,-66 141 648 0 0,70-148-1066 0 0,-2 3 1164 0 0,2-19-7396 0 0,3 5-1160 0 0,0 4-5266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4:59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115 153,'-2'-8,"-1"26,-23 239,17-100,-38 297,42-426,-3 9,2 0,2 1,1 0,2 0,2 1,-1-38,-1 0,1 0,0 0,0 0,0 1,0-1,0 0,0 0,0 0,0 0,0 1,0-1,1 0,-1 0,0 0,1 0,-1 0,1 0,0 0,-1 0,1 0,0 0,-1 0,1 0,0 0,0 0,0-1,0 1,0 0,0-1,0 1,0-1,0 1,0-1,0 1,0-1,0 0,1 1,-1-1,0 0,0 0,0 0,0 0,1 0,-1 0,0 0,0 0,0-1,0 1,1 0,-1-1,0 1,0-1,0 1,81-86,-63 60</inkml:trace>
  <inkml:trace contextRef="#ctx0" brushRef="#br0" timeOffset="1110.219">1244 942,'-5'34,"-1"15,5 0,7-8,3-17,4-11,1-9</inkml:trace>
  <inkml:trace contextRef="#ctx0" brushRef="#br0" timeOffset="1509.209">1498 293,'38'-32,"2"2,0 1,2 3,1 1,1 2,43-16,-86 38,1 1,28-16,0 3,1 0,0 2,1 1,0 1,1 2,12 0,-43 6,0 1,0 0,0 0,0-1,0 2,0-1,1 0,-1 0,0 1,-1-1,1 1,0-1,0 1,0 0,0 0,0 0,-1 0,1 0,0 0,-1 0,1 1,-1-1,1 0,-1 1,0-1,1 1,-1 0,0-1,0 1,0 0,0 0,-1 0,1 0,0 0,-1 0,0 0,1 0,-1 1,-17 77,-24 0,-3-2,-4-3,-3-1,-14 10,-77 114,128-177,0 0,1 1,1 0,1 1,1 0,1 1,1 0,1 0,2 1,0 0,1 0,2 4,2-23,0 0,0 0,1 0,0 0,0 0,1 0,0-1,0 1,0 0,0-1,1 0,0 1,0-1,1-1,-1 1,1 0,0-1,0 0,1 1,-1-2,1 1,0-1,0 1,0-1,1-1,-1 1,0-1,1 0,0 0,5 1,12 2,-1-1,1-1,0-1,0-1,0-2,0 0,11-2,16-4,-1-3,0-1,0-3,-2-2,0-2,0-2,-2-2,15-10,0-12,-48 31</inkml:trace>
  <inkml:trace contextRef="#ctx0" brushRef="#br0" timeOffset="365.353">454 265,'-26'190,"24"-183,0 0,1 1,0-1,0 0,1 1,0-1,0 0,1 1,0-1,0 0,0 1,1-1,0 0,1 0,0 0,0-1,0 1,1-1,0 1,0-1,0-1,1 1,0 0,0-1,1 0,-1 0,1-1,0 0,0 0,2 1,2-1,1-1,0 0,0-1,0 0,0-1,0 0,0 0,1-1,-1-1,0 0,0 0,0-1,0-1,0 0,0 0,-1-1,0-1,0 1,0-2,0 1,-1-1,1-1,-2 0,1 0,-1-1,0 0,5-7,55-123,-62 113</inkml:trace>
  <inkml:trace contextRef="#ctx0" brushRef="#br0" timeOffset="716.258">905 11,'-12'30,"1"2,1-1,2 1,1 1,2-1,1 1,1 0,2 0,1 0,3 10,-26 280,6-138,8-117,3 0,4 0,4 41,15-49,-12-58,-1-7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0 0 0,'0'0'1263'0'0,"0"0"209"0"0,0 0 285 0 0,0 0 143 0 0,0 0-58 0 0,0 0-126 0 0,0 0-217 0 0,0 0-179 0 0,0 0-183 0 0,12 3-149 0 0,37 10-89 0 0,-46-13-678 0 0,0 1-1 0 0,0-1 1 0 0,1 0 0 0 0,-1 0 0 0 0,0 0 0 0 0,1 0 0 0 0,-1 0 0 0 0,0-1 0 0 0,1 1 0 0 0,-1-1-1 0 0,0 0 1 0 0,0 0 0 0 0,0 0 0 0 0,0-1 0 0 0,0 1 0 0 0,0-1 0 0 0,0 0 0 0 0,0 1 0 0 0,-1-1-1 0 0,1 0 1 0 0,-1-1 0 0 0,1 1 0 0 0,-1 0 0 0 0,0-1 0 0 0,0 1 0 0 0,0-1 0 0 0,0 0 0 0 0,0 0-221 0 0,11-12 555 0 0,114-133 1297 0 0,-93 111-1564 0 0,1 2 0 0 0,1 1 0 0 0,2 2 0 0 0,34-21-288 0 0,-68 50 21 0 0,-1 0 1 0 0,0 0-1 0 0,1 1 0 0 0,-1 0 0 0 0,1 0 0 0 0,0 0 0 0 0,0 0 0 0 0,0 0 0 0 0,0 1 0 0 0,0-1 0 0 0,0 1 0 0 0,0 0 0 0 0,0 0 0 0 0,1 1 0 0 0,-1-1 0 0 0,0 1 0 0 0,0 0 0 0 0,1 0 0 0 0,-1 1 0 0 0,0-1 0 0 0,0 1 0 0 0,1 0 0 0 0,-1 0 0 0 0,0 0 0 0 0,0 1 0 0 0,2 0-21 0 0,5 14 113 0 0,-1-1-1 0 0,-1 1 1 0 0,0 1 0 0 0,-1-1-1 0 0,-1 1 1 0 0,0 1-1 0 0,-2-1 1 0 0,0 1-1 0 0,-1 0 1 0 0,0 1 0 0 0,-2-1-1 0 0,0 1 1 0 0,-1-1-1 0 0,-1 1 1 0 0,-1-1 0 0 0,-2 14-113 0 0,3-30 5 0 0,-1 8 22 0 0,-1 1-1 0 0,-1-1 1 0 0,0 0 0 0 0,0 0-1 0 0,-1 0 1 0 0,0 0-1 0 0,-1 0 1 0 0,0-1 0 0 0,0 0-1 0 0,-1 0 1 0 0,0 0-1 0 0,-1-1 1 0 0,0 0-1 0 0,0 0 1 0 0,-7 5-27 0 0,3-4 9 0 0,1-1 1 0 0,-1 0-1 0 0,-1-1 1 0 0,1-1-1 0 0,-1 1 1 0 0,-1-2-1 0 0,1 0 0 0 0,-1 0 1 0 0,0-1-1 0 0,0-1 1 0 0,0 0-1 0 0,0-1 0 0 0,-1 0 1 0 0,1-1-1 0 0,-1-1 1 0 0,1 0-1 0 0,-6-1-9 0 0,-72-36-170 0 0,89 36 86 0 0,0 0-1 0 0,0-1 0 0 0,0 1 1 0 0,0 0-1 0 0,1-1 1 0 0,-1 1-1 0 0,1-1 1 0 0,-1 0-1 0 0,1 1 1 0 0,0-1-1 0 0,-1 0 0 0 0,1 0 1 0 0,0 0-1 0 0,0 0 1 0 0,0 0-1 0 0,1 0 1 0 0,-1 0-1 0 0,0 0 1 0 0,1 0-1 0 0,-1-1 0 0 0,1 1 1 0 0,0 0-1 0 0,0 0 1 0 0,0 0-1 0 0,0-1 1 0 0,0 1-1 0 0,0 0 1 0 0,1 0-1 0 0,-1 0 0 0 0,1 0 1 0 0,-1-1-1 0 0,1 1 1 0 0,0 0-1 0 0,0 0 1 0 0,0 0-1 0 0,0 0 1 0 0,0 0-1 0 0,0 1 0 0 0,0-1 1 0 0,1 0-1 0 0,1-1 85 0 0,28-29-3983 0 0,-8 14-4211 0 0,-8 10-3674 0 0</inkml:trace>
  <inkml:trace contextRef="#ctx0" brushRef="#br0" timeOffset="366.102">1072 87 10842 0 0,'0'0'2151'0'0,"0"0"-709"0"0,0 0-295 0 0,0 0-19 0 0,0 0 2 0 0,0 0-89 0 0,0 0-214 0 0,0 0-188 0 0,0 0-116 0 0,0 0-86 0 0,0 0-57 0 0,0 0-42 0 0,-20 24-62 0 0,-60 78-56 0 0,45-34 27 0 0,33-63-233 0 0,0-1 0 0 0,0 1 0 0 0,1 0 0 0 0,-1-1 0 0 0,1 1 0 0 0,0 0 0 0 0,0 0 0 0 0,1 0 0 0 0,-1 0 0 0 0,1 0 0 0 0,0 0 0 0 0,1 0 0 0 0,-1 0 0 0 0,1 0 0 0 0,0-1 0 0 0,0 1 0 0 0,0 0 1 0 0,1 0-1 0 0,0-1 0 0 0,0 1 0 0 0,0-1 0 0 0,0 1 0 0 0,1-1 0 0 0,-1 0 0 0 0,1 0 0 0 0,1 0 0 0 0,-1 0 0 0 0,0 0 0 0 0,1-1 0 0 0,-1 0 0 0 0,1 0 0 0 0,0 0 0 0 0,0 0 0 0 0,1 0 0 0 0,-1-1 1 0 0,1 0-1 0 0,1 1-14 0 0,7 1 154 0 0,0-1 1 0 0,0-1 0 0 0,0 0 0 0 0,0-1 0 0 0,1 0 0 0 0,-1-1-1 0 0,0-1 1 0 0,1 0 0 0 0,-1-1 0 0 0,0 0 0 0 0,0-1 0 0 0,0 0-1 0 0,0-1 1 0 0,-1-1 0 0 0,12-5-155 0 0,-16 6 109 0 0,0 0 1 0 0,-1 0-1 0 0,0-1 1 0 0,0 0-1 0 0,0-1 1 0 0,-1 1-1 0 0,1-1 1 0 0,-1 0-1 0 0,-1-1 0 0 0,1 1 1 0 0,-1-1-1 0 0,0 0 1 0 0,-1-1-1 0 0,1 1 1 0 0,-2-1-1 0 0,1 0 1 0 0,-1 0-1 0 0,0 0 0 0 0,-1 0 1 0 0,1-1-1 0 0,-2 1 1 0 0,1-1-1 0 0,-1 1 1 0 0,-1-1-1 0 0,1-3-109 0 0,-1 7 13 0 0,0-1 1 0 0,0 1-1 0 0,0 0 0 0 0,0-1 1 0 0,-1 1-1 0 0,0-1 0 0 0,0 1 1 0 0,0 0-1 0 0,-1 0 0 0 0,1 0 1 0 0,-1 0-1 0 0,-1 0 0 0 0,1 0 1 0 0,-1 0-1 0 0,1 1 0 0 0,-2-1 1 0 0,1 1-1 0 0,0 0 0 0 0,-1 0 1 0 0,0 0-1 0 0,1 0 0 0 0,-2 0 1 0 0,1 1-1 0 0,-4-3-13 0 0,0 2-77 0 0,-1 0-1 0 0,1 0 1 0 0,-1 1 0 0 0,0 0-1 0 0,0 0 1 0 0,-1 1 0 0 0,1 1-1 0 0,0-1 1 0 0,-1 1 0 0 0,1 1-1 0 0,-1 0 1 0 0,-7 1 77 0 0,-65 25-6368 0 0,64-13-1422 0 0,6-8-4670 0 0</inkml:trace>
  <inkml:trace contextRef="#ctx0" brushRef="#br0" timeOffset="1017.918">1396 514 9130 0 0,'0'0'2890'0'0,"0"0"-944"0"0,0 0-299 0 0,0 0 48 0 0,0 0-4 0 0,0 0-148 0 0,0 0-330 0 0,0 0-326 0 0,0 0-208 0 0,0 0-83 0 0,0 0-14 0 0,0 0-21 0 0,0 0-52 0 0,17-24-63 0 0,54-76-49 0 0,57-49 962 0 0,-116 136-1267 0 0,97-84 358 0 0,-72 78-337 0 0,-32 54-76 0 0,-14 147 158 0 0,11-180-193 0 0,-1 0 1 0 0,1 0-1 0 0,-1 0 0 0 0,1 0 1 0 0,0-1-1 0 0,0 1 0 0 0,0-1 0 0 0,0 1 1 0 0,0-1-1 0 0,0 0 0 0 0,0 0 1 0 0,1 1-1 0 0,-1-2 0 0 0,0 1 1 0 0,1 0-1 0 0,-1 0 0 0 0,0-1 0 0 0,1 1 1 0 0,-1-1-1 0 0,1 0 0 0 0,-1 0 1 0 0,1 0-1 0 0,-1 0 0 0 0,1 0 1 0 0,-1 0-1 0 0,0-1 0 0 0,1 1 0 0 0,-1-1 1 0 0,1 0-1 0 0,-1 1 0 0 0,0-1 1 0 0,0 0-1 0 0,1-1 0 0 0,-1 1 1 0 0,0 0-1 0 0,0-1-2 0 0,225-158 305 0 0,-143 105-342 0 0,-80 81-8 0 0,-45 142 218 0 0,41-152-201 0 0,-1-14 17 0 0,0 0 1 0 0,1-1-1 0 0,-1 1 0 0 0,1 0 1 0 0,-1 0-1 0 0,1 0 0 0 0,0 0 1 0 0,0 0-1 0 0,0 0 0 0 0,0-1 0 0 0,0 1 1 0 0,0 0-1 0 0,0 0 0 0 0,1 0 1 0 0,-1 0-1 0 0,1 0 0 0 0,-1-1 0 0 0,1 1 1 0 0,0 0-1 0 0,-1 0 0 0 0,1-1 1 0 0,0 1-1 0 0,0 0 0 0 0,0-1 0 0 0,1 1 1 0 0,-1-1-1 0 0,0 0 0 0 0,1 1 1 0 0,-1-1-1 0 0,0 0 0 0 0,1 0 0 0 0,0 0 1 0 0,-1 0-1 0 0,1 0 0 0 0,0 0 1 0 0,-1 0-1 0 0,1 0 0 0 0,0-1 1 0 0,0 1-1 0 0,1 0 11 0 0,29-6-3272 0 0,-23 0-832 0 0,1 0-3845 0 0,-5 1-4511 0 0</inkml:trace>
  <inkml:trace contextRef="#ctx0" brushRef="#br0" timeOffset="1397.739">2287 322 10794 0 0,'0'0'1173'0'0,"0"0"-256"0"0,0 0 169 0 0,0 0 269 0 0,0 0 190 0 0,0 0 69 0 0,0 0-46 0 0,0 0-134 0 0,0 0-190 0 0,0 0-234 0 0,0 0-209 0 0,31 6-185 0 0,96 18-141 0 0,-63-27 92 0 0,-54-2-418 0 0,0 3-63 0 0,0-2 0 0 0,1 0 0 0 0,-1 0 0 0 0,0 0 0 0 0,-1-1 0 0 0,1-1 0 0 0,-1 0 0 0 0,0 0 0 0 0,-1-1-1 0 0,0 0 1 0 0,0 0 0 0 0,0-1 0 0 0,-1 0 0 0 0,0 0 0 0 0,0-1 0 0 0,-1 0 0 0 0,0 0 0 0 0,-1-1 0 0 0,0 1 0 0 0,0-1 0 0 0,-1 0-1 0 0,0 0 1 0 0,-1-1 0 0 0,0 1 0 0 0,-1-1 0 0 0,0 0-86 0 0,-2 9 5 0 0,0 0-1 0 0,-1 0 1 0 0,1 0-1 0 0,0 0 1 0 0,-1 0-1 0 0,1 0 1 0 0,-1 0-1 0 0,0 1 1 0 0,1-1-1 0 0,-1 0 1 0 0,0 0-1 0 0,0 1 1 0 0,0-1-1 0 0,-1 0 1 0 0,1 1-1 0 0,0-1 1 0 0,-1 1-1 0 0,1 0 1 0 0,0-1-1 0 0,-1 1 1 0 0,0 0-1 0 0,1 0 1 0 0,-1 0-1 0 0,0 0 1 0 0,1 0-1 0 0,-1 0 1 0 0,0 1-1 0 0,0-1 1 0 0,0 0-1 0 0,0 1 1 0 0,0 0-1 0 0,0-1 1 0 0,0 1-1 0 0,0 0 1 0 0,0 0-1 0 0,-1 0-4 0 0,-72 11-122 0 0,60-4 104 0 0,-1 0-1 0 0,1 0 0 0 0,1 2 1 0 0,-1 0-1 0 0,1 1 1 0 0,1 0-1 0 0,0 1 1 0 0,1 0-1 0 0,0 1 0 0 0,0 1 1 0 0,1 0-1 0 0,1 0 1 0 0,-8 14 18 0 0,13-19-2 0 0,1-1 0 0 0,0 1 1 0 0,0 0-1 0 0,1 1 0 0 0,0-1 0 0 0,1 1 1 0 0,-1-1-1 0 0,2 1 0 0 0,-1 0 1 0 0,1 0-1 0 0,1-1 0 0 0,-1 1 0 0 0,2 0 1 0 0,0 8 1 0 0,3-11 13 0 0,0 0 0 0 0,0 0 0 0 0,0 0 0 0 0,1 0-1 0 0,0-1 1 0 0,0 0 0 0 0,0 0 0 0 0,1 0 0 0 0,0-1 0 0 0,0 0 0 0 0,0 0 0 0 0,0 0 0 0 0,1-1 0 0 0,-1 0 0 0 0,1 0 0 0 0,0-1 0 0 0,0 0 0 0 0,0 0 0 0 0,0 0 0 0 0,0-1 0 0 0,7 0-13 0 0,176 7-987 0 0,-136-8-5452 0 0,-46 0-6002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1704 0 0,'0'0'1530'0'0,"0"0"-131"0"0,0 0 100 0 0,0 0 219 0 0,0 0 139 0 0,0 0-10 0 0,0 0-205 0 0,0 0-271 0 0,0 0-263 0 0,0 0-231 0 0,0 0-169 0 0,0 0-102 0 0,0 0-69 0 0,13-3 1719 0 0,6 54-545 0 0,-3 4-1233 0 0,-2 0-1 0 0,-3 1 0 0 0,-2 0 1 0 0,-2 0-1 0 0,-3 1 1 0 0,-3 27-478 0 0,-18 104 373 0 0,17-185-312 0 0,-1 0-1 0 0,1 0 0 0 0,-1 1 1 0 0,0-1-1 0 0,0 0 1 0 0,0 0-1 0 0,0 0 0 0 0,0 0 1 0 0,-1 0-1 0 0,1 0 1 0 0,-1-1-1 0 0,0 1 1 0 0,0 0-1 0 0,0-1 0 0 0,0 1 1 0 0,0-1-1 0 0,-1 0 1 0 0,1 1-1 0 0,0-1 0 0 0,-4 1-60 0 0,-5-41 539 0 0,16 5-516 0 0,2 1 0 0 0,1 0 0 0 0,1 0 0 0 0,2 0 0 0 0,1 1 0 0 0,1 1 0 0 0,2 0 0 0 0,1 1 0 0 0,1 1 0 0 0,1 0 0 0 0,2 2 0 0 0,22-25-23 0 0,-20 21 20 0 0,0 1-1 0 0,2 2 0 0 0,1 0 0 0 0,2 2 1 0 0,0 0-1 0 0,1 2 0 0 0,2 1 0 0 0,0 2 1 0 0,1 0-1 0 0,1 3 0 0 0,11-5-19 0 0,-41 21 4 0 0,-1 0 0 0 0,1 0-1 0 0,0 0 1 0 0,0 0 0 0 0,0 0-1 0 0,0 0 1 0 0,0 1 0 0 0,0-1-1 0 0,0 1 1 0 0,1-1 0 0 0,-1 1-1 0 0,0 0 1 0 0,0 0 0 0 0,0 0 0 0 0,0 0-1 0 0,0 0 1 0 0,1 0 0 0 0,-1 0-1 0 0,0 1 1 0 0,0-1 0 0 0,0 1-1 0 0,0 0 1 0 0,0 0 0 0 0,0 0-1 0 0,0-1 1 0 0,0 2 0 0 0,0-1-1 0 0,-1 0 1 0 0,1 0 0 0 0,0 1-1 0 0,-1-1 1 0 0,1 1 0 0 0,-1-1 0 0 0,1 1-1 0 0,-1 0 1 0 0,0-1 0 0 0,1 1-1 0 0,-1 0 1 0 0,0 0 0 0 0,0 0-1 0 0,-1 0 1 0 0,2 1-4 0 0,1 9 50 0 0,-1 0 1 0 0,0 0-1 0 0,0 0 1 0 0,-1 1-1 0 0,-1-1 0 0 0,0 0 1 0 0,0 1-1 0 0,-1-1 0 0 0,-1 2-50 0 0,-3 8 67 0 0,-1-1 0 0 0,-1 0 0 0 0,0 0 0 0 0,-2 0 0 0 0,0-1 0 0 0,-1-1 0 0 0,-6 7-67 0 0,1 2 42 0 0,10-15-33 0 0,-2-1 1 0 0,1 0-1 0 0,-1-1 0 0 0,-1 0 0 0 0,0 0 1 0 0,-1 0-1 0 0,0-1 0 0 0,-1 0 0 0 0,0-1 0 0 0,0 0 1 0 0,-1-1-1 0 0,0 0 0 0 0,0 0 0 0 0,-1-1 0 0 0,0-1 1 0 0,0 0-1 0 0,-1-1 0 0 0,1 0 0 0 0,-1-1 1 0 0,0 0-1 0 0,-1-1 0 0 0,1 0 0 0 0,-13 0-9 0 0,21-3-20 0 0,0 1 1 0 0,0-1-1 0 0,0 1 0 0 0,0-2 1 0 0,0 1-1 0 0,0 0 0 0 0,0-1 0 0 0,0 0 1 0 0,0 0-1 0 0,0-1 0 0 0,0 1 0 0 0,0-1 1 0 0,1 0-1 0 0,-1 0 0 0 0,1-1 0 0 0,-1 1 1 0 0,1-1-1 0 0,0 0 0 0 0,0 0 0 0 0,0-1 1 0 0,0 1-1 0 0,1-1 0 0 0,-1 0 1 0 0,1 0-1 0 0,0 0 0 0 0,0 0 0 0 0,1 0 1 0 0,-1-1-1 0 0,1 1 0 0 0,-2-5 20 0 0,3 3-145 0 0,0-1 0 0 0,0 0-1 0 0,0 1 1 0 0,1-1 0 0 0,0 0 0 0 0,0 1-1 0 0,1-1 1 0 0,0 1 0 0 0,0-1 0 0 0,0 1-1 0 0,1-1 1 0 0,0 1 0 0 0,0-1 0 0 0,1 1-1 0 0,-1 0 1 0 0,1 0 0 0 0,1 1 0 0 0,-1-1-1 0 0,1 1 1 0 0,1-2 145 0 0,26-27-3858 0 0,5 4-3927 0 0,-21 21-4025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269 781 12243 0 0,'0'0'1600'0'0,"0"0"-653"0"0,0 0-166 0 0,0 0 217 0 0,0 0 207 0 0,0 0 50 0 0,0 0-156 0 0,0 0-237 0 0,0 0-182 0 0,0 0-89 0 0,0 0-22 0 0,0 0-30 0 0,0 0-31 0 0,-3 0-41 0 0,-7 1-332 0 0,0 1 0 0 0,0 0 1 0 0,0 1-1 0 0,1 0 0 0 0,-1 0 0 0 0,1 1 1 0 0,0 0-1 0 0,0 1 0 0 0,0 0 0 0 0,0 0 1 0 0,1 1-1 0 0,0 0 0 0 0,0 1 1 0 0,1-1-1 0 0,0 1 0 0 0,0 1 0 0 0,0 0 1 0 0,1 0-1 0 0,-4 7-135 0 0,-3-1 108 0 0,5-5-100 0 0,-1 1 1 0 0,2 0-1 0 0,-1 0 1 0 0,2 1-1 0 0,-1 0 1 0 0,1 0-1 0 0,1 1 1 0 0,0-1-1 0 0,1 1 1 0 0,0 0-1 0 0,1 1 1 0 0,0-1-1 0 0,1 0 1 0 0,0 1-1 0 0,1 0 1 0 0,0 7-9 0 0,3-17 3 0 0,1 0 0 0 0,-1-1 1 0 0,0 1-1 0 0,1-1 0 0 0,-1 0 1 0 0,1 0-1 0 0,-1 0 0 0 0,1 0 0 0 0,0 0 1 0 0,0-1-1 0 0,0 1 0 0 0,0-1 1 0 0,0 0-1 0 0,1 0 0 0 0,-1 0 0 0 0,0 0 1 0 0,0 0-1 0 0,1-1 0 0 0,-1 1 1 0 0,0-1-1 0 0,1 0 0 0 0,-1 0 0 0 0,0 0 1 0 0,1-1-1 0 0,-1 1 0 0 0,0-1 1 0 0,1 0-1 0 0,-1 0 0 0 0,0 0 0 0 0,3-1-3 0 0,15-6 69 0 0,-1-1 0 0 0,-1-1 0 0 0,1-1 0 0 0,-2 0 0 0 0,1-1 0 0 0,-2-1 0 0 0,0-1 0 0 0,0-1 0 0 0,-1 0 0 0 0,-1-1 0 0 0,-1 0 0 0 0,0-2 0 0 0,3-6-69 0 0,75-118 244 0 0,-139 210-352 0 0,40-58 86 0 0,0 0 1 0 0,1 0-1 0 0,0 0 0 0 0,1 0 1 0 0,0 1-1 0 0,0 0 1 0 0,1 0-1 0 0,1 0 0 0 0,0 1 1 0 0,0-1-1 0 0,1 1 1 0 0,1 0-1 0 0,0-1 0 0 0,0 1 1 0 0,2 0-1 0 0,-1 4 22 0 0,4-11-1 0 0,-1 0-1 0 0,1-1 1 0 0,0 1-1 0 0,0-1 0 0 0,0 0 1 0 0,0 0-1 0 0,1 0 1 0 0,-1 0-1 0 0,1-1 0 0 0,0 0 1 0 0,1 0-1 0 0,-1 0 1 0 0,0-1-1 0 0,1 1 0 0 0,-1-1 1 0 0,1-1-1 0 0,0 1 1 0 0,-1-1-1 0 0,1 0 0 0 0,0 0 1 0 0,0-1-1 0 0,0 1 1 0 0,0-1-1 0 0,0-1 0 0 0,5 0 2 0 0,8 1 18 0 0,-1-1 1 0 0,0-1-1 0 0,1 0 0 0 0,-1-2 0 0 0,0 0 0 0 0,-1-1 0 0 0,1 0 0 0 0,-1-2 1 0 0,0 0-1 0 0,14-8-18 0 0,-3 0 37 0 0,0-1 0 0 0,-1-1 0 0 0,0-2 0 0 0,-2 0 1 0 0,0-2-1 0 0,-2-1 0 0 0,0-1 0 0 0,-1 0 0 0 0,13-21-37 0 0,-25 31 8 0 0,0 0 0 0 0,-2-1-1 0 0,0 0 1 0 0,0-1 0 0 0,-1 0 0 0 0,-1 0-1 0 0,-1 0 1 0 0,0 0 0 0 0,-1-1-1 0 0,0 0 1 0 0,-2 0 0 0 0,0 0-1 0 0,0-9-7 0 0,-2 24 1 0 0,0 0 0 0 0,0-1 0 0 0,0 1 0 0 0,0 0-1 0 0,-1 0 1 0 0,1-1 0 0 0,0 1 0 0 0,-1 0-1 0 0,1 0 1 0 0,-1 0 0 0 0,1 0 0 0 0,-1 0-1 0 0,1 0 1 0 0,-1 0 0 0 0,0 0 0 0 0,0 0 0 0 0,1 0-1 0 0,-1 0 1 0 0,0 0 0 0 0,0 0 0 0 0,0 0-1 0 0,0 1 1 0 0,0-1 0 0 0,0 0 0 0 0,0 1-1 0 0,0-1 1 0 0,-1 1 0 0 0,1-1 0 0 0,0 1 0 0 0,0-1-1 0 0,0 1 1 0 0,-1 0 0 0 0,1 0 0 0 0,0 0-1 0 0,0 0 1 0 0,0 0 0 0 0,-1 0 0 0 0,1 0-1 0 0,0 0 1 0 0,0 0 0 0 0,-1 0 0 0 0,1 1 0 0 0,0-1-1 0 0,0 0 1 0 0,0 1 0 0 0,-1-1-1 0 0,-54 23-90 0 0,39-11 62 0 0,1 0 0 0 0,1 1 0 0 0,0 1 0 0 0,0 0 1 0 0,2 1-1 0 0,0 0 0 0 0,-7 11 28 0 0,19-25-5 0 0,0 1 0 0 0,0 0-1 0 0,-1-1 1 0 0,1 1 0 0 0,0 0 0 0 0,0 0-1 0 0,0 0 1 0 0,1 0 0 0 0,-1 0 0 0 0,0 0-1 0 0,1 0 1 0 0,-1 0 0 0 0,1 0 0 0 0,0 0 0 0 0,0 0-1 0 0,0 0 1 0 0,0 0 0 0 0,0 0 0 0 0,0 1-1 0 0,0-1 1 0 0,1 0 0 0 0,-1 0 0 0 0,1 0-1 0 0,0 0 1 0 0,-1 0 0 0 0,1 0 0 0 0,0 0 0 0 0,0-1-1 0 0,0 1 1 0 0,0 0 0 0 0,1 0 0 0 0,-1-1-1 0 0,0 1 1 0 0,1-1 0 0 0,-1 1 0 0 0,1-1-1 0 0,-1 1 1 0 0,1-1 0 0 0,0 0 0 0 0,0 0 0 0 0,0 0-1 0 0,-1 0 1 0 0,1 0 0 0 0,0 0 0 0 0,0-1-1 0 0,1 1 6 0 0,99 16 8 0 0,112-21 32 0 0,-213 5-38 0 0,1-1 0 0 0,-1 0 1 0 0,1 1-1 0 0,-1 0 0 0 0,1-1 0 0 0,-1 1 1 0 0,1 0-1 0 0,-1-1 0 0 0,0 1 1 0 0,1 0-1 0 0,-1 0 0 0 0,0 0 1 0 0,0 0-1 0 0,0 1 0 0 0,0-1 0 0 0,0 0 1 0 0,0 0-1 0 0,0 1 0 0 0,0-1 1 0 0,0 0-1 0 0,-1 1 0 0 0,1-1 1 0 0,0 1-1 0 0,-1-1 0 0 0,1 1 0 0 0,-1-1 1 0 0,0 1-1 0 0,0-1 0 0 0,1 1 1 0 0,-1 0-1 0 0,0-1 0 0 0,0 1 1 0 0,0-1-1 0 0,-1 1 0 0 0,1 0 0 0 0,0-1 1 0 0,-1 1-3 0 0,-8 63 41 0 0,8-63-41 0 0,0 0 0 0 0,0 0 0 0 0,0 0 0 0 0,1 0-1 0 0,-1 0 1 0 0,0 0 0 0 0,1 0 0 0 0,-1 0 0 0 0,1 0 0 0 0,0 1-1 0 0,0-1 1 0 0,0 0 0 0 0,0 0 0 0 0,0 0 0 0 0,0 1 0 0 0,1-1-1 0 0,-1 0 1 0 0,1 0 0 0 0,0 0 0 0 0,-1 0 0 0 0,1 0 0 0 0,0 0-1 0 0,0 0 1 0 0,0 0 0 0 0,0 0 0 0 0,1 0 0 0 0,-1 0-1 0 0,0-1 1 0 0,1 1 0 0 0,-1-1 0 0 0,1 1 0 0 0,0-1 0 0 0,0 1-1 0 0,-1-1 1 0 0,1 0 0 0 0,0 0 0 0 0,0 0 0 0 0,0 0 0 0 0,0 0-1 0 0,0 0 1 0 0,0-1 0 0 0,0 1 0 0 0,1 0 0 0 0,-1-1 0 0 0,0 0-1 0 0,1 0 1 0 0,12-1 23 0 0,0-1 0 0 0,0-1 1 0 0,0-1-1 0 0,-1 0 0 0 0,0-1 0 0 0,1 0 0 0 0,-2-1 0 0 0,1-1 0 0 0,-1 0 0 0 0,0-1 0 0 0,0 0 0 0 0,-1-1 0 0 0,0 0 0 0 0,-1-1 0 0 0,0-1 0 0 0,0 1 0 0 0,-1-2 0 0 0,-1 0 0 0 0,0 0 0 0 0,0 0 0 0 0,2-6-23 0 0,24-38 215 0 0,-2-1-1 0 0,-2-1 0 0 0,16-48-214 0 0,-25 57 19 0 0,-2 0-1 0 0,-3-1 1 0 0,-2-1-1 0 0,-1 0 1 0 0,-4-1-1 0 0,-1 0 1 0 0,1-52-19 0 0,-9 85-14 0 0,0 16 20 0 0,0 0 0 0 0,0 0 0 0 0,-1 1 0 0 0,1-1 0 0 0,0-1 1 0 0,-1 1-1 0 0,0 0 0 0 0,0 0 0 0 0,0 0 0 0 0,0 0 0 0 0,0 0 0 0 0,0 0 0 0 0,-1 0 0 0 0,0 0 0 0 0,0 0 0 0 0,1 0 0 0 0,-2 0 0 0 0,1 0 0 0 0,0 1 1 0 0,0-1-1 0 0,-1 0 0 0 0,0 1 0 0 0,1-1 0 0 0,-1 1 0 0 0,0-1 0 0 0,0 1 0 0 0,-1 0 0 0 0,1 0 0 0 0,0 0 0 0 0,-1 0 0 0 0,1 0 0 0 0,-1 1 0 0 0,1-1 1 0 0,-1 1-1 0 0,0 0 0 0 0,0-1 0 0 0,0 1 0 0 0,0 1 0 0 0,0-1 0 0 0,-1 0-6 0 0,0 1 0 0 0,-1 1-1 0 0,1 0 1 0 0,0 0-1 0 0,0 0 1 0 0,0 0 0 0 0,0 1-1 0 0,0-1 1 0 0,0 1 0 0 0,0 0-1 0 0,0 0 1 0 0,0 1-1 0 0,1-1 1 0 0,-1 1 0 0 0,1 0-1 0 0,0 0 1 0 0,0 0-1 0 0,0 0 1 0 0,0 0 0 0 0,1 1-1 0 0,-1-1 1 0 0,1 1 0 0 0,0 0-1 0 0,0 0 1 0 0,-1 2 0 0 0,-36 104 21 0 0,38-105-18 0 0,-7 33 12 0 0,3 0 1 0 0,1 0 0 0 0,2 0 0 0 0,1 1 0 0 0,2-1 0 0 0,2 0-1 0 0,6 30-15 0 0,84 307 123 0 0,-86-348-103 0 0,-1 1 0 0 0,-1 0-1 0 0,-2-1 1 0 0,-1 2 0 0 0,-1-1 0 0 0,-2 22-20 0 0,-4-36-7 0 0,1-20-105 0 0,-2-65-1223 0 0,21-27-2047 0 0,-1 25-6384 0 0,-13 57-1599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12491 0 0,'0'0'2189'0'0,"0"0"-699"0"0,0 0-359 0 0,0 0-25 0 0,0 0 101 0 0,0 0 107 0 0,0 0-41 0 0,0 0-110 0 0,0 0-120 0 0,0 0-163 0 0,0 0-139 0 0,0 0-105 0 0,0 0-84 0 0,33-1-73 0 0,106-5-51 0 0,8-5 474 0 0,-86 4-666 0 0,130 0-259 0 0,-149 24-1749 0 0,-36-10-2487 0 0,-3 2-3706 0 0,-3-2-4965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19372 0 0,'0'0'1342'0'0,"0"0"-275"0"0,0 0-107 0 0,0 0-59 0 0,0 0-118 0 0,0 0-199 0 0,0 0-209 0 0,-1 34-167 0 0,-2 103-95 0 0,14-77-36 0 0,17-27-265 0 0,-7-42-5082 0 0,-16 1-1973 0 0,-2 0-4886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18292 0 0,'0'0'1800'0'0,"0"0"-663"0"0,0 0-313 0 0,0 0-256 0 0,0 0-232 0 0,0 0-208 0 0,0 0-216 0 0,0 0-48 0 0,0 0-56 0 0,0 0-24 0 0,0 0-96 0 0,0 0-664 0 0,0 0-2633 0 0,0 0-9170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21 1832 0 0,'0'0'2672'0'0,"0"0"-171"0"0,0 0-181 0 0,0 0-103 0 0,0 0-240 0 0,0 0-337 0 0,0 0-318 0 0,0 0-286 0 0,0 0-194 0 0,0 0-137 0 0,0 0-117 0 0,-3-3-90 0 0,-1 1-320 0 0,0 0 1 0 0,0 0 0 0 0,0 0 0 0 0,0 0 0 0 0,-1 0-1 0 0,1 1 1 0 0,0 0 0 0 0,-1 0 0 0 0,1 0-1 0 0,-1 0 1 0 0,0 1 0 0 0,1 0 0 0 0,-1 0 0 0 0,1 0-1 0 0,-1 0 1 0 0,0 1 0 0 0,0 0-179 0 0,-76 49 957 0 0,74-44-889 0 0,0-1 0 0 0,0 1 0 0 0,0 0 0 0 0,1 0 0 0 0,0 1 0 0 0,0 0 0 0 0,1 0 0 0 0,0 0-1 0 0,0 1 1 0 0,0 0 0 0 0,1 0 0 0 0,1 0 0 0 0,-1 0 0 0 0,1 1 0 0 0,1-1 0 0 0,-1 1-1 0 0,2 0 1 0 0,-1-1 0 0 0,1 1 0 0 0,0 4-68 0 0,1-9 44 0 0,0 0-1 0 0,0 0 0 0 0,0 0 1 0 0,1-1-1 0 0,-1 1 0 0 0,1 0 1 0 0,0 0-1 0 0,0-1 1 0 0,1 1-1 0 0,-1-1 0 0 0,1 1 1 0 0,0-1-1 0 0,-1 1 1 0 0,2-1-1 0 0,-1 0 0 0 0,0 0 1 0 0,1 0-1 0 0,-1 0 1 0 0,1-1-1 0 0,0 1 0 0 0,0-1 1 0 0,0 1-1 0 0,0-1 0 0 0,0 0 1 0 0,0 0-1 0 0,1 0 1 0 0,-1-1-1 0 0,3 2-43 0 0,13 4 174 0 0,0 0 0 0 0,0-2 0 0 0,1 0 0 0 0,0-1 0 0 0,-1-1 0 0 0,1 0 0 0 0,1-2 0 0 0,-1-1 0 0 0,0 0 0 0 0,10-2-174 0 0,-26 2 0 0 0,1 0 0 0 0,-1-1-1 0 0,0 1 1 0 0,1-1-1 0 0,-1 0 1 0 0,0 0-1 0 0,0-1 1 0 0,0 1 0 0 0,0-1-1 0 0,0 0 1 0 0,0 0-1 0 0,0 0 1 0 0,-1-1 0 0 0,1 1-1 0 0,-1-1 1 0 0,2-1 0 0 0,5-29-3049 0 0,-10 33 2826 0 0,0-12-2334 0 0,0 4-4849 0 0,0 4-4995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6737 0 0,'0'0'3696'0'0,"0"0"-1792"0"0,0 0-895 0 0,0 0-64 0 0,0 0 147 0 0,0 0 78 0 0,0 0-9 0 0,0 0-54 0 0,0 0-77 0 0,0 0-67 0 0,0 0-92 0 0,0 0-127 0 0,0 0-100 0 0,1 14-71 0 0,20 112 1222 0 0,12 40-300 0 0,-24 330-818 0 0,-9-495-693 0 0,0-1-15 0 0,0 0-37 0 0,33-29-5411 0 0,-27 21 1025 0 0,0 4-4229 0 0</inkml:trace>
  <inkml:trace contextRef="#ctx0" brushRef="#br0" timeOffset="431.729">231 697 2320 0 0,'0'0'2332'0'0,"0"0"94"0"0,0 0 89 0 0,0 0-56 0 0,0 0-204 0 0,0 0-232 0 0,0 0-210 0 0,0 0-221 0 0,0 0-222 0 0,0 0-218 0 0,33 8-200 0 0,105 24-139 0 0,-133-30-717 0 0,0-1-1 0 0,0 1 1 0 0,0-1-1 0 0,0 0 1 0 0,1-1-1 0 0,-1 1 1 0 0,0-1-1 0 0,1 0 1 0 0,-1 0-1 0 0,0 0 0 0 0,1-1 1 0 0,-1 0-1 0 0,0 0 1 0 0,0 0-1 0 0,1-1 1 0 0,3-1-96 0 0,6-4 262 0 0,2 2-10 0 0,-1-2 0 0 0,1 0 0 0 0,-1-1 0 0 0,-1-1 0 0 0,1 0 0 0 0,-1-1 0 0 0,-1-1-1 0 0,0 0 1 0 0,6-7-252 0 0,-15 13 37 0 0,-2 0 0 0 0,1 0-1 0 0,0 0 1 0 0,-1 0 0 0 0,0-1-1 0 0,0 1 1 0 0,-1-1-1 0 0,1 0 1 0 0,-1 0 0 0 0,0 0-1 0 0,-1 0 1 0 0,0 0 0 0 0,0 0-1 0 0,0 0 1 0 0,-1-1 0 0 0,1 1-1 0 0,-1 0 1 0 0,-1 0-1 0 0,0-3-36 0 0,-1 6-4 0 0,-1-1 0 0 0,1 1 0 0 0,-1-1 0 0 0,0 1 0 0 0,0 0 0 0 0,0 0-1 0 0,-1 0 1 0 0,1 1 0 0 0,-1-1 0 0 0,1 1 0 0 0,-1-1 0 0 0,0 1-1 0 0,0 1 1 0 0,0-1 0 0 0,0 0 0 0 0,0 1 0 0 0,0 0 0 0 0,0 0-1 0 0,-1 0 1 0 0,1 1 0 0 0,0-1 0 0 0,-1 1 0 0 0,1 0 0 0 0,0 0-1 0 0,-1 1 5 0 0,-11 0-15 0 0,0 2-1 0 0,0 0 0 0 0,1 1 0 0 0,0 1 0 0 0,0 0 1 0 0,0 1-1 0 0,0 0 0 0 0,1 2 0 0 0,0-1 0 0 0,1 2 0 0 0,0 0 1 0 0,0 0-1 0 0,1 1 0 0 0,0 1 0 0 0,-10 11 16 0 0,17-18 5 0 0,0 0 0 0 0,0 0 0 0 0,0 0 0 0 0,1 1-1 0 0,0 0 1 0 0,0 0 0 0 0,0 0 0 0 0,1 0 0 0 0,-1 1 0 0 0,1-1 0 0 0,0 1 0 0 0,1 0-1 0 0,0 0 1 0 0,-1 0 0 0 0,2 0 0 0 0,-1 0 0 0 0,1 1 0 0 0,0-1 0 0 0,0 0 0 0 0,1 1-1 0 0,0-1 1 0 0,0 1 0 0 0,0-1 0 0 0,1 0 0 0 0,0 1 0 0 0,0-1 0 0 0,1 0 0 0 0,0 0 0 0 0,0 0-1 0 0,0 0 1 0 0,1 0 0 0 0,0 0 0 0 0,0-1 0 0 0,0 1 0 0 0,2 1-5 0 0,12 4 117 0 0,2-1 1 0 0,-1 0 0 0 0,2-1-1 0 0,-1-1 1 0 0,1-1 0 0 0,0 0-1 0 0,1-2 1 0 0,-1 0 0 0 0,1-2-1 0 0,0 0 1 0 0,0-1 0 0 0,0-1-1 0 0,1-1-117 0 0,-22 0 0 0 0,36 3 76 0 0,0 0 0 0 0,1-3 0 0 0,-1-1 1 0 0,0-1-1 0 0,0-2 0 0 0,23-7-76 0 0,-33-1-809 0 0,-28 5-7218 0 0,-1 4-4702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 0 0 0,'0'0'1164'0'0,"0"0"522"0"0,0 0 66 0 0,0 0-198 0 0,0 0-206 0 0,0 0-113 0 0,0 0-45 0 0,0 0-18 0 0,0 0-33 0 0,6-4-59 0 0,14-13-73 0 0,-14 13-108 0 0,-6 4-106 0 0,0 0-91 0 0,0 0-70 0 0,0 0-57 0 0,0 0-20 0 0,-4 18 2445 0 0,-3-7-2498 0 0,-13 20 110 0 0,1 0-1 0 0,1 2 1 0 0,2 0 0 0 0,-11 34-612 0 0,9 66 472 0 0,19-130-444 0 0,-1 0 0 0 0,1 1 0 0 0,0-1 0 0 0,0 0 0 0 0,0 0 0 0 0,0 0 0 0 0,1 0 0 0 0,-1 0 0 0 0,1 0 1 0 0,0 0-1 0 0,0-1 0 0 0,0 1 0 0 0,0-1 0 0 0,0 1 0 0 0,1-1 0 0 0,-1 0 0 0 0,1 1 0 0 0,-1-2 0 0 0,1 1 0 0 0,0 0 0 0 0,0 0 0 0 0,0-1 0 0 0,0 1 0 0 0,0-1 0 0 0,0 0 0 0 0,0 0 0 0 0,0 0 0 0 0,0 0 0 0 0,1-1 1 0 0,-1 0-1 0 0,0 1-28 0 0,106-2 1369 0 0,-11-28-719 0 0,-98 28-745 0 0,0 0-1 0 0,0 0 1 0 0,0 0 0 0 0,0 0 0 0 0,0 0 0 0 0,0 0 0 0 0,0 0 0 0 0,0 0 0 0 0,0 0 0 0 0,-1 0 0 0 0,1 0-1 0 0,0 0 1 0 0,-1 0 0 0 0,1 0 0 0 0,0 0 0 0 0,-1 0 0 0 0,1 0 0 0 0,-1 0 0 0 0,0 0 0 0 0,1 0 0 0 0,-1 1-1 0 0,0-1 1 0 0,1 0 0 0 0,-1 0 0 0 0,0 1 0 0 0,0-1 0 0 0,0 1 0 0 0,0-1 0 0 0,0 1 0 0 0,0-1 0 0 0,1 1-1 0 0,-1-1 1 0 0,0 1 0 0 0,0 0 0 0 0,0-1 0 0 0,0 1 0 0 0,-1 0 0 0 0,1 0 0 0 0,0 0 0 0 0,0 0 0 0 0,0 0-1 0 0,0 0 96 0 0,0-1-813 0 0,-15-3-9280 0 0,11 1-1663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0 0 0,'0'0'315'0'0,"0"0"897"0"0,0 0 319 0 0,0 0 52 0 0,0 0-36 0 0,0 0-69 0 0,0 0-47 0 0,0 0-22 0 0,0 0-46 0 0,0 0-75 0 0,2-3-82 0 0,5-12-90 0 0,-5 11-65 0 0,-2 4-36 0 0,0 0-96 0 0,-21 0 2654 0 0,-20 22-2613 0 0,41-22 900 0 0,50-62-1113 0 0,-88 80 692 0 0,26-3-1720 0 0,23-3-2590 0 0,-9-5-565 0 0,0-1-3567 0 0,-2-5 5754 0 0,1 2-10826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6:43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480 471,'28'376,"-26"-153,-21 169,13-322,3-19,-3 0,-1 0,-3-1,-7 16,9-41</inkml:trace>
  <inkml:trace contextRef="#ctx0" brushRef="#br0" timeOffset="465.428">1 500,'29'-42,"2"2,1 2,3 0,1 3,1 0,2 3,1 1,2 2,1 2,1 2,1 2,0 2,2 1,1 3,0 2,1 2,3 2,-29 8,0 0,1 2,-1 1,0 0,1 2,-1 1,0 1,0 0,11 5,-25-6,1 0,-1 1,1 0,-1 1,-1 0,1 0,-1 1,1 0,-2 0,1 1,-1 0,0 0,0 1,-1 0,0 0,-1 0,1 1,-2 0,1 0,-1 0,-1 1,1-1,-1 2,0 16,-2 0,0 0,-1 0,-2 1,-1-1,-1 0,-1-1,-2 1,0-1,-2 0,-1-1,-1 0,-1 0,-10 14,-22 30,-2-2,-3-2,-3-2,-3-3,-2-2,-3-2,-2-4,-34 22,-22 4,108-64,34-17,-13 1,60-9,219-21,-265 31,1 2,-1 0,1 2,-1 1,0 1,0 1,-1 1,1 2,-2 0,7 4,-20-8,0 0,0 0,-1 1,0 0,0 1,0-1,-1 2,0-1,-1 1,1 1,-2-1,1 1,-1 0,0 1,-1 0,0 0,-1 0,0 0,0 0,-1 1,-1 0,0-1,0 1,-1 0,0 0,-1 0,-1 9,-43 103,37-104</inkml:trace>
  <inkml:trace contextRef="#ctx0" brushRef="#br0" timeOffset="828.922">1553 1487,'58'-24,"-1"-2,-1-3,-2-3,45-33,6-31,-103 93,1 0,-1 1,0-1,0 0,0 0,0-1,0 1,-1 0,1 0,-1-1,0 1,0-1,-1 1,1-1,-1 0,1 1,-1-1,0 1,0-1,-1 0,1 1,-1-1,0 1,0-1,0 1,0-1,0 1,-1 0,0 0,0 0,0-1,0 2,0-1,0 0,-1 0,0 0,-5-2,-1 0,0 1,0 0,0 0,0 1,0 0,0 1,-1 0,0 0,1 1,-1 0,0 1,1 0,-1 0,0 1,1 1,-1-1,0 2,-6 1,-5 4,0 1,0 1,1 0,1 1,-1 2,2 0,0 1,0 0,2 2,0 0,0 0,2 2,0 0,1 1,0 0,2 0,1 2,0-1,1 1,2 1,0-1,1 1,1 0,1 1,1-1,1 4,2-18,-1-1,2 1,-1-1,1 0,0 0,1 1,0-1,0 0,0 0,1 0,0-1,1 1,-1-1,1 1,0-1,1 0,-1-1,1 1,1-1,-1 0,1 0,-1-1,1 1,1-1,-1 0,0-1,1 0,0 0,0 0,0-1,0 0,0 0,0-1,3 0,181 4,-151-6</inkml:trace>
  <inkml:trace contextRef="#ctx0" brushRef="#br0" timeOffset="1284.28">2173 1713,'303'-300,"-177"156,-126 145,0-1,0 0,0 0,0 0,0 1,0-1,0 0,0 0,0 1,0-1,0 0,0 0,0 0,0 1,0-1,0 0,0 0,0 0,1 1,-1-1,0 0,0 0,0 0,0 0,0 0,1 1,-1-1,0 0,0 0,0 0,0 0,1 0,-1 0,0 0,0 0,0 0,1 1,-1-1,0 0,0 0,1 0,-1 0,-10 29,8-25,-37 140,38-142,1 0,0 1,0-1,0 0,0 0,0 1,1-1,-1 0,1 1,-1-1,1 0,0 0,0 0,0 0,0 0,0 0,0 0,1 0,-1 0,1 0,-1-1,1 1,0-1,-1 1,1-1,0 0,0 1,0-1,0 0,0 0,0-1,1 1,-1 0,0-1,0 1,2-1,83-10,298-182,-384 191,0 0,1 1,-1-1,1 0,0 0,-1 1,1-1,-1 1,1-1,0 1,0 0,-1 0,1 0,0 0,-1 0,1 0,0 0,-1 1,1-1,0 0,-1 1,1-1,0 1,-1 0,1 0,-1-1,1 1,-1 0,0 0,1 1,-1-1,0 0,0 0,0 0,0 1,0-1,0 1,0-1,0 1,0-1,-1 1,1-1,-1 1,1 0,-1-1,1 1,-1 0,0 0,-26 141,24-139,1 0,0 0,-1 1,1-1,1 0,-1 0,1 0,0 1,-1-1,2 0,-1 1,1-1,-1 0,1 0,0 0,0 0,1 0,0 0,-1 0,1 0,0 0,1-1,-1 1,1-1,-1 1,1-1,0 0,0 0,1 0,-1-1,1 1,-1-1,1 0,3 2,14-2</inkml:trace>
  <inkml:trace contextRef="#ctx0" brushRef="#br0" timeOffset="1531.492">3585 1402,'-20'34,"5"11,3-3</inkml:trace>
  <inkml:trace contextRef="#ctx0" brushRef="#br0" timeOffset="1677.991">3641 754,'0'0</inkml:trace>
  <inkml:trace contextRef="#ctx0" brushRef="#br0" timeOffset="1951.203">3839 1544,'67'-85,"-3"-2,29-56,-46 74,-46 70,0-1,0 1,0 0,0 0,0 0,0 0,0 0,0 0,0 0,0 0,-1 0,1 0,-1 0,1 1,0-1,-1 0,0 0,1 1,-1-1,0 0,0 1,0-1,0 0,0 1,0-1,0 0,0 1,0-1,-1 1,1 0,1 2,-3 5,2-1,-1 1,2-1,-1 1,1-1,0 1,1-1,-1 0,2 0,-1 0,1 0,1 0,-1 0,1-1,1 1,-1-1,1 0,0-1,1 1,0-1,0 0,0 0,6 3,-6-6,-1-1,0 0,1 0,0 0,0-1,-1 0,1 0,0-1,0 0,0 1,0-2,-1 1,1-1,0 0,0 0,0-1,-1 1,1-1,-1-1,0 1,1-1,-1 0,0 0,0 0,-1-1,1 1,-1-1,0-1,0 1,0 0,0-1,-1 0,0 0,0 0,0 0,0 0,-1-1,0 1,0-1,0-3,15-50,-9 34</inkml:trace>
  <inkml:trace contextRef="#ctx0" brushRef="#br0" timeOffset="2661.24">4854 1007,'-16'2,"1"1,0 0,-1 1,1 1,1 0,-1 1,1 1,0 0,0 1,1 0,0 1,1 1,0 0,0 0,1 2,0-1,-4 7,13-14,0 1,1 0,-1-1,1 1,0 0,0 0,0-1,0 1,1 0,0 0,0 0,1 0,-1 0,1 0,0 0,0 0,0-1,1 1,0-1,0 1,0-1,1 1,-1-1,1 0,0 0,0 0,0-1,2 2,1 2,1-1,1 0,-1 0,1-1,0 0,0 0,0-1,1 0,-1 0,1-1,0 0,0-1,0 0,8 1,8-4,0 0,0-2,-1 0,1-2,-1-1,0 0,0-2,-1-1,0-1,-1-1,0-1,0-1,-2 0,1-2,-2 0,0-2,-1 0,0-1,-3 3,0 0,-2 0,0-2,0 0,-2 0,0-1,-1 0,0-1,-2 0,0-1,-2 0,0 0,-1 0,-1 0,-1-1,0 0,-2 0,-1 0,0 0,-1 1,-2-1,0 0,-1 1,-1-1,-1 1,-1 0,0 1,-2 0,0 0,-1 1,-9-13,14 25,1 1,-1-1,0 1,0 1,0-1,0 1,-1 0,0 0,0 0,0 1,0 0,-1 0,1 1,-1 0,0 0,1 0,-1 1,0 0,0 0,0 1,0 0,0 0,0 0,0 1,0 0,0 1,1 0,-1 0,0 0,1 0,0 1,-1 1,1-1,0 1,1 0,-1 0,1 0,-1 1,-3 5,-6 4,2 2,0 0,0 0,2 1,0 1,1 0,0 0,2 1,0 0,1 0,1 1,1 0,1 0,1 1,0-1,1 1,2-1,0 1,1-1,1 1,1-1,1 1,1-1,0 0,2-1,0 0,1 0,1 0,1-1,2 3,4-1,1 0,1-1,1-1,1-1,0-1,1-1,0 0,1-2,1 0,0-2,1 0,0-2,1-1,0 0,0-2,22 2,-3 0</inkml:trace>
  <inkml:trace contextRef="#ctx0" brushRef="#br0" timeOffset="3415.356">5504 1234,'44'-6,"0"-2,-1-2,0-1,0-3,-1-1,-1-2,8-6,-38 17,-1 0,1-1,-2 0,1 0,-1-1,0 0,-1-1,0 0,5-5,-12 11,1 1,0-1,0 1,-1-1,0 0,1 0,-1 0,0 1,0-1,-1 0,1 0,-1 0,1 0,-1-1,0 1,0 0,0 0,-1 0,1 0,-1 0,0 0,1 0,-1 0,0 1,-1-1,1 0,-1 0,1 1,-1-1,0 1,0-1,0 1,0 0,0 0,0 0,-1 0,1 0,-1 0,1 1,-5-4,-1 1,1 0,-1 0,0 0,0 1,0 1,0-1,0 1,-1 1,1-1,-1 1,1 1,-1 0,1 0,-1 1,1 0,-1 0,1 1,-1 0,1 0,0 1,0 0,-2 2,-2 0,-1 1,1 1,0 1,0-1,1 2,0-1,1 2,0-1,0 1,1 1,1 0,-1 0,2 1,-2 2,4-6,0 1,0 0,0-1,1 2,1-1,-1 0,2 1,-1 0,1-1,1 1,-1 0,2 0,0 0,0 0,0 0,1 0,1 0,0 0,0 0,1-1,0 1,1-1,0 0,0 0,1 0,0-1,1 1,-1-1,2 0,-1-1,1 0,7 7,4-2,-1-1,2-1,0 0,0-2,0 0,1-1,0 0,0-2,1-1,0 0,0-2,0 0,0-1,0-1,0-1,0-1,-1-1,1-1,0-1,-1 0,0-2,0 0,-1-1,17-10,-7-2,-2-2,0-1,-1-1,-2-1,0-1,-2-1,-1-1,-1-1,-1-1,-2 0,-1-2,-2 0,2-7,-5 16,-5 13,0-1,-1 1,0-1,-1 0,0 0,-1-1,0 1,-1-1,0 0,0 1,-2-1,1 0,-1 0,-1 0,0 0,-1 1,-1-1,3 10,-1 0,0 0,-1 1,1-1,0 1,0-1,-1 1,1-1,-1 1,1 0,-1 0,1 0,-1 0,0 0,0 0,1 0,-1 0,0 1,0-1,0 1,0-1,0 1,0 0,0 0,0 0,0 0,0 0,0 0,0 0,0 1,0-1,1 1,-1 0,0-1,0 1,-1 1,-64 38,61-37,-1 1,1 0,0 0,0 1,1 0,-1 0,1 1,0-1,1 1,-1 0,1 0,0 0,1 1,-1 0,1-1,1 1,-1 0,1 0,0 1,1-1,0 0,0 1,1-1,-1 0,2 1,-1-1,1 1,0-1,0 0,1 0,0 1,1-1,-1 0,1-1,1 1,-1-1,1 1,2 2,9 3,1-1,-1 0,2-2,-1 0,1-1,1 0,-1-1,1-1,1-1,-1-1,15 2,37 12,-62-17,0 0,0 0,0 1,0 1,0-1,-1 1,1 1,-1-1,1 1,-1 1,-1-1,1 1,0 0,-1 1,0-1,-1 1,1 0,-1 1,0 0,-1-1,1 1,-1 1,-1-1,1 1,-1-1,-1 1,2 4,-4 5,0 1,0-1,-2 0,0 1,-1-1,-1 0,0 0,-1-1,-7 14,-3 15,13-40,-1 1,1 0,0-1,1 1,-1 0,1 0,0 0,1 0,0 0,-1 0,2 0,-1 0,1 0,0 0,0-1,0 1,1 0,0 0,0-1,2 2,-3-6,0 0,0 0,1-1,-1 1,0 0,1-1,-1 1,1-1,-1 0,1 1,-1-1,0 0,1 0,-1 0,1 0,-1 0,1 0,-1 0,1-1,-1 1,1 0,-1-1,1 1,-1-1,0 0,1 1,-1-1,0 0,0 0,1-1,11-8</inkml:trace>
  <inkml:trace contextRef="#ctx0" brushRef="#br0" timeOffset="5430.074">113 1995,'197'-44,"3"9,1 9,167 0,-208 15,1752-137,-1371 105,1086-50,-1215 99,115 27,-288-17,103-11,-340-4,0 0,0-1,0 1,0-1,0 1,0-1,0 0,0 0,0 0,1 0,-1 0,0 0,0-1,0 1,0-1,0 1,0-1,0 0,0 0,0 0,0 0,0 0,-1 0,1 0,0-1,-1 1,1 0,-1-1,1 0,-1 1,0-1,0 0,0 0,0 0,0 0,0 1,0-1,-1 0,1-1,-1 1,1 0,-1 0,0 0,0-2,-1 2,0 0,0 0,0 0,-1 0,1 1,-1-1,0 0,1 1,-1-1,0 1,0-1,0 1,0 0,0 0,0 0,0 0,0 0,-1 0,1 1,0-1,-1 1,1 0,0-1,-1 1,1 0,0 0,-1 1,1-1,0 0,-1 1,-14 2</inkml:trace>
  <inkml:trace contextRef="#ctx0" brushRef="#br0" timeOffset="6868.846">7479 810,'-5'5,"4"1,6-5,7-2,-2-2,-9 1,-9 4,-8 3,-1 4,7 2,10-2,5-1</inkml:trace>
  <inkml:trace contextRef="#ctx0" brushRef="#br0" timeOffset="7484.107">7563 1290,'-52'27,"52"-27,1 0,-1-1,0 1,1 0,-1 0,0 1,1-1,-1 0,1 0,-1 0,0 0,1 0,-1 0,0 0,0 0,1 1,-1-1,0 0,1 0,-1 0,0 1,0-1,1 0,-1 0,0 1,0-1,1 0,-1 1,0-1,0 0,0 1,0-1,0 0,0 1,1-1,-1 0,0 1,0-1,0 0,0 1,0-1,0 0,0 1,0-1,-1 0,1 1,0-1,0 1,38-9,14-14,-69 26,-37 29,39-19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11835 0 0,'0'0'2039'0'0,"0"0"-987"0"0,0 0-416 0 0,0 0 123 0 0,0 0 276 0 0,0 0 181 0 0,0 0 6 0 0,0 0-129 0 0,0 0-129 0 0,0 0-109 0 0,0 0-99 0 0,0 0-62 0 0,0 0-89 0 0,1 13-77 0 0,6 38-71 0 0,-7-46-367 0 0,0 0 1 0 0,-1 0-1 0 0,1 0 1 0 0,-1 0 0 0 0,0 0-1 0 0,0 0 1 0 0,-1 0-1 0 0,1 0 1 0 0,-1 0 0 0 0,0 0-1 0 0,0-1 1 0 0,-1 1 0 0 0,0-1-1 0 0,1 0 1 0 0,-1 0-1 0 0,-1 1 1 0 0,1-2 0 0 0,-1 1-1 0 0,0 0-90 0 0,-1 2 84 0 0,2-1-108 0 0,-1 0 0 0 0,1-1-1 0 0,-1 1 1 0 0,-1-1 0 0 0,1 0 0 0 0,-1 0-1 0 0,1 0 1 0 0,-1 0 0 0 0,0-1-1 0 0,0 0 1 0 0,-1 0 0 0 0,1 0 0 0 0,-1-1-1 0 0,1 0 1 0 0,-1 0 0 0 0,0 0 0 0 0,0-1-1 0 0,0 0 1 0 0,0 0 0 0 0,-2 0 24 0 0,7-1-816 0 0,1 0-646 0 0,0 0-1225 0 0,0 0-3147 0 0,0 0-6080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75 5401 0 0,'0'0'2205'0'0,"0"0"-293"0"0,0 0-166 0 0,0 0-117 0 0,0 0-144 0 0,0 0-237 0 0,0 0-273 0 0,0 0-219 0 0,0 0-174 0 0,0 0-110 0 0,0 0-64 0 0,-32 11-47 0 0,-102 35-18 0 0,72-8 145 0 0,57-30-401 0 0,-2 1 6 0 0,1 1 0 0 0,0 0-1 0 0,1 0 1 0 0,0 0 0 0 0,1 1 0 0 0,0 0 0 0 0,0 0 0 0 0,1 0 0 0 0,1 0 0 0 0,0 0 0 0 0,0 0 0 0 0,1 1 0 0 0,1-1 0 0 0,0 1 0 0 0,0-1 0 0 0,2 8-93 0 0,2-15 120 0 0,-1 1 0 0 0,1 0 0 0 0,0-1 0 0 0,1 0 0 0 0,-1 0 0 0 0,1 0 0 0 0,0 0 1 0 0,0-1-1 0 0,0 1 0 0 0,0-1 0 0 0,1-1 0 0 0,-1 1 0 0 0,1-1 0 0 0,-1 0 0 0 0,1 0 1 0 0,0-1-1 0 0,0 0 0 0 0,0 0 0 0 0,0 0 0 0 0,0 0 0 0 0,0-1 0 0 0,0 0 0 0 0,0-1 1 0 0,0 1-1 0 0,0-1 0 0 0,0 0 0 0 0,5-2-120 0 0,8-3 207 0 0,1 0-1 0 0,-1-2 1 0 0,0 0 0 0 0,-1-1 0 0 0,0-1-1 0 0,0 0 1 0 0,-1-2 0 0 0,-1 0-1 0 0,0-1 1 0 0,0 0 0 0 0,-2-1-1 0 0,1-1 1 0 0,-2-1 0 0 0,3-4-207 0 0,105-156 884 0 0,-121 176-881 0 0,0 0 0 0 0,0 0 0 0 0,0 0-1 0 0,0 1 1 0 0,0-1 0 0 0,0 0 0 0 0,0 0 0 0 0,0 1 0 0 0,0-1 0 0 0,1 0-1 0 0,-1 0 1 0 0,0 0 0 0 0,0 0 0 0 0,0 1 0 0 0,0-1 0 0 0,1 0-1 0 0,-1 0 1 0 0,0 0 0 0 0,0 0 0 0 0,0 0 0 0 0,1 0 0 0 0,-1 1 0 0 0,0-1-1 0 0,0 0 1 0 0,0 0 0 0 0,1 0 0 0 0,-1 0 0 0 0,0 0 0 0 0,0 0-1 0 0,0 0 1 0 0,1 0 0 0 0,-1 0-3 0 0,-1 15-30 0 0,0 22 45 0 0,-1-23-10 0 0,1 0 0 0 0,0 0 0 0 0,1 0 1 0 0,1 0-1 0 0,0 0 0 0 0,1 0 1 0 0,1 0-1 0 0,0 0 0 0 0,0 0 0 0 0,2-1 1 0 0,-1 0-1 0 0,2 0 0 0 0,0 0 1 0 0,0 0-1 0 0,1-1 0 0 0,2 2-5 0 0,-5-10-10 0 0,-1 0 1 0 0,1 0-1 0 0,0-1 0 0 0,0 1 1 0 0,0-1-1 0 0,0 0 0 0 0,0 0 1 0 0,1 0-1 0 0,0 0 0 0 0,-1-1 1 0 0,1 0-1 0 0,0 0 0 0 0,0 0 1 0 0,0-1-1 0 0,0 1 0 0 0,1-1 1 0 0,-1 0-1 0 0,0-1 0 0 0,0 1 1 0 0,4-1 9 0 0,50-15-2252 0 0,-25-11-7369 0 0,-28 19-2142 0 0</inkml:trace>
  <inkml:trace contextRef="#ctx0" brushRef="#br0" timeOffset="421.472">1270 1 11554 0 0,'0'0'2010'0'0,"0"0"-377"0"0,0 0-85 0 0,0 0 10 0 0,0 0-89 0 0,0 0-219 0 0,0 0-266 0 0,0 0-229 0 0,0 0-163 0 0,0 0-97 0 0,0 0-106 0 0,0 0-55 0 0,0 0-32 0 0,-27 10-46 0 0,-134 53 231 0 0,153-60-401 0 0,-1 0-35 0 0,-1 0-1 0 0,0 1 0 0 0,1 0 1 0 0,0 1-1 0 0,0 0 0 0 0,0 0 0 0 0,0 1 1 0 0,1 0-1 0 0,0 0 0 0 0,0 1 1 0 0,1 0-1 0 0,0 1 0 0 0,-1 1-50 0 0,7-7-3 0 0,0-1-1 0 0,1 1 0 0 0,-1-1 0 0 0,0 1 1 0 0,1 0-1 0 0,0-1 0 0 0,-1 1 0 0 0,1 0 1 0 0,0 0-1 0 0,0-1 0 0 0,0 1 0 0 0,0 0 0 0 0,0 0 1 0 0,0-1-1 0 0,0 1 0 0 0,1 0 0 0 0,-1 0 1 0 0,1-1-1 0 0,-1 1 0 0 0,1 0 0 0 0,0-1 1 0 0,0 1-1 0 0,-1-1 0 0 0,1 1 0 0 0,0-1 1 0 0,0 1-1 0 0,0-1 0 0 0,1 0 0 0 0,-1 0 1 0 0,0 1-1 0 0,1-1 0 0 0,-1 0 0 0 0,0 0 1 0 0,1 0-1 0 0,-1 0 0 0 0,1 0 0 0 0,0-1 4 0 0,67 27 150 0 0,-53-22-110 0 0,76 30 108 0 0,-91-34-136 0 0,0-1 0 0 0,1 1 0 0 0,-1 0-1 0 0,1 0 1 0 0,-1 0 0 0 0,0 1 0 0 0,0-1 0 0 0,0 0 0 0 0,0 0 0 0 0,0 1 0 0 0,0-1-1 0 0,0 1 1 0 0,0-1 0 0 0,0 1 0 0 0,-1-1 0 0 0,1 1 0 0 0,0-1 0 0 0,-1 1 0 0 0,1-1-1 0 0,-1 1 1 0 0,0 0 0 0 0,0-1 0 0 0,0 1 0 0 0,1 0 0 0 0,-2-1 0 0 0,1 1 0 0 0,0 0-1 0 0,0-1 1 0 0,0 1 0 0 0,-1 0 0 0 0,1-1 0 0 0,-1 1 0 0 0,1 0 0 0 0,-1-1 0 0 0,0 1-1 0 0,0-1 1 0 0,1 0 0 0 0,-1 1 0 0 0,0-1 0 0 0,0 1 0 0 0,0-1 0 0 0,-1 1-12 0 0,-54 46 556 0 0,35-37-641 0 0,0-1 1 0 0,-1-1-1 0 0,0-1 1 0 0,0-1-1 0 0,-1-1 0 0 0,1-1 1 0 0,-8 1 84 0 0,27-6 814 0 0,-5 2-5095 0 0,13-4-9841 0 0,1-2 4693 0 0</inkml:trace>
  <inkml:trace contextRef="#ctx0" brushRef="#br0" timeOffset="1036.737">1725 45 9946 0 0,'0'0'2282'0'0,"0"0"-320"0"0,0 0-135 0 0,0 0-180 0 0,0 0-230 0 0,0 0-275 0 0,0 0-226 0 0,0 0-161 0 0,0 0-123 0 0,0 0-65 0 0,0 0-80 0 0,0 0-62 0 0,-14 1-43 0 0,-65 9 319 0 0,28-6 1302 0 0,31 26-1930 0 0,18 28 110 0 0,33 1 320 0 0,-28-54-446 0 0,-1 1 0 0 0,0-1 0 0 0,0 1 0 0 0,0 0 0 0 0,-1 0 0 0 0,0 0 0 0 0,0 0 0 0 0,0 0 0 0 0,-1 0 1 0 0,0 0-1 0 0,0 0 0 0 0,-1 1 0 0 0,0-1 0 0 0,0 0 0 0 0,0 0 0 0 0,-1-1 0 0 0,0 1 0 0 0,0 0 0 0 0,0 0 0 0 0,0-1 0 0 0,-1 0 0 0 0,0 1 0 0 0,-1-1 0 0 0,1 0 0 0 0,-1 0 1 0 0,0-1-1 0 0,0 1 0 0 0,-4 3-57 0 0,1-2 47 0 0,0 0 0 0 0,0 0 0 0 0,0-1 1 0 0,0 0-1 0 0,-1-1 0 0 0,0 1 0 0 0,0-1 1 0 0,-1-1-1 0 0,1 0 0 0 0,-1 0 0 0 0,1 0 1 0 0,-1-1-1 0 0,0 0 0 0 0,-8 0-47 0 0,-58-16-148 0 0,80-3-4483 0 0,2 12-2365 0 0,-6 4 4600 0 0,6-3-10069 0 0</inkml:trace>
  <inkml:trace contextRef="#ctx0" brushRef="#br0" timeOffset="1801.601">1949 49 0 0 0,'0'0'2240'0'0,"0"0"-23"0"0,0 0 22 0 0,0 0-22 0 0,0 0-157 0 0,0 0-298 0 0,0 0-337 0 0,0 0-256 0 0,0 0-156 0 0,0 0-54 0 0,0 0-37 0 0,0 0-41 0 0,0 0-57 0 0,-3 10 2162 0 0,-13 35-1539 0 0,10-23-1233 0 0,0 0 0 0 0,1 1-1 0 0,2-1 1 0 0,0 1 0 0 0,1 0 0 0 0,2 0 0 0 0,0 7-214 0 0,0-27 29 0 0,0 0 1 0 0,0-1 0 0 0,1 1-1 0 0,-1 0 1 0 0,1 0 0 0 0,-1 0-1 0 0,1-1 1 0 0,0 1 0 0 0,0 0 0 0 0,0-1-1 0 0,0 1 1 0 0,1-1 0 0 0,-1 1-1 0 0,1-1 1 0 0,-1 0 0 0 0,1 1 0 0 0,0-1-1 0 0,0 0 1 0 0,0 0 0 0 0,0 0-1 0 0,0 0 1 0 0,1-1 0 0 0,-1 1 0 0 0,0-1-1 0 0,1 1 1 0 0,-1-1 0 0 0,1 0-1 0 0,0 0 1 0 0,-1 0 0 0 0,1 0 0 0 0,0 0-1 0 0,-1-1 1 0 0,1 1 0 0 0,0-1-1 0 0,0 0-29 0 0,5 1 135 0 0,0 0 0 0 0,0-1 0 0 0,0-1 0 0 0,0 1 0 0 0,0-1 0 0 0,0-1 0 0 0,-1 1 0 0 0,1-1 0 0 0,0 0 0 0 0,-1-1 0 0 0,0 0 0 0 0,2-1-135 0 0,4-3 118 0 0,-1 0 1 0 0,0-1 0 0 0,0 0 0 0 0,-1-1-1 0 0,0 0 1 0 0,-1-1 0 0 0,0 0-1 0 0,-1-1 1 0 0,0 0 0 0 0,0 0-1 0 0,-1-1 1 0 0,0 0 0 0 0,-1 0-1 0 0,-1-1 1 0 0,5-13-119 0 0,8-36 188 0 0,-19 61-197 0 0,0 1-18 0 0,0 0-48 0 0,-19 34-1994 0 0,9 31-2694 0 0,9-44 95 0 0,1 1-3965 0 0,0-13-1608 0 0</inkml:trace>
  <inkml:trace contextRef="#ctx0" brushRef="#br0" timeOffset="2356.605">2360 435 704 0 0,'0'0'2763'0'0,"0"0"107"0"0,0 0 8 0 0,0 0-125 0 0,0 0-269 0 0,0 0-262 0 0,0 0-188 0 0,0 0-210 0 0,0 0-179 0 0,0 0-241 0 0,0 0-234 0 0,0 0-201 0 0,0 0-201 0 0,9-1-144 0 0,29-8-115 0 0,-12-25 681 0 0,44-73 414 0 0,-63 99-1559 0 0,80-72 243 0 0,-73 72-270 0 0,-11 5-20 0 0,1 0-1 0 0,0 0 1 0 0,0 1-1 0 0,1-1 1 0 0,-1 1-1 0 0,0 0 1 0 0,1 0 0 0 0,0 0-1 0 0,-1 1 1 0 0,1-1-1 0 0,0 1 1 0 0,0 0-1 0 0,-1 1 1 0 0,1-1-1 0 0,0 1 1 0 0,0 0-1 0 0,0 0 1 0 0,0 0-1 0 0,0 1 1 0 0,0 0-1 0 0,-1 0 1 0 0,1 0-1 0 0,3 2 3 0 0,2 67-72 0 0,-10 3 51 0 0,31-73 138 0 0,-23-1-114 0 0,0-1 0 0 0,0-1 0 0 0,0 1 0 0 0,0-1 0 0 0,-1-1 0 0 0,0 1 0 0 0,1-1 0 0 0,-1-1-1 0 0,0 1 1 0 0,-1-1 0 0 0,1-1-3 0 0,12-7 15 0 0,8-4-7 0 0,-6 2 7 0 0,0 1 0 0 0,1 1 0 0 0,1 1-1 0 0,0 1 1 0 0,0 1 0 0 0,1 1 0 0 0,17-4-15 0 0,-41 13-1 0 0,1 0 0 0 0,-1-1 0 0 0,1 1 0 0 0,0 0 0 0 0,-1 0 1 0 0,1-1-1 0 0,0 1 0 0 0,0 0 0 0 0,-1 0 0 0 0,1 0 0 0 0,0 0 0 0 0,0 0 0 0 0,-1 0 0 0 0,1 0 1 0 0,0 0-1 0 0,-1 0 0 0 0,1 0 0 0 0,0 1 0 0 0,0-1 0 0 0,-1 0 0 0 0,1 0 0 0 0,0 1 0 0 0,-1-1 1 0 0,1 0-1 0 0,0 1 0 0 0,-1-1 0 0 0,1 0 0 0 0,-1 1 0 0 0,1-1 0 0 0,-1 1 0 0 0,1-1 0 0 0,-1 1 0 0 0,1 0 1 0 0,-1-1-1 0 0,1 1 0 0 0,-1-1 0 0 0,0 1 0 0 0,1 0 0 0 0,-1-1 0 0 0,0 1 0 0 0,0 0 0 0 0,1-1 1 0 0,-1 1-1 0 0,0 0 0 0 0,0 0 0 0 0,0-1 0 0 0,0 1 0 0 0,0 0 0 0 0,0 0 0 0 0,0-1 0 0 0,0 1 1 0 0,0 0-1 0 0,0-1 0 0 0,0 1 0 0 0,-1 0 0 0 0,1 0 0 0 0,0-1 0 0 0,0 1 0 0 0,-1 0 0 0 0,1 0 1 0 0,-1 12-3 0 0,20 137-229 0 0,-2-130-176 0 0,-6-16-2121 0 0,-3-2-2828 0 0,0-2-4304 0 0,-6 0-2675 0 0</inkml:trace>
  <inkml:trace contextRef="#ctx0" brushRef="#br0" timeOffset="2756.367">3317 273 1088 0 0,'0'0'3696'0'0,"0"0"-889"0"0,0 0-206 0 0,0 0-190 0 0,0 0-332 0 0,0 0-260 0 0,0 0-183 0 0,0 0-111 0 0,0 0-76 0 0,0 0-145 0 0,0 0-151 0 0,33 2-204 0 0,102 4-185 0 0,-64-17 381 0 0,-63 9-972 0 0,0-1 1 0 0,0-1 0 0 0,0 1-1 0 0,-1-1 1 0 0,1-1 0 0 0,-1 1 0 0 0,0-1-1 0 0,0-1 1 0 0,-1 1 0 0 0,1-1-1 0 0,-1 0 1 0 0,3-4-174 0 0,-8 8 11 0 0,1 0 0 0 0,-1 0-1 0 0,0 0 1 0 0,0 0 0 0 0,0 0 0 0 0,0 0 0 0 0,0 0-1 0 0,0 0 1 0 0,-1 0 0 0 0,1 0 0 0 0,-1 0-1 0 0,0 0 1 0 0,1-1 0 0 0,-1 1 0 0 0,0 0 0 0 0,0 0-1 0 0,0-1 1 0 0,0 1 0 0 0,-1 0 0 0 0,1 0-1 0 0,-1 0 1 0 0,1 0 0 0 0,-1-1 0 0 0,0 1 0 0 0,0 0-1 0 0,0 0 1 0 0,0 0 0 0 0,0 0 0 0 0,0 1 0 0 0,0-1-1 0 0,-1 0 1 0 0,1 0 0 0 0,-1 1 0 0 0,1-1-1 0 0,-1 1 1 0 0,0-1 0 0 0,0 1 0 0 0,1 0 0 0 0,-1 0-1 0 0,0 0 1 0 0,0 0 0 0 0,0 0 0 0 0,0 0-1 0 0,0 0 1 0 0,-1 1 0 0 0,1-1 0 0 0,0 1 0 0 0,-2-1-11 0 0,-8-1-32 0 0,-1 0 1 0 0,0 1 0 0 0,1 1 0 0 0,-1 0 0 0 0,0 1-1 0 0,0 0 1 0 0,1 1 0 0 0,-1 0 0 0 0,1 1 0 0 0,-1 0 0 0 0,1 1-1 0 0,0 1 1 0 0,1 0 0 0 0,-1 0 0 0 0,1 1 0 0 0,0 1-1 0 0,0 0 1 0 0,1 0 0 0 0,0 1 0 0 0,0 0 0 0 0,-7 8 31 0 0,13-12 17 0 0,-1 1 1 0 0,1 0-1 0 0,0 0 1 0 0,1 1 0 0 0,-1-1-1 0 0,1 1 1 0 0,0 0-1 0 0,0 0 1 0 0,0 0-1 0 0,1 0 1 0 0,0 0 0 0 0,1 1-1 0 0,-1-1 1 0 0,1 0-1 0 0,0 1 1 0 0,1-1 0 0 0,-1 1-1 0 0,1-1 1 0 0,1 1-1 0 0,-1 0 1 0 0,1-1-1 0 0,0 0 1 0 0,1 1 0 0 0,-1-1-1 0 0,1 0 1 0 0,1 1-1 0 0,-1-1 1 0 0,1 0-1 0 0,0-1 1 0 0,0 1 0 0 0,1 0-1 0 0,-1-1 1 0 0,1 0-1 0 0,1 0 1 0 0,-1 0-1 0 0,1 0 1 0 0,0-1 0 0 0,0 0-1 0 0,2 1-17 0 0,16 9 190 0 0,1-2 0 0 0,0-1 0 0 0,1-1 0 0 0,0-2 0 0 0,0 0-1 0 0,1-1 1 0 0,0-2 0 0 0,0 0 0 0 0,1-2 0 0 0,0-1 0 0 0,3-1-190 0 0,18 2-116 0 0,-48-3-78 0 0,-10-6-3847 0 0,2 4-3546 0 0,2-1-5789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96 0 0 0,'0'0'1354'0'0,"0"0"138"0"0,0 0 40 0 0,0 0-73 0 0,0 0-90 0 0,0 0-4 0 0,0 0 14 0 0,0 0 21 0 0,11-5 10 0 0,33-15-47 0 0,-33 15-53 0 0,-11 5-62 0 0,0 0-72 0 0,0 0-105 0 0,0 0-120 0 0,0 0-134 0 0,0 0-144 0 0,-43-7 2342 0 0,29 8-2895 0 0,-1 1-1 0 0,1 1 1 0 0,0 0 0 0 0,0 1 0 0 0,0 0 0 0 0,0 1-1 0 0,1 1 1 0 0,0 0 0 0 0,0 1 0 0 0,0 0-1 0 0,-8 8-119 0 0,19-15 7 0 0,0 1-1 0 0,-1 0 1 0 0,1 0-1 0 0,0 0 1 0 0,0 0-1 0 0,0 1 0 0 0,0-1 1 0 0,1 1-1 0 0,-1-1 1 0 0,0 1-1 0 0,1-1 1 0 0,-1 1-1 0 0,1 0 0 0 0,-1 0 1 0 0,1 0-1 0 0,0 0 1 0 0,-1 0-1 0 0,1 0 1 0 0,0 0-1 0 0,1 0 0 0 0,-1 1 1 0 0,0-1-1 0 0,1 0 1 0 0,-1 0-1 0 0,1 1 1 0 0,0-1-1 0 0,-1 0 0 0 0,1 1 1 0 0,0-1-1 0 0,1 0 1 0 0,-1 1-1 0 0,0-1 1 0 0,1 0-1 0 0,-1 1 0 0 0,1-1 1 0 0,0 0-1 0 0,-1 0 1 0 0,1 0-1 0 0,0 0 1 0 0,0 1-1 0 0,1-1 0 0 0,-1 0 1 0 0,0-1-1 0 0,1 1 1 0 0,-1 0-1 0 0,1 0 1 0 0,0-1-1 0 0,-1 1 0 0 0,1-1 1 0 0,1 1-7 0 0,201 76 804 0 0,-202-78-782 0 0,0 1-1 0 0,-1 0 1 0 0,1 0 0 0 0,-1-1-1 0 0,1 1 1 0 0,-1 0 0 0 0,1 1 0 0 0,-1-1-1 0 0,0 0 1 0 0,1 0 0 0 0,-1 1-1 0 0,0-1 1 0 0,0 0 0 0 0,0 1-1 0 0,0-1 1 0 0,0 1 0 0 0,0 0-1 0 0,0-1 1 0 0,-1 1 0 0 0,1 0-1 0 0,-1-1 1 0 0,1 1 0 0 0,-1 0-1 0 0,1 0 1 0 0,-1 0 0 0 0,0-1 0 0 0,0 1-1 0 0,0 0 1 0 0,0 0 0 0 0,0 0-1 0 0,0-1 1 0 0,-1 1 0 0 0,1 0-1 0 0,-1 0 1 0 0,1-1 0 0 0,-1 1-1 0 0,0 0 1 0 0,1-1 0 0 0,-1 1-1 0 0,0-1 1 0 0,0 1 0 0 0,0-1-1 0 0,0 1 1 0 0,0-1 0 0 0,-1 1-1 0 0,1-1 1 0 0,0 0 0 0 0,-1 0 0 0 0,1 0-1 0 0,-1 0 1 0 0,1 0 0 0 0,-1 0-1 0 0,1 0 1 0 0,-1 0-22 0 0,-48 22 106 0 0,-1-3 1 0 0,-1-1-1 0 0,-1-3 1 0 0,-16 1-107 0 0,-13 6-11 0 0,65-16-255 0 0,27-6-995 0 0,31-7-926 0 0,34-18-3237 0 0,-26 6-4440 0 0,-29 10 453 0 0</inkml:trace>
  <inkml:trace contextRef="#ctx0" brushRef="#br0" timeOffset="297.348">786 147 9042 0 0,'0'0'2328'0'0,"0"0"-513"0"0,0 0-270 0 0,0 0-140 0 0,0 0-184 0 0,0 0-142 0 0,0 0-74 0 0,0 0-75 0 0,0 0-94 0 0,0 0-59 0 0,0 0-74 0 0,-31 28-71 0 0,-96 87-33 0 0,72-44 277 0 0,53-68-841 0 0,0 0 0 0 0,0 0 0 0 0,0 1 0 0 0,1-1 0 0 0,0 0 0 0 0,-1 1-1 0 0,1-1 1 0 0,0 1 0 0 0,1 0 0 0 0,-1-1 0 0 0,1 1 0 0 0,-1 0 0 0 0,1-1 0 0 0,0 1 0 0 0,1 0-1 0 0,-1-1 1 0 0,0 1 0 0 0,1 0 0 0 0,0-1 0 0 0,0 1 0 0 0,0-1 0 0 0,0 1 0 0 0,1-1 0 0 0,0 1-1 0 0,-1-1 1 0 0,1 0 0 0 0,0 0 0 0 0,0 0 0 0 0,1 0 0 0 0,-1 0 0 0 0,1-1 0 0 0,-1 1 0 0 0,1-1-1 0 0,0 1 1 0 0,0-1 0 0 0,0 0 0 0 0,0 0 0 0 0,0 0 0 0 0,1-1 0 0 0,-1 1 0 0 0,0-1-1 0 0,1 1 1 0 0,0-1 0 0 0,0 0-35 0 0,10 1 120 0 0,-1 0-1 0 0,1-1 1 0 0,-1-1-1 0 0,1 0 1 0 0,-1 0-1 0 0,1-2 1 0 0,-1 0-1 0 0,1 0 1 0 0,-1-1 0 0 0,0-1-1 0 0,0 0 1 0 0,-1-1-1 0 0,1 0 1 0 0,-1-1-1 0 0,1-1-119 0 0,-5 3 61 0 0,0 0 0 0 0,0-1 0 0 0,-1 0 0 0 0,1-1 1 0 0,-2 0-1 0 0,1 0 0 0 0,0 0 0 0 0,-1-1 0 0 0,0 0 0 0 0,-1 0 0 0 0,0-1 0 0 0,0 1 0 0 0,0-1 0 0 0,-1 0 0 0 0,0 0 0 0 0,-1-1 1 0 0,0 1-1 0 0,0-1 0 0 0,-1 0 0 0 0,0 0 0 0 0,0 0 0 0 0,0-7-61 0 0,-1 11-55 0 0,0 0 0 0 0,-1 0 0 0 0,0-1 0 0 0,0 1 1 0 0,0 0-1 0 0,0 0 0 0 0,-1 0 0 0 0,0-1 0 0 0,0 1 0 0 0,0 0 0 0 0,-1 0 1 0 0,1 0-1 0 0,-1 0 0 0 0,-1 1 0 0 0,1-1 0 0 0,0 0 0 0 0,-1 1 0 0 0,0 0 1 0 0,0-1-1 0 0,-1 1 0 0 0,1 0 0 0 0,-1 1 0 0 0,0-1 0 0 0,0 1 0 0 0,0 0 0 0 0,0-1 1 0 0,0 2-1 0 0,-1-1 0 0 0,0 1 0 0 0,1-1 0 0 0,-1 1 0 0 0,0 0 0 0 0,0 1 1 0 0,0-1-1 0 0,0 1 0 0 0,-5 0 55 0 0,-3 0-1205 0 0,-3 1-1084 0 0,5 1-3448 0 0,3 2-6289 0 0</inkml:trace>
  <inkml:trace contextRef="#ctx0" brushRef="#br0" timeOffset="936.018">1071 442 10290 0 0,'0'0'2937'0'0,"0"0"-650"0"0,0 0-208 0 0,0 0-100 0 0,0 0-248 0 0,0 0-282 0 0,0 0-305 0 0,0 0-256 0 0,0 0-149 0 0,0 0-115 0 0,0 0-103 0 0,0 0-63 0 0,0 0-55 0 0,7-18-63 0 0,22-56-22 0 0,21 5 488 0 0,-33 49-557 0 0,-2 0-145 0 0,2 0-1 0 0,1 1 1 0 0,0 0-1 0 0,1 2 1 0 0,1 0-1 0 0,1 1 1 0 0,0 1-1 0 0,2 0-103 0 0,-22 15-2 0 0,1 0-1 0 0,-1 0 1 0 0,0 0-1 0 0,0 0 0 0 0,0 0 1 0 0,0 0-1 0 0,0 0 1 0 0,0 0-1 0 0,0 1 0 0 0,0-1 1 0 0,0 0-1 0 0,0 1 1 0 0,0-1-1 0 0,0 0 0 0 0,0 1 1 0 0,0 0-1 0 0,0-1 0 0 0,0 1 1 0 0,-1-1-1 0 0,1 1 1 0 0,0 0-1 0 0,0 0 0 0 0,0-1 1 0 0,-1 1-1 0 0,1 0 1 0 0,-1 0-1 0 0,1 0 0 0 0,-1 0 1 0 0,1 0-1 0 0,-1 0 1 0 0,1 0-1 0 0,-1 0 0 0 0,0 0 1 0 0,1 0-1 0 0,-1 0 1 0 0,0 0-1 0 0,0 0 0 0 0,0 0 1 0 0,0 0-1 0 0,0 0 1 0 0,0 0-1 0 0,0 0 0 0 0,0 0 1 0 0,0 1-1 0 0,-1-1 0 0 0,1 0 1 0 0,0 0-1 0 0,-1 0 1 0 0,1 0-1 0 0,0 0 0 0 0,-1 0 1 0 0,1-1-1 0 0,-1 1 1 0 0,0 0-1 0 0,1 0 0 0 0,-1 0 1 0 0,0 0 2 0 0,0 10 26 0 0,-15 82 2 0 0,16-88-25 0 0,-1-4-3 0 0,1 0-1 0 0,-1 0 1 0 0,1 1-1 0 0,0-1 1 0 0,-1 0-1 0 0,1 0 0 0 0,0 1 1 0 0,0-1-1 0 0,0 0 1 0 0,0 0-1 0 0,0 1 1 0 0,0-1-1 0 0,0 0 0 0 0,1 0 1 0 0,-1 0-1 0 0,0 1 1 0 0,1-1-1 0 0,-1 0 1 0 0,1 0-1 0 0,-1 0 1 0 0,1 0-1 0 0,-1 0 0 0 0,1 0 1 0 0,0 0-1 0 0,0 0 1 0 0,0 0-1 0 0,-1 0 1 0 0,1 0-1 0 0,0 0 1 0 0,0 0-1 0 0,0 0 0 0 0,0-1 1 0 0,0 1-1 0 0,0-1 1 0 0,1 1-1 0 0,-1 0 1 0 0,0-1-1 0 0,0 0 1 0 0,0 1-1 0 0,0-1 0 0 0,1 0 1 0 0,-1 0-1 0 0,0 1 1 0 0,0-1-1 0 0,1 0 1 0 0,-1 0-1 0 0,1 0 1 0 0,9-2 13 0 0,0-1 1 0 0,0 1-1 0 0,0-2 1 0 0,0 1-1 0 0,-1-2 1 0 0,1 1-1 0 0,-1-1 1 0 0,0-1-1 0 0,-1 0 0 0 0,1 0 1 0 0,-1-1-1 0 0,0 0 1 0 0,5-7-14 0 0,25-16 12 0 0,114-71-42 0 0,-153 100 29 0 0,1 1 0 0 0,0 0 0 0 0,0 0 0 0 0,-1 0 0 0 0,1 0 0 0 0,0 1-1 0 0,0-1 1 0 0,0 0 0 0 0,-1 0 0 0 0,1 0 0 0 0,0 0 0 0 0,0 1-1 0 0,-1-1 1 0 0,1 0 0 0 0,0 1 0 0 0,-1-1 0 0 0,1 1 0 0 0,0-1 0 0 0,-1 1-1 0 0,1-1 1 0 0,-1 1 0 0 0,1-1 0 0 0,0 1 0 0 0,-1-1 0 0 0,0 1 0 0 0,1 0-1 0 0,-1-1 1 0 0,1 1 0 0 0,-1 0 0 0 0,0 0 0 0 0,1-1 0 0 0,-1 1-1 0 0,0 0 1 0 0,0 0 0 0 0,0-1 0 0 0,1 1 0 0 0,-1 0 0 0 0,0 0 0 0 0,0 0-1 0 0,0-1 1 0 0,0 1 0 0 0,0 0 0 0 0,-1 0 0 0 0,1-1 0 0 0,0 1 0 0 0,0 0-1 0 0,0 0 1 0 0,-1-1 0 0 0,1 1 0 0 0,0 0 0 0 0,-1 0 0 0 0,0 0 1 0 0,-6 45-23 0 0,2-32 27 0 0,1 0 0 0 0,1 0 1 0 0,0 0-1 0 0,1 1 0 0 0,0-1 1 0 0,1 0-1 0 0,1 1 0 0 0,1 9-4 0 0,0-22-30 0 0,0-1-1 0 0,0 1 0 0 0,0-1 1 0 0,1 0-1 0 0,-1 1 1 0 0,0-1-1 0 0,1 0 0 0 0,-1 0 1 0 0,1 1-1 0 0,-1-1 0 0 0,1 0 1 0 0,0-1-1 0 0,-1 1 0 0 0,1 0 1 0 0,0 0-1 0 0,-1-1 0 0 0,1 1 1 0 0,0-1-1 0 0,0 1 0 0 0,0-1 1 0 0,0 0-1 0 0,0 0 0 0 0,-1 0 1 0 0,1 0-1 0 0,0 0 0 0 0,0 0 1 0 0,1-1 30 0 0,33-1-4232 0 0,-34 1 3608 0 0,6 0-2037 0 0,-3-1-3295 0 0,-3-1-6005 0 0</inkml:trace>
  <inkml:trace contextRef="#ctx0" brushRef="#br0" timeOffset="1319.93">1984 272 7154 0 0,'0'0'1943'0'0,"0"0"-411"0"0,0 0 116 0 0,0 0 262 0 0,0 0-19 0 0,0 0-88 0 0,0 0-116 0 0,0 0-153 0 0,0 0-155 0 0,0 0-191 0 0,0 0-156 0 0,0 0-140 0 0,33 2-110 0 0,107 1-65 0 0,-43-15 474 0 0,-64 4-914 0 0,0-1 0 0 0,-1-1 1 0 0,-1-2-1 0 0,0-1 0 0 0,0-2 0 0 0,-2-1 0 0 0,1-1 0 0 0,2-4-277 0 0,-30 20 12 0 0,1-1-1 0 0,-1 1 1 0 0,0 0 0 0 0,0-1 0 0 0,0 1 0 0 0,0-1 0 0 0,0 0-1 0 0,0 0 1 0 0,0 0 0 0 0,0 0 0 0 0,-1 0 0 0 0,1 0 0 0 0,-1 0-1 0 0,1 0 1 0 0,-1-1 0 0 0,0 1 0 0 0,0 0 0 0 0,0-1-1 0 0,0 1 1 0 0,0-1 0 0 0,-1 0 0 0 0,1 1 0 0 0,-1-1 0 0 0,0 1-1 0 0,0-1 1 0 0,0 0 0 0 0,0 1 0 0 0,0-1 0 0 0,0 1-1 0 0,-1-1 1 0 0,1 0 0 0 0,-1 1 0 0 0,0-1 0 0 0,1 1 0 0 0,-1-1-1 0 0,-1 1 1 0 0,1 0 0 0 0,0-1 0 0 0,0 1 0 0 0,-1 0-1 0 0,0 0 1 0 0,1 0 0 0 0,-1 0 0 0 0,-1-1-12 0 0,-9-3-18 0 0,0-1 1 0 0,0 2-1 0 0,-1 0 0 0 0,0 0 1 0 0,0 1-1 0 0,0 1 0 0 0,-1 0 1 0 0,1 1-1 0 0,-1 0 0 0 0,1 1 1 0 0,-1 1-1 0 0,0 0 0 0 0,1 1 1 0 0,-1 0-1 0 0,0 1 0 0 0,1 1 1 0 0,0 0-1 0 0,0 1 0 0 0,0 0 1 0 0,-6 3 17 0 0,2-1-8 0 0,1 0 0 0 0,-1 0 0 0 0,2 2 0 0 0,-1 0 0 0 0,1 1 0 0 0,1 0 0 0 0,-1 1 0 0 0,2 1 0 0 0,-1 0 0 0 0,1 1 0 0 0,1 0 0 0 0,0 1 0 0 0,1 1 1 0 0,1 0-1 0 0,0 0 0 0 0,1 1 0 0 0,0 0 0 0 0,-3 8 8 0 0,10-17-4 0 0,1-1 1 0 0,0 0 0 0 0,0 1-1 0 0,0-1 1 0 0,1 1-1 0 0,0-1 1 0 0,0 1 0 0 0,0-1-1 0 0,1 1 1 0 0,-1-1-1 0 0,1 1 1 0 0,1-1 0 0 0,-1 1-1 0 0,1-1 1 0 0,0 0-1 0 0,0 0 1 0 0,0 0 0 0 0,1 0-1 0 0,0 0 1 0 0,0-1-1 0 0,0 1 1 0 0,0-1-1 0 0,1 0 1 0 0,0 0 0 0 0,-1 0-1 0 0,2 0 1 0 0,2 2 3 0 0,16 8 24 0 0,2 0-1 0 0,0-1 1 0 0,0-2 0 0 0,1 0 0 0 0,1-2 0 0 0,0-1 0 0 0,0-1-1 0 0,0-1 1 0 0,1-1 0 0 0,0-2 0 0 0,0-1 0 0 0,0-1-1 0 0,0-1 1 0 0,2-2-24 0 0,-7 2-140 0 0,0-1 0 0 0,-1-1-1 0 0,1-1 1 0 0,0 0 0 0 0,-1-2-1 0 0,0-1 1 0 0,0-1 0 0 0,0-1-1 0 0,9-5 141 0 0,-18 4-2138 0 0,-9 1-3176 0 0,0 3-7558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34 372 7450 0 0,'0'0'2035'0'0,"0"0"-456"0"0,0 0-186 0 0,0 0-20 0 0,0 0-25 0 0,0 0-177 0 0,0 0-252 0 0,0 0-192 0 0,0 0-110 0 0,0 0-52 0 0,0 0-15 0 0,4 13-2 0 0,14 40-40 0 0,-16-48-368 0 0,0-1 0 0 0,0 1-1 0 0,1-1 1 0 0,-1 1 0 0 0,1-1 0 0 0,0 0-1 0 0,0 0 1 0 0,1-1 0 0 0,-1 1 0 0 0,1-1-1 0 0,0 1 1 0 0,0-1 0 0 0,0 0 0 0 0,0-1-1 0 0,0 1 1 0 0,1-1 0 0 0,-1 0 0 0 0,1 0-1 0 0,4 2-139 0 0,4-1 197 0 0,0 0 1 0 0,0-1-1 0 0,1 0 0 0 0,-1-1 0 0 0,0-1 0 0 0,1 0 0 0 0,-1 0 0 0 0,0-2 1 0 0,1 1-1 0 0,-1-2 0 0 0,0 0 0 0 0,0 0 0 0 0,-1-1 0 0 0,1-1 0 0 0,-1 0 0 0 0,0-1 1 0 0,0 0-1 0 0,0-1 0 0 0,-1 0 0 0 0,0-1 0 0 0,0 0 0 0 0,3-4-197 0 0,-11 10 25 0 0,1-1-1 0 0,-1 0 1 0 0,0 1 0 0 0,1-1-1 0 0,-2 0 1 0 0,1 0 0 0 0,0-1-1 0 0,0 1 1 0 0,-1-1-1 0 0,0 1 1 0 0,0-1 0 0 0,0 0-1 0 0,0 1 1 0 0,0-1-1 0 0,-1 0 1 0 0,0 0 0 0 0,0 0-1 0 0,0-1 1 0 0,0 1-1 0 0,-1 0 1 0 0,1 0 0 0 0,-1 0-1 0 0,0-1 1 0 0,-1 1 0 0 0,1 0-1 0 0,-1 0 1 0 0,1 0-1 0 0,-1-1 1 0 0,0 1 0 0 0,-1 0-1 0 0,1 0 1 0 0,-1 0-1 0 0,0 1 1 0 0,0-1 0 0 0,0 0-1 0 0,0 1 1 0 0,-1-1-1 0 0,1 1 1 0 0,-1 0 0 0 0,0 0-1 0 0,0 0 1 0 0,0 0 0 0 0,0 0-1 0 0,-2 0-24 0 0,-6-2-16 0 0,-1 1 1 0 0,0 0-1 0 0,1 1 0 0 0,-2 0 0 0 0,1 1 0 0 0,0 0 1 0 0,0 1-1 0 0,-1 0 0 0 0,1 1 0 0 0,0 0 0 0 0,-1 1 1 0 0,1 1-1 0 0,0 0 0 0 0,0 0 0 0 0,0 2 0 0 0,0-1 1 0 0,0 1-1 0 0,1 1 0 0 0,-7 4 16 0 0,5-3-1 0 0,1 0 1 0 0,1 2-1 0 0,-1-1 0 0 0,1 2 0 0 0,1-1 0 0 0,0 2 1 0 0,0-1-1 0 0,0 1 0 0 0,1 1 0 0 0,1-1 1 0 0,0 2-1 0 0,0-1 0 0 0,1 1 0 0 0,1 0 0 0 0,0 0 1 0 0,1 1-1 0 0,0 0 0 0 0,1 0 0 0 0,0 0 1 0 0,1 0-1 0 0,0 1 0 0 0,1-1 0 0 0,1 1 0 0 0,0 6 1 0 0,1-12 33 0 0,1 1 0 0 0,1 0-1 0 0,-1-1 1 0 0,1 1 0 0 0,1-1 0 0 0,-1 0-1 0 0,2 1 1 0 0,-1-1 0 0 0,1-1-1 0 0,0 1 1 0 0,0 0 0 0 0,1-1-1 0 0,0 0 1 0 0,1 0 0 0 0,0-1-1 0 0,0 1 1 0 0,0-1 0 0 0,0-1-1 0 0,1 1 1 0 0,0-1 0 0 0,0 0-1 0 0,1 0 1 0 0,-1-1 0 0 0,1 0-1 0 0,1 0-32 0 0,11 5 104 0 0,0-1 0 0 0,1 0 0 0 0,0-1 0 0 0,1-2 0 0 0,-1 0 0 0 0,1-1 0 0 0,0-1 0 0 0,0-1 0 0 0,10-1-104 0 0,-10-1 40 0 0,101-14 30 0 0,-109 9-863 0 0,13-7 703 0 0,-20 6-4469 0 0,-1-2-4567 0 0,-6 5-3931 0 0</inkml:trace>
  <inkml:trace contextRef="#ctx0" brushRef="#br0" timeOffset="574.389">1153 254 11971 0 0,'0'0'1745'0'0,"0"0"-475"0"0,0 0-89 0 0,0 0 162 0 0,0 0 99 0 0,0 0-86 0 0,0 0-285 0 0,0 0-272 0 0,0 0-128 0 0,0 0-20 0 0,0 0 54 0 0,0 0 2 0 0,0 0-74 0 0,-3 13-110 0 0,-36 93 541 0 0,-62 80-78 0 0,-58 17-882 0 0,152-194 445 0 0,7-9-744 0 0,0 0 1 0 0,-1 0 0 0 0,1-1 0 0 0,0 1 0 0 0,0 0 0 0 0,0 0 0 0 0,0-1 0 0 0,-1 1 0 0 0,1 0 0 0 0,0 0 0 0 0,0 0 0 0 0,-1-1-1 0 0,1 1 1 0 0,0 0 0 0 0,0 0 0 0 0,-1 0 0 0 0,1 0 0 0 0,0 0 0 0 0,-1 0 0 0 0,1-1 0 0 0,0 1 0 0 0,0 0 0 0 0,-1 0 0 0 0,1 0-1 0 0,0 0 1 0 0,-1 0 0 0 0,1 0 0 0 0,0 0 0 0 0,0 0 0 0 0,-1 0 0 0 0,1 0 0 0 0,0 1 0 0 0,-1-1 0 0 0,1 0 0 0 0,0 0 0 0 0,0 0-1 0 0,-1 0 1 0 0,1 0 0 0 0,0 0 0 0 0,0 1 0 0 0,-1-1 0 0 0,1 0 194 0 0,1-10-3464 0 0,0 2-2595 0 0,-1 1-5037 0 0</inkml:trace>
  <inkml:trace contextRef="#ctx0" brushRef="#br0" timeOffset="813.793">783 273 8890 0 0,'0'0'3141'0'0,"0"0"-541"0"0,0 0-455 0 0,0 0-282 0 0,0 0-350 0 0,0 0-400 0 0,0 0-381 0 0,0 0-230 0 0,0 0-25 0 0,0 0 89 0 0,0 0 93 0 0,0 0 21 0 0,5 15-56 0 0,14 54-74 0 0,-14-56-370 0 0,0 0 1 0 0,1 0-1 0 0,1 0 0 0 0,0 0 1 0 0,1-1-1 0 0,0 0 0 0 0,1-1 1 0 0,0 0-1 0 0,1 0 0 0 0,0-1 1 0 0,1-1-1 0 0,4 4-180 0 0,32 32 391 0 0,59 77-36 0 0,-50-76-864 0 0,-41-42-3786 0 0,3-3-4220 0 0,-14-1-4338 0 0</inkml:trace>
  <inkml:trace contextRef="#ctx0" brushRef="#br0" timeOffset="1668.259">1650 103 0 0 0,'0'0'603'0'0,"0"0"564"0"0,0 0 189 0 0,0 0 98 0 0,0 0 161 0 0,0 0 76 0 0,0 0 36 0 0,0 0 42 0 0,0 0-18 0 0,7-16-77 0 0,17-51-114 0 0,-23 47 6248 0 0,-27 28-5661 0 0,20 0-2052 0 0,0 0 1 0 0,1 0 0 0 0,1 1-1 0 0,-1 0 1 0 0,1 0 0 0 0,1 0 0 0 0,0 0-1 0 0,0 0 1 0 0,1 1 0 0 0,0 0-1 0 0,0-1 1 0 0,1 1 0 0 0,1 0-1 0 0,-1-1 1 0 0,2 1 0 0 0,-1 0-1 0 0,1 0 1 0 0,1 1-96 0 0,-1 19 142 0 0,41 425 593 0 0,-40-268-635 0 0,-2-186-85 0 0,0-1-35 0 0,0 0-7 0 0,0 0-13 0 0,0 0-48 0 0,-11-15-1703 0 0,-8-11-2202 0 0,8 9-5526 0 0,8 9-2647 0 0</inkml:trace>
  <inkml:trace contextRef="#ctx0" brushRef="#br0" timeOffset="1915.811">1391 497 11330 0 0,'0'0'1901'0'0,"0"0"-752"0"0,0 0-231 0 0,0 0 308 0 0,0 0 311 0 0,0 0 97 0 0,0 0-146 0 0,0 0-248 0 0,0 0-226 0 0,31 0-184 0 0,101-1-142 0 0,87-9 619 0 0,-132 1-5698 0 0,-1 0-5016 0 0,-82 9-2633 0 0</inkml:trace>
  <inkml:trace contextRef="#ctx0" brushRef="#br0" timeOffset="2617.825">1917 736 0 0 0,'0'0'1427'0'0,"0"0"443"0"0,0 0 312 0 0,0 0 118 0 0,0 0-72 0 0,0 0-204 0 0,0 0-283 0 0,0 0-235 0 0,0 0-168 0 0,0 0-89 0 0,33 11-67 0 0,99 33-78 0 0,-63-39 460 0 0,-58-9-1222 0 0,1-1-132 0 0,1 0 1 0 0,-1 0-1 0 0,0-1 1 0 0,-1-1 0 0 0,1 0-1 0 0,-1 0 1 0 0,-1-1-1 0 0,1-1 1 0 0,-1 0-1 0 0,-1 0 1 0 0,0-1 0 0 0,0 0-1 0 0,-1 0 1 0 0,0-1-1 0 0,-1 0 1 0 0,0-1-1 0 0,-1 0 1 0 0,0 0 0 0 0,4-11-211 0 0,-9 21 7 0 0,0 0 0 0 0,1-1 1 0 0,-1 1-1 0 0,0-1 0 0 0,0 0 0 0 0,0 1 1 0 0,-1-1-1 0 0,1 0 0 0 0,-1 0 1 0 0,1 1-1 0 0,-1-1 0 0 0,0 0 1 0 0,0 0-1 0 0,0 0 0 0 0,0 1 1 0 0,-1-1-1 0 0,1 0 0 0 0,-1 0 1 0 0,0 1-1 0 0,0-1 0 0 0,1 0 1 0 0,-2 1-1 0 0,1-1 0 0 0,0 1 1 0 0,-1-1-1 0 0,1 1 0 0 0,-1 0 1 0 0,1-1-1 0 0,-1 1 0 0 0,0 0 0 0 0,0 0 1 0 0,0 0-1 0 0,0 1 0 0 0,-1-1 1 0 0,1 0-1 0 0,0 1 0 0 0,-1-1 1 0 0,1 1-1 0 0,-1 0 0 0 0,1 0 1 0 0,-1 0-1 0 0,0 0 0 0 0,0 0 1 0 0,1 1-1 0 0,-4-1-7 0 0,-6 1-43 0 0,0 0 1 0 0,0 1-1 0 0,0 1 1 0 0,1 0-1 0 0,-1 0 0 0 0,0 1 1 0 0,1 1-1 0 0,-1 0 0 0 0,1 0 1 0 0,0 1-1 0 0,1 1 1 0 0,-1-1-1 0 0,1 2 0 0 0,0 0 1 0 0,0 0-1 0 0,1 0 1 0 0,0 1-1 0 0,1 1 0 0 0,-1 0 1 0 0,2 0-1 0 0,-2 1 43 0 0,3-2-9 0 0,-1 1 0 0 0,1-1 0 0 0,1 1 0 0 0,-1 0 0 0 0,1 1-1 0 0,1-1 1 0 0,0 1 0 0 0,0 0 0 0 0,1 0 0 0 0,1 0 0 0 0,-1 1 0 0 0,1-1 0 0 0,1 1 0 0 0,0-1-1 0 0,1 1 1 0 0,0-1 0 0 0,0 1 0 0 0,1 0 9 0 0,2-5 14 0 0,0-1 0 0 0,0 1 0 0 0,0 0 0 0 0,1-1-1 0 0,-1 0 1 0 0,1 0 0 0 0,1 0 0 0 0,-1 0 0 0 0,1-1 0 0 0,0 0 0 0 0,0 1 0 0 0,0-2-1 0 0,0 1 1 0 0,1-1 0 0 0,-1 0 0 0 0,1 0 0 0 0,0 0 0 0 0,0-1 0 0 0,0 0-1 0 0,0 0 1 0 0,0 0 0 0 0,1-1 0 0 0,-1 0 0 0 0,1 0 0 0 0,0-1-14 0 0,16 2 104 0 0,1 0 1 0 0,0-2-1 0 0,0-1 1 0 0,0-1-1 0 0,-1-1 0 0 0,1-1 1 0 0,-1-1-1 0 0,0-1 1 0 0,0-1-1 0 0,-1-1 1 0 0,1-1-1 0 0,-2-1 0 0 0,0 0 1 0 0,0-2-1 0 0,-1-1 1 0 0,0 0-1 0 0,-1-2 1 0 0,-1 0-1 0 0,0-1 0 0 0,-1-1 1 0 0,-1 0-1 0 0,0-1 1 0 0,4-9-105 0 0,-9 15 21 0 0,-1 0 0 0 0,-1-1 0 0 0,0 0 0 0 0,-1 0 0 0 0,-1-1 1 0 0,0 0-1 0 0,-1-1 0 0 0,0 0 0 0 0,-1 1 0 0 0,0-2 0 0 0,-2 1 0 0 0,0 0 1 0 0,0-1-1 0 0,-1-14-21 0 0,-1 29-3 0 0,-1-1 0 0 0,0 0 0 0 0,0 1 1 0 0,0-1-1 0 0,0 0 0 0 0,0 1 0 0 0,0-1 0 0 0,0 0 1 0 0,0 1-1 0 0,0-1 0 0 0,-1 1 0 0 0,1-1 1 0 0,-1 0-1 0 0,0 1 0 0 0,1-1 0 0 0,-1 1 0 0 0,0-1 1 0 0,0 1-1 0 0,0 0 0 0 0,0-1 0 0 0,0 1 1 0 0,0 0-1 0 0,0 0 0 0 0,0 0 0 0 0,0 0 0 0 0,-1-1 1 0 0,1 2-1 0 0,0-1 0 0 0,-1 0 0 0 0,1 0 1 0 0,-1 0-1 0 0,1 1 0 0 0,-1-1 0 0 0,1 1 0 0 0,-1-1 1 0 0,1 1-1 0 0,-1-1 0 0 0,0 1 0 0 0,1 0 1 0 0,-1 0-1 0 0,0 0 0 0 0,1 0 0 0 0,-1 0 0 0 0,1 0 1 0 0,-1 0-1 0 0,0 1 0 0 0,1-1 0 0 0,-1 1 3 0 0,-6 0-28 0 0,-1 0-1 0 0,1 1 1 0 0,0 1-1 0 0,-1-1 1 0 0,1 1-1 0 0,1 1 1 0 0,-1-1-1 0 0,0 1 1 0 0,1 1-1 0 0,0-1 0 0 0,0 1 1 0 0,0 0-1 0 0,1 1 1 0 0,-1 0-1 0 0,1 0 1 0 0,1 0-1 0 0,-1 1 1 0 0,1 0-1 0 0,0 0 1 0 0,0 1 28 0 0,4-7-5 0 0,0 1 1 0 0,1 0-1 0 0,-1-1 0 0 0,0 1 1 0 0,1 0-1 0 0,-1-1 1 0 0,1 1-1 0 0,0 0 1 0 0,-1 0-1 0 0,1 0 1 0 0,0-1-1 0 0,0 1 1 0 0,0 0-1 0 0,0 0 1 0 0,1 0-1 0 0,-1-1 0 0 0,0 1 1 0 0,1 0-1 0 0,-1 0 1 0 0,1-1-1 0 0,0 1 1 0 0,-1 0-1 0 0,1-1 1 0 0,0 1-1 0 0,0-1 1 0 0,0 1-1 0 0,0-1 1 0 0,0 1-1 0 0,1-1 0 0 0,-1 0 1 0 0,0 0-1 0 0,1 1 1 0 0,-1-1-1 0 0,0 0 1 0 0,1 0-1 0 0,0 0 1 0 0,-1-1-1 0 0,1 1 1 0 0,-1 0-1 0 0,1 0 1 0 0,1-1 4 0 0,75 20 58 0 0,-75-20-54 0 0,60 6 40 0 0,-50-7-26 0 0,1 2 0 0 0,-1 0 0 0 0,1 1 0 0 0,-1 0 0 0 0,0 1 0 0 0,0 0 0 0 0,0 1 0 0 0,0 0 0 0 0,6 5-18 0 0,-15-5 13 0 0,-1 0-1 0 0,0 1 0 0 0,0 0 1 0 0,-1 0-1 0 0,1 0 1 0 0,-1 0-1 0 0,0 0 1 0 0,0 1-1 0 0,-1-1 0 0 0,0 0 1 0 0,0 1-1 0 0,0-1 1 0 0,0 1-1 0 0,-1 0 0 0 0,0-1 1 0 0,0 1-1 0 0,-1-1 1 0 0,1 1-1 0 0,-1-1 1 0 0,0 1-1 0 0,-1-1 0 0 0,1 0 1 0 0,-1 1-1 0 0,0-1 1 0 0,-1 0-1 0 0,0 2-12 0 0,-8 67-771 0 0,20-63-758 0 0,-5-7-1271 0 0,-1-1-3358 0 0,1-3-5945 0 0</inkml:trace>
  <inkml:trace contextRef="#ctx0" brushRef="#br0" timeOffset="3136.499">2945 906 7570 0 0,'0'0'4459'0'0,"0"0"-1693"0"0,0 0-717 0 0,0 0-216 0 0,0 0-258 0 0,0 0-281 0 0,0 0-254 0 0,0 0-196 0 0,0 0-102 0 0,0 0-66 0 0,0 0-75 0 0,0 0-78 0 0,0 0-89 0 0,16-24-62 0 0,53-76-64 0 0,39-70 667 0 0,-57 110-931 0 0,-56 108-520 0 0,-4 95 469 0 0,9-140 7 0 0,0 1 1 0 0,0-1 0 0 0,1 0-1 0 0,0 0 1 0 0,-1 1-1 0 0,1-1 1 0 0,0 0-1 0 0,1 0 1 0 0,-1 0-1 0 0,0 0 1 0 0,1 0-1 0 0,0 0 1 0 0,0-1-1 0 0,-1 1 1 0 0,2-1-1 0 0,-1 1 1 0 0,0-1 0 0 0,0 0-1 0 0,1 1 1 0 0,-1-1-1 0 0,1 0 1 0 0,0-1-1 0 0,0 1 1 0 0,0 0-1 0 0,-1-1 1 0 0,2 0-1 0 0,-1 1 1 0 0,0-1-1 0 0,0 0 1 0 0,0-1 0 0 0,1 1-1 0 0,104 6 378 0 0,-96-9-278 0 0,0 0 0 0 0,0-1 0 0 0,0-1 0 0 0,0 0 0 0 0,0-1 0 0 0,-1 0 1 0 0,0 0-1 0 0,0-2 0 0 0,0 1 0 0 0,-1-1 0 0 0,1-1 0 0 0,-2 1 0 0 0,1-2 1 0 0,-1 0-1 0 0,-1 0 0 0 0,0 0 0 0 0,0-1 0 0 0,0 0 0 0 0,-2-1 0 0 0,1 1 0 0 0,-1-1 1 0 0,-1-1-1 0 0,0 1 0 0 0,2-7-100 0 0,8-37-115 0 0,-15 54-78 0 0,0-1-397 0 0,1 1-7690 0 0,0 4-4096 0 0</inkml:trace>
  <inkml:trace contextRef="#ctx0" brushRef="#br0" timeOffset="3905.991">4062 523 17012 0 0,'0'0'1815'0'0,"0"0"-488"0"0,0 0-272 0 0,0 0-129 0 0,0 0-89 0 0,0 0-107 0 0,0 0-117 0 0,0 0-92 0 0,-34 18-128 0 0,-105 57-105 0 0,59-10 19 0 0,74-60-301 0 0,0 1-1 0 0,1-1 0 0 0,-1 1 1 0 0,2 0-1 0 0,-1 0 1 0 0,1 1-1 0 0,0-1 0 0 0,0 1 1 0 0,0 0-1 0 0,1 0 1 0 0,0 0-1 0 0,1 1 0 0 0,-1-1 1 0 0,2 0-1 0 0,-1 1 1 0 0,1 0-1 0 0,0-1 1 0 0,0 5-6 0 0,3-10 9 0 0,1 0 0 0 0,-1 1 0 0 0,1-2 0 0 0,-1 1 0 0 0,1 0 1 0 0,0-1-1 0 0,-1 1 0 0 0,1-1 0 0 0,0 0 0 0 0,0 1 0 0 0,0-2 1 0 0,0 1-1 0 0,0 0 0 0 0,0-1 0 0 0,0 1 0 0 0,1-1 0 0 0,-1 0 1 0 0,0 0-1 0 0,0 0 0 0 0,0 0 0 0 0,0-1 0 0 0,0 1 0 0 0,1-1 1 0 0,0 0-10 0 0,1 1 34 0 0,16-5 60 0 0,0 0 0 0 0,-1-2 0 0 0,0 0-1 0 0,0-1 1 0 0,-1-1 0 0 0,0 0 0 0 0,0-2-1 0 0,-1 0 1 0 0,0-1 0 0 0,-1-1 0 0 0,-1-1 0 0 0,0 0-1 0 0,-1-1 1 0 0,0-1 0 0 0,-1 0 0 0 0,9-14-94 0 0,-20 25 10 0 0,9-8 142 0 0,-19 25-162 0 0,3-5-7 0 0,1 0 0 0 0,-1 1 0 0 0,1-1 0 0 0,1 1 0 0 0,-1 0 0 0 0,1 0 0 0 0,1 0 0 0 0,-1 0 0 0 0,1 0 0 0 0,1 1 0 0 0,-1-1 0 0 0,2 0 0 0 0,-1 0 0 0 0,1 4 17 0 0,3-7-1 0 0,0-1-1 0 0,0 0 0 0 0,0 0 1 0 0,0 0-1 0 0,1-1 0 0 0,0 0 1 0 0,-1 1-1 0 0,1-2 0 0 0,1 1 1 0 0,-1 0-1 0 0,0-1 0 0 0,0 0 1 0 0,1 0-1 0 0,-1-1 0 0 0,1 0 1 0 0,0 0-1 0 0,-1 0 0 0 0,1 0 1 0 0,0-1-1 0 0,-1 0 0 0 0,1 0 1 0 0,0-1-1 0 0,0 1 0 0 0,-1-1 1 0 0,1 0-1 0 0,-1-1 0 0 0,1 0 1 0 0,0 0 1 0 0,31-10 82 0 0,0-2 0 0 0,-1-1 1 0 0,0-2-1 0 0,-2-2 0 0 0,0-1 1 0 0,-1-1-1 0 0,-1-2 1 0 0,-1-1-1 0 0,2-5-82 0 0,-13 14 47 0 0,0-1-1 0 0,-1-2 0 0 0,-1 0 1 0 0,0 0-1 0 0,-2-2 1 0 0,0 0-1 0 0,-1-1 1 0 0,-1-1-1 0 0,-1 0 1 0 0,-1 0-1 0 0,-1-2 1 0 0,-1 1-1 0 0,3-13-46 0 0,-11 29-7 0 0,1 0-1 0 0,-1-1 1 0 0,0 1-1 0 0,-1 0 1 0 0,0-1-1 0 0,0 1 1 0 0,0-1-1 0 0,-1 1 1 0 0,0-1-1 0 0,0 1 1 0 0,-1-1-1 0 0,0 1 1 0 0,-1-1-1 0 0,0 1 1 0 0,0 0-1 0 0,0 0 1 0 0,-1 0-1 0 0,0 0 1 0 0,0 0-1 0 0,0 0 1 0 0,-1 1-1 0 0,0 0 1 0 0,-1 0-1 0 0,0 0 1 0 0,1 0-1 0 0,-2 1 1 0 0,1-1-1 0 0,-1 1 1 0 0,0 1-1 0 0,0-1 0 0 0,0 1 1 0 0,0 0-1 0 0,-1 0 1 0 0,1 1-1 0 0,-3-1 8 0 0,1 3-15 0 0,0 0-1 0 0,0 0 0 0 0,0 0 1 0 0,-1 1-1 0 0,1 1 0 0 0,0-1 1 0 0,0 1-1 0 0,0 1 0 0 0,0-1 1 0 0,0 1-1 0 0,0 1 1 0 0,0 0-1 0 0,0 0 0 0 0,1 0 1 0 0,-1 1-1 0 0,1 0 0 0 0,0 0 1 0 0,0 1-1 0 0,1 0 0 0 0,-1 0 1 0 0,1 1-1 0 0,0-1 0 0 0,1 1 1 0 0,0 1-1 0 0,-1-1 0 0 0,2 1 1 0 0,-1 0-1 0 0,1 0 0 0 0,0 0 1 0 0,1 1-1 0 0,-1-1 0 0 0,1 1 1 0 0,1 0-1 0 0,0 0 0 0 0,0 0 1 0 0,0 0-1 0 0,1 0 0 0 0,0 0 1 0 0,1 4 15 0 0,2 17 79 0 0,2-1 1 0 0,1 0 0 0 0,1 0-1 0 0,2-1 1 0 0,0 0 0 0 0,2 0-1 0 0,1 0 1 0 0,1-2 0 0 0,1 1-1 0 0,1-2 1 0 0,2 0 0 0 0,16 21-80 0 0,-3-5 316 0 0,2-2 0 0 0,1-1 0 0 0,2-1 0 0 0,33 26-316 0 0,5 4 135 0 0,-78-73-5798 0 0,3 6 4628 0 0,0 0-1451 0 0,1-1-4820 0 0,0-1-5048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0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0 0 0,'0'0'504'0'0,"0"0"599"0"0,0 0 281 0 0,0 0 230 0 0,0 0 90 0 0,0 0-175 0 0,0 0-317 0 0,0 0-388 0 0,0 0-289 0 0,0 0-144 0 0,6-3 11 0 0,105-12 3445 0 0,515-33 2451 0 0,-196 48-4795 0 0,-11-3-508 0 0,-384 1-944 0 0,67-5 80 0 0,0 5 1 0 0,0 4 0 0 0,16 6-132 0 0,192 1 250 0 0,-196-11-198 0 0,620-1 436 0 0,-368 18-301 0 0,627-3 854 0 0,-660-14-703 0 0,-133-1-113 0 0,-186 5 818 0 0,-8-1-2808 0 0,2-1-9022 0 0,-8 0-1287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158 406 4521 0 0,'0'0'991'0'0,"0"0"-436"0"0,0 0-243 0 0,0 0 178 0 0,0 0 332 0 0,0 0 294 0 0,0 0 198 0 0,0 0 34 0 0,0 0-10 0 0,0 0-105 0 0,0 0-148 0 0,20-2-135 0 0,95-11 691 0 0,-104 10-1137 0 0,1-1 1 0 0,0-1 0 0 0,-1 0-1 0 0,0 0 1 0 0,0-1-1 0 0,-1-1 1 0 0,1 0 0 0 0,-1 0-1 0 0,-1-1 1 0 0,2-2-505 0 0,12-12 336 0 0,-2 0 0 0 0,-1-2-1 0 0,0-1 1 0 0,-2 0 0 0 0,12-23-336 0 0,-22 37 136 0 0,0-2 0 0 0,-1 1 0 0 0,-1-1-1 0 0,0 0 1 0 0,0-1 0 0 0,-2 1 0 0 0,1-1-1 0 0,-2 0 1 0 0,0 0 0 0 0,1-11-136 0 0,-4 24 75 0 0,0 1-26 0 0,0 0-18 0 0,0 0-26 0 0,0 0-40 0 0,0 0-42 0 0,0 19-181 0 0,4 389 393 0 0,-12-287-89 0 0,-5 0-1 0 0,-5-1 1 0 0,-6 0 0 0 0,-5-2-1 0 0,-16 32-45 0 0,32-112 22 0 0,-1-1 1 0 0,-2-1-1 0 0,-2 0 0 0 0,-1-1 0 0 0,-2-1 1 0 0,-1-1-1 0 0,-2-1 0 0 0,-1-1 0 0 0,-5 3-22 0 0,22-26 21 0 0,0-1 0 0 0,0 0 0 0 0,0 0 0 0 0,-1-1 0 0 0,0 0 0 0 0,0-1 0 0 0,-1 0 0 0 0,1 0 0 0 0,-1-1 0 0 0,0 0 0 0 0,-1-1 0 0 0,1 0 0 0 0,-1 0 0 0 0,1-1 0 0 0,-1-1 0 0 0,0 0 0 0 0,1 0 0 0 0,-1-1 0 0 0,-8-1-21 0 0,15-1 10 0 0,-1-1-1 0 0,1 1 1 0 0,0-1 0 0 0,0 0-1 0 0,0 0 1 0 0,0 0 0 0 0,0-1-1 0 0,1 0 1 0 0,0 1 0 0 0,-1-1-1 0 0,1 0 1 0 0,1-1 0 0 0,-1 1-1 0 0,1 0 1 0 0,-1-1 0 0 0,1 0-1 0 0,1 1 1 0 0,-1-1-1 0 0,1 0 1 0 0,-1 0 0 0 0,1 0-1 0 0,1 0 1 0 0,-1 0 0 0 0,1 0-1 0 0,0-3-9 0 0,-1-12 13 0 0,2 1-1 0 0,0-1 0 0 0,1 1 0 0 0,2 0 0 0 0,-1 0 1 0 0,2 0-1 0 0,1 0 0 0 0,0 1 0 0 0,1 0 0 0 0,1 0 1 0 0,1 0-1 0 0,0 1 0 0 0,6-6-12 0 0,21-33 84 0 0,2 1 0 0 0,2 3 0 0 0,3 1 0 0 0,2 2 0 0 0,2 2 0 0 0,2 2 0 0 0,50-34-84 0 0,61-13 192 0 0,-91 110-4778 0 0,-63-17 3639 0 0,8 1-2343 0 0,-5-2-1702 0 0,2 0-6708 0 0</inkml:trace>
  <inkml:trace contextRef="#ctx0" brushRef="#br0" timeOffset="299.661">1057 575 12147 0 0,'0'0'1787'0'0,"0"0"-312"0"0,0 0-71 0 0,0 0 67 0 0,0 0-13 0 0,0 0-166 0 0,0 0-239 0 0,0 0-222 0 0,0 0-183 0 0,-32 25-137 0 0,-97 78-104 0 0,124-99-377 0 0,0-1 0 0 0,1 0 0 0 0,-1 1 0 0 0,1 0 0 0 0,0 0 0 0 0,0 0 0 0 0,0 1 0 0 0,1-1 0 0 0,0 1 0 0 0,0 0 0 0 0,0 0 0 0 0,0 0 1 0 0,1 0-1 0 0,-1 1 0 0 0,1 1-30 0 0,-2 6 69 0 0,-1 0-26 0 0,1 0-1 0 0,1 0 1 0 0,0 0 0 0 0,1 1-1 0 0,0-1 1 0 0,1 1-1 0 0,0-1 1 0 0,1 1 0 0 0,1 0-1 0 0,2 10-42 0 0,-3-19 21 0 0,1-1 0 0 0,1 1-1 0 0,-1 0 1 0 0,1-1-1 0 0,-1 1 1 0 0,1-1 0 0 0,0 0-1 0 0,1 1 1 0 0,-1-1-1 0 0,1 0 1 0 0,0 0 0 0 0,0-1-1 0 0,0 1 1 0 0,0-1 0 0 0,1 1-1 0 0,0-1 1 0 0,-1 0-1 0 0,1 0 1 0 0,0-1 0 0 0,0 1-1 0 0,1-1 1 0 0,-1 0 0 0 0,0 0-1 0 0,1 0 1 0 0,-1-1-1 0 0,1 1 1 0 0,0-1 0 0 0,-1 0-1 0 0,1-1 1 0 0,0 1 0 0 0,4-1-21 0 0,6-1 116 0 0,0-1 0 0 0,0-1 1 0 0,0 0-1 0 0,-1-1 1 0 0,1-1-1 0 0,-1 0 1 0 0,0-1-1 0 0,0 0 1 0 0,-1-1-1 0 0,0 0 1 0 0,0-2-1 0 0,-1 1 0 0 0,0-2 1 0 0,0 1-1 0 0,-1-1 1 0 0,0-1-1 0 0,-1 0 1 0 0,0-1-1 0 0,-1 0 1 0 0,-1 0-1 0 0,1-1 0 0 0,5-12-116 0 0,-8 9 42 0 0,0 1-1 0 0,0-1 0 0 0,-1 0 1 0 0,-1 0-1 0 0,-1-1 1 0 0,-1 1-1 0 0,0-1 0 0 0,-1 0 1 0 0,0 1-1 0 0,-2-13-41 0 0,0 25-25 0 0,1-1 0 0 0,-1 1 0 0 0,0 0 0 0 0,-1-1 0 0 0,1 1 0 0 0,-1 0 0 0 0,1 0 0 0 0,-1 0 0 0 0,-1 0 0 0 0,1 0 0 0 0,0 0 0 0 0,-1 0 0 0 0,0 1 0 0 0,0-1 0 0 0,0 1 1 0 0,0 0-1 0 0,-1 0 0 0 0,1 0 0 0 0,-1 0 0 0 0,0 1 0 0 0,1 0 0 0 0,-1-1 0 0 0,0 1 0 0 0,-1 1 0 0 0,0-2 25 0 0,2 2-141 0 0,0 0 0 0 0,0 1 0 0 0,0-1 0 0 0,0 1-1 0 0,-1-1 1 0 0,1 1 0 0 0,0 0 0 0 0,0 0 0 0 0,0 0 0 0 0,0 1 0 0 0,0-1 0 0 0,0 1 0 0 0,0-1 0 0 0,0 1 0 0 0,0 0-1 0 0,0 0 1 0 0,0 1 0 0 0,0-1 0 0 0,1 1 0 0 0,-1-1 0 0 0,0 1 0 0 0,1 0 0 0 0,-1 0 0 0 0,-1 1 141 0 0,-19 28-3040 0 0,11-8-2807 0 0,11-20 4486 0 0,-7 9-10177 0 0</inkml:trace>
  <inkml:trace contextRef="#ctx0" brushRef="#br0" timeOffset="597.089">1270 965 0 0 0,'0'0'1027'0'0,"0"0"725"0"0,0 0 365 0 0,0 0 119 0 0,0 0-63 0 0,0 0-192 0 0,0 0-244 0 0,0 0-198 0 0,0 0-71 0 0,0 0 14 0 0,0 0 57 0 0,0 0 25 0 0,0 0-77 0 0,12 13-168 0 0,33 39-195 0 0,-44-52-1083 0 0,-1 0-1 0 0,1 0 1 0 0,-1 1 0 0 0,1-1-1 0 0,-1 0 1 0 0,1 0-1 0 0,-1 0 1 0 0,1 0 0 0 0,-1 0-1 0 0,1 0 1 0 0,-1 0-1 0 0,1 0 1 0 0,0 0 0 0 0,-1-1-1 0 0,1 1 1 0 0,-1 0 0 0 0,1 0-1 0 0,-1 0 1 0 0,1-1-1 0 0,-1 1 1 0 0,1 0 0 0 0,-1 0-1 0 0,0-1 1 0 0,1 1-1 0 0,-1 0 1 0 0,1-1 0 0 0,-1 1-1 0 0,0-1 1 0 0,1 1-1 0 0,-1 0 1 0 0,0-1 0 0 0,1 1-1 0 0,-1-1 1 0 0,0 1-1 0 0,0-1 1 0 0,1 1 0 0 0,-1-1-1 0 0,0 1 1 0 0,0-1-1 0 0,0 1 1 0 0,0-1 0 0 0,0 1-1 0 0,0-1 1 0 0,0 0-1 0 0,0 1 1 0 0,0-1 0 0 0,0 1-1 0 0,0-1 1 0 0,0 1-1 0 0,0-1 1 0 0,0 1 0 0 0,0-1-1 0 0,-1 1 1 0 0,1-1-1 0 0,0 1 1 0 0,0-1 0 0 0,-1 1-1 0 0,1-1 1 0 0,0 1-1 0 0,-1-1 1 0 0,1 1 0 0 0,0 0-1 0 0,-1-1 1 0 0,1 1 0 0 0,-1 0-1 0 0,1-1-40 0 0,-1-2 229 0 0,4-21-32 0 0,1 1 1 0 0,1 0-1 0 0,1 0 1 0 0,1 0-1 0 0,0 1 1 0 0,2 0-1 0 0,1 0 1 0 0,1 1-1 0 0,0 1 1 0 0,2-1-1 0 0,3-2-197 0 0,-9 12 9 0 0,0 1 0 0 0,1 1 0 0 0,0-1 1 0 0,0 1-1 0 0,1 1 0 0 0,0-1 0 0 0,1 1 0 0 0,0 1 0 0 0,0 0 0 0 0,1 1 0 0 0,0 0 0 0 0,0 0 0 0 0,0 1 0 0 0,7-2-9 0 0,-16 6-104 0 0,-1 1 0 0 0,1-1 0 0 0,0 1 0 0 0,0 0 0 0 0,0-1 0 0 0,0 1 0 0 0,0 0 0 0 0,-1 0 0 0 0,1 0 0 0 0,0 0 0 0 0,0 1 0 0 0,0-1 0 0 0,0 0 0 0 0,0 1 0 0 0,-1 0 0 0 0,1-1 0 0 0,0 1 0 0 0,-1 0 0 0 0,1 0 0 0 0,0 0 0 0 0,-1 0 0 0 0,1 0 0 0 0,-1 0 0 0 0,1 0 0 0 0,-1 0 0 0 0,0 1 0 0 0,1 0 104 0 0,3 8-4738 0 0,-4 3-3737 0 0,-1-9-3633 0 0</inkml:trace>
  <inkml:trace contextRef="#ctx0" brushRef="#br0" timeOffset="930.415">2086 546 7490 0 0,'0'0'1919'0'0,"0"0"-276"0"0,0 0 146 0 0,0 0 173 0 0,0 0-11 0 0,0 0-240 0 0,0 0-381 0 0,0 0-273 0 0,0 0-196 0 0,0 0-160 0 0,0 0-98 0 0,0 0-64 0 0,-12-2-34 0 0,-38-4-71 0 0,-13 30 541 0 0,50-15-816 0 0,5-2-120 0 0,0-1-1 0 0,1 1 1 0 0,0 0-1 0 0,0 1 0 0 0,0 0 1 0 0,1 0-1 0 0,0 0 1 0 0,1 1-1 0 0,0 0 0 0 0,0 0 1 0 0,1 0-1 0 0,0 1 1 0 0,0-1-1 0 0,1 1 0 0 0,1 0 1 0 0,-1 0-1 0 0,2 0 1 0 0,-1 0-1 0 0,2 0 0 0 0,-1 0 1 0 0,1 0-1 0 0,1 1 1 0 0,0-1-1 0 0,1 7-38 0 0,0-11 15 0 0,-1 0-1 0 0,1 0 1 0 0,1-1 0 0 0,-1 1-1 0 0,1-1 1 0 0,0 0 0 0 0,0 0 0 0 0,0 0-1 0 0,1 0 1 0 0,0 0 0 0 0,-1-1-1 0 0,2 0 1 0 0,-1 0 0 0 0,1 0-1 0 0,-1 0 1 0 0,1 0 0 0 0,0-1-1 0 0,0 0 1 0 0,0 0 0 0 0,1-1 0 0 0,-1 1-1 0 0,1-1 1 0 0,4 1-15 0 0,137 17 776 0 0,-140-20-773 0 0,0-1 1 0 0,-1 0 0 0 0,1 0-1 0 0,-1-1 1 0 0,1 0 0 0 0,-1 0-1 0 0,1 0 1 0 0,-1-1 0 0 0,0 0 0 0 0,0 0-1 0 0,0 0 1 0 0,-1-1 0 0 0,1 0-1 0 0,-1 0 1 0 0,0 0 0 0 0,0-1-1 0 0,2-2-3 0 0,9-14-4290 0 0,-5-2-4432 0 0,-10 19-3504 0 0</inkml:trace>
  <inkml:trace contextRef="#ctx0" brushRef="#br0" timeOffset="1365.732">2368 774 11354 0 0,'0'0'985'0'0,"0"0"-391"0"0,0 0 57 0 0,0 0 304 0 0,0 0 339 0 0,0 0 175 0 0,0 0-7 0 0,0 0-91 0 0,0 0-125 0 0,0 0-149 0 0,0 0-166 0 0,0 0-133 0 0,0 0-128 0 0,25 6-91 0 0,78 19-49 0 0,-31-25 544 0 0,-60-5-883 0 0,3-1-55 0 0,0-1-1 0 0,-1-1 0 0 0,0 0 1 0 0,-1 0-1 0 0,0-1 0 0 0,0-1 1 0 0,-1-1-1 0 0,0 1 0 0 0,-1-2 1 0 0,0 1-1 0 0,-1-2 0 0 0,5-7-134 0 0,-12 17-1 0 0,-1 0 1 0 0,1-1 0 0 0,-1 1-1 0 0,1-1 1 0 0,-1 1 0 0 0,0-1-1 0 0,0 0 1 0 0,-1 0 0 0 0,1 0-1 0 0,-1 0 1 0 0,0 0 0 0 0,0 0-1 0 0,0 0 1 0 0,0-1 0 0 0,-1 1-1 0 0,0 0 1 0 0,0 0 0 0 0,0-1-1 0 0,0 1 1 0 0,-1 0 0 0 0,1 0 0 0 0,-1 0-1 0 0,0-1 1 0 0,-1 1 0 0 0,1 0-1 0 0,-1 0 1 0 0,1 0 0 0 0,-1 1-1 0 0,0-1 1 0 0,-1 0 0 0 0,1 1-1 0 0,-1-1 1 0 0,1 1 0 0 0,-1 0-1 0 0,0 0 1 0 0,0 0 0 0 0,-1 0-1 0 0,1 1 1 0 0,0-1 0 0 0,-1 1-1 0 0,0 0 1 0 0,1 0 0 0 0,-1 0-1 0 0,0 0 1 0 0,-1 0-1 0 0,-4 2-13 0 0,0-1 0 0 0,-1 1 0 0 0,1 0 0 0 0,0 1 0 0 0,-1 0 0 0 0,1 1 0 0 0,0 0 0 0 0,0 0 0 0 0,0 1 0 0 0,0 0 0 0 0,1 1 0 0 0,-1 0 0 0 0,1 0 0 0 0,0 0 0 0 0,0 1 0 0 0,0 1 0 0 0,1-1 0 0 0,0 1 0 0 0,0 1-1 0 0,0-1 1 0 0,0 2 13 0 0,-9 9-33 0 0,1 0 0 0 0,1 2 0 0 0,0 0 0 0 0,2 0 0 0 0,0 1 0 0 0,1 1 0 0 0,-8 20 33 0 0,14-32 4 0 0,1-1 1 0 0,-1 1 0 0 0,1 0-1 0 0,1 1 1 0 0,0-1 0 0 0,0 1-1 0 0,1-1 1 0 0,0 1 0 0 0,0 0-1 0 0,1 0 1 0 0,1 0-1 0 0,-1-1 1 0 0,2 1 0 0 0,-1 0-1 0 0,2 0 1 0 0,-1 0 0 0 0,1 0-1 0 0,0-1 1 0 0,1 1 0 0 0,0-1-1 0 0,1 0 1 0 0,0 0 0 0 0,1 0-1 0 0,-1 0 1 0 0,2-1-1 0 0,-1 0 1 0 0,1 0 0 0 0,0 0-1 0 0,5 3-4 0 0,2-2 23 0 0,0-1 0 0 0,1-1 0 0 0,0-1 0 0 0,0 0 0 0 0,0 0-1 0 0,1-2 1 0 0,0 0 0 0 0,0 0 0 0 0,0-2 0 0 0,1 0 0 0 0,-1 0-1 0 0,0-1 1 0 0,1-1 0 0 0,-1-1 0 0 0,1 0 0 0 0,5-2-23 0 0,97-33-542 0 0,-73 12-6012 0 0,-35 19-5785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2128 0 0,'0'0'2152'0'0,"0"0"-43"0"0,0 0 125 0 0,0 0 135 0 0,0 0-75 0 0,0 0-347 0 0,0 0-504 0 0,0 0-477 0 0,0 0-369 0 0,0 0-179 0 0,0 0 5 0 0,0 0 76 0 0,0 0 118 0 0,5-8 1548 0 0,107 38 2332 0 0,-53-15-3667 0 0,169 28 288 0 0,103-35-463 0 0,-263-4-689 0 0,-2 0 1114 0 0,-82 0-148 0 0,-172-115-201 0 0,152 67-1061 0 0,36 44 11 0 0,7-4-14204 0 0,-3 4 1214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0 0 0,'0'0'1271'0'0,"0"0"755"0"0,0 0 293 0 0,0 0 87 0 0,0 0 5 0 0,0 0-135 0 0,0 0-225 0 0,0 0-278 0 0,0 0-223 0 0,0 0-134 0 0,0 0-140 0 0,4-9-130 0 0,3-1-736 0 0,2-5 6 0 0,0-3 3497 0 0,-5 55-2344 0 0,14 170-540 0 0,-16-128-795 0 0,-2-1 0 0 0,-4 1 0 0 0,-10 45-234 0 0,-55 93 186 0 0,34-143-491 0 0,58-114-771 0 0,8-19-2021 0 0,-15 18-5163 0 0,-14 35 6158 0 0,4-6-9843 0 0</inkml:trace>
  <inkml:trace contextRef="#ctx0" brushRef="#br0" timeOffset="472.597">45 41 240 0 0,'0'0'1858'0'0,"0"0"-65"0"0,0 0-27 0 0,0 0 19 0 0,0 0-44 0 0,0 0-103 0 0,0 0-136 0 0,0 0-162 0 0,0 0-94 0 0,0 0-81 0 0,0 0-58 0 0,0 0-40 0 0,0 0-22 0 0,-2-4-7 0 0,0-1-481 0 0,-1-5-300 0 0,2 6 5891 0 0,58 9-5128 0 0,114 2-111 0 0,106 6-242 0 0,-221-12-5703 0 0,-4 0-5465 0 0,-55-1-1482 0 0</inkml:trace>
  <inkml:trace contextRef="#ctx0" brushRef="#br0" timeOffset="815.829">50 435 10426 0 0,'0'0'1503'0'0,"0"0"-409"0"0,0 0-14 0 0,0 0 222 0 0,0 0 170 0 0,0 0-18 0 0,0 0-142 0 0,0 0-176 0 0,0 0-122 0 0,0 0-113 0 0,0 0-77 0 0,0 0-30 0 0,18-1-97 0 0,87-2 477 0 0,78-12 1274 0 0,-36 8-3400 0 0,-139 11-3249 0 0,-5-1-1328 0 0,-1-3-6899 0 0</inkml:trace>
  <inkml:trace contextRef="#ctx0" brushRef="#br0" timeOffset="1249.2">689 748 8346 0 0,'0'0'4459'0'0,"0"0"-2234"0"0,0 0-941 0 0,0 0-89 0 0,0 0 73 0 0,0 0 11 0 0,0 0-156 0 0,0 0-263 0 0,0 0-221 0 0,0 0-129 0 0,0 0-32 0 0,0 0-19 0 0,0 0-41 0 0,-3 15-44 0 0,-12 49-46 0 0,-11 67 767 0 0,26-110-993 0 0,0-20-117 0 0,0-1-17 0 0,0 0-20 0 0,0 0-47 0 0,0 0-115 0 0,0 0-260 0 0,0 0-519 0 0,0 0-1028 0 0,0-1-3047 0 0,0-2-6669 0 0</inkml:trace>
  <inkml:trace contextRef="#ctx0" brushRef="#br0" timeOffset="1585.54">862 387 13187 0 0,'0'0'2112'0'0,"0"0"-585"0"0,0 0-161 0 0,0 0 69 0 0,0 0-11 0 0,0 0-150 0 0,0 0-261 0 0,0 0-254 0 0,0 0-208 0 0,0 0-138 0 0,0 0-99 0 0,0 0-85 0 0,-8 3-58 0 0,-22 9-43 0 0,30-12-122 0 0,0 0 0 0 0,0 0 1 0 0,1 0-1 0 0,-1 0 0 0 0,0 0 1 0 0,1 0-1 0 0,-1 0 0 0 0,0 0 1 0 0,1 0-1 0 0,-1 0 0 0 0,0 0 1 0 0,1 1-1 0 0,-1-1 0 0 0,0 0 1 0 0,0 0-1 0 0,1 0 0 0 0,-1 0 1 0 0,0 0-1 0 0,0 0 0 0 0,1 1 1 0 0,-1-1-1 0 0,0 0 0 0 0,0 0 0 0 0,1 1 1 0 0,-1-1-1 0 0,0 0 0 0 0,0 0 1 0 0,0 0-1 0 0,0 1 0 0 0,1-1 1 0 0,-1 0-1 0 0,0 1 0 0 0,0-1 1 0 0,0 0-1 0 0,0 0 0 0 0,0 1 1 0 0,0-1-1 0 0,0 0 0 0 0,0 1 1 0 0,0-1-1 0 0,0 0 0 0 0,0 1 0 0 0,0-1 1 0 0,0 0-1 0 0,0 0 0 0 0,0 1 1 0 0,0-1-1 0 0,0 0 0 0 0,0 1 1 0 0,0-1-1 0 0,0 0 0 0 0,-1 0 1 0 0,1 1-7 0 0,52-20 606 0 0,-70 16-287 0 0,5 3-402 0 0,-27 25-1130 0 0,40-25 650 0 0,13-1-6503 0 0,-8-1 1352 0 0,-3-2-6266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 0 0 0,'0'0'876'0'0,"0"0"1021"0"0,0 0 427 0 0,0 0 66 0 0,0 0-104 0 0,0 0-330 0 0,0 0-271 0 0,0 0-229 0 0,0 0-212 0 0,0 0-161 0 0,-4-7-132 0 0,-13-18-99 0 0,14 24-708 0 0,1-1 0 0 0,0 1 1 0 0,-1 0-1 0 0,1 0 0 0 0,-1 0 0 0 0,1 0 0 0 0,-1 0 1 0 0,1 0-1 0 0,-1 1 0 0 0,0-1 0 0 0,1 1 0 0 0,-1 0 1 0 0,0-1-1 0 0,1 1 0 0 0,-1 1 0 0 0,0-1 0 0 0,1 0 1 0 0,-1 1-1 0 0,0-1 0 0 0,0 1-144 0 0,-2 0 130 0 0,-3 2-10 0 0,-1 0 1 0 0,1 0-1 0 0,0 1 0 0 0,0 1 1 0 0,1-1-1 0 0,-1 1 1 0 0,1 1-1 0 0,0-1 0 0 0,0 1 1 0 0,1 0-1 0 0,-1 1 0 0 0,-4 6-120 0 0,1-1 58 0 0,1-1-1 0 0,0 1 1 0 0,1 1 0 0 0,1 0-1 0 0,0 0 1 0 0,0 0-1 0 0,1 1 1 0 0,1 0-1 0 0,0 0 1 0 0,1 0 0 0 0,1 1-1 0 0,0-1 1 0 0,1 1-1 0 0,0 0 1 0 0,1 0-1 0 0,1-1 1 0 0,1 1 0 0 0,0 6-58 0 0,1-17 46 0 0,0 1 1 0 0,1-1 0 0 0,-1 0 0 0 0,1 0-1 0 0,0 0 1 0 0,0 0 0 0 0,1 0 0 0 0,-1-1 0 0 0,1 0-1 0 0,-1 1 1 0 0,1-1 0 0 0,0 0 0 0 0,0-1-1 0 0,1 1 1 0 0,-1-1 0 0 0,0 0 0 0 0,1 0 0 0 0,-1 0-1 0 0,1 0 1 0 0,0-1 0 0 0,0 0 0 0 0,0 0-1 0 0,-1 0 1 0 0,1-1 0 0 0,0 1 0 0 0,0-1 0 0 0,0-1-1 0 0,0 1 1 0 0,0 0 0 0 0,0-1 0 0 0,0 0-1 0 0,-1 0 1 0 0,1-1 0 0 0,0 0 0 0 0,-1 1 0 0 0,1-1-1 0 0,-1-1 1 0 0,1 1 0 0 0,-1-1 0 0 0,0 0-47 0 0,20-13 156 0 0,0-1 1 0 0,-2-1 0 0 0,0-1 0 0 0,-1-2 0 0 0,-1 0 0 0 0,-1-1-1 0 0,-1 0 1 0 0,7-13-157 0 0,73-82 179 0 0,-63 81-127 0 0,-33 36-62 0 0,-2 0-24 0 0,0 16-48 0 0,0 4 129 0 0,1 0 1 0 0,1 0 0 0 0,1 0 0 0 0,0 0 0 0 0,2 0 0 0 0,0-1 0 0 0,1 0 0 0 0,5 9-48 0 0,-8-21 18 0 0,0 0 0 0 0,0 0 0 0 0,1-1 0 0 0,0 1 0 0 0,0-1 0 0 0,1 0 0 0 0,0 0 0 0 0,0 0 0 0 0,0-1 0 0 0,1 0 0 0 0,0 0 0 0 0,0 0 0 0 0,0-1 0 0 0,0 0 0 0 0,1 0 0 0 0,0 0 0 0 0,-1-1-1 0 0,2 0 1 0 0,-1 0 0 0 0,0-1 0 0 0,0 0 0 0 0,1 0 0 0 0,-1-1 0 0 0,1 0-18 0 0,4 0 54 0 0,-8 1-37 0 0,1-2-1 0 0,0 1 1 0 0,0 0 0 0 0,0-1 0 0 0,-1 0 0 0 0,1 0-1 0 0,0-1 1 0 0,0 1 0 0 0,-1-1 0 0 0,1 0 0 0 0,0 0-1 0 0,-1-1 1 0 0,1 1 0 0 0,-1-1 0 0 0,3-1-17 0 0,12-29 156 0 0,-19 15-7466 0 0,0 6-1696 0 0,0 8-3167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16460 0 0,'0'0'1405'0'0,"0"0"-210"0"0,0 0 48 0 0,0 0 48 0 0,0 0-109 0 0,0 0-261 0 0,0 0-326 0 0,0 0-247 0 0,-3 34-141 0 0,-9 105-86 0 0,5-46 1271 0 0,7-71-4908 0 0,0 2-6892 0 0,0-27-1396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6:56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75 155,'-37'608,"15"-145,22-462,8 67,-8-67,0 1,1-1,-1 1,1-1,-1 0,1 1,-1-1,1 0,0 1,0-1,0 0,-1 0,1 0,1 0,-1 0,0 0,0 0,0 0,0 0,1 0,-1-1,0 1,1-1,-1 1,0-1,1 1,-1-1,1 0,-1 1,1-1,-1 0,1 0,-1 0,0 0,1 0,-1-1,1 1,-1 0,1-1,-1 1,0-1,1 1,0-2,10-5,-1 0,1-1,-2-1,1 0,-1-1,0 0,-1 0,-1-1,1 0,0-3,26-30,-4 8,-19 19,1 2,1-1,1 2,0 0,1 0,12-6,-27 19,1 0,0 0,0 0,0 0,-1 1,1-1,0 1,0-1,0 1,0 0,0 0,0 0,0 0,0 0,0 0,0 0,0 1,0-1,0 1,0 0,0-1,0 1,0 0,-1 0,1 0,0 0,-1 0,1 1,-1-1,1 0,-1 1,1-1,-1 1,0 0,0-1,0 1,0 0,0-1,0 1,0 2,28 83,-27-80,8 39,-7-28,0 0,1 0,2-1,-1 1,2-1,0 0,7 10,-13-25,1-1,-1 1,1 0,-1 0,1-1,0 1,-1-1,1 1,0-1,0 0,0 0,0 1,0-1,0-1,1 1,-1 0,0-1,0 1,1-1,-1 1,0-1,1 0,-1 0,0 0,0-1,1 1,-1 0,0-1,1 1,-1-1,0 0,0 0,0 0,0 0,2-1,65-55,-53 37,0 0,-2-1,0-1,-1 0,-2-1,0 0,-1-1,-1 0,-2 0,0-1,-2 0,0-1,-2 1,-1-1,-1 1,-1-5,-2-13,-1 0,-3 1,-1-1,-2 1,-2 1,-1 0,-3 0,-1 1,-7-10,-1 6,-1 0,-3 2,-1 1,-2 1,-1 2,-3 1,0 1,-10-4,29 26,-1 2,0 0,0 1,-2 0,1 1,-1 2,-16-6,27 11,0 1,0 0,0 0,0 1,0 0,-1 0,1 1,0 0,0 1,-1 0,1 0,0 0,0 1,0 1,0-1,0 1,1 1,-1-1,1 1,-4 3,-59 62,47-36</inkml:trace>
  <inkml:trace contextRef="#ctx0" brushRef="#br0" timeOffset="368.453">1176 918,'1'24,"1"-1,2 1,0 0,2-1,0 0,2 0,0-1,2 0,0-1,12 18,-19-35,0 0,0-1,0 1,1-1,-1 1,1-1,0 0,0 0,0-1,0 1,1-1,-1 0,1 0,-1 0,1-1,0 0,0 1,0-2,-1 1,1-1,0 1,0-1,0-1,0 1,0-1,0 1,0-2,-1 1,1 0,0-1,-1 0,1 0,-1 0,0-1,0 1,0-1,0 0,0 0,1-2,15-14,-1-1,0 0,-2-2,-1 0,0 0,-2-2,-1 0,0 0,-2-1,-1-1,3-13,-5 15</inkml:trace>
  <inkml:trace contextRef="#ctx0" brushRef="#br0" timeOffset="687.443">1768 1172,'49'-29,"-2"-1,-1-2,-1-3,-2-1,-1-2,23-30,-59 64,-1-1,-1 0,1 0,-1-1,1 0,-2 1,1-1,-1-1,1 1,-2 0,1-1,-1 1,0-1,0 0,-1 0,0 0,0 0,-1 0,0 0,0 0,0 0,-1 0,0 0,0 0,-1 1,0-1,0 0,-1 1,0-1,0 1,0 0,-1 0,0 0,0 0,0 1,-1 0,-2-2,3 3,0 1,0 0,-1 0,0 1,1-1,-1 1,0 0,0 0,0 1,0-1,0 1,-1 0,1 1,0-1,-1 1,1 0,0 0,-1 1,1-1,0 1,0 1,0-1,-1 1,1-1,1 1,-1 1,0-1,0 1,1 0,0 0,-1 0,-1 3,-6 4,1 0,1 1,0 1,0-1,1 2,1-1,0 1,0 0,2 1,-6 14,7-18,1 1,0-1,1 1,0 0,1 0,0 1,1-1,0 0,1 0,0 1,0-1,2 0,-1 1,1-1,1 0,0 0,1-1,0 1,0-1,1 1,0-1,1-1,0 1,1-1,0 0,0 0,1-1,2 1,13 6,0-1,1-1,1-1,0-1,0-1,1-1,1-2,-1 0,1-2,0-1,10-1,36 10,-40-7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9994 0 0,'0'0'4713'0'0,"0"0"-2648"0"0,0 0-473 0 0,0 0-128 0 0,0 0-151 0 0,0 0-233 0 0,0 0-352 0 0,0 0-352 0 0,0 0-360 0 0,0 0-144 0 0,0 0-32 0 0,0 0-32 0 0,0 0 56 0 0,0 0-136 0 0,6-36-288 0 0,3 61-633 0 0,-7-2-2023 0 0,0-9-9451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12019 0 0,'0'0'2311'0'0,"0"0"-523"0"0,0 0-141 0 0,0 0 24 0 0,0 0-60 0 0,0 0-203 0 0,0 0-266 0 0,0 0-267 0 0,0 0-183 0 0,0 0-113 0 0,0 0-86 0 0,0 0-69 0 0,-6 19-92 0 0,-19 59-86 0 0,17-21 155 0 0,44-41-1916 0 0,-19-21-4290 0 0,-15 4 4273 0 0,4-1-10654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 0 0,'0'0'3329'0'0,"0"0"-2569"0"0,0 0-384 0 0,0 0-72 0 0,0 0-200 0 0,0 0-344 0 0,0 0-312 0 0,0 0-641 0 0,0 0-2783 0 0,0 0-7459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12283 0 0,'0'0'4190'0'0,"0"0"-2131"0"0,0 0-805 0 0,0 0-96 0 0,0 0-71 0 0,0 0-116 0 0,0 0-119 0 0,0 0-117 0 0,0 0-56 0 0,0 0-23 0 0,0 0-50 0 0,0 0-64 0 0,0 0-44 0 0,1 17-63 0 0,13 106 554 0 0,0 4-591 0 0,-5 0 0 0 0,-5 1-1 0 0,-6 0 1 0 0,-10 46-398 0 0,6-119 2 0 0,6-54-33 0 0,0-1 14 0 0,0 0-9 0 0,0 0 8 0 0,0 0-4 0 0,0 0-19 0 0,0 0-6 0 0,0-27-3044 0 0,0 6 504 0 0,0 6-4979 0 0,0 8-4094 0 0</inkml:trace>
  <inkml:trace contextRef="#ctx0" brushRef="#br0" timeOffset="234.23">1 457 16267 0 0,'0'0'2102'0'0,"0"0"-669"0"0,0 0-357 0 0,0 0-49 0 0,0 0-24 0 0,0 0-75 0 0,0 0-176 0 0,0 0-188 0 0,34-5-137 0 0,113-12-107 0 0,-1 10 169 0 0,-92 4-587 0 0,22-1-184 0 0,-24 3-5042 0 0,-39 1-6502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2921 0 0,'0'0'5066'0'0,"0"0"-2619"0"0,0 0-900 0 0,0 0-80 0 0,0 0 11 0 0,0 0-47 0 0,0 0-163 0 0,0 0-200 0 0,0 0-171 0 0,0 0-95 0 0,0 0-44 0 0,0 0-81 0 0,0 0-101 0 0,-4 3-103 0 0,-7 7-352 0 0,1 0 0 0 0,0 1 0 0 0,0 0 1 0 0,1 1-1 0 0,0 0 0 0 0,1 1 0 0 0,1 0 1 0 0,0 0-1 0 0,0 0 0 0 0,2 1 0 0 0,-1 0 1 0 0,2 0-1 0 0,0 1 0 0 0,0 2-121 0 0,3-12 15 0 0,0 0-1 0 0,0 0 0 0 0,0 0 0 0 0,0 0 1 0 0,1 0-1 0 0,0 0 0 0 0,0 0 1 0 0,1 0-1 0 0,-1 0 0 0 0,1 0 1 0 0,0 0-1 0 0,0 0 0 0 0,1 0 1 0 0,-1 0-1 0 0,1-1 0 0 0,0 1 1 0 0,1-1-1 0 0,-1 1 0 0 0,1-1 0 0 0,0 0 1 0 0,0 0-1 0 0,0 0 0 0 0,0 0 1 0 0,1 0-1 0 0,0-1 0 0 0,-1 1 1 0 0,1-1-1 0 0,1 0 0 0 0,-1-1 1 0 0,0 1-1 0 0,1-1 0 0 0,-1 1 1 0 0,1-1-1 0 0,0-1 0 0 0,-1 1 0 0 0,1-1 1 0 0,0 1-1 0 0,0-1 0 0 0,0-1 1 0 0,0 1-1 0 0,1-1-14 0 0,5 1 116 0 0,1 0 0 0 0,0 0-1 0 0,-1-1 1 0 0,1-1 0 0 0,0 0 0 0 0,-1-1 0 0 0,1 0-1 0 0,-1-1 1 0 0,0 0 0 0 0,0 0 0 0 0,0-2-1 0 0,0 1 1 0 0,-1-1 0 0 0,1-1 0 0 0,-1 0 0 0 0,-1 0-1 0 0,1-1 1 0 0,-1 0 0 0 0,0-1 0 0 0,-1 0-1 0 0,1 0 1 0 0,-2-1 0 0 0,1 0 0 0 0,-1 0 0 0 0,-1-1-1 0 0,0 1 1 0 0,0-2 0 0 0,-1 1 0 0 0,0-1-1 0 0,-1 1 1 0 0,0-1 0 0 0,0-1 0 0 0,-1 1 0 0 0,-1 0-1 0 0,0-1 1 0 0,-1 1 0 0 0,0-1 0 0 0,0-5-116 0 0,-3 11-8 0 0,1 0 1 0 0,0 1-1 0 0,-1-1 1 0 0,0 0 0 0 0,-1 1-1 0 0,1-1 1 0 0,-1 1-1 0 0,0 0 1 0 0,0 0-1 0 0,-1 0 1 0 0,1 0 0 0 0,-1 0-1 0 0,0 1 1 0 0,-1 0-1 0 0,1-1 1 0 0,-1 2-1 0 0,1-1 1 0 0,-1 0 0 0 0,0 1-1 0 0,-1 0 1 0 0,1 0-1 0 0,0 1 1 0 0,-6-2 7 0 0,8 3-229 0 0,0 0-1 0 0,-1 0 1 0 0,1 0 0 0 0,-1 0 0 0 0,1 1 0 0 0,0-1-1 0 0,-1 1 1 0 0,1 0 0 0 0,-1 0 0 0 0,1 0-1 0 0,-1 1 1 0 0,1-1 0 0 0,-1 1 0 0 0,1 0 0 0 0,0 0-1 0 0,-1 0 1 0 0,1 1 0 0 0,0-1 0 0 0,0 1-1 0 0,0-1 1 0 0,0 1 0 0 0,0 0 0 0 0,0 0-1 0 0,1 0 1 0 0,-1 1 0 0 0,-1 1 229 0 0,-6 7-5138 0 0,3-3-6752 0 0</inkml:trace>
  <inkml:trace contextRef="#ctx0" brushRef="#br0" timeOffset="455.155">626 324 3961 0 0,'0'0'3943'0'0,"0"0"-774"0"0,0 0-362 0 0,0 0-275 0 0,0 0-419 0 0,0 0-487 0 0,0 0-404 0 0,0 0-246 0 0,0 0-107 0 0,0 0-39 0 0,0 0-73 0 0,0 0-94 0 0,0 0-104 0 0,15-22-99 0 0,47-70-53 0 0,54-57 1157 0 0,-81 125-1561 0 0,-33 47-155 0 0,-1 124-74 0 0,0-144 228 0 0,-1-1 0 0 0,1 1 0 0 0,0 0 0 0 0,0 0 0 0 0,0 0 0 0 0,1 0 0 0 0,-1-1 0 0 0,1 1 0 0 0,0-1 0 0 0,-1 1 0 0 0,1-1 0 0 0,0 0 0 0 0,0 0 0 0 0,1 0 0 0 0,-1 0 0 0 0,0 0 0 0 0,1 0-1 0 0,-1 0 1 0 0,1-1 0 0 0,0 1 0 0 0,-1-1 0 0 0,1 0 0 0 0,0 0 0 0 0,0 0 0 0 0,0 0 0 0 0,0 0 0 0 0,0-1 0 0 0,0 1 0 0 0,0-1 0 0 0,0 0 0 0 0,0 0 0 0 0,0 0 0 0 0,1 0-2 0 0,99-19 569 0 0,-89 13-419 0 0,0-1 1 0 0,-1-1 0 0 0,0 0-1 0 0,-1-1 1 0 0,0 0-1 0 0,0-1 1 0 0,-1 0 0 0 0,0-1-1 0 0,0 0 1 0 0,-1 0-1 0 0,-1-1 1 0 0,0-1 0 0 0,0-2-151 0 0,4-31-188 0 0,-20 30-7433 0 0,6 15-5035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11138 0 0,'0'0'4191'0'0,"0"0"-2184"0"0,0 0-634 0 0,0 0 37 0 0,0 0-30 0 0,0 0-146 0 0,0 0-230 0 0,0 0-241 0 0,0 0-160 0 0,0 0-99 0 0,0 0-89 0 0,0 0-87 0 0,0 0-48 0 0,6-11-14 0 0,99-194 1095 0 0,-96 187-1323 0 0,1 0 0 0 0,2 1 1 0 0,-1 0-1 0 0,2 1 0 0 0,0 0 0 0 0,1 1 1 0 0,7-5-39 0 0,-21 20-5 0 0,1-1-1 0 0,-1 1 1 0 0,1 0 0 0 0,-1-1 0 0 0,1 1-1 0 0,-1 0 1 0 0,1 0 0 0 0,-1-1 0 0 0,1 1 0 0 0,-1 0-1 0 0,1 0 1 0 0,-1 0 0 0 0,1 0 0 0 0,0 0-1 0 0,-1 0 1 0 0,1 0 0 0 0,-1 0 0 0 0,1 0-1 0 0,-1 0 1 0 0,1 0 0 0 0,-1 0 0 0 0,1 0 0 0 0,0 0-1 0 0,-1 0 1 0 0,1 1 0 0 0,-1-1 0 0 0,1 0-1 0 0,-1 0 1 0 0,1 1 0 0 0,-1-1 0 0 0,1 0 0 0 0,-1 1-1 0 0,0-1 1 0 0,1 0 0 0 0,-1 1 0 0 0,1-1-1 0 0,-1 1 1 0 0,0-1 0 0 0,1 1 0 0 0,-1-1 0 0 0,0 1-1 0 0,0-1 1 0 0,1 1 0 0 0,-1-1 0 0 0,0 1-1 0 0,0-1 1 0 0,0 1 0 0 0,0-1 0 0 0,0 1 0 0 0,1-1-1 0 0,-1 1 1 0 0,0 0 0 0 0,0-1 0 0 0,0 1-1 0 0,-1-1 1 0 0,1 1 0 0 0,0-1 0 0 0,0 1 5 0 0,3 41 5 0 0,-3-38 5 0 0,-1 3-9 0 0,0 0 1 0 0,1 0 0 0 0,0 1 0 0 0,0-1-1 0 0,1 0 1 0 0,0 0 0 0 0,0 0 0 0 0,1 0-1 0 0,-1 0 1 0 0,2 0 0 0 0,-1 0 0 0 0,1 0-1 0 0,0-1 1 0 0,0 0 0 0 0,1 1 0 0 0,0-1-1 0 0,0 0 1 0 0,0-1 0 0 0,1 1-1 0 0,0-1 1 0 0,0 0 0 0 0,0 0 0 0 0,6 4-2 0 0,-8-8 36 0 0,0 0 0 0 0,0 0 0 0 0,1 0 1 0 0,-1-1-1 0 0,0 1 0 0 0,0-1 0 0 0,1 1 0 0 0,-1-1 0 0 0,1 0 1 0 0,-1 0-1 0 0,0-1 0 0 0,1 1 0 0 0,-1-1 0 0 0,0 0 1 0 0,0 0-1 0 0,0 0 0 0 0,1 0 0 0 0,-1 0 0 0 0,0 0 1 0 0,0-1-1 0 0,0 0 0 0 0,-1 0 0 0 0,1 0 0 0 0,0 0 1 0 0,-1 0-1 0 0,1 0 0 0 0,-1 0 0 0 0,1-2-36 0 0,89-124 720 0 0,-66 124-3277 0 0,-17 7-1665 0 0,-2 1-4317 0 0,-3 3-4289 0 0</inkml:trace>
  <inkml:trace contextRef="#ctx0" brushRef="#br0" timeOffset="567.126">967 24 13243 0 0,'0'0'2531'0'0,"0"0"-459"0"0,0 0-208 0 0,0 0-113 0 0,0 0-192 0 0,0 0-284 0 0,0 0-303 0 0,0 0-216 0 0,0 0-157 0 0,0 0-163 0 0,0 0-101 0 0,0 0-107 0 0,-12-5-64 0 0,-38-13-38 0 0,47 18-118 0 0,0 0-1 0 0,1 0 0 0 0,-1 0 1 0 0,0 0-1 0 0,0 1 1 0 0,1-1-1 0 0,-1 1 0 0 0,0 0 1 0 0,1 0-1 0 0,-1 0 1 0 0,1 0-1 0 0,-1 0 0 0 0,1 0 1 0 0,-1 1-1 0 0,1-1 1 0 0,0 1-1 0 0,0 0 0 0 0,0 0 1 0 0,0 0-1 0 0,0 0 1 0 0,0 0-1 0 0,0 0 0 0 0,0 1-7 0 0,-8 6 16 0 0,2-1-14 0 0,-1-1 1 0 0,1 1-1 0 0,0 0 1 0 0,1 1 0 0 0,0 0-1 0 0,0 0 1 0 0,1 1-1 0 0,1 0 1 0 0,-1 0 0 0 0,1 0-1 0 0,1 0 1 0 0,0 1-1 0 0,0 0 1 0 0,1 0 0 0 0,1 0-1 0 0,0 0 1 0 0,0 0-1 0 0,1 0 1 0 0,1 1 0 0 0,0 3-3 0 0,1-13 7 0 0,0 1 1 0 0,0-1 0 0 0,0 0-1 0 0,1 0 1 0 0,-1 1 0 0 0,1-1 0 0 0,0 0-1 0 0,0-1 1 0 0,0 1 0 0 0,0 0-1 0 0,0 0 1 0 0,0-1 0 0 0,0 1-1 0 0,0-1 1 0 0,0 0 0 0 0,1 0 0 0 0,-1 0-1 0 0,1 0 1 0 0,-1 0 0 0 0,1 0-1 0 0,-1-1 1 0 0,1 1 0 0 0,-1-1-1 0 0,1 1 1 0 0,-1-1 0 0 0,1 0 0 0 0,0 0-1 0 0,-1 0 1 0 0,1-1 0 0 0,-1 1-1 0 0,1-1 1 0 0,0 1 0 0 0,-1-1-1 0 0,1 0 1 0 0,-1 0 0 0 0,0 0 0 0 0,1 0-1 0 0,-1 0 1 0 0,0-1 0 0 0,0 1-1 0 0,0-1 1 0 0,0 1 0 0 0,0-1-1 0 0,2-2-7 0 0,66-48 311 0 0,63-36 59 0 0,-126 85-364 0 0,0 0 0 0 0,1 0 0 0 0,0 1 0 0 0,-1 0 1 0 0,1 0-1 0 0,0 0 0 0 0,0 1 0 0 0,0 1 1 0 0,0-1-1 0 0,0 1 0 0 0,0 1 0 0 0,0-1 0 0 0,0 1 1 0 0,0 1-1 0 0,0-1 0 0 0,0 2 0 0 0,-1-1 1 0 0,8 4-7 0 0,-9 0 1 0 0,-1 1 0 0 0,0 0 1 0 0,-1 0-1 0 0,1 0 0 0 0,-1 1 1 0 0,-1 0-1 0 0,1-1 0 0 0,-1 1 1 0 0,-1 1-1 0 0,0-1 0 0 0,0 0 1 0 0,0 0-1 0 0,-1 1 0 0 0,0-1 1 0 0,-1 1-1 0 0,0-1 0 0 0,-1 7-1 0 0,-24 281 32 0 0,6-143-54 0 0,17-119 17 0 0,-2 1 0 0 0,-2-1 0 0 0,0 0 1 0 0,-3-1-1 0 0,0 1 0 0 0,-3-2 0 0 0,0 1 1 0 0,-2-2-1 0 0,-15 25 5 0 0,26-50 1 0 0,-1 0 0 0 0,0-1 0 0 0,0 1 0 0 0,0-1 0 0 0,-1 0 0 0 0,1 0-1 0 0,-1 0 1 0 0,0-1 0 0 0,-1 0 0 0 0,1 0 0 0 0,-1 0 0 0 0,0 0 0 0 0,0-1 0 0 0,0 0 0 0 0,0-1 0 0 0,0 1 0 0 0,-1-1 0 0 0,1 0 0 0 0,-1-1 0 0 0,1 1 0 0 0,-1-1 0 0 0,0-1-1 0 0,0 1 1 0 0,1-1 0 0 0,-1 0 0 0 0,0-1 0 0 0,-3 0-1 0 0,8 0-1 0 0,-1-1 0 0 0,1 0-1 0 0,-1 1 1 0 0,1-1 0 0 0,0 0-1 0 0,-1 0 1 0 0,1-1 0 0 0,0 1 0 0 0,1 0-1 0 0,-1-1 1 0 0,0 1 0 0 0,1-1-1 0 0,-1 1 1 0 0,1-1 0 0 0,0 0-1 0 0,0 1 1 0 0,0-1 0 0 0,0 0 0 0 0,0 0-1 0 0,1 0 1 0 0,-1 0 0 0 0,1 0-1 0 0,0 0 1 0 0,0 0 0 0 0,0 0-1 0 0,0 0 1 0 0,0 0 0 0 0,1-3 1 0 0,22-84 8 0 0,-1 49 2 0 0,1 1-1 0 0,3 1 0 0 0,1 1 1 0 0,2 1-1 0 0,1 2 0 0 0,2 1 1 0 0,9-5-10 0 0,66-45-31 0 0,-26 49-1159 0 0,-66 29-362 0 0,-7 2-1894 0 0,0 3-5961 0 0,-3 1-3859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289 479 12619 0 0,'0'0'1847'0'0,"0"0"-391"0"0,0 0-80 0 0,0 0 93 0 0,0 0 6 0 0,0 0-163 0 0,0 0-297 0 0,0 0-226 0 0,0 0-139 0 0,0 0-81 0 0,0 0-35 0 0,0 0-45 0 0,0 0-79 0 0,-10-15-100 0 0,-32-47-56 0 0,42 61-246 0 0,-1 0 0 0 0,0 0 0 0 0,1 0 1 0 0,-1 0-1 0 0,0 0 0 0 0,0 0 0 0 0,0 0 1 0 0,0 0-1 0 0,0 0 0 0 0,0 1 0 0 0,0-1 1 0 0,0 0-1 0 0,0 1 0 0 0,0-1 0 0 0,0 1 1 0 0,0-1-1 0 0,-1 1 0 0 0,1-1 0 0 0,0 1 1 0 0,0 0-1 0 0,0-1 0 0 0,-1 1 0 0 0,1 0 1 0 0,0 0-1 0 0,-1 0 0 0 0,1 0 0 0 0,0 0 1 0 0,0 0-1 0 0,-1 1 0 0 0,1-1 0 0 0,0 0 0 0 0,0 1 1 0 0,-1-1-1 0 0,1 1 0 0 0,0-1 0 0 0,-1 1-8 0 0,-2 1 37 0 0,-10 3 19 0 0,1 1 0 0 0,-1 1 1 0 0,1 0-1 0 0,1 1 0 0 0,-1 0 0 0 0,1 1 0 0 0,1 0 1 0 0,-1 1-1 0 0,2 1 0 0 0,-1-1 0 0 0,2 2 1 0 0,-1-1-1 0 0,2 1 0 0 0,-1 2-56 0 0,6-9 14 0 0,0 1-1 0 0,0 1 1 0 0,1-1 0 0 0,-1 0-1 0 0,2 1 1 0 0,-1-1 0 0 0,1 1-1 0 0,0-1 1 0 0,0 1 0 0 0,1 0-1 0 0,0-1 1 0 0,0 1-1 0 0,0 0 1 0 0,1-1 0 0 0,0 1-1 0 0,0 0 1 0 0,1-1 0 0 0,0 1-1 0 0,0-1 1 0 0,1 0 0 0 0,-1 0-1 0 0,1 0 1 0 0,1 0 0 0 0,-1 0-1 0 0,1-1 1 0 0,0 1 0 0 0,0-1-1 0 0,0 0 1 0 0,1 0 0 0 0,0-1-1 0 0,0 1 1 0 0,0-1 0 0 0,1 0-1 0 0,-1 0 1 0 0,1-1 0 0 0,0 0-1 0 0,4 2-13 0 0,10 0 72 0 0,1-1 0 0 0,0 0-1 0 0,0-2 1 0 0,0 0 0 0 0,0-2-1 0 0,0 0 1 0 0,20-3-72 0 0,55-30-127 0 0,-76 18-1317 0 0,-13 7-2790 0 0,-1 2-5849 0 0,-3 2-1970 0 0</inkml:trace>
  <inkml:trace contextRef="#ctx0" brushRef="#br0" timeOffset="495.635">856 48 4553 0 0,'0'0'3246'0'0,"0"0"-813"0"0,0 0-346 0 0,0 0-96 0 0,0 0-107 0 0,0 0-202 0 0,0 0-170 0 0,0 0-185 0 0,0 0-187 0 0,0 0-146 0 0,0 0-154 0 0,0 0-120 0 0,-3-8-70 0 0,-9-24-42 0 0,9 24-87 0 0,3 8-61 0 0,0 0-57 0 0,0 0-107 0 0,0 0-13 0 0,0 0-35 0 0,0 0-48 0 0,-2 16 630 0 0,-4 212 527 0 0,6-205-1327 0 0,1 123 191 0 0,-8-1 0 0 0,-7 18-221 0 0,3-74 56 0 0,8-104-1076 0 0,30-68-4173 0 0,-19 53-2189 0 0,-7 18-4223 0 0</inkml:trace>
  <inkml:trace contextRef="#ctx0" brushRef="#br0" timeOffset="749.766">564 380 12987 0 0,'0'0'2216'0'0,"0"0"-522"0"0,0 0-296 0 0,0 0-70 0 0,0 0-53 0 0,0 0-128 0 0,0 0-114 0 0,0 0-118 0 0,0 0-79 0 0,0 0-64 0 0,0 0-102 0 0,0 0-87 0 0,31-2-54 0 0,101-3-47 0 0,124-10 997 0 0,-214 10-1370 0 0,26 3-3511 0 0,-67 2 2498 0 0,2 1 621 0 0,-1 0-2568 0 0,-1 0-3427 0 0,0 3-6288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41 496 0 0,'0'0'1490'0'0,"0"0"106"0"0,0 0 200 0 0,0 0 157 0 0,0 0-78 0 0,0 0-269 0 0,0 0-271 0 0,0 0-180 0 0,0 0-46 0 0,0 0 34 0 0,0 0 33 0 0,4-3-9 0 0,11-9-60 0 0,-11 9-91 0 0,-4 3-97 0 0,0 0-100 0 0,0 0-83 0 0,0 0-46 0 0,0 0-38 0 0,-21 12 1578 0 0,-1 9-1844 0 0,21-21-346 0 0,1 0-6 0 0,0 0-2 0 0,0 0 6 0 0,0 0 24 0 0,0 0-5 0 0,0 0 22 0 0,0 0 19 0 0,17-8 637 0 0,41-38-95 0 0,-57 45-540 0 0,-1 1 8 0 0,0 0-5 0 0,0 0 9 0 0,-16 11 1109 0 0,5-3-3323 0 0,8-9-6173 0 0,3 1-4306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0 0 0,'0'0'1422'0'0,"0"0"402"0"0,0 0 364 0 0,0 0 181 0 0,0 0-66 0 0,0 0-240 0 0,0 0-332 0 0,0 0-218 0 0,0 0-166 0 0,0 0-82 0 0,0 0-41 0 0,-2-5-83 0 0,-7-16 1733 0 0,7 56 1730 0 0,-5 18-3202 0 0,-1 30-1516 0 0,4-5 286 0 0,0-34-128 0 0,3 0 1 0 0,1 0-1 0 0,3 0 0 0 0,4 24-44 0 0,-7-61 8 0 0,1-1 0 0 0,-1 1-1 0 0,1 0 1 0 0,1-1 0 0 0,-1 1 0 0 0,1-1-1 0 0,0 1 1 0 0,1-1 0 0 0,0 0 0 0 0,0 0 0 0 0,0 0-1 0 0,1 0 1 0 0,-1-1 0 0 0,1 1 0 0 0,1-1 0 0 0,-1 0-1 0 0,1 0 1 0 0,0-1 0 0 0,0 1 0 0 0,0-1-1 0 0,0 0 1 0 0,1 0 0 0 0,0-1 0 0 0,0 0 0 0 0,0 0-1 0 0,0 0 1 0 0,0-1 0 0 0,1 0 0 0 0,-1 0 0 0 0,1 0-1 0 0,0-1-7 0 0,0-3 34 0 0,0 0-1 0 0,0-1 0 0 0,0 0 0 0 0,-1-1 0 0 0,1 0 0 0 0,-1 0 1 0 0,0 0-1 0 0,0 0 0 0 0,-1-1 0 0 0,1 0 0 0 0,-1 0 0 0 0,0-1 1 0 0,0 1-1 0 0,-1-1 0 0 0,0 0 0 0 0,0-1 0 0 0,0 1 0 0 0,-1 0 1 0 0,1-1-1 0 0,0-5-33 0 0,1 4 4 0 0,101-198 165 0 0,-96 175-106 0 0,-3 14-139 0 0,-5 39-2 0 0,-2-4 87 0 0,14 170-40 0 0,-12-178 28 0 0,1 0 1 0 0,0 0-1 0 0,0-1 1 0 0,1 1-1 0 0,0-1 1 0 0,1 0-1 0 0,0 0 1 0 0,1-1-1 0 0,-1 1 0 0 0,2-1 1 0 0,-1 0-1 0 0,1-1 1 0 0,0 0-1 0 0,1 0 1 0 0,-1 0-1 0 0,1-1 0 0 0,4 2 4 0 0,-7-5 1 0 0,1 0 1 0 0,-1 0-1 0 0,1-1 1 0 0,0 0-1 0 0,0 0 1 0 0,0 0 0 0 0,0-1-1 0 0,0 0 1 0 0,0 0-1 0 0,0-1 1 0 0,0 0-1 0 0,0 0 1 0 0,0 0 0 0 0,0-1-1 0 0,0 1 1 0 0,0-1-1 0 0,0-1 1 0 0,0 1-1 0 0,0-1 1 0 0,0 0 0 0 0,0-1-1 0 0,-1 1 1 0 0,1-1-1 0 0,-1 0 1 0 0,4-4-3 0 0,116-104 166 0 0,-106 92-116 0 0,0-1 0 0 0,-2 0 0 0 0,0-2-1 0 0,-1 0 1 0 0,-2 0 0 0 0,0-2 0 0 0,-1 0 0 0 0,-1 0 0 0 0,-2-1-1 0 0,0 0 1 0 0,-2-1 0 0 0,0 0 0 0 0,-2-1 0 0 0,-1 1-1 0 0,-1-1 1 0 0,-2 0 0 0 0,0-23-50 0 0,-21 6-453 0 0,7 48-6751 0 0,7 3-2035 0 0,3 0-3817 0 0</inkml:trace>
  <inkml:trace contextRef="#ctx0" brushRef="#br0" timeOffset="1003.597">1111 644 6761 0 0,'0'0'1945'0'0,"0"0"-601"0"0,0 0-220 0 0,0 0 70 0 0,0 0 62 0 0,0 0-55 0 0,0 0-147 0 0,0 0-144 0 0,0 0-53 0 0,0 0 2 0 0,0 0-13 0 0,16-3-34 0 0,53-13-51 0 0,32-21 1677 0 0,-95 36-2309 0 0,-1-1 0 0 0,1 0 0 0 0,-1-1 0 0 0,0 1 0 0 0,0-1 0 0 0,0 0 0 0 0,-1 0 0 0 0,1-1 0 0 0,-1 1 0 0 0,1-1 0 0 0,-1 0 0 0 0,0 0 0 0 0,-1 0 0 0 0,1-1 0 0 0,-1 0 0 0 0,0 1-1 0 0,0-1 1 0 0,0 0 0 0 0,-1 0 0 0 0,1-1 0 0 0,-1 1 0 0 0,0 0 0 0 0,-1-1 0 0 0,0 0 0 0 0,0 1 0 0 0,0-3-129 0 0,0 6 28 0 0,-2 0 0 0 0,1 0 0 0 0,0 0 0 0 0,0-1-1 0 0,-1 1 1 0 0,1 0 0 0 0,-1 0 0 0 0,0 0 0 0 0,0 0 0 0 0,1 0 0 0 0,-1 0 0 0 0,0 0-1 0 0,-1 1 1 0 0,1-1 0 0 0,0 0 0 0 0,-1 0 0 0 0,1 1 0 0 0,-1-1 0 0 0,1 1 0 0 0,-1-1-1 0 0,1 1 1 0 0,-1 0 0 0 0,0 0 0 0 0,0 0 0 0 0,0-1 0 0 0,0 2 0 0 0,0-1 0 0 0,0 0 0 0 0,0 0-1 0 0,0 1 1 0 0,0-1 0 0 0,0 1 0 0 0,0 0 0 0 0,0-1 0 0 0,-1 1 0 0 0,1 0 0 0 0,0 0-1 0 0,0 0 1 0 0,0 1 0 0 0,0-1 0 0 0,0 1 0 0 0,-3 0-28 0 0,-3 2 11 0 0,-1 0 0 0 0,1 0-1 0 0,0 1 1 0 0,0 0 0 0 0,0 1 0 0 0,0 0 0 0 0,1 0 0 0 0,0 1 0 0 0,0 0-1 0 0,0 0 1 0 0,1 0 0 0 0,0 1 0 0 0,0 0 0 0 0,0 0 0 0 0,1 1-1 0 0,0-1 1 0 0,0 4-11 0 0,-2-1 23 0 0,2-5 14 0 0,0 1 0 0 0,1-1 0 0 0,0 1 0 0 0,0 0 0 0 0,1 1 0 0 0,-1-1 0 0 0,1 1 0 0 0,1-1 0 0 0,-1 1 0 0 0,1 0 0 0 0,1 0 0 0 0,-1 0 0 0 0,1 0 0 0 0,0 0 0 0 0,1 1 0 0 0,-1-1 0 0 0,1 0 0 0 0,1 0 0 0 0,0 0 0 0 0,0 0 0 0 0,0 0 0 0 0,1 0 0 0 0,0 0 0 0 0,0 0 0 0 0,0 0 0 0 0,1 0 0 0 0,0-1 0 0 0,1 0 0 0 0,2 4-37 0 0,5 2 62 0 0,1-1-1 0 0,0-1 1 0 0,1 0-1 0 0,0-1 1 0 0,0 0-1 0 0,1-1 1 0 0,0 0-1 0 0,1-1 1 0 0,-1-1-1 0 0,1 0 1 0 0,1-1 0 0 0,-1-1-1 0 0,1 0 1 0 0,0-1-1 0 0,6-1-61 0 0,4 0-133 0 0,-1-1-1 0 0,1-2 1 0 0,0 0 0 0 0,-1-2-1 0 0,1-1 1 0 0,-1-1 0 0 0,8-3 133 0 0,10-7-4360 0 0,0-3-4092 0 0,-31 11-4571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87 0 0 0,'0'0'952'0'0,"0"0"594"0"0,0 0 350 0 0,0 0 95 0 0,0 0-125 0 0,0 0-254 0 0,0 0-254 0 0,0 0-227 0 0,0 0-168 0 0,-2-7-10 0 0,-11-34 941 0 0,11 38-1523 0 0,1 1 0 0 0,-1-1 0 0 0,0 1-1 0 0,-1 0 1 0 0,1-1 0 0 0,0 1 0 0 0,-1 0 0 0 0,1 0 0 0 0,-1 0-1 0 0,0 1 1 0 0,0-1 0 0 0,1 1 0 0 0,-1-1 0 0 0,0 1 0 0 0,0 0-1 0 0,0 0 1 0 0,0 0 0 0 0,-3 0-371 0 0,-2 0 193 0 0,0-1-1 0 0,0 1 0 0 0,0 1 1 0 0,0 0-1 0 0,0 0 0 0 0,0 0 1 0 0,0 1-1 0 0,0 0 1 0 0,0 1-1 0 0,0 0 0 0 0,-4 1-192 0 0,-6 5 189 0 0,0 0-1 0 0,1 1 1 0 0,0 0-1 0 0,0 2 0 0 0,1 0 1 0 0,1 1-1 0 0,0 0 1 0 0,0 1-1 0 0,1 1 0 0 0,1 0 1 0 0,-2 5-189 0 0,11-15 26 0 0,1 1 0 0 0,-1 0 0 0 0,1 0 0 0 0,0 0 0 0 0,1 0 0 0 0,-1 0 0 0 0,1 1 0 0 0,0-1 0 0 0,0 1 0 0 0,1 0 0 0 0,0 0 0 0 0,0-1 0 0 0,0 1 1 0 0,0 0-1 0 0,1 0 0 0 0,0 0 0 0 0,1 0 0 0 0,-1 0 0 0 0,1-1 0 0 0,0 1 0 0 0,0 0 0 0 0,1 0 0 0 0,0-1 0 0 0,0 1 0 0 0,0-1 0 0 0,1 0 0 0 0,-1 1 0 0 0,1-1 0 0 0,1 0 0 0 0,-1-1 0 0 0,1 1 1 0 0,-1 0-1 0 0,1-1 0 0 0,1 0 0 0 0,-1 0 0 0 0,1 0 0 0 0,-1-1 0 0 0,1 1 0 0 0,0-1 0 0 0,0 0 0 0 0,1-1-26 0 0,15 7 55 0 0,1-1 1 0 0,0-2-1 0 0,0 0 1 0 0,1-1-1 0 0,-1-1 1 0 0,1-2-1 0 0,0 0 1 0 0,0-1-1 0 0,0-2 1 0 0,0 0-1 0 0,0-1 1 0 0,0-1-1 0 0,0-2 1 0 0,-1 0-1 0 0,0-1 1 0 0,0-1-1 0 0,0-1 1 0 0,-1-1-1 0 0,-1-1 1 0 0,20-12-56 0 0,9-14-83 0 0,-43 25-4003 0 0,-3-1-4257 0 0,-3 12-4156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6:5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285 227,'-231'485,"221"-465,3-9,1 1,1 0,0 0,0 1,1-1,1 1,0 0,1-1,0 1,1 1,1 1,0-13,1 1,0 0,-1 0,1-1,0 1,1-1,-1 1,0-1,1 1,-1-1,1 0,0 0,0 0,0 0,0 0,0 0,0 0,0-1,1 1,-1-1,1 0,-1 1,1-1,0 0,-1-1,1 1,0 0,-1-1,1 1,0-1,0 0,0 0,1 0,96-15,-60 0,-1-3,0-2,-2-1,-1-1,0-2,7-9,-36 28,30-24,-8 4</inkml:trace>
  <inkml:trace contextRef="#ctx0" brushRef="#br0" timeOffset="249.397">990 1,'-92'138,"6"5,6 3,7 3,6 4,-21 82,47-116,-1-3,6 1,-7 55,9-23,26-132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26 11642 0 0,'0'0'1961'0'0,"0"0"-635"0"0,0 0-80 0 0,0 0 284 0 0,0 0 197 0 0,0 0-77 0 0,0 0-350 0 0,0 0-392 0 0,0 0-261 0 0,0 0-135 0 0,0 0-77 0 0,0 0-51 0 0,0 0-21 0 0,-17-5-32 0 0,-54-13-25 0 0,68 17-277 0 0,0 1 0 0 0,0-1 1 0 0,0 1-1 0 0,0 0 0 0 0,0 0 0 0 0,0 0 0 0 0,1 0 0 0 0,-1 0 0 0 0,0 1 0 0 0,0-1 0 0 0,0 1 0 0 0,0 0 1 0 0,1 0-1 0 0,-1 0 0 0 0,0 0 0 0 0,1 0 0 0 0,-1 1 0 0 0,1-1 0 0 0,-1 1 0 0 0,1 0 0 0 0,0 0 0 0 0,-1 0-29 0 0,-11 8 167 0 0,-2-3-107 0 0,1 1 0 0 0,-1 1-1 0 0,2 0 1 0 0,-1 0 0 0 0,2 2-1 0 0,-1 0 1 0 0,1 0 0 0 0,1 2 0 0 0,0-1-1 0 0,1 1 1 0 0,0 1 0 0 0,1 0-1 0 0,0 1 1 0 0,2-1 0 0 0,-1 2-1 0 0,2-1 1 0 0,0 1 0 0 0,1 0 0 0 0,1 1-1 0 0,0 0 1 0 0,1 0 0 0 0,-1 13-60 0 0,4-27 7 0 0,0 0 0 0 0,1 0-1 0 0,-1 0 1 0 0,1 0 0 0 0,0 0 0 0 0,0 0 0 0 0,0 1 0 0 0,0-1 0 0 0,1 0 0 0 0,-1 0 0 0 0,1 0 0 0 0,0 0 0 0 0,0 0 0 0 0,0 0-1 0 0,0 0 1 0 0,1 0 0 0 0,-1-1 0 0 0,1 1 0 0 0,-1 0 0 0 0,1-1 0 0 0,0 1 0 0 0,0-1 0 0 0,0 1 0 0 0,1-1 0 0 0,-1 0-1 0 0,0 0 1 0 0,1 0 0 0 0,-1 0 0 0 0,1-1 0 0 0,0 1 0 0 0,0-1 0 0 0,-1 1 0 0 0,1-1 0 0 0,0 0 0 0 0,0 0 0 0 0,0 0 0 0 0,0-1-1 0 0,3 1-6 0 0,4-1 68 0 0,1 0-1 0 0,0-1 1 0 0,-1 0-1 0 0,1-1 1 0 0,-1 0-1 0 0,0-1 0 0 0,1 0 1 0 0,-1 0-1 0 0,-1-1 1 0 0,1-1-1 0 0,0 0 1 0 0,-1 0-1 0 0,0 0 1 0 0,0-1-1 0 0,-1-1 0 0 0,3-2-67 0 0,116-129 447 0 0,-15-48-128 0 0,-123 288-603 0 0,11-93 11 0 0,-1-1 1 0 0,2 1-1 0 0,-1-1 1 0 0,1 1-1 0 0,0-1 0 0 0,1 1 1 0 0,0-1-1 0 0,0 0 1 0 0,1 0-1 0 0,0 0 1 0 0,4 7 272 0 0,7 5-5183 0 0,4-4-4120 0 0,-12-12-3001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11610 0 0,'0'0'2488'0'0,"0"0"-469"0"0,0 0-199 0 0,0 0-150 0 0,0 0-196 0 0,0 0-290 0 0,0 0-287 0 0,0 0-167 0 0,0 0-61 0 0,0 0-7 0 0,0 0-69 0 0,0 0-79 0 0,0 0-74 0 0,15-20-66 0 0,73-100 231 0 0,9-42 501 0 0,-94 222-1415 0 0,-3-47 307 0 0,1-1 1 0 0,0 1-1 0 0,1-1 0 0 0,0 1 0 0 0,1-1 1 0 0,1 0-1 0 0,0 0 0 0 0,0 0 0 0 0,7 10 2 0 0,-9-17 13 0 0,1 0-1 0 0,0 0 1 0 0,0-1-1 0 0,0 0 0 0 0,0 1 1 0 0,1-1-1 0 0,-1 0 1 0 0,1-1-1 0 0,0 1 1 0 0,0-1-1 0 0,1 0 1 0 0,-1 0-1 0 0,1 0 0 0 0,0 0 1 0 0,-1-1-1 0 0,1 0 1 0 0,0 0-1 0 0,0 0 1 0 0,1 0-1 0 0,-1-1 1 0 0,0 0-1 0 0,0 0 0 0 0,1-1 1 0 0,3 1-13 0 0,-2-1 84 0 0,0 0-1 0 0,0-1 1 0 0,0 0 0 0 0,0 0-1 0 0,0-1 1 0 0,0 0 0 0 0,0 0-1 0 0,0 0 1 0 0,-1-1 0 0 0,1 0-1 0 0,-1-1 1 0 0,1 1 0 0 0,-1-1-1 0 0,-1 0 1 0 0,1-1 0 0 0,0 1-1 0 0,-1-1 1 0 0,0 0 0 0 0,0 0 0 0 0,0-1-84 0 0,73-113 696 0 0,-35 17-1595 0 0,-34 80-1744 0 0,-7 15-1902 0 0,-2 2-8117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118 590 13443 0 0,'0'0'4033'0'0,"0"0"-2349"0"0,0 0-865 0 0,0 0-27 0 0,0 0 114 0 0,0 0 75 0 0,0 0-50 0 0,0 0-132 0 0,0 0-144 0 0,0 0-121 0 0,0 0-111 0 0,0 0-80 0 0,1 18-51 0 0,2 89 149 0 0,-14-12 100 0 0,3-82-3346 0 0,0-18-8635 0 0,7 1-412 0 0</inkml:trace>
  <inkml:trace contextRef="#ctx0" brushRef="#br0" timeOffset="247.056">0 166 15979 0 0,'0'0'2245'0'0,"0"0"-415"0"0,0 0-321 0 0,0 0-259 0 0,0 0-287 0 0,0 0-311 0 0,0 0-285 0 0,0 0-206 0 0,0 0-112 0 0,0 0-49 0 0,0 0-5 0 0,0 0 8 0 0,6 15-90 0 0,32-4-1448 0 0,-20-11-3670 0 0,-15 0 3993 0 0,6 0-10255 0 0</inkml:trace>
  <inkml:trace contextRef="#ctx0" brushRef="#br0" timeOffset="565.237">431 1 13115 0 0,'0'0'1711'0'0,"0"0"-507"0"0,0 0-37 0 0,0 0 244 0 0,0 0 199 0 0,0 0 13 0 0,0 0-231 0 0,0 0-320 0 0,0 0-230 0 0,0 0-158 0 0,0 0-95 0 0,0 0-62 0 0,0 0-60 0 0,13 24-52 0 0,61 118 241 0 0,-64-119-522 0 0,-1 1 0 0 0,-1 0 0 0 0,-1 0 0 0 0,-1 0 0 0 0,-1 1 1 0 0,-2 0-1 0 0,0 0 0 0 0,-1 25-134 0 0,-10 117 163 0 0,-6 6-158 0 0,14-172-29 0 0,0-1 0 0 0,0 0-6 0 0,0 0-34 0 0,0 0-44 0 0,0 0-78 0 0,6-27-2192 0 0,-3 5-276 0 0,-3 6-2173 0 0,0 12 2498 0 0,0-4-9236 0 0</inkml:trace>
  <inkml:trace contextRef="#ctx0" brushRef="#br0" timeOffset="784.564">356 465 10906 0 0,'0'0'2770'0'0,"0"0"-649"0"0,0 0-354 0 0,0 0-142 0 0,0 0-171 0 0,0 0-198 0 0,0 0-199 0 0,0 0-183 0 0,0 0-104 0 0,0 0-78 0 0,0 0-69 0 0,0 0-94 0 0,32-1-66 0 0,103-1-72 0 0,153 1 468 0 0,-177 8-2528 0 0,-66 1-8298 0 0,-40-5-1977 0 0</inkml:trace>
  <inkml:trace contextRef="#ctx0" brushRef="#br0" timeOffset="1194.493">1059 538 1280 0 0,'0'0'2948'0'0,"0"0"-268"0"0,0 0-59 0 0,0 0-179 0 0,0 0-297 0 0,0 0-248 0 0,0 0-233 0 0,0 0-209 0 0,0 0-125 0 0,0 0-129 0 0,0 0-128 0 0,0 0-131 0 0,0 0-131 0 0,31-2-120 0 0,97-9-103 0 0,-122 11-506 0 0,-1 0 0 0 0,0 0-1 0 0,0-1 1 0 0,0 1 0 0 0,0-1 0 0 0,0 0 0 0 0,0-1-1 0 0,-1 1 1 0 0,1-1 0 0 0,0 0 0 0 0,-1 0-1 0 0,1 0 1 0 0,-1-1 0 0 0,1 0 0 0 0,-1 0 0 0 0,1-1-82 0 0,10-7 266 0 0,-11 8-208 0 0,1 1 12 0 0,0-1-1 0 0,0 1 1 0 0,-1-1-1 0 0,1-1 1 0 0,0 1-1 0 0,-1 0 1 0 0,0-1-1 0 0,0 0 1 0 0,0 0-1 0 0,0 0 1 0 0,-1-1-1 0 0,0 1 1 0 0,1-1-1 0 0,-2 0 1 0 0,1 0-1 0 0,0 0 1 0 0,-1 0-1 0 0,0 0 1 0 0,-1-1-1 0 0,1 1 1 0 0,-1-1-1 0 0,1-2-69 0 0,-2 5 9 0 0,0 1-1 0 0,-1 0 1 0 0,1 0-1 0 0,0 0 0 0 0,-1 0 1 0 0,1 0-1 0 0,-1-1 1 0 0,0 1-1 0 0,0 0 1 0 0,0 0-1 0 0,0 1 1 0 0,0-1-1 0 0,0 0 1 0 0,-1 0-1 0 0,1 0 1 0 0,0 1-1 0 0,-1-1 0 0 0,1 1 1 0 0,-1-1-1 0 0,0 1 1 0 0,0-1-1 0 0,1 1 1 0 0,-1 0-1 0 0,0 0 1 0 0,0 0-1 0 0,0 0 1 0 0,0 0-1 0 0,0 1 0 0 0,0-1 1 0 0,-1 1-1 0 0,1-1 1 0 0,0 1-1 0 0,0 0 1 0 0,0-1-1 0 0,0 1-8 0 0,-11-1-10 0 0,0 0 0 0 0,0 1 0 0 0,-1 0 0 0 0,1 1 0 0 0,1 0-1 0 0,-1 1 1 0 0,0 1 0 0 0,0 0 0 0 0,1 0 0 0 0,-1 1 0 0 0,1 1 0 0 0,0 0-1 0 0,0 1 1 0 0,1 0 0 0 0,0 1 0 0 0,-6 5 10 0 0,-12 8-5 0 0,2 2 0 0 0,1 1 0 0 0,0 0 0 0 0,2 2 1 0 0,-13 18 4 0 0,33-39 10 0 0,-1 1 1 0 0,0 0 0 0 0,1 0-1 0 0,0 0 1 0 0,0 1 0 0 0,0-1-1 0 0,1 1 1 0 0,0 0 0 0 0,0 0-1 0 0,0 0 1 0 0,1 0 0 0 0,0 0-1 0 0,0 1 1 0 0,1-1 0 0 0,-1 1-1 0 0,2-1 1 0 0,-1 1 0 0 0,1-1-1 0 0,-1 1 1 0 0,2 0 0 0 0,-1-1-1 0 0,1 1 1 0 0,0-1 0 0 0,0 1-1 0 0,1-1 1 0 0,0 1 0 0 0,0-1-1 0 0,1 0 1 0 0,-1 0 0 0 0,1 0-1 0 0,1 0 1 0 0,0 0-11 0 0,13 6 125 0 0,1-2 0 0 0,0 0 1 0 0,1-1-1 0 0,0-1 0 0 0,1-1 0 0 0,-1-1 0 0 0,1-1 1 0 0,0 0-1 0 0,1-1 0 0 0,-1-2 0 0 0,1 0 0 0 0,0-1 1 0 0,-1-1-1 0 0,1 0 0 0 0,0-2 0 0 0,6-2-125 0 0,36 3 124 0 0,83-10-97 0 0,-132 6-1324 0 0,-26 3-2765 0 0,1 2-4099 0 0,0 0-5325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0 0 0,'0'0'2275'0'0,"0"0"151"0"0,0 0-77 0 0,0 0-238 0 0,0 0-312 0 0,0 0-267 0 0,0 0-228 0 0,0 0-181 0 0,2-5-124 0 0,0 1-2286 0 0,5-6 6693 0 0,-5 29 113 0 0,-1 56-5110 0 0,3 0 0 0 0,3 0 0 0 0,9 30-409 0 0,26-16 121 0 0,-41-87-88 0 0,1 0 0 0 0,0 0 0 0 0,0 0 0 0 0,0-1 1 0 0,0 1-1 0 0,1 0 0 0 0,-1-1 0 0 0,0 0 0 0 0,1 1 0 0 0,-1-1 0 0 0,1 0 0 0 0,-1 0 1 0 0,1 0-1 0 0,-1-1 0 0 0,1 1 0 0 0,0-1 0 0 0,-1 1 0 0 0,1-1 0 0 0,0 0 0 0 0,0 0 0 0 0,-1 0 1 0 0,1 0-1 0 0,0-1 0 0 0,-1 1 0 0 0,1-1 0 0 0,0 1 0 0 0,-1-1 0 0 0,1 0 0 0 0,-1 0 1 0 0,1 0-1 0 0,-1-1 0 0 0,1 1 0 0 0,-1 0 0 0 0,0-1-33 0 0,17-13 127 0 0,-1-1 0 0 0,-1-1 0 0 0,-1-1 0 0 0,0 0 0 0 0,-2-1 0 0 0,0 0 0 0 0,-1-1 0 0 0,-1-1 1 0 0,0 0-1 0 0,-2 0 0 0 0,2-8-127 0 0,-2 9 58 0 0,15-34 62 0 0,-25 53-112 0 0,0 1 0 0 0,0 0-2 0 0,0 0-12 0 0,0 0-8 0 0,0 0-25 0 0,0 12-112 0 0,0-11 151 0 0,-2 14 0 0 0,1 0 0 0 0,1-1 0 0 0,0 1 0 0 0,1 0 0 0 0,0 0 0 0 0,2 0 0 0 0,-1 0-1 0 0,2-1 1 0 0,0 0 0 0 0,1 1 0 0 0,0-2 0 0 0,1 1 0 0 0,1 0 0 0 0,0-1 0 0 0,0-1 0 0 0,10 12 0 0 0,-14-21 9 0 0,1 0 0 0 0,-1-1 0 0 0,1 0 1 0 0,-1 0-1 0 0,1 0 0 0 0,0 0 0 0 0,0 0 0 0 0,0-1 1 0 0,0 0-1 0 0,0 0 0 0 0,0 0 0 0 0,1 0 0 0 0,-1-1 0 0 0,0 1 1 0 0,0-1-1 0 0,1 0 0 0 0,-1-1 0 0 0,0 1 0 0 0,0-1 1 0 0,0 1-1 0 0,1-1 0 0 0,-1 0 0 0 0,0-1 0 0 0,0 1 0 0 0,0-1 1 0 0,-1 0-1 0 0,1 0 0 0 0,0 0 0 0 0,-1 0 0 0 0,1-1 1 0 0,-1 1-1 0 0,0-1 0 0 0,1 0 0 0 0,-1-1-9 0 0,13-11 94 0 0,-1-1-1 0 0,0 0 1 0 0,-1-1 0 0 0,-1-1-1 0 0,-1 0 1 0 0,-1-1 0 0 0,0 0 0 0 0,-1-1-1 0 0,-1 0 1 0 0,-1-1 0 0 0,-1 1-1 0 0,-1-2 1 0 0,-1 1 0 0 0,0 0-1 0 0,-2-1 1 0 0,0-10-94 0 0,-3 31-17 0 0,0 1-22 0 0,0 0-22 0 0,0 0-47 0 0,0 0-67 0 0,0 0-69 0 0,0 19-1926 0 0,8 6-1415 0 0,-4-17-718 0 0,1-2-4534 0 0,-1-5-2852 0 0</inkml:trace>
  <inkml:trace contextRef="#ctx0" brushRef="#br0" timeOffset="894.911">972 107 9234 0 0,'0'0'2851'0'0,"0"0"-770"0"0,0 0-362 0 0,0 0-56 0 0,0 0-88 0 0,0 0-166 0 0,0 0-258 0 0,0 0-244 0 0,0 0-183 0 0,0 0-122 0 0,0 0-105 0 0,0 0-85 0 0,2-3-48 0 0,6-6-72 0 0,-7 6-34 0 0,-1 3-26 0 0,0 0-44 0 0,0 0-4 0 0,0 0 4 0 0,0 0-4 0 0,0 0 16 0 0,0 0-7 0 0,0 0-7 0 0,0 0-7 0 0,0 0-19 0 0,0 0 4 0 0,0 0-7 0 0,0 0-8 0 0,0 0 21 0 0,0 0-44 0 0,0 0-10 0 0,0 0-16 0 0,0 0-25 0 0,0 0 5 0 0,0 0-11 0 0,0 0-12 0 0,0 0-48 0 0,0 0 26 0 0,0 0-5 0 0,0 0 2 0 0,0 0 59 0 0,0 0-48 0 0,0 0-10 0 0,0 0 8 0 0,0 0-14 0 0,0 12 4 0 0,6 274 161 0 0,-1-220-140 0 0,-5-65-44 0 0,0-1 6 0 0,0 0 13 0 0,0 0 37 0 0,0 0-3 0 0,0 0 31 0 0,0 0 20 0 0,0 0-5 0 0,6-27 744 0 0,30-149-532 0 0,-33 159-303 0 0,-1-2 0 0 0,1 0 0 0 0,1 0 0 0 0,1 1 1 0 0,0-1-1 0 0,2 1 0 0 0,0 1 0 0 0,1-1 1 0 0,0 1-1 0 0,2 1 0 0 0,0-1 0 0 0,6-7-16 0 0,-15 23-2 0 0,0 0 0 0 0,0 0-1 0 0,-1 0 1 0 0,1 0-1 0 0,0 0 1 0 0,0 0 0 0 0,0 0-1 0 0,0 0 1 0 0,0 0-1 0 0,0 1 1 0 0,0-1 0 0 0,1 0-1 0 0,-1 1 1 0 0,0-1 0 0 0,0 1-1 0 0,0-1 1 0 0,1 1-1 0 0,-1-1 1 0 0,0 1 0 0 0,1 0-1 0 0,-1 0 1 0 0,0 0-1 0 0,1 0 1 0 0,-1 0 0 0 0,0 0-1 0 0,0 0 1 0 0,1 0-1 0 0,-1 0 1 0 0,0 0 0 0 0,1 1-1 0 0,-1-1 1 0 0,0 1-1 0 0,0-1 1 0 0,1 1 0 0 0,-1-1-1 0 0,0 1 1 0 0,0 0 0 0 0,0 0-1 0 0,0-1 1 0 0,0 1-1 0 0,0 0 1 0 0,0 0 0 0 0,0 0-1 0 0,0 0 1 0 0,0 0-1 0 0,-1 0 1 0 0,1 0 0 0 0,0 0-1 0 0,-1 1 1 0 0,1-1-1 0 0,-1 0 1 0 0,1 0 0 0 0,-1 1-1 0 0,0-1 1 0 0,1 0-1 0 0,-1 0 1 0 0,0 1 0 0 0,0 0 2 0 0,30 141 17 0 0,-29-118-4 0 0,-1-24-34 0 0,0-1 4 0 0,0 0-2 0 0,0 0-17 0 0,0 0-37 0 0,0 0-46 0 0,1-7-3690 0 0,2 3-9314 0 0,0 4 543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26 176 0 0 0,'0'0'1356'0'0,"0"0"387"0"0,0 0 299 0 0,0 0 97 0 0,0 0-18 0 0,0 0-136 0 0,0 0-190 0 0,0 0-216 0 0,0 0-201 0 0,0 0-152 0 0,0 0-105 0 0,0 0-79 0 0,-4 0-47 0 0,-13 0-68 0 0,12 0-99 0 0,5 0-73 0 0,0 0-105 0 0,0 0-72 0 0,0 0-66 0 0,0 0-85 0 0,0 0-57 0 0,17 0 1167 0 0,255-23 326 0 0,-144 30-1627 0 0,-88-3-144 0 0,-7-3 813 0 0,69-13-923 0 0,-84 12 266 0 0,-20 0 752 0 0,-49-30-784 0 0,-17-24-108 0 0,9-1-61 0 0,52 47 102 0 0,2 2-3011 0 0,7 13-9600 0 0,2 0-621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2537 0 0,'0'0'2592'0'0,"0"0"-101"0"0,0 0-164 0 0,0 0-58 0 0,0 0-170 0 0,0 0-335 0 0,0 0-326 0 0,0 0-306 0 0,0 0-227 0 0,0 0-207 0 0,0 0-184 0 0,0-6 1106 0 0,19 124 1679 0 0,-14-41-2701 0 0,-2 0-1 0 0,-4 0 1 0 0,-4 18-598 0 0,-10 22 285 0 0,-3-61-58 0 0,17-56-211 0 0,1 0 0 0 0,0 0 3 0 0,-1 0 10 0 0,0 0-1 0 0,1 0-16 0 0,0 0-3 0 0,0 0 2 0 0,0 0-10 0 0,0 0 7 0 0,-14-30-2760 0 0,13-18-4616 0 0,2 28-864 0 0,-1 11-1555 0 0</inkml:trace>
  <inkml:trace contextRef="#ctx0" brushRef="#br0" timeOffset="452.28">21 19 0 0 0,'0'0'1991'0'0,"0"0"252"0"0,0 0 199 0 0,0 0 45 0 0,0 0-170 0 0,0 0-311 0 0,0 0-290 0 0,0 0-273 0 0,0 0-194 0 0,0 0-138 0 0,0 0-136 0 0,0 0-127 0 0,0 0-73 0 0,-8-3 379 0 0,7 2 1701 0 0,185-14 646 0 0,40 15-2817 0 0,-168 4-2728 0 0,-79 4-3294 0 0,18-5 1664 0 0,-2 1-6153 0 0</inkml:trace>
  <inkml:trace contextRef="#ctx0" brushRef="#br0" timeOffset="820.053">41 317 6161 0 0,'0'0'3452'0'0,"0"0"-961"0"0,0 0-413 0 0,0 0-133 0 0,0 0-206 0 0,0 0-286 0 0,0 0-316 0 0,0 0-291 0 0,0 0-189 0 0,0 0-90 0 0,0 0-39 0 0,0 0-1 0 0,0 0-6 0 0,4 7 3208 0 0,161-10-2028 0 0,-22-12-1943 0 0,-140 26-2109 0 0,-2-1-1969 0 0,-1-6-750 0 0,1 0-7214 0 0</inkml:trace>
  <inkml:trace contextRef="#ctx0" brushRef="#br0" timeOffset="1173.687">639 612 12859 0 0,'0'0'1899'0'0,"0"0"-380"0"0,0 0-110 0 0,0 0 16 0 0,0 0-114 0 0,0 0-223 0 0,0 0-263 0 0,0 0-214 0 0,0 0-120 0 0,0 0-63 0 0,0 0-66 0 0,0 0-64 0 0,0 11-48 0 0,-9 95 608 0 0,-2-73-1150 0 0,8-32-5037 0 0,3-1 3656 0 0,-1 0-7104 0 0</inkml:trace>
  <inkml:trace contextRef="#ctx0" brushRef="#br0" timeOffset="1502.215">737 302 10058 0 0,'0'0'2487'0'0,"0"0"-812"0"0,0 0-349 0 0,0 0-36 0 0,0 0 22 0 0,0 0-56 0 0,0 0-176 0 0,0 0-221 0 0,0 0-179 0 0,0 0-132 0 0,0 0-99 0 0,0 0-65 0 0,-18 11-59 0 0,-55 31-61 0 0,55-32-37 0 0,18-10-47 0 0,0 0-32 0 0,0 0-9 0 0,0 0 3 0 0,0 0 0 0 0,11-4 340 0 0,46-36-100 0 0,-75 54 140 0 0,-3-3-511 0 0,29-13-1673 0 0,4-1-617 0 0,-5 2-2157 0 0,0 0-7162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72 114 7330 0 0,'0'0'2113'0'0,"0"0"-371"0"0,0 0-186 0 0,0 0-29 0 0,0 0-85 0 0,0 0-175 0 0,0 0-241 0 0,0 0-228 0 0,0 0-108 0 0,0 0 22 0 0,0 0 79 0 0,0 0 74 0 0,0 0 29 0 0,8 2-57 0 0,5 1-443 0 0,0-1-1 0 0,1 0 0 0 0,-1 0 1 0 0,1-2-1 0 0,-1 1 0 0 0,1-2 1 0 0,-1 0-1 0 0,1 0 0 0 0,-1-2 0 0 0,0 1 1 0 0,0-2-1 0 0,12-4-393 0 0,108-97 1067 0 0,-133 105-1067 0 0,0 0 0 0 0,0 1 1 0 0,-1-1-1 0 0,1 1 0 0 0,0-1 1 0 0,0 0-1 0 0,1 1 0 0 0,-1-1 0 0 0,0 0 1 0 0,0 1-1 0 0,0-1 0 0 0,0 1 0 0 0,0-1 1 0 0,0 0-1 0 0,0 1 0 0 0,1-1 0 0 0,-1 0 1 0 0,0 1-1 0 0,0-1 0 0 0,0 0 0 0 0,1 1 1 0 0,-1-1-1 0 0,0 0 0 0 0,0 1 1 0 0,1-1-1 0 0,-1 0 0 0 0,0 0 0 0 0,1 1 1 0 0,-1-1-1 0 0,0 0 0 0 0,1 0 0 0 0,-1 0 1 0 0,1 0-1 0 0,-1 1 0 0 0,0-1 0 0 0,1 0 1 0 0,-1 0-1 0 0,0 0 0 0 0,1 0 0 0 0,-1 0 1 0 0,1 0-1 0 0,-1 0 0 0 0,0 0 1 0 0,1 0-1 0 0,-1 0 0 0 0,1 0 0 0 0,-1 0 1 0 0,0 0-1 0 0,1-1 0 0 0,-1 1 0 0 0,1 0 1 0 0,-1 0-1 0 0,0 0 0 0 0,0 10 25 0 0,15 422 116 0 0,-18-404-142 0 0,-1 0-1 0 0,-2 0 1 0 0,0 0-1 0 0,-2-1 1 0 0,-2 0-1 0 0,0 0 1 0 0,-1-1 0 0 0,-2-1-1 0 0,-1 0 1 0 0,0 0-1 0 0,-2-2 1 0 0,-1 0-1 0 0,-1 0 1 0 0,-13 11 1 0 0,25-27-6 0 0,-1 0-1 0 0,-1-1 1 0 0,1 0-1 0 0,-1 0 1 0 0,0 0 0 0 0,0-1-1 0 0,-1-1 1 0 0,0 1-1 0 0,1-1 1 0 0,-2-1 0 0 0,1 0-1 0 0,0 0 1 0 0,-1 0 0 0 0,1-1-1 0 0,-1-1 1 0 0,1 0-1 0 0,-1 0 1 0 0,0-1 0 0 0,-4 0 6 0 0,8-4-2 0 0,1 0 0 0 0,0 0 0 0 0,1 0 1 0 0,-1 0-1 0 0,1-1 0 0 0,0 0 1 0 0,0 0-1 0 0,0 0 0 0 0,1-1 0 0 0,-1 1 1 0 0,1-1-1 0 0,1 0 0 0 0,-1 1 1 0 0,1-1-1 0 0,0-1 0 0 0,0 1 0 0 0,1 0 1 0 0,0 0-1 0 0,0-1 0 0 0,0 1 0 0 0,1 0 1 0 0,0-1-1 0 0,0 1 0 0 0,1-2 2 0 0,0-9 4 0 0,1 1 0 0 0,1 0 0 0 0,0 0 0 0 0,1 1 0 0 0,1-1 0 0 0,0 1 0 0 0,1 0 0 0 0,1 0 0 0 0,1 1 0 0 0,0 0 0 0 0,0 0 0 0 0,1 0 0 0 0,1 1 0 0 0,0 1 0 0 0,1 0 0 0 0,1 0 0 0 0,8-6-4 0 0,-6 9 17 0 0,-1 1-1 0 0,1 0 0 0 0,1 1 1 0 0,-1 1-1 0 0,1 1 1 0 0,0 0-1 0 0,1 0 0 0 0,-1 2 1 0 0,1 0-1 0 0,-1 1 0 0 0,1 0 1 0 0,0 1-1 0 0,0 1 1 0 0,0 0-1 0 0,0 2 0 0 0,15 2-16 0 0,31-2 116 0 0,100-16 186 0 0,-156 11-607 0 0,-16 3-1230 0 0,-5 6-6584 0 0,11-3-4162 0 0</inkml:trace>
  <inkml:trace contextRef="#ctx0" brushRef="#br0" timeOffset="449.559">648 744 9130 0 0,'0'0'5034'0'0,"0"0"-2557"0"0,0 0-1033 0 0,0 0-196 0 0,0 0-67 0 0,0 0-118 0 0,0 0-209 0 0,0 0-236 0 0,0 0-127 0 0,0 0-14 0 0,0 0 54 0 0,0 0 32 0 0,1 7-35 0 0,0-3-508 0 0,0 2 96 0 0,0-1 1 0 0,-1 1-1 0 0,1 0 1 0 0,-1 0-1 0 0,0 0 1 0 0,-1 0-1 0 0,1 0 1 0 0,-1 0 0 0 0,-1 0-1 0 0,1 0 1 0 0,-1 0-1 0 0,0-1 1 0 0,-1 3-117 0 0,-26 33 173 0 0,28-41-237 0 0,1 0-65 0 0,0-4-3734 0 0,-1 0 1938 0 0,0 1-2796 0 0,1-1-6971 0 0</inkml:trace>
  <inkml:trace contextRef="#ctx0" brushRef="#br0" timeOffset="702.23">733 390 10050 0 0,'0'0'4137'0'0,"0"0"-1947"0"0,0 0-702 0 0,0 0-45 0 0,0 0-49 0 0,0 0-150 0 0,0 0-288 0 0,0 0-345 0 0,0 0-263 0 0,0 0-155 0 0,0 0-93 0 0,0 0-54 0 0,0 0-3 0 0,3 19-95 0 0,5-5-825 0 0,-3-9-4008 0 0,-3-3 732 0 0,0-1-7554 0 0</inkml:trace>
  <inkml:trace contextRef="#ctx0" brushRef="#br0" timeOffset="1300.017">773 858 1928 0 0,'0'0'2730'0'0,"0"0"-124"0"0,0 0-211 0 0,0 0-311 0 0,0 0-335 0 0,0 0-232 0 0,0 0-120 0 0,0 0-43 0 0,0 0-45 0 0,0 0-126 0 0,0 0-168 0 0,0 0-117 0 0,15-1-97 0 0,47-5-77 0 0,-51 4-424 0 0,0 0 0 0 0,0 0 0 0 0,0-1 0 0 0,0-1 0 0 0,0 0 0 0 0,-1 0 0 0 0,1-1 0 0 0,-1-1 0 0 0,-1 1 0 0 0,1-2 0 0 0,6-4-300 0 0,0 0 260 0 0,35-41 831 0 0,-51 52-983 0 0,0 0-27 0 0,0 0-32 0 0,6 29-55 0 0,25 133 100 0 0,2-3-31 0 0,-31-153-52 0 0,0-1 0 0 0,-1 1 0 0 0,0 0 0 0 0,0 0 1 0 0,0 0-1 0 0,-1 0 0 0 0,0 0 0 0 0,0 0 0 0 0,0 0 0 0 0,-1 0 0 0 0,0 0 0 0 0,0 0 0 0 0,-1 0 0 0 0,1-1 0 0 0,-1 1 0 0 0,-1 0 1 0 0,1-1-1 0 0,-1 0 0 0 0,0 1 0 0 0,0-1 0 0 0,0 0 0 0 0,-1 0 0 0 0,1-1 0 0 0,-1 1 0 0 0,-1-1 0 0 0,1 0 0 0 0,0 0 0 0 0,-1 0 1 0 0,-4 2-12 0 0,0 0 7 0 0,-1 0 0 0 0,0-1 1 0 0,0 0-1 0 0,-1 0 0 0 0,0-1 1 0 0,1-1-1 0 0,-1 0 1 0 0,0 0-1 0 0,-1-1 0 0 0,1-1 1 0 0,0 0-1 0 0,-1 0 0 0 0,1-1 1 0 0,0 0-1 0 0,-7-2-7 0 0,16 0-8 0 0,1 0 0 0 0,-1 0 0 0 0,0 0 1 0 0,1 0-1 0 0,0 0 0 0 0,-1 0 0 0 0,1 0 0 0 0,0 0 0 0 0,0-1 0 0 0,0 1 0 0 0,1-1 0 0 0,-1 1 0 0 0,0 0 0 0 0,1-1 0 0 0,0 1 1 0 0,0-1-1 0 0,-1 1 0 0 0,1-1 0 0 0,1 1 0 0 0,-1-1 0 0 0,0 1 0 0 0,1-1 0 0 0,-1 1 0 0 0,1-1 0 0 0,0 1 0 0 0,-1-1 0 0 0,1 1 1 0 0,0 0-1 0 0,1 0 0 0 0,-1-1 0 0 0,0 1 0 0 0,1-1 8 0 0,37-53-1625 0 0,-23 33-4314 0 0,-13 18 3747 0 0,5-3-10016 0 0</inkml:trace>
  <inkml:trace contextRef="#ctx0" brushRef="#br0" timeOffset="1767.915">1038 453 3657 0 0,'0'0'3459'0'0,"0"0"-725"0"0,0 0-317 0 0,0 0-132 0 0,0 0-195 0 0,0 0-249 0 0,0 0-290 0 0,0 0-288 0 0,0 0-223 0 0,0 0-168 0 0,0 0-120 0 0,0 0-81 0 0,0 0-75 0 0,-4-3-65 0 0,-23-9 309 0 0,12 37 488 0 0,15-24-1298 0 0,0-1-6 0 0,0 0-2 0 0,23-4 469 0 0,28-28 159 0 0,-51 31-530 0 0,0 1-19 0 0,0 0-12 0 0,-24 4 146 0 0,5 1-235 0 0,-10 4-163 0 0,52-5-1094 0 0,-2-6-653 0 0,-6 0-3797 0 0,-8-1-6543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4 247 5585 0 0,'0'0'3214'0'0,"0"0"-1201"0"0,0 0-430 0 0,0 0 37 0 0,0 0 50 0 0,0 0-89 0 0,0 0-227 0 0,0 0-271 0 0,0 0-215 0 0,0 0-116 0 0,0 0-56 0 0,0 0-10 0 0,-4 4 4115 0 0,381-14-1616 0 0,-320 5-2995 0 0,-44 0-133 0 0,-18 3-2850 0 0,1-2-1416 0 0,0 1-2394 0 0,-1 3-5465 0 0</inkml:trace>
  <inkml:trace contextRef="#ctx0" brushRef="#br0" timeOffset="306.816">247 1 10306 0 0,'0'0'1982'0'0,"0"0"-652"0"0,0 0-254 0 0,0 0 141 0 0,0 0 202 0 0,0 0 112 0 0,0 0-73 0 0,0 0-194 0 0,0 0-183 0 0,0 0-169 0 0,0 0-129 0 0,0 0-99 0 0,0 0-110 0 0,-3 30-108 0 0,-7 94-71 0 0,8-27 528 0 0,9 71 49 0 0,-5-98-970 0 0,-15-42-802 0 0,5-22-8600 0 0,7-6-2646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2208 0 0,'0'0'2248'0'0,"0"0"-397"0"0,0 0-115 0 0,0 0 15 0 0,0 0-97 0 0,0 0-237 0 0,0 0-284 0 0,0 0-256 0 0,0 0-147 0 0,0 0-56 0 0,0 0-23 0 0,0 0-19 0 0,0 0-37 0 0,4-8 3815 0 0,-16 12-3869 0 0,22-8-2162 0 0,-2 1-3121 0 0,-3 3-6642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7274 0 0,'0'0'2870'0'0,"0"0"-1050"0"0,0 0-434 0 0,0 0-34 0 0,0 0-7 0 0,0 0-103 0 0,0 0-152 0 0,0 0-137 0 0,0 0-54 0 0,0 0-4 0 0,0 0-44 0 0,0 0-107 0 0,-2 13-116 0 0,-16 95 738 0 0,5-8-1582 0 0,24-91-4457 0 0,-5-7-5336 0 0,-4-2 192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2:08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457 479,'-27'86,"-77"376,83-353,14-71,1-1,2 1,1 0,3 1,2 22,-2-59,0 0,0 0,0 0,0 0,1 0,-1 0,1 0,-1 0,1 0,0 0,0 0,0 0,0-1,0 1,0 0,0-1,1 1,-1 0,1-1,-1 0,1 1,-1-1,1 0,0 0,0 0,0 0,-1 0,1 0,0-1,0 1,0-1,0 1,0-1,0 0,0 1,0-1,0 0,0-1,0 1,2 0,86-30,-66 20,-3 1,1 2,0 0,0 1,1 1,-1 1,17 0,185-25,-194 24,-24-1</inkml:trace>
  <inkml:trace contextRef="#ctx0" brushRef="#br0" timeOffset="417.193">1388 395,'-8'13,"0"-1,1 2,1-1,0 1,0 0,2 0,-1 1,2 0,0-1,1 1,0 0,1 0,1 0,1 1,1 8,0 386,-25-278,28-148,1-2</inkml:trace>
  <inkml:trace contextRef="#ctx0" brushRef="#br0" timeOffset="934.158">1699 311,'38'-20,"1"2,0 1,1 3,1 1,40-7,5 11,-84 9,1 0,-1 0,0 1,1-1,-1 0,0 1,1 0,-1-1,0 1,0 0,0 0,0 0,1 1,-1-1,-1 0,1 1,0-1,0 1,-1 0,1-1,0 1,-1 0,0 0,1 0,-1 0,0 0,0 0,0 1,-1-1,1 0,0 0,-1 1,1-1,-1 1,-2 11,0 0,-1 0,0-1,-1 1,-1-1,0 0,-1 0,0-1,-1 0,0 0,-1 0,0-1,-1 0,-3 2,5-3,-127 161,132-168,1-1,1 0,-1 1,0-1,0 0,1 1,0-1,-1 1,1-1,0 1,0-1,0 1,1-1,-1 1,0-1,1 0,0 1,-1-1,1 1,0-1,0 0,1 0,-1 0,0 0,1 0,-1 0,1 0,0 0,-1 0,1-1,0 1,0-1,0 1,0-1,1 1,85 30,70 9,-153-39,0 0,-1 0,1 1,-1-1,0 1,0 0,0 0,0 1,-1-1,1 1,-1-1,0 1,0 0,0 1,0-1,-1 0,0 1,0-1,0 1,0 0,-1 0,0 0,0 0,0-1,0 1,-1 0,0 1,0-1,0 0,-2 4,-2 6,-1-1,-1 0,0-1,-1 0,0 0,-1 0,-1-1,0 0,-1-1,0 0,0 0,-1-1,-1 0,0-1,0 0,-2 0,-24 22,26-20,0 0,-1-1,0 0,0-1,-1-1,0 0,-1-1,0 0,0-1,0-1,-1 0,1-1,-2-1,-4-14,20 0</inkml:trace>
  <inkml:trace contextRef="#ctx0" brushRef="#br0" timeOffset="2557.051">2602 0,'23'58,"38"207,-31 223,-32-113,19-276,-17-98,0 1,0 0,0-1,0 1,0-1,0 1,0 0,-1-1,1 1,0-1,-1 1,0-1,1 1,-1-1,0 1,0-1,0 0,0 1,0-1,0 0,0 0,0 1,0-1,-1 0,1 0,0-1,-1 1,1 0,-1 0,1-1,-1 1,1-1,-1 1,1-1,-1 0,0 1,1-1,-2 0,-71 2,60-2,-253 27,128-6,-327 29,-409 53,280-5,535-84,47-9,-1-1,0-1,0 0,0-1,0 0,0-1,0-1,0 0,-5-2,16 1,0 0,-1 0,1 0,0 0,0-1,0 0,0 1,1-1,-1 0,0-1,1 1,-1 0,1-1,0 1,0-1,0 0,0 0,0 0,0 0,1 0,0 0,0 0,-1 0,2-1,-1 1,0 0,1-1,-1 1,1 0,0-1,0 0,14-108,-5 60,-1-1,-3-1,-3 1,-2-1,-2-2,5-142,21-292,3 252,-27 232,0 4,-1 0,1 0,0 0,0 0,0 0,0 0,0 0,0 0,0 0,1 0,-1 0,1 0,0 0,-1 0,1 0,0 0,0 0,0 0,1 1,-1-1,0 0,1 1,-1-1,1 1,-1-1,1 1,-1 0,1 0,0 0,0 0,0 0,0 0,0 0,0 1,0-1,160 13,-45-10,0-5,69-12,266-8,62-11,-253 21,77 14,-120 1,-194-2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6:52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0,'0'92,"1"123,-9 0,-19 82,12-195,3 0,-4 0,-5-2,-4 0,-5-1,-8 11,7-36,27-65</inkml:trace>
  <inkml:trace contextRef="#ctx0" brushRef="#br0" timeOffset="392.264">707 84,'35'130,"-5"1,-5 2,-4 23,-8-63,80 647,-83-515,-21-174,10-50,0-1,0 0,0 0,0 0,-1 0,1 0,0 0,0 0,0 0,0 0,0 0,0 0,0-1,0 1,0 0,0-1,0 1,0-1,0 1,1-1,-1 1,0-1,0 0,0 1,1-1,-1 0,0 0,1 0,-1 0,0 1,1-1,-1 0,1 0,0 0,-1 0,1 0,0 0,0 0,-1 0,1 0,0 0,0-1,-80-186,55 139,-2 0,-2 2,-2 1,-2 2,-2 1,-2 1,-1 3,-2 1,-2 1,-1 3,-2 1,-31-15,60 40,0 1,0 0,0 1,-1 1,0 0,0 2,-1 0,-13 0,25 2,1 1,-1 0,0 0,1 0,-1 1,1 0,-1 0,1 0,0 1,-1 0,1 0,0 0,0 1,0 0,0 0,1 0,-1 0,1 1,0-1,0 1,0 0,0 1,1-1,0 1,0-1,0 1,0 0,1 0,-1 1,0 3,1 1,0 0,1 0,0 0,0 0,1 0,0 0,1 0,0 0,0 0,1-1,1 1,-1 0,4 5,6 18</inkml:trace>
  <inkml:trace contextRef="#ctx0" brushRef="#br0" timeOffset="926.382">1412 423,'-21'59,"2"1,3 1,3 1,2 0,3 1,3 0,3 0,5 59,1-98,0 1,2-1,1-1,1 1,1-2,0 1,2-1,1 0,1-1,3 3,-11-18,0 1,1-1,0 0,0 0,0-1,1 0,0 0,0 0,0-1,0 0,1 0,0-1,0 0,0 0,0-1,0 0,0-1,1 0,-1 0,0 0,1-1,-1-1,0 1,1-1,-1-1,0 0,0 0,1 0,-2-1,1 0,0-1,3-1,19-17,-1-2,-1 0,-1-2,-1-1,-1-1,-1-1,-2-1,-1-1,-2 0,-1-2,7-19,75-175,-89 204,-17 97,-2-11,2-34,1 0,1 1,2 0,1 0,1 0,2-1,0 1,3 0,0-1,9 25,-11-46,1 0,0 0,1 0,0-1,0 0,1 0,-1 0,2-1,-1 1,1-1,0-1,0 0,0 0,1 0,0-1,0 0,0 0,0-1,0 0,1 0,0-1,-1 0,1-1,0 0,4 0,3 0,0-1,0-1,0 0,0-1,0-1,-1 0,1-1,-1-1,0 0,0-1,0-1,-1 0,11-8,5-6,0-3,-2 0,0-2,-2 0,-1-2,-2-1,0-1,-2-1,-1-1,-2 0,-1-2,-2 0,-1-1,-1 0,-3-1,0 0,-3-1,-1 0,2-34,-6-216,-3 251</inkml:trace>
  <inkml:trace contextRef="#ctx0" brushRef="#br0" timeOffset="1344.95">3783 0,'-62'296,"-66"381,126-663,-1-3,1 1,1-1,0 1,1 0,0-1,0 1,1 0,1-1,0 1,4 9,-6-20,1 0,-1 0,1 0,-1-1,1 1,0 0,0 0,-1-1,1 1,0-1,0 1,0-1,-1 1,1-1,0 1,0-1,0 0,0 1,0-1,0 0,0 0,0 0,0 0,0 0,0 0,0 0,0 0,0 0,0 0,0-1,0 1,0 0,0-1,0 1,0-1,0 1,-1-1,1 1,0-1,0 1,-1-1,1 0,0 0,-1 1,1-1,0 0,-1 0,1 0,-1 0,1 1,-1-1,0 0,1 0,-1 0,0 0,0 0,0 0,0 0,1 0,-1 0,3-5,8-7</inkml:trace>
  <inkml:trace contextRef="#ctx0" brushRef="#br0" timeOffset="1595.026">4093 28,'-4'43,"-12"62,-8 28,-4 1,2-13,6-17,1-22,4-20,5-15,4-12,2-6,8-3,2-2,6-5,0-5</inkml:trace>
  <inkml:trace contextRef="#ctx0" brushRef="#br0" timeOffset="1832.88">3077 564,'43'5,"53"-8,25-9,5-6,-4-6,-8 2,-9-1,-8 0,-6-2,-10 3,-7 1,-8 5,-10 4,-10 4,-8 4,-15 2,-12 2</inkml:trace>
  <inkml:trace contextRef="#ctx0" brushRef="#br0" timeOffset="2011.238">3190 988,'48'0,"54"-10,20-7,3-2,-10-2,-15 3,-10-1,-16 3,-15 0,-18 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450 347 0 0 0,'0'0'1351'0'0,"0"0"339"0"0,0 0 35 0 0,0 0-102 0 0,0 0-117 0 0,0 0-114 0 0,0 0-118 0 0,0 0-138 0 0,0 0-104 0 0,13-3-69 0 0,42-9-72 0 0,-13 9 4007 0 0,2 20-2169 0 0,-5-2-1573 0 0,-4-11 973 0 0,-66 4 621 0 0,-158 46-2565 0 0,139-39-166 0 0,9-4 34 0 0,0 2 0 0 0,1 2 0 0 0,0 2 0 0 0,-14 9-53 0 0,20-1 88 0 0,64 1 200 0 0,132 12 523 0 0,78 10-307 0 0,-240-47-498 0 0,1 0 1 0 0,-1 0 0 0 0,1 0-1 0 0,-1 1 1 0 0,1-1-1 0 0,-1 0 1 0 0,1 1-1 0 0,-1-1 1 0 0,0 0 0 0 0,0 1-1 0 0,0-1 1 0 0,0 0-1 0 0,0 1 1 0 0,0-1-1 0 0,0 0 1 0 0,0 1 0 0 0,-1-1-1 0 0,1 0 1 0 0,0 1-1 0 0,-1-1 1 0 0,1 0-1 0 0,-1 0 1 0 0,1 1 0 0 0,-1-1-1 0 0,0 0 1 0 0,1 0-1 0 0,-1 0 1 0 0,0 0 0 0 0,0 0-1 0 0,0 0 1 0 0,0 0-1 0 0,0 0 1 0 0,0 0-1 0 0,0 0 1 0 0,0-1 0 0 0,0 1-1 0 0,-1 0 1 0 0,1-1-1 0 0,0 1 1 0 0,0-1-1 0 0,-1 1 1 0 0,1-1 0 0 0,0 1-1 0 0,-1-1-6 0 0,-3 4 80 0 0,-64 51 67 0 0,-102 36-46 0 0,-107 39-31 0 0,233-97-44 0 0,45-30-18 0 0,0-3-18 0 0,0 1-6 0 0,0 2 4 0 0,0-3 8 0 0,30 17 72 0 0,0-10-2 0 0,0-2 1 0 0,1-1-1 0 0,-1-2 1 0 0,1-1-1 0 0,-1-1 0 0 0,4-2-66 0 0,23 1 115 0 0,266-17 241 0 0,-323 18-345 0 0,0 0-11 0 0,0 0 12 0 0,0 0 0 0 0,0 0-17 0 0,0 0-10 0 0,0 0-1 0 0,0 0 1 0 0,0 0 4 0 0,0 0-10 0 0,0 0-27 0 0,0 0-8 0 0,-3-4-1647 0 0,1 8-9222 0 0,2 0-1718 0 0</inkml:trace>
  <inkml:trace contextRef="#ctx0" brushRef="#br0" timeOffset="11002.732">389 19 0 0 0,'0'0'412'0'0,"0"0"1124"0"0,0 0 358 0 0,0 0 12 0 0,0 0-75 0 0,0 0-132 0 0,0 0-177 0 0,0 0-229 0 0,0 0-182 0 0,0 0-131 0 0,0 0-71 0 0,0 0-41 0 0,-6 0 4901 0 0,-46 151-4275 0 0,16-23-1332 0 0,29-103-3856 0 0,9-35-1670 0 0,-2 7 4503 0 0,7-15-8030 0 0,-2 10 4315 0 0</inkml:trace>
  <inkml:trace contextRef="#ctx0" brushRef="#br0" timeOffset="11493.952">374 1 2040 0 0,'0'0'2310'0'0,"0"0"-151"0"0,0 0-78 0 0,0 0-10 0 0,0 0-103 0 0,0 0-299 0 0,0 0-408 0 0,0 0-352 0 0,0 0-237 0 0,0 0-123 0 0,0 0-94 0 0,0 0-42 0 0,0 0-46 0 0,4 26 2304 0 0,59 106 1266 0 0,1-36-3407 0 0,-64-95-496 0 0,1-1 1 0 0,-1 1-1 0 0,1 0 1 0 0,-1-1-1 0 0,1 1 1 0 0,0-1 0 0 0,-1 1-1 0 0,1 0 1 0 0,0-1-1 0 0,-1 0 1 0 0,1 1-1 0 0,0-1 1 0 0,0 1-1 0 0,-1-1 1 0 0,1 0 0 0 0,0 0-1 0 0,0 1 1 0 0,0-1-1 0 0,0 0 1 0 0,0 0-1 0 0,-1 0 1 0 0,1 0 0 0 0,0 0-1 0 0,0 0 1 0 0,0 0-1 0 0,0 0 1 0 0,0 0-1 0 0,-1-1 1 0 0,1 1-1 0 0,0 0 1 0 0,0 0 0 0 0,0-1-1 0 0,-1 1 1 0 0,1-1-1 0 0,0 1 1 0 0,0-1-1 0 0,-1 1 1 0 0,1-1 0 0 0,0 1-1 0 0,-1-1 1 0 0,1 1-1 0 0,-1-1 1 0 0,1 0-1 0 0,-1 1 1 0 0,1-1-1 0 0,-1 0 1 0 0,1 0 0 0 0,-1 1-1 0 0,1-1 1 0 0,-1 0-1 0 0,0 0 1 0 0,0 0-1 0 0,1 0-34 0 0,21-49 667 0 0,-22 48-669 0 0,31-126 424 0 0,-31 127-504 0 0,0 0 1 0 0,0 0 0 0 0,0 0 0 0 0,0 0 0 0 0,0 0 0 0 0,0 0 0 0 0,0 0 0 0 0,0 0 0 0 0,0 0 0 0 0,0 0 0 0 0,0 0 0 0 0,1 0 0 0 0,-1 1 0 0 0,0-1 0 0 0,1 0 0 0 0,-1 0 0 0 0,1 0 0 0 0,-1 0 0 0 0,1 0 0 0 0,-1 1 0 0 0,1-1 0 0 0,0 0 0 0 0,-1 1 0 0 0,1-1 0 0 0,0 0-1 0 0,-1 1 1 0 0,1-1 0 0 0,0 1 0 0 0,0-1 0 0 0,0 1 0 0 0,-1-1 0 0 0,1 1 0 0 0,0-1 0 0 0,0 1 0 0 0,0 0 0 0 0,0 0 0 0 0,0-1 0 0 0,0 1 0 0 0,0 0 0 0 0,0 0 0 0 0,0 0 0 0 0,0 0 0 0 0,0 0 0 0 0,0 0 0 0 0,0 0 0 0 0,0 1 0 0 0,-1-1 0 0 0,2 0 81 0 0,7 0-838 0 0,8 3-6810 0 0,-14-3 5268 0 0,4 1-9716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0 133 544 0 0,'0'0'1732'0'0,"0"0"-437"0"0,0 0-70 0 0,0 0 300 0 0,0 0 376 0 0,0 0 163 0 0,0 0-113 0 0,0 0-326 0 0,0 0-356 0 0,0 0-274 0 0,0 0-144 0 0,0 0-75 0 0,10-3-57 0 0,46-22 573 0 0,13-50 1873 0 0,-53 53-2078 0 0,-16 22-999 0 0,0 0-30 0 0,0 0-25 0 0,0 0-48 0 0,21 111 375 0 0,27 106 513 0 0,-47-209-844 0 0,-1 0-1 0 0,0 0 1 0 0,0 0-1 0 0,0 0 0 0 0,-1 0 1 0 0,0 0-1 0 0,0-1 1 0 0,-1 1-1 0 0,0 0 0 0 0,0-1 1 0 0,-1 1-1 0 0,0-1 1 0 0,-1 0-1 0 0,1 0 0 0 0,-1 0 1 0 0,-1 0-1 0 0,1-1 1 0 0,-1 0-1 0 0,0 1 0 0 0,-1-2 1 0 0,1 1-1 0 0,-1-1 1 0 0,0 0-1 0 0,-4 3-28 0 0,7-7-9 0 0,2 0 18 0 0,0 0 0 0 0,0 0 0 0 0,0 0 1 0 0,0 0-1 0 0,0 0 0 0 0,0 0 0 0 0,-1 0 1 0 0,1-1-1 0 0,0 1 0 0 0,0 0 1 0 0,-1-1-1 0 0,1 1 0 0 0,0-1 0 0 0,-1 0 1 0 0,1 1-1 0 0,0-1 0 0 0,-1 0 0 0 0,1 0 1 0 0,-1 0-1 0 0,1 0 0 0 0,0 0 1 0 0,-1 0-1 0 0,1 0 0 0 0,-1 0 0 0 0,1 0 1 0 0,0-1-1 0 0,-1 1 0 0 0,1-1 0 0 0,0 1 1 0 0,-1-1-1 0 0,1 1 0 0 0,0-1 1 0 0,0 0-1 0 0,-1 0 0 0 0,1 0 0 0 0,0 1 1 0 0,0-1-1 0 0,0 0 0 0 0,0 0 0 0 0,0-1 1 0 0,0 1-10 0 0,-31-84-170 0 0,26 54-206 0 0,-1-8 83 0 0,5 9-9839 0 0,2 27-1050 0 0</inkml:trace>
  <inkml:trace contextRef="#ctx0" brushRef="#br0" timeOffset="997.964">326 12 7098 0 0,'0'0'2425'0'0,"0"0"-422"0"0,0 0-165 0 0,0 0-107 0 0,0 0-212 0 0,0 0-304 0 0,0 0-319 0 0,0 0-262 0 0,0 0-133 0 0,0 0-11 0 0,0 0 52 0 0,0 0 81 0 0,4 0 36 0 0,112-4 3751 0 0,-45-3-3878 0 0,-58 15-2576 0 0,-21 4-3316 0 0,-1 1-4859 0 0,8-9 726 0 0</inkml:trace>
  <inkml:trace contextRef="#ctx0" brushRef="#br0" timeOffset="1230.929">358 144 5001 0 0,'0'0'2697'0'0,"0"0"-706"0"0,0 0-286 0 0,0 0 38 0 0,0 0 29 0 0,0 0-96 0 0,0 0-226 0 0,0 0-250 0 0,0 0-239 0 0,0 0-189 0 0,0 0-121 0 0,0 0-68 0 0,0 0-68 0 0,20-3-95 0 0,61-10-116 0 0,-36 4 186 0 0,-16 5-3022 0 0,-26 5-176 0 0,-3 1-1835 0 0,0-1-6564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0 0 0,'0'0'782'0'0,"0"0"1015"0"0,0 0 273 0 0,0 0 18 0 0,0 0-100 0 0,0 0-240 0 0,0 0-256 0 0,0 0-261 0 0,0 0-225 0 0,0 0-155 0 0,0 0-94 0 0,9 0 6638 0 0,29 0-6586 0 0,123-18 873 0 0,28 10-755 0 0,-148 15-732 0 0,-66-29 1939 0 0,-45-55-2076 0 0,53 59-40 0 0,15 10-3979 0 0,8 5-3450 0 0,-3 3-4316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63 752 0 0,'0'0'2406'0'0,"0"0"143"0"0,0 0 98 0 0,0 0-165 0 0,0 0-359 0 0,0 0-434 0 0,0 0-390 0 0,0 0-285 0 0,0 0-162 0 0,0 0-62 0 0,0 0-50 0 0,0 0-39 0 0,0 0-42 0 0,-4 8 3641 0 0,129-16-1138 0 0,-103 5-2969 0 0,201-16 975 0 0,-227-3-7921 0 0,1 16 4463 0 0,1 1-2013 0 0,0 1-2252 0 0,0 1-3070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0 0 0,'0'0'1118'0'0,"0"0"487"0"0,0 0 198 0 0,0 0 31 0 0,0 0-47 0 0,0 0-96 0 0,0 0-164 0 0,0 0-200 0 0,0 0-140 0 0,1 1 809 0 0,4 0 10019 0 0,-4 0-11607 0 0,25 4 724 0 0,68-12-453 0 0,226-8 197 0 0,-272 15-472 0 0,-48 0-434 0 0,0 0-20 0 0,0 0-12 0 0,-10 29-3424 0 0,7-22 1713 0 0,-1-3-4547 0 0,3-4-6186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2024 0 0,'0'0'2094'0'0,"0"0"-165"0"0,0 0-9 0 0,0 0 47 0 0,0 0-70 0 0,0 0-205 0 0,0 0-274 0 0,0 0-256 0 0,0 0-129 0 0,0 0-41 0 0,0 0-13 0 0,2 2-337 0 0,3 2 9351 0 0,19-112-8836 0 0,-8 74-1107 0 0,1 1-1 0 0,2 1 1 0 0,1 0 0 0 0,1 1 0 0 0,2 2 0 0 0,1 0 0 0 0,11-9-50 0 0,-21 24-2 0 0,-10 8 0 0 0,1 1 0 0 0,-1 0-1 0 0,1 0 1 0 0,0 1 0 0 0,0-1 0 0 0,0 1 0 0 0,0 0-1 0 0,1 1 1 0 0,0-1 0 0 0,0 1 0 0 0,0 0 0 0 0,0 1 0 0 0,0-1-1 0 0,1 1 1 0 0,-1 0 0 0 0,1 1 0 0 0,-1 0 0 0 0,6-1 2 0 0,-8 4-5 0 0,1 0 0 0 0,-1 0 1 0 0,0 1-1 0 0,0 0 0 0 0,0-1 1 0 0,-1 1-1 0 0,1 1 0 0 0,-1-1 1 0 0,0 0-1 0 0,0 1 0 0 0,0 0 1 0 0,0-1-1 0 0,0 1 0 0 0,-1 0 1 0 0,0 1-1 0 0,1-1 0 0 0,-2 0 1 0 0,1 1-1 0 0,0-1 0 0 0,-1 1 0 0 0,0-1 1 0 0,0 1-1 0 0,0 0 0 0 0,-1 2 5 0 0,3 2 3 0 0,5 29-11 0 0,-1 0-1 0 0,-2 1 1 0 0,-2-1-1 0 0,-2 1 1 0 0,-2 29 8 0 0,1-23 4 0 0,0-44-36 0 0,0-1 32 0 0,0 0 5 0 0,0 0 28 0 0,11-36 53 0 0,61-106-109 0 0,-50 112 18 0 0,1 1 0 0 0,2 1 0 0 0,0 1 0 0 0,2 1 0 0 0,1 1 0 0 0,1 2 0 0 0,1 1 0 0 0,1 1 0 0 0,15-7 5 0 0,-34 22-3 0 0,0 1-1 0 0,0 1 1 0 0,0 0 0 0 0,0 1 0 0 0,1 0 0 0 0,0 1 0 0 0,-1 0 0 0 0,1 1 0 0 0,3 0 3 0 0,-2 38-7 0 0,-9 103 86 0 0,-36 25 11 0 0,-19 4 13 0 0,50-168-92 0 0,0-4 105 0 0,0 2-139 0 0,-2-21-3639 0 0,-2 16 1624 0 0,3 3-649 0 0,-1 1-5648 0 0,2-2-4255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3649 0 0,'0'0'1962'0'0,"0"0"-693"0"0,0 0-81 0 0,0 0 317 0 0,0 0 240 0 0,0 0 20 0 0,0 0-221 0 0,0 0-340 0 0,0 0-269 0 0,0 0-173 0 0,0 0-89 0 0,0 0-45 0 0,2-1 24 0 0,-1 1-571 0 0,0 0-1 0 0,0 0 0 0 0,-1 0 1 0 0,1 0-1 0 0,0 0 0 0 0,0 0 1 0 0,-1 0-1 0 0,1 0 0 0 0,0 1 0 0 0,-1-1 1 0 0,1 0-1 0 0,0 0 0 0 0,0 1 1 0 0,-1-1-1 0 0,1 0 0 0 0,0 1 0 0 0,-1-1 1 0 0,1 1-1 0 0,-1-1 0 0 0,1 1 1 0 0,-1-1-1 0 0,1 1 0 0 0,-1-1 1 0 0,1 1-1 0 0,-1 0 0 0 0,1-1 0 0 0,-1 1 1 0 0,0 0-1 0 0,1-1 0 0 0,-1 1 1 0 0,0 0-1 0 0,0-1 0 0 0,1 1 0 0 0,-1 0 1 0 0,0 0-1 0 0,0-1 0 0 0,0 1 1 0 0,0 0-1 0 0,0 0 0 0 0,0-1 0 0 0,0 1 1 0 0,0 0-1 0 0,0 0 0 0 0,-1-1 1 0 0,1 1-1 0 0,0 0 0 0 0,0 0 1 0 0,-1-1-1 0 0,1 1 0 0 0,0 0 0 0 0,-1-1 1 0 0,1 1-1 0 0,0 0 0 0 0,-1-1 1 0 0,1 1-1 0 0,-1-1 0 0 0,1 1 0 0 0,-2 0-80 0 0,-52 156 2137 0 0,47-131-1872 0 0,7-25-275 0 0,0-1-20 0 0,0 0-14 0 0,0 0-30 0 0,10-16-1624 0 0,-5-16-4483 0 0,-4 21-545 0 0,-1 3-4867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8386 0 0,'0'0'3026'0'0,"0"0"-963"0"0,0 0-519 0 0,0 0-109 0 0,0 0-52 0 0,0 0-129 0 0,0 0-193 0 0,0 0-203 0 0,0 0-165 0 0,0 0-121 0 0,0 0-66 0 0,0 0-47 0 0,0 0-33 0 0,-14 1-23 0 0,-39 5-45 0 0,36 1 559 0 0,31-3-431 0 0,11-21 538 0 0,-25 16-930 0 0,0 1-3 0 0,0 0 4 0 0,0 0-5 0 0,-28 9 4 0 0,41-8-3366 0 0,-10-1 2325 0 0,4-2-1667 0 0,-1 1-3705 0 0,1-2-5807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2 284 0 0 0,'0'0'523'0'0,"0"0"1112"0"0,0 0 612 0 0,0 0 268 0 0,0 0 87 0 0,0 0-108 0 0,0 0-319 0 0,0 0-395 0 0,0 0-366 0 0,0 0-258 0 0,0 0-141 0 0,0 0-52 0 0,0 0-9 0 0,0-2-54 0 0,-1-8-53 0 0,1 7-67 0 0,0 3-103 0 0,0 0-71 0 0,0 0-95 0 0,0 0-75 0 0,0 0-55 0 0,0 0-58 0 0,19 0 1110 0 0,429 0 218 0 0,-448 0-1613 0 0,0 0-4 0 0,0 0 17 0 0,0 0 0 0 0,0 0 2 0 0,0 0-2 0 0,0 0-1 0 0,0 0-16 0 0,0 0-21 0 0,0 0-18 0 0,0 0 14 0 0,0 0 3 0 0,0 0 4 0 0,0 0-16 0 0,0 0 11 0 0,0 0 22 0 0,0 0-1 0 0,0 0-18 0 0,0 0-38 0 0,0 0 30 0 0,0 0-3 0 0,0 0 13 0 0,0 0-1 0 0,0 0 9 0 0,0 0-7 0 0,0 0 18 0 0,0 0 3 0 0,0 0-4 0 0,0 0-5 0 0,0 0-10 0 0,0 0-10 0 0,-9 3 803 0 0,-62-88-244 0 0,53 60-573 0 0,-58-110-819 0 0,74 119-1893 0 0,1 13-1419 0 0,1-1-3290 0 0,0 1-6197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72 0 0 0,'0'0'292'0'0,"0"0"983"0"0,0 0 260 0 0,0 0-41 0 0,0 0-38 0 0,0 0-28 0 0,0 0-17 0 0,0 0-32 0 0,0 0-24 0 0,0 0-12 0 0,8-6-12 0 0,33-21 1272 0 0,-41 27-1441 0 0,0 0-161 0 0,-15-30 4509 0 0,-23 22-4037 0 0,-41 29-1438 0 0,61-12 9 0 0,0 1 0 0 0,1 1 1 0 0,1 1-1 0 0,0 0 0 0 0,1 1 1 0 0,0 1-1 0 0,1 1 0 0 0,0 0 0 0 0,1 0 1 0 0,1 1-1 0 0,1 1 0 0 0,0 0 1 0 0,1 1-1 0 0,1 0 0 0 0,-6 15-44 0 0,6 58 185 0 0,9-89-161 0 0,0 0 1 0 0,1 1 0 0 0,-1-1 0 0 0,1 0-1 0 0,-1 1 1 0 0,1-1 0 0 0,0 0-1 0 0,0 0 1 0 0,0 1 0 0 0,0-1 0 0 0,0 0-1 0 0,1 0 1 0 0,-1 0 0 0 0,0 0-1 0 0,1-1 1 0 0,0 1 0 0 0,-1 0-1 0 0,1 0 1 0 0,0-1 0 0 0,0 0 0 0 0,0 1-1 0 0,0-1 1 0 0,0 0 0 0 0,0 0-1 0 0,0 0 1 0 0,1 0 0 0 0,-1 0 0 0 0,0 0-1 0 0,1-1 1 0 0,-1 1 0 0 0,0-1-1 0 0,1 0 1 0 0,-1 1 0 0 0,1-1 0 0 0,0 0-25 0 0,7 0 147 0 0,0 0 0 0 0,0 0 0 0 0,-1-1-1 0 0,1-1 1 0 0,0 1 0 0 0,-1-2 0 0 0,0 1 0 0 0,1-1 0 0 0,-1 0 0 0 0,8-5-147 0 0,20-14 130 0 0,-1-1-1 0 0,-2-2 0 0 0,0-1 1 0 0,-2-2-1 0 0,-1-1 0 0 0,26-31-129 0 0,31-36 100 0 0,-79 93-185 0 0,-15 19-30 0 0,4-10 106 0 0,-1 2 14 0 0,-1 1 0 0 0,1 0 0 0 0,0 1 0 0 0,1-1 0 0 0,0 0 0 0 0,1 1 0 0 0,0-1 0 0 0,0 1 1 0 0,1-1-1 0 0,1 1 0 0 0,-1-1 0 0 0,1 1 0 0 0,1-1 0 0 0,0 1 0 0 0,0-1 0 0 0,1 0 0 0 0,0 0 0 0 0,0 0 0 0 0,1 0 0 0 0,1-1 0 0 0,-1 1 0 0 0,1-1 0 0 0,1 0 0 0 0,-1 0 0 0 0,1-1 0 0 0,1 0 0 0 0,-1 0 0 0 0,5 3-5 0 0,-3-3 17 0 0,-1-2 0 0 0,1 1 0 0 0,0-1 0 0 0,0 0 0 0 0,0-1 0 0 0,1 0 0 0 0,0 0 0 0 0,0-1 0 0 0,0 0 0 0 0,0 0 0 0 0,0-1 0 0 0,0 0 0 0 0,1-1 0 0 0,-1 0 0 0 0,7 0-17 0 0,-15-1-12 0 0,-1 0-9 0 0,0 0-5 0 0,0 0-32 0 0,0 0-33 0 0,-14-4-1676 0 0,-7-3-1643 0 0,6 7-4313 0 0,8 0-4409 0 0</inkml:trace>
  <inkml:trace contextRef="#ctx0" brushRef="#br0" timeOffset="322.39">913 433 13499 0 0,'0'0'2176'0'0,"0"0"-657"0"0,0 0-218 0 0,0 0 14 0 0,0 0-54 0 0,0 0-143 0 0,0 0-257 0 0,0 0-242 0 0,0 0-158 0 0,0 0-110 0 0,0 0-75 0 0,0 0-50 0 0,-5 16-46 0 0,-30 82 106 0 0,17-80-960 0 0,17-18-13 0 0,1 0-635 0 0,0-9-4320 0 0,0 3-1539 0 0,0-1-2762 0 0</inkml:trace>
  <inkml:trace contextRef="#ctx0" brushRef="#br0" timeOffset="671.564">1009 142 9802 0 0,'0'0'3313'0'0,"0"0"-714"0"0,0 0-517 0 0,0 0-386 0 0,0 0-342 0 0,0 0-330 0 0,0 0-301 0 0,0 0-184 0 0,0 0-101 0 0,0 0-34 0 0,0 0-27 0 0,0 0-17 0 0,0 0-71 0 0,-14 7-72 0 0,-45 21-45 0 0,38-7 431 0 0,44-22-12 0 0,0-12-346 0 0,-15 8-67 0 0,-15 8 251 0 0,-34 30-302 0 0,49-39-2673 0 0,-1-1-6036 0 0,-4 6-3731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7:0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229 1154,'-9'-2,"1"2,-1-1,0 1,1 1,-1-1,1 1,-1 1,1 0,-1 0,1 1,0 0,0 0,0 1,0 0,1 0,-1 1,1-1,0 2,1-1,-1 1,1 0,0 1,1-1,0 1,0 0,0 1,1-1,0 1,0 0,1 0,0 0,0 0,1 0,0 1,0-1,1 1,0 1,2-3,0 0,0 1,1-1,0 0,0 0,1 0,0-1,0 1,1 0,-1-1,1 0,1 0,-1 0,1-1,0 1,0-1,1 0,-1-1,1 1,0-1,1 0,-1-1,1 1,-1-1,1 0,0-1,0 0,0 0,0-1,1 1,0-1,10-1,0 0,1-1,-1-1,0 0,0-1,0-2,0 1,0-2,-1 0,0-2,-1 0,1 0,-1-1,-1-1,0-1,0 0,-1-1,-1-1,0 0,-1-1,0 0,-1-1,-1 0,0 0,-1-1,0-1,-2 1,0-1,0-1,-4 7,0-1,-1 1,0 0,0-1,-1 1,-1-1,0 0,-1 1,0-1,0 1,-1-1,-1 1,0 0,-1 0,0 0,0 0,-1 1,-1 0,0 0,0 0,-1 1,0-1,0 2,-1-1,0 1,-1 0,0 1,0 0,-1 0,0 1,0 1,0-1,0 1,-1 1,0 0,0 1,0 0,-1 0,1 2,-1-1,1 1,-1 1,-7 0,12 0,0 0,0 0,1 1,-1 0,0 0,1 1,-1-1,1 1,0 1,0-1,0 1,0 0,0 1,0-1,1 1,-1 0,1 1,0-1,1 1,-1 0,1 0,0 1,0-1,0 1,1 0,0 0,-2 6,6-8,0-1,1 1,-1-1,1 1,0-1,0 0,0 0,1 0,-1 0,1 0,0 0,-1-1,1 1,0-1,1 0,-1 0,0 0,1 0,-1-1,1 1,-1-1,1 0,0 0,-1 0,1 0,0-1,0 0,0 1,0-2,-1 1,1 0,0-1,0 1,-1-1,1 0,3-2,41-7,-1-3,0-2,-1-2,-1-2,0-2,-2-2,-1-2,0-2,-2-1,-2-2,0-2,22-26,-24 26,-2-2,-1-2,-2-1,-2-1,-1-1,-2-2,-2 0,-2-2,-2-1,15-44,-29 66,-1 0,0 0,-2-1,0 0,-2 1,-1-1,-2-20,-11 25,0 50,-10 94,6 2,3 65,5-72,-6 92,10 1,10 0,9 9,7-25,-1-37,-8 1,-7 0,-8 37,4-183,-1 0,-1 0,-1 0,0 0,-1 0,-1 0,0-1,-1 0,-1 0,0 0,-1-1,-1 1,0-2,-1 1,0-1,-1-1,0 1,-5 2,12-13,-1 0,0 0,0-1,0 1,0-1,0 1,0-1,0-1,-1 1,1 0,0-1,0 0,-1 0,1-1,0 1,0-1,-1 1,1-2,0 1,0 0,0-1,0 1,0-1,0 0,1-1,-1 1,1-1,-1 1,1-1,0 0,0 0,0 0,1-1,-1 1,1-1,0 1,-1-1,2 0,-1 0,0 0,1 0,0 0,0 0,0-1,0 0,-6-31,2 1,2-1,1 0,1 0,3 0,0 0,3 0,0 1,3 0,1 0,1 0,2 1,15-30,-9 17,1 2,2 0,3 1,1 1,2 1,2 2,1 1,14-12,-3 11,2 2,1 2,2 2,1 2,17-7,-26 17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7522 0 0,'0'0'2417'0'0,"0"0"-804"0"0,0 0-361 0 0,0 0-24 0 0,0 0 39 0 0,0 0-92 0 0,0 0-216 0 0,0 0-205 0 0,0 0-145 0 0,0 0-60 0 0,0 0-15 0 0,12-2 6314 0 0,-7 0-7153 0 0,44-41 1233 0 0,-39 31-344 0 0,-18 18 253 0 0,-11 7-770 0 0,-42 27 105 0 0,119-69 230 0 0,-58 28-618 0 0,0 1-145 0 0,0 0-296 0 0,0 0-547 0 0,0 0-1734 0 0,0 0-4820 0 0,-3 0-5167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16628 0 0,'0'0'1503'0'0,"0"0"-325"0"0,0 0-51 0 0,0 0 102 0 0,0 0 14 0 0,0 0-146 0 0,0 0-262 0 0,0 0-254 0 0,0 0-163 0 0,0 0-127 0 0,0 0-81 0 0,0 0-59 0 0,-13 28-59 0 0,-38 86-40 0 0,38-68-71 0 0,30-38-1959 0 0,-9-10-1903 0 0,-3 0-3812 0 0,-2-2-4499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13971 0 0,'0'0'5113'0'0,"0"0"-4353"0"0,0 0-432 0 0,0 0-120 0 0,0 0-120 0 0,0 0-80 0 0,0 0-64 0 0,0 0-88 0 0,0 0-112 0 0,0 0-344 0 0,0 0-872 0 0,0 0-4401 0 0,0 0-6202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 15283 0 0,'0'0'1773'0'0,"0"0"-370"0"0,0 0-98 0 0,0 0-26 0 0,0 0-143 0 0,0 0-226 0 0,0 0-211 0 0,0 0-162 0 0,0 0-133 0 0,0 0-85 0 0,0 0-70 0 0,0 0-33 0 0,-16-2-14 0 0,-50-4 19 0 0,-14 22 886 0 0,79-16-1093 0 0,0 0 1 0 0,-1 1-1 0 0,1-1 0 0 0,0 1 0 0 0,-1-1 0 0 0,1 1 1 0 0,0-1-1 0 0,0 1 0 0 0,-1 0 0 0 0,1 0 0 0 0,0-1 1 0 0,0 1-1 0 0,0 0 0 0 0,0 0 0 0 0,0 0 0 0 0,0 0 1 0 0,1 0-1 0 0,-1 1 0 0 0,0-1 0 0 0,0 0 0 0 0,1 0 1 0 0,-1 1-1 0 0,1-1 0 0 0,-1 0 0 0 0,1 0 0 0 0,0 1 1 0 0,-1-1-1 0 0,1 0 0 0 0,0 1 0 0 0,0-1 0 0 0,0 1 1 0 0,0-1-1 0 0,0 0 0 0 0,0 1 0 0 0,0-1 0 0 0,0 0 1 0 0,1 1-1 0 0,-1-1 0 0 0,0 0 0 0 0,1 1 0 0 0,0-1 1 0 0,-1 0-1 0 0,1 1 0 0 0,-1-1 0 0 0,1 0 1 0 0,0 0-1 0 0,0 0 0 0 0,0 0 0 0 0,0 0 0 0 0,0 0 1 0 0,0 0-1 0 0,0 0 0 0 0,0 0 0 0 0,0 0 0 0 0,0-1 1 0 0,0 1-1 0 0,1 0 0 0 0,-1-1 0 0 0,0 1 0 0 0,1-1 1 0 0,-1 1-1 0 0,0-1 0 0 0,1 0-14 0 0,108 67 741 0 0,-106-64-717 0 0,1 1 0 0 0,-1-1 0 0 0,0 1 0 0 0,-1 0 0 0 0,1 1 0 0 0,-1-1 0 0 0,1 1 0 0 0,-1 0-1 0 0,0-1 1 0 0,-1 1 0 0 0,0 0 0 0 0,1 1 0 0 0,-1-1 0 0 0,-1 0 0 0 0,1 1 0 0 0,-1-1 0 0 0,0 1-1 0 0,0-1 1 0 0,-1 1 0 0 0,0 0 0 0 0,0-1 0 0 0,0 1 0 0 0,0 0-24 0 0,-3-2 26 0 0,0 1 1 0 0,0-1-1 0 0,0 0 1 0 0,-1 0-1 0 0,0 0 1 0 0,1 0-1 0 0,-1-1 1 0 0,-1 1-1 0 0,1-1 0 0 0,0 0 1 0 0,-1-1-1 0 0,1 1 1 0 0,-1-1-1 0 0,0 0 1 0 0,0 0-1 0 0,0 0 1 0 0,0-1-1 0 0,0 1 1 0 0,0-1-1 0 0,0 0 0 0 0,-1-1 1 0 0,1 1-1 0 0,0-1 1 0 0,-1 0-1 0 0,1-1 1 0 0,0 1-1 0 0,0-1 1 0 0,-1 0-1 0 0,1 0 1 0 0,0-1-27 0 0,-16 2 21 0 0,17-1-86 0 0,0 0 0 0 0,0 1 1 0 0,0-1-1 0 0,0-1 0 0 0,0 1 0 0 0,0 0 1 0 0,0-1-1 0 0,0 0 0 0 0,1 0 0 0 0,-1 0 1 0 0,1 0-1 0 0,0-1 0 0 0,0 1 1 0 0,-1-1-1 0 0,1 0 0 0 0,-2-3 65 0 0,-12-19-7810 0 0,15 21-4482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 0 0 0,'0'0'1347'0'0,"0"0"443"0"0,0 0 169 0 0,0 0-9 0 0,0 0-113 0 0,0 0-167 0 0,0 0-159 0 0,0 0-152 0 0,0 0-126 0 0,0 0-110 0 0,0 0-96 0 0,7-2-93 0 0,21-8-114 0 0,-21 8-59 0 0,-7 2-88 0 0,0 0-63 0 0,0 0-24 0 0,0 0-61 0 0,0 0-23 0 0,0 0-17 0 0,0 0-3 0 0,-5 7 769 0 0,-31 11-499 0 0,-116 49 571 0 0,151-67-1310 0 0,0 1 1 0 0,0-1 0 0 0,0 1-1 0 0,0 0 1 0 0,1-1 0 0 0,-1 1 0 0 0,0 0-1 0 0,1 0 1 0 0,-1-1 0 0 0,1 1-1 0 0,-1 0 1 0 0,0 0 0 0 0,1 0 0 0 0,0 0-1 0 0,-1 0 1 0 0,1 0 0 0 0,0 0-1 0 0,-1 0 1 0 0,1 0 0 0 0,0 0-1 0 0,0 0 1 0 0,0 0 0 0 0,0 0 0 0 0,0 0-1 0 0,0 0 1 0 0,0 0 0 0 0,0 0-1 0 0,0 0 1 0 0,0 0 0 0 0,1 0 0 0 0,-1 0-1 0 0,0 0 1 0 0,1 0 0 0 0,-1-1-1 0 0,1 1 1 0 0,-1 0 0 0 0,1 0-1 0 0,-1 0 1 0 0,1 0 0 0 0,-1 0 0 0 0,1-1-1 0 0,0 1 1 0 0,0 0 0 0 0,-1-1-1 0 0,1 1 1 0 0,0 0 0 0 0,0-1-14 0 0,171 133 1141 0 0,-122-93-1009 0 0,-47-38-112 0 0,-1 0-1 0 0,1 0 1 0 0,-1 0-1 0 0,1 1 0 0 0,-1-1 1 0 0,0 1-1 0 0,0 0 1 0 0,0-1-1 0 0,0 1 1 0 0,-1 0-1 0 0,1 0 0 0 0,-1 0 1 0 0,0 1-1 0 0,1-1 1 0 0,-1 0-1 0 0,-1 0 1 0 0,1 1-1 0 0,0-1 0 0 0,-1 0 1 0 0,0 1-1 0 0,0-1 1 0 0,0 0-1 0 0,0 1 0 0 0,0-1 1 0 0,-1 2-20 0 0,-2 0 43 0 0,0 0 0 0 0,0-1 0 0 0,0 1 0 0 0,-1-1 0 0 0,1 1 0 0 0,-1-1 0 0 0,0 0 0 0 0,0-1 0 0 0,-1 1 1 0 0,1-1-1 0 0,-1 1 0 0 0,0-1 0 0 0,0-1 0 0 0,0 1 0 0 0,0-1 0 0 0,0 0 0 0 0,-1 0 0 0 0,-1 0-43 0 0,-9 5 72 0 0,1-2-30 0 0,-1-1 1 0 0,1 0-1 0 0,-1-1 1 0 0,1-1-1 0 0,-1-1 1 0 0,0 0-1 0 0,0-1 1 0 0,-7-1-43 0 0,2 1 12 0 0,-32 0-46 0 0,52-1-41 0 0,1 1-1 0 0,0 0 0 0 0,0-1 1 0 0,-1 1-1 0 0,1-1 1 0 0,0 1-1 0 0,0-1 0 0 0,-1 1 1 0 0,1-1-1 0 0,0 1 0 0 0,0 0 1 0 0,0-1-1 0 0,0 1 0 0 0,0-1 1 0 0,0 1-1 0 0,0-1 0 0 0,0 1 1 0 0,0-1-1 0 0,0 1 0 0 0,0-1 1 0 0,0 1-1 0 0,0-1 0 0 0,0 1 1 0 0,0-1-1 0 0,0 1 0 0 0,0-1 1 0 0,1 1-1 0 0,-1-1 0 0 0,0 1 1 0 0,0-1-1 0 0,1 1 1 0 0,-1 0-1 0 0,0-1 0 0 0,1 1 1 0 0,-1-1-1 0 0,0 1 0 0 0,1 0 1 0 0,-1-1-1 0 0,1 1 0 0 0,-1 0 1 0 0,0 0-1 0 0,1-1 0 0 0,-1 1 1 0 0,1 0-1 0 0,-1 0 0 0 0,1 0 1 0 0,-1 0-1 0 0,1-1 0 0 0,-1 1 1 0 0,1 0-1 0 0,-1 0 0 0 0,1 0 1 0 0,-1 0-1 0 0,1 0 0 0 0,-1 0 1 0 0,1 0-1 0 0,-1 0 0 0 0,1 0 1 0 0,-1 1 75 0 0,15-8-2076 0 0,3-2-1961 0 0,-5 4-2760 0 0,-1 1-5204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441 181 6529 0 0,'0'0'2576'0'0,"0"0"-296"0"0,0 0-214 0 0,0 0-114 0 0,0 0-123 0 0,0 0-226 0 0,0 0-203 0 0,0 0-162 0 0,0 0-165 0 0,0 0-151 0 0,0 0-115 0 0,0 0-113 0 0,0 0-108 0 0,-1-6-74 0 0,1-1-734 0 0,-2-7 1620 0 0,1 38 32 0 0,21 178-278 0 0,-15-132-1009 0 0,-3 1 0 0 0,-3 0 0 0 0,-4-1 0 0 0,-2 0 0 0 0,-4 3-143 0 0,4-29 14 0 0,-16 46 49 0 0,13-70-229 0 0,16-37-1245 0 0,25-58-5696 0 0,-29 63 2682 0 0,0 4-4505 0 0</inkml:trace>
  <inkml:trace contextRef="#ctx0" brushRef="#br0" timeOffset="327.024">1 265 8130 0 0,'0'0'3410'0'0,"0"0"-1148"0"0,0 0-542 0 0,0 0-101 0 0,0 0-27 0 0,0 0-125 0 0,0 0-202 0 0,0 0-212 0 0,0 0-169 0 0,0 0-91 0 0,0 0-99 0 0,0 0-72 0 0,0 0-55 0 0,33-15-79 0 0,103-48-54 0 0,-35 31 289 0 0,333-68 389 0 0,-334 94-3923 0 0,-92 19-2307 0 0,-6-9 1350 0 0,-1 0-7873 0 0</inkml:trace>
  <inkml:trace contextRef="#ctx0" brushRef="#br0" timeOffset="1028.81">954 0 9346 0 0,'0'0'3226'0'0,"0"0"-952"0"0,0 0-478 0 0,0 0-134 0 0,0 0-206 0 0,0 0-308 0 0,0 0-353 0 0,0 0-277 0 0,0 0-184 0 0,0 0-49 0 0,0 0 81 0 0,0 0 108 0 0,1 6 98 0 0,9 98 1594 0 0,-5 0-1 0 0,-6 74-2165 0 0,-15 81 263 0 0,13-216-244 0 0,0-24-5 0 0,2-1 0 0 0,0 1 0 0 0,1 0 0 0 0,1 0 1 0 0,1 0-1 0 0,0 0 0 0 0,2 0 0 0 0,0 1-14 0 0,19-7 268 0 0,23-37 379 0 0,-39 20-626 0 0,82-68 199 0 0,31-16-128 0 0,-51 51-77 0 0,-67 37-15 0 0,-1 1 0 0 0,0-1 0 0 0,0 1 0 0 0,0 0 0 0 0,0-1 0 0 0,0 1 0 0 0,0 0 0 0 0,0 0 0 0 0,-1 0 0 0 0,1 0 0 0 0,0 0 0 0 0,0 0 0 0 0,-1 0 0 0 0,1 0 0 0 0,-1 0 0 0 0,1 0 0 0 0,-1 0 0 0 0,1 1 0 0 0,-1-1 0 0 0,1 0 0 0 0,-1 0 0 0 0,0 0 0 0 0,0 1 0 0 0,0-1 0 0 0,0 0 0 0 0,0 0 0 0 0,0 1 0 0 0,0-1 0 0 0,0 0 0 0 0,0 0 0 0 0,0 0 0 0 0,-1 1 0 0 0,1-1 0 0 0,-1 0 0 0 0,0 1 0 0 0,1 3-11 0 0,-7 183 374 0 0,5-67-124 0 0,2-121-232 0 0,0 0-6 0 0,0 1-21 0 0,0 1 13 0 0,0-1 1 0 0,0-1-5 0 0,0 0-5 0 0,0 0 12 0 0,0 0-21 0 0,0 0-11 0 0,0 0-11 0 0,0 0 3 0 0,0 0-64 0 0,1-30-6339 0 0,3 19 2446 0 0,0 4-2820 0 0,0 0-5314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398 137 2401 0 0,'0'0'2041'0'0,"0"0"-127"0"0,0 0-22 0 0,0 0 133 0 0,0 0 63 0 0,0 0-123 0 0,0 0-221 0 0,0 0-253 0 0,0 0-207 0 0,0 0-154 0 0,-4-3-165 0 0,-11-12-147 0 0,12 11-135 0 0,3 4-122 0 0,0 0-102 0 0,0 0-63 0 0,0 0-65 0 0,0 0-56 0 0,0 0-46 0 0,0 0-48 0 0,0 0-33 0 0,0 13 314 0 0,11 96 1078 0 0,-15 16-640 0 0,-5 1 0 0 0,-25 119-900 0 0,-5-13 227 0 0,34-155-228 0 0,5-76 9 0 0,0-1 4 0 0,13-63-2969 0 0,-11 6-2199 0 0,-4 20-6429 0 0,1 28 2214 0 0</inkml:trace>
  <inkml:trace contextRef="#ctx0" brushRef="#br0" timeOffset="242.859">0 601 5089 0 0,'0'0'3129'0'0,"0"0"-539"0"0,0 0-367 0 0,0 0-133 0 0,0 0-174 0 0,0 0-301 0 0,0 0-336 0 0,0 0-323 0 0,0 0-214 0 0,0 0-73 0 0,0 0-11 0 0,0 0 23 0 0,0 0 1 0 0,14-2-46 0 0,172-28 1153 0 0,50-19-770 0 0,-93 35-3497 0 0,-135 17-148 0 0,-7 0-2591 0 0,0-1-421 0 0,-1 1-6102 0 0</inkml:trace>
  <inkml:trace contextRef="#ctx0" brushRef="#br0" timeOffset="864.04">801 123 15251 0 0,'0'0'1710'0'0,"0"0"-292"0"0,0 0-167 0 0,0 0-26 0 0,0 0-54 0 0,0 0-195 0 0,0 0-281 0 0,0 0-250 0 0,0 0-132 0 0,0 0-11 0 0,0 0 49 0 0,0 0 68 0 0,0 0 18 0 0,0 20-13 0 0,0 140 522 0 0,-8 43 521 0 0,-30 171-1467 0 0,36-230 168 0 0,26-152 308 0 0,100-99-149 0 0,46-31 43 0 0,-116 119-351 0 0,-52 46-123 0 0,0 188 323 0 0,-2-214-302 0 0,1-1 1 0 0,0 1-1 0 0,-1 0 0 0 0,1-1 1 0 0,0 1-1 0 0,0-1 0 0 0,0 1 1 0 0,-1-1-1 0 0,1 1 1 0 0,0-1-1 0 0,0 0 0 0 0,0 0 1 0 0,0 1-1 0 0,0-1 0 0 0,0 0 1 0 0,0 0-1 0 0,0 0 1 0 0,0 0-1 0 0,0 0 0 0 0,0 0 1 0 0,0 0-1 0 0,-1 0 0 0 0,1 0 1 0 0,0 0-1 0 0,0-1 1 0 0,0 1-1 0 0,0 0 0 0 0,0-1 1 0 0,0 1-1 0 0,0-1 0 0 0,-1 1 1 0 0,1-1-1 0 0,0 1 1 0 0,0-1-1 0 0,0 1 0 0 0,-1-1 1 0 0,1 0-1 0 0,0 1 0 0 0,-1-1 1 0 0,1 0-1 0 0,-1 0 1 0 0,1 1-1 0 0,-1-1 0 0 0,1 0 1 0 0,-1-1 82 0 0,13-11-1884 0 0,4-5-5442 0 0,-8 13-4525 0 0</inkml:trace>
  <inkml:trace contextRef="#ctx0" brushRef="#br0" timeOffset="1675.481">1567 712 10962 0 0,'0'0'1534'0'0,"0"0"-262"0"0,0 0 111 0 0,0 0 194 0 0,0 0 59 0 0,0 0-134 0 0,0 0-274 0 0,0 0-259 0 0,0 0-150 0 0,0 0-112 0 0,0 0-93 0 0,0 0-66 0 0,-12 13-48 0 0,-90 92 931 0 0,3 22-472 0 0,98-126-952 0 0,0 0 1 0 0,-1 0 0 0 0,1 0 0 0 0,0 0 0 0 0,0 0 0 0 0,0 0 0 0 0,0 1-1 0 0,0-1 1 0 0,0 0 0 0 0,0 1 0 0 0,0-1 0 0 0,0 1 0 0 0,1-1 0 0 0,-1 1-1 0 0,0-1 1 0 0,1 1 0 0 0,-1-1 0 0 0,1 1 0 0 0,0-1 0 0 0,0 1-1 0 0,-1 0 1 0 0,1-1 0 0 0,0 1 0 0 0,0 0 0 0 0,1-1 0 0 0,-1 1 0 0 0,0-1-1 0 0,0 1 1 0 0,1 0 0 0 0,-1-1 0 0 0,1 1 0 0 0,-1-1 0 0 0,1 1 0 0 0,0-1-1 0 0,0 0 1 0 0,0 1 0 0 0,0-1 0 0 0,0 1 0 0 0,0-1 0 0 0,0 0 0 0 0,0 0-1 0 0,0 0 1 0 0,0 0 0 0 0,1 0 0 0 0,0 1-8 0 0,13-5 111 0 0,1-1-1 0 0,-1-1 1 0 0,-1 0-1 0 0,1-1 1 0 0,-1 0-1 0 0,0-1 1 0 0,0-1-1 0 0,-1 0 1 0 0,0-1-1 0 0,-1-1 1 0 0,0 0 0 0 0,0 0-1 0 0,-1-1 1 0 0,3-4-111 0 0,3-1 44 0 0,104-96 4 0 0,-121 111-51 0 0,1 1 0 0 0,-1 0 0 0 0,1 0-1 0 0,-1-1 1 0 0,1 1 0 0 0,-1 0 0 0 0,1 0 0 0 0,-1 0-1 0 0,1 0 1 0 0,-1 0 0 0 0,1 0 0 0 0,-1 0 0 0 0,1 0-1 0 0,0 0 1 0 0,-1 0 0 0 0,1 0 0 0 0,-1 0 0 0 0,1 0-1 0 0,-1 0 1 0 0,1 0 0 0 0,-1 1 0 0 0,1-1-1 0 0,-1 0 1 0 0,1 0 0 0 0,-1 1 0 0 0,1-1 0 0 0,-1 0-1 0 0,1 1 1 0 0,-1-1 0 0 0,0 0 0 0 0,1 1 0 0 0,-1-1-1 0 0,1 1 1 0 0,-1-1 0 0 0,0 1 0 0 0,1-1 0 0 0,-1 1-1 0 0,0-1 1 0 0,0 1 0 0 0,0-1 0 0 0,1 1-1 0 0,-1-1 1 0 0,0 1 0 0 0,0-1 0 0 0,0 1 0 0 0,0-1-1 0 0,0 1 1 0 0,0 0 0 0 0,0-1 0 0 0,0 1 0 0 0,0-1-1 0 0,0 1 1 0 0,0-1 0 0 0,0 1 0 0 0,0-1 0 0 0,-1 1-1 0 0,1-1 1 0 0,0 1 0 0 0,0-1 0 0 0,-1 1-1 0 0,1-1 1 0 0,0 1 0 0 0,-1-1 0 0 0,1 1 0 0 0,0-1-1 0 0,-1 1 4 0 0,-1 53-30 0 0,1-52 34 0 0,0 3-6 0 0,-1 0 1 0 0,1-1 0 0 0,-1 1-1 0 0,2 0 1 0 0,-1 0-1 0 0,0 0 1 0 0,1 0 0 0 0,0 0-1 0 0,0 0 1 0 0,0 0 0 0 0,1 0-1 0 0,0 0 1 0 0,0 0-1 0 0,0 0 1 0 0,0-1 0 0 0,1 1-1 0 0,0 0 1 0 0,0-1 0 0 0,0 1-1 0 0,0-1 1 0 0,1 0-1 0 0,0 1 1 0 0,-1-1 0 0 0,2-1-1 0 0,-1 1 1 0 0,0 0 0 0 0,1-1-1 0 0,0 1 1 0 0,0-1-1 0 0,0 0 1 0 0,0-1 0 0 0,0 1-1 0 0,0-1 1 0 0,1 1 0 0 0,0-1 1 0 0,8-3 6 0 0,-1 0-1 0 0,0 0 1 0 0,0-2 0 0 0,0 1 0 0 0,0-2 0 0 0,0 1 0 0 0,-1-2 0 0 0,0 1 0 0 0,0-2 0 0 0,0 1-1 0 0,0-1 1 0 0,-1-1 0 0 0,0 0 0 0 0,7-7-6 0 0,-6 7 0 0 0,17-11 14 0 0,-1-1 0 0 0,0-1-1 0 0,-2-2 1 0 0,-1 0 0 0 0,0-2-1 0 0,-2-1 1 0 0,-1 0-1 0 0,-1-1 1 0 0,-1-2 0 0 0,-1 0-1 0 0,-1-1 1 0 0,-2 0 0 0 0,10-29-14 0 0,-5 3-1 0 0,-2-1 0 0 0,-4-1 1 0 0,-1 0-1 0 0,-3-1 0 0 0,-3 0 1 0 0,0-57 0 0 0,-7 100 0 0 0,1 10 6 0 0,-1 0-1 0 0,1 0 1 0 0,-1 0-1 0 0,-1-1 1 0 0,1 1 0 0 0,-1 0-1 0 0,0 0 1 0 0,0 0-1 0 0,0 0 1 0 0,-1 0-1 0 0,1 0 1 0 0,-1 0 0 0 0,-1 1-1 0 0,1-1 1 0 0,-1 0-6 0 0,1 4 0 0 0,1 1 0 0 0,-1 0 0 0 0,1 0 0 0 0,-1 0 1 0 0,0-1-1 0 0,1 2 0 0 0,-1-1 0 0 0,1 0 0 0 0,-1 0 1 0 0,1 0-1 0 0,-1 1 0 0 0,0-1 0 0 0,1 1 0 0 0,-1-1 0 0 0,1 1 1 0 0,0 0-1 0 0,-1-1 0 0 0,1 1 0 0 0,-1 0 0 0 0,1 0 1 0 0,0 0-1 0 0,0 0 0 0 0,0 0 0 0 0,-1 0 0 0 0,1 1 0 0 0,0-1 1 0 0,1 0-1 0 0,-1 0 0 0 0,0 1 0 0 0,0-1 0 0 0,0 1 1 0 0,1-1-1 0 0,-1 1 0 0 0,1-1 0 0 0,-1 1 0 0 0,0 1 0 0 0,-7 18 17 0 0,0 1-1 0 0,1 0 0 0 0,1 1 0 0 0,1-1 0 0 0,1 1 1 0 0,1 0-1 0 0,1 0 0 0 0,0 2-16 0 0,-1 10 12 0 0,-4 42 32 0 0,3 0 0 0 0,3 1 0 0 0,9 65-44 0 0,52 145 108 0 0,-44-215-155 0 0,-63-164-9198 0 0,37 72 2512 0 0,4 4-5246 0 0</inkml:trace>
  <inkml:trace contextRef="#ctx0" brushRef="#br0" timeOffset="1923.149">1889 513 14819 0 0,'0'0'3392'0'0,"0"0"-1727"0"0,0 0-611 0 0,0 0 89 0 0,0 0 164 0 0,0 0 78 0 0,0 0-180 0 0,0 0-261 0 0,0 0-251 0 0,0 0-175 0 0,35-1-84 0 0,113-2-76 0 0,31-26 382 0 0,121-17-604 0 0,-170 40-6808 0 0,-116 6-5671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31 1256 0 0,'0'0'2435'0'0,"0"0"-93"0"0,0 0-33 0 0,0 0 57 0 0,0 0-69 0 0,0 0-185 0 0,0 0-307 0 0,0 0-319 0 0,0 0-236 0 0,0 0-185 0 0,0 0-86 0 0,2-6-84 0 0,9-19-92 0 0,-9 29 2704 0 0,0 28-3426 0 0,5 320 969 0 0,-4-104-642 0 0,-7-205-345 0 0,-1 1-1 0 0,-3-1 1 0 0,-2-1 0 0 0,-12 35-63 0 0,14-52-10 0 0,8-24 12 0 0,0-1-14 0 0,0 0 12 0 0,-1 0-30 0 0,1 0-3 0 0,0 0 1 0 0,0 0-4 0 0,0 0-24 0 0,0 0-41 0 0,0 0-35 0 0,0 0-43 0 0,-19-32-12344 0 0,17 28 7172 0 0,1 0-4845 0 0</inkml:trace>
  <inkml:trace contextRef="#ctx0" brushRef="#br0" timeOffset="266.563">1 521 12203 0 0,'0'0'1955'0'0,"0"0"-398"0"0,0 0-170 0 0,0 0 52 0 0,0 0-2 0 0,0 0-153 0 0,0 0-252 0 0,0 0-226 0 0,0 0-154 0 0,0 0-81 0 0,0 0-34 0 0,31-11-46 0 0,101-34-47 0 0,-13 25 426 0 0,-75 18-639 0 0,188-5-828 0 0,-185 7-1121 0 0,-24-3-1370 0 0,-14-1-3214 0 0,-4 0-5240 0 0</inkml:trace>
  <inkml:trace contextRef="#ctx0" brushRef="#br0" timeOffset="767.117">675 27 14651 0 0,'0'0'1534'0'0,"0"0"-381"0"0,0 0-151 0 0,0 0 9 0 0,0 0-28 0 0,0 0-86 0 0,0 0-115 0 0,0 0-82 0 0,0 0-1 0 0,0 0-19 0 0,0 0-80 0 0,0 0-56 0 0,0 0-28 0 0,7 29-60 0 0,23 92-41 0 0,-12-4 463 0 0,-15-45-676 0 0,-3 1 1 0 0,-2 0 0 0 0,-4 0-1 0 0,-4-1 1 0 0,-2 1-203 0 0,10-7 72 0 0,3-65-58 0 0,1 0 0 0 0,-1 0 0 0 0,1 0 0 0 0,-1 0 1 0 0,1-1-1 0 0,-1 1 0 0 0,1 0 0 0 0,-1-1 0 0 0,1 0 0 0 0,0 1 0 0 0,-1-1 0 0 0,1 0 0 0 0,0 0 0 0 0,0 0 0 0 0,-1 0 0 0 0,1 0 0 0 0,0 0 1 0 0,-1 0-1 0 0,1 0 0 0 0,0-1 0 0 0,-1 1 0 0 0,1-1 0 0 0,-1 1 0 0 0,1-1 0 0 0,-1 0 0 0 0,1 0 0 0 0,-1 1 0 0 0,1-1 0 0 0,-1 0 0 0 0,0 0 1 0 0,1-1-15 0 0,2 1 27 0 0,158-103 328 0 0,-34 17-259 0 0,-76 65-81 0 0,-44 55 65 0 0,-18 70 49 0 0,-1 40 15 0 0,11-142-190 0 0,0-1-1 0 0,0 1 1 0 0,0 0-1 0 0,0-1 1 0 0,0 1 0 0 0,0 0-1 0 0,1-1 1 0 0,-1 1-1 0 0,0 0 1 0 0,1-1 0 0 0,-1 1-1 0 0,0-1 1 0 0,1 1 0 0 0,-1-1-1 0 0,1 1 1 0 0,-1 0-1 0 0,1-1 1 0 0,-1 0 0 0 0,1 1-1 0 0,-1-1 1 0 0,1 1-1 0 0,-1-1 1 0 0,1 0 0 0 0,-1 1-1 0 0,1-1 1 0 0,0 0-1 0 0,-1 1 1 0 0,1-1 0 0 0,0 0-1 0 0,-1 0 1 0 0,1 0-1 0 0,0 0 1 0 0,0 0 0 0 0,-1 0-1 0 0,1 0 1 0 0,0 0-1 0 0,-1 0 1 0 0,1 0 0 0 0,0 0-1 0 0,-1 0 1 0 0,1 0-1 0 0,0 0 1 0 0,-1-1 0 0 0,1 1 46 0 0,15-14-10387 0 0,-14 11-1461 0 0</inkml:trace>
  <inkml:trace contextRef="#ctx0" brushRef="#br0" timeOffset="1153.771">1269 778 4249 0 0,'0'0'3998'0'0,"0"0"-941"0"0,0 0-386 0 0,0 0-158 0 0,0 0-256 0 0,0 0-347 0 0,0 0-387 0 0,0 0-311 0 0,0 0-231 0 0,32 2-159 0 0,100 5-92 0 0,-53-16 407 0 0,-59 5-946 0 0,0-2 0 0 0,0-1 0 0 0,-1 0 0 0 0,0-2 0 0 0,0 0 0 0 0,-1-1 0 0 0,0 0 0 0 0,-1-2 0 0 0,8-6-191 0 0,-20 14 20 0 0,-1 0-1 0 0,1 0 1 0 0,-1-1-1 0 0,0 1 0 0 0,-1-1 1 0 0,1 0-1 0 0,-1 0 1 0 0,0 0-1 0 0,0 0 0 0 0,0-1 1 0 0,-1 1-1 0 0,0-1 1 0 0,0 0-1 0 0,0 1 0 0 0,-1-1 1 0 0,0 0-1 0 0,0 0 1 0 0,0 0-1 0 0,-1 0 0 0 0,0 0 1 0 0,0 0-1 0 0,0 0 1 0 0,-1 0-1 0 0,0-1-19 0 0,-2 3-7 0 0,0 1 0 0 0,0-1 0 0 0,-1 1 1 0 0,1 0-1 0 0,-1 0 0 0 0,0 1 0 0 0,1-1 0 0 0,-1 1 1 0 0,-1 0-1 0 0,1 0 0 0 0,0 0 0 0 0,0 0 0 0 0,-1 1 1 0 0,1 0-1 0 0,-1-1 0 0 0,1 2 0 0 0,-1-1 0 0 0,1 1 1 0 0,-1-1-1 0 0,0 1 0 0 0,1 0 0 0 0,-1 1 0 0 0,1-1 1 0 0,-1 1-1 0 0,0 0 0 0 0,1 0 0 0 0,0 0 0 0 0,-1 1 1 0 0,0 0 6 0 0,-8 5-14 0 0,-1 1 1 0 0,2 0 0 0 0,-1 0 0 0 0,1 2-1 0 0,0-1 1 0 0,1 2 0 0 0,0 0 0 0 0,0 0-1 0 0,1 0 1 0 0,1 2 0 0 0,0-1 0 0 0,1 1-1 0 0,0 0 1 0 0,1 1 0 0 0,-1 2 13 0 0,5-12 6 0 0,0 1 0 0 0,1 0 0 0 0,-1 0 0 0 0,1-1 0 0 0,0 2 0 0 0,0-1 0 0 0,0 0 0 0 0,1 0 0 0 0,0 0 0 0 0,0 1 0 0 0,0-1 0 0 0,1 1 0 0 0,-1-1 0 0 0,1 1 0 0 0,1-1 0 0 0,-1 1 0 0 0,1-1 0 0 0,0 0 0 0 0,0 1 0 0 0,1-1 0 0 0,-1 0 0 0 0,1 0 0 0 0,0 0 0 0 0,1 0 0 0 0,-1 0 0 0 0,1 0 0 0 0,0-1 0 0 0,0 1 0 0 0,0-1 0 0 0,1 0 0 0 0,0 0 1 0 0,-1 0-1 0 0,2 0-6 0 0,15 3 59 0 0,0 0 0 0 0,1-1 1 0 0,0-1-1 0 0,0-2 1 0 0,1 0-1 0 0,-1-1 1 0 0,0-1-1 0 0,1 0 0 0 0,-1-2 1 0 0,5-1-60 0 0,27 1-12 0 0,55-7-20 0 0,-63 2-2940 0 0,-16 2-1716 0 0,-17 3-7752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1568 0 0,'0'0'1530'0'0,"0"0"-214"0"0,0 0 1 0 0,0 0 135 0 0,0 0 7 0 0,0 0-84 0 0,0 0-106 0 0,0 0-95 0 0,0 0-18 0 0,0 0-21 0 0,0 0-52 0 0,0 0-25 0 0,9-1-44 0 0,28-5-57 0 0,-34 5-750 0 0,0-1-1 0 0,0 1 1 0 0,1-1 0 0 0,-1 0 0 0 0,-1 0 0 0 0,1 0 0 0 0,0 0 0 0 0,-1-1-1 0 0,1 1 1 0 0,-1-1 0 0 0,1 1 0 0 0,-1-1 0 0 0,0 0 0 0 0,0 0 0 0 0,-1 0-1 0 0,1 0 1 0 0,0 0 0 0 0,0-2-207 0 0,2-3 270 0 0,32-76 2335 0 0,-36 83-2493 0 0,0 1-36 0 0,0 0-33 0 0,0 0-47 0 0,4 22-155 0 0,16 62 263 0 0,-3 2 0 0 0,-4-1-1 0 0,-4 1 1 0 0,-4 1-1 0 0,-3 0 1 0 0,-6 31-104 0 0,1-77 53 0 0,-2 0-1 0 0,-2-1 1 0 0,-1 1 0 0 0,-2-2-1 0 0,-2 1 1 0 0,-9 19-53 0 0,1-21 433 0 0,12-61 765 0 0,6-10-1162 0 0,2-1 0 0 0,1 1-1 0 0,1 0 1 0 0,2 0 0 0 0,1 0 0 0 0,2 1 0 0 0,1 0-1 0 0,1 0 1 0 0,2 0 0 0 0,1 1 0 0 0,2 1-1 0 0,3-4-35 0 0,-2-1-7 0 0,1 1 0 0 0,1 1 0 0 0,2 1 0 0 0,2 0-1 0 0,0 1 1 0 0,2 2 0 0 0,1 0 0 0 0,2 2 0 0 0,1 0-1 0 0,0 2 1 0 0,2 1 0 0 0,1 2 0 0 0,1 0 0 0 0,1 2-1 0 0,16-7 8 0 0,-24 16-14 0 0,-15 6 14 0 0,0 1 0 0 0,0-1 0 0 0,0 1-1 0 0,1 1 1 0 0,0 0 0 0 0,-1 0 0 0 0,1 1-1 0 0,0 0 1 0 0,0 1 0 0 0,0 0 0 0 0,1 0-1 0 0,-1 1 1 0 0,2 1 0 0 0,-10 1-4 0 0,0 0 1 0 0,-1 0-1 0 0,1 0 1 0 0,-1 0-1 0 0,0 0 1 0 0,1 1-1 0 0,-1-1 0 0 0,0 0 1 0 0,-1 1-1 0 0,1-1 1 0 0,0 1-1 0 0,-1-1 0 0 0,1 1 1 0 0,-1-1-1 0 0,0 1 1 0 0,0 0-1 0 0,0-1 0 0 0,0 1 1 0 0,0-1-1 0 0,0 1 1 0 0,-1-1-1 0 0,0 1 0 0 0,0 1 4 0 0,-5 14 21 0 0,0-1 0 0 0,-2 1-1 0 0,0-1 1 0 0,-1-1-1 0 0,0 0 1 0 0,-2 0 0 0 0,0-1-1 0 0,0 0 1 0 0,-2-1 0 0 0,1 0-1 0 0,-2-1 1 0 0,0 0-1 0 0,-13 8-20 0 0,14-8-20 0 0,-1 0 0 0 0,0-1 0 0 0,0 0 0 0 0,-2-1 0 0 0,1-1 0 0 0,-1-1 0 0 0,0 0 0 0 0,-1-1 0 0 0,0-1 0 0 0,-1 0-1 0 0,1-1 1 0 0,-1-1 0 0 0,0-1 0 0 0,-1-1 0 0 0,-11 1 20 0 0,-22-10-2613 0 0,42 5-798 0 0,7 1-1623 0 0,1 0-4552 0 0</inkml:trace>
  <inkml:trace contextRef="#ctx0" brushRef="#br0" timeOffset="1515.775">1248 579 2112 0 0,'0'0'2452'0'0,"0"0"-249"0"0,0 0-64 0 0,0 0 12 0 0,0 0-97 0 0,0 0-219 0 0,0 0-309 0 0,0 0-269 0 0,0 0-211 0 0,0 0-177 0 0,0 0-149 0 0,0 0-138 0 0,0 0-107 0 0,-8-6-59 0 0,-28-18-40 0 0,34 22-328 0 0,0 1-1 0 0,0 0 1 0 0,-1 1 0 0 0,1-1 0 0 0,-1 0 0 0 0,1 1 0 0 0,-1-1 0 0 0,1 1 0 0 0,-1 0-1 0 0,1 0 1 0 0,-1 0 0 0 0,1 0 0 0 0,-1 0 0 0 0,0 0 0 0 0,1 1 0 0 0,0 0 0 0 0,-1-1-1 0 0,1 1 1 0 0,-1 0 0 0 0,1 0 0 0 0,0 0 0 0 0,-1 0 0 0 0,-1 2-48 0 0,-8 2 198 0 0,-6 2-102 0 0,0 1 1 0 0,0 0 0 0 0,1 1 0 0 0,0 1 0 0 0,1 0 0 0 0,0 2-1 0 0,1 0 1 0 0,0 0 0 0 0,1 1 0 0 0,0 1 0 0 0,1 1-1 0 0,1 0 1 0 0,0 0 0 0 0,1 1 0 0 0,0 1 0 0 0,2 0-1 0 0,-7 15-96 0 0,15-30 12 0 0,0 0-1 0 0,0 0 0 0 0,0 0 0 0 0,0 0 0 0 0,0 0 1 0 0,0 0-1 0 0,1 0 0 0 0,-1 0 0 0 0,1 0 0 0 0,0 0 1 0 0,-1 0-1 0 0,1 1 0 0 0,0-1 0 0 0,0 0 0 0 0,0 0 1 0 0,1 0-1 0 0,-1 0 0 0 0,1 1 0 0 0,-1-1 0 0 0,1 0 1 0 0,-1 0-1 0 0,1 0 0 0 0,0 0 0 0 0,0 0 0 0 0,0 0 0 0 0,0 0 1 0 0,1-1-1 0 0,-1 1 0 0 0,0 0 0 0 0,1 0 0 0 0,-1-1 1 0 0,1 1-1 0 0,-1-1 0 0 0,1 0 0 0 0,0 1 0 0 0,0-1 1 0 0,0 0-1 0 0,0 0 0 0 0,0 0 0 0 0,0 0 0 0 0,0 0 1 0 0,0-1-1 0 0,0 1 0 0 0,0-1 0 0 0,0 1 0 0 0,0-1 1 0 0,0 0-1 0 0,1 0-11 0 0,21-3 125 0 0,-1-2 1 0 0,0-1-1 0 0,0-1 1 0 0,-1 0-1 0 0,0-2 1 0 0,0-1-1 0 0,-1 0 1 0 0,0-2-1 0 0,-1 0 1 0 0,0-2 0 0 0,-1 0-1 0 0,-1-1 1 0 0,0-1-1 0 0,-1 0 1 0 0,-1-1-1 0 0,0-1 1 0 0,12-19-126 0 0,9-17 6 0 0,-37 53-18 0 0,0 1 0 0 0,0 0-13 0 0,0 0-27 0 0,-37 48-320 0 0,29-37 358 0 0,1 1-1 0 0,0 0 1 0 0,0 0 0 0 0,1 0-1 0 0,1 0 1 0 0,0 1 0 0 0,0 0 0 0 0,2 0-1 0 0,-1 0 1 0 0,2 1 0 0 0,0-1-1 0 0,0 1 1 0 0,2-1 0 0 0,0 12 14 0 0,0-22-3 0 0,1-1 1 0 0,0 1-1 0 0,0-1 0 0 0,0 1 1 0 0,0-1-1 0 0,0 1 1 0 0,1-1-1 0 0,-1 0 0 0 0,1 0 1 0 0,-1 0-1 0 0,1 0 1 0 0,0 0-1 0 0,0 0 0 0 0,0 0 1 0 0,0-1-1 0 0,0 1 1 0 0,0-1-1 0 0,1 1 0 0 0,-1-1 1 0 0,0 0-1 0 0,1 0 1 0 0,-1 0-1 0 0,1 0 0 0 0,-1 0 1 0 0,1-1-1 0 0,-1 1 1 0 0,1-1-1 0 0,0 1 0 0 0,-1-1 1 0 0,1 0-1 0 0,1 0 3 0 0,85-12 103 0 0,-61 0-69 0 0,-1-1-1 0 0,-1-1 0 0 0,0-1 0 0 0,-1-1 0 0 0,0-2 0 0 0,-2 0 0 0 0,0-2 1 0 0,-1 0-1 0 0,-1-2 0 0 0,-1 0 0 0 0,-1-1 0 0 0,-1-1 0 0 0,0-2-33 0 0,-13 17-1 0 0,0 0 0 0 0,-1-1 0 0 0,0 1 0 0 0,0-1 0 0 0,-1 0-1 0 0,0 0 1 0 0,-1 0 0 0 0,0 0 0 0 0,-1 0 0 0 0,0 0 0 0 0,-1-1 0 0 0,0 1 0 0 0,0-3 1 0 0,-2 11-14 0 0,0 0 1 0 0,0 1 0 0 0,0-1 0 0 0,0 0 0 0 0,0 1 0 0 0,0-1 0 0 0,0 1 0 0 0,0 0 0 0 0,-1 0 0 0 0,1 0-1 0 0,-1 0 1 0 0,1 0 0 0 0,0 0 0 0 0,-1 1 0 0 0,0-1 0 0 0,1 1 0 0 0,-1 0 0 0 0,1-1 0 0 0,-1 1 0 0 0,1 1-1 0 0,-1-1 1 0 0,0 0 0 0 0,1 0 0 0 0,-1 1 0 0 0,1 0 0 0 0,-1-1 0 0 0,1 1 0 0 0,0 0 0 0 0,-1 0 0 0 0,1 0-1 0 0,0 1 1 0 0,0-1 0 0 0,-1 0 0 0 0,0 2 13 0 0,-12 6-34 0 0,0 0-1 0 0,1 1 1 0 0,0 0-1 0 0,1 1 1 0 0,0 1-1 0 0,1 0 0 0 0,0 0 1 0 0,1 1-1 0 0,-9 13 35 0 0,20-25-2 0 0,-1 0-1 0 0,1 0 0 0 0,-1 0 0 0 0,1 1 0 0 0,-1-1 0 0 0,1 0 0 0 0,0 0 0 0 0,-1 0 1 0 0,1 0-1 0 0,0 0 0 0 0,0 1 0 0 0,0-1 0 0 0,0 0 0 0 0,0 0 0 0 0,0 0 0 0 0,0 0 1 0 0,0 1-1 0 0,1-1 0 0 0,-1 0 0 0 0,0 0 0 0 0,1 0 0 0 0,-1 0 0 0 0,1 0 1 0 0,-1 0-1 0 0,1 0 0 0 0,0 0 0 0 0,-1 0 0 0 0,1 0 0 0 0,0 0 0 0 0,-1 0 0 0 0,1 0 1 0 0,0 0-1 0 0,0-1 0 0 0,0 1 0 0 0,0 0 0 0 0,0-1 0 0 0,0 1 0 0 0,0-1 1 0 0,0 1-1 0 0,0-1 0 0 0,0 1 0 0 0,0-1 0 0 0,1 0 0 0 0,-1 1 0 0 0,0-1 0 0 0,0 0 1 0 0,0 0-1 0 0,0 0 0 0 0,1 0 3 0 0,59 7-2 0 0,156-11 98 0 0,-215 4-95 0 0,-1 0 0 0 0,1 0-1 0 0,-1 0 1 0 0,0 0 0 0 0,1 0 0 0 0,-1 0 0 0 0,0 1 0 0 0,1-1 0 0 0,-1 0 0 0 0,0 1 0 0 0,1-1-1 0 0,-1 1 1 0 0,0-1 0 0 0,0 1 0 0 0,1 0 0 0 0,-1 0 0 0 0,0-1 0 0 0,0 1 0 0 0,0 0 0 0 0,0 0-1 0 0,0 0 1 0 0,0 0 0 0 0,0 0 0 0 0,0 0 0 0 0,-1 0 0 0 0,1 1 0 0 0,0-1 0 0 0,-1 0-1 0 0,1 0 1 0 0,0 1 0 0 0,-1-1 0 0 0,0 0 0 0 0,1 1 0 0 0,-1-1 0 0 0,0 0 0 0 0,0 1 0 0 0,1-1-1 0 0,-1 1 1 0 0,0-1 0 0 0,-1 0 0 0 0,1 1 0 0 0,0-1 0 0 0,0 0 0 0 0,0 1 0 0 0,-1-1 0 0 0,1 0-1 0 0,-1 1 1 0 0,1-1 0 0 0,-1 0 0 0 0,0 0 0 0 0,1 1-1 0 0,-34 66 16 0 0,30-63-13 0 0,1 0 1 0 0,-1 0-1 0 0,1 0 1 0 0,0 1-1 0 0,1-1 1 0 0,-1 1-1 0 0,1 0 0 0 0,0-1 1 0 0,1 1-1 0 0,-1 0 1 0 0,1 1-1 0 0,0-1 1 0 0,1 0-1 0 0,-1 0 0 0 0,1 0 1 0 0,1 3-4 0 0,1-6-2 0 0,0-1 0 0 0,0 1 0 0 0,1 0 0 0 0,-1-1-1 0 0,1 1 1 0 0,-1-1 0 0 0,1 0 0 0 0,0 0 0 0 0,0 0 0 0 0,0 0 0 0 0,0-1 0 0 0,1 1 0 0 0,-1-1 0 0 0,0 0 0 0 0,1 0 0 0 0,-1 0 0 0 0,0 0 0 0 0,1-1 0 0 0,-1 1 0 0 0,1-1 0 0 0,-1 0 0 0 0,1 0 0 0 0,0 0-1 0 0,-1 0 1 0 0,1-1 0 0 0,0 1 2 0 0,14-4 48 0 0,1-1-1 0 0,-1 0 0 0 0,0-1 1 0 0,-1-1-1 0 0,1 0 0 0 0,-1-1 1 0 0,-1-1-1 0 0,0-1 1 0 0,0-1-1 0 0,0 0 0 0 0,-2-1 1 0 0,1 0-1 0 0,-2-1 0 0 0,0-1 1 0 0,0 0-1 0 0,-1-1 0 0 0,-1 0 1 0 0,3-6-48 0 0,23-32 82 0 0,-2-1 1 0 0,-3-2 0 0 0,-2-1 0 0 0,-3-1 0 0 0,-2-2 0 0 0,15-59-83 0 0,-34 94 1 0 0,-1 0 0 0 0,-2 0 0 0 0,0 0 0 0 0,-2-1 1 0 0,-1 1-1 0 0,-1-6-1 0 0,1 29-2 0 0,1 1 0 0 0,-1-1 0 0 0,0 0 1 0 0,1 1-1 0 0,-1-1 0 0 0,0 0 0 0 0,0 1 0 0 0,0-1 1 0 0,0 0-1 0 0,-1 1 0 0 0,1-1 0 0 0,0 0 1 0 0,-1 1-1 0 0,1-1 0 0 0,-1 0 0 0 0,0 1 0 0 0,1-1 1 0 0,-1 1-1 0 0,0-1 0 0 0,0 1 0 0 0,0 0 1 0 0,0-1-1 0 0,0 1 0 0 0,0 0 0 0 0,0 0 0 0 0,-1-1 1 0 0,1 1-1 0 0,0 0 0 0 0,-1 0 0 0 0,1 0 1 0 0,-1 1-1 0 0,1-1 0 0 0,-1 0 0 0 0,1 1 0 0 0,-1-1 1 0 0,1 0-1 0 0,-1 1 0 0 0,0 0 0 0 0,1-1 1 0 0,-1 1-1 0 0,0 0 0 0 0,0 0 0 0 0,1 0 0 0 0,-1 0 1 0 0,0 0-1 0 0,1 1 0 0 0,-1-1 0 0 0,0 0 1 0 0,1 1-1 0 0,-1-1 0 0 0,0 1 2 0 0,-9 11-2 0 0,1 1-1 0 0,0 0 1 0 0,1 1 0 0 0,1 0-1 0 0,0 1 1 0 0,1-1-1 0 0,0 1 1 0 0,1 1 0 0 0,1-1-1 0 0,0 1 1 0 0,1 0 0 0 0,1 0-1 0 0,-1 14 3 0 0,-1-5 10 0 0,1 0-1 0 0,1 1 0 0 0,1 0 0 0 0,2 0 0 0 0,0 0 0 0 0,2-1 1 0 0,1 1-1 0 0,0 0 0 0 0,5 11-9 0 0,8 14 11 0 0,-5-22 7 0 0,-2 0-1 0 0,0 1 1 0 0,-2 1 0 0 0,-2-1-1 0 0,0 1 1 0 0,-3 0-1 0 0,0 0 1 0 0,-2 0-1 0 0,-2 13-17 0 0,-18 49-29 0 0,20-93-2 0 0,0 0 1 0 0,0 0 7 0 0,0 0-18 0 0,0 0-21 0 0,20-36-1094 0 0,-6-39-3121 0 0,-12 50 154 0 0,-1 0-3612 0 0,-1 13-3105 0 0</inkml:trace>
  <inkml:trace contextRef="#ctx0" brushRef="#br0" timeOffset="9534.068">2031 340 9890 0 0,'0'0'2381'0'0,"0"0"-717"0"0,0 0-272 0 0,0 0 31 0 0,0 0 47 0 0,0 0-56 0 0,0 0-174 0 0,0 0-169 0 0,0 0-159 0 0,0 0-124 0 0,0 0-100 0 0,22 4-85 0 0,73 11-54 0 0,118-9 1293 0 0,-5-31-1120 0 0,-192 23-1522 0 0,23-3 1920 0 0,-30 3-4735 0 0,-3 1-4243 0 0,-9 4-4645 0 0</inkml:trace>
  <inkml:trace contextRef="#ctx0" brushRef="#br0" timeOffset="9888.741">2791 693 17988 0 0,'0'0'1201'0'0,"0"0"-194"0"0,0 0 62 0 0,0 0 93 0 0,0 0-43 0 0,0 0-156 0 0,0 0-223 0 0,0 0-209 0 0,0 0-159 0 0,0 0-124 0 0,0 0-85 0 0,0 0-56 0 0,0 0-15 0 0,-2 24-24 0 0,-7 73-36 0 0,-4-56-335 0 0,3-34-2445 0 0,7-6-1411 0 0,0-1-3434 0 0,3 0-4242 0 0</inkml:trace>
  <inkml:trace contextRef="#ctx0" brushRef="#br0" timeOffset="10048.621">2800 421 19740 0 0,'0'0'2641'0'0,"0"0"-1337"0"0,0 0-480 0 0,0 0-96 0 0,0 0-175 0 0,0 0-209 0 0,0 0-176 0 0,0 0-176 0 0,0 0-144 0 0,0 0-128 0 0,0 0-169 0 0,0 0-183 0 0,0 0-368 0 0,0 0-856 0 0,-44 15-3049 0 0,53-8-8202 0 0</inkml:trace>
  <inkml:trace contextRef="#ctx0" brushRef="#br0" timeOffset="10384.819">3190 598 18900 0 0,'0'0'1823'0'0,"0"0"-495"0"0,0 0-167 0 0,0 0-62 0 0,0 0-95 0 0,0 0-160 0 0,0 0-208 0 0,0 0-160 0 0,0 0-96 0 0,0 0-64 0 0,0 0-41 0 0,0 0-35 0 0,0 0-61 0 0,-3 2-55 0 0,-18 10-95 0 0,1 1 1 0 0,0 1 0 0 0,0 1-1 0 0,1 1 1 0 0,1 1 0 0 0,1 0-1 0 0,1 2 1 0 0,0 0 0 0 0,-6 10-30 0 0,21-27-2 0 0,-1 1 1 0 0,0-1 0 0 0,1 1 0 0 0,-1-1 0 0 0,1 1 0 0 0,0 0 0 0 0,0 0 0 0 0,0 0 0 0 0,0 0 0 0 0,1 0-1 0 0,-1 0 1 0 0,1 0 0 0 0,0 0 0 0 0,0 0 0 0 0,0 0 0 0 0,0 0 0 0 0,0 0 0 0 0,1 0 0 0 0,-1 0 0 0 0,1 0 0 0 0,0-1-1 0 0,-1 1 1 0 0,2 0 0 0 0,-1 0 0 0 0,0 0 0 0 0,0-1 0 0 0,1 1 0 0 0,0-1 0 0 0,-1 1 0 0 0,1-1 0 0 0,0 1-1 0 0,0-1 1 0 0,0 0 0 0 0,1 0 0 0 0,-1 0 0 0 0,0 0 0 0 0,1-1 0 0 0,-1 1 0 0 0,1-1 0 0 0,0 1 0 0 0,-1-1 0 0 0,1 0-1 0 0,0 0 1 0 0,0 0 0 0 0,2 0 1 0 0,8 2-5 0 0,1-1-1 0 0,0-1 1 0 0,-1 0 0 0 0,1-1-1 0 0,0 0 1 0 0,0-1-1 0 0,0-1 1 0 0,-1 0 0 0 0,1-1-1 0 0,-1 0 1 0 0,1-1-1 0 0,-1-1 1 0 0,0 0 0 0 0,-1 0-1 0 0,6-4 6 0 0,23-18-3230 0 0,-3-6-3292 0 0,-31 26-5429 0 0</inkml:trace>
  <inkml:trace contextRef="#ctx0" brushRef="#br0" timeOffset="10770.926">3597 152 17060 0 0,'0'0'2171'0'0,"0"0"-424"0"0,0 0-215 0 0,0 0-205 0 0,0 0-205 0 0,0 0-235 0 0,0 0-243 0 0,0 0-112 0 0,0 0-85 0 0,0 0-65 0 0,0 0-62 0 0,0 0-62 0 0,3-2-56 0 0,-2 1-180 0 0,0 1-1 0 0,0 0 0 0 0,-1 0 0 0 0,1-1 0 0 0,0 1 1 0 0,0 0-1 0 0,0 0 0 0 0,0 0 0 0 0,0 0 0 0 0,0 0 1 0 0,0 0-1 0 0,0 0 0 0 0,0 0 0 0 0,0 1 0 0 0,0-1 1 0 0,0 0-1 0 0,0 1 0 0 0,0-1 0 0 0,0 0 0 0 0,-1 1 1 0 0,1-1-1 0 0,0 1 0 0 0,0-1 0 0 0,0 1 0 0 0,-1 0 1 0 0,1-1-1 0 0,0 1 0 0 0,-1 0 0 0 0,1 0 0 0 0,0-1 1 0 0,-1 1-1 0 0,1 0 0 0 0,-1 0 0 0 0,1 0 0 0 0,-1 0 1 0 0,0-1-1 0 0,1 1 0 0 0,-1 0 0 0 0,0 0 0 0 0,0 0 1 0 0,1 0-1 0 0,-1 0 0 0 0,0 0 0 0 0,0 0 0 0 0,0 0 1 0 0,0 0-1 0 0,0 0 0 0 0,-1 0 0 0 0,1 0 0 0 0,0 0 1 0 0,0 0-1 0 0,-1 0 0 0 0,1 0 0 0 0,0-1 0 0 0,-1 1 1 0 0,1 0-1 0 0,-1 0 0 0 0,1 0-21 0 0,8 54 197 0 0,-3 1-1 0 0,-2 1 1 0 0,-3-1-1 0 0,-2 0 1 0 0,-9 53-197 0 0,-13-16 4 0 0,-7 56-15 0 0,53-116-993 0 0,-22-32 648 0 0,0-1-81 0 0,0 0-165 0 0,0 0-198 0 0,0 0-244 0 0,0-7-7313 0 0,0 7-3343 0 0</inkml:trace>
  <inkml:trace contextRef="#ctx0" brushRef="#br0" timeOffset="11187.453">3735 793 11626 0 0,'0'0'3122'0'0,"0"0"-625"0"0,0 0-405 0 0,0 0-282 0 0,0 0-320 0 0,0 0-294 0 0,0 0-242 0 0,0 0-136 0 0,0 0-96 0 0,34 5-79 0 0,105 17-56 0 0,-64-17 305 0 0,-64-6-769 0 0,1-1 0 0 0,-1 0 0 0 0,0-1 0 0 0,0-1 0 0 0,0 1 0 0 0,-1-2 0 0 0,1 0 0 0 0,-1 0 0 0 0,0 0 0 0 0,-1-1 0 0 0,1-1 0 0 0,-1 0 0 0 0,3-3-123 0 0,-10 7 1 0 0,1-1 1 0 0,0 0-1 0 0,-1 0 1 0 0,0 0 0 0 0,0 0-1 0 0,0-1 1 0 0,-1 1-1 0 0,1-1 1 0 0,-1 1-1 0 0,0-1 1 0 0,0 1 0 0 0,-1-1-1 0 0,1 1 1 0 0,-1-1-1 0 0,0 0 1 0 0,-1 1-1 0 0,1-1 1 0 0,-1 1 0 0 0,1-1-1 0 0,-1 0 1 0 0,-1 1-1 0 0,1 0 1 0 0,-1-1-1 0 0,1 1 1 0 0,-1 0 0 0 0,-1 0-1 0 0,1 0 1 0 0,0 0-1 0 0,-1 0 1 0 0,0 0-1 0 0,0 1 1 0 0,0-1 0 0 0,0 1-1 0 0,-1 0 1 0 0,1 0-1 0 0,-1 0 1 0 0,0 0-1 0 0,0 1 1 0 0,0 0-1 0 0,0 0 1 0 0,0 0 0 0 0,0 0-1 0 0,-1 0 1 0 0,1 1-1 0 0,-1 0 1 0 0,1 0-1 0 0,-1 0 1 0 0,1 0 0 0 0,-1 1-1 0 0,0 0 1 0 0,0 0-2 0 0,-5-1-16 0 0,-1 1 0 0 0,1 0 1 0 0,-1 1-1 0 0,1 0 1 0 0,0 1-1 0 0,-1 0 0 0 0,1 1 1 0 0,0 0-1 0 0,0 0 0 0 0,0 1 1 0 0,1 0-1 0 0,0 1 0 0 0,-1 0 1 0 0,1 1-1 0 0,1 0 1 0 0,-1 0-1 0 0,1 1 0 0 0,0 0 1 0 0,1 0-1 0 0,0 1 0 0 0,0-1 1 0 0,-5 9 15 0 0,8-11 4 0 0,1-1 0 0 0,0 1 0 0 0,0-1 0 0 0,0 1 0 0 0,0 0 0 0 0,1 0 0 0 0,0 0 0 0 0,0 0 0 0 0,0 1 0 0 0,1-1 0 0 0,0 1 0 0 0,0-1 0 0 0,0 1 0 0 0,0-1 0 0 0,1 1 0 0 0,0-1 0 0 0,0 1 0 0 0,1-1 0 0 0,0 1 1 0 0,0-1-1 0 0,0 1 0 0 0,0-1 0 0 0,1 1 0 0 0,0-1 0 0 0,0 0 0 0 0,0 0 0 0 0,1 0 0 0 0,0 0 0 0 0,0-1 0 0 0,0 1 0 0 0,0-1 0 0 0,1 1 0 0 0,0-1 0 0 0,3 3-4 0 0,12 4 44 0 0,0-2 0 0 0,0 0-1 0 0,1-1 1 0 0,0-1 0 0 0,1-1 0 0 0,0-1 0 0 0,0 0-1 0 0,0-2 1 0 0,0 0 0 0 0,0-2 0 0 0,1 0-1 0 0,-1-1 1 0 0,1-1 0 0 0,7-3-44 0 0,24 4-125 0 0,7-8-1306 0 0,-37-3-6252 0 0,-20 8-5010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 7850 0 0,'0'0'2378'0'0,"0"0"-391"0"0,0 0-254 0 0,0 0-2 0 0,0 0-18 0 0,0 0-225 0 0,0 0-292 0 0,0 0-248 0 0,0 0-201 0 0,0 0-117 0 0,0 0-73 0 0,13-7 4086 0 0,-14 21-4469 0 0,-1 0 0 0 0,-1 0 0 0 0,0 0 0 0 0,0 0 0 0 0,-1 0 0 0 0,-1-1 0 0 0,-1 1 0 0 0,0-1 0 0 0,0 0-174 0 0,-17 41 239 0 0,20-50-204 0 0,1 0 0 0 0,0 0 0 0 0,1 0 0 0 0,-1 0 0 0 0,1 1 0 0 0,0-1 0 0 0,0 1 0 0 0,0-1 0 0 0,0 1 0 0 0,1-1 0 0 0,0 1 0 0 0,0-1 0 0 0,0 1 0 0 0,0 0-1 0 0,1-1 1 0 0,0 1 0 0 0,0-1 0 0 0,0 1 0 0 0,0-1 0 0 0,1 0 0 0 0,0 0 0 0 0,0 1 0 0 0,0-1 0 0 0,0 0 0 0 0,1-1 0 0 0,-1 1 0 0 0,1 0 0 0 0,0-1 0 0 0,0 1 0 0 0,0-1 0 0 0,1 0 0 0 0,-1 0-1 0 0,1 0 1 0 0,0-1 0 0 0,0 1 0 0 0,0-1 0 0 0,0 0 0 0 0,0 0 0 0 0,0 0 0 0 0,0-1 0 0 0,1 1 0 0 0,-1-1 0 0 0,1 0 0 0 0,3 0-35 0 0,38-8 212 0 0,-32-28-3490 0 0,-11 7-3311 0 0,-3 18-814 0 0,-2 5-4859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7:03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110 962,'38'-4,"0"-3,0-1,-1-1,0-3,-1 0,-1-3,8-4,38-49,-78 66,-1-1,0 1,-1-1,1 0,0 0,-1 0,0 0,1 0,-1 0,0 0,-1 0,1-1,-1 1,1 0,-1 0,0-1,0 1,0 0,-1-1,1 1,-1 0,1 0,-1 0,0-1,-1 1,1 0,0 0,-1 1,0-1,0-1,-4-1,-1 1,1 0,-1 0,0 0,0 1,0 0,0 0,-1 0,1 1,-1 1,1-1,-1 1,0 0,0 1,1 0,-1 0,0 1,0 0,1 0,-1 0,1 1,-1 1,1-1,0 1,-5 3,-9 4,0 0,0 2,1 1,1 0,0 2,1 0,0 1,2 0,0 2,1 0,0 1,2 0,0 1,1 0,1 1,1 1,-1 5,8-21,1 1,-1 0,2 0,-1-1,1 1,0 0,0 0,1 0,0 0,0 0,1 0,0 0,0 0,0 0,1 0,0 0,0-1,1 1,0-1,0 1,1-1,-1 0,2 0,-1-1,0 1,1-1,0 0,0 0,0-1,1 0,0 1,3 0,6 3,0-1,0-1,1 0,0-1,0-1,1 0,-1-2,1 1,0-2,-1 0,1-1,0-1,13-3,13-2,-1-2,0-2,0-2,31-14,120-68,-162 76</inkml:trace>
  <inkml:trace contextRef="#ctx0" brushRef="#br0" timeOffset="337.684">815 1019,'56'-27,"-1"-3,-2-2,-1-2,-2-2,-1-3,3-6,-52 44,0 1,1-1,-1 0,0 1,0-1,0 1,1-1,-1 1,0-1,1 0,-1 1,0-1,1 1,-1 0,1-1,-1 1,1-1,-1 1,1 0,-1-1,1 1,-1 0,1-1,-1 1,1 0,0 0,-1 0,1-1,-1 1,1 0,0 0,-1 0,1 0,0 0,-1 0,1 0,-1 1,1-1,0 0,-1 0,1 0,-1 1,1-1,0 0,-1 0,1 1,-1-1,1 1,-1-1,1 0,-1 1,0-1,1 1,-7 35,4-28,0-4,0 0,1 1,-1-1,1 0,0 1,0-1,0 1,0-1,1 1,0 0,0-1,0 1,1-1,-1 1,1 0,0-1,0 0,1 1,0-1,-1 0,1 1,1-1,-1 0,0-1,1 1,0 0,0-1,0 1,0-1,1 0,-1 0,1 0,1 0,3 0,0 0,1-1,-1 0,1 0,-1-1,1 0,0 0,-1-1,1 0,0-1,-1 0,1 0,0-1,-1 0,0-1,1 1,-1-2,0 1,-1-1,139-95,-73 25,-55 56</inkml:trace>
  <inkml:trace contextRef="#ctx0" brushRef="#br0" timeOffset="734.978">2170 680,'-29'21,"1"2,1 1,1 1,1 1,2 1,0 1,-16 28,37-53,0 0,0 0,0 0,0 0,0 0,1 0,0 1,-1-1,1 0,0 1,1-1,-1 1,1-1,-1 1,1 0,0-1,0 1,1-1,-1 1,1-1,0 1,-1-1,2 1,-1-1,0 0,1 0,-1 1,1-1,0 0,0 0,0-1,1 1,-1 0,1-1,-1 1,1-1,0 0,0 0,0 0,0 0,0 0,0-1,0 0,3 1,5 1,0-1,0 0,0-1,1 0,-1-1,0 0,0-1,0 0,0-1,0 0,0-1,0 0,0-1,-1 0,0-1,10-5,7-5,0-2,-2 0,0-2,0 0,10-14,-1-4,-3-1,0-2,-3-1,-2-1,-1-2,-2 0,-3-2,14-42,-25 70,-1-1,-1 0,-1 0,-1-1,-1 1,0-1,-1-1,-2 1,0 0,-1 0,0-1,-2 1,-1 0,0 0,-2 0,0 1,-1-1,-1 1,-1 0,-2-2,7 16,-1 0,1 1,-1-1,0 1,-1 0,1 0,-1 1,1-1,-1 1,0 0,0 0,-1 1,1-1,-1 1,1 0,-1 1,0 0,1-1,-1 2,0-1,0 1,0 0,1 0,-1 0,0 1,0 0,0 0,1 1,-1-1,1 1,-1 0,1 1,0-1,-1 1,1 0,1 1,-1-1,0 1,-2 3,-12 10,2 2,0-1,1 2,1 0,0 1,2 1,1 0,0 1,2 0,1 0,0 1,2 1,1-1,1 1,1 0,0 11,1-17,1 0,1 1,1-1,1 1,0-1,1 1,2-1,0 0,0 0,2 0,1-1,0 1,1-2,1 1,0-1,2-1,0 1,1-2,0 0,7 6,1-2,1-2,1 0,1-1,0-2,1 0,0-1,1-2,19 7,-8-7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16171 0 0,'0'0'1901'0'0,"0"0"-427"0"0,0 0-316 0 0,0 0-11 0 0,0 0-18 0 0,0 0-145 0 0,0 0-232 0 0,0 0-235 0 0,0 0-169 0 0,0 0-93 0 0,0 0-20 0 0,0 0 6 0 0,0 0 19 0 0,-16 3 530 0 0,-31 23 621 0 0,91-73 48 0 0,-77 60-366 0 0,33-12-1055 0 0,0-1-8 0 0,0 0 4 0 0,0 0-12 0 0,0 0 5 0 0,0 0-8 0 0,0 0-1 0 0,0 0 8 0 0,0 0-22 0 0,0 0-28 0 0,0 0 24 0 0,0 0 4 0 0,0 0-15 0 0,0 0-1 0 0,0 0-12 0 0,-9-3-7035 0 0,7 6 2400 0 0,0 1-7233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3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9074 0 0,'0'0'1774'0'0,"0"0"-275"0"0,0 0-58 0 0,0 0 176 0 0,0 0 74 0 0,0 0-182 0 0,0 0-304 0 0,0 0-299 0 0,0 0-228 0 0,0 0-115 0 0,0 0-31 0 0,16-17-53 0 0,48-52-38 0 0,37-7 921 0 0,33 14-13 0 0,-131 62-1326 0 0,1 0 0 0 0,-1 0 0 0 0,1 0 0 0 0,-1 1 0 0 0,1-1 0 0 0,-1 1 0 0 0,1 0 0 0 0,-1 0 0 0 0,0 0-1 0 0,1 1 1 0 0,-1-1 0 0 0,0 1 0 0 0,0-1 0 0 0,0 1 0 0 0,0 0 0 0 0,0 1 0 0 0,0-1 0 0 0,-1 0 0 0 0,1 1 0 0 0,-1-1 0 0 0,0 1-1 0 0,1 0 1 0 0,-1 0 0 0 0,0 0 0 0 0,-1 0 0 0 0,1 0 0 0 0,0 0 0 0 0,-1 0 0 0 0,0 1 0 0 0,0-1 0 0 0,0 0 0 0 0,0 1 0 0 0,0-1-1 0 0,-1 1 1 0 0,0-1 0 0 0,1 1 0 0 0,-1-1 0 0 0,-1 2-23 0 0,11 38 162 0 0,-3-1 1 0 0,-2 1-1 0 0,-1 0 0 0 0,-2 0 0 0 0,-3 0 1 0 0,-4 39-163 0 0,0-52 49 0 0,0 0 1 0 0,-2-1-1 0 0,-2 0 1 0 0,0-1-1 0 0,-2 1 1 0 0,-12 21-50 0 0,16-37 42 0 0,-1 0 1 0 0,0 0-1 0 0,0-1 0 0 0,-1 0 1 0 0,-1 0-1 0 0,0-1 0 0 0,-1 0 1 0 0,-7 6-43 0 0,27-52 824 0 0,164-276-645 0 0,-128 238-220 0 0,4 1 0 0 0,54-58 41 0 0,-39 67 50 0 0,-56 89-105 0 0,-5 42 113 0 0,-4 0-1 0 0,-2-1 1 0 0,-4 1-1 0 0,-5 15-57 0 0,12-82 1 0 0,-23 154-20 0 0,53-188-120 0 0,184-246 98 0 0,-75 114-32 0 0,-139 166 72 0 0,0-1 0 0 0,-1 1 0 0 0,1 0 0 0 0,0-1 0 0 0,0 1 0 0 0,0-1 0 0 0,0 1 1 0 0,0 0-1 0 0,0-1 0 0 0,0 1 0 0 0,0 0 0 0 0,0-1 0 0 0,0 1 0 0 0,0-1 0 0 0,0 1 1 0 0,0 0-1 0 0,1-1 0 0 0,-1 1 0 0 0,0-1 0 0 0,0 1 0 0 0,1 0 0 0 0,-1-1 0 0 0,0 1 0 0 0,1-1 1 0 0,-1 1-1 0 0,1-1 0 0 0,-1 1 0 0 0,1-1 0 0 0,-1 0 0 0 0,1 1 0 0 0,-1-1 0 0 0,1 1 1 0 0,-1-1-1 0 0,1 0 0 0 0,-1 1 0 0 0,1-1 0 0 0,-1 0 0 0 0,1 0 0 0 0,0 0 0 0 0,-1 1 0 0 0,1-1 1 0 0,0 0-1 0 0,-1 0 0 0 0,1 0 0 0 0,-1 0 0 0 0,1 0 0 0 0,0 0 0 0 0,-1 0 0 0 0,1 0 0 0 0,0-1 1 0 0,-1 1-1 0 0,1 0 0 0 0,-1 0 0 0 0,1 0 0 0 0,0-1 0 0 0,0 1 1 0 0,-3 17 18 0 0,0 17 12 0 0,-1 0 0 0 0,-3-1 0 0 0,0 1 0 0 0,-2-1 0 0 0,-5 8-30 0 0,-15 73 60 0 0,16 4-226 0 0,22-109-1695 0 0,-5-6-6070 0 0,-4-3-4115 0 0</inkml:trace>
  <inkml:trace contextRef="#ctx0" brushRef="#br0" timeOffset="918.92">1587 264 0 0 0,'0'0'1791'0'0,"0"0"484"0"0,0 0 160 0 0,0 0-10 0 0,0 0-197 0 0,0 0-310 0 0,0 0-306 0 0,0 0-257 0 0,0 0-138 0 0,0 0-89 0 0,0 0-101 0 0,0 0-76 0 0,0 0-112 0 0,9-8-139 0 0,24-24-71 0 0,-34 31-562 0 0,1 0 0 0 0,0 0 0 0 0,0 1 0 0 0,-1-1 0 0 0,1 0 0 0 0,0 1 0 0 0,-1-1 0 0 0,1 0 0 0 0,-1 1 0 0 0,1-1 0 0 0,0 1 0 0 0,-1-1 0 0 0,0 1 0 0 0,1-1 0 0 0,-1 1 0 0 0,1-1 0 0 0,-1 1 0 0 0,0 0 0 0 0,1-1 0 0 0,-1 1 0 0 0,0 0 0 0 0,1-1 0 0 0,-1 1 0 0 0,0 0 0 0 0,1 0-1 0 0,-1 0 1 0 0,0-1 0 0 0,0 1 0 0 0,1 0 0 0 0,-1 0 0 0 0,0 0 0 0 0,0 0 0 0 0,1 0 0 0 0,-1 1 0 0 0,0-1 0 0 0,0 0 0 0 0,1 0 0 0 0,-1 0 0 0 0,0 1 0 0 0,1-1 0 0 0,-1 0 0 0 0,0 1 0 0 0,1-1 0 0 0,-1 0 0 0 0,1 1 0 0 0,-1-1 0 0 0,0 1 0 0 0,1-1 0 0 0,-1 1 0 0 0,1 0-67 0 0,-26 13 113 0 0,0 1 1 0 0,1 1 0 0 0,1 1-1 0 0,1 1 1 0 0,1 1-1 0 0,0 1 1 0 0,1 1-1 0 0,2 1 1 0 0,0 0 0 0 0,1 2-1 0 0,1 0 1 0 0,-6 15-114 0 0,18-31 5 0 0,0 0 0 0 0,1 0 0 0 0,0 1 0 0 0,1-1-1 0 0,0 1 1 0 0,0 0 0 0 0,1 0 0 0 0,0 0 0 0 0,1 0 0 0 0,0 0 0 0 0,0 1 0 0 0,1-1 0 0 0,0 6-5 0 0,3-12 25 0 0,-1 0 1 0 0,1 0-1 0 0,0 0 1 0 0,0-1-1 0 0,0 1 0 0 0,0-1 1 0 0,0 0-1 0 0,1 0 1 0 0,-1 0-1 0 0,1 0 1 0 0,-1 0-1 0 0,1-1 0 0 0,0 0 1 0 0,0 0-1 0 0,-1 0 1 0 0,1 0-1 0 0,0 0 1 0 0,0-1-1 0 0,0 1 0 0 0,0-1 1 0 0,0 0-1 0 0,0-1 1 0 0,0 1-1 0 0,0-1 1 0 0,0 1-1 0 0,-1-1 0 0 0,1 0 1 0 0,0-1-1 0 0,3 0-25 0 0,18-8 124 0 0,-1 0 0 0 0,0-2 0 0 0,0 0 0 0 0,-1-2 0 0 0,-1 0 0 0 0,0-2 1 0 0,13-12-125 0 0,38-31 208 0 0,-2-4 0 0 0,-4-3 1 0 0,12-18-209 0 0,-79 85 4 0 0,0-1 1 0 0,0 0-1 0 0,0 1 0 0 0,0-1 1 0 0,0 0-1 0 0,0 1 0 0 0,0-1 1 0 0,1 0-1 0 0,-1 1 1 0 0,0-1-1 0 0,0 0 0 0 0,0 1 1 0 0,0-1-1 0 0,1 0 0 0 0,-1 0 1 0 0,0 1-1 0 0,0-1 0 0 0,1 0 1 0 0,-1 0-1 0 0,0 1 0 0 0,0-1 1 0 0,1 0-1 0 0,-1 0 0 0 0,0 0 1 0 0,1 1-1 0 0,-1-1 1 0 0,0 0-1 0 0,1 0 0 0 0,-1 0 1 0 0,0 0-1 0 0,1 0 0 0 0,-1 0 1 0 0,0 0-1 0 0,1 0-4 0 0,-13 45 106 0 0,-14 100-21 0 0,25-139-90 0 0,1 0-1 0 0,0 0 1 0 0,0 0 0 0 0,1 0 0 0 0,-1 0 0 0 0,2 0 0 0 0,-1 0 0 0 0,0 0-1 0 0,1 0 1 0 0,0-1 0 0 0,1 1 0 0 0,-1-1 0 0 0,1 1 0 0 0,0-1 0 0 0,0 0 0 0 0,1 0-1 0 0,-1 0 1 0 0,1 0 0 0 0,0-1 0 0 0,1 0 0 0 0,-1 0 0 0 0,1 0 0 0 0,0 0-1 0 0,0-1 1 0 0,0 1 0 0 0,0-1 0 0 0,2 0 5 0 0,105 16-1587 0 0,-76-26-1452 0 0,-15-3-7217 0 0,-16 8-1790 0 0</inkml:trace>
  <inkml:trace contextRef="#ctx0" brushRef="#br0" timeOffset="1402.406">2568 190 14499 0 0,'0'0'2377'0'0,"0"0"-613"0"0,0 0-292 0 0,0 0-82 0 0,0 0-175 0 0,0 0-267 0 0,0 0-260 0 0,0 0-196 0 0,0 0-77 0 0,0 0-47 0 0,0 0-16 0 0,0 0-17 0 0,0 0-44 0 0,-22 10-18 0 0,-111 44 181 0 0,114-49-289 0 0,11-4-125 0 0,0 1 1 0 0,0 1 0 0 0,0-1-1 0 0,0 1 1 0 0,0 0-1 0 0,1 1 1 0 0,0 0 0 0 0,-1 0-1 0 0,1 1 1 0 0,0 0-1 0 0,1 0 1 0 0,0 0-1 0 0,-1 1 1 0 0,-1 2-41 0 0,8-6-1 0 0,-1 0 1 0 0,0 0-1 0 0,1 1 0 0 0,-1-1 0 0 0,1 0 1 0 0,0 0-1 0 0,0 0 0 0 0,0 0 1 0 0,0 1-1 0 0,0-1 0 0 0,0 0 0 0 0,0 0 1 0 0,1 0-1 0 0,-1 0 0 0 0,1 0 0 0 0,0 0 1 0 0,-1 1-1 0 0,1-1 0 0 0,0-1 1 0 0,0 1-1 0 0,0 0 0 0 0,1 0 0 0 0,-1 0 1 0 0,0 0-1 0 0,1-1 0 0 0,0 2 1 0 0,86 45 74 0 0,-63-38-69 0 0,-18-7 11 0 0,-4-3 6 0 0,1 1-1 0 0,-1 0 1 0 0,0 0 0 0 0,1 0 0 0 0,-1 1-1 0 0,0-1 1 0 0,0 1 0 0 0,0 0 0 0 0,0 0-1 0 0,0 0 1 0 0,0 0 0 0 0,0 0 0 0 0,-1 1-1 0 0,1-1 1 0 0,-1 1 0 0 0,0 0 0 0 0,0-1 0 0 0,0 1-1 0 0,0 0 1 0 0,0 0 0 0 0,-1 1 0 0 0,1-1-1 0 0,-1 0 1 0 0,0 0 0 0 0,0 1 0 0 0,0-1-1 0 0,0 1 1 0 0,-1-1 0 0 0,1 1-22 0 0,-2 5 17 0 0,-1 0-1 0 0,0 0 1 0 0,-1-1 0 0 0,0 1-1 0 0,0-1 1 0 0,-1 0 0 0 0,0 0-1 0 0,0 0 1 0 0,-1 0 0 0 0,0-1-1 0 0,0 0 1 0 0,-1 0 0 0 0,0 0 0 0 0,0 0-1 0 0,0-1 1 0 0,-1 0 0 0 0,0-1-1 0 0,-7 5-16 0 0,2 1-11 0 0,5-4-119 0 0,0 0 0 0 0,-1-1 0 0 0,0 0 0 0 0,0 0 1 0 0,0 0-1 0 0,0-1 0 0 0,-1 0 0 0 0,0-1 0 0 0,0 0 0 0 0,-1-1 0 0 0,1 0 0 0 0,-1 0 0 0 0,1-1 0 0 0,-8 1 130 0 0,16-31-5457 0 0,5 20 757 0 0,0 0-6553 0 0</inkml:trace>
  <inkml:trace contextRef="#ctx0" brushRef="#br0" timeOffset="1870.659">3042 209 16676 0 0,'0'0'2898'0'0,"0"0"-1410"0"0,0 0-489 0 0,0 0 0 0 0,0 0 13 0 0,0 0-117 0 0,0 0-209 0 0,0 0-191 0 0,0 0-144 0 0,0 0-79 0 0,0 0-56 0 0,0 0-31 0 0,0 0-44 0 0,-23 8-29 0 0,-107 43 82 0 0,72-22 101 0 0,57-28-289 0 0,1 1 0 0 0,-1-1 0 0 0,1 0 0 0 0,0 1-1 0 0,-1-1 1 0 0,1 0 0 0 0,0 0 0 0 0,0 1 0 0 0,0-1 0 0 0,0 0 0 0 0,0 1 0 0 0,0-1 0 0 0,0 0 0 0 0,0 1-1 0 0,1-1 1 0 0,-1 0 0 0 0,0 1 0 0 0,1-1 0 0 0,-1 0 0 0 0,1 0 0 0 0,0 1 0 0 0,-1-1 0 0 0,1 0 0 0 0,0 0 0 0 0,0 0-1 0 0,-1 0 1 0 0,1 0 0 0 0,0 0 0 0 0,0 0 0 0 0,0 0 0 0 0,0 0 0 0 0,0-1 0 0 0,1 1 0 0 0,-1 0 0 0 0,0-1-1 0 0,0 1 1 0 0,0-1 0 0 0,1 1 0 0 0,-1-1 0 0 0,0 1 0 0 0,1-1 0 0 0,-1 0 0 0 0,0 0 0 0 0,1 0 0 0 0,-1 0-1 0 0,0 0 1 0 0,1 0-6 0 0,10 8 62 0 0,-5-2 2 0 0,0 0 0 0 0,-1 0 0 0 0,0 1 0 0 0,0 0 0 0 0,-1 0 0 0 0,0 0 0 0 0,0 1 0 0 0,-1-1 0 0 0,0 1 0 0 0,0 0 0 0 0,-1 1 0 0 0,0-1 0 0 0,0 1 0 0 0,-1-1 0 0 0,0 1 0 0 0,-1 0 0 0 0,0 0 0 0 0,0 0 0 0 0,-1 0 0 0 0,0-1 0 0 0,0 1 0 0 0,-1 0 0 0 0,0 0-64 0 0,0-3 28 0 0,-1 0 1 0 0,1-1-1 0 0,-1 1 0 0 0,0-1 1 0 0,0 1-1 0 0,-1-1 0 0 0,1 0 1 0 0,-1 0-1 0 0,0 0 0 0 0,-1 0 1 0 0,1 0-1 0 0,-1-1 1 0 0,0 1-1 0 0,0-1 0 0 0,0 0 1 0 0,-1 0-1 0 0,1-1 0 0 0,-1 0 1 0 0,0 1-1 0 0,-5 1-28 0 0,-108 46 60 0 0,64-43-954 0 0,48-28-3261 0 0,6 10-365 0 0,0 7 502 0 0,0-1-8050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 11018 0 0,'0'0'2964'0'0,"0"0"-949"0"0,0 0-482 0 0,0 0-116 0 0,0 0-116 0 0,0 0-191 0 0,0 0-189 0 0,0 0-170 0 0,0 0-128 0 0,0 0-71 0 0,0 0-81 0 0,0 0-63 0 0,0 0-53 0 0,-8-2-39 0 0,-23-3-19 0 0,-32 26 748 0 0,44-10-796 0 0,7-6-188 0 0,0 1 1 0 0,1 0-1 0 0,0 0 1 0 0,0 2-1 0 0,0-1 1 0 0,1 1-1 0 0,0 1 1 0 0,0 0-1 0 0,1 0 1 0 0,1 1-1 0 0,-1 0 1 0 0,1 0 0 0 0,1 1-1 0 0,0 0 1 0 0,1 1-1 0 0,0-1 1 0 0,1 1-1 0 0,0 1 1 0 0,0-1-1 0 0,2 0 1 0 0,-1 1-1 0 0,2 0 1 0 0,0 0-1 0 0,-1 10-61 0 0,5-20 40 0 0,-1 0-1 0 0,1 0 1 0 0,0 0-1 0 0,0 0 1 0 0,0-1-1 0 0,0 1 0 0 0,0 0 1 0 0,0-1-1 0 0,1 1 1 0 0,0-1-1 0 0,-1 0 1 0 0,1 0-1 0 0,0 0 1 0 0,0 0-1 0 0,0-1 1 0 0,0 1-1 0 0,0-1 1 0 0,0 1-1 0 0,1-1 1 0 0,-1 0-1 0 0,0-1 1 0 0,1 1-1 0 0,-1 0 1 0 0,0-1-1 0 0,1 0 1 0 0,-1 0-1 0 0,1 0 0 0 0,-1 0 1 0 0,1 0-1 0 0,0-1-39 0 0,9 0 100 0 0,1 0-1 0 0,0-1 1 0 0,-1 0-1 0 0,1-1 1 0 0,-1 0-1 0 0,0-1 0 0 0,0-1 1 0 0,0 0-1 0 0,10-7-99 0 0,36-19 144 0 0,-2-4 0 0 0,-1-2 0 0 0,-3-2 0 0 0,46-42-144 0 0,-73 59-10 0 0,8-8 82 0 0,-34 30-96 0 0,0 0 8 0 0,-17 26-76 0 0,10-15 92 0 0,1-1 0 0 0,1 1-1 0 0,0 0 1 0 0,0 0 0 0 0,1 1 0 0 0,0-1 0 0 0,1 1 0 0 0,0 0 0 0 0,1 0 0 0 0,1 0 0 0 0,0 0 0 0 0,0 1-1 0 0,1-1 1 0 0,2 10 0 0 0,0-18 5 0 0,0 0-1 0 0,0 0 0 0 0,0 0 0 0 0,1-1 1 0 0,0 1-1 0 0,0-1 0 0 0,0 0 0 0 0,0 0 1 0 0,0 0-1 0 0,1 0 0 0 0,-1 0 0 0 0,1-1 1 0 0,0 0-1 0 0,0 0 0 0 0,0 0 0 0 0,0 0 0 0 0,0 0 1 0 0,0-1-1 0 0,0 0 0 0 0,1 0 0 0 0,-1 0 1 0 0,0 0-1 0 0,1-1 0 0 0,-1 1 0 0 0,1-1 1 0 0,-1 0-1 0 0,0-1 0 0 0,1 1 0 0 0,-1-1 1 0 0,0 0-1 0 0,2 0-4 0 0,-5 1 2 0 0,6-2 6 0 0,-1 0 1 0 0,1-1-1 0 0,0 0 0 0 0,0 0 1 0 0,-1 0-1 0 0,0-1 0 0 0,0 0 1 0 0,0 0-1 0 0,0-1 1 0 0,-1 0-1 0 0,1 0 0 0 0,-1 0 1 0 0,0 0-1 0 0,3-6-8 0 0,5-2 7 0 0,97-108 46 0 0,-107 118-38 0 0,1 3-199 0 0,-5 13 182 0 0,-1 26-2 0 0,0-32 2 0 0,1-1 0 0 0,1 0 1 0 0,-1 0-1 0 0,1 1 1 0 0,0-1-1 0 0,0 0 1 0 0,1 1-1 0 0,-1-1 0 0 0,2 0 1 0 0,-1 0-1 0 0,1 0 1 0 0,-1 0-1 0 0,2 0 1 0 0,-1 0-1 0 0,1 0 0 0 0,0 0 1 0 0,0-1-1 0 0,0 0 1 0 0,3 3 1 0 0,-3-5 1 0 0,0 0 0 0 0,0-1 1 0 0,0 1-1 0 0,1-1 0 0 0,-1 0 0 0 0,1 1 1 0 0,-1-2-1 0 0,1 1 0 0 0,0 0 1 0 0,0-1-1 0 0,0 0 0 0 0,0 0 0 0 0,0 0 1 0 0,0 0-1 0 0,0-1 0 0 0,0 1 0 0 0,0-1 1 0 0,0 0-1 0 0,0 0 0 0 0,0-1 1 0 0,0 1-1 0 0,0-1 0 0 0,0 0 0 0 0,0 0-1 0 0,8-4 11 0 0,-1-1-1 0 0,0 0 0 0 0,-1-1 1 0 0,0 0-1 0 0,0-1 0 0 0,0 0 1 0 0,-1 0-1 0 0,0-1 0 0 0,-1 0 1 0 0,0-1-1 0 0,0 0 0 0 0,1-3-10 0 0,9-9 11 0 0,55-102 78 0 0,-61 87 10 0 0,-12 36-84 0 0,0 1 6 0 0,0 0 16 0 0,0 0-23 0 0,0 0-36 0 0,0 0 4 0 0,0 0 3 0 0,0 0 4 0 0,0 0-2 0 0,0 0 8 0 0,0 0 15 0 0,0 0 1 0 0,0 0 2 0 0,0 0-7 0 0,0 0-13 0 0,0 0 12 0 0,0 0-10 0 0,0 0 20 0 0,0 0 17 0 0,0 0-12 0 0,0 0-9 0 0,0 0-17 0 0,0 0 10 0 0,0 0-16 0 0,4 26 47 0 0,23 67-54 0 0,-16-58 22 0 0,-1 0 1 0 0,-2 0-1 0 0,-1 0 1 0 0,-2 1-1 0 0,0 27-3 0 0,-5-52-2 0 0,2 24-12 0 0,-3 0 1 0 0,0 0-1 0 0,-3 0 0 0 0,-1 0 0 0 0,-1-1 0 0 0,-10 29 14 0 0,13-47 1 0 0,-2 0 0 0 0,0-1 1 0 0,-1 0-1 0 0,0 1 0 0 0,-1-2 0 0 0,-1 1 0 0 0,0-1 0 0 0,-1 0 0 0 0,-1-1 0 0 0,0 0 1 0 0,-1-1-1 0 0,0 0 0 0 0,-1 0 0 0 0,0-1 0 0 0,0-1 0 0 0,-2 0 0 0 0,1-1 0 0 0,-1 0 1 0 0,-7 2-3 0 0,-80-4 74 0 0,98-9-71 0 0,1-1 1 0 0,0 0-1 0 0,0 0 1 0 0,0 0-1 0 0,0 0 1 0 0,0 0-1 0 0,0 0 1 0 0,1-1 0 0 0,0 1-1 0 0,0-1 1 0 0,0 1-1 0 0,0 0 1 0 0,0-1-1 0 0,1 0 1 0 0,-1 1-1 0 0,1-1 1 0 0,0 1 0 0 0,0-1-1 0 0,0 0 1 0 0,1 1-1 0 0,-1-1 1 0 0,1 1-1 0 0,0-1 1 0 0,1-1-3 0 0,2-13-1 0 0,1 0 1 0 0,1 0-1 0 0,1 0 1 0 0,0 1-1 0 0,2 0 1 0 0,0 1-1 0 0,10-15 1 0 0,3-8 0 0 0,-7 12 1 0 0,0 1-1 0 0,1 1 1 0 0,1 0 0 0 0,2 1-1 0 0,0 1 1 0 0,2 1 0 0 0,0 0-1 0 0,2 2 1 0 0,0 1 0 0 0,1 0-1 0 0,1 2 1 0 0,26-14-1 0 0,1 23-288 0 0,-39 24-2085 0 0,8-16-5017 0 0,-13-4 1000 0 0,-2 0-5223 0 0</inkml:trace>
  <inkml:trace contextRef="#ctx0" brushRef="#br0" timeOffset="473.334">1760 44 8674 0 0,'0'0'2427'0'0,"0"0"-521"0"0,0 0-211 0 0,0 0-68 0 0,0 0-151 0 0,0 0-216 0 0,0 0-194 0 0,0 0-115 0 0,0 0-67 0 0,0 0-41 0 0,0 0-35 0 0,0 0-57 0 0,0 0-46 0 0,9-6-62 0 0,27-22-64 0 0,-26 19-75 0 0,-10 8-48 0 0,0 1-42 0 0,0 0-52 0 0,0 0-44 0 0,0 0-50 0 0,0 0-38 0 0,-22 0 429 0 0,11 0-624 0 0,0 1-1 0 0,0 0 1 0 0,1 1-1 0 0,-1 0 0 0 0,0 1 1 0 0,1 0-1 0 0,-1 1 1 0 0,1 0-1 0 0,0 0 1 0 0,0 1-1 0 0,-3 2-34 0 0,11-4 6 0 0,0 0 0 0 0,0-1-1 0 0,1 1 1 0 0,-1 0 0 0 0,1 0-1 0 0,-1 0 1 0 0,1 0 0 0 0,0 0 0 0 0,1 0-1 0 0,-1 0 1 0 0,0 0 0 0 0,1 1-1 0 0,-1-1 1 0 0,1 0 0 0 0,0 0 0 0 0,0 1-1 0 0,1-1 1 0 0,-1 0 0 0 0,1 0 0 0 0,-1 0-1 0 0,1 1 1 0 0,0-1 0 0 0,0 0-1 0 0,0 0 1 0 0,1 0 0 0 0,-1-1 0 0 0,1 1-1 0 0,0 0 1 0 0,-1 0 0 0 0,1-1 0 0 0,0 1-1 0 0,1-1 1 0 0,-1 0 0 0 0,0 1-1 0 0,1-1 1 0 0,-1 0 0 0 0,1 0 0 0 0,0-1-1 0 0,-1 1 1 0 0,1-1 0 0 0,1 1-6 0 0,84 94 137 0 0,-85-91-97 0 0,0 0 0 0 0,-1 1 0 0 0,0-1 0 0 0,0 1-1 0 0,0 0 1 0 0,-1-1 0 0 0,0 1 0 0 0,0 0 0 0 0,-1 0 0 0 0,1 0-1 0 0,-1 0 1 0 0,0 0 0 0 0,-1-1 0 0 0,1 1 0 0 0,-1 0 0 0 0,-1 0-1 0 0,1 0 1 0 0,-1-1 0 0 0,0 1 0 0 0,0-1 0 0 0,0 1 0 0 0,-1-1 0 0 0,0 0-1 0 0,-2 3-39 0 0,-1-2 38 0 0,0 0-1 0 0,0-1 1 0 0,-1 0-1 0 0,0 0 1 0 0,0-1-1 0 0,0 0 1 0 0,0 0-1 0 0,0 0 0 0 0,-1-1 1 0 0,0 0-1 0 0,1-1 1 0 0,-1 0-1 0 0,0 0 1 0 0,0 0-1 0 0,-1-1 1 0 0,1 0-1 0 0,0-1 1 0 0,0 0-1 0 0,0 0 1 0 0,-1-1-1 0 0,1 0 0 0 0,-2-1-36 0 0,8 1-33 0 0,0 1 1 0 0,1-1 0 0 0,-1 0-1 0 0,0 0 1 0 0,1-1 0 0 0,-1 1-1 0 0,1 0 1 0 0,-1 0 0 0 0,1-1 0 0 0,-1 1-1 0 0,1-1 1 0 0,0 1 0 0 0,0-1-1 0 0,0 0 1 0 0,0 1 0 0 0,0-1 0 0 0,0 0-1 0 0,0 0 1 0 0,1 1 0 0 0,-1-1-1 0 0,0 0 1 0 0,1 0 0 0 0,0 0 0 0 0,-1 0-1 0 0,1 0 1 0 0,0 0 0 0 0,0 0-1 0 0,0 0 1 0 0,0 0 0 0 0,1 0 0 0 0,-1 0 31 0 0,2-21-2865 0 0,3 6-3488 0 0,-3 9-6111 0 0</inkml:trace>
  <inkml:trace contextRef="#ctx0" brushRef="#br0" timeOffset="38834.947">799 1558 1272 0 0,'0'0'1989'0'0,"0"0"-454"0"0,0 0-152 0 0,0 0 186 0 0,0 0 213 0 0,0 0 10 0 0,0 0-193 0 0,0 0-346 0 0,0 0-316 0 0,0 0-221 0 0,0 0-131 0 0,3-2-19 0 0,5-21 6028 0 0,-18 11-6261 0 0,3 9-227 0 0,0 1 0 0 0,1 0-1 0 0,-1 0 1 0 0,0 1 0 0 0,0-1-1 0 0,0 2 1 0 0,0-1 0 0 0,0 1 0 0 0,0 0-1 0 0,0 0 1 0 0,0 1 0 0 0,0 0 0 0 0,0 0-1 0 0,0 1 1 0 0,0 0 0 0 0,1 0-1 0 0,-1 0 1 0 0,-4 3-106 0 0,-7 3 62 0 0,1 0-1 0 0,0 1 1 0 0,0 1-1 0 0,1 0 1 0 0,1 1-1 0 0,-1 1 1 0 0,2 1-1 0 0,0 0 1 0 0,0 0-1 0 0,2 2 1 0 0,-1-1-1 0 0,2 2 1 0 0,0-1-1 0 0,1 2 1 0 0,0-1-1 0 0,2 1 1 0 0,0 1-1 0 0,0 1-61 0 0,7-15 11 0 0,-6 11 22 0 0,1-1 0 0 0,1 2 0 0 0,0-1 0 0 0,1 0 0 0 0,1 1 0 0 0,1 0 0 0 0,0 0-1 0 0,1 0 1 0 0,0 0 0 0 0,1 0 0 0 0,2 5-33 0 0,-2-19 22 0 0,1 1 0 0 0,-1-1 0 0 0,1 1-1 0 0,0-1 1 0 0,-1 1 0 0 0,1-1-1 0 0,1 1 1 0 0,-1-1 0 0 0,0 0-1 0 0,0 1 1 0 0,1-1 0 0 0,0 0-1 0 0,-1 0 1 0 0,1 0 0 0 0,0 0-1 0 0,0-1 1 0 0,0 1 0 0 0,0 0-1 0 0,0-1 1 0 0,0 1 0 0 0,1-1-1 0 0,-1 0 1 0 0,0 0 0 0 0,1 0-1 0 0,-1 0 1 0 0,1 0 0 0 0,-1 0-1 0 0,1-1 1 0 0,-1 1 0 0 0,1-1-1 0 0,0 0 1 0 0,-1 0 0 0 0,1 0-1 0 0,-1 0 1 0 0,2 0-22 0 0,4-1 97 0 0,0 0-1 0 0,-1-1 1 0 0,1 0-1 0 0,-1 0 1 0 0,0 0-1 0 0,0-1 1 0 0,0 0-1 0 0,0-1 1 0 0,0 0-1 0 0,0 0 1 0 0,4-4-97 0 0,25-22 91 0 0,-2-2 0 0 0,-1-1 0 0 0,-2-2 0 0 0,-1-1 0 0 0,0-2-91 0 0,100-157 105 0 0,-117 185-243 0 0,-10 32-75 0 0,-1-6 275 0 0,43 212 68 0 0,14-129-87 0 0,-29-79-1698 0 0,-23-18-3099 0 0,-1-1-4210 0 0,-1-1-3152 0 0</inkml:trace>
  <inkml:trace contextRef="#ctx0" brushRef="#br0" timeOffset="39389.662">1118 2025 10914 0 0,'0'0'1757'0'0,"0"0"-241"0"0,0 0 88 0 0,0 0 134 0 0,0 0-51 0 0,0 0-211 0 0,0 0-294 0 0,0 0-220 0 0,0 0-158 0 0,0 0-125 0 0,0 0-93 0 0,0 0-70 0 0,21-20-49 0 0,68-65-35 0 0,-19-6 575 0 0,-48 54-664 0 0,-2-1 0 0 0,-1-2 0 0 0,-3 0 0 0 0,12-40-343 0 0,-26 76 55 0 0,2-7-84 0 0,-3 20-98 0 0,-2 48 128 0 0,-1-41 1 0 0,0 0 0 0 0,2-1 0 0 0,0 1-1 0 0,0 0 1 0 0,2 0 0 0 0,0 0 0 0 0,1-1 0 0 0,0 1-1 0 0,1-1 1 0 0,1 0 0 0 0,1 0 0 0 0,5 12-2 0 0,-8-23 28 0 0,0 0 0 0 0,1-1 1 0 0,-1 1-1 0 0,1-1 0 0 0,-1 0 1 0 0,1 0-1 0 0,0 0 0 0 0,0 0 1 0 0,1-1-1 0 0,-1 0 0 0 0,0 0 1 0 0,1 0-1 0 0,-1 0 0 0 0,1-1 1 0 0,0 1-1 0 0,-1-1 0 0 0,1 0 1 0 0,0-1-1 0 0,0 1 0 0 0,0-1 0 0 0,0 0 1 0 0,0 0-1 0 0,-1 0 0 0 0,1-1 1 0 0,0 0-1 0 0,0 0 0 0 0,0 0 1 0 0,-1-1-1 0 0,1 1 0 0 0,-1-1 1 0 0,1 0-1 0 0,-1 0 0 0 0,0-1 1 0 0,2-1-29 0 0,7-2 65 0 0,-1 0 1 0 0,0-1-1 0 0,0 0 0 0 0,-1-1 1 0 0,0 0-1 0 0,-1-1 1 0 0,0-1-1 0 0,0 1 1 0 0,-1-1-1 0 0,0-1 0 0 0,0 0 1 0 0,-2 0-1 0 0,1-1 1 0 0,-1 0-1 0 0,-1 0 1 0 0,1-4-66 0 0,8-72-1880 0 0,-24 90-11955 0 0,9-2 12159 0 0,0 1-10476 0 0</inkml:trace>
  <inkml:trace contextRef="#ctx0" brushRef="#br0" timeOffset="39934.748">2167 1491 17276 0 0,'0'0'1696'0'0,"0"0"-357"0"0,0 0-119 0 0,0 0-73 0 0,0 0-164 0 0,0 0-200 0 0,0 0-222 0 0,0 0-149 0 0,0 0-90 0 0,0 0-90 0 0,0 0-35 0 0,0 0-37 0 0,0 0-56 0 0,-27 14-8 0 0,-84 47-22 0 0,108-60-72 0 0,0 0 1 0 0,0 0 0 0 0,0 1 0 0 0,1-1-1 0 0,-1 1 1 0 0,0 0 0 0 0,1 0-1 0 0,0 0 1 0 0,-1 0 0 0 0,1 0 0 0 0,0 0-1 0 0,0 1 1 0 0,0-1 0 0 0,0 1-1 0 0,1 0 1 0 0,-1-1 0 0 0,1 1 0 0 0,-1 0-1 0 0,1 0 1 0 0,0 0 0 0 0,0 2-3 0 0,-2 6 4 0 0,-1-6 3 0 0,1 1-1 0 0,0 0 1 0 0,0-1 0 0 0,0 1 0 0 0,1 0-1 0 0,0 0 1 0 0,0 1 0 0 0,0-1-1 0 0,1 0 1 0 0,0 0 0 0 0,0 1-1 0 0,1-1 1 0 0,0 1 0 0 0,0-1 0 0 0,0 1-1 0 0,1-1 1 0 0,0 0 0 0 0,0 1-1 0 0,1-1 1 0 0,0 0 0 0 0,0 0 0 0 0,0 0-1 0 0,1 0 1 0 0,0 0 0 0 0,0 0-1 0 0,0-1 1 0 0,1 1 0 0 0,0-1-1 0 0,0 0 1 0 0,0 0 0 0 0,0-1 0 0 0,1 1-1 0 0,0-1 1 0 0,0 0 0 0 0,0 0-1 0 0,1 0-6 0 0,7 0 48 0 0,0 0-1 0 0,1-1 0 0 0,-1 0 1 0 0,1-1-1 0 0,-1-1 0 0 0,1 0 1 0 0,0-1-1 0 0,0 0 1 0 0,-1-1-1 0 0,10-2-47 0 0,-10 1 79 0 0,1-1 1 0 0,-1 0-1 0 0,-1-1 1 0 0,1-1-1 0 0,0 1 0 0 0,-1-2 1 0 0,0 0-1 0 0,-1-1 1 0 0,1 0-1 0 0,-1 0 0 0 0,0-1 1 0 0,-1-1-1 0 0,0 0 1 0 0,0 0-1 0 0,-1-1 1 0 0,6-7-81 0 0,14-22 261 0 0,-1-1-1 0 0,-2-2 0 0 0,19-42-259 0 0,-24 45-10 0 0,56-148 2 0 0,-75 176-4 0 0,1 0 0 0 0,-1-1 1 0 0,-1 1-1 0 0,0-1 0 0 0,0 1 0 0 0,-1-1 1 0 0,-1 1-1 0 0,0-1 0 0 0,0 1 0 0 0,-1-1 0 0 0,-1 1 1 0 0,0 0-1 0 0,0 0 0 0 0,-1 0 0 0 0,-1 0 1 0 0,-1-2 11 0 0,3 8-13 0 0,-1 1 1 0 0,0 0-1 0 0,0 0 1 0 0,0 0 0 0 0,0 1-1 0 0,0-1 1 0 0,-1 1-1 0 0,1 0 1 0 0,-1 1 0 0 0,0-1-1 0 0,0 1 1 0 0,0 0-1 0 0,0 0 1 0 0,-1 0-1 0 0,1 1 1 0 0,0-1 0 0 0,-1 1-1 0 0,1 1 1 0 0,-1-1-1 0 0,1 1 1 0 0,-1 0 0 0 0,1 0-1 0 0,-1 1 1 0 0,1-1-1 0 0,0 1 1 0 0,-1 1 0 0 0,1-1-1 0 0,0 1 1 0 0,-1 0-1 0 0,1 0 1 0 0,0 0 0 0 0,0 1-1 0 0,1-1 1 0 0,-1 1-1 0 0,1 0 1 0 0,-1 1 0 0 0,1-1-1 0 0,0 1 1 0 0,0 0-1 0 0,0 0 1 0 0,1 0 0 0 0,-1 1-1 0 0,0 1 13 0 0,-7 6 7 0 0,2 1-1 0 0,0 0 1 0 0,0 0-1 0 0,1 0 1 0 0,1 1-1 0 0,0 0 1 0 0,1 1-1 0 0,0 0 1 0 0,1 0-1 0 0,1 0 1 0 0,1 0-1 0 0,0 1 1 0 0,1-1-1 0 0,0 1 1 0 0,1 0-1 0 0,1-1 1 0 0,1 1-1 0 0,0 0 1 0 0,1-1 0 0 0,0 1-1 0 0,2-1 1 0 0,0 0-1 0 0,0 0 1 0 0,1 0-1 0 0,1 0 1 0 0,1-1-1 0 0,0 1-6 0 0,10 18 91 0 0,2-1-1 0 0,0-1 1 0 0,2-1-1 0 0,1-1 1 0 0,2-1-1 0 0,1-1 1 0 0,0-1 0 0 0,2-1-1 0 0,1-1 1 0 0,15 8-91 0 0,61 49-1249 0 0,-96-69-1292 0 0,-5-3-5569 0 0,-2-4-4581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4033 0 0,'0'0'1872'0'0,"0"0"-238"0"0,0 0-112 0 0,0 0 11 0 0,0 0 56 0 0,0 0-50 0 0,0 0-126 0 0,0 0-229 0 0,0 0-226 0 0,0 0-224 0 0,0 0-182 0 0,0-10-86 0 0,1-33-52 0 0,-1 40-287 0 0,1-1 0 0 0,0 1 1 0 0,0 0-1 0 0,0 0 0 0 0,1 0 1 0 0,-1 0-1 0 0,1 0 0 0 0,0 0 1 0 0,0 1-1 0 0,0-1 0 0 0,0 1 1 0 0,0-1-1 0 0,0 1 0 0 0,1 0 0 0 0,-1-1 1 0 0,1 1-1 0 0,-1 1 0 0 0,1-1 1 0 0,0 0-1 0 0,0 1 0 0 0,0-1 1 0 0,0 1-1 0 0,0 0 0 0 0,0 0 1 0 0,3-1-128 0 0,-3 1 48 0 0,4-2 51 0 0,0 0-1 0 0,0 1 1 0 0,-1 0-1 0 0,2 0 1 0 0,-1 1 0 0 0,0 0-1 0 0,0 0 1 0 0,0 0-1 0 0,1 1 1 0 0,-1 0 0 0 0,0 1-1 0 0,4 0-98 0 0,-7 1 39 0 0,0 1 1 0 0,0 0-1 0 0,0 0 0 0 0,0 0 1 0 0,0 0-1 0 0,-1 1 0 0 0,1-1 1 0 0,-1 1-1 0 0,0 0 0 0 0,0 0 0 0 0,-1 0 1 0 0,1 1-1 0 0,-1-1 0 0 0,0 0 1 0 0,0 1-1 0 0,0 0 0 0 0,-1-1 1 0 0,0 1-1 0 0,0 0-39 0 0,9 30 176 0 0,-2 1 0 0 0,-2 0 0 0 0,-1 0 1 0 0,-2 0-1 0 0,-1 1 0 0 0,-2-1 0 0 0,-2 11-176 0 0,1 14 162 0 0,1-37-103 0 0,-1 0 1 0 0,-1-1-1 0 0,-1 1 1 0 0,-1-1-1 0 0,-1 0 1 0 0,-1 0-1 0 0,-2 0 1 0 0,0-1-1 0 0,-1 0 1 0 0,-11 20-60 0 0,7-35 733 0 0,12-33 92 0 0,2 16-996 0 0,2-13 180 0 0,1 1-1 0 0,0-1 1 0 0,2 1 0 0 0,1 0 0 0 0,1 0 0 0 0,0 1 0 0 0,2 0 0 0 0,0 1-1 0 0,2 0 1 0 0,0 0 0 0 0,5-4-9 0 0,9-19 5 0 0,-9 18 0 0 0,1 1 0 0 0,1 0 1 0 0,2 2-1 0 0,0 0 0 0 0,1 1 0 0 0,1 1 0 0 0,1 1 0 0 0,1 2 0 0 0,1 0 0 0 0,6-2-5 0 0,31 3-53 0 0,-54 53 89 0 0,-12 40 64 0 0,-3-1 0 0 0,-4 1 0 0 0,-4 2-100 0 0,-8 104-40 0 0,20-94 128 0 0,2-89-98 0 0,0 0-12 0 0,0 0 11 0 0,9-14 106 0 0,31-67 46 0 0,1-4-78 0 0,2 2 0 0 0,5 2 0 0 0,28-34-63 0 0,72-61-25 0 0,-145 173 21 0 0,-3 3 1 0 0,0 0 0 0 0,0 1-1 0 0,0-1 1 0 0,0 1-1 0 0,1-1 1 0 0,-1 0 0 0 0,0 1-1 0 0,0-1 1 0 0,0 0 0 0 0,0 1-1 0 0,0-1 1 0 0,1 0 0 0 0,-1 1-1 0 0,0-1 1 0 0,0 0 0 0 0,1 1-1 0 0,-1-1 1 0 0,0 0 0 0 0,1 0-1 0 0,-1 1 1 0 0,0-1 0 0 0,1 0-1 0 0,-1 0 1 0 0,0 1 0 0 0,1-1-1 0 0,-1 0 1 0 0,0 0 0 0 0,1 0-1 0 0,-1 0 1 0 0,0 0 0 0 0,1 0-1 0 0,-1 0 1 0 0,1 0-1 0 0,-1 0 1 0 0,0 0 0 0 0,1 0-1 0 0,-1 0 1 0 0,1 0 0 0 0,-1 0-1 0 0,0 0 1 0 0,1 0 0 0 0,-1 0-1 0 0,1 0 1 0 0,-1 0 0 0 0,0-1-1 0 0,1 1 1 0 0,-1 0 0 0 0,0 0-1 0 0,1 0 1 0 0,-1-1 0 0 0,0 1-1 0 0,0 0 1 0 0,1 0 0 0 0,-1-1-1 0 0,0 1 1 0 0,1 0 0 0 0,-1-1-1 0 0,0 1 1 0 0,0 0-1 0 0,0-1 1 0 0,1 1 0 0 0,-1 0-1 0 0,0-1 1 0 0,0 1 0 0 0,0-1 3 0 0,10 234 356 0 0,20 65-100 0 0,-29-291-565 0 0,0 4 504 0 0,1-12-10146 0 0,-1-1 3316 0 0,1 1-4958 0 0</inkml:trace>
  <inkml:trace contextRef="#ctx0" brushRef="#br0" timeOffset="382.542">1379 719 11058 0 0,'0'0'3578'0'0,"0"0"-1474"0"0,0 0-629 0 0,0 0-34 0 0,0 0-32 0 0,0 0-160 0 0,0 0-241 0 0,0 0-244 0 0,0 0-187 0 0,0 0-137 0 0,0 0-90 0 0,0 0-56 0 0,0 0-45 0 0,-2 19 13 0 0,-12 87 204 0 0,-14 1 401 0 0,28-107-889 0 0,0 0-40 0 0,0 0-94 0 0,-16-11-7648 0 0,13 4 1549 0 0,2 3-5277 0 0</inkml:trace>
  <inkml:trace contextRef="#ctx0" brushRef="#br0" timeOffset="773.243">1427 392 13667 0 0,'0'0'1850'0'0,"0"0"-477"0"0,0 0-243 0 0,0 0-42 0 0,0 0-42 0 0,0 0-63 0 0,0 0-69 0 0,0 0-65 0 0,0 0-85 0 0,0 0-47 0 0,0 0-49 0 0,0 0-68 0 0,0 0-70 0 0,-14 8-70 0 0,-40 24-91 0 0,32-14 342 0 0,33-25 28 0 0,-3-7-477 0 0,-8 14-220 0 0,0 0 0 0 0,0 0 0 0 0,-1 0 1 0 0,1 0-1 0 0,0 0 0 0 0,-1-1 0 0 0,1 1 1 0 0,0 0-1 0 0,0 0 0 0 0,-1 0 0 0 0,1-1 1 0 0,0 1-1 0 0,0 0 0 0 0,0 0 0 0 0,-1 0 1 0 0,1-1-1 0 0,0 1 0 0 0,0 0 0 0 0,0-1-42 0 0,-34 26 108 0 0,45-40-657 0 0,-11 15 500 0 0,31-24-2380 0 0,-21 17-1118 0 0,2 2-3763 0 0,-6 1-5483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424 659 0 0 0,'0'0'903'0'0,"0"0"751"0"0,0 0 271 0 0,0 0 57 0 0,0 0-32 0 0,0 0-196 0 0,0 0-282 0 0,0 0-252 0 0,0 0-189 0 0,0 0-134 0 0,0 0-58 0 0,-3-10-45 0 0,-10-29-35 0 0,-29 11 3011 0 0,32 28-3677 0 0,0-1 0 0 0,0 1 0 0 0,0 1-1 0 0,0 0 1 0 0,0 1 0 0 0,0 0 0 0 0,0 0 0 0 0,0 1 0 0 0,1 0 0 0 0,-1 1 0 0 0,1 0 0 0 0,0 0 0 0 0,0 1 0 0 0,0 0 0 0 0,1 1 0 0 0,0 0-1 0 0,0 0 1 0 0,0 1 0 0 0,1 0 0 0 0,0 0 0 0 0,0 0 0 0 0,1 1 0 0 0,0 0 0 0 0,0 1 0 0 0,1-1 0 0 0,0 1 0 0 0,1 0 0 0 0,-1 1 0 0 0,2-1-1 0 0,-1 1 1 0 0,2-1 0 0 0,-1 1 0 0 0,1 0 0 0 0,1 0 0 0 0,-1 0 0 0 0,2 0 0 0 0,0 1-93 0 0,-1-6 59 0 0,0 1 1 0 0,1-1 0 0 0,0 0-1 0 0,0 1 1 0 0,1-1-1 0 0,0 0 1 0 0,0 1-1 0 0,0-1 1 0 0,0 0-1 0 0,1 0 1 0 0,0 0 0 0 0,0 0-1 0 0,0 0 1 0 0,0 0-1 0 0,1-1 1 0 0,0 1-1 0 0,0-1 1 0 0,0 0-1 0 0,1 0 1 0 0,-1 0 0 0 0,1 0-1 0 0,0 0 1 0 0,0-1-1 0 0,1 0 1 0 0,-1 0-1 0 0,0 0 1 0 0,1 0-1 0 0,0-1 1 0 0,0 1 0 0 0,0-1-1 0 0,0-1 1 0 0,0 1-60 0 0,2 0 122 0 0,0-1 0 0 0,0 0 0 0 0,0 0 0 0 0,0-1 0 0 0,0 0 0 0 0,1 0 0 0 0,-1-1 0 0 0,0 0 0 0 0,0 0 0 0 0,0 0 0 0 0,-1-1 0 0 0,1 0 0 0 0,0-1 0 0 0,-1 1 0 0 0,1-1 0 0 0,-1-1 0 0 0,0 1 0 0 0,0-1 0 0 0,0 0 0 0 0,1-1-122 0 0,105-98 639 0 0,-110 101-636 0 0,139-195 345 0 0,-128 177-311 0 0,14 93-290 0 0,-23-59 250 0 0,1 0 0 0 0,0 0 1 0 0,1-1-1 0 0,1 0 0 0 0,0 0 1 0 0,1 0-1 0 0,0-1 0 0 0,1-1 1 0 0,0 1-1 0 0,1-1 0 0 0,0-1 1 0 0,3 2 2 0 0,57 1-2906 0 0,-52-14 631 0 0,9-7-4385 0 0,-21 5 2527 0 0,0-1-7121 0 0</inkml:trace>
  <inkml:trace contextRef="#ctx0" brushRef="#br0" timeOffset="325.884">1209 567 6409 0 0,'0'0'2404'0'0,"0"0"-377"0"0,0 0-116 0 0,0 0-62 0 0,0 0-87 0 0,0 0-192 0 0,0 0-253 0 0,0 0-172 0 0,0 0-113 0 0,0 0-75 0 0,0 0-82 0 0,0 0-113 0 0,0 0-147 0 0,-5-9 253 0 0,0 7-769 0 0,1 1 0 0 0,-1-1 0 0 0,1 1 0 0 0,-1 1 0 0 0,1-1 0 0 0,-1 1 1 0 0,0-1-1 0 0,0 1 0 0 0,1 1 0 0 0,-1-1 0 0 0,0 1 0 0 0,1 0 0 0 0,-1 0 0 0 0,1 0 0 0 0,-1 0 1 0 0,1 1-1 0 0,-1 0 0 0 0,1 0 0 0 0,0 0-99 0 0,-6 3 33 0 0,1 0 0 0 0,1 1 1 0 0,-1 0-1 0 0,1 1 0 0 0,0 0 0 0 0,0 0 0 0 0,0 0 1 0 0,1 1-1 0 0,1 1 0 0 0,-1-1 0 0 0,1 1 1 0 0,1 0-1 0 0,0 0 0 0 0,0 0 0 0 0,1 1 1 0 0,0 0-1 0 0,0 0 0 0 0,1 0 0 0 0,0 0 0 0 0,1 1 1 0 0,1-1-1 0 0,-1 1 0 0 0,2-1 0 0 0,-1 7-33 0 0,1-12 10 0 0,-1 0-1 0 0,1 0 1 0 0,1-1-1 0 0,-1 1 0 0 0,0 0 1 0 0,1 0-1 0 0,0 0 0 0 0,0-1 1 0 0,1 1-1 0 0,-1 0 1 0 0,1-1-1 0 0,0 1 0 0 0,0-1 1 0 0,1 0-1 0 0,-1 0 1 0 0,1 0-1 0 0,0 0 0 0 0,0 0 1 0 0,0 0-1 0 0,1-1 0 0 0,-1 0 1 0 0,1 1-1 0 0,0-1 1 0 0,-1-1-1 0 0,2 1 0 0 0,-1 0 1 0 0,3 0-10 0 0,102 12 297 0 0,-103-16-367 0 0,1 1 0 0 0,-1-2 0 0 0,0 1 0 0 0,0-1 1 0 0,1 0-1 0 0,-1 0 0 0 0,-1 0 0 0 0,1-1 0 0 0,0 0 0 0 0,-1 0 0 0 0,1-1 0 0 0,-1 1 0 0 0,0-1 0 0 0,4-5 70 0 0,16-14-3359 0 0,-5-1-4280 0 0,-15 16-4341 0 0</inkml:trace>
  <inkml:trace contextRef="#ctx0" brushRef="#br0" timeOffset="696.624">1652 596 10882 0 0,'0'0'3302'0'0,"0"0"-1204"0"0,0 0-440 0 0,0 0 14 0 0,0 0-43 0 0,0 0-170 0 0,0 0-282 0 0,0 0-302 0 0,0 0-195 0 0,0 0-130 0 0,0 0-97 0 0,0 0-73 0 0,0 0-77 0 0,-1-9-60 0 0,-5-28-65 0 0,4 36-158 0 0,1 0 0 0 0,0 0-1 0 0,0 0 1 0 0,-1 0 0 0 0,1 0-1 0 0,-1 0 1 0 0,1 1 0 0 0,0-1-1 0 0,-1 0 1 0 0,0 1 0 0 0,1-1 0 0 0,-1 1-1 0 0,1 0 1 0 0,-1-1 0 0 0,0 1-1 0 0,1 0 1 0 0,-1 0 0 0 0,1 0-1 0 0,-1 0 1 0 0,0 0 0 0 0,1 1 0 0 0,-1-1-1 0 0,1 0 1 0 0,-1 1 0 0 0,0-1-1 0 0,-1 1-19 0 0,-92 61 458 0 0,88-53-442 0 0,0 0 1 0 0,0 0-1 0 0,1 0 1 0 0,1 1-1 0 0,-1 0 1 0 0,1 0-1 0 0,1 0 1 0 0,0 0-1 0 0,1 1 1 0 0,0 0 0 0 0,0 0-1 0 0,1 0 1 0 0,0 0-1 0 0,1 0 1 0 0,1 0-1 0 0,0 0 1 0 0,0 0-1 0 0,1 2-16 0 0,1-8 38 0 0,0 1-1 0 0,0-1 1 0 0,1 0-1 0 0,0 0 1 0 0,0 0 0 0 0,0 0-1 0 0,0 0 1 0 0,1-1-1 0 0,0 1 1 0 0,0-1-1 0 0,0 0 1 0 0,0 0 0 0 0,1-1-1 0 0,-1 1 1 0 0,1-1-1 0 0,0 0 1 0 0,0 0-1 0 0,1-1 1 0 0,-1 1 0 0 0,0-1-1 0 0,1 0 1 0 0,-1-1-1 0 0,1 1 1 0 0,0-1-1 0 0,-1 0 1 0 0,1-1 0 0 0,0 1-1 0 0,0-1 1 0 0,3 0-38 0 0,-3 0 22 0 0,2 0-32 0 0,0 1 0 0 0,0-1 0 0 0,-1-1-1 0 0,1 1 1 0 0,0-1 0 0 0,-1-1 0 0 0,1 1 0 0 0,0-1 0 0 0,-1-1-1 0 0,0 1 1 0 0,1-1 0 0 0,-1 0 0 0 0,-1-1 0 0 0,4-2 10 0 0,3-4-631 0 0,1-1-1426 0 0,-6 6-3845 0 0,-2 2-6066 0 0</inkml:trace>
  <inkml:trace contextRef="#ctx0" brushRef="#br0" timeOffset="1419.539">1886 872 13027 0 0,'0'0'1588'0'0,"0"0"-288"0"0,0 0 157 0 0,0 0 219 0 0,0 0-74 0 0,0 0-247 0 0,0 0-302 0 0,0 0-213 0 0,0 0-129 0 0,0 0-108 0 0,0 0-69 0 0,0 0-72 0 0,0 0-71 0 0,34-1-44 0 0,104-8-31 0 0,-66-9 199 0 0,-63 14-479 0 0,0 0 0 0 0,0 0-1 0 0,0-1 1 0 0,-1 0 0 0 0,0 0 0 0 0,0-1 0 0 0,0 0 0 0 0,-1-1 0 0 0,0 1 0 0 0,0-1 0 0 0,-1-1 0 0 0,1 1 0 0 0,-2-1 0 0 0,1 0 0 0 0,-1-1 0 0 0,0 1 0 0 0,-1-1 0 0 0,0 0 0 0 0,0 0 0 0 0,-1 0 0 0 0,-1-1 0 0 0,1 1 0 0 0,-1-1 0 0 0,-1 0 0 0 0,0 1-1 0 0,0-3-35 0 0,-2 9-19 0 0,0 1 0 0 0,0 0 0 0 0,0 0 0 0 0,-1 0-1 0 0,1 0 1 0 0,-1 0 0 0 0,1 0 0 0 0,-1 0 0 0 0,0 0-1 0 0,1 1 1 0 0,-1-1 0 0 0,0 1 0 0 0,0-1 0 0 0,0 1-1 0 0,0 0 1 0 0,-1-1 0 0 0,1 1 0 0 0,0 0 0 0 0,0 1-1 0 0,-1-1 1 0 0,1 0 0 0 0,-1 1 0 0 0,1-1 0 0 0,0 1-1 0 0,-1 0 1 0 0,1 0 0 0 0,-1 0 0 0 0,1 0 0 0 0,-1 0-1 0 0,1 0 1 0 0,-1 1 0 0 0,1-1 0 0 0,0 1 0 0 0,-1 0-1 0 0,1 0 1 0 0,0 0 0 0 0,-1 0 0 0 0,1 0-1 0 0,0 0 1 0 0,0 0 0 0 0,0 1 0 0 0,0-1 0 0 0,0 1-1 0 0,0-1 1 0 0,0 2 19 0 0,-14 7-39 0 0,0 0 0 0 0,2 1 0 0 0,-1 0 0 0 0,1 1 0 0 0,1 1 0 0 0,0 0 0 0 0,1 1 0 0 0,0 0 0 0 0,1 1 0 0 0,1 0 0 0 0,1 1-1 0 0,0 0 1 0 0,0 1 0 0 0,2-1 0 0 0,0 1 0 0 0,1 1 0 0 0,-3 15 39 0 0,9-31 3 0 0,0 1 0 0 0,0-1 0 0 0,0 0 0 0 0,1 0 1 0 0,-1 1-1 0 0,1-1 0 0 0,-1 0 0 0 0,1 0 0 0 0,0 0 0 0 0,0 1 0 0 0,0-1 0 0 0,0 0 0 0 0,0 0 0 0 0,0-1 0 0 0,1 1 0 0 0,-1 0 0 0 0,1 0 1 0 0,-1 0-1 0 0,1-1 0 0 0,0 1 0 0 0,-1-1 0 0 0,1 0 0 0 0,0 1 0 0 0,0-1 0 0 0,0 0 0 0 0,0 0 0 0 0,0 0 0 0 0,0 0 0 0 0,0 0 0 0 0,1-1 0 0 0,-1 1 1 0 0,0-1-1 0 0,0 1 0 0 0,1-1 0 0 0,-1 0 0 0 0,1 0-3 0 0,88 0 231 0 0,-90 0-229 0 0,46-10 166 0 0,-1-2 0 0 0,0-2 0 0 0,-1-2 0 0 0,0-2 0 0 0,-1-2 0 0 0,-2-2 0 0 0,0-1 1 0 0,1-4-169 0 0,-13 10 36 0 0,-1-1 0 0 0,-1-2 0 0 0,0-1 0 0 0,-2-1 1 0 0,-1-1-1 0 0,0-1 0 0 0,-2-1 0 0 0,0-2 0 0 0,-2 0 1 0 0,-2-1-1 0 0,0-1 0 0 0,-2-1 0 0 0,2-4-36 0 0,-13 22-25 0 0,-1 1 0 0 0,0-1 0 0 0,0 0-1 0 0,-1 0 1 0 0,-1 0 0 0 0,0-1 0 0 0,-1 1-1 0 0,0-1 1 0 0,-1 1 0 0 0,0-1 0 0 0,-1 0 0 0 0,0 0-1 0 0,-1 1 1 0 0,-1-1 0 0 0,0 0 0 0 0,0 1-1 0 0,-2-1 1 0 0,1 1 0 0 0,-2 0 0 0 0,1 0 0 0 0,-2 1-1 0 0,1-1 1 0 0,-7-7 25 0 0,9 16-13 0 0,0 1 0 0 0,0-1-1 0 0,0 1 1 0 0,0 0 0 0 0,-1-1-1 0 0,1 2 1 0 0,-1-1 0 0 0,0 0 0 0 0,1 1-1 0 0,-1 0 1 0 0,0-1 0 0 0,0 1 0 0 0,0 1-1 0 0,0-1 1 0 0,0 1 0 0 0,0-1-1 0 0,0 1 1 0 0,0 1 0 0 0,0-1 0 0 0,0 0-1 0 0,0 1 1 0 0,0 0 0 0 0,0 0 0 0 0,0 0-1 0 0,1 0 1 0 0,-1 1 0 0 0,0-1-1 0 0,0 1 1 0 0,1 0 0 0 0,-2 1 13 0 0,-94 80-71 0 0,86-67 85 0 0,0 1 0 0 0,2 0-1 0 0,0 0 1 0 0,1 1 0 0 0,0 0 0 0 0,2 1 0 0 0,0 0 0 0 0,1 1 0 0 0,1-1 0 0 0,1 1 0 0 0,1 0 0 0 0,1 1-1 0 0,0-1 1 0 0,1 18-14 0 0,2-28 32 0 0,0 0 0 0 0,0 0-1 0 0,1 1 1 0 0,0-1-1 0 0,1 0 1 0 0,0 0 0 0 0,1 0-1 0 0,0 0 1 0 0,0 0-1 0 0,4 6-31 0 0,10 12 111 0 0,1 0-1 0 0,1-1 1 0 0,1-1-1 0 0,1-1 1 0 0,17 15-111 0 0,20-4-141 0 0,-28-36-3735 0 0,-24-3 1169 0 0,-3 0-4037 0 0,-2 2 4767 0 0,4-3-10598 0 0</inkml:trace>
  <inkml:trace contextRef="#ctx0" brushRef="#br0" timeOffset="2132.272">2893 825 12531 0 0,'0'0'3680'0'0,"0"0"-1962"0"0,0 0-490 0 0,0 0 153 0 0,0 0 8 0 0,0 0-132 0 0,0 0-249 0 0,0 0-256 0 0,0 0-181 0 0,0 0-123 0 0,0 0-101 0 0,0 0-57 0 0,0 0-35 0 0,33 1-32 0 0,101 6-6 0 0,-69-15 201 0 0,-56 3-372 0 0,0 0 1 0 0,-1-1 0 0 0,1 1-1 0 0,-1-2 1 0 0,0 1 0 0 0,0-1-1 0 0,-1 0 1 0 0,0-1 0 0 0,0 0-1 0 0,-1 0 1 0 0,0 0 0 0 0,-1-1-1 0 0,1 0 1 0 0,-2 0 0 0 0,1 0-1 0 0,-1 0 1 0 0,-1-1 0 0 0,1 0-1 0 0,-2 0 1 0 0,1 0 0 0 0,-2 0-1 0 0,1 0 1 0 0,-1 0 0 0 0,-1-1-1 0 0,0-7-45 0 0,-2 14-15 0 0,1 1 1 0 0,-1 0 0 0 0,0 0-1 0 0,-1 0 1 0 0,1 0 0 0 0,0 0 0 0 0,-1 0-1 0 0,0 1 1 0 0,0-1 0 0 0,1 1 0 0 0,-1 0-1 0 0,-1 0 1 0 0,1 0 0 0 0,0 0-1 0 0,0 0 1 0 0,-1 1 0 0 0,1-1 0 0 0,-1 1-1 0 0,0 0 1 0 0,1 0 0 0 0,-1 0 0 0 0,0 1-1 0 0,1-1 1 0 0,-1 1 0 0 0,0 0 0 0 0,0 0-1 0 0,1 0 1 0 0,-1 1 0 0 0,0-1-1 0 0,1 1 1 0 0,-1 0 0 0 0,0 0 0 0 0,1 0-1 0 0,-1 1 1 0 0,1-1 0 0 0,0 1 0 0 0,-1 0-1 0 0,1 0 1 0 0,-1 1 13 0 0,-9 3-17 0 0,-1 0 1 0 0,2 2-1 0 0,-1 0 0 0 0,1 0 1 0 0,0 1-1 0 0,1 0 1 0 0,0 1-1 0 0,1 0 0 0 0,0 1 1 0 0,0 0-1 0 0,1 1 0 0 0,1 0 1 0 0,0 0-1 0 0,1 1 0 0 0,0 0 1 0 0,0 0-1 0 0,2 1 1 0 0,0 0-1 0 0,0 0 0 0 0,1 0 1 0 0,1 0-1 0 0,0 1 0 0 0,1 1 17 0 0,3-12 1 0 0,0 0 0 0 0,0 0 0 0 0,0 0 0 0 0,0 0 0 0 0,1 0 0 0 0,0 0 0 0 0,-1 0 0 0 0,1-1 0 0 0,1 1 0 0 0,-1-1 0 0 0,1 1 0 0 0,-1-1 0 0 0,1 0 0 0 0,0 0 0 0 0,0 0 0 0 0,0-1 0 0 0,0 1 0 0 0,1-1 0 0 0,-1 1 0 0 0,1-1 0 0 0,-1 0 0 0 0,1 0 0 0 0,0-1-1 0 0,0 1 1 0 0,3 0-1 0 0,105 21 192 0 0,-90-22-137 0 0,0-1 0 0 0,-1 0 0 0 0,1-2 0 0 0,-1 0-1 0 0,0-2 1 0 0,1 0 0 0 0,-1-1 0 0 0,-1-2 0 0 0,8-3-55 0 0,-13 5 36 0 0,-2-1-1 0 0,1 0 1 0 0,-1-1 0 0 0,0 0 0 0 0,0-1-1 0 0,-1-1 1 0 0,0 0 0 0 0,-1 0 0 0 0,0-1-1 0 0,0-1 1 0 0,-1 0 0 0 0,-1 0 0 0 0,1-1-1 0 0,-2-1 1 0 0,0 1 0 0 0,5-11-36 0 0,-6 9 0 0 0,0 0 0 0 0,-1-1 1 0 0,0 1-1 0 0,-1-1 0 0 0,-1 0 0 0 0,0-1 0 0 0,-1 1 1 0 0,-1-1-1 0 0,-1 1 0 0 0,0-1 0 0 0,-1 0 1 0 0,0-5-1 0 0,-1 20-11 0 0,1-1 1 0 0,0 1 0 0 0,-1 0 0 0 0,1-1 0 0 0,-1 1-1 0 0,1 0 1 0 0,-1 0 0 0 0,0-1 0 0 0,1 1-1 0 0,-1 0 1 0 0,0 0 0 0 0,0 0 0 0 0,0 0 0 0 0,0 0-1 0 0,0 0 1 0 0,0 0 0 0 0,0 0 0 0 0,0 1 0 0 0,0-1-1 0 0,0 0 1 0 0,-1 1 0 0 0,1-1 0 0 0,0 0 0 0 0,0 1-1 0 0,-1 0 1 0 0,1-1 0 0 0,0 1 0 0 0,-1 0 0 0 0,1-1-1 0 0,0 1 1 0 0,-1 0 0 0 0,1 0 0 0 0,-1 0-1 0 0,1 0 1 0 0,0 1 0 0 0,-1-1 0 0 0,1 0 0 0 0,0 1-1 0 0,-1-1 1 0 0,1 0 0 0 0,0 1 0 0 0,0 0 0 0 0,-1-1 10 0 0,-56 26-304 0 0,57-26 303 0 0,-1 1 0 0 0,1-1 1 0 0,0 1-1 0 0,-1-1 0 0 0,1 1 1 0 0,0-1-1 0 0,0 1 0 0 0,0 0 1 0 0,-1 0-1 0 0,1-1 0 0 0,0 1 1 0 0,0 0-1 0 0,0 0 0 0 0,0 0 1 0 0,0 0-1 0 0,1 0 0 0 0,-1 0 1 0 0,0 1-1 0 0,0-1 0 0 0,1 0 1 0 0,-1 0-1 0 0,1 1 0 0 0,-1-1 1 0 0,1 0-1 0 0,-1 0 0 0 0,1 1 1 0 0,0-1-1 0 0,-1 1 0 0 0,1-1 1 0 0,0 0-1 0 0,0 1 0 0 0,0-1 1 0 0,0 0-1 0 0,1 1 0 0 0,-1-1 1 0 0,0 1-1 0 0,0-1 0 0 0,1 0 1 0 0,-1 0-1 0 0,1 1 0 0 0,-1-1 1 0 0,1 0-1 0 0,0 0 0 0 0,-1 1 1 0 0,1-1-1 0 0,0 0 0 0 0,0 0 1 0 0,0 0-1 0 0,0 0 0 0 0,0 0 1 0 0,0 0-1 0 0,0 0 0 0 0,0-1 1 0 0,0 1-1 0 0,0 0 0 0 0,1 0 1 0 0,-1-1-1 0 0,0 1 0 0 0,1-1 1 0 0,-1 1-1 0 0,0-1 0 0 0,1 0 1 0 0,-1 0-1 0 0,0 1 1 0 0,13 3 21 0 0,-7-4-10 0 0,-1 1 0 0 0,0 0 0 0 0,0 0 0 0 0,0 1 0 0 0,0 0 0 0 0,0 0 0 0 0,0 0 0 0 0,0 0 0 0 0,0 1 0 0 0,-1 0 0 0 0,1 1 0 0 0,-1-1 0 0 0,0 1 0 0 0,0 0 0 0 0,0 0 0 0 0,-1 0 0 0 0,0 1 0 0 0,1 0 0 0 0,-1 0 0 0 0,-1 0 0 0 0,1 0 0 0 0,-1 0 0 0 0,0 1 0 0 0,0 0 0 0 0,-1-1 0 0 0,1 1 0 0 0,-1 0 0 0 0,-1 0 0 0 0,1 1-11 0 0,-1 149 1007 0 0,-2-118-5400 0 0,1-1-5673 0 0,0-37-2451 0 0</inkml:trace>
  <inkml:trace contextRef="#ctx0" brushRef="#br0" timeOffset="3270.41">4091 791 896 0 0,'0'0'2391'0'0,"0"0"-99"0"0,0 0-147 0 0,0 0-72 0 0,0 0-105 0 0,0 0-99 0 0,0 0-140 0 0,0 0-155 0 0,0 0-198 0 0,0 0-202 0 0,0 0-181 0 0,0 0-156 0 0,0 0-104 0 0,0-15-74 0 0,-4-46-91 0 0,5 60-549 0 0,-1 1 0 0 0,0-1 0 0 0,0 0 0 0 0,0 1 0 0 0,0-1 0 0 0,0 0 1 0 0,0 1-1 0 0,0-1 0 0 0,0 1 0 0 0,-1-1 0 0 0,1 0 0 0 0,0 1 0 0 0,0-1 0 0 0,0 1 0 0 0,-1-1 0 0 0,1 1 0 0 0,0-1 0 0 0,0 1 0 0 0,-1-1 1 0 0,1 1-1 0 0,-1-1 0 0 0,1 1 0 0 0,0-1 0 0 0,-1 1 0 0 0,1-1 0 0 0,-1 1 0 0 0,1 0 0 0 0,-1-1 0 0 0,1 1 0 0 0,-1 0 0 0 0,1-1 1 0 0,-1 1-1 0 0,0 0 0 0 0,1 0 0 0 0,-1-1 0 0 0,1 1 0 0 0,-1 0 0 0 0,0 0 0 0 0,1 0 0 0 0,-1 0 0 0 0,1 0 0 0 0,-1 0 0 0 0,0 0 0 0 0,1 0 1 0 0,-1 0-1 0 0,1 0 0 0 0,-1 1 0 0 0,0-1 0 0 0,1 0 0 0 0,-1 0 0 0 0,0 1-19 0 0,-3-1 206 0 0,-7 2-114 0 0,-1 0 1 0 0,1 0-1 0 0,0 1 1 0 0,0 1 0 0 0,0 0-1 0 0,1 0 1 0 0,-1 1-1 0 0,1 0 1 0 0,0 1-1 0 0,1 0 1 0 0,-1 1-1 0 0,1 0 1 0 0,-7 6-93 0 0,12-9 35 0 0,-1 0 1 0 0,0 0-1 0 0,1 0 1 0 0,0 1-1 0 0,0 0 1 0 0,1-1-1 0 0,-1 1 1 0 0,1 1-1 0 0,0-1 1 0 0,0 0-1 0 0,1 1 1 0 0,0-1-1 0 0,-1 1 1 0 0,2 0-1 0 0,-1 0 1 0 0,1-1-1 0 0,0 1 1 0 0,0 0-1 0 0,1 0 1 0 0,-1 1-1 0 0,1-1 0 0 0,1 0 1 0 0,0 2-36 0 0,2-5 80 0 0,1 1 0 0 0,-1-1 0 0 0,1 0 0 0 0,0 0 0 0 0,0 0 0 0 0,0-1 0 0 0,0 1 0 0 0,1-1 0 0 0,-1 0 0 0 0,1 0 0 0 0,-1-1 0 0 0,1 1 0 0 0,0-1 0 0 0,0 0 0 0 0,-1-1 0 0 0,1 1-1 0 0,0-1 1 0 0,0 0 0 0 0,0 0 0 0 0,0 0 0 0 0,0 0 0 0 0,-1-1 0 0 0,1 0 0 0 0,0 0 0 0 0,0-1 0 0 0,-1 1 0 0 0,1-1 0 0 0,3-2-80 0 0,160-80 566 0 0,-64 25-552 0 0,-29 30-123 0 0,-67 74-44 0 0,-9-39 150 0 0,0 0 0 0 0,1 0 0 0 0,-1 0 0 0 0,1 0 0 0 0,0 0 0 0 0,1 0 0 0 0,-1 0 0 0 0,1 0 0 0 0,0 0 0 0 0,1 0 0 0 0,0-1 0 0 0,-1 1 0 0 0,2 0 0 0 0,-1-1 0 0 0,1 1 0 0 0,0-1 1 0 0,0 0-1 0 0,0 0 0 0 0,1 0 0 0 0,0 0 0 0 0,0-1 0 0 0,0 1 0 0 0,0-1 0 0 0,1 0 0 0 0,-1 0 0 0 0,1-1 0 0 0,0 1 0 0 0,0-1 0 0 0,1 0 0 0 0,-1-1 0 0 0,1 1 0 0 0,-1-1 0 0 0,1 0 1 0 0,4 1 2 0 0,3-3 13 0 0,0 0 1 0 0,1-1 0 0 0,-1 0-1 0 0,0-1 1 0 0,0 0 0 0 0,0-1 0 0 0,-1 0-1 0 0,1-2 1 0 0,-1 1 0 0 0,0-1 0 0 0,0-1-1 0 0,0 0 1 0 0,-1-1 0 0 0,0 0 0 0 0,0-1-1 0 0,-1 0 1 0 0,0 0 0 0 0,0-1-1 0 0,-1-1 1 0 0,1-1-14 0 0,14-17 15 0 0,-1-1 0 0 0,-1-1-1 0 0,-2-1 1 0 0,-1-1 0 0 0,-2-1 0 0 0,-1 0-1 0 0,-1-1 1 0 0,-2 0 0 0 0,-1-2 0 0 0,-2 1-1 0 0,1-15-14 0 0,-8 38-6 0 0,7-26-9 0 0,-2 0-1 0 0,-2-1 0 0 0,-1 0 0 0 0,-3 0 0 0 0,0 0 1 0 0,-4-15 15 0 0,3 53-4 0 0,-1-1 0 0 0,0 1 1 0 0,1-1-1 0 0,-1 1 1 0 0,0-1-1 0 0,0 1 1 0 0,0-1-1 0 0,0 0 1 0 0,0 1-1 0 0,0-1 0 0 0,-1 1 1 0 0,1-1-1 0 0,0 1 1 0 0,-1 0-1 0 0,1-1 1 0 0,-1 1-1 0 0,0-1 0 0 0,1 1 1 0 0,-1 0-1 0 0,0-1 1 0 0,0 1-1 0 0,0 0 1 0 0,0 0-1 0 0,0 0 0 0 0,0 0 1 0 0,0 0-1 0 0,0 0 1 0 0,0 0-1 0 0,-1 0 1 0 0,1 0-1 0 0,0 0 1 0 0,-1 1-1 0 0,1-1 0 0 0,-1 0 1 0 0,1 1-1 0 0,0-1 1 0 0,-1 1-1 0 0,1 0 1 0 0,-1-1-1 0 0,1 1 0 0 0,-1 0 1 0 0,0 0-1 0 0,1 0 1 0 0,-1 0-1 0 0,1 0 1 0 0,-1 1-1 0 0,1-1 0 0 0,-1 0 1 0 0,1 1-1 0 0,-1-1 1 0 0,1 1-1 0 0,0-1 1 0 0,-1 1-1 0 0,1 0 1 0 0,0-1-1 0 0,-1 1 0 0 0,1 0 1 0 0,0 0 3 0 0,-9 16 2 0 0,1 0 0 0 0,0 1 1 0 0,1 0-1 0 0,1 0 0 0 0,1 1 0 0 0,1 0 0 0 0,0 0 1 0 0,2 0-1 0 0,0 0 0 0 0,1 1 0 0 0,1-1 0 0 0,1 1 1 0 0,0-1-1 0 0,4 18-2 0 0,-4 3 36 0 0,2-1 8 0 0,2 0 1 0 0,1 0-1 0 0,3-1 1 0 0,0 0-1 0 0,3 0 1 0 0,1-1 0 0 0,10 19-45 0 0,26 117 121 0 0,-49-208-3531 0 0,-2-34-6926 0 0,1 60-1158 0 0</inkml:trace>
  <inkml:trace contextRef="#ctx0" brushRef="#br0" timeOffset="3517.942">4511 519 13619 0 0,'0'0'1958'0'0,"0"0"-625"0"0,0 0-128 0 0,0 0 212 0 0,0 0 192 0 0,0 0 42 0 0,0 0-250 0 0,0 0-297 0 0,0 0-230 0 0,0 0-197 0 0,0 0-135 0 0,33 6-99 0 0,103 16-82 0 0,7-17 431 0 0,176 2-1113 0 0,-292-4-324 0 0,3 1-2065 0 0,-11-3-6330 0 0,-13-1-3077 0 0</inkml:trace>
  <inkml:trace contextRef="#ctx0" brushRef="#br0" timeOffset="3696.47">5387 622 9034 0 0,'0'0'3818'0'0,"0"0"-1651"0"0,0 0-644 0 0,0 0-169 0 0,0 0-174 0 0,0 0-238 0 0,0 0-294 0 0,0 0-283 0 0,0 0-181 0 0,0 0-96 0 0,-3 32-69 0 0,-10 97-38 0 0,15-84-341 0 0,-2-43-124 0 0,3 6-44 0 0,-1-7-2470 0 0,2-1-3490 0 0,-4 0-3957 0 0</inkml:trace>
  <inkml:trace contextRef="#ctx0" brushRef="#br0" timeOffset="3952.391">5432 394 12251 0 0,'0'0'4785'0'0,"0"0"-2314"0"0,0 0-883 0 0,0 0-226 0 0,0 0-211 0 0,0 0-230 0 0,0 0-254 0 0,0 0-242 0 0,0 0-195 0 0,0 0-166 0 0,0 0-136 0 0,0 0-47 0 0,0 0-44 0 0,-4-15-39 0 0,1-1 78 0 0,-6-25-47 0 0,21 68-1628 0 0,-4-5-680 0 0,0-1-4364 0 0,-4-8-5076 0 0</inkml:trace>
  <inkml:trace contextRef="#ctx0" brushRef="#br0" timeOffset="4189.061">5779 585 16908 0 0,'0'0'1991'0'0,"0"0"-594"0"0,0 0-343 0 0,0 0-189 0 0,0 0-136 0 0,0 0-124 0 0,0 0-105 0 0,0 0-113 0 0,0 0-103 0 0,0 0-85 0 0,0 0-79 0 0,0 0-44 0 0,0 0-19 0 0,-29 28-13 0 0,-91 85-23 0 0,88-62-5 0 0,33-44-16 0 0,-1-4 16 0 0,1-1 0 0 0,-1 1 0 0 0,1 0 0 0 0,-1-1 0 0 0,1 1 0 0 0,0-1 0 0 0,0 1-1 0 0,0-1 1 0 0,1 0 0 0 0,-1 1 0 0 0,0-1 0 0 0,1 0 0 0 0,0 0 0 0 0,-1 0 0 0 0,1 0-1 0 0,0 0 1 0 0,0 0 0 0 0,0-1 0 0 0,0 1 0 0 0,0 0 0 0 0,1-1 0 0 0,-1 0 0 0 0,0 0-1 0 0,1 1 1 0 0,-1-1 0 0 0,1-1 0 0 0,-1 1 0 0 0,1 0 0 0 0,-1-1 0 0 0,1 1 0 0 0,0-1 0 0 0,0 0-16 0 0,91-5 1393 0 0,-85 2-1299 0 0,1 0 0 0 0,0-1-1 0 0,-1 0 1 0 0,0 0 0 0 0,0-1 0 0 0,0-1-1 0 0,0 1 1 0 0,-1-2 0 0 0,0 1 0 0 0,0-1-1 0 0,-1 0 1 0 0,0 0 0 0 0,0-1 0 0 0,0 0-1 0 0,-1 0 1 0 0,-1-1 0 0 0,1 0 0 0 0,-1 0-1 0 0,-1 0 1 0 0,0 0 0 0 0,0-1 0 0 0,-1 1-1 0 0,0-1 1 0 0,0 0 0 0 0,-1 0 0 0 0,-1-1-1 0 0,1-5-93 0 0,-2 12-23 0 0,0 0 0 0 0,0 0 0 0 0,0 0 0 0 0,-1 0 0 0 0,1 0 0 0 0,-1 1-1 0 0,0-1 1 0 0,0 0 0 0 0,-1 0 0 0 0,1 1 0 0 0,-1-1 0 0 0,1 1 0 0 0,-1-1 0 0 0,0 1 0 0 0,-1 0-1 0 0,1 0 1 0 0,-2-1 23 0 0,3 2-162 0 0,-1 1 0 0 0,1 0 0 0 0,-1 1 0 0 0,0-1 0 0 0,1 0 0 0 0,-1 0-1 0 0,0 1 1 0 0,0-1 0 0 0,1 1 0 0 0,-1 0 0 0 0,0-1 0 0 0,0 1 0 0 0,0 0-1 0 0,0 0 1 0 0,1 0 0 0 0,-1 0 0 0 0,0 0 0 0 0,0 1 0 0 0,0-1 0 0 0,0 1 0 0 0,1-1-1 0 0,-1 1 1 0 0,0-1 0 0 0,0 1 0 0 0,0 1 162 0 0,-9 4-4589 0 0,3-2-7124 0 0</inkml:trace>
  <inkml:trace contextRef="#ctx0" brushRef="#br0" timeOffset="4551.293">6091 806 20140 0 0,'0'0'1250'0'0,"0"0"-382"0"0,0 0-110 0 0,0 0-36 0 0,0 0-52 0 0,0 0-49 0 0,0 0-79 0 0,0 0-58 0 0,0 0-17 0 0,0 0-59 0 0,0 0-75 0 0,0 0-81 0 0,0 0-66 0 0,28-28-56 0 0,88-87-36 0 0,-57 48 63 0 0,-58 66-168 0 0,-1-1-1 0 0,1 1 1 0 0,-1-1-1 0 0,1 0 1 0 0,-1 1-1 0 0,1-1 1 0 0,0 1-1 0 0,0 0 1 0 0,0-1-1 0 0,0 1 1 0 0,0 0-1 0 0,0-1 1 0 0,0 1-1 0 0,0 0 1 0 0,1 0 0 0 0,-1 0-1 0 0,0 0 1 0 0,1 0-1 0 0,-1 0 1 0 0,0 1-1 0 0,1-1 1 0 0,-1 0-1 0 0,1 1 1 0 0,0-1-1 0 0,-1 1 1 0 0,1-1-1 0 0,-1 1 1 0 0,1 0 0 0 0,0 0-1 0 0,-1 0 1 0 0,1 0-1 0 0,0 0 1 0 0,-1 0-1 0 0,1 0 1 0 0,0 0-1 0 0,-1 1 1 0 0,1-1-1 0 0,-1 0 1 0 0,1 1-1 0 0,-1 0 1 0 0,1-1-1 0 0,-1 1 1 0 0,1 0 0 0 0,-1 0-1 0 0,1 0 1 0 0,-1 0-1 0 0,0 0 1 0 0,0 0-1 0 0,1 0 1 0 0,-1 0-1 0 0,0 0 1 0 0,0 2 11 0 0,3 3 14 0 0,0 1-1 0 0,0 0 1 0 0,0-1 0 0 0,1 0-1 0 0,0 0 1 0 0,0 0 0 0 0,0-1 0 0 0,1 1-1 0 0,0-1 1 0 0,0-1 0 0 0,0 1-1 0 0,1-1 1 0 0,-1 0 0 0 0,1-1 0 0 0,0 1-1 0 0,0-1 1 0 0,0-1 0 0 0,1 1-1 0 0,-1-1 1 0 0,1 0 0 0 0,-1-1 0 0 0,1 0-1 0 0,0 0 1 0 0,-1-1 0 0 0,7 0-14 0 0,-2 1 142 0 0,0 0 1 0 0,1-1-1 0 0,-1 0 1 0 0,0-1 0 0 0,1 0-1 0 0,-1-1 1 0 0,0 0 0 0 0,0-1-1 0 0,0-1 1 0 0,-1 0-1 0 0,1 0 1 0 0,-1-1 0 0 0,0 0-1 0 0,0-1 1 0 0,0-1 0 0 0,-1 0-1 0 0,0 0 1 0 0,2-3-143 0 0,-9 8-4 0 0,0 0 1 0 0,-1 0-1 0 0,1-1 1 0 0,-1 1 0 0 0,1-1-1 0 0,-1 1 1 0 0,0-1-1 0 0,0 0 1 0 0,0 0-1 0 0,0 0 1 0 0,-1 0-1 0 0,1-1 1 0 0,-1 1 0 0 0,0 0-1 0 0,0-1 1 0 0,0 1-1 0 0,0 0 1 0 0,0-1-1 0 0,-1 1 1 0 0,0-1-1 0 0,1 0 1 0 0,-2 1 0 0 0,1-1-1 0 0,0-1 4 0 0,-16-14-2278 0 0,4 10-5137 0 0,7 8-5507 0 0</inkml:trace>
  <inkml:trace contextRef="#ctx0" brushRef="#br0" timeOffset="7147.532">7696 508 1920 0 0,'0'0'2154'0'0,"0"0"-356"0"0,0 0-94 0 0,0 0 109 0 0,0 0-8 0 0,0 0-115 0 0,0 0-252 0 0,0 0-295 0 0,0 0-294 0 0,0 0-246 0 0,0 0-195 0 0,-3-4-165 0 0,2 2-227 0 0,1 1-9 0 0,0 1 1 0 0,-1-1 0 0 0,1 1 0 0 0,0-1 0 0 0,-1 0 0 0 0,1 1-1 0 0,-1-1 1 0 0,1 1 0 0 0,0-1 0 0 0,-1 1 0 0 0,1-1-1 0 0,-1 1 1 0 0,1-1 0 0 0,-1 1 0 0 0,0-1 0 0 0,1 1 0 0 0,-1 0-1 0 0,1-1 1 0 0,-1 1 0 0 0,0 0 0 0 0,1 0 0 0 0,-1-1-1 0 0,0 1 1 0 0,1 0 0 0 0,-1 0 0 0 0,0 0 0 0 0,1 0 0 0 0,-1 0-1 0 0,0 0 1 0 0,1 0 0 0 0,-1 0 0 0 0,0 0 0 0 0,0 0-1 0 0,1 0 1 0 0,-1 0 0 0 0,0 1 0 0 0,1-1 0 0 0,-1 0 0 0 0,1 0-1 0 0,-1 1 1 0 0,0-1 0 0 0,1 0 0 0 0,-1 1 0 0 0,1-1-1 0 0,-1 1 1 0 0,1-1 0 0 0,-1 1 0 0 0,1-1 0 0 0,-1 1 0 0 0,1 0-8 0 0,-9 5 106 0 0,0 0 0 0 0,0 1 1 0 0,1 1-1 0 0,0-1 0 0 0,1 1 1 0 0,0 1-1 0 0,0-1 0 0 0,1 1 1 0 0,0 0-1 0 0,0 1 0 0 0,1 0 1 0 0,0-1-1 0 0,1 2 0 0 0,0-1 1 0 0,1 0-1 0 0,0 1 1 0 0,0 0-1 0 0,1-1 0 0 0,1 1 1 0 0,-1 2-107 0 0,2-10 63 0 0,0-1 0 0 0,0 1 0 0 0,0-1 0 0 0,1 0 0 0 0,-1 1 0 0 0,1-1 0 0 0,-1 0 0 0 0,1 0 0 0 0,0 1 0 0 0,0-1 0 0 0,-1 0 0 0 0,2 0 0 0 0,-1 0 0 0 0,0 0 0 0 0,0 0 0 0 0,1 0 0 0 0,-1 0 0 0 0,1 0 0 0 0,-1-1 0 0 0,1 1 0 0 0,0-1 0 0 0,0 1 0 0 0,0-1 0 0 0,0 1 0 0 0,0-1 0 0 0,0 0 0 0 0,0 0 0 0 0,0 0 0 0 0,0 0 0 0 0,0-1 0 0 0,1 1 0 0 0,-1 0 0 0 0,0-1 0 0 0,1 0 0 0 0,-1 1 0 0 0,1-1-63 0 0,10 0 185 0 0,0 1-1 0 0,0-2 1 0 0,0 0 0 0 0,0 0-1 0 0,-1-2 1 0 0,1 1 0 0 0,0-1-1 0 0,-1-1 1 0 0,1-1 0 0 0,-1 1-1 0 0,-1-2 1 0 0,1 0-1 0 0,-1 0 1 0 0,1-1 0 0 0,-2 0-1 0 0,1-1 1 0 0,-1 0 0 0 0,-1-1-1 0 0,1 0 1 0 0,5-8-185 0 0,-12 14 4 0 0,1 0 0 0 0,-1-1 0 0 0,0 0 0 0 0,0 1 0 0 0,0-1 0 0 0,0 0 0 0 0,-1-1 0 0 0,1 1 1 0 0,-1 0-1 0 0,0-1 0 0 0,0 1 0 0 0,-1-1 0 0 0,0 1 0 0 0,1-1 0 0 0,-2 0 0 0 0,1 0 0 0 0,0 1 0 0 0,-1-1 0 0 0,0 0 0 0 0,0 0 0 0 0,0 0 0 0 0,-1 0 1 0 0,0 1-1 0 0,0-1 0 0 0,0 0 0 0 0,0 0 0 0 0,-1 1 0 0 0,0-1 0 0 0,0 1 0 0 0,0 0 0 0 0,0-1 0 0 0,-1 1 0 0 0,1 0 0 0 0,-1 0 0 0 0,0 1 0 0 0,-1-1 0 0 0,1 0 1 0 0,-3-1-5 0 0,-6-2-196 0 0,0 0 0 0 0,-1 2 0 0 0,0-1 0 0 0,0 2 0 0 0,0-1 0 0 0,0 2 1 0 0,-1 0-1 0 0,0 0 0 0 0,1 2 0 0 0,-1-1 0 0 0,0 2 0 0 0,0 0 1 0 0,0 0-1 0 0,-1 2 196 0 0,104-41 460 0 0,-68 26-354 0 0,5 0 2 0 0,-2-1 1 0 0,0-1-1 0 0,0-2 0 0 0,-1 0 0 0 0,-2-1 0 0 0,1-1 0 0 0,-2-1 0 0 0,-1-1 0 0 0,9-13-108 0 0,-20 23 62 0 0,0-1-1 0 0,0-1 1 0 0,-1 0 0 0 0,-1 0 0 0 0,0 0 0 0 0,-1-1 0 0 0,0 1 0 0 0,-1-1-1 0 0,0 0 1 0 0,-2-1 0 0 0,1 1 0 0 0,-2 0 0 0 0,0-3-62 0 0,-2 17 3 0 0,1 0 0 0 0,-1 0 0 0 0,0 0 0 0 0,1-1 0 0 0,-1 1 0 0 0,0 0 1 0 0,0 0-1 0 0,1 0 0 0 0,-1 1 0 0 0,0-1 0 0 0,1 0 0 0 0,-1 0 0 0 0,0 0 0 0 0,0 0 0 0 0,1 1 0 0 0,-1-1 1 0 0,0 0-1 0 0,1 1 0 0 0,-1-1 0 0 0,1 1 0 0 0,-1-1 0 0 0,0 0 0 0 0,1 1 0 0 0,-1-1 0 0 0,1 1 0 0 0,-1 0 1 0 0,1-1-1 0 0,0 1 0 0 0,-1-1 0 0 0,1 1 0 0 0,-1 0 0 0 0,1-1 0 0 0,0 1 0 0 0,0 0 0 0 0,-1-1 1 0 0,1 1-1 0 0,0 0 0 0 0,0-1 0 0 0,0 1 0 0 0,0 0 0 0 0,0 0 0 0 0,0-1 0 0 0,0 1-3 0 0,-7 25-8 0 0,1 0-1 0 0,1 1 1 0 0,1-1-1 0 0,2 1 1 0 0,1-1-1 0 0,1 1 1 0 0,3 24 8 0 0,-2-2-35 0 0,4-1 37 0 0,1-1 0 0 0,2 0 0 0 0,3 0 0 0 0,2-1 0 0 0,1 0 0 0 0,7 8-2 0 0,-4-6 5 0 0,-1 0 0 0 0,-2 0 0 0 0,-3 1 0 0 0,-2 1 0 0 0,2 34-5 0 0,-9-65 6 0 0,0 0-1 0 0,-1 1 1 0 0,-2-1 0 0 0,1 0 0 0 0,-2 1-1 0 0,-1-1 1 0 0,0 0 0 0 0,-2 0 0 0 0,0 0-1 0 0,-1-1 1 0 0,0 1 0 0 0,-2-1-1 0 0,0-1 1 0 0,-1 0 0 0 0,-1 0 0 0 0,0 0-1 0 0,-2-1 1 0 0,0-1 0 0 0,0 0 0 0 0,-1-1-1 0 0,-1 0 1 0 0,0-1 0 0 0,-3 1-6 0 0,9-9 11 0 0,1-1 1 0 0,-1 1-1 0 0,-1-1 0 0 0,1-1 1 0 0,-1 0-1 0 0,1 0 1 0 0,-1 0-1 0 0,0-1 0 0 0,0 0 1 0 0,0-1-1 0 0,0 0 0 0 0,0 0 1 0 0,0-1-1 0 0,0-1 1 0 0,0 1-12 0 0,5-3 13 0 0,1 1 0 0 0,0-1 1 0 0,0 1-1 0 0,0-1 1 0 0,0 0-1 0 0,1 0 1 0 0,-1-1-1 0 0,1 1 0 0 0,0 0 1 0 0,-1-1-1 0 0,2 0 1 0 0,-1 1-1 0 0,0-1 0 0 0,1 0 1 0 0,-1 0-1 0 0,1 0 1 0 0,0 0-1 0 0,1 0 1 0 0,-1 0-1 0 0,1 0 0 0 0,0 0 1 0 0,0 0-1 0 0,0 0 1 0 0,0 0-1 0 0,1 0 1 0 0,-1 0-1 0 0,1 0 0 0 0,0 0 1 0 0,0 0-1 0 0,1 0 1 0 0,0-3-14 0 0,8-18 82 0 0,2 0 1 0 0,0 0 0 0 0,1 2-1 0 0,1-1 1 0 0,1 2-1 0 0,2 0 1 0 0,0 0 0 0 0,20-18-83 0 0,-23 24 25 0 0,211-216-117 0 0,-177 190-1140 0 0,-38 34-3121 0 0,1 1-4046 0 0,-9 4-4057 0 0</inkml:trace>
  <inkml:trace contextRef="#ctx0" brushRef="#br0" timeOffset="39542.758">69 2106 8162 0 0,'0'0'2803'0'0,"0"0"-859"0"0,0 0-473 0 0,0 0-48 0 0,0 0 70 0 0,0 0 4 0 0,0 0-147 0 0,0 0-258 0 0,0 0-274 0 0,0 0-197 0 0,0 0-119 0 0,6 0 2557 0 0,5 232-1824 0 0,-12-219-4662 0 0,-4-33-11719 0 0,5 16 6249 0 0</inkml:trace>
  <inkml:trace contextRef="#ctx0" brushRef="#br0" timeOffset="39793.782">130 1730 10474 0 0,'0'0'5537'0'0,"0"0"-3603"0"0,0 0-1096 0 0,0 0-66 0 0,0 0 29 0 0,0 0 14 0 0,0 0-127 0 0,0 0-196 0 0,0 0-213 0 0,0 0-183 0 0,0 0-133 0 0,0 0-79 0 0,-23 19-51 0 0,-66 56-41 0 0,88-75 199 0 0,1 0 0 0 0,-1 0 0 0 0,0 0 0 0 0,0 0 0 0 0,1 0 0 0 0,-1 0 0 0 0,0 0 0 0 0,1 1 0 0 0,-1-1 0 0 0,0 0 0 0 0,1 1 0 0 0,-1-1 0 0 0,0 0 0 0 0,1 1 0 0 0,-1-1 0 0 0,0 1 0 0 0,1-1 0 0 0,-1 1 0 0 0,1-1 0 0 0,-1 1 0 0 0,1-1 0 0 0,-1 1 0 0 0,1 0 0 0 0,0-1 0 0 0,-1 1 0 0 0,1 0 0 0 0,0-1 0 0 0,-1 1 0 0 0,1 0 0 0 0,0-1 0 0 0,0 1 0 0 0,0 0 0 0 0,0 0 0 0 0,0-1 0 0 0,0 1 0 0 0,0 0 0 0 0,0 0 0 0 0,0-1 0 0 0,0 1 0 0 0,0 0 0 0 0,0 0 0 0 0,0-1 0 0 0,0 1 0 0 0,1 0 0 0 0,-1-1 0 0 0,0 1 0 0 0,1 0 0 0 0,-1-1 0 0 0,0 1 0 0 0,1 0 0 0 0,-1-1 0 0 0,1 1 0 0 0,-1-1 0 0 0,1 1 0 0 0,-1-1 0 0 0,1 1 0 0 0,-1-1 0 0 0,1 1 0 0 0,0-1 0 0 0,-1 1 0 0 0,1-1 0 0 0,0 0 0 0 0,-1 0 0 0 0,1 1 9 0 0,3 1-172 0 0,33 14-3350 0 0,-27-13 435 0 0,0 0-5705 0 0</inkml:trace>
  <inkml:trace contextRef="#ctx0" brushRef="#br0" timeOffset="40326.957">717 2029 8914 0 0,'0'0'2531'0'0,"0"0"-641"0"0,0 0-330 0 0,0 0-57 0 0,0 0-27 0 0,0 0-173 0 0,0 0-229 0 0,0 0-174 0 0,0 0-162 0 0,0 0-114 0 0,0 0-52 0 0,0 0-89 0 0,0 0-110 0 0,-10-4-75 0 0,-32-11-100 0 0,37 14-104 0 0,0 0 1 0 0,0 1-1 0 0,0-1 0 0 0,0 1 1 0 0,0 0-1 0 0,-1 0 0 0 0,1 1 0 0 0,0-1 1 0 0,0 1-1 0 0,0 1 0 0 0,0-1 0 0 0,0 0 1 0 0,0 1-1 0 0,1 0 0 0 0,-1 1 0 0 0,0-1 1 0 0,1 1-1 0 0,-1-1 0 0 0,1 1 0 0 0,0 1 1 0 0,0-1-1 0 0,-2 3-94 0 0,1-3 77 0 0,-21 16 286 0 0,49 18-26 0 0,145 133 305 0 0,-164-166-608 0 0,-1 1 1 0 0,0 1-1 0 0,0-1 0 0 0,0 0 1 0 0,0 1-1 0 0,-1-1 0 0 0,0 1 1 0 0,0 0-1 0 0,-1 0 1 0 0,0 0-1 0 0,0 0 0 0 0,0 0 1 0 0,-1 0-1 0 0,0 0 0 0 0,0 0 1 0 0,0 0-1 0 0,-1 0 0 0 0,1 0 1 0 0,-2-1-1 0 0,1 1 0 0 0,-1 0 1 0 0,0 0-1 0 0,0 0 0 0 0,0-1 1 0 0,-1 0-1 0 0,0 1 1 0 0,0-1-1 0 0,0 0 0 0 0,-1 0 1 0 0,1 0-1 0 0,-1-1 0 0 0,0 1 1 0 0,-1-1-1 0 0,1 0 0 0 0,-1 0 1 0 0,0-1-1 0 0,0 1 0 0 0,0-1 1 0 0,0 0-1 0 0,-1-1 0 0 0,1 1 1 0 0,-1-1-1 0 0,1 0 1 0 0,-1 0-1 0 0,0-1 0 0 0,0 0-34 0 0,-2-2-43 0 0,1 0-1 0 0,0-1 0 0 0,-1 0 1 0 0,1 0-1 0 0,0-1 0 0 0,0 0 0 0 0,0 0 1 0 0,1 0-1 0 0,-1-1 0 0 0,1 0 1 0 0,-1-1-1 0 0,2 0 0 0 0,-1 1 1 0 0,0-2-1 0 0,1 1 0 0 0,0-1 1 0 0,0 0-1 0 0,0 0 0 0 0,1 0 0 0 0,0 0 1 0 0,-2-6 43 0 0,-2-16-2070 0 0,9 19-1347 0 0,3 2-3867 0 0,-1 3-4641 0 0</inkml:trace>
  <inkml:trace contextRef="#ctx0" brushRef="#br0" timeOffset="41691.208">2074 2150 1200 0 0,'0'0'1781'0'0,"0"0"24"0"0,0 0 216 0 0,0 0 273 0 0,0 0 78 0 0,0 0-241 0 0,0 0-357 0 0,0 0-340 0 0,0 0-278 0 0,0 0-175 0 0,0 0-103 0 0,-1-13-101 0 0,-1-39-90 0 0,2 51-642 0 0,-1 0 0 0 0,1-1 0 0 0,0 1 0 0 0,-1 0-1 0 0,1 0 1 0 0,-1 0 0 0 0,0 0 0 0 0,1 0 0 0 0,-1 0 0 0 0,0 0 0 0 0,0 0-1 0 0,1 0 1 0 0,-1 0 0 0 0,0 0 0 0 0,0 0 0 0 0,0 1 0 0 0,0-1-1 0 0,0 0 1 0 0,0 1 0 0 0,0-1 0 0 0,-1 1 0 0 0,1-1 0 0 0,0 1-1 0 0,0-1 1 0 0,0 1 0 0 0,-1 0 0 0 0,1 0 0 0 0,0 0 0 0 0,0-1 0 0 0,0 1-1 0 0,-1 0 1 0 0,1 0 0 0 0,0 1 0 0 0,0-1 0 0 0,-1 0 0 0 0,1 0-1 0 0,0 1 1 0 0,0-1 0 0 0,-1 1-45 0 0,-4-1 192 0 0,-7 3-105 0 0,1 1 1 0 0,-1 0-1 0 0,1 0 1 0 0,0 1-1 0 0,0 1 1 0 0,1 0-1 0 0,-1 0 1 0 0,1 1 0 0 0,1 1-1 0 0,-1 0 1 0 0,1 0-1 0 0,1 1 1 0 0,0 0-1 0 0,0 1 1 0 0,0 0-1 0 0,2 0 1 0 0,-6 9-88 0 0,4-9 12 0 0,2 1 1 0 0,-1 0-1 0 0,1 0 1 0 0,1 0-1 0 0,0 1 1 0 0,1 0-1 0 0,0 0 1 0 0,1 0-1 0 0,0 1 1 0 0,1 0-1 0 0,0 0 1 0 0,1-1-1 0 0,1 1 1 0 0,0 1 0 0 0,0-1-1 0 0,2 8-12 0 0,1-17 40 0 0,1 1 0 0 0,0-1 0 0 0,-1 0 0 0 0,2 0-1 0 0,-1 0 1 0 0,0 0 0 0 0,1 0 0 0 0,0-1 0 0 0,0 1 0 0 0,0-1 0 0 0,0 0 0 0 0,0 0 0 0 0,1-1 0 0 0,-1 1-1 0 0,1-1 1 0 0,0 0 0 0 0,-1 0 0 0 0,1-1 0 0 0,0 1 0 0 0,0-1 0 0 0,0 0 0 0 0,1 0 0 0 0,-1-1 0 0 0,0 0-1 0 0,0 1 1 0 0,0-2 0 0 0,0 1 0 0 0,1-1 0 0 0,-1 0 0 0 0,0 0 0 0 0,0 0 0 0 0,0 0 0 0 0,-1-1-1 0 0,1 0 1 0 0,0 0 0 0 0,2-2-40 0 0,17-10 174 0 0,-1 0-1 0 0,0-2 1 0 0,-1-1 0 0 0,-1 0-1 0 0,-1-2 1 0 0,0 0-1 0 0,5-9-173 0 0,11-13 112 0 0,-3-1-1 0 0,-1-2 0 0 0,-2-1 1 0 0,10-22-112 0 0,-23 37-14 0 0,0-1 1 0 0,-3-1-1 0 0,0 0 1 0 0,-3 0-1 0 0,0-1 1 0 0,-2-1 0 0 0,-2 0-1 0 0,0 0 1 0 0,-3-1-1 0 0,-1 1 1 0 0,-1-1-1 0 0,-3-24 14 0 0,-1 50-34 0 0,0-1-1 0 0,0 1 0 0 0,-1-1 0 0 0,0 1 1 0 0,-1 0-1 0 0,0 0 0 0 0,0 0 1 0 0,-1 1-1 0 0,0-1 0 0 0,0 1 1 0 0,-1 0-1 0 0,0 1 0 0 0,-6-6 35 0 0,9 9-19 0 0,-1 1 0 0 0,1 0 1 0 0,0 0-1 0 0,-1 1 0 0 0,0-1 0 0 0,1 1 0 0 0,-1-1 0 0 0,0 1 0 0 0,0 0 0 0 0,0 1 1 0 0,0-1-1 0 0,-1 1 0 0 0,1 0 0 0 0,0 0 0 0 0,-1 0 0 0 0,1 0 0 0 0,-1 1 0 0 0,1 0 1 0 0,-1 0-1 0 0,1 0 0 0 0,0 0 0 0 0,-1 1 0 0 0,1 0 0 0 0,-1 0 0 0 0,1 0 0 0 0,0 0 1 0 0,0 1-1 0 0,0 0 0 0 0,-1-1 0 0 0,2 2 0 0 0,-2-1 19 0 0,-5 5 0 0 0,1 0 0 0 0,0 0-1 0 0,0 1 1 0 0,1 0 0 0 0,0 1 0 0 0,0 0 0 0 0,1 0-1 0 0,0 1 1 0 0,1-1 0 0 0,0 1 0 0 0,1 1 0 0 0,0-1-1 0 0,0 1 1 0 0,1 0 0 0 0,0 0 0 0 0,1 1-1 0 0,-1 4 1 0 0,-1 12 53 0 0,1 0 0 0 0,0 1-1 0 0,3-1 1 0 0,0 1 0 0 0,2-1-1 0 0,2 20-52 0 0,3-23 80 0 0,1 0-1 0 0,1-1 1 0 0,1 1 0 0 0,1-2-1 0 0,1 1 1 0 0,1-2 0 0 0,1 1-1 0 0,1-2 1 0 0,1 0 0 0 0,1-1-1 0 0,1 0 1 0 0,4 2-80 0 0,63 90 470 0 0,-42-48-146 0 0,-15-56-6463 0 0,-10-15-2484 0 0,-12 6-1855 0 0</inkml:trace>
  <inkml:trace contextRef="#ctx0" brushRef="#br0" timeOffset="42040.762">2628 2040 4881 0 0,'0'0'2775'0'0,"0"0"-920"0"0,0 0-269 0 0,0 0 134 0 0,0 0 141 0 0,0 0-75 0 0,0 0-274 0 0,0 0-296 0 0,0 0-216 0 0,0 0-133 0 0,0 0-104 0 0,0 0-96 0 0,-3 20-110 0 0,-9 96 318 0 0,12-110-777 0 0,0 0 0 0 0,1 0 1 0 0,0-1-1 0 0,0 1 0 0 0,0 0 0 0 0,0-1 0 0 0,1 1 1 0 0,0-1-1 0 0,0 1 0 0 0,0-1 0 0 0,1 0 0 0 0,0 0 0 0 0,0 0 1 0 0,0 0-1 0 0,1-1 0 0 0,0 1 0 0 0,-1-1 0 0 0,1 0 1 0 0,1 0-1 0 0,-1 0 0 0 0,1-1 0 0 0,-1 1 0 0 0,1-1 0 0 0,0 0 1 0 0,0-1-1 0 0,1 1 0 0 0,-1-1 0 0 0,0 0 0 0 0,1 0 0 0 0,-1-1 1 0 0,1 1-1 0 0,0-1 0 0 0,-1 0 0 0 0,2-1-98 0 0,1-1 82 0 0,0-1 0 0 0,0 0-1 0 0,0 0 1 0 0,0-1 0 0 0,0 0-1 0 0,0 0 1 0 0,-1-1 0 0 0,0 0-1 0 0,1 0 1 0 0,-1 0 0 0 0,-1-1-1 0 0,1 0 1 0 0,-1-1 0 0 0,0 0-1 0 0,0 0 1 0 0,-1 0 0 0 0,1 0-1 0 0,-1-1 1 0 0,-1 0 0 0 0,1 0-1 0 0,-1 0 1 0 0,-1-1 0 0 0,1 1-1 0 0,-1-1 1 0 0,1-5-82 0 0,6-53 83 0 0,-10 66-155 0 0,0 0-39 0 0,0 0-109 0 0,0 0-123 0 0,-4 36-5390 0 0,4-21 1671 0 0,0-1-4650 0 0,0-9-1419 0 0</inkml:trace>
  <inkml:trace contextRef="#ctx0" brushRef="#br0" timeOffset="42510.062">3138 2216 448 0 0,'0'0'2482'0'0,"0"0"-111"0"0,0 0-238 0 0,0 0-137 0 0,0 0-129 0 0,0 0-181 0 0,0 0-185 0 0,0 0-208 0 0,0 0-168 0 0,0 0-125 0 0,0 0-89 0 0,0 0-68 0 0,0 0-11 0 0,28 6-54 0 0,86 15-61 0 0,-49-24 699 0 0,-55-2-1115 0 0,-2 2-154 0 0,0 0 0 0 0,0-1 1 0 0,0 0-1 0 0,-1 0 0 0 0,0-1 0 0 0,1 0 1 0 0,-2 0-1 0 0,1-1 0 0 0,-1 1 1 0 0,1-1-1 0 0,-2-1 0 0 0,1 1 0 0 0,-1-1 1 0 0,0 0-1 0 0,0-1 0 0 0,-1 1 1 0 0,0-1-1 0 0,0 1 0 0 0,-1-1 0 0 0,0-1 1 0 0,0 1-1 0 0,-1 0 0 0 0,0 0 1 0 0,0-1-1 0 0,-1-7-147 0 0,0 14 6 0 0,-1-1 1 0 0,0 0-1 0 0,1 1 0 0 0,-1-1 1 0 0,0 0-1 0 0,-1 1 0 0 0,1-1 1 0 0,0 0-1 0 0,-1 1 0 0 0,0-1 1 0 0,0 1-1 0 0,1-1 0 0 0,-1 1 1 0 0,-1-1-1 0 0,1 1 1 0 0,0-1-1 0 0,-1 1 0 0 0,1 0 1 0 0,-1 0-1 0 0,1 0 0 0 0,-1 0 1 0 0,0 0-1 0 0,0 0 0 0 0,0 0 1 0 0,0 1-1 0 0,0-1 0 0 0,-1 1 1 0 0,1-1-1 0 0,0 1 0 0 0,-1 0 1 0 0,1 0-1 0 0,-1 0 1 0 0,1 0-1 0 0,-1 0 0 0 0,1 1 1 0 0,-1-1-1 0 0,0 1 0 0 0,-1 0-6 0 0,-5 0-16 0 0,0 0 0 0 0,0 0 1 0 0,1 2-1 0 0,-1-1 0 0 0,0 1 0 0 0,1 0 0 0 0,-1 0 0 0 0,1 1 0 0 0,-1 1 0 0 0,1-1 0 0 0,0 1 0 0 0,1 1 0 0 0,-1-1 1 0 0,1 1-1 0 0,0 1 0 0 0,0-1 0 0 0,0 1 0 0 0,1 0 0 0 0,0 1 0 0 0,0-1 0 0 0,0 2 16 0 0,-5 4 5 0 0,1 2 0 0 0,1 0 0 0 0,0 0 0 0 0,0 0 0 0 0,2 1 0 0 0,0 0 0 0 0,0 1 0 0 0,2 0 0 0 0,0 0 0 0 0,-3 13-5 0 0,7-22 33 0 0,-1 0-1 0 0,1 0 1 0 0,0-1-1 0 0,1 1 1 0 0,0 0-1 0 0,0 0 1 0 0,0 0-1 0 0,1 0 1 0 0,0 0-1 0 0,0-1 1 0 0,1 1-1 0 0,0 0 1 0 0,0-1-1 0 0,1 1 1 0 0,0-1 0 0 0,0 0-1 0 0,0 0 1 0 0,0 0-1 0 0,1 0 1 0 0,0 0-1 0 0,1-1 1 0 0,-1 0-1 0 0,1 0 1 0 0,0 0-1 0 0,0 0 1 0 0,1-1-1 0 0,-1 0 1 0 0,1 0-1 0 0,0-1 1 0 0,0 1-1 0 0,6 1-32 0 0,1 0 147 0 0,0-2 0 0 0,1 1 0 0 0,0-2 0 0 0,-1 0 0 0 0,1 0 0 0 0,0-2 0 0 0,0 1 0 0 0,0-2 0 0 0,2 0-147 0 0,16 0 236 0 0,-18 1-170 0 0,0-1 0 0 0,0-1 0 0 0,0-1 0 0 0,0 0 0 0 0,-1 0 0 0 0,1-1 0 0 0,-1-1 0 0 0,0 0 1 0 0,0-1-1 0 0,2-2-66 0 0,-10-1-1623 0 0,-24 10-4576 0 0,7-1 430 0 0,8 0-5526 0 0</inkml:trace>
  <inkml:trace contextRef="#ctx0" brushRef="#br0" timeOffset="44981.002">4697 1532 1128 0 0,'0'0'2427'0'0,"0"0"-393"0"0,0 0-47 0 0,0 0 70 0 0,0 0 110 0 0,0 0-89 0 0,0 0-258 0 0,0 0-345 0 0,0 0-385 0 0,0 0-289 0 0,0 0-202 0 0,0 0-88 0 0,0 0-18 0 0,1-4-35 0 0,2-4 381 0 0,-2 27 724 0 0,0 11-611 0 0,45 230 2036 0 0,-63 88-2019 0 0,12-294-910 0 0,3 85 29 0 0,25-105-162 0 0,-22-34 55 0 0,-1 0-8 0 0,0 0 30 0 0,0 0-12 0 0,0 0-22 0 0,0 0 7 0 0,0 0-12 0 0,0 0-4 0 0,0 0 1 0 0,0 0-6 0 0,0 0-50 0 0,0 0-22 0 0,-14-8-2621 0 0,11 4 1932 0 0,-7-12-3129 0 0,5 4-4701 0 0,3 8-2519 0 0</inkml:trace>
  <inkml:trace contextRef="#ctx0" brushRef="#br0" timeOffset="45244.581">4498 2036 13187 0 0,'0'0'2210'0'0,"0"0"-406"0"0,0 0-324 0 0,0 0-90 0 0,0 0-126 0 0,0 0-210 0 0,0 0-246 0 0,0 0-256 0 0,0 0-157 0 0,0 0-82 0 0,0 0-11 0 0,0 0 70 0 0,0 0 40 0 0,13-3 4 0 0,219-63 1086 0 0,-209 58-1835 0 0,0 1 0 0 0,0 1 1 0 0,1 1-1 0 0,0 1 1 0 0,-1 2-1 0 0,1 0 1 0 0,0 1-1 0 0,15 2 333 0 0,-17 8-3102 0 0,-8 0-4350 0 0,-8-5-4241 0 0</inkml:trace>
  <inkml:trace contextRef="#ctx0" brushRef="#br0" timeOffset="45591.63">5189 1995 8906 0 0,'0'0'2849'0'0,"0"0"-1353"0"0,0 0-448 0 0,0 0 164 0 0,0 0 215 0 0,0 0-2 0 0,0 0-226 0 0,0 0-322 0 0,0 0-264 0 0,0 0-152 0 0,0 0-84 0 0,0 0-65 0 0,-7 33-53 0 0,-17 100-22 0 0,22-52 366 0 0,3-77-534 0 0,0-1 0 0 0,0 1 0 0 0,0-1 0 0 0,1 1 1 0 0,-1-1-1 0 0,1 0 0 0 0,0 1 0 0 0,0-1 0 0 0,0 0 0 0 0,1 0 0 0 0,-1-1 1 0 0,1 1-1 0 0,-1 0 0 0 0,1-1 0 0 0,0 1 0 0 0,0-1 0 0 0,0 0 0 0 0,0 0 0 0 0,1 0 1 0 0,-1-1-1 0 0,1 1 0 0 0,-1-1 0 0 0,1 0 0 0 0,-1 0 0 0 0,1 0 0 0 0,-1 0 0 0 0,1-1 1 0 0,0 1-1 0 0,0-1 0 0 0,-1 0 0 0 0,1 0 0 0 0,0 0 0 0 0,-1-1 0 0 0,2 1-69 0 0,9-2 206 0 0,-1 0 1 0 0,1-1-1 0 0,-1-1 0 0 0,0 0 0 0 0,0 0 0 0 0,0-1 0 0 0,0-1 0 0 0,8-5-206 0 0,-11 6 74 0 0,-1-1-1 0 0,0 0 1 0 0,0 0-1 0 0,0-1 0 0 0,-1 0 1 0 0,0 0-1 0 0,0-1 0 0 0,-1 0 1 0 0,0-1-1 0 0,0 1 0 0 0,-1-1 1 0 0,0-1-1 0 0,4-7-73 0 0,-9 14 1 0 0,0 0 0 0 0,0-1 0 0 0,-1 1-1 0 0,1 0 1 0 0,-1 0 0 0 0,1-1 0 0 0,-1 1 0 0 0,0 0 0 0 0,-1 0 0 0 0,1-1-1 0 0,0 1 1 0 0,-1 0 0 0 0,0 0 0 0 0,1-1 0 0 0,-1 1 0 0 0,-1 0-1 0 0,1 0 1 0 0,0 0 0 0 0,-1 0 0 0 0,1 0 0 0 0,-1 1 0 0 0,0-1 0 0 0,0 0-1 0 0,0 1 1 0 0,-1 0 0 0 0,1-1 0 0 0,0 1 0 0 0,-1 0 0 0 0,1 0 0 0 0,-4-2-1 0 0,-92-33-965 0 0,84 35 604 0 0,0 1 1 0 0,0 0-1 0 0,-1 1 0 0 0,1 1 1 0 0,0 0-1 0 0,0 1 0 0 0,0 0 0 0 0,0 1 1 0 0,-10 4 360 0 0,-35 24-10842 0 0,48-23-689 0 0</inkml:trace>
  <inkml:trace contextRef="#ctx0" brushRef="#br0" timeOffset="48015.759">6431 1473 912 0 0,'0'0'2361'0'0,"0"0"-276"0"0,0 0-143 0 0,0 0-12 0 0,0 0 100 0 0,0 0-38 0 0,0 0-203 0 0,0 0-272 0 0,0 0-322 0 0,0 0-224 0 0,0 0-145 0 0,5-11-89 0 0,17-31-46 0 0,-22 42-613 0 0,0 0-1 0 0,0 1 1 0 0,1-1 0 0 0,-1 0 0 0 0,0 0 0 0 0,1 0-1 0 0,-1 0 1 0 0,0 1 0 0 0,1-1 0 0 0,-1 0-1 0 0,0 0 1 0 0,1 0 0 0 0,-1 0 0 0 0,0 0 0 0 0,1 0-1 0 0,-1 0 1 0 0,1 0 0 0 0,-1 0 0 0 0,0 0-1 0 0,1 0 1 0 0,-1 0 0 0 0,0 0 0 0 0,1 0 0 0 0,-1 0-1 0 0,0-1 1 0 0,1 1 0 0 0,-1 0 0 0 0,0 0-1 0 0,1 0 1 0 0,-1 0 0 0 0,0-1 0 0 0,1 1 0 0 0,-1 0-1 0 0,0 0 1 0 0,0-1 0 0 0,1 1 0 0 0,-1 0-1 0 0,0 0 1 0 0,0-1 0 0 0,1 1 0 0 0,-1 0 0 0 0,0-1-1 0 0,0 1 1 0 0,0 0 0 0 0,0-1 0 0 0,0 1 0 0 0,0 0-1 0 0,1-1 1 0 0,-1 1 0 0 0,0-1 0 0 0,0 1-1 0 0,0 0 1 0 0,0-1-78 0 0,0 27 1709 0 0,0-25-1879 0 0,-1 70 1217 0 0,15 269 316 0 0,-6-249-1181 0 0,-3 1 0 0 0,-5-1-1 0 0,-6 40-181 0 0,-3-52 267 0 0,5-68-2363 0 0,6-66-3785 0 0,1 33-1805 0 0,-2 14-3567 0 0</inkml:trace>
  <inkml:trace contextRef="#ctx0" brushRef="#br0" timeOffset="48291.841">6201 1981 6913 0 0,'0'0'2856'0'0,"0"0"-670"0"0,0 0-503 0 0,0 0-107 0 0,0 0-16 0 0,0 0-115 0 0,0 0-197 0 0,0 0-231 0 0,0 0-180 0 0,0 0-93 0 0,0 0-67 0 0,0 0-46 0 0,0 0-52 0 0,19-14-71 0 0,59-41-57 0 0,-73 51-365 0 0,1 0 0 0 0,0 0 0 0 0,1 1 1 0 0,-1 0-1 0 0,0 0 0 0 0,1 0 0 0 0,0 1 1 0 0,-1 0-1 0 0,1 0 0 0 0,0 1 0 0 0,0 0 0 0 0,0 0 1 0 0,0 1-1 0 0,0 0 0 0 0,0 0 0 0 0,1 0 1 0 0,-1 1-87 0 0,19 0 55 0 0,51 4-83 0 0,43-3-3186 0 0,-75-27-4218 0 0,-32 14 428 0 0,-8 7-1750 0 0</inkml:trace>
  <inkml:trace contextRef="#ctx0" brushRef="#br0" timeOffset="48907.719">6827 1465 8042 0 0,'0'0'2511'0'0,"0"0"-389"0"0,0 0-342 0 0,0 0-93 0 0,0 0-87 0 0,0 0-173 0 0,0 0-242 0 0,0 0-252 0 0,0 0-225 0 0,0 0-190 0 0,0 0-123 0 0,0 0-53 0 0,0 19 1301 0 0,27 171 1194 0 0,7 125-2310 0 0,-41-77-359 0 0,6-180-172 0 0,1-57 1 0 0,0-1 4 0 0,0 0-26 0 0,9-1 80 0 0,0-2 0 0 0,0 1-1 0 0,-1-1 1 0 0,1 0 0 0 0,-1-1 0 0 0,0 0-1 0 0,0 0 1 0 0,0-1 0 0 0,-1 0 0 0 0,1 0-1 0 0,-1 0 1 0 0,5-6-55 0 0,8-5 5 0 0,21-17 4 0 0,64-35 50 0 0,-86 115-126 0 0,-8 16 158 0 0,-4-43-2400 0 0,-6-19 1695 0 0,0 1-1 0 0,0-1 1 0 0,0 0 0 0 0,-1 1-1 0 0,1-1 1 0 0,1 0 0 0 0,-1 0 0 0 0,0 1-1 0 0,0-1 1 0 0,0 0 0 0 0,1 0-1 0 0,-1-1 1 0 0,0 1 0 0 0,1 0 0 0 0,-1 0-1 0 0,1-1 1 0 0,-1 1 0 0 0,1 0-1 0 0,-1-1 1 0 0,1 0 0 0 0,-1 1 0 0 0,1-1-1 0 0,-1 0 1 0 0,1 0 0 0 0,0 0-1 0 0,-1 0 1 0 0,1 0 0 0 0,-1 0 0 0 0,1 0 614 0 0,25-8-4912 0 0,-18 4 799 0 0</inkml:trace>
  <inkml:trace contextRef="#ctx0" brushRef="#br0" timeOffset="49331.379">7353 2246 0 0 0,'0'0'1778'0'0,"0"0"333"0"0,0 0 101 0 0,0 0-93 0 0,0 0-278 0 0,0 0-289 0 0,0 0-146 0 0,0 0-69 0 0,0 0-63 0 0,0 0-12 0 0,0 0-38 0 0,0 0-53 0 0,12 5-79 0 0,38 14-94 0 0,-46-17-807 0 0,1-1 1 0 0,-1 0-1 0 0,0 0 1 0 0,1-1-1 0 0,-1 1 1 0 0,1-1-1 0 0,-1 0 1 0 0,0 0-1 0 0,1-1 1 0 0,-1 1-1 0 0,1-1 1 0 0,-1 0-1 0 0,0 0 1 0 0,0 0-1 0 0,1-1 1 0 0,-1 0 0 0 0,0 1-1 0 0,0-1 1 0 0,0-1-1 0 0,-1 1 1 0 0,3-2-192 0 0,10-5 491 0 0,-6 4-334 0 0,-1 0 0 0 0,1 0 0 0 0,-1-1 1 0 0,-1 0-1 0 0,1-1 0 0 0,-1 0 0 0 0,-1 0 1 0 0,1-1-1 0 0,-1 0 0 0 0,0 0 1 0 0,-1-1-1 0 0,0 1 0 0 0,0-1 0 0 0,2-7-157 0 0,-7 13 4 0 0,0 1-1 0 0,0 0 0 0 0,0 0 0 0 0,0-1 0 0 0,-1 1 1 0 0,1-1-1 0 0,-1 1 0 0 0,0 0 0 0 0,0-1 1 0 0,0 1-1 0 0,0-1 0 0 0,0 1 0 0 0,0-1 0 0 0,-1 1 1 0 0,1 0-1 0 0,-1-1 0 0 0,0 1 0 0 0,1 0 0 0 0,-1-1 1 0 0,0 1-1 0 0,0 0 0 0 0,-1 0 0 0 0,1 0 1 0 0,0 0-1 0 0,-1 0 0 0 0,1 0 0 0 0,-1 0 0 0 0,0 0 1 0 0,0 1-1 0 0,1-1 0 0 0,-1 1 0 0 0,0-1 1 0 0,0 1-1 0 0,0 0 0 0 0,-1 0 0 0 0,1 0 0 0 0,0 0 1 0 0,0 0-1 0 0,-1 0 0 0 0,1 0 0 0 0,0 1 1 0 0,-1-1-1 0 0,1 1 0 0 0,-1 0 0 0 0,1 0 0 0 0,-2 0-3 0 0,-6 0-33 0 0,0 1 0 0 0,0 0 0 0 0,0 1 0 0 0,0 0 0 0 0,1 0-1 0 0,-1 1 1 0 0,1 1 0 0 0,0-1 0 0 0,0 2 0 0 0,0-1 0 0 0,0 1-1 0 0,1 0 1 0 0,-1 1 0 0 0,1 0 0 0 0,0 1 33 0 0,-2-1 3 0 0,0 1 1 0 0,0 0-1 0 0,0 0 1 0 0,1 1-1 0 0,0 1 1 0 0,1 0-1 0 0,0 0 0 0 0,0 0 1 0 0,1 1-1 0 0,0 0 1 0 0,0 1-1 0 0,1 0 1 0 0,1 0-1 0 0,0 0 1 0 0,0 0-1 0 0,2 1 0 0 0,-1-1 1 0 0,1 1-1 0 0,-1 8-3 0 0,7-15 42 0 0,-1 1-1 0 0,1-1 0 0 0,0 1 0 0 0,0-1 1 0 0,1 0-1 0 0,0 0 0 0 0,0-1 1 0 0,0 1-1 0 0,0-1 0 0 0,0 0 0 0 0,1 0 1 0 0,0 0-1 0 0,0-1 0 0 0,0 1 1 0 0,0-1-1 0 0,1-1 0 0 0,-1 1 0 0 0,1-1 1 0 0,0 0-1 0 0,-1 0 0 0 0,1 0 1 0 0,0-1-1 0 0,0 0 0 0 0,0 0 1 0 0,5 0-43 0 0,18 4 119 0 0,0-2 0 0 0,0 0-1 0 0,0-2 1 0 0,0-1-1 0 0,1-1 1 0 0,-1-2-1 0 0,22-5-117 0 0,-17 7-718 0 0,-18 2-3746 0 0,-16-1-1000 0 0,0 0-6759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6657 0 0,'0'0'2177'0'0,"0"0"-314"0"0,0 0-291 0 0,0 0-53 0 0,0 0-40 0 0,0 0-124 0 0,0 0-275 0 0,0 0-269 0 0,0 0-220 0 0,0 0-191 0 0,0 0-90 0 0,0 0-38 0 0,0 0 4 0 0,5 0 29 0 0,112 8 2646 0 0,-98-5-2719 0 0,-1-1-1 0 0,1-1 0 0 0,0 0 0 0 0,0-2 0 0 0,0 0 1 0 0,0-1-1 0 0,0-1 0 0 0,-1-1 0 0 0,1 0 0 0 0,-1-1 1 0 0,17-8-232 0 0,-29 10 46 0 0,84-46 390 0 0,-87 47-419 0 0,0-1 0 0 0,0 1 0 0 0,0 0 1 0 0,0-1-1 0 0,0 0 0 0 0,-1 0 0 0 0,1 0 1 0 0,-1 0-1 0 0,0 0 0 0 0,0 0 0 0 0,0 0 1 0 0,0-1-1 0 0,0 1 0 0 0,-1-1 0 0 0,0 0 1 0 0,1 1-1 0 0,-1-1 0 0 0,-1 0 0 0 0,1 0 1 0 0,-1 1-1 0 0,1-1 0 0 0,-1 0 1 0 0,0 0-1 0 0,-1-2-17 0 0,-1 1-33 0 0,-1 1-1 0 0,0 0 1 0 0,0 0 0 0 0,-1 0 0 0 0,1 0 0 0 0,-1 1 0 0 0,0-1 0 0 0,0 1 0 0 0,0 0-1 0 0,0 0 1 0 0,-1 0 0 0 0,1 1 0 0 0,-1 0 0 0 0,0 0 0 0 0,0 0 0 0 0,1 0-1 0 0,-1 1 1 0 0,0-1 0 0 0,-1 1 0 0 0,-2 0 33 0 0,-8-2-90 0 0,-1 1 1 0 0,0 0-1 0 0,0 1 0 0 0,1 1 0 0 0,-1 1 1 0 0,0 0-1 0 0,0 1 0 0 0,1 1 1 0 0,-1 0-1 0 0,1 1 0 0 0,0 1 0 0 0,-9 4 90 0 0,18-6 14 0 0,-1 1-1 0 0,1-1 0 0 0,0 1 0 0 0,0 0 1 0 0,0 1-1 0 0,1-1 0 0 0,0 1 0 0 0,0 1 1 0 0,0-1-1 0 0,0 1 0 0 0,1 0 0 0 0,0 0 1 0 0,0 1-1 0 0,1-1 0 0 0,-1 1 0 0 0,2 0 1 0 0,-1 1-1 0 0,1-1 0 0 0,0 0 0 0 0,0 1 1 0 0,1 0-1 0 0,0-1 0 0 0,1 1 0 0 0,-1 0 1 0 0,1 0-1 0 0,1 0 0 0 0,0 2-13 0 0,0-4 58 0 0,1 0 0 0 0,0 1 1 0 0,0-1-1 0 0,0 0 0 0 0,1 0 0 0 0,0 0 0 0 0,0 0 0 0 0,1 0 0 0 0,-1 0 0 0 0,1-1 0 0 0,1 1 1 0 0,-1-1-1 0 0,1 0 0 0 0,0 0 0 0 0,0 0 0 0 0,0 0 0 0 0,1-1 0 0 0,-1 0 0 0 0,1 0 1 0 0,0 0-1 0 0,1 0 0 0 0,-1-1 0 0 0,0 0 0 0 0,1 0 0 0 0,0 0 0 0 0,0-1 0 0 0,0 0 0 0 0,0 0 1 0 0,0 0-1 0 0,0-1 0 0 0,1 0-58 0 0,164 12 1261 0 0,-122-14-1016 0 0,97-10-45 0 0,-146 11-258 0 0,0 0 6 0 0,0 0-82 0 0,-2 1-131 0 0,0 0 0 0 0,0 1 0 0 0,1-1 0 0 0,-1 1 0 0 0,0-1 0 0 0,0 1 0 0 0,1 0 0 0 0,-1 0 0 0 0,1 0 1 0 0,0 0-1 0 0,-1 0 0 0 0,1 0 0 0 0,0 0 0 0 0,0 0 0 0 0,0 0 0 0 0,1 0 0 0 0,-1 1 0 0 0,0-1 0 0 0,1 0 1 0 0,0 1-1 0 0,-1-1 0 0 0,1 3 265 0 0,-3 5-2650 0 0,-1-1-2454 0 0,3-2-4837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22 7330 0 0,'0'0'2309'0'0,"0"0"-458"0"0,0 0-217 0 0,0 0 54 0 0,0 0 57 0 0,0 0-149 0 0,0 0-241 0 0,0 0-237 0 0,0 0-199 0 0,0 0-126 0 0,0 0-73 0 0,0 0-74 0 0,0 0-105 0 0,-22 31-59 0 0,-64 95-44 0 0,19-18 819 0 0,-64 65-899 0 0,-1-51-2259 0 0,130-124 1454 0 0,1 1 1 0 0,0-1 0 0 0,-1 0-1 0 0,1 0 1 0 0,0 0 0 0 0,0 0-1 0 0,0 0 1 0 0,0 0 0 0 0,1 0-1 0 0,-1 0 1 0 0,0 0 0 0 0,1 0-1 0 0,0 0 1 0 0,-1 0 0 0 0,1 0-1 0 0,0-1 1 0 0,0 1 0 0 0,0 0-1 0 0,0 0 1 0 0,1 0 0 0 0,-1 0-1 0 0,0-1 1 0 0,1 1 0 0 0,0 0-1 0 0,-1 0 1 0 0,1 0 0 0 0,0 0-1 0 0,1-1 447 0 0,13-48-8462 0 0,1-5 4529 0 0,-3-2 3947 0 0,2-25 419 0 0,9-61-956 0 0,-14 47 8665 0 0,-10 85-7373 0 0,0-6 6764 0 0,0 16 108 0 0,0 17-6680 0 0,2-5-662 0 0,1 1 0 0 0,0 0 1 0 0,1-1-1 0 0,0 0 0 0 0,1 0 0 0 0,0 0 0 0 0,0 0 1 0 0,1-1-1 0 0,0 0 0 0 0,1 0 0 0 0,0 0 0 0 0,0-1 1 0 0,1 0-1 0 0,8 6-299 0 0,-12-9 72 0 0,147 191 827 0 0,-67-90-846 0 0,-59-80-1635 0 0,-24-24 1034 0 0,-1-1-5489 0 0,0 0 2527 0 0,0-1-8317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3513 0 0,'0'0'4754'0'0,"0"0"-1629"0"0,0 0-838 0 0,0 0-360 0 0,0 0-157 0 0,0 0-97 0 0,0 0-160 0 0,0 0-241 0 0,0 0-252 0 0,0 0-218 0 0,0 0-143 0 0,0 0-110 0 0,0 0-74 0 0,1-8-38 0 0,6-24-63 0 0,-6 24-60 0 0,-1 8-70 0 0,0 0-61 0 0,0 16 356 0 0,16 355 1292 0 0,-10 22-1767 0 0,-6-393-193 0 0,0 0-25 0 0,0 0-50 0 0,0 0-20 0 0,0 0-41 0 0,0 0-70 0 0,0 0-110 0 0,0-19-3740 0 0,0-2 469 0 0,0 7-3068 0 0,0 6-4380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9466 0 0,'0'0'3741'0'0,"0"0"-1313"0"0,0 0-770 0 0,0 0-216 0 0,0 0-90 0 0,0 0-94 0 0,0 0-152 0 0,0 0-163 0 0,0 0-185 0 0,0 0-134 0 0,0 0-101 0 0,0 0-122 0 0,0 0-31 0 0,28-6-10 0 0,136-26 258 0 0,-155 31-575 0 0,19-6-147 0 0,1 2-1 0 0,-1 1 1 0 0,1 1 0 0 0,-1 1 0 0 0,1 2 0 0 0,17 2 104 0 0,-25 4-1461 0 0,-4 0-1861 0 0,-5-4-3617 0 0,-5-2-4652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53 302 11490 0 0,'0'0'1617'0'0,"0"0"-684"0"0,0 0-174 0 0,0 0 172 0 0,0 0 208 0 0,0 0 71 0 0,0 0-157 0 0,0 0-157 0 0,0 0-140 0 0,0 0-105 0 0,0 0-28 0 0,0 0-15 0 0,0 0-22 0 0,25 0-45 0 0,79-4-37 0 0,-34-14 348 0 0,-52 8-588 0 0,-10 8-217 0 0,0-1-1 0 0,0 0 0 0 0,0 0 0 0 0,0 0 0 0 0,0-1 0 0 0,-1-1 0 0 0,0 1 0 0 0,0-1 0 0 0,0 0 0 0 0,0-1 0 0 0,-1 1 1 0 0,0-1-1 0 0,0-1 0 0 0,0 1 0 0 0,-1-1 0 0 0,0 0 0 0 0,0 0 0 0 0,-1 0 0 0 0,0-1 0 0 0,0 0 0 0 0,-1 0 0 0 0,0 0 0 0 0,-1 0 1 0 0,1 0-1 0 0,-1-4-46 0 0,-3 10-33 0 0,-1-1 0 0 0,0 1 0 0 0,0 0 1 0 0,0 0-1 0 0,0-1 0 0 0,-1 1 0 0 0,1 1 1 0 0,-1-1-1 0 0,1 0 0 0 0,-1 1 0 0 0,1-1 1 0 0,-1 1-1 0 0,0 0 0 0 0,0 0 0 0 0,1 0 1 0 0,-1 0-1 0 0,0 0 0 0 0,0 0 0 0 0,0 1 1 0 0,0 0-1 0 0,0-1 0 0 0,0 1 0 0 0,0 1 1 0 0,0-1-1 0 0,0 0 0 0 0,0 1 1 0 0,0-1 31 0 0,-13 3-126 0 0,1 0-1 0 0,0 1 0 0 0,1 1 0 0 0,-1 0 0 0 0,1 1 0 0 0,0 1 1 0 0,0 0-1 0 0,1 1 0 0 0,-1 0 0 0 0,2 1 0 0 0,0 0 1 0 0,0 1-1 0 0,-3 4 128 0 0,8-8-50 0 0,-7 4-10 0 0,0 1-1 0 0,1 0 1 0 0,0 1-1 0 0,1 1 0 0 0,1 0 1 0 0,0 1-1 0 0,0 0 1 0 0,2 0-1 0 0,0 1 0 0 0,0 0 1 0 0,-5 15 60 0 0,13-26 24 0 0,1 0 0 0 0,0-1 0 0 0,-1 1 0 0 0,1 0 0 0 0,0-1-1 0 0,1 1 1 0 0,-1 0 0 0 0,1-1 0 0 0,-1 1 0 0 0,1-1 0 0 0,0 1 0 0 0,1-1 0 0 0,-1 1 0 0 0,1-1 0 0 0,-1 0 0 0 0,1 1 0 0 0,0-1 0 0 0,0 0 0 0 0,0 0 0 0 0,1 0 0 0 0,-1-1 0 0 0,1 1 0 0 0,-1 0 0 0 0,1-1 0 0 0,0 0 0 0 0,0 0 0 0 0,0 0 0 0 0,0 0 0 0 0,0 0 0 0 0,1 0 0 0 0,-1-1 0 0 0,1 0 0 0 0,-1 1 0 0 0,1-1 0 0 0,-1-1 0 0 0,1 1 0 0 0,-1 0 0 0 0,1-1 0 0 0,0 0 0 0 0,0 0-24 0 0,11 3 161 0 0,0-1 1 0 0,1 0-1 0 0,-1-1 1 0 0,0-1 0 0 0,1 0-1 0 0,-1-2 1 0 0,0 1 0 0 0,1-2-1 0 0,-1 0 1 0 0,4-2-162 0 0,37-11 636 0 0,-1-2 1 0 0,-2-3 0 0 0,47-24-637 0 0,-83 36 38 0 0,1 0-1 0 0,-2-1 1 0 0,1-1 0 0 0,-1 0 0 0 0,-1-2 0 0 0,0 1 0 0 0,-1-2 0 0 0,0 0 0 0 0,-2-1 0 0 0,1 0 0 0 0,-2-1 0 0 0,0 0 0 0 0,0-1 0 0 0,-2 0 0 0 0,0 0 0 0 0,-1-1-1 0 0,-1-1 1 0 0,3-11-38 0 0,-9 28-13 0 0,0 0-1 0 0,0 1 1 0 0,0-1 0 0 0,-1 0-1 0 0,1 0 1 0 0,0 0-1 0 0,-1 0 1 0 0,1 0-1 0 0,-1-1 1 0 0,0 1-1 0 0,0 0 1 0 0,0 0-1 0 0,0 0 1 0 0,0 0-1 0 0,0 0 1 0 0,-1 0-1 0 0,1 0 1 0 0,-1 0-1 0 0,1 0 1 0 0,-1 0-1 0 0,0 0 1 0 0,0 0-1 0 0,1 0 1 0 0,-2 0 0 0 0,1 0-1 0 0,0 1 1 0 0,0-1-1 0 0,0 0 1 0 0,-1 1-1 0 0,1-1 1 0 0,-1 1-1 0 0,1-1 1 0 0,-1 1-1 0 0,0 0 1 0 0,1 0-1 0 0,-1 0 1 0 0,0 0-1 0 0,0 0 1 0 0,0 0-1 0 0,0 0 1 0 0,0 1-1 0 0,0-1 1 0 0,0 1-1 0 0,0-1 1 0 0,0 1 0 0 0,0 0-1 0 0,0 0 1 0 0,-1-1 13 0 0,-4 2-37 0 0,0 1 0 0 0,0-1 0 0 0,0 1 0 0 0,1 0 1 0 0,-1 1-1 0 0,1-1 0 0 0,-1 1 0 0 0,1 1 0 0 0,0-1 0 0 0,0 1 1 0 0,0 0-1 0 0,-5 5 37 0 0,-6 2-30 0 0,16-10 32 0 0,1-1 0 0 0,-1 0 0 0 0,0 0 0 0 0,0 1 1 0 0,1-1-1 0 0,-1 1 0 0 0,0-1 0 0 0,1 1 1 0 0,-1-1-1 0 0,0 1 0 0 0,1-1 0 0 0,-1 1 0 0 0,1-1 1 0 0,-1 1-1 0 0,0 0 0 0 0,1-1 0 0 0,0 1 1 0 0,-1 0-1 0 0,1 0 0 0 0,-1-1 0 0 0,1 1 0 0 0,0 0 1 0 0,0 0-1 0 0,-1-1 0 0 0,1 1 0 0 0,0 0 1 0 0,0 0-1 0 0,0 0 0 0 0,0 0 0 0 0,0-1 1 0 0,0 1-1 0 0,0 0 0 0 0,0 0 0 0 0,0 0 0 0 0,0 0 1 0 0,1-1-1 0 0,-1 1 0 0 0,0 0 0 0 0,0 0 1 0 0,1-1-1 0 0,-1 1 0 0 0,1 0 0 0 0,-1 0 0 0 0,1-1 1 0 0,-1 1-1 0 0,1 0 0 0 0,-1-1 0 0 0,1 1 1 0 0,-1-1-1 0 0,1 1 0 0 0,0-1 0 0 0,-1 1 1 0 0,1-1-1 0 0,0 1 0 0 0,-1-1 0 0 0,1 0 0 0 0,0 1 1 0 0,0-1-1 0 0,0 0 0 0 0,-1 0 0 0 0,1 1 1 0 0,0-1-3 0 0,52 15 158 0 0,-47-15-134 0 0,-1 0 1 0 0,1 0-1 0 0,0 0 1 0 0,-1 1-1 0 0,1-1 1 0 0,0 2-1 0 0,-1-1 1 0 0,1 0-1 0 0,-1 1 1 0 0,1 0-1 0 0,-1 1 1 0 0,0-1-1 0 0,0 1 1 0 0,0 0-1 0 0,0 0 1 0 0,-1 0-1 0 0,1 1 1 0 0,-1 0-1 0 0,0 0 1 0 0,0 0-1 0 0,0 0 1 0 0,0 0-1 0 0,-1 1 1 0 0,0 0-1 0 0,0 0 1 0 0,0 0-1 0 0,0 0 1 0 0,-1 0-1 0 0,1 2-24 0 0,-1 14 25 0 0,-1-1-1 0 0,-1 0 1 0 0,0 1-1 0 0,-2-1 1 0 0,0 0-1 0 0,-1 0 1 0 0,-1 0-1 0 0,-4 9-24 0 0,-6 53-2603 0 0,25-78-2469 0 0,-7-4 522 0 0,2 0-6867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7:01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1,'-23'472,"76"131,-65-385,13-219,-1 1,1 0,-1 0,0 0,1 0,-1 0,1 0,-1 0,1 0,-1 0,0 0,1 0,-1 0,1 0,-1 0,1 0,-1 0,0 1,1-1,-1 0,1 0,-1 0,0 1,1-1,-1 0,0 1,1-1,-1 0,0 1,1-1,-1 0,0 1,0-1,1 0,-1 1,0-1,0 1,0-1,0 1,0-1,0 0,1 1,-1-1,0 1,0-1,0 1,0-1,-1 1,1-1,0 0,0 1,0-1,0 1,0-1,0 0,-1 1,1-1,0 1,0-1,-1 0,1 1,0-1,-1 0,1 1,0-1,-1 0,1 0,0 1,-1-1,27-25,10-16,2 2,1 1,2 2,2 2,0 1,3 3,0 1,40-16,21 12,-103 32,-1 1,1-1,0 1,-1-1,1 1,-1 0,1 0,-1 1,1-1,-1 1,1 0,-1-1,1 2,-1-1,0 0,1 1,-1-1,0 1,0 0,0 0,0 0,-1 1,1-1,0 1,-1-1,0 1,0 0,0 0,1 1,-2 4,0 0,0 0,-1 0,0 0,-1 0,0 0,0 0,-1 0,1-1,-2 1,1 0,-1-1,0 0,-1 1,0-1,0 0,0-1,-1 1,0-1,0 0,-1 0,-5 4,-21 25,-2-1,-1-2,-1-2,-1-1,-2-2,-1-2,-1-1,-1-2,-36 12,-88 6,137-38</inkml:trace>
  <inkml:trace contextRef="#ctx0" brushRef="#br0" timeOffset="933.342">1011 903,'-3'21,"2"-1,0 1,1 0,1 0,1-1,0 1,2-1,0 1,2-1,0 0,1-1,1 0,-7-16,1 0,-1-1,0 1,1-1,0 0,-1 0,1 1,0-1,0 0,0 0,0-1,1 1,-1 0,0-1,1 1,-1-1,1 0,0 0,-1 0,1 0,0 0,0-1,-1 1,1-1,0 0,0 0,0 0,0 0,-1 0,1-1,0 1,0-1,-1 0,1 1,0-1,-1-1,1 1,0 0,-1-1,0 1,1-1,0-1,27-20,-1-2,-1 0,-1-2,-2-1,-1-2,-1 0,-1-1,0-5,-1 6,32-35,-36 96,-9 6,-1 1,-2-1,-2 1,-2 0,-2 33,0-21,22 258,-17-274,-1-1,-1 0,-2 1,-2 0,-1-1,-1 0,-7 25,9-54,1-1,-1 1,1-1,-1 0,0 0,0 0,-1 0,1 0,-1 0,1-1,-1 1,0-1,0 1,0-1,0 0,0 0,-1-1,1 1,-1-1,1 1,-1-1,1 0,-1-1,0 1,1-1,-1 1,0-1,1 0,-1 0,0-1,0 1,1-1,-1 0,0 0,1 0,-1 0,1-1,0 1,-1-1,1 0,0 0,0 0,0 0,0-1,0 1,1-1,-1 0,1 1,-1-2,-3-8,1 0,0-1,1 0,0 0,1-1,0 1,1-1,1 1,0-1,1 0,0 1,1-1,1 0,0 1,1-1,3-8,1-3,1 0,1 1,1 0,2 0,0 1,1 1,1 0,2 0,0 2,1 0,1 1,0 1,2 0,0 2,15-10,-29 22,-1 1,1-1,0 1,0 0,0 1,0-1,1 1,-1 1,1-1,-1 1,1 0,4 0,13 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14171 0 0,'0'0'1886'0'0,"0"0"-337"0"0,0 0-107 0 0,0 0-44 0 0,0 0-133 0 0,0 0-204 0 0,0 0-191 0 0,0 0-121 0 0,0 0-95 0 0,0 0-91 0 0,0 0-85 0 0,0 0-92 0 0,0 0-75 0 0,24-28-38 0 0,75-86-11 0 0,-58 57 121 0 0,19-34 135 0 0,-53 79-548 0 0,-7 13-216 0 0,-1 9 49 0 0,-44 108-142 0 0,43-115 340 0 0,0 0-1 0 0,1 0 1 0 0,0 1 0 0 0,-1-1-1 0 0,1 0 1 0 0,0 1 0 0 0,1-1-1 0 0,-1 1 1 0 0,0 0 0 0 0,1-1-1 0 0,0 1 1 0 0,0-1 0 0 0,0 1-1 0 0,0 0 1 0 0,1-1 0 0 0,0 1-1 0 0,-1-1 1 0 0,1 1 0 0 0,0-1-1 0 0,1 1 1 0 0,-1-1-1 0 0,1 0 1 0 0,-1 1 0 0 0,1-1-1 0 0,0 0 1 0 0,0 0 0 0 0,0 0-1 0 0,1-1 1 0 0,-1 1 0 0 0,1 0-1 0 0,-1-1 1 0 0,1 0 0 0 0,0 1-1 0 0,0-1 1 0 0,0 0 0 0 0,0-1-1 0 0,0 1 1 0 0,1 0 0 0 0,2 0-1 0 0,8-1 114 0 0,1-1 1 0 0,-1 0-1 0 0,0-1 0 0 0,1 0 1 0 0,-1-2-1 0 0,0 1 1 0 0,0-2-1 0 0,0 0 1 0 0,0 0-1 0 0,-1-2 1 0 0,0 1-1 0 0,0-2 1 0 0,0 0-1 0 0,-1 0 1 0 0,0-1-1 0 0,0-1 1 0 0,-1 0-1 0 0,0 0 1 0 0,0-1-1 0 0,0-2-114 0 0,38-57-1001 0 0,-48 68 166 0 0,-1 1-405 0 0,0 0-682 0 0,0 0-2798 0 0,0 0-7306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9:5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299 586 18796 0 0,'0'0'2212'0'0,"0"0"-934"0"0,0 0-435 0 0,0 0-48 0 0,0 0-51 0 0,0 0-104 0 0,0 0-144 0 0,0 0-141 0 0,0 0-88 0 0,0 0-39 0 0,0 0-46 0 0,0 0-51 0 0,0 0-36 0 0,-34 25-21 0 0,-107 80-54 0 0,47-24-13 0 0,65-27-106 0 0,31-53 110 0 0,0 1 0 0 0,0-1 0 0 0,0 0-1 0 0,0 1 1 0 0,1-1 0 0 0,-1 0 0 0 0,0 0-1 0 0,1-1 1 0 0,-1 1 0 0 0,1 0 0 0 0,-1-1-1 0 0,1 1 1 0 0,-1-1 0 0 0,1 0 0 0 0,0 0-1 0 0,-1 0 1 0 0,1 0 0 0 0,-1 0-1 0 0,1-1 1 0 0,-1 1 0 0 0,2-1-11 0 0,-3 1 5 0 0,20-5 87 0 0,-1 1 1 0 0,0-2-1 0 0,0-1 0 0 0,0-1 0 0 0,-1 0 0 0 0,0-1 0 0 0,0-2 1 0 0,6-4-93 0 0,-10 7 70 0 0,99-58 168 0 0,-108 128-506 0 0,-6-60 267 0 0,0 1 0 0 0,1-1 1 0 0,-1 1-1 0 0,0-1 0 0 0,1 0 1 0 0,-1 1-1 0 0,1-1 0 0 0,0 0 1 0 0,0 0-1 0 0,0 1 0 0 0,0-1 0 0 0,0 0 1 0 0,0 0-1 0 0,0 0 0 0 0,1 0 1 0 0,-1 0-1 0 0,1 0 0 0 0,0-1 1 0 0,-1 1-1 0 0,1 0 0 0 0,0-1 1 0 0,0 1-1 0 0,0-1 0 0 0,0 0 1 0 0,0 0-1 0 0,0 0 0 0 0,1 0 1 0 0,-1 0-1 0 0,0 0 0 0 0,0 0 0 0 0,1-1 1 0 0,-1 1-1 0 0,1-1 0 0 0,-1 0 1 0 0,0 0-1 0 0,1 1 0 0 0,-1-2 1 0 0,2 1 0 0 0,94-17 119 0 0,-58 1 65 0 0,-1-1 0 0 0,-1-3-1 0 0,-1-1 1 0 0,-1-1 0 0 0,20-18-184 0 0,-37 23 14 0 0,-1-1 1 0 0,0 0 0 0 0,-2-1-1 0 0,0-1 1 0 0,-1 0 0 0 0,-1-1-1 0 0,-1 0 1 0 0,-1-2-1 0 0,-1 1 1 0 0,-1-1 0 0 0,0-1-1 0 0,-2 0 1 0 0,-1 0-1 0 0,-1-1 1 0 0,-1 1 0 0 0,-2-1-1 0 0,0 0 1 0 0,-1 0-1 0 0,-2-1 1 0 0,0 1 0 0 0,-3-13-15 0 0,4 31-7 0 0,-1 1 1 0 0,1-1-1 0 0,-1 0 0 0 0,-1 1 1 0 0,1-1-1 0 0,-1 1 1 0 0,0-1-1 0 0,0 1 1 0 0,-1-1-1 0 0,0 1 1 0 0,0 0-1 0 0,-1 0 0 0 0,1 0 1 0 0,-1 0-1 0 0,-1 0 1 0 0,1 1-1 0 0,-1-1 1 0 0,0 1-1 0 0,0 0 1 0 0,0 0-1 0 0,-1 0 0 0 0,0 1 1 0 0,0 0-1 0 0,0 0 1 0 0,0 0-1 0 0,-1 0 1 0 0,1 1-1 0 0,-1 0 1 0 0,0 0-1 0 0,0 0 1 0 0,0 1-1 0 0,-1 0 0 0 0,1 0 1 0 0,-7 0 6 0 0,9 1-4 0 0,0 1 0 0 0,-1 1 0 0 0,1-1 0 0 0,0 0 1 0 0,-1 1-1 0 0,1 0 0 0 0,0 0 0 0 0,-1 0 0 0 0,1 1 0 0 0,0 0 1 0 0,0-1-1 0 0,0 1 0 0 0,1 1 0 0 0,-1-1 0 0 0,0 0 0 0 0,1 1 0 0 0,-1 0 1 0 0,1 0-1 0 0,0 0 0 0 0,0 0 0 0 0,0 1 0 0 0,0-1 0 0 0,1 1 0 0 0,-1-1 1 0 0,1 1-1 0 0,0 0 0 0 0,-1 3 4 0 0,-3 10 21 0 0,2-1 1 0 0,0 1-1 0 0,0 0 0 0 0,2 0 1 0 0,0 0-1 0 0,1 1 0 0 0,1-1 1 0 0,1 0-1 0 0,0 0 0 0 0,1 1 1 0 0,2 5-22 0 0,4 24 101 0 0,3-1-1 0 0,1-1 1 0 0,3 0 0 0 0,1-1 0 0 0,3 0 0 0 0,14 23-101 0 0,97 157 313 0 0,-113-162-2166 0 0,-17-61 921 0 0,0-1-383 0 0,0 0-906 0 0,0-1-3181 0 0,0-2-6668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323 236 2817 0 0,'0'0'3642'0'0,"0"0"-1239"0"0,0 0-551 0 0,0 0-129 0 0,0 0-48 0 0,0 0-84 0 0,0 0-205 0 0,0 0-290 0 0,0 0-294 0 0,0 0-239 0 0,0 0-142 0 0,-8-7-54 0 0,-25-23 22 0 0,25 23 54 0 0,8 7 30 0 0,0 0-2 0 0,0 0-19 0 0,0 0-33 0 0,0 0-28 0 0,0 0-33 0 0,21 4 1219 0 0,-5 0-1379 0 0,0-1 0 0 0,0 0 0 0 0,0-1 0 0 0,1-1 0 0 0,-1 0 0 0 0,1-1 0 0 0,-1-1 0 0 0,1-1 0 0 0,-1 0 0 0 0,0-1 0 0 0,0 0 0 0 0,0-2 0 0 0,4-1-198 0 0,-8 2 51 0 0,0 1-20 0 0,1 1 0 0 0,-1-2 0 0 0,0 0 0 0 0,0-1 0 0 0,0 0 0 0 0,-1 0 0 0 0,0-1 0 0 0,0-1 0 0 0,0 0 0 0 0,-1 0 0 0 0,0-1 0 0 0,0 0 0 0 0,-1-1 0 0 0,0 0 0 0 0,0-1 0 0 0,-1 0 0 0 0,3-5-31 0 0,3-44 164 0 0,-50 60-286 0 0,-48 101-13 0 0,66-69 138 0 0,1 0-1 0 0,2 2 0 0 0,2 0 1 0 0,1 1-1 0 0,1 0 1 0 0,2 0-1 0 0,2 1 1 0 0,2 0-1 0 0,1 1 1 0 0,1-1-1 0 0,2 2-2 0 0,-6 44 4 0 0,-4 3-9 0 0,-3 0 0 0 0,-4-1 0 0 0,-3 0 1 0 0,-5-2-1 0 0,-33 74 5 0 0,48-134-54 0 0,-1 0 0 0 0,0 0 0 0 0,-2-1 0 0 0,-1-1 0 0 0,-1-1 0 0 0,-1 0 0 0 0,0-1 0 0 0,-2 0 0 0 0,-15 11 54 0 0,28-25-51 0 0,0 0 0 0 0,-1-1 0 0 0,0 0-1 0 0,0 0 1 0 0,0-1 0 0 0,0 0 0 0 0,-1 0 0 0 0,1 0-1 0 0,-1-1 1 0 0,1-1 0 0 0,-1 1 0 0 0,0-1 0 0 0,0 0-1 0 0,0-1 1 0 0,-4 0 51 0 0,8-2-65 0 0,0 0 0 0 0,1 0-1 0 0,-1 0 1 0 0,0-1 0 0 0,1 0-1 0 0,-1 0 1 0 0,1 0 0 0 0,0 0 0 0 0,0 0-1 0 0,0-1 1 0 0,1 1 0 0 0,-1-1-1 0 0,1 0 1 0 0,0 0 0 0 0,0 0 0 0 0,0 0-1 0 0,0 0 1 0 0,1 0 0 0 0,-1 0-1 0 0,1-1 1 0 0,0 1 0 0 0,1 0 0 0 0,-1-1-1 0 0,1 1 1 0 0,0-1 65 0 0,-1 5-12 0 0,-1-25 0 0 0,0 0 1 0 0,1 0 0 0 0,1 0 0 0 0,2 0-1 0 0,0 0 1 0 0,2 0 0 0 0,1 0-1 0 0,0 1 1 0 0,2 0 0 0 0,1 0 0 0 0,1 0-1 0 0,1 1 1 0 0,1 1 0 0 0,1 0-1 0 0,1 0 1 0 0,0 1 0 0 0,8-7 11 0 0,-5 10 158 0 0,0 0 0 0 0,2 2 0 0 0,0 0 0 0 0,1 0 0 0 0,1 2 0 0 0,0 0 0 0 0,1 2 0 0 0,0 0 0 0 0,1 1 0 0 0,0 1 0 0 0,0 1 1 0 0,10-1-159 0 0,23-13 262 0 0,286-99 578 0 0,-332 119-820 0 0,-5 3 330 0 0,-25 15-260 0 0,14-8 95 0 0,-14 16-800 0 0,42-24-2369 0 0,-1-7-1064 0 0,-8 2-3182 0 0,-6 5-4744 0 0</inkml:trace>
  <inkml:trace contextRef="#ctx0" brushRef="#br0" timeOffset="379.759">1187 538 9362 0 0,'0'0'2481'0'0,"0"0"-354"0"0,0 0-130 0 0,0 0-192 0 0,0 0-281 0 0,0 0-306 0 0,0 0-290 0 0,0 0-216 0 0,0 0-165 0 0,0 0-134 0 0,0 0-62 0 0,0 0 10 0 0,0 0 33 0 0,-16 7 26 0 0,-53 26-17 0 0,62-29-323 0 0,0 0 0 0 0,0 1 1 0 0,0 0-1 0 0,1 0 0 0 0,0 0 1 0 0,0 1-1 0 0,0 0 0 0 0,0 0 1 0 0,1 1-1 0 0,0-1 0 0 0,1 1 1 0 0,-1 0-1 0 0,0 2-80 0 0,3-4 31 0 0,-4 4-8 0 0,0 0 1 0 0,0 1-1 0 0,2 0 1 0 0,-1 0-1 0 0,1 0 1 0 0,0 0-1 0 0,1 1 1 0 0,1-1 0 0 0,-1 1-1 0 0,2 0 1 0 0,-1 0-1 0 0,2 0 1 0 0,-1 0-1 0 0,2 0 1 0 0,-1 1-24 0 0,1-9 17 0 0,0 1 0 0 0,1-1 0 0 0,-1 0 0 0 0,0 0 0 0 0,1 1-1 0 0,0-1 1 0 0,0-1 0 0 0,0 1 0 0 0,0 0 0 0 0,0 0 0 0 0,1-1 0 0 0,-1 1 0 0 0,1-1 0 0 0,-1 0 0 0 0,1 0 0 0 0,0 0-1 0 0,0 0 1 0 0,0 0 0 0 0,0 0 0 0 0,1-1 0 0 0,-1 0 0 0 0,0 0 0 0 0,0 1 0 0 0,1-2 0 0 0,-1 1 0 0 0,1 0 0 0 0,-1-1 0 0 0,1 0-17 0 0,100-5 682 0 0,-92 2-613 0 0,0-1 0 0 0,1 1 0 0 0,-2-2 0 0 0,1 0 0 0 0,-1 0-1 0 0,1-1 1 0 0,-1 0 0 0 0,-1-1 0 0 0,0-1 0 0 0,0 1 0 0 0,0-2-1 0 0,-1 1 1 0 0,0-1 0 0 0,0-1 0 0 0,-1 1 0 0 0,-1-2 0 0 0,1 1 0 0 0,-2-1-1 0 0,0 0 1 0 0,0 0 0 0 0,0 0 0 0 0,-2-1 0 0 0,1 0 0 0 0,-2 0 0 0 0,0 0-1 0 0,0-1 1 0 0,-1 0-69 0 0,-3 8-57 0 0,-1-1 0 0 0,0 1 0 0 0,-1-1 0 0 0,1 1 0 0 0,-1 0 0 0 0,0 0 0 0 0,-1 0 0 0 0,1 0 0 0 0,-1 1 0 0 0,0-1 0 0 0,0 1 0 0 0,0 0 0 0 0,0 0 0 0 0,-1 1 0 0 0,0-1 0 0 0,0 1 0 0 0,0 0 0 0 0,0 0 0 0 0,0 1 0 0 0,0-1 0 0 0,-1 1 0 0 0,1 0 0 0 0,-1 1 0 0 0,0-1 0 0 0,0 1 0 0 0,1 0 0 0 0,-1 1 0 0 0,0-1 0 0 0,-4 1 57 0 0,-44 6-2440 0 0,23 14-5640 0 0,24-12-3608 0 0</inkml:trace>
  <inkml:trace contextRef="#ctx0" brushRef="#br0" timeOffset="777.805">1562 788 4513 0 0,'0'0'3127'0'0,"0"0"-780"0"0,0 0-215 0 0,0 0-20 0 0,0 0-162 0 0,0 0-299 0 0,0 0-314 0 0,0 0-279 0 0,0 0-170 0 0,0 0-98 0 0,0 0-26 0 0,0 0 39 0 0,0 0 65 0 0,-8 17 65 0 0,-24 49-11 0 0,67-113 1905 0 0,34-66-1730 0 0,-43 68-946 0 0,1 2 0 0 0,3 0 0 0 0,1 2 0 0 0,8-7-151 0 0,27 2 1 0 0,-61 110-1363 0 0,-5 12-1890 0 0,14-67-588 0 0,-1-9-2480 0 0,-8-1 287 0 0,-3 1-3884 0 0</inkml:trace>
  <inkml:trace contextRef="#ctx0" brushRef="#br0" timeOffset="1111.251">2271 442 12787 0 0,'0'0'2840'0'0,"0"0"-723"0"0,0 0-410 0 0,0 0-231 0 0,0 0-246 0 0,0 0-207 0 0,0 0-191 0 0,0 0-152 0 0,0 0-116 0 0,0 0-112 0 0,0 0-78 0 0,0 0-100 0 0,-26 16-56 0 0,-81 48-20 0 0,52-13 118 0 0,46-34-225 0 0,5-12-79 0 0,1 0 0 0 0,-1 0 0 0 0,1 0 0 0 0,0 0 0 0 0,0 0 0 0 0,1 1 0 0 0,-1-1-1 0 0,1 1 1 0 0,0-1 0 0 0,1 1 0 0 0,0 0 0 0 0,0 0 0 0 0,0 0 0 0 0,0 0 0 0 0,1 0 0 0 0,0 0 0 0 0,0 0 0 0 0,1 0 0 0 0,-1 0-1 0 0,2 0 1 0 0,-1 0 0 0 0,0-1 0 0 0,1 1 0 0 0,0 0 0 0 0,1-1 0 0 0,-1 1 0 0 0,1-1 0 0 0,0 0 0 0 0,0 0 0 0 0,0 0-1 0 0,1 0 1 0 0,0 0 0 0 0,0-1 0 0 0,0 0 0 0 0,1 0 0 0 0,-1 0 0 0 0,1 0 0 0 0,0-1 0 0 0,0 1 0 0 0,0-1 0 0 0,1-1 0 0 0,-1 1-1 0 0,0-1 1 0 0,1 0 0 0 0,4 1-12 0 0,3-1 24 0 0,-1 0 0 0 0,1-2 0 0 0,0 1 0 0 0,-1-1 0 0 0,1-1 0 0 0,0-1 0 0 0,-1 1 1 0 0,1-2-1 0 0,-1 0 0 0 0,0 0 0 0 0,0-1 0 0 0,0-1 0 0 0,0 0 0 0 0,7-5-24 0 0,41-50-3580 0 0,-55 50 1618 0 0,-2 2-2932 0 0,-2 4-6681 0 0</inkml:trace>
  <inkml:trace contextRef="#ctx0" brushRef="#br0" timeOffset="1532.524">2551 704 13211 0 0,'0'0'2000'0'0,"0"0"-570"0"0,0 0-98 0 0,0 0 90 0 0,0 0-74 0 0,0 0-169 0 0,0 0-191 0 0,0 0-142 0 0,0 0-101 0 0,0 0-59 0 0,0 0-50 0 0,0 0-21 0 0,32 9-73 0 0,102 28-56 0 0,-46-28 362 0 0,-65-10-634 0 0,0-2 0 0 0,0 0 0 0 0,0-1 1 0 0,0-2-1 0 0,-1 0 0 0 0,0-1 0 0 0,5-3-214 0 0,-16 7 24 0 0,-1-1-1 0 0,0 0 0 0 0,1 0 1 0 0,-1-1-1 0 0,-1 0 1 0 0,1-1-1 0 0,-1 0 1 0 0,0-1-1 0 0,0 1 1 0 0,-1-2-1 0 0,0 1 1 0 0,0-1-1 0 0,-1-1 1 0 0,0 1-1 0 0,0-1 1 0 0,-1 0-1 0 0,0-1 1 0 0,-1 1-1 0 0,0-1 0 0 0,0 0 1 0 0,-1-1-1 0 0,0 1 1 0 0,-1-1-1 0 0,0 1 1 0 0,1-12-24 0 0,-4 19-16 0 0,-1 0 0 0 0,1 1 1 0 0,0-1-1 0 0,-1 0 0 0 0,0 0 0 0 0,1 1 1 0 0,-1-1-1 0 0,0 0 0 0 0,-1 1 0 0 0,1-1 1 0 0,0 1-1 0 0,-1-1 0 0 0,1 1 0 0 0,-1 0 1 0 0,0 0-1 0 0,1 0 0 0 0,-1 0 0 0 0,0 0 0 0 0,-1 0 1 0 0,1 0-1 0 0,0 0 0 0 0,0 1 0 0 0,-1-1 1 0 0,1 1-1 0 0,-1 0 0 0 0,1 0 0 0 0,-1 0 1 0 0,0 0-1 0 0,1 0 0 0 0,-1 0 0 0 0,-2 1 16 0 0,-91 2-385 0 0,71 7 348 0 0,2 1-1 0 0,-1 1 0 0 0,1 1 0 0 0,1 1 1 0 0,0 1-1 0 0,1 1 0 0 0,0 1 0 0 0,1 0 1 0 0,1 2-1 0 0,1 0 0 0 0,1 1 0 0 0,0 1 1 0 0,-7 13 37 0 0,20-29 5 0 0,0 1 1 0 0,1 0-1 0 0,0 0 1 0 0,0 0-1 0 0,0 0 1 0 0,0 0-1 0 0,1 1 1 0 0,0-1-1 0 0,0 1 1 0 0,0 0-1 0 0,1 0 1 0 0,0-1-1 0 0,0 1 1 0 0,0 0-1 0 0,1 0 1 0 0,0 0-1 0 0,0 0 1 0 0,0 0-1 0 0,1 0 1 0 0,0 0-1 0 0,0 0 1 0 0,1-1-1 0 0,-1 1 1 0 0,1 0-1 0 0,0-1 1 0 0,1 1-1 0 0,0-1 1 0 0,-1 0-1 0 0,2 0 1 0 0,-1 0-1 0 0,0 0 1 0 0,2 0-6 0 0,12 5 41 0 0,0 0-1 0 0,1-1 1 0 0,1-1 0 0 0,-1-1 0 0 0,1-1 0 0 0,1 0 0 0 0,-1-2 0 0 0,1 0 0 0 0,-1-1 0 0 0,1-1 0 0 0,0-1 0 0 0,0 0 0 0 0,13-3-41 0 0,-25 2 8 0 0,219-10-596 0 0,-131-5-6233 0 0,-80 12-5512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4 232 4969 0 0,'0'0'4876'0'0,"0"0"-2578"0"0,0 0-705 0 0,0 0 180 0 0,0 0 136 0 0,0 0-54 0 0,0 0-252 0 0,0 0-373 0 0,0 0-256 0 0,0 0-108 0 0,0 0-61 0 0,0 0-41 0 0,0 0-32 0 0,0-5-79 0 0,-3-14-94 0 0,17 14 2474 0 0,28 5-3148 0 0,-34 0 426 0 0,93-2 123 0 0,178 11-91 0 0,-88 2-261 0 0,-178-7-84 0 0,-20-5 785 0 0,-134-124-599 0 0,87 56-1461 0 0,51 53-1469 0 0,4 7-4092 0 0,0 4-5843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34 8714 0 0,'0'0'4570'0'0,"0"0"-2079"0"0,0 0-910 0 0,0 0-157 0 0,0 0 8 0 0,0 0-61 0 0,0 0-204 0 0,0 0-268 0 0,0 0-247 0 0,0 0-153 0 0,0 0-83 0 0,13 0 2742 0 0,-13 0-2971 0 0,0 0-30 0 0,0 30 450 0 0,-2 247 421 0 0,-33 9-793 0 0,17-153-206 0 0,1-67-38 0 0,13-56-661 0 0,5-24-1451 0 0,0-1 1220 0 0,-1-2-593 0 0,0-17-1642 0 0,4 13-2744 0 0,1 9-5781 0 0</inkml:trace>
  <inkml:trace contextRef="#ctx0" brushRef="#br0" timeOffset="348.692">34 1 5233 0 0,'0'0'3005'0'0,"0"0"-834"0"0,0 0-240 0 0,0 0 124 0 0,0 0 6 0 0,0 0-305 0 0,0 0-401 0 0,0 0-322 0 0,0 0-215 0 0,0 0-121 0 0,0 0-68 0 0,0 0-69 0 0,-6 4-42 0 0,-19 14-25 0 0,25-17-448 0 0,-1-1 0 0 0,1 1 0 0 0,0-1 0 0 0,0 1 0 0 0,-1-1 0 0 0,1 1 0 0 0,0 0 0 0 0,0-1 0 0 0,0 1 0 0 0,0-1 0 0 0,0 1 0 0 0,0 0 1 0 0,0-1-1 0 0,0 1 0 0 0,0 0 0 0 0,0-1 0 0 0,0 1 0 0 0,0-1 0 0 0,0 1 0 0 0,0 0 0 0 0,1-1 0 0 0,-1 1 0 0 0,0-1 0 0 0,0 1 0 0 0,1-1 1 0 0,-1 1-1 0 0,0-1 0 0 0,1 1 0 0 0,-1-1 0 0 0,1 1 0 0 0,-1-1 0 0 0,1 1 0 0 0,-1-1 0 0 0,1 0 0 0 0,-1 1 0 0 0,1-1 0 0 0,-1 0 1 0 0,1 1-1 0 0,-1-1 0 0 0,1 0 0 0 0,-1 0 0 0 0,1 1 0 0 0,0-1 0 0 0,-1 0 0 0 0,1 0 0 0 0,-1 0 0 0 0,1 0 0 0 0,0 0 0 0 0,-1 0 0 0 0,1 0 1 0 0,-1 0-1 0 0,1 0 0 0 0,0 0 0 0 0,-1 0-45 0 0,2 0 185 0 0,14 4 153 0 0,1-1 0 0 0,-1-1-1 0 0,1-1 1 0 0,0 0 0 0 0,0-1 0 0 0,-1-1 0 0 0,1-1 0 0 0,14-3-338 0 0,75-12 528 0 0,158-13 63 0 0,-245 29-569 0 0,54 13-55 0 0,-71-11-23 0 0,0 0 1 0 0,0 0-1 0 0,0 1 0 0 0,0-1 0 0 0,0 1 1 0 0,0-1-1 0 0,-1 1 0 0 0,1-1 0 0 0,-1 1 1 0 0,1 0-1 0 0,-1 0 0 0 0,0 0 0 0 0,0 0 1 0 0,1 0-1 0 0,-1 0 0 0 0,-1 0 0 0 0,1 0 1 0 0,0 0-1 0 0,0 1 0 0 0,-1-1 0 0 0,1 0 1 0 0,-1 0-1 0 0,0 1 0 0 0,0-1 0 0 0,0 0 1 0 0,0 1-1 0 0,0-1 0 0 0,0 0 0 0 0,-1 0 1 0 0,1 1-1 0 0,-1-1 0 0 0,1 0 0 0 0,-1 0 1 0 0,0 0-1 0 0,0 1 0 0 0,-1 0 56 0 0,-34 26-4196 0 0,17-25-6611 0 0,17-4-824 0 0</inkml:trace>
  <inkml:trace contextRef="#ctx0" brushRef="#br0" timeOffset="655.699">4 395 10570 0 0,'0'0'4568'0'0,"0"0"-2137"0"0,0 0-963 0 0,0 0-113 0 0,0 0-29 0 0,0 0-99 0 0,0 0-206 0 0,0 0-243 0 0,0 0-143 0 0,0 0-66 0 0,0 0-21 0 0,0 0-22 0 0,0 0-21 0 0,10 3-63 0 0,83 12 989 0 0,98-21-343 0 0,-109 4-1056 0 0,20-2-1583 0 0,-38-9-5928 0 0,-55 9-612 0 0,0 0-4484 0 0</inkml:trace>
  <inkml:trace contextRef="#ctx0" brushRef="#br0" timeOffset="1037.538">676 745 12019 0 0,'0'0'4240'0'0,"0"0"-1932"0"0,0 0-908 0 0,0 0-180 0 0,0 0-106 0 0,0 0-159 0 0,0 0-234 0 0,0 0-183 0 0,0 0-141 0 0,0 0-34 0 0,0 0 35 0 0,0 0-36 0 0,0 0-33 0 0,-5 22-46 0 0,-27 117 133 0 0,12-43 3 0 0,19-92-1880 0 0,-1-10-7779 0 0,2 5-2388 0 0</inkml:trace>
  <inkml:trace contextRef="#ctx0" brushRef="#br0" timeOffset="1316.411">833 318 18804 0 0,'0'0'1451'0'0,"0"0"-397"0"0,0 0-189 0 0,0 0-21 0 0,0 0-29 0 0,0 0-121 0 0,0 0-198 0 0,0 0-136 0 0,0 0-54 0 0,0 0-16 0 0,0 0 19 0 0,0 0 3 0 0,0 0-57 0 0,-3 11-48 0 0,-14 47 50 0 0,-12-43-1717 0 0,-5 14 232 0 0,34-28 749 0 0,0-1-179 0 0,11-12-6167 0 0,-6 5-4307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11138 0 0,'0'0'2425'0'0,"0"0"-541"0"0,0 0-255 0 0,0 0-118 0 0,0 0-155 0 0,0 0-220 0 0,0 0-252 0 0,0 0-201 0 0,0 0-141 0 0,0 0-98 0 0,0 0-59 0 0,0 0-98 0 0,-31 13-80 0 0,-95 40-49 0 0,82-27 44 0 0,43-25-192 0 0,0 0 0 0 0,0 0 0 0 0,0-1 0 0 0,0 1 0 0 0,1 0 0 0 0,-1 0 0 0 0,1 0 0 0 0,-1 0 0 0 0,0 0 1 0 0,1 0-1 0 0,0 1 0 0 0,-1-1 0 0 0,1 0 0 0 0,0 0 0 0 0,-1 0 0 0 0,1 0 0 0 0,0 0 0 0 0,0 1 0 0 0,0-1 0 0 0,0 0 0 0 0,0 0 1 0 0,0 0-1 0 0,0 0 0 0 0,1 1 0 0 0,-1-1 0 0 0,0 0 0 0 0,1 0 0 0 0,-1 0 0 0 0,1 0 0 0 0,-1 0 0 0 0,1 0 0 0 0,-1 0 0 0 0,1 0 1 0 0,0 0-1 0 0,-1 0 0 0 0,1 0 0 0 0,0 0 0 0 0,0 0 0 0 0,0-1 0 0 0,0 1 0 0 0,0 0-10 0 0,50 20 297 0 0,-31-15-199 0 0,8 4-4 0 0,-22-10-74 0 0,-1 1 0 0 0,0 0 1 0 0,1 0-1 0 0,-1 1 0 0 0,0-1 0 0 0,0 1 1 0 0,0 0-1 0 0,0 0 0 0 0,0 1 0 0 0,-1 0 1 0 0,1-1-1 0 0,-1 1 0 0 0,0 1 0 0 0,0-1 1 0 0,0 1-1 0 0,0 0 0 0 0,0 0 1 0 0,-1 0-1 0 0,1 0 0 0 0,-1 0 0 0 0,-1 1 1 0 0,1-1-1 0 0,0 1 0 0 0,-1 0 0 0 0,0 0 1 0 0,0 0-1 0 0,-1 0 0 0 0,1 0 0 0 0,-1 3-20 0 0,-1-5 53 0 0,-1 1-1 0 0,1-1 1 0 0,-1 1-1 0 0,0-1 0 0 0,0 1 1 0 0,-1-1-1 0 0,1 0 1 0 0,-1 1-1 0 0,0-1 0 0 0,0 0 1 0 0,0 0-1 0 0,0 0 1 0 0,0-1-1 0 0,0 1 0 0 0,-1 0 1 0 0,1-1-1 0 0,-1 1 1 0 0,0-1-1 0 0,0 0 0 0 0,0 0 1 0 0,0 0-1 0 0,0 0 1 0 0,0-1-1 0 0,-1 1 0 0 0,1-1 1 0 0,-1 0-1 0 0,-1 1-52 0 0,-100 21 99 0 0,104-23-100 0 0,-5 1-685 0 0,-32 1 314 0 0,26-4-3280 0 0,1-3-4404 0 0,8 5-4178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9114 0 0,'0'0'1960'0'0,"0"0"-551"0"0,0 0-125 0 0,0 0 186 0 0,0 0 121 0 0,0 0 6 0 0,31-7-218 0 0,97-24-307 0 0,111-48 2080 0 0,-221 71-3001 0 0,0 2 34 0 0,0-1-1 0 0,0-1 0 0 0,0-1 1 0 0,-1 0-1 0 0,-1-2 0 0 0,0 0 0 0 0,2-2-184 0 0,-14 9 82 0 0,0-1 0 0 0,-1 1 0 0 0,1-1 0 0 0,-1 0 0 0 0,0 0 0 0 0,-1 0 0 0 0,1 0-1 0 0,-1-1 1 0 0,0 1 0 0 0,0-1 0 0 0,-1 1 0 0 0,0-1 0 0 0,0 0 0 0 0,0 1-1 0 0,0-1 1 0 0,-1 0 0 0 0,0 0 0 0 0,-1-5-82 0 0,1 10 8 0 0,-1 1 1 0 0,0-1-1 0 0,0 0 0 0 0,1 0 1 0 0,-1 1-1 0 0,0-1 0 0 0,0 0 0 0 0,0 1 1 0 0,0-1-1 0 0,0 0 0 0 0,0 1 1 0 0,0-1-1 0 0,0 1 0 0 0,0 0 0 0 0,0-1 1 0 0,0 1-1 0 0,0 0 0 0 0,0 0 1 0 0,0 0-1 0 0,0-1 0 0 0,0 1 0 0 0,0 0 1 0 0,0 1-1 0 0,0-1 0 0 0,0 0 1 0 0,0 0-1 0 0,-1 0 0 0 0,1 0 1 0 0,0 1-1 0 0,0-1 0 0 0,0 1 0 0 0,0-1 1 0 0,0 1-1 0 0,1-1 0 0 0,-1 1 1 0 0,0-1-1 0 0,0 1 0 0 0,0 0 0 0 0,0-1 1 0 0,0 1-1 0 0,1 0 0 0 0,-1 0 1 0 0,0 0-1 0 0,1 0 0 0 0,-1 0 0 0 0,0 0-7 0 0,-8 15-5 0 0,0 0 0 0 0,1 1 0 0 0,0-1 1 0 0,2 2-1 0 0,0-1 0 0 0,1 1 0 0 0,1-1 1 0 0,0 1-1 0 0,1 0 0 0 0,1 1 0 0 0,1-1 1 0 0,1 0-1 0 0,0 1 0 0 0,1-1 0 0 0,2 7 4 0 0,-2 27 11 0 0,0 40-16 0 0,1-7 16 0 0,-4 0-1 0 0,-4 0 1 0 0,-8 34-11 0 0,6-72-27 0 0,-2-1-1 0 0,-2 0 1 0 0,-2 0 0 0 0,-2-1 0 0 0,-2-1 0 0 0,-2-1 0 0 0,-2-1-1 0 0,-16 23 28 0 0,33-57-33 0 0,-1 1-1 0 0,-1-1 0 0 0,1 0 0 0 0,-1-1 0 0 0,0 0 0 0 0,-1 0 0 0 0,0 0 0 0 0,0-1 0 0 0,0 0 0 0 0,-1 0 1 0 0,0-1-1 0 0,0-1 0 0 0,0 1 0 0 0,0-1 0 0 0,-1-1 0 0 0,0 0 0 0 0,0 0 0 0 0,0-1 0 0 0,-3 1 34 0 0,10-4 5 0 0,1 1-1 0 0,-1 0 1 0 0,1-1-1 0 0,0 1 1 0 0,-1-1-1 0 0,1 0 0 0 0,0 0 1 0 0,-1 0-1 0 0,1 0 1 0 0,0 0-1 0 0,0 0 1 0 0,0-1-1 0 0,0 1 1 0 0,0-1-1 0 0,0 1 1 0 0,1-1-1 0 0,-1 0 0 0 0,0 1 1 0 0,1-1-1 0 0,-1 0 1 0 0,1 0-1 0 0,0 0 1 0 0,0-1-1 0 0,-1 1 1 0 0,1 0-1 0 0,1 0 1 0 0,-1-1-1 0 0,0 1 0 0 0,1 0 1 0 0,-1-1-1 0 0,1 1 1 0 0,-1-2-5 0 0,-3-86 111 0 0,4 78-85 0 0,4-10 11 0 0,0-1-1 0 0,2 1 0 0 0,0 0 0 0 0,1 1 0 0 0,2 0 1 0 0,0 0-1 0 0,1 0 0 0 0,1 1 0 0 0,1 1 1 0 0,0 0-1 0 0,2 1 0 0 0,0 0 0 0 0,8-6-36 0 0,0 0 31 0 0,2 0 1 0 0,1 2-1 0 0,0 0 0 0 0,2 2 1 0 0,0 1-1 0 0,2 1 0 0 0,0 2 0 0 0,0 1 1 0 0,2 1-1 0 0,0 1 0 0 0,30-8-31 0 0,30 14-1142 0 0,-52 10-1748 0 0,-8 0-2385 0 0,-1-2-3714 0 0,-22-1-254 0 0</inkml:trace>
  <inkml:trace contextRef="#ctx0" brushRef="#br0" timeOffset="280.457">974 567 11618 0 0,'0'0'2456'0'0,"0"0"-1139"0"0,0 0-414 0 0,0 0 108 0 0,0 0 101 0 0,0 0 42 0 0,0 0-137 0 0,0 0-238 0 0,0 0-153 0 0,0 0-121 0 0,-31 32-99 0 0,-94 100-53 0 0,121-129-329 0 0,1 0 0 0 0,0 0-1 0 0,-1 0 1 0 0,1 0 0 0 0,1 1 0 0 0,-1-1 0 0 0,0 1 0 0 0,1-1 0 0 0,0 1-1 0 0,0 0 1 0 0,0 0 0 0 0,0 0 0 0 0,0 0 0 0 0,1 1 0 0 0,0-1-1 0 0,0 0 1 0 0,0 4-24 0 0,0 4 88 0 0,-1-7-51 0 0,1-1 0 0 0,0 1 0 0 0,1-1 0 0 0,-1 1 0 0 0,1-1 0 0 0,0 1 0 0 0,0 0 0 0 0,1-1 0 0 0,-1 1 0 0 0,1-1 0 0 0,0 1 0 0 0,0-1 0 0 0,0 0 0 0 0,1 1 0 0 0,-1-1 0 0 0,1 0 0 0 0,0 0 0 0 0,1 0 0 0 0,-1 0 0 0 0,1 0 0 0 0,-1 0 0 0 0,1-1 0 0 0,0 1 0 0 0,0-1 0 0 0,1 0 0 0 0,-1 0 0 0 0,1 0 0 0 0,0-1 0 0 0,-1 1 0 0 0,1-1 0 0 0,0 0 0 0 0,1 0 0 0 0,-1 0 0 0 0,0 0 0 0 0,0-1 0 0 0,1 1 0 0 0,-1-1 0 0 0,1-1 0 0 0,2 1-37 0 0,7 0 119 0 0,-1 0 0 0 0,0-1-1 0 0,0-1 1 0 0,1 0-1 0 0,-1-1 1 0 0,0-1 0 0 0,0 0-1 0 0,0 0 1 0 0,-1-2-1 0 0,1 1 1 0 0,-1-2-1 0 0,0 1 1 0 0,0-2 0 0 0,-1 1-1 0 0,0-2 1 0 0,0 1-1 0 0,-1-2 1 0 0,0 1 0 0 0,0-1-1 0 0,-1-1 1 0 0,0 0-1 0 0,0 0 1 0 0,-1-1 0 0 0,-1 0-1 0 0,0 0 1 0 0,0-1-119 0 0,-4 4 43 0 0,0-1 1 0 0,0 1-1 0 0,0-1 0 0 0,-1 0 1 0 0,0 0-1 0 0,-1 0 1 0 0,0 0-1 0 0,-1 0 0 0 0,1 0 1 0 0,-2 0-1 0 0,1 0 1 0 0,-1 0-1 0 0,-2-6-43 0 0,3 12-70 0 0,-1-1 1 0 0,0 1-1 0 0,0 0 0 0 0,0-1 0 0 0,0 1 0 0 0,0 0 1 0 0,-1 0-1 0 0,1 0 0 0 0,-1 0 0 0 0,0 0 0 0 0,0 0 1 0 0,0 0-1 0 0,0 1 0 0 0,-1-1 0 0 0,1 1 0 0 0,-1-1 1 0 0,0 1-1 0 0,1 0 0 0 0,-1 0 0 0 0,0 0 0 0 0,0 1 1 0 0,0-1-1 0 0,0 1 0 0 0,-1-1 0 0 0,1 1 0 0 0,0 0 0 0 0,-1 0 1 0 0,1 1-1 0 0,0-1 0 0 0,-1 1 0 0 0,1-1 0 0 0,-1 1 1 0 0,1 0-1 0 0,-1 0 0 0 0,1 1 0 0 0,-2-1 70 0 0,-32 22-3772 0 0,19-1-1832 0 0,11-9-3354 0 0</inkml:trace>
  <inkml:trace contextRef="#ctx0" brushRef="#br0" timeOffset="596.283">1405 916 5361 0 0,'0'0'2873'0'0,"0"0"-717"0"0,0 0-201 0 0,0 0 63 0 0,0 0-54 0 0,0 0-96 0 0,0 0-183 0 0,0 0-211 0 0,0 0-210 0 0,0 0-205 0 0,0 0-185 0 0,0 0-132 0 0,0 0-73 0 0,-8 1-100 0 0,-24 0-76 0 0,25-33 565 0 0,13 10-898 0 0,1 0-1 0 0,1 0 1 0 0,1 1-1 0 0,1 0 1 0 0,1 0 0 0 0,0 1-1 0 0,2 1 1 0 0,0 0 0 0 0,1 0-1 0 0,1 2 1 0 0,1 0-1 0 0,0 0 1 0 0,9-5-160 0 0,83-47-515 0 0,-102 109-8612 0 0,-6-30 3311 0 0,0-6-5794 0 0</inkml:trace>
  <inkml:trace contextRef="#ctx0" brushRef="#br0" timeOffset="897.107">2020 541 10426 0 0,'0'0'2174'0'0,"0"0"-396"0"0,0 0-110 0 0,0 0-41 0 0,0 0-119 0 0,0 0-223 0 0,0 0-285 0 0,0 0-249 0 0,0 0-170 0 0,0 0-105 0 0,-33 13-102 0 0,-100 41-82 0 0,77-16 55 0 0,50-28-267 0 0,2-7-37 0 0,0 1 0 0 0,0 0 0 0 0,0 0 1 0 0,1 0-1 0 0,0 0 0 0 0,0 1 1 0 0,0-1-1 0 0,0 1 0 0 0,1 0 1 0 0,-1 0-1 0 0,1 0 0 0 0,1 0 0 0 0,-1 0 1 0 0,1 0-1 0 0,0 0 0 0 0,0 1 1 0 0,0-1-1 0 0,1 0 0 0 0,-1 1 1 0 0,2-1-1 0 0,-1 0 0 0 0,0 1 1 0 0,1-1-1 0 0,0 0 0 0 0,0 1 0 0 0,1-1 1 0 0,-1 0-1 0 0,1 0 0 0 0,0 0 1 0 0,1 0-1 0 0,-1 0 0 0 0,1-1 1 0 0,0 1-1 0 0,2 2-43 0 0,7 0 57 0 0,0-2 1 0 0,1 1 0 0 0,-1-1-1 0 0,1-1 1 0 0,0 0 0 0 0,0-1-1 0 0,0-1 1 0 0,1 0 0 0 0,-1 0-1 0 0,1-1 1 0 0,-1-1-1 0 0,1 0 1 0 0,-1-1 0 0 0,12-3-58 0 0,68-26-1074 0 0,-65 13-2052 0 0,-3-1-3927 0 0,-17 10-4443 0 0</inkml:trace>
  <inkml:trace contextRef="#ctx0" brushRef="#br0" timeOffset="1273.007">2211 769 5329 0 0,'0'0'4666'0'0,"0"0"-2646"0"0,0 0-679 0 0,0 0 365 0 0,0 0 216 0 0,0 0-65 0 0,0 0-279 0 0,0 0-362 0 0,0 0-290 0 0,0 0-174 0 0,0 0-92 0 0,0 0-88 0 0,28-2-76 0 0,87-7-70 0 0,-32-18 354 0 0,-70 17-628 0 0,0 2-50 0 0,-1 0 0 0 0,0-2 0 0 0,0 1 0 0 0,-1-1 0 0 0,0-1 0 0 0,-1 0 0 0 0,0-1 0 0 0,-1 0-1 0 0,7-11-100 0 0,-15 22-6 0 0,0 1 0 0 0,0-1 1 0 0,0 0-1 0 0,-1 0 1 0 0,1 0-1 0 0,0 0 1 0 0,0-1-1 0 0,0 1 1 0 0,-1 0-1 0 0,1 0 1 0 0,-1 0-1 0 0,1-1 1 0 0,-1 1-1 0 0,1 0 1 0 0,-1 0-1 0 0,0-1 1 0 0,0 1-1 0 0,1 0 1 0 0,-1-1-1 0 0,0 1 1 0 0,0 0-1 0 0,0-1 1 0 0,0 1-1 0 0,-1 0 1 0 0,1-1-1 0 0,0 1 1 0 0,-1 0-1 0 0,1-1 1 0 0,0 1-1 0 0,-1 0 1 0 0,0 0-1 0 0,1-1 1 0 0,-1 1-1 0 0,0 0 1 0 0,1 0-1 0 0,-1 0 1 0 0,0 0-1 0 0,0 0 1 0 0,0 0-1 0 0,0 0 1 0 0,0 0-1 0 0,0 1 1 0 0,0-1-1 0 0,0 0 1 0 0,-1 0-1 0 0,1 1 1 0 0,0-1-1 0 0,0 1 1 0 0,0-1-1 0 0,-1 1 1 0 0,1 0-1 0 0,0-1 1 0 0,-1 1-1 0 0,1 0 1 0 0,0 0-1 0 0,-1 0 1 0 0,1 0-1 0 0,-2 0 5 0 0,-12 3-57 0 0,1 0 0 0 0,-1 1 0 0 0,0 1 1 0 0,1 0-1 0 0,0 1 0 0 0,0 1 0 0 0,1 0 0 0 0,0 0 0 0 0,0 2 0 0 0,1-1 0 0 0,0 2 0 0 0,0 0 0 0 0,1 0 1 0 0,0 1-1 0 0,0 2 57 0 0,2-4-51 0 0,0-2 5 0 0,1 0-1 0 0,0 1 0 0 0,1 0 0 0 0,-1 0 1 0 0,1 1-1 0 0,1 0 0 0 0,0 0 1 0 0,0 1-1 0 0,1 0 0 0 0,0 0 1 0 0,1 0-1 0 0,0 0 0 0 0,0 1 0 0 0,1-1 1 0 0,0 1-1 0 0,1 5 47 0 0,3-11-88 0 0,2-1-1 0 0,-1 1 1 0 0,0-1-1 0 0,1 0 1 0 0,0 1 0 0 0,0-1-1 0 0,0-1 1 0 0,1 1-1 0 0,-1 0 1 0 0,1-1 0 0 0,0 0-1 0 0,0 0 1 0 0,0 0-1 0 0,0 0 1 0 0,1-1 0 0 0,-1 1-1 0 0,1-1 1 0 0,-1 0-1 0 0,1-1 1 0 0,0 1 0 0 0,0-1-1 0 0,0 0 1 0 0,-1 0-1 0 0,1 0 1 0 0,0-1 0 0 0,0 0-1 0 0,0 0 1 0 0,1 0-1 0 0,-1 0 1 0 0,-1-1 0 0 0,3 0 88 0 0,-2 1-116 0 0,83-3-3303 0 0,-32-8-2523 0 0,-31 3-792 0 0,-6 4 281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11899 0 0,'0'0'2220'0'0,"0"0"-406"0"0,0 0-250 0 0,0 0-62 0 0,0 0-75 0 0,0 0-134 0 0,0 0-243 0 0,0 0-261 0 0,0 0-233 0 0,0 0-191 0 0,0 0-103 0 0,0 0-48 0 0,0 0-22 0 0,-1-3 6 0 0,1 2-174 0 0,0 0 0 0 0,0 1-1 0 0,0-1 1 0 0,0 0-1 0 0,1 0 1 0 0,-1 1-1 0 0,0-1 1 0 0,0 0 0 0 0,0 1-1 0 0,1-1 1 0 0,-1 0-1 0 0,0 1 1 0 0,0-1-1 0 0,1 0 1 0 0,-1 1 0 0 0,1-1-1 0 0,-1 1 1 0 0,1-1-1 0 0,-1 0 1 0 0,1 1-1 0 0,-1-1 1 0 0,1 1 0 0 0,-1 0-1 0 0,1-1 1 0 0,0 1-1 0 0,-1-1 1 0 0,1 1-1 0 0,-1 0 1 0 0,1-1 0 0 0,0 1-1 0 0,0 0 1 0 0,-1 0-1 0 0,1 0 1 0 0,0-1-1 0 0,-1 1 1 0 0,1 0 0 0 0,0 0-1 0 0,0 0 1 0 0,-1 0-1 0 0,1 0 1 0 0,0 1 0 0 0,0-1-1 0 0,-1 0 1 0 0,1 0-1 0 0,0 0 1 0 0,-1 0-1 0 0,1 1 1 0 0,0-1 0 0 0,-1 0-1 0 0,1 1 1 0 0,0-1-24 0 0,9 0 168 0 0,541 0 2904 0 0,-551 0-3052 0 0,0 0-19 0 0,0 0 14 0 0,0 0 30 0 0,0 0-18 0 0,0 0 26 0 0,0 0 0 0 0,0 0-19 0 0,-36-37 1495 0 0,-50-80-2997 0 0,75 96-344 0 0,7 6-6865 0 0,3 10-3897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41 151 5233 0 0,'0'0'3701'0'0,"0"0"-2123"0"0,0 0-836 0 0,0 0 132 0 0,0 0 412 0 0,0 0 347 0 0,0 0 34 0 0,0 0-238 0 0,0 0-268 0 0,0 0-219 0 0,0 0-176 0 0,0 0-99 0 0,34 0-49 0 0,110-1-62 0 0,-49-9 431 0 0,112-60 856 0 0,-108 4-886 0 0,-108 63-80 0 0,-72 132-1039 0 0,63-82 154 0 0,2 1-1 0 0,3 1 1 0 0,1 0-1 0 0,2 0 1 0 0,3 1-1 0 0,1 0 1 0 0,3 1-1 0 0,4 47 9 0 0,-1 179-40 0 0,-3-257 9 0 0,-1 1-1 0 0,-1-1 1 0 0,-1 0 0 0 0,-1-1-1 0 0,-1 0 1 0 0,0 0 0 0 0,-1 0-1 0 0,-1-1 1 0 0,-1-1 0 0 0,-1 0-1 0 0,0 0 1 0 0,-1-1 0 0 0,-1-1-1 0 0,-8 8 32 0 0,12-14-219 0 0,-1 1 1 0 0,1-2-1 0 0,-2 1 0 0 0,1-2 0 0 0,-1 1 0 0 0,0-2 0 0 0,-1 1 0 0 0,0-2 0 0 0,1 0 0 0 0,-2 0 0 0 0,1-1 1 0 0,-1-1-1 0 0,1 0 0 0 0,-14 0 219 0 0,22-4-292 0 0,0-1-1 0 0,-1-1 1 0 0,1 1 0 0 0,0-1 0 0 0,0 0 0 0 0,1 0-1 0 0,-1-1 1 0 0,1 1 0 0 0,0-1 0 0 0,-1 0 0 0 0,2 0 0 0 0,-1 0-1 0 0,0-1 1 0 0,1 1 0 0 0,0-1 0 0 0,0 0 0 0 0,0 0 0 0 0,1 0-1 0 0,-1 0 1 0 0,1 0 0 0 0,0-1 0 0 0,1 1 0 0 0,-1-5 292 0 0,-2-2-43 0 0,0-1 0 0 0,1 1 0 0 0,1-1 0 0 0,0 0-1 0 0,1 0 1 0 0,0-1 0 0 0,1 1 0 0 0,1 0 0 0 0,0 0 0 0 0,0 0 0 0 0,2 0 0 0 0,-1 0 0 0 0,2 1 0 0 0,-1-1 0 0 0,6-10 43 0 0,-3 11 364 0 0,0 0 0 0 0,1 1 0 0 0,1 0-1 0 0,-1 0 1 0 0,2 1 0 0 0,-1 0 0 0 0,2 0 0 0 0,-1 1 0 0 0,1 0-1 0 0,0 1 1 0 0,1 0 0 0 0,0 0 0 0 0,0 1 0 0 0,1 1 0 0 0,0 0-1 0 0,5-1-363 0 0,106-44 1646 0 0,119-38 72 0 0,-140 19-1013 0 0,-96 68 313 0 0,-8 15-1052 0 0,19 60 459 0 0,-2 16-187 0 0,-15-89-354 0 0,0 0-88 0 0,0 0-119 0 0,0 0-157 0 0,0 0-154 0 0,0 0-240 0 0,0 0-373 0 0,1 0-5382 0 0,-1 0-4826 0 0</inkml:trace>
  <inkml:trace contextRef="#ctx0" brushRef="#br0" timeOffset="296.402">849 928 10714 0 0,'0'0'3397'0'0,"0"0"-1281"0"0,0 0-615 0 0,0 0-93 0 0,0 0-149 0 0,0 0-247 0 0,0 0-281 0 0,0 0-181 0 0,0 0-118 0 0,0 0-39 0 0,0 0-16 0 0,0 0-110 0 0,0 0-68 0 0,-5 16-58 0 0,-17 50-62 0 0,8-19-1462 0 0,23-47-2018 0 0,-7-1-2792 0 0,0-2-4709 0 0</inkml:trace>
  <inkml:trace contextRef="#ctx0" brushRef="#br0" timeOffset="550.772">972 486 13987 0 0,'0'0'2689'0'0,"0"0"-949"0"0,0 0-562 0 0,0 0-157 0 0,0 0-165 0 0,0 0-229 0 0,0 0-268 0 0,0 0-176 0 0,0 0-94 0 0,0 0-57 0 0,0 0-5 0 0,-3 8-41 0 0,-14 58-547 0 0,19-65 440 0 0,-1-1 0 0 0,0 1 0 0 0,1-1 0 0 0,-1 1 0 0 0,0-1-1 0 0,1 0 1 0 0,-1 1 0 0 0,1-1 0 0 0,-1 0 0 0 0,1 0 0 0 0,-1 0 0 0 0,0 0 0 0 0,1 0 0 0 0,-1 0 0 0 0,1-1 0 0 0,-1 1 0 0 0,1 0 0 0 0,-1-1 0 0 0,0 1 0 0 0,1-1 0 0 0,-1 0 0 0 0,0 1 0 0 0,0-1 0 0 0,1 0 0 0 0,-1 0 0 0 0,0 1-1 0 0,0-1 1 0 0,0 0 0 0 0,0 0 0 0 0,1-1 121 0 0,3-21-2972 0 0,-4 8-3960 0 0,-1 14 5659 0 0,0-4-6131 0 0</inkml:trace>
  <inkml:trace contextRef="#ctx0" brushRef="#br0" timeOffset="1149.781">1114 1013 7706 0 0,'0'0'1848'0'0,"0"0"-434"0"0,0 0-6 0 0,0 0 239 0 0,0 0 80 0 0,0 0-132 0 0,0 0-332 0 0,0 0-392 0 0,0 0-215 0 0,0 0-125 0 0,0 0-72 0 0,0 0-41 0 0,0 0 4 0 0,17-9-1 0 0,53-26-3 0 0,22-10 1819 0 0,-43 13-788 0 0,-30 72-350 0 0,-8-15-1027 0 0,9 19 25 0 0,-2 0-1 0 0,-3 2 0 0 0,-1 0 0 0 0,1 14-96 0 0,-10-35-13 0 0,4 112 211 0 0,-12-130-205 0 0,-1 0-1 0 0,0 0 0 0 0,0 0 0 0 0,-1 0 0 0 0,0-1 0 0 0,0 1 1 0 0,0-1-1 0 0,-1-1 0 0 0,0 1 0 0 0,0-1 0 0 0,-1 0 0 0 0,1 0 1 0 0,-1-1-1 0 0,0 0 0 0 0,0 0 0 0 0,-1-1 0 0 0,1 0 1 0 0,-1 0-1 0 0,1-1 0 0 0,-1 1 0 0 0,0-2 0 0 0,0 1 0 0 0,0-1 1 0 0,0 0-1 0 0,0-1 0 0 0,-1 0 0 0 0,1 0 0 0 0,0-1 0 0 0,0 0 1 0 0,-6-2 7 0 0,10 3-56 0 0,1-1-1 0 0,0 0 1 0 0,-1 0 0 0 0,1 0 0 0 0,0 0 0 0 0,0 0 0 0 0,-1 0 0 0 0,1-1-1 0 0,0 0 1 0 0,1 0 0 0 0,-1 0 0 0 0,0 0 0 0 0,0 0 0 0 0,1 0 0 0 0,-1 0-1 0 0,1-1 1 0 0,0 0 0 0 0,0 1 0 0 0,0-1 0 0 0,0 0 0 0 0,0 0 0 0 0,1 0 0 0 0,-1 0-1 0 0,1 0 1 0 0,0 0 0 0 0,-1-1 0 0 0,2 1 0 0 0,-1 0 0 0 0,0-1 0 0 0,1 1-1 0 0,-1-1 1 0 0,1 1 0 0 0,0 0 0 0 0,0-1 0 0 0,1-2 56 0 0,-1-5-329 0 0,1 1 0 0 0,1-1 0 0 0,0 0 0 0 0,0 1 0 0 0,1-1 1 0 0,0 1-1 0 0,1 0 0 0 0,0 0 0 0 0,1 0 0 0 0,0 0 0 0 0,1 0 329 0 0,14-17-2580 0 0,-6 11-3008 0 0,-8 8-4137 0 0</inkml:trace>
  <inkml:trace contextRef="#ctx0" brushRef="#br0" timeOffset="1547.897">1499 611 7090 0 0,'0'0'3025'0'0,"0"0"-779"0"0,0 0-368 0 0,0 0-10 0 0,0 0-46 0 0,0 0-152 0 0,0 0-218 0 0,0 0-244 0 0,0 0-241 0 0,0 0-205 0 0,0 0-155 0 0,0 0-111 0 0,0 0-67 0 0,-2-6-45 0 0,-7-18-73 0 0,-15 43 525 0 0,24-19-821 0 0,0 0-23 0 0,10 0-120 0 0,-5-1 176 0 0,0-1 0 0 0,-1 1 0 0 0,1-1 0 0 0,0 0 0 0 0,-1 0 0 0 0,1-1 0 0 0,-1 1 0 0 0,0-1 0 0 0,1 0 0 0 0,-2 0 0 0 0,1 0 0 0 0,0-1 0 0 0,0 1 0 0 0,-1-1 0 0 0,0 0 0 0 0,0 0 0 0 0,0 0 0 0 0,0 0 0 0 0,1-4-48 0 0,-23 8 31 0 0,-59 15-1721 0 0,92-15-13583 0 0,-8 0 4363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267 209 3177 0 0,'0'0'2241'0'0,"0"0"-356"0"0,0 0-98 0 0,0 0 143 0 0,0 0 109 0 0,0 0-131 0 0,0 0-327 0 0,0 0-379 0 0,0 0-359 0 0,0 0-287 0 0,0 0-151 0 0,2 1-60 0 0,7 2-61 0 0,1-2-1 0 0,0 1 1 0 0,-1-1 0 0 0,1-1-1 0 0,0 0 1 0 0,-1 0 0 0 0,1-1 0 0 0,0 0-1 0 0,-1 0 1 0 0,1-1 0 0 0,-1-1-1 0 0,0 1 1 0 0,0-2 0 0 0,0 1-1 0 0,3-2-283 0 0,29-14 365 0 0,0-1-1 0 0,-2-2 1 0 0,0-1-1 0 0,34-29-364 0 0,-6-6 479 0 0,-117 219 96 0 0,24-44-555 0 0,5 0 0 0 0,6 1 0 0 0,4 1 1 0 0,6 118-21 0 0,2-126-20 0 0,2-54 17 0 0,2-11 5 0 0,-1 0 0 0 0,-3 0 1 0 0,-2 0-1 0 0,-1 0 0 0 0,-3-1 0 0 0,-1 0 1 0 0,-3 0-1 0 0,-17 39-2 0 0,23-75-25 0 0,-1 0 1 0 0,0-1-1 0 0,0 0 1 0 0,-1 0-1 0 0,0-1 1 0 0,0 0-1 0 0,-1-1 1 0 0,0 0 0 0 0,0 0-1 0 0,-1-1 1 0 0,1 0-1 0 0,-1-1 1 0 0,0 0-1 0 0,0-1 1 0 0,0 0-1 0 0,-1-1 1 0 0,1 0-1 0 0,-1-1 1 0 0,0 0-1 0 0,1-1 1 0 0,-1 0-1 0 0,1-1 1 0 0,-1 0 0 0 0,1-1-1 0 0,-1 0 1 0 0,-2-2 24 0 0,-6 0-40 0 0,0-2 1 0 0,0 0-1 0 0,0-1 1 0 0,1-1-1 0 0,0-1 1 0 0,0-1-1 0 0,1 0 1 0 0,-10-9 39 0 0,18 13 5 0 0,8 6-2 0 0,0-1 0 0 0,0 1 0 0 0,0-1 0 0 0,0 0 1 0 0,0 0-1 0 0,0 0 0 0 0,1 0 0 0 0,-1 0 0 0 0,0 0 0 0 0,0 0 0 0 0,1 0 0 0 0,-1-1 1 0 0,1 1-1 0 0,-1 0 0 0 0,1-1 0 0 0,0 0 0 0 0,-1 1 0 0 0,1-1 0 0 0,0 0 1 0 0,0 0-1 0 0,0 1 0 0 0,1-1 0 0 0,-1 0 0 0 0,0 0 0 0 0,1 0 0 0 0,-1 0 0 0 0,1 0 1 0 0,-1 0-1 0 0,1 0 0 0 0,0 0 0 0 0,0 0 0 0 0,0 0 0 0 0,0 0 0 0 0,0-1 0 0 0,1 1 1 0 0,-1 0-1 0 0,1 0 0 0 0,-1 0 0 0 0,1 1 0 0 0,0-2-3 0 0,7-7 28 0 0,1 0 0 0 0,-1 1 0 0 0,2 0 0 0 0,0 1 0 0 0,0 0 0 0 0,0 1 0 0 0,1 0 0 0 0,10-6-28 0 0,-8 6 24 0 0,311-168 330 0 0,-202 114-40 0 0,-2-5 1 0 0,33-28-315 0 0,-120 67 23 0 0,-33 27-98 0 0,-27 7-5477 0 0,22 0 2598 0 0,2-3-3015 0 0,3 0-5279 0 0</inkml:trace>
  <inkml:trace contextRef="#ctx0" brushRef="#br0" timeOffset="345.989">942 1082 5641 0 0,'0'0'5373'0'0,"0"0"-3384"0"0,0 0-1224 0 0,0 0 2 0 0,0 0 255 0 0,0 0 194 0 0,0 0 36 0 0,0 0-160 0 0,0 0-186 0 0,0 0-169 0 0,0 0-95 0 0,0 0 39 0 0,0 0 50 0 0,-4 8 52 0 0,-15 24 33 0 0,79-106 2912 0 0,68-112-2632 0 0,-1 42-1040 0 0,-99 159-7170 0 0,-19-4-3009 0 0,-7-5-1645 0 0</inkml:trace>
  <inkml:trace contextRef="#ctx0" brushRef="#br0" timeOffset="631.139">1550 743 13667 0 0,'0'0'1351'0'0,"0"0"-238"0"0,0 0-55 0 0,0 0 145 0 0,0 0 89 0 0,0 0-112 0 0,0 0-197 0 0,0 0-185 0 0,0 0-170 0 0,-35 22-100 0 0,-107 72-106 0 0,78-29 33 0 0,56-51-364 0 0,6-11-82 0 0,-1 0 0 0 0,1 0 1 0 0,-1 0-1 0 0,1 0 0 0 0,0 0 0 0 0,0 0 0 0 0,0 1 0 0 0,0-1 0 0 0,1 1 0 0 0,0-1 0 0 0,-1 1 0 0 0,1-1 0 0 0,0 1 0 0 0,1 0 0 0 0,-1 0 1 0 0,1 0-1 0 0,0-1 0 0 0,0 1 0 0 0,0 0 0 0 0,0 0 0 0 0,0 0 0 0 0,1-1 0 0 0,0 1 0 0 0,0 0 0 0 0,0 0 0 0 0,0-1 0 0 0,1 1 0 0 0,-1-1 0 0 0,1 1 1 0 0,0-1-1 0 0,0 0 0 0 0,0 0 0 0 0,0 0 0 0 0,1 0 0 0 0,-1 0 0 0 0,2 2-9 0 0,9-1 120 0 0,0-1 0 0 0,0 0 1 0 0,0 0-1 0 0,0-1 0 0 0,0-1 0 0 0,0 0 0 0 0,1-1 0 0 0,-1-1 1 0 0,0 0-1 0 0,0 0 0 0 0,0-1 0 0 0,0-1 0 0 0,0 0 0 0 0,0-1 1 0 0,0 0-1 0 0,-1-1 0 0 0,0-1 0 0 0,0 0 0 0 0,7-5-120 0 0,-12 8 52 0 0,-1 0-1 0 0,0-1 1 0 0,1 0 0 0 0,-1 0-1 0 0,-1 0 1 0 0,1-1-1 0 0,-1 0 1 0 0,1 0-1 0 0,-1 0 1 0 0,-1-1 0 0 0,1 0-1 0 0,-1 0 1 0 0,0 0-1 0 0,0 0 1 0 0,-1-1 0 0 0,0 1-1 0 0,0-1 1 0 0,0 0-1 0 0,-1 0 1 0 0,0 0-1 0 0,-1 0 1 0 0,1-1-52 0 0,-2 5-26 0 0,0 0-1 0 0,0 0 1 0 0,0 0 0 0 0,-1 1-1 0 0,1-1 1 0 0,0 0 0 0 0,-1 0-1 0 0,0 0 1 0 0,0 1 0 0 0,0-1-1 0 0,0 0 1 0 0,0 1 0 0 0,-1-1-1 0 0,1 1 1 0 0,-1-1 0 0 0,1 1-1 0 0,-1 0 1 0 0,0 0 0 0 0,0 0 0 0 0,0 0-1 0 0,0 0 1 0 0,-1 0 0 0 0,1 0-1 0 0,0 1 1 0 0,-1-1 0 0 0,1 1-1 0 0,-1-1 1 0 0,1 1 0 0 0,-1 0-1 0 0,0 0 1 0 0,0 0 26 0 0,-59-3-2278 0 0,23 15-4077 0 0,25-3-4628 0 0</inkml:trace>
  <inkml:trace contextRef="#ctx0" brushRef="#br0" timeOffset="7832.9">1883 828 1256 0 0,'0'0'2163'0'0,"0"0"-494"0"0,0 0-193 0 0,0 0 100 0 0,0 0 101 0 0,0 0-32 0 0,0 0-232 0 0,0 0-312 0 0,0 0-254 0 0,0 0-171 0 0,0 0-101 0 0,4-4-53 0 0,11-14-21 0 0,-10 20 3104 0 0,-2 29-1988 0 0,-3-31-1587 0 0,-24 221 1618 0 0,5-148-1505 0 0,27-103 271 0 0,3 0-1 0 0,0 1 1 0 0,2 0 0 0 0,1 1-1 0 0,1 1 1 0 0,7-9-414 0 0,13-26 312 0 0,-32 57-295 0 0,1-5 0 0 0,1 0 0 0 0,1 0-1 0 0,0 0 1 0 0,0 1 0 0 0,1-1 0 0 0,0 2 0 0 0,0-1 0 0 0,1 1 0 0 0,0 0 0 0 0,1 1-1 0 0,6-5-16 0 0,-13 13 4 0 0,0 0 0 0 0,1 1-1 0 0,-1-1 1 0 0,0 1 0 0 0,0-1-1 0 0,0 1 1 0 0,0 0-1 0 0,0-1 1 0 0,0 1 0 0 0,0 0-1 0 0,-1 0 1 0 0,1 0-1 0 0,0 1 1 0 0,-1-1 0 0 0,0 0-1 0 0,0 1 1 0 0,0-1 0 0 0,0 1-1 0 0,0-1 1 0 0,0 1-1 0 0,0-1 1 0 0,-1 1 0 0 0,1-1-1 0 0,-1 1 1 0 0,0 0-1 0 0,0-1 1 0 0,0 1 0 0 0,0 0-1 0 0,0-1 1 0 0,-1 1-1 0 0,0 1-3 0 0,1 168 359 0 0,-7-117-227 0 0,7-54-126 0 0,0-1 6 0 0,0 0-31 0 0,19-15 78 0 0,21-26-41 0 0,3 1 0 0 0,1 3 1 0 0,1 1-1 0 0,2 3 1 0 0,22-11-19 0 0,-68 43 1 0 0,0 0 0 0 0,0 0 0 0 0,-1 0 1 0 0,1 0-1 0 0,1 0 0 0 0,-1 0 0 0 0,0 1 0 0 0,0-1 1 0 0,0 0-1 0 0,0 0 0 0 0,0 1 0 0 0,1-1 0 0 0,-1 1 1 0 0,0 0-1 0 0,1-1 0 0 0,-1 1 0 0 0,0 0 1 0 0,1-1-1 0 0,-1 1 0 0 0,0 0 0 0 0,1 0 0 0 0,-1 0 1 0 0,0 0-1 0 0,1 1 0 0 0,-1-1 0 0 0,0 0 1 0 0,1 1-1 0 0,-1-1 0 0 0,0 0 0 0 0,0 1 0 0 0,1 0 1 0 0,-1-1-1 0 0,0 1 0 0 0,0 0 0 0 0,0-1 1 0 0,0 1-1 0 0,0 0 0 0 0,0 0 0 0 0,0 0 0 0 0,0 0 1 0 0,0 0-1 0 0,0 0 0 0 0,0 0 0 0 0,-1 0 1 0 0,1 0-1 0 0,0 1 0 0 0,-1-1 0 0 0,1 0 0 0 0,-1 0 1 0 0,1 1-1 0 0,-1-1 0 0 0,0 0 0 0 0,1 1 1 0 0,-1-1-1 0 0,0 0 0 0 0,0 1 0 0 0,0-1 0 0 0,0 0 1 0 0,0 1-2 0 0,16 107 404 0 0,-23 5 271 0 0,1-92-667 0 0,6-21-28 0 0,0-1-18 0 0,0 0-34 0 0,0 0-20 0 0,0 0-55 0 0,0 0-55 0 0,0 0-110 0 0,0 0-180 0 0,7 0-2485 0 0,1 0-5513 0 0,-3-4-3403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3T15:57:05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1,'33'252,"-12"-106,-6 1,-7 0,-10 141,-18 26,18-282,-2 0,-1-1,-2 1,0-1,-3 0,-4 9,2-13</inkml:trace>
  <inkml:trace contextRef="#ctx0" brushRef="#br0" timeOffset="248.355">0 961,'44'0,"32"0,14 0,6 0,-4 0,-4 0,-6-5,-8-1,-3-5,-3-1,-8-2,-5-4,-3 0,-9 5</inkml:trace>
  <inkml:trace contextRef="#ctx0" brushRef="#br0" timeOffset="417.526">1213 734,'-62'74,"3"2,4 3,-11 25,65-103,-11 17,1 0,0 1,1 1,1-1,1 2,1-1,0 1,2 0,0 2,4-20,1 0,0 1,0-1,0 1,1-1,-1 0,1 1,-1-1,1 0,0 0,1 1,-1-1,0 0,1 0,0 0,0 0,-1-1,2 1,-1 0,0-1,0 0,1 1,0-1,-1 0,1 0,0 0,0-1,0 1,0-1,0 1,0-1,1 0,-1-1,0 1,1 0,-1-1,2 1,7 0,0 0,0 0,0-1,0-1,0 0,0 0,0-1,0-1,0 0,-1 0,8-4,-1-1,0 0,-1-1,1-1,-2 0,1-2,-2 0,0 0,0-2,-1 0,-1 0,0-1,-1-1,0 0,-2-1,0 0,-1 0,0-1,4-15,-11 23,-1 0,0 0,-1-1,0 1,0 0,-1 0,-1-1,1 1,-2 0,1 0,-1 1,-1-1,0 0,0 1,-1 0,0 0,-1 0,0 1,0 0,-1 0,1 1,-2-1,1 1,-1 1,0-1,-1 2,0-1,1 1,-2 0,1 1,0 0,-1 0,-16-4</inkml:trace>
  <inkml:trace contextRef="#ctx0" brushRef="#br0" timeOffset="861.193">2089 820,'-34'2,"1"1,0 2,0 2,0 1,1 1,0 2,0 1,1 1,1 2,-15 10,29-15,0-1,1 2,1 0,0 1,0 0,1 1,-7 10,16-19,1 0,0 0,0 1,0 0,0-1,1 1,-1 0,1 0,0 1,1-1,0 0,-1 1,2-1,-1 0,1 1,-1-1,1 1,1-1,-1 1,1-1,0 1,0-1,1 0,0 1,0-1,0 0,2 2,3 1,1-1,0 0,0-1,1 0,0 0,0-1,0 0,1 0,0-1,0-1,0 1,0-2,0 1,1-1,-1-1,1 0,-1-1,1 0,-1 0,1-1,-1 0,1-1,15 0,-1-1,1-1,-1-2,0 0,0-2,0 0,-1-2,-1-1,0 0,0-2,-1-1,-1-1,0 0,3-5,7-8,-1 0,-1-3,-2 0,-1-2,-1 0,-2-2,-1-1,7-19,-19 32,0-1,-2 1,-1-2,-1 1,0-1,-2 0,-2-1,0 1,-1 0,-1-1,-2 1,0 0,-2 0,-1 0,-1 0,-1 0,-1 1,-1 1,-1-1,-1 1,-1 1,-1 0,-14-18,22 34,0-1,-1 1,0 0,0 1,0-1,0 1,-1 1,1-1,-1 1,-1 0,1 0,0 1,-1 0,0 1,0-1,0 1,0 1,0 0,0 0,0 0,0 1,0 0,0 1,-1 0,1 0,0 1,0 0,1 0,-1 1,0 0,1 0,-1 1,1 0,-12 9,1 2,0 0,1 1,1 0,0 2,1 0,1 0,1 1,1 1,1 1,0-1,1 1,2 1,0 0,1 1,-5 11,2 0,1 0,2 1,2 0,1 1,1-1,2 1,2 9,0-29,0 0,1-1,1 1,1-1,0 0,1 0,0 0,1 0,1-1,0 0,1-1,1 1,0-2,1 1,0-1,1-1,0 1,0-2,10 6,7 1,1-1,1-2,0-1,1-1,0-2,1-1,30 4,-18-3</inkml:trace>
  <inkml:trace contextRef="#ctx0" brushRef="#br0" timeOffset="1777.747">3161 707,'-28'-1,"0"1,0 1,1 1,-1 2,1 1,-1 1,1 2,1 0,-10 6,18-9,0 0,1 2,0 0,0 2,1-1,0 2,0 0,1 1,0 0,1 2,1-1,0 2,0 0,1 0,1 1,1 0,0 1,1 1,-3 7,11-21,0 1,0 0,1-1,0 1,-1 0,1 0,1-1,-1 1,0 0,1 0,0-1,0 1,0-1,0 1,1-1,-1 1,1-1,0 0,0 1,0-1,0 0,1-1,-1 1,1 0,0-1,0 1,-1-1,2 0,-1 0,0 0,0 0,4 1,2 1,1 0,0-1,-1 0,1 0,1-1,-1-1,0 0,0 0,0 0,1-2,8 0,12-7,0-1,-1-2,0-1,0-1,-2-1,1-2,-2-1,0-1,19-17,-25 19,-1-2,-1 0,0-1,-1-1,-1 0,7-13,1 5,-25 28,0 0,0 1,0-1,0 1,0-1,0 1,0-1,0 0,1 1,-1-1,0 1,0-1,0 0,0 1,1-1,-1 0,0 1,0-1,1 0,-1 1,0-1,1 0,-1 1,0-1,1 0,-1 0,0 0,1 1,-1-1,1 0,-1 0,0 0,1 0,-1 0,1 0,-1 0,1 0,-1 0,0 0,1 0,-1 0,1 0,-1 0,1 0,-1 0,0 0,1 0,-1 0,0-1,1 1,-1 0,1 0,-1-1,0 1,1 0,-1 0,0-1,0 1,1 0,-1-1,0 1,0-1,1 1,-1 0,0-1,0 1,-8 65,-1 61,10-121,0-1,0 0,0 0,0 0,1 0,0 0,-1 0,1 0,1-1,-1 1,0-1,1 1,0-1,0 0,0 0,0 0,0-1,1 1,-1-1,1 1,0-1,0 0,-1-1,1 1,0-1,1 1,2-1,5 0,0-1,0 0,0-1,0 0,0-1,0 0,-1-1,1 0,-1-1,1 0,-1-1,0-1,-1 1,0-2,1 1,-2-1,1-1,-1 0,-1 0,1-1,-1 0,2-3,121-153,-131 165,0-1,0 1,0 0,0-1,0 1,1-1,-1 1,0-1,0 1,1 0,-1-1,0 1,0 0,1-1,-1 1,0 0,1-1,-1 1,1 0,-1 0,0 0,1-1,-1 1,1 0,-1 0,0 0,1 0,-1 0,1-1,-1 1,1 0,-1 0,1 0,-1 0,1 1,-1-1,0 0,1 0,-1 0,1 0,-1 0,1 0,-1 1,0-1,1 0,-1 0,1 1,-1-1,0 0,1 1,-1-1,0 0,0 1,1-1,-1 0,0 1,0-1,1 1,-1-1,0 0,0 1,0-1,0 1,0-1,0 1,0-1,0 1,0-1,3 38,-4-33,1-5,-1 8,0-1,0 1,1-1,0 0,1 1,-1-1,1 1,0-1,1 0,0 0,0 1,1-1,0-1,0 1,0 0,1-1,0 1,0-1,1 0,0-1,0 1,0-1,0 0,2 0,-1-1,1 0,-1-1,1 1,0-2,0 1,0-1,1 0,-1 0,0-1,1 0,-1-1,1 1,-1-1,1-1,-1 1,1-1,-1-1,0 0,0 1,1-2,-1 1,0-1,-1-1,1 1,-1-1,1 0,-1 0,0-1,-1 0,1 0,-1 0,0-1,0 1,1-4,14-18,-2-2,-1 0,-2-1,0 0,-2-2,5-19,-18 50,0-1,-1 1,1 0,0 0,1-1,-1 1,0 0,0 0,0 0,1-1,-1 1,1 0,-1 0,1 0,-1 0,1 0,0 0,-1 0,1 0,0 0,0 0,0 0,0 0,0 1,0-1,0 0,0 1,0-1,0 1,0-1,0 1,0-1,1 1,-1 0,0-1,0 1,0 0,1 0,-1 0,0 0,0 0,1 0,-1 1,0-1,0 0,0 0,0 1,1-1,-1 1,0-1,0 1,0 0,0-1,0 1,0 0,1 0,11 16,0 0,-1 1,-1 0,-1 1,0 0,-2 1,5 13,10 33,-3 1,-2 0,-4 2,-3 0,-3 0,-2 1,-4 0,-3 0,-3-1,-3 1,-3-1,-13 43,11-65,-2-1,-2 0,-2-1,-2-1,-1-1,-3-1,-2-1,-1-1,-2-1,-2-1,-1-2,-2-2,-3 1,12-14,-1-1,-1-1,-1-2,-1 0,0-2,-1-1,-12 2,41-15,-1 0,0 0,0 0,0-1,0 1,1-1,-1 1,0-1,0 0,0 1,0-1,0 0,0 0,0-1,0 1,0 0,0-1,0 1,0-1,0 0,0 1,0-1,1 0,-1 0,0 0,1 0,-1-1,1 1,-1 0,1-1,-1 1,1-1,0 1,0-1,0 0,0 0,0 1,0-1,0 0,1 0,-1 0,1 0,-1 0,1 0,0 0,0 0,-1 0,1 0,1 0,-1 0,0 0,1-1,1-22,2-1,1 1,1 0,1 1,2 0,0 0,1 0,1 1,2 1,0 0,4-3,-5 4,31-53,3 2,3 3,3 1,3 3,3 2,2 3,3 3,2 2,3 3,2 4,2 2,2 3,2 4,1 3,2 4,1 3,2 3,29-2,-48 18,1 4,-1 2,28 3,-40 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 2216 0 0,'0'0'2237'0'0,"0"0"-177"0"0,0 0-17 0 0,0 0 123 0 0,0 0 73 0 0,0 0-105 0 0,0 0-285 0 0,0 0-349 0 0,0 0-328 0 0,0 0-260 0 0,0 0-171 0 0,-5-7-103 0 0,-15-20-64 0 0,15 20-66 0 0,5 7-60 0 0,0 0-84 0 0,0 9 550 0 0,-20 115 735 0 0,-13 156-262 0 0,1 209-733 0 0,16-365-574 0 0,16-123-100 0 0,0-1 5 0 0,0 0-13 0 0,0 0-9 0 0,0 0-30 0 0,0 0-38 0 0,0 0-22 0 0,0 0-37 0 0,0 0-33 0 0,-2-17-1262 0 0,-7-43-2830 0 0,8 40 215 0 0,0 0-3798 0 0,1 9-2159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13011 0 0,'0'0'1753'0'0,"0"0"-280"0"0,0 0-173 0 0,0 0 39 0 0,0 0 48 0 0,0 0-148 0 0,0 0-262 0 0,0 0-274 0 0,0 0-247 0 0,0 0-114 0 0,0 0-49 0 0,0 0 13 0 0,0 0 35 0 0,3-1 51 0 0,147-24 2155 0 0,78-23-2380 0 0,-158 29-2600 0 0,-44 9-371 0 0,-9 1-2115 0 0,-8 3-995 0 0,-4 3-5266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0 0 0,'0'0'1298'0'0,"0"0"395"0"0,0 0-11 0 0,0 0-96 0 0,0 0-39 0 0,0 0 14 0 0,0 0 14 0 0,0 0-66 0 0,5-17-138 0 0,16-52-164 0 0,-12 49 4486 0 0,-9 20-4965 0 0,0 0-105 0 0,0 0-102 0 0,0 0-51 0 0,0 0-98 0 0,0 30 1524 0 0,10 423 74 0 0,-2-174-1686 0 0,-29-136-172 0 0,17-91-100 0 0,4-52 3 0 0,25-23 206 0 0,63-97 119 0 0,-16 32-245 0 0,-70 86-92 0 0,0 0 0 0 0,0 1 0 0 0,0-1 0 0 0,0 0 0 0 0,0 1 0 0 0,0 0 1 0 0,1-1-1 0 0,-1 1 0 0 0,1 0 0 0 0,-1 0 0 0 0,0 0 0 0 0,1 1 0 0 0,0-1 0 0 0,-1 0 1 0 0,1 1-1 0 0,-1 0 0 0 0,1 0 0 0 0,0-1 0 0 0,-1 2 0 0 0,1-1 0 0 0,0 0 0 0 0,-1 0 1 0 0,1 1-1 0 0,-1-1 0 0 0,1 1 0 0 0,-1 0 0 0 0,1 0 0 0 0,-1 0 0 0 0,1 0 0 0 0,-1 0 1 0 0,0 1-1 0 0,1 0-3 0 0,21 15 136 0 0,3 28 269 0 0,-27 172 209 0 0,0-217-649 0 0,13 3-2920 0 0,3-20-2093 0 0,-13 13 1453 0 0,2-3-8263 0 0</inkml:trace>
  <inkml:trace contextRef="#ctx0" brushRef="#br0" timeOffset="1201.687">706 748 0 0 0,'0'0'1152'0'0,"0"0"887"0"0,0 0 119 0 0,0 0-348 0 0,0 0-378 0 0,0 0-256 0 0,0 0-114 0 0,0 0-2 0 0,-10 0 3181 0 0,29 8 2176 0 0,8 2-4963 0 0,-20-11-1340 0 0,1-2 0 0 0,0 1 1 0 0,-1-1-1 0 0,0 0 0 0 0,0-1 0 0 0,0 0 0 0 0,0 0 1 0 0,0 0-1 0 0,-1-1 0 0 0,1 0 0 0 0,-1 0 0 0 0,-1 0 0 0 0,1-1 1 0 0,-1 0-1 0 0,0 0 0 0 0,0-1 0 0 0,-1 1 0 0 0,0-1 1 0 0,0 0-1 0 0,0 0 0 0 0,-1-1 0 0 0,0 1 0 0 0,0 0 0 0 0,-1-1 1 0 0,0 0-1 0 0,-1-1-114 0 0,1 7 11 0 0,-1 0 0 0 0,-1 0 1 0 0,1 0-1 0 0,0 0 0 0 0,0 0 1 0 0,-1 0-1 0 0,1 0 0 0 0,-1 0 1 0 0,0-1-1 0 0,0 1 0 0 0,1 0 1 0 0,-1 0-1 0 0,-1-1 0 0 0,1 1 1 0 0,0 0-1 0 0,-1 0 0 0 0,1 0 0 0 0,-1 0 1 0 0,1 0-1 0 0,-1-1 0 0 0,0 1 1 0 0,0 0-1 0 0,0 0 0 0 0,0 1 1 0 0,0-1-1 0 0,-1 0 0 0 0,1 0 1 0 0,0 1-1 0 0,-1-1 0 0 0,1 0 1 0 0,-1 1-1 0 0,0-1 0 0 0,0 1 1 0 0,1 0-1 0 0,-1 0 0 0 0,0 0 1 0 0,0 0-1 0 0,0 0 0 0 0,-1 0-11 0 0,-4 1-17 0 0,0 0 0 0 0,0 0 0 0 0,0 1 0 0 0,0 0 0 0 0,0 1 0 0 0,1 0 0 0 0,-1 0 0 0 0,1 0 0 0 0,-1 1 0 0 0,1 0 0 0 0,0 0 0 0 0,0 0 0 0 0,0 1 0 0 0,0 0 0 0 0,0 0 0 0 0,-1 3 17 0 0,-90 80 240 0 0,92-78-156 0 0,1-1 1 0 0,0 2-1 0 0,0-1 0 0 0,1 0 0 0 0,0 1 0 0 0,0 0 0 0 0,1-1 1 0 0,1 1-1 0 0,0 0 0 0 0,0 0 0 0 0,1 0 0 0 0,0 0 1 0 0,1 0-1 0 0,0 0 0 0 0,0 0 0 0 0,2 5-84 0 0,0-3 88 0 0,0 0-1 0 0,0 0 1 0 0,1 0-1 0 0,1-1 0 0 0,0 0 1 0 0,0 0-1 0 0,1 0 1 0 0,1 0-1 0 0,-1-1 1 0 0,2 0-1 0 0,-1-1 1 0 0,4 3-88 0 0,-4-6 48 0 0,1 1 0 0 0,0-1 1 0 0,0-1-1 0 0,0 1 0 0 0,1-1 0 0 0,0-1 1 0 0,0 0-1 0 0,0 0 0 0 0,1-1 1 0 0,-1 0-1 0 0,1 0 0 0 0,0-1 0 0 0,0 0 1 0 0,-1-1-1 0 0,1 0 0 0 0,0-1 1 0 0,0 0-1 0 0,0-1 0 0 0,8-1-48 0 0,24-11 172 0 0,-21 4-2747 0 0,-1 5-7018 0 0,-15 4-2303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0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388 675 0 0 0,'0'0'1715'0'0,"0"0"12"0"0,0 0-13 0 0,0 0-110 0 0,0 0-136 0 0,0 0-94 0 0,0 0-88 0 0,0 0-65 0 0,0 0-42 0 0,0 0-57 0 0,5-6-62 0 0,15-16-72 0 0,-15 17-65 0 0,-5 5-80 0 0,0 0-80 0 0,0 0-90 0 0,0 0-70 0 0,0 0-107 0 0,-13-7 1207 0 0,2 4-1564 0 0,0 0-1 0 0,1 0 1 0 0,-1 1 0 0 0,0 1-1 0 0,0-1 1 0 0,0 2 0 0 0,0 0-1 0 0,0 0 1 0 0,0 1 0 0 0,0 0-1 0 0,0 1 1 0 0,0 0-1 0 0,0 1 1 0 0,0 0 0 0 0,1 0-1 0 0,0 1 1 0 0,-1 1 0 0 0,2 0-1 0 0,-1 0 1 0 0,0 1 0 0 0,1 0-1 0 0,0 1 1 0 0,-2 2-139 0 0,2-5 47 0 0,-1 1 0 0 0,0 0 0 0 0,1 1 0 0 0,0 0 1 0 0,1 1-1 0 0,-1 0 0 0 0,1 0 0 0 0,0 1 0 0 0,1 0 0 0 0,0 0 1 0 0,0 0-1 0 0,1 1 0 0 0,0 0 0 0 0,1 1 0 0 0,0-1 0 0 0,0 1 1 0 0,1 0-1 0 0,0 0 0 0 0,1 0 0 0 0,0 1 0 0 0,0-1 0 0 0,0 10-47 0 0,2-15 32 0 0,0 0 0 0 0,0 0-1 0 0,1-1 1 0 0,0 1 0 0 0,0 0-1 0 0,0 0 1 0 0,0 0-1 0 0,1 0 1 0 0,0-1 0 0 0,0 1-1 0 0,0 0 1 0 0,0-1 0 0 0,1 1-1 0 0,0 0 1 0 0,0-1 0 0 0,0 0-1 0 0,1 0 1 0 0,-1 1-1 0 0,1-1 1 0 0,0-1 0 0 0,0 1-1 0 0,0 0 1 0 0,1-1 0 0 0,-1 0-1 0 0,1 1 1 0 0,0-2 0 0 0,0 1-1 0 0,0 0 1 0 0,0-1-1 0 0,0 1 1 0 0,1-1 0 0 0,-1 0-1 0 0,1-1 1 0 0,-1 1 0 0 0,1-1-1 0 0,3 1-31 0 0,7-4 80 0 0,1-1 0 0 0,0 0 0 0 0,0 0 1 0 0,-1-2-1 0 0,0 0 0 0 0,0-1 0 0 0,0 0 0 0 0,-1-1 0 0 0,0-1 0 0 0,0 0 0 0 0,-1-1 0 0 0,0-1 0 0 0,0 0 0 0 0,-1 0 0 0 0,-1-1 0 0 0,0-1 0 0 0,4-5-80 0 0,3 1 33 0 0,186-167 176 0 0,-196 241-426 0 0,-7-48 174 0 0,-1 1 1 0 0,2-1-1 0 0,0 0 1 0 0,0 0-1 0 0,0 1 1 0 0,1-2-1 0 0,1 1 1 0 0,0 0-1 0 0,0-1 1 0 0,1 1-1 0 0,0-1 0 0 0,1-1 1 0 0,0 1-1 0 0,0-1 1 0 0,1 0-1 0 0,0 0 1 0 0,0-1-1 0 0,1 0 1 0 0,3 3 42 0 0,33 4-4564 0 0,-24-13-6513 0 0,-14-1-823 0 0</inkml:trace>
  <inkml:trace contextRef="#ctx0" brushRef="#br0" timeOffset="451.746">836 980 15787 0 0,'0'0'2253'0'0,"0"0"-543"0"0,0 0-326 0 0,0 0-147 0 0,0 0-210 0 0,0 0-202 0 0,0 0-208 0 0,0 0-130 0 0,0 0-50 0 0,0 0-17 0 0,0 0-29 0 0,0 0-30 0 0,0 0-5 0 0,24-32-46 0 0,75-99-62 0 0,-27 18 344 0 0,-10 22-263 0 0,-60 112-641 0 0,-3 15 293 0 0,0-24 19 0 0,0-1 0 0 0,1 0 0 0 0,0 0 0 0 0,0 1 0 0 0,1-1 0 0 0,1 0 0 0 0,0 0 0 0 0,0 0 0 0 0,1 0 0 0 0,0 0 0 0 0,1-1-1 0 0,1 1 1 0 0,4 7 0 0 0,-5-15 40 0 0,0 0-1 0 0,0 0 0 0 0,1 0 1 0 0,0-1-1 0 0,-1 1 0 0 0,1-1 0 0 0,0 0 1 0 0,0-1-1 0 0,0 1 0 0 0,1-1 1 0 0,-1 0-1 0 0,0 0 0 0 0,0-1 0 0 0,1 0 1 0 0,-1 1-1 0 0,0-2 0 0 0,1 1 1 0 0,-1-1-1 0 0,0 0 0 0 0,0 0 0 0 0,0 0 1 0 0,1-1-1 0 0,-1 1 0 0 0,-1-1 0 0 0,1 0 1 0 0,0-1-1 0 0,0 1 0 0 0,-1-1 1 0 0,1 0-1 0 0,-1 0 0 0 0,0-1 0 0 0,0 1 1 0 0,0-1-1 0 0,-1 0 0 0 0,1 0-39 0 0,3-2 65 0 0,3-2-19 0 0,0-1-1 0 0,0 0 1 0 0,-1-1-1 0 0,0 0 0 0 0,-1 0 1 0 0,0-1-1 0 0,0 0 0 0 0,-1 0 1 0 0,1-4-46 0 0,3-5-558 0 0,-8 18-3124 0 0,-1 1-3622 0 0,-1 1-4414 0 0</inkml:trace>
  <inkml:trace contextRef="#ctx0" brushRef="#br0" timeOffset="933.105">1765 719 14987 0 0,'0'0'2750'0'0,"0"0"-737"0"0,0 0-404 0 0,0 0-152 0 0,0 0-240 0 0,0 0-271 0 0,0 0-288 0 0,0 0-220 0 0,0 0-102 0 0,0 0-95 0 0,0 0-74 0 0,0 0-76 0 0,0 0 11 0 0,-17 14-10 0 0,-52 47-45 0 0,64-56-43 0 0,0 0 0 0 0,0 0-1 0 0,0 0 1 0 0,1 1 0 0 0,0 0-1 0 0,0 0 1 0 0,1 0 0 0 0,0 0-1 0 0,0 0 1 0 0,0 1 0 0 0,1-1-1 0 0,0 1 1 0 0,-1 5-4 0 0,-1 2 1 0 0,2-11 0 0 0,1 0-1 0 0,0 0 0 0 0,0 1 0 0 0,0-1 0 0 0,1 1 0 0 0,-1-1 0 0 0,1 0 0 0 0,-1 1 0 0 0,1-1 0 0 0,0 1 0 0 0,1-1 0 0 0,-1 1 0 0 0,1-1 0 0 0,-1 1 0 0 0,1-1 0 0 0,0 0 0 0 0,0 1 1 0 0,0-1-1 0 0,1 0 0 0 0,-1 0 0 0 0,1 0 0 0 0,0 0 0 0 0,0 0 0 0 0,0 0 0 0 0,0 0 0 0 0,0-1 0 0 0,1 1 0 0 0,-1-1 0 0 0,1 1 0 0 0,0-1 0 0 0,-1 0 0 0 0,1 0 0 0 0,0-1 0 0 0,0 1 1 0 0,0 0-1 0 0,1-1 0 0 0,-1 0 0 0 0,0 1 0 0 0,0-2 0 0 0,1 1 0 0 0,-1 0 0 0 0,1 0 0 0 0,-1-1 0 0 0,1 0 0 0 0,1 0 0 0 0,13-1 95 0 0,0-2 1 0 0,0 0-1 0 0,0-1 0 0 0,0-1 0 0 0,-1 0 1 0 0,0-1-1 0 0,0-1 0 0 0,-1-1 0 0 0,1-1 0 0 0,-2 0 1 0 0,1 0-1 0 0,-1-2 0 0 0,-1 0 0 0 0,0-1 1 0 0,-1 0-1 0 0,0-1 0 0 0,1-2-95 0 0,16-14 105 0 0,-1-2 0 0 0,-2 0 0 0 0,-1-2 0 0 0,-1-1 0 0 0,-2-1 0 0 0,-2 0 0 0 0,-1-2-1 0 0,-1-1 1 0 0,8-26-105 0 0,-22 47-16 0 0,0-1-1 0 0,-1 1 0 0 0,-1 0 1 0 0,-1-1-1 0 0,0 0 0 0 0,-1 0 1 0 0,-1 1-1 0 0,-1-1 1 0 0,0 0-1 0 0,-2-2 17 0 0,3 14-18 0 0,-1 0 1 0 0,-1-1-1 0 0,1 1 1 0 0,-1 0-1 0 0,0 0 1 0 0,-1 0-1 0 0,1 0 1 0 0,-1 0-1 0 0,-1 1 1 0 0,1-1-1 0 0,-1 1 1 0 0,0 0-1 0 0,0 0 1 0 0,0 0-1 0 0,0 0 0 0 0,-1 1 1 0 0,0 0-1 0 0,0 0 1 0 0,0 0-1 0 0,-1 0 1 0 0,1 1-1 0 0,-1 0 1 0 0,0 0-1 0 0,0 1 1 0 0,0 0-1 0 0,0 0 1 0 0,0 0-1 0 0,-1 0 1 0 0,1 1 17 0 0,-7 1-18 0 0,0 1 1 0 0,1 0 0 0 0,-1 0-1 0 0,1 1 1 0 0,-1 1 0 0 0,1 0 0 0 0,0 1-1 0 0,0 0 1 0 0,0 1 0 0 0,1 0-1 0 0,0 1 1 0 0,-1 0 0 0 0,2 1 0 0 0,-1 0-1 0 0,1 1 1 0 0,0 0 0 0 0,1 0-1 0 0,0 1 1 0 0,0 1 0 0 0,1-1 0 0 0,0 1-1 0 0,1 1 1 0 0,0-1 0 0 0,0 3 17 0 0,-2 4 6 0 0,1 1-1 0 0,0 0 1 0 0,1 0 0 0 0,1 1 0 0 0,1 0 0 0 0,1 0 0 0 0,1 0 0 0 0,0 0-1 0 0,1 1 1 0 0,1-1 0 0 0,1 1 0 0 0,1 0 0 0 0,3 16-6 0 0,1-17 18 0 0,1 0 0 0 0,1 0 0 0 0,1 0 0 0 0,0-1 0 0 0,2-1 0 0 0,0 1 0 0 0,1-2 0 0 0,0 1 0 0 0,1-1 0 0 0,1-1 0 0 0,1-1 0 0 0,0 1 0 0 0,1-2 0 0 0,0 0 0 0 0,1-1 0 0 0,0-1 0 0 0,1 0 0 0 0,1-1 1 0 0,-1-1-1 0 0,2-1 0 0 0,1 0-18 0 0,31 20-167 0 0,37 14-4515 0 0,-79-38-63 0 0,-3 0-7191 0 0</inkml:trace>
  <inkml:trace contextRef="#ctx0" brushRef="#br0" timeOffset="3680.529">3326 631 3473 0 0,'0'0'1867'0'0,"0"0"-490"0"0,0 0-167 0 0,0 0 146 0 0,0 0 250 0 0,0 0 105 0 0,0 0-165 0 0,0 0-279 0 0,0 0-282 0 0,0 0-250 0 0,0 0-144 0 0,-4-6-60 0 0,-13-16-33 0 0,-32 13 1776 0 0,36 11-2128 0 0,-1 1 1 0 0,1 0-1 0 0,0 1 0 0 0,0 1 0 0 0,0 0 0 0 0,1 1 0 0 0,-1 0 1 0 0,1 1-1 0 0,1 0 0 0 0,0 1 0 0 0,0 0 0 0 0,0 1 0 0 0,1 0 1 0 0,0 1-1 0 0,1 0 0 0 0,0 0 0 0 0,0 1 0 0 0,1 0 0 0 0,1 1 1 0 0,0 0-1 0 0,1 0 0 0 0,0 0 0 0 0,-3 8-146 0 0,-14 97 480 0 0,23-114-457 0 0,0 0 1 0 0,0 0-1 0 0,1 0 1 0 0,-1 0 0 0 0,1 1-1 0 0,-1-1 1 0 0,1 0-1 0 0,0-1 1 0 0,0 1 0 0 0,1 0-1 0 0,-1 0 1 0 0,1 0-1 0 0,-1-1 1 0 0,1 1 0 0 0,0-1-1 0 0,0 1 1 0 0,0-1-1 0 0,0 0 1 0 0,0 1 0 0 0,1-1-1 0 0,-1-1 1 0 0,0 1 0 0 0,1 0-1 0 0,0 0 1 0 0,-1-1-1 0 0,1 1 1 0 0,0-1 0 0 0,0 0-1 0 0,0 0 1 0 0,0 0-1 0 0,0-1 1 0 0,0 1 0 0 0,0 0-1 0 0,0-1 1 0 0,3 0-24 0 0,13-1 138 0 0,-1-1 0 0 0,0 0 1 0 0,0-1-1 0 0,0-2 0 0 0,-1 1 1 0 0,1-2-1 0 0,-1 0 0 0 0,0-2 1 0 0,-1 1-1 0 0,0-2 0 0 0,0 0 1 0 0,-1-1-1 0 0,0-1 0 0 0,10-8-138 0 0,-3 0 109 0 0,1 0 0 0 0,-2-1 0 0 0,-1-1 0 0 0,-1-1 1 0 0,0-1-1 0 0,-2 0 0 0 0,0-1 0 0 0,-2-1 0 0 0,10-22-109 0 0,-23 41 27 0 0,0 5 35 0 0,-3 15-135 0 0,-2 15 18 0 0,1-22 56 0 0,1 0 0 0 0,0 0-1 0 0,1 0 1 0 0,-1 1 0 0 0,1-1 0 0 0,1 0 0 0 0,-1 0-1 0 0,1 0 1 0 0,1 0 0 0 0,-1 0 0 0 0,1 0-1 0 0,0 0 1 0 0,1 0 0 0 0,-1-1 0 0 0,1 1 0 0 0,1-1-1 0 0,0 1 0 0 0,9 10-210 0 0,1 0-1 0 0,0-2 0 0 0,2 1 0 0 0,-1-2 0 0 0,2 0 1 0 0,16 10 210 0 0,32 3-9530 0 0,-57-27 1754 0 0,-1 0-2241 0 0</inkml:trace>
  <inkml:trace contextRef="#ctx0" brushRef="#br0" timeOffset="4134.67">3761 940 6489 0 0,'0'0'3911'0'0,"0"0"-1448"0"0,0 0-578 0 0,0 0-29 0 0,0 0-55 0 0,0 0-188 0 0,0 0-313 0 0,0 0-273 0 0,0 0-182 0 0,0 0-127 0 0,0 0-79 0 0,0 0-97 0 0,24-22-79 0 0,76-67-75 0 0,-12-13 592 0 0,-4-23-458 0 0,-84 124-474 0 0,0 1-16 0 0,0 0-29 0 0,-7 38-576 0 0,-7 119 585 0 0,15-153-2 0 0,0 0-1 0 0,0 0 0 0 0,0 0 1 0 0,1 0-1 0 0,0 0 0 0 0,0-1 1 0 0,0 1-1 0 0,0 0 0 0 0,1-1 1 0 0,-1 0-1 0 0,1 1 0 0 0,0-1 1 0 0,0 0-1 0 0,0 0 0 0 0,0-1 1 0 0,1 1-1 0 0,-1-1 0 0 0,1 1 1 0 0,-1-1-1 0 0,1 0 0 0 0,0-1 1 0 0,0 1-1 0 0,0 0 0 0 0,0-1 1 0 0,0 0-1 0 0,0 0 0 0 0,0 0 1 0 0,0-1-1 0 0,3 1-9 0 0,-1-1 67 0 0,0 0 0 0 0,0 0 0 0 0,0 0 0 0 0,0 0-1 0 0,-1-1 1 0 0,1 0 0 0 0,0-1 0 0 0,0 1 0 0 0,-1-1 0 0 0,1 0 0 0 0,-1 0-1 0 0,1-1 1 0 0,-1 1 0 0 0,0-1 0 0 0,1-1-67 0 0,3-2-7 0 0,1 0-1 0 0,-1 0 1 0 0,0-1-1 0 0,0 0 1 0 0,-1 0-1 0 0,0-1 1 0 0,0 0 0 0 0,-1-1-1 0 0,0 1 1 0 0,0-1-1 0 0,-1-1 1 0 0,-1 1-1 0 0,1-1 1 0 0,-2 0 0 0 0,1-1-1 0 0,-1 1 1 0 0,-1-1-1 0 0,0 1 1 0 0,0-1-1 0 0,-1 0 1 0 0,0-3 7 0 0,-2 14-846 0 0,-8 3-11964 0 0,7 1 817 0 0</inkml:trace>
  <inkml:trace contextRef="#ctx0" brushRef="#br0" timeOffset="4793.158">4632 601 15147 0 0,'0'0'2203'0'0,"0"0"-573"0"0,0 0-294 0 0,0 0-55 0 0,0 0-101 0 0,0 0-205 0 0,0 0-256 0 0,0 0-229 0 0,0 0-166 0 0,0 0-97 0 0,0 0-50 0 0,0 0-63 0 0,0 0-45 0 0,0 3 25 0 0,-4 52 283 0 0,1-46-364 0 0,1-1 0 0 0,1 1 0 0 0,0-1 0 0 0,0 1 0 0 0,1 0-1 0 0,0 0 1 0 0,0-1 0 0 0,1 1 0 0 0,0 0 0 0 0,1-1 0 0 0,0 1 0 0 0,0-1-1 0 0,1 1 1 0 0,0-1 0 0 0,0 0 0 0 0,1 0 0 0 0,0 0 0 0 0,0-1-1 0 0,1 1 1 0 0,2 2-13 0 0,-4-8 33 0 0,-1-1 0 0 0,0 1 1 0 0,1 0-1 0 0,-1-1 0 0 0,1 0 0 0 0,-1 1 0 0 0,1-1 0 0 0,-1 0 0 0 0,1-1 0 0 0,0 1 0 0 0,0 0 0 0 0,0-1 0 0 0,-1 1 0 0 0,1-1 0 0 0,0 0 0 0 0,0 0 0 0 0,0 0 0 0 0,0 0 1 0 0,0-1-1 0 0,-1 1 0 0 0,1-1 0 0 0,0 1 0 0 0,0-1 0 0 0,-1 0 0 0 0,1 0 0 0 0,0-1 0 0 0,-1 1 0 0 0,1 0 0 0 0,-1-1 0 0 0,0 1 0 0 0,1-1 0 0 0,-1 0 0 0 0,0 0 0 0 0,1-1-33 0 0,64-77 958 0 0,51-107-522 0 0,-118 187-440 0 0,0 1 0 0 0,0-1 0 0 0,0 1-1 0 0,1-1 1 0 0,-1 0 0 0 0,0 1 0 0 0,0-1 0 0 0,1 1 0 0 0,-1-1-1 0 0,0 0 1 0 0,1 1 0 0 0,-1-1 0 0 0,0 0 0 0 0,1 0-1 0 0,-1 1 1 0 0,0-1 0 0 0,1 0 0 0 0,-1 0 0 0 0,1 1-1 0 0,-1-1 1 0 0,0 0 0 0 0,1 0 0 0 0,-1 0 0 0 0,1 0 0 0 0,-1 0-1 0 0,1 0 1 0 0,-1 0 0 0 0,1 0 0 0 0,-1 0 0 0 0,0 0-1 0 0,1 0 1 0 0,-1 0 0 0 0,1 0 0 0 0,-1 0 0 0 0,1 0-1 0 0,-1 0 1 0 0,1 0 0 0 0,-1-1 0 0 0,0 1 0 0 0,1 0 0 0 0,-1 0-1 0 0,1 0 1 0 0,-1-1 0 0 0,0 1 0 0 0,1 0 0 0 0,-1-1-1 0 0,0 1 1 0 0,1 0 0 0 0,-1-1 0 0 0,0 1 0 0 0,0 0-1 0 0,1-1 1 0 0,-1 1 0 0 0,0 0 0 0 0,0-1 0 0 0,0 1 0 0 0,1-1 4 0 0,2 69-288 0 0,-4 0 1 0 0,-2-1-1 0 0,-3 1 1 0 0,-4 7 287 0 0,-43 334-1820 0 0,44-364 1755 0 0,-1 1 0 0 0,-2-2 0 0 0,-2 1 1 0 0,-2-2-1 0 0,-2 0 0 0 0,-2-1 0 0 0,-2-1 1 0 0,-1-1-1 0 0,-3 0 65 0 0,22-34 1 0 0,0 0 0 0 0,-1 0 0 0 0,1 0 0 0 0,-1-1 0 0 0,0 1 0 0 0,0-1 0 0 0,-1-1 1 0 0,0 1-1 0 0,0-1 0 0 0,0 0 0 0 0,0 0 0 0 0,0-1 0 0 0,-1 1 0 0 0,0-1 0 0 0,0-1 0 0 0,1 0 0 0 0,-5 1-1 0 0,9-4 21 0 0,0-1-1 0 0,0 1 1 0 0,0-1 0 0 0,0 0-1 0 0,0 0 1 0 0,0 0-1 0 0,0 0 1 0 0,0 0-1 0 0,1 0 1 0 0,0-1-1 0 0,-1 1 1 0 0,1 0-1 0 0,0-1 1 0 0,0 1-1 0 0,0-1 1 0 0,0 0 0 0 0,0 1-1 0 0,1-1 1 0 0,-1 1-1 0 0,1-1 1 0 0,0 0-1 0 0,0 0 1 0 0,0 1-1 0 0,0-1 1 0 0,0 0-1 0 0,0 1 1 0 0,1-1-1 0 0,-1 0 1 0 0,2 0-21 0 0,-2-4 42 0 0,0-12 81 0 0,1 0 0 0 0,0 0-1 0 0,2 0 1 0 0,0 0 0 0 0,1 1 0 0 0,1-1 0 0 0,1 1 0 0 0,1 0-1 0 0,6-11-122 0 0,1-6-1 0 0,3 0-1 0 0,0 1 0 0 0,3 2 0 0 0,0 0 0 0 0,2 1 1 0 0,2 0-1 0 0,0 2 0 0 0,2 2 0 0 0,1 0 0 0 0,2 1 0 0 0,16-11 2 0 0,-35 31-977 0 0,17-10-261 0 0,-18 13-2523 0 0,0 2-3475 0 0,-2 1-4980 0 0</inkml:trace>
  <inkml:trace contextRef="#ctx0" brushRef="#br0" timeOffset="5392.868">5900 712 8538 0 0,'0'0'2672'0'0,"0"0"-538"0"0,0 0-227 0 0,0 0 2 0 0,0 0-52 0 0,0 0-234 0 0,0 0-340 0 0,0 0-328 0 0,0 0-239 0 0,0 0-172 0 0,0 0-138 0 0,0 0-59 0 0,0 0-54 0 0,1 3-16 0 0,0 7-152 0 0,-1 1 0 0 0,-1-1-1 0 0,1 0 1 0 0,-2 0-1 0 0,1 0 1 0 0,-1 0-1 0 0,-1 0 1 0 0,0 0-1 0 0,0-1 1 0 0,-1 1-1 0 0,0-1 1 0 0,-2 4-125 0 0,-10 28 78 0 0,-17 51-240 0 0,19-66-2063 0 0,14-26 923 0 0,0-10-11410 0 0,0 5 2079 0 0</inkml:trace>
  <inkml:trace contextRef="#ctx0" brushRef="#br0" timeOffset="5634.611">5887 266 19116 0 0,'0'0'1384'0'0,"0"0"-519"0"0,0 0-457 0 0,0 0-168 0 0,0 0-120 0 0,0 0-96 0 0,0 0-96 0 0,0 0-24 0 0,0 0-56 0 0,0 0-88 0 0,0 0-192 0 0,0 0-457 0 0,0 0-791 0 0,37 192-2097 0 0,-26-178-8457 0 0</inkml:trace>
  <inkml:trace contextRef="#ctx0" brushRef="#br0" timeOffset="5914.686">6137 947 6249 0 0,'0'0'4405'0'0,"0"0"-1822"0"0,0 0-634 0 0,0 0-93 0 0,0 0-87 0 0,0 0-250 0 0,0 0-395 0 0,0 0-321 0 0,0 0-183 0 0,0 0-100 0 0,0 0-52 0 0,0 0-38 0 0,0 0-73 0 0,18-22-49 0 0,57-73-8 0 0,7 7 342 0 0,13 3-257 0 0,-94 88-409 0 0,1-1 1 0 0,-1 1-1 0 0,0 0 0 0 0,0 0 1 0 0,0 0-1 0 0,0-1 1 0 0,0 1-1 0 0,-1 0 0 0 0,1 0 1 0 0,-1 0-1 0 0,0 1 0 0 0,0-1 1 0 0,0 0-1 0 0,0 0 0 0 0,-1 0 1 0 0,1 0-1 0 0,-1 0 1 0 0,0 2 23 0 0,-8 117-67 0 0,11-119 94 0 0,0 0 0 0 0,0 0 0 0 0,0 0 1 0 0,1 0-1 0 0,-1 0 0 0 0,1-1 0 0 0,0 1 0 0 0,-1-1 1 0 0,1 0-1 0 0,0 1 0 0 0,1-1 0 0 0,-1-1 1 0 0,0 1-1 0 0,0 0 0 0 0,1-1 0 0 0,-1 0 0 0 0,1 0 1 0 0,0 0-1 0 0,-1 0 0 0 0,1 0 0 0 0,0-1 0 0 0,-1 1 1 0 0,1-1-1 0 0,0 0 0 0 0,-1 0 0 0 0,1-1 0 0 0,0 1 1 0 0,-1-1-1 0 0,1 0 0 0 0,0 0 0 0 0,-1 0 0 0 0,1 0 1 0 0,-1 0-1 0 0,0-1 0 0 0,3-1-27 0 0,10-4 217 0 0,-1-2-1 0 0,1 0 1 0 0,-1 0-1 0 0,0-2 1 0 0,-1 0 0 0 0,-1 0-1 0 0,0-1 1 0 0,0-1-1 0 0,-1 0 1 0 0,6-10-217 0 0,-5 1-1454 0 0,-9 15-1479 0 0,0-1-3414 0 0,-2 5-5495 0 0</inkml:trace>
  <inkml:trace contextRef="#ctx0" brushRef="#br0" timeOffset="6197.182">7062 64 13691 0 0,'0'0'2287'0'0,"0"0"-409"0"0,0 0-311 0 0,0 0-146 0 0,0 0-206 0 0,0 0-222 0 0,0 0-264 0 0,0 0-167 0 0,0 0 3 0 0,0 0 16 0 0,0 0 38 0 0,0 0-35 0 0,0 0-58 0 0,4 20-66 0 0,12 66-43 0 0,-20 25 552 0 0,-48 248-332 0 0,46-322-816 0 0,-5 36 176 0 0,8-24-3486 0 0,-4-53-5543 0 0,5 2 1945 0 0,0 2-2824 0 0</inkml:trace>
  <inkml:trace contextRef="#ctx0" brushRef="#br0" timeOffset="6432.704">6817 476 15211 0 0,'0'0'2470'0'0,"0"0"-779"0"0,0 0-476 0 0,0 0-267 0 0,0 0-204 0 0,0 0-107 0 0,0 0-89 0 0,0 0-28 0 0,0 0 36 0 0,0 0-12 0 0,0 0-79 0 0,0 0-56 0 0,0 0-61 0 0,27 5-86 0 0,86 14-20 0 0,-18-21 33 0 0,-65-5-236 0 0,138-25-1658 0 0,-112 19-1607 0 0,-38 11 457 0 0,-7 1-2297 0 0,-3 1-6161 0 0</inkml:trace>
  <inkml:trace contextRef="#ctx0" brushRef="#br0" timeOffset="10436.314">7476 811 0 0 0,'3'0'153'0'0,"10"0"497"0"0,-27 0 1546 0 0,12 0-2105 0 0,0 0-1 0 0,0 0 1 0 0,0 0-1 0 0,0-1 1 0 0,0 1-1 0 0,0-1 1 0 0,0 1-1 0 0,0-1 1 0 0,0 0-1 0 0,0 0 1 0 0,0 1-1 0 0,1-1 1 0 0,-1 0-1 0 0,0-1 1 0 0,1 1-1 0 0,-1 0 1 0 0,0 0-1 0 0,1-1 1 0 0,0 1-1 0 0,-1-1 1 0 0,1 1-1 0 0,0-1 1 0 0,0 0-1 0 0,0 0 1 0 0,0 1-1 0 0,0-1 1 0 0,0 0-1 0 0,0-2-90 0 0,10 15 11202 0 0,7-3-5421 0 0,80 6-3377 0 0,-88-15-2327 0 0,0 1 1 0 0,0-1-1 0 0,-1-1 1 0 0,1 0-1 0 0,-1 0 0 0 0,1 0 1 0 0,-1-1-1 0 0,0 0 1 0 0,0-1-1 0 0,0 0 0 0 0,-1 0 1 0 0,1 0-1 0 0,-1 0 1 0 0,0-1-1 0 0,0 0 0 0 0,0-1 1 0 0,-1 1-1 0 0,0-1 1 0 0,0 0-1 0 0,3-5-77 0 0,-4 4 31 0 0,1 1 0 0 0,-1-2 0 0 0,-1 1 0 0 0,1 0 0 0 0,-1 0 0 0 0,-1-1 0 0 0,1 0 0 0 0,-1 0 0 0 0,0 1 0 0 0,-1-1 0 0 0,0 0 0 0 0,0-8-31 0 0,-1 12-24 0 0,0 0-1 0 0,0-1 0 0 0,0 1 1 0 0,0 0-1 0 0,-1 0 0 0 0,0-1 1 0 0,0 1-1 0 0,0 0 0 0 0,0 0 0 0 0,-1 0 1 0 0,1 0-1 0 0,-1 0 0 0 0,0 0 1 0 0,0 1-1 0 0,-1-1 0 0 0,1 1 1 0 0,-1-1-1 0 0,1 1 0 0 0,-1 0 0 0 0,0 0 1 0 0,-1 0-1 0 0,1 0 0 0 0,0 1 1 0 0,-1-1-1 0 0,-2 0 25 0 0,1 0-23 0 0,0 0-1 0 0,0 1 1 0 0,0 0-1 0 0,0 0 1 0 0,-1 1 0 0 0,1-1-1 0 0,-1 1 1 0 0,1 1-1 0 0,-1-1 1 0 0,1 1 0 0 0,-1 0-1 0 0,0 0 1 0 0,1 0-1 0 0,-1 1 1 0 0,1 0 0 0 0,-1 0-1 0 0,1 0 1 0 0,-1 1-1 0 0,1-1 1 0 0,0 2 0 0 0,0-1-1 0 0,0 0 1 0 0,0 1-1 0 0,0 0 1 0 0,0 0 0 0 0,1 0-1 0 0,-1 1 1 0 0,1 0-1 0 0,0 0 1 0 0,0 0 23 0 0,-8 8 43 0 0,1 0 0 0 0,1 0 0 0 0,0 1 0 0 0,1 0 0 0 0,0 0 0 0 0,1 1 0 0 0,1 0 0 0 0,0 1 0 0 0,1 0 0 0 0,-1 4-43 0 0,5-14 25 0 0,1 1 1 0 0,-1 0-1 0 0,1 0 1 0 0,0-1-1 0 0,1 1 0 0 0,-1 0 1 0 0,1 0-1 0 0,0 0 1 0 0,1 0-1 0 0,-1-1 0 0 0,1 1 1 0 0,0 0-1 0 0,1 0 1 0 0,-1-1-1 0 0,1 1 0 0 0,0-1 1 0 0,1 1-1 0 0,-1-1 1 0 0,1 0-1 0 0,0 0 0 0 0,1 0 1 0 0,-1 0-1 0 0,1-1 1 0 0,0 1-1 0 0,0-1 0 0 0,0 0 1 0 0,0 0-1 0 0,1-1 1 0 0,0 1-1 0 0,0-1 0 0 0,0 0 1 0 0,0 0-1 0 0,0-1 1 0 0,0 1-1 0 0,1-1 0 0 0,-1 0 1 0 0,1-1-1 0 0,0 1 1 0 0,-1-1-1 0 0,4 0-25 0 0,8 2-68 0 0,0-1-1 0 0,0-1 1 0 0,0-1-1 0 0,0 0 1 0 0,0-1-1 0 0,0-1 1 0 0,-1-1-1 0 0,9-2 69 0 0,75-32-8134 0 0,-83 29 1254 0 0,-5 4-4525 0 0</inkml:trace>
  <inkml:trace contextRef="#ctx0" brushRef="#br0" timeOffset="10787.104">8063 664 7978 0 0,'0'0'1949'0'0,"0"0"-507"0"0,0 0-158 0 0,0 0 127 0 0,0 0 39 0 0,0 0-103 0 0,0 0-224 0 0,0 0-272 0 0,0 0-172 0 0,0 0-114 0 0,0 0-74 0 0,0 0-25 0 0,-2 29-12 0 0,-5 129 334 0 0,7-124 2362 0 0,13-64-727 0 0,-5-13-2294 0 0,2 0 0 0 0,2 1-1 0 0,1 1 1 0 0,3 0 0 0 0,1 1-1 0 0,2 1 1 0 0,2 0 0 0 0,5-4-129 0 0,43-27-230 0 0,-55 103-1059 0 0,-9 41-1552 0 0,-5-42-1169 0 0,0-15-286 0 0,0-4-7238 0 0</inkml:trace>
  <inkml:trace contextRef="#ctx0" brushRef="#br0" timeOffset="11418.598">8820 605 3801 0 0,'0'0'2782'0'0,"0"0"-340"0"0,0 0-113 0 0,0 0-13 0 0,0 0-191 0 0,0 0-294 0 0,0 0-365 0 0,0 0-322 0 0,0 0-217 0 0,0 0-175 0 0,0 0-86 0 0,0 0-91 0 0,0 0-97 0 0,-9-8-75 0 0,-28-20-85 0 0,-2 28 89 0 0,33 3-338 0 0,-11 5 33 0 0,0 0 0 0 0,1 1 0 0 0,0 0 0 0 0,0 2 1 0 0,1 0-1 0 0,0 0 0 0 0,1 1 0 0 0,1 1 0 0 0,0 1 0 0 0,0 0 1 0 0,2 0-1 0 0,-1 1 0 0 0,-1 5-102 0 0,10-14 11 0 0,-1 1 1 0 0,2 0-1 0 0,-1-1 0 0 0,1 1 1 0 0,0 0-1 0 0,0 0 1 0 0,0 0-1 0 0,1 0 0 0 0,0 1 1 0 0,1-1-1 0 0,0 0 1 0 0,0 0-1 0 0,1 6-11 0 0,0-11 35 0 0,1 0 0 0 0,0-1 0 0 0,-1 1 0 0 0,1 0 0 0 0,0 0 0 0 0,0-1 0 0 0,0 1-1 0 0,0-1 1 0 0,0 1 0 0 0,0-1 0 0 0,1 0 0 0 0,-1 0 0 0 0,0 0 0 0 0,0 0 0 0 0,1-1 0 0 0,-1 1 0 0 0,1 0 0 0 0,-1-1 0 0 0,1 0 0 0 0,-1 0 0 0 0,1 1 0 0 0,-1-1 0 0 0,1-1 0 0 0,-1 1-1 0 0,1 0 1 0 0,-1-1 0 0 0,2 0-35 0 0,2 1 101 0 0,7-2 2 0 0,0-1 0 0 0,0-1 1 0 0,0 0-1 0 0,0 0 0 0 0,-1-2 0 0 0,0 1 0 0 0,0-1 0 0 0,-1-1 0 0 0,1 0 0 0 0,-1-1 0 0 0,9-8-103 0 0,2 0 86 0 0,175-141 267 0 0,-196 156-357 0 0,-1 0 0 0 0,1 0 0 0 0,-1 0 0 0 0,1 0 0 0 0,0 1 0 0 0,-1-1 0 0 0,1 0 0 0 0,0 0 1 0 0,0 1-1 0 0,0-1 0 0 0,0 0 0 0 0,0 1 0 0 0,-1-1 0 0 0,1 1 0 0 0,0-1 0 0 0,0 1 0 0 0,0 0 1 0 0,0-1-1 0 0,1 1 0 0 0,-1 0 0 0 0,0 0 0 0 0,0 0 0 0 0,0 0 0 0 0,0 0 0 0 0,0 0 0 0 0,0 0 1 0 0,0 0-1 0 0,0 0 0 0 0,0 0 0 0 0,0 0 0 0 0,0 1 0 0 0,0-1 0 0 0,0 0 0 0 0,0 1 0 0 0,0-1 1 0 0,0 1-1 0 0,0-1 0 0 0,0 1 0 0 0,0 0 0 0 0,0-1 0 0 0,-1 1 0 0 0,1 0 0 0 0,0 0 0 0 0,0-1 1 0 0,-1 1-1 0 0,1 0 0 0 0,0 0 0 0 0,-1 0 0 0 0,1 0 0 0 0,-1 0 0 0 0,1 0 0 0 0,-1 0 0 0 0,0 0 1 0 0,1 0-1 0 0,-1 0 0 0 0,0 0 0 0 0,0 0 0 0 0,0 0 0 0 0,0 1 4 0 0,11 162-249 0 0,-10-162 224 0 0,-1 0 0 0 0,0 0 0 0 0,1 0 0 0 0,-1 0 0 0 0,1 0 0 0 0,-1-1 0 0 0,1 1 0 0 0,0 0 0 0 0,0 0 0 0 0,0-1 0 0 0,0 1 1 0 0,0-1-1 0 0,0 1 0 0 0,1-1 0 0 0,-1 1 0 0 0,0-1 0 0 0,1 0 0 0 0,-1 1 0 0 0,1-1 0 0 0,-1 0 0 0 0,1 0 0 0 0,0 0 0 0 0,-1 0 0 0 0,1 0 0 0 0,0-1 0 0 0,0 1 1 0 0,0-1-1 0 0,0 1 0 0 0,-1-1 0 0 0,1 1 0 0 0,0-1 0 0 0,0 0 0 0 0,0 0 0 0 0,0 0 0 0 0,0 0 0 0 0,0 0 0 0 0,0-1 0 0 0,0 1 0 0 0,0 0 0 0 0,-1-1 0 0 0,1 1 0 0 0,0-1 1 0 0,1-1 24 0 0,43-37-2880 0 0,-28 19-1205 0 0,-10 11 139 0 0,0 1-7075 0 0</inkml:trace>
  <inkml:trace contextRef="#ctx0" brushRef="#br0" timeOffset="11801.657">9534 535 7650 0 0,'0'0'4271'0'0,"0"0"-1913"0"0,0 0-787 0 0,0 0-73 0 0,0 0-89 0 0,0 0-172 0 0,0 0-213 0 0,0 0-224 0 0,0 0-117 0 0,0 0-11 0 0,0 0 33 0 0,0 0 16 0 0,0 0-16 0 0,5-4-107 0 0,16-11-130 0 0,-21 14-451 0 0,0 1 1 0 0,0 0-1 0 0,0-1 1 0 0,0 1 0 0 0,0 0-1 0 0,0-1 1 0 0,1 1-1 0 0,-1-1 1 0 0,0 1-1 0 0,0 0 1 0 0,0-1 0 0 0,0 1-1 0 0,-1-1 1 0 0,1 1-1 0 0,0 0 1 0 0,0-1-1 0 0,0 1 1 0 0,0-1 0 0 0,0 1-1 0 0,0 0 1 0 0,-1-1-1 0 0,1 1 1 0 0,0 0 0 0 0,0-1-1 0 0,-1 1 1 0 0,1 0-1 0 0,0-1 1 0 0,0 1-1 0 0,-1 0 1 0 0,1 0 0 0 0,0-1-1 0 0,-1 1 1 0 0,1 0-1 0 0,0 0 1 0 0,-1 0-1 0 0,1-1 1 0 0,0 1 0 0 0,-1 0-1 0 0,1 0 1 0 0,0 0-1 0 0,-1 0 1 0 0,1 0 0 0 0,-1 0-1 0 0,1 0 1 0 0,0 0-1 0 0,-1 0 1 0 0,1 0-1 0 0,-1 0 1 0 0,1 0 0 0 0,0 0-1 0 0,-1 0 1 0 0,1 0-1 0 0,-1 0 1 0 0,1 0 0 0 0,0 1-1 0 0,-1-1 1 0 0,1 0-1 0 0,0 0 1 0 0,-1 0-1 0 0,1 1 1 0 0,0-1 0 0 0,-1 0-1 0 0,1 0-17 0 0,-1 0 66 0 0,-7 0 67 0 0,3 0-102 0 0,-1-1 1 0 0,0 1-1 0 0,0 1 1 0 0,0-1-1 0 0,0 1 1 0 0,1 0-1 0 0,-1 0 1 0 0,0 0 0 0 0,1 1-1 0 0,-1 0 1 0 0,1 0-1 0 0,-1 0 1 0 0,1 1-1 0 0,0 0 1 0 0,-2 1-32 0 0,-1 1 2 0 0,1 0 0 0 0,0 0 1 0 0,0 0-1 0 0,1 1 1 0 0,0-1-1 0 0,-1 2 0 0 0,2-1 1 0 0,-1 1-1 0 0,1 0 0 0 0,0 0 1 0 0,1 0-1 0 0,-1 1 0 0 0,1-1 1 0 0,1 1-1 0 0,0 0 1 0 0,0 0-1 0 0,0 1 0 0 0,0 4-2 0 0,2-9 1 0 0,0 0 0 0 0,0 0 0 0 0,0 0 0 0 0,1 0-1 0 0,0 0 1 0 0,0 0 0 0 0,0 0 0 0 0,0 1 0 0 0,0-1-1 0 0,1 0 1 0 0,0 0 0 0 0,0 0 0 0 0,0 0 0 0 0,0 0-1 0 0,1-1 1 0 0,-1 1 0 0 0,1 0 0 0 0,0-1 0 0 0,0 1-1 0 0,1-1 1 0 0,-1 1 0 0 0,1-1 0 0 0,-1 0 0 0 0,1 0 0 0 0,0 0-1 0 0,0 0 1 0 0,1-1 0 0 0,-1 1 0 0 0,0-1 0 0 0,1 0-1 0 0,-1 0 1 0 0,1 0 0 0 0,0-1 0 0 0,0 1 0 0 0,0-1-1 0 0,0 0 1 0 0,0 0 0 0 0,2 1-1 0 0,8 0-22 0 0,1 0 0 0 0,-1-1 0 0 0,1 0 0 0 0,-1-1 0 0 0,1 0 1 0 0,-1-2-1 0 0,1 1 0 0 0,-1-2 0 0 0,0 0 0 0 0,0-1 0 0 0,0 0 0 0 0,0-1 0 0 0,-1 0 0 0 0,1-2 22 0 0,110-77-5045 0 0,-104 68 2878 0 0,2-4-4158 0 0,-8 6-5164 0 0</inkml:trace>
  <inkml:trace contextRef="#ctx0" brushRef="#br0" timeOffset="12120.364">10244 1 18972 0 0,'0'0'1756'0'0,"0"0"-457"0"0,0 0-344 0 0,0 0-124 0 0,0 0-44 0 0,0 0-15 0 0,0 0-88 0 0,0 0-112 0 0,0 0-76 0 0,0 0-82 0 0,0 0-33 0 0,0 0-3 0 0,-7 34-25 0 0,-24 109-26 0 0,11-14 490 0 0,5 287-190 0 0,-1-302-862 0 0,9-85-378 0 0,6-35-2789 0 0,1-6 2627 0 0,0-55-5148 0 0,0 39-2898 0 0,0 16-1831 0 0</inkml:trace>
  <inkml:trace contextRef="#ctx0" brushRef="#br0" timeOffset="12363.501">9919 432 10914 0 0,'0'0'4904'0'0,"0"0"-2337"0"0,0 0-962 0 0,0 0-268 0 0,0 0-147 0 0,0 0-163 0 0,0 0-232 0 0,0 0-171 0 0,0 0-99 0 0,0 0-2 0 0,0 0 22 0 0,0 0-15 0 0,0 0-82 0 0,23 0-83 0 0,75 2-42 0 0,76-20 411 0 0,66-3-2803 0 0,-217 24-405 0 0,-16 0-1195 0 0,-2 2-4207 0 0,-3-1-4320 0 0</inkml:trace>
  <inkml:trace contextRef="#ctx0" brushRef="#br0" timeOffset="12621.561">10622 535 16412 0 0,'0'0'1176'0'0,"0"0"-344"0"0,0 0 64 0 0,0 0 0 0 0,0 0-168 0 0,0 0-207 0 0,0 0-257 0 0,0 0-224 0 0,0 0-96 0 0,0 0-112 0 0,0 0-152 0 0,18 188-273 0 0,-16-181-471 0 0,4-3-1040 0 0,-5 3-2409 0 0,1-7-7554 0 0</inkml:trace>
  <inkml:trace contextRef="#ctx0" brushRef="#br0" timeOffset="12782.988">10688 365 17892 0 0,'0'0'2571'0'0,"0"0"-720"0"0,0 0-449 0 0,0 0-299 0 0,0 0-246 0 0,0 0-191 0 0,0 0-248 0 0,0 0-187 0 0,0 0-139 0 0,0 0-115 0 0,0 0-103 0 0,0 0-82 0 0,0 0-48 0 0,-5-10-151 0 0,-18-29-177 0 0,16 64-2521 0 0,7-8-1859 0 0,0-14 2317 0 0,0 5-8915 0 0</inkml:trace>
  <inkml:trace contextRef="#ctx0" brushRef="#br0" timeOffset="12978.689">10957 505 15947 0 0,'0'0'1954'0'0,"0"0"-555"0"0,0 0-228 0 0,0 0-169 0 0,0 0-216 0 0,0 0-232 0 0,0 0-198 0 0,0 0-160 0 0,0 0-89 0 0,0 0-14 0 0,0 0-34 0 0,0 0-29 0 0,-13 34 1 0 0,-39 101 1 0 0,51-134-30 0 0,0 0 0 0 0,0 0 0 0 0,0 0 1 0 0,0 0-1 0 0,0 0 0 0 0,0 1 0 0 0,0-1 0 0 0,1 0 0 0 0,-1 1 0 0 0,0-1 1 0 0,1 1-1 0 0,-1-1 0 0 0,1 1 0 0 0,0-1 0 0 0,-1 1 0 0 0,1-1 0 0 0,0 1 1 0 0,0-1-1 0 0,0 1 0 0 0,0-1 0 0 0,0 1 0 0 0,0-1 0 0 0,0 1 0 0 0,1-1 1 0 0,-1 1-1 0 0,1-1 0 0 0,-1 1 0 0 0,1-1 0 0 0,-1 1 0 0 0,1-1 0 0 0,0 0 1 0 0,0 1-1 0 0,-1-1 0 0 0,1 0 0 0 0,0 0 0 0 0,0 1 0 0 0,1 0-2 0 0,3 1 34 0 0,3 2 115 0 0,0-1-1 0 0,0 0 0 0 0,0 0 0 0 0,0-1 0 0 0,0 0 1 0 0,1 0-1 0 0,-1-1 0 0 0,1 0 0 0 0,0 0 0 0 0,0-1 1 0 0,0 0-1 0 0,0-1 0 0 0,-1 0 0 0 0,1 0 0 0 0,0-1 1 0 0,0 0-1 0 0,0-1 0 0 0,-1 0 0 0 0,1 0 0 0 0,0-1 1 0 0,-1 0-1 0 0,0 0 0 0 0,0-1 0 0 0,0 0 0 0 0,0-1 1 0 0,-1 0-1 0 0,1 0 0 0 0,-1 0 0 0 0,-1-1 1 0 0,1 0-1 0 0,3-4-148 0 0,-4 5 59 0 0,0 0-1 0 0,-1-1 1 0 0,1 0 0 0 0,-1 0 0 0 0,0 0-1 0 0,-1 0 1 0 0,0-1 0 0 0,0 1 0 0 0,0-1 0 0 0,-1 0-1 0 0,0-1 1 0 0,0 1 0 0 0,0 0 0 0 0,-1-1 0 0 0,-1 0-1 0 0,1 1 1 0 0,-1-1 0 0 0,0 0 0 0 0,-1 0 0 0 0,0 1-1 0 0,0-1 1 0 0,-1 0 0 0 0,0 0 0 0 0,-1-2-59 0 0,1 7-76 0 0,-1 0 0 0 0,-1 0 0 0 0,1 0 0 0 0,0 1 0 0 0,-1-1 0 0 0,1 1 1 0 0,-1-1-1 0 0,0 1 0 0 0,0 0 0 0 0,0 0 0 0 0,0 0 0 0 0,0 1 0 0 0,0-1 0 0 0,0 1 1 0 0,-1-1-1 0 0,1 1 0 0 0,0 0 0 0 0,-1 0 0 0 0,1 1 0 0 0,-1-1 0 0 0,1 1 1 0 0,-1 0-1 0 0,1 0 0 0 0,-1 0 0 0 0,0 0 0 0 0,1 0 0 0 0,-1 1 0 0 0,1 0 0 0 0,-3 0 76 0 0,-62 21-8191 0 0,52-14-3731 0 0</inkml:trace>
  <inkml:trace contextRef="#ctx0" brushRef="#br0" timeOffset="13409.332">11402 708 13203 0 0,'0'0'2496'0'0,"0"0"-586"0"0,0 0-222 0 0,0 0-194 0 0,0 0-260 0 0,0 0-255 0 0,0 0-201 0 0,0 0-124 0 0,0 0-30 0 0,0 0-19 0 0,0 0-58 0 0,0 0-61 0 0,0 0-66 0 0,17-20-49 0 0,75-93 262 0 0,-30 32 185 0 0,-51 86-1380 0 0,-10 5 539 0 0,-1-4 20 0 0,1 0-1 0 0,0 0 1 0 0,0 0 0 0 0,0 0-1 0 0,1 0 1 0 0,0 0-1 0 0,0-1 1 0 0,1 1-1 0 0,-1-1 1 0 0,1 1-1 0 0,1-1 1 0 0,-1 0 0 0 0,1 0-1 0 0,-1-1 1 0 0,1 1-1 0 0,1-1 1 0 0,-1 0-1 0 0,1 0 1 0 0,-1 0-1 0 0,1 0 1 0 0,0-1-1 0 0,1 0 1 0 0,-1 0 0 0 0,0 0-1 0 0,1-1 1 0 0,0 0-1 0 0,-1 0 1 0 0,1 0-1 0 0,0 0 1 0 0,0-1-1 0 0,0 0 1 0 0,0-1 0 0 0,0 1-1 0 0,4-1 4 0 0,3 0 148 0 0,-1 0 0 0 0,1-1 0 0 0,0 0 0 0 0,-1-1 0 0 0,1 0 0 0 0,-1-1 0 0 0,0 0 0 0 0,0-1 0 0 0,0 0 0 0 0,0-1 0 0 0,-1-1 0 0 0,1 0 0 0 0,-1 0 0 0 0,-1-1 1 0 0,1 0-1 0 0,-1-1 0 0 0,1-2-148 0 0,-7 7-42 0 0,0-1-1 0 0,-1 0 1 0 0,1 0 0 0 0,0 0 0 0 0,-1-1 0 0 0,0 1 0 0 0,0-1 0 0 0,-1 0 0 0 0,1 0 0 0 0,-1 0 0 0 0,0 0 0 0 0,0 0 0 0 0,-1 0 0 0 0,0 0 0 0 0,1-1 0 0 0,-2 1 0 0 0,1-3 42 0 0,-10-4-2907 0 0,-2 9-3810 0 0,8 2 1858 0 0,-3-2-8522 0 0</inkml:trace>
  <inkml:trace contextRef="#ctx0" brushRef="#br0" timeOffset="44645.487">710 2449 1384 0 0,'0'0'2234'0'0,"0"0"-843"0"0,0 0-364 0 0,0 0 109 0 0,0 0 265 0 0,0 0 170 0 0,0 0-93 0 0,0 0-277 0 0,0 0-302 0 0,0 0-221 0 0,0 0-37 0 0,0 0 71 0 0,3-3 117 0 0,-3 3-565 0 0,8-8-166 0 0,-4 1 3260 0 0,-25 14-887 0 0,12 0-2397 0 0,0 1 0 0 0,1 0 1 0 0,0 1-1 0 0,0-1 0 0 0,0 2 0 0 0,2-1 1 0 0,-1 1-1 0 0,1 0 0 0 0,0 0 0 0 0,1 1 1 0 0,0 0-1 0 0,1-1 0 0 0,1 2 0 0 0,-1-1 1 0 0,1 0-1 0 0,1 1 0 0 0,0-1 1 0 0,1 1-1 0 0,0 0 0 0 0,1 0 0 0 0,1-1 1 0 0,0 7-75 0 0,1-14 52 0 0,0 0 1 0 0,0 0-1 0 0,0 0 1 0 0,0 0 0 0 0,1-1-1 0 0,0 1 1 0 0,0-1 0 0 0,0 0-1 0 0,0 0 1 0 0,0 0-1 0 0,1 0 1 0 0,-1-1 0 0 0,1 1-1 0 0,0-1 1 0 0,-1 0 0 0 0,1 0-1 0 0,0 0 1 0 0,0 0 0 0 0,1-1-1 0 0,-1 0 1 0 0,0 0-1 0 0,0 0 1 0 0,1 0 0 0 0,-1-1-1 0 0,0 1 1 0 0,1-1 0 0 0,-1 0-1 0 0,1-1 1 0 0,-1 1-1 0 0,0-1 1 0 0,1 0 0 0 0,-1 0-1 0 0,0 0 1 0 0,0 0 0 0 0,0-1-1 0 0,0 0 1 0 0,0 0-1 0 0,0 0 1 0 0,0 0 0 0 0,0 0-1 0 0,1-3-52 0 0,19-9 174 0 0,-1-2-1 0 0,-1-1 0 0 0,-1-1 0 0 0,0 0 0 0 0,-1-2 1 0 0,-1 0-1 0 0,-1-1 0 0 0,-1-1 0 0 0,5-9-173 0 0,-19 28-1 0 0,-1 0 1 0 0,1 0-1 0 0,0 0 0 0 0,-1 0 0 0 0,0-1 0 0 0,0 1 0 0 0,0 0 0 0 0,0-1 1 0 0,-1 0-1 0 0,1 1 0 0 0,-1-1 0 0 0,0 0 0 0 0,0 0 0 0 0,0 0 0 0 0,-1 1 0 0 0,1-1 1 0 0,-1 0-1 0 0,0 0 0 0 0,0 0 0 0 0,-1 0 0 0 0,1 0 0 0 0,-1 0 0 0 0,1 0 0 0 0,-1 0 1 0 0,-1 1-1 0 0,1-1 0 0 0,0 0 0 0 0,-1 1 0 0 0,0-1 0 0 0,0 1 0 0 0,0-1 1 0 0,0 1-1 0 0,0 0 0 0 0,-1 0 0 0 0,1 0 0 0 0,-1 0 0 0 0,0 0 0 0 0,0 1 0 0 0,0-1 1 0 0,0 1-1 0 0,-1 0 0 0 0,1 0 0 0 0,0 0 0 0 0,-1 0 0 0 0,0 1 0 0 0,1-1 1 0 0,-6 1-188 0 0,0-1-1 0 0,-1 2 1 0 0,1-1-1 0 0,0 1 0 0 0,0 1 1 0 0,0 0-1 0 0,0 0 0 0 0,0 1 1 0 0,0 0-1 0 0,0 0 1 0 0,1 1-1 0 0,-1 0 0 0 0,1 0 1 0 0,-8 5 188 0 0,-54 39-4813 0 0,57-34 2508 0 0,-5 7-5994 0 0,12-11-1727 0 0</inkml:trace>
  <inkml:trace contextRef="#ctx0" brushRef="#br0" timeOffset="45198.341">1419 1853 12955 0 0,'0'0'2118'0'0,"0"0"-570"0"0,0 0-304 0 0,0 0 4 0 0,0 0-2 0 0,0 0-58 0 0,0 0-182 0 0,0 0-233 0 0,0 0-151 0 0,0 0-101 0 0,0 0-54 0 0,0 0-31 0 0,0 0-16 0 0,3-7-26 0 0,7-23-25 0 0,-8 23-14 0 0,-2 7-10 0 0,0 0-30 0 0,0 26 1399 0 0,3 142-1176 0 0,0-52-400 0 0,-4 0-1 0 0,-14 84-137 0 0,-37 76 17 0 0,50-325-9125 0 0,3 18 241 0 0,-1 22-2120 0 0</inkml:trace>
  <inkml:trace contextRef="#ctx0" brushRef="#br0" timeOffset="45451.736">1132 2313 10154 0 0,'0'0'3772'0'0,"0"0"-1584"0"0,0 0-741 0 0,0 0-132 0 0,0 0-16 0 0,0 0-63 0 0,0 0-213 0 0,0 0-232 0 0,0 0-138 0 0,0 0-82 0 0,0 0-33 0 0,0 0-33 0 0,0 0-78 0 0,24-7-51 0 0,78-24-41 0 0,8 10 381 0 0,162-26-593 0 0,-170 21-1764 0 0,-41-4-4778 0 0,-53 23 732 0 0,-4 3-5666 0 0</inkml:trace>
  <inkml:trace contextRef="#ctx0" brushRef="#br0" timeOffset="45896.469">1856 1812 16460 0 0,'0'0'1712'0'0,"0"0"-581"0"0,0 0-406 0 0,0 0-31 0 0,0 0 167 0 0,0 0 105 0 0,0 0-37 0 0,0 0-136 0 0,0 0-195 0 0,0 0-116 0 0,-6 35-77 0 0,-16 109-30 0 0,-27 97 662 0 0,37-182-951 0 0,2 1 0 0 0,3 1 0 0 0,2 31-86 0 0,5-85-1 0 0,-1-4-1 0 0,0 0 0 0 0,0 0 0 0 0,1 0 0 0 0,-1 1 0 0 0,1-1 0 0 0,0 0 0 0 0,0 0 0 0 0,0 1 0 0 0,0-1 0 0 0,0 0 1 0 0,1 0-1 0 0,0 0 0 0 0,-1 1 0 0 0,1-1 0 0 0,0 0 0 0 0,0 0 0 0 0,1 0 0 0 0,-1 0 0 0 0,1-1 0 0 0,0 1 0 0 0,-1 0 0 0 0,1-1 0 0 0,0 1 0 0 0,0-1 0 0 0,1 1 1 0 0,-1-1-1 0 0,0 0 0 0 0,1 0 0 0 0,0 0 0 0 0,-1 0 0 0 0,1-1 0 0 0,0 1 0 0 0,0-1 0 0 0,0 1 0 0 0,0-1 0 0 0,3 1 2 0 0,4-4 22 0 0,0-1 1 0 0,-1 0-1 0 0,1-1 0 0 0,0 0 0 0 0,-1 0 1 0 0,0-1-1 0 0,0 0 0 0 0,-1 0 0 0 0,1-1 1 0 0,-1 0-1 0 0,0-1 0 0 0,-1 0 0 0 0,6-6-22 0 0,5-2 15 0 0,108-83 127 0 0,-126 97-141 0 0,1 0 1 0 0,0 0 0 0 0,-1 0 0 0 0,1 0 0 0 0,0 1-1 0 0,0-1 1 0 0,0 0 0 0 0,-1 1 0 0 0,1-1-1 0 0,0 1 1 0 0,0-1 0 0 0,0 1 0 0 0,0-1 0 0 0,0 1-1 0 0,0 0 1 0 0,0-1 0 0 0,0 1 0 0 0,0 0-1 0 0,0 0 1 0 0,0 0 0 0 0,0 0 0 0 0,1 0 0 0 0,-1 0-1 0 0,0 0 1 0 0,0 0 0 0 0,0 0 0 0 0,0 0 0 0 0,0 1-1 0 0,0-1 1 0 0,0 0 0 0 0,0 1 0 0 0,0-1-1 0 0,0 0 1 0 0,0 1 0 0 0,0 0 0 0 0,-1-1 0 0 0,1 1-1 0 0,0 0 1 0 0,0-1 0 0 0,0 1 0 0 0,-1 0 0 0 0,1 0-1 0 0,0-1 1 0 0,-1 1 0 0 0,1 0 0 0 0,-1 0-1 0 0,1 0 1 0 0,-1 0 0 0 0,1 0 0 0 0,-1 1-2 0 0,5 59 158 0 0,-5-47-111 0 0,-13 143 100 0 0,13-143-204 0 0,-1-13 32 0 0,0 1-1 0 0,1-1 0 0 0,-1 1 1 0 0,1-1-1 0 0,0 0 1 0 0,0 1-1 0 0,-1-1 0 0 0,1 1 1 0 0,0-1-1 0 0,0 1 1 0 0,0-1-1 0 0,0 1 0 0 0,1-1 1 0 0,-1 1-1 0 0,0-1 1 0 0,0 1-1 0 0,1-1 0 0 0,-1 0 1 0 0,1 1-1 0 0,0-1 1 0 0,-1 0-1 0 0,1 1 0 0 0,0-1 1 0 0,0 0-1 0 0,0 0 1 0 0,0 0-1 0 0,0 1 0 0 0,0-1 1 0 0,0 0-1 0 0,0 0 1 0 0,0-1-1 0 0,0 1 0 0 0,1 0 1 0 0,-1 0-1 0 0,0 0 1 0 0,0-1-1 0 0,1 1 0 0 0,-1-1 1 0 0,1 1-1 0 0,-1-1 1 0 0,1 0-1 0 0,-1 1 0 0 0,1-1 26 0 0,43-17-4103 0 0,-29 4-1151 0 0,-13 10 3468 0 0,4-5-9650 0 0</inkml:trace>
  <inkml:trace contextRef="#ctx0" brushRef="#br0" timeOffset="46631.887">2345 2556 10426 0 0,'0'0'2070'0'0,"0"0"-459"0"0,0 0-93 0 0,0 0 86 0 0,0 0 11 0 0,0 0-113 0 0,0 0-270 0 0,0 0-293 0 0,0 0-228 0 0,0 0-130 0 0,0 0-111 0 0,33 1-80 0 0,100-1-28 0 0,-78-11 89 0 0,-48 6-321 0 0,1 1-58 0 0,0 0 0 0 0,-1 0 1 0 0,0-1-1 0 0,0 0 0 0 0,0 0 0 0 0,-1-1 0 0 0,1 0 0 0 0,-1 0 0 0 0,-1-1 0 0 0,1 1 0 0 0,-1-1 1 0 0,0 0-1 0 0,-1-1 0 0 0,1 1 0 0 0,-1-1 0 0 0,-1 0 0 0 0,0 0 0 0 0,0 0 0 0 0,0 0 1 0 0,-1 0-1 0 0,0-1 0 0 0,-1 1 0 0 0,0-1 0 0 0,0 1 0 0 0,-1-7-72 0 0,-3 14-29 0 0,1-1 0 0 0,0 1-1 0 0,-1-1 1 0 0,0 1-1 0 0,1 0 1 0 0,-1 0 0 0 0,0 0-1 0 0,0 0 1 0 0,0 0 0 0 0,1 1-1 0 0,-1-1 1 0 0,0 1 0 0 0,0 0-1 0 0,0 0 1 0 0,0 0 0 0 0,0 0-1 0 0,0 1 1 0 0,0-1 0 0 0,1 1-1 0 0,-1-1 1 0 0,-1 2 29 0 0,-10 2-92 0 0,0 2 1 0 0,0 0-1 0 0,1 1 0 0 0,0 0 1 0 0,0 1-1 0 0,1 1 0 0 0,0-1 1 0 0,0 2-1 0 0,1 0 0 0 0,0 0 1 0 0,1 1-1 0 0,-4 5 92 0 0,8-10-25 0 0,0-1-1 0 0,0 1 1 0 0,1 0 0 0 0,-1 1 0 0 0,2-1 0 0 0,-1 1-1 0 0,1 0 1 0 0,0 0 0 0 0,0 0 0 0 0,1 1-1 0 0,0-1 1 0 0,0 1 0 0 0,1 0 0 0 0,0 0 0 0 0,0 0-1 0 0,1 0 1 0 0,0 0 0 0 0,0 0 0 0 0,1 0 0 0 0,0 0-1 0 0,0 3 26 0 0,4-7 27 0 0,0 0 0 0 0,0 0 0 0 0,0 0-1 0 0,0 0 1 0 0,1-1 0 0 0,-1 0 0 0 0,1 0-1 0 0,0 0 1 0 0,0 0 0 0 0,0-1-1 0 0,0 0 1 0 0,0 0 0 0 0,1 0 0 0 0,-1-1-1 0 0,1 1 1 0 0,-1-1 0 0 0,1-1 0 0 0,-1 1-1 0 0,1-1 1 0 0,-1 0 0 0 0,3 0-27 0 0,19-2 191 0 0,0 0 0 0 0,0-2 0 0 0,0-1 1 0 0,-1-1-1 0 0,0-1 0 0 0,0-1 0 0 0,0-1 0 0 0,-1-2 1 0 0,-1 0-1 0 0,0-2 0 0 0,8-6-191 0 0,-5 5 74 0 0,-1-2 1 0 0,0-1 0 0 0,-1-1-1 0 0,-1-1 1 0 0,-1-1-1 0 0,0-1 1 0 0,-2-2-1 0 0,0 0 1 0 0,-2 0-1 0 0,8-15-74 0 0,-21 31 3 0 0,-1-1-1 0 0,-1 0 0 0 0,0 0 0 0 0,0 0 1 0 0,-1-1-1 0 0,0 1 0 0 0,0-1 0 0 0,-1 0 0 0 0,0 0 1 0 0,0 0-1 0 0,-1 0 0 0 0,0-3-2 0 0,-1 12-3 0 0,-1-1 1 0 0,1 0-1 0 0,0 0 0 0 0,-1 0 1 0 0,1 0-1 0 0,-1 0 0 0 0,1 0 0 0 0,-1 0 1 0 0,1 1-1 0 0,-1-1 0 0 0,0 0 1 0 0,1 0-1 0 0,-1 1 0 0 0,0-1 0 0 0,0 0 1 0 0,1 1-1 0 0,-1-1 0 0 0,0 1 1 0 0,0-1-1 0 0,0 1 0 0 0,0-1 0 0 0,0 1 1 0 0,1 0-1 0 0,-1-1 0 0 0,0 1 1 0 0,0 0-1 0 0,0 0 0 0 0,0 0 0 0 0,0 0 1 0 0,0 0-1 0 0,0 0 0 0 0,0 0 1 0 0,0 0-1 0 0,0 0 0 0 0,0 0 0 0 0,0 0 1 0 0,0 1-1 0 0,0-1 0 0 0,0 0 1 0 0,0 1-1 0 0,0-1 0 0 0,0 1 3 0 0,-44 13-159 0 0,31-8 137 0 0,0 1 0 0 0,1 0 0 0 0,0 0 0 0 0,1 2 1 0 0,0-1-1 0 0,0 1 0 0 0,1 1 0 0 0,0 0 0 0 0,0 1 0 0 0,1 0 1 0 0,-5 8 21 0 0,15-18 0 0 0,-1 0 1 0 0,0-1 0 0 0,1 1-1 0 0,-1 0 1 0 0,1 0 0 0 0,-1 0-1 0 0,1 0 1 0 0,0 0 0 0 0,-1 0 0 0 0,1 0-1 0 0,0 0 1 0 0,0 0 0 0 0,-1 0-1 0 0,1 0 1 0 0,0 0 0 0 0,0 0-1 0 0,0 0 1 0 0,0 0 0 0 0,0 0-1 0 0,1 0 1 0 0,-1 0 0 0 0,0 0-1 0 0,0 0 1 0 0,1 0 0 0 0,-1 0-1 0 0,0 0 1 0 0,1 0 0 0 0,-1 0-1 0 0,1 0 1 0 0,-1 0 0 0 0,1-1 0 0 0,0 1-1 0 0,-1 0 1 0 0,1 0 0 0 0,0-1-1 0 0,0 1 1 0 0,-1 0 0 0 0,1-1-1 0 0,0 1 1 0 0,0-1 0 0 0,0 1-1 0 0,0-1 1 0 0,0 1 0 0 0,0-1-1 0 0,0 0 1 0 0,0 1 0 0 0,0-1-1 0 0,0 0 1 0 0,0 0 0 0 0,0 0 0 0 0,0 0-1 0 0,60 6 110 0 0,-56-6-94 0 0,4-1 4 0 0,-1 0 1 0 0,1 0-1 0 0,0 1 0 0 0,0 0 1 0 0,-1 1-1 0 0,1 0 0 0 0,0 0 0 0 0,-1 1 1 0 0,1 0-1 0 0,-1 1 0 0 0,0 0 1 0 0,0 0-1 0 0,0 1 0 0 0,0-1 1 0 0,0 2-1 0 0,-1-1 0 0 0,0 1 1 0 0,0 0-1 0 0,0 1 0 0 0,0 0 0 0 0,-1 0 1 0 0,6 7-21 0 0,-7-2 13 0 0,0 0 0 0 0,-1 0 0 0 0,0 1 0 0 0,-1 0 0 0 0,0-1 0 0 0,-1 1 0 0 0,-1 0 0 0 0,1 0 1 0 0,-2 1-1 0 0,0-1 0 0 0,0 0 0 0 0,-1 0 0 0 0,-1 0 0 0 0,0 0 0 0 0,0 0 0 0 0,-4 9-13 0 0,-2 52-109 0 0,9-72 50 0 0,-1 0 1 0 0,1 1-1 0 0,0-1 0 0 0,0 0 1 0 0,0 0-1 0 0,0 0 0 0 0,0 0 1 0 0,1 0-1 0 0,-1 0 1 0 0,0 0-1 0 0,0 0 0 0 0,1 0 1 0 0,-1-1-1 0 0,0 1 0 0 0,1 0 1 0 0,-1-1-1 0 0,1 1 1 0 0,-1-1-1 0 0,1 0 0 0 0,-1 1 1 0 0,1-1-1 0 0,-1 0 0 0 0,1 0 1 0 0,-1 0-1 0 0,1 0 1 0 0,-1 0-1 0 0,1 0 0 0 0,-1-1 1 0 0,1 1-1 0 0,-1 0 0 0 0,1-1 1 0 0,-1 1-1 0 0,1-1 59 0 0,28-10-4819 0 0,-23 4-835 0 0,0 3-6194 0 0</inkml:trace>
  <inkml:trace contextRef="#ctx0" brushRef="#br0" timeOffset="47615.905">4081 2494 5593 0 0,'0'0'3712'0'0,"0"0"-1369"0"0,0 0-663 0 0,0 0-113 0 0,0 0 28 0 0,0 0-57 0 0,0 0-189 0 0,0 0-283 0 0,0 0-286 0 0,0 0-225 0 0,0 0-159 0 0,0 0-101 0 0,0 0-74 0 0,-2 1 13 0 0,0 3-161 0 0,0-1 1 0 0,1 1 0 0 0,-1 0 0 0 0,1 0 0 0 0,0 0 0 0 0,0 0 0 0 0,0 0 0 0 0,1 0 0 0 0,-1 1 0 0 0,1-1 0 0 0,0 0 0 0 0,0 0 0 0 0,1 0-1 0 0,-1 0 1 0 0,1 0 0 0 0,0 1 0 0 0,0-1 0 0 0,1 3-74 0 0,1 7 115 0 0,2 210 943 0 0,-7-196-969 0 0,0-1 0 0 0,-2 0 0 0 0,-1 1 0 0 0,-2-2 0 0 0,-8 26-89 0 0,8-34 232 0 0,7-17-105 0 0,0-1 50 0 0,-2-12 495 0 0,1-5-648 0 0,0 0 0 0 0,2-1 0 0 0,0 1 0 0 0,1-1 0 0 0,1 1 0 0 0,0 0 0 0 0,1 0 0 0 0,1 1 0 0 0,1-1 0 0 0,0 1 0 0 0,1 0 0 0 0,1 0 0 0 0,0 1 0 0 0,1 0 0 0 0,5-5-24 0 0,2-9 55 0 0,17-27 15 0 0,3 3-1 0 0,2 0 0 0 0,2 3 1 0 0,25-23-70 0 0,86-64 174 0 0,-142 129-157 0 0,-1 1-1 0 0,1 0 0 0 0,1 1 1 0 0,-1 0-1 0 0,1 0 1 0 0,0 1-1 0 0,1 0 0 0 0,-1 1 1 0 0,1 0-1 0 0,0 1 1 0 0,0 0-1 0 0,0 0 0 0 0,0 2 1 0 0,9-2-17 0 0,-17 5 9 0 0,-1 0 0 0 0,1 0 0 0 0,0 0 0 0 0,0 1 0 0 0,-1-1 0 0 0,0 0 0 0 0,1 1 0 0 0,-1 0 1 0 0,0-1-1 0 0,0 1 0 0 0,0 0 0 0 0,-1 0 0 0 0,1 0 0 0 0,-1 0 0 0 0,1 1 0 0 0,-1-1 0 0 0,0 0 0 0 0,0 0 0 0 0,-1 1 1 0 0,1-1-1 0 0,-1 1 0 0 0,1-1 0 0 0,-1 1 0 0 0,0-1 0 0 0,-1 0 0 0 0,1 1 0 0 0,0-1 0 0 0,-1 1 0 0 0,0-1 1 0 0,0 0-1 0 0,0 1-9 0 0,1 4 12 0 0,-4 14 3 0 0,-1 0-1 0 0,-1-1 0 0 0,-1 1 1 0 0,-1-1-1 0 0,-1-1 0 0 0,0 0 0 0 0,-2 0 1 0 0,0 0-1 0 0,-1-2 0 0 0,-6 7-14 0 0,8-8 13 0 0,-1-1-1 0 0,0 0 1 0 0,-2-1 0 0 0,0 0-1 0 0,0-1 1 0 0,-1 0-1 0 0,-1-1 1 0 0,0-1 0 0 0,-1-1-1 0 0,-1 0 1 0 0,-9 5-13 0 0,-80 12-297 0 0,103-28 219 0 0,0 0 1 0 0,1 0 0 0 0,-1-1 0 0 0,0 1 0 0 0,0-1-1 0 0,1 1 1 0 0,-1-1 0 0 0,1 0 0 0 0,-1 0-1 0 0,1 0 1 0 0,-1 0 0 0 0,1 0 0 0 0,-1-1 0 0 0,1 1-1 0 0,0-1 1 0 0,0 1 0 0 0,0-1 0 0 0,0 0 0 0 0,0 0-1 0 0,0 0 1 0 0,0 0 0 0 0,1 0 0 0 0,-1-1-1 0 0,1 1 1 0 0,0 0 0 0 0,-1-1 0 0 0,1 1 0 0 0,0-1-1 0 0,0 1 1 0 0,1-1 0 0 0,-1 0 0 0 0,0 1 0 0 0,1-1-1 0 0,0 0 1 0 0,-1 1 0 0 0,1-1 0 0 0,0 0-1 0 0,1-1 78 0 0,8-78-4980 0 0,3 58 294 0 0,7 2-3749 0 0,-10 14 1015 0 0</inkml:trace>
  <inkml:trace contextRef="#ctx0" brushRef="#br0" timeOffset="48796.46">5250 2269 8218 0 0,'0'0'3216'0'0,"0"0"-1187"0"0,0 0-423 0 0,0 0-13 0 0,0 0-74 0 0,0 0-169 0 0,0 0-213 0 0,0 0-251 0 0,-33 15-171 0 0,-103 50-115 0 0,62-16 285 0 0,64-42-821 0 0,1 0 0 0 0,0 0 0 0 0,0 1-1 0 0,0 1 1 0 0,1-1 0 0 0,1 1 0 0 0,-1 1-1 0 0,1-1 1 0 0,1 1 0 0 0,0 1-1 0 0,1-1 1 0 0,-1 1 0 0 0,2 0 0 0 0,0 0-1 0 0,0 0 1 0 0,1 0 0 0 0,0 1 0 0 0,1 0-1 0 0,0 6-63 0 0,3-15 11 0 0,1 0 0 0 0,0 0-1 0 0,0 0 1 0 0,0 0-1 0 0,0 0 1 0 0,1-1-1 0 0,-1 1 1 0 0,0-1 0 0 0,1 1-1 0 0,0-1 1 0 0,0 0-1 0 0,0 0 1 0 0,0 0 0 0 0,0 0-1 0 0,0-1 1 0 0,0 1-1 0 0,0-1 1 0 0,1 0-1 0 0,-1 0 1 0 0,1 0 0 0 0,-1 0-1 0 0,1-1 1 0 0,-1 1-1 0 0,1-1 1 0 0,-1 0 0 0 0,1 0-1 0 0,-1 0 1 0 0,1 0-1 0 0,-1-1 1 0 0,1 0-1 0 0,-1 1 1 0 0,1-2-11 0 0,21-4 68 0 0,0-2 0 0 0,0 0 0 0 0,-1-2 1 0 0,-1-1-1 0 0,0-1 0 0 0,0 0 0 0 0,-2-2 0 0 0,1-1 0 0 0,-2 0 0 0 0,0-2 1 0 0,4-4-69 0 0,1-2 96 0 0,-1 0 1 0 0,-1-2 0 0 0,-1 0-1 0 0,-2-2 1 0 0,0 0 0 0 0,6-14-97 0 0,-64 150-267 0 0,12 31-89 0 0,26-137 354 0 0,1 0-1 0 0,-1-1 1 0 0,0 1 0 0 0,1-1-1 0 0,0 1 1 0 0,0-1 0 0 0,-1 1 0 0 0,2-1-1 0 0,-1 1 1 0 0,0-1 0 0 0,0 0-1 0 0,1 0 1 0 0,-1 0 0 0 0,1 0-1 0 0,0 0 1 0 0,-1 0 0 0 0,1 0 0 0 0,0 0-1 0 0,0-1 1 0 0,0 1 0 0 0,0-1-1 0 0,1 1 1 0 0,-1-1 0 0 0,0 0 0 0 0,1 0-1 0 0,-1 0 1 0 0,1 0 0 0 0,-1 0-1 0 0,1 0 1 0 0,-1-1 0 0 0,1 0 0 0 0,-1 1-1 0 0,1-1 1 0 0,0 0 0 0 0,0 0 2 0 0,93-10 108 0 0,-38-12 27 0 0,-1-3 0 0 0,-2-3 0 0 0,-1-2 0 0 0,36-27-135 0 0,-65 43 29 0 0,-2-1 0 0 0,0-2 0 0 0,0 0 0 0 0,-2-1 0 0 0,0-1 0 0 0,-2-1 1 0 0,0-1-1 0 0,-1-1 0 0 0,-1 0 0 0 0,0-3-29 0 0,-14 20 7 0 0,0-1 0 0 0,-1 1 0 0 0,1-1 0 0 0,-1 0 0 0 0,0 0 0 0 0,0-1 0 0 0,-1 1 0 0 0,0 0 0 0 0,0 0 0 0 0,-1-1-1 0 0,1 1 1 0 0,-1 0 0 0 0,-1-3-7 0 0,0 7-5 0 0,-1 1 0 0 0,0-1-1 0 0,1 1 1 0 0,-1-1 0 0 0,0 1-1 0 0,0 0 1 0 0,0 0 0 0 0,0 0-1 0 0,0 0 1 0 0,0 0 0 0 0,0 0-1 0 0,0 1 1 0 0,-1-1 0 0 0,1 1-1 0 0,0-1 1 0 0,0 1 0 0 0,-1 0-1 0 0,1 0 1 0 0,0 0 0 0 0,0 0-1 0 0,-1 0 1 0 0,1 1 0 0 0,0-1-1 0 0,0 1 1 0 0,0-1 0 0 0,-1 1-1 0 0,1 0 1 0 0,0 0 0 0 0,0 0-1 0 0,0 0 1 0 0,0 0 0 0 0,-1 1 5 0 0,-15 7-36 0 0,0 0 1 0 0,1 1 0 0 0,0 1 0 0 0,1 1-1 0 0,0 0 1 0 0,1 1 0 0 0,0 1-1 0 0,1 1 1 0 0,0-1 0 0 0,2 2 0 0 0,-2 2 35 0 0,13-17-8 0 0,0 0 0 0 0,0 0 0 0 0,0 0 1 0 0,-1 0-1 0 0,1 0 0 0 0,0 0 0 0 0,1 1 0 0 0,-1-1 1 0 0,0 0-1 0 0,0 1 0 0 0,0-1 0 0 0,1 0 1 0 0,-1 1-1 0 0,1-1 0 0 0,-1 1 0 0 0,1-1 0 0 0,0 1 1 0 0,-1-1-1 0 0,1 1 0 0 0,0-1 0 0 0,0 1 1 0 0,0 0-1 0 0,0-1 0 0 0,0 1 0 0 0,1-1 0 0 0,-1 1 1 0 0,0-1-1 0 0,1 1 0 0 0,-1-1 0 0 0,1 1 0 0 0,-1-1 1 0 0,1 0-1 0 0,0 1 0 0 0,0-1 0 0 0,-1 0 1 0 0,1 1-1 0 0,0-1 0 0 0,0 0 0 0 0,0 0 0 0 0,1 0 1 0 0,-1 0-1 0 0,0 0 0 0 0,0 0 0 0 0,0 0 1 0 0,1 0-1 0 0,-1 0 0 0 0,1-1 0 0 0,0 1 8 0 0,226 4 79 0 0,-224-5-75 0 0,0 1 1 0 0,0-1-1 0 0,1 1 1 0 0,-1 0-1 0 0,0 0 0 0 0,0 1 1 0 0,0-1-1 0 0,0 1 1 0 0,0 0-1 0 0,0 0 0 0 0,0 0 1 0 0,-1 0-1 0 0,1 1 1 0 0,-1-1-1 0 0,0 1 0 0 0,1 0 1 0 0,-1 0-1 0 0,-1 0 1 0 0,1 1-1 0 0,0-1 0 0 0,-1 1 1 0 0,1-1-1 0 0,-1 1 1 0 0,0 0-1 0 0,0 0 1 0 0,-1 0-1 0 0,1 0 0 0 0,-1 0 1 0 0,0 0-1 0 0,0 0 1 0 0,0 0-1 0 0,-1 1 0 0 0,0-1 1 0 0,1 0-1 0 0,-1 1 1 0 0,-1 0-5 0 0,1 17 5 0 0,-1-15-28 0 0,0 1 1 0 0,1-1-1 0 0,0 1 1 0 0,0 0-1 0 0,1-1 0 0 0,-1 1 1 0 0,2-1-1 0 0,-1 1 1 0 0,1-1-1 0 0,0 0 0 0 0,1 1 1 0 0,0-1-1 0 0,0 0 1 0 0,0-1-1 0 0,1 1 0 0 0,0-1 1 0 0,2 2 22 0 0,-2-5-13 0 0,1-1 0 0 0,-1 0-1 0 0,1-1 1 0 0,0 1 0 0 0,0-1 0 0 0,0 0 0 0 0,-1 0 0 0 0,1 0-1 0 0,0-1 1 0 0,0 0 0 0 0,0 0 0 0 0,0 0 0 0 0,0 0 0 0 0,0-1 0 0 0,4 0 12 0 0,2-3 16 0 0,1 0-1 0 0,-1-1 0 0 0,0 0 0 0 0,0 0 0 0 0,-1-1 1 0 0,0 0-1 0 0,0-1 0 0 0,0 0 0 0 0,-1-1 0 0 0,7-7-14 0 0,-1 3 44 0 0,9-14 56 0 0,0-1 1 0 0,-2-2 0 0 0,-1 0-1 0 0,-1-1 1 0 0,-2-1 0 0 0,-1-1-1 0 0,-2 0 1 0 0,-1-1 0 0 0,-1-1-1 0 0,-2 0 1 0 0,-1-1-1 0 0,-2 0 1 0 0,0-5-101 0 0,4-8 0 0 0,85-325-59 0 0,-92 270 261 0 0,-5 101-142 0 0,-8 4 183 0 0,-33 89 71 0 0,25-29-187 0 0,3 0-1 0 0,3 1 0 0 0,3 0 1 0 0,1 28-127 0 0,6-41 17 0 0,2 0-1 0 0,2-1 1 0 0,2 0 0 0 0,3 0 0 0 0,1 0-1 0 0,3-1 1 0 0,18 43-17 0 0,8 63-208 0 0,-55-178-3362 0 0,1-15-639 0 0,2 8-5240 0 0,10 19-1673 0 0</inkml:trace>
  <inkml:trace contextRef="#ctx0" brushRef="#br0" timeOffset="49012.032">6456 2008 14995 0 0,'0'0'1897'0'0,"0"0"-617"0"0,0 0-285 0 0,0 0 61 0 0,0 0 138 0 0,0 0 37 0 0,0 0-181 0 0,0 0-241 0 0,0 0-204 0 0,0 0-133 0 0,0 0-77 0 0,0 0-27 0 0,0 0-17 0 0,32 8-29 0 0,100 24-47 0 0,-7-20 215 0 0,52-9 184 0 0,-101-3-3033 0 0,-3 0-6128 0 0,-66 0-3077 0 0</inkml:trace>
  <inkml:trace contextRef="#ctx0" brushRef="#br0" timeOffset="49192.887">7106 2431 18116 0 0,'0'0'1224'0'0,"0"0"-928"0"0,0 0-168 0 0,0 0 64 0 0,0 0 8 0 0,0 0 8 0 0,0 0-72 0 0,0 0-128 0 0,0 0-136 0 0,0 0-152 0 0,0 0-256 0 0,0 0-472 0 0,0 0-800 0 0,77 107-1449 0 0,-68-115-2320 0 0,0 1-2337 0 0</inkml:trace>
  <inkml:trace contextRef="#ctx0" brushRef="#br0" timeOffset="49359.634">7236 2221 9986 0 0,'0'0'3828'0'0,"0"0"-1030"0"0,0 0-611 0 0,0 0-343 0 0,0 0-290 0 0,0 0-263 0 0,0 0-307 0 0,0 0-309 0 0,0 0-266 0 0,0 0-233 0 0,0 0-157 0 0,0 0-97 0 0,0 0-75 0 0,-20-16-91 0 0,-62-48-159 0 0,82 65 383 0 0,0-1 1 0 0,0 1-1 0 0,0-1 0 0 0,0 1 0 0 0,0-1 0 0 0,0 1 0 0 0,0-1 0 0 0,0 1 1 0 0,-1-1-1 0 0,1 1 0 0 0,0-1 0 0 0,0 0 0 0 0,0 1 0 0 0,-1-1 0 0 0,1 1 0 0 0,0-1 1 0 0,0 1-1 0 0,-1-1 0 0 0,1 0 0 0 0,0 1 0 0 0,-1-1 0 0 0,1 0 0 0 0,0 1 1 0 0,-1-1-1 0 0,1 0 0 0 0,0 0 0 0 0,-1 1 0 0 0,1-1 0 0 0,-1 0 0 0 0,1 0 0 0 0,-1 0 1 0 0,1 1-1 0 0,0-1 0 0 0,-1 0 0 0 0,1 0 0 0 0,-1 0 0 0 0,1 0 0 0 0,-1 0 1 0 0,1 0-1 0 0,-1 0 0 0 0,1 0 0 0 0,-1 0 0 0 0,1 0 0 0 0,-1 0 0 0 0,1 0 0 0 0,-1-1 1 0 0,1 1-1 0 0,-1 0 0 0 0,1 0 0 0 0,0 0 0 0 0,-1-1 0 0 0,1 1 0 0 0,-1 0 1 0 0,1 0-1 0 0,0-1 0 0 0,-1 1 0 0 0,1 0 0 0 0,0-1 0 0 0,-1 1 0 0 0,1 0 0 0 0,0-1 1 0 0,-1 1-1 0 0,1-1 20 0 0,10 29-2862 0 0,-3-16-2968 0 0,0-1-5811 0 0</inkml:trace>
  <inkml:trace contextRef="#ctx0" brushRef="#br0" timeOffset="50583.524">9545 1938 15427 0 0,'0'0'2798'0'0,"0"0"-1515"0"0,0 0-491 0 0,0 0 9 0 0,0 0 41 0 0,0 0 4 0 0,0 0-103 0 0,0 0-199 0 0,-34 19-123 0 0,-107 60-82 0 0,70-26 105 0 0,26 8-171 0 0,45-60-270 0 0,-1 1 0 0 0,0 0 0 0 0,1-1 0 0 0,-1 1 0 0 0,1-1 0 0 0,0 1 1 0 0,-1 0-1 0 0,1-1 0 0 0,0 1 0 0 0,0 0 0 0 0,0-1 0 0 0,0 1 0 0 0,0 0 0 0 0,1-1 1 0 0,-1 1-1 0 0,0 0 0 0 0,1-1 0 0 0,-1 1 0 0 0,1-1 0 0 0,0 1 0 0 0,-1-1 1 0 0,1 1-1 0 0,0-1 0 0 0,0 1 0 0 0,0-1 0 0 0,0 0 0 0 0,0 1 0 0 0,0-1 0 0 0,0 0 1 0 0,1 0-1 0 0,-1 0 0 0 0,0 0 0 0 0,1 0 0 0 0,-1 0 0 0 0,1 0 0 0 0,-1 0 1 0 0,1-1-1 0 0,-1 1 0 0 0,1 0 0 0 0,-1-1 0 0 0,1 0 0 0 0,0 1-3 0 0,51 13 157 0 0,-47-14-76 0 0,0 0 1 0 0,1 0-1 0 0,-1 1 1 0 0,0 0 0 0 0,0 0-1 0 0,0 1 1 0 0,0 0-1 0 0,0 0 1 0 0,0 0 0 0 0,0 1-1 0 0,0-1 1 0 0,-1 1-1 0 0,0 1 1 0 0,1-1 0 0 0,-1 1-1 0 0,0 0 1 0 0,-1 0-1 0 0,1 1 1 0 0,-1-1 0 0 0,0 1-1 0 0,0 0 1 0 0,0 0 0 0 0,-1 0-1 0 0,1 1 1 0 0,-1-1-1 0 0,-1 1 1 0 0,1 0 0 0 0,-1 0-1 0 0,0 0 1 0 0,0 1-82 0 0,-3 2 6 0 0,-1-1 0 0 0,0 1 0 0 0,-1 0 0 0 0,0 0 0 0 0,0-1 0 0 0,-1 1 0 0 0,0-1 0 0 0,-1 0 0 0 0,0-1 0 0 0,0 1 0 0 0,0-1 0 0 0,-1 0 0 0 0,0 0 0 0 0,0 0 0 0 0,-1-1 0 0 0,0 0 0 0 0,0 0 0 0 0,-1-1 0 0 0,1 0 0 0 0,-1 0 0 0 0,0-1 0 0 0,0 0 0 0 0,-1-1 0 0 0,1 1 0 0 0,-1-1 0 0 0,0-1 0 0 0,0 0 0 0 0,0 0 0 0 0,0-1 0 0 0,0 0 0 0 0,0 0 0 0 0,0-1 0 0 0,-1-1-6 0 0,-47-3-1924 0 0,21-9-2302 0 0,20 5-2980 0 0,6 4-5228 0 0</inkml:trace>
  <inkml:trace contextRef="#ctx0" brushRef="#br0" timeOffset="51049.294">9935 2486 25237 0 0,'0'0'2441'0'0,"0"0"-2097"0"0,0 0-280 0 0,0 0-80 0 0,0 0-8 0 0,0 0 32 0 0,0 0-136 0 0,0 0-304 0 0,0 0-688 0 0,0 0-2233 0 0,0 0-10802 0 0</inkml:trace>
  <inkml:trace contextRef="#ctx0" brushRef="#br0" timeOffset="49613.459">7746 2151 16636 0 0,'0'0'3226'0'0,"0"0"-1749"0"0,0 0-529 0 0,0 0-33 0 0,0 0-92 0 0,0 0-137 0 0,0 0-204 0 0,0 0-171 0 0,0 0-124 0 0,0 0-70 0 0,0 0-34 0 0,0 0-24 0 0,-33 21-39 0 0,-104 67-22 0 0,133-85 0 0 0,0-1 0 0 0,0 0 0 0 0,0 1 0 0 0,0 0 0 0 0,0 0 0 0 0,0 0-1 0 0,1 1 1 0 0,-1-1 0 0 0,1 1 0 0 0,0 0 0 0 0,0 0 0 0 0,1 0 0 0 0,-1 0 0 0 0,1 0-1 0 0,0 1 1 0 0,-1 1 2 0 0,-2 8-22 0 0,2-10 11 0 0,0 0 0 0 0,0 1 0 0 0,0-1 0 0 0,1 1 0 0 0,0 0 0 0 0,0 0 0 0 0,0 0 0 0 0,1 0 0 0 0,0 0 0 0 0,0 0 0 0 0,0 0 0 0 0,0 0 0 0 0,1 1 0 0 0,0-1 0 0 0,0 0 0 0 0,0 0 0 0 0,1 1 0 0 0,0-1 0 0 0,0 0 0 0 0,0 0 0 0 0,1 0 0 0 0,-1 0 0 0 0,1 0 0 0 0,0 0-1 0 0,1 0 1 0 0,-1-1 0 0 0,1 1 0 0 0,0-1 0 0 0,0 0 0 0 0,0 0 0 0 0,1 0 0 0 0,-1 0 0 0 0,1 0 0 0 0,0-1 0 0 0,0 0 0 0 0,0 1 0 0 0,5 1 11 0 0,7 0-83 0 0,0 0 0 0 0,0-2-1 0 0,1 0 1 0 0,-1 0 0 0 0,1-2-1 0 0,0 0 1 0 0,0-1 0 0 0,-1 0-1 0 0,1-2 1 0 0,0 0 0 0 0,-1-1-1 0 0,1 0 1 0 0,-1-1 0 0 0,0-1 0 0 0,8-4 83 0 0,-10 4-498 0 0,0-1 0 0 0,0 0 0 0 0,0 0 0 0 0,-1-2 0 0 0,-1 1 0 0 0,1-2 0 0 0,-1 1 0 0 0,10-11 498 0 0,8-17-4584 0 0,-5-8-3811 0 0,-19 32 1103 0 0</inkml:trace>
  <inkml:trace contextRef="#ctx0" brushRef="#br0" timeOffset="49883.455">8205 1507 13219 0 0,'0'0'2983'0'0,"0"0"-828"0"0,0 0-570 0 0,0 0-276 0 0,0 0-205 0 0,0 0-173 0 0,0 0-81 0 0,0 0-103 0 0,0 0-67 0 0,0 0-49 0 0,0 0-125 0 0,0 0-68 0 0,0 0-29 0 0,6 25-22 0 0,17 82-35 0 0,-20-89-233 0 0,-1-1-1 0 0,-1 1 1 0 0,0 0-1 0 0,-1-1 1 0 0,-1 1-1 0 0,-1 0 1 0 0,0-1 0 0 0,-5 14-119 0 0,-2 21 151 0 0,-3 46-135 0 0,5 0 0 0 0,4 81-16 0 0,3-171-100 0 0,1 0 0 0 0,-1-1 0 0 0,2 1-1 0 0,-1-1 1 0 0,1 1 0 0 0,0-1 0 0 0,1 1-1 0 0,0-1 1 0 0,0 0 0 0 0,1 0 0 0 0,-1-1-1 0 0,6 7 101 0 0,22-1-2906 0 0,-9-17-6842 0 0,-17 2-1972 0 0</inkml:trace>
  <inkml:trace contextRef="#ctx0" brushRef="#br0" timeOffset="50226.837">8409 2383 8978 0 0,'0'0'1972'0'0,"0"0"-422"0"0,0 0 96 0 0,0 0 233 0 0,0 0 41 0 0,0 0-154 0 0,0 0-292 0 0,0 0-306 0 0,32 1-252 0 0,103-1-169 0 0,-59-15 75 0 0,-61 8-631 0 0,-3 2-88 0 0,0 0-1 0 0,0-1 0 0 0,0 0 1 0 0,-1-1-1 0 0,0 0 0 0 0,-1-1 1 0 0,1 0-1 0 0,-1 0 0 0 0,-1-1 1 0 0,0-1-1 0 0,0 1 0 0 0,-1-1 1 0 0,0-1-1 0 0,0 0 0 0 0,0-2-102 0 0,-7 10 0 0 0,1 0-1 0 0,0-1 1 0 0,-1 1-1 0 0,0 0 1 0 0,0-1-1 0 0,0 1 1 0 0,0-1-1 0 0,0 1 1 0 0,-1-1-1 0 0,0 0 1 0 0,1 1-1 0 0,-1-1 1 0 0,-1 0-1 0 0,1 1 1 0 0,0-1-1 0 0,-1 1 1 0 0,0-1-1 0 0,0 0 1 0 0,0 1-1 0 0,0 0 1 0 0,-1-1-1 0 0,1 1 1 0 0,-1 0-1 0 0,0 0 1 0 0,0 0-1 0 0,0 0 0 0 0,0 0 1 0 0,0 0-1 0 0,-1 0 1 0 0,1 1-1 0 0,-1-1 1 0 0,0 1-1 0 0,0 0 1 0 0,0 0-1 0 0,0 0 1 0 0,0 0-1 0 0,0 0 1 0 0,0 1-1 0 0,-3-1 1 0 0,-6 1-62 0 0,-1 0-1 0 0,0 2 1 0 0,0 0-1 0 0,1 0 1 0 0,-1 1-1 0 0,1 0 1 0 0,-1 1-1 0 0,1 1 1 0 0,0 0 0 0 0,0 1-1 0 0,0 0 1 0 0,1 0-1 0 0,0 2 1 0 0,0-1-1 0 0,0 1 1 0 0,1 1-1 0 0,0 0 1 0 0,0 0-1 0 0,1 1 1 0 0,-2 2 62 0 0,3-4-86 0 0,0 0 1 0 0,0 1-1 0 0,0-1 0 0 0,1 2 1 0 0,0-1-1 0 0,1 1 1 0 0,0 0-1 0 0,0 0 0 0 0,1 0 1 0 0,0 1-1 0 0,1 0 1 0 0,0 0-1 0 0,0 0 1 0 0,1 1-1 0 0,1-1 0 0 0,0 1 1 0 0,-1 8 85 0 0,3-16-51 0 0,0 1 0 0 0,0-1 1 0 0,0 0-1 0 0,0 1 0 0 0,0-1 1 0 0,1 0-1 0 0,0 1 0 0 0,0-1 1 0 0,0 0-1 0 0,0 0 0 0 0,0 0 1 0 0,0 1-1 0 0,1-1 0 0 0,0-1 1 0 0,0 1-1 0 0,-1 0 0 0 0,2 0 1 0 0,-1-1-1 0 0,0 1 0 0 0,0-1 1 0 0,1 1-1 0 0,-1-1 0 0 0,1 0 0 0 0,0 0 1 0 0,0 0-1 0 0,0-1 0 0 0,0 1 1 0 0,0-1-1 0 0,0 1 0 0 0,0-1 1 0 0,0 0-1 0 0,3 0 51 0 0,6 2-217 0 0,0 0 0 0 0,0-1 1 0 0,-1 0-1 0 0,1-1 0 0 0,0-1 0 0 0,0 0 0 0 0,0-1 0 0 0,0 0 0 0 0,12-2 217 0 0,62-16-7460 0 0,-53 11 885 0 0,-11 4 344 0 0</inkml:trace>
  <inkml:trace contextRef="#ctx0" brushRef="#br0" timeOffset="161081.403">9924 2497 0 0 0,'0'0'629'0'0,"0"0"57"0"0,0 0 31 0 0,0 0 56 0 0,8-9 111 0 0,26-28 143 0 0,-26 29 7405 0 0,-4 5-4377 0 0,-6 9-2545 0 0,-29 26-555 0 0,30-31-919 0 0,1-1-16 0 0,0 0-1 0 0,0 0 13 0 0,0 0 13 0 0,0 0 10 0 0,14-8 912 0 0,35-35 610 0 0,-49 42-1378 0 0,0 1 1 0 0,0 0 14 0 0,0 0-20 0 0,0 0-16 0 0,0 0-12 0 0,0 0-11 0 0,-16 19 487 0 0,13-15-690 0 0,-1 1-2002 0 0,3-6-2420 0 0,1-3-3302 0 0,0 3-2255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23:1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12631 413 3113 0 0,'0'0'1525'0'0,"0"0"-14"0"0,0 0 164 0 0,0 0 320 0 0,0 0 218 0 0,0 0-34 0 0,0 0-207 0 0,0 0-354 0 0,0 0-300 0 0,0 0-198 0 0,0 0-168 0 0,0 0-129 0 0,3-9-92 0 0,9-28-74 0 0,-13 72 2473 0 0,-11 40-2562 0 0,3 1 0 0 0,4-1 0 0 0,3 1-1 0 0,5 48-567 0 0,15 205 350 0 0,-14-275-387 0 0,0-95-8073 0 0,-4 33 6353 0 0,0-6-2157 0 0,0 4-2106 0 0,0-1-3295 0 0</inkml:trace>
  <inkml:trace contextRef="#ctx0" brushRef="#br0" timeOffset="253.147">12382 840 15179 0 0,'0'0'1238'0'0,"0"0"-482"0"0,0 0-23 0 0,0 0 286 0 0,0 0 164 0 0,0 0-14 0 0,0 0-196 0 0,0 0-199 0 0,34-1-142 0 0,105-2-126 0 0,31-19 339 0 0,-45-10-925 0 0,-50-6-3212 0 0,-55 20-764 0 0,-12 11-83 0 0,1-1-5716 0 0</inkml:trace>
  <inkml:trace contextRef="#ctx0" brushRef="#br0" timeOffset="498.509">13126 350 13323 0 0,'0'0'1555'0'0,"0"0"-630"0"0,0 0-232 0 0,0 0 192 0 0,0 0 269 0 0,0 0 129 0 0,0 0-117 0 0,0 0-195 0 0,-7 32-157 0 0,-24 100-119 0 0,20-85-199 0 0,2 1 1 0 0,2 0-1 0 0,3 0 1 0 0,1 0 0 0 0,3 24-497 0 0,0-61 36 0 0,0 1-10 0 0,0 0 0 0 0,0-1 1 0 0,1 1-1 0 0,1 0 0 0 0,0 0 0 0 0,0 0 0 0 0,1-1 1 0 0,1 1-1 0 0,0-1 0 0 0,1 0 0 0 0,0 0 1 0 0,0-1-1 0 0,1 1 0 0 0,0-1 0 0 0,1 0 1 0 0,0-1-1 0 0,1 0 0 0 0,2 3-26 0 0,-3-11 36 0 0,-1 1-1 0 0,1-1 1 0 0,-1 0 0 0 0,1 0-1 0 0,0-1 1 0 0,-1 0 0 0 0,1 0 0 0 0,0 0-1 0 0,-1-1 1 0 0,1 0 0 0 0,-1 0-1 0 0,1-1 1 0 0,-1 0 0 0 0,0 0-1 0 0,1 0 1 0 0,-1-1 0 0 0,0 0 0 0 0,0 0-1 0 0,-1-1 1 0 0,1 1 0 0 0,-1-1-1 0 0,0-1 1 0 0,0 1 0 0 0,0-1-1 0 0,0 1 1 0 0,1-4-36 0 0,108-65 187 0 0,-113 73-187 0 0,1 0 0 0 0,0 0 0 0 0,0 0 1 0 0,0 0-1 0 0,0 1 0 0 0,-1-1 0 0 0,1 0 0 0 0,0 1 0 0 0,0-1 1 0 0,-1 1-1 0 0,1 0 0 0 0,0-1 0 0 0,-1 1 0 0 0,1 0 1 0 0,-1 0-1 0 0,1 0 0 0 0,-1 0 0 0 0,1 1 0 0 0,-1-1 0 0 0,0 0 1 0 0,0 0-1 0 0,1 1 0 0 0,-1-1 0 0 0,0 1 0 0 0,0-1 1 0 0,0 1-1 0 0,-1 0 0 0 0,1-1 0 0 0,0 1 0 0 0,-1 0 0 0 0,1-1 1 0 0,-1 1-1 0 0,1 0 0 0 0,-1 0 0 0 0,0-1 0 0 0,0 1 0 0 0,0 0 1 0 0,0 0-1 0 0,0 0 0 0 0,0-1 0 0 0,0 1 0 0 0,0 0 1 0 0,-1 0-1 0 0,1 0 0 0 0,-1 0 0 0 0,2 7 3 0 0,0 2-6 0 0,-1-6-13 0 0,-1 1 0 0 0,2-1 0 0 0,-1 0-1 0 0,0 0 1 0 0,1 0 0 0 0,0 1 0 0 0,0-1 0 0 0,1 0 0 0 0,-1 0-1 0 0,1 0 1 0 0,0-1 0 0 0,0 1 0 0 0,1 0 0 0 0,0-1-1 0 0,-1 1 1 0 0,1-1 0 0 0,1 0 0 0 0,-1 0 0 0 0,1 0-1 0 0,-1-1 1 0 0,1 1 0 0 0,0-1 0 0 0,2 1 16 0 0,20-5-3835 0 0,-13-8-8756 0 0,-10 5 1811 0 0</inkml:trace>
  <inkml:trace contextRef="#ctx0" brushRef="#br0" timeOffset="817.06">13627 1017 576 0 0,'0'0'1683'0'0,"0"0"140"0"0,0 0 159 0 0,0 0-7 0 0,0 0-183 0 0,0 0-226 0 0,0 0-126 0 0,0 0-13 0 0,0 0-14 0 0,0 0-36 0 0,0 0-54 0 0,0 0-133 0 0,0 0-137 0 0,33-4-142 0 0,104-13-149 0 0,-77-6 127 0 0,-52 15-638 0 0,-1 4-130 0 0,0 0 0 0 0,-1-1 0 0 0,1 0 0 0 0,-1 0 0 0 0,0 0-1 0 0,-1-1 1 0 0,1 0 0 0 0,-1 0 0 0 0,0 0 0 0 0,0-1 0 0 0,-1 0 0 0 0,0 0 0 0 0,0 0 0 0 0,-1 0 0 0 0,0 0 0 0 0,0-1 0 0 0,-1 0-1 0 0,0 1 1 0 0,0-1 0 0 0,0 0 0 0 0,-1 0 0 0 0,-1 0 0 0 0,1 0 0 0 0,-2-7-121 0 0,-1 12 9 0 0,-1 1 0 0 0,-1 0 0 0 0,1 0 0 0 0,0 0 0 0 0,0 0 0 0 0,-1 0 0 0 0,1 1 0 0 0,-1 0 0 0 0,0-1 0 0 0,1 1 0 0 0,-1 1 0 0 0,0-1 0 0 0,1 0 0 0 0,-1 1 0 0 0,0 0 0 0 0,0 0 1 0 0,0 0-1 0 0,1 0 0 0 0,-1 1 0 0 0,0-1 0 0 0,0 1 0 0 0,-2 1-9 0 0,-3 1-15 0 0,0 0 0 0 0,0 1 1 0 0,0 0-1 0 0,0 1 0 0 0,0 0 0 0 0,1 0 1 0 0,0 0-1 0 0,0 1 0 0 0,1 1 1 0 0,-1-1-1 0 0,2 1 0 0 0,-1 1 0 0 0,1-1 1 0 0,0 1-1 0 0,0 0 0 0 0,1 0 0 0 0,0 1 1 0 0,0-1-1 0 0,1 1 0 0 0,0 0 1 0 0,1 1-1 0 0,0-1 0 0 0,0 0 0 0 0,1 1 1 0 0,0 0-1 0 0,1-1 0 0 0,0 1 1 0 0,1 1 14 0 0,-1-3-3 0 0,1-1 0 0 0,0 0-1 0 0,1 0 1 0 0,-1 1 0 0 0,1-1 0 0 0,1 0 0 0 0,0 0 0 0 0,0 0 0 0 0,0 0 0 0 0,0 0 0 0 0,1-1 0 0 0,0 1 0 0 0,1-1 0 0 0,0 0 0 0 0,0 0 0 0 0,0 0 0 0 0,0 0 0 0 0,1-1 0 0 0,0 1 0 0 0,0-1 0 0 0,1 0 0 0 0,4 3 3 0 0,2-1-48 0 0,0 0 0 0 0,0 0 0 0 0,1-2 0 0 0,0 1 0 0 0,0-1 0 0 0,0-1 0 0 0,1-1 0 0 0,-1 0 0 0 0,1 0 0 0 0,0-1 0 0 0,12-1 48 0 0,52 1-8542 0 0,-62-2-3306 0 0</inkml:trace>
  <inkml:trace contextRef="#ctx0" brushRef="#br0" timeOffset="59139.436">12154 2416 0 0 0,'0'0'2090'0'0,"0"0"302"0"0,0 0 252 0 0,0 0 113 0 0,0 0-60 0 0,0 0-303 0 0,0 0-442 0 0,0 0-443 0 0,0 0-349 0 0,0 0-252 0 0,0 0-176 0 0,0 0-122 0 0,0 0-129 0 0,0 3-97 0 0,-5 46 1286 0 0,-2-31-1378 0 0,0 1 0 0 0,2 0-1 0 0,0 1 1 0 0,2-1 0 0 0,0 1 0 0 0,1-1 0 0 0,1 11-292 0 0,1-29 17 0 0,0-1-22 0 0,0 0-20 0 0,0 0-21 0 0,0 0-15 0 0,0 0-39 0 0,-8-26-6264 0 0,6 12-4716 0 0,2 6 2321 0 0</inkml:trace>
  <inkml:trace contextRef="#ctx0" brushRef="#br0" timeOffset="59674.848">12191 2158 8090 0 0,'0'0'2596'0'0,"0"0"-389"0"0,0 0-191 0 0,0 0-109 0 0,0 0-175 0 0,0 0-290 0 0,0 0-365 0 0,0 0-237 0 0,0 0-194 0 0,0 0-159 0 0,0 0-91 0 0,0 0-60 0 0,0 0-54 0 0,-2-1-41 0 0,-4 0-404 0 0,4 0 661 0 0,10-3 967 0 0,-8 4-1350 0 0,0 0 18 0 0,0 0 6 0 0,0 0-18 0 0,0 0-14 0 0,0 0-6 0 0,0 0-9 0 0,-28 12 502 0 0,7 5-477 0 0,20-17-101 0 0,1 0 0 0 0,0 0 0 0 0,0 0 0 0 0,0 0-8 0 0,0 0-21 0 0,0 0 31 0 0,0 0 2 0 0,0 0 7 0 0,0 0 12 0 0,0 0-14 0 0,0 0 8 0 0,0 0-2 0 0,0 0 8 0 0,0 0-18 0 0,26-18-2 0 0,-24 17-276 0 0,-3 1-6925 0 0,-3 1-1779 0 0,2-1-2584 0 0</inkml:trace>
  <inkml:trace contextRef="#ctx0" brushRef="#br0" timeOffset="60455.838">12876 2158 2104 0 0,'0'0'1702'0'0,"0"0"-219"0"0,0 0 216 0 0,0 0 462 0 0,0 0 275 0 0,0 0-86 0 0,0 0-370 0 0,0 0-446 0 0,0 0-343 0 0,0 0-200 0 0,0 0-167 0 0,0 0-128 0 0,0 0-89 0 0,0-3-79 0 0,0 2-493 0 0,0 0-1 0 0,0 0 1 0 0,0 0-1 0 0,-1 0 0 0 0,1 0 1 0 0,-1 0-1 0 0,1 0 1 0 0,0 0-1 0 0,-1 1 1 0 0,0-1-1 0 0,1 0 1 0 0,-1 0-1 0 0,1 0 1 0 0,-1 1-1 0 0,0-1 1 0 0,0 0-1 0 0,1 1 1 0 0,-1-1-1 0 0,0 0 1 0 0,0 1-1 0 0,0-1 1 0 0,0 1-1 0 0,0 0 1 0 0,0-1-1 0 0,0 1 1 0 0,0 0-1 0 0,0-1 1 0 0,0 1-1 0 0,0 0 0 0 0,0 0 1 0 0,0 0-1 0 0,0 0 1 0 0,0 0-1 0 0,0 0 1 0 0,0 0-1 0 0,0 0 1 0 0,0 0-1 0 0,0 1 1 0 0,0-1-1 0 0,1 0 1 0 0,-1 1-1 0 0,0-1 1 0 0,0 0-1 0 0,0 1 1 0 0,0-1-1 0 0,0 1 1 0 0,0 0-1 0 0,0-1-34 0 0,-13 4 178 0 0,0 1 0 0 0,0 0-1 0 0,0 1 1 0 0,1 1 0 0 0,0 0-1 0 0,0 1 1 0 0,1 0 0 0 0,-9 8-178 0 0,4-6 26 0 0,1 1 0 0 0,0 1 0 0 0,1 0 0 0 0,1 1 0 0 0,0 1 0 0 0,1 0 1 0 0,0 1-1 0 0,1 0 0 0 0,1 1 0 0 0,0 0 0 0 0,1 1 0 0 0,-5 12-26 0 0,13-26 4 0 0,1 0 1 0 0,-1 0-1 0 0,1 0 0 0 0,0 0 0 0 0,0 0 0 0 0,0 0 1 0 0,1 0-1 0 0,-1 0 0 0 0,1 1 0 0 0,0-1 0 0 0,-1 0 1 0 0,1 0-1 0 0,1 0 0 0 0,-1 0 0 0 0,0 1 0 0 0,1-1 1 0 0,0 0-1 0 0,0 0 0 0 0,0 0 0 0 0,0 0 0 0 0,0 0 1 0 0,0 0-1 0 0,1 0 0 0 0,-1-1 0 0 0,1 1 0 0 0,0 0 1 0 0,0-1-1 0 0,0 1 0 0 0,0-1 0 0 0,0 0 0 0 0,1 0 1 0 0,-1 0-1 0 0,1 0 0 0 0,-1 0 0 0 0,1 0 0 0 0,0-1 1 0 0,0 1-1 0 0,0-1 0 0 0,0 0 0 0 0,0 0 0 0 0,0 0 1 0 0,0 0-1 0 0,0 0 0 0 0,0-1 0 0 0,0 1 0 0 0,0-1-3 0 0,16-1 130 0 0,-1 0 0 0 0,1-2 0 0 0,-1 0 0 0 0,0-1 1 0 0,0-1-1 0 0,0 0 0 0 0,-1-1 0 0 0,1-1 0 0 0,-2-1 1 0 0,1-1-1 0 0,-1 0 0 0 0,0-1 0 0 0,3-4-131 0 0,11-5 198 0 0,-1-1 0 0 0,-2-2 0 0 0,0-1 0 0 0,-1 0 0 0 0,14-19-198 0 0,-67 151 375 0 0,27-101-404 0 0,1 0 0 0 0,0 0 1 0 0,1 0-1 0 0,-1 0 0 0 0,1-1 1 0 0,1 1-1 0 0,0-1 1 0 0,0 0-1 0 0,0 1 0 0 0,1-1 1 0 0,0-1-1 0 0,0 1 1 0 0,1 0-1 0 0,-1-1 0 0 0,2 0 1 0 0,-1 0-1 0 0,1-1 1 0 0,-1 1-1 0 0,2-1 0 0 0,-1-1 1 0 0,0 1-1 0 0,5 2 29 0 0,64 23-6832 0 0,-69-30 887 0 0,-2 0-5819 0 0</inkml:trace>
  <inkml:trace contextRef="#ctx0" brushRef="#br0" timeOffset="62042.696">12579 1834 0 0 0,'0'0'504'0'0,"0"0"794"0"0,0 0 490 0 0,0 0 409 0 0,0 0 238 0 0,0 0-16 0 0,0 0-237 0 0,0 0-373 0 0,0 0-338 0 0,0 0-225 0 0,0 0-150 0 0,0 0-132 0 0,4-7 2775 0 0,150 7-371 0 0,78 2-2485 0 0,-82-1-412 0 0,-178-5 552 0 0,2-13-892 0 0,-23-28-133 0 0,42 34-150 0 0,1-1-1668 0 0,4 2-7702 0 0,2 6-2725 0 0</inkml:trace>
  <inkml:trace contextRef="#ctx0" brushRef="#br0" timeOffset="60855.318">13404 2478 6977 0 0,'0'0'2698'0'0,"0"0"-538"0"0,0 0-269 0 0,0 0-107 0 0,0 0-148 0 0,0 0-277 0 0,0 0-330 0 0,0 0-269 0 0,0 0-142 0 0,0 0-25 0 0,0 0 47 0 0,0 0 25 0 0,0 0-21 0 0,0 8-82 0 0,-2 117 1378 0 0,-6-118-3629 0 0,3-7-5514 0 0,4 0 3701 0 0,-1 0-7948 0 0</inkml:trace>
  <inkml:trace contextRef="#ctx0" brushRef="#br0" timeOffset="61258.58">13441 2169 13099 0 0,'0'0'2560'0'0,"0"0"-782"0"0,0 0-382 0 0,0 0-114 0 0,0 0-150 0 0,0 0-221 0 0,0 0-259 0 0,0 0-210 0 0,0 0-149 0 0,0 0-80 0 0,0 0-45 0 0,0 0-36 0 0,0 0-19 0 0,-8 6-21 0 0,-24 16-35 0 0,32-22-54 0 0,1 0 0 0 0,-1 0 0 0 0,0 0 1 0 0,1 0-1 0 0,-1 0 0 0 0,0 0 0 0 0,1 0 0 0 0,-1 0 0 0 0,0 0 1 0 0,1 1-1 0 0,-1-1 0 0 0,0 0 0 0 0,0 0 0 0 0,1 0 0 0 0,-1 0 1 0 0,0 0-1 0 0,1 1 0 0 0,-1-1 0 0 0,0 0 0 0 0,0 0 0 0 0,1 0 1 0 0,-1 1-1 0 0,0-1 0 0 0,0 0 0 0 0,0 0 0 0 0,1 1 0 0 0,-1-1 1 0 0,0 0-1 0 0,0 0 0 0 0,0 1 0 0 0,0-1 0 0 0,0 0 0 0 0,1 1 1 0 0,-1-1-1 0 0,0 0 0 0 0,0 1 0 0 0,0-1 0 0 0,0 0 0 0 0,0 1 1 0 0,0-1-1 0 0,0 0 0 0 0,0 1 0 0 0,0-1 0 0 0,0 0 0 0 0,0 1 1 0 0,-1-1-1 0 0,1 0 0 0 0,0 0 0 0 0,0 1 0 0 0,0-1 0 0 0,0 0 1 0 0,0 1-1 0 0,-1-1 0 0 0,1 0 0 0 0,0 0 0 0 0,0 1-3 0 0,4-2 32 0 0,-1 1-1 0 0,1 0 0 0 0,0-1 1 0 0,-1 0-1 0 0,1 0 1 0 0,-1 0-1 0 0,1 0 0 0 0,-1-1 1 0 0,1 1-1 0 0,-1-1 0 0 0,0 0 1 0 0,0 0-1 0 0,0 0 1 0 0,0 0-1 0 0,0-1 0 0 0,0 1 1 0 0,2-3-32 0 0,-38 4 1035 0 0,-18 34-505 0 0,51-33-506 0 0,0 0-12 0 0,0 0-17 0 0,0 0 10 0 0,0 0-15 0 0,0 0-1 0 0,0 0 12 0 0,0 0-30 0 0,0 0-22 0 0,0 0-86 0 0,0 0-124 0 0,0 0-184 0 0,0 0-237 0 0,0 0-421 0 0,0-1-1932 0 0,0 0 1485 0 0,0 0-8066 0 0,0 1-87 0 0</inkml:trace>
  <inkml:trace contextRef="#ctx0" brushRef="#br0" timeOffset="63637.311">13498 1690 6513 0 0,'0'0'2357'0'0,"0"0"-478"0"0,0 0-281 0 0,0 0-19 0 0,0 0-43 0 0,0 0-176 0 0,0 0-301 0 0,0 0-328 0 0,0 0-242 0 0,0 0-145 0 0,0 0-85 0 0,0 0-31 0 0,0 0 14 0 0,21 0 1885 0 0,161 0 1731 0 0,-178 3-3824 0 0,0-1 0 0 0,0 1 1 0 0,0-1-1 0 0,0 1 0 0 0,0 0 0 0 0,-1 0 1 0 0,0 1-1 0 0,1-1 0 0 0,-1 1 0 0 0,-1 0 0 0 0,1 0 1 0 0,0 0-1 0 0,-1 0 0 0 0,0 0 0 0 0,0 0 1 0 0,0 1-1 0 0,0-1 0 0 0,-1 0 0 0 0,0 1 1 0 0,0 0-1 0 0,0-1 0 0 0,0 1 0 0 0,-1 0 0 0 0,0 0-34 0 0,6 221 699 0 0,-23 30-572 0 0,17-93-62 0 0,8-131 14 0 0,-14 42 1057 0 0,6-74-1113 0 0,0 0-34 0 0,0 0-19 0 0,0 0 19 0 0,0 0 19 0 0,0 0 12 0 0,0 0-4 0 0,0 0-7 0 0,0 0 10 0 0,0 0 33 0 0,0 0-24 0 0,0 0-1 0 0,0 0-17 0 0,0 0-23 0 0,0 0 32 0 0,0 0 3 0 0,0 0 16 0 0,0 0 2 0 0,0 0-24 0 0,0 0 0 0 0,0 0 4 0 0,0 0-8 0 0,0 0-3 0 0,0 0-14 0 0,0 0 19 0 0,0 0 18 0 0,0 0-29 0 0,0 0-56 0 0,0 0 50 0 0,0 0 12 0 0,0 0 10 0 0,0 0 33 0 0,0 0-27 0 0,0 0-9 0 0,0 0 6 0 0,0 0 18 0 0,0 0-4 0 0,0 0 5 0 0,0 0 8 0 0,0 0-9 0 0,-18 0 179 0 0,-68 7-110 0 0,47-3-326 0 0,38-4 108 0 0,1 0-62 0 0,0 0-77 0 0,0 0-92 0 0,19-28-6924 0 0,-6 20-1878 0 0,-2 4-3233 0 0</inkml:trace>
  <inkml:trace contextRef="#ctx0" brushRef="#br0" timeOffset="70455.767">14452 2408 464 0 0,'0'0'2038'0'0,"0"0"-162"0"0,0 0-2 0 0,0 0 50 0 0,0 0 122 0 0,0 0-19 0 0,0 0-201 0 0,0 0-347 0 0,0 0-343 0 0,0 0-284 0 0,0 0-191 0 0,2-1-144 0 0,8 2 339 0 0,-15 22-138 0 0,-17 32 117 0 0,13-34-811 0 0,-1 0 1 0 0,-1-1 0 0 0,-1 0-1 0 0,-1-1 1 0 0,0-1 0 0 0,-13 14-25 0 0,26-32-396 0 0,-4 3 370 0 0,3-2-4479 0 0,0-2-4489 0 0,1 1 1638 0 0</inkml:trace>
  <inkml:trace contextRef="#ctx0" brushRef="#br0" timeOffset="12205.054">22382 464 0 0 0,'0'0'612'0'0,"0"0"596"0"0,0 0 331 0 0,0 0 266 0 0,0 0 238 0 0,0 0 120 0 0,0 0-35 0 0,0 0-146 0 0,0 0-237 0 0,7 3 947 0 0,-5-1 2635 0 0,-51 30-3956 0 0,21-17-969 0 0,28-15-354 0 0,0 0-13 0 0,0 0-7 0 0,0 0 8 0 0,0 0-3 0 0,0 0 2 0 0,25-12 693 0 0,49-20-46 0 0,-77 40-2059 0 0,0-6-132 0 0,-1 2-1535 0 0,2 0-3876 0 0,0 0-4952 0 0</inkml:trace>
  <inkml:trace contextRef="#ctx0" brushRef="#br0" timeOffset="12639.074">22401 722 7050 0 0,'0'0'1707'0'0,"0"0"-681"0"0,0 0-24 0 0,0 0 445 0 0,0 0 301 0 0,0 0-38 0 0,0 0-348 0 0,0 0-422 0 0,0 0-235 0 0,0 0-69 0 0,0 0 39 0 0,0 0 59 0 0,0 0 17 0 0,1 3-15 0 0,-1-2-613 0 0,0 1 0 0 0,1 0 0 0 0,-1-1 0 0 0,0 1 1 0 0,0 0-1 0 0,0 0 0 0 0,-1-1 0 0 0,1 1 0 0 0,0 0 0 0 0,-1-1 1 0 0,1 1-1 0 0,-1 0 0 0 0,1-1 0 0 0,-1 1 0 0 0,0-1 0 0 0,1 1 1 0 0,-1-1-1 0 0,0 1 0 0 0,0-1 0 0 0,0 1 0 0 0,-1-1 0 0 0,1 0 1 0 0,0 0-1 0 0,0 1 0 0 0,-1-1 0 0 0,1 0 0 0 0,0 0 0 0 0,-1-1 1 0 0,1 1-1 0 0,-1 0 0 0 0,0 0-123 0 0,-4 3 162 0 0,7-4-152 0 0,-1 1 1 0 0,1-1 0 0 0,-1 0 0 0 0,0 1 0 0 0,1-1 0 0 0,-1 0 0 0 0,1 1 0 0 0,-1-1 0 0 0,0 1-1 0 0,1-1 1 0 0,-1 0 0 0 0,0 1 0 0 0,0-1 0 0 0,1 1 0 0 0,-1-1 0 0 0,0 1 0 0 0,0-1 0 0 0,0 1 0 0 0,0-1-1 0 0,1 1 1 0 0,-1-1 0 0 0,0 1 0 0 0,0-1 0 0 0,0 1 0 0 0,0-1 0 0 0,0 1 0 0 0,0-1 0 0 0,0 1-1 0 0,-1 0 1 0 0,1-1 0 0 0,0 1 0 0 0,0-1 0 0 0,0 1 0 0 0,0-1 0 0 0,-1 0 0 0 0,1 1 0 0 0,0-1 0 0 0,0 1-1 0 0,-1-1 1 0 0,1 1 0 0 0,0-1 0 0 0,-1 0 0 0 0,1 1 0 0 0,-1-1 0 0 0,1 1 0 0 0,0-1 0 0 0,-1 0-1 0 0,1 0 1 0 0,-1 1 0 0 0,1-1 0 0 0,-1 0 0 0 0,1 0 0 0 0,-1 0 0 0 0,1 1 0 0 0,-1-1 0 0 0,1 0 0 0 0,-1 0-1 0 0,1 0 1 0 0,-1 0 0 0 0,1 0 0 0 0,-1 0 0 0 0,1 0 0 0 0,-1 0 0 0 0,1 0 0 0 0,-1 0 0 0 0,1 0-1 0 0,-1-1 1 0 0,1 1 0 0 0,-1 0 0 0 0,0 0-11 0 0,49-11 951 0 0,-47 11-839 0 0,-1 0 9 0 0,0 0-17 0 0,0 0-40 0 0,-1-1 30 0 0,4-5-6497 0 0,0 5-1203 0 0,-3-2-4834 0 0</inkml:trace>
  <inkml:trace contextRef="#ctx0" brushRef="#br0" timeOffset="1615.081">15087 814 0 0 0,'0'0'601'0'0,"0"0"810"0"0,0 0 639 0 0,0 0 384 0 0,0 0 185 0 0,0 0-154 0 0,0 0-363 0 0,0 0-318 0 0,0 0-276 0 0,0 0-190 0 0,0 0-145 0 0,5-3-139 0 0,14-13-215 0 0,-19 15-746 0 0,0 1 0 0 0,0-1 0 0 0,0 0 1 0 0,-1 0-1 0 0,1 0 0 0 0,0 1 0 0 0,-1-1 0 0 0,1 0 0 0 0,-1 1 1 0 0,1-1-1 0 0,-1 0 0 0 0,1 1 0 0 0,-1-1 0 0 0,1 0 0 0 0,-1 1 1 0 0,1-1-1 0 0,-1 1 0 0 0,0-1 0 0 0,1 1 0 0 0,-1-1 0 0 0,0 1 0 0 0,0 0 1 0 0,1-1-1 0 0,-1 1 0 0 0,0 0 0 0 0,0-1 0 0 0,0 1 0 0 0,1 0 1 0 0,-1 0-1 0 0,0 0 0 0 0,0 0 0 0 0,0 0 0 0 0,1 0 0 0 0,-1 0 1 0 0,0 0-1 0 0,0 0 0 0 0,0 0 0 0 0,0 1 0 0 0,1-1 0 0 0,-1 0 1 0 0,0 0-1 0 0,0 1-73 0 0,1-1 14 0 0,-10 1 73 0 0,1 0 0 0 0,-1 0 0 0 0,1 1-1 0 0,-1 0 1 0 0,1 1 0 0 0,0 0 0 0 0,0 0-1 0 0,0 1 1 0 0,1 0 0 0 0,-1 0 0 0 0,1 1 0 0 0,0 1-1 0 0,0-1 1 0 0,0 1 0 0 0,1 0 0 0 0,0 1-1 0 0,1 0 1 0 0,-1 0 0 0 0,1 0 0 0 0,0 1 0 0 0,1 0-1 0 0,0 0 1 0 0,0 1 0 0 0,1-1 0 0 0,0 1-1 0 0,0 0 1 0 0,1 0 0 0 0,0 2-87 0 0,0-2 24 0 0,1 0 1 0 0,1 0-1 0 0,-1 0 0 0 0,1 0 0 0 0,1 0 1 0 0,0 0-1 0 0,0 1 0 0 0,0-1 0 0 0,2 0 1 0 0,-1 0-1 0 0,1 0 0 0 0,0 0 0 0 0,1 0 1 0 0,0 0-1 0 0,0 0 0 0 0,1-1 0 0 0,0 0 1 0 0,1 0-1 0 0,-1 0 0 0 0,2 0 0 0 0,-1-1 1 0 0,1 0-1 0 0,0 0 0 0 0,1 0 0 0 0,-1-1 1 0 0,1 0-1 0 0,0 0 0 0 0,1 0 0 0 0,0-1 1 0 0,0-1-1 0 0,0 1 0 0 0,0-1 0 0 0,1 0 1 0 0,-1-1-1 0 0,1 0 0 0 0,0-1 0 0 0,0 0 1 0 0,6 1-25 0 0,-5-2-28 0 0,-1 0 1 0 0,1 0-1 0 0,0-1 1 0 0,-1-1-1 0 0,1 0 1 0 0,0 0 0 0 0,-1 0-1 0 0,1-2 1 0 0,-1 1-1 0 0,0-1 1 0 0,0 0 0 0 0,0-1-1 0 0,0 0 1 0 0,0 0-1 0 0,-1-1 1 0 0,5-4 27 0 0,60-49-3606 0 0,-51 37-1373 0 0,0-2-4756 0 0,-10 12 737 0 0</inkml:trace>
  <inkml:trace contextRef="#ctx0" brushRef="#br0" timeOffset="1938.021">15538 1076 1864 0 0,'0'0'2501'0'0,"0"0"-317"0"0,0 0-114 0 0,0 0 19 0 0,0 0-58 0 0,0 0-222 0 0,0 0-319 0 0,0 0-332 0 0,0 0-209 0 0,0 0-115 0 0,0 0-62 0 0,0 0-37 0 0,0 0-35 0 0,-11 23-21 0 0,-30 70-23 0 0,30-69-9 0 0,11-24 49 0 0,0 0 67 0 0,0-23 1288 0 0,46-121-887 0 0,-36 120-1078 0 0,1 0 0 0 0,1 1 0 0 0,1 1-1 0 0,1 0 1 0 0,0 0 0 0 0,2 1 0 0 0,1 1 0 0 0,15-15-86 0 0,23-8-120 0 0,-54 43 41 0 0,0 0 1 0 0,0 0-1 0 0,0 0 1 0 0,0 1 0 0 0,-1-1-1 0 0,1 0 1 0 0,0 1-1 0 0,0-1 1 0 0,0 1-1 0 0,-1-1 1 0 0,1 1 0 0 0,0-1-1 0 0,-1 1 1 0 0,1-1-1 0 0,0 1 1 0 0,-1 0 0 0 0,1-1-1 0 0,-1 1 1 0 0,1 0-1 0 0,-1 0 1 0 0,1-1-1 0 0,-1 1 1 0 0,0 0 0 0 0,1 0-1 0 0,-1 0 1 0 0,0-1-1 0 0,0 1 1 0 0,0 0-1 0 0,1 0 1 0 0,-1 0 0 0 0,0 0-1 0 0,0 0 1 0 0,0-1-1 0 0,0 1 1 0 0,0 0-1 0 0,-1 0 1 0 0,1 0 0 0 0,0 0-1 0 0,0 0 1 0 0,0-1-1 0 0,-1 1 1 0 0,1 0-1 0 0,-1 0 79 0 0,1 20-5312 0 0,-1-13-1319 0 0,1-1-4814 0 0</inkml:trace>
  <inkml:trace contextRef="#ctx0" brushRef="#br0" timeOffset="2252.265">16092 807 6481 0 0,'0'0'3304'0'0,"0"0"-884"0"0,0 0-671 0 0,0 0-308 0 0,0 0-187 0 0,0 0-133 0 0,0 0-152 0 0,0 0-176 0 0,0 0-115 0 0,0 0-96 0 0,0 0-45 0 0,0 0-67 0 0,0 0-78 0 0,-30 27-84 0 0,-91 88-85 0 0,118-113-209 0 0,0 0 0 0 0,0 0-1 0 0,0 0 1 0 0,1 1-1 0 0,-1-1 1 0 0,1 1 0 0 0,-1-1-1 0 0,1 1 1 0 0,0 0 0 0 0,0 0-1 0 0,1 0 1 0 0,-1 0 0 0 0,0 0-1 0 0,1 0 1 0 0,0 1 0 0 0,0-1-1 0 0,0 0 1 0 0,0 1 0 0 0,0-1-1 0 0,1 1 1 0 0,-1 1-14 0 0,1 5 60 0 0,-1-5-18 0 0,0 1 0 0 0,0-1 1 0 0,0 1-1 0 0,1-1 0 0 0,0 1 0 0 0,0-1 0 0 0,0 1 1 0 0,1-1-1 0 0,0 1 0 0 0,0-1 0 0 0,0 1 0 0 0,1-1 1 0 0,0 0-1 0 0,0 0 0 0 0,0 0 0 0 0,0 0 0 0 0,1 0 1 0 0,0 0-1 0 0,0-1 0 0 0,0 1 0 0 0,1-1 0 0 0,-1 0 1 0 0,1 0-1 0 0,0 0 0 0 0,0 0 0 0 0,0-1 0 0 0,1 0 1 0 0,0 1-43 0 0,4 0 125 0 0,0-1 0 0 0,1 0 0 0 0,-1-1 1 0 0,1 0-1 0 0,-1 0 0 0 0,1-1 0 0 0,0-1 1 0 0,-1 1-1 0 0,1-1 0 0 0,0-1 0 0 0,-1 0 0 0 0,1 0 1 0 0,0-1-1 0 0,-1 0 0 0 0,0-1 0 0 0,1 0 1 0 0,-1-1-1 0 0,0 1 0 0 0,-1-2 0 0 0,1 1 1 0 0,-1-1-1 0 0,0-1 0 0 0,0 1 0 0 0,0-1 1 0 0,-1-1-1 0 0,0 1 0 0 0,0-1 0 0 0,0 0 1 0 0,-1-1-1 0 0,0 0 0 0 0,-1 0 0 0 0,0 0 1 0 0,0-1-1 0 0,-1 1 0 0 0,0-1 0 0 0,2-6-125 0 0,-2 7-40 0 0,-1-1-1 0 0,0 0 1 0 0,0 0-1 0 0,-1 0 0 0 0,0-1 1 0 0,0 1-1 0 0,-1-1 0 0 0,-1 1 1 0 0,1-1-1 0 0,-2 1 0 0 0,1-1 1 0 0,-1 1-1 0 0,-1-1 0 0 0,1 1 1 0 0,-2 0-1 0 0,1 0 0 0 0,-1 0 1 0 0,-1 0-1 0 0,0 0 0 0 0,0 0 1 0 0,0 1-1 0 0,-1 0 1 0 0,-1 0-1 0 0,1 0 0 0 0,-6-5 41 0 0,-23 2-3317 0 0,11 10-5270 0 0,19 1 6011 0 0,-3 0-9727 0 0</inkml:trace>
  <inkml:trace contextRef="#ctx0" brushRef="#br0" timeOffset="2656.584">16773 777 6673 0 0,'0'0'3180'0'0,"0"0"-777"0"0,0 0-379 0 0,0 0-78 0 0,0 0-244 0 0,0 0-322 0 0,0 0-342 0 0,0 0-233 0 0,0 0-169 0 0,0 0-113 0 0,0 0-79 0 0,0 0-30 0 0,0 0-20 0 0,-21 1 5 0 0,-68 4-51 0 0,23 19 212 0 0,-10 27 71 0 0,75-49-625 0 0,0-1-1 0 0,0 0 0 0 0,0 1 1 0 0,0-1-1 0 0,0 0 1 0 0,1 1-1 0 0,-1-1 1 0 0,0 1-1 0 0,1-1 1 0 0,-1 1-1 0 0,1 0 1 0 0,0-1-1 0 0,-1 1 0 0 0,1 0 1 0 0,0-1-1 0 0,0 1 1 0 0,0-1-1 0 0,0 1 1 0 0,0 0-1 0 0,1-1 1 0 0,-1 1-1 0 0,0 0 1 0 0,1-1-1 0 0,-1 1 0 0 0,1-1 1 0 0,-1 1-1 0 0,1-1 1 0 0,0 1-1 0 0,0-1 1 0 0,0 1-1 0 0,0-1 1 0 0,0 0-1 0 0,0 0 1 0 0,0 1-1 0 0,0-1 0 0 0,0 0 1 0 0,1 0-1 0 0,-1 0 1 0 0,0 0-1 0 0,1 0 1 0 0,-1-1-1 0 0,1 1 1 0 0,-1 0-1 0 0,1-1 0 0 0,0 1-4 0 0,146 48 460 0 0,-147-47-435 0 0,0 0-1 0 0,0 0 1 0 0,0 0 0 0 0,-1 0 0 0 0,1 0 0 0 0,0 0-1 0 0,-1 0 1 0 0,0 0 0 0 0,1 0 0 0 0,-1 1-1 0 0,0-1 1 0 0,0 0 0 0 0,0 0 0 0 0,0 0-1 0 0,-1 0 1 0 0,1 0 0 0 0,-1 1 0 0 0,1-1 0 0 0,-1 0-1 0 0,0 0 1 0 0,0 0 0 0 0,1 0 0 0 0,-1 0-1 0 0,-1 0 1 0 0,1-1 0 0 0,0 1 0 0 0,0 0-1 0 0,-2 0-25 0 0,-12 15-98 0 0,0-2 0 0 0,-1 0 0 0 0,-1 0 0 0 0,-1-2 0 0 0,0 0-1 0 0,-1-1 1 0 0,0-1 0 0 0,0-1 0 0 0,-2 0 0 0 0,0-1 98 0 0,4-6-2129 0 0,14-3-2769 0 0,2 0-4529 0 0,1 0-66 0 0</inkml:trace>
  <inkml:trace contextRef="#ctx0" brushRef="#br0" timeOffset="3017.48">17266 656 10266 0 0,'0'0'3498'0'0,"0"0"-1376"0"0,0 0-652 0 0,0 0-289 0 0,0 0-172 0 0,0 0-115 0 0,0 0-87 0 0,0 0-123 0 0,0 0-130 0 0,0 0-69 0 0,-34 22-53 0 0,-108 69-25 0 0,41-24 525 0 0,99-66-920 0 0,-1 0 0 0 0,1 1-1 0 0,0 0 1 0 0,-1-1 0 0 0,1 1-1 0 0,0 0 1 0 0,0 0 0 0 0,0 0-1 0 0,1 0 1 0 0,-1 0 0 0 0,0 1-1 0 0,1-1 1 0 0,-1 1 0 0 0,1-1 0 0 0,0 1-1 0 0,0-1 1 0 0,0 1 0 0 0,0 0-1 0 0,0-1 1 0 0,1 1 0 0 0,-1 0-1 0 0,1 0 1 0 0,0-1 0 0 0,-1 1-1 0 0,1 0-11 0 0,2-1 7 0 0,0 1 0 0 0,0-1 0 0 0,0 0 0 0 0,1-1 0 0 0,-1 1 1 0 0,0 0-1 0 0,1-1 0 0 0,-1 1 0 0 0,1-1 0 0 0,-1 0 0 0 0,1 1 0 0 0,0-1 0 0 0,0-1 0 0 0,-1 1 0 0 0,1 0 0 0 0,0-1 0 0 0,0 1 0 0 0,0-1 0 0 0,0 0 0 0 0,0 0 0 0 0,-1 0 0 0 0,2 0-7 0 0,5 1 28 0 0,22 3 25 0 0,-24-5-46 0 0,-1 1 0 0 0,1 1 0 0 0,0-1 1 0 0,-1 1-1 0 0,1 0 0 0 0,-1 1 1 0 0,1 0-1 0 0,-1 0 0 0 0,1 0 1 0 0,-1 1-1 0 0,0-1 0 0 0,0 1 1 0 0,0 1-1 0 0,-1-1 0 0 0,1 1 0 0 0,-1 0 1 0 0,0 1-1 0 0,5 4-7 0 0,-10-5 29 0 0,1 0 0 0 0,-1 0 1 0 0,0 0-1 0 0,0 0 0 0 0,0-1 0 0 0,-1 1 0 0 0,1 0 0 0 0,-1 0 1 0 0,0 0-1 0 0,0 0 0 0 0,-1-1 0 0 0,1 1 0 0 0,-1 0 0 0 0,1-1 1 0 0,-1 1-1 0 0,0-1 0 0 0,0 0 0 0 0,-1 1 0 0 0,1-1 0 0 0,-1 0 1 0 0,0-1-1 0 0,1 1 0 0 0,-1 0 0 0 0,-1-1 0 0 0,1 1 0 0 0,0-1 1 0 0,0 0-1 0 0,-1 0 0 0 0,1-1 0 0 0,-1 1 0 0 0,0-1 1 0 0,1 1-1 0 0,-2-1-29 0 0,-3 4 32 0 0,-14 9 18 0 0,-1-1 0 0 0,-1-1 0 0 0,1-1-1 0 0,-2-2 1 0 0,-23 7-50 0 0,10-14-697 0 0,22-2-2277 0 0,11-7-6939 0 0,4 6-1835 0 0</inkml:trace>
  <inkml:trace contextRef="#ctx0" brushRef="#br0" timeOffset="6939.143">18043 833 184 0 0,'0'0'942'0'0,"0"0"52"0"0,0 0 176 0 0,0 0 232 0 0,0 0 185 0 0,0 0 42 0 0,0 0-83 0 0,0 0-199 0 0,0 0-241 0 0,0 0-245 0 0,0 0-241 0 0,0 0-182 0 0,0 0-109 0 0,-7-1-48 0 0,-20-1-3 0 0,21 1-9 0 0,6 1-21 0 0,0 0-21 0 0,0 0-14 0 0,0 0-18 0 0,0 0-12 0 0,0 0-17 0 0,0 0-22 0 0,0 0-19 0 0,0 0-9 0 0,0 0-16 0 0,0 0 0 0 0,0 0 18 0 0,0 0 20 0 0,0 0 27 0 0,0 0 44 0 0,0 0 29 0 0,0 0 42 0 0,0 0 47 0 0,0 0 45 0 0,0 0 54 0 0,0 0 35 0 0,0 0 8 0 0,0 0-12 0 0,0 0-37 0 0,0 0-29 0 0,0 0-45 0 0,-31-4 327 0 0,-15 4-481 0 0,45 0-93 0 0,1 0 10 0 0,0 0 17 0 0,0 0-18 0 0,0 0-6 0 0,0 0 17 0 0,0 0-3 0 0,0 0 28 0 0,0 0 13 0 0,0 0 25 0 0,0 0 19 0 0,0 0 20 0 0,0 0 8 0 0,17-3 1211 0 0,2-8-1220 0 0,-1 0 0 0 0,-1-1 0 0 0,0-1 1 0 0,0-1-1 0 0,-2 0 0 0 0,1-1 0 0 0,-2-1 1 0 0,2-3-221 0 0,15-18 380 0 0,-55 136 376 0 0,13 89-624 0 0,11-89 39 0 0,-63 361 238 0 0,33-345-320 0 0,21-169 813 0 0,8 13-886 0 0,3 1-1 0 0,1-1 1 0 0,2 0 0 0 0,2 1 0 0 0,2-3-16 0 0,12-45 16 0 0,3 1 0 0 0,5 2 0 0 0,28-59-16 0 0,-41 112 4 0 0,0-1 0 0 0,2 2 0 0 0,2 0 0 0 0,1 1 0 0 0,1 1 0 0 0,1 1 0 0 0,1 2 0 0 0,2 0 0 0 0,0 1 0 0 0,21-13-4 0 0,-38 31-6 0 0,1 0 0 0 0,0 1 1 0 0,0 1-1 0 0,0-1 0 0 0,0 1 1 0 0,1 1-1 0 0,0 0 0 0 0,0 1 1 0 0,0 0-1 0 0,0 0 0 0 0,0 2 1 0 0,0-1-1 0 0,11 1 6 0 0,-20 1-1 0 0,1 0 0 0 0,-1 1-1 0 0,0-1 1 0 0,0 1 0 0 0,1 0 0 0 0,-1-1-1 0 0,0 1 1 0 0,0 0 0 0 0,0 0 0 0 0,0 1 0 0 0,0-1-1 0 0,0 0 1 0 0,0 1 0 0 0,-1-1 0 0 0,1 1-1 0 0,0 0 1 0 0,-1-1 0 0 0,1 1 0 0 0,-1 0-1 0 0,1 0 1 0 0,-1 0 0 0 0,0 0 0 0 0,0 0-1 0 0,0 0 1 0 0,0 0 0 0 0,-1 0 0 0 0,1 1-1 0 0,0-1 1 0 0,-1 0 0 0 0,1 0 0 0 0,-1 2 1 0 0,4 77 41 0 0,-9-61-40 0 0,-1-1 0 0 0,-1 0 1 0 0,0 0-1 0 0,-2 0 0 0 0,0-1 0 0 0,-1 0 1 0 0,-1-1-1 0 0,-1 0 0 0 0,0 0 0 0 0,-1-2 1 0 0,-1 1-1 0 0,0-2 0 0 0,-1 0 1 0 0,-1-1-1 0 0,0 0 0 0 0,0-1 0 0 0,-2-1 1 0 0,1-1-1 0 0,-15 7-1 0 0,21-10-23 0 0,-1-1 1 0 0,0 0-1 0 0,0 0 1 0 0,0-2-1 0 0,-1 1 0 0 0,1-1 1 0 0,-1-1-1 0 0,0 0 1 0 0,0-1-1 0 0,0-1 1 0 0,-1 0-1 0 0,1 0 0 0 0,-6-2 23 0 0,18 0-138 0 0,-1 0 1 0 0,0 0-1 0 0,1 0 0 0 0,-1-1 0 0 0,1 1 0 0 0,-1 0 0 0 0,1-1 0 0 0,0 1 0 0 0,-1-1 0 0 0,1 1 0 0 0,0-1 0 0 0,0 0 0 0 0,0 0 0 0 0,0 1 0 0 0,1-1 0 0 0,-1 0 0 0 0,0 0 0 0 0,1 0 0 0 0,0 0 0 0 0,-1 0 0 0 0,1 0 0 0 0,0 0 0 0 0,0 0 0 0 0,0 0 0 0 0,0 0 0 0 0,0 0 0 0 0,0 1 0 0 0,0-1 0 0 0,1 0 0 0 0,-1 0 0 0 0,1 0 0 0 0,0 0 0 0 0,-1 0 0 0 0,1 0 0 0 0,0 1 0 0 0,0-1 0 0 0,0 0 0 0 0,0 1 0 0 0,1-1 0 0 0,-1 0 1 0 0,0 1-1 0 0,1 0 0 0 0,-1-1 0 0 0,1 1 0 0 0,-1 0 0 0 0,1 0 0 0 0,-1 0 0 0 0,2-1 138 0 0,27-26-5492 0 0,-8 12-2846 0 0,-9 5-1472 0 0</inkml:trace>
  <inkml:trace contextRef="#ctx0" brushRef="#br0" timeOffset="7655.246">18890 523 8010 0 0,'0'0'2399'0'0,"0"0"-337"0"0,0 0-267 0 0,0 0-151 0 0,0 0-208 0 0,0 0-242 0 0,0 0-247 0 0,0 0-236 0 0,0 0-121 0 0,0 0-91 0 0,0 0-77 0 0,0 0-45 0 0,-11 22-4 0 0,-35 68-3 0 0,29-21 374 0 0,-4 136 856 0 0,13-157-1329 0 0,6-85 1892 0 0,2 23-2145 0 0,0 0-1 0 0,1 0 1 0 0,0 0-1 0 0,1 0 1 0 0,1 0-1 0 0,0 0 0 0 0,1 1 1 0 0,1-1-1 0 0,0 1 1 0 0,0 0-1 0 0,3-2-17 0 0,1-3 5 0 0,1-1-1 0 0,0 2 0 0 0,2 0 1 0 0,0 0-1 0 0,1 1 1 0 0,1 0-1 0 0,0 1 0 0 0,1 1 1 0 0,1 1-1 0 0,15-11-4 0 0,41-10-57 0 0,-72 52-64 0 0,0 87-458 0 0,0-104 413 0 0,1 1 0 0 0,-1 0 1 0 0,1-1-1 0 0,-1 1 0 0 0,1 0 0 0 0,0-1 1 0 0,-1 1-1 0 0,1 0 0 0 0,0-1 0 0 0,0 1 1 0 0,0-1-1 0 0,0 0 0 0 0,0 1 1 0 0,1-1-1 0 0,-1 0 0 0 0,0 1 0 0 0,1-1 1 0 0,-1 0-1 0 0,0 0 0 0 0,1 0 0 0 0,-1-1 1 0 0,1 1-1 0 0,0 0 0 0 0,-1 0 1 0 0,1-1-1 0 0,0 1 0 0 0,-1-1 0 0 0,1 1 1 0 0,0-1-1 0 0,1 0 166 0 0,34 4-12261 0 0,-31-4 2408 0 0</inkml:trace>
  <inkml:trace contextRef="#ctx0" brushRef="#br0" timeOffset="7957.296">19464 542 3921 0 0,'0'0'2991'0'0,"0"0"-616"0"0,0 0-566 0 0,0 0-280 0 0,0 0-78 0 0,0 0-16 0 0,0 0-68 0 0,0 0-134 0 0,0 0-205 0 0,0 0-199 0 0,-34 21-162 0 0,-108 68-108 0 0,70-21 188 0 0,63-52-573 0 0,3-6-72 0 0,0 0 0 0 0,1 0-1 0 0,0 0 1 0 0,0 1 0 0 0,2-1 0 0 0,-1 1-1 0 0,1 0 1 0 0,1 0 0 0 0,0 1-1 0 0,0-1 1 0 0,1 5-102 0 0,0-11 44 0 0,1-1 0 0 0,1 0 1 0 0,-1 0-1 0 0,0 0 0 0 0,1 1 0 0 0,0-1 1 0 0,0 0-1 0 0,0 0 0 0 0,1 0 0 0 0,-1 0 1 0 0,1 0-1 0 0,0 0 0 0 0,0-1 0 0 0,0 1 0 0 0,1-1 1 0 0,-1 1-1 0 0,1-1 0 0 0,0 0 0 0 0,0 0 1 0 0,0 0-1 0 0,0 0 0 0 0,0-1 0 0 0,1 1 1 0 0,-1-1-1 0 0,1 0 0 0 0,0 0 0 0 0,0 0 1 0 0,0 0-1 0 0,-1-1 0 0 0,2 1 0 0 0,1-1-44 0 0,6 2 167 0 0,1-1 1 0 0,-1-1-1 0 0,1 0 0 0 0,0-1 0 0 0,0 0 0 0 0,-1-1 1 0 0,1 0-1 0 0,-1-1 0 0 0,1 0 0 0 0,-1-1 0 0 0,0-1 0 0 0,0 0 1 0 0,0 0-1 0 0,0-1 0 0 0,-1-1 0 0 0,0 0 0 0 0,0-1 1 0 0,8-6-168 0 0,-11 8 36 0 0,-1 0 1 0 0,0 0 0 0 0,-1-1 0 0 0,1 0-1 0 0,-1 0 1 0 0,0 0 0 0 0,-1-1 0 0 0,1 0-1 0 0,-2 0 1 0 0,1-1 0 0 0,-1 1 0 0 0,0-1 0 0 0,0 0-1 0 0,-1 0 1 0 0,0 0 0 0 0,0-1 0 0 0,-1 1-1 0 0,0-1 1 0 0,-1 1 0 0 0,0-1 0 0 0,0 0 0 0 0,-1 0-1 0 0,0 1 1 0 0,0-1 0 0 0,-1 0 0 0 0,0 1-1 0 0,-2-6-36 0 0,1 9-36 0 0,0 0-1 0 0,0-1 1 0 0,0 1-1 0 0,-1 0 1 0 0,0 0-1 0 0,0 0 1 0 0,0 1-1 0 0,-1-1 1 0 0,0 1-1 0 0,1 0 1 0 0,-2 0-1 0 0,1 0 1 0 0,0 0-1 0 0,-1 1 0 0 0,1-1 1 0 0,-1 1-1 0 0,0 0 1 0 0,0 1-1 0 0,-1-1 1 0 0,1 1-1 0 0,0 0 1 0 0,-1 1-1 0 0,0-1 37 0 0,-40-5-4367 0 0,1 12-5866 0 0,33-2-1862 0 0</inkml:trace>
  <inkml:trace contextRef="#ctx0" brushRef="#br0" timeOffset="8451.705">19855 641 14307 0 0,'0'0'1227'0'0,"0"0"-275"0"0,0 0 64 0 0,0 0 31 0 0,0 0-124 0 0,0 0-343 0 0,0 0-302 0 0,0 0-101 0 0,0 0-17 0 0,0 0-11 0 0,0 0-19 0 0,0 0-21 0 0,0 0-29 0 0,-34 25-37 0 0,-101 80-50 0 0,87-49-31 0 0,46-47 28 0 0,2-6 37 0 0,-1 1 0 0 0,1 0 0 0 0,0-1-1 0 0,0 1 1 0 0,0 0 0 0 0,0-1 0 0 0,1 1 0 0 0,-1-1-1 0 0,1 1 1 0 0,0 0 0 0 0,0-1 0 0 0,0 1 0 0 0,1-1-1 0 0,-1 0 1 0 0,1 1 0 0 0,0-1 0 0 0,0 0 0 0 0,0 0-1 0 0,0 0 1 0 0,0 0 0 0 0,1-1 0 0 0,0 1-1 0 0,-1-1 1 0 0,1 1 0 0 0,0-1 0 0 0,0 0 0 0 0,0 0-1 0 0,0 0 1 0 0,0 0 0 0 0,1-1 0 0 0,-1 1 0 0 0,1-1-1 0 0,-1 0 1 0 0,1 0 0 0 0,-1 0 0 0 0,1-1 0 0 0,-1 1-1 0 0,1-1 1 0 0,0 0 0 0 0,-1 0 0 0 0,1 0 0 0 0,0 0-1 0 0,1-1-26 0 0,16 0 259 0 0,-1-2-1 0 0,0 0 0 0 0,1-2 0 0 0,-2 0 0 0 0,1-1 0 0 0,-1 0 1 0 0,0-2-1 0 0,0-1 0 0 0,-1 0 0 0 0,0-1 0 0 0,0-1 1 0 0,-1 0-1 0 0,-1-2 0 0 0,0 0 0 0 0,-1 0 0 0 0,0-2 0 0 0,-1 0 1 0 0,-1 0-1 0 0,0-2 0 0 0,-1 1 0 0 0,-1-1 0 0 0,-1-1-258 0 0,4 0 41 0 0,-2-1-1 0 0,0 0 0 0 0,-1-1 1 0 0,-1 0-1 0 0,-1-1 0 0 0,-1 1 1 0 0,0-2-1 0 0,-2 1 0 0 0,-1-1 1 0 0,0 0-1 0 0,-2 0 0 0 0,1-19-40 0 0,-2 29-4 0 0,-1 0 0 0 0,0 0 0 0 0,-1 0 0 0 0,-1 0 0 0 0,0 0 0 0 0,0 0 0 0 0,-1 0 0 0 0,-1 0 0 0 0,0 0 0 0 0,0 1 0 0 0,-1 0 0 0 0,-1-1 0 0 0,0 1 0 0 0,0 1 0 0 0,-1-1 0 0 0,-1 1-1 0 0,0 0 1 0 0,0 1 0 0 0,0-1 0 0 0,-2 1 0 0 0,1 1 0 0 0,-1 0 0 0 0,0 0 0 0 0,-3-1 4 0 0,8 7-10 0 0,-1 0 0 0 0,0 0 0 0 0,0 1-1 0 0,0 0 1 0 0,0 0 0 0 0,0 0 0 0 0,0 1 0 0 0,0-1 0 0 0,0 1 0 0 0,0 0-1 0 0,0 1 1 0 0,0-1 0 0 0,0 1 0 0 0,0 0 0 0 0,0 0 0 0 0,0 1-1 0 0,1-1 1 0 0,-1 1 0 0 0,0 0 0 0 0,1 1 0 0 0,-1-1 0 0 0,1 1 0 0 0,0 0-1 0 0,0 0 1 0 0,0 0 0 0 0,0 0 0 0 0,1 1 0 0 0,-1-1 0 0 0,1 1-1 0 0,-1 1 11 0 0,-8 10-9 0 0,1 0 0 0 0,0 1 0 0 0,1 0 0 0 0,1 1 0 0 0,0 0 0 0 0,1 0 0 0 0,-2 10 9 0 0,3-7 7 0 0,1 0-1 0 0,0 0 1 0 0,2 1 0 0 0,0-1-1 0 0,1 1 1 0 0,1 0 0 0 0,1 0-1 0 0,1 1 1 0 0,1-1 0 0 0,1 0-1 0 0,1 0 1 0 0,0-1 0 0 0,2 1-1 0 0,0-1 1 0 0,2 1 0 0 0,0-2-1 0 0,1 1 1 0 0,1-1 0 0 0,0 0-1 0 0,2-1 1 0 0,0 0 0 0 0,1-1-1 0 0,6 6-6 0 0,-14-18-59 0 0,0 0-1 0 0,0-1 0 0 0,0 1 1 0 0,1-1-1 0 0,-1 0 1 0 0,1 0-1 0 0,0-1 0 0 0,0 0 1 0 0,1 1-1 0 0,-1-2 1 0 0,1 1-1 0 0,-1 0 0 0 0,1-1 1 0 0,0 0-1 0 0,0-1 0 0 0,0 1 1 0 0,0-1-1 0 0,0 0 1 0 0,0-1-1 0 0,0 0 0 0 0,1 0 1 0 0,-1 0-1 0 0,0 0 0 0 0,0-1 1 0 0,0 0-1 0 0,0 0 1 0 0,0-1-1 0 0,0 0 0 0 0,0 0 1 0 0,-1 0-1 0 0,1-1 0 0 0,-1 1 1 0 0,1-1-1 0 0,0-1 60 0 0,30-30-4415 0 0,-16 9-4738 0 0,-12 13-2443 0 0</inkml:trace>
  <inkml:trace contextRef="#ctx0" brushRef="#br0" timeOffset="8717.038">20337 619 5017 0 0,'0'0'3716'0'0,"0"0"-1556"0"0,0 0-830 0 0,0 0-1 0 0,0 0 65 0 0,0 0-79 0 0,0 0-135 0 0,0 0-145 0 0,0 0-98 0 0,0 0-46 0 0,0 0-33 0 0,0 0-63 0 0,0 0-91 0 0,4 31-91 0 0,12 96-70 0 0,-16-126-520 0 0,-1 1 1 0 0,1-1-1 0 0,0 1 0 0 0,0-1 0 0 0,0 1 0 0 0,0-1 1 0 0,0 1-1 0 0,0 0 0 0 0,0-1 0 0 0,0 1 1 0 0,1-1-1 0 0,-1 1 0 0 0,0-1 0 0 0,1 1 1 0 0,-1-1-1 0 0,1 0 0 0 0,0 1 0 0 0,0-1 0 0 0,-1 0 1 0 0,1 1-1 0 0,0-1 0 0 0,0 0 0 0 0,0 0 1 0 0,0 0-1 0 0,0 1 0 0 0,0-1 0 0 0,1-1 1 0 0,-1 1-1 0 0,0 0 0 0 0,1 0 0 0 0,-1 0 0 0 0,2 0-23 0 0,3 1 168 0 0,5 1-14 0 0,1-1 1 0 0,-1 0-1 0 0,1 0 1 0 0,0-1-1 0 0,-1 0 1 0 0,1-1-1 0 0,0-1 1 0 0,0 0-1 0 0,0 0 1 0 0,-1-1-1 0 0,1-1 0 0 0,-1 0 1 0 0,1 0-1 0 0,-1-1 1 0 0,0-1-1 0 0,-1 0 1 0 0,1 0-1 0 0,-1-1 1 0 0,0 0-1 0 0,0-1 1 0 0,-1 0-1 0 0,0-1 1 0 0,0 0-1 0 0,-1 0 0 0 0,0-1 1 0 0,0 0-1 0 0,-1 0 1 0 0,1-3-155 0 0,-2 6 46 0 0,-1-1-1 0 0,0 0 1 0 0,0 0 0 0 0,-1-1-1 0 0,1 1 1 0 0,-2-1 0 0 0,1 0-1 0 0,-1 0 1 0 0,-1 0 0 0 0,1-1-1 0 0,-1 1 1 0 0,0-3-46 0 0,-2 10-59 0 0,-24 2-3429 0 0,8 5-5320 0 0,13-2-3365 0 0</inkml:trace>
  <inkml:trace contextRef="#ctx0" brushRef="#br0" timeOffset="9025.66">21092 542 13339 0 0,'0'0'2090'0'0,"0"0"-565"0"0,0 0-240 0 0,0 0-87 0 0,0 0-200 0 0,0 0-230 0 0,0 0-162 0 0,0 0-121 0 0,0 0-87 0 0,0 0-62 0 0,0 0-60 0 0,0 0-71 0 0,0 0-54 0 0,-32 0-49 0 0,-96 5-26 0 0,73 13-1 0 0,49-12-58 0 0,3-3-12 0 0,-1 0 0 0 0,1 0-1 0 0,0 0 1 0 0,0 0 0 0 0,1 0-1 0 0,-1 1 1 0 0,1 0 0 0 0,-1-1-1 0 0,1 1 1 0 0,0 0 0 0 0,1 0-1 0 0,-1 0 1 0 0,1 0 0 0 0,-1 0-1 0 0,1 0 1 0 0,0 1-1 0 0,1-1 1 0 0,-1 0 0 0 0,1 1-1 0 0,0-1 1 0 0,0 0 0 0 0,0 1-1 0 0,1-1 1 0 0,-1 0 0 0 0,1 0-1 0 0,0 1 1 0 0,0-1 0 0 0,1 0-1 0 0,-1 0 1 0 0,1 0 0 0 0,0 0-1 0 0,0 0 1 0 0,2 3-5 0 0,7 1 31 0 0,0 0-1 0 0,0-1 1 0 0,1-1 0 0 0,-1 0 0 0 0,1 0 0 0 0,1-1 0 0 0,-1 0-1 0 0,1-1 1 0 0,0-1 0 0 0,0 0 0 0 0,0-1 0 0 0,0 0-1 0 0,0-1 1 0 0,0 0 0 0 0,1-2 0 0 0,-1 1 0 0 0,0-1-1 0 0,0-1 1 0 0,7-2-31 0 0,-11 2-190 0 0,1-1-1 0 0,-1 0 1 0 0,1-1 0 0 0,-1 0-1 0 0,0 0 1 0 0,0-1-1 0 0,0 0 1 0 0,-1-1 0 0 0,0 0-1 0 0,0 0 1 0 0,4-5 190 0 0,19-18-4104 0 0,-4 0-4146 0 0,-20 17-1971 0 0</inkml:trace>
  <inkml:trace contextRef="#ctx0" brushRef="#br0" timeOffset="9303.018">21651 1 15603 0 0,'0'0'2263'0'0,"0"0"-562"0"0,0 0-464 0 0,0 0-240 0 0,0 0-191 0 0,0 0-111 0 0,0 0-113 0 0,0 0-63 0 0,0 0-15 0 0,0 0 20 0 0,0 0 8 0 0,-10 36-16 0 0,-35 115-48 0 0,14 0 502 0 0,17-33-701 0 0,6 0 0 0 0,6 72-269 0 0,4-177 111 0 0,-3-13-225 0 0,1 0 1 0 0,0 0-1 0 0,0-1 0 0 0,0 1 1 0 0,-1 0-1 0 0,1 0 0 0 0,0 0 0 0 0,0 0 1 0 0,-1 0-1 0 0,1 0 0 0 0,0 0 1 0 0,0-1-1 0 0,-1 1 0 0 0,1 0 1 0 0,0 0-1 0 0,0 0 0 0 0,-1 0 0 0 0,1 0 1 0 0,0 0-1 0 0,0 0 0 0 0,-1 0 1 0 0,1 0-1 0 0,0 1 0 0 0,0-1 1 0 0,-1 0-1 0 0,1 0 0 0 0,0 0 1 0 0,0 0-1 0 0,0 0 0 0 0,-1 0 0 0 0,1 0 1 0 0,0 1-1 0 0,0-1 0 0 0,-1 0 1 0 0,1 0-1 0 0,0 0 0 0 0,0 0 1 0 0,0 1-1 0 0,0-1 0 0 0,0 0 0 0 0,-1 0 1 0 0,1 0-1 0 0,0 1 0 0 0,0-1 1 0 0,0 0-1 0 0,0 0 0 0 0,0 1 1 0 0,0-1-1 0 0,0 0 0 0 0,0 0 1 0 0,0 1 113 0 0,-8-6-2335 0 0,-12-9-9830 0 0,14 6 3897 0 0</inkml:trace>
  <inkml:trace contextRef="#ctx0" brushRef="#br0" timeOffset="9474.874">21261 417 14323 0 0,'0'0'1984'0'0,"0"0"-583"0"0,0 0 7 0 0,0 0-56 0 0,0 0-143 0 0,228-48-161 0 0,-183 40-240 0 0,-1 1-184 0 0,0 3-200 0 0,2 1-168 0 0,-7-1-96 0 0,-4 0-136 0 0,-8 4-104 0 0,1 0-192 0 0,-4 0-448 0 0,-6 4-1128 0 0,-7-4-3577 0 0,0 4-7722 0 0</inkml:trace>
  <inkml:trace contextRef="#ctx0" brushRef="#br0" timeOffset="71397.511">14892 2221 9434 0 0,'0'0'2845'0'0,"0"0"-1038"0"0,0 0-644 0 0,0 0-238 0 0,0 0-53 0 0,0 0-17 0 0,0 0-129 0 0,0 0-222 0 0,0 0-172 0 0,0 0-12 0 0,0 0 59 0 0,0 0 74 0 0,0 0 39 0 0,1 14-66 0 0,13 115 882 0 0,-13-123-1213 0 0,-1-1 0 0 0,1 0 0 0 0,1 0 0 0 0,-1 0 0 0 0,1 0 0 0 0,0 0 0 0 0,0 0 0 0 0,0 0 0 0 0,1 0 0 0 0,0-1 0 0 0,0 1 0 0 0,0-1 0 0 0,0 0 0 0 0,1 0 0 0 0,-1 0 0 0 0,1-1 0 0 0,0 1 0 0 0,0-1 0 0 0,1 0 0 0 0,-1 0 0 0 0,1 0 0 0 0,-1 0 0 0 0,1-1 0 0 0,3 1-95 0 0,4-1 104 0 0,0-1-1 0 0,0-1 1 0 0,0 0-1 0 0,-1 0 0 0 0,1-1 1 0 0,0-1-1 0 0,0 0 1 0 0,-1-1-1 0 0,1 0 1 0 0,-1 0-1 0 0,0-1 0 0 0,0-1 1 0 0,0 0-1 0 0,-1-1 1 0 0,1 1-1 0 0,-1-2 0 0 0,-1 0 1 0 0,1 0-1 0 0,-1-1 1 0 0,-1 0-1 0 0,1 0 1 0 0,6-9-104 0 0,22-10 8 0 0,-37 53-122 0 0,1-22 117 0 0,0 1-1 0 0,0-1 1 0 0,0 0 0 0 0,1 0-1 0 0,-1 0 1 0 0,1 0 0 0 0,0 0-1 0 0,0 0 1 0 0,1 0-1 0 0,-1-1 1 0 0,1 1 0 0 0,-1-1-1 0 0,1 1 1 0 0,0-1 0 0 0,1 0-1 0 0,-1 0 1 0 0,1-1-1 0 0,-1 1 1 0 0,1-1 0 0 0,0 1-1 0 0,-1-1 1 0 0,1 0-1 0 0,0-1 1 0 0,1 1 0 0 0,-1-1-1 0 0,1 1-2 0 0,114 10 288 0 0,-116-12-277 0 0,7-1 76 0 0,-1-1-1 0 0,1 0 1 0 0,0 0 0 0 0,-1-1 0 0 0,0-1-1 0 0,0 1 1 0 0,0-1 0 0 0,0-1 0 0 0,0 1-1 0 0,-1-2 1 0 0,0 1 0 0 0,0-1 0 0 0,0 0-1 0 0,-1-1 1 0 0,0 0 0 0 0,0 0 0 0 0,-1 0-1 0 0,0-1 1 0 0,0 0 0 0 0,1-3-87 0 0,-4 6-16 0 0,0 0 0 0 0,-1-1 1 0 0,0 1-1 0 0,0-1 0 0 0,0 1 0 0 0,-1-1 0 0 0,0 0 1 0 0,0 0-1 0 0,-1 0 0 0 0,1 1 0 0 0,-1-1 0 0 0,0 0 1 0 0,-1-5 15 0 0,-6-9-1953 0 0,-1 0-2732 0 0,7 6-4417 0 0,1 9-2450 0 0</inkml:trace>
  <inkml:trace contextRef="#ctx0" brushRef="#br0" timeOffset="72624.166">15961 1554 10698 0 0,'0'0'2577'0'0,"0"0"-411"0"0,0 0-347 0 0,0 0-186 0 0,0 0-208 0 0,0 0-346 0 0,0 0-375 0 0,0 0-311 0 0,0 0-138 0 0,0 0 20 0 0,0 0 63 0 0,0 0 69 0 0,0 0 24 0 0,-5 17-19 0 0,-18 53-12 0 0,13 45 992 0 0,11-81-1145 0 0,12 495 707 0 0,-12-448-965 0 0,-1-80 11 0 0,1-1 0 0 0,-1 0 1 0 0,1 1-1 0 0,0-1 0 0 0,-1 0 0 0 0,1 0 1 0 0,0 0-1 0 0,-1 0 0 0 0,1 0 0 0 0,0 0 1 0 0,-1 0-1 0 0,1 0 0 0 0,0 0 1 0 0,-1 0-1 0 0,1 0 0 0 0,0 0 0 0 0,-1 0 1 0 0,1-1-1 0 0,0 1 0 0 0,-1 0 0 0 0,1 0 1 0 0,0-1-1 0 0,-1 1 0 0 0,1 0 0 0 0,-1-1 1 0 0,1 1-1 0 0,-1-1 0 0 0,1 1 0 0 0,-1-1 1 0 0,1 1-1 0 0,-1-1 0 0 0,1 1 0 0 0,-1-1 1 0 0,0 1-1 0 0,1-1 0 0 0,-1 0 0 0 0,0 1 1 0 0,0-1-1 0 0,1 1 0 0 0,-1-1 0 0 0,0 0 1 0 0,0 1-1 0 0,0-1 0 0 0,0 0 0 0 0,2-1 13 0 0,148-166 68 0 0,-132 156-139 0 0,-17 12 23 0 0,-1 0-1 0 0,0 0-12 0 0,0 20-41 0 0,-2-14 88 0 0,2 0 0 0 0,-1 0 0 0 0,1 1 0 0 0,0-1 0 0 0,0 0 0 0 0,1 0 1 0 0,0 1-1 0 0,0-1 0 0 0,0 0 0 0 0,1 0 0 0 0,0 0 0 0 0,0 0 1 0 0,1 0-1 0 0,-1-1 0 0 0,1 1 0 0 0,0-1 0 0 0,1 1 0 0 0,0-1 0 0 0,-1 0 1 0 0,1-1-1 0 0,1 1 0 0 0,-1-1 0 0 0,1 1 0 0 0,0-1 0 0 0,0-1 1 0 0,0 1-1 0 0,0-1 0 0 0,1 0 0 0 0,-1 0 0 0 0,5 1 1 0 0,1-1 10 0 0,0 0-1 0 0,1-1 1 0 0,0-1-1 0 0,0 0 1 0 0,-1 0-1 0 0,1-2 1 0 0,0 1-1 0 0,0-1 1 0 0,-1-1-1 0 0,1 0 1 0 0,-1-1-1 0 0,1 0 1 0 0,-1-1-1 0 0,0 0 1 0 0,2-1-10 0 0,-3 1 12 0 0,0 0 1 0 0,-1 0-1 0 0,0-1 1 0 0,1 0-1 0 0,-2 0 1 0 0,1-1-1 0 0,-1-1 0 0 0,0 1 1 0 0,0-1-1 0 0,0-1 1 0 0,-1 1-1 0 0,-1-1 1 0 0,1 0-1 0 0,-1-1 1 0 0,0 0-1 0 0,-1 0 0 0 0,0 0 1 0 0,-1 0-1 0 0,0-1 1 0 0,0 0-1 0 0,-1 0 1 0 0,0 0-1 0 0,-1 0 1 0 0,1-3-13 0 0,-3 10-2 0 0,1 1 0 0 0,-1-1 0 0 0,0 1 1 0 0,0-1-1 0 0,0 1 0 0 0,0-1 1 0 0,0 1-1 0 0,-1-1 0 0 0,1 1 0 0 0,-1-1 1 0 0,0 1-1 0 0,1 0 0 0 0,-1-1 1 0 0,0 1-1 0 0,-1 0 0 0 0,1-1 0 0 0,0 1 1 0 0,0 0-1 0 0,-1 0 0 0 0,0 0 0 0 0,1 0 1 0 0,-1 1-1 0 0,0-1 0 0 0,0 0 1 0 0,0 1-1 0 0,0-1 0 0 0,0 1 0 0 0,0 0 1 0 0,0-1-1 0 0,0 1 0 0 0,-1 0 1 0 0,1 0-1 0 0,0 1 0 0 0,-1-1 0 0 0,1 0 1 0 0,-1 1-1 0 0,1 0 0 0 0,-1-1 2 0 0,-5 2-30 0 0,-1-1-1 0 0,1 1 1 0 0,-1 1-1 0 0,1-1 1 0 0,0 2 0 0 0,0-1-1 0 0,0 1 1 0 0,0 0-1 0 0,1 1 1 0 0,-1-1-1 0 0,1 2 1 0 0,0-1-1 0 0,0 1 1 0 0,0 0 0 0 0,0 0-1 0 0,1 1 1 0 0,0 0-1 0 0,-5 6 31 0 0,-44 72-373 0 0,54-81 359 0 0,0 0-1 0 0,0 0 1 0 0,0 0-1 0 0,0 0 1 0 0,0 0-1 0 0,1 0 1 0 0,0 0 0 0 0,-1 0-1 0 0,1 0 1 0 0,0 0-1 0 0,0 0 1 0 0,1 0 0 0 0,-1 0-1 0 0,1 0 1 0 0,-1 0-1 0 0,1 0 1 0 0,0 0-1 0 0,0 0 1 0 0,0-1 0 0 0,1 1-1 0 0,-1 0 1 0 0,0-1-1 0 0,1 1 1 0 0,0 0-1 0 0,0-1 1 0 0,0 0 0 0 0,0 1-1 0 0,0-1 1 0 0,0 0-1 0 0,1 0 1 0 0,-1 0 14 0 0,11 5 3 0 0,0-1 1 0 0,0 0-1 0 0,1-1 1 0 0,0 0-1 0 0,0-1 1 0 0,0-1-1 0 0,0 0 1 0 0,1-1-1 0 0,-1 0 1 0 0,1-1-1 0 0,-1-1 1 0 0,1 0-1 0 0,13-3-3 0 0,6 3 58 0 0,-5-2 5 0 0,1-1 0 0 0,-1-1-1 0 0,0-2 1 0 0,-1 0 0 0 0,1-2 0 0 0,-1-2 0 0 0,-1 0 0 0 0,0-2 0 0 0,-1-1 0 0 0,0-1 0 0 0,23-16-63 0 0,-40 24 17 0 0,0-1 1 0 0,-1 1 0 0 0,0-2-1 0 0,-1 1 1 0 0,1-1-1 0 0,-1 0 1 0 0,-1 0 0 0 0,1-1-1 0 0,-2 0 1 0 0,1 0-1 0 0,-1-1 1 0 0,0 0 0 0 0,-1 1-1 0 0,-1-1 1 0 0,1-1-1 0 0,-1 1 1 0 0,-1 0-1 0 0,0-1 1 0 0,0 0 0 0 0,-1 1-1 0 0,-1-9-17 0 0,0 17-1 0 0,0 0-1 0 0,0 0 1 0 0,0 0 0 0 0,0 0-1 0 0,0 0 1 0 0,-1 0-1 0 0,1 0 1 0 0,-1 0 0 0 0,1 0-1 0 0,-1 0 1 0 0,0 0-1 0 0,0 0 1 0 0,0 0 0 0 0,0 1-1 0 0,0-1 1 0 0,0 0 0 0 0,-1 0-1 0 0,1 1 1 0 0,0-1-1 0 0,-1 1 1 0 0,1 0 0 0 0,-1-1-1 0 0,0 1 1 0 0,1 0-1 0 0,-1 0 1 0 0,0 0 0 0 0,0 0-1 0 0,0 0 1 0 0,0 0-1 0 0,0 1 1 0 0,0-1 0 0 0,0 0-1 0 0,0 1 1 0 0,0 0-1 0 0,0-1 1 0 0,0 1 0 0 0,0 0-1 0 0,0 0 1 0 0,-2 1 1 0 0,-79 20-190 0 0,79-19 177 0 0,0-1 0 0 0,0 1 0 0 0,0 0 0 0 0,0 0 0 0 0,0 0 0 0 0,1 0 0 0 0,-1 1 0 0 0,0 0 0 0 0,1-1 0 0 0,0 1 0 0 0,0 0 0 0 0,0 1 0 0 0,0-1 0 0 0,1 1 0 0 0,-1-1 0 0 0,1 1 0 0 0,0 0 0 0 0,0 0 0 0 0,0-1 0 0 0,0 2 0 0 0,1-1 0 0 0,-1 0 0 0 0,1 0 0 0 0,0 0 0 0 0,1 1 0 0 0,-1-1 0 0 0,1 2 13 0 0,2-4-4 0 0,0 1 0 0 0,0-1 0 0 0,0 0 0 0 0,1 1 0 0 0,-1-1-1 0 0,1 0 1 0 0,0 0 0 0 0,0-1 0 0 0,-1 1 0 0 0,1-1 0 0 0,0 1-1 0 0,0-1 1 0 0,1 0 0 0 0,-1 0 0 0 0,0 0 0 0 0,0-1-1 0 0,0 1 1 0 0,1-1 0 0 0,-1 1 0 0 0,0-1 0 0 0,0 0 0 0 0,3-1 4 0 0,-6 1-1 0 0,171-10 144 0 0,-168 10-137 0 0,-1-1-6 0 0,0 0-1 0 0,-1 1 1 0 0,1-1 0 0 0,0 0 0 0 0,0 1 0 0 0,0 0-1 0 0,0-1 1 0 0,-1 1 0 0 0,1 0 0 0 0,0 0 0 0 0,0 0 0 0 0,0 0-1 0 0,0 0 1 0 0,0 0 0 0 0,0 1 0 0 0,0-1 0 0 0,-1 1-1 0 0,1-1 1 0 0,0 1 0 0 0,0 0 0 0 0,0 0 0 0 0,-1 0-1 0 0,1 0 1 0 0,-1 0 0 0 0,1 0 0 0 0,-1 0 0 0 0,1 0-1 0 0,-1 0 1 0 0,1 1 0 0 0,-1-1 0 0 0,0 1 0 0 0,0-1 0 0 0,0 1-1 0 0,0-1 1 0 0,0 1 0 0 0,0 0 0 0 0,0 0 0 0 0,-1 119 37 0 0,2-117-39 0 0,0-1-1 0 0,0 1 1 0 0,0-1-1 0 0,1 1 1 0 0,-1-1-1 0 0,1 1 1 0 0,0-1 0 0 0,0 0-1 0 0,0-1 1 0 0,0 1-1 0 0,0 0 1 0 0,1-1-1 0 0,-1 0 1 0 0,1 1-1 0 0,0-2 1 0 0,0 1 0 0 0,-1 0-1 0 0,1-1 1 0 0,0 1-1 0 0,0-1 1 0 0,1 0-1 0 0,-1-1 1 0 0,0 1-1 0 0,0-1 1 0 0,0 0 0 0 0,1 0-1 0 0,-1 0 1 0 0,0 0-1 0 0,0-1 1 0 0,1 1 2 0 0,10-1 40 0 0,1 0 1 0 0,-1-1-1 0 0,0-1 1 0 0,1 0-1 0 0,-1-1 0 0 0,-1-1 1 0 0,1 0-1 0 0,-1-1 1 0 0,0-1-1 0 0,0 0 1 0 0,0-1-1 0 0,3-3-40 0 0,-4 4 73 0 0,-1 0 1 0 0,0-1-1 0 0,0 0 0 0 0,-1-1 1 0 0,0 0-1 0 0,0-1 0 0 0,-1 0 0 0 0,0-1 1 0 0,-1 0-1 0 0,-1 0 0 0 0,1-1 1 0 0,-2 0-1 0 0,0-1 0 0 0,0 0 0 0 0,-1 0 1 0 0,-1 0-1 0 0,0-1 0 0 0,-1 1 1 0 0,2-11-74 0 0,-5 17 15 0 0,0 5-10 0 0,0 1 1 0 0,0 0-1 0 0,-1-1 1 0 0,1 1-1 0 0,-1-1 1 0 0,1 1-1 0 0,-1-1 1 0 0,1 1-1 0 0,-1-1 0 0 0,0 0 1 0 0,0 1-1 0 0,0-1 1 0 0,0 1-1 0 0,0-1 1 0 0,0 1-1 0 0,0-1 0 0 0,0 0 1 0 0,-1 1-1 0 0,1-1 1 0 0,-1 1-1 0 0,1-1 1 0 0,-1 1-1 0 0,1-1 1 0 0,-1 1-1 0 0,0 0 0 0 0,0-1 1 0 0,0 1-1 0 0,0 0 1 0 0,0 0-1 0 0,0-1 1 0 0,0 1-1 0 0,0 0 1 0 0,0 0-1 0 0,-1 0 0 0 0,1 0 1 0 0,0 0-1 0 0,-1 1 1 0 0,1-1-1 0 0,0 0 1 0 0,-1 1-1 0 0,1-1 0 0 0,-1 1 1 0 0,0-1-6 0 0,-5 1-10 0 0,0 1 0 0 0,0 0 1 0 0,1 0-1 0 0,-1 1 0 0 0,1 0 0 0 0,-1 0 0 0 0,1 0 1 0 0,0 1-1 0 0,0 0 0 0 0,0 0 0 0 0,0 1 1 0 0,0 0-1 0 0,1-1 0 0 0,-1 2 0 0 0,1-1 0 0 0,0 1 1 0 0,1 0-1 0 0,-2 1 10 0 0,-5 5-12 0 0,0 1-1 0 0,0 1 1 0 0,1 0 0 0 0,1 0-1 0 0,0 1 1 0 0,1 0 0 0 0,0 0-1 0 0,1 1 1 0 0,-2 9 12 0 0,7-18-2 0 0,-1 0 0 0 0,2 0 0 0 0,-1 0 0 0 0,1 1 0 0 0,0-1 0 0 0,0 1 0 0 0,1-1-1 0 0,-1 1 1 0 0,2-1 0 0 0,-1 1 0 0 0,1-1 0 0 0,0 1 0 0 0,0-1 0 0 0,0 0 0 0 0,1 1 0 0 0,0-1 0 0 0,1 0 0 0 0,-1 0 0 0 0,1 0 0 0 0,0-1-1 0 0,1 1 1 0 0,-1-1 0 0 0,1 1 0 0 0,0-1 0 0 0,0 0 2 0 0,8 5 8 0 0,-1 0 0 0 0,1 0 1 0 0,1-1-1 0 0,0 0 0 0 0,0-1 0 0 0,1-1 0 0 0,-1 0 0 0 0,2-1 0 0 0,-1 0 1 0 0,1-1-1 0 0,-1-1 0 0 0,2 0 0 0 0,-1-1 0 0 0,0-1 0 0 0,0 0 1 0 0,3-1-9 0 0,96 3-4995 0 0,-101-5-2644 0 0,-2-2-5259 0 0</inkml:trace>
  <inkml:trace contextRef="#ctx0" brushRef="#br0" timeOffset="73857.009">18607 2088 8722 0 0,'0'0'2470'0'0,"0"0"-601"0"0,0 0-464 0 0,0 0-202 0 0,0 0-148 0 0,0 0-194 0 0,0 0-234 0 0,0 0-180 0 0,0 0-69 0 0,0 0 6 0 0,0 0 41 0 0,-5 22 15 0 0,-13 71-2 0 0,13 74 1204 0 0,9 26 48 0 0,-3-212 1391 0 0,1-18-2621 0 0,-5 13-406 0 0,2-1 1 0 0,0 0-1 0 0,2 1 1 0 0,1-1 0 0 0,1 1-1 0 0,1-1 1 0 0,1 1-1 0 0,1 0 1 0 0,1 1 0 0 0,1-1-1 0 0,1 2 1 0 0,1-1-1 0 0,1 1 1 0 0,1 1-1 0 0,1 0 1 0 0,3-2-55 0 0,-12 17 10 0 0,0 0 0 0 0,0 0 1 0 0,1 1-1 0 0,0-1 0 0 0,0 1 0 0 0,1 1 0 0 0,-1-1 1 0 0,1 1-1 0 0,0 0 0 0 0,0 0 0 0 0,0 0 0 0 0,1 1 0 0 0,-1 0 1 0 0,1 0-1 0 0,0 1 0 0 0,0 0 0 0 0,0 0 0 0 0,0 1 1 0 0,0-1-1 0 0,0 2 0 0 0,0-1 0 0 0,3 1-10 0 0,-8 2-3 0 0,1 0-1 0 0,-1 1 1 0 0,0-1 0 0 0,1 1-1 0 0,-1 0 1 0 0,-1-1 0 0 0,1 1-1 0 0,0 0 1 0 0,-1 0-1 0 0,1 0 1 0 0,-1 1 0 0 0,0-1-1 0 0,0 0 1 0 0,0 0 0 0 0,-1 1-1 0 0,1-1 1 0 0,-1 0 0 0 0,0 1-1 0 0,1-1 1 0 0,-2 0 0 0 0,1 1-1 0 0,0-1 1 0 0,-1 2 3 0 0,1 98-131 0 0,28-70-2651 0 0,-15-23-2017 0 0,-2-3-4970 0 0,-6-3-1367 0 0</inkml:trace>
  <inkml:trace contextRef="#ctx0" brushRef="#br0" timeOffset="86092.801">18984 2692 0 0 0,'0'0'1471'0'0,"0"0"349"0"0,0 0 374 0 0,0 0 199 0 0,0 0-67 0 0,0 0-295 0 0,0 0-360 0 0,0 0-291 0 0,0 0-188 0 0,0 0-132 0 0,0 0-105 0 0,3-3-95 0 0,8-5 1173 0 0,-13 15 2649 0 0,-4 0-4612 0 0,0 1-1 0 0,0 0 1 0 0,0 0 0 0 0,1 0-1 0 0,0 0 1 0 0,1 1-1 0 0,-1 0 1 0 0,2 0 0 0 0,-1 0-1 0 0,1 0 1 0 0,1 1-1 0 0,0-1 1 0 0,0 1 0 0 0,1-1-1 0 0,0 1 1 0 0,1 9-70 0 0,2-18 48 0 0,1 1 1 0 0,-1-1-1 0 0,1 1 1 0 0,0-1-1 0 0,0 0 1 0 0,0 0-1 0 0,0 0 1 0 0,0 0-1 0 0,0-1 1 0 0,0 1-1 0 0,0-1 1 0 0,0 0-1 0 0,0 0 1 0 0,0 0-1 0 0,0 0 1 0 0,0 0-1 0 0,0-1 1 0 0,0 1-1 0 0,3-2-48 0 0,73-34 447 0 0,-78 36-488 0 0,0 0 0 0 0,-1-1 0 0 0,1 1 0 0 0,0-1 1 0 0,-1 1-1 0 0,1 0 0 0 0,-1-1 0 0 0,1 1 0 0 0,-1-1 0 0 0,1 0 0 0 0,-1 1 0 0 0,1-1 0 0 0,-1 1 0 0 0,1-1 0 0 0,-1 0 1 0 0,0 1-1 0 0,1-1 0 0 0,-1 0 0 0 0,0 1 0 0 0,0-1 0 0 0,0 0 0 0 0,1 1 0 0 0,-1-1 0 0 0,0 0 0 0 0,0 0 0 0 0,0 1 1 0 0,0-1-1 0 0,0 0 0 0 0,0 0 0 0 0,0 1 0 0 0,0-1 0 0 0,-1 0 0 0 0,1 0 0 0 0,0 1 0 0 0,0-1 0 0 0,-1 0 0 0 0,1 1 0 0 0,0-1 1 0 0,-1 0-1 0 0,1 1 0 0 0,-1-1 0 0 0,1 1 0 0 0,-1-1 0 0 0,1 1 0 0 0,-1-1 0 0 0,1 1 0 0 0,-1-1 0 0 0,1 1 0 0 0,-1-1 1 0 0,0 1-1 0 0,1-1 0 0 0,-1 1 0 0 0,0 0 0 0 0,1 0 0 0 0,-1-1 0 0 0,0 1 0 0 0,1 0 41 0 0,-15-6-5165 0 0,1 4-5054 0 0,7 2-615 0 0</inkml:trace>
  <inkml:trace contextRef="#ctx0" brushRef="#br0" timeOffset="86547.972">19168 2379 6289 0 0,'0'0'3330'0'0,"0"0"-600"0"0,0 0-412 0 0,0 0-239 0 0,0 0-288 0 0,0 0-352 0 0,0 0-385 0 0,0 0-317 0 0,0 0-191 0 0,0 0-117 0 0,0 0-51 0 0,0 0-37 0 0,0 0-34 0 0,-5 4-2 0 0,-34 25 849 0 0,39-29-1016 0 0,0 0-27 0 0,0 0-8 0 0,0 0 15 0 0,22-18 789 0 0,-4-11-416 0 0,-18 28-352 0 0,0 1 16 0 0,0 0-3 0 0,-40 19 113 0 0,68-52-5144 0 0,-16 21-1905 0 0,-4 5-5014 0 0</inkml:trace>
  <inkml:trace contextRef="#ctx0" brushRef="#br0" timeOffset="87845.645">18614 1834 0 0 0,'0'0'908'0'0,"0"0"110"0"0,0 0-2 0 0,0 0-95 0 0,0 0-83 0 0,0 0-3 0 0,0 0-3 0 0,0 0 8 0 0,0 0 62 0 0,0 0 45 0 0,0 0 82 0 0,-11-3 98 0 0,-50-15 1159 0 0,47 10 1814 0 0,-62-18 3284 0 0,77 26-7246 0 0,-1 0 0 0 0,0-1 1 0 0,0 1-1 0 0,0 0 1 0 0,0 0-1 0 0,0 0 0 0 0,1-1 1 0 0,-1 1-1 0 0,0 0 0 0 0,0 0 1 0 0,0 0-1 0 0,0-1 1 0 0,0 1-1 0 0,0 0 0 0 0,0 0 1 0 0,0-1-1 0 0,0 1 1 0 0,0 0-1 0 0,0 0 0 0 0,0 0 1 0 0,0-1-1 0 0,0 1 0 0 0,0 0 1 0 0,0 0-1 0 0,0-1 1 0 0,0 1-1 0 0,0 0 0 0 0,0 0 1 0 0,0 0-1 0 0,-1-1 1 0 0,1 1-1 0 0,0 0 0 0 0,0 0 1 0 0,0-1-139 0 0,397-10 761 0 0,-315 15-678 0 0,-82-4-90 0 0,0 0-2 0 0,0 0 21 0 0,0 0 8 0 0,-6 3 969 0 0,-19-32-881 0 0,-98-96-145 0 0,123 112-2776 0 0,20 11-5601 0 0,-17 2 5926 0 0,3 0-9900 0 0</inkml:trace>
  <inkml:trace contextRef="#ctx0" brushRef="#br0" timeOffset="88541.453">19919 2294 13971 0 0,'0'0'2603'0'0,"0"0"-585"0"0,0 0-255 0 0,0 0-195 0 0,0 0-251 0 0,0 0-310 0 0,0 0-309 0 0,0 0-220 0 0,0 0-135 0 0,0 0-63 0 0,0 0-43 0 0,0 0-20 0 0,0 0-15 0 0,6 23 714 0 0,-4-11-754 0 0,0-1 0 0 0,-1 1 0 0 0,-1 0 0 0 0,1 0 0 0 0,-2 0 0 0 0,0-1 0 0 0,0 1 0 0 0,-1 0 0 0 0,-1-1 0 0 0,0 1 0 0 0,0 0-162 0 0,-8 38 142 0 0,0-15-106 0 0,11-33-50 0 0,0-7-3055 0 0,8-31-3209 0 0,-1 15-2969 0 0,-5 9-1723 0 0</inkml:trace>
  <inkml:trace contextRef="#ctx0" brushRef="#br0" timeOffset="88776.725">19936 1952 10258 0 0,'0'0'5249'0'0,"0"0"-3352"0"0,0 0-681 0 0,0 0-96 0 0,0 0-152 0 0,0 0-239 0 0,0 0-281 0 0,0 0-264 0 0,0 0-168 0 0,0 0-96 0 0,0 0-48 0 0,0 0-104 0 0,0 0-144 0 0,0 0-209 0 0,-39 59-511 0 0,50-48-1008 0 0,-5-4-2521 0 0,1-3-7426 0 0</inkml:trace>
  <inkml:trace contextRef="#ctx0" brushRef="#br0" timeOffset="89193.693">20427 2162 6609 0 0,'0'0'2421'0'0,"0"0"-265"0"0,0 0-40 0 0,0 0-64 0 0,0 0-269 0 0,0 0-375 0 0,0 0-327 0 0,0 0-165 0 0,0 0-27 0 0,0 0-23 0 0,0 0-47 0 0,0 0-142 0 0,0 0-183 0 0,-3 2-114 0 0,-108 55 1587 0 0,109-56-1950 0 0,0-1-14 0 0,0 1 0 0 0,0-1 0 0 0,0 1 0 0 0,1-1 0 0 0,-1 1 0 0 0,0 0 0 0 0,0 0 0 0 0,1 0 0 0 0,-1 0 0 0 0,1 0 0 0 0,-1 0 0 0 0,1 0 0 0 0,-1 0 0 0 0,1 1 0 0 0,0-1 0 0 0,-1 1 0 0 0,1-1 0 0 0,0 1 0 0 0,0-1 0 0 0,0 1 0 0 0,0 0 0 0 0,0-1 0 0 0,1 1 0 0 0,-1 0 0 0 0,0 0 0 0 0,1 0 0 0 0,-1-1 0 0 0,1 1 0 0 0,0 0 0 0 0,0 0 0 0 0,0 0 0 0 0,0 0 0 0 0,0 0 0 0 0,0 0 0 0 0,0 0 0 0 0,0 0 0 0 0,1-1 0 0 0,-1 1 0 0 0,1 0 0 0 0,-1 0 0 0 0,1 0 0 0 0,0-1 0 0 0,0 1 0 0 0,0 0 0 0 0,0-1 0 0 0,0 1 0 0 0,0-1 0 0 0,0 1 0 0 0,0-1 0 0 0,1 1 0 0 0,-1-1-3 0 0,128 65 82 0 0,-106-54-55 0 0,-19-11-10 0 0,0 1 0 0 0,0 0 0 0 0,-1 0-1 0 0,1 0 1 0 0,0 0 0 0 0,-1 0 0 0 0,0 1-1 0 0,1-1 1 0 0,-1 1 0 0 0,0 0-1 0 0,0 0 1 0 0,0 0 0 0 0,-1 1 0 0 0,1-1-1 0 0,-1 1 1 0 0,0-1 0 0 0,1 4-17 0 0,-1-4 33 0 0,-1 0 0 0 0,0-1 0 0 0,0 1 0 0 0,0 0 1 0 0,-1 1-1 0 0,1-1 0 0 0,-1 0 0 0 0,0 0 0 0 0,0 0 0 0 0,0 0 0 0 0,0 0 1 0 0,0 0-1 0 0,-1 0 0 0 0,1 0 0 0 0,-1 0 0 0 0,0 0 0 0 0,0 0 0 0 0,0 0 1 0 0,0 0-1 0 0,0 0 0 0 0,-1-1 0 0 0,1 1 0 0 0,-1 0 0 0 0,0-1 0 0 0,0 1 1 0 0,0-1-1 0 0,-1 1-33 0 0,-4 3 26 0 0,1 0 0 0 0,-1-1 1 0 0,0 0-1 0 0,-1 0 0 0 0,1-1 1 0 0,-1 0-1 0 0,0 0 1 0 0,0-1-1 0 0,0 0 0 0 0,0 0 1 0 0,0-1-1 0 0,-1 0 0 0 0,1-1 1 0 0,-1 0-1 0 0,1 0 0 0 0,-1 0 1 0 0,0-1-1 0 0,1-1 0 0 0,-1 0 1 0 0,0 0-1 0 0,-1-1-26 0 0,-20-25-1270 0 0,26 0-7278 0 0,4 22-686 0 0</inkml:trace>
  <inkml:trace contextRef="#ctx0" brushRef="#br0" timeOffset="90180.698">21151 1849 8074 0 0,'0'0'2096'0'0,"0"0"-386"0"0,0 0-83 0 0,0 0 101 0 0,0 0 30 0 0,0 0-160 0 0,0 0-323 0 0,0 0-298 0 0,0 0-206 0 0,0 0-128 0 0,0 0-40 0 0,0 0-11 0 0,7-6-7 0 0,24-16-10 0 0,-23 17-47 0 0,-8 5-61 0 0,0 0-79 0 0,8 191 2703 0 0,1-145-2929 0 0,-2 0 0 0 0,-2 1 0 0 0,-2 0 0 0 0,-2-1 0 0 0,-5 46-162 0 0,-38 125 208 0 0,40-184-260 0 0,2-33 22 0 0,0 0-4 0 0,0 0-13 0 0,0 0-13 0 0,0 0-28 0 0,0 0-33 0 0,0 0-46 0 0,0 0-69 0 0,0 0-57 0 0,7-15-1306 0 0,15-42-2933 0 0,-18 17-6449 0 0,-4 40 10777 0 0,2-9-11056 0 0</inkml:trace>
  <inkml:trace contextRef="#ctx0" brushRef="#br0" timeOffset="90426.184">21016 2143 7274 0 0,'0'0'4790'0'0,"0"0"-2170"0"0,0 0-963 0 0,0 0-141 0 0,0 0-37 0 0,0 0-121 0 0,0 0-215 0 0,0 0-238 0 0,0 0-218 0 0,0 0-143 0 0,0 0-62 0 0,0 0-40 0 0,32 0-31 0 0,100-3-59 0 0,99 14-980 0 0,-215-19-2865 0 0,-7-9-8639 0 0,-9 12 2725 0 0</inkml:trace>
  <inkml:trace contextRef="#ctx0" brushRef="#br0" timeOffset="90860.785">21585 1830 9474 0 0,'0'0'2983'0'0,"0"0"-629"0"0,0 0-495 0 0,0 0-281 0 0,0 0-291 0 0,0 0-284 0 0,0 0-276 0 0,0 0-162 0 0,0 0-16 0 0,0 0 36 0 0,0 0 28 0 0,0 0-14 0 0,0 0-28 0 0,-4 24-30 0 0,-21 144 675 0 0,23 125-42 0 0,21-174-1091 0 0,-19-118-77 0 0,0 1 0 0 0,1 0 1 0 0,-1-1-1 0 0,1 1 1 0 0,0-1-1 0 0,-1 1 0 0 0,1-1 1 0 0,0 1-1 0 0,0-1 1 0 0,0 1-1 0 0,0-1 0 0 0,0 0 1 0 0,0 0-1 0 0,0 1 1 0 0,0-1-1 0 0,1 0 0 0 0,-1 0 1 0 0,0 0-1 0 0,1 0 1 0 0,-1 0-1 0 0,1-1 0 0 0,-1 1 1 0 0,1 0-1 0 0,-1-1 1 0 0,1 1-1 0 0,0-1 1 0 0,-1 1-1 0 0,1-1 0 0 0,0 0 1 0 0,-1 0-1 0 0,1 0 1 0 0,0 1-1 0 0,-1-2 0 0 0,1 1 1 0 0,0 0-1 0 0,-1 0 1 0 0,1-1-1 0 0,0 1 0 0 0,-1 0 1 0 0,1-1-1 0 0,0 0-6 0 0,71-39 353 0 0,-53 27-363 0 0,115-51 131 0 0,-135 64-120 0 0,1-1 0 0 0,0 0-1 0 0,0 1 1 0 0,0-1-1 0 0,-1 1 1 0 0,1-1-1 0 0,0 1 1 0 0,0-1 0 0 0,0 1-1 0 0,0 0 1 0 0,0-1-1 0 0,0 1 1 0 0,0 0-1 0 0,0 0 1 0 0,0-1 0 0 0,0 1-1 0 0,0 0 1 0 0,0 0-1 0 0,0 0 1 0 0,0 1-1 0 0,0-1 1 0 0,0 0 0 0 0,0 0-1 0 0,0 0 1 0 0,0 1-1 0 0,0-1 1 0 0,0 0-1 0 0,0 1 1 0 0,0-1 0 0 0,0 1-1 0 0,-1-1 1 0 0,1 1-1 0 0,0-1 1 0 0,0 1-1 0 0,0 0 1 0 0,-1 0 0 0 0,1-1-1 0 0,0 1 1 0 0,-1 0-1 0 0,1 0 1 0 0,-1 0-1 0 0,1-1 1 0 0,-1 1 0 0 0,1 0-1 0 0,-1 0 1 0 0,0 0-1 0 0,1 0 1 0 0,-1 0-1 0 0,0 0 1 0 0,0 0 0 0 0,1 0-1 0 0,-1 0 1 0 0,0 0-1 0 0,0 0 1 0 0,0 0-1 0 0,0 0 1 0 0,-1 0 0 0 0,1 0-1 0 0,0 0 1 0 0,0 0-1 0 0,-1 0 1 0 0,1 0-1 0 0,0 0 0 0 0,-48 161 179 0 0,49-161-278 0 0,1 0 0 0 0,-1 0 0 0 0,1 0 0 0 0,0 0 0 0 0,0 0 0 0 0,0 0 0 0 0,-1-1 0 0 0,1 1 0 0 0,0 0 0 0 0,0-1 0 0 0,0 0 0 0 0,0 1 1 0 0,0-1-1 0 0,0 0 0 0 0,0 0 0 0 0,0 0 0 0 0,0 0 0 0 0,0 0 0 0 0,0-1 0 0 0,0 1 0 0 0,0-1 0 0 0,0 1 0 0 0,-1-1 0 0 0,1 0 0 0 0,0 1 0 0 0,0-1 0 0 0,0 0 0 0 0,-1 0 0 0 0,1-1 0 0 0,0 1 0 0 0,-1 0 0 0 0,1 0 0 0 0,-1-1 0 0 0,0 1 0 0 0,1-1 99 0 0,0 1-379 0 0,18-13-3837 0 0,-7 2-5371 0 0,-6 5-1469 0 0</inkml:trace>
  <inkml:trace contextRef="#ctx0" brushRef="#br0" timeOffset="91232.671">22139 2361 3689 0 0,'0'0'2903'0'0,"0"0"-481"0"0,0 0-74 0 0,0 0 100 0 0,0 0-168 0 0,0 0-358 0 0,0 0-374 0 0,0 0-300 0 0,0 0-187 0 0,0 0-146 0 0,0 0-131 0 0,0 0-123 0 0,0 0-99 0 0,33 1-88 0 0,100 2-70 0 0,-76-13 116 0 0,-50 5-401 0 0,-2 2-62 0 0,0 0 0 0 0,0 0 0 0 0,0 0 1 0 0,-1 0-1 0 0,1-1 0 0 0,-1 1 0 0 0,0-1 0 0 0,0 0 0 0 0,-1 0 0 0 0,1-1 0 0 0,-1 1 0 0 0,0-1 0 0 0,0 0 0 0 0,0 0 0 0 0,-1 0 0 0 0,1 0 0 0 0,-1 0 0 0 0,-1 0 0 0 0,1-1 0 0 0,-1 1 0 0 0,0-1 0 0 0,0 1 1 0 0,0-2-58 0 0,-1 5 5 0 0,-1 1 0 0 0,1-1 0 0 0,-1 1 0 0 0,0-1 0 0 0,1 1 0 0 0,-1-1 0 0 0,0 1 0 0 0,0 0 0 0 0,0-1 0 0 0,0 1 0 0 0,0 0 0 0 0,0 0 0 0 0,0 0 0 0 0,0-1 0 0 0,-1 1 0 0 0,1 1 0 0 0,0-1 0 0 0,-1 0 0 0 0,1 0 0 0 0,0 0 0 0 0,-1 1 0 0 0,1-1 0 0 0,-1 1 0 0 0,1-1 0 0 0,-1 1 0 0 0,0-1 1 0 0,1 1-1 0 0,-1 0 0 0 0,1 0 0 0 0,-1 0 0 0 0,0 0 0 0 0,1 0 0 0 0,-1 0 0 0 0,1 0 0 0 0,-2 1-5 0 0,-60 10-72 0 0,50-6 68 0 0,0 2 0 0 0,1 0 1 0 0,0 0-1 0 0,0 1 0 0 0,1 1 0 0 0,0-1 1 0 0,1 2-1 0 0,0 0 0 0 0,0 0 1 0 0,1 1-1 0 0,0 0 0 0 0,1 0 1 0 0,-5 10 3 0 0,10-15 10 0 0,0 0 0 0 0,1 0 0 0 0,0 0 0 0 0,0 1 0 0 0,1-1 0 0 0,-1 0 0 0 0,1 1 0 0 0,1-1 0 0 0,-1 1 0 0 0,1-1 0 0 0,0 1 0 0 0,1-1 1 0 0,0 1-1 0 0,0-1 0 0 0,0 0 0 0 0,1 1 0 0 0,-1-1 0 0 0,2 0 0 0 0,-1 0 0 0 0,1 0 0 0 0,0 0 0 0 0,0 0 0 0 0,0-1 0 0 0,1 1 0 0 0,0-1 1 0 0,0 0-1 0 0,0 0 0 0 0,1 0 0 0 0,-1-1 0 0 0,1 0 0 0 0,0 0 0 0 0,1 0 0 0 0,-1 0 0 0 0,1-1 0 0 0,-1 0 0 0 0,5 2-10 0 0,18 4-155 0 0,1-2-1 0 0,0-1 1 0 0,0-1 0 0 0,1-1-1 0 0,-1-1 1 0 0,1-2-1 0 0,-1-1 1 0 0,4-2 155 0 0,3 2-1437 0 0,-15-2-2612 0 0,-8-2-2661 0 0,-12 4 5696 0 0,11-1-11684 0 0</inkml:trace>
  <inkml:trace contextRef="#ctx0" brushRef="#br0" timeOffset="-2363.885">9658 472 3353 0 0,'0'0'4738'0'0,"0"0"-2188"0"0,0 0-744 0 0,0 0-78 0 0,0 0 76 0 0,0 0 22 0 0,0 0-168 0 0,0 0-302 0 0,0 0-325 0 0,0 0-263 0 0,0 0-192 0 0,0 0-84 0 0,0 0-45 0 0,4-7-36 0 0,-3 6-398 0 0,14-20 394 0 0,-14 39 424 0 0,-14 54-280 0 0,2 0 0 0 0,3 1 0 0 0,4-1 0 0 0,3 1 0 0 0,6 45-551 0 0,-5-102 33 0 0,18 220 29 0 0,-18-236-138 0 0,0 0-8 0 0,0 0-47 0 0,0 0-57 0 0,0 0-40 0 0,0 0-137 0 0,0-30-6653 0 0,0 16 2186 0 0,0 3-1417 0 0,0 0-3225 0 0</inkml:trace>
  <inkml:trace contextRef="#ctx0" brushRef="#br0" timeOffset="-2118.82">9347 939 12819 0 0,'0'0'1541'0'0,"0"0"-360"0"0,0 0-56 0 0,0 0 133 0 0,0 0 42 0 0,0 0-113 0 0,0 0-217 0 0,0 0-194 0 0,34-8-152 0 0,113-28-141 0 0,-91 24-539 0 0,1 2 1 0 0,0 2 0 0 0,0 3 0 0 0,1 3 0 0 0,20 2 55 0 0,-35 0-695 0 0,39 7-4438 0 0,-46-3-2134 0 0,-20-4-2626 0 0</inkml:trace>
  <inkml:trace contextRef="#ctx0" brushRef="#br0" timeOffset="-1468.617">10300 851 5537 0 0,'0'0'1837'0'0,"0"0"-312"0"0,0 0-83 0 0,0 0 78 0 0,0 0 49 0 0,0 0-78 0 0,0 0-186 0 0,0 0-198 0 0,0 0-188 0 0,-34 10-174 0 0,-107 35-111 0 0,63-4 294 0 0,73-37-892 0 0,0 0 0 0 0,0 0 1 0 0,0 0-1 0 0,0 0 0 0 0,1 1 0 0 0,0-1 0 0 0,0 1 1 0 0,0 0-1 0 0,0 1 0 0 0,1-1 0 0 0,0 0 0 0 0,0 1 1 0 0,0 0-1 0 0,1 0 0 0 0,0 0 0 0 0,0 0 0 0 0,1 0 0 0 0,-1 0 1 0 0,1 1-1 0 0,1-1 0 0 0,-1 0 0 0 0,1 2-36 0 0,2-5 27 0 0,0 0 0 0 0,0 0 1 0 0,1 0-1 0 0,-1 0 0 0 0,1 0 0 0 0,0-1 0 0 0,0 0 0 0 0,0 1 0 0 0,0-1 1 0 0,0 0-1 0 0,0-1 0 0 0,1 1 0 0 0,-1 0 0 0 0,0-1 0 0 0,1 0 0 0 0,-1 0 0 0 0,1 0 1 0 0,0 0-1 0 0,-1 0 0 0 0,1-1 0 0 0,0 0 0 0 0,0 0 0 0 0,-1 0 0 0 0,1 0 1 0 0,0 0-1 0 0,-1-1 0 0 0,4 0-27 0 0,-2 1 51 0 0,11-2 92 0 0,-1-1-1 0 0,1-1 1 0 0,-1 0-1 0 0,0-1 1 0 0,0-1-1 0 0,0 0 0 0 0,-1-1 1 0 0,0 0-1 0 0,11-9-142 0 0,-12 9 83 0 0,121-66 633 0 0,-133 74-713 0 0,1-1-1 0 0,-1 0 1 0 0,0 1 0 0 0,0-1-1 0 0,1 1 1 0 0,-1 0 0 0 0,0-1-1 0 0,0 1 1 0 0,0 0 0 0 0,0-1-1 0 0,0 1 1 0 0,0 0 0 0 0,0 0-1 0 0,0 0 1 0 0,0 0 0 0 0,-1 0-1 0 0,1 0 1 0 0,0 0 0 0 0,0 0-1 0 0,-1 0 1 0 0,1 1 0 0 0,-1-1-1 0 0,1 0 1 0 0,-1 0 0 0 0,0 0-1 0 0,1 1 1 0 0,-1-1 0 0 0,0 0-1 0 0,0 1 1 0 0,0-1 0 0 0,0 0-1 0 0,0 0 1 0 0,0 1 0 0 0,0-1-1 0 0,0 1-2 0 0,3 11 31 0 0,4 12 9 0 0,-7-20-40 0 0,1 0 0 0 0,0-1 1 0 0,0 1-1 0 0,0-1 0 0 0,0 1 0 0 0,1-1 1 0 0,0 0-1 0 0,0 1 0 0 0,0-1 1 0 0,0 0-1 0 0,1 0 0 0 0,0-1 0 0 0,-1 1 1 0 0,1 0-1 0 0,1-1 0 0 0,-1 0 1 0 0,0 0-1 0 0,1 0 0 0 0,0 0 0 0 0,0 0 1 0 0,-1-1-1 0 0,2 1 0 0 0,-1-1 1 0 0,0 0-1 0 0,4 0 14 0 0,-1-1 1 0 0,0 1-1 0 0,0-1 1 0 0,1-1-1 0 0,-1 1 1 0 0,1-2-1 0 0,-1 1 1 0 0,1-1-1 0 0,-1 0 1 0 0,0 0 0 0 0,0-1-1 0 0,1 1 1 0 0,-1-2-1 0 0,0 1 1 0 0,-1-1-1 0 0,1 0 1 0 0,0-1-1 0 0,-1 0 1 0 0,0 0 0 0 0,0 0-1 0 0,0 0 1 0 0,1-2-15 0 0,23-21 85 0 0,-1-1 0 0 0,-1-1 0 0 0,-1-1 1 0 0,-1-2-1 0 0,-3-1 0 0 0,0 0 1 0 0,-2-2-1 0 0,-2-1 0 0 0,-1 0 0 0 0,-1-1 1 0 0,-3-1-1 0 0,-1 0 0 0 0,-1-1 0 0 0,-3 0 1 0 0,-1-1-1 0 0,-2 0 0 0 0,-2-1 1 0 0,0-26-86 0 0,-8-68 205 0 0,4 134-192 0 0,1 0 0 0 0,-1 0 0 0 0,0 0 0 0 0,0 0 0 0 0,0 0 0 0 0,0 0 0 0 0,-1 0 0 0 0,1 1 0 0 0,0-1 0 0 0,0 0 0 0 0,0 0 0 0 0,-1 0-1 0 0,1 0 1 0 0,0 0 0 0 0,-1 0 0 0 0,1 1 0 0 0,-1-1 0 0 0,1 0 0 0 0,-1 0 0 0 0,1 1 0 0 0,-1-1 0 0 0,0 0 0 0 0,1 1 0 0 0,-1-1 0 0 0,0 0 0 0 0,1 1 0 0 0,-1-1 0 0 0,0 1 0 0 0,0-1 0 0 0,0 1 0 0 0,0 0 0 0 0,1-1 0 0 0,-1 1 0 0 0,0 0 0 0 0,0 0 0 0 0,0-1 0 0 0,0 1-1 0 0,0 0 1 0 0,0 0 0 0 0,0 0 0 0 0,0 0 0 0 0,1 0 0 0 0,-1 0 0 0 0,0 0 0 0 0,0 1 0 0 0,0-1 0 0 0,0 0 0 0 0,0 0 0 0 0,0 1 0 0 0,0-1 0 0 0,1 1 0 0 0,-1-1 0 0 0,0 0 0 0 0,0 1 0 0 0,0 0 0 0 0,1-1 0 0 0,-1 1 0 0 0,0-1 0 0 0,1 1 0 0 0,-1 0 0 0 0,1-1 0 0 0,-1 1 0 0 0,1 0-1 0 0,-1 0-12 0 0,-10 18 11 0 0,1 1-1 0 0,1 0 0 0 0,1 1 1 0 0,1 0-1 0 0,1 0 1 0 0,0 1-1 0 0,2-1 0 0 0,0 4-10 0 0,2 37 139 0 0,2 0 0 0 0,3 0 1 0 0,2-1-1 0 0,4 1 0 0 0,2-2 0 0 0,17 56-139 0 0,15 86 285 0 0,-34-120-207 0 0,-9-82-90 0 0,-2-1-124 0 0,0-1 0 0 0,0 0 1 0 0,0 1-1 0 0,0-1 0 0 0,0 0 1 0 0,0 0-1 0 0,1 0 0 0 0,-1-1 1 0 0,1 1-1 0 0,-1 0 0 0 0,1-1 1 0 0,0 1-1 0 0,0 0 0 0 0,0-1 1 0 0,0 1-1 0 0,1-1 0 0 0,-1 0 1 0 0,0 1-1 0 0,1-1 0 0 0,0 0 1 0 0,0 1-1 0 0,0-1 136 0 0,-4-60-7794 0 0,4 59 6258 0 0,0-9-6968 0 0</inkml:trace>
  <inkml:trace contextRef="#ctx0" brushRef="#br0" timeOffset="-1148.972">11199 656 11050 0 0,'0'0'2023'0'0,"0"0"-577"0"0,0 0-374 0 0,0 0-62 0 0,-32 24 53 0 0,-103 75 13 0 0,24-19 1369 0 0,103-74-2191 0 0,4-4-179 0 0,1 0 1 0 0,0 0-1 0 0,0 0 0 0 0,0 0 0 0 0,0 0 1 0 0,0 1-1 0 0,1-1 0 0 0,-1 1 0 0 0,1 0 0 0 0,0 0 1 0 0,-1 0-1 0 0,1 0 0 0 0,1 0 0 0 0,-1 0 1 0 0,0 1-1 0 0,1-1 0 0 0,-1 1-75 0 0,4-2 34 0 0,0-1 0 0 0,0 1 0 0 0,0-1 0 0 0,-1 1 0 0 0,2-1 0 0 0,-1 0 0 0 0,0 0 0 0 0,0 0 0 0 0,0 0 0 0 0,0 0 0 0 0,1-1 0 0 0,-1 1 0 0 0,0-1 0 0 0,1 1 0 0 0,-1-1 0 0 0,0 0 0 0 0,1 0 0 0 0,-1 0 0 0 0,0 0 0 0 0,1 0 0 0 0,-1-1 0 0 0,2 0-34 0 0,0 1 64 0 0,236-10 1586 0 0,-236 11-1626 0 0,-1-1 0 0 0,0 1-1 0 0,0 0 1 0 0,0 0 0 0 0,0 1 0 0 0,0-1 0 0 0,0 0-1 0 0,0 1 1 0 0,0 0 0 0 0,0 0 0 0 0,0 0 0 0 0,-1 0-1 0 0,1 0 1 0 0,-1 1 0 0 0,0-1 0 0 0,0 1-1 0 0,0-1 1 0 0,0 1 0 0 0,0 0 0 0 0,0 0 0 0 0,-1 0-1 0 0,1 0 1 0 0,-1 0 0 0 0,0 0 0 0 0,0 0 0 0 0,0 0-1 0 0,0 1 1 0 0,-1-1 0 0 0,1 0 0 0 0,-1 0 0 0 0,0 3-24 0 0,0-5-40 0 0,0 0 1 0 0,1 0-1 0 0,-1 0 1 0 0,0 1-1 0 0,1-1 1 0 0,-1 0-1 0 0,0 0 1 0 0,1 0 0 0 0,-1 0-1 0 0,1 0 1 0 0,0 0-1 0 0,-1-1 1 0 0,1 1-1 0 0,0 0 1 0 0,0 0-1 0 0,-1 0 1 0 0,1-1-1 0 0,0 1 1 0 0,0 0 0 0 0,0-1-1 0 0,0 1 1 0 0,0 0-1 0 0,0-1 1 0 0,0 1-1 0 0,0-1 1 0 0,0 0-1 0 0,0 1 1 0 0,0-1 0 0 0,0 0-1 0 0,0 0 1 0 0,0 0-1 0 0,1 0 1 0 0,-1 1-1 0 0,0-2 1 0 0,0 1-1 0 0,0 0 1 0 0,0 0 0 0 0,0 0-1 0 0,0 0 1 0 0,0-1-1 0 0,1 1 1 0 0,-1 0-1 0 0,0-1 1 0 0,0 1-1 0 0,0-1 1 0 0,0 0-1 0 0,-1 1 1 0 0,2-1 39 0 0,30-13-4766 0 0,-11 0-6710 0 0,-18 10 3694 0 0</inkml:trace>
  <inkml:trace contextRef="#ctx0" brushRef="#br0" timeOffset="-818.981">11482 954 0 0 0,'0'0'1862'0'0,"0"0"577"0"0,0 0 320 0 0,0 0 48 0 0,0 0-194 0 0,0 0-289 0 0,0 0-280 0 0,0 0-264 0 0,0 0-254 0 0,31-2-281 0 0,96-7-237 0 0,-69-8 173 0 0,-51 11-944 0 0,-2 4-129 0 0,0-1-1 0 0,-1 0 1 0 0,1-1-1 0 0,-1 1 0 0 0,1-1 1 0 0,-1 0-1 0 0,0 0 1 0 0,0 0-1 0 0,-1 0 1 0 0,1-1-1 0 0,-1 0 1 0 0,0 1-1 0 0,0-1 1 0 0,-1 0-1 0 0,1-1 1 0 0,-1 1-1 0 0,0 0 1 0 0,-1-1-1 0 0,1 1 1 0 0,-1-1-1 0 0,0 1 1 0 0,0-1-1 0 0,-1 0 1 0 0,0 1-1 0 0,0-1 1 0 0,0 0-1 0 0,-1 0-107 0 0,-2 2 3 0 0,0 1 0 0 0,0-1 1 0 0,-1 0-1 0 0,1 1 0 0 0,-1 0 0 0 0,0 0 0 0 0,0 0 0 0 0,0 0 0 0 0,0 0 1 0 0,-1 1-1 0 0,1 0 0 0 0,-1 0 0 0 0,1 0 0 0 0,-1 0 0 0 0,0 1 1 0 0,0 0-1 0 0,0 0 0 0 0,0 0 0 0 0,0 1 0 0 0,0-1 0 0 0,0 1 0 0 0,1 1 1 0 0,-1-1-1 0 0,0 0 0 0 0,0 1 0 0 0,0 0 0 0 0,0 0 0 0 0,0 1 1 0 0,1 0-1 0 0,-2 0-3 0 0,-7 3-15 0 0,0 1 0 0 0,1 0 0 0 0,-1 1 0 0 0,1 1 1 0 0,1 0-1 0 0,0 0 0 0 0,0 1 0 0 0,0 1 0 0 0,1 0 1 0 0,1 0-1 0 0,0 1 0 0 0,0 0 0 0 0,1 0 0 0 0,0 1 1 0 0,1 0-1 0 0,1 1 0 0 0,0 0 0 0 0,0 0 0 0 0,-1 7 15 0 0,5-14-3 0 0,0 1 0 0 0,0-1 0 0 0,1 0 0 0 0,0 1 0 0 0,0 0 0 0 0,1-1 0 0 0,0 1 0 0 0,0-1 0 0 0,0 1 0 0 0,1 0 0 0 0,0-1 0 0 0,0 1 0 0 0,1-1 0 0 0,0 0 0 0 0,0 1 0 0 0,0-1 0 0 0,1 0-1 0 0,0 0 1 0 0,0 0 0 0 0,0-1 0 0 0,1 1 0 0 0,0-1 0 0 0,0 0 0 0 0,0 0 0 0 0,1 0 0 0 0,0 0 0 0 0,0-1 0 0 0,0 0 0 0 0,0 0 0 0 0,1 0 0 0 0,-1-1 0 0 0,1 1 0 0 0,0-1 0 0 0,0-1 0 0 0,5 2 3 0 0,6 3-37 0 0,1-2 0 0 0,0 0 1 0 0,0-1-1 0 0,1-1 1 0 0,-1 0-1 0 0,1-2 0 0 0,0 0 1 0 0,-1-1-1 0 0,9-2 37 0 0,52-10-4883 0 0,-54 6-2876 0 0,-4 5-4679 0 0</inkml:trace>
  <inkml:trace contextRef="#ctx0" brushRef="#br0" timeOffset="-3863.309">6725 1197 0 0 0,'0'0'519'0'0,"0"0"828"0"0,0 0 673 0 0,0 0 533 0 0,0 0 178 0 0,0 0-188 0 0,0 0-346 0 0,0 0-428 0 0,0 0-362 0 0,0 0-269 0 0,0 0-181 0 0,0 0-136 0 0,-2 4-109 0 0,-8 11-67 0 0,8-12-38 0 0,2-3-30 0 0,5-7 2927 0 0,7-12-2816 0 0,103-183 310 0 0,-36 77-756 0 0,-69 111-124 0 0,-10 13-86 0 0,0 1-14 0 0,0 0-18 0 0,0 0 22 0 0,0 0-30 0 0,0 0-14 0 0,0 0 5 0 0,0 0 1 0 0,0 0-4 0 0,0 0-13 0 0,0 0-9 0 0,3 15-132 0 0,74 190 394 0 0,-75-201-182 0 0,0 0 0 0 0,0 0 0 0 0,0 0 0 0 0,0 0 1 0 0,1 0-1 0 0,0-1 0 0 0,-1 1 0 0 0,1-1 0 0 0,0 0 1 0 0,1 0-1 0 0,-1 0 0 0 0,1 0 0 0 0,-1-1 0 0 0,1 1 0 0 0,0-1 1 0 0,0 0-1 0 0,0 0 0 0 0,0 0 0 0 0,0-1 0 0 0,0 1 1 0 0,0-1-1 0 0,1 0 0 0 0,-1 0 0 0 0,0-1 0 0 0,1 1 0 0 0,-1-1 1 0 0,1 0-1 0 0,-1 0 0 0 0,1-1 0 0 0,-1 1 0 0 0,0-1 1 0 0,1 0-1 0 0,-1 0 0 0 0,0 0 0 0 0,0-1 0 0 0,1 1 0 0 0,-1-1 1 0 0,2-2-39 0 0,8-6 83 0 0,-1-1 0 0 0,1 0 0 0 0,-2-1 1 0 0,0-1-1 0 0,0 0 0 0 0,-1-1 1 0 0,-1 0-1 0 0,0 0 0 0 0,-1-1 0 0 0,-1-1 1 0 0,0 1-1 0 0,-1-1 0 0 0,-1 0 0 0 0,0-1 1 0 0,-1 0-1 0 0,0-2-83 0 0,2-57 76 0 0,-38 73-1919 0 0,10 37-2059 0 0,17-7-4236 0 0,3-16-649 0 0</inkml:trace>
  <inkml:trace contextRef="#ctx0" brushRef="#br0" timeOffset="-3549.699">7677 866 9770 0 0,'0'0'1700'0'0,"0"0"-291"0"0,0 0-128 0 0,0 0 69 0 0,0 0 16 0 0,0 0-105 0 0,0 0-225 0 0,0 0-223 0 0,0 0-163 0 0,0 0-101 0 0,0 0-75 0 0,-24 31-48 0 0,-72 98-20 0 0,94-128-384 0 0,0 1 0 0 0,1 0-1 0 0,-1-1 1 0 0,0 1-1 0 0,0 0 1 0 0,1 0-1 0 0,-1 0 1 0 0,1 0 0 0 0,-1 1-1 0 0,1-1 1 0 0,0 0-1 0 0,0 0 1 0 0,0 1-1 0 0,0-1 1 0 0,1 1-1 0 0,-1-1 1 0 0,0 1 0 0 0,1-1-1 0 0,0 1 1 0 0,0-1-1 0 0,0 1 1 0 0,0-1-1 0 0,0 1 1 0 0,0-1-1 0 0,0 1 1 0 0,1-1 0 0 0,0 2-22 0 0,2 4 128 0 0,-1-2-5 0 0,1-1 0 0 0,0 1 0 0 0,0 0 0 0 0,0-1 0 0 0,1 0 0 0 0,0 0 0 0 0,0 0-1 0 0,0 0 1 0 0,1 0 0 0 0,-1-1 0 0 0,1 0 0 0 0,0 0 0 0 0,0 0 0 0 0,1-1 0 0 0,-1 1 0 0 0,1-1 0 0 0,0-1-1 0 0,0 1 1 0 0,0-1 0 0 0,0 0 0 0 0,0 0 0 0 0,0-1 0 0 0,0 0 0 0 0,1 0 0 0 0,-1 0 0 0 0,0-1-1 0 0,1 0 1 0 0,-1 0 0 0 0,0-1 0 0 0,1 1 0 0 0,-1-1 0 0 0,0-1 0 0 0,4-1-123 0 0,-3-1 52 0 0,0-1 0 0 0,-1 1 0 0 0,1-2 0 0 0,-1 1 0 0 0,-1-1 0 0 0,1 0 1 0 0,-1 0-1 0 0,0 0 0 0 0,0-1 0 0 0,-1 0 0 0 0,1 0 0 0 0,-2 0 0 0 0,1-1 0 0 0,-1 1 0 0 0,0-1 0 0 0,-1 1 1 0 0,1-1-1 0 0,-2 0 0 0 0,1 0 0 0 0,-1 0 0 0 0,0-1 0 0 0,-1 1 0 0 0,0 0 0 0 0,0 0 0 0 0,-1 0 1 0 0,0 0-1 0 0,0 0 0 0 0,-1 0 0 0 0,-1-2-52 0 0,2 5-93 0 0,0 1 0 0 0,0-1 0 0 0,-1 0 0 0 0,0 1-1 0 0,0 0 1 0 0,0-1 0 0 0,-1 1 0 0 0,0 0 0 0 0,1 0 0 0 0,-1 0 0 0 0,0 1 0 0 0,-1-1 0 0 0,1 1 0 0 0,-1 0 0 0 0,0 0 0 0 0,1 0 0 0 0,-1 0 0 0 0,0 0-1 0 0,-1 1 1 0 0,1 0 0 0 0,0 0 0 0 0,-2 0 93 0 0,-17-1-4103 0 0,0 11-3294 0 0,15-1-4559 0 0</inkml:trace>
  <inkml:trace contextRef="#ctx0" brushRef="#br0" timeOffset="-3061.925">7994 947 10946 0 0,'0'0'2564'0'0,"0"0"-880"0"0,0 0-332 0 0,0 0-118 0 0,0 0-142 0 0,0 0-188 0 0,0 0-252 0 0,0 0-118 0 0,0 0-21 0 0,0 0 23 0 0,0 0-2 0 0,0 0-25 0 0,0 0-45 0 0,-10 16-76 0 0,-31 53-69 0 0,40-67-286 0 0,-1 1 1 0 0,1-1-1 0 0,0 1 0 0 0,-1-1 1 0 0,1 1-1 0 0,1-1 0 0 0,-1 1 1 0 0,0 0-1 0 0,1-1 0 0 0,-1 1 1 0 0,1 0-1 0 0,0-1 0 0 0,0 1 0 0 0,0 0 1 0 0,0 0-1 0 0,0-1 0 0 0,0 1 1 0 0,1 0-1 0 0,0 0 0 0 0,-1-1 1 0 0,1 1-1 0 0,0-1 0 0 0,0 1 1 0 0,1-1-1 0 0,-1 1 0 0 0,0-1 0 0 0,1 0 1 0 0,-1 1-1 0 0,1-1 0 0 0,0 0 1 0 0,0 0-1 0 0,0 0 0 0 0,0 0 1 0 0,0-1-1 0 0,0 1 0 0 0,1 0 0 0 0,-1-1 1 0 0,0 0-1 0 0,3 2-33 0 0,3-1 120 0 0,0 0 1 0 0,1 0-1 0 0,-1-1 1 0 0,0 0-1 0 0,1-1 0 0 0,-1 1 1 0 0,1-2-1 0 0,-1 1 1 0 0,1-1-1 0 0,-1 0 0 0 0,1-1 1 0 0,-1 0-1 0 0,0 0 0 0 0,0-1 1 0 0,0 0-1 0 0,0-1 1 0 0,0 1-1 0 0,-1-1 0 0 0,0-1-120 0 0,177-142 594 0 0,-183 148-597 0 0,0-1 0 0 0,1 0 0 0 0,-1 0 0 0 0,0 1 0 0 0,0-1 0 0 0,1 1 0 0 0,-1-1 0 0 0,0 1 0 0 0,0-1 0 0 0,1 1 0 0 0,-1 0 0 0 0,0 0 0 0 0,0 0 0 0 0,0-1 0 0 0,0 1 0 0 0,0 0 0 0 0,0 0 0 0 0,0 0 0 0 0,-1 1 0 0 0,1-1 0 0 0,0 0 0 0 0,-1 0 0 0 0,1 0 0 0 0,0 0 0 0 0,-1 1 0 0 0,1-1 0 0 0,-1 0 0 0 0,0 1 0 0 0,0-1 0 0 0,1 0 0 0 0,-1 1 0 0 0,0-1 0 0 0,0 0 0 0 0,0 1 0 0 0,0 0 3 0 0,3 7-23 0 0,2 0 32 0 0,0 1 1 0 0,0-1-1 0 0,0-1 1 0 0,1 1-1 0 0,1-1 1 0 0,0 0-1 0 0,0 0 0 0 0,0-1 1 0 0,1 0-1 0 0,0 0 1 0 0,0-1-1 0 0,8 5-9 0 0,-12-9 43 0 0,-1 0 0 0 0,1 0 0 0 0,0 0 0 0 0,0 0 0 0 0,0-1 0 0 0,0 1-1 0 0,1-1 1 0 0,-1 0 0 0 0,0 0 0 0 0,1-1 0 0 0,-1 1 0 0 0,0-1 0 0 0,1 0 0 0 0,-1 0 0 0 0,0-1-1 0 0,1 1 1 0 0,-1-1 0 0 0,0 0 0 0 0,0 0 0 0 0,1 0 0 0 0,-1-1 0 0 0,0 1 0 0 0,0-1-1 0 0,0 0 1 0 0,-1 0 0 0 0,1-1 0 0 0,0 1 0 0 0,-1-1 0 0 0,1 0 0 0 0,-1 0 0 0 0,1-1-43 0 0,134-157-784 0 0,-113 144-2253 0 0,-18 12-975 0 0,2 0-4231 0 0,-3 2-4449 0 0</inkml:trace>
  <inkml:trace contextRef="#ctx0" brushRef="#br0" timeOffset="18136.243">275 1941 2929 0 0,'0'0'1680'0'0,"0"0"116"0"0,0 0 147 0 0,0 0 198 0 0,0 0 31 0 0,0 0-199 0 0,0 0-325 0 0,0 0-324 0 0,0 0-233 0 0,0 0-161 0 0,0 0-99 0 0,0 0-31 0 0,0 0-25 0 0,-15 1-58 0 0,-60 5 529 0 0,75-6-766 0 0,0 0-97 0 0,18 11 1732 0 0,249 25-73 0 0,-193-28-1905 0 0,-59-5-79 0 0,-10-14 1771 0 0,-22-51-1816 0 0,-19-58 50 0 0,24 79-84 0 0,12 40 6 0 0,0 1-24 0 0,0 0-3 0 0,0 0-40 0 0,1 26-6170 0 0,2-15 216 0 0,3-3-6408 0 0</inkml:trace>
  <inkml:trace contextRef="#ctx0" brushRef="#br0" timeOffset="16608.784">365 2394 4617 0 0,'0'0'2251'0'0,"0"0"-194"0"0,0 0-73 0 0,0 0 98 0 0,0 0-2 0 0,0 0-217 0 0,0 0-293 0 0,0 0-366 0 0,0 0-289 0 0,0 0-191 0 0,0 0-136 0 0,1-3-56 0 0,3-13 383 0 0,-3 16-527 0 0,-1 0-54 0 0,0 0-39 0 0,0 0-29 0 0,0 0-3 0 0,0 0-52 0 0,0 27 722 0 0,7 216 3 0 0,-1 31 851 0 0,-12-479-1510 0 0,5 178-271 0 0,1-1 0 0 0,2 1 0 0 0,0 0 0 0 0,2-1 0 0 0,0 2 1 0 0,2-1-1 0 0,2 0 0 0 0,0 1 0 0 0,1 1 0 0 0,2-1 1 0 0,1 1-1 0 0,0 1 0 0 0,2 1 0 0 0,11-15-6 0 0,-23 36 1 0 0,0-1-1 0 0,1 1 1 0 0,-1-1 0 0 0,1 1-1 0 0,-1 0 1 0 0,1 0-1 0 0,0 0 1 0 0,0 0-1 0 0,0 1 1 0 0,0-1 0 0 0,0 1-1 0 0,1 0 1 0 0,-1 0-1 0 0,0 0 1 0 0,1 0-1 0 0,-1 0 1 0 0,0 1 0 0 0,1 0-1 0 0,-1 0 1 0 0,1-1-1 0 0,-1 2 1 0 0,1-1-1 0 0,-1 0 1 0 0,0 1 0 0 0,1 0-1 0 0,-1 0 1 0 0,0 0-1 0 0,1 0 1 0 0,-1 0-1 0 0,0 0 1 0 0,0 1 0 0 0,0 0-1 0 0,0 0 1 0 0,0-1-1 0 0,1 3 0 0 0,3 6 41 0 0,-1 2 0 0 0,0-1 0 0 0,-1 1 0 0 0,0-1 0 0 0,0 1 1 0 0,-1 1-1 0 0,-1-1 0 0 0,0 1 0 0 0,1 11-41 0 0,-2 36 225 0 0,-2-60-218 0 0,1 17-3204 0 0,-1-17 3057 0 0,0 0-1 0 0,0 0 1 0 0,0 0-1 0 0,0 0 1 0 0,0-1-1 0 0,1 1 1 0 0,-1 0-1 0 0,0 0 1 0 0,0 0-1 0 0,0 0 1 0 0,0-1-1 0 0,0 1 1 0 0,1 0 0 0 0,-1 0-1 0 0,0 0 1 0 0,0 0-1 0 0,0 0 1 0 0,1 0-1 0 0,-1 0 1 0 0,0 0-1 0 0,0 0 1 0 0,0 0-1 0 0,1 0 1 0 0,-1 0-1 0 0,0 0 1 0 0,0 0 0 0 0,0 0-1 0 0,1 0 1 0 0,-1 0-1 0 0,0 0 1 0 0,0 0-1 0 0,0 0 1 0 0,1 0-1 0 0,-1 0 1 0 0,0 0-1 0 0,0 0 1 0 0,0 0 140 0 0,2-7-6241 0 0,0 3-5583 0 0</inkml:trace>
  <inkml:trace contextRef="#ctx0" brushRef="#br0" timeOffset="21491.48">820 2898 1040 0 0,'0'0'1911'0'0,"0"0"-296"0"0,0 0-56 0 0,0 0 138 0 0,0 0 136 0 0,0 0-14 0 0,0 0-189 0 0,0 0-334 0 0,0 0-362 0 0,0 0-231 0 0,0 0-95 0 0,0 0-1 0 0,-2 1 3091 0 0,-37 231-534 0 0,40-230-3142 0 0,0 0 0 0 0,0 0-1 0 0,0-1 1 0 0,0 1 0 0 0,0 0-1 0 0,1 0 1 0 0,-1-1-1 0 0,0 1 1 0 0,1-1 0 0 0,-1 1-1 0 0,1-1 1 0 0,0 1 0 0 0,-1-1-1 0 0,1 0 1 0 0,0 0-1 0 0,0 0 1 0 0,0 0 0 0 0,0 0-1 0 0,0 0 1 0 0,0-1 0 0 0,0 1-1 0 0,0-1 1 0 0,0 1-1 0 0,0-1 1 0 0,0 0 0 0 0,0 0-1 0 0,1 1 1 0 0,-1-2 0 0 0,0 1-1 0 0,0 0 1 0 0,0 0-1 0 0,0-1 1 0 0,0 1 0 0 0,0-1-1 0 0,0 0 1 0 0,0 1 0 0 0,0-1-1 0 0,0 0 1 0 0,0 0-1 0 0,0 0 1 0 0,0-1 0 0 0,0 1-22 0 0,-1-12-2577 0 0,-4 2-6054 0 0,0 9-527 0 0</inkml:trace>
  <inkml:trace contextRef="#ctx0" brushRef="#br0" timeOffset="21915.864">873 2512 7170 0 0,'0'0'2176'0'0,"0"0"-196"0"0,0 0-58 0 0,0 0-11 0 0,0 0-173 0 0,0 0-378 0 0,0 0-465 0 0,0 0-391 0 0,0 0-221 0 0,0 0-66 0 0,0 0 23 0 0,0 0 11 0 0,0 0-2 0 0,0 4-55 0 0,0 28 94 0 0,0-32-233 0 0,0 0-18 0 0,0 0 0 0 0,0 0-1 0 0,0 0 14 0 0,0 0 24 0 0,0 0 29 0 0,0 0 0 0 0,0 0 14 0 0,0 0 8 0 0,0 0 2 0 0,5-14 869 0 0,-4 14-909 0 0,-1 0 8 0 0,0 0 31 0 0,0 0 25 0 0,0 0-12 0 0,0 0-15 0 0,-26 32 197 0 0,15-17-305 0 0,11-15-60 0 0,0 0-47 0 0,0 0-57 0 0,0 0-48 0 0,21 0-3883 0 0,-14-3-1562 0 0,-4 3-5728 0 0</inkml:trace>
  <inkml:trace contextRef="#ctx0" brushRef="#br0" timeOffset="22446.168">1830 2324 8826 0 0,'0'0'2531'0'0,"0"0"-614"0"0,0 0-332 0 0,0 0-16 0 0,0 0-24 0 0,0 0-181 0 0,0 0-317 0 0,0 0-288 0 0,0 0-145 0 0,0 0-50 0 0,0 0 8 0 0,0 0-5 0 0,0 0-50 0 0,12 4 1621 0 0,-14 10-1892 0 0,0-1 0 0 0,-1 0-1 0 0,-1 1 1 0 0,0-1 0 0 0,0-1 0 0 0,-2 1 0 0 0,1-1 0 0 0,-7 10-246 0 0,0 2 120 0 0,-16 28-19 0 0,-3-2 0 0 0,-2-1-1 0 0,-2-2 1 0 0,-37 39-101 0 0,23-28 29 0 0,-21 34-336 0 0,60-91-3730 0 0,-2-13-8457 0 0,10 10 9781 0 0,0 1-6370 0 0</inkml:trace>
  <inkml:trace contextRef="#ctx0" brushRef="#br0" timeOffset="22859.471">1431 2302 8098 0 0,'0'0'2427'0'0,"0"0"-407"0"0,0 0-206 0 0,0 0 32 0 0,0 0-83 0 0,0 0-258 0 0,0 0-383 0 0,0 0-403 0 0,0 0-268 0 0,0 0-129 0 0,0 0 46 0 0,0 0 133 0 0,0 0 103 0 0,2 6 73 0 0,2 6-351 0 0,2-1 1 0 0,-1 0-1 0 0,1-1 0 0 0,1 1 1 0 0,0-1-1 0 0,0 0 0 0 0,1-1 1 0 0,0 0-1 0 0,4 3-326 0 0,184 175 1778 0 0,-81-84-1364 0 0,-51-37-314 0 0,-53-50-1121 0 0,-11-17 703 0 0,0 1-120 0 0,-3-9-4287 0 0,1 7-7478 0 0,2 2 1442 0 0</inkml:trace>
  <inkml:trace contextRef="#ctx0" brushRef="#br0" timeOffset="-4881.245">5113 921 648 0 0,'0'0'1114'0'0,"0"0"107"0"0,0 0 236 0 0,0 0 378 0 0,0 0 441 0 0,0 0 159 0 0,0 0-103 0 0,0 0-341 0 0,0 0-446 0 0,0 0-395 0 0,0 0-249 0 0,0 0-132 0 0,0 0-105 0 0,0-3-76 0 0,-1-1 882 0 0,-2 41-473 0 0,-1-24-928 0 0,0 0-1 0 0,1 0 1 0 0,1 0-1 0 0,0 1 1 0 0,1-1-1 0 0,0 1 1 0 0,1-1-1 0 0,0 1 1 0 0,1-1-1 0 0,1 0 1 0 0,0 1-1 0 0,1-1 1 0 0,1 0-1 0 0,0 0 1 0 0,0 0 0 0 0,1-1-1 0 0,1 0 1 0 0,5 9-69 0 0,-9-18 47 0 0,1-1 0 0 0,0 1 0 0 0,-1-1 0 0 0,1 1 0 0 0,0-1 0 0 0,0 0 0 0 0,0 0 0 0 0,0-1 0 0 0,1 1 0 0 0,-1-1 0 0 0,1 1 0 0 0,-1-1 0 0 0,0 0 1 0 0,1-1-1 0 0,0 1 0 0 0,-1 0 0 0 0,1-1 0 0 0,-1 0 0 0 0,1 0 0 0 0,0 0 0 0 0,-1 0 0 0 0,1-1 0 0 0,-1 1 0 0 0,1-1 0 0 0,0 0 0 0 0,-1 0 0 0 0,0 0 0 0 0,1 0 1 0 0,-1-1-1 0 0,0 0 0 0 0,1 1 0 0 0,-1-1 0 0 0,0 0 0 0 0,0-1-47 0 0,95-87 1035 0 0,-93 84-1057 0 0,118-173 448 0 0,-99 142-275 0 0,-24 36-130 0 0,0 1-10 0 0,0 0-22 0 0,0 0-8 0 0,0 0-14 0 0,0 16-124 0 0,6 159 191 0 0,-5-169-19 0 0,1 0 0 0 0,0 1-1 0 0,1-1 1 0 0,-1-1 0 0 0,1 1-1 0 0,0 0 1 0 0,0-1 0 0 0,1 1-1 0 0,0-1 1 0 0,0 0 0 0 0,0-1-1 0 0,1 1 1 0 0,-1-1 0 0 0,1 1-1 0 0,0-1 1 0 0,0-1 0 0 0,1 1-1 0 0,-1-1 1 0 0,1 0 0 0 0,-1 0-1 0 0,1 0 1 0 0,0-1 0 0 0,0 0-1 0 0,0 0 1 0 0,1-1 0 0 0,-1 1-1 0 0,0-1 1 0 0,1-1 0 0 0,-1 1-1 0 0,0-1 1 0 0,1 0 0 0 0,-1-1-1 0 0,1 1 1 0 0,-1-1 0 0 0,0-1-1 0 0,0 1 1 0 0,1-1 0 0 0,-1 0-1 0 0,1-1-14 0 0,11-10 98 0 0,-1 0 0 0 0,1-1-1 0 0,-2-1 1 0 0,0-1 0 0 0,-1 0 0 0 0,-1-1-1 0 0,0-1 1 0 0,-1 0 0 0 0,-1-1-1 0 0,8-17-97 0 0,-3 8 65 0 0,30-57 146 0 0,-43 86-201 0 0,0 0-1 0 0,0 1 1 0 0,-1-1 0 0 0,1 1 0 0 0,0 0 0 0 0,-1 0 0 0 0,1 0 0 0 0,-1 0 0 0 0,0 1 0 0 0,0-1 0 0 0,0 1 0 0 0,0 0-1 0 0,0 0 1 0 0,-1 0 0 0 0,1 0 0 0 0,-1 0 0 0 0,0 1 0 0 0,1 1-10 0 0,1-1 3 0 0,3 5 13 0 0,-1-1 0 0 0,0 1 0 0 0,-1 1-1 0 0,0-1 1 0 0,-1 1 0 0 0,0 0 0 0 0,0 0 0 0 0,-1 0 0 0 0,0 1-1 0 0,-1-1 1 0 0,0 1 0 0 0,0-1 0 0 0,-2 1 0 0 0,1 0 0 0 0,-1 0 0 0 0,-1-1-1 0 0,0 7-15 0 0,-2-11 13 0 0,1 0-1 0 0,-1 0 1 0 0,0-1-1 0 0,0 1 0 0 0,-1-1 1 0 0,0 0-1 0 0,0 0 0 0 0,0 0 1 0 0,-1 0-1 0 0,1-1 1 0 0,-1 0-1 0 0,0 0 0 0 0,0 0 1 0 0,-1 0-1 0 0,1-1 0 0 0,-1 0 1 0 0,-5 2-13 0 0,-1 3 15 0 0,4-3-9 0 0,-1 0 0 0 0,1 0 1 0 0,-1-1-1 0 0,0 0 0 0 0,0 0 1 0 0,0-1-1 0 0,-1 0 0 0 0,1-1 1 0 0,-1 0-1 0 0,1 0 0 0 0,-9-1-6 0 0,17-1 19 0 0,1 0-33 0 0,0 0 17 0 0,37-33-235 0 0,-30 29 230 0 0,1 0 1 0 0,0 0-1 0 0,0 1 0 0 0,0 0 1 0 0,0 0-1 0 0,0 1 0 0 0,0 0 1 0 0,1 1-1 0 0,-1 0 0 0 0,1 0 1 0 0,-1 0-1 0 0,1 1 0 0 0,-1 1 1 0 0,1-1-1 0 0,-1 1 0 0 0,3 1 2 0 0,87 29-1117 0 0,-53-15-2456 0 0,-36-12 847 0 0,1-1-5200 0 0,-5-2-4418 0 0</inkml:trace>
  <inkml:trace contextRef="#ctx0" brushRef="#br0" timeOffset="-7645.778">2664 590 144 0 0,'0'0'1699'0'0,"0"0"-177"0"0,0 0 126 0 0,0 0 203 0 0,0 0 143 0 0,0 0 50 0 0,0 0-186 0 0,0 0-326 0 0,0 0-345 0 0,0 0-380 0 0,0 0-313 0 0,-1 1-177 0 0,0 0-265 0 0,1 0 1 0 0,0 0-1 0 0,0 0 1 0 0,0 0-1 0 0,0-1 1 0 0,-1 1-1 0 0,1 0 1 0 0,0 0-1 0 0,1 0 1 0 0,-1 0-1 0 0,0-1 1 0 0,0 1-1 0 0,0 0 1 0 0,0 0-1 0 0,1 0 1 0 0,-1-1-1 0 0,0 1 1 0 0,1 0-1 0 0,-1 0 0 0 0,1-1 1 0 0,-1 1-1 0 0,1 0 1 0 0,-1-1-1 0 0,1 1 1 0 0,-1 0-1 0 0,1-1 1 0 0,0 1-1 0 0,-1-1 1 0 0,1 1-1 0 0,0-1 1 0 0,-1 1-1 0 0,1-1 1 0 0,0 0-1 0 0,0 1 1 0 0,-1-1-1 0 0,1 0 0 0 0,0 1 1 0 0,0-1-1 0 0,0 0 1 0 0,-1 0-1 0 0,1 0 1 0 0,0 0-1 0 0,0 0 1 0 0,0 0-1 0 0,0 0 1 0 0,-1 0-1 0 0,1 0 1 0 0,0 0-1 0 0,0-1 1 0 0,0 1-1 0 0,0 0 1 0 0,0-1-53 0 0,19 5 497 0 0,0-1 0 0 0,0-1 0 0 0,1 0 1 0 0,-1-2-1 0 0,1-1 0 0 0,-1 0 0 0 0,1-1-497 0 0,-1-2 121 0 0,1 0-1 0 0,-1-2 1 0 0,0 0 0 0 0,0-1-1 0 0,0-1 1 0 0,-1 0-1 0 0,-1-2 1 0 0,1 0 0 0 0,-2-2-1 0 0,1 1 1 0 0,-1-2-1 0 0,-1-1 1 0 0,-1 0 0 0 0,0 0-1 0 0,0-2 1 0 0,-2 0-1 0 0,0 0 1 0 0,-1-1-1 0 0,6-12-120 0 0,-12 20 39 0 0,-1 0-1 0 0,-1-1 0 0 0,0 0 1 0 0,0 0-1 0 0,-1 0 0 0 0,0 0 1 0 0,-1-1-1 0 0,0 1 0 0 0,0-1 1 0 0,-1 1-1 0 0,-1-1 0 0 0,0 0 1 0 0,0 1-1 0 0,-1-1 0 0 0,-1-5-38 0 0,1 14 5 0 0,0 1-1 0 0,0-1 1 0 0,0 0 0 0 0,0 0-1 0 0,0 0 1 0 0,0 1 0 0 0,-1-1-1 0 0,1 1 1 0 0,0-1-1 0 0,-1 1 1 0 0,0 0 0 0 0,1-1-1 0 0,-1 1 1 0 0,0 0-1 0 0,0 0 1 0 0,1 0 0 0 0,-1 0-1 0 0,0 0 1 0 0,0 1-1 0 0,0-1 1 0 0,0 0 0 0 0,0 1-1 0 0,0 0 1 0 0,0-1 0 0 0,0 1-1 0 0,0 0 1 0 0,-1 0-1 0 0,1 0 1 0 0,0 0 0 0 0,0 1-1 0 0,0-1 1 0 0,0 0-1 0 0,0 1 1 0 0,0 0 0 0 0,0-1-1 0 0,0 1 1 0 0,0 0-1 0 0,1 0 1 0 0,-1 0 0 0 0,0 0-1 0 0,0 0 1 0 0,1 1 0 0 0,-1-1-1 0 0,1 0 1 0 0,-1 1-1 0 0,1-1 1 0 0,-1 1 0 0 0,1 0-5 0 0,-21 25 0 0 0,1 1 0 0 0,1 1 0 0 0,2 0 0 0 0,1 2 0 0 0,1 0 0 0 0,1 1 0 0 0,2 0 0 0 0,2 1 0 0 0,1 0 0 0 0,-3 18 0 0 0,-35 227 79 0 0,29-139 0 0 0,-41 125 92 0 0,54-245-144 0 0,-2 0 1 0 0,0 0-1 0 0,-1-1 1 0 0,-1 0 0 0 0,-1 0-1 0 0,-1-2 1 0 0,0 1-1 0 0,-1-1 1 0 0,-1-1 0 0 0,0 0-1 0 0,-1-1 1 0 0,-4 2-28 0 0,17-14 6 0 0,0 0 0 0 0,1-1 1 0 0,-1 1-1 0 0,0-1 0 0 0,0 1 0 0 0,0-1 1 0 0,0 0-1 0 0,-1 0 0 0 0,1 0 0 0 0,0 0 1 0 0,0 0-1 0 0,-1 0 0 0 0,1 0 0 0 0,-1-1 1 0 0,1 0-1 0 0,0 1 0 0 0,-1-1 0 0 0,1 0 0 0 0,-1 0 1 0 0,1 0-1 0 0,-1 0 0 0 0,1-1 0 0 0,0 1 1 0 0,-1-1-1 0 0,1 1 0 0 0,-1-1 0 0 0,1 0 1 0 0,0 0-1 0 0,0 0 0 0 0,0 0 0 0 0,-1 0 1 0 0,1-1-1 0 0,0 1 0 0 0,0-1 0 0 0,0 0-6 0 0,0-7-9 0 0,2-1 0 0 0,-1 1 0 0 0,1 0 0 0 0,0-1-1 0 0,1 1 1 0 0,0 0 0 0 0,1 0 0 0 0,0-1-1 0 0,0 1 1 0 0,1 0 0 0 0,0 1 0 0 0,0-1-1 0 0,1 0 1 0 0,0 1 0 0 0,1 0 0 0 0,0 0-1 0 0,0 0 1 0 0,1 1 0 0 0,0 0 0 0 0,0 0-1 0 0,1 0 1 0 0,6-5 9 0 0,-3 3-14 0 0,1 0 0 0 0,0 0 1 0 0,0 2-1 0 0,1-1 0 0 0,0 1 0 0 0,0 1 0 0 0,0 0 1 0 0,1 1-1 0 0,0 0 0 0 0,0 1 0 0 0,0 1 0 0 0,1 0 0 0 0,-1 1 1 0 0,1 0-1 0 0,6 0 14 0 0,-9 4 17 0 0,1 0 0 0 0,0 1 0 0 0,-1 0 0 0 0,1 0 0 0 0,-1 1 0 0 0,0 1 0 0 0,0 0 0 0 0,-1 0 0 0 0,1 1 0 0 0,-1 0 0 0 0,0 1 0 0 0,-1 0 1 0 0,1 1-18 0 0,59 36 357 0 0,10-28 415 0 0,-78-16-762 0 0,-1 0-2 0 0,0 0-33 0 0,0 0-54 0 0,4-15-10259 0 0,-1 11 2754 0 0,1 0-2621 0 0</inkml:trace>
  <inkml:trace contextRef="#ctx0" brushRef="#br0" timeOffset="-6524.831">3471 1135 2104 0 0,'0'0'2249'0'0,"0"0"-833"0"0,0 0-420 0 0,0 0 86 0 0,0 0 184 0 0,0 0 22 0 0,0 0-219 0 0,0 0-243 0 0,0 0 110 0 0,0 0 148 0 0,0 0 147 0 0,0 0 63 0 0,0 0-227 0 0,9 0-131 0 0,11 2-487 0 0,116-5 4539 0 0,-129 1-4914 0 0,0 1 0 0 0,0-1-1 0 0,0-1 1 0 0,0 1 0 0 0,-1-1 0 0 0,1-1-1 0 0,-1 1 1 0 0,0-1 0 0 0,0 0 0 0 0,-1 0-1 0 0,1-1 1 0 0,-1 1 0 0 0,0-1 0 0 0,0-1-1 0 0,0 1 1 0 0,-1-1 0 0 0,1 0 0 0 0,-1 1-1 0 0,-1-2 1 0 0,1 1 0 0 0,-1 0 0 0 0,0-1-1 0 0,-1 0 1 0 0,0 1 0 0 0,0-1 0 0 0,0 0-1 0 0,-1 0 1 0 0,0 0 0 0 0,0-1 0 0 0,-1-1-74 0 0,0 8 0 0 0,0-1 0 0 0,0 0 0 0 0,-1 1 0 0 0,1-1 0 0 0,-1 0 1 0 0,0 1-1 0 0,0-1 0 0 0,1 1 0 0 0,-1-1 0 0 0,0 1 0 0 0,0 0 1 0 0,0-1-1 0 0,0 1 0 0 0,0 0 0 0 0,-1 0 0 0 0,1-1 0 0 0,0 1 1 0 0,-1 0-1 0 0,1 0 0 0 0,0 0 0 0 0,-1 1 0 0 0,1-1 0 0 0,-1 0 1 0 0,0 1-1 0 0,1-1 0 0 0,-1 0 0 0 0,1 1 0 0 0,-1 0 0 0 0,0-1 1 0 0,0 1-1 0 0,1 0 0 0 0,-1 0 0 0 0,0 0 0 0 0,1 0 0 0 0,-1 0 1 0 0,0 1-1 0 0,0-1 0 0 0,-62 15-258 0 0,46-6 229 0 0,1 0 1 0 0,0 1 0 0 0,1 2 0 0 0,0-1-1 0 0,0 2 1 0 0,2 0 0 0 0,-1 0 0 0 0,2 2 0 0 0,0 0-1 0 0,0 0 1 0 0,2 1 0 0 0,-8 14 28 0 0,17-27 4 0 0,0 1 1 0 0,0-1-1 0 0,0 1 1 0 0,1-1 0 0 0,-1 1-1 0 0,1 0 1 0 0,0-1-1 0 0,0 1 1 0 0,0 0-1 0 0,1 0 1 0 0,0 0-1 0 0,-1 0 1 0 0,1 0-1 0 0,0 0 1 0 0,1 0-1 0 0,-1 0 1 0 0,1 0-1 0 0,0-1 1 0 0,0 1-1 0 0,0 0 1 0 0,0 0-1 0 0,1-1 1 0 0,-1 1 0 0 0,1-1-1 0 0,0 1 1 0 0,0-1-1 0 0,0 0 1 0 0,1 1-1 0 0,-1-1 1 0 0,1 0-1 0 0,0-1 1 0 0,0 1-1 0 0,0 0 1 0 0,0-1-1 0 0,0 0 1 0 0,0 0-1 0 0,1 0 1 0 0,1 1-5 0 0,13 5 147 0 0,1-1 1 0 0,-1-1 0 0 0,1-1-1 0 0,0 0 1 0 0,0-2-1 0 0,1 0 1 0 0,-1-1 0 0 0,1-1-1 0 0,9-1-147 0 0,-1 0 157 0 0,-1-1-1 0 0,0-2 1 0 0,0 0-1 0 0,0-2 1 0 0,-1-1 0 0 0,0-2-1 0 0,0 0 1 0 0,0-1-1 0 0,-1-2 1 0 0,0-1-157 0 0,-15 6 48 0 0,0 0 1 0 0,0-1 0 0 0,-1 0-1 0 0,0-1 1 0 0,0 0 0 0 0,-1 0-1 0 0,0-1 1 0 0,0 0 0 0 0,-1 0-1 0 0,0-1 1 0 0,-1 0-1 0 0,0 0 1 0 0,-1-1 0 0 0,0 1-1 0 0,0-2-48 0 0,2-13 878 0 0,-6 24-817 0 0,9-32 410 0 0,20-68-394 0 0,-14 55-78 0 0,-2 0 0 0 0,-3-2 1 0 0,-1 1-1 0 0,-3-1 0 0 0,-1-10 1 0 0,-4 22-5 0 0,-2 0-1 0 0,-1 0 0 0 0,-2 0 1 0 0,-1 0-1 0 0,-2 0 1 0 0,-1 1-1 0 0,-2 0 0 0 0,-2 1 1 0 0,-9-21 5 0 0,1 33-152 0 0,17 37-31 0 0,0-1 172 0 0,-6 219-58 0 0,103 337 116 0 0,-79-409-139 0 0,-16-160 12 0 0,0-1-20 0 0,0 0-53 0 0,0 0-25 0 0,0 0-4 0 0,0 0-18 0 0,0-19-1435 0 0,-24-71-6976 0 0,17 70 2461 0 0,3 5-5432 0 0</inkml:trace>
  <inkml:trace contextRef="#ctx0" brushRef="#br0" timeOffset="-6278.879">3817 777 8994 0 0,'0'0'4612'0'0,"0"0"-2179"0"0,0 0-1271 0 0,0 0-477 0 0,0 0 96 0 0,0 0 358 0 0,0 0 270 0 0,0 0 26 0 0,0 0-201 0 0,0 0-338 0 0,34-1-244 0 0,109-4-112 0 0,267-25 1045 0 0,-307 30-2474 0 0,-69 0-2846 0 0,-1 0-5106 0 0,-17 0-3907 0 0</inkml:trace>
  <inkml:trace contextRef="#ctx0" brushRef="#br0" timeOffset="25391.562">2883 1786 0 0 0,'0'0'796'0'0,"0"0"184"0"0,0 0 229 0 0,0 0 183 0 0,0 0 96 0 0,0 0 3 0 0,0 0-62 0 0,0 0-60 0 0,-7-3 5681 0 0,-169-1-928 0 0,149 2-5390 0 0,24 1-684 0 0,0 0 0 0 0,0 1 0 0 0,0-1-1 0 0,1 1 1 0 0,-1-1 0 0 0,0 1 0 0 0,0 0-1 0 0,0 0 1 0 0,0 0 0 0 0,0 1 0 0 0,0-1-1 0 0,1 1 1 0 0,-1 0 0 0 0,0-1 0 0 0,0 1-1 0 0,1 0 1 0 0,-1 1 0 0 0,0-1 0 0 0,1 0-1 0 0,-1 1 1 0 0,1-1 0 0 0,0 1 0 0 0,-1 0-1 0 0,1 0 1 0 0,0 0 0 0 0,0 0 0 0 0,0 0-1 0 0,0 0 1 0 0,1 1 0 0 0,-1 0-48 0 0,-27 68 170 0 0,12 82 93 0 0,-1 141 356 0 0,16 145-38 0 0,-11-303-457 0 0,98-140 830 0 0,60-10-634 0 0,-7 6-155 0 0,-138 8-145 0 0,0 0-8 0 0,0 0-2 0 0,0 0-24 0 0,0 0-11 0 0,0 0 13 0 0,0 0 9 0 0,0 0 26 0 0,0 0 12 0 0,0-13-2838 0 0,0 8-599 0 0,0 1-3428 0 0,0 1-5235 0 0</inkml:trace>
  <inkml:trace contextRef="#ctx0" brushRef="#br0" timeOffset="27923.729">3202 1963 1208 0 0,'0'0'1749'0'0,"0"0"-24"0"0,0 0 266 0 0,0 0 305 0 0,0 0 137 0 0,0 0-69 0 0,0 0-319 0 0,0 0-376 0 0,0 0-358 0 0,0 0-302 0 0,0 0-179 0 0,0 0-93 0 0,0 0-46 0 0,-3-1-59 0 0,33-1 4037 0 0,86-9-4261 0 0,140-19 84 0 0,-148 30-424 0 0,-107 0-58 0 0,-1 0 12 0 0,0 0 16 0 0,0 0 26 0 0,0 0 0 0 0,0 0-2 0 0,0 0 18 0 0,-15-8 1171 0 0,-107-90-2542 0 0,121 94-999 0 0,1 3-1934 0 0,0 1-4449 0 0,2 0-3871 0 0</inkml:trace>
  <inkml:trace contextRef="#ctx0" brushRef="#br0" timeOffset="25977.397">3379 2136 5473 0 0,'0'0'1974'0'0,"0"0"-431"0"0,0 0-80 0 0,0 0 217 0 0,0 0 247 0 0,0 0-4 0 0,0 0-320 0 0,0 0-448 0 0,0 0-360 0 0,0 0-189 0 0,0 0-82 0 0,0 0 13 0 0,0 0 29 0 0,0 23 1761 0 0,-17 190-99 0 0,5-18-1621 0 0,-5-59-430 0 0,5-45-117 0 0,5-83-2098 0 0,10-30-2365 0 0,1 13 2757 0 0,2-7-5002 0 0,-4 4-2912 0 0</inkml:trace>
  <inkml:trace contextRef="#ctx0" brushRef="#br0" timeOffset="26328.107">3296 2188 5217 0 0,'0'0'2091'0'0,"0"0"-464"0"0,0 0-308 0 0,0 0 92 0 0,0 0 176 0 0,0 0-41 0 0,0 0-262 0 0,0 0-238 0 0,0 0-121 0 0,0 0 7 0 0,0 0 70 0 0,0 0-69 0 0,13 0-98 0 0,94 3 1202 0 0,182-32 657 0 0,-284 29-2293 0 0,13 2-2027 0 0,-23 14-7358 0 0,2-12 1829 0 0,0 0-1967 0 0</inkml:trace>
  <inkml:trace contextRef="#ctx0" brushRef="#br0" timeOffset="26573.954">3285 2489 7658 0 0,'0'0'2255'0'0,"0"0"-907"0"0,0 0-457 0 0,0 0 96 0 0,0 0 269 0 0,0 0 260 0 0,0 0 103 0 0,0 0-108 0 0,0 0-166 0 0,0 0-201 0 0,0 0-195 0 0,0 0-136 0 0,0 0-108 0 0,23 2-97 0 0,72 5-104 0 0,0-19 395 0 0,-65 4-905 0 0,-20 5-91 0 0,0 0-1424 0 0,-1 2-7242 0 0,-9 1-3217 0 0</inkml:trace>
  <inkml:trace contextRef="#ctx0" brushRef="#br0" timeOffset="26892.786">3815 2688 7898 0 0,'0'0'1848'0'0,"0"0"-874"0"0,0 0-317 0 0,0 0 285 0 0,0 0 401 0 0,0 0 194 0 0,0 0-98 0 0,0 0-288 0 0,0 0-303 0 0,0 0-196 0 0,0 0-113 0 0,0 0-59 0 0,0 0-53 0 0,-5 27-75 0 0,-15 79-78 0 0,15-44 115 0 0,5-62-489 0 0,0 0-53 0 0,10-2-2596 0 0,-5-3-3692 0 0,-3 1-4466 0 0</inkml:trace>
  <inkml:trace contextRef="#ctx0" brushRef="#br0" timeOffset="27255.92">3914 2368 9482 0 0,'0'0'2159'0'0,"0"0"-572"0"0,0 0-216 0 0,0 0 32 0 0,0 0 16 0 0,0 0-159 0 0,0 0-385 0 0,0 0-367 0 0,0 0-217 0 0,0 0-78 0 0,0 0-38 0 0,0 0-64 0 0,0 0-46 0 0,0 5-29 0 0,-1 27 452 0 0,-6-32 727 0 0,-8 4-1237 0 0,14-4 104 0 0,-20 7 129 0 0,20-7-176 0 0,1 0-5 0 0,0 0-10 0 0,0 0-2 0 0,0 0-22 0 0,0 0-11 0 0,0 0-2 0 0,0 0-6 0 0,0 0-5 0 0,0 0-23 0 0,0 0-39 0 0,7-6-3120 0 0,-3 1-6108 0 0,-4 1-958 0 0</inkml:trace>
  <inkml:trace contextRef="#ctx0" brushRef="#br0" timeOffset="32075.941">6377 2500 8090 0 0,'0'0'3167'0'0,"0"0"-1752"0"0,0 0-312 0 0,0 0 351 0 0,0 0 207 0 0,0 0-14 0 0,0 0-238 0 0,0 0-375 0 0,0 0-356 0 0,0 0-227 0 0,0 0-146 0 0,0 0-95 0 0,0 0-74 0 0,0 21-42 0 0,0 87-22 0 0,0-108-112 0 0,0 0-41 0 0,0 0-51 0 0,-2 0-252 0 0,1 0-2800 0 0,1 0-3405 0 0,0-3-4583 0 0</inkml:trace>
  <inkml:trace contextRef="#ctx0" brushRef="#br0" timeOffset="32312.662">6418 2180 10626 0 0,'0'0'1713'0'0,"0"0"-1769"0"0,0 0-408 0 0,0 0-65 0 0,0 0 89 0 0,0 0-600 0 0,0 0-1833 0 0,0 0-4064 0 0</inkml:trace>
  <inkml:trace contextRef="#ctx0" brushRef="#br0" timeOffset="29023.581">4305 2427 336 0 0,'0'0'1912'0'0,"0"0"-395"0"0,0 0 12 0 0,0 0 200 0 0,0 0 145 0 0,0 0-58 0 0,0 0-280 0 0,0 0-395 0 0,0 0-311 0 0,0 0-156 0 0,0 0-78 0 0,0 0 7 0 0,0 0 126 0 0,4 0 151 0 0,101-18 4386 0 0,14-1-3095 0 0,-19 19-1495 0 0,-57 0-2798 0 0,-43-7-3720 0 0,0-1-6221 0 0,0 5 6275 0 0</inkml:trace>
  <inkml:trace contextRef="#ctx0" brushRef="#br0" timeOffset="29261.032">4426 2162 5097 0 0,'0'0'1662'0'0,"0"0"-273"0"0,0 0 89 0 0,0 0 285 0 0,0 0 180 0 0,0 0-70 0 0,0 0-253 0 0,0 0-288 0 0,0 0-236 0 0,0 0-194 0 0,1 34-191 0 0,6 104-159 0 0,7-67 197 0 0,-11-50-911 0 0,8 74 1162 0 0,-27-39-5901 0 0,13-52-1615 0 0,-1 0-4952 0 0</inkml:trace>
  <inkml:trace contextRef="#ctx0" brushRef="#br0" timeOffset="30228.954">5475 2026 2176 0 0,'0'0'2496'0'0,"0"0"-495"0"0,0 0-110 0 0,0 0 194 0 0,0 0 147 0 0,0 0-103 0 0,0 0-369 0 0,0 0-486 0 0,0 0-377 0 0,0 0-198 0 0,0 0-84 0 0,0 0-35 0 0,0 0-12 0 0,8 8 1087 0 0,-7-5 1847 0 0,-258 121-2743 0 0,159-87-639 0 0,92-28-95 0 0,26-11 45 0 0,194-15 718 0 0,-212 17-783 0 0,2-1 4 0 0,-1 0 0 0 0,1 1-1 0 0,-1 0 1 0 0,1 0 0 0 0,0 0 0 0 0,0 0-1 0 0,-1 0 1 0 0,1 1 0 0 0,-1 0 0 0 0,1 0-1 0 0,-1 0 1 0 0,1 0 0 0 0,-1 0-1 0 0,1 1 1 0 0,-1-1 0 0 0,0 1 0 0 0,0 0-1 0 0,0 0 1 0 0,0 0 0 0 0,0 1 0 0 0,0-1-1 0 0,0 1 1 0 0,-1-1 0 0 0,1 1-9 0 0,-3 61 363 0 0,-66 5-74 0 0,-253 142-56 0 0,192-94-278 0 0,125-114 42 0 0,-1 0 1 0 0,1 1 0 0 0,0-1-1 0 0,0 1 1 0 0,0-1-1 0 0,0 1 1 0 0,0 0-1 0 0,1-1 1 0 0,0 1-1 0 0,0 0 1 0 0,0 0-1 0 0,0 0 1 0 0,1 0-1 0 0,-1 0 1 0 0,1 0-1 0 0,0 0 1 0 0,0 0 0 0 0,1 0-1 0 0,-1 0 1 0 0,1 2 2 0 0,3-4 2 0 0,-1 1 0 0 0,1-1 0 0 0,0 0 0 0 0,0 0 1 0 0,0 0-1 0 0,1 0 0 0 0,-1-1 0 0 0,0 0 0 0 0,1 0 1 0 0,-1 0-1 0 0,0 0 0 0 0,1-1 0 0 0,-1 0 1 0 0,1 1-1 0 0,-1-2 0 0 0,1 1 0 0 0,-1 0 0 0 0,1-1-2 0 0,5 1 43 0 0,23-3 59 0 0,0-1 1 0 0,0-1-1 0 0,-1-2 0 0 0,0-1 0 0 0,20-8-102 0 0,63-15 352 0 0,-61 24-261 0 0,-34 5-1057 0 0,-10 1-1782 0 0,0 0-4138 0 0,-8 1-3772 0 0</inkml:trace>
  <inkml:trace contextRef="#ctx0" brushRef="#br0" timeOffset="31734.969">5674 2062 2112 0 0,'0'0'2888'0'0,"0"0"-1379"0"0,0 0-688 0 0,0 0-36 0 0,0 0 283 0 0,0 0 275 0 0,0 0 22 0 0,0 0-231 0 0,0 0-225 0 0,0 0-95 0 0,0 0 21 0 0,0 0 107 0 0,0 0-13 0 0,8 5-60 0 0,73 16 2218 0 0,-69-22-2868 0 0,0-1 0 0 0,-1-1 0 0 0,1 0-1 0 0,-1 0 1 0 0,1-1 0 0 0,-1-1 0 0 0,0 1 0 0 0,-1-2 0 0 0,1 0 0 0 0,-1 0 0 0 0,0-1-1 0 0,-1 0 1 0 0,5-5-219 0 0,-3 4 86 0 0,42-58 426 0 0,-52 66-454 0 0,-1 0 0 0 0,0 0-16 0 0,0 0-24 0 0,0 0-36 0 0,0 0-32 0 0,0 26-239 0 0,36 294 382 0 0,-33-306-94 0 0,-1 0 0 0 0,0 0-1 0 0,-1 0 1 0 0,0 0 0 0 0,-1 1 0 0 0,-1-1-1 0 0,0 0 1 0 0,-1 0 0 0 0,-1 1-1 0 0,0-2 1 0 0,-1 1 0 0 0,0 0 0 0 0,-1-1-1 0 0,-1 0 1 0 0,0 0 0 0 0,-1 0 0 0 0,0-1-1 0 0,-1 0 1 0 0,0 0 0 0 0,-1-1-1 0 0,0 0 1 0 0,-1 0 0 0 0,0-1 0 0 0,-1-1-1 0 0,-3 3 2 0 0,1-3-95 0 0,-1 0-1 0 0,0-1 1 0 0,0 0 0 0 0,-1-1-1 0 0,0-1 1 0 0,-1 0 0 0 0,1-1-1 0 0,-1-1 1 0 0,0 0-1 0 0,0-1 1 0 0,0-1 0 0 0,0-1-1 0 0,0 0 1 0 0,-1-1-1 0 0,0 0 96 0 0,14-2 6 0 0,1 1-1 0 0,-1-1 1 0 0,1 1-1 0 0,0-1 1 0 0,-1 0-1 0 0,1 0 1 0 0,0 0-1 0 0,0 0 0 0 0,1 0 1 0 0,-1-1-1 0 0,0 1 1 0 0,1 0-1 0 0,-1-1 1 0 0,1 0-1 0 0,0 1 1 0 0,0-1-1 0 0,0 0 1 0 0,0 1-1 0 0,0-1 1 0 0,1 0-1 0 0,-1 0 1 0 0,1 0-1 0 0,0 1 0 0 0,0-1 1 0 0,0 0-1 0 0,0 0 1 0 0,0 0-1 0 0,1 0 1 0 0,-1 1-1 0 0,1-1 1 0 0,0 0-1 0 0,0 0 1 0 0,0 1-1 0 0,0-1 1 0 0,0 0-1 0 0,0 1 1 0 0,1-1-1 0 0,-1 1 0 0 0,1 0 1 0 0,0-1-1 0 0,0 1-5 0 0,18-21 89 0 0,1 0-1 0 0,1 2 0 0 0,0 1 1 0 0,2 0-1 0 0,0 2 0 0 0,2 1 1 0 0,-1 1-1 0 0,2 1 0 0 0,8-3-88 0 0,123-41 826 0 0,-108 55-586 0 0,-50 4-255 0 0,0 0-9 0 0,0 0-5 0 0,0 0 1 0 0,0 0-16 0 0,0 0-50 0 0,0 0-131 0 0,0 0-280 0 0,0 0-545 0 0,0 0-1344 0 0,0 0-3604 0 0,0 0-5742 0 0</inkml:trace>
  <inkml:trace contextRef="#ctx0" brushRef="#br0" timeOffset="39737.674">4824 3082 0 0 0,'0'0'633'0'0,"0"0"340"0"0,0 0 144 0 0,0 0 57 0 0,0 0-6 0 0,0 0-78 0 0,0 0-86 0 0,0 0-59 0 0,0 0-15 0 0,0 0 3 0 0,0 0 30 0 0,7 0 42 0 0,103-11 7988 0 0,-59-18-7079 0 0,-24 4-872 0 0,-27 24-973 0 0,0 1-20 0 0,0 0-15 0 0,0 0-12 0 0,0 0-11 0 0,0 0-11 0 0,18 44 148 0 0,-7-6-41 0 0,-1 1 0 0 0,-2 0-1 0 0,-2 1 1 0 0,-2-1 0 0 0,0 28-107 0 0,-4-40 26 0 0,-1-1 0 0 0,-2 0 0 0 0,0 0 0 0 0,-2 0 0 0 0,-1 0 0 0 0,-6 18-26 0 0,11-40 0 0 0,0 0 1 0 0,-1 0 0 0 0,1 0 0 0 0,-1 0 0 0 0,1 0 0 0 0,-1-1 0 0 0,0 1-1 0 0,-1-1 1 0 0,1 1 0 0 0,-1-1 0 0 0,1 0 0 0 0,-1 0 0 0 0,0 0-1 0 0,0 0 1 0 0,-1-1 0 0 0,1 1 0 0 0,0-1 0 0 0,-1 0 0 0 0,1 0-1 0 0,-1 0 1 0 0,0 0 0 0 0,0-1 0 0 0,0 1 0 0 0,1-1 0 0 0,-1 0-1 0 0,-1 0 1 0 0,-2 0-1 0 0,4-4 0 0 0,0 0-1 0 0,0-1 0 0 0,1 1 1 0 0,-1-1-1 0 0,1 1 0 0 0,0-1 0 0 0,0 0 1 0 0,0 1-1 0 0,1-1 0 0 0,-1 0 1 0 0,1 0-1 0 0,0-1 0 0 0,0 1 1 0 0,0 0-1 0 0,0 0 0 0 0,1 0 1 0 0,0-1-1 0 0,0 1 0 0 0,0 0 0 0 0,0 0 1 0 0,1-1-1 0 0,0 1 0 0 0,0 0 1 0 0,0 0-1 0 0,0-1 1 0 0,3-10-7 0 0,1 0-1 0 0,0 1 1 0 0,1 0 0 0 0,1 0 0 0 0,0 0-1 0 0,0 1 1 0 0,2 0 0 0 0,-1 0 0 0 0,2 1-1 0 0,3-3 8 0 0,-3 1-111 0 0,-9 13 1625 0 0,0 0-3338 0 0,-2-1-12493 0 0,1 2 4216 0 0</inkml:trace>
  <inkml:trace contextRef="#ctx0" brushRef="#br0" timeOffset="40459.883">4942 2891 0 0 0,'0'0'304'0'0,"0"0"527"0"0,0 0 325 0 0,0 0 112 0 0,0 0-49 0 0,0 0-157 0 0,0 0-126 0 0,0 0 23 0 0,0 0 105 0 0,0 0 70 0 0,0 0-30 0 0,0 0-110 0 0,5 10 8209 0 0,-3-6-8039 0 0,-2-3-1045 0 0,0-1 5 0 0,0 0 17 0 0,0 0 10 0 0,0 0 0 0 0,7-5 1164 0 0,-7 6-1325 0 0,0-1 2 0 0,0 0 0 0 0,0 0-2 0 0,25-3 218 0 0,-12 0-390 0 0,5-1 489 0 0,-22 3-5924 0 0,15-10-7274 0 0,-7 7 6703 0 0</inkml:trace>
  <inkml:trace contextRef="#ctx0" brushRef="#br0" timeOffset="40916.454">5242 2953 4705 0 0,'0'0'2607'0'0,"0"0"-130"0"0,0 0-187 0 0,0 0-259 0 0,0 0-330 0 0,0 0-404 0 0,0 0-364 0 0,0 0-217 0 0,0 0-89 0 0,0 0-3 0 0,0 0-17 0 0,0 0-4 0 0,0 0 84 0 0,4 1 40 0 0,205 6 3149 0 0,-204-8-5263 0 0,9-3 3722 0 0,-9 2-7349 0 0,-1 1-9948 0 0,-4 1 7482 0 0</inkml:trace>
  <inkml:trace contextRef="#ctx0" brushRef="#br0" timeOffset="41161.414">5310 3090 8186 0 0,'0'0'1872'0'0,"0"0"-364"0"0,0 0 34 0 0,0 0 251 0 0,0 0 108 0 0,0 0-327 0 0,0 0-391 0 0,0 0-296 0 0,0 0-264 0 0,0 0-197 0 0,0 0-138 0 0,0 0-121 0 0,0 0-95 0 0,21 3-88 0 0,68 12-97 0 0,-27-14-1907 0 0,-38-11-7544 0 0,-20 8 6763 0 0,4-2-4707 0 0</inkml:trace>
  <inkml:trace contextRef="#ctx0" brushRef="#br0" timeOffset="41368.429">5691 2865 6849 0 0,'0'0'2370'0'0,"0"0"-687"0"0,0 0-92 0 0,0 0 178 0 0,0 0 102 0 0,0 0-203 0 0,0 0-393 0 0,0 0-339 0 0,0 0-234 0 0,0 0-131 0 0,0 0-105 0 0,0 0-112 0 0,-5 26-90 0 0,-20 117-15 0 0,20-82-82 0 0,5-35-9303 0 0,0-21 5513 0 0,0-5-6403 0 0</inkml:trace>
  <inkml:trace contextRef="#ctx0" brushRef="#br0" timeOffset="42649.34">5288 1690 1456 0 0,'0'0'1278'0'0,"0"0"44"0"0,0 0 265 0 0,0 0 248 0 0,0 0-23 0 0,0 0-304 0 0,0 0-417 0 0,0 0-287 0 0,0 0 26 0 0,0 0 49 0 0,0 0-3 0 0,0 0-76 0 0,-3 12-240 0 0,-22 91 925 0 0,-3 25-953 0 0,25-108-153 0 0,5-29 2178 0 0,3-10-2413 0 0,0 1 0 0 0,1 0 0 0 0,1 0 0 0 0,1 1 0 0 0,1-1 0 0 0,0 2 0 0 0,7-10-145 0 0,20-36 327 0 0,-37 62-328 0 0,1 1 1 0 0,0-1 0 0 0,0 1 0 0 0,0-1 0 0 0,-1 1 0 0 0,1 0 0 0 0,0-1-1 0 0,0 1 1 0 0,0-1 0 0 0,0 1 0 0 0,0 0 0 0 0,0-1 0 0 0,1 1-1 0 0,-1-1 1 0 0,0 1 0 0 0,0-1 0 0 0,0 1 0 0 0,0-1 0 0 0,1 1 0 0 0,-1 0-1 0 0,0-1 1 0 0,0 1 0 0 0,1-1 0 0 0,-1 1 0 0 0,0-1 0 0 0,1 0 0 0 0,-1 1-1 0 0,1-1 1 0 0,-1 1 0 0 0,1-1 0 0 0,-1 0 0 0 0,1 1 0 0 0,-1-1 0 0 0,1 0-1 0 0,-1 1 1 0 0,1-1 0 0 0,-1 0 0 0 0,1 0 0 0 0,-1 0 0 0 0,1 0-1 0 0,0 1 1 0 0,-1-1 0 0 0,1 0 0 0 0,-1 0 0 0 0,1 0 0 0 0,-1 0 0 0 0,1 0-1 0 0,0 0 1 0 0,-1 0 0 0 0,1-1 0 0 0,-1 1 0 0 0,1 0 0 0 0,-1 0 0 0 0,1 0-1 0 0,0-1 1 0 0,-1 1 0 0 0,1 0 0 0 0,-1 0 0 0 0,1-1 0 0 0,-1 1 0 0 0,1 0-1 0 0,-1-1 1 0 0,0 1 0 0 0,1-1 0 0 0,-1 1 1 0 0,4 11 137 0 0,36 96 253 0 0,-39-104-353 0 0,0 1 1 0 0,0-1-1 0 0,0 0 1 0 0,0 1-1 0 0,0-1 1 0 0,1 0-1 0 0,-1 0 1 0 0,1 0-1 0 0,0 0 1 0 0,0 0-1 0 0,0 0 1 0 0,0 0 0 0 0,1 0-1 0 0,-1-1 1 0 0,1 1-1 0 0,0-1 1 0 0,-1 0-1 0 0,1 0 1 0 0,0 0-1 0 0,0 0 1 0 0,0 0-1 0 0,1-1 1 0 0,-1 0-1 0 0,0 1 1 0 0,1-1-1 0 0,-1 0 1 0 0,0 0-1 0 0,1-1 1 0 0,2 1-38 0 0,-2-4 139 0 0,0-1 1 0 0,0 1 0 0 0,0-1-1 0 0,-1 1 1 0 0,0-1-1 0 0,1 0 1 0 0,-1-1-1 0 0,0 1 1 0 0,-1 0 0 0 0,1-1-1 0 0,-1 0 1 0 0,0 0-1 0 0,0 1 1 0 0,0-4-140 0 0,2 0 145 0 0,2-8 25 0 0,0 0-1 0 0,-1-1 1 0 0,-1 1 0 0 0,0-1 0 0 0,-1 0-1 0 0,-1 0 1 0 0,-1 0 0 0 0,0-11-170 0 0,-1 27-35 0 0,0 1-89 0 0,0 0-136 0 0,0 0-254 0 0,0 0-423 0 0,0 0-602 0 0,2 0-7340 0 0,-1 0-2969 0 0</inkml:trace>
  <inkml:trace contextRef="#ctx0" brushRef="#br0" timeOffset="45503.564">5880 1705 0 0 0,'0'0'369'0'0,"0"0"384"0"0,0 0 61 0 0,0 0-57 0 0,0 0-91 0 0,0 0-5 0 0,-7 0 88 0 0,-23 0 1061 0 0,-13 0 10590 0 0,42 0-11828 0 0,1 0-69 0 0,0 0-81 0 0,0 0-50 0 0,0 0-26 0 0,0 0-15 0 0,6 1 5268 0 0,20 2-5268 0 0,410-14 2446 0 0,-464-8-2581 0 0,-73-47-200 0 0,50 21-507 0 0,49 41-250 0 0,9 2-10710 0 0,-5 2-793 0 0</inkml:trace>
  <inkml:trace contextRef="#ctx0" brushRef="#br0" timeOffset="49830.986">7926 2298 3409 0 0,'0'0'2043'0'0,"0"0"-87"0"0,0 0-18 0 0,0 0 21 0 0,0 0-68 0 0,0 0-224 0 0,0 0-340 0 0,0 0-344 0 0,0 0-236 0 0,0 0-123 0 0,0 0-40 0 0,0 0-28 0 0,0 0-37 0 0,8 4 4627 0 0,13 3-4052 0 0,201-20 990 0 0,-64-6-1642 0 0,-126 15-41 0 0,-21 3-4238 0 0,-28 10-3117 0 0,10-4-931 0 0,6-4-2809 0 0</inkml:trace>
  <inkml:trace contextRef="#ctx0" brushRef="#br0" timeOffset="50101.772">8010 2567 9346 0 0,'0'0'4012'0'0,"0"0"-1863"0"0,0 0-1015 0 0,0 0-158 0 0,0 0 120 0 0,0 0 67 0 0,0 0-60 0 0,0 0-76 0 0,0 0-107 0 0,0 0-49 0 0,0 0-35 0 0,0 0-130 0 0,0 0-118 0 0,22 2-95 0 0,70 7-94 0 0,10-28 371 0 0,42-4-717 0 0,-114 21-4227 0 0,1 2-4259 0 0,-26 0-3953 0 0</inkml:trace>
  <inkml:trace contextRef="#ctx0" brushRef="#br0" timeOffset="32748.666">6630 2570 616 0 0,'0'0'1316'0'0,"0"0"33"0"0,0 0 235 0 0,0 0 248 0 0,0 0 46 0 0,0 0-209 0 0,0 0-425 0 0,0 0-401 0 0,0 0-157 0 0,0 0 55 0 0,0 0 116 0 0,0 0 129 0 0,0 0 6 0 0,-1 5-17 0 0,1 15 100 0 0,35-19 3516 0 0,92-85-1698 0 0,-124 84-2884 0 0,-1 1 0 0 0,0-1 0 0 0,1 0-1 0 0,-1 1 1 0 0,1 0 0 0 0,-1-1 0 0 0,0 1 0 0 0,0 0 0 0 0,1 0 0 0 0,-1 1 0 0 0,0-1 0 0 0,0 0-1 0 0,0 1 1 0 0,0-1 0 0 0,0 1 0 0 0,0 0 0 0 0,-1-1 0 0 0,1 1 0 0 0,-1 0 0 0 0,1 0-1 0 0,-1 0 1 0 0,1 0 0 0 0,-1 0 0 0 0,0 1 0 0 0,0-1 0 0 0,0 0 0 0 0,0 0 0 0 0,-1 1 0 0 0,1-1-1 0 0,-1 1 1 0 0,1-1 0 0 0,-1 0 0 0 0,0 1 0 0 0,0 1-9 0 0,3 4 18 0 0,2 9 30 0 0,-2 0 0 0 0,0 0-1 0 0,-1 0 1 0 0,0 0 0 0 0,-2 1 0 0 0,0-1 0 0 0,-1 6-48 0 0,1 11 81 0 0,-2-25-71 0 0,0 1-1 0 0,0 0 1 0 0,-1 0-1 0 0,0-1 1 0 0,-1 0-1 0 0,0 1 1 0 0,0-1 0 0 0,-1-1-1 0 0,0 1 1 0 0,-1-1-1 0 0,1 0 1 0 0,-2 0-1 0 0,1 0 1 0 0,-1-1 0 0 0,0 0-1 0 0,-1-1 1 0 0,0 1-1 0 0,0-1 1 0 0,0-1-1 0 0,0 0 1 0 0,-1 0 0 0 0,0 0-1 0 0,-5 1-9 0 0,14-6-15 0 0,-1 1 0 0 0,0 0 0 0 0,1-1 0 0 0,-1 1 0 0 0,1-1 0 0 0,-1 1 0 0 0,0 0 0 0 0,0-1 0 0 0,1 0 0 0 0,-1 1-1 0 0,0-1 1 0 0,0 1 0 0 0,1-1 0 0 0,-1 0 0 0 0,0 0 0 0 0,0 1 0 0 0,0-1 0 0 0,0 0 0 0 0,0 0 0 0 0,1 0 0 0 0,-1 0 0 0 0,0 0 0 0 0,0 0 0 0 0,0 0 0 0 0,0 0 0 0 0,0 0-1 0 0,1-1 1 0 0,-1 1 0 0 0,0 0 0 0 0,0 0 0 0 0,0-1 0 0 0,1 1 0 0 0,-1 0 0 0 0,0-1 0 0 0,0 1 0 0 0,1-1 0 0 0,-1 1 0 0 0,0-1 0 0 0,1 0 0 0 0,-1 1 0 0 0,0-1 0 0 0,1 0 0 0 0,-1 1-1 0 0,1-1 1 0 0,-1 0 0 0 0,1 0 0 0 0,0 1 0 0 0,-1-1 0 0 0,1 0 0 0 0,0 0 0 0 0,-1 0 0 0 0,1 1 0 0 0,0-1 0 0 0,0 0 0 0 0,0 0 0 0 0,0 0 0 0 0,0 0 0 0 0,0 0 0 0 0,0 1 0 0 0,0-1-1 0 0,0 0 1 0 0,0 0 0 0 0,0 0 0 0 0,1 0 0 0 0,-1 0 15 0 0,0-43-3438 0 0,0 26-5278 0 0,0 10-2809 0 0</inkml:trace>
  <inkml:trace contextRef="#ctx0" brushRef="#br0" timeOffset="33126.26">6799 2140 10026 0 0,'0'0'2157'0'0,"0"0"-220"0"0,0 0 50 0 0,0 0 105 0 0,0 0-97 0 0,0 0-366 0 0,0 0-466 0 0,0 0-357 0 0,0 0-219 0 0,0 0-90 0 0,0 0-57 0 0,0 0-56 0 0,0 0-61 0 0,-1 2-82 0 0,-55 54 251 0 0,119-104-206 0 0,-87 59-1428 0 0,9 0-2481 0 0,4-3-4644 0 0,3-4-4231 0 0</inkml:trace>
  <inkml:trace contextRef="#ctx0" brushRef="#br0" timeOffset="48754.544">7062 1617 0 0 0,'0'0'824'0'0,"0"0"208"0"0,0 0 117 0 0,0 0 16 0 0,0 0-86 0 0,0 0-184 0 0,0 0-232 0 0,0 0-200 0 0,0 0-122 0 0,0 0-2 0 0,0 0 227 0 0,3-1 319 0 0,82-5 6579 0 0,-18 2-5018 0 0,10-4-554 0 0,-75 37-1361 0 0,21 50-140 0 0,26 109 55 0 0,-25-56-29 0 0,-5 2 0 0 0,-3 33-417 0 0,9 99 467 0 0,-23-152-18 0 0,-2-85-278 0 0,0-29-175 0 0,0 0 11 0 0,0 0 13 0 0,0 0 17 0 0,0 0-26 0 0,0 0-38 0 0,0 0 31 0 0,0 0 7 0 0,0 0 6 0 0,0 0 8 0 0,0 0-13 0 0,0 0-2 0 0,0 0 7 0 0,0 0 6 0 0,0 0-26 0 0,0 0-8 0 0,0 0 15 0 0,0 0 4 0 0,0 0-4 0 0,0 0-12 0 0,2 52 871 0 0,2 39-28 0 0,-4-90-838 0 0,0 9 111 0 0,0-9-96 0 0,0-1-17 0 0,0 0 10 0 0,0 0-11 0 0,0 0 7 0 0,0 0-2 0 0,0 0 14 0 0,0 0 11 0 0,0 0 3 0 0,0 0-14 0 0,0 0 2 0 0,0 0-1 0 0,0 0-3 0 0,0 0 0 0 0,0 0-13 0 0,0 0 9 0 0,0 0 8 0 0,0 0-1 0 0,0 0-3 0 0,0 0 0 0 0,0 0-11 0 0,0 0 10 0 0,0 0 5 0 0,0 0 16 0 0,0 0-9 0 0,0 0 9 0 0,0 0 8 0 0,0 0 3 0 0,0 0 13 0 0,0 0 9 0 0,0 0 11 0 0,0 0 19 0 0,0 0 17 0 0,0 0 5 0 0,0 0-8 0 0,0 0 3 0 0,0 0 0 0 0,0 0-6 0 0,0 0 2 0 0,0 0 9 0 0,0 0-4 0 0,0 0-3 0 0,0 0 12 0 0,0 0-7 0 0,0 0-6 0 0,-15-1 284 0 0,-5-1-385 0 0,1 1 0 0 0,-1 1 0 0 0,0 0 0 0 0,0 1 0 0 0,1 2 0 0 0,-1 0 0 0 0,1 1 0 0 0,-11 3-7 0 0,27-6 0 0 0,-37 6-200 0 0,40-7 105 0 0,0 0-70 0 0,0 0-111 0 0,9-11-2069 0 0,6-5-1219 0 0,-8 10-333 0 0,-3 2 516 0 0,5-3-8496 0 0</inkml:trace>
  <inkml:trace contextRef="#ctx0" brushRef="#br0" timeOffset="55471.825">8955 1735 3505 0 0,'0'0'1879'0'0,"0"0"23"0"0,0 0 133 0 0,0 0 128 0 0,0 0 21 0 0,0 0-207 0 0,0 0-345 0 0,0 0-334 0 0,0 0-307 0 0,0 0-231 0 0,0 0-142 0 0,0 0-80 0 0,-3 0-67 0 0,81-4 3792 0 0,84-3-3308 0 0,-30 15-652 0 0,-118 2 777 0 0,117-17-972 0 0,-120 7 160 0 0,-12 0-249 0 0,1 0 2 0 0,0 0 17 0 0,0 0 14 0 0,-16-8 741 0 0,-140-106-748 0 0,83 59-70 0 0,71 52-3278 0 0,21 13-507 0 0,-6 1-1890 0 0,-2-3-6215 0 0</inkml:trace>
  <inkml:trace contextRef="#ctx0" brushRef="#br0" timeOffset="57305.847">11201 1834 3809 0 0,'0'0'1758'0'0,"0"0"-165"0"0,0 0 26 0 0,0 0 172 0 0,0 0 28 0 0,0 0-104 0 0,0 0-262 0 0,0 0-272 0 0,0 0-210 0 0,0 0-180 0 0,0 0-140 0 0,0 0-82 0 0,0 0-33 0 0,-26 2-20 0 0,-120 8 478 0 0,130-9-562 0 0,0 1 0 0 0,0 1-1 0 0,-1 1 1 0 0,2 0 0 0 0,-1 1 0 0 0,0 1-1 0 0,1 0 1 0 0,-3 3-432 0 0,12-4 59 0 0,1 1 1 0 0,0 0-1 0 0,1 0 1 0 0,-1 0-1 0 0,1 1 0 0 0,1-1 1 0 0,-1 1-1 0 0,1 0 0 0 0,0 0 1 0 0,1 1-1 0 0,-1-1 0 0 0,1 0 1 0 0,1 1-1 0 0,0 0 1 0 0,0-1-1 0 0,0 1 0 0 0,1 6-59 0 0,-4 11 225 0 0,-11 169 285 0 0,-1 98-290 0 0,0-131-118 0 0,15-139-173 0 0,1-22 78 0 0,0 0 10 0 0,0 0 30 0 0,0 0-22 0 0,0 0-1 0 0,0 0-1 0 0,0 0-22 0 0,150-3 959 0 0,-25-9-873 0 0,-86-9-694 0 0,-33 14-2973 0 0,0-1-3391 0 0,-2 4-4628 0 0</inkml:trace>
  <inkml:trace contextRef="#ctx0" brushRef="#br0" timeOffset="58589.966">11278 2239 7354 0 0,'0'0'1975'0'0,"0"0"-547"0"0,0 0-228 0 0,0 0 54 0 0,0 0 35 0 0,0 0-112 0 0,0 0-310 0 0,0 0-258 0 0,0 0-121 0 0,0 0-17 0 0,0 0 37 0 0,0 0-21 0 0,0 0-19 0 0,-2 15-24 0 0,-14 114 1020 0 0,-18 87 282 0 0,34-215-1679 0 0,0-1 17 0 0,0 0 44 0 0,0 0 64 0 0,0 0 18 0 0,0 0 38 0 0,0 0 13 0 0,0 0-1 0 0,0 0 36 0 0,0 0 16 0 0,0 0 8 0 0,4-23 1277 0 0,-1-3-1564 0 0,1 1-1 0 0,2-1 0 0 0,0 1 0 0 0,2 0 1 0 0,0 0-1 0 0,2 1 0 0 0,1 0 0 0 0,0 1 1 0 0,16-22-33 0 0,-23 38 2 0 0,0-1 11 0 0,5-12-2 0 0,1 1 1 0 0,1 0 0 0 0,0 1-1 0 0,2 0 1 0 0,0 1 0 0 0,1 0 0 0 0,1 1-1 0 0,0 1 1 0 0,13-10-12 0 0,-20 26-73 0 0,-3 8 85 0 0,0 0 0 0 0,-1 0 1 0 0,0 0-1 0 0,-1 0 0 0 0,0 0 0 0 0,0 1 1 0 0,-1-1-1 0 0,0 1 0 0 0,-1 0 0 0 0,0 0 0 0 0,0-1 1 0 0,-1 1-1 0 0,-1 0 0 0 0,1 0 0 0 0,-2 1-12 0 0,2 11 36 0 0,4 148 1 0 0,-8-156-24 0 0,4-13-18 0 0,0-1 0 0 0,0 0 11 0 0,0 0 9 0 0,0 0 1 0 0,0 0 0 0 0,8-19 91 0 0,18-29-74 0 0,3 1 0 0 0,1 2 0 0 0,3 0 0 0 0,32-33-33 0 0,50-23 12 0 0,-114 101-13 0 0,0-1-1 0 0,0 1 1 0 0,0 0 0 0 0,0-1 0 0 0,0 1 0 0 0,0 0 0 0 0,0 0-1 0 0,0 0 1 0 0,0 0 0 0 0,0-1 0 0 0,0 2 0 0 0,0-1 0 0 0,0 0-1 0 0,0 0 1 0 0,0 0 0 0 0,0 0 0 0 0,0 1 0 0 0,0-1 0 0 0,0 0-1 0 0,0 1 1 0 0,0-1 0 0 0,-1 1 0 0 0,1-1 0 0 0,0 1 0 0 0,0-1-1 0 0,0 1 1 0 0,0 0 0 0 0,-1-1 0 0 0,1 1 0 0 0,0 0 0 0 0,-1 0-1 0 0,1-1 1 0 0,0 1 0 0 0,-1 0 0 0 0,1 0 0 0 0,-1 0 0 0 0,0 0-1 0 0,1 0 1 0 0,-1 0 0 0 0,0 0 0 0 0,1 0 0 0 0,-1 1 1 0 0,14 47 75 0 0,-15 274 320 0 0,-1-323-484 0 0,0 0-2698 0 0,1 0-8728 0 0,1 0-179 0 0</inkml:trace>
  <inkml:trace contextRef="#ctx0" brushRef="#br0" timeOffset="56091.048">10369 2132 1704 0 0,'0'0'2250'0'0,"0"0"-356"0"0,0 0-96 0 0,0 0 119 0 0,0 0 80 0 0,0 0-113 0 0,0 0-287 0 0,0 0-295 0 0,0 0-209 0 0,0 0-109 0 0,0 0-60 0 0,0 0-60 0 0,0 0-34 0 0,5-3-45 0 0,19-12-67 0 0,-19 11-62 0 0,-6 13-352 0 0,-1 1 0 0 0,-1-1 0 0 0,0 0 0 0 0,0 0 0 0 0,0-1 0 0 0,-1 1 0 0 0,-1-1 0 0 0,0 0 1 0 0,0 0-1 0 0,-5 7-304 0 0,-8 13 290 0 0,-174 229 322 0 0,88-139-530 0 0,111-163-3827 0 0,9-10-1545 0 0,-8 20-4482 0 0,-4 26 1357 0 0</inkml:trace>
  <inkml:trace contextRef="#ctx0" brushRef="#br0" timeOffset="56468.847">10111 2073 1520 0 0,'0'0'2334'0'0,"0"0"-229"0"0,0 0 104 0 0,0 0 172 0 0,0 0 169 0 0,0 0-118 0 0,0 0-355 0 0,0 0-444 0 0,0 0-423 0 0,0 0-308 0 0,0 0-217 0 0,0 0-146 0 0,0 0-116 0 0,-1-3-73 0 0,-1-2 1579 0 0,16 39 197 0 0,216 331 62 0 0,-197-281-2115 0 0,-33-84-101 0 0,0 0-5 0 0,0 0-12 0 0,0 0-37 0 0,0 0-48 0 0,0 0-68 0 0,0 0-95 0 0,0 0-134 0 0,0-16-9231 0 0,0 11 3215 0 0,0 1-5550 0 0</inkml:trace>
  <inkml:trace contextRef="#ctx0" brushRef="#br0" timeOffset="53087.468">8986 2114 3681 0 0,'0'0'1761'0'0,"0"0"-187"0"0,0 0-158 0 0,0 0 51 0 0,0 0 124 0 0,0 0 40 0 0,0 0-126 0 0,0 0-344 0 0,0 0-383 0 0,0 0-358 0 0,0 0-252 0 0,-2 1-127 0 0,-2 218 1952 0 0,30 54-829 0 0,-23-258-275 0 0,-2-24 1183 0 0,-5-27-904 0 0,1-107-605 0 0,4 120-513 0 0,1 1 1 0 0,2-1 0 0 0,0 1-1 0 0,2 0 1 0 0,0 0 0 0 0,1 0-1 0 0,1 1 1 0 0,4-4-51 0 0,0-3 22 0 0,2 0-1 0 0,1 1 1 0 0,1 1 0 0 0,2 1-1 0 0,0 0 1 0 0,2 1 0 0 0,0 1-1 0 0,8-6-21 0 0,20 2 16 0 0,-37 52-54 0 0,18 127 194 0 0,-19-92-471 0 0,-9-48-3791 0 0,0 0-4164 0 0,-1-11-3242 0 0</inkml:trace>
  <inkml:trace contextRef="#ctx0" brushRef="#br0" timeOffset="53607.864">9490 2585 7730 0 0,'0'0'2770'0'0,"0"0"-961"0"0,0 0-486 0 0,0 0 0 0 0,0 0 61 0 0,0 0-107 0 0,0 0-328 0 0,0 0-397 0 0,0 0-310 0 0,0 0-134 0 0,0 0 20 0 0,0 0 73 0 0,0 0 55 0 0,0 10 26 0 0,-1 91 578 0 0,44-160 1344 0 0,-68 81-2269 0 0,18-22-8596 0 0,4 0 134 0 0,0 0 2382 0 0</inkml:trace>
  <inkml:trace contextRef="#ctx0" brushRef="#br0" timeOffset="54083.819">9671 2221 3849 0 0,'0'0'1731'0'0,"0"0"-251"0"0,0 0 82 0 0,0 0 200 0 0,0 0-7 0 0,0 0-247 0 0,0 0-425 0 0,0 0-290 0 0,0 0-73 0 0,0 0 17 0 0,0 0-35 0 0,0 0-56 0 0,0 0-83 0 0,-6 9-122 0 0,-25 41 231 0 0,58-73 2356 0 0,-23 20-1766 0 0,-17 14-803 0 0,7-2-230 0 0,5-8-3308 0 0,1 0-3353 0 0,0-1 6386 0 0,0 0-10002 0 0</inkml:trace>
  <inkml:trace contextRef="#ctx0" brushRef="#br0" timeOffset="92830.415">1 3874 1384 0 0,'0'0'1211'0'0,"0"0"-509"0"0,0 0 57 0 0,0 0 481 0 0,0 0 449 0 0,0 0 209 0 0,0 0-148 0 0,0 0-342 0 0,0 0-284 0 0,0 0-149 0 0,0 0-93 0 0,8-1-79 0 0,1 1-479 0 0,24 0 607 0 0,-12-3 2653 0 0,25-38-244 0 0,-36 32-3034 0 0,-9 8-289 0 0,-1 0 1 0 0,0 1-1 0 0,1-1 1 0 0,-1 0 0 0 0,1 1-1 0 0,-1-1 1 0 0,1 1-1 0 0,-1-1 1 0 0,1 1-1 0 0,-1-1 1 0 0,1 1-1 0 0,0 0 1 0 0,-1-1-1 0 0,1 1 1 0 0,0 0 0 0 0,-1-1-1 0 0,1 1 1 0 0,0 0-1 0 0,-1 0 1 0 0,1 0-1 0 0,0-1 1 0 0,-1 1-1 0 0,1 0 1 0 0,0 0 0 0 0,0 0-1 0 0,-1 0 1 0 0,1 0-1 0 0,0 0 1 0 0,0 1-1 0 0,-1-1 1 0 0,1 0-1 0 0,0 0 1 0 0,-1 0-1 0 0,1 1 1 0 0,0-1 0 0 0,-1 0-1 0 0,1 1 1 0 0,0-1-1 0 0,-1 0 1 0 0,1 1-1 0 0,-1-1 1 0 0,1 1-1 0 0,-1-1 1 0 0,1 1-1 0 0,-1-1 1 0 0,1 1 0 0 0,-1 0-1 0 0,1-1 1 0 0,-1 1-1 0 0,0 0 1 0 0,1-1-1 0 0,-1 1 1 0 0,0 0-1 0 0,1 0-17 0 0,14 27 122 0 0,0 0 0 0 0,-2 1-1 0 0,-1 0 1 0 0,-2 1 0 0 0,-1 1 0 0 0,-1 0-1 0 0,-1 0 1 0 0,-2 0 0 0 0,-1 1-1 0 0,-2-1 1 0 0,-1 1 0 0 0,-1 0-1 0 0,-4 29-121 0 0,4-35 33 0 0,0-6-6 0 0,0 0-1 0 0,-1 1 0 0 0,0-1 1 0 0,-2 0-1 0 0,-1 0 0 0 0,0 0 0 0 0,-7 19-26 0 0,-15 15 178 0 0,15-86 487 0 0,10 5-653 0 0,0 0 0 0 0,2 0 0 0 0,1 0 0 0 0,1 0 0 0 0,1 0 0 0 0,1 0 0 0 0,2 1 0 0 0,0 0 0 0 0,2 0 0 0 0,1 1 0 0 0,1 0 0 0 0,2 0-12 0 0,-1-5 5 0 0,2 0-1 0 0,0 1 0 0 0,3 1 1 0 0,0 1-1 0 0,1 0 0 0 0,2 1 0 0 0,1 1 1 0 0,1 1-1 0 0,1 0-4 0 0,-7 10 3 0 0,0-3 2 0 0,2 0 0 0 0,0 0-1 0 0,1 2 1 0 0,1 0 0 0 0,0 1-1 0 0,1 1 1 0 0,1 2 0 0 0,-1 0-1 0 0,2 1 1 0 0,0 0 0 0 0,22-4-5 0 0,-43 13 2 0 0,0 0 0 0 0,0 0 0 0 0,0 1 0 0 0,0-1 0 0 0,0 1 0 0 0,0-1 0 0 0,0 1 0 0 0,0 0 0 0 0,0 0 0 0 0,0 0 0 0 0,0 0 0 0 0,0 0 0 0 0,1 0 0 0 0,-1 0 0 0 0,0 1 0 0 0,0-1 0 0 0,0 1 0 0 0,0 0 0 0 0,0-1 0 0 0,-1 1 0 0 0,1 0 0 0 0,0 0 0 0 0,0 0 0 0 0,0 0 0 0 0,-1 1 0 0 0,1-1 0 0 0,-1 0 0 0 0,1 1 0 0 0,-1-1 0 0 0,1 1 0 0 0,-1 0 0 0 0,0-1 0 0 0,0 1 0 0 0,0 0 0 0 0,0 0 0 0 0,0 0 0 0 0,0-1 0 0 0,0 1 0 0 0,0 1-2 0 0,1 8 20 0 0,-1-1 0 0 0,0 0-1 0 0,0 1 1 0 0,-1-1 0 0 0,-1 1-1 0 0,1-1 1 0 0,-2 1 0 0 0,1-1-1 0 0,-1 0 1 0 0,-1 1 0 0 0,0-1-1 0 0,-1 0 1 0 0,0-1-1 0 0,0 1 1 0 0,-1-1 0 0 0,0 0-1 0 0,0 0 1 0 0,-1 0 0 0 0,-1-1-1 0 0,0 2-19 0 0,-8 7 17 0 0,-1 0-1 0 0,0-1 0 0 0,-1 0 0 0 0,0-2 0 0 0,-1 0 1 0 0,-1-1-1 0 0,0-1 0 0 0,-20 10-16 0 0,29-17-166 0 0,0 0 1 0 0,0-1-1 0 0,0 0 0 0 0,-1 0 0 0 0,1-1 0 0 0,-1-1 0 0 0,0 0 1 0 0,0 0-1 0 0,0-1 0 0 0,0 0 0 0 0,0-1 0 0 0,-6-1 166 0 0,16 1-152 0 0,0 0 0 0 0,0-1 0 0 0,-1 1 0 0 0,1-1 0 0 0,0 1 0 0 0,0-1 0 0 0,1 1 0 0 0,-1-1 0 0 0,0 0 0 0 0,0 0 0 0 0,0 1-1 0 0,0-1 1 0 0,0 0 0 0 0,1 0 0 0 0,-1 0 0 0 0,0 0 0 0 0,1 0 0 0 0,-1 0 0 0 0,1 0 0 0 0,-1 0 0 0 0,1 0 0 0 0,0 0 0 0 0,-1 0-1 0 0,1 0 1 0 0,0 0 0 0 0,0 0 0 0 0,-1 0 0 0 0,1 0 0 0 0,0-1 0 0 0,0 1 0 0 0,0 0 0 0 0,1-1 152 0 0,2-23-11670 0 0,0 17 1458 0 0</inkml:trace>
  <inkml:trace contextRef="#ctx0" brushRef="#br0" timeOffset="93232.541">1142 3844 4561 0 0,'0'0'3646'0'0,"0"0"-1115"0"0,0 0-470 0 0,0 0-104 0 0,0 0-83 0 0,0 0-241 0 0,0 0-316 0 0,0 0-321 0 0,0 0-254 0 0,0 0-154 0 0,0 0-109 0 0,0 0-84 0 0,-32 13-89 0 0,-98 41-52 0 0,128-54-245 0 0,0 0 1 0 0,0 0-1 0 0,1 1 1 0 0,-1-1-1 0 0,0 0 1 0 0,0 1-1 0 0,1-1 1 0 0,-1 1-1 0 0,0 0 1 0 0,1-1-1 0 0,-1 1 1 0 0,1 0-1 0 0,-1 0 1 0 0,1 0-1 0 0,-1 0 1 0 0,1 0-1 0 0,-1 0 1 0 0,1 0-1 0 0,0 1 1 0 0,0-1-1 0 0,0 1 1 0 0,0-1-1 0 0,0 0 1 0 0,0 1-1 0 0,0 0 1 0 0,0-1-1 0 0,0 1 1 0 0,1-1-1 0 0,-1 1 1 0 0,1 0-1 0 0,-1 0 1 0 0,1-1-1 0 0,0 2-9 0 0,0 3 55 0 0,-1-1-14 0 0,0 0 1 0 0,0 1 0 0 0,1-1 0 0 0,-1 0-1 0 0,1 0 1 0 0,0 0 0 0 0,1 1 0 0 0,0-1-1 0 0,-1 0 1 0 0,1 0 0 0 0,1 0 0 0 0,-1 0-1 0 0,1 0 1 0 0,0 0 0 0 0,0-1-1 0 0,1 1 1 0 0,-1 0 0 0 0,1-1 0 0 0,0 0-1 0 0,0 1 1 0 0,0-1 0 0 0,1-1 0 0 0,-1 1-1 0 0,1 0 1 0 0,0-1 0 0 0,0 0 0 0 0,1 0-1 0 0,-1 0 1 0 0,0 0 0 0 0,1-1 0 0 0,0 0-1 0 0,-1 0 1 0 0,1 0 0 0 0,2 0-42 0 0,4 2 118 0 0,0-1 1 0 0,1 0-1 0 0,-1-1 0 0 0,1 0 1 0 0,-1-1-1 0 0,1-1 1 0 0,0 1-1 0 0,-1-2 0 0 0,1 0 1 0 0,0 0-1 0 0,-1-1 1 0 0,0 0-1 0 0,1-1 1 0 0,-1-1-1 0 0,0 1 0 0 0,0-2 1 0 0,-1 0-1 0 0,1 0 1 0 0,-1-1-1 0 0,0 0 0 0 0,0 0 1 0 0,-1-1-1 0 0,0-1 1 0 0,5-5-119 0 0,-11 10 13 0 0,0 0 0 0 0,-1-1 0 0 0,1 0 0 0 0,-1 0 0 0 0,1 0 0 0 0,-1 0 0 0 0,0 0 0 0 0,-1 0 0 0 0,1 0 0 0 0,-1-1 0 0 0,0 1 0 0 0,0 0 0 0 0,0-1 0 0 0,-1 1 0 0 0,1-1 0 0 0,-1 1 0 0 0,0-1 0 0 0,0 1 0 0 0,-1-1 0 0 0,1 1 0 0 0,-1-1 0 0 0,0 1 0 0 0,-1-1 0 0 0,1 1 0 0 0,-1 0 0 0 0,1 0 0 0 0,-1 0 0 0 0,0 0 0 0 0,-1 0 0 0 0,1 0 0 0 0,-1 0 0 0 0,0 1 0 0 0,0-1 0 0 0,0 1 0 0 0,0 0 0 0 0,0 0 0 0 0,-1 0 0 0 0,1 0 0 0 0,-1 1 0 0 0,-3-3-13 0 0,-130-45-3048 0 0,113 48-625 0 0,15 2-3737 0 0,5 0-4547 0 0</inkml:trace>
  <inkml:trace contextRef="#ctx0" brushRef="#br0" timeOffset="93812.696">1757 3789 7074 0 0,'0'0'2704'0'0,"0"0"-333"0"0,0 0-170 0 0,0 0-213 0 0,0 0-298 0 0,0 0-366 0 0,0 0-344 0 0,0 0-242 0 0,0 0-138 0 0,0 0-60 0 0,0 0-53 0 0,0 0-26 0 0,-15 6-3 0 0,-46 20-29 0 0,9 18 1068 0 0,33-20-923 0 0,12 8-54 0 0,64-13-178 0 0,15 6-17 0 0,-70-25-288 0 0,-1 1-1 0 0,1 0 1 0 0,-1-1-1 0 0,1 1 1 0 0,-1 0-1 0 0,1 0 1 0 0,-1 0 0 0 0,0 0-1 0 0,0 0 1 0 0,1 0-1 0 0,-1 1 1 0 0,0-1-1 0 0,0 0 1 0 0,0 0-1 0 0,0 1 1 0 0,0-1-1 0 0,-1 1 1 0 0,1-1 0 0 0,0 1-1 0 0,-1-1 1 0 0,1 1-1 0 0,-1 0 1 0 0,1-1-1 0 0,-1 1 1 0 0,0 0-1 0 0,0-1 1 0 0,0 1 0 0 0,0 0-1 0 0,0-1 1 0 0,0 1-1 0 0,0-1 1 0 0,0 1-1 0 0,-1 0 1 0 0,1-1-1 0 0,-1 1 1 0 0,1 0-1 0 0,-1 0-36 0 0,-94 65 802 0 0,12-24-638 0 0,82-42-179 0 0,0 0-1 0 0,-1 0 1 0 0,1-1 0 0 0,-1 1-1 0 0,1-1 1 0 0,0 1 0 0 0,-1-1-1 0 0,1 0 1 0 0,-1 1 0 0 0,0-1-1 0 0,1 0 1 0 0,-1 0 0 0 0,1 0-1 0 0,-1 0 1 0 0,1 0 0 0 0,-1 0-1 0 0,1-1 1 0 0,-1 1 0 0 0,1 0-1 0 0,-1-1 1 0 0,1 1 0 0 0,-1-1-1 0 0,1 0 1 0 0,0 1 0 0 0,-1-1-1 0 0,1 0 1 0 0,0 0 0 0 0,-1 0-1 0 0,1 0 1 0 0,0 0 0 0 0,0 0-1 0 0,0 0 1 0 0,0 0 0 0 0,0-1-1 0 0,0 1 1 0 0,0 0 0 0 0,1-1-1 0 0,-1 1 1 0 0,0 0-1 0 0,1-1 17 0 0,-1 0-253 0 0,1-24-4149 0 0,11 13-7766 0 0,-6 9-21 0 0</inkml:trace>
  <inkml:trace contextRef="#ctx0" brushRef="#br0" timeOffset="94064.58">2108 3903 13371 0 0,'0'0'2147'0'0,"0"0"-617"0"0,0 0-77 0 0,0 0 134 0 0,0 0-70 0 0,0 0-316 0 0,0 0-429 0 0,0 0-338 0 0,0 0-179 0 0,0 0-111 0 0,0 0-63 0 0,0 0-24 0 0,-5 22-39 0 0,-16 68-46 0 0,15-54-378 0 0,7-34-3955 0 0,-1 3-4427 0 0,0-5-2196 0 0</inkml:trace>
  <inkml:trace contextRef="#ctx0" brushRef="#br0" timeOffset="94211.865">2046 3638 18908 0 0,'0'0'1200'0'0,"0"0"-512"0"0,0 0-127 0 0,0 0-57 0 0,0 0-184 0 0,0 0-200 0 0,0 0-264 0 0,0 0-248 0 0,0 0-337 0 0,0 0-879 0 0,0 0-2673 0 0,0 0-8201 0 0</inkml:trace>
  <inkml:trace contextRef="#ctx0" brushRef="#br0" timeOffset="94566.68">2605 3454 16836 0 0,'0'0'1985'0'0,"0"0"-414"0"0,0 0-118 0 0,0 0-33 0 0,0 0-160 0 0,0 0-277 0 0,0 0-325 0 0,0 0-265 0 0,0 0-106 0 0,0 0-13 0 0,0 0 12 0 0,0 0-5 0 0,0 0-35 0 0,0 14-52 0 0,-11 112 360 0 0,-1 50-350 0 0,12 79-468 0 0,-11-245-701 0 0,-12-21-5316 0 0,18-1 2633 0 0,-2 0-4952 0 0,5 7-527 0 0</inkml:trace>
  <inkml:trace contextRef="#ctx0" brushRef="#br0" timeOffset="94782.661">2320 3808 7914 0 0,'0'0'3176'0'0,"0"0"-535"0"0,0 0-390 0 0,0 0-300 0 0,0 0-365 0 0,0 0-399 0 0,0 0-335 0 0,0 0-180 0 0,0 0-14 0 0,0 0 39 0 0,0 0-26 0 0,0 0-102 0 0,0 0-81 0 0,25 2-73 0 0,81 8-73 0 0,190-11-549 0 0,-272 1-1564 0 0,-8 0-6944 0 0,-12 0-3093 0 0</inkml:trace>
  <inkml:trace contextRef="#ctx0" brushRef="#br0" timeOffset="95013.739">3073 3808 16115 0 0,'0'0'2932'0'0,"0"0"-1551"0"0,0 0-428 0 0,0 0 181 0 0,0 0 65 0 0,0 0-210 0 0,0 0-315 0 0,0 0-287 0 0,0 0-168 0 0,0 0-90 0 0,0 0-43 0 0,0 0-42 0 0,2 24-36 0 0,0 19 205 0 0,0 4-937 0 0,1 4-4317 0 0,-3-51-486 0 0,-2 0-6091 0 0</inkml:trace>
  <inkml:trace contextRef="#ctx0" brushRef="#br0" timeOffset="95266.719">3047 3598 12083 0 0,'0'0'2632'0'0,"0"0"-1312"0"0,0 0-471 0 0,0 0-249 0 0,0 0-264 0 0,0 0-344 0 0,0 0-272 0 0,0 0-352 0 0,0 0-585 0 0,0 0-2111 0 0,0 0-8099 0 0</inkml:trace>
  <inkml:trace contextRef="#ctx0" brushRef="#br0" timeOffset="95516.675">3298 3870 16948 0 0,'0'0'1645'0'0,"0"0"-454"0"0,0 0-96 0 0,0 0-11 0 0,0 0-134 0 0,0 0-219 0 0,0 0-266 0 0,0 0-185 0 0,0 0-81 0 0,0 0-82 0 0,0 0-35 0 0,0 0-20 0 0,0 0-12 0 0,-2 23 12 0 0,-3 69-3 0 0,5-91-55 0 0,-1 0 0 0 0,1 0 0 0 0,-1 0 0 0 0,1 0 0 0 0,0 0 0 0 0,-1 0 0 0 0,1 0 0 0 0,0 0 0 0 0,0 0 0 0 0,0 0 0 0 0,0 0-1 0 0,0 0 1 0 0,0 0 0 0 0,0 0 0 0 0,0 0 0 0 0,0 0 0 0 0,0 0 0 0 0,1 0 0 0 0,-1 0 0 0 0,0 0 0 0 0,1 0 0 0 0,-1-1 0 0 0,1 1 0 0 0,-1 0 0 0 0,1 0 0 0 0,-1 0 0 0 0,1 0 0 0 0,0 0 0 0 0,-1-1 0 0 0,1 1 0 0 0,0 0 0 0 0,0-1 0 0 0,-1 1 0 0 0,1 0 0 0 0,0-1-1 0 0,0 1 1 0 0,0-1 0 0 0,0 1 0 0 0,0-1 0 0 0,1 1-4 0 0,2-1 38 0 0,3 2 56 0 0,0 0 0 0 0,0 0 1 0 0,0-1-1 0 0,0-1 0 0 0,0 1 0 0 0,0-1 0 0 0,0 0 1 0 0,1-1-1 0 0,-1 0 0 0 0,0 0 0 0 0,0 0 0 0 0,0-1 1 0 0,0 0-1 0 0,-1 0 0 0 0,1-1 0 0 0,0 0 0 0 0,-1 0 0 0 0,0 0 1 0 0,0-1-1 0 0,0 0 0 0 0,0 0 0 0 0,0-1 0 0 0,-1 0 1 0 0,0 0-1 0 0,0 0 0 0 0,0 0 0 0 0,-1-1 0 0 0,1 0 1 0 0,-1 0-1 0 0,-1 0 0 0 0,1 0 0 0 0,-1-1 0 0 0,0 1 1 0 0,-1-1-1 0 0,1 0 0 0 0,-1 0 0 0 0,-1 0 0 0 0,1 0 0 0 0,-1 0 1 0 0,-1 0-1 0 0,1 0 0 0 0,-1 0 0 0 0,-1-7-94 0 0,0 10-3 0 0,-1 0-1 0 0,0 0 0 0 0,0 1 1 0 0,0-1-1 0 0,-1 1 0 0 0,1 0 1 0 0,-1 0-1 0 0,0 0 1 0 0,0 0-1 0 0,0 0 0 0 0,0 0 1 0 0,0 1-1 0 0,-1 0 0 0 0,1-1 1 0 0,-1 1-1 0 0,0 0 1 0 0,1 1-1 0 0,-1-1 0 0 0,0 1 1 0 0,0 0-1 0 0,0 0 0 0 0,0 0 1 0 0,0 0-1 0 0,0 1 1 0 0,-4-1 3 0 0,-64 15-2333 0 0,52-2-1581 0 0,-1 6-4556 0 0,11-10-4037 0 0</inkml:trace>
  <inkml:trace contextRef="#ctx0" brushRef="#br0" timeOffset="95886.981">3782 3977 12483 0 0,'0'0'2696'0'0,"0"0"-531"0"0,0 0-393 0 0,0 0-356 0 0,0 0-303 0 0,0 0-273 0 0,0 0-199 0 0,0 0-133 0 0,0 0-70 0 0,0 0-49 0 0,0 0-78 0 0,0 0-63 0 0,0 0-55 0 0,11-21-41 0 0,38-64-14 0 0,11 15 227 0 0,-60 69-367 0 0,1 1-1 0 0,0-1 0 0 0,-1 0 1 0 0,1 0-1 0 0,0 0 1 0 0,-1 0-1 0 0,1 1 1 0 0,0-1-1 0 0,0 0 0 0 0,0 1 1 0 0,0-1-1 0 0,0 1 1 0 0,-1-1-1 0 0,1 1 0 0 0,0-1 1 0 0,0 1-1 0 0,0 0 1 0 0,1-1-1 0 0,-1 1 1 0 0,0 0-1 0 0,0 0 0 0 0,0 0 1 0 0,0 0-1 0 0,0 0 1 0 0,0 0-1 0 0,0 0 0 0 0,0 0 1 0 0,0 0-1 0 0,0 0 1 0 0,0 1-1 0 0,0-1 1 0 0,0 0-1 0 0,0 1 0 0 0,0-1 1 0 0,0 1-1 0 0,0-1 1 0 0,0 1-1 0 0,0-1 1 0 0,0 1-1 0 0,0 0 0 0 0,-1-1 1 0 0,1 1-1 0 0,0 0 1 0 0,0 0-1 0 0,-1 0 0 0 0,1 0 1 0 0,-1 0-1 0 0,1-1 1 0 0,-1 1-1 0 0,1 0 1 0 0,-1 0-1 0 0,1 0 0 0 0,-1 0 1 0 0,0 0-1 0 0,0 0 1 0 0,1 1-1 0 0,-1-1 0 0 0,0 0 1 0 0,0 0-1 0 0,0 0 1 0 0,0 0-1 0 0,0 0 1 0 0,-1 1 1 0 0,3 3 39 0 0,-1 0 0 0 0,0 0 0 0 0,1 0 0 0 0,0-1 0 0 0,0 1 0 0 0,0 0 0 0 0,1-1 0 0 0,0 0 0 0 0,0 1 0 0 0,0-1-1 0 0,0 0 1 0 0,0-1 0 0 0,1 1 0 0 0,0 0 0 0 0,0-1 0 0 0,0 0 0 0 0,0 0 0 0 0,0 0 0 0 0,1-1 0 0 0,-1 1-1 0 0,1-1 1 0 0,-1 0 0 0 0,1 0 0 0 0,0-1 0 0 0,0 1 0 0 0,0-1 0 0 0,0 0 0 0 0,0-1 0 0 0,0 1 0 0 0,0-1-1 0 0,0 0 1 0 0,1 0 0 0 0,-1 0 0 0 0,0-1 0 0 0,0 0 0 0 0,0 0 0 0 0,0 0 0 0 0,1-1-38 0 0,80-37 1784 0 0,-83 37-1861 0 0,0 0 0 0 0,0 0 1 0 0,-1 0-1 0 0,1 0 0 0 0,-1 0 0 0 0,1 0 0 0 0,-1-1 0 0 0,0 1 0 0 0,0-1 0 0 0,0 0 0 0 0,0 1 0 0 0,0-1 0 0 0,-1 0 1 0 0,1 0-1 0 0,-1 0 0 0 0,0-1 0 0 0,0 1 0 0 0,0 0 0 0 0,0 0 0 0 0,0 0 0 0 0,-1-1 0 0 0,1 1 0 0 0,-1 0 0 0 0,0-1 1 0 0,0 1-1 0 0,-1-1 0 0 0,1 1 77 0 0,-2-1-3245 0 0,0 1-2355 0 0,-1 3-7008 0 0</inkml:trace>
  <inkml:trace contextRef="#ctx0" brushRef="#br0" timeOffset="97081.965">4936 3763 368 0 0,'0'0'751'0'0,"0"0"-86"0"0,0 0 405 0 0,0 0 672 0 0,0 0 497 0 0,0 0 69 0 0,0 0-302 0 0,0 0-411 0 0,0 0-252 0 0,0 0-53 0 0,0 0 18 0 0,0 0-1 0 0,0 0-62 0 0,3 1-95 0 0,30-9 2437 0 0,-33 7-3538 0 0,0 1-1 0 0,1-1 0 0 0,-1 0 1 0 0,1 0-1 0 0,-1 1 0 0 0,1-1 1 0 0,-1 0-1 0 0,1 1 0 0 0,-1-1 1 0 0,1 1-1 0 0,-1-1 0 0 0,1 1 1 0 0,0-1-1 0 0,-1 1 0 0 0,1-1 1 0 0,0 1-1 0 0,0 0 0 0 0,-1-1 1 0 0,1 1-1 0 0,0 0 0 0 0,0 0 1 0 0,-1 0-1 0 0,1-1 0 0 0,0 1 1 0 0,0 0-1 0 0,0 0 0 0 0,0 0 0 0 0,-1 0 1 0 0,1 0-1 0 0,0 0 0 0 0,0 1 1 0 0,0-1-1 0 0,-1 0 0 0 0,1 0 1 0 0,0 1-1 0 0,0-1 0 0 0,-1 0 1 0 0,1 1-1 0 0,0-1 0 0 0,0 0 1 0 0,-1 1-1 0 0,1-1 0 0 0,-1 1 1 0 0,1-1-1 0 0,0 1 0 0 0,-1 0 1 0 0,1-1-1 0 0,-1 1 0 0 0,1 0 1 0 0,-1-1-1 0 0,0 1 0 0 0,1 0 1 0 0,-1-1-1 0 0,1 2-48 0 0,28 43 182 0 0,-27-43-72 0 0,129 251 1179 0 0,-53-116-888 0 0,-78-137-385 0 0,0 0 0 0 0,0-1 0 0 0,0 1-1 0 0,0 0 1 0 0,-1-1 0 0 0,1 1 0 0 0,0 0 0 0 0,0-1 0 0 0,0 1-1 0 0,0-1 1 0 0,0 1 0 0 0,0 0 0 0 0,0-1 0 0 0,0 1-1 0 0,0 0 1 0 0,0-1 0 0 0,0 1 0 0 0,0-1 0 0 0,0 1 0 0 0,0 0-1 0 0,0-1 1 0 0,0 1 0 0 0,0 0 0 0 0,1-1 0 0 0,-1 1 0 0 0,0 0-1 0 0,0-1 1 0 0,0 1 0 0 0,0 0 0 0 0,1 0 0 0 0,-1-1 0 0 0,0 1-1 0 0,0 0 1 0 0,1-1 0 0 0,-1 1 0 0 0,0 0 0 0 0,1 0-1 0 0,-1 0 1 0 0,0-1 0 0 0,1 1 0 0 0,-1 0 0 0 0,0 0 0 0 0,1 0-1 0 0,-1 0 1 0 0,0 0 0 0 0,1 0 0 0 0,-1 0 0 0 0,0 0 0 0 0,1 0-1 0 0,-1-1 1 0 0,1 2 0 0 0,-1-1 0 0 0,0 0 0 0 0,1 0 0 0 0,-1 0-1 0 0,0 0 1 0 0,1 0 0 0 0,-1 0 0 0 0,0 0 0 0 0,1 0-1 0 0,-1 0 1 0 0,0 1 0 0 0,1-1 0 0 0,-1 0 0 0 0,0 0 0 0 0,1 0-1 0 0,-1 1 1 0 0,0-1 0 0 0,0 0 0 0 0,1 1-16 0 0,2-41 167 0 0,-3 34-131 0 0,2-17 11 0 0,1 0 0 0 0,1 0 0 0 0,1 1 0 0 0,1-1-1 0 0,1 1 1 0 0,1 0 0 0 0,8-14-47 0 0,92-114-73 0 0,-77 105-1676 0 0,-23 44-2717 0 0,-5 2 303 0 0,-1-1-3536 0 0,-1 3-3652 0 0</inkml:trace>
  <inkml:trace contextRef="#ctx0" brushRef="#br0" timeOffset="98168.905">5700 3929 8266 0 0,'0'0'2835'0'0,"0"0"-218"0"0,0 0-222 0 0,0 0-211 0 0,0 0-357 0 0,0 0-376 0 0,0 0-314 0 0,0 0-227 0 0,0 0-152 0 0,0 0-143 0 0,32-4-119 0 0,100-12-108 0 0,-65-6 220 0 0,-55 13-453 0 0,34-36 416 0 0,-45 44-562 0 0,-1 0 0 0 0,1-1 0 0 0,0 1 0 0 0,-1 0 0 0 0,1 0 0 0 0,0-1 0 0 0,-1 1 0 0 0,0 0 1 0 0,1-1-1 0 0,-1 1 0 0 0,0-1 0 0 0,0 1 0 0 0,0 0 0 0 0,0-1 0 0 0,0 1 0 0 0,0-1 0 0 0,0 1 0 0 0,0 0 0 0 0,0-1 0 0 0,-1 1 1 0 0,1 0-1 0 0,-1-1 0 0 0,1 1 0 0 0,-1 0 0 0 0,1-1 0 0 0,-1 1 0 0 0,0 0 0 0 0,0 0 0 0 0,1 0 0 0 0,-1 0 0 0 0,0 0 0 0 0,0 0 0 0 0,0 0 1 0 0,0 0-1 0 0,0 0 0 0 0,0 0 0 0 0,-1 0 0 0 0,1 1 0 0 0,0-1 0 0 0,0 0 0 0 0,-1 1 0 0 0,1-1 0 0 0,-1 0-9 0 0,-6-1-15 0 0,0 0 1 0 0,0 0-1 0 0,0 0 0 0 0,0 1 0 0 0,0 0 0 0 0,0 1 1 0 0,0 0-1 0 0,0 0 0 0 0,0 0 0 0 0,0 1 0 0 0,0 1 1 0 0,0-1-1 0 0,0 1 0 0 0,1 0 0 0 0,-1 1 0 0 0,0 0 1 0 0,1 0-1 0 0,0 1 0 0 0,0 0 0 0 0,0 0 0 0 0,0 1 1 0 0,1-1-1 0 0,-1 2 0 0 0,1-1 0 0 0,1 1 0 0 0,-1-1 1 0 0,1 2-1 0 0,0-1 0 0 0,0 0 0 0 0,1 1 0 0 0,-1 0 1 0 0,2 0-1 0 0,-1 0 0 0 0,1 1 0 0 0,0-1 0 0 0,0 1 1 0 0,1 0-1 0 0,0 0 0 0 0,1 0 0 0 0,0 0 0 0 0,0 2 15 0 0,0-4 5 0 0,1 0-1 0 0,1-1 0 0 0,-1 1 0 0 0,1-1 0 0 0,0 1 1 0 0,0-1-1 0 0,1 0 0 0 0,0 1 0 0 0,0-1 1 0 0,0 0-1 0 0,0 0 0 0 0,1 0 0 0 0,0 0 0 0 0,0-1 1 0 0,0 1-1 0 0,1-1 0 0 0,-1 0 0 0 0,1 0 0 0 0,0 0 1 0 0,0 0-1 0 0,0 0 0 0 0,1-1 0 0 0,-1 0 0 0 0,1 0 1 0 0,0 0-1 0 0,5 1-4 0 0,7 4 109 0 0,0-1-1 0 0,1-1 1 0 0,0-1 0 0 0,0-1 0 0 0,0 0-1 0 0,0-1 1 0 0,1-1 0 0 0,-1-1 0 0 0,1 0-1 0 0,-1-2 1 0 0,19-2-109 0 0,-5-2 181 0 0,-1-1 0 0 0,1-1 0 0 0,-1-2 0 0 0,-1-1 0 0 0,1-2 0 0 0,-2-1 0 0 0,0-1 0 0 0,6-5-181 0 0,352-194 423 0 0,-386 213-423 0 0,-1 0 1 0 0,1 1-1 0 0,0-1 1 0 0,-1 1-1 0 0,1-1 0 0 0,-1 1 1 0 0,0 0-1 0 0,1-1 0 0 0,-1 1 1 0 0,1-1-1 0 0,-1 1 0 0 0,0 0 1 0 0,1 0-1 0 0,-1-1 0 0 0,0 1 1 0 0,0 0-1 0 0,0-1 0 0 0,1 1 1 0 0,-1 0-1 0 0,0 0 1 0 0,0-1-1 0 0,0 1 0 0 0,0 0 1 0 0,0 0-1 0 0,0-1 0 0 0,-1 1 1 0 0,1 0-1 0 0,0-1 0 0 0,0 1 1 0 0,0 0-1 0 0,-1 0 0 0 0,1-1 1 0 0,0 1-1 0 0,-1 0 0 0 0,1-1 1 0 0,-1 1-1 0 0,1-1 1 0 0,0 1-1 0 0,-1-1 0 0 0,0 1 1 0 0,1 0-1 0 0,-1-1 0 0 0,1 0 1 0 0,-1 1-1 0 0,1-1 0 0 0,-1 1 1 0 0,0-1-1 0 0,1 0 0 0 0,-1 1 0 0 0,-4 0 14 0 0,0 0-1 0 0,0 0 0 0 0,1 0 1 0 0,-1 0-1 0 0,0-1 0 0 0,0 0 0 0 0,0 0 1 0 0,0 0-1 0 0,0-1 0 0 0,0 0 1 0 0,0 0-1 0 0,0 0 0 0 0,1 0 0 0 0,-1-1 1 0 0,0 0-14 0 0,-42-6-23 0 0,43 7 20 0 0,0 1 1 0 0,-1-1 0 0 0,1 1-1 0 0,0 0 1 0 0,0 1 0 0 0,0-1 0 0 0,0 1-1 0 0,0-1 1 0 0,0 1 0 0 0,0 1 0 0 0,0-1-1 0 0,0 0 1 0 0,0 1 0 0 0,1 0 0 0 0,-1 0-1 0 0,0 0 1 0 0,1 0 0 0 0,0 1 0 0 0,-1-1-1 0 0,1 1 1 0 0,0 0 0 0 0,0 0 0 0 0,1 0-1 0 0,-1 0 1 0 0,1 0 0 0 0,-2 2 2 0 0,1-1-4 0 0,0-1-1 0 0,1 0 1 0 0,-1 1 0 0 0,1 0 0 0 0,0-1-1 0 0,0 1 1 0 0,0 0 0 0 0,1 0 0 0 0,-1 0 0 0 0,1 0-1 0 0,0 0 1 0 0,0 1 0 0 0,0-1 0 0 0,1 0-1 0 0,-1 0 1 0 0,1 1 0 0 0,0-1 0 0 0,0 0 0 0 0,1 1-1 0 0,-1-1 1 0 0,1 0 0 0 0,0 0 0 0 0,0 0-1 0 0,0 0 1 0 0,1 1 0 0 0,-1-2 0 0 0,1 1 0 0 0,0 0-1 0 0,0 0 1 0 0,1 0 0 0 0,-1-1 0 0 0,1 0-1 0 0,0 1 1 0 0,0-1 0 0 0,0 0 0 0 0,2 2 4 0 0,10-1 5 0 0,1 0 0 0 0,-1-1 0 0 0,1 0 0 0 0,0-1 0 0 0,0-1 0 0 0,0 0 0 0 0,-1-2 0 0 0,1 1 0 0 0,13-4-5 0 0,10-3 18 0 0,-1-2-1 0 0,0-2 1 0 0,-1-2-1 0 0,-1-1 0 0 0,0-1 1 0 0,-1-3-1 0 0,0 0 1 0 0,-2-3-1 0 0,0 0 1 0 0,2-5-18 0 0,-4 5 9 0 0,-1-1 1 0 0,0-1-1 0 0,-2-2 1 0 0,-1-1 0 0 0,-1-1-1 0 0,-2-1 1 0 0,0-2-1 0 0,-2 0 1 0 0,-1-1-1 0 0,-2-1 1 0 0,-1-1-1 0 0,-1-1 1 0 0,6-22-10 0 0,-20 51 2 0 0,-1 0 1 0 0,0 0-1 0 0,0 0 1 0 0,-1 0 0 0 0,1-1-1 0 0,-1 1 1 0 0,0 0-1 0 0,-1-1 1 0 0,1 1-1 0 0,-1-1 1 0 0,0 1-1 0 0,-1-1 1 0 0,1 1 0 0 0,-1-1-1 0 0,0 1 1 0 0,-1 0-1 0 0,1-1 1 0 0,-1 1-1 0 0,0 0 1 0 0,0 0-1 0 0,0 0 1 0 0,-1 0 0 0 0,-2-2-3 0 0,2 6-6 0 0,-1 0 1 0 0,0 0 0 0 0,0 0-1 0 0,0 0 1 0 0,0 1 0 0 0,0-1 0 0 0,0 1-1 0 0,0 0 1 0 0,0 1 0 0 0,0-1 0 0 0,0 1-1 0 0,0-1 1 0 0,0 1 0 0 0,1 0-1 0 0,-1 1 1 0 0,0-1 0 0 0,0 1 0 0 0,1-1-1 0 0,-1 1 1 0 0,1 0 0 0 0,0 1 0 0 0,-3 1 5 0 0,-6 5-3 0 0,1 2 0 0 0,0-1 0 0 0,1 2 0 0 0,0-1 1 0 0,1 1-1 0 0,0 1 0 0 0,1-1 0 0 0,0 2 1 0 0,1-1-1 0 0,1 1 0 0 0,0 0 0 0 0,1 0 1 0 0,0 1-1 0 0,1-1 0 0 0,-1 10 3 0 0,0 6 1 0 0,1-1-1 0 0,1 1 1 0 0,1 0-1 0 0,2 0 1 0 0,1 0 0 0 0,1 0-1 0 0,4 15 0 0 0,3-9 1 0 0,0-1 0 0 0,2 0 0 0 0,2-1 0 0 0,1 0 0 0 0,2-1 0 0 0,12 18-2 0 0,1-8-56 0 0,-28-68-650 0 0,-33-73-3304 0 0,13 57-391 0 0,2 4-3814 0 0,9 22-3193 0 0</inkml:trace>
  <inkml:trace contextRef="#ctx0" brushRef="#br0" timeOffset="98419.959">6921 3509 7786 0 0,'0'0'4233'0'0,"0"0"-1742"0"0,0 0-597 0 0,0 0 3 0 0,0 0 48 0 0,0 0-180 0 0,0 0-380 0 0,0 0-344 0 0,0 0-246 0 0,0 0-173 0 0,35 7-108 0 0,111 21-71 0 0,5-3 663 0 0,85 4-362 0 0,-175-17-813 0 0,-10-1-2936 0 0,-18-9-6239 0 0,-27-2-3098 0 0</inkml:trace>
  <inkml:trace contextRef="#ctx0" brushRef="#br0" timeOffset="98749.839">7970 3712 8234 0 0,'0'0'4874'0'0,"0"0"-2641"0"0,0 0-708 0 0,0 0 129 0 0,0 0-26 0 0,0 0-246 0 0,0 0-306 0 0,0 0-300 0 0,0 0-196 0 0,0 0-114 0 0,-32 7-66 0 0,-101 22-55 0 0,71-1 112 0 0,54-19-344 0 0,3-6-85 0 0,1-1 0 0 0,-1 1 0 0 0,1 1 0 0 0,0-1-1 0 0,0 1 1 0 0,1-1 0 0 0,-1 1 0 0 0,1 0 0 0 0,-1 1 0 0 0,1-1 0 0 0,1 0 0 0 0,-1 1 0 0 0,1 0 0 0 0,-1 0 0 0 0,2-1 0 0 0,-1 1 0 0 0,0 0-1 0 0,1 1 1 0 0,0-1 0 0 0,0 0 0 0 0,0 0 0 0 0,1 0 0 0 0,0 1 0 0 0,0-1 0 0 0,0 0 0 0 0,0 0 0 0 0,1 1 0 0 0,0-1 0 0 0,0 0 0 0 0,1 0-1 0 0,-1 0 1 0 0,1 0 0 0 0,2 3-28 0 0,4-1 76 0 0,1-1-1 0 0,1 0 1 0 0,-1 0-1 0 0,1-1 1 0 0,0-1-1 0 0,0 0 1 0 0,0 0-1 0 0,1 0 1 0 0,-1-2-1 0 0,1 1 1 0 0,0-1-1 0 0,0-1 1 0 0,0 0-1 0 0,0 0 1 0 0,-1-1-1 0 0,1-1 1 0 0,0 0-1 0 0,10-2-75 0 0,-15 3 65 0 0,1-1-1 0 0,-1 0 0 0 0,0 0 0 0 0,0 0 0 0 0,0-1 0 0 0,0 0 1 0 0,0 0-1 0 0,-1-1 0 0 0,1 1 0 0 0,0-1 0 0 0,-1-1 1 0 0,0 1-1 0 0,0-1 0 0 0,0 0 0 0 0,0 0 0 0 0,-1 0 0 0 0,1 0 1 0 0,-1-1-1 0 0,0 0 0 0 0,0 0 0 0 0,-1 0 0 0 0,0 0 1 0 0,0-1-1 0 0,0 1 0 0 0,0-1 0 0 0,-1 0 0 0 0,0 0 1 0 0,0 0-1 0 0,0 0 0 0 0,-1 0 0 0 0,0-1-64 0 0,-3-1-11 0 0,0 1 1 0 0,-1-1-1 0 0,0 0 0 0 0,0 1 0 0 0,0 0 1 0 0,-1 0-1 0 0,0 0 0 0 0,-1 0 1 0 0,1 0-1 0 0,-1 1 0 0 0,-1 0 0 0 0,1 0 1 0 0,-1 0-1 0 0,0 1 0 0 0,0 0 0 0 0,-1 0 1 0 0,0 1-1 0 0,1-1 0 0 0,-1 1 0 0 0,-1 1 1 0 0,1 0-1 0 0,-3-1 11 0 0,-51-9-1961 0 0,42 18-1341 0 0,2 5-3536 0 0,10-6-5149 0 0</inkml:trace>
  <inkml:trace contextRef="#ctx0" brushRef="#br0" timeOffset="99034.739">8091 4025 12379 0 0,'0'0'4689'0'0,"0"0"-2414"0"0,0 0-899 0 0,0 0-109 0 0,0 0-60 0 0,0 0-79 0 0,0 0-117 0 0,0 0-143 0 0,0 0-126 0 0,0 0-101 0 0,0 0-90 0 0,0 0-96 0 0,8-3-91 0 0,23-8-47 0 0,-17-27 359 0 0,-8 19-635 0 0,0 0 0 0 0,1 1 0 0 0,2 0 0 0 0,0 1 0 0 0,0 0 0 0 0,2 0 0 0 0,0 1 0 0 0,1 0 0 0 0,0 1 0 0 0,1 1 0 0 0,1 0 0 0 0,0 1 0 0 0,1 0 0 0 0,1 1 0 0 0,0 0 0 0 0,0 2 0 0 0,1 0 0 0 0,0 1 0 0 0,1 0 0 0 0,0 2 0 0 0,1 0 0 0 0,15-4-41 0 0,41-3-484 0 0,-66 37-1914 0 0,-10-9-1983 0 0,1-7-1926 0 0,0 0-6450 0 0</inkml:trace>
  <inkml:trace contextRef="#ctx0" brushRef="#br0" timeOffset="100148.011">9304 3881 9578 0 0,'0'0'1763'0'0,"0"0"-395"0"0,0 0-171 0 0,0 0 0 0 0,0 0-42 0 0,0 0-183 0 0,0 0-262 0 0,0 0-267 0 0,0 0-181 0 0,0 0-96 0 0,0 0-56 0 0,0 0-18 0 0,0 0 6 0 0,-6 22 15 0 0,-17 68 24 0 0,22-88-67 0 0,1-1-1 0 0,-1 1 0 0 0,1-1 0 0 0,-1 1 0 0 0,1-1 0 0 0,0 1 0 0 0,-1-1 0 0 0,1 1 0 0 0,0-1 0 0 0,0 1 0 0 0,0-1 0 0 0,0 1 0 0 0,0 0 0 0 0,0-1 0 0 0,1 1 0 0 0,-1-1 0 0 0,1 1 0 0 0,-1-1 0 0 0,1 1 0 0 0,-1-1 0 0 0,1 0 0 0 0,0 1 0 0 0,-1-1 0 0 0,1 0 0 0 0,0 1 0 0 0,0-1 0 0 0,0 0 0 0 0,0 0 0 0 0,0 0 0 0 0,1 0 0 0 0,-1 0 0 0 0,0 0 0 0 0,0 0 0 0 0,1 0 0 0 0,-1 0 1 0 0,0-1-1 0 0,1 1 0 0 0,-1 0 0 0 0,1-1 0 0 0,-1 0 0 0 0,1 1 0 0 0,-1-1 0 0 0,1 0 0 0 0,-1 1 0 0 0,1-1 0 0 0,-1 0 0 0 0,1 0 0 0 0,0 0 0 0 0,-1-1 0 0 0,1 1 0 0 0,-1 0 0 0 0,1 0 0 0 0,-1-1 0 0 0,1 1 0 0 0,-1-1 0 0 0,0 0 0 0 0,1 1 0 0 0,-1-1 0 0 0,1 0 0 0 0,-1 0 0 0 0,0 0 0 0 0,0 0 0 0 0,1 0 0 0 0,-1 0 0 0 0,0 0 0 0 0,0 0 0 0 0,0-1-69 0 0,9-9 81 0 0,-1 0 0 0 0,0 0 0 0 0,-1-1 0 0 0,-1 0-1 0 0,0 0 1 0 0,0-1 0 0 0,-2 0 0 0 0,1 0 0 0 0,-2-1-1 0 0,1 1 1 0 0,-2-1 0 0 0,0 0 0 0 0,-1 0-1 0 0,0 0 1 0 0,-1 0 0 0 0,0-1 0 0 0,-1 1 0 0 0,-1 0-1 0 0,-1-5-80 0 0,1 15-29 0 0,0 0 0 0 0,-1-1-1 0 0,1 1 1 0 0,-1 0 0 0 0,0 0-1 0 0,0 0 1 0 0,0 1 0 0 0,-1-1-1 0 0,1 1 1 0 0,-1-1 0 0 0,0 1-1 0 0,0 0 1 0 0,0 0 0 0 0,0 0-1 0 0,0 0 1 0 0,-1 0 0 0 0,0 1-1 0 0,1 0 1 0 0,-1-1 0 0 0,0 1-1 0 0,0 1 1 0 0,0-1 0 0 0,0 1-1 0 0,0-1 1 0 0,-1 1 0 0 0,1 0-1 0 0,0 1 1 0 0,0-1 0 0 0,-1 1-1 0 0,1 0 1 0 0,-1 0 0 0 0,1 0-1 0 0,0 0 1 0 0,-1 1 0 0 0,-1 0 29 0 0,-15 23-308 0 0,52-24 474 0 0,71-55 600 0 0,-80 38-645 0 0,-1 0 0 0 0,0-2 1 0 0,-1 0-1 0 0,-2-2 0 0 0,0 0 1 0 0,-1-1-1 0 0,0 0 1 0 0,-2-1-1 0 0,-1-1 0 0 0,-1-1 1 0 0,-1 0-1 0 0,-2 0 0 0 0,0-1 1 0 0,2-13-122 0 0,0 9 35 0 0,-12 30-37 0 0,0 0 1 0 0,1-1-1 0 0,-1 1 1 0 0,0 0 0 0 0,0-1-1 0 0,1 1 1 0 0,-1 0-1 0 0,0-1 1 0 0,1 1-1 0 0,-1 0 1 0 0,0 0 0 0 0,1-1-1 0 0,-1 1 1 0 0,0 0-1 0 0,1 0 1 0 0,-1 0-1 0 0,0 0 1 0 0,1-1 0 0 0,-1 1-1 0 0,1 0 1 0 0,-1 0-1 0 0,0 0 1 0 0,1 0-1 0 0,-1 0 1 0 0,1 0-1 0 0,-1 0 1 0 0,1 0 0 0 0,-1 0-1 0 0,0 0 1 0 0,1 0-1 0 0,-1 0 1 0 0,1 0-1 0 0,-1 1 1 0 0,0-1 0 0 0,1 0-1 0 0,-1 0 1 0 0,1 0-1 0 0,-1 1 1 0 0,0-1-1 0 0,1 0 1 0 0,-1 0-1 0 0,0 1 1 0 0,0-1 0 0 0,1 0-1 0 0,-1 1 1 0 0,0-1-1 0 0,1 0 1 0 0,-1 1-1 0 0,0-1 1 0 0,0 0 0 0 0,0 1-1 0 0,1-1 1 0 0,-1 0-1 0 0,0 1 1 0 0,0-1-1 0 0,0 1 1 0 0,0-1 0 0 0,0 0-1 0 0,0 1 1 0 0,0-1-1 0 0,0 1 1 0 0,0-1-1 0 0,0 1 1 0 0,0-1-1 0 0,0 0 1 0 0,0 1 0 0 0,0-1-1 0 0,0 1 1 0 0,0-1 1 0 0,26 88 1 0 0,-3 1 0 0 0,-5 1 0 0 0,-2 8-1 0 0,19 92-43 0 0,-16-110-141 0 0,-4 1 1 0 0,-3 0-1 0 0,-4 1 1 0 0,-3 1-1 0 0,-5 44 184 0 0,0-112-7 0 0,-1 0 0 0 0,-1 0 0 0 0,-1-1 1 0 0,0 1-1 0 0,0-1 0 0 0,-2 0 0 0 0,0 0 0 0 0,0 0 0 0 0,-1 0 0 0 0,-1-1 0 0 0,0 0 0 0 0,-1 0 0 0 0,-1-1 1 0 0,0 0-1 0 0,0-1 0 0 0,-1 0 0 0 0,0 0 0 0 0,-1-1 0 0 0,-1 0 0 0 0,1-1 0 0 0,-1-1 0 0 0,-1 1 0 0 0,-2-1 7 0 0,11-6 7 0 0,0 0 0 0 0,0-1-1 0 0,0 1 1 0 0,-1-1-1 0 0,1 0 1 0 0,0 0-1 0 0,-1-1 1 0 0,1 1-1 0 0,-1-1 1 0 0,1 0-1 0 0,-1 0 1 0 0,1-1-1 0 0,-1 1 1 0 0,1-1-1 0 0,-1 0 1 0 0,1 0-1 0 0,0 0 1 0 0,-1-1-1 0 0,1 0 1 0 0,0 1 0 0 0,0-2-1 0 0,0 1 1 0 0,0 0-1 0 0,1-1 1 0 0,-1 1-1 0 0,1-1 1 0 0,-1 0-1 0 0,1-1 1 0 0,0 1-1 0 0,0 0 1 0 0,1-1-1 0 0,-1 1 1 0 0,0-1-1 0 0,1-1-6 0 0,-4-4-2 0 0,1 0-1 0 0,1-1 0 0 0,0 1 1 0 0,0-1-1 0 0,1 0 0 0 0,0 0 0 0 0,1 0 1 0 0,0 0-1 0 0,0-1 0 0 0,1 1 1 0 0,1 0-1 0 0,0-1 0 0 0,0 1 1 0 0,1-5 2 0 0,4-3-135 0 0,1 0 0 0 0,0 1 0 0 0,1 0 1 0 0,1 0-1 0 0,1 1 0 0 0,0 0 1 0 0,1 1-1 0 0,1 0 0 0 0,0 0 1 0 0,1 1-1 0 0,1 0 0 0 0,0 1 0 0 0,10-7 135 0 0,18-12-2037 0 0,-14 12-2316 0 0,-18 14 1544 0 0,7-3-8685 0 0</inkml:trace>
  <inkml:trace contextRef="#ctx0" brushRef="#br0" timeOffset="101191.104">10729 3992 4913 0 0,'0'0'2487'0'0,"0"0"-434"0"0,0 0-268 0 0,0 0 8 0 0,0 0-1 0 0,0 0-167 0 0,0 0-328 0 0,0 0-305 0 0,0 0-106 0 0,0 0-29 0 0,0 0 5 0 0,0 0-54 0 0,0 0-153 0 0,7 19-146 0 0,19 61-111 0 0,-11 52 493 0 0,-17-94-745 0 0,3-25-97 0 0,-2 1 0 0 0,0-1 0 0 0,0 1 0 0 0,-1-1 0 0 0,-1 0 0 0 0,0 0 0 0 0,-1 0 0 0 0,-1 0 0 0 0,0-1 0 0 0,0 1 0 0 0,-1-1 0 0 0,-1-1 0 0 0,0 1 0 0 0,0-1 0 0 0,-1 0 0 0 0,-1-1 0 0 0,0 0 0 0 0,-8 8-49 0 0,16-17 27 0 0,0 0 0 0 0,1 0 1 0 0,-1 0-1 0 0,0 0 1 0 0,0 0-1 0 0,1-1 0 0 0,-1 1 1 0 0,0 0-1 0 0,0 0 0 0 0,0 0 1 0 0,0-1-1 0 0,0 1 0 0 0,0-1 1 0 0,0 1-1 0 0,0-1 0 0 0,-1 1 1 0 0,1-1-1 0 0,0 0 0 0 0,0 1 1 0 0,0-1-1 0 0,0 0 0 0 0,-1 0 1 0 0,1 0-1 0 0,0 0 0 0 0,0 0 1 0 0,-1 0-1 0 0,1 0 0 0 0,0 0 1 0 0,0 0-1 0 0,0-1 0 0 0,0 1 1 0 0,-1 0-1 0 0,1-1 0 0 0,0 1 1 0 0,0-1-1 0 0,0 0 0 0 0,0 1 1 0 0,0-1-1 0 0,0 0 0 0 0,0 1 1 0 0,0-1-1 0 0,0 0 0 0 0,1 0 1 0 0,-1 0-1 0 0,0 0 0 0 0,0 0 1 0 0,1 0-1 0 0,-1-1-27 0 0,2-10 38 0 0,1 0-1 0 0,0 0 0 0 0,1 0 1 0 0,0 0-1 0 0,1 1 1 0 0,0-1-1 0 0,1 1 1 0 0,0 0-1 0 0,1 0 1 0 0,1 1-1 0 0,-1 0 1 0 0,1 0-1 0 0,1 0 0 0 0,0 1 1 0 0,0 0-1 0 0,5-3-37 0 0,11-16 51 0 0,17-23 34 0 0,3 3 0 0 0,2 1 1 0 0,2 2-1 0 0,2 3 0 0 0,2 1 1 0 0,1 3-1 0 0,2 2 0 0 0,1 3 1 0 0,2 2-1 0 0,36-12-85 0 0,-77 36 52 0 0,-8 2-17 0 0,1 1 0 0 0,0 0 0 0 0,0 0 0 0 0,0 1 0 0 0,0 0-1 0 0,1 1 1 0 0,-1 0 0 0 0,1 0 0 0 0,0 1 0 0 0,-1 1 0 0 0,1 0 0 0 0,0 0 0 0 0,0 1-35 0 0,-9 1 10 0 0,1 1 1 0 0,-1-1-1 0 0,0 1 1 0 0,1-1 0 0 0,-1 1-1 0 0,-1 0 1 0 0,1 0-1 0 0,0 0 1 0 0,-1 0 0 0 0,1 0-1 0 0,-1 0 1 0 0,0 0 0 0 0,0 1-1 0 0,0-1 1 0 0,-1 0-1 0 0,1 1 1 0 0,-1-1 0 0 0,0 0-1 0 0,0 1 1 0 0,0-1 0 0 0,0 1-1 0 0,0-1 1 0 0,-1 0-1 0 0,1 1 1 0 0,-1-1 0 0 0,0 0-1 0 0,0 1-10 0 0,-4 7 28 0 0,0 0 1 0 0,0 0-1 0 0,-1 0 0 0 0,0 0 0 0 0,0-1 0 0 0,-2 0 0 0 0,1 0 0 0 0,-1-1 0 0 0,-1 0 1 0 0,1 0-1 0 0,-3 0-28 0 0,-17 17 23 0 0,-2-1 1 0 0,-1-1 0 0 0,-1-2 0 0 0,0-1-1 0 0,-2-2 1 0 0,0-1 0 0 0,-1-2 0 0 0,-1-1-1 0 0,-1-2 1 0 0,-27 6-24 0 0,56-17-27 0 0,0 0-1 0 0,0 0 1 0 0,0-1 0 0 0,0 0 0 0 0,0 0-1 0 0,0-1 1 0 0,-1 0 0 0 0,1 0-1 0 0,0-1 1 0 0,0 0 0 0 0,0-1-1 0 0,0 0 1 0 0,0 0 0 0 0,0-1 0 0 0,1 1-1 0 0,-1-2 1 0 0,-2 0 27 0 0,9 3-58 0 0,-1-1 1 0 0,1 1-1 0 0,0 0 1 0 0,0-1-1 0 0,-1 1 1 0 0,1 0-1 0 0,0-1 1 0 0,0 0-1 0 0,0 1 1 0 0,0-1-1 0 0,1 1 1 0 0,-1-1-1 0 0,0 0 1 0 0,1 0-1 0 0,-1 1 0 0 0,1-1 1 0 0,-1 0-1 0 0,1 0 1 0 0,0 0-1 0 0,0 0 1 0 0,0 1-1 0 0,0-1 1 0 0,0 0-1 0 0,0 0 1 0 0,1 0-1 0 0,-1 0 1 0 0,1 1-1 0 0,-1-1 1 0 0,1 0-1 0 0,-1 0 1 0 0,1 1-1 0 0,0-1 1 0 0,0 0-1 0 0,0 1 0 0 0,1-2 58 0 0,43-53-3687 0 0,-18 32 379 0 0,-9 9-2417 0 0,-2 6-6021 0 0</inkml:trace>
  <inkml:trace contextRef="#ctx0" brushRef="#br0" timeOffset="102384.167">11961 3785 3281 0 0,'0'0'3420'0'0,"0"0"-358"0"0,0 0-218 0 0,0 0-268 0 0,0 0-377 0 0,0 0-372 0 0,0 0-346 0 0,0 0-298 0 0,0 0-224 0 0,0 0-177 0 0,0 0-132 0 0,0 0-90 0 0,-26 9-75 0 0,-83 27-52 0 0,28 5 584 0 0,66-32-934 0 0,1 2 1 0 0,0-1-1 0 0,1 2 0 0 0,0 0 1 0 0,0 1-1 0 0,2 0 1 0 0,0 0-1 0 0,0 1 0 0 0,1 1 1 0 0,1 0-1 0 0,0 0 0 0 0,-1 6-83 0 0,8-19-2 0 0,0 1-1 0 0,1-1 0 0 0,-1 1 1 0 0,1 0-1 0 0,-1-1 1 0 0,1 1-1 0 0,0 0 0 0 0,0 0 1 0 0,0 0-1 0 0,1 0 1 0 0,-1 0-1 0 0,1 0 0 0 0,-1 0 1 0 0,1 0-1 0 0,0 0 1 0 0,0 0-1 0 0,1 0 0 0 0,-1 0 1 0 0,1 0-1 0 0,-1 0 1 0 0,1 0-1 0 0,0 0 0 0 0,0 0 1 0 0,0 0-1 0 0,1 0 1 0 0,-1 0-1 0 0,1-1 0 0 0,-1 1 1 0 0,1-1-1 0 0,0 1 1 0 0,0-1-1 0 0,0 0 0 0 0,0 1 1 0 0,0-1-1 0 0,1 0 1 0 0,-1-1-1 0 0,1 1 0 0 0,-1 0 1 0 0,1-1-1 0 0,0 1 1 0 0,2 0 2 0 0,13-4 21 0 0,0 0 0 0 0,0-2 0 0 0,0 0 0 0 0,0-1 0 0 0,0 0 0 0 0,-1-2 0 0 0,0 0 0 0 0,0-1 0 0 0,-1 0 0 0 0,0-2 0 0 0,-1 0 0 0 0,0 0 0 0 0,0-2 0 0 0,-1 1 0 0 0,-1-2 0 0 0,12-13-21 0 0,3 0 10 0 0,-1-2 0 0 0,-2-1 0 0 0,-1 0 0 0 0,-1-2 0 0 0,-1-1 0 0 0,9-20-10 0 0,-17 23-15 0 0,-14 28-18 0 0,0 6-67 0 0,-49 90-128 0 0,45-86 208 0 0,0 0 0 0 0,0 0 1 0 0,1 0-1 0 0,0 0 1 0 0,0 0-1 0 0,1 1 0 0 0,1-1 1 0 0,-1 1-1 0 0,2 0 1 0 0,-1 3 19 0 0,3-10-1 0 0,-1-1 1 0 0,1 1 0 0 0,0 0 0 0 0,-1-1 0 0 0,1 1-1 0 0,0-1 1 0 0,1 0 0 0 0,-1 0 0 0 0,0 0 0 0 0,1 0 0 0 0,-1 0-1 0 0,1 0 1 0 0,0-1 0 0 0,-1 1 0 0 0,1-1 0 0 0,0 0-1 0 0,0 0 1 0 0,0 0 0 0 0,0 0 0 0 0,0 0 0 0 0,0 0 0 0 0,0-1-1 0 0,0 0 1 0 0,0 0 0 0 0,0 0 0 0 0,1 0 0 0 0,-1 0-1 0 0,0 0 1 0 0,0-1 0 0 0,0 1 0 0 0,2-2 0 0 0,-2 2 8 0 0,18-3 17 0 0,1-1-1 0 0,-1 0 1 0 0,0-2-1 0 0,-1-1 1 0 0,1-1-1 0 0,-1 0 1 0 0,-1-1-1 0 0,0-1 1 0 0,0-1-1 0 0,-1-1 1 0 0,6-6-25 0 0,-12 11 6 0 0,-2-1 1 0 0,1-1 0 0 0,-1 0 0 0 0,0 0-1 0 0,-1-1 1 0 0,0 0 0 0 0,0-1 0 0 0,-1 0-1 0 0,-1 0 1 0 0,0-1 0 0 0,0 1 0 0 0,-1-2-1 0 0,-1 1 1 0 0,0-1 0 0 0,-1 0 0 0 0,2-8-7 0 0,-5 20-4 0 0,-1-1 0 0 0,1 1 1 0 0,-1 0-1 0 0,1-1 0 0 0,-1 1 1 0 0,1-1-1 0 0,-1 1 1 0 0,0-1-1 0 0,0 1 0 0 0,0 0 1 0 0,0-1-1 0 0,0 1 0 0 0,0-1 1 0 0,0 1-1 0 0,0-1 0 0 0,0 1 1 0 0,-1-1-1 0 0,1 1 1 0 0,-1-1-1 0 0,1 1 0 0 0,-1 0 1 0 0,0-1-1 0 0,1 1 0 0 0,-1 0 1 0 0,0 0-1 0 0,0-1 1 0 0,0 1-1 0 0,0 0 0 0 0,0 0 1 0 0,0 0-1 0 0,0 0 0 0 0,0 0 1 0 0,0 0-1 0 0,-1 1 0 0 0,1-1 1 0 0,0 0-1 0 0,0 0 1 0 0,-1 1-1 0 0,1-1 0 0 0,-1 1 1 0 0,1-1-1 0 0,-1 1 0 0 0,1 0 1 0 0,0 0-1 0 0,-1-1 1 0 0,1 1-1 0 0,-1 0 0 0 0,1 0 1 0 0,-1 1-1 0 0,1-1 0 0 0,-1 0 1 0 0,1 0-1 0 0,-1 1 0 0 0,1-1 1 0 0,0 0-1 0 0,-1 1 1 0 0,1 0-1 0 0,-1-1 4 0 0,-6 5-14 0 0,0-1-1 0 0,0 1 1 0 0,0 0 0 0 0,0 1-1 0 0,1 0 1 0 0,0 0 0 0 0,0 1 0 0 0,1-1-1 0 0,0 1 1 0 0,0 1 0 0 0,0-1-1 0 0,1 1 1 0 0,0 0 0 0 0,-3 8 14 0 0,7-14-3 0 0,0 0-1 0 0,0 0 1 0 0,1 1 0 0 0,-1-1 0 0 0,1 0-1 0 0,-1 0 1 0 0,1 0 0 0 0,0 1 0 0 0,-1-1-1 0 0,1 0 1 0 0,0 0 0 0 0,1 1 0 0 0,-1-1 0 0 0,0 0-1 0 0,1 0 1 0 0,-1 1 0 0 0,1-1 0 0 0,0 0-1 0 0,-1 0 1 0 0,1 0 0 0 0,0 0 0 0 0,0 0-1 0 0,1 0 1 0 0,-1 0 0 0 0,0 0 0 0 0,1-1-1 0 0,-1 1 1 0 0,1 0 0 0 0,-1-1 0 0 0,1 1-1 0 0,0-1 1 0 0,0 1 0 0 0,0-1 0 0 0,0 0 0 0 0,0 0-1 0 0,0 0 1 0 0,0 0 0 0 0,0 0 0 0 0,0-1-1 0 0,0 1 1 0 0,0 0 0 0 0,1-1 0 0 0,-1 0 3 0 0,102 15-172 0 0,-91-15 167 0 0,-1-1 4 0 0,0 0 0 0 0,0 1 0 0 0,0 1 0 0 0,0 0 0 0 0,-1 0-1 0 0,1 1 1 0 0,0 1 0 0 0,-1 0 0 0 0,0 1 0 0 0,1 0 0 0 0,-1 0-1 0 0,5 4 2 0 0,-13-4 0 0 0,-1 1 0 0 0,0-1 0 0 0,1 1-1 0 0,-1-1 1 0 0,-1 1 0 0 0,1 0 0 0 0,-1-1-1 0 0,1 1 1 0 0,-2 0 0 0 0,1 0 0 0 0,0 0-1 0 0,-1 0 1 0 0,0 0 0 0 0,0 0 0 0 0,-1 0-1 0 0,1 0 1 0 0,-1 0 0 0 0,0 0 0 0 0,0 0-1 0 0,-1 0 1 0 0,1-1 0 0 0,-1 1 0 0 0,0 0-1 0 0,0-1 1 0 0,-1 0 0 0 0,0 1 0 0 0,1 0-4 0 0,-1 0 2 0 0,1-1 1 0 0,-1 1 0 0 0,1 0 0 0 0,0 0 0 0 0,1 0 0 0 0,-1 0 0 0 0,1 0-1 0 0,0 0 1 0 0,0 1 0 0 0,1-1 0 0 0,-1 0 0 0 0,1 0 0 0 0,0 1-1 0 0,1-1 1 0 0,-1 0 0 0 0,1 1 1 0 0,2-3 3 0 0,0-1 0 0 0,1 0 0 0 0,-1 0-1 0 0,0 0 1 0 0,1 0 0 0 0,-1-1 0 0 0,1 1 0 0 0,0-1 0 0 0,-1 0-1 0 0,1 0 1 0 0,0 0 0 0 0,0-1 0 0 0,0 1 0 0 0,-1-1 0 0 0,1 0-1 0 0,0 0 1 0 0,0 0 0 0 0,0-1 0 0 0,0 1-3 0 0,2 0 9 0 0,12-3 27 0 0,0-1 0 0 0,-1 0 0 0 0,0-1-1 0 0,0 0 1 0 0,0-2 0 0 0,-1 0 0 0 0,0-1 0 0 0,0 0 0 0 0,-1-1 0 0 0,12-11-36 0 0,-12 11 50 0 0,4-5 22 0 0,-2 0 1 0 0,0-1-1 0 0,-1-1 0 0 0,-1-1 1 0 0,0 0-1 0 0,-1-1 0 0 0,-1-1 0 0 0,-1 0 1 0 0,0-1-1 0 0,-2 0 0 0 0,0 0 1 0 0,-1-1-1 0 0,-1-1 0 0 0,-1 1 0 0 0,1-12-72 0 0,22-43 81 0 0,-16 43-68 0 0,-2 0-1 0 0,0-1 1 0 0,-3-1 0 0 0,-1 1-1 0 0,3-29-12 0 0,-12-138 62 0 0,1 199-57 0 0,1 1 1 0 0,-1 0-1 0 0,0 0 1 0 0,1-1-1 0 0,-1 1 0 0 0,0 0 1 0 0,0-1-1 0 0,0 1 1 0 0,0-1-1 0 0,0 1 1 0 0,0 0-1 0 0,0-1 0 0 0,0 1 1 0 0,-1 0-1 0 0,1 0 1 0 0,0-1-1 0 0,-1 1 0 0 0,1 0 1 0 0,-1 0-1 0 0,0-1 1 0 0,1 1-1 0 0,-1 0 1 0 0,0 0-1 0 0,0 0 0 0 0,0 0 1 0 0,0 0-1 0 0,0 0 1 0 0,0 0-1 0 0,0 0 1 0 0,0 0-1 0 0,0 1 0 0 0,0-1 1 0 0,0 0-1 0 0,0 1 1 0 0,0-1-1 0 0,-1 1 1 0 0,1-1-1 0 0,0 1 0 0 0,-1-1 1 0 0,1 1-1 0 0,0 0 1 0 0,-1 0-1 0 0,1 0 1 0 0,0 0-1 0 0,-1 0 0 0 0,1 0 1 0 0,0 0-1 0 0,-1 0 1 0 0,1 0-1 0 0,0 1 1 0 0,-1-1-1 0 0,1 0 0 0 0,0 1 1 0 0,0-1-1 0 0,-1 1 1 0 0,1 0-1 0 0,0-1 1 0 0,0 1-6 0 0,-8 11 6 0 0,0 1 0 0 0,2 0 0 0 0,-1 0-1 0 0,2 1 1 0 0,-1 0 0 0 0,2 0 0 0 0,0 0 0 0 0,1 1 0 0 0,0-1 0 0 0,0 8-6 0 0,2-12 2 0 0,-8 39 17 0 0,2 0 1 0 0,2 0-1 0 0,2 0 1 0 0,3 1-1 0 0,2-1 1 0 0,1 1-1 0 0,3-1 1 0 0,3 0-1 0 0,1-1 1 0 0,8 20-20 0 0,31 70-16 0 0,-44-132 7 0 0,-3-3-7 0 0,0 0-1 0 0,0 0 1 0 0,1 0-1 0 0,-1 0 1 0 0,1-1-1 0 0,0 1 1 0 0,0 0-1 0 0,0-1 1 0 0,0 0-1 0 0,0 1 1 0 0,1-1 0 0 0,-1 0-1 0 0,0 0 1 0 0,1 0-1 0 0,0 0 1 0 0,0-1-1 0 0,-1 1 1 0 0,1-1-1 0 0,0 0 1 0 0,0 1-1 0 0,0-1 1 0 0,0-1 16 0 0,-2-37-2802 0 0,-31-7-1908 0 0,7 15-5238 0 0,15 18-1081 0 0</inkml:trace>
  <inkml:trace contextRef="#ctx0" brushRef="#br0" timeOffset="102631.703">12891 3557 12563 0 0,'0'0'2907'0'0,"0"0"-980"0"0,0 0-472 0 0,0 0-24 0 0,0 0 17 0 0,0 0-102 0 0,0 0-218 0 0,0 0-224 0 0,0 0-158 0 0,0 0-127 0 0,0 0-85 0 0,0 0-73 0 0,0 0-51 0 0,32 5-14 0 0,103 15-44 0 0,170 23 1086 0 0,-182-26-1445 0 0,-109-14-640 0 0,-12-2-8294 0 0,-4-1-3327 0 0</inkml:trace>
  <inkml:trace contextRef="#ctx0" brushRef="#br0" timeOffset="102832.641">13689 3785 19820 0 0,'0'0'1361'0'0,"0"0"-487"0"0,0 0-133 0 0,0 0 4 0 0,0 0-89 0 0,0 0-176 0 0,0 0-193 0 0,0 0-176 0 0,0 0-83 0 0,5 32-48 0 0,15 95-56 0 0,-1-76-690 0 0,-10-47-2371 0 0,-6-8-8385 0 0,-3 1 1940 0 0</inkml:trace>
  <inkml:trace contextRef="#ctx0" brushRef="#br0" timeOffset="103084.88">13710 3502 19012 0 0,'0'0'2121'0'0,"0"0"-825"0"0,0 0-312 0 0,0 0-272 0 0,0 0-264 0 0,0 0-240 0 0,0 0-184 0 0,0 0-96 0 0,0 0-88 0 0,0 0-40 0 0,0 0-216 0 0,0 0-360 0 0,0 0-640 0 0,0 0-1273 0 0,59 44-2944 0 0,-50-36-7002 0 0</inkml:trace>
  <inkml:trace contextRef="#ctx0" brushRef="#br0" timeOffset="103302.629">14124 3616 11162 0 0,'0'0'3589'0'0,"0"0"-939"0"0,0 0-499 0 0,0 0-292 0 0,0 0-328 0 0,0 0-324 0 0,0 0-283 0 0,0 0-214 0 0,0 0-155 0 0,0 0-153 0 0,0 0-110 0 0,0 0-80 0 0,-10 4-55 0 0,-68 47 87 0 0,71-43-244 0 0,2-1 1 0 0,-1 1 0 0 0,1 0-1 0 0,0 0 1 0 0,1 0 0 0 0,0 1-1 0 0,0 0 1 0 0,1 0 0 0 0,0 0-1 0 0,0 0 1 0 0,1 0 0 0 0,0 0-1 0 0,1 1 1 0 0,0-1 0 0 0,1 1-1 0 0,0 2 0 0 0,1-7-1 0 0,1 0 0 0 0,0 0-1 0 0,1 0 1 0 0,-1 0 0 0 0,1 0 0 0 0,0-1-1 0 0,0 0 1 0 0,0 1 0 0 0,0-1-1 0 0,1 0 1 0 0,0-1 0 0 0,0 1 0 0 0,0-1-1 0 0,0 1 1 0 0,1-1 0 0 0,-1 0-1 0 0,1-1 1 0 0,0 1 0 0 0,-1-1 0 0 0,1 0-1 0 0,0 0 1 0 0,0-1 0 0 0,1 1-1 0 0,-1-1 1 0 0,0 0 0 0 0,0-1 0 0 0,1 1-1 0 0,0-1 2 0 0,14 2-28 0 0,-1-1 0 0 0,1 0 0 0 0,0-2 0 0 0,-1 0-1 0 0,1-1 1 0 0,0-1 0 0 0,-1-1 0 0 0,0-1 0 0 0,0-1 0 0 0,-1 0-1 0 0,1-1 1 0 0,-1-1 0 0 0,-1-1 0 0 0,1-1 0 0 0,-2 0 0 0 0,1-1-1 0 0,0-2 29 0 0,20-41-3080 0 0,-26 14-7149 0 0,-10 32-1530 0 0</inkml:trace>
  <inkml:trace contextRef="#ctx0" brushRef="#br0" timeOffset="103569.037">14704 3064 10650 0 0,'0'0'6606'0'0,"0"0"-3874"0"0,0 0-1278 0 0,0 0-146 0 0,0 0-122 0 0,0 0-131 0 0,0 0-148 0 0,0 0-189 0 0,0 0-139 0 0,0 0-104 0 0,0 0-50 0 0,-8 32-10 0 0,-24 104-32 0 0,24-42 289 0 0,22 306 439 0 0,-8-223-2331 0 0,15-206-4001 0 0,-6 9 123 0 0,-6 8-2159 0 0,-4 7-4159 0 0</inkml:trace>
  <inkml:trace contextRef="#ctx0" brushRef="#br0" timeOffset="103918.239">14847 3852 1104 0 0,'0'0'3190'0'0,"0"0"6"0"0,0 0 28 0 0,0 0-180 0 0,0 0-394 0 0,0 0-478 0 0,0 0-420 0 0,0 0-298 0 0,0 0-211 0 0,31 10-158 0 0,98 29-154 0 0,-123-37-807 0 0,0 0-1 0 0,0 0 0 0 0,0 0 1 0 0,0 0-1 0 0,1-1 0 0 0,-1 0 1 0 0,0-1-1 0 0,1 0 1 0 0,-1 0-1 0 0,0 0 0 0 0,1 0 1 0 0,-1-1-1 0 0,0 0 0 0 0,1-1 1 0 0,-1 1-1 0 0,0-1 0 0 0,0 0 1 0 0,0-1-124 0 0,9-3 247 0 0,-7 4-156 0 0,1-1 1 0 0,-1 0 0 0 0,0 0 0 0 0,0-1-1 0 0,-1 0 1 0 0,1-1 0 0 0,-1 1 0 0 0,0-2-1 0 0,0 1 1 0 0,0-1 0 0 0,-1 0 0 0 0,0 0-1 0 0,0 0 1 0 0,0-1 0 0 0,-1 0 0 0 0,0 0 0 0 0,0-1-1 0 0,-1 1 1 0 0,0-1 0 0 0,-1 0 0 0 0,1 0-1 0 0,-1-1 1 0 0,-1 1 0 0 0,0 0 0 0 0,0-1-1 0 0,0-6-91 0 0,-2 12 0 0 0,0 0 0 0 0,0 0 0 0 0,0 0-1 0 0,0-1 1 0 0,-1 1 0 0 0,0 0 0 0 0,1 0-1 0 0,-1 0 1 0 0,0 0 0 0 0,-1 0 0 0 0,1 0-1 0 0,0 0 1 0 0,-1 0 0 0 0,0 0 0 0 0,1 1-1 0 0,-1-1 1 0 0,0 1 0 0 0,-1-1-1 0 0,1 1 1 0 0,0 0 0 0 0,-1 0 0 0 0,1 0-1 0 0,-1 0 1 0 0,0 0 0 0 0,1 0 0 0 0,-1 1-1 0 0,0-1 1 0 0,0 1 0 0 0,0 0 0 0 0,0 0-1 0 0,0 0 1 0 0,-11-2-25 0 0,1 1-1 0 0,0 1 0 0 0,-1 0 0 0 0,0 0 0 0 0,1 1 0 0 0,-1 1 0 0 0,1 1 0 0 0,-1 0 0 0 0,1 0 1 0 0,0 1-1 0 0,0 1 0 0 0,0 0 0 0 0,0 1 0 0 0,1 0 0 0 0,-1 1 0 0 0,1 1 0 0 0,1 0 1 0 0,-1 0-1 0 0,1 1 0 0 0,1 1 0 0 0,0-1 0 0 0,0 2 0 0 0,0-1 0 0 0,1 2 0 0 0,1-1 0 0 0,-1 1 1 0 0,-1 5 25 0 0,7-11-1 0 0,0-1 0 0 0,0 1 0 0 0,0 0 0 0 0,1 1 0 0 0,0-1 0 0 0,0 0 1 0 0,0 1-1 0 0,1-1 0 0 0,0 1 0 0 0,0 0 0 0 0,0-1 0 0 0,1 1 0 0 0,0 0 0 0 0,0-1 1 0 0,0 1-1 0 0,1 0 0 0 0,0-1 0 0 0,0 1 0 0 0,0 0 0 0 0,1-1 0 0 0,-1 0 1 0 0,1 1-1 0 0,1-1 0 0 0,-1 0 0 0 0,1 0 0 0 0,0 0 0 0 0,0 0 0 0 0,0-1 1 0 0,1 1-1 0 0,-1-1 0 0 0,1 0 0 0 0,0 0 0 0 0,1 0 0 0 0,2 2 1 0 0,6 5-52 0 0,1-1 0 0 0,0-1 0 0 0,0 0 0 0 0,1 0-1 0 0,0-1 1 0 0,1-1 0 0 0,-1-1 0 0 0,1 0 0 0 0,1-2 0 0 0,-1 1-1 0 0,1-2 1 0 0,0 0 0 0 0,0-1 0 0 0,-1-1 0 0 0,1 0 0 0 0,0-1 0 0 0,0-1-1 0 0,4-1 53 0 0,14-8-1786 0 0,-13-1-4500 0 0,-15 3-5983 0 0</inkml:trace>
  <inkml:trace contextRef="#ctx0" brushRef="#br0" timeOffset="104668.884">16289 3749 7658 0 0,'0'0'2847'0'0,"0"0"-655"0"0,0 0-317 0 0,0 0-50 0 0,0 0-95 0 0,0 0-221 0 0,0 0-317 0 0,0 0-298 0 0,0 0-141 0 0,0 0-60 0 0,0 0-35 0 0,0 0-33 0 0,0 0-89 0 0,-9 13-75 0 0,-31 43-71 0 0,-12-4 498 0 0,48-49-823 0 0,-1 2 5 0 0,0-1-1 0 0,0 0 1 0 0,1 1 0 0 0,0 0-1 0 0,-1 0 1 0 0,2 0-1 0 0,-1 1 1 0 0,0-1 0 0 0,1 1-1 0 0,0 0 1 0 0,1 0 0 0 0,-1 0-1 0 0,1 0 1 0 0,0 1-1 0 0,1-1 1 0 0,0 0 0 0 0,0 1-1 0 0,0-1 1 0 0,0 7-70 0 0,4-9 32 0 0,-1-1 0 0 0,0 1-1 0 0,1 0 1 0 0,0-1 0 0 0,0 0 0 0 0,0 1 0 0 0,0-1 0 0 0,1 0-1 0 0,-1-1 1 0 0,1 1 0 0 0,0-1 0 0 0,0 1 0 0 0,0-1-1 0 0,0 0 1 0 0,0-1 0 0 0,0 1 0 0 0,0-1 0 0 0,1 0 0 0 0,-1 0-1 0 0,0 0 1 0 0,1 0 0 0 0,-1-1 0 0 0,1 0 0 0 0,-1 0-1 0 0,1 0 1 0 0,-1 0 0 0 0,1-1 0 0 0,1 0-32 0 0,74 1 265 0 0,-79 0-291 0 0,-1 0 0 0 0,1 0-1 0 0,-1 0 1 0 0,1 0 0 0 0,-1 0-1 0 0,1 0 1 0 0,-1 0 0 0 0,1-1-1 0 0,-1 1 1 0 0,1 0 0 0 0,-1 0-1 0 0,1 0 1 0 0,-1 0 0 0 0,1-1-1 0 0,-1 1 1 0 0,1 0 0 0 0,-1 0-1 0 0,1-1 1 0 0,-1 1 0 0 0,1 0-1 0 0,-1-1 1 0 0,0 1 0 0 0,1-1-1 0 0,-1 1 1 0 0,0 0 0 0 0,1-1-1 0 0,-1 1 1 0 0,0-1 0 0 0,1 1-1 0 0,-1-1 1 0 0,0 1 0 0 0,0-1-1 0 0,0 1 1 0 0,0-1 0 0 0,1 1-1 0 0,-1-1 1 0 0,0 1 0 0 0,0-1-1 0 0,0 0 1 0 0,0 1 0 0 0,0-1-1 0 0,0 1 1 0 0,0-1 0 0 0,-1 1-1 0 0,1-1 1 0 0,0 1 0 0 0,0-1-1 0 0,0 1 1 0 0,0-1 0 0 0,-1 1-1 0 0,1-1 1 0 0,0 1 0 0 0,0-1-1 0 0,-1 1 1 0 0,1-1 0 0 0,0 1-1 0 0,-1 0 1 0 0,1-1 0 0 0,-1 1 26 0 0,-29-25-9016 0 0,24 21 3359 0 0,0 0-6475 0 0</inkml:trace>
  <inkml:trace contextRef="#ctx0" brushRef="#br0" timeOffset="105134.568">16265 3366 10810 0 0,'0'0'2768'0'0,"0"0"-615"0"0,0 0-278 0 0,0 0-76 0 0,0 0-141 0 0,0 0-255 0 0,0 0-291 0 0,0 0-246 0 0,0 0-169 0 0,0 0-137 0 0,0 0-94 0 0,0 0-58 0 0,0 0-60 0 0,-2-3 0 0 0,2 3-321 0 0,0 0-1 0 0,0-1 0 0 0,0 1 1 0 0,0 0-1 0 0,0-1 0 0 0,0 1 1 0 0,0 0-1 0 0,0 0 0 0 0,0-1 1 0 0,0 1-1 0 0,-1 0 0 0 0,1-1 1 0 0,0 1-1 0 0,0 0 0 0 0,0 0 1 0 0,0 0-1 0 0,-1-1 0 0 0,1 1 1 0 0,0 0-1 0 0,0 0 0 0 0,-1 0 1 0 0,1-1-1 0 0,0 1 1 0 0,0 0-1 0 0,-1 0 0 0 0,1 0 1 0 0,0 0-1 0 0,-1 0 0 0 0,1-1 1 0 0,0 1-1 0 0,0 0 0 0 0,-1 0 1 0 0,1 0-1 0 0,0 0 0 0 0,-1 0 1 0 0,1 0-1 0 0,0 0 0 0 0,-1 0 1 0 0,1 0-1 0 0,0 0 0 0 0,-1 1 1 0 0,1-1-1 0 0,0 0 1 0 0,0 0-1 0 0,-1 0 0 0 0,1 0 1 0 0,0 0-1 0 0,0 0 0 0 0,-1 1 1 0 0,1-1-1 0 0,0 0 0 0 0,0 0 1 0 0,-1 0-1 0 0,1 1 0 0 0,0-1 1 0 0,0 0-1 0 0,0 0 0 0 0,-1 1 1 0 0,1-1-1 0 0,0 0 0 0 0,0 0 1 0 0,0 1-1 0 0,0-1 0 0 0,0 0 1 0 0,0 1-1 0 0,-1-1 1 0 0,1 0-1 0 0,0 0 0 0 0,0 1-26 0 0,-19 17 796 0 0,55-18-520 0 0,-15-7-161 0 0,-21 6-54 0 0,0 1 8 0 0,0 0 0 0 0,0 0-12 0 0,-14 0 115 0 0,-52 12-52 0 0,60-7-662 0 0,30-7-878 0 0,-19 1 947 0 0,22-5-6619 0 0,-14 5-5715 0 0</inkml:trace>
  <inkml:trace contextRef="#ctx0" brushRef="#br0" timeOffset="106666.211">16922 4073 5105 0 0,'0'0'2485'0'0,"0"0"-304"0"0,0 0-204 0 0,0 0-121 0 0,0 0-186 0 0,0 0-283 0 0,0 0-314 0 0,0 0-259 0 0,0 0-151 0 0,0 0-67 0 0,0 0-35 0 0,9 4 2208 0 0,-53 24-899 0 0,93-72 394 0 0,-50 40-650 0 0,1 5-1526 0 0,0-1-9 0 0,0 0-19 0 0,0 0-30 0 0,0 0-7 0 0,0 0-12 0 0,0 0-23 0 0,0 0 5 0 0,0 0-32 0 0,0 0-11 0 0,0 0-25 0 0,0-6-872 0 0,0 5-3555 0 0,0 0-4534 0 0,0-2-3696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209 163 0 0 0,'0'0'1164'0'0,"0"0"591"0"0,0 0 255 0 0,0 0-19 0 0,0 0-122 0 0,0 0-237 0 0,0 0-236 0 0,0 0-230 0 0,-4 0-171 0 0,-12 0-112 0 0,13 0-86 0 0,3 0-69 0 0,0 0-97 0 0,0 0-102 0 0,25 0 2740 0 0,4-1-2639 0 0,-1-2-1 0 0,1 0 1 0 0,-1-2 0 0 0,0-1-1 0 0,0-1 1 0 0,0-1 0 0 0,21-11-630 0 0,190-91 1659 0 0,-239 110-1644 0 0,-1 1-1 0 0,1-1 1 0 0,0 1 0 0 0,0-1 0 0 0,0 1-1 0 0,0-1 1 0 0,0 1 0 0 0,-1-1 0 0 0,1 1-1 0 0,0-1 1 0 0,0 1 0 0 0,0-1 0 0 0,0 1 0 0 0,1 0-1 0 0,-1-1 1 0 0,0 1 0 0 0,0-1 0 0 0,0 1-1 0 0,0-1 1 0 0,0 1 0 0 0,1-1 0 0 0,-1 1-1 0 0,0-1 1 0 0,0 1 0 0 0,1-1 0 0 0,-1 0 0 0 0,0 1-1 0 0,1-1 1 0 0,-1 1 0 0 0,1-1 0 0 0,-1 0-1 0 0,0 1 1 0 0,1-1 0 0 0,-1 0 0 0 0,1 1-1 0 0,-1-1 1 0 0,1 0 0 0 0,-1 0 0 0 0,1 1 0 0 0,-1-1-1 0 0,1 0 1 0 0,-1 0 0 0 0,1 0 0 0 0,-1 0-1 0 0,1 0 1 0 0,-1 0 0 0 0,1 0 0 0 0,0 0 0 0 0,-1 0-1 0 0,1 0 1 0 0,-1 0 0 0 0,1 0 0 0 0,-1 0-1 0 0,1 0 1 0 0,-1-1 0 0 0,1 1 0 0 0,-1 0-1 0 0,1 0 1 0 0,-1-1 0 0 0,1 1-15 0 0,-3 14-65 0 0,-17 335 660 0 0,24 210-64 0 0,10-272-96 0 0,-15-286-374 0 0,0-1 3 0 0,0 0 32 0 0,0 0 32 0 0,0 0 4 0 0,0-37 802 0 0,-4 22-915 0 0,0 0 0 0 0,0 0 0 0 0,-2 0 0 0 0,0 1 1 0 0,0 0-1 0 0,-1 0 0 0 0,-1 1 0 0 0,-1 0 0 0 0,0 0 1 0 0,-8-9-20 0 0,6 12 0 0 0,-1 0 1 0 0,-1 1 0 0 0,0 0-1 0 0,0 1 1 0 0,0 0 0 0 0,-1 1-1 0 0,0 1 1 0 0,-1 0 0 0 0,1 1 0 0 0,-1 1-1 0 0,0 0 1 0 0,0 1 0 0 0,0 0-1 0 0,-1 1 1 0 0,1 1 0 0 0,-1 1-1 0 0,1 0 1 0 0,-1 1 0 0 0,1 0 0 0 0,0 2-1 0 0,-1-1 1 0 0,1 2 0 0 0,-14 5-1 0 0,-13 4-10 0 0,0 2 1 0 0,1 1 0 0 0,1 3-1 0 0,1 1 1 0 0,-30 21 9 0 0,70-41-4 0 0,-1 0-1 0 0,1 0 1 0 0,0 0 0 0 0,-1 0 0 0 0,1 0-1 0 0,0 0 1 0 0,-1 1 0 0 0,1-1 0 0 0,0 0-1 0 0,-1 0 1 0 0,1 1 0 0 0,0-1 0 0 0,-1 0-1 0 0,1 1 1 0 0,-1-1 0 0 0,1 1 0 0 0,-1-1-1 0 0,1 1 1 0 0,-1-1 0 0 0,1 1 0 0 0,-1-1-1 0 0,1 1 1 0 0,-1-1 0 0 0,0 1-1 0 0,1 0 1 0 0,-1-1 0 0 0,0 1 0 0 0,1 0-1 0 0,-1-1 1 0 0,0 1 0 0 0,0 0 0 0 0,0-1-1 0 0,0 1 1 0 0,0 0 0 0 0,0 0 0 0 0,0-1-1 0 0,0 1 1 0 0,0 0 0 0 0,0-1 0 0 0,0 1-1 0 0,0 0 1 0 0,0-1 0 0 0,0 1 0 0 0,-1 0-1 0 0,1-1 1 0 0,0 1 0 0 0,-1 0 0 0 0,1-1-1 0 0,0 1 1 0 0,-1 0 0 0 0,1-1 0 0 0,-1 1-1 0 0,1-1 1 0 0,-1 1 0 0 0,1-1-1 0 0,-1 1 1 0 0,1-1 4 0 0,82-15-1317 0 0,-52-1-1101 0 0,-15 8-338 0 0,-1 0-3610 0 0,-6 4-5837 0 0</inkml:trace>
  <inkml:trace contextRef="#ctx0" brushRef="#br0" timeOffset="520.973">386 568 2192 0 0,'0'0'2454'0'0,"0"0"-436"0"0,0 0-255 0 0,0 0 23 0 0,0 0 116 0 0,0 0 7 0 0,0 0-128 0 0,0 0-293 0 0,0 0-329 0 0,0 0-327 0 0,0 0-273 0 0,0 0-156 0 0,0 0-42 0 0,-18 5 60 0 0,-51 15 129 0 0,69-20-521 0 0,1 0 0 0 0,-1 0-1 0 0,0 0 1 0 0,0 0 0 0 0,1 0 0 0 0,-1 0 0 0 0,0 0 0 0 0,0 1-1 0 0,0-1 1 0 0,1 0 0 0 0,-1 0 0 0 0,0 0 0 0 0,0 0-1 0 0,0 0 1 0 0,1 1 0 0 0,-1-1 0 0 0,0 0 0 0 0,0 0 0 0 0,0 0-1 0 0,0 1 1 0 0,1-1 0 0 0,-1 0 0 0 0,0 0 0 0 0,0 1 0 0 0,0-1-1 0 0,0 0 1 0 0,0 0 0 0 0,0 1 0 0 0,0-1 0 0 0,0 0 0 0 0,0 0-1 0 0,0 1 1 0 0,0-1 0 0 0,0 0 0 0 0,0 0 0 0 0,0 1-1 0 0,0-1 1 0 0,0 0 0 0 0,0 0 0 0 0,0 1 0 0 0,0-1 0 0 0,0 0-1 0 0,0 0 1 0 0,0 1 0 0 0,-1-1-29 0 0,29 2 855 0 0,20-6-283 0 0,0-2 0 0 0,0-2-1 0 0,-1-2 1 0 0,-1-3-1 0 0,0-1 1 0 0,0-2-1 0 0,16-11-571 0 0,133-40 692 0 0,-128 52-413 0 0,-67 15-258 0 0,0 0-2 0 0,0 0 1 0 0,0 0 17 0 0,0 0 5 0 0,0 0-18 0 0,0 0 8 0 0,0 0 9 0 0,-9 58 563 0 0,4 247 150 0 0,4-295-656 0 0,0 2-373 0 0,6-18-658 0 0,8-13-1364 0 0,-5 9-2463 0 0,-1 2-7511 0 0</inkml:trace>
  <inkml:trace contextRef="#ctx0" brushRef="#br0" timeOffset="1903.906">1308 789 264 0 0,'0'0'1764'0'0,"0"0"63"0"0,0 0 73 0 0,0 0 0 0 0,0 0-106 0 0,0 0-190 0 0,0 0-222 0 0,0 0-217 0 0,0 0-137 0 0,0 0-121 0 0,0 0-68 0 0,0 0-3 0 0,0 0 1 0 0,0-4 1 0 0,0-8-33 0 0,0 9-67 0 0,0 3-83 0 0,0 0-60 0 0,-11 4 1271 0 0,-68 98-720 0 0,71-88-1124 0 0,1 1 1 0 0,0-1-1 0 0,2 1 0 0 0,0 0 0 0 0,0 1 1 0 0,1-1-1 0 0,1 1 0 0 0,1 0 0 0 0,0 0 0 0 0,1 0 1 0 0,1 1-23 0 0,-1-14 4 0 0,0 1 1 0 0,1-1-1 0 0,0 0 0 0 0,0 1 1 0 0,0-1-1 0 0,0 1 1 0 0,1-1-1 0 0,-1 0 1 0 0,1 1-1 0 0,0-1 0 0 0,0 0 1 0 0,0 0-1 0 0,0 0 1 0 0,1 0-1 0 0,-1 1 1 0 0,1-2-1 0 0,0 1 0 0 0,0 0 1 0 0,0 0-1 0 0,0-1 1 0 0,0 1-1 0 0,1-1 1 0 0,-1 1-1 0 0,1-1 0 0 0,-1 0 1 0 0,1 0-1 0 0,0 0 1 0 0,0-1-1 0 0,0 1 1 0 0,0-1-1 0 0,0 1 0 0 0,0-1 1 0 0,0 0-1 0 0,1 0-4 0 0,8 0 124 0 0,-1 0 1 0 0,1 0-1 0 0,0-1 0 0 0,0-1 0 0 0,-1 0 0 0 0,1 0 0 0 0,0-1 0 0 0,-1-1 0 0 0,1 0 0 0 0,-1 0 0 0 0,0-1 0 0 0,0-1 0 0 0,-1 0 0 0 0,1 0 1 0 0,-1-1-1 0 0,0-1 0 0 0,8-6-124 0 0,6-5 198 0 0,-2-1 0 0 0,0-1 1 0 0,-1-1-1 0 0,-1-1 0 0 0,-1 0 1 0 0,10-16-199 0 0,-26 35 10 0 0,1-1 0 0 0,-1 0 0 0 0,1 1 1 0 0,-1-1-1 0 0,0 0 0 0 0,-1-1 0 0 0,1 1 0 0 0,-1 0 1 0 0,0-1-1 0 0,0 1 0 0 0,0-1 0 0 0,0 0 0 0 0,-1 1 1 0 0,0-1-1 0 0,0 0 0 0 0,0 0 0 0 0,-1 0 0 0 0,1 0 1 0 0,-1 0-1 0 0,-1 0 0 0 0,1 0 0 0 0,-1 0 0 0 0,1 0 1 0 0,-1 0-1 0 0,-1 0 0 0 0,1 1 0 0 0,-1-1 0 0 0,0 0 1 0 0,0 1-1 0 0,0-1 0 0 0,0 1 0 0 0,-1 0 0 0 0,0 0 1 0 0,0 0-1 0 0,0 0 0 0 0,0 0 0 0 0,-1 1 0 0 0,1-1 1 0 0,-1 1-1 0 0,0 0 0 0 0,0 0 0 0 0,0 0 0 0 0,-1 0-10 0 0,-10 1-46 0 0,0-1-1 0 0,0 2 0 0 0,-1 0 0 0 0,1 1 0 0 0,0 1 0 0 0,0 0 0 0 0,0 1 0 0 0,0 0 0 0 0,0 1 0 0 0,0 1 0 0 0,0 1 1 0 0,1 0-1 0 0,0 1 0 0 0,0 0 0 0 0,0 1 0 0 0,1 0 0 0 0,-10 8 47 0 0,24-15-5 0 0,0 1 1 0 0,0-1-1 0 0,0 0 1 0 0,0 0-1 0 0,0 1 1 0 0,0-1-1 0 0,0 0 1 0 0,0 1-1 0 0,-1-1 1 0 0,1 1-1 0 0,0-1 1 0 0,0 1-1 0 0,0-1 1 0 0,-1 1-1 0 0,1 0 1 0 0,0-1-1 0 0,0 1 1 0 0,-1 0-1 0 0,1 0 1 0 0,-1-1-1 0 0,1 1 1 0 0,-1 0-1 0 0,1 0 1 0 0,-1 0-1 0 0,0 0 1 0 0,1 0-1 0 0,-1 0 1 0 0,0 0-1 0 0,1 0 0 0 0,-1 0 1 0 0,0 0-1 0 0,0 0 1 0 0,0-1-1 0 0,0 1 1 0 0,0 0-1 0 0,0 0 1 0 0,0 0-1 0 0,-1 0 1 0 0,1 0-1 0 0,0 0 1 0 0,0 0-1 0 0,-1 0 1 0 0,1 0-1 0 0,0 0 1 0 0,-1 0-1 0 0,1 0 1 0 0,-1-1-1 0 0,0 1 1 0 0,1 0-1 0 0,-1 0 1 0 0,1-1-1 0 0,-1 1 1 0 0,0 0-1 0 0,0-1 1 0 0,1 1-1 0 0,-1 0 0 0 0,0-1 1 0 0,0 1-1 0 0,0-1 1 0 0,0 0-1 0 0,0 1 1 0 0,0-1-1 0 0,1 0 1 0 0,-1 1-1 0 0,0-1 1 0 0,0 0-1 0 0,-1 0 5 0 0,34 5 102 0 0,1-2-1 0 0,-1-1 1 0 0,1-1 0 0 0,0-2-1 0 0,3-2-101 0 0,-24 3 16 0 0,19-2 98 0 0,0 0 0 0 0,0-2-1 0 0,-1-2 1 0 0,1-1 0 0 0,-1-1-1 0 0,-1-1 1 0 0,0-2 0 0 0,0-1-1 0 0,13-8-113 0 0,-30 13 48 0 0,-1-1-1 0 0,0 0 1 0 0,0-1-1 0 0,-1 0 0 0 0,0-1 1 0 0,0 0-1 0 0,-1 0 1 0 0,-1-1-1 0 0,0 0 1 0 0,0 0-1 0 0,-1-1 1 0 0,0 0-1 0 0,-1-1 0 0 0,-1 1 1 0 0,0-1-1 0 0,0 0 1 0 0,-1 0-1 0 0,-1-1 1 0 0,-1 1-1 0 0,0-1 0 0 0,0-6-47 0 0,-2 18-6 0 0,-1-1-1 0 0,0 1 0 0 0,0-1 1 0 0,0 1-1 0 0,0-1 0 0 0,-1 1 0 0 0,1 0 1 0 0,-1 0-1 0 0,1 0 0 0 0,-1 0 1 0 0,0 0-1 0 0,0 0 0 0 0,1 0 0 0 0,-2 0 1 0 0,1 1-1 0 0,0-1 0 0 0,0 1 0 0 0,0 0 1 0 0,-1-1-1 0 0,1 1 0 0 0,0 0 1 0 0,-1 0-1 0 0,1 1 0 0 0,-1-1 0 0 0,0 0 1 0 0,1 1-1 0 0,-1 0 0 0 0,1-1 1 0 0,-1 1-1 0 0,0 0 0 0 0,1 0 0 0 0,-1 1 1 0 0,1-1-1 0 0,-1 0 0 0 0,0 1 1 0 0,1 0-1 0 0,-1 0 0 0 0,1-1 0 0 0,-1 1 1 0 0,1 1-1 0 0,0-1 0 0 0,-1 0 0 0 0,1 1 1 0 0,0-1-1 0 0,0 1 0 0 0,0-1 1 0 0,0 1-1 0 0,0 0 0 0 0,0 0 0 0 0,1 0 1 0 0,-2 2 6 0 0,-3 1-7 0 0,0-1 1 0 0,0 1 0 0 0,0 1-1 0 0,1-1 1 0 0,0 1-1 0 0,0 0 1 0 0,0 0 0 0 0,1 1-1 0 0,0-1 1 0 0,1 1-1 0 0,-1 0 1 0 0,1 0 0 0 0,0 0-1 0 0,1 0 1 0 0,0 1-1 0 0,0-1 1 0 0,0 1 0 0 0,1-1-1 0 0,0 1 1 0 0,1 0 0 0 0,0-1-1 0 0,0 1 1 0 0,0 0-1 0 0,1 2 7 0 0,4-4 5 0 0,-1-1-1 0 0,1 1 1 0 0,0-1-1 0 0,0 0 0 0 0,1 0 1 0 0,-1-1-1 0 0,1 0 1 0 0,0 0-1 0 0,0 0 0 0 0,1-1 1 0 0,-1 0-1 0 0,1 0 1 0 0,6 2-5 0 0,49 16 54 0 0,-43-16-25 0 0,-1 0 0 0 0,-1 2 0 0 0,1 0 1 0 0,-1 1-1 0 0,0 0 0 0 0,-1 2 0 0 0,12 8-29 0 0,-23-12 15 0 0,0 0 0 0 0,0 0 0 0 0,0 1 0 0 0,-1-1 0 0 0,0 1 0 0 0,0 0 0 0 0,-1 0-1 0 0,0 0 1 0 0,0 1 0 0 0,-1-1 0 0 0,0 1 0 0 0,0 0 0 0 0,-1 0 0 0 0,0-1 0 0 0,0 1-1 0 0,-1 0 1 0 0,0 0 0 0 0,0 0 0 0 0,-1 0 0 0 0,0 0 0 0 0,0-1 0 0 0,-1 1 0 0 0,0 0-1 0 0,0-1 1 0 0,-1 1 0 0 0,-3 6-15 0 0,-66 141 648 0 0,70-148-1066 0 0,-2 3 1164 0 0,2-19-7396 0 0,3 5-1160 0 0,0 4-5266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0 0 0,'0'0'1263'0'0,"0"0"209"0"0,0 0 285 0 0,0 0 143 0 0,0 0-58 0 0,0 0-126 0 0,0 0-217 0 0,0 0-179 0 0,0 0-183 0 0,12 3-149 0 0,37 10-89 0 0,-46-13-678 0 0,0 1-1 0 0,0-1 1 0 0,1 0 0 0 0,-1 0 0 0 0,0 0 0 0 0,1 0 0 0 0,-1 0 0 0 0,0-1 0 0 0,1 1 0 0 0,-1-1-1 0 0,0 0 1 0 0,0 0 0 0 0,0 0 0 0 0,0-1 0 0 0,0 1 0 0 0,0-1 0 0 0,0 0 0 0 0,0 1 0 0 0,-1-1-1 0 0,1 0 1 0 0,-1-1 0 0 0,1 1 0 0 0,-1 0 0 0 0,0-1 0 0 0,0 1 0 0 0,0-1 0 0 0,0 0 0 0 0,0 0-221 0 0,11-12 555 0 0,114-133 1297 0 0,-93 111-1564 0 0,1 2 0 0 0,1 1 0 0 0,2 2 0 0 0,34-21-288 0 0,-68 50 21 0 0,-1 0 1 0 0,0 0-1 0 0,1 1 0 0 0,-1 0 0 0 0,1 0 0 0 0,0 0 0 0 0,0 0 0 0 0,0 0 0 0 0,0 1 0 0 0,0-1 0 0 0,0 1 0 0 0,0 0 0 0 0,0 0 0 0 0,1 1 0 0 0,-1-1 0 0 0,0 1 0 0 0,0 0 0 0 0,1 0 0 0 0,-1 1 0 0 0,0-1 0 0 0,0 1 0 0 0,1 0 0 0 0,-1 0 0 0 0,0 0 0 0 0,0 1 0 0 0,2 0-21 0 0,5 14 113 0 0,-1-1-1 0 0,-1 1 1 0 0,0 1 0 0 0,-1-1-1 0 0,-1 1 1 0 0,0 1-1 0 0,-2-1 1 0 0,0 1-1 0 0,-1 0 1 0 0,0 1 0 0 0,-2-1-1 0 0,0 1 1 0 0,-1-1-1 0 0,-1 1 1 0 0,-1-1 0 0 0,-2 14-113 0 0,3-30 5 0 0,-1 8 22 0 0,-1 1-1 0 0,-1-1 1 0 0,0 0 0 0 0,0 0-1 0 0,-1 0 1 0 0,0 0-1 0 0,-1 0 1 0 0,0-1 0 0 0,0 0-1 0 0,-1 0 1 0 0,0 0-1 0 0,-1-1 1 0 0,0 0-1 0 0,0 0 1 0 0,-7 5-27 0 0,3-4 9 0 0,1-1 1 0 0,-1 0-1 0 0,-1-1 1 0 0,1-1-1 0 0,-1 1 1 0 0,-1-2-1 0 0,1 0 0 0 0,-1 0 1 0 0,0-1-1 0 0,0-1 1 0 0,0 0-1 0 0,0-1 0 0 0,-1 0 1 0 0,1-1-1 0 0,-1-1 1 0 0,1 0-1 0 0,-6-1-9 0 0,-72-36-170 0 0,89 36 86 0 0,0 0-1 0 0,0-1 0 0 0,0 1 1 0 0,0 0-1 0 0,1-1 1 0 0,-1 1-1 0 0,1-1 1 0 0,-1 0-1 0 0,1 1 1 0 0,0-1-1 0 0,-1 0 0 0 0,1 0 1 0 0,0 0-1 0 0,0 0 1 0 0,0 0-1 0 0,1 0 1 0 0,-1 0-1 0 0,0 0 1 0 0,1 0-1 0 0,-1-1 0 0 0,1 1 1 0 0,0 0-1 0 0,0 0 1 0 0,0 0-1 0 0,0-1 1 0 0,0 1-1 0 0,0 0 1 0 0,1 0-1 0 0,-1 0 0 0 0,1 0 1 0 0,-1-1-1 0 0,1 1 1 0 0,0 0-1 0 0,0 0 1 0 0,0 0-1 0 0,0 0 1 0 0,0 0-1 0 0,0 1 0 0 0,0-1 1 0 0,1 0-1 0 0,1-1 85 0 0,28-29-3983 0 0,-8 14-4211 0 0,-8 10-3674 0 0</inkml:trace>
  <inkml:trace contextRef="#ctx0" brushRef="#br0" timeOffset="366.102">1072 87 10842 0 0,'0'0'2151'0'0,"0"0"-709"0"0,0 0-295 0 0,0 0-19 0 0,0 0 2 0 0,0 0-89 0 0,0 0-214 0 0,0 0-188 0 0,0 0-116 0 0,0 0-86 0 0,0 0-57 0 0,0 0-42 0 0,-20 24-62 0 0,-60 78-56 0 0,45-34 27 0 0,33-63-233 0 0,0-1 0 0 0,0 1 0 0 0,1 0 0 0 0,-1-1 0 0 0,1 1 0 0 0,0 0 0 0 0,0 0 0 0 0,1 0 0 0 0,-1 0 0 0 0,1 0 0 0 0,0 0 0 0 0,1 0 0 0 0,-1 0 0 0 0,1 0 0 0 0,0-1 0 0 0,0 1 0 0 0,0 0 1 0 0,1 0-1 0 0,0-1 0 0 0,0 1 0 0 0,0-1 0 0 0,0 1 0 0 0,1-1 0 0 0,-1 0 0 0 0,1 0 0 0 0,1 0 0 0 0,-1 0 0 0 0,0 0 0 0 0,1-1 0 0 0,-1 0 0 0 0,1 0 0 0 0,0 0 0 0 0,0 0 0 0 0,1 0 0 0 0,-1-1 1 0 0,1 0-1 0 0,1 1-14 0 0,7 1 154 0 0,0-1 1 0 0,0-1 0 0 0,0 0 0 0 0,0-1 0 0 0,1 0 0 0 0,-1-1-1 0 0,0-1 1 0 0,1 0 0 0 0,-1-1 0 0 0,0 0 0 0 0,0-1 0 0 0,0 0-1 0 0,0-1 1 0 0,-1-1 0 0 0,12-5-155 0 0,-16 6 109 0 0,0 0 1 0 0,-1 0-1 0 0,0-1 1 0 0,0 0-1 0 0,0-1 1 0 0,-1 1-1 0 0,1-1 1 0 0,-1 0-1 0 0,-1-1 0 0 0,1 1 1 0 0,-1-1-1 0 0,0 0 1 0 0,-1-1-1 0 0,1 1 1 0 0,-2-1-1 0 0,1 0 1 0 0,-1 0-1 0 0,0 0 0 0 0,-1 0 1 0 0,1-1-1 0 0,-2 1 1 0 0,1-1-1 0 0,-1 1 1 0 0,-1-1-1 0 0,1-3-109 0 0,-1 7 13 0 0,0-1 1 0 0,0 1-1 0 0,0 0 0 0 0,0-1 1 0 0,-1 1-1 0 0,0-1 0 0 0,0 1 1 0 0,0 0-1 0 0,-1 0 0 0 0,1 0 1 0 0,-1 0-1 0 0,-1 0 0 0 0,1 0 1 0 0,-1 0-1 0 0,1 1 0 0 0,-2-1 1 0 0,1 1-1 0 0,0 0 0 0 0,-1 0 1 0 0,0 0-1 0 0,1 0 0 0 0,-2 0 1 0 0,1 1-1 0 0,-4-3-13 0 0,0 2-77 0 0,-1 0-1 0 0,1 0 1 0 0,-1 1 0 0 0,0 0-1 0 0,0 0 1 0 0,-1 1 0 0 0,1 1-1 0 0,0-1 1 0 0,-1 1 0 0 0,1 1-1 0 0,-1 0 1 0 0,-7 1 77 0 0,-65 25-6368 0 0,64-13-1422 0 0,6-8-4670 0 0</inkml:trace>
  <inkml:trace contextRef="#ctx0" brushRef="#br0" timeOffset="1017.918">1396 514 9130 0 0,'0'0'2890'0'0,"0"0"-944"0"0,0 0-299 0 0,0 0 48 0 0,0 0-4 0 0,0 0-148 0 0,0 0-330 0 0,0 0-326 0 0,0 0-208 0 0,0 0-83 0 0,0 0-14 0 0,0 0-21 0 0,0 0-52 0 0,17-24-63 0 0,54-76-49 0 0,57-49 962 0 0,-116 136-1267 0 0,97-84 358 0 0,-72 78-337 0 0,-32 54-76 0 0,-14 147 158 0 0,11-180-193 0 0,-1 0 1 0 0,1 0-1 0 0,-1 0 0 0 0,1 0 1 0 0,0-1-1 0 0,0 1 0 0 0,0-1 0 0 0,0 1 1 0 0,0-1-1 0 0,0 0 0 0 0,0 0 1 0 0,1 1-1 0 0,-1-2 0 0 0,0 1 1 0 0,1 0-1 0 0,-1 0 0 0 0,0-1 0 0 0,1 1 1 0 0,-1-1-1 0 0,1 0 0 0 0,-1 0 1 0 0,1 0-1 0 0,-1 0 0 0 0,1 0 1 0 0,-1 0-1 0 0,0-1 0 0 0,1 1 0 0 0,-1-1 1 0 0,1 0-1 0 0,-1 1 0 0 0,0-1 1 0 0,0 0-1 0 0,1-1 0 0 0,-1 1 1 0 0,0 0-1 0 0,0-1-2 0 0,225-158 305 0 0,-143 105-342 0 0,-80 81-8 0 0,-45 142 218 0 0,41-152-201 0 0,-1-14 17 0 0,0 0 1 0 0,1-1-1 0 0,-1 1 0 0 0,1 0 1 0 0,-1 0-1 0 0,1 0 0 0 0,0 0 1 0 0,0 0-1 0 0,0 0 0 0 0,0-1 0 0 0,0 1 1 0 0,0 0-1 0 0,0 0 0 0 0,1 0 1 0 0,-1 0-1 0 0,1 0 0 0 0,-1-1 0 0 0,1 1 1 0 0,0 0-1 0 0,-1 0 0 0 0,1-1 1 0 0,0 1-1 0 0,0 0 0 0 0,0-1 0 0 0,1 1 1 0 0,-1-1-1 0 0,0 0 0 0 0,1 1 1 0 0,-1-1-1 0 0,0 0 0 0 0,1 0 0 0 0,0 0 1 0 0,-1 0-1 0 0,1 0 0 0 0,0 0 1 0 0,-1 0-1 0 0,1 0 0 0 0,0-1 1 0 0,0 1-1 0 0,1 0 11 0 0,29-6-3272 0 0,-23 0-832 0 0,1 0-3845 0 0,-5 1-4511 0 0</inkml:trace>
  <inkml:trace contextRef="#ctx0" brushRef="#br0" timeOffset="1397.739">2287 322 10794 0 0,'0'0'1173'0'0,"0"0"-256"0"0,0 0 169 0 0,0 0 269 0 0,0 0 190 0 0,0 0 69 0 0,0 0-46 0 0,0 0-134 0 0,0 0-190 0 0,0 0-234 0 0,0 0-209 0 0,31 6-185 0 0,96 18-141 0 0,-63-27 92 0 0,-54-2-418 0 0,0 3-63 0 0,0-2 0 0 0,1 0 0 0 0,-1 0 0 0 0,0 0 0 0 0,-1-1 0 0 0,1-1 0 0 0,-1 0 0 0 0,0 0 0 0 0,-1-1-1 0 0,0 0 1 0 0,0 0 0 0 0,0-1 0 0 0,-1 0 0 0 0,0 0 0 0 0,0-1 0 0 0,-1 0 0 0 0,0 0 0 0 0,-1-1 0 0 0,0 1 0 0 0,0-1 0 0 0,-1 0-1 0 0,0 0 1 0 0,-1-1 0 0 0,0 1 0 0 0,-1-1 0 0 0,0 0-86 0 0,-2 9 5 0 0,0 0-1 0 0,-1 0 1 0 0,1 0-1 0 0,0 0 1 0 0,-1 0-1 0 0,1 0 1 0 0,-1 0-1 0 0,0 1 1 0 0,1-1-1 0 0,-1 0 1 0 0,0 0-1 0 0,0 1 1 0 0,0-1-1 0 0,-1 0 1 0 0,1 1-1 0 0,0-1 1 0 0,-1 1-1 0 0,1 0 1 0 0,0-1-1 0 0,-1 1 1 0 0,0 0-1 0 0,1 0 1 0 0,-1 0-1 0 0,0 0 1 0 0,1 0-1 0 0,-1 0 1 0 0,0 1-1 0 0,0-1 1 0 0,0 0-1 0 0,0 1 1 0 0,0 0-1 0 0,0-1 1 0 0,0 1-1 0 0,0 0 1 0 0,0 0-1 0 0,-1 0-4 0 0,-72 11-122 0 0,60-4 104 0 0,-1 0-1 0 0,1 0 0 0 0,1 2 1 0 0,-1 0-1 0 0,1 1 1 0 0,1 0-1 0 0,0 1 1 0 0,1 0-1 0 0,0 1 0 0 0,0 1 1 0 0,1 0-1 0 0,1 0 1 0 0,-8 14 18 0 0,13-19-2 0 0,1-1 0 0 0,0 1 1 0 0,0 0-1 0 0,1 1 0 0 0,0-1 0 0 0,1 1 1 0 0,-1-1-1 0 0,2 1 0 0 0,-1 0 1 0 0,1 0-1 0 0,1-1 0 0 0,-1 1 0 0 0,2 0 1 0 0,0 8 1 0 0,3-11 13 0 0,0 0 0 0 0,0 0 0 0 0,0 0 0 0 0,1 0-1 0 0,0-1 1 0 0,0 0 0 0 0,0 0 0 0 0,1 0 0 0 0,0-1 0 0 0,0 0 0 0 0,0 0 0 0 0,0 0 0 0 0,1-1 0 0 0,-1 0 0 0 0,1 0 0 0 0,0-1 0 0 0,0 0 0 0 0,0 0 0 0 0,0 0 0 0 0,0-1 0 0 0,7 0-13 0 0,176 7-987 0 0,-136-8-5452 0 0,-46 0-6002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1704 0 0,'0'0'1530'0'0,"0"0"-131"0"0,0 0 100 0 0,0 0 219 0 0,0 0 139 0 0,0 0-10 0 0,0 0-205 0 0,0 0-271 0 0,0 0-263 0 0,0 0-231 0 0,0 0-169 0 0,0 0-102 0 0,0 0-69 0 0,13-3 1719 0 0,6 54-545 0 0,-3 4-1233 0 0,-2 0-1 0 0,-3 1 0 0 0,-2 0 1 0 0,-2 0-1 0 0,-3 1 1 0 0,-3 27-478 0 0,-18 104 373 0 0,17-185-312 0 0,-1 0-1 0 0,1 0 0 0 0,-1 1 1 0 0,0-1-1 0 0,0 0 1 0 0,0 0-1 0 0,0 0 0 0 0,0 0 1 0 0,-1 0-1 0 0,1 0 1 0 0,-1-1-1 0 0,0 1 1 0 0,0 0-1 0 0,0-1 0 0 0,0 1 1 0 0,0-1-1 0 0,-1 0 1 0 0,1 1-1 0 0,0-1 0 0 0,-4 1-60 0 0,-5-41 539 0 0,16 5-516 0 0,2 1 0 0 0,1 0 0 0 0,1 0 0 0 0,2 0 0 0 0,1 1 0 0 0,1 1 0 0 0,2 0 0 0 0,1 1 0 0 0,1 1 0 0 0,1 0 0 0 0,2 2 0 0 0,22-25-23 0 0,-20 21 20 0 0,0 1-1 0 0,2 2 0 0 0,1 0 0 0 0,2 2 1 0 0,0 0-1 0 0,1 2 0 0 0,2 1 0 0 0,0 2 1 0 0,1 0-1 0 0,1 3 0 0 0,11-5-19 0 0,-41 21 4 0 0,-1 0 0 0 0,1 0-1 0 0,0 0 1 0 0,0 0 0 0 0,0 0-1 0 0,0 0 1 0 0,0 1 0 0 0,0-1-1 0 0,0 1 1 0 0,1-1 0 0 0,-1 1-1 0 0,0 0 1 0 0,0 0 0 0 0,0 0 0 0 0,0 0-1 0 0,0 0 1 0 0,1 0 0 0 0,-1 0-1 0 0,0 1 1 0 0,0-1 0 0 0,0 1-1 0 0,0 0 1 0 0,0 0 0 0 0,0 0-1 0 0,0-1 1 0 0,0 2 0 0 0,0-1-1 0 0,-1 0 1 0 0,1 0 0 0 0,0 1-1 0 0,-1-1 1 0 0,1 1 0 0 0,-1-1 0 0 0,1 1-1 0 0,-1 0 1 0 0,0-1 0 0 0,1 1-1 0 0,-1 0 1 0 0,0 0 0 0 0,0 0-1 0 0,-1 0 1 0 0,2 1-4 0 0,1 9 50 0 0,-1 0 1 0 0,0 0-1 0 0,0 0 1 0 0,-1 1-1 0 0,-1-1 0 0 0,0 0 1 0 0,0 1-1 0 0,-1-1 0 0 0,-1 2-50 0 0,-3 8 67 0 0,-1-1 0 0 0,-1 0 0 0 0,0 0 0 0 0,-2 0 0 0 0,0-1 0 0 0,-1-1 0 0 0,-6 7-67 0 0,1 2 42 0 0,10-15-33 0 0,-2-1 1 0 0,1 0-1 0 0,-1-1 0 0 0,-1 0 0 0 0,0 0 1 0 0,-1 0-1 0 0,0-1 0 0 0,-1 0 0 0 0,0-1 0 0 0,0 0 1 0 0,-1-1-1 0 0,0 0 0 0 0,0 0 0 0 0,-1-1 0 0 0,0-1 1 0 0,0 0-1 0 0,-1-1 0 0 0,1 0 0 0 0,-1-1 1 0 0,0 0-1 0 0,-1-1 0 0 0,1 0 0 0 0,-13 0-9 0 0,21-3-20 0 0,0 1 1 0 0,0-1-1 0 0,0 1 0 0 0,0-2 1 0 0,0 1-1 0 0,0 0 0 0 0,0-1 0 0 0,0 0 1 0 0,0 0-1 0 0,0-1 0 0 0,0 1 0 0 0,0-1 1 0 0,1 0-1 0 0,-1 0 0 0 0,1-1 0 0 0,-1 1 1 0 0,1-1-1 0 0,0 0 0 0 0,0 0 0 0 0,0-1 1 0 0,0 1-1 0 0,1-1 0 0 0,-1 0 1 0 0,1 0-1 0 0,0 0 0 0 0,0 0 0 0 0,1 0 1 0 0,-1-1-1 0 0,1 1 0 0 0,-2-5 20 0 0,3 3-145 0 0,0-1 0 0 0,0 0-1 0 0,0 1 1 0 0,1-1 0 0 0,0 0 0 0 0,0 1-1 0 0,1-1 1 0 0,0 1 0 0 0,0-1 0 0 0,0 1-1 0 0,1-1 1 0 0,0 1 0 0 0,0-1 0 0 0,1 1-1 0 0,-1 0 1 0 0,1 0 0 0 0,1 1 0 0 0,-1-1-1 0 0,1 1 1 0 0,1-2 145 0 0,26-27-3858 0 0,5 4-3927 0 0,-21 21-4025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269 781 12243 0 0,'0'0'1600'0'0,"0"0"-653"0"0,0 0-166 0 0,0 0 217 0 0,0 0 207 0 0,0 0 50 0 0,0 0-156 0 0,0 0-237 0 0,0 0-182 0 0,0 0-89 0 0,0 0-22 0 0,0 0-30 0 0,0 0-31 0 0,-3 0-41 0 0,-7 1-332 0 0,0 1 0 0 0,0 0 1 0 0,0 1-1 0 0,1 0 0 0 0,-1 0 0 0 0,1 1 1 0 0,0 0-1 0 0,0 1 0 0 0,0 0 0 0 0,0 0 1 0 0,1 1-1 0 0,0 0 0 0 0,0 1 1 0 0,1-1-1 0 0,0 1 0 0 0,0 1 0 0 0,0 0 1 0 0,1 0-1 0 0,-4 7-135 0 0,-3-1 108 0 0,5-5-100 0 0,-1 1 1 0 0,2 0-1 0 0,-1 0 1 0 0,2 1-1 0 0,-1 0 1 0 0,1 0-1 0 0,1 1 1 0 0,0-1-1 0 0,1 1 1 0 0,0 0-1 0 0,1 1 1 0 0,0-1-1 0 0,1 0 1 0 0,0 1-1 0 0,1 0 1 0 0,0 7-9 0 0,3-17 3 0 0,1 0 0 0 0,-1-1 1 0 0,0 1-1 0 0,1-1 0 0 0,-1 0 1 0 0,1 0-1 0 0,-1 0 0 0 0,1 0 0 0 0,0 0 1 0 0,0-1-1 0 0,0 1 0 0 0,0-1 1 0 0,0 0-1 0 0,1 0 0 0 0,-1 0 0 0 0,0 0 1 0 0,0 0-1 0 0,1-1 0 0 0,-1 1 1 0 0,0-1-1 0 0,1 0 0 0 0,-1 0 0 0 0,0 0 1 0 0,1-1-1 0 0,-1 1 0 0 0,0-1 1 0 0,1 0-1 0 0,-1 0 0 0 0,0 0 0 0 0,3-1-3 0 0,15-6 69 0 0,-1-1 0 0 0,-1-1 0 0 0,1-1 0 0 0,-2 0 0 0 0,1-1 0 0 0,-2-1 0 0 0,0-1 0 0 0,0-1 0 0 0,-1 0 0 0 0,-1-1 0 0 0,-1 0 0 0 0,0-2 0 0 0,3-6-69 0 0,75-118 244 0 0,-139 210-352 0 0,40-58 86 0 0,0 0 1 0 0,1 0-1 0 0,0 0 0 0 0,1 0 1 0 0,0 1-1 0 0,0 0 1 0 0,1 0-1 0 0,1 0 0 0 0,0 1 1 0 0,0-1-1 0 0,1 1 1 0 0,1 0-1 0 0,0-1 0 0 0,0 1 1 0 0,2 0-1 0 0,-1 4 22 0 0,4-11-1 0 0,-1 0-1 0 0,1-1 1 0 0,0 1-1 0 0,0-1 0 0 0,0 0 1 0 0,0 0-1 0 0,1 0 1 0 0,-1 0-1 0 0,1-1 0 0 0,0 0 1 0 0,1 0-1 0 0,-1 0 1 0 0,0-1-1 0 0,1 1 0 0 0,-1-1 1 0 0,1-1-1 0 0,0 1 1 0 0,-1-1-1 0 0,1 0 0 0 0,0 0 1 0 0,0-1-1 0 0,0 1 1 0 0,0-1-1 0 0,0-1 0 0 0,5 0 2 0 0,8 1 18 0 0,-1-1 1 0 0,0-1-1 0 0,1 0 0 0 0,-1-2 0 0 0,0 0 0 0 0,-1-1 0 0 0,1 0 0 0 0,-1-2 1 0 0,0 0-1 0 0,14-8-18 0 0,-3 0 37 0 0,0-1 0 0 0,-1-1 0 0 0,0-2 0 0 0,-2 0 1 0 0,0-2-1 0 0,-2-1 0 0 0,0-1 0 0 0,-1 0 0 0 0,13-21-37 0 0,-25 31 8 0 0,0 0 0 0 0,-2-1-1 0 0,0 0 1 0 0,0-1 0 0 0,-1 0 0 0 0,-1 0-1 0 0,-1 0 1 0 0,0 0 0 0 0,-1-1-1 0 0,0 0 1 0 0,-2 0 0 0 0,0 0-1 0 0,0-9-7 0 0,-2 24 1 0 0,0 0 0 0 0,0-1 0 0 0,0 1 0 0 0,0 0-1 0 0,-1 0 1 0 0,1-1 0 0 0,0 1 0 0 0,-1 0-1 0 0,1 0 1 0 0,-1 0 0 0 0,1 0 0 0 0,-1 0-1 0 0,1 0 1 0 0,-1 0 0 0 0,0 0 0 0 0,0 0 0 0 0,1 0-1 0 0,-1 0 1 0 0,0 0 0 0 0,0 0 0 0 0,0 0-1 0 0,0 1 1 0 0,0-1 0 0 0,0 0 0 0 0,0 1-1 0 0,0-1 1 0 0,-1 1 0 0 0,1-1 0 0 0,0 1 0 0 0,0-1-1 0 0,0 1 1 0 0,-1 0 0 0 0,1 0 0 0 0,0 0-1 0 0,0 0 1 0 0,0 0 0 0 0,-1 0 0 0 0,1 0-1 0 0,0 0 1 0 0,0 0 0 0 0,-1 0 0 0 0,1 1 0 0 0,0-1-1 0 0,0 0 1 0 0,0 1 0 0 0,-1-1-1 0 0,-54 23-90 0 0,39-11 62 0 0,1 0 0 0 0,1 1 0 0 0,0 1 0 0 0,0 0 1 0 0,2 1-1 0 0,0 0 0 0 0,-7 11 28 0 0,19-25-5 0 0,0 1 0 0 0,0 0-1 0 0,-1-1 1 0 0,1 1 0 0 0,0 0 0 0 0,0 0-1 0 0,0 0 1 0 0,1 0 0 0 0,-1 0 0 0 0,0 0-1 0 0,1 0 1 0 0,-1 0 0 0 0,1 0 0 0 0,0 0 0 0 0,0 0-1 0 0,0 0 1 0 0,0 0 0 0 0,0 0 0 0 0,0 1-1 0 0,0-1 1 0 0,1 0 0 0 0,-1 0 0 0 0,1 0-1 0 0,0 0 1 0 0,-1 0 0 0 0,1 0 0 0 0,0 0 0 0 0,0-1-1 0 0,0 1 1 0 0,0 0 0 0 0,1 0 0 0 0,-1-1-1 0 0,0 1 1 0 0,1-1 0 0 0,-1 1 0 0 0,1-1-1 0 0,-1 1 1 0 0,1-1 0 0 0,0 0 0 0 0,0 0 0 0 0,0 0-1 0 0,-1 0 1 0 0,1 0 0 0 0,0 0 0 0 0,0-1-1 0 0,1 1 6 0 0,99 16 8 0 0,112-21 32 0 0,-213 5-38 0 0,1-1 0 0 0,-1 0 1 0 0,1 1-1 0 0,-1 0 0 0 0,1-1 0 0 0,-1 1 1 0 0,1 0-1 0 0,-1-1 0 0 0,0 1 1 0 0,1 0-1 0 0,-1 0 0 0 0,0 0 1 0 0,0 0-1 0 0,0 1 0 0 0,0-1 0 0 0,0 0 1 0 0,0 0-1 0 0,0 1 0 0 0,0-1 1 0 0,0 0-1 0 0,-1 1 0 0 0,1-1 1 0 0,0 1-1 0 0,-1-1 0 0 0,1 1 0 0 0,-1-1 1 0 0,0 1-1 0 0,0-1 0 0 0,1 1 1 0 0,-1 0-1 0 0,0-1 0 0 0,0 1 1 0 0,0-1-1 0 0,-1 1 0 0 0,1 0 0 0 0,0-1 1 0 0,-1 1-3 0 0,-8 63 41 0 0,8-63-41 0 0,0 0 0 0 0,0 0 0 0 0,0 0 0 0 0,1 0-1 0 0,-1 0 1 0 0,0 0 0 0 0,1 0 0 0 0,-1 0 0 0 0,1 0 0 0 0,0 1-1 0 0,0-1 1 0 0,0 0 0 0 0,0 0 0 0 0,0 0 0 0 0,0 1 0 0 0,1-1-1 0 0,-1 0 1 0 0,1 0 0 0 0,0 0 0 0 0,-1 0 0 0 0,1 0 0 0 0,0 0-1 0 0,0 0 1 0 0,0 0 0 0 0,0 0 0 0 0,1 0 0 0 0,-1 0-1 0 0,0-1 1 0 0,1 1 0 0 0,-1-1 0 0 0,1 1 0 0 0,0-1 0 0 0,0 1-1 0 0,-1-1 1 0 0,1 0 0 0 0,0 0 0 0 0,0 0 0 0 0,0 0 0 0 0,0 0-1 0 0,0 0 1 0 0,0-1 0 0 0,0 1 0 0 0,1 0 0 0 0,-1-1 0 0 0,0 0-1 0 0,1 0 1 0 0,12-1 23 0 0,0-1 0 0 0,0-1 1 0 0,0-1-1 0 0,-1 0 0 0 0,0-1 0 0 0,1 0 0 0 0,-2-1 0 0 0,1-1 0 0 0,-1 0 0 0 0,0-1 0 0 0,0 0 0 0 0,-1-1 0 0 0,0 0 0 0 0,-1-1 0 0 0,0-1 0 0 0,0 1 0 0 0,-1-2 0 0 0,-1 0 0 0 0,0 0 0 0 0,0 0 0 0 0,2-6-23 0 0,24-38 215 0 0,-2-1-1 0 0,-2-1 0 0 0,16-48-214 0 0,-25 57 19 0 0,-2 0-1 0 0,-3-1 1 0 0,-2-1-1 0 0,-1 0 1 0 0,-4-1-1 0 0,-1 0 1 0 0,1-52-19 0 0,-9 85-14 0 0,0 16 20 0 0,0 0 0 0 0,0 0 0 0 0,-1 1 0 0 0,1-1 0 0 0,0-1 1 0 0,-1 1-1 0 0,0 0 0 0 0,0 0 0 0 0,0 0 0 0 0,0 0 0 0 0,0 0 0 0 0,0 0 0 0 0,-1 0 0 0 0,0 0 0 0 0,0 0 0 0 0,1 0 0 0 0,-2 0 0 0 0,1 0 0 0 0,0 1 1 0 0,0-1-1 0 0,-1 0 0 0 0,0 1 0 0 0,1-1 0 0 0,-1 1 0 0 0,0-1 0 0 0,0 1 0 0 0,-1 0 0 0 0,1 0 0 0 0,0 0 0 0 0,-1 0 0 0 0,1 0 0 0 0,-1 1 0 0 0,1-1 1 0 0,-1 1-1 0 0,0 0 0 0 0,0-1 0 0 0,0 1 0 0 0,0 1 0 0 0,0-1 0 0 0,-1 0-6 0 0,0 1 0 0 0,-1 1-1 0 0,1 0 1 0 0,0 0-1 0 0,0 0 1 0 0,0 0 0 0 0,0 1-1 0 0,0-1 1 0 0,0 1 0 0 0,0 0-1 0 0,0 0 1 0 0,0 1-1 0 0,1-1 1 0 0,-1 1 0 0 0,1 0-1 0 0,0 0 1 0 0,0 0-1 0 0,0 0 1 0 0,0 0 0 0 0,1 1-1 0 0,-1-1 1 0 0,1 1 0 0 0,0 0-1 0 0,0 0 1 0 0,-1 2 0 0 0,-36 104 21 0 0,38-105-18 0 0,-7 33 12 0 0,3 0 1 0 0,1 0 0 0 0,2 0 0 0 0,1 1 0 0 0,2-1 0 0 0,2 0-1 0 0,6 30-15 0 0,84 307 123 0 0,-86-348-103 0 0,-1 1 0 0 0,-1 0-1 0 0,-2-1 1 0 0,-1 2 0 0 0,-1-1 0 0 0,-2 22-20 0 0,-4-36-7 0 0,1-20-105 0 0,-2-65-1223 0 0,21-27-2047 0 0,-1 25-6384 0 0,-13 57-1599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12491 0 0,'0'0'2189'0'0,"0"0"-699"0"0,0 0-359 0 0,0 0-25 0 0,0 0 101 0 0,0 0 107 0 0,0 0-41 0 0,0 0-110 0 0,0 0-120 0 0,0 0-163 0 0,0 0-139 0 0,0 0-105 0 0,0 0-84 0 0,33-1-73 0 0,106-5-51 0 0,8-5 474 0 0,-86 4-666 0 0,130 0-259 0 0,-149 24-1749 0 0,-36-10-2487 0 0,-3 2-3706 0 0,-3-2-4965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19372 0 0,'0'0'1342'0'0,"0"0"-275"0"0,0 0-107 0 0,0 0-59 0 0,0 0-118 0 0,0 0-199 0 0,0 0-209 0 0,-1 34-167 0 0,-2 103-95 0 0,14-77-36 0 0,17-27-265 0 0,-7-42-5082 0 0,-16 1-1973 0 0,-2 0-4886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18292 0 0,'0'0'1800'0'0,"0"0"-663"0"0,0 0-313 0 0,0 0-256 0 0,0 0-232 0 0,0 0-208 0 0,0 0-216 0 0,0 0-48 0 0,0 0-56 0 0,0 0-24 0 0,0 0-96 0 0,0 0-664 0 0,0 0-2633 0 0,0 0-9170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21 1832 0 0,'0'0'2672'0'0,"0"0"-171"0"0,0 0-181 0 0,0 0-103 0 0,0 0-240 0 0,0 0-337 0 0,0 0-318 0 0,0 0-286 0 0,0 0-194 0 0,0 0-137 0 0,0 0-117 0 0,-3-3-90 0 0,-1 1-320 0 0,0 0 1 0 0,0 0 0 0 0,0 0 0 0 0,0 0 0 0 0,-1 0-1 0 0,1 1 1 0 0,0 0 0 0 0,-1 0 0 0 0,1 0-1 0 0,-1 0 1 0 0,0 1 0 0 0,1 0 0 0 0,-1 0 0 0 0,1 0-1 0 0,-1 0 1 0 0,0 1 0 0 0,0 0-179 0 0,-76 49 957 0 0,74-44-889 0 0,0-1 0 0 0,0 1 0 0 0,0 0 0 0 0,1 0 0 0 0,0 1 0 0 0,0 0 0 0 0,1 0 0 0 0,0 0-1 0 0,0 1 1 0 0,0 0 0 0 0,1 0 0 0 0,1 0 0 0 0,-1 0 0 0 0,1 1 0 0 0,1-1 0 0 0,-1 1-1 0 0,2 0 1 0 0,-1-1 0 0 0,1 1 0 0 0,0 4-68 0 0,1-9 44 0 0,0 0-1 0 0,0 0 0 0 0,0 0 1 0 0,1-1-1 0 0,-1 1 0 0 0,1 0 1 0 0,0 0-1 0 0,0-1 1 0 0,1 1-1 0 0,-1-1 0 0 0,1 1 1 0 0,0-1-1 0 0,-1 1 1 0 0,2-1-1 0 0,-1 0 0 0 0,0 0 1 0 0,1 0-1 0 0,-1 0 1 0 0,1-1-1 0 0,0 1 0 0 0,0-1 1 0 0,0 1-1 0 0,0-1 0 0 0,0 0 1 0 0,0 0-1 0 0,1 0 1 0 0,-1-1-1 0 0,3 2-43 0 0,13 4 174 0 0,0 0 0 0 0,0-2 0 0 0,1 0 0 0 0,0-1 0 0 0,-1-1 0 0 0,1 0 0 0 0,1-2 0 0 0,-1-1 0 0 0,0 0 0 0 0,10-2-174 0 0,-26 2 0 0 0,1 0 0 0 0,-1-1-1 0 0,0 1 1 0 0,1-1-1 0 0,-1 0 1 0 0,0 0-1 0 0,0-1 1 0 0,0 1 0 0 0,0-1-1 0 0,0 0 1 0 0,0 0-1 0 0,0 0 1 0 0,-1-1 0 0 0,1 1-1 0 0,-1-1 1 0 0,2-1 0 0 0,5-29-3049 0 0,-10 33 2826 0 0,0-12-2334 0 0,0 4-4849 0 0,0 4-4995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6737 0 0,'0'0'3696'0'0,"0"0"-1792"0"0,0 0-895 0 0,0 0-64 0 0,0 0 147 0 0,0 0 78 0 0,0 0-9 0 0,0 0-54 0 0,0 0-77 0 0,0 0-67 0 0,0 0-92 0 0,0 0-127 0 0,0 0-100 0 0,1 14-71 0 0,20 112 1222 0 0,12 40-300 0 0,-24 330-818 0 0,-9-495-693 0 0,0-1-15 0 0,0 0-37 0 0,33-29-5411 0 0,-27 21 1025 0 0,0 4-4229 0 0</inkml:trace>
  <inkml:trace contextRef="#ctx0" brushRef="#br0" timeOffset="431.729">231 697 2320 0 0,'0'0'2332'0'0,"0"0"94"0"0,0 0 89 0 0,0 0-56 0 0,0 0-204 0 0,0 0-232 0 0,0 0-210 0 0,0 0-221 0 0,0 0-222 0 0,0 0-218 0 0,33 8-200 0 0,105 24-139 0 0,-133-30-717 0 0,0-1-1 0 0,0 1 1 0 0,0-1-1 0 0,0 0 1 0 0,1-1-1 0 0,-1 1 1 0 0,0-1-1 0 0,1 0 1 0 0,-1 0-1 0 0,0 0 0 0 0,1-1 1 0 0,-1 0-1 0 0,0 0 1 0 0,0 0-1 0 0,1-1 1 0 0,3-1-96 0 0,6-4 262 0 0,2 2-10 0 0,-1-2 0 0 0,1 0 0 0 0,-1-1 0 0 0,-1-1 0 0 0,1 0 0 0 0,-1-1 0 0 0,-1-1-1 0 0,0 0 1 0 0,6-7-252 0 0,-15 13 37 0 0,-2 0 0 0 0,1 0-1 0 0,0 0 1 0 0,-1 0 0 0 0,0-1-1 0 0,0 1 1 0 0,-1-1-1 0 0,1 0 1 0 0,-1 0 0 0 0,0 0-1 0 0,-1 0 1 0 0,0 0 0 0 0,0 0-1 0 0,0 0 1 0 0,-1-1 0 0 0,1 1-1 0 0,-1 0 1 0 0,-1 0-1 0 0,0-3-36 0 0,-1 6-4 0 0,-1-1 0 0 0,1 1 0 0 0,-1-1 0 0 0,0 1 0 0 0,0 0 0 0 0,0 0-1 0 0,-1 0 1 0 0,1 1 0 0 0,-1-1 0 0 0,1 1 0 0 0,-1-1 0 0 0,0 1-1 0 0,0 1 1 0 0,0-1 0 0 0,0 0 0 0 0,0 1 0 0 0,0 0 0 0 0,0 0-1 0 0,-1 0 1 0 0,1 1 0 0 0,0-1 0 0 0,-1 1 0 0 0,1 0 0 0 0,0 0-1 0 0,-1 1 5 0 0,-11 0-15 0 0,0 2-1 0 0,0 0 0 0 0,1 1 0 0 0,0 1 0 0 0,0 0 1 0 0,0 1-1 0 0,0 0 0 0 0,1 2 0 0 0,0-1 0 0 0,1 2 0 0 0,0 0 1 0 0,0 0-1 0 0,1 1 0 0 0,0 1 0 0 0,-10 11 16 0 0,17-18 5 0 0,0 0 0 0 0,0 0 0 0 0,0 0 0 0 0,1 1-1 0 0,0 0 1 0 0,0 0 0 0 0,0 0 0 0 0,1 0 0 0 0,-1 1 0 0 0,1-1 0 0 0,0 1 0 0 0,1 0-1 0 0,0 0 1 0 0,-1 0 0 0 0,2 0 0 0 0,-1 0 0 0 0,1 1 0 0 0,0-1 0 0 0,0 0 0 0 0,1 1-1 0 0,0-1 1 0 0,0 1 0 0 0,0-1 0 0 0,1 0 0 0 0,0 1 0 0 0,0-1 0 0 0,1 0 0 0 0,0 0 0 0 0,0 0-1 0 0,0 0 1 0 0,1 0 0 0 0,0 0 0 0 0,0-1 0 0 0,0 1 0 0 0,2 1-5 0 0,12 4 117 0 0,2-1 1 0 0,-1 0 0 0 0,2-1-1 0 0,-1-1 1 0 0,1-1 0 0 0,0 0-1 0 0,1-2 1 0 0,-1 0 0 0 0,1-2-1 0 0,0 0 1 0 0,0-1 0 0 0,0-1-1 0 0,1-1-117 0 0,-22 0 0 0 0,36 3 76 0 0,0 0 0 0 0,1-3 0 0 0,-1-1 1 0 0,0-1-1 0 0,0-2 0 0 0,23-7-76 0 0,-33-1-809 0 0,-28 5-7218 0 0,-1 4-4702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 0 0 0,'0'0'1164'0'0,"0"0"522"0"0,0 0 66 0 0,0 0-198 0 0,0 0-206 0 0,0 0-113 0 0,0 0-45 0 0,0 0-18 0 0,0 0-33 0 0,6-4-59 0 0,14-13-73 0 0,-14 13-108 0 0,-6 4-106 0 0,0 0-91 0 0,0 0-70 0 0,0 0-57 0 0,0 0-20 0 0,-4 18 2445 0 0,-3-7-2498 0 0,-13 20 110 0 0,1 0-1 0 0,1 2 1 0 0,2 0 0 0 0,-11 34-612 0 0,9 66 472 0 0,19-130-444 0 0,-1 0 0 0 0,1 1 0 0 0,0-1 0 0 0,0 0 0 0 0,0 0 0 0 0,0 0 0 0 0,1 0 0 0 0,-1 0 0 0 0,1 0 1 0 0,0 0-1 0 0,0-1 0 0 0,0 1 0 0 0,0-1 0 0 0,0 1 0 0 0,1-1 0 0 0,-1 0 0 0 0,1 1 0 0 0,-1-2 0 0 0,1 1 0 0 0,0 0 0 0 0,0 0 0 0 0,0-1 0 0 0,0 1 0 0 0,0-1 0 0 0,0 0 0 0 0,0 0 0 0 0,0 0 0 0 0,0 0 0 0 0,1-1 1 0 0,-1 0-1 0 0,0 1-28 0 0,106-2 1369 0 0,-11-28-719 0 0,-98 28-745 0 0,0 0-1 0 0,0 0 1 0 0,0 0 0 0 0,0 0 0 0 0,0 0 0 0 0,0 0 0 0 0,0 0 0 0 0,0 0 0 0 0,0 0 0 0 0,-1 0 0 0 0,1 0-1 0 0,0 0 1 0 0,-1 0 0 0 0,1 0 0 0 0,0 0 0 0 0,-1 0 0 0 0,1 0 0 0 0,-1 0 0 0 0,0 0 0 0 0,1 0 0 0 0,-1 1-1 0 0,0-1 1 0 0,1 0 0 0 0,-1 0 0 0 0,0 1 0 0 0,0-1 0 0 0,0 1 0 0 0,0-1 0 0 0,0 1 0 0 0,0-1 0 0 0,1 1-1 0 0,-1-1 1 0 0,0 1 0 0 0,0 0 0 0 0,0-1 0 0 0,0 1 0 0 0,-1 0 0 0 0,1 0 0 0 0,0 0 0 0 0,0 0 0 0 0,0 0-1 0 0,0 0 96 0 0,0-1-813 0 0,-15-3-9280 0 0,11 1-1663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0 0 0,'0'0'315'0'0,"0"0"897"0"0,0 0 319 0 0,0 0 52 0 0,0 0-36 0 0,0 0-69 0 0,0 0-47 0 0,0 0-22 0 0,0 0-46 0 0,0 0-75 0 0,2-3-82 0 0,5-12-90 0 0,-5 11-65 0 0,-2 4-36 0 0,0 0-96 0 0,-21 0 2654 0 0,-20 22-2613 0 0,41-22 900 0 0,50-62-1113 0 0,-88 80 692 0 0,26-3-1720 0 0,23-3-2590 0 0,-9-5-565 0 0,0-1-3567 0 0,-2-5 5754 0 0,1 2-10826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11835 0 0,'0'0'2039'0'0,"0"0"-987"0"0,0 0-416 0 0,0 0 123 0 0,0 0 276 0 0,0 0 181 0 0,0 0 6 0 0,0 0-129 0 0,0 0-129 0 0,0 0-109 0 0,0 0-99 0 0,0 0-62 0 0,0 0-89 0 0,1 13-77 0 0,6 38-71 0 0,-7-46-367 0 0,0 0 1 0 0,-1 0-1 0 0,1 0 1 0 0,-1 0 0 0 0,0 0-1 0 0,0 0 1 0 0,-1 0-1 0 0,1 0 1 0 0,-1 0 0 0 0,0 0-1 0 0,0-1 1 0 0,-1 1 0 0 0,0-1-1 0 0,1 0 1 0 0,-1 0-1 0 0,-1 1 1 0 0,1-2 0 0 0,-1 1-1 0 0,0 0-90 0 0,-1 2 84 0 0,2-1-108 0 0,-1 0 0 0 0,1-1-1 0 0,-1 1 1 0 0,-1-1 0 0 0,1 0 0 0 0,-1 0-1 0 0,1 0 1 0 0,-1 0 0 0 0,0-1-1 0 0,0 0 1 0 0,-1 0 0 0 0,1 0 0 0 0,-1-1-1 0 0,1 0 1 0 0,-1 0 0 0 0,0 0 0 0 0,0-1-1 0 0,0 0 1 0 0,0 0 0 0 0,-2 0 24 0 0,7-1-816 0 0,1 0-646 0 0,0 0-1225 0 0,0 0-3147 0 0,0 0-6080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6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75 5401 0 0,'0'0'2205'0'0,"0"0"-293"0"0,0 0-166 0 0,0 0-117 0 0,0 0-144 0 0,0 0-237 0 0,0 0-273 0 0,0 0-219 0 0,0 0-174 0 0,0 0-110 0 0,0 0-64 0 0,-32 11-47 0 0,-102 35-18 0 0,72-8 145 0 0,57-30-401 0 0,-2 1 6 0 0,1 1 0 0 0,0 0-1 0 0,1 0 1 0 0,0 0 0 0 0,1 1 0 0 0,0 0 0 0 0,0 0 0 0 0,1 0 0 0 0,1 0 0 0 0,0 0 0 0 0,0 0 0 0 0,1 1 0 0 0,1-1 0 0 0,0 1 0 0 0,0-1 0 0 0,2 8-93 0 0,2-15 120 0 0,-1 1 0 0 0,1 0 0 0 0,0-1 0 0 0,1 0 0 0 0,-1 0 0 0 0,1 0 0 0 0,0 0 1 0 0,0-1-1 0 0,0 1 0 0 0,0-1 0 0 0,1-1 0 0 0,-1 1 0 0 0,1-1 0 0 0,-1 0 0 0 0,1 0 1 0 0,0-1-1 0 0,0 0 0 0 0,0 0 0 0 0,0 0 0 0 0,0 0 0 0 0,0-1 0 0 0,0 0 0 0 0,0-1 1 0 0,0 1-1 0 0,0-1 0 0 0,0 0 0 0 0,5-2-120 0 0,8-3 207 0 0,1 0-1 0 0,-1-2 1 0 0,0 0 0 0 0,-1-1 0 0 0,0-1-1 0 0,0 0 1 0 0,-1-2 0 0 0,-1 0-1 0 0,0-1 1 0 0,0 0 0 0 0,-2-1-1 0 0,1-1 1 0 0,-2-1 0 0 0,3-4-207 0 0,105-156 884 0 0,-121 176-881 0 0,0 0 0 0 0,0 0 0 0 0,0 0-1 0 0,0 1 1 0 0,0-1 0 0 0,0 0 0 0 0,0 0 0 0 0,0 1 0 0 0,0-1 0 0 0,1 0-1 0 0,-1 0 1 0 0,0 0 0 0 0,0 0 0 0 0,0 1 0 0 0,0-1 0 0 0,1 0-1 0 0,-1 0 1 0 0,0 0 0 0 0,0 0 0 0 0,0 0 0 0 0,1 0 0 0 0,-1 1 0 0 0,0-1-1 0 0,0 0 1 0 0,0 0 0 0 0,1 0 0 0 0,-1 0 0 0 0,0 0 0 0 0,0 0-1 0 0,0 0 1 0 0,1 0 0 0 0,-1 0-3 0 0,-1 15-30 0 0,0 22 45 0 0,-1-23-10 0 0,1 0 0 0 0,0 0 0 0 0,1 0 1 0 0,1 0-1 0 0,0 0 0 0 0,1 0 1 0 0,1 0-1 0 0,0 0 0 0 0,0 0 0 0 0,2-1 1 0 0,-1 0-1 0 0,2 0 0 0 0,0 0 1 0 0,0 0-1 0 0,1-1 0 0 0,2 2-5 0 0,-5-10-10 0 0,-1 0 1 0 0,1 0-1 0 0,0-1 0 0 0,0 1 1 0 0,0-1-1 0 0,0 0 0 0 0,0 0 1 0 0,1 0-1 0 0,0 0 0 0 0,-1-1 1 0 0,1 0-1 0 0,0 0 0 0 0,0 0 1 0 0,0-1-1 0 0,0 1 0 0 0,1-1 1 0 0,-1 0-1 0 0,0-1 0 0 0,0 1 1 0 0,4-1 9 0 0,50-15-2252 0 0,-25-11-7369 0 0,-28 19-2142 0 0</inkml:trace>
  <inkml:trace contextRef="#ctx0" brushRef="#br0" timeOffset="421.472">1270 1 11554 0 0,'0'0'2010'0'0,"0"0"-377"0"0,0 0-85 0 0,0 0 10 0 0,0 0-89 0 0,0 0-219 0 0,0 0-266 0 0,0 0-229 0 0,0 0-163 0 0,0 0-97 0 0,0 0-106 0 0,0 0-55 0 0,0 0-32 0 0,-27 10-46 0 0,-134 53 231 0 0,153-60-401 0 0,-1 0-35 0 0,-1 0-1 0 0,0 1 0 0 0,1 0 1 0 0,0 1-1 0 0,0 0 0 0 0,0 0 0 0 0,0 1 1 0 0,1 0-1 0 0,0 0 0 0 0,0 1 1 0 0,1 0-1 0 0,0 1 0 0 0,-1 1-50 0 0,7-7-3 0 0,0-1-1 0 0,1 1 0 0 0,-1-1 0 0 0,0 1 1 0 0,1 0-1 0 0,0-1 0 0 0,-1 1 0 0 0,1 0 1 0 0,0 0-1 0 0,0-1 0 0 0,0 1 0 0 0,0 0 0 0 0,0 0 1 0 0,0-1-1 0 0,0 1 0 0 0,1 0 0 0 0,-1 0 1 0 0,1-1-1 0 0,-1 1 0 0 0,1 0 0 0 0,0-1 1 0 0,0 1-1 0 0,-1-1 0 0 0,1 1 0 0 0,0-1 1 0 0,0 1-1 0 0,0-1 0 0 0,1 0 0 0 0,-1 0 1 0 0,0 1-1 0 0,1-1 0 0 0,-1 0 0 0 0,0 0 1 0 0,1 0-1 0 0,-1 0 0 0 0,1 0 0 0 0,0-1 4 0 0,67 27 150 0 0,-53-22-110 0 0,76 30 108 0 0,-91-34-136 0 0,0-1 0 0 0,1 1 0 0 0,-1 0-1 0 0,1 0 1 0 0,-1 0 0 0 0,0 1 0 0 0,0-1 0 0 0,0 0 0 0 0,0 0 0 0 0,0 1 0 0 0,0-1-1 0 0,0 1 1 0 0,0-1 0 0 0,0 1 0 0 0,-1-1 0 0 0,1 1 0 0 0,0-1 0 0 0,-1 1 0 0 0,1-1-1 0 0,-1 1 1 0 0,0 0 0 0 0,0-1 0 0 0,0 1 0 0 0,1 0 0 0 0,-2-1 0 0 0,1 1 0 0 0,0 0-1 0 0,0-1 1 0 0,0 1 0 0 0,-1 0 0 0 0,1-1 0 0 0,-1 1 0 0 0,1 0 0 0 0,-1-1 0 0 0,0 1-1 0 0,0-1 1 0 0,1 0 0 0 0,-1 1 0 0 0,0-1 0 0 0,0 1 0 0 0,0-1 0 0 0,-1 1-12 0 0,-54 46 556 0 0,35-37-641 0 0,0-1 1 0 0,-1-1-1 0 0,0-1 1 0 0,0-1-1 0 0,-1-1 0 0 0,1-1 1 0 0,-8 1 84 0 0,27-6 814 0 0,-5 2-5095 0 0,13-4-9841 0 0,1-2 4693 0 0</inkml:trace>
  <inkml:trace contextRef="#ctx0" brushRef="#br0" timeOffset="1036.737">1725 45 9946 0 0,'0'0'2282'0'0,"0"0"-320"0"0,0 0-135 0 0,0 0-180 0 0,0 0-230 0 0,0 0-275 0 0,0 0-226 0 0,0 0-161 0 0,0 0-123 0 0,0 0-65 0 0,0 0-80 0 0,0 0-62 0 0,-14 1-43 0 0,-65 9 319 0 0,28-6 1302 0 0,31 26-1930 0 0,18 28 110 0 0,33 1 320 0 0,-28-54-446 0 0,-1 1 0 0 0,0-1 0 0 0,0 1 0 0 0,0 0 0 0 0,-1 0 0 0 0,0 0 0 0 0,0 0 0 0 0,0 0 0 0 0,-1 0 1 0 0,0 0-1 0 0,0 0 0 0 0,-1 1 0 0 0,0-1 0 0 0,0 0 0 0 0,0 0 0 0 0,-1-1 0 0 0,0 1 0 0 0,0 0 0 0 0,0 0 0 0 0,0-1 0 0 0,-1 0 0 0 0,0 1 0 0 0,-1-1 0 0 0,1 0 0 0 0,-1 0 1 0 0,0-1-1 0 0,0 1 0 0 0,-4 3-57 0 0,1-2 47 0 0,0 0 0 0 0,0 0 0 0 0,0-1 1 0 0,0 0-1 0 0,-1-1 0 0 0,0 1 0 0 0,0-1 1 0 0,-1-1-1 0 0,1 0 0 0 0,-1 0 0 0 0,1 0 1 0 0,-1-1-1 0 0,0 0 0 0 0,-8 0-47 0 0,-58-16-148 0 0,80-3-4483 0 0,2 12-2365 0 0,-6 4 4600 0 0,6-3-10069 0 0</inkml:trace>
  <inkml:trace contextRef="#ctx0" brushRef="#br0" timeOffset="1801.601">1949 49 0 0 0,'0'0'2240'0'0,"0"0"-23"0"0,0 0 22 0 0,0 0-22 0 0,0 0-157 0 0,0 0-298 0 0,0 0-337 0 0,0 0-256 0 0,0 0-156 0 0,0 0-54 0 0,0 0-37 0 0,0 0-41 0 0,0 0-57 0 0,-3 10 2162 0 0,-13 35-1539 0 0,10-23-1233 0 0,0 0 0 0 0,1 1-1 0 0,2-1 1 0 0,0 1 0 0 0,1 0 0 0 0,2 0 0 0 0,0 7-214 0 0,0-27 29 0 0,0 0 1 0 0,0-1 0 0 0,1 1-1 0 0,-1 0 1 0 0,1 0 0 0 0,-1 0-1 0 0,1-1 1 0 0,0 1 0 0 0,0 0 0 0 0,0-1-1 0 0,0 1 1 0 0,1-1 0 0 0,-1 1-1 0 0,1-1 1 0 0,-1 0 0 0 0,1 1 0 0 0,0-1-1 0 0,0 0 1 0 0,0 0 0 0 0,0 0-1 0 0,0 0 1 0 0,1-1 0 0 0,-1 1 0 0 0,0-1-1 0 0,1 1 1 0 0,-1-1 0 0 0,1 0-1 0 0,0 0 1 0 0,-1 0 0 0 0,1 0 0 0 0,0 0-1 0 0,-1-1 1 0 0,1 1 0 0 0,0-1-1 0 0,0 0-29 0 0,5 1 135 0 0,0 0 0 0 0,0-1 0 0 0,0-1 0 0 0,0 1 0 0 0,0-1 0 0 0,0-1 0 0 0,-1 1 0 0 0,1-1 0 0 0,0 0 0 0 0,-1-1 0 0 0,0 0 0 0 0,2-1-135 0 0,4-3 118 0 0,-1 0 1 0 0,0-1 0 0 0,0 0 0 0 0,-1-1-1 0 0,0 0 1 0 0,-1-1 0 0 0,0 0-1 0 0,-1-1 1 0 0,0 0 0 0 0,0 0-1 0 0,-1-1 1 0 0,0 0 0 0 0,-1 0-1 0 0,-1-1 1 0 0,5-13-119 0 0,8-36 188 0 0,-19 61-197 0 0,0 1-18 0 0,0 0-48 0 0,-19 34-1994 0 0,9 31-2694 0 0,9-44 95 0 0,1 1-3965 0 0,0-13-1608 0 0</inkml:trace>
  <inkml:trace contextRef="#ctx0" brushRef="#br0" timeOffset="2356.605">2360 435 704 0 0,'0'0'2763'0'0,"0"0"107"0"0,0 0 8 0 0,0 0-125 0 0,0 0-269 0 0,0 0-262 0 0,0 0-188 0 0,0 0-210 0 0,0 0-179 0 0,0 0-241 0 0,0 0-234 0 0,0 0-201 0 0,0 0-201 0 0,9-1-144 0 0,29-8-115 0 0,-12-25 681 0 0,44-73 414 0 0,-63 99-1559 0 0,80-72 243 0 0,-73 72-270 0 0,-11 5-20 0 0,1 0-1 0 0,0 0 1 0 0,0 1-1 0 0,1-1 1 0 0,-1 1-1 0 0,0 0 1 0 0,1 0 0 0 0,0 0-1 0 0,-1 1 1 0 0,1-1-1 0 0,0 1 1 0 0,0 0-1 0 0,-1 1 1 0 0,1-1-1 0 0,0 1 1 0 0,0 0-1 0 0,0 0 1 0 0,0 0-1 0 0,0 1 1 0 0,0 0-1 0 0,-1 0 1 0 0,1 0-1 0 0,3 2 3 0 0,2 67-72 0 0,-10 3 51 0 0,31-73 138 0 0,-23-1-114 0 0,0-1 0 0 0,0-1 0 0 0,0 1 0 0 0,0-1 0 0 0,-1-1 0 0 0,0 1 0 0 0,1-1 0 0 0,-1-1-1 0 0,0 1 1 0 0,-1-1 0 0 0,1-1-3 0 0,12-7 15 0 0,8-4-7 0 0,-6 2 7 0 0,0 1 0 0 0,1 1 0 0 0,1 1-1 0 0,0 1 1 0 0,0 1 0 0 0,1 1 0 0 0,17-4-15 0 0,-41 13-1 0 0,1 0 0 0 0,-1-1 0 0 0,1 1 0 0 0,0 0 0 0 0,-1 0 1 0 0,1-1-1 0 0,0 1 0 0 0,0 0 0 0 0,-1 0 0 0 0,1 0 0 0 0,0 0 0 0 0,0 0 0 0 0,-1 0 0 0 0,1 0 1 0 0,0 0-1 0 0,-1 0 0 0 0,1 0 0 0 0,0 1 0 0 0,0-1 0 0 0,-1 0 0 0 0,1 0 0 0 0,0 1 0 0 0,-1-1 1 0 0,1 0-1 0 0,0 1 0 0 0,-1-1 0 0 0,1 0 0 0 0,-1 1 0 0 0,1-1 0 0 0,-1 1 0 0 0,1-1 0 0 0,-1 1 0 0 0,1 0 1 0 0,-1-1-1 0 0,1 1 0 0 0,-1-1 0 0 0,0 1 0 0 0,1 0 0 0 0,-1-1 0 0 0,0 1 0 0 0,0 0 0 0 0,1-1 1 0 0,-1 1-1 0 0,0 0 0 0 0,0 0 0 0 0,0-1 0 0 0,0 1 0 0 0,0 0 0 0 0,0 0 0 0 0,0-1 0 0 0,0 1 1 0 0,0 0-1 0 0,0-1 0 0 0,0 1 0 0 0,-1 0 0 0 0,1 0 0 0 0,0-1 0 0 0,0 1 0 0 0,-1 0 0 0 0,1 0 1 0 0,-1 12-3 0 0,20 137-229 0 0,-2-130-176 0 0,-6-16-2121 0 0,-3-2-2828 0 0,0-2-4304 0 0,-6 0-2675 0 0</inkml:trace>
  <inkml:trace contextRef="#ctx0" brushRef="#br0" timeOffset="2756.367">3317 273 1088 0 0,'0'0'3696'0'0,"0"0"-889"0"0,0 0-206 0 0,0 0-190 0 0,0 0-332 0 0,0 0-260 0 0,0 0-183 0 0,0 0-111 0 0,0 0-76 0 0,0 0-145 0 0,0 0-151 0 0,33 2-204 0 0,102 4-185 0 0,-64-17 381 0 0,-63 9-972 0 0,0-1 1 0 0,0-1 0 0 0,0 1-1 0 0,-1-1 1 0 0,1-1 0 0 0,-1 1 0 0 0,0-1-1 0 0,0-1 1 0 0,-1 1 0 0 0,1-1-1 0 0,-1 0 1 0 0,3-4-174 0 0,-8 8 11 0 0,1 0 0 0 0,-1 0-1 0 0,0 0 1 0 0,0 0 0 0 0,0 0 0 0 0,0 0 0 0 0,0 0-1 0 0,0 0 1 0 0,-1 0 0 0 0,1 0 0 0 0,-1 0-1 0 0,0 0 1 0 0,1-1 0 0 0,-1 1 0 0 0,0 0 0 0 0,0 0-1 0 0,0-1 1 0 0,0 1 0 0 0,-1 0 0 0 0,1 0-1 0 0,-1 0 1 0 0,1 0 0 0 0,-1-1 0 0 0,0 1 0 0 0,0 0-1 0 0,0 0 1 0 0,0 0 0 0 0,0 0 0 0 0,0 1 0 0 0,0-1-1 0 0,-1 0 1 0 0,1 0 0 0 0,-1 1 0 0 0,1-1-1 0 0,-1 1 1 0 0,0-1 0 0 0,0 1 0 0 0,1 0 0 0 0,-1 0-1 0 0,0 0 1 0 0,0 0 0 0 0,0 0 0 0 0,0 0-1 0 0,0 0 1 0 0,-1 1 0 0 0,1-1 0 0 0,0 1 0 0 0,-2-1-11 0 0,-8-1-32 0 0,-1 0 1 0 0,0 1 0 0 0,1 1 0 0 0,-1 0 0 0 0,0 1-1 0 0,0 0 1 0 0,1 1 0 0 0,-1 0 0 0 0,1 1 0 0 0,-1 0 0 0 0,1 1-1 0 0,0 1 1 0 0,1 0 0 0 0,-1 0 0 0 0,1 1 0 0 0,0 1-1 0 0,0 0 1 0 0,1 0 0 0 0,0 1 0 0 0,0 0 0 0 0,-7 8 31 0 0,13-12 17 0 0,-1 1 1 0 0,1 0-1 0 0,0 0 1 0 0,1 1 0 0 0,-1-1-1 0 0,1 1 1 0 0,0 0-1 0 0,0 0 1 0 0,0 0-1 0 0,1 0 1 0 0,0 0 0 0 0,1 1-1 0 0,-1-1 1 0 0,1 0-1 0 0,0 1 1 0 0,1-1 0 0 0,-1 1-1 0 0,1-1 1 0 0,1 1-1 0 0,-1 0 1 0 0,1-1-1 0 0,0 0 1 0 0,1 1 0 0 0,-1-1-1 0 0,1 0 1 0 0,1 1-1 0 0,-1-1 1 0 0,1 0-1 0 0,0-1 1 0 0,0 1 0 0 0,1 0-1 0 0,-1-1 1 0 0,1 0-1 0 0,1 0 1 0 0,-1 0-1 0 0,1 0 1 0 0,0-1 0 0 0,0 0-1 0 0,2 1-17 0 0,16 9 190 0 0,1-2 0 0 0,0-1 0 0 0,1-1 0 0 0,0-2 0 0 0,0 0-1 0 0,1-1 1 0 0,0-2 0 0 0,0 0 0 0 0,1-2 0 0 0,0-1 0 0 0,3-1-190 0 0,18 2-116 0 0,-48-3-78 0 0,-10-6-3847 0 0,2 4-3546 0 0,2-1-5789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96 0 0 0,'0'0'1354'0'0,"0"0"138"0"0,0 0 40 0 0,0 0-73 0 0,0 0-90 0 0,0 0-4 0 0,0 0 14 0 0,0 0 21 0 0,11-5 10 0 0,33-15-47 0 0,-33 15-53 0 0,-11 5-62 0 0,0 0-72 0 0,0 0-105 0 0,0 0-120 0 0,0 0-134 0 0,0 0-144 0 0,-43-7 2342 0 0,29 8-2895 0 0,-1 1-1 0 0,1 1 1 0 0,0 0 0 0 0,0 1 0 0 0,0 0 0 0 0,0 1-1 0 0,1 1 1 0 0,0 0 0 0 0,0 1 0 0 0,0 0-1 0 0,-8 8-119 0 0,19-15 7 0 0,0 1-1 0 0,-1 0 1 0 0,1 0-1 0 0,0 0 1 0 0,0 0-1 0 0,0 1 0 0 0,0-1 1 0 0,1 1-1 0 0,-1-1 1 0 0,0 1-1 0 0,1-1 1 0 0,-1 1-1 0 0,1 0 0 0 0,-1 0 1 0 0,1 0-1 0 0,0 0 1 0 0,-1 0-1 0 0,1 0 1 0 0,0 0-1 0 0,1 0 0 0 0,-1 1 1 0 0,0-1-1 0 0,1 0 1 0 0,-1 0-1 0 0,1 1 1 0 0,0-1-1 0 0,-1 0 0 0 0,1 1 1 0 0,0-1-1 0 0,1 0 1 0 0,-1 1-1 0 0,0-1 1 0 0,1 0-1 0 0,-1 1 0 0 0,1-1 1 0 0,0 0-1 0 0,-1 0 1 0 0,1 0-1 0 0,0 0 1 0 0,0 1-1 0 0,1-1 0 0 0,-1 0 1 0 0,0-1-1 0 0,1 1 1 0 0,-1 0-1 0 0,1 0 1 0 0,0-1-1 0 0,-1 1 0 0 0,1-1 1 0 0,1 1-7 0 0,201 76 804 0 0,-202-78-782 0 0,0 1-1 0 0,-1 0 1 0 0,1 0 0 0 0,-1-1-1 0 0,1 1 1 0 0,-1 0 0 0 0,1 1 0 0 0,-1-1-1 0 0,0 0 1 0 0,1 0 0 0 0,-1 1-1 0 0,0-1 1 0 0,0 0 0 0 0,0 1-1 0 0,0-1 1 0 0,0 1 0 0 0,0 0-1 0 0,0-1 1 0 0,-1 1 0 0 0,1 0-1 0 0,-1-1 1 0 0,1 1 0 0 0,-1 0-1 0 0,1 0 1 0 0,-1 0 0 0 0,0-1 0 0 0,0 1-1 0 0,0 0 1 0 0,0 0 0 0 0,0 0-1 0 0,0-1 1 0 0,-1 1 0 0 0,1 0-1 0 0,-1 0 1 0 0,1-1 0 0 0,-1 1-1 0 0,0 0 1 0 0,1-1 0 0 0,-1 1-1 0 0,0-1 1 0 0,0 1 0 0 0,0-1-1 0 0,0 1 1 0 0,0-1 0 0 0,-1 1-1 0 0,1-1 1 0 0,0 0 0 0 0,-1 0 0 0 0,1 0-1 0 0,-1 0 1 0 0,1 0 0 0 0,-1 0-1 0 0,1 0 1 0 0,-1 0-22 0 0,-48 22 106 0 0,-1-3 1 0 0,-1-1-1 0 0,-1-3 1 0 0,-16 1-107 0 0,-13 6-11 0 0,65-16-255 0 0,27-6-995 0 0,31-7-926 0 0,34-18-3237 0 0,-26 6-4440 0 0,-29 10 453 0 0</inkml:trace>
  <inkml:trace contextRef="#ctx0" brushRef="#br0" timeOffset="297.348">786 147 9042 0 0,'0'0'2328'0'0,"0"0"-513"0"0,0 0-270 0 0,0 0-140 0 0,0 0-184 0 0,0 0-142 0 0,0 0-74 0 0,0 0-75 0 0,0 0-94 0 0,0 0-59 0 0,0 0-74 0 0,-31 28-71 0 0,-96 87-33 0 0,72-44 277 0 0,53-68-841 0 0,0 0 0 0 0,0 0 0 0 0,0 1 0 0 0,1-1 0 0 0,0 0 0 0 0,-1 1-1 0 0,1-1 1 0 0,0 1 0 0 0,1 0 0 0 0,-1-1 0 0 0,1 1 0 0 0,-1 0 0 0 0,1-1 0 0 0,0 1 0 0 0,1 0-1 0 0,-1-1 1 0 0,0 1 0 0 0,1 0 0 0 0,0-1 0 0 0,0 1 0 0 0,0-1 0 0 0,0 1 0 0 0,1-1 0 0 0,0 1-1 0 0,-1-1 1 0 0,1 0 0 0 0,0 0 0 0 0,0 0 0 0 0,1 0 0 0 0,-1 0 0 0 0,1-1 0 0 0,-1 1 0 0 0,1-1-1 0 0,0 1 1 0 0,0-1 0 0 0,0 0 0 0 0,0 0 0 0 0,0 0 0 0 0,1-1 0 0 0,-1 1 0 0 0,0-1-1 0 0,1 1 1 0 0,0-1 0 0 0,0 0-35 0 0,10 1 120 0 0,-1 0-1 0 0,1-1 1 0 0,-1-1-1 0 0,1 0 1 0 0,-1 0-1 0 0,1-2 1 0 0,-1 0-1 0 0,1 0 1 0 0,-1-1 0 0 0,0-1-1 0 0,0 0 1 0 0,-1-1-1 0 0,1 0 1 0 0,-1-1-1 0 0,1-1-119 0 0,-5 3 61 0 0,0 0 0 0 0,0-1 0 0 0,-1 0 0 0 0,1-1 1 0 0,-2 0-1 0 0,1 0 0 0 0,0 0 0 0 0,-1-1 0 0 0,0 0 0 0 0,-1 0 0 0 0,0-1 0 0 0,0 1 0 0 0,0-1 0 0 0,-1 0 0 0 0,0 0 0 0 0,-1-1 1 0 0,0 1-1 0 0,0-1 0 0 0,-1 0 0 0 0,0 0 0 0 0,0 0 0 0 0,0-7-61 0 0,-1 11-55 0 0,0 0 0 0 0,-1 0 0 0 0,0-1 0 0 0,0 1 1 0 0,0 0-1 0 0,0 0 0 0 0,-1 0 0 0 0,0-1 0 0 0,0 1 0 0 0,0 0 0 0 0,-1 0 1 0 0,1 0-1 0 0,-1 0 0 0 0,-1 1 0 0 0,1-1 0 0 0,0 0 0 0 0,-1 1 0 0 0,0 0 1 0 0,0-1-1 0 0,-1 1 0 0 0,1 0 0 0 0,-1 1 0 0 0,0-1 0 0 0,0 1 0 0 0,0 0 0 0 0,0-1 1 0 0,0 2-1 0 0,-1-1 0 0 0,0 1 0 0 0,1-1 0 0 0,-1 1 0 0 0,0 0 0 0 0,0 1 1 0 0,0-1-1 0 0,0 1 0 0 0,-5 0 55 0 0,-3 0-1205 0 0,-3 1-1084 0 0,5 1-3448 0 0,3 2-6289 0 0</inkml:trace>
  <inkml:trace contextRef="#ctx0" brushRef="#br0" timeOffset="936.018">1071 442 10290 0 0,'0'0'2937'0'0,"0"0"-650"0"0,0 0-208 0 0,0 0-100 0 0,0 0-248 0 0,0 0-282 0 0,0 0-305 0 0,0 0-256 0 0,0 0-149 0 0,0 0-115 0 0,0 0-103 0 0,0 0-63 0 0,0 0-55 0 0,7-18-63 0 0,22-56-22 0 0,21 5 488 0 0,-33 49-557 0 0,-2 0-145 0 0,2 0-1 0 0,1 1 1 0 0,0 0-1 0 0,1 2 1 0 0,1 0-1 0 0,1 1 1 0 0,0 1-1 0 0,2 0-103 0 0,-22 15-2 0 0,1 0-1 0 0,-1 0 1 0 0,0 0-1 0 0,0 0 0 0 0,0 0 1 0 0,0 0-1 0 0,0 0 1 0 0,0 0-1 0 0,0 1 0 0 0,0-1 1 0 0,0 0-1 0 0,0 1 1 0 0,0-1-1 0 0,0 0 0 0 0,0 1 1 0 0,0 0-1 0 0,0-1 0 0 0,0 1 1 0 0,-1-1-1 0 0,1 1 1 0 0,0 0-1 0 0,0 0 0 0 0,0-1 1 0 0,-1 1-1 0 0,1 0 1 0 0,-1 0-1 0 0,1 0 0 0 0,-1 0 1 0 0,1 0-1 0 0,-1 0 1 0 0,1 0-1 0 0,-1 0 0 0 0,0 0 1 0 0,1 0-1 0 0,-1 0 1 0 0,0 0-1 0 0,0 0 0 0 0,0 0 1 0 0,0 0-1 0 0,0 0 1 0 0,0 0-1 0 0,0 0 0 0 0,0 0 1 0 0,0 1-1 0 0,-1-1 0 0 0,1 0 1 0 0,0 0-1 0 0,-1 0 1 0 0,1 0-1 0 0,0 0 0 0 0,-1 0 1 0 0,1-1-1 0 0,-1 1 1 0 0,0 0-1 0 0,1 0 0 0 0,-1 0 1 0 0,0 0 2 0 0,0 10 26 0 0,-15 82 2 0 0,16-88-25 0 0,-1-4-3 0 0,1 0-1 0 0,-1 0 1 0 0,1 1-1 0 0,0-1 1 0 0,-1 0-1 0 0,1 0 0 0 0,0 1 1 0 0,0-1-1 0 0,0 0 1 0 0,0 0-1 0 0,0 1 1 0 0,0-1-1 0 0,0 0 0 0 0,1 0 1 0 0,-1 0-1 0 0,0 1 1 0 0,1-1-1 0 0,-1 0 1 0 0,1 0-1 0 0,-1 0 1 0 0,1 0-1 0 0,-1 0 0 0 0,1 0 1 0 0,0 0-1 0 0,0 0 1 0 0,0 0-1 0 0,-1 0 1 0 0,1 0-1 0 0,0 0 1 0 0,0 0-1 0 0,0 0 0 0 0,0-1 1 0 0,0 1-1 0 0,0-1 1 0 0,1 1-1 0 0,-1 0 1 0 0,0-1-1 0 0,0 0 1 0 0,0 1-1 0 0,0-1 0 0 0,1 0 1 0 0,-1 0-1 0 0,0 1 1 0 0,0-1-1 0 0,1 0 1 0 0,-1 0-1 0 0,1 0 1 0 0,9-2 13 0 0,0-1 1 0 0,0 1-1 0 0,0-2 1 0 0,0 1-1 0 0,-1-2 1 0 0,1 1-1 0 0,-1-1 1 0 0,0-1-1 0 0,-1 0 0 0 0,1 0 1 0 0,-1-1-1 0 0,0 0 1 0 0,5-7-14 0 0,25-16 12 0 0,114-71-42 0 0,-153 100 29 0 0,1 1 0 0 0,0 0 0 0 0,0 0 0 0 0,-1 0 0 0 0,1 0 0 0 0,0 1-1 0 0,0-1 1 0 0,0 0 0 0 0,-1 0 0 0 0,1 0 0 0 0,0 0 0 0 0,0 1-1 0 0,-1-1 1 0 0,1 0 0 0 0,0 1 0 0 0,-1-1 0 0 0,1 1 0 0 0,0-1 0 0 0,-1 1-1 0 0,1-1 1 0 0,-1 1 0 0 0,1-1 0 0 0,0 1 0 0 0,-1-1 0 0 0,0 1 0 0 0,1 0-1 0 0,-1-1 1 0 0,1 1 0 0 0,-1 0 0 0 0,0 0 0 0 0,1-1 0 0 0,-1 1-1 0 0,0 0 1 0 0,0 0 0 0 0,0-1 0 0 0,1 1 0 0 0,-1 0 0 0 0,0 0 0 0 0,0 0-1 0 0,0-1 1 0 0,0 1 0 0 0,0 0 0 0 0,-1 0 0 0 0,1-1 0 0 0,0 1 0 0 0,0 0-1 0 0,0 0 1 0 0,-1-1 0 0 0,1 1 0 0 0,0 0 0 0 0,-1 0 0 0 0,0 0 1 0 0,-6 45-23 0 0,2-32 27 0 0,1 0 0 0 0,1 0 1 0 0,0 0-1 0 0,1 1 0 0 0,0-1 1 0 0,1 0-1 0 0,1 1 0 0 0,1 9-4 0 0,0-22-30 0 0,0-1-1 0 0,0 1 0 0 0,0-1 1 0 0,1 0-1 0 0,-1 1 1 0 0,0-1-1 0 0,1 0 0 0 0,-1 0 1 0 0,1 1-1 0 0,-1-1 0 0 0,1 0 1 0 0,0-1-1 0 0,-1 1 0 0 0,1 0 1 0 0,0 0-1 0 0,-1-1 0 0 0,1 1 1 0 0,0-1-1 0 0,0 1 0 0 0,0-1 1 0 0,0 0-1 0 0,0 0 0 0 0,-1 0 1 0 0,1 0-1 0 0,0 0 0 0 0,0 0 1 0 0,1-1 30 0 0,33-1-4232 0 0,-34 1 3608 0 0,6 0-2037 0 0,-3-1-3295 0 0,-3-1-6005 0 0</inkml:trace>
  <inkml:trace contextRef="#ctx0" brushRef="#br0" timeOffset="1319.93">1984 272 7154 0 0,'0'0'1943'0'0,"0"0"-411"0"0,0 0 116 0 0,0 0 262 0 0,0 0-19 0 0,0 0-88 0 0,0 0-116 0 0,0 0-153 0 0,0 0-155 0 0,0 0-191 0 0,0 0-156 0 0,0 0-140 0 0,33 2-110 0 0,107 1-65 0 0,-43-15 474 0 0,-64 4-914 0 0,0-1 0 0 0,-1-1 1 0 0,-1-2-1 0 0,0-1 0 0 0,0-2 0 0 0,-2-1 0 0 0,1-1 0 0 0,2-4-277 0 0,-30 20 12 0 0,1-1-1 0 0,-1 1 1 0 0,0 0 0 0 0,0-1 0 0 0,0 1 0 0 0,0-1 0 0 0,0 0-1 0 0,0 0 1 0 0,0 0 0 0 0,0 0 0 0 0,-1 0 0 0 0,1 0 0 0 0,-1 0-1 0 0,1 0 1 0 0,-1-1 0 0 0,0 1 0 0 0,0 0 0 0 0,0-1-1 0 0,0 1 1 0 0,0-1 0 0 0,-1 0 0 0 0,1 1 0 0 0,-1-1 0 0 0,0 1-1 0 0,0-1 1 0 0,0 0 0 0 0,0 1 0 0 0,0-1 0 0 0,0 1-1 0 0,-1-1 1 0 0,1 0 0 0 0,-1 1 0 0 0,0-1 0 0 0,1 1 0 0 0,-1-1-1 0 0,-1 1 1 0 0,1 0 0 0 0,0-1 0 0 0,0 1 0 0 0,-1 0-1 0 0,0 0 1 0 0,1 0 0 0 0,-1 0 0 0 0,-1-1-12 0 0,-9-3-18 0 0,0-1 1 0 0,0 2-1 0 0,-1 0 0 0 0,0 0 1 0 0,0 1-1 0 0,0 1 0 0 0,-1 0 1 0 0,1 1-1 0 0,-1 0 0 0 0,1 1 1 0 0,-1 1-1 0 0,0 0 0 0 0,1 1 1 0 0,-1 0-1 0 0,0 1 0 0 0,1 1 1 0 0,0 0-1 0 0,0 1 0 0 0,0 0 1 0 0,-6 3 17 0 0,2-1-8 0 0,1 0 0 0 0,-1 0 0 0 0,2 2 0 0 0,-1 0 0 0 0,1 1 0 0 0,1 0 0 0 0,-1 1 0 0 0,2 1 0 0 0,-1 0 0 0 0,1 1 0 0 0,1 0 0 0 0,0 1 0 0 0,1 1 1 0 0,1 0-1 0 0,0 0 0 0 0,1 1 0 0 0,0 0 0 0 0,-3 8 8 0 0,10-17-4 0 0,1-1 1 0 0,0 0 0 0 0,0 1-1 0 0,0-1 1 0 0,1 1-1 0 0,0-1 1 0 0,0 1 0 0 0,0-1-1 0 0,1 1 1 0 0,-1-1-1 0 0,1 1 1 0 0,1-1 0 0 0,-1 1-1 0 0,1-1 1 0 0,0 0-1 0 0,0 0 1 0 0,0 0 0 0 0,1 0-1 0 0,0 0 1 0 0,0-1-1 0 0,0 1 1 0 0,0-1-1 0 0,1 0 1 0 0,0 0 0 0 0,-1 0-1 0 0,2 0 1 0 0,2 2 3 0 0,16 8 24 0 0,2 0-1 0 0,0-1 1 0 0,0-2 0 0 0,1 0 0 0 0,1-2 0 0 0,0-1 0 0 0,0-1-1 0 0,0-1 1 0 0,1-1 0 0 0,0-2 0 0 0,0-1 0 0 0,0-1-1 0 0,0-1 1 0 0,2-2-24 0 0,-7 2-140 0 0,0-1 0 0 0,-1-1-1 0 0,1-1 1 0 0,0 0 0 0 0,-1-2-1 0 0,0-1 1 0 0,0-1 0 0 0,0-1-1 0 0,9-5 141 0 0,-18 4-2138 0 0,-9 1-3176 0 0,0 3-7558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34 372 7450 0 0,'0'0'2035'0'0,"0"0"-456"0"0,0 0-186 0 0,0 0-20 0 0,0 0-25 0 0,0 0-177 0 0,0 0-252 0 0,0 0-192 0 0,0 0-110 0 0,0 0-52 0 0,0 0-15 0 0,4 13-2 0 0,14 40-40 0 0,-16-48-368 0 0,0-1 0 0 0,0 1-1 0 0,1-1 1 0 0,-1 1 0 0 0,1-1 0 0 0,0 0-1 0 0,0 0 1 0 0,1-1 0 0 0,-1 1 0 0 0,1-1-1 0 0,0 1 1 0 0,0-1 0 0 0,0 0 0 0 0,0-1-1 0 0,0 1 1 0 0,1-1 0 0 0,-1 0 0 0 0,1 0-1 0 0,4 2-139 0 0,4-1 197 0 0,0 0 1 0 0,0-1-1 0 0,1 0 0 0 0,-1-1 0 0 0,0-1 0 0 0,1 0 0 0 0,-1 0 0 0 0,0-2 1 0 0,1 1-1 0 0,-1-2 0 0 0,0 0 0 0 0,0 0 0 0 0,-1-1 0 0 0,1-1 0 0 0,-1 0 0 0 0,0-1 1 0 0,0 0-1 0 0,0-1 0 0 0,-1 0 0 0 0,0-1 0 0 0,0 0 0 0 0,3-4-197 0 0,-11 10 25 0 0,1-1-1 0 0,-1 0 1 0 0,0 1 0 0 0,1-1-1 0 0,-2 0 1 0 0,1 0 0 0 0,0-1-1 0 0,0 1 1 0 0,-1-1-1 0 0,0 1 1 0 0,0-1 0 0 0,0 0-1 0 0,0 1 1 0 0,0-1-1 0 0,-1 0 1 0 0,0 0 0 0 0,0 0-1 0 0,0-1 1 0 0,0 1-1 0 0,-1 0 1 0 0,1 0 0 0 0,-1 0-1 0 0,0-1 1 0 0,-1 1 0 0 0,1 0-1 0 0,-1 0 1 0 0,1 0-1 0 0,-1-1 1 0 0,0 1 0 0 0,-1 0-1 0 0,1 0 1 0 0,-1 0-1 0 0,0 1 1 0 0,0-1 0 0 0,0 0-1 0 0,0 1 1 0 0,-1-1-1 0 0,1 1 1 0 0,-1 0 0 0 0,0 0-1 0 0,0 0 1 0 0,0 0 0 0 0,0 0-1 0 0,-2 0-24 0 0,-6-2-16 0 0,-1 1 1 0 0,0 0-1 0 0,1 1 0 0 0,-2 0 0 0 0,1 1 0 0 0,0 0 1 0 0,0 1-1 0 0,-1 0 0 0 0,1 1 0 0 0,0 0 0 0 0,-1 1 1 0 0,1 1-1 0 0,0 0 0 0 0,0 0 0 0 0,0 2 0 0 0,0-1 1 0 0,0 1-1 0 0,1 1 0 0 0,-7 4 16 0 0,5-3-1 0 0,1 0 1 0 0,1 2-1 0 0,-1-1 0 0 0,1 2 0 0 0,1-1 0 0 0,0 2 1 0 0,0-1-1 0 0,0 1 0 0 0,1 1 0 0 0,1-1 1 0 0,0 2-1 0 0,0-1 0 0 0,1 1 0 0 0,1 0 0 0 0,0 0 1 0 0,1 1-1 0 0,0 0 0 0 0,1 0 0 0 0,0 0 1 0 0,1 0-1 0 0,0 1 0 0 0,1-1 0 0 0,1 1 0 0 0,0 6 1 0 0,1-12 33 0 0,1 1 0 0 0,1 0-1 0 0,-1-1 1 0 0,1 1 0 0 0,1-1 0 0 0,-1 0-1 0 0,2 1 1 0 0,-1-1 0 0 0,1-1-1 0 0,0 1 1 0 0,0 0 0 0 0,1-1-1 0 0,0 0 1 0 0,1 0 0 0 0,0-1-1 0 0,0 1 1 0 0,0-1 0 0 0,0-1-1 0 0,1 1 1 0 0,0-1 0 0 0,0 0-1 0 0,1 0 1 0 0,-1-1 0 0 0,1 0-1 0 0,1 0-32 0 0,11 5 104 0 0,0-1 0 0 0,1 0 0 0 0,0-1 0 0 0,1-2 0 0 0,-1 0 0 0 0,1-1 0 0 0,0-1 0 0 0,0-1 0 0 0,10-1-104 0 0,-10-1 40 0 0,101-14 30 0 0,-109 9-863 0 0,13-7 703 0 0,-20 6-4469 0 0,-1-2-4567 0 0,-6 5-3931 0 0</inkml:trace>
  <inkml:trace contextRef="#ctx0" brushRef="#br0" timeOffset="574.389">1153 254 11971 0 0,'0'0'1745'0'0,"0"0"-475"0"0,0 0-89 0 0,0 0 162 0 0,0 0 99 0 0,0 0-86 0 0,0 0-285 0 0,0 0-272 0 0,0 0-128 0 0,0 0-20 0 0,0 0 54 0 0,0 0 2 0 0,0 0-74 0 0,-3 13-110 0 0,-36 93 541 0 0,-62 80-78 0 0,-58 17-882 0 0,152-194 445 0 0,7-9-744 0 0,0 0 1 0 0,-1 0 0 0 0,1-1 0 0 0,0 1 0 0 0,0 0 0 0 0,0 0 0 0 0,0-1 0 0 0,-1 1 0 0 0,1 0 0 0 0,0 0 0 0 0,0 0 0 0 0,-1-1-1 0 0,1 1 1 0 0,0 0 0 0 0,0 0 0 0 0,-1 0 0 0 0,1 0 0 0 0,0 0 0 0 0,-1 0 0 0 0,1-1 0 0 0,0 1 0 0 0,0 0 0 0 0,-1 0 0 0 0,1 0-1 0 0,0 0 1 0 0,-1 0 0 0 0,1 0 0 0 0,0 0 0 0 0,0 0 0 0 0,-1 0 0 0 0,1 0 0 0 0,0 1 0 0 0,-1-1 0 0 0,1 0 0 0 0,0 0 0 0 0,0 0-1 0 0,-1 0 1 0 0,1 0 0 0 0,0 0 0 0 0,0 1 0 0 0,-1-1 0 0 0,1 0 194 0 0,1-10-3464 0 0,0 2-2595 0 0,-1 1-5037 0 0</inkml:trace>
  <inkml:trace contextRef="#ctx0" brushRef="#br0" timeOffset="813.793">783 273 8890 0 0,'0'0'3141'0'0,"0"0"-541"0"0,0 0-455 0 0,0 0-282 0 0,0 0-350 0 0,0 0-400 0 0,0 0-381 0 0,0 0-230 0 0,0 0-25 0 0,0 0 89 0 0,0 0 93 0 0,0 0 21 0 0,5 15-56 0 0,14 54-74 0 0,-14-56-370 0 0,0 0 1 0 0,1 0-1 0 0,1 0 0 0 0,0 0 1 0 0,1-1-1 0 0,0 0 0 0 0,1-1 1 0 0,0 0-1 0 0,1 0 0 0 0,0-1 1 0 0,1-1-1 0 0,4 4-180 0 0,32 32 391 0 0,59 77-36 0 0,-50-76-864 0 0,-41-42-3786 0 0,3-3-4220 0 0,-14-1-4338 0 0</inkml:trace>
  <inkml:trace contextRef="#ctx0" brushRef="#br0" timeOffset="1668.259">1650 103 0 0 0,'0'0'603'0'0,"0"0"564"0"0,0 0 189 0 0,0 0 98 0 0,0 0 161 0 0,0 0 76 0 0,0 0 36 0 0,0 0 42 0 0,0 0-18 0 0,7-16-77 0 0,17-51-114 0 0,-23 47 6248 0 0,-27 28-5661 0 0,20 0-2052 0 0,0 0 1 0 0,1 0 0 0 0,1 1-1 0 0,-1 0 1 0 0,1 0 0 0 0,1 0 0 0 0,0 0-1 0 0,0 0 1 0 0,1 1 0 0 0,0 0-1 0 0,0-1 1 0 0,1 1 0 0 0,1 0-1 0 0,-1-1 1 0 0,2 1 0 0 0,-1 0-1 0 0,1 0 1 0 0,1 1-96 0 0,-1 19 142 0 0,41 425 593 0 0,-40-268-635 0 0,-2-186-85 0 0,0-1-35 0 0,0 0-7 0 0,0 0-13 0 0,0 0-48 0 0,-11-15-1703 0 0,-8-11-2202 0 0,8 9-5526 0 0,8 9-2647 0 0</inkml:trace>
  <inkml:trace contextRef="#ctx0" brushRef="#br0" timeOffset="1915.811">1391 497 11330 0 0,'0'0'1901'0'0,"0"0"-752"0"0,0 0-231 0 0,0 0 308 0 0,0 0 311 0 0,0 0 97 0 0,0 0-146 0 0,0 0-248 0 0,0 0-226 0 0,31 0-184 0 0,101-1-142 0 0,87-9 619 0 0,-132 1-5698 0 0,-1 0-5016 0 0,-82 9-2633 0 0</inkml:trace>
  <inkml:trace contextRef="#ctx0" brushRef="#br0" timeOffset="2617.825">1917 736 0 0 0,'0'0'1427'0'0,"0"0"443"0"0,0 0 312 0 0,0 0 118 0 0,0 0-72 0 0,0 0-204 0 0,0 0-283 0 0,0 0-235 0 0,0 0-168 0 0,0 0-89 0 0,33 11-67 0 0,99 33-78 0 0,-63-39 460 0 0,-58-9-1222 0 0,1-1-132 0 0,1 0 1 0 0,-1 0-1 0 0,0-1 1 0 0,-1-1 0 0 0,1 0-1 0 0,-1 0 1 0 0,-1-1-1 0 0,1-1 1 0 0,-1 0-1 0 0,-1 0 1 0 0,0-1 0 0 0,0 0-1 0 0,-1 0 1 0 0,0-1-1 0 0,-1 0 1 0 0,0-1-1 0 0,-1 0 1 0 0,0 0 0 0 0,4-11-211 0 0,-9 21 7 0 0,0 0 0 0 0,1-1 1 0 0,-1 1-1 0 0,0-1 0 0 0,0 0 0 0 0,0 1 1 0 0,-1-1-1 0 0,1 0 0 0 0,-1 0 1 0 0,1 1-1 0 0,-1-1 0 0 0,0 0 1 0 0,0 0-1 0 0,0 0 0 0 0,0 1 1 0 0,-1-1-1 0 0,1 0 0 0 0,-1 0 1 0 0,0 1-1 0 0,0-1 0 0 0,1 0 1 0 0,-2 1-1 0 0,1-1 0 0 0,0 1 1 0 0,-1-1-1 0 0,1 1 0 0 0,-1 0 1 0 0,1-1-1 0 0,-1 1 0 0 0,0 0 0 0 0,0 0 1 0 0,0 0-1 0 0,0 1 0 0 0,-1-1 1 0 0,1 0-1 0 0,0 1 0 0 0,-1-1 1 0 0,1 1-1 0 0,-1 0 0 0 0,1 0 1 0 0,-1 0-1 0 0,0 0 0 0 0,0 0 1 0 0,1 1-1 0 0,-4-1-7 0 0,-6 1-43 0 0,0 0 1 0 0,0 1-1 0 0,0 1 1 0 0,1 0-1 0 0,-1 0 0 0 0,0 1 1 0 0,1 1-1 0 0,-1 0 0 0 0,1 0 1 0 0,0 1-1 0 0,1 1 1 0 0,-1-1-1 0 0,1 2 0 0 0,0 0 1 0 0,0 0-1 0 0,1 0 1 0 0,0 1-1 0 0,1 1 0 0 0,-1 0 1 0 0,2 0-1 0 0,-2 1 43 0 0,3-2-9 0 0,-1 1 0 0 0,1-1 0 0 0,1 1 0 0 0,-1 0 0 0 0,1 1-1 0 0,1-1 1 0 0,0 1 0 0 0,0 0 0 0 0,1 0 0 0 0,1 0 0 0 0,-1 1 0 0 0,1-1 0 0 0,1 1 0 0 0,0-1-1 0 0,1 1 1 0 0,0-1 0 0 0,0 1 0 0 0,1 0 9 0 0,2-5 14 0 0,0-1 0 0 0,0 1 0 0 0,0 0 0 0 0,1-1-1 0 0,-1 0 1 0 0,1 0 0 0 0,1 0 0 0 0,-1 0 0 0 0,1-1 0 0 0,0 0 0 0 0,0 1 0 0 0,0-2-1 0 0,0 1 1 0 0,1-1 0 0 0,-1 0 0 0 0,1 0 0 0 0,0 0 0 0 0,0-1 0 0 0,0 0-1 0 0,0 0 1 0 0,0 0 0 0 0,1-1 0 0 0,-1 0 0 0 0,1 0 0 0 0,0-1-14 0 0,16 2 104 0 0,1 0 1 0 0,0-2-1 0 0,0-1 1 0 0,0-1-1 0 0,-1-1 0 0 0,1-1 1 0 0,-1-1-1 0 0,0-1 1 0 0,0-1-1 0 0,-1-1 1 0 0,1-1-1 0 0,-2-1 0 0 0,0 0 1 0 0,0-2-1 0 0,-1-1 1 0 0,0 0-1 0 0,-1-2 1 0 0,-1 0-1 0 0,0-1 0 0 0,-1-1 1 0 0,-1 0-1 0 0,0-1 1 0 0,4-9-105 0 0,-9 15 21 0 0,-1 0 0 0 0,-1-1 0 0 0,0 0 0 0 0,-1 0 0 0 0,-1-1 1 0 0,0 0-1 0 0,-1-1 0 0 0,0 0 0 0 0,-1 1 0 0 0,0-2 0 0 0,-2 1 0 0 0,0 0 1 0 0,0-1-1 0 0,-1-14-21 0 0,-1 29-3 0 0,-1-1 0 0 0,0 0 0 0 0,0 1 1 0 0,0-1-1 0 0,0 0 0 0 0,0 1 0 0 0,0-1 0 0 0,0 0 1 0 0,0 1-1 0 0,0-1 0 0 0,-1 1 0 0 0,1-1 1 0 0,-1 0-1 0 0,0 1 0 0 0,1-1 0 0 0,-1 1 0 0 0,0-1 1 0 0,0 1-1 0 0,0 0 0 0 0,0-1 0 0 0,0 1 1 0 0,0 0-1 0 0,0 0 0 0 0,0 0 0 0 0,0 0 0 0 0,-1-1 1 0 0,1 2-1 0 0,0-1 0 0 0,-1 0 0 0 0,1 0 1 0 0,-1 0-1 0 0,1 1 0 0 0,-1-1 0 0 0,1 1 0 0 0,-1-1 1 0 0,1 1-1 0 0,-1-1 0 0 0,0 1 0 0 0,1 0 1 0 0,-1 0-1 0 0,0 0 0 0 0,1 0 0 0 0,-1 0 0 0 0,1 0 1 0 0,-1 0-1 0 0,0 1 0 0 0,1-1 0 0 0,-1 1 3 0 0,-6 0-28 0 0,-1 0-1 0 0,1 1 1 0 0,0 1-1 0 0,-1-1 1 0 0,1 1-1 0 0,1 1 1 0 0,-1-1-1 0 0,0 1 1 0 0,1 1-1 0 0,0-1 0 0 0,0 1 1 0 0,0 0-1 0 0,1 1 1 0 0,-1 0-1 0 0,1 0 1 0 0,1 0-1 0 0,-1 1 1 0 0,1 0-1 0 0,0 0 1 0 0,0 1 28 0 0,4-7-5 0 0,0 1 1 0 0,1 0-1 0 0,-1-1 0 0 0,0 1 1 0 0,1 0-1 0 0,-1-1 1 0 0,1 1-1 0 0,0 0 1 0 0,-1 0-1 0 0,1 0 1 0 0,0-1-1 0 0,0 1 1 0 0,0 0-1 0 0,0 0 1 0 0,1 0-1 0 0,-1-1 0 0 0,0 1 1 0 0,1 0-1 0 0,-1 0 1 0 0,1-1-1 0 0,0 1 1 0 0,-1 0-1 0 0,1-1 1 0 0,0 1-1 0 0,0-1 1 0 0,0 1-1 0 0,0-1 1 0 0,0 1-1 0 0,1-1 0 0 0,-1 0 1 0 0,0 0-1 0 0,1 1 1 0 0,-1-1-1 0 0,0 0 1 0 0,1 0-1 0 0,0 0 1 0 0,-1-1-1 0 0,1 1 1 0 0,-1 0-1 0 0,1 0 1 0 0,1-1 4 0 0,75 20 58 0 0,-75-20-54 0 0,60 6 40 0 0,-50-7-26 0 0,1 2 0 0 0,-1 0 0 0 0,1 1 0 0 0,-1 0 0 0 0,0 1 0 0 0,0 0 0 0 0,0 1 0 0 0,0 0 0 0 0,6 5-18 0 0,-15-5 13 0 0,-1 0-1 0 0,0 1 0 0 0,0 0 1 0 0,-1 0-1 0 0,1 0 1 0 0,-1 0-1 0 0,0 0 1 0 0,0 1-1 0 0,-1-1 0 0 0,0 0 1 0 0,0 1-1 0 0,0-1 1 0 0,0 1-1 0 0,-1 0 0 0 0,0-1 1 0 0,0 1-1 0 0,-1-1 1 0 0,1 1-1 0 0,-1-1 1 0 0,0 1-1 0 0,-1-1 0 0 0,1 0 1 0 0,-1 1-1 0 0,0-1 1 0 0,-1 0-1 0 0,0 2-12 0 0,-8 67-771 0 0,20-63-758 0 0,-5-7-1271 0 0,-1-1-3358 0 0,1-3-5945 0 0</inkml:trace>
  <inkml:trace contextRef="#ctx0" brushRef="#br0" timeOffset="3136.499">2945 906 7570 0 0,'0'0'4459'0'0,"0"0"-1693"0"0,0 0-717 0 0,0 0-216 0 0,0 0-258 0 0,0 0-281 0 0,0 0-254 0 0,0 0-196 0 0,0 0-102 0 0,0 0-66 0 0,0 0-75 0 0,0 0-78 0 0,0 0-89 0 0,16-24-62 0 0,53-76-64 0 0,39-70 667 0 0,-57 110-931 0 0,-56 108-520 0 0,-4 95 469 0 0,9-140 7 0 0,0 1 1 0 0,0-1 0 0 0,1 0-1 0 0,0 0 1 0 0,-1 1-1 0 0,1-1 1 0 0,0 0-1 0 0,1 0 1 0 0,-1 0-1 0 0,0 0 1 0 0,1 0-1 0 0,0 0 1 0 0,0-1-1 0 0,-1 1 1 0 0,2-1-1 0 0,-1 1 1 0 0,0-1 0 0 0,0 0-1 0 0,1 1 1 0 0,-1-1-1 0 0,1 0 1 0 0,0-1-1 0 0,0 1 1 0 0,0 0-1 0 0,-1-1 1 0 0,2 0-1 0 0,-1 1 1 0 0,0-1-1 0 0,0 0 1 0 0,0-1 0 0 0,1 1-1 0 0,104 6 378 0 0,-96-9-278 0 0,0 0 0 0 0,0-1 0 0 0,0-1 0 0 0,0 0 0 0 0,0-1 0 0 0,-1 0 1 0 0,0 0-1 0 0,0-2 0 0 0,0 1 0 0 0,-1-1 0 0 0,1-1 0 0 0,-2 1 0 0 0,1-2 1 0 0,-1 0-1 0 0,-1 0 0 0 0,0 0 0 0 0,0-1 0 0 0,0 0 0 0 0,-2-1 0 0 0,1 1 0 0 0,-1-1 1 0 0,-1-1-1 0 0,0 1 0 0 0,2-7-100 0 0,8-37-115 0 0,-15 54-78 0 0,0-1-397 0 0,1 1-7690 0 0,0 4-4096 0 0</inkml:trace>
  <inkml:trace contextRef="#ctx0" brushRef="#br0" timeOffset="3905.991">4062 523 17012 0 0,'0'0'1815'0'0,"0"0"-488"0"0,0 0-272 0 0,0 0-129 0 0,0 0-89 0 0,0 0-107 0 0,0 0-117 0 0,0 0-92 0 0,-34 18-128 0 0,-105 57-105 0 0,59-10 19 0 0,74-60-301 0 0,0 1-1 0 0,1-1 0 0 0,-1 1 1 0 0,2 0-1 0 0,-1 0 1 0 0,1 1-1 0 0,0-1 0 0 0,0 1 1 0 0,0 0-1 0 0,1 0 1 0 0,0 0-1 0 0,1 1 0 0 0,-1-1 1 0 0,2 0-1 0 0,-1 1 1 0 0,1 0-1 0 0,0-1 1 0 0,0 5-6 0 0,3-10 9 0 0,1 0 0 0 0,-1 1 0 0 0,1-2 0 0 0,-1 1 0 0 0,1 0 1 0 0,0-1-1 0 0,-1 1 0 0 0,1-1 0 0 0,0 0 0 0 0,0 1 0 0 0,0-2 1 0 0,0 1-1 0 0,0 0 0 0 0,0-1 0 0 0,0 1 0 0 0,1-1 0 0 0,-1 0 1 0 0,0 0-1 0 0,0 0 0 0 0,0 0 0 0 0,0-1 0 0 0,0 1 0 0 0,1-1 1 0 0,0 0-10 0 0,1 1 34 0 0,16-5 60 0 0,0 0 0 0 0,-1-2 0 0 0,0 0-1 0 0,0-1 1 0 0,-1-1 0 0 0,0 0 0 0 0,0-2-1 0 0,-1 0 1 0 0,0-1 0 0 0,-1-1 0 0 0,-1-1 0 0 0,0 0-1 0 0,-1-1 1 0 0,0-1 0 0 0,-1 0 0 0 0,9-14-94 0 0,-20 25 10 0 0,9-8 142 0 0,-19 25-162 0 0,3-5-7 0 0,1 0 0 0 0,-1 1 0 0 0,1-1 0 0 0,1 1 0 0 0,-1 0 0 0 0,1 0 0 0 0,1 0 0 0 0,-1 0 0 0 0,1 0 0 0 0,1 1 0 0 0,-1-1 0 0 0,2 0 0 0 0,-1 0 0 0 0,1 4 17 0 0,3-7-1 0 0,0-1-1 0 0,0 0 0 0 0,0 0 1 0 0,0 0-1 0 0,1-1 0 0 0,0 0 1 0 0,-1 1-1 0 0,1-2 0 0 0,1 1 1 0 0,-1 0-1 0 0,0-1 0 0 0,0 0 1 0 0,1 0-1 0 0,-1-1 0 0 0,1 0 1 0 0,0 0-1 0 0,-1 0 0 0 0,1 0 1 0 0,0-1-1 0 0,-1 0 0 0 0,1 0 1 0 0,0-1-1 0 0,0 1 0 0 0,-1-1 1 0 0,1 0-1 0 0,-1-1 0 0 0,1 0 1 0 0,0 0 1 0 0,31-10 82 0 0,0-2 0 0 0,-1-1 1 0 0,0-2-1 0 0,-2-2 0 0 0,0-1 1 0 0,-1-1-1 0 0,-1-2 1 0 0,-1-1-1 0 0,2-5-82 0 0,-13 14 47 0 0,0-1-1 0 0,-1-2 0 0 0,-1 0 1 0 0,0 0-1 0 0,-2-2 1 0 0,0 0-1 0 0,-1-1 1 0 0,-1-1-1 0 0,-1 0 1 0 0,-1 0-1 0 0,-1-2 1 0 0,-1 1-1 0 0,3-13-46 0 0,-11 29-7 0 0,1 0-1 0 0,-1-1 1 0 0,0 1-1 0 0,-1 0 1 0 0,0-1-1 0 0,0 1 1 0 0,0-1-1 0 0,-1 1 1 0 0,0-1-1 0 0,0 1 1 0 0,-1-1-1 0 0,0 1 1 0 0,-1-1-1 0 0,0 1 1 0 0,0 0-1 0 0,0 0 1 0 0,-1 0-1 0 0,0 0 1 0 0,0 0-1 0 0,0 0 1 0 0,-1 1-1 0 0,0 0 1 0 0,-1 0-1 0 0,0 0 1 0 0,1 0-1 0 0,-2 1 1 0 0,1-1-1 0 0,-1 1 1 0 0,0 1-1 0 0,0-1 0 0 0,0 1 1 0 0,0 0-1 0 0,-1 0 1 0 0,1 1-1 0 0,-3-1 8 0 0,1 3-15 0 0,0 0-1 0 0,0 0 0 0 0,0 0 1 0 0,-1 1-1 0 0,1 1 0 0 0,0-1 1 0 0,0 1-1 0 0,0 1 0 0 0,0-1 1 0 0,0 1-1 0 0,0 1 1 0 0,0 0-1 0 0,0 0 0 0 0,1 0 1 0 0,-1 1-1 0 0,1 0 0 0 0,0 0 1 0 0,0 1-1 0 0,1 0 0 0 0,-1 0 1 0 0,1 1-1 0 0,0-1 0 0 0,1 1 1 0 0,0 1-1 0 0,-1-1 0 0 0,2 1 1 0 0,-1 0-1 0 0,1 0 0 0 0,0 0 1 0 0,1 1-1 0 0,-1-1 0 0 0,1 1 1 0 0,1 0-1 0 0,0 0 0 0 0,0 0 1 0 0,0 0-1 0 0,1 0 0 0 0,0 0 1 0 0,1 4 15 0 0,2 17 79 0 0,2-1 1 0 0,1 0 0 0 0,1 0-1 0 0,2-1 1 0 0,0 0 0 0 0,2 0-1 0 0,1 0 1 0 0,1-2 0 0 0,1 1-1 0 0,1-2 1 0 0,2 0 0 0 0,16 21-80 0 0,-3-5 316 0 0,2-2 0 0 0,1-1 0 0 0,2-1 0 0 0,33 26-316 0 0,5 4 135 0 0,-78-73-5798 0 0,3 6 4628 0 0,0 0-1451 0 0,1-1-4820 0 0,0-1-5048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709 128 0 0 0,'0'0'1162'0'0,"0"0"551"0"0,0 0 241 0 0,0 0-119 0 0,0 0-248 0 0,0 0-309 0 0,0 0-274 0 0,0 0-140 0 0,4 0-34 0 0,14 0 1005 0 0,-18 0-815 0 0,0 0 0 0 0,0 0-28 0 0,0 0-41 0 0,0 0-71 0 0,0 0-50 0 0,0 0-63 0 0,0 0-95 0 0,0 0-76 0 0,0 0-83 0 0,0 0-76 0 0,-15-22 2050 0 0,5 12-2344 0 0,0 0 1 0 0,-1 1 0 0 0,0 0-1 0 0,0 1 1 0 0,-1 0 0 0 0,0 0-1 0 0,-1 2 1 0 0,1-1-1 0 0,-1 2 1 0 0,-1 0 0 0 0,1 0-1 0 0,-1 1 1 0 0,1 1 0 0 0,-1 0-1 0 0,0 1 1 0 0,0 0-1 0 0,0 1 1 0 0,-1 1 0 0 0,1 0-1 0 0,-3 2-143 0 0,-1-2 21 0 0,0 1-1 0 0,0 1 1 0 0,0 0-1 0 0,1 2 1 0 0,-1 0 0 0 0,1 1-1 0 0,0 0 1 0 0,0 2-1 0 0,0 0 1 0 0,-4 3-21 0 0,15-6 1 0 0,1-1 1 0 0,0 1 0 0 0,-1-1 0 0 0,1 1 0 0 0,0 1-1 0 0,1-1 1 0 0,-1 1 0 0 0,1 0 0 0 0,0 0-1 0 0,0 0 1 0 0,1 1 0 0 0,-1-1 0 0 0,1 1 0 0 0,0 0-1 0 0,1 0 1 0 0,-1 0 0 0 0,1 0 0 0 0,0 0-1 0 0,1 0 1 0 0,-1 5-2 0 0,-3 133 32 0 0,6-137-22 0 0,-1 1-6 0 0,1-1-1 0 0,0 1 0 0 0,0 0 1 0 0,1-1-1 0 0,0 1 1 0 0,0-1-1 0 0,1 0 1 0 0,0 0-1 0 0,0 0 1 0 0,0 0-1 0 0,1 0 1 0 0,1 0-1 0 0,-1-1 0 0 0,1 0 1 0 0,0 0-1 0 0,0 0 1 0 0,0-1-1 0 0,1 0 1 0 0,0 0-1 0 0,0 0 1 0 0,1 0-1 0 0,-1-1 1 0 0,1 0-1 0 0,0-1 1 0 0,0 1-1 0 0,0-2 0 0 0,0 1 1 0 0,1-1-1 0 0,-1 0 1 0 0,1 0-1 0 0,-1-1 1 0 0,4 1-4 0 0,-4-2 23 0 0,-1 1 0 0 0,1-1 0 0 0,-1-1 0 0 0,0 1 0 0 0,1-1 0 0 0,-1-1 0 0 0,0 1 0 0 0,1-1 0 0 0,-1 0 0 0 0,0 0 0 0 0,0 0 0 0 0,0-1 0 0 0,-1 0 0 0 0,1-1 0 0 0,0 1-23 0 0,-5 2 16 0 0,0 1-1 0 0,0 0 1 0 0,1-1 0 0 0,-1 1-1 0 0,0-1 1 0 0,0 1-1 0 0,0-1 1 0 0,0 0 0 0 0,1 0-1 0 0,-1 1 1 0 0,0-1-1 0 0,0 0 1 0 0,0 0 0 0 0,-1 0-1 0 0,1 0 1 0 0,0 0 0 0 0,0 0-1 0 0,0 0 1 0 0,-1 0-1 0 0,1-1 1 0 0,-1 1 0 0 0,1 0-1 0 0,-1 0 1 0 0,1-1-1 0 0,-1 1 1 0 0,0 0 0 0 0,1 0-1 0 0,-1-1 1 0 0,0 1-1 0 0,0 0 1 0 0,0-1 0 0 0,0 1-1 0 0,0 0 1 0 0,0-1 0 0 0,-1 1-1 0 0,1 0 1 0 0,0-1-1 0 0,-1 1 1 0 0,1 0 0 0 0,0 0-1 0 0,-1 0 1 0 0,0-1-1 0 0,1 1 1 0 0,-1 0 0 0 0,0 0-1 0 0,0 0 1 0 0,1 0-1 0 0,-1 0 1 0 0,0 0 0 0 0,0 0-1 0 0,0 0 1 0 0,0 0 0 0 0,0 1-1 0 0,0-1 1 0 0,-1 0-1 0 0,1 1 1 0 0,0-1 0 0 0,0 1-1 0 0,0-1 1 0 0,-1 1-1 0 0,0-1-15 0 0,-12 1-7 0 0,0 0-1 0 0,0 0 1 0 0,0 2-1 0 0,0-1 1 0 0,1 2-1 0 0,-1 0 0 0 0,1 1 1 0 0,-1 0-1 0 0,0 1 8 0 0,14-5 0 0 0,-27 11-6 0 0,1 0 0 0 0,0 2 0 0 0,1 1-1 0 0,1 0 1 0 0,0 2 0 0 0,-17 15 6 0 0,33-24-2 0 0,0 0 0 0 0,0 1 0 0 0,0 0 0 0 0,1 0 0 0 0,1 1 0 0 0,-1 0 0 0 0,1 0 0 0 0,1 1 0 0 0,0-1 0 0 0,0 1 0 0 0,1 0 0 0 0,0 1 0 0 0,0-1 0 0 0,1 1-1 0 0,1-1 1 0 0,0 1 0 0 0,0 0 0 0 0,1 0 0 0 0,1 6 2 0 0,-1-4 4 0 0,1 0 0 0 0,1 1-1 0 0,1-1 1 0 0,0 0-1 0 0,0 0 1 0 0,1 0-1 0 0,1 0 1 0 0,0 0 0 0 0,1-1-1 0 0,0 0 1 0 0,1 0-1 0 0,0 0 1 0 0,1 0 0 0 0,1-1-1 0 0,-1 0 1 0 0,2-1-4 0 0,-2-3 21 0 0,1 0 0 0 0,0-1 0 0 0,0 0 0 0 0,0-1 1 0 0,1 0-1 0 0,-1 0 0 0 0,1-1 0 0 0,0 0 0 0 0,1-1 1 0 0,-1 1-1 0 0,1-2 0 0 0,0 1 0 0 0,-1-2 0 0 0,1 1 0 0 0,0-1 1 0 0,0-1-1 0 0,0 0 0 0 0,0 0 0 0 0,0-1 0 0 0,5-1-21 0 0,-11 2 15 0 0,3 0 8 0 0,-1-1 0 0 0,1 0-1 0 0,-1 0 1 0 0,0-1 0 0 0,0 1-1 0 0,0-1 1 0 0,0-1 0 0 0,0 1-1 0 0,0-1 1 0 0,0 0 0 0 0,-1-1-1 0 0,0 1 1 0 0,4-4-23 0 0,-2-7-409 0 0,1 1-4594 0 0,-4 8-219 0 0,0 0-6907 0 0</inkml:trace>
  <inkml:trace contextRef="#ctx0" brushRef="#br0" timeOffset="12898.845">674 1170 0 0 0,'0'0'392'0'0,"0"0"354"0"0,0 0 408 0 0,0 0 411 0 0,0 0 238 0 0,0 0 20 0 0,0 0-143 0 0,0 0-139 0 0,0 0-122 0 0,0 0-131 0 0,0 0-107 0 0,24-7-111 0 0,72-22-112 0 0,-36-5 797 0 0,-14-12-764 0 0,-2-1 1 0 0,-2-2 0 0 0,-3-2 0 0 0,-1-2-1 0 0,-3-1 1 0 0,3-11-992 0 0,-17 27 147 0 0,-1 0 0 0 0,-2-1 0 0 0,-2 0 1 0 0,-2-2-1 0 0,-1 0 0 0 0,-3 0 0 0 0,3-24-147 0 0,-10 54 55 0 0,-1-1 0 0 0,-1 0 0 0 0,0 1 0 0 0,-1-1 1 0 0,0 0-1 0 0,0 0 0 0 0,-1 0 0 0 0,-1 1 0 0 0,0-1 0 0 0,-1 0 1 0 0,-1-2-56 0 0,3 12 1 0 0,1 1 0 0 0,-1 0 0 0 0,0-1 0 0 0,0 1 1 0 0,1 0-1 0 0,-1 0 0 0 0,0-1 0 0 0,0 1 1 0 0,0 0-1 0 0,-1 0 0 0 0,1 0 0 0 0,0 0 1 0 0,0 0-1 0 0,0 1 0 0 0,-1-1 0 0 0,1 0 0 0 0,0 0 1 0 0,-1 1-1 0 0,1-1 0 0 0,-1 1 0 0 0,1-1 1 0 0,-1 1-1 0 0,1 0 0 0 0,-1 0 0 0 0,1-1 0 0 0,-1 1 1 0 0,1 0-1 0 0,-1 0 0 0 0,1 1 0 0 0,-1-1 1 0 0,1 0-1 0 0,-1 0 0 0 0,1 1 0 0 0,-1-1 1 0 0,1 1-1 0 0,0-1 0 0 0,-1 1 0 0 0,1 0 0 0 0,0-1 1 0 0,-1 1-1 0 0,1 0 0 0 0,0 0 0 0 0,-1 0-1 0 0,-51 47-267 0 0,52-46 276 0 0,-26 31-45 0 0,2 2 0 0 0,1 0 0 0 0,2 2 0 0 0,2 0 0 0 0,-11 29 36 0 0,22-47-6 0 0,0 1-1 0 0,2-1 0 0 0,0 1 1 0 0,1 1-1 0 0,1-1 1 0 0,1 1-1 0 0,1 0 0 0 0,1 0 1 0 0,1 1-1 0 0,0-1 1 0 0,2 0-1 0 0,1 0 1 0 0,0 0-1 0 0,1 0 0 0 0,2 2 7 0 0,-4-14 0 0 0,1 1 0 0 0,0-1 0 0 0,0 0 0 0 0,1 0 0 0 0,0 0 0 0 0,0 0 0 0 0,1-1 0 0 0,0 1 0 0 0,1-1 0 0 0,0 0 0 0 0,0 0 0 0 0,1-1 0 0 0,0 1 0 0 0,0-1 0 0 0,1-1 0 0 0,-1 1 0 0 0,2-1 0 0 0,-1 0 0 0 0,1-1 0 0 0,-1 1 0 0 0,2-2 0 0 0,-1 1 0 0 0,0-1 0 0 0,1 0 0 0 0,0-1 0 0 0,4 1 0 0 0,0-2 18 0 0,1-1 0 0 0,-1-1-1 0 0,1 0 1 0 0,0-1-1 0 0,-1 0 1 0 0,1-1-1 0 0,-1-1 1 0 0,0 0-1 0 0,0 0 1 0 0,0-2 0 0 0,0 1-1 0 0,0-2 1 0 0,-1 0-1 0 0,2-1-17 0 0,160-114 264 0 0,-156 106-227 0 0,59-52 1 0 0,-57 47-24 0 0,2 0 0 0 0,0 2 0 0 0,1 0 0 0 0,0 2 0 0 0,16-8-14 0 0,-175 98 659 0 0,123-65-667 0 0,1 1 0 0 0,1 0 1 0 0,-1 0-1 0 0,1 1 0 0 0,1 0 0 0 0,0 1 0 0 0,1 1 1 0 0,0-1-1 0 0,1 1 0 0 0,0 1 0 0 0,1-1 0 0 0,1 1 1 0 0,0 1-1 0 0,1-1 0 0 0,0 1 0 0 0,2 0 0 0 0,-1 0 1 0 0,2 0-1 0 0,0 0 0 0 0,0 5 8 0 0,2-18-5 0 0,-1 1 0 0 0,1 0 0 0 0,0 0 0 0 0,0-1 0 0 0,0 1 1 0 0,0 0-1 0 0,0 0 0 0 0,0-1 0 0 0,1 1 0 0 0,0 0 0 0 0,-1-1 0 0 0,1 1 0 0 0,0-1 0 0 0,0 1 0 0 0,0-1 0 0 0,1 1 1 0 0,-1-1-1 0 0,0 1 0 0 0,1-1 0 0 0,0 0 0 0 0,0 0 0 0 0,-1 0 0 0 0,1 0 0 0 0,0 0 0 0 0,0 0 0 0 0,1-1 0 0 0,-1 1 0 0 0,0-1 1 0 0,1 1-1 0 0,-1-1 0 0 0,1 0 0 0 0,-1 0 0 0 0,1 0 0 0 0,-1 0 0 0 0,1-1 0 0 0,0 1 0 0 0,-1-1 0 0 0,1 1 0 0 0,0-1 1 0 0,0 0-1 0 0,-1 0 5 0 0,6-2 18 0 0,0 0 1 0 0,-1-1 0 0 0,1 1 0 0 0,-1-2 0 0 0,0 1-1 0 0,0-1 1 0 0,0 0 0 0 0,0 0 0 0 0,-1-1 0 0 0,0 0-1 0 0,0 0 1 0 0,0-1 0 0 0,0 0 0 0 0,-1 0 0 0 0,0 0-1 0 0,0 0 1 0 0,2-5-19 0 0,0 2 31 0 0,123-166 519 0 0,-74 98-494 0 0,-47 109-310 0 0,-8-21 255 0 0,0 1 0 0 0,0-1 0 0 0,2 1 0 0 0,-1-1-1 0 0,1 0 1 0 0,1 0 0 0 0,0 0 0 0 0,0 0-1 0 0,1-1 1 0 0,1 1 0 0 0,-1-1 0 0 0,2 0-1 0 0,-1-1 1 0 0,1 0 0 0 0,1 0 0 0 0,0 0-1 0 0,0-1 1 0 0,1 0 0 0 0,0-1 0 0 0,0 0-1 0 0,8 5 0 0 0,-12-12 13 0 0,-1 0-1 0 0,0 0 0 0 0,1 0 1 0 0,-1-1-1 0 0,0 0 0 0 0,1 1 1 0 0,-1-2-1 0 0,0 1 0 0 0,0 0 1 0 0,0-1-1 0 0,0 0 0 0 0,0 0 1 0 0,0 0-1 0 0,-1 0 0 0 0,1 0 1 0 0,-1-1-1 0 0,1 0 0 0 0,-1 0 1 0 0,0 0-1 0 0,0 0 0 0 0,0 0 1 0 0,0-1-1 0 0,-1 1 0 0 0,1-1 0 0 0,-1 0 1 0 0,0 1-1 0 0,0-1 0 0 0,-1 0 1 0 0,1 0-1 0 0,-1-1 0 0 0,1 0-12 0 0,15-22 55 0 0,2-1-36 0 0,0 1 1 0 0,2 1 0 0 0,1 2-1 0 0,1 0 1 0 0,2 1 0 0 0,0 1-1 0 0,1 1 1 0 0,12-6-20 0 0,19 3-64 0 0,-56 24 62 0 0,1 0 1 0 0,-1 0-1 0 0,0 0 1 0 0,0 0-1 0 0,0 0 0 0 0,1 0 1 0 0,-1 0-1 0 0,0 0 0 0 0,0 0 1 0 0,0 0-1 0 0,1 1 1 0 0,-1-1-1 0 0,0 0 0 0 0,0 1 1 0 0,0-1-1 0 0,0 1 0 0 0,0 0 1 0 0,0-1-1 0 0,0 1 1 0 0,0 0-1 0 0,0-1 0 0 0,0 1 1 0 0,0 0-1 0 0,0 0 0 0 0,0 0 1 0 0,-1 0-1 0 0,1 0 1 0 0,0 0-1 0 0,-1 0 0 0 0,1 0 1 0 0,-1 0-1 0 0,1 0 0 0 0,-1 0 1 0 0,1 0-1 0 0,-1 1 0 0 0,0-1 1 0 0,1 0-1 0 0,-1 0 1 0 0,0 0-1 0 0,0 1 0 0 0,0-1 1 0 0,0 0-1 0 0,0 0 0 0 0,0 0 1 0 0,-1 1-1 0 0,1-1 2 0 0,0 11 13 0 0,0 0 0 0 0,0 0 0 0 0,-1-1-1 0 0,-1 1 1 0 0,0 0 0 0 0,-1 0 0 0 0,0-1-1 0 0,-1 0 1 0 0,0 0 0 0 0,-1 0 0 0 0,0 0-1 0 0,0 0 1 0 0,-2-1 0 0 0,1 0-13 0 0,-96 111 84 0 0,24-59-88 0 0,78-62-35 0 0,0 0 1 0 0,0 0-1 0 0,0-1 1 0 0,0 1-1 0 0,-1 0 0 0 0,1 0 1 0 0,0-1-1 0 0,0 1 1 0 0,0 0-1 0 0,0 0 0 0 0,-1 0 1 0 0,1-1-1 0 0,0 1 1 0 0,0 0-1 0 0,0 0 1 0 0,-1 0 37 0 0,16-9-11 0 0,-1 1-1 0 0,2 1 1 0 0,-1 0-1 0 0,1 1 0 0 0,0 1 1 0 0,0 0-1 0 0,0 2 1 0 0,1-1-1 0 0,-1 2 0 0 0,1 0 1 0 0,2 1 12 0 0,163 0 78 0 0,-166-5-26 0 0,0-1 0 0 0,0-1-1 0 0,-1-1 1 0 0,0 0-1 0 0,-1-1 1 0 0,0 0-1 0 0,-1-1 1 0 0,0-1 0 0 0,0 0-1 0 0,-1 0 1 0 0,-1-1-1 0 0,0-1 1 0 0,-1 0-1 0 0,0-1 1 0 0,-1 0 0 0 0,-1 0-1 0 0,0-1 1 0 0,-2 0-1 0 0,1 0 1 0 0,-2 0-1 0 0,2-11-51 0 0,26-68 74 0 0,-18 57-62 0 0,-1 0 1 0 0,-2-1 0 0 0,-2-1 0 0 0,-2 1-1 0 0,-1-1 1 0 0,-3-1 0 0 0,0-4-13 0 0,-4 27 7 0 0,1 11-4 0 0,0 0 1 0 0,-1 0-1 0 0,0-1 1 0 0,0 1-1 0 0,0 0 1 0 0,-1 0-1 0 0,0 0 1 0 0,-1 0-1 0 0,1 0 0 0 0,-2 0 1 0 0,1 0-1 0 0,-1 0 1 0 0,1 1-1 0 0,-2-1 1 0 0,1 1-1 0 0,-1 0 0 0 0,-1-2-3 0 0,4 7 1 0 0,-1 0 0 0 0,1 0 0 0 0,0 0-1 0 0,-1 0 1 0 0,1 1 0 0 0,0-1 0 0 0,-1 0 0 0 0,1 1-1 0 0,0-1 1 0 0,-1 1 0 0 0,1 0 0 0 0,-1-1-1 0 0,1 1 1 0 0,-1 0 0 0 0,1 0 0 0 0,-1 0-1 0 0,0 0 1 0 0,1 0 0 0 0,-1 0 0 0 0,1 0 0 0 0,-1 1-1 0 0,1-1 1 0 0,-1 0 0 0 0,1 1 0 0 0,0 0-1 0 0,-1-1 1 0 0,1 1 0 0 0,0 0 0 0 0,-1-1-1 0 0,1 1 1 0 0,0 0 0 0 0,0 0 0 0 0,-1 0-1 0 0,1 0 1 0 0,0 0 0 0 0,0 0 0 0 0,0 1 0 0 0,0-1-1 0 0,1 0 1 0 0,-1 0 0 0 0,0 1 0 0 0,0-1-1 0 0,-25 60-74 0 0,21-14 130 0 0,2 0 0 0 0,2 0 0 0 0,2 0 0 0 0,5 35-56 0 0,11 194 135 0 0,-11 44-122 0 0,-13-262 31 0 0,6-57-54 0 0,1-1-5 0 0,0 0-12 0 0,0 0 24 0 0,0 0 6 0 0,0 0 21 0 0,0-26-255 0 0,1-5-799 0 0,-3-50-2972 0 0,-7 29-8700 0 0,6 43 1821 0 0</inkml:trace>
  <inkml:trace contextRef="#ctx0" brushRef="#br0" timeOffset="13163.682">2429 592 5097 0 0,'0'0'2953'0'0,"0"0"-673"0"0,0 0-295 0 0,0 0-92 0 0,0 0-154 0 0,0 0-226 0 0,0 0-240 0 0,0 0-203 0 0,0 0-70 0 0,0 0-2 0 0,0 0-93 0 0,0 0-105 0 0,0 0-73 0 0,34-5-68 0 0,107-16-59 0 0,234-34 1447 0 0,-336 55-3572 0 0,-39 6-8602 0 0,0-5-1783 0 0</inkml:trace>
  <inkml:trace contextRef="#ctx0" brushRef="#br0" timeOffset="13414.516">3207 860 14843 0 0,'0'0'1551'0'0,"0"0"-364"0"0,0 0-104 0 0,0 0 40 0 0,0 0-22 0 0,0 0-163 0 0,0 0-289 0 0,-3 32-314 0 0,-11 97-204 0 0,2-29-436 0 0,10-93 354 0 0,1-2-2103 0 0,0-1-5091 0 0,1-1-4093 0 0</inkml:trace>
  <inkml:trace contextRef="#ctx0" brushRef="#br0" timeOffset="13582.894">3110 533 16444 0 0,'0'0'2512'0'0,"0"0"-632"0"0,0 0-407 0 0,0 0-313 0 0,0 0-280 0 0,0 0-320 0 0,0 0-368 0 0,0 0-304 0 0,0 0-160 0 0,0 0-64 0 0,0 0-64 0 0,0 0-176 0 0,0 0-920 0 0,0 0-4578 0 0,35-19-6888 0 0</inkml:trace>
  <inkml:trace contextRef="#ctx0" brushRef="#br0" timeOffset="13861.153">3624 831 16067 0 0,'0'0'2141'0'0,"0"0"-459"0"0,0 0-217 0 0,0 0-58 0 0,0 0-151 0 0,0 0-233 0 0,0 0-229 0 0,0 0-238 0 0,0 0-180 0 0,0 0-105 0 0,0 0-90 0 0,0 0-66 0 0,0 0-43 0 0,-24-4-15 0 0,-72-12-25 0 0,95 15-30 0 0,-1 0 0 0 0,0 1 1 0 0,1-1-1 0 0,-1 1 0 0 0,0 0 0 0 0,1-1 0 0 0,-1 1 0 0 0,0 0 0 0 0,1 0 0 0 0,-1 0 0 0 0,0 0 0 0 0,0 0 1 0 0,1 1-1 0 0,-1-1 0 0 0,0 0 0 0 0,1 1 0 0 0,-1-1 0 0 0,1 1 0 0 0,-1 0 0 0 0,0-1 0 0 0,1 1 1 0 0,-1 0-1 0 0,1 0 0 0 0,0 0 0 0 0,-1 0 0 0 0,1 0 0 0 0,0 0 0 0 0,0 1 0 0 0,-1 0-2 0 0,-3 3 15 0 0,-1 1-3 0 0,-1 1 1 0 0,1-1-1 0 0,1 1 0 0 0,-1 0 0 0 0,1 0 0 0 0,1 1 1 0 0,-1 0-1 0 0,1 0 0 0 0,0 0 0 0 0,1 0 0 0 0,0 0 1 0 0,0 1-1 0 0,1-1 0 0 0,0 1 0 0 0,0 0 0 0 0,1 0 1 0 0,1 0-1 0 0,-1-1 0 0 0,1 1 0 0 0,1 0 0 0 0,0 8-12 0 0,2-11 12 0 0,0 0-1 0 0,0 0 0 0 0,0 0 1 0 0,1 0-1 0 0,0-1 1 0 0,0 1-1 0 0,1-1 0 0 0,-1 0 1 0 0,1 0-1 0 0,0-1 0 0 0,0 1 1 0 0,1-1-1 0 0,-1 0 1 0 0,1 0-1 0 0,0-1 0 0 0,0 0 1 0 0,5 2-12 0 0,-3-3 71 0 0,-1 0 0 0 0,1-1 0 0 0,0 0 0 0 0,-1-1 0 0 0,1 0 1 0 0,0 0-1 0 0,-1 0 0 0 0,1-1 0 0 0,0 0 0 0 0,-1 0 0 0 0,1-1 0 0 0,-1 0 1 0 0,1-1-1 0 0,-1 0 0 0 0,0 0 0 0 0,0 0 0 0 0,0-1-71 0 0,89-70-1668 0 0,-94 69-1541 0 0,-2 3-3023 0 0,0 1-6504 0 0</inkml:trace>
  <inkml:trace contextRef="#ctx0" brushRef="#br0" timeOffset="14865.584">3174 595 624 0 0,'0'0'1372'0'0,"0"0"-210"0"0,0 0 90 0 0,0 0 162 0 0,0 0-20 0 0,0 0-270 0 0,0 0-419 0 0,0 0-357 0 0,0 0-93 0 0,0 0 158 0 0,0 0 258 0 0,0 0 247 0 0,3 2 141 0 0,1-2-814 0 0,0-1 0 0 0,0 1 0 0 0,0-1 0 0 0,0 0 0 0 0,0 0 0 0 0,0 0 0 0 0,0-1 0 0 0,0 0 0 0 0,-1 1 0 0 0,1-1 0 0 0,0-1 0 0 0,-1 1 0 0 0,0 0 0 0 0,1-1 0 0 0,-1 0 0 0 0,0 1 0 0 0,0-1 0 0 0,-1-1 0 0 0,1 1 0 0 0,-1 0 0 0 0,1-1-245 0 0,17-15 925 0 0,-27 26 2619 0 0,1-4-3506 0 0,0 1 0 0 0,0 0-1 0 0,1 0 1 0 0,0 1 0 0 0,0-1 0 0 0,0 1 0 0 0,0 0 0 0 0,1 1 0 0 0,0-1 0 0 0,0 1 0 0 0,0-1 0 0 0,-1 4-38 0 0,5-8 13 0 0,1-1 1 0 0,-1 1 0 0 0,0-1-1 0 0,0 0 1 0 0,0 1 0 0 0,0-1-1 0 0,1 1 1 0 0,-1-1 0 0 0,0 0-1 0 0,0 1 1 0 0,1-1 0 0 0,-1 0-1 0 0,0 1 1 0 0,1-1-1 0 0,-1 0 1 0 0,0 1 0 0 0,1-1-1 0 0,-1 0 1 0 0,1 0 0 0 0,-1 1-1 0 0,0-1 1 0 0,1 0 0 0 0,-1 0-1 0 0,1 0 1 0 0,-1 0 0 0 0,1 0-1 0 0,-1 0 1 0 0,0 0 0 0 0,1 0-1 0 0,-1 1 1 0 0,1-2 0 0 0,-1 1-1 0 0,1 0 1 0 0,-1 0 0 0 0,1 0-1 0 0,-1 0 1 0 0,0 0 0 0 0,1 0-1 0 0,-1 0 1 0 0,1 0 0 0 0,-1-1-1 0 0,1 1 1 0 0,-1 0 0 0 0,0 0-1 0 0,1-1 1 0 0,-1 1 0 0 0,0 0-1 0 0,1 0 1 0 0,-1-1 0 0 0,0 1-1 0 0,1-1 1 0 0,-1 1 0 0 0,0 0-1 0 0,0-1 1 0 0,1 1 0 0 0,-1 0-1 0 0,0-1 1 0 0,0 1 0 0 0,0-1-1 0 0,0 1 1 0 0,1-1-14 0 0,-1 0-317 0 0,1-2-824 0 0,-1-1-7740 0 0,0 1-2809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0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81 0 0 0,'0'0'504'0'0,"0"0"599"0"0,0 0 281 0 0,0 0 230 0 0,0 0 90 0 0,0 0-175 0 0,0 0-317 0 0,0 0-388 0 0,0 0-289 0 0,0 0-144 0 0,6-3 11 0 0,105-12 3445 0 0,515-33 2451 0 0,-196 48-4795 0 0,-11-3-508 0 0,-384 1-944 0 0,67-5 80 0 0,0 5 1 0 0,0 4 0 0 0,16 6-132 0 0,192 1 250 0 0,-196-11-198 0 0,620-1 436 0 0,-368 18-301 0 0,627-3 854 0 0,-660-14-703 0 0,-133-1-113 0 0,-186 5 818 0 0,-8-1-2808 0 0,2-1-9022 0 0,-8 0-1287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158 406 4521 0 0,'0'0'991'0'0,"0"0"-436"0"0,0 0-243 0 0,0 0 178 0 0,0 0 332 0 0,0 0 294 0 0,0 0 198 0 0,0 0 34 0 0,0 0-10 0 0,0 0-105 0 0,0 0-148 0 0,20-2-135 0 0,95-11 691 0 0,-104 10-1137 0 0,1-1 1 0 0,0-1 0 0 0,-1 0-1 0 0,0 0 1 0 0,0-1-1 0 0,-1-1 1 0 0,1 0 0 0 0,-1 0-1 0 0,-1-1 1 0 0,2-2-505 0 0,12-12 336 0 0,-2 0 0 0 0,-1-2-1 0 0,0-1 1 0 0,-2 0 0 0 0,12-23-336 0 0,-22 37 136 0 0,0-2 0 0 0,-1 1 0 0 0,-1-1-1 0 0,0 0 1 0 0,0-1 0 0 0,-2 1 0 0 0,1-1-1 0 0,-2 0 1 0 0,0 0 0 0 0,1-11-136 0 0,-4 24 75 0 0,0 1-26 0 0,0 0-18 0 0,0 0-26 0 0,0 0-40 0 0,0 0-42 0 0,0 19-181 0 0,4 389 393 0 0,-12-287-89 0 0,-5 0-1 0 0,-5-1 1 0 0,-6 0 0 0 0,-5-2-1 0 0,-16 32-45 0 0,32-112 22 0 0,-1-1 1 0 0,-2-1-1 0 0,-2 0 0 0 0,-1-1 0 0 0,-2-1 1 0 0,-1-1-1 0 0,-2-1 0 0 0,-1-1 0 0 0,-5 3-22 0 0,22-26 21 0 0,0-1 0 0 0,0 0 0 0 0,0 0 0 0 0,-1-1 0 0 0,0 0 0 0 0,0-1 0 0 0,-1 0 0 0 0,1 0 0 0 0,-1-1 0 0 0,0 0 0 0 0,-1-1 0 0 0,1 0 0 0 0,-1 0 0 0 0,1-1 0 0 0,-1-1 0 0 0,0 0 0 0 0,1 0 0 0 0,-1-1 0 0 0,-8-1-21 0 0,15-1 10 0 0,-1-1-1 0 0,1 1 1 0 0,0-1 0 0 0,0 0-1 0 0,0 0 1 0 0,0 0 0 0 0,0-1-1 0 0,1 0 1 0 0,0 1 0 0 0,-1-1-1 0 0,1 0 1 0 0,1-1 0 0 0,-1 1-1 0 0,1 0 1 0 0,-1-1 0 0 0,1 0-1 0 0,1 1 1 0 0,-1-1-1 0 0,1 0 1 0 0,-1 0 0 0 0,1 0-1 0 0,1 0 1 0 0,-1 0 0 0 0,1 0-1 0 0,0-3-9 0 0,-1-12 13 0 0,2 1-1 0 0,0-1 0 0 0,1 1 0 0 0,2 0 0 0 0,-1 0 1 0 0,2 0-1 0 0,1 0 0 0 0,0 1 0 0 0,1 0 0 0 0,1 0 1 0 0,1 0-1 0 0,0 1 0 0 0,6-6-12 0 0,21-33 84 0 0,2 1 0 0 0,2 3 0 0 0,3 1 0 0 0,2 2 0 0 0,2 2 0 0 0,2 2 0 0 0,50-34-84 0 0,61-13 192 0 0,-91 110-4778 0 0,-63-17 3639 0 0,8 1-2343 0 0,-5-2-1702 0 0,2 0-6708 0 0</inkml:trace>
  <inkml:trace contextRef="#ctx0" brushRef="#br0" timeOffset="299.661">1057 575 12147 0 0,'0'0'1787'0'0,"0"0"-312"0"0,0 0-71 0 0,0 0 67 0 0,0 0-13 0 0,0 0-166 0 0,0 0-239 0 0,0 0-222 0 0,0 0-183 0 0,-32 25-137 0 0,-97 78-104 0 0,124-99-377 0 0,0-1 0 0 0,1 0 0 0 0,-1 1 0 0 0,1 0 0 0 0,0 0 0 0 0,0 0 0 0 0,0 1 0 0 0,1-1 0 0 0,0 1 0 0 0,0 0 0 0 0,0 0 0 0 0,0 0 1 0 0,1 0-1 0 0,-1 1 0 0 0,1 1-30 0 0,-2 6 69 0 0,-1 0-26 0 0,1 0-1 0 0,1 0 1 0 0,0 0 0 0 0,1 1-1 0 0,0-1 1 0 0,1 1-1 0 0,0-1 1 0 0,1 1 0 0 0,1 0-1 0 0,2 10-42 0 0,-3-19 21 0 0,1-1 0 0 0,1 1-1 0 0,-1 0 1 0 0,1-1-1 0 0,-1 1 1 0 0,1-1 0 0 0,0 0-1 0 0,1 1 1 0 0,-1-1-1 0 0,1 0 1 0 0,0 0 0 0 0,0-1-1 0 0,0 1 1 0 0,0-1 0 0 0,1 1-1 0 0,0-1 1 0 0,-1 0-1 0 0,1 0 1 0 0,0-1 0 0 0,0 1-1 0 0,1-1 1 0 0,-1 0 0 0 0,0 0-1 0 0,1 0 1 0 0,-1-1-1 0 0,1 1 1 0 0,0-1 0 0 0,-1 0-1 0 0,1-1 1 0 0,0 1 0 0 0,4-1-21 0 0,6-1 116 0 0,0-1 0 0 0,0-1 1 0 0,0 0-1 0 0,-1-1 1 0 0,1-1-1 0 0,-1 0 1 0 0,0-1-1 0 0,0 0 1 0 0,-1-1-1 0 0,0 0 1 0 0,0-2-1 0 0,-1 1 0 0 0,0-2 1 0 0,0 1-1 0 0,-1-1 1 0 0,0-1-1 0 0,-1 0 1 0 0,0-1-1 0 0,-1 0 1 0 0,-1 0-1 0 0,1-1 0 0 0,5-12-116 0 0,-8 9 42 0 0,0 1-1 0 0,0-1 0 0 0,-1 0 1 0 0,-1 0-1 0 0,-1-1 1 0 0,-1 1-1 0 0,0-1 0 0 0,-1 0 1 0 0,0 1-1 0 0,-2-13-41 0 0,0 25-25 0 0,1-1 0 0 0,-1 1 0 0 0,0 0 0 0 0,-1-1 0 0 0,1 1 0 0 0,-1 0 0 0 0,1 0 0 0 0,-1 0 0 0 0,-1 0 0 0 0,1 0 0 0 0,0 0 0 0 0,-1 0 0 0 0,0 1 0 0 0,0-1 0 0 0,0 1 1 0 0,0 0-1 0 0,-1 0 0 0 0,1 0 0 0 0,-1 0 0 0 0,0 1 0 0 0,1 0 0 0 0,-1-1 0 0 0,0 1 0 0 0,-1 1 0 0 0,0-2 25 0 0,2 2-141 0 0,0 0 0 0 0,0 1 0 0 0,0-1 0 0 0,0 1-1 0 0,-1-1 1 0 0,1 1 0 0 0,0 0 0 0 0,0 0 0 0 0,0 0 0 0 0,0 1 0 0 0,0-1 0 0 0,0 1 0 0 0,0-1 0 0 0,0 1 0 0 0,0 0-1 0 0,0 0 1 0 0,0 1 0 0 0,0-1 0 0 0,1 1 0 0 0,-1-1 0 0 0,0 1 0 0 0,1 0 0 0 0,-1 0 0 0 0,-1 1 141 0 0,-19 28-3040 0 0,11-8-2807 0 0,11-20 4486 0 0,-7 9-10177 0 0</inkml:trace>
  <inkml:trace contextRef="#ctx0" brushRef="#br0" timeOffset="597.089">1270 965 0 0 0,'0'0'1027'0'0,"0"0"725"0"0,0 0 365 0 0,0 0 119 0 0,0 0-63 0 0,0 0-192 0 0,0 0-244 0 0,0 0-198 0 0,0 0-71 0 0,0 0 14 0 0,0 0 57 0 0,0 0 25 0 0,0 0-77 0 0,12 13-168 0 0,33 39-195 0 0,-44-52-1083 0 0,-1 0-1 0 0,1 0 1 0 0,-1 1 0 0 0,1-1-1 0 0,-1 0 1 0 0,1 0-1 0 0,-1 0 1 0 0,1 0 0 0 0,-1 0-1 0 0,1 0 1 0 0,-1 0-1 0 0,1 0 1 0 0,0 0 0 0 0,-1-1-1 0 0,1 1 1 0 0,-1 0 0 0 0,1 0-1 0 0,-1 0 1 0 0,1-1-1 0 0,-1 1 1 0 0,1 0 0 0 0,-1 0-1 0 0,0-1 1 0 0,1 1-1 0 0,-1 0 1 0 0,1-1 0 0 0,-1 1-1 0 0,0-1 1 0 0,1 1-1 0 0,-1 0 1 0 0,0-1 0 0 0,1 1-1 0 0,-1-1 1 0 0,0 1-1 0 0,0-1 1 0 0,1 1 0 0 0,-1-1-1 0 0,0 1 1 0 0,0-1-1 0 0,0 1 1 0 0,0-1 0 0 0,0 1-1 0 0,0-1 1 0 0,0 0-1 0 0,0 1 1 0 0,0-1 0 0 0,0 1-1 0 0,0-1 1 0 0,0 1-1 0 0,0-1 1 0 0,0 1 0 0 0,0-1-1 0 0,-1 1 1 0 0,1-1-1 0 0,0 1 1 0 0,0-1 0 0 0,-1 1-1 0 0,1-1 1 0 0,0 1-1 0 0,-1-1 1 0 0,1 1 0 0 0,0 0-1 0 0,-1-1 1 0 0,1 1 0 0 0,-1 0-1 0 0,1-1-40 0 0,-1-2 229 0 0,4-21-32 0 0,1 1 1 0 0,1 0-1 0 0,1 0 1 0 0,1 0-1 0 0,0 1 1 0 0,2 0-1 0 0,1 0 1 0 0,1 1-1 0 0,0 1 1 0 0,2-1-1 0 0,3-2-197 0 0,-9 12 9 0 0,0 1 0 0 0,1 1 0 0 0,0-1 1 0 0,0 1-1 0 0,1 1 0 0 0,0-1 0 0 0,1 1 0 0 0,0 1 0 0 0,0 0 0 0 0,1 1 0 0 0,0 0 0 0 0,0 0 0 0 0,0 1 0 0 0,7-2-9 0 0,-16 6-104 0 0,-1 1 0 0 0,1-1 0 0 0,0 1 0 0 0,0 0 0 0 0,0-1 0 0 0,0 1 0 0 0,0 0 0 0 0,-1 0 0 0 0,1 0 0 0 0,0 0 0 0 0,0 1 0 0 0,0-1 0 0 0,0 0 0 0 0,0 1 0 0 0,-1 0 0 0 0,1-1 0 0 0,0 1 0 0 0,-1 0 0 0 0,1 0 0 0 0,0 0 0 0 0,-1 0 0 0 0,1 0 0 0 0,-1 0 0 0 0,1 0 0 0 0,-1 0 0 0 0,0 1 0 0 0,1 0 104 0 0,3 8-4738 0 0,-4 3-3737 0 0,-1-9-3633 0 0</inkml:trace>
  <inkml:trace contextRef="#ctx0" brushRef="#br0" timeOffset="930.415">2086 546 7490 0 0,'0'0'1919'0'0,"0"0"-276"0"0,0 0 146 0 0,0 0 173 0 0,0 0-11 0 0,0 0-240 0 0,0 0-381 0 0,0 0-273 0 0,0 0-196 0 0,0 0-160 0 0,0 0-98 0 0,0 0-64 0 0,-12-2-34 0 0,-38-4-71 0 0,-13 30 541 0 0,50-15-816 0 0,5-2-120 0 0,0-1-1 0 0,1 1 1 0 0,0 0-1 0 0,0 1 0 0 0,0 0 1 0 0,1 0-1 0 0,0 0 1 0 0,1 1-1 0 0,0 0 0 0 0,0 0 1 0 0,1 0-1 0 0,0 1 1 0 0,0-1-1 0 0,1 1 0 0 0,1 0 1 0 0,-1 0-1 0 0,2 0 1 0 0,-1 0-1 0 0,2 0 0 0 0,-1 0 1 0 0,1 0-1 0 0,1 1 1 0 0,0-1-1 0 0,1 7-38 0 0,0-11 15 0 0,-1 0-1 0 0,1 0 1 0 0,1-1 0 0 0,-1 1-1 0 0,1-1 1 0 0,0 0 0 0 0,0 0 0 0 0,0 0-1 0 0,1 0 1 0 0,0 0 0 0 0,-1-1-1 0 0,2 0 1 0 0,-1 0 0 0 0,1 0-1 0 0,-1 0 1 0 0,1 0 0 0 0,0-1-1 0 0,0 0 1 0 0,0 0 0 0 0,1-1 0 0 0,-1 1-1 0 0,1-1 1 0 0,4 1-15 0 0,137 17 776 0 0,-140-20-773 0 0,0-1 1 0 0,-1 0 0 0 0,1 0-1 0 0,-1-1 1 0 0,1 0 0 0 0,-1 0-1 0 0,1 0 1 0 0,-1-1 0 0 0,0 0 0 0 0,0 0-1 0 0,0 0 1 0 0,-1-1 0 0 0,1 0-1 0 0,-1 0 1 0 0,0 0 0 0 0,0-1-1 0 0,2-2-3 0 0,9-14-4290 0 0,-5-2-4432 0 0,-10 19-3504 0 0</inkml:trace>
  <inkml:trace contextRef="#ctx0" brushRef="#br0" timeOffset="1365.732">2368 774 11354 0 0,'0'0'985'0'0,"0"0"-391"0"0,0 0 57 0 0,0 0 304 0 0,0 0 339 0 0,0 0 175 0 0,0 0-7 0 0,0 0-91 0 0,0 0-125 0 0,0 0-149 0 0,0 0-166 0 0,0 0-133 0 0,0 0-128 0 0,25 6-91 0 0,78 19-49 0 0,-31-25 544 0 0,-60-5-883 0 0,3-1-55 0 0,0-1-1 0 0,-1-1 0 0 0,0 0 1 0 0,-1 0-1 0 0,0-1 0 0 0,0-1 1 0 0,-1-1-1 0 0,0 1 0 0 0,-1-2 1 0 0,0 1-1 0 0,-1-2 0 0 0,5-7-134 0 0,-12 17-1 0 0,-1 0 1 0 0,1-1 0 0 0,-1 1-1 0 0,1-1 1 0 0,-1 1 0 0 0,0-1-1 0 0,0 0 1 0 0,-1 0 0 0 0,1 0-1 0 0,-1 0 1 0 0,0 0 0 0 0,0 0-1 0 0,0 0 1 0 0,0-1 0 0 0,-1 1-1 0 0,0 0 1 0 0,0 0 0 0 0,0-1-1 0 0,0 1 1 0 0,-1 0 0 0 0,1 0 0 0 0,-1 0-1 0 0,0-1 1 0 0,-1 1 0 0 0,1 0-1 0 0,-1 0 1 0 0,1 0 0 0 0,-1 1-1 0 0,0-1 1 0 0,-1 0 0 0 0,1 1-1 0 0,-1-1 1 0 0,1 1 0 0 0,-1 0-1 0 0,0 0 1 0 0,0 0 0 0 0,-1 0-1 0 0,1 1 1 0 0,0-1 0 0 0,-1 1-1 0 0,0 0 1 0 0,1 0 0 0 0,-1 0-1 0 0,0 0 1 0 0,-1 0-1 0 0,-4 2-13 0 0,0-1 0 0 0,-1 1 0 0 0,1 0 0 0 0,0 1 0 0 0,-1 0 0 0 0,1 1 0 0 0,0 0 0 0 0,0 0 0 0 0,0 1 0 0 0,0 0 0 0 0,1 1 0 0 0,-1 0 0 0 0,1 0 0 0 0,0 0 0 0 0,0 1 0 0 0,0 1 0 0 0,1-1 0 0 0,0 1 0 0 0,0 1-1 0 0,0-1 1 0 0,0 2 13 0 0,-9 9-33 0 0,1 0 0 0 0,1 2 0 0 0,0 0 0 0 0,2 0 0 0 0,0 1 0 0 0,1 1 0 0 0,-8 20 33 0 0,14-32 4 0 0,1-1 1 0 0,-1 1 0 0 0,1 0-1 0 0,1 1 1 0 0,0-1 0 0 0,0 1-1 0 0,1-1 1 0 0,0 1 0 0 0,0 0-1 0 0,1 0 1 0 0,1 0-1 0 0,-1-1 1 0 0,2 1 0 0 0,-1 0-1 0 0,2 0 1 0 0,-1 0 0 0 0,1 0-1 0 0,0-1 1 0 0,1 1 0 0 0,0-1-1 0 0,1 0 1 0 0,0 0 0 0 0,1 0-1 0 0,-1 0 1 0 0,2-1-1 0 0,-1 0 1 0 0,1 0 0 0 0,0 0-1 0 0,5 3-4 0 0,2-2 23 0 0,0-1 0 0 0,1-1 0 0 0,0-1 0 0 0,0 0 0 0 0,0 0-1 0 0,1-2 1 0 0,0 0 0 0 0,0 0 0 0 0,0-2 0 0 0,1 0 0 0 0,-1 0-1 0 0,0-1 1 0 0,1-1 0 0 0,-1-1 0 0 0,1 0 0 0 0,5-2-23 0 0,97-33-542 0 0,-73 12-6012 0 0,-35 19-5785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2128 0 0,'0'0'2152'0'0,"0"0"-43"0"0,0 0 125 0 0,0 0 135 0 0,0 0-75 0 0,0 0-347 0 0,0 0-504 0 0,0 0-477 0 0,0 0-369 0 0,0 0-179 0 0,0 0 5 0 0,0 0 76 0 0,0 0 118 0 0,5-8 1548 0 0,107 38 2332 0 0,-53-15-3667 0 0,169 28 288 0 0,103-35-463 0 0,-263-4-689 0 0,-2 0 1114 0 0,-82 0-148 0 0,-172-115-201 0 0,152 67-1061 0 0,36 44 11 0 0,7-4-14204 0 0,-3 4 1214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52 0 0 0,'0'0'1271'0'0,"0"0"755"0"0,0 0 293 0 0,0 0 87 0 0,0 0 5 0 0,0 0-135 0 0,0 0-225 0 0,0 0-278 0 0,0 0-223 0 0,0 0-134 0 0,0 0-140 0 0,4-9-130 0 0,3-1-736 0 0,2-5 6 0 0,0-3 3497 0 0,-5 55-2344 0 0,14 170-540 0 0,-16-128-795 0 0,-2-1 0 0 0,-4 1 0 0 0,-10 45-234 0 0,-55 93 186 0 0,34-143-491 0 0,58-114-771 0 0,8-19-2021 0 0,-15 18-5163 0 0,-14 35 6158 0 0,4-6-9843 0 0</inkml:trace>
  <inkml:trace contextRef="#ctx0" brushRef="#br0" timeOffset="472.597">45 41 240 0 0,'0'0'1858'0'0,"0"0"-65"0"0,0 0-27 0 0,0 0 19 0 0,0 0-44 0 0,0 0-103 0 0,0 0-136 0 0,0 0-162 0 0,0 0-94 0 0,0 0-81 0 0,0 0-58 0 0,0 0-40 0 0,0 0-22 0 0,-2-4-7 0 0,0-1-481 0 0,-1-5-300 0 0,2 6 5891 0 0,58 9-5128 0 0,114 2-111 0 0,106 6-242 0 0,-221-12-5703 0 0,-4 0-5465 0 0,-55-1-1482 0 0</inkml:trace>
  <inkml:trace contextRef="#ctx0" brushRef="#br0" timeOffset="815.829">50 435 10426 0 0,'0'0'1503'0'0,"0"0"-409"0"0,0 0-14 0 0,0 0 222 0 0,0 0 170 0 0,0 0-18 0 0,0 0-142 0 0,0 0-176 0 0,0 0-122 0 0,0 0-113 0 0,0 0-77 0 0,0 0-30 0 0,18-1-97 0 0,87-2 477 0 0,78-12 1274 0 0,-36 8-3400 0 0,-139 11-3249 0 0,-5-1-1328 0 0,-1-3-6899 0 0</inkml:trace>
  <inkml:trace contextRef="#ctx0" brushRef="#br0" timeOffset="1249.2">689 748 8346 0 0,'0'0'4459'0'0,"0"0"-2234"0"0,0 0-941 0 0,0 0-89 0 0,0 0 73 0 0,0 0 11 0 0,0 0-156 0 0,0 0-263 0 0,0 0-221 0 0,0 0-129 0 0,0 0-32 0 0,0 0-19 0 0,0 0-41 0 0,-3 15-44 0 0,-12 49-46 0 0,-11 67 767 0 0,26-110-993 0 0,0-20-117 0 0,0-1-17 0 0,0 0-20 0 0,0 0-47 0 0,0 0-115 0 0,0 0-260 0 0,0 0-519 0 0,0 0-1028 0 0,0-1-3047 0 0,0-2-6669 0 0</inkml:trace>
  <inkml:trace contextRef="#ctx0" brushRef="#br0" timeOffset="1585.54">862 387 13187 0 0,'0'0'2112'0'0,"0"0"-585"0"0,0 0-161 0 0,0 0 69 0 0,0 0-11 0 0,0 0-150 0 0,0 0-261 0 0,0 0-254 0 0,0 0-208 0 0,0 0-138 0 0,0 0-99 0 0,0 0-85 0 0,-8 3-58 0 0,-22 9-43 0 0,30-12-122 0 0,0 0 0 0 0,0 0 1 0 0,1 0-1 0 0,-1 0 0 0 0,0 0 1 0 0,1 0-1 0 0,-1 0 0 0 0,0 0 1 0 0,1 0-1 0 0,-1 0 0 0 0,0 0 1 0 0,1 1-1 0 0,-1-1 0 0 0,0 0 1 0 0,0 0-1 0 0,1 0 0 0 0,-1 0 1 0 0,0 0-1 0 0,0 0 0 0 0,1 1 1 0 0,-1-1-1 0 0,0 0 0 0 0,0 0 0 0 0,1 1 1 0 0,-1-1-1 0 0,0 0 0 0 0,0 0 1 0 0,0 0-1 0 0,0 1 0 0 0,1-1 1 0 0,-1 0-1 0 0,0 1 0 0 0,0-1 1 0 0,0 0-1 0 0,0 0 0 0 0,0 1 1 0 0,0-1-1 0 0,0 0 0 0 0,0 1 1 0 0,0-1-1 0 0,0 0 0 0 0,0 1 0 0 0,0-1 1 0 0,0 0-1 0 0,0 0 0 0 0,0 1 1 0 0,0-1-1 0 0,0 0 0 0 0,0 1 1 0 0,0-1-1 0 0,0 0 0 0 0,-1 0 1 0 0,1 1-7 0 0,52-20 606 0 0,-70 16-287 0 0,5 3-402 0 0,-27 25-1130 0 0,40-25 650 0 0,13-1-6503 0 0,-8-1 1352 0 0,-3-2-6266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 0 0 0,'0'0'876'0'0,"0"0"1021"0"0,0 0 427 0 0,0 0 66 0 0,0 0-104 0 0,0 0-330 0 0,0 0-271 0 0,0 0-229 0 0,0 0-212 0 0,0 0-161 0 0,-4-7-132 0 0,-13-18-99 0 0,14 24-708 0 0,1-1 0 0 0,0 1 1 0 0,-1 0-1 0 0,1 0 0 0 0,-1 0 0 0 0,1 0 0 0 0,-1 0 1 0 0,1 0-1 0 0,-1 1 0 0 0,0-1 0 0 0,1 1 0 0 0,-1 0 1 0 0,0-1-1 0 0,1 1 0 0 0,-1 1 0 0 0,0-1 0 0 0,1 0 1 0 0,-1 1-1 0 0,0-1 0 0 0,0 1-144 0 0,-2 0 130 0 0,-3 2-10 0 0,-1 0 1 0 0,1 0-1 0 0,0 1 0 0 0,0 1 1 0 0,1-1-1 0 0,-1 1 1 0 0,1 1-1 0 0,0-1 0 0 0,0 1 1 0 0,1 0-1 0 0,-1 1 0 0 0,-4 6-120 0 0,1-1 58 0 0,1-1-1 0 0,0 1 1 0 0,1 1 0 0 0,1 0-1 0 0,0 0 1 0 0,0 0-1 0 0,1 1 1 0 0,1 0-1 0 0,0 0 1 0 0,1 0 0 0 0,1 1-1 0 0,0-1 1 0 0,1 1-1 0 0,0 0 1 0 0,1 0-1 0 0,1-1 1 0 0,1 1 0 0 0,0 6-58 0 0,1-17 46 0 0,0 1 1 0 0,1-1 0 0 0,-1 0 0 0 0,1 0-1 0 0,0 0 1 0 0,0 0 0 0 0,1 0 0 0 0,-1-1 0 0 0,1 0-1 0 0,-1 1 1 0 0,1-1 0 0 0,0 0 0 0 0,0-1-1 0 0,1 1 1 0 0,-1-1 0 0 0,0 0 0 0 0,1 0 0 0 0,-1 0-1 0 0,1 0 1 0 0,0-1 0 0 0,0 0 0 0 0,0 0-1 0 0,-1 0 1 0 0,1-1 0 0 0,0 1 0 0 0,0-1 0 0 0,0-1-1 0 0,0 1 1 0 0,0 0 0 0 0,0-1 0 0 0,0 0-1 0 0,-1 0 1 0 0,1-1 0 0 0,0 0 0 0 0,-1 1 0 0 0,1-1-1 0 0,-1-1 1 0 0,1 1 0 0 0,-1-1 0 0 0,0 0-47 0 0,20-13 156 0 0,0-1 1 0 0,-2-1 0 0 0,0-1 0 0 0,-1-2 0 0 0,-1 0 0 0 0,-1-1-1 0 0,-1 0 1 0 0,7-13-157 0 0,73-82 179 0 0,-63 81-127 0 0,-33 36-62 0 0,-2 0-24 0 0,0 16-48 0 0,0 4 129 0 0,1 0 1 0 0,1 0 0 0 0,1 0 0 0 0,0 0 0 0 0,2 0 0 0 0,0-1 0 0 0,1 0 0 0 0,5 9-48 0 0,-8-21 18 0 0,0 0 0 0 0,0 0 0 0 0,1-1 0 0 0,0 1 0 0 0,0-1 0 0 0,1 0 0 0 0,0 0 0 0 0,0 0 0 0 0,0-1 0 0 0,1 0 0 0 0,0 0 0 0 0,0 0 0 0 0,0-1 0 0 0,0 0 0 0 0,1 0 0 0 0,0 0 0 0 0,-1-1-1 0 0,2 0 1 0 0,-1 0 0 0 0,0-1 0 0 0,0 0 0 0 0,1 0 0 0 0,-1-1 0 0 0,1 0-18 0 0,4 0 54 0 0,-8 1-37 0 0,1-2-1 0 0,0 1 1 0 0,0 0 0 0 0,0-1 0 0 0,-1 0 0 0 0,1 0-1 0 0,0-1 1 0 0,0 1 0 0 0,-1-1 0 0 0,1 0 0 0 0,0 0-1 0 0,-1-1 1 0 0,1 1 0 0 0,-1-1 0 0 0,3-1-17 0 0,12-29 156 0 0,-19 15-7466 0 0,0 6-1696 0 0,0 8-3167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16460 0 0,'0'0'1405'0'0,"0"0"-210"0"0,0 0 48 0 0,0 0 48 0 0,0 0-109 0 0,0 0-261 0 0,0 0-326 0 0,0 0-247 0 0,-3 34-141 0 0,-9 105-86 0 0,5-46 1271 0 0,7-71-4908 0 0,0 2-6892 0 0,0-27-1396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9994 0 0,'0'0'4713'0'0,"0"0"-2648"0"0,0 0-473 0 0,0 0-128 0 0,0 0-151 0 0,0 0-233 0 0,0 0-352 0 0,0 0-352 0 0,0 0-360 0 0,0 0-144 0 0,0 0-32 0 0,0 0-32 0 0,0 0 56 0 0,0 0-136 0 0,6-36-288 0 0,3 61-633 0 0,-7-2-2023 0 0,0-9-9451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12019 0 0,'0'0'2311'0'0,"0"0"-523"0"0,0 0-141 0 0,0 0 24 0 0,0 0-60 0 0,0 0-203 0 0,0 0-266 0 0,0 0-267 0 0,0 0-183 0 0,0 0-113 0 0,0 0-86 0 0,0 0-69 0 0,-6 19-92 0 0,-19 59-86 0 0,17-21 155 0 0,44-41-1916 0 0,-19-21-4290 0 0,-15 4 4273 0 0,4-1-10654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 0 0,'0'0'3329'0'0,"0"0"-2569"0"0,0 0-384 0 0,0 0-72 0 0,0 0-200 0 0,0 0-344 0 0,0 0-312 0 0,0 0-641 0 0,0 0-2783 0 0,0 0-7459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12283 0 0,'0'0'4190'0'0,"0"0"-2131"0"0,0 0-805 0 0,0 0-96 0 0,0 0-71 0 0,0 0-116 0 0,0 0-119 0 0,0 0-117 0 0,0 0-56 0 0,0 0-23 0 0,0 0-50 0 0,0 0-64 0 0,0 0-44 0 0,1 17-63 0 0,13 106 554 0 0,0 4-591 0 0,-5 0 0 0 0,-5 1-1 0 0,-6 0 1 0 0,-10 46-398 0 0,6-119 2 0 0,6-54-33 0 0,0-1 14 0 0,0 0-9 0 0,0 0 8 0 0,0 0-4 0 0,0 0-19 0 0,0 0-6 0 0,0-27-3044 0 0,0 6 504 0 0,0 6-4979 0 0,0 8-4094 0 0</inkml:trace>
  <inkml:trace contextRef="#ctx0" brushRef="#br0" timeOffset="234.23">1 457 16267 0 0,'0'0'2102'0'0,"0"0"-669"0"0,0 0-357 0 0,0 0-49 0 0,0 0-24 0 0,0 0-75 0 0,0 0-176 0 0,0 0-188 0 0,34-5-137 0 0,113-12-107 0 0,-1 10 169 0 0,-92 4-587 0 0,22-1-184 0 0,-24 3-5042 0 0,-39 1-6502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82 487 0 0 0,'0'0'1128'0'0,"0"0"739"0"0,0 0 320 0 0,0 0 62 0 0,0 0 13 0 0,0 0-80 0 0,0 0-179 0 0,0 0-222 0 0,0 0-228 0 0,0 0-185 0 0,0 0-113 0 0,0-4-108 0 0,1-2-1747 0 0,-1-3 4137 0 0,1 25-409 0 0,-8 337-1497 0 0,6-332-1608 0 0,1-20-14 0 0,0-1-1 0 0,0 0-3 0 0,0 0-11 0 0,0 0-4 0 0,0 0 16 0 0,0 0-17 0 0,0 0-6 0 0,0 0-13 0 0,0 0-27 0 0,0 0-14 0 0,0-12-902 0 0,-6-11-861 0 0,1 4-1912 0 0,3 7-2679 0 0,2 4-4963 0 0</inkml:trace>
  <inkml:trace contextRef="#ctx0" brushRef="#br0" timeOffset="246.692">47 170 9370 0 0,'0'0'3701'0'0,"0"0"-790"0"0,0 0-628 0 0,0 0-328 0 0,0 0-192 0 0,0 0-261 0 0,0 0-319 0 0,0 0-296 0 0,0 0-247 0 0,0 0-176 0 0,0 0-151 0 0,0 0-110 0 0,0 0-84 0 0,-8-3-54 0 0,-22-8-33 0 0,29 11-31 0 0,0 1-1 0 0,1-1 1 0 0,-1 1-1 0 0,0 0 1 0 0,1-1 0 0 0,-1 1-1 0 0,1 0 1 0 0,-1 0-1 0 0,1-1 1 0 0,-1 1 0 0 0,1 0-1 0 0,0 0 1 0 0,-1 0-1 0 0,1-1 1 0 0,0 1-1 0 0,0 0 1 0 0,0 0 0 0 0,0 0-1 0 0,0 0 1 0 0,0 0-1 0 0,0 0 1 0 0,0-1-1 0 0,0 1 1 0 0,0 0 0 0 0,0 0-1 0 0,0 0 1 0 0,0 0-1 0 0,1 0 1 0 0,-1-1-1 0 0,0 1 1 0 0,1 0 0 0 0,-1 0-1 0 0,1 0 1 0 0,-1-1-1 0 0,1 1 1 0 0,-1 0 0 0 0,1 0-1 0 0,32 21-937 0 0,-20-20-2272 0 0,2-1-4168 0 0,-8-1-4728 0 0</inkml:trace>
  <inkml:trace contextRef="#ctx0" brushRef="#br0" timeOffset="948.449">279 951 9194 0 0,'0'0'2630'0'0,"0"0"-260"0"0,0 0-186 0 0,0 0-166 0 0,0 0-254 0 0,0 0-377 0 0,0 0-365 0 0,0 0-227 0 0,0 0-125 0 0,0 0-93 0 0,0 0-48 0 0,0 0-76 0 0,0 0-31 0 0,2-11-7 0 0,7-24-120 0 0,1 0 0 0 0,2 1 0 0 0,1 0 0 0 0,2 1 1 0 0,1 0-1 0 0,2 2 0 0 0,1 0 0 0 0,1 0 0 0 0,15-15-295 0 0,60-63 296 0 0,-85 99-278 0 0,36-18-30 0 0,-46 47-28 0 0,-12 149 156 0 0,2 5-104 0 0,11-172-12 0 0,-1 0 1 0 0,1 0 0 0 0,0 0 0 0 0,0 0 0 0 0,-1-1-1 0 0,1 1 1 0 0,0 0 0 0 0,0-1 0 0 0,0 1 0 0 0,0-1-1 0 0,0 1 1 0 0,0-1 0 0 0,0 1 0 0 0,0-1 0 0 0,0 0-1 0 0,0 1 1 0 0,0-1 0 0 0,0 0 0 0 0,0 0 0 0 0,0 0-1 0 0,1 0 1 0 0,-1 0 0 0 0,0 0 0 0 0,0 0 0 0 0,0 0-1 0 0,0 0 1 0 0,0-1 0 0 0,0 1 0 0 0,0 0 0 0 0,0-1-1 0 0,0 1 1 0 0,0 0 0 0 0,0-1 0 0 0,0 0 0 0 0,0 1-1 0 0,0-1 1 0 0,0 1 0 0 0,0-1 0 0 0,-1 0 0 0 0,1 0-1 0 0,0 0 1 0 0,0 1 0 0 0,-1-1 0 0 0,1 0 0 0 0,0 0-1 0 0,-1 0 1 0 0,1 0 0 0 0,-1 0 0 0 0,0 0 0 0 0,1 0-1 0 0,76-104 143 0 0,-61 80-141 0 0,1 0-1 0 0,1 0 0 0 0,2 2 1 0 0,0 1-1 0 0,1 0 1 0 0,1 1-1 0 0,20-13-1 0 0,-36 30-3 0 0,-6 3 2 0 0,1 1 0 0 0,-1-1 0 0 0,0 0 0 0 0,1 0 1 0 0,-1 0-1 0 0,0 1 0 0 0,1-1 0 0 0,-1 0 0 0 0,1 1 0 0 0,0-1 0 0 0,-1 1 1 0 0,1-1-1 0 0,0 0 0 0 0,-1 1 0 0 0,1-1 0 0 0,0 1 0 0 0,-1 0 0 0 0,1-1 1 0 0,0 1-1 0 0,0-1 0 0 0,-1 1 0 0 0,1 0 0 0 0,0 0 0 0 0,0 0 0 0 0,0-1 0 0 0,0 1 1 0 0,-1 0-1 0 0,1 0 0 0 0,0 0 0 0 0,0 0 0 0 0,0 0 0 0 0,0 0 0 0 0,0 1 1 0 0,-1-1-1 0 0,1 0 0 0 0,0 0 0 0 0,0 1 0 0 0,0-1 0 0 0,-1 0 0 0 0,1 1 1 0 0,0-1-1 0 0,0 0 0 0 0,-1 1 0 0 0,1 0 0 0 0,0-1 0 0 0,-1 1 0 0 0,1-1 1 0 0,-1 1-1 0 0,1 0 0 0 0,-1-1 0 0 0,1 1 0 0 0,-1 0 0 0 0,1-1 0 0 0,-1 1 1 0 0,1 0-1 0 0,-1 0 0 0 0,0-1 0 0 0,0 1 0 0 0,1 0 0 0 0,-1 0 0 0 0,0 0 0 0 0,0 0 1 0 0,0 0 0 0 0,-11 296 213 0 0,13-277-3083 0 0,-2-20 2665 0 0,0-1 0 0 0,1 1-1 0 0,-1 0 1 0 0,0 0 0 0 0,0 0 0 0 0,1-1 0 0 0,-1 1 0 0 0,0 0-1 0 0,1 0 1 0 0,-1 0 0 0 0,0 0 0 0 0,1 0 0 0 0,-1 0 0 0 0,0-1-1 0 0,0 1 1 0 0,1 0 0 0 0,-1 0 0 0 0,0 0 0 0 0,1 0-1 0 0,-1 0 1 0 0,0 0 0 0 0,1 1 0 0 0,-1-1 0 0 0,0 0 0 0 0,1 0-1 0 0,-1 0 1 0 0,0 0 0 0 0,1 0 0 0 0,-1 0 0 0 0,0 0 0 0 0,0 1-1 0 0,1-1 1 0 0,-1 0 0 0 0,0 0 0 0 0,0 0 0 0 0,1 1-1 0 0,-1-1 1 0 0,0 0 0 0 0,0 0 0 0 0,1 1 0 0 0,-1-1 0 0 0,0 0-1 0 0,0 1 1 0 0,0-1 0 0 0,0 0 0 0 0,0 0 0 0 0,1 1 0 0 0,-1-1-1 0 0,0 0 1 0 0,0 1 0 0 0,0-1 0 0 0,0 0 0 0 0,0 1-1 0 0,0-1 206 0 0,0-3-12722 0 0</inkml:trace>
  <inkml:trace contextRef="#ctx0" brushRef="#br0" timeOffset="1577.56">1201 605 9458 0 0,'0'0'5885'0'0,"0"0"-3482"0"0,0 0-1260 0 0,0 0-78 0 0,0 0 19 0 0,0 0-52 0 0,0 0-173 0 0,0 0-232 0 0,0 0-154 0 0,0 0-63 0 0,0 0-46 0 0,0 0-55 0 0,0 0-41 0 0,5 23-43 0 0,27 145 256 0 0,-23-110-306 0 0,-3 1 0 0 0,-3 0 1 0 0,-2-1-1 0 0,-5 47-175 0 0,4-100 53 0 0,0-1 1 0 0,1 1-1 0 0,-2 0 0 0 0,1-1 1 0 0,0 1-1 0 0,-1 0 0 0 0,0-1 0 0 0,0 1 1 0 0,0-1-1 0 0,-1 1 0 0 0,0-1 1 0 0,0 1-1 0 0,0-1 0 0 0,0 0 0 0 0,0 0 1 0 0,-1 0-1 0 0,0 0 0 0 0,0-1 1 0 0,0 1-1 0 0,0-1 0 0 0,0 1 0 0 0,-1-1 1 0 0,0 0-1 0 0,1-1 0 0 0,-4 3-53 0 0,4-7 37 0 0,0 0-1 0 0,1 0 0 0 0,-1 0 0 0 0,1 0 0 0 0,0 0 1 0 0,-1 0-1 0 0,1-1 0 0 0,0 1 0 0 0,0-1 1 0 0,1 1-1 0 0,-1-1 0 0 0,1 0 0 0 0,-1 0 0 0 0,1 0 1 0 0,0 0-1 0 0,0 0 0 0 0,0 0 0 0 0,0 0 0 0 0,0 0 1 0 0,1 0-1 0 0,0 0 0 0 0,-1 0 0 0 0,1-1 1 0 0,0 1-1 0 0,1 0 0 0 0,-1 0 0 0 0,0 0 0 0 0,2-3-36 0 0,-3 2 27 0 0,4-38 12 0 0,1 1-1 0 0,2 0 1 0 0,2 0 0 0 0,1 0 0 0 0,3 1 0 0 0,1 1 0 0 0,2 0 0 0 0,1 0 0 0 0,2 2 0 0 0,8-10-39 0 0,-23 36 0 0 0,1 1 0 0 0,0 0 0 0 0,1 0 0 0 0,-1 0 0 0 0,2 1 0 0 0,-1 0 0 0 0,2 0 0 0 0,-1 0 0 0 0,1 1 0 0 0,0 0 1 0 0,1 0-1 0 0,0 1 0 0 0,0 0 0 0 0,0 0 0 0 0,1 1 0 0 0,0 0 0 0 0,1 0 0 0 0,-1 1 0 0 0,1 1 0 0 0,0-1 0 0 0,0 2 0 0 0,0-1 0 0 0,1 1 0 0 0,-1 1 0 0 0,1 0 0 0 0,0 1 0 0 0,6-1 0 0 0,-14 3 5 0 0,0 0 0 0 0,0 0 0 0 0,0 0 1 0 0,0 0-1 0 0,0 0 0 0 0,-1 1 0 0 0,1 0 0 0 0,0-1 0 0 0,-1 1 0 0 0,1 0 0 0 0,-1 0 0 0 0,0 0 0 0 0,1 1 0 0 0,-1-1 0 0 0,0 0 0 0 0,0 1 0 0 0,-1 0 0 0 0,1-1 0 0 0,0 1 1 0 0,-1 0-1 0 0,0 0 0 0 0,0 0 0 0 0,0 0 0 0 0,0 0 0 0 0,0 0 0 0 0,0 0 0 0 0,-1 0 0 0 0,1 0-5 0 0,7 91 171 0 0,-8-94-170 0 0,0 14 40 0 0,-1 1 1 0 0,0-1-1 0 0,-1 1 1 0 0,-1-1-1 0 0,0 0 1 0 0,-1 1-1 0 0,-1-2 0 0 0,0 1 1 0 0,0 0-1 0 0,-2-1 1 0 0,1 0-1 0 0,-2-1 1 0 0,0 1-1 0 0,0-2 1 0 0,-1 1-1 0 0,0-1 1 0 0,-1 0-1 0 0,-1-1 1 0 0,1 0-1 0 0,-2-1 1 0 0,-9 7-42 0 0,11-11 17 0 0,1-1 1 0 0,-1 0-1 0 0,-1 0 1 0 0,1-1 0 0 0,0 0-1 0 0,-1-1 1 0 0,0 0-1 0 0,1-1 1 0 0,-1 0 0 0 0,-6 0-18 0 0,13-2-71 0 0,1-1-1 0 0,-1 1 1 0 0,1 0 0 0 0,0-1 0 0 0,0 0 0 0 0,0 0 0 0 0,0 0 0 0 0,0 0 0 0 0,0 0 0 0 0,0-1 0 0 0,1 1 0 0 0,-1-1-1 0 0,1 0 1 0 0,0 0 0 0 0,0 0 0 0 0,0 0 0 0 0,0 0 0 0 0,0 0 0 0 0,1 0 0 0 0,-1 0 0 0 0,1-1 0 0 0,0 1-1 0 0,0-1 1 0 0,0 1 0 0 0,1-1 0 0 0,-1 1 0 0 0,1-1 0 0 0,0 0 0 0 0,0 1 0 0 0,0-1 0 0 0,0 1 0 0 0,1-1 0 0 0,-1 0-1 0 0,1 1 1 0 0,0-1 0 0 0,0 1 0 0 0,0 0 0 0 0,1-1 0 0 0,0-1 71 0 0,29-38-4970 0 0,-22 31 13 0 0,-1 1-7301 0 0</inkml:trace>
  <inkml:trace contextRef="#ctx0" brushRef="#br0" timeOffset="2936.582">1934 634 10722 0 0,'0'0'4332'0'0,"0"0"-2321"0"0,0 0-656 0 0,0 0 85 0 0,0 0 81 0 0,0 0-68 0 0,0 0-262 0 0,0 0-285 0 0,0 0-186 0 0,0 0-149 0 0,0 0-101 0 0,0 0-67 0 0,0 0-75 0 0,-20 2-48 0 0,-61 7-37 0 0,77-9-216 0 0,0 1 0 0 0,0-1 0 0 0,0 1 0 0 0,0 0 0 0 0,0 0 0 0 0,1 1 0 0 0,-1-1-1 0 0,0 1 1 0 0,1 0 0 0 0,-1 0 0 0 0,1 0 0 0 0,0 0 0 0 0,-1 0 0 0 0,1 1 0 0 0,0 0 0 0 0,1 0 0 0 0,-1-1 0 0 0,0 2 0 0 0,1-1 0 0 0,0 0 0 0 0,-1 2-27 0 0,-5 6 66 0 0,0-3-56 0 0,1 1-1 0 0,0 1 1 0 0,1-1-1 0 0,0 1 1 0 0,1 0-1 0 0,0 0 1 0 0,0 1-1 0 0,1 0 1 0 0,0 0 0 0 0,1 0-1 0 0,1 0 1 0 0,-1 0-1 0 0,2 0 1 0 0,0 1-1 0 0,0-1 1 0 0,1 1-1 0 0,0-1 1 0 0,1 1-1 0 0,2 7-9 0 0,-3-16-1 0 0,1-1 0 0 0,0 0-1 0 0,0 0 1 0 0,0 0 0 0 0,0 0-1 0 0,0 0 1 0 0,0 0-1 0 0,0 0 1 0 0,1-1 0 0 0,-1 1-1 0 0,1 0 1 0 0,-1-1-1 0 0,1 1 1 0 0,0-1 0 0 0,0 1-1 0 0,-1-1 1 0 0,1 0-1 0 0,0 0 1 0 0,0 0 0 0 0,0 0-1 0 0,0 0 1 0 0,0 0-1 0 0,1-1 1 0 0,-1 1 0 0 0,0 0-1 0 0,0-1 1 0 0,0 0 0 0 0,1 0-1 0 0,-1 0 1 0 0,0 0-1 0 0,0 0 1 0 0,1 0 0 0 0,-1 0-1 0 0,0-1 1 0 0,1 1 1 0 0,74-31 114 0 0,-60 16-66 0 0,0-2 0 0 0,-2 0 1 0 0,0-1-1 0 0,-1 0 0 0 0,-1-1 0 0 0,0 0 1 0 0,8-20-49 0 0,1 3 79 0 0,-12 17-57 0 0,-6 11-14 0 0,1 0 0 0 0,-1 1 0 0 0,1-1 0 0 0,0 1 0 0 0,1 0 0 0 0,0 0 0 0 0,0 1 0 0 0,0 0 0 0 0,1 0 0 0 0,6-4-8 0 0,-11 10-2 0 0,0 1 1 0 0,-1 0 0 0 0,1 0 0 0 0,0 0 0 0 0,-1 1-1 0 0,1-1 1 0 0,0 0 0 0 0,-1 1 0 0 0,1-1-1 0 0,-1 1 1 0 0,0-1 0 0 0,0 1 0 0 0,0 0 0 0 0,1-1-1 0 0,-1 1 1 0 0,-1 0 0 0 0,1 0 0 0 0,0 0-1 0 0,0 0 1 0 0,-1 0 0 0 0,1 0 0 0 0,-1 0 0 0 0,0 0-1 0 0,1 0 1 0 0,-1 0 0 0 0,0 0 0 0 0,0 0-1 0 0,0 0 1 0 0,-1 0 0 0 0,1 0 0 0 0,0 0 0 0 0,-1 0-1 0 0,1 0 1 0 0,-1 0 0 0 0,0 1 1 0 0,1 5-3 0 0,0 21 26 0 0,0-22-29 0 0,-1 0 0 0 0,1 0 0 0 0,0 0-1 0 0,1 0 1 0 0,0 1 0 0 0,0-1 0 0 0,1 0 0 0 0,-1 0 0 0 0,1 0-1 0 0,1-1 1 0 0,0 1 0 0 0,0 0 0 0 0,0 0 6 0 0,-1-5 0 0 0,0 1 0 0 0,0-1 0 0 0,0 0 0 0 0,0 0 0 0 0,0 0 0 0 0,0 0 0 0 0,0-1 0 0 0,1 1 0 0 0,-1 0 0 0 0,1-1 0 0 0,-1 0 0 0 0,1 0 0 0 0,-1 1 0 0 0,1-2 0 0 0,0 1 0 0 0,0 0 0 0 0,-1 0 0 0 0,1-1 0 0 0,0 0 0 0 0,0 1 0 0 0,0-1 0 0 0,0 0 0 0 0,0 0 0 0 0,-1-1 0 0 0,1 1 0 0 0,0-1 0 0 0,0 1 0 0 0,0-1 0 0 0,-1 0 0 0 0,1 0 0 0 0,0 0 0 0 0,-1 0 0 0 0,1-1 0 0 0,-1 1 0 0 0,1-1 0 0 0,0-1 0 0 0,84-73 94 0 0,-80 69-69 0 0,42-51 8 0 0,55-46 43 0 0,-93 98-80 0 0,-1 0 1 0 0,2 1-1 0 0,-1 0 1 0 0,1 0-1 0 0,-1 1 1 0 0,1 1-1 0 0,0 0 1 0 0,1 0-1 0 0,-1 1 0 0 0,0 1 1 0 0,1 0-1 0 0,8 1 4 0 0,-21 0 32 0 0,0 0-6 0 0,0 0-13 0 0,0 0 8 0 0,0 0 5 0 0,-46 8 760 0 0,-63 43-764 0 0,105-48-19 0 0,-1-1-5 0 0,1 1 0 0 0,0-1 1 0 0,-1 1-1 0 0,1 0 0 0 0,1 0 1 0 0,-1 0-1 0 0,0 0 1 0 0,1 1-1 0 0,0 0 0 0 0,-1 0 1 0 0,2-1-1 0 0,-1 2 0 0 0,0-1 1 0 0,-1 3 1 0 0,1-2-4 0 0,-1 1 1 0 0,1 0 0 0 0,0 0-1 0 0,1 0 1 0 0,-1 0 0 0 0,1 0-1 0 0,1 0 1 0 0,-1 0-1 0 0,1 1 1 0 0,0-1 0 0 0,0 1-1 0 0,1-1 1 0 0,0 1 0 0 0,0-1-1 0 0,0 1 1 0 0,1-1-1 0 0,0 1 1 0 0,0-1 0 0 0,1 1-1 0 0,0-1 1 0 0,0 0 0 0 0,0 0-1 0 0,1 0 1 0 0,0 0 0 0 0,0 0-1 0 0,0-1 1 0 0,1 1-1 0 0,0-1 1 0 0,0 0 0 0 0,0 0-1 0 0,1-1 1 0 0,-1 1 0 0 0,1-1-1 0 0,2 2 4 0 0,10-2 5 0 0,-1-1 0 0 0,1 0 0 0 0,0-1 0 0 0,1 0 0 0 0,-1-2 0 0 0,0 0 0 0 0,0-1 0 0 0,0 0 0 0 0,0-2 0 0 0,0 0 0 0 0,0-1 0 0 0,-1 0 0 0 0,1-1 0 0 0,-1-1 0 0 0,0-1 0 0 0,-1-1 0 0 0,0 0 0 0 0,0 0 0 0 0,8-7-5 0 0,9-8 44 0 0,-1-1 0 0 0,-1-1 1 0 0,-1-2-1 0 0,-1-1 0 0 0,-1-1 1 0 0,-2-1-1 0 0,-1-1 0 0 0,-1-2 1 0 0,-2 0-1 0 0,-1-1 0 0 0,5-16-44 0 0,23-29 4 0 0,-34 58 0 0 0,-1 1 1 0 0,-1-2 0 0 0,0 1 0 0 0,-2-2 0 0 0,0 1 0 0 0,-2-1 0 0 0,0-1-1 0 0,-2 0 1 0 0,0 0 0 0 0,-2 0 0 0 0,1-19-5 0 0,-5 41 6 0 0,1-1 0 0 0,-1 0 0 0 0,0 0 1 0 0,0 0-1 0 0,0 0 0 0 0,0 1 0 0 0,-1-1 0 0 0,1 0 0 0 0,-1 0 0 0 0,1 1 1 0 0,-1-1-1 0 0,0 0 0 0 0,0 1 0 0 0,-1-1 0 0 0,1 1 0 0 0,0-1 1 0 0,-1 1-1 0 0,1-1 0 0 0,-1 1 0 0 0,0 0 0 0 0,0 0 0 0 0,0 0 1 0 0,0 0-1 0 0,0 0 0 0 0,0 0 0 0 0,-1 1 0 0 0,1-1 0 0 0,-1 1 0 0 0,1 0 1 0 0,-1-1-1 0 0,1 1 0 0 0,-1 0 0 0 0,0 1 0 0 0,1-1 0 0 0,-1 0 1 0 0,0 1-1 0 0,0-1 0 0 0,1 1 0 0 0,-4 0-6 0 0,5 2 0 0 0,-1-1 1 0 0,0 1-1 0 0,0 0 1 0 0,1 0-1 0 0,-1 0 1 0 0,1 0 0 0 0,0 0-1 0 0,-1 0 1 0 0,1 0-1 0 0,0 0 1 0 0,0 0-1 0 0,1 1 1 0 0,-1-1-1 0 0,0 1 1 0 0,1-1-1 0 0,-1 0 1 0 0,1 1-1 0 0,0-1 1 0 0,0 1-1 0 0,0-1 1 0 0,0 1-1 0 0,0-1 1 0 0,0 0-1 0 0,1 1 0 0 0,-1 2 0 0 0,-3 28 14 0 0,5 198 249 0 0,23 122 8 0 0,-24-294-252 0 0,14 136 1 0 0,-13-140 33 0 0,-2-54-70 0 0,0-1-11 0 0,0 0 29 0 0,0 0 22 0 0,0 0 21 0 0,0 0-42 0 0,2-23-491 0 0,2-15-515 0 0,4-49-2128 0 0,-6 30-5792 0 0,-2 44-2859 0 0</inkml:trace>
  <inkml:trace contextRef="#ctx0" brushRef="#br0" timeOffset="3202.163">2795 310 14531 0 0,'0'0'2217'0'0,"0"0"-302"0"0,0 0-150 0 0,0 0-132 0 0,0 0-172 0 0,0 0-270 0 0,0 0-260 0 0,0 0-197 0 0,0 0-126 0 0,0 0-80 0 0,0 0-69 0 0,0 0-61 0 0,0 0-58 0 0,21 0 826 0 0,46 5-533 0 0,-1-3 0 0 0,1-3 0 0 0,28-5-633 0 0,71-1 148 0 0,-72 11-2590 0 0,-92-2 1737 0 0,0-1-1119 0 0,0-1-2799 0 0,-2 0-8065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2921 0 0,'0'0'5066'0'0,"0"0"-2619"0"0,0 0-900 0 0,0 0-80 0 0,0 0 11 0 0,0 0-47 0 0,0 0-163 0 0,0 0-200 0 0,0 0-171 0 0,0 0-95 0 0,0 0-44 0 0,0 0-81 0 0,0 0-101 0 0,-4 3-103 0 0,-7 7-352 0 0,1 0 0 0 0,0 1 0 0 0,0 0 1 0 0,1 1-1 0 0,0 0 0 0 0,1 1 0 0 0,1 0 1 0 0,0 0-1 0 0,0 0 0 0 0,2 1 0 0 0,-1 0 1 0 0,2 0-1 0 0,0 1 0 0 0,0 2-121 0 0,3-12 15 0 0,0 0-1 0 0,0 0 0 0 0,0 0 0 0 0,0 0 1 0 0,1 0-1 0 0,0 0 0 0 0,0 0 1 0 0,1 0-1 0 0,-1 0 0 0 0,1 0 1 0 0,0 0-1 0 0,0 0 0 0 0,1 0 1 0 0,-1 0-1 0 0,1-1 0 0 0,0 1 1 0 0,1-1-1 0 0,-1 1 0 0 0,1-1 0 0 0,0 0 1 0 0,0 0-1 0 0,0 0 0 0 0,0 0 1 0 0,1 0-1 0 0,0-1 0 0 0,-1 1 1 0 0,1-1-1 0 0,1 0 0 0 0,-1-1 1 0 0,0 1-1 0 0,1-1 0 0 0,-1 1 1 0 0,1-1-1 0 0,0-1 0 0 0,-1 1 0 0 0,1-1 1 0 0,0 1-1 0 0,0-1 0 0 0,0-1 1 0 0,0 1-1 0 0,1-1-14 0 0,5 1 116 0 0,1 0 0 0 0,0 0-1 0 0,-1-1 1 0 0,1-1 0 0 0,0 0 0 0 0,-1-1 0 0 0,1 0-1 0 0,-1-1 1 0 0,0 0 0 0 0,0 0 0 0 0,0-2-1 0 0,0 1 1 0 0,-1-1 0 0 0,1-1 0 0 0,-1 0 0 0 0,-1 0-1 0 0,1-1 1 0 0,-1 0 0 0 0,0-1 0 0 0,-1 0-1 0 0,1 0 1 0 0,-2-1 0 0 0,1 0 0 0 0,-1 0 0 0 0,-1-1-1 0 0,0 1 1 0 0,0-2 0 0 0,-1 1 0 0 0,0-1-1 0 0,-1 1 1 0 0,0-1 0 0 0,0-1 0 0 0,-1 1 0 0 0,-1 0-1 0 0,0-1 1 0 0,-1 1 0 0 0,0-1 0 0 0,0-5-116 0 0,-3 11-8 0 0,1 0 1 0 0,0 1-1 0 0,-1-1 1 0 0,0 0 0 0 0,-1 1-1 0 0,1-1 1 0 0,-1 1-1 0 0,0 0 1 0 0,0 0-1 0 0,-1 0 1 0 0,1 0 0 0 0,-1 0-1 0 0,0 1 1 0 0,-1 0-1 0 0,1-1 1 0 0,-1 2-1 0 0,1-1 1 0 0,-1 0 0 0 0,0 1-1 0 0,-1 0 1 0 0,1 0-1 0 0,0 1 1 0 0,-6-2 7 0 0,8 3-229 0 0,0 0-1 0 0,-1 0 1 0 0,1 0 0 0 0,-1 0 0 0 0,1 1 0 0 0,0-1-1 0 0,-1 1 1 0 0,1 0 0 0 0,-1 0 0 0 0,1 0-1 0 0,-1 1 1 0 0,1-1 0 0 0,-1 1 0 0 0,1 0 0 0 0,0 0-1 0 0,-1 0 1 0 0,1 1 0 0 0,0-1 0 0 0,0 1-1 0 0,0-1 1 0 0,0 1 0 0 0,0 0 0 0 0,0 0-1 0 0,1 0 1 0 0,-1 1 0 0 0,-1 1 229 0 0,-6 7-5138 0 0,3-3-6752 0 0</inkml:trace>
  <inkml:trace contextRef="#ctx0" brushRef="#br0" timeOffset="455.155">626 324 3961 0 0,'0'0'3943'0'0,"0"0"-774"0"0,0 0-362 0 0,0 0-275 0 0,0 0-419 0 0,0 0-487 0 0,0 0-404 0 0,0 0-246 0 0,0 0-107 0 0,0 0-39 0 0,0 0-73 0 0,0 0-94 0 0,0 0-104 0 0,15-22-99 0 0,47-70-53 0 0,54-57 1157 0 0,-81 125-1561 0 0,-33 47-155 0 0,-1 124-74 0 0,0-144 228 0 0,-1-1 0 0 0,1 1 0 0 0,0 0 0 0 0,0 0 0 0 0,0 0 0 0 0,1 0 0 0 0,-1-1 0 0 0,1 1 0 0 0,0-1 0 0 0,-1 1 0 0 0,1-1 0 0 0,0 0 0 0 0,0 0 0 0 0,1 0 0 0 0,-1 0 0 0 0,0 0 0 0 0,1 0-1 0 0,-1 0 1 0 0,1-1 0 0 0,0 1 0 0 0,-1-1 0 0 0,1 0 0 0 0,0 0 0 0 0,0 0 0 0 0,0 0 0 0 0,0 0 0 0 0,0-1 0 0 0,0 1 0 0 0,0-1 0 0 0,0 0 0 0 0,0 0 0 0 0,0 0 0 0 0,1 0-2 0 0,99-19 569 0 0,-89 13-419 0 0,0-1 1 0 0,-1-1 0 0 0,0 0-1 0 0,-1-1 1 0 0,0 0-1 0 0,0-1 1 0 0,-1 0 0 0 0,0-1-1 0 0,0 0 1 0 0,-1 0-1 0 0,-1-1 1 0 0,0-1 0 0 0,0-2-151 0 0,4-31-188 0 0,-20 30-7433 0 0,6 15-5035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11138 0 0,'0'0'4191'0'0,"0"0"-2184"0"0,0 0-634 0 0,0 0 37 0 0,0 0-30 0 0,0 0-146 0 0,0 0-230 0 0,0 0-241 0 0,0 0-160 0 0,0 0-99 0 0,0 0-89 0 0,0 0-87 0 0,0 0-48 0 0,6-11-14 0 0,99-194 1095 0 0,-96 187-1323 0 0,1 0 0 0 0,2 1 1 0 0,-1 0-1 0 0,2 1 0 0 0,0 0 0 0 0,1 1 1 0 0,7-5-39 0 0,-21 20-5 0 0,1-1-1 0 0,-1 1 1 0 0,1 0 0 0 0,-1-1 0 0 0,1 1-1 0 0,-1 0 1 0 0,1 0 0 0 0,-1-1 0 0 0,1 1 0 0 0,-1 0-1 0 0,1 0 1 0 0,-1 0 0 0 0,1 0 0 0 0,0 0-1 0 0,-1 0 1 0 0,1 0 0 0 0,-1 0 0 0 0,1 0-1 0 0,-1 0 1 0 0,1 0 0 0 0,-1 0 0 0 0,1 0 0 0 0,0 0-1 0 0,-1 0 1 0 0,1 1 0 0 0,-1-1 0 0 0,1 0-1 0 0,-1 0 1 0 0,1 1 0 0 0,-1-1 0 0 0,1 0 0 0 0,-1 1-1 0 0,0-1 1 0 0,1 0 0 0 0,-1 1 0 0 0,1-1-1 0 0,-1 1 1 0 0,0-1 0 0 0,1 1 0 0 0,-1-1 0 0 0,0 1-1 0 0,0-1 1 0 0,1 1 0 0 0,-1-1 0 0 0,0 1-1 0 0,0-1 1 0 0,0 1 0 0 0,0-1 0 0 0,0 1 0 0 0,1-1-1 0 0,-1 1 1 0 0,0 0 0 0 0,0-1 0 0 0,0 1-1 0 0,-1-1 1 0 0,1 1 0 0 0,0-1 0 0 0,0 1 5 0 0,3 41 5 0 0,-3-38 5 0 0,-1 3-9 0 0,0 0 1 0 0,1 0 0 0 0,0 1 0 0 0,0-1-1 0 0,1 0 1 0 0,0 0 0 0 0,0 0 0 0 0,1 0-1 0 0,-1 0 1 0 0,2 0 0 0 0,-1 0 0 0 0,1 0-1 0 0,0-1 1 0 0,0 0 0 0 0,1 1 0 0 0,0-1-1 0 0,0 0 1 0 0,0-1 0 0 0,1 1-1 0 0,0-1 1 0 0,0 0 0 0 0,0 0 0 0 0,6 4-2 0 0,-8-8 36 0 0,0 0 0 0 0,0 0 0 0 0,1 0 1 0 0,-1-1-1 0 0,0 1 0 0 0,0-1 0 0 0,1 1 0 0 0,-1-1 0 0 0,1 0 1 0 0,-1 0-1 0 0,0-1 0 0 0,1 1 0 0 0,-1-1 0 0 0,0 0 1 0 0,0 0-1 0 0,0 0 0 0 0,1 0 0 0 0,-1 0 0 0 0,0 0 1 0 0,0-1-1 0 0,0 0 0 0 0,-1 0 0 0 0,1 0 0 0 0,0 0 1 0 0,-1 0-1 0 0,1 0 0 0 0,-1 0 0 0 0,1-2-36 0 0,89-124 720 0 0,-66 124-3277 0 0,-17 7-1665 0 0,-2 1-4317 0 0,-3 3-4289 0 0</inkml:trace>
  <inkml:trace contextRef="#ctx0" brushRef="#br0" timeOffset="567.126">967 24 13243 0 0,'0'0'2531'0'0,"0"0"-459"0"0,0 0-208 0 0,0 0-113 0 0,0 0-192 0 0,0 0-284 0 0,0 0-303 0 0,0 0-216 0 0,0 0-157 0 0,0 0-163 0 0,0 0-101 0 0,0 0-107 0 0,-12-5-64 0 0,-38-13-38 0 0,47 18-118 0 0,0 0-1 0 0,1 0 0 0 0,-1 0 1 0 0,0 0-1 0 0,0 1 1 0 0,1-1-1 0 0,-1 1 0 0 0,0 0 1 0 0,1 0-1 0 0,-1 0 1 0 0,1 0-1 0 0,-1 0 0 0 0,1 0 1 0 0,-1 1-1 0 0,1-1 1 0 0,0 1-1 0 0,0 0 0 0 0,0 0 1 0 0,0 0-1 0 0,0 0 1 0 0,0 0-1 0 0,0 0 0 0 0,0 1-7 0 0,-8 6 16 0 0,2-1-14 0 0,-1-1 1 0 0,1 1-1 0 0,0 0 1 0 0,1 1 0 0 0,0 0-1 0 0,0 0 1 0 0,1 1-1 0 0,1 0 1 0 0,-1 0 0 0 0,1 0-1 0 0,1 0 1 0 0,0 1-1 0 0,0 0 1 0 0,1 0 0 0 0,1 0-1 0 0,0 0 1 0 0,0 0-1 0 0,1 0 1 0 0,1 1 0 0 0,0 3-3 0 0,1-13 7 0 0,0 1 1 0 0,0-1 0 0 0,0 0-1 0 0,1 0 1 0 0,-1 1 0 0 0,1-1 0 0 0,0 0-1 0 0,0-1 1 0 0,0 1 0 0 0,0 0-1 0 0,0 0 1 0 0,0-1 0 0 0,0 1-1 0 0,0-1 1 0 0,0 0 0 0 0,1 0 0 0 0,-1 0-1 0 0,1 0 1 0 0,-1 0 0 0 0,1 0-1 0 0,-1-1 1 0 0,1 1 0 0 0,-1-1-1 0 0,1 1 1 0 0,-1-1 0 0 0,1 0 0 0 0,0 0-1 0 0,-1 0 1 0 0,1-1 0 0 0,-1 1-1 0 0,1-1 1 0 0,0 1 0 0 0,-1-1-1 0 0,1 0 1 0 0,-1 0 0 0 0,0 0 0 0 0,1 0-1 0 0,-1 0 1 0 0,0-1 0 0 0,0 1-1 0 0,0-1 1 0 0,0 1 0 0 0,0-1-1 0 0,2-2-7 0 0,66-48 311 0 0,63-36 59 0 0,-126 85-364 0 0,0 0 0 0 0,1 0 0 0 0,0 1 0 0 0,-1 0 1 0 0,1 0-1 0 0,0 0 0 0 0,0 1 0 0 0,0 1 1 0 0,0-1-1 0 0,0 1 0 0 0,0 1 0 0 0,0-1 0 0 0,0 1 1 0 0,0 1-1 0 0,0-1 0 0 0,0 2 0 0 0,-1-1 1 0 0,8 4-7 0 0,-9 0 1 0 0,-1 1 0 0 0,0 0 1 0 0,-1 0-1 0 0,1 0 0 0 0,-1 1 1 0 0,-1 0-1 0 0,1-1 0 0 0,-1 1 1 0 0,-1 1-1 0 0,0-1 0 0 0,0 0 1 0 0,0 0-1 0 0,-1 1 0 0 0,0-1 1 0 0,-1 1-1 0 0,0-1 0 0 0,-1 7-1 0 0,-24 281 32 0 0,6-143-54 0 0,17-119 17 0 0,-2 1 0 0 0,-2-1 0 0 0,0 0 1 0 0,-3-1-1 0 0,0 1 0 0 0,-3-2 0 0 0,0 1 1 0 0,-2-2-1 0 0,-15 25 5 0 0,26-50 1 0 0,-1 0 0 0 0,0-1 0 0 0,0 1 0 0 0,0-1 0 0 0,-1 0 0 0 0,1 0-1 0 0,-1 0 1 0 0,0-1 0 0 0,-1 0 0 0 0,1 0 0 0 0,-1 0 0 0 0,0 0 0 0 0,0-1 0 0 0,0 0 0 0 0,0-1 0 0 0,0 1 0 0 0,-1-1 0 0 0,1 0 0 0 0,-1-1 0 0 0,1 1 0 0 0,-1-1 0 0 0,0-1-1 0 0,0 1 1 0 0,1-1 0 0 0,-1 0 0 0 0,0-1 0 0 0,-3 0-1 0 0,8 0-1 0 0,-1-1 0 0 0,1 0-1 0 0,-1 1 1 0 0,1-1 0 0 0,0 0-1 0 0,-1 0 1 0 0,1-1 0 0 0,0 1 0 0 0,1 0-1 0 0,-1-1 1 0 0,0 1 0 0 0,1-1-1 0 0,-1 1 1 0 0,1-1 0 0 0,0 0-1 0 0,0 1 1 0 0,0-1 0 0 0,0 0 0 0 0,0 0-1 0 0,1 0 1 0 0,-1 0 0 0 0,1 0-1 0 0,0 0 1 0 0,0 0 0 0 0,0 0-1 0 0,0 0 1 0 0,0 0 0 0 0,1-3 1 0 0,22-84 8 0 0,-1 49 2 0 0,1 1-1 0 0,3 1 0 0 0,1 1 1 0 0,2 1-1 0 0,1 2 0 0 0,2 1 1 0 0,9-5-10 0 0,66-45-31 0 0,-26 49-1159 0 0,-66 29-362 0 0,-7 2-1894 0 0,0 3-5961 0 0,-3 1-3859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289 479 12619 0 0,'0'0'1847'0'0,"0"0"-391"0"0,0 0-80 0 0,0 0 93 0 0,0 0 6 0 0,0 0-163 0 0,0 0-297 0 0,0 0-226 0 0,0 0-139 0 0,0 0-81 0 0,0 0-35 0 0,0 0-45 0 0,0 0-79 0 0,-10-15-100 0 0,-32-47-56 0 0,42 61-246 0 0,-1 0 0 0 0,0 0 0 0 0,1 0 1 0 0,-1 0-1 0 0,0 0 0 0 0,0 0 0 0 0,0 0 1 0 0,0 0-1 0 0,0 0 0 0 0,0 1 0 0 0,0-1 1 0 0,0 0-1 0 0,0 1 0 0 0,0-1 0 0 0,0 1 1 0 0,0-1-1 0 0,-1 1 0 0 0,1-1 0 0 0,0 1 1 0 0,0 0-1 0 0,0-1 0 0 0,-1 1 0 0 0,1 0 1 0 0,0 0-1 0 0,-1 0 0 0 0,1 0 0 0 0,0 0 1 0 0,0 0-1 0 0,-1 1 0 0 0,1-1 0 0 0,0 0 0 0 0,0 1 1 0 0,-1-1-1 0 0,1 1 0 0 0,0-1 0 0 0,-1 1-8 0 0,-2 1 37 0 0,-10 3 19 0 0,1 1 0 0 0,-1 1 1 0 0,1 0-1 0 0,1 1 0 0 0,-1 0 0 0 0,1 1 0 0 0,1 0 1 0 0,-1 1-1 0 0,2 1 0 0 0,-1-1 0 0 0,2 2 1 0 0,-1-1-1 0 0,2 1 0 0 0,-1 2-56 0 0,6-9 14 0 0,0 1-1 0 0,0 1 1 0 0,1-1 0 0 0,-1 0-1 0 0,2 1 1 0 0,-1-1 0 0 0,1 1-1 0 0,0-1 1 0 0,0 1 0 0 0,1 0-1 0 0,0-1 1 0 0,0 1-1 0 0,0 0 1 0 0,1-1 0 0 0,0 1-1 0 0,0 0 1 0 0,1-1 0 0 0,0 1-1 0 0,0-1 1 0 0,1 0 0 0 0,-1 0-1 0 0,1 0 1 0 0,1 0 0 0 0,-1 0-1 0 0,1-1 1 0 0,0 1 0 0 0,0-1-1 0 0,0 0 1 0 0,1 0 0 0 0,0-1-1 0 0,0 1 1 0 0,0-1 0 0 0,1 0-1 0 0,-1 0 1 0 0,1-1 0 0 0,0 0-1 0 0,4 2-13 0 0,10 0 72 0 0,1-1 0 0 0,0 0-1 0 0,0-2 1 0 0,0 0 0 0 0,0-2-1 0 0,0 0 1 0 0,20-3-72 0 0,55-30-127 0 0,-76 18-1317 0 0,-13 7-2790 0 0,-1 2-5849 0 0,-3 2-1970 0 0</inkml:trace>
  <inkml:trace contextRef="#ctx0" brushRef="#br0" timeOffset="495.635">856 48 4553 0 0,'0'0'3246'0'0,"0"0"-813"0"0,0 0-346 0 0,0 0-96 0 0,0 0-107 0 0,0 0-202 0 0,0 0-170 0 0,0 0-185 0 0,0 0-187 0 0,0 0-146 0 0,0 0-154 0 0,0 0-120 0 0,-3-8-70 0 0,-9-24-42 0 0,9 24-87 0 0,3 8-61 0 0,0 0-57 0 0,0 0-107 0 0,0 0-13 0 0,0 0-35 0 0,0 0-48 0 0,-2 16 630 0 0,-4 212 527 0 0,6-205-1327 0 0,1 123 191 0 0,-8-1 0 0 0,-7 18-221 0 0,3-74 56 0 0,8-104-1076 0 0,30-68-4173 0 0,-19 53-2189 0 0,-7 18-4223 0 0</inkml:trace>
  <inkml:trace contextRef="#ctx0" brushRef="#br0" timeOffset="749.766">564 380 12987 0 0,'0'0'2216'0'0,"0"0"-522"0"0,0 0-296 0 0,0 0-70 0 0,0 0-53 0 0,0 0-128 0 0,0 0-114 0 0,0 0-118 0 0,0 0-79 0 0,0 0-64 0 0,0 0-102 0 0,0 0-87 0 0,31-2-54 0 0,101-3-47 0 0,124-10 997 0 0,-214 10-1370 0 0,26 3-3511 0 0,-67 2 2498 0 0,2 1 621 0 0,-1 0-2568 0 0,-1 0-3427 0 0,0 3-6288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41 496 0 0,'0'0'1490'0'0,"0"0"106"0"0,0 0 200 0 0,0 0 157 0 0,0 0-78 0 0,0 0-269 0 0,0 0-271 0 0,0 0-180 0 0,0 0-46 0 0,0 0 34 0 0,0 0 33 0 0,4-3-9 0 0,11-9-60 0 0,-11 9-91 0 0,-4 3-97 0 0,0 0-100 0 0,0 0-83 0 0,0 0-46 0 0,0 0-38 0 0,-21 12 1578 0 0,-1 9-1844 0 0,21-21-346 0 0,1 0-6 0 0,0 0-2 0 0,0 0 6 0 0,0 0 24 0 0,0 0-5 0 0,0 0 22 0 0,0 0 19 0 0,17-8 637 0 0,41-38-95 0 0,-57 45-540 0 0,-1 1 8 0 0,0 0-5 0 0,0 0 9 0 0,-16 11 1109 0 0,5-3-3323 0 0,8-9-6173 0 0,3 1-4306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0 0 0,'0'0'1422'0'0,"0"0"402"0"0,0 0 364 0 0,0 0 181 0 0,0 0-66 0 0,0 0-240 0 0,0 0-332 0 0,0 0-218 0 0,0 0-166 0 0,0 0-82 0 0,0 0-41 0 0,-2-5-83 0 0,-7-16 1733 0 0,7 56 1730 0 0,-5 18-3202 0 0,-1 30-1516 0 0,4-5 286 0 0,0-34-128 0 0,3 0 1 0 0,1 0-1 0 0,3 0 0 0 0,4 24-44 0 0,-7-61 8 0 0,1-1 0 0 0,-1 1-1 0 0,1 0 1 0 0,1-1 0 0 0,-1 1 0 0 0,1-1-1 0 0,0 1 1 0 0,1-1 0 0 0,0 0 0 0 0,0 0 0 0 0,0 0-1 0 0,1 0 1 0 0,-1-1 0 0 0,1 1 0 0 0,1-1 0 0 0,-1 0-1 0 0,1 0 1 0 0,0-1 0 0 0,0 1 0 0 0,0-1-1 0 0,0 0 1 0 0,1 0 0 0 0,0-1 0 0 0,0 0 0 0 0,0 0-1 0 0,0 0 1 0 0,0-1 0 0 0,1 0 0 0 0,-1 0 0 0 0,1 0-1 0 0,0-1-7 0 0,0-3 34 0 0,0 0-1 0 0,0-1 0 0 0,0 0 0 0 0,-1-1 0 0 0,1 0 0 0 0,-1 0 1 0 0,0 0-1 0 0,0 0 0 0 0,-1-1 0 0 0,1 0 0 0 0,-1 0 0 0 0,0-1 1 0 0,0 1-1 0 0,-1-1 0 0 0,0 0 0 0 0,0-1 0 0 0,0 1 0 0 0,-1 0 1 0 0,1-1-1 0 0,0-5-33 0 0,1 4 4 0 0,101-198 165 0 0,-96 175-106 0 0,-3 14-139 0 0,-5 39-2 0 0,-2-4 87 0 0,14 170-40 0 0,-12-178 28 0 0,1 0 1 0 0,0 0-1 0 0,0-1 1 0 0,1 1-1 0 0,0-1 1 0 0,1 0-1 0 0,0 0 1 0 0,1-1-1 0 0,-1 1 0 0 0,2-1 1 0 0,-1 0-1 0 0,1-1 1 0 0,0 0-1 0 0,1 0 1 0 0,-1 0-1 0 0,1-1 0 0 0,4 2 4 0 0,-7-5 1 0 0,1 0 1 0 0,-1 0-1 0 0,1-1 1 0 0,0 0-1 0 0,0 0 1 0 0,0 0 0 0 0,0-1-1 0 0,0 0 1 0 0,0 0-1 0 0,0-1 1 0 0,0 0-1 0 0,0 0 1 0 0,0 0 0 0 0,0-1-1 0 0,0 1 1 0 0,0-1-1 0 0,0-1 1 0 0,0 1-1 0 0,0-1 1 0 0,0 0 0 0 0,0-1-1 0 0,-1 1 1 0 0,1-1-1 0 0,-1 0 1 0 0,4-4-3 0 0,116-104 166 0 0,-106 92-116 0 0,0-1 0 0 0,-2 0 0 0 0,0-2-1 0 0,-1 0 1 0 0,-2 0 0 0 0,0-2 0 0 0,-1 0 0 0 0,-1 0 0 0 0,-2-1-1 0 0,0 0 1 0 0,-2-1 0 0 0,0 0 0 0 0,-2-1 0 0 0,-1 1-1 0 0,-1-1 1 0 0,-2 0 0 0 0,0-23-50 0 0,-21 6-453 0 0,7 48-6751 0 0,7 3-2035 0 0,3 0-3817 0 0</inkml:trace>
  <inkml:trace contextRef="#ctx0" brushRef="#br0" timeOffset="1003.597">1111 644 6761 0 0,'0'0'1945'0'0,"0"0"-601"0"0,0 0-220 0 0,0 0 70 0 0,0 0 62 0 0,0 0-55 0 0,0 0-147 0 0,0 0-144 0 0,0 0-53 0 0,0 0 2 0 0,0 0-13 0 0,16-3-34 0 0,53-13-51 0 0,32-21 1677 0 0,-95 36-2309 0 0,-1-1 0 0 0,1 0 0 0 0,-1-1 0 0 0,0 1 0 0 0,0-1 0 0 0,0 0 0 0 0,-1 0 0 0 0,1-1 0 0 0,-1 1 0 0 0,1-1 0 0 0,-1 0 0 0 0,0 0 0 0 0,-1 0 0 0 0,1-1 0 0 0,-1 0 0 0 0,0 1-1 0 0,0-1 1 0 0,0 0 0 0 0,-1 0 0 0 0,1-1 0 0 0,-1 1 0 0 0,0 0 0 0 0,-1-1 0 0 0,0 0 0 0 0,0 1 0 0 0,0-3-129 0 0,0 6 28 0 0,-2 0 0 0 0,1 0 0 0 0,0 0 0 0 0,0-1-1 0 0,-1 1 1 0 0,1 0 0 0 0,-1 0 0 0 0,0 0 0 0 0,0 0 0 0 0,1 0 0 0 0,-1 0 0 0 0,0 0-1 0 0,-1 1 1 0 0,1-1 0 0 0,0 0 0 0 0,-1 0 0 0 0,1 1 0 0 0,-1-1 0 0 0,1 1 0 0 0,-1-1-1 0 0,1 1 1 0 0,-1 0 0 0 0,0 0 0 0 0,0 0 0 0 0,0-1 0 0 0,0 2 0 0 0,0-1 0 0 0,0 0 0 0 0,0 0-1 0 0,0 1 1 0 0,0-1 0 0 0,0 1 0 0 0,0 0 0 0 0,0-1 0 0 0,-1 1 0 0 0,1 0 0 0 0,0 0-1 0 0,0 0 1 0 0,0 1 0 0 0,0-1 0 0 0,0 1 0 0 0,-3 0-28 0 0,-3 2 11 0 0,-1 0 0 0 0,1 0-1 0 0,0 1 1 0 0,0 0 0 0 0,0 1 0 0 0,0 0 0 0 0,1 0 0 0 0,0 1 0 0 0,0 0-1 0 0,0 0 1 0 0,1 0 0 0 0,0 1 0 0 0,0 0 0 0 0,0 0 0 0 0,1 1-1 0 0,0-1 1 0 0,0 4-11 0 0,-2-1 23 0 0,2-5 14 0 0,0 1 0 0 0,1-1 0 0 0,0 1 0 0 0,0 0 0 0 0,1 1 0 0 0,-1-1 0 0 0,1 1 0 0 0,1-1 0 0 0,-1 1 0 0 0,1 0 0 0 0,1 0 0 0 0,-1 0 0 0 0,1 0 0 0 0,0 0 0 0 0,1 1 0 0 0,-1-1 0 0 0,1 0 0 0 0,1 0 0 0 0,0 0 0 0 0,0 0 0 0 0,0 0 0 0 0,1 0 0 0 0,0 0 0 0 0,0 0 0 0 0,0 0 0 0 0,1 0 0 0 0,0-1 0 0 0,1 0 0 0 0,2 4-37 0 0,5 2 62 0 0,1-1-1 0 0,0-1 1 0 0,1 0-1 0 0,0-1 1 0 0,0 0-1 0 0,1-1 1 0 0,0 0-1 0 0,1-1 1 0 0,-1-1-1 0 0,1 0 1 0 0,1-1 0 0 0,-1-1-1 0 0,1 0 1 0 0,0-1-1 0 0,6-1-61 0 0,4 0-133 0 0,-1-1-1 0 0,1-2 1 0 0,0 0 0 0 0,-1-2-1 0 0,1-1 1 0 0,-1-1 0 0 0,8-3 133 0 0,10-7-4360 0 0,0-3-4092 0 0,-31 11-4571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87 0 0 0,'0'0'952'0'0,"0"0"594"0"0,0 0 350 0 0,0 0 95 0 0,0 0-125 0 0,0 0-254 0 0,0 0-254 0 0,0 0-227 0 0,0 0-168 0 0,-2-7-10 0 0,-11-34 941 0 0,11 38-1523 0 0,1 1 0 0 0,-1-1 0 0 0,0 1-1 0 0,-1 0 1 0 0,1-1 0 0 0,0 1 0 0 0,-1 0 0 0 0,1 0 0 0 0,-1 0-1 0 0,0 1 1 0 0,0-1 0 0 0,1 1 0 0 0,-1-1 0 0 0,0 1 0 0 0,0 0-1 0 0,0 0 1 0 0,0 0 0 0 0,-3 0-371 0 0,-2 0 193 0 0,0-1-1 0 0,0 1 0 0 0,0 1 1 0 0,0 0-1 0 0,0 0 0 0 0,0 0 1 0 0,0 1-1 0 0,0 0 1 0 0,0 1-1 0 0,0 0 0 0 0,-4 1-192 0 0,-6 5 189 0 0,0 0-1 0 0,1 1 1 0 0,0 0-1 0 0,0 2 0 0 0,1 0 1 0 0,1 1-1 0 0,0 0 1 0 0,0 1-1 0 0,1 1 0 0 0,1 0 1 0 0,-2 5-189 0 0,11-15 26 0 0,1 1 0 0 0,-1 0 0 0 0,1 0 0 0 0,0 0 0 0 0,1 0 0 0 0,-1 0 0 0 0,1 1 0 0 0,0-1 0 0 0,0 1 0 0 0,1 0 0 0 0,0 0 0 0 0,0-1 0 0 0,0 1 1 0 0,0 0-1 0 0,1 0 0 0 0,0 0 0 0 0,1 0 0 0 0,-1 0 0 0 0,1-1 0 0 0,0 1 0 0 0,0 0 0 0 0,1 0 0 0 0,0-1 0 0 0,0 1 0 0 0,0-1 0 0 0,1 0 0 0 0,-1 1 0 0 0,1-1 0 0 0,1 0 0 0 0,-1-1 0 0 0,1 1 1 0 0,-1 0-1 0 0,1-1 0 0 0,1 0 0 0 0,-1 0 0 0 0,1 0 0 0 0,-1-1 0 0 0,1 1 0 0 0,0-1 0 0 0,0 0 0 0 0,1-1-26 0 0,15 7 55 0 0,1-1 1 0 0,0-2-1 0 0,0 0 1 0 0,1-1-1 0 0,-1-1 1 0 0,1-2-1 0 0,0 0 1 0 0,0-1-1 0 0,0-2 1 0 0,0 0-1 0 0,0-1 1 0 0,0-1-1 0 0,0-2 1 0 0,-1 0-1 0 0,0-1 1 0 0,0-1-1 0 0,0-1 1 0 0,-1-1-1 0 0,-1-1 1 0 0,20-12-56 0 0,9-14-83 0 0,-43 25-4003 0 0,-3-1-4257 0 0,-3 12-4156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26 11642 0 0,'0'0'1961'0'0,"0"0"-635"0"0,0 0-80 0 0,0 0 284 0 0,0 0 197 0 0,0 0-77 0 0,0 0-350 0 0,0 0-392 0 0,0 0-261 0 0,0 0-135 0 0,0 0-77 0 0,0 0-51 0 0,0 0-21 0 0,-17-5-32 0 0,-54-13-25 0 0,68 17-277 0 0,0 1 0 0 0,0-1 1 0 0,0 1-1 0 0,0 0 0 0 0,0 0 0 0 0,0 0 0 0 0,1 0 0 0 0,-1 0 0 0 0,0 1 0 0 0,0-1 0 0 0,0 1 0 0 0,0 0 1 0 0,1 0-1 0 0,-1 0 0 0 0,0 0 0 0 0,1 0 0 0 0,-1 1 0 0 0,1-1 0 0 0,-1 1 0 0 0,1 0 0 0 0,0 0 0 0 0,-1 0-29 0 0,-11 8 167 0 0,-2-3-107 0 0,1 1 0 0 0,-1 1-1 0 0,2 0 1 0 0,-1 0 0 0 0,2 2-1 0 0,-1 0 1 0 0,1 0 0 0 0,1 2 0 0 0,0-1-1 0 0,1 1 1 0 0,0 1 0 0 0,1 0-1 0 0,0 1 1 0 0,2-1 0 0 0,-1 2-1 0 0,2-1 1 0 0,0 1 0 0 0,1 0 0 0 0,1 1-1 0 0,0 0 1 0 0,1 0 0 0 0,-1 13-60 0 0,4-27 7 0 0,0 0 0 0 0,1 0-1 0 0,-1 0 1 0 0,1 0 0 0 0,0 0 0 0 0,0 0 0 0 0,0 1 0 0 0,0-1 0 0 0,1 0 0 0 0,-1 0 0 0 0,1 0 0 0 0,0 0 0 0 0,0 0 0 0 0,0 0-1 0 0,0 0 1 0 0,1 0 0 0 0,-1-1 0 0 0,1 1 0 0 0,-1 0 0 0 0,1-1 0 0 0,0 1 0 0 0,0-1 0 0 0,0 1 0 0 0,1-1 0 0 0,-1 0-1 0 0,0 0 1 0 0,1 0 0 0 0,-1 0 0 0 0,1-1 0 0 0,0 1 0 0 0,0-1 0 0 0,-1 1 0 0 0,1-1 0 0 0,0 0 0 0 0,0 0 0 0 0,0 0 0 0 0,0-1-1 0 0,3 1-6 0 0,4-1 68 0 0,1 0-1 0 0,0-1 1 0 0,-1 0-1 0 0,1-1 1 0 0,-1 0-1 0 0,0-1 0 0 0,1 0 1 0 0,-1 0-1 0 0,-1-1 1 0 0,1-1-1 0 0,0 0 1 0 0,-1 0-1 0 0,0 0 1 0 0,0-1-1 0 0,-1-1 0 0 0,3-2-67 0 0,116-129 447 0 0,-15-48-128 0 0,-123 288-603 0 0,11-93 11 0 0,-1-1 1 0 0,2 1-1 0 0,-1-1 1 0 0,1 1-1 0 0,0-1 0 0 0,1 1 1 0 0,0-1-1 0 0,0 0 1 0 0,1 0-1 0 0,0 0 1 0 0,4 7 272 0 0,7 5-5183 0 0,4-4-4120 0 0,-12-12-3001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11610 0 0,'0'0'2488'0'0,"0"0"-469"0"0,0 0-199 0 0,0 0-150 0 0,0 0-196 0 0,0 0-290 0 0,0 0-287 0 0,0 0-167 0 0,0 0-61 0 0,0 0-7 0 0,0 0-69 0 0,0 0-79 0 0,0 0-74 0 0,15-20-66 0 0,73-100 231 0 0,9-42 501 0 0,-94 222-1415 0 0,-3-47 307 0 0,1-1 1 0 0,0 1-1 0 0,1-1 0 0 0,0 1 0 0 0,1-1 1 0 0,1 0-1 0 0,0 0 0 0 0,0 0 0 0 0,7 10 2 0 0,-9-17 13 0 0,1 0-1 0 0,0 0 1 0 0,0-1-1 0 0,0 0 0 0 0,0 1 1 0 0,1-1-1 0 0,-1 0 1 0 0,1-1-1 0 0,0 1 1 0 0,0-1-1 0 0,1 0 1 0 0,-1 0-1 0 0,1 0 0 0 0,0 0 1 0 0,-1-1-1 0 0,1 0 1 0 0,0 0-1 0 0,0 0 1 0 0,1 0-1 0 0,-1-1 1 0 0,0 0-1 0 0,0 0 0 0 0,1-1 1 0 0,3 1-13 0 0,-2-1 84 0 0,0 0-1 0 0,0-1 1 0 0,0 0 0 0 0,0 0-1 0 0,0-1 1 0 0,0 0 0 0 0,0 0-1 0 0,0 0 1 0 0,-1-1 0 0 0,1 0-1 0 0,-1-1 1 0 0,1 1 0 0 0,-1-1-1 0 0,-1 0 1 0 0,1-1 0 0 0,0 1-1 0 0,-1-1 1 0 0,0 0 0 0 0,0 0 0 0 0,0-1-84 0 0,73-113 696 0 0,-35 17-1595 0 0,-34 80-1744 0 0,-7 15-1902 0 0,-2 2-8117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118 590 13443 0 0,'0'0'4033'0'0,"0"0"-2349"0"0,0 0-865 0 0,0 0-27 0 0,0 0 114 0 0,0 0 75 0 0,0 0-50 0 0,0 0-132 0 0,0 0-144 0 0,0 0-121 0 0,0 0-111 0 0,0 0-80 0 0,1 18-51 0 0,2 89 149 0 0,-14-12 100 0 0,3-82-3346 0 0,0-18-8635 0 0,7 1-412 0 0</inkml:trace>
  <inkml:trace contextRef="#ctx0" brushRef="#br0" timeOffset="247.056">0 166 15979 0 0,'0'0'2245'0'0,"0"0"-415"0"0,0 0-321 0 0,0 0-259 0 0,0 0-287 0 0,0 0-311 0 0,0 0-285 0 0,0 0-206 0 0,0 0-112 0 0,0 0-49 0 0,0 0-5 0 0,0 0 8 0 0,6 15-90 0 0,32-4-1448 0 0,-20-11-3670 0 0,-15 0 3993 0 0,6 0-10255 0 0</inkml:trace>
  <inkml:trace contextRef="#ctx0" brushRef="#br0" timeOffset="565.237">431 1 13115 0 0,'0'0'1711'0'0,"0"0"-507"0"0,0 0-37 0 0,0 0 244 0 0,0 0 199 0 0,0 0 13 0 0,0 0-231 0 0,0 0-320 0 0,0 0-230 0 0,0 0-158 0 0,0 0-95 0 0,0 0-62 0 0,0 0-60 0 0,13 24-52 0 0,61 118 241 0 0,-64-119-522 0 0,-1 1 0 0 0,-1 0 0 0 0,-1 0 0 0 0,-1 0 0 0 0,-1 1 1 0 0,-2 0-1 0 0,0 0 0 0 0,-1 25-134 0 0,-10 117 163 0 0,-6 6-158 0 0,14-172-29 0 0,0-1 0 0 0,0 0-6 0 0,0 0-34 0 0,0 0-44 0 0,0 0-78 0 0,6-27-2192 0 0,-3 5-276 0 0,-3 6-2173 0 0,0 12 2498 0 0,0-4-9236 0 0</inkml:trace>
  <inkml:trace contextRef="#ctx0" brushRef="#br0" timeOffset="784.564">356 465 10906 0 0,'0'0'2770'0'0,"0"0"-649"0"0,0 0-354 0 0,0 0-142 0 0,0 0-171 0 0,0 0-198 0 0,0 0-199 0 0,0 0-183 0 0,0 0-104 0 0,0 0-78 0 0,0 0-69 0 0,0 0-94 0 0,32-1-66 0 0,103-1-72 0 0,153 1 468 0 0,-177 8-2528 0 0,-66 1-8298 0 0,-40-5-1977 0 0</inkml:trace>
  <inkml:trace contextRef="#ctx0" brushRef="#br0" timeOffset="1194.493">1059 538 1280 0 0,'0'0'2948'0'0,"0"0"-268"0"0,0 0-59 0 0,0 0-179 0 0,0 0-297 0 0,0 0-248 0 0,0 0-233 0 0,0 0-209 0 0,0 0-125 0 0,0 0-129 0 0,0 0-128 0 0,0 0-131 0 0,0 0-131 0 0,31-2-120 0 0,97-9-103 0 0,-122 11-506 0 0,-1 0 0 0 0,0 0-1 0 0,0-1 1 0 0,0 1 0 0 0,0-1 0 0 0,0 0 0 0 0,0-1-1 0 0,-1 1 1 0 0,1-1 0 0 0,0 0 0 0 0,-1 0-1 0 0,1 0 1 0 0,-1-1 0 0 0,1 0 0 0 0,-1 0 0 0 0,1-1-82 0 0,10-7 266 0 0,-11 8-208 0 0,1 1 12 0 0,0-1-1 0 0,0 1 1 0 0,-1-1-1 0 0,1-1 1 0 0,0 1-1 0 0,-1 0 1 0 0,0-1-1 0 0,0 0 1 0 0,0 0-1 0 0,0 0 1 0 0,-1-1-1 0 0,0 1 1 0 0,1-1-1 0 0,-2 0 1 0 0,1 0-1 0 0,0 0 1 0 0,-1 0-1 0 0,0 0 1 0 0,-1-1-1 0 0,1 1 1 0 0,-1-1-1 0 0,1-2-69 0 0,-2 5 9 0 0,0 1-1 0 0,-1 0 1 0 0,1 0-1 0 0,0 0 0 0 0,-1 0 1 0 0,1 0-1 0 0,-1-1 1 0 0,0 1-1 0 0,0 0 1 0 0,0 0-1 0 0,0 1 1 0 0,0-1-1 0 0,0 0 1 0 0,-1 0-1 0 0,1 0 1 0 0,0 1-1 0 0,-1-1 0 0 0,1 1 1 0 0,-1-1-1 0 0,0 1 1 0 0,0-1-1 0 0,1 1 1 0 0,-1 0-1 0 0,0 0 1 0 0,0 0-1 0 0,0 0 1 0 0,0 0-1 0 0,0 1 0 0 0,0-1 1 0 0,-1 1-1 0 0,1-1 1 0 0,0 1-1 0 0,0 0 1 0 0,0-1-1 0 0,0 1-8 0 0,-11-1-10 0 0,0 0 0 0 0,0 1 0 0 0,-1 0 0 0 0,1 1 0 0 0,1 0-1 0 0,-1 1 1 0 0,0 1 0 0 0,0 0 0 0 0,1 0 0 0 0,-1 1 0 0 0,1 1 0 0 0,0 0-1 0 0,0 1 1 0 0,1 0 0 0 0,0 1 0 0 0,-6 5 10 0 0,-12 8-5 0 0,2 2 0 0 0,1 1 0 0 0,0 0 0 0 0,2 2 1 0 0,-13 18 4 0 0,33-39 10 0 0,-1 1 1 0 0,0 0 0 0 0,1 0-1 0 0,0 0 1 0 0,0 1 0 0 0,0-1-1 0 0,1 1 1 0 0,0 0 0 0 0,0 0-1 0 0,0 0 1 0 0,1 0 0 0 0,0 0-1 0 0,0 1 1 0 0,1-1 0 0 0,-1 1-1 0 0,2-1 1 0 0,-1 1 0 0 0,1-1-1 0 0,-1 1 1 0 0,2 0 0 0 0,-1-1-1 0 0,1 1 1 0 0,0-1 0 0 0,0 1-1 0 0,1-1 1 0 0,0 1 0 0 0,0-1-1 0 0,1 0 1 0 0,-1 0 0 0 0,1 0-1 0 0,1 0 1 0 0,0 0-11 0 0,13 6 125 0 0,1-2 0 0 0,0 0 1 0 0,1-1-1 0 0,0-1 0 0 0,1-1 0 0 0,-1-1 0 0 0,1-1 1 0 0,0 0-1 0 0,1-1 0 0 0,-1-2 0 0 0,1 0 0 0 0,0-1 1 0 0,-1-1-1 0 0,1 0 0 0 0,0-2 0 0 0,6-2-125 0 0,36 3 124 0 0,83-10-97 0 0,-132 6-1324 0 0,-26 3-2765 0 0,1 2-4099 0 0,0 0-5325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0 0 0,'0'0'2275'0'0,"0"0"151"0"0,0 0-77 0 0,0 0-238 0 0,0 0-312 0 0,0 0-267 0 0,0 0-228 0 0,0 0-181 0 0,2-5-124 0 0,0 1-2286 0 0,5-6 6693 0 0,-5 29 113 0 0,-1 56-5110 0 0,3 0 0 0 0,3 0 0 0 0,9 30-409 0 0,26-16 121 0 0,-41-87-88 0 0,1 0 0 0 0,0 0 0 0 0,0 0 0 0 0,0-1 1 0 0,0 1-1 0 0,1 0 0 0 0,-1-1 0 0 0,0 0 0 0 0,1 1 0 0 0,-1-1 0 0 0,1 0 0 0 0,-1 0 1 0 0,1 0-1 0 0,-1-1 0 0 0,1 1 0 0 0,0-1 0 0 0,-1 1 0 0 0,1-1 0 0 0,0 0 0 0 0,0 0 0 0 0,-1 0 1 0 0,1 0-1 0 0,0-1 0 0 0,-1 1 0 0 0,1-1 0 0 0,0 1 0 0 0,-1-1 0 0 0,1 0 0 0 0,-1 0 1 0 0,1 0-1 0 0,-1-1 0 0 0,1 1 0 0 0,-1 0 0 0 0,0-1-33 0 0,17-13 127 0 0,-1-1 0 0 0,-1-1 0 0 0,-1-1 0 0 0,0 0 0 0 0,-2-1 0 0 0,0 0 0 0 0,-1-1 0 0 0,-1-1 1 0 0,0 0-1 0 0,-2 0 0 0 0,2-8-127 0 0,-2 9 58 0 0,15-34 62 0 0,-25 53-112 0 0,0 1 0 0 0,0 0-2 0 0,0 0-12 0 0,0 0-8 0 0,0 0-25 0 0,0 12-112 0 0,0-11 151 0 0,-2 14 0 0 0,1 0 0 0 0,1-1 0 0 0,0 1 0 0 0,1 0 0 0 0,0 0 0 0 0,2 0 0 0 0,-1 0-1 0 0,2-1 1 0 0,0 0 0 0 0,1 1 0 0 0,0-2 0 0 0,1 1 0 0 0,1 0 0 0 0,0-1 0 0 0,0-1 0 0 0,10 12 0 0 0,-14-21 9 0 0,1 0 0 0 0,-1-1 0 0 0,1 0 1 0 0,-1 0-1 0 0,1 0 0 0 0,0 0 0 0 0,0 0 0 0 0,0-1 1 0 0,0 0-1 0 0,0 0 0 0 0,0 0 0 0 0,1 0 0 0 0,-1-1 0 0 0,0 1 1 0 0,0-1-1 0 0,1 0 0 0 0,-1-1 0 0 0,0 1 0 0 0,0-1 1 0 0,0 1-1 0 0,1-1 0 0 0,-1 0 0 0 0,0-1 0 0 0,0 1 0 0 0,0-1 1 0 0,-1 0-1 0 0,1 0 0 0 0,0 0 0 0 0,-1 0 0 0 0,1-1 1 0 0,-1 1-1 0 0,0-1 0 0 0,1 0 0 0 0,-1-1-9 0 0,13-11 94 0 0,-1-1-1 0 0,0 0 1 0 0,-1-1 0 0 0,-1-1-1 0 0,-1 0 1 0 0,-1-1 0 0 0,0 0 0 0 0,-1-1-1 0 0,-1 0 1 0 0,-1-1 0 0 0,-1 1-1 0 0,-1-2 1 0 0,-1 1 0 0 0,0 0-1 0 0,-2-1 1 0 0,0-10-94 0 0,-3 31-17 0 0,0 1-22 0 0,0 0-22 0 0,0 0-47 0 0,0 0-67 0 0,0 0-69 0 0,0 19-1926 0 0,8 6-1415 0 0,-4-17-718 0 0,1-2-4534 0 0,-1-5-2852 0 0</inkml:trace>
  <inkml:trace contextRef="#ctx0" brushRef="#br0" timeOffset="894.911">972 107 9234 0 0,'0'0'2851'0'0,"0"0"-770"0"0,0 0-362 0 0,0 0-56 0 0,0 0-88 0 0,0 0-166 0 0,0 0-258 0 0,0 0-244 0 0,0 0-183 0 0,0 0-122 0 0,0 0-105 0 0,0 0-85 0 0,2-3-48 0 0,6-6-72 0 0,-7 6-34 0 0,-1 3-26 0 0,0 0-44 0 0,0 0-4 0 0,0 0 4 0 0,0 0-4 0 0,0 0 16 0 0,0 0-7 0 0,0 0-7 0 0,0 0-7 0 0,0 0-19 0 0,0 0 4 0 0,0 0-7 0 0,0 0-8 0 0,0 0 21 0 0,0 0-44 0 0,0 0-10 0 0,0 0-16 0 0,0 0-25 0 0,0 0 5 0 0,0 0-11 0 0,0 0-12 0 0,0 0-48 0 0,0 0 26 0 0,0 0-5 0 0,0 0 2 0 0,0 0 59 0 0,0 0-48 0 0,0 0-10 0 0,0 0 8 0 0,0 0-14 0 0,0 12 4 0 0,6 274 161 0 0,-1-220-140 0 0,-5-65-44 0 0,0-1 6 0 0,0 0 13 0 0,0 0 37 0 0,0 0-3 0 0,0 0 31 0 0,0 0 20 0 0,0 0-5 0 0,6-27 744 0 0,30-149-532 0 0,-33 159-303 0 0,-1-2 0 0 0,1 0 0 0 0,1 0 0 0 0,1 1 1 0 0,0-1-1 0 0,2 1 0 0 0,0 1 0 0 0,1-1 1 0 0,0 1-1 0 0,2 1 0 0 0,0-1 0 0 0,6-7-16 0 0,-15 23-2 0 0,0 0 0 0 0,0 0-1 0 0,-1 0 1 0 0,1 0-1 0 0,0 0 1 0 0,0 0 0 0 0,0 0-1 0 0,0 0 1 0 0,0 0-1 0 0,0 1 1 0 0,0-1 0 0 0,1 0-1 0 0,-1 1 1 0 0,0-1 0 0 0,0 1-1 0 0,0-1 1 0 0,1 1-1 0 0,-1-1 1 0 0,0 1 0 0 0,1 0-1 0 0,-1 0 1 0 0,0 0-1 0 0,1 0 1 0 0,-1 0 0 0 0,0 0-1 0 0,0 0 1 0 0,1 0-1 0 0,-1 0 1 0 0,0 0 0 0 0,1 1-1 0 0,-1-1 1 0 0,0 1-1 0 0,0-1 1 0 0,1 1 0 0 0,-1-1-1 0 0,0 1 1 0 0,0 0 0 0 0,0 0-1 0 0,0-1 1 0 0,0 1-1 0 0,0 0 1 0 0,0 0 0 0 0,0 0-1 0 0,0 0 1 0 0,0 0-1 0 0,-1 0 1 0 0,1 0 0 0 0,0 0-1 0 0,-1 1 1 0 0,1-1-1 0 0,-1 0 1 0 0,1 0 0 0 0,-1 1-1 0 0,0-1 1 0 0,1 0-1 0 0,-1 0 1 0 0,0 1 0 0 0,0 0 2 0 0,30 141 17 0 0,-29-118-4 0 0,-1-24-34 0 0,0-1 4 0 0,0 0-2 0 0,0 0-17 0 0,0 0-37 0 0,0 0-46 0 0,1-7-3690 0 0,2 3-9314 0 0,0 4 543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50:5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1 117 0 0 0,'0'0'365'0'0,"0"0"664"0"0,0 0 434 0 0,0 0 166 0 0,0 0-12 0 0,0 0-308 0 0,0 0-417 0 0,0 0-298 0 0,0 0-141 0 0,0 0 19 0 0,0-3 2704 0 0,92 1 6850 0 0,46-7-7357 0 0,60-12-1498 0 0,138-6-445 0 0,229-3 92 0 0,-234 8-641 0 0,-252 21-127 0 0,-28 0-37 0 0,0 1 0 0 0,0 3-1 0 0,0 2 1 0 0,9 3-13 0 0,8 2 21 0 0,-1-3 0 0 0,2-3-1 0 0,60-5-20 0 0,-51 0 14 0 0,352 2 5 0 0,-203 21 8 0 0,89 3 25 0 0,76-17-9 0 0,-112 3-69 0 0,-20 10 50 0 0,-105-13-24 0 0,0-6-1 0 0,22-8 1 0 0,109-12 33 0 0,181-16 23 0 0,50 1 19 0 0,-170 12 16 0 0,77 2-66 0 0,-171 19-9 0 0,-108 11 97 0 0,106 0 1 0 0,-142-11-30 0 0,222 4 445 0 0,-331-4-520 0 0,0 0-1 0 0,0 0 0 0 0,0 0 0 0 0,0 0 0 0 0,0 0-2 0 0,0 0-8 0 0,0 0 10 0 0,0 0-9 0 0,0 0 4 0 0,0 0-6 0 0,0 0 10 0 0,0 0 2 0 0,0 0-21 0 0,0 0-4 0 0,15 0-59 0 0,-21 0-1238 0 0,-24 6-1434 0 0,11-1-6099 0 0,7-5-3633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26 176 0 0 0,'0'0'1356'0'0,"0"0"387"0"0,0 0 299 0 0,0 0 97 0 0,0 0-18 0 0,0 0-136 0 0,0 0-190 0 0,0 0-216 0 0,0 0-201 0 0,0 0-152 0 0,0 0-105 0 0,0 0-79 0 0,-4 0-47 0 0,-13 0-68 0 0,12 0-99 0 0,5 0-73 0 0,0 0-105 0 0,0 0-72 0 0,0 0-66 0 0,0 0-85 0 0,0 0-57 0 0,17 0 1167 0 0,255-23 326 0 0,-144 30-1627 0 0,-88-3-144 0 0,-7-3 813 0 0,69-13-923 0 0,-84 12 266 0 0,-20 0 752 0 0,-49-30-784 0 0,-17-24-108 0 0,9-1-61 0 0,52 47 102 0 0,2 2-3011 0 0,7 13-9600 0 0,2 0-621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 2537 0 0,'0'0'2592'0'0,"0"0"-101"0"0,0 0-164 0 0,0 0-58 0 0,0 0-170 0 0,0 0-335 0 0,0 0-326 0 0,0 0-306 0 0,0 0-227 0 0,0 0-207 0 0,0 0-184 0 0,0-6 1106 0 0,19 124 1679 0 0,-14-41-2701 0 0,-2 0-1 0 0,-4 0 1 0 0,-4 18-598 0 0,-10 22 285 0 0,-3-61-58 0 0,17-56-211 0 0,1 0 0 0 0,0 0 3 0 0,-1 0 10 0 0,0 0-1 0 0,1 0-16 0 0,0 0-3 0 0,0 0 2 0 0,0 0-10 0 0,0 0 7 0 0,-14-30-2760 0 0,13-18-4616 0 0,2 28-864 0 0,-1 11-1555 0 0</inkml:trace>
  <inkml:trace contextRef="#ctx0" brushRef="#br0" timeOffset="452.28">21 19 0 0 0,'0'0'1991'0'0,"0"0"252"0"0,0 0 199 0 0,0 0 45 0 0,0 0-170 0 0,0 0-311 0 0,0 0-290 0 0,0 0-273 0 0,0 0-194 0 0,0 0-138 0 0,0 0-136 0 0,0 0-127 0 0,0 0-73 0 0,-8-3 379 0 0,7 2 1701 0 0,185-14 646 0 0,40 15-2817 0 0,-168 4-2728 0 0,-79 4-3294 0 0,18-5 1664 0 0,-2 1-6153 0 0</inkml:trace>
  <inkml:trace contextRef="#ctx0" brushRef="#br0" timeOffset="820.053">41 317 6161 0 0,'0'0'3452'0'0,"0"0"-961"0"0,0 0-413 0 0,0 0-133 0 0,0 0-206 0 0,0 0-286 0 0,0 0-316 0 0,0 0-291 0 0,0 0-189 0 0,0 0-90 0 0,0 0-39 0 0,0 0-1 0 0,0 0-6 0 0,4 7 3208 0 0,161-10-2028 0 0,-22-12-1943 0 0,-140 26-2109 0 0,-2-1-1969 0 0,-1-6-750 0 0,1 0-7214 0 0</inkml:trace>
  <inkml:trace contextRef="#ctx0" brushRef="#br0" timeOffset="1173.687">639 612 12859 0 0,'0'0'1899'0'0,"0"0"-380"0"0,0 0-110 0 0,0 0 16 0 0,0 0-114 0 0,0 0-223 0 0,0 0-263 0 0,0 0-214 0 0,0 0-120 0 0,0 0-63 0 0,0 0-66 0 0,0 0-64 0 0,0 11-48 0 0,-9 95 608 0 0,-2-73-1150 0 0,8-32-5037 0 0,3-1 3656 0 0,-1 0-7104 0 0</inkml:trace>
  <inkml:trace contextRef="#ctx0" brushRef="#br0" timeOffset="1502.215">737 302 10058 0 0,'0'0'2487'0'0,"0"0"-812"0"0,0 0-349 0 0,0 0-36 0 0,0 0 22 0 0,0 0-56 0 0,0 0-176 0 0,0 0-221 0 0,0 0-179 0 0,0 0-132 0 0,0 0-99 0 0,0 0-65 0 0,-18 11-59 0 0,-55 31-61 0 0,55-32-37 0 0,18-10-47 0 0,0 0-32 0 0,0 0-9 0 0,0 0 3 0 0,0 0 0 0 0,11-4 340 0 0,46-36-100 0 0,-75 54 140 0 0,-3-3-511 0 0,29-13-1673 0 0,4-1-617 0 0,-5 2-2157 0 0,0 0-7162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72 114 7330 0 0,'0'0'2113'0'0,"0"0"-371"0"0,0 0-186 0 0,0 0-29 0 0,0 0-85 0 0,0 0-175 0 0,0 0-241 0 0,0 0-228 0 0,0 0-108 0 0,0 0 22 0 0,0 0 79 0 0,0 0 74 0 0,0 0 29 0 0,8 2-57 0 0,5 1-443 0 0,0-1-1 0 0,1 0 0 0 0,-1 0 1 0 0,1-2-1 0 0,-1 1 0 0 0,1-2 1 0 0,-1 0-1 0 0,1 0 0 0 0,-1-2 0 0 0,0 1 1 0 0,0-2-1 0 0,12-4-393 0 0,108-97 1067 0 0,-133 105-1067 0 0,0 0 0 0 0,0 1 1 0 0,-1-1-1 0 0,1 1 0 0 0,0-1 1 0 0,0 0-1 0 0,1 1 0 0 0,-1-1 0 0 0,0 0 1 0 0,0 1-1 0 0,0-1 0 0 0,0 1 0 0 0,0-1 1 0 0,0 0-1 0 0,0 1 0 0 0,1-1 0 0 0,-1 0 1 0 0,0 1-1 0 0,0-1 0 0 0,0 0 0 0 0,1 1 1 0 0,-1-1-1 0 0,0 0 0 0 0,0 1 1 0 0,1-1-1 0 0,-1 0 0 0 0,0 0 0 0 0,1 1 1 0 0,-1-1-1 0 0,0 0 0 0 0,1 0 0 0 0,-1 0 1 0 0,1 0-1 0 0,-1 1 0 0 0,0-1 0 0 0,1 0 1 0 0,-1 0-1 0 0,0 0 0 0 0,1 0 0 0 0,-1 0 1 0 0,1 0-1 0 0,-1 0 0 0 0,0 0 1 0 0,1 0-1 0 0,-1 0 0 0 0,1 0 0 0 0,-1 0 1 0 0,0 0-1 0 0,1-1 0 0 0,-1 1 0 0 0,1 0 1 0 0,-1 0-1 0 0,0 0 0 0 0,0 10 25 0 0,15 422 116 0 0,-18-404-142 0 0,-1 0-1 0 0,-2 0 1 0 0,0 0-1 0 0,-2-1 1 0 0,-2 0-1 0 0,0 0 1 0 0,-1-1 0 0 0,-2-1-1 0 0,-1 0 1 0 0,0 0-1 0 0,-2-2 1 0 0,-1 0-1 0 0,-1 0 1 0 0,-13 11 1 0 0,25-27-6 0 0,-1 0-1 0 0,-1-1 1 0 0,1 0-1 0 0,-1 0 1 0 0,0 0 0 0 0,0-1-1 0 0,-1-1 1 0 0,0 1-1 0 0,1-1 1 0 0,-2-1 0 0 0,1 0-1 0 0,0 0 1 0 0,-1 0 0 0 0,1-1-1 0 0,-1-1 1 0 0,1 0-1 0 0,-1 0 1 0 0,0-1 0 0 0,-4 0 6 0 0,8-4-2 0 0,1 0 0 0 0,0 0 0 0 0,1 0 1 0 0,-1 0-1 0 0,1-1 0 0 0,0 0 1 0 0,0 0-1 0 0,0 0 0 0 0,1-1 0 0 0,-1 1 1 0 0,1-1-1 0 0,1 0 0 0 0,-1 1 1 0 0,1-1-1 0 0,0-1 0 0 0,0 1 0 0 0,1 0 1 0 0,0 0-1 0 0,0-1 0 0 0,0 1 0 0 0,1 0 1 0 0,0-1-1 0 0,0 1 0 0 0,1-2 2 0 0,0-9 4 0 0,1 1 0 0 0,1 0 0 0 0,0 0 0 0 0,1 1 0 0 0,1-1 0 0 0,0 1 0 0 0,1 0 0 0 0,1 0 0 0 0,1 1 0 0 0,0 0 0 0 0,0 0 0 0 0,1 0 0 0 0,1 1 0 0 0,0 1 0 0 0,1 0 0 0 0,1 0 0 0 0,8-6-4 0 0,-6 9 17 0 0,-1 1-1 0 0,1 0 0 0 0,1 1 1 0 0,-1 1-1 0 0,1 1 1 0 0,0 0-1 0 0,1 0 0 0 0,-1 2 1 0 0,1 0-1 0 0,-1 1 0 0 0,1 0 1 0 0,0 1-1 0 0,0 1 1 0 0,0 0-1 0 0,0 2 0 0 0,15 2-16 0 0,31-2 116 0 0,100-16 186 0 0,-156 11-607 0 0,-16 3-1230 0 0,-5 6-6584 0 0,11-3-4162 0 0</inkml:trace>
  <inkml:trace contextRef="#ctx0" brushRef="#br0" timeOffset="449.559">648 744 9130 0 0,'0'0'5034'0'0,"0"0"-2557"0"0,0 0-1033 0 0,0 0-196 0 0,0 0-67 0 0,0 0-118 0 0,0 0-209 0 0,0 0-236 0 0,0 0-127 0 0,0 0-14 0 0,0 0 54 0 0,0 0 32 0 0,1 7-35 0 0,0-3-508 0 0,0 2 96 0 0,0-1 1 0 0,-1 1-1 0 0,1 0 1 0 0,-1 0-1 0 0,0 0 1 0 0,-1 0-1 0 0,1 0 1 0 0,-1 0 0 0 0,-1 0-1 0 0,1 0 1 0 0,-1 0-1 0 0,0-1 1 0 0,-1 3-117 0 0,-26 33 173 0 0,28-41-237 0 0,1 0-65 0 0,0-4-3734 0 0,-1 0 1938 0 0,0 1-2796 0 0,1-1-6971 0 0</inkml:trace>
  <inkml:trace contextRef="#ctx0" brushRef="#br0" timeOffset="702.23">733 390 10050 0 0,'0'0'4137'0'0,"0"0"-1947"0"0,0 0-702 0 0,0 0-45 0 0,0 0-49 0 0,0 0-150 0 0,0 0-288 0 0,0 0-345 0 0,0 0-263 0 0,0 0-155 0 0,0 0-93 0 0,0 0-54 0 0,0 0-3 0 0,3 19-95 0 0,5-5-825 0 0,-3-9-4008 0 0,-3-3 732 0 0,0-1-7554 0 0</inkml:trace>
  <inkml:trace contextRef="#ctx0" brushRef="#br0" timeOffset="1300.017">773 858 1928 0 0,'0'0'2730'0'0,"0"0"-124"0"0,0 0-211 0 0,0 0-311 0 0,0 0-335 0 0,0 0-232 0 0,0 0-120 0 0,0 0-43 0 0,0 0-45 0 0,0 0-126 0 0,0 0-168 0 0,0 0-117 0 0,15-1-97 0 0,47-5-77 0 0,-51 4-424 0 0,0 0 0 0 0,0 0 0 0 0,0-1 0 0 0,0-1 0 0 0,0 0 0 0 0,-1 0 0 0 0,1-1 0 0 0,-1-1 0 0 0,-1 1 0 0 0,1-2 0 0 0,6-4-300 0 0,0 0 260 0 0,35-41 831 0 0,-51 52-983 0 0,0 0-27 0 0,0 0-32 0 0,6 29-55 0 0,25 133 100 0 0,2-3-31 0 0,-31-153-52 0 0,0-1 0 0 0,-1 1 0 0 0,0 0 0 0 0,0 0 1 0 0,0 0-1 0 0,-1 0 0 0 0,0 0 0 0 0,0 0 0 0 0,0 0 0 0 0,-1 0 0 0 0,0 0 0 0 0,0 0 0 0 0,-1 0 0 0 0,1-1 0 0 0,-1 1 0 0 0,-1 0 1 0 0,1-1-1 0 0,-1 0 0 0 0,0 1 0 0 0,0-1 0 0 0,0 0 0 0 0,-1 0 0 0 0,1-1 0 0 0,-1 1 0 0 0,-1-1 0 0 0,1 0 0 0 0,0 0 0 0 0,-1 0 1 0 0,-4 2-12 0 0,0 0 7 0 0,-1 0 0 0 0,0-1 1 0 0,0 0-1 0 0,-1 0 0 0 0,0-1 1 0 0,1-1-1 0 0,-1 0 1 0 0,0 0-1 0 0,-1-1 0 0 0,1-1 1 0 0,0 0-1 0 0,-1 0 0 0 0,1-1 1 0 0,0 0-1 0 0,-7-2-7 0 0,16 0-8 0 0,1 0 0 0 0,-1 0 0 0 0,0 0 1 0 0,1 0-1 0 0,0 0 0 0 0,-1 0 0 0 0,1 0 0 0 0,0 0 0 0 0,0-1 0 0 0,0 1 0 0 0,1-1 0 0 0,-1 1 0 0 0,0 0 0 0 0,1-1 0 0 0,0 1 1 0 0,0-1-1 0 0,-1 1 0 0 0,1-1 0 0 0,1 1 0 0 0,-1-1 0 0 0,0 1 0 0 0,1-1 0 0 0,-1 1 0 0 0,1-1 0 0 0,0 1 0 0 0,-1-1 0 0 0,1 1 1 0 0,0 0-1 0 0,1 0 0 0 0,-1-1 0 0 0,0 1 0 0 0,1-1 8 0 0,37-53-1625 0 0,-23 33-4314 0 0,-13 18 3747 0 0,5-3-10016 0 0</inkml:trace>
  <inkml:trace contextRef="#ctx0" brushRef="#br0" timeOffset="1767.915">1038 453 3657 0 0,'0'0'3459'0'0,"0"0"-725"0"0,0 0-317 0 0,0 0-132 0 0,0 0-195 0 0,0 0-249 0 0,0 0-290 0 0,0 0-288 0 0,0 0-223 0 0,0 0-168 0 0,0 0-120 0 0,0 0-81 0 0,0 0-75 0 0,-4-3-65 0 0,-23-9 309 0 0,12 37 488 0 0,15-24-1298 0 0,0-1-6 0 0,0 0-2 0 0,23-4 469 0 0,28-28 159 0 0,-51 31-530 0 0,0 1-19 0 0,0 0-12 0 0,-24 4 146 0 0,5 1-235 0 0,-10 4-163 0 0,52-5-1094 0 0,-2-6-653 0 0,-6 0-3797 0 0,-8-1-6543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4 247 5585 0 0,'0'0'3214'0'0,"0"0"-1201"0"0,0 0-430 0 0,0 0 37 0 0,0 0 50 0 0,0 0-89 0 0,0 0-227 0 0,0 0-271 0 0,0 0-215 0 0,0 0-116 0 0,0 0-56 0 0,0 0-10 0 0,-4 4 4115 0 0,381-14-1616 0 0,-320 5-2995 0 0,-44 0-133 0 0,-18 3-2850 0 0,1-2-1416 0 0,0 1-2394 0 0,-1 3-5465 0 0</inkml:trace>
  <inkml:trace contextRef="#ctx0" brushRef="#br0" timeOffset="306.816">247 1 10306 0 0,'0'0'1982'0'0,"0"0"-652"0"0,0 0-254 0 0,0 0 141 0 0,0 0 202 0 0,0 0 112 0 0,0 0-73 0 0,0 0-194 0 0,0 0-183 0 0,0 0-169 0 0,0 0-129 0 0,0 0-99 0 0,0 0-110 0 0,-3 30-108 0 0,-7 94-71 0 0,8-27 528 0 0,9 71 49 0 0,-5-98-970 0 0,-15-42-802 0 0,5-22-8600 0 0,7-6-2646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2208 0 0,'0'0'2248'0'0,"0"0"-397"0"0,0 0-115 0 0,0 0 15 0 0,0 0-97 0 0,0 0-237 0 0,0 0-284 0 0,0 0-256 0 0,0 0-147 0 0,0 0-56 0 0,0 0-23 0 0,0 0-19 0 0,0 0-37 0 0,4-8 3815 0 0,-16 12-3869 0 0,22-8-2162 0 0,-2 1-3121 0 0,-3 3-6642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7274 0 0,'0'0'2870'0'0,"0"0"-1050"0"0,0 0-434 0 0,0 0-34 0 0,0 0-7 0 0,0 0-103 0 0,0 0-152 0 0,0 0-137 0 0,0 0-54 0 0,0 0-4 0 0,0 0-44 0 0,0 0-107 0 0,-2 13-116 0 0,-16 95 738 0 0,5-8-1582 0 0,24-91-4457 0 0,-5-7-5336 0 0,-4-2 192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450 347 0 0 0,'0'0'1351'0'0,"0"0"339"0"0,0 0 35 0 0,0 0-102 0 0,0 0-117 0 0,0 0-114 0 0,0 0-118 0 0,0 0-138 0 0,0 0-104 0 0,13-3-69 0 0,42-9-72 0 0,-13 9 4007 0 0,2 20-2169 0 0,-5-2-1573 0 0,-4-11 973 0 0,-66 4 621 0 0,-158 46-2565 0 0,139-39-166 0 0,9-4 34 0 0,0 2 0 0 0,1 2 0 0 0,0 2 0 0 0,-14 9-53 0 0,20-1 88 0 0,64 1 200 0 0,132 12 523 0 0,78 10-307 0 0,-240-47-498 0 0,1 0 1 0 0,-1 0 0 0 0,1 0-1 0 0,-1 1 1 0 0,1-1-1 0 0,-1 0 1 0 0,1 1-1 0 0,-1-1 1 0 0,0 0 0 0 0,0 1-1 0 0,0-1 1 0 0,0 0-1 0 0,0 1 1 0 0,0-1-1 0 0,0 0 1 0 0,0 1 0 0 0,-1-1-1 0 0,1 0 1 0 0,0 1-1 0 0,-1-1 1 0 0,1 0-1 0 0,-1 0 1 0 0,1 1 0 0 0,-1-1-1 0 0,0 0 1 0 0,1 0-1 0 0,-1 0 1 0 0,0 0 0 0 0,0 0-1 0 0,0 0 1 0 0,0 0-1 0 0,0 0 1 0 0,0 0-1 0 0,0 0 1 0 0,0-1 0 0 0,0 1-1 0 0,-1 0 1 0 0,1-1-1 0 0,0 1 1 0 0,0-1-1 0 0,-1 1 1 0 0,1-1 0 0 0,0 1-1 0 0,-1-1-6 0 0,-3 4 80 0 0,-64 51 67 0 0,-102 36-46 0 0,-107 39-31 0 0,233-97-44 0 0,45-30-18 0 0,0-3-18 0 0,0 1-6 0 0,0 2 4 0 0,0-3 8 0 0,30 17 72 0 0,0-10-2 0 0,0-2 1 0 0,1-1-1 0 0,-1-2 1 0 0,1-1-1 0 0,-1-1 0 0 0,4-2-66 0 0,23 1 115 0 0,266-17 241 0 0,-323 18-345 0 0,0 0-11 0 0,0 0 12 0 0,0 0 0 0 0,0 0-17 0 0,0 0-10 0 0,0 0-1 0 0,0 0 1 0 0,0 0 4 0 0,0 0-10 0 0,0 0-27 0 0,0 0-8 0 0,-3-4-1647 0 0,1 8-9222 0 0,2 0-1718 0 0</inkml:trace>
  <inkml:trace contextRef="#ctx0" brushRef="#br0" timeOffset="11002.732">389 19 0 0 0,'0'0'412'0'0,"0"0"1124"0"0,0 0 358 0 0,0 0 12 0 0,0 0-75 0 0,0 0-132 0 0,0 0-177 0 0,0 0-229 0 0,0 0-182 0 0,0 0-131 0 0,0 0-71 0 0,0 0-41 0 0,-6 0 4901 0 0,-46 151-4275 0 0,16-23-1332 0 0,29-103-3856 0 0,9-35-1670 0 0,-2 7 4503 0 0,7-15-8030 0 0,-2 10 4315 0 0</inkml:trace>
  <inkml:trace contextRef="#ctx0" brushRef="#br0" timeOffset="11493.952">374 1 2040 0 0,'0'0'2310'0'0,"0"0"-151"0"0,0 0-78 0 0,0 0-10 0 0,0 0-103 0 0,0 0-299 0 0,0 0-408 0 0,0 0-352 0 0,0 0-237 0 0,0 0-123 0 0,0 0-94 0 0,0 0-42 0 0,0 0-46 0 0,4 26 2304 0 0,59 106 1266 0 0,1-36-3407 0 0,-64-95-496 0 0,1-1 1 0 0,-1 1-1 0 0,1 0 1 0 0,-1-1-1 0 0,1 1 1 0 0,0-1 0 0 0,-1 1-1 0 0,1 0 1 0 0,0-1-1 0 0,-1 0 1 0 0,1 1-1 0 0,0-1 1 0 0,0 1-1 0 0,-1-1 1 0 0,1 0 0 0 0,0 0-1 0 0,0 1 1 0 0,0-1-1 0 0,0 0 1 0 0,0 0-1 0 0,-1 0 1 0 0,1 0 0 0 0,0 0-1 0 0,0 0 1 0 0,0 0-1 0 0,0 0 1 0 0,0 0-1 0 0,-1-1 1 0 0,1 1-1 0 0,0 0 1 0 0,0 0 0 0 0,0-1-1 0 0,-1 1 1 0 0,1-1-1 0 0,0 1 1 0 0,0-1-1 0 0,-1 1 1 0 0,1-1 0 0 0,0 1-1 0 0,-1-1 1 0 0,1 1-1 0 0,-1-1 1 0 0,1 0-1 0 0,-1 1 1 0 0,1-1-1 0 0,-1 0 1 0 0,1 0 0 0 0,-1 1-1 0 0,1-1 1 0 0,-1 0-1 0 0,0 0 1 0 0,0 0-1 0 0,1 0-34 0 0,21-49 667 0 0,-22 48-669 0 0,31-126 424 0 0,-31 127-504 0 0,0 0 1 0 0,0 0 0 0 0,0 0 0 0 0,0 0 0 0 0,0 0 0 0 0,0 0 0 0 0,0 0 0 0 0,0 0 0 0 0,0 0 0 0 0,0 0 0 0 0,0 0 0 0 0,1 0 0 0 0,-1 1 0 0 0,0-1 0 0 0,1 0 0 0 0,-1 0 0 0 0,1 0 0 0 0,-1 0 0 0 0,1 0 0 0 0,-1 1 0 0 0,1-1 0 0 0,0 0 0 0 0,-1 1 0 0 0,1-1 0 0 0,0 0-1 0 0,-1 1 1 0 0,1-1 0 0 0,0 1 0 0 0,0-1 0 0 0,0 1 0 0 0,-1-1 0 0 0,1 1 0 0 0,0-1 0 0 0,0 1 0 0 0,0 0 0 0 0,0 0 0 0 0,0-1 0 0 0,0 1 0 0 0,0 0 0 0 0,0 0 0 0 0,0 0 0 0 0,0 0 0 0 0,0 0 0 0 0,0 0 0 0 0,0 0 0 0 0,0 1 0 0 0,-1-1 0 0 0,2 0 81 0 0,7 0-838 0 0,8 3-6810 0 0,-14-3 5268 0 0,4 1-9716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1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0 133 544 0 0,'0'0'1732'0'0,"0"0"-437"0"0,0 0-70 0 0,0 0 300 0 0,0 0 376 0 0,0 0 163 0 0,0 0-113 0 0,0 0-326 0 0,0 0-356 0 0,0 0-274 0 0,0 0-144 0 0,0 0-75 0 0,10-3-57 0 0,46-22 573 0 0,13-50 1873 0 0,-53 53-2078 0 0,-16 22-999 0 0,0 0-30 0 0,0 0-25 0 0,0 0-48 0 0,21 111 375 0 0,27 106 513 0 0,-47-209-844 0 0,-1 0-1 0 0,0 0 1 0 0,0 0-1 0 0,0 0 0 0 0,-1 0 1 0 0,0 0-1 0 0,0-1 1 0 0,-1 1-1 0 0,0 0 0 0 0,0-1 1 0 0,-1 1-1 0 0,0-1 1 0 0,-1 0-1 0 0,1 0 0 0 0,-1 0 1 0 0,-1 0-1 0 0,1-1 1 0 0,-1 0-1 0 0,0 1 0 0 0,-1-2 1 0 0,1 1-1 0 0,-1-1 1 0 0,0 0-1 0 0,-4 3-28 0 0,7-7-9 0 0,2 0 18 0 0,0 0 0 0 0,0 0 0 0 0,0 0 1 0 0,0 0-1 0 0,0 0 0 0 0,0 0 0 0 0,-1 0 1 0 0,1-1-1 0 0,0 1 0 0 0,0 0 1 0 0,-1-1-1 0 0,1 1 0 0 0,0-1 0 0 0,-1 0 1 0 0,1 1-1 0 0,0-1 0 0 0,-1 0 0 0 0,1 0 1 0 0,-1 0-1 0 0,1 0 0 0 0,0 0 1 0 0,-1 0-1 0 0,1 0 0 0 0,-1 0 0 0 0,1 0 1 0 0,0-1-1 0 0,-1 1 0 0 0,1-1 0 0 0,0 1 1 0 0,-1-1-1 0 0,1 1 0 0 0,0-1 1 0 0,0 0-1 0 0,-1 0 0 0 0,1 0 0 0 0,0 1 1 0 0,0-1-1 0 0,0 0 0 0 0,0 0 0 0 0,0-1 1 0 0,0 1-10 0 0,-31-84-170 0 0,26 54-206 0 0,-1-8 83 0 0,5 9-9839 0 0,2 27-1050 0 0</inkml:trace>
  <inkml:trace contextRef="#ctx0" brushRef="#br0" timeOffset="997.964">326 12 7098 0 0,'0'0'2425'0'0,"0"0"-422"0"0,0 0-165 0 0,0 0-107 0 0,0 0-212 0 0,0 0-304 0 0,0 0-319 0 0,0 0-262 0 0,0 0-133 0 0,0 0-11 0 0,0 0 52 0 0,0 0 81 0 0,4 0 36 0 0,112-4 3751 0 0,-45-3-3878 0 0,-58 15-2576 0 0,-21 4-3316 0 0,-1 1-4859 0 0,8-9 726 0 0</inkml:trace>
  <inkml:trace contextRef="#ctx0" brushRef="#br0" timeOffset="1230.929">358 144 5001 0 0,'0'0'2697'0'0,"0"0"-706"0"0,0 0-286 0 0,0 0 38 0 0,0 0 29 0 0,0 0-96 0 0,0 0-226 0 0,0 0-250 0 0,0 0-239 0 0,0 0-189 0 0,0 0-121 0 0,0 0-68 0 0,0 0-68 0 0,20-3-95 0 0,61-10-116 0 0,-36 4 186 0 0,-16 5-3022 0 0,-26 5-176 0 0,-3 1-1835 0 0,0-1-6564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0 0 0,'0'0'782'0'0,"0"0"1015"0"0,0 0 273 0 0,0 0 18 0 0,0 0-100 0 0,0 0-240 0 0,0 0-256 0 0,0 0-261 0 0,0 0-225 0 0,0 0-155 0 0,0 0-94 0 0,9 0 6638 0 0,29 0-6586 0 0,123-18 873 0 0,28 10-755 0 0,-148 15-732 0 0,-66-29 1939 0 0,-45-55-2076 0 0,53 59-40 0 0,15 10-3979 0 0,8 5-3450 0 0,-3 3-4316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63 752 0 0,'0'0'2406'0'0,"0"0"143"0"0,0 0 98 0 0,0 0-165 0 0,0 0-359 0 0,0 0-434 0 0,0 0-390 0 0,0 0-285 0 0,0 0-162 0 0,0 0-62 0 0,0 0-50 0 0,0 0-39 0 0,0 0-42 0 0,-4 8 3641 0 0,129-16-1138 0 0,-103 5-2969 0 0,201-16 975 0 0,-227-3-7921 0 0,1 16 4463 0 0,1 1-2013 0 0,0 1-2252 0 0,0 1-3070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3:49:0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2817 0 0,'0'0'936'0'0,"0"0"-215"0"0,0 0-99 0 0,0 0 194 0 0,0 0 331 0 0,0 0 238 0 0,0 0 85 0 0,0 0-12 0 0,0 0-119 0 0,0 0-158 0 0,0 0-151 0 0,20 18-177 0 0,66 52-119 0 0,-26-44 343 0 0,-48-25-833 0 0,4 0 25 0 0,-1 0-1 0 0,1-1 0 0 0,0 0 0 0 0,-1-1 0 0 0,1-1 0 0 0,-1-1 0 0 0,0 0 0 0 0,1 0 0 0 0,-1-2 0 0 0,-1 0 0 0 0,1-1 0 0 0,-1 0 0 0 0,0-1 0 0 0,0-1 0 0 0,8-6-268 0 0,36-25 413 0 0,-2-4 0 0 0,-2-1 1 0 0,-2-3-1 0 0,-2-3 0 0 0,-2-1 0 0 0,-2-2 0 0 0,3-10-413 0 0,164-252 610 0 0,-10-53-196 0 0,-203 367-412 0 0,1 1 1 0 0,-1-1 0 0 0,1 1-1 0 0,-1-1 1 0 0,1 0-1 0 0,-1 1 1 0 0,1-1-1 0 0,-1 1 1 0 0,1-1-1 0 0,0 1 1 0 0,-1 0 0 0 0,1-1-1 0 0,-1 1 1 0 0,1-1-1 0 0,0 1 1 0 0,0 0-1 0 0,-1 0 1 0 0,1-1 0 0 0,0 1-1 0 0,-1 0 1 0 0,1 0-1 0 0,0 0 1 0 0,0 0-1 0 0,0 0 1 0 0,-1 0-1 0 0,1 0 1 0 0,0 0 0 0 0,0 0-1 0 0,-1 0 1 0 0,1 1-1 0 0,0-1 1 0 0,-1 0-1 0 0,1 0 1 0 0,0 1 0 0 0,0-1-1 0 0,-1 0 1 0 0,1 1-1 0 0,-1-1 1 0 0,1 1-1 0 0,0-1 1 0 0,-1 1-1 0 0,1-1 1 0 0,-1 1 0 0 0,1-1-1 0 0,-1 1 1 0 0,1-1-1 0 0,-1 1 1 0 0,0 0-1 0 0,1-1 1 0 0,-1 1 0 0 0,0 0-1 0 0,1-1 1 0 0,-1 1-1 0 0,0 0 1 0 0,0 0-3 0 0,29 50 114 0 0,-25-41-69 0 0,22 41 56 0 0,-2-6-4 0 0,-2 1 0 0 0,-2 1 0 0 0,-2 1 0 0 0,3 17-97 0 0,-12-25 54 0 0,-1 0 0 0 0,-1 0 0 0 0,-3 1 0 0 0,-2 0-1 0 0,-1 0 1 0 0,-2 14-54 0 0,-1-41 29 0 0,-1 1 0 0 0,0-1 0 0 0,-1 0 0 0 0,0 0 0 0 0,-1 0 0 0 0,-1-1 0 0 0,0 1 0 0 0,0-2 1 0 0,-2 1-1 0 0,1-1 0 0 0,-2 0 0 0 0,0 0 0 0 0,0-1 0 0 0,-1 0 0 0 0,0-1 0 0 0,-1 0 0 0 0,0 0 0 0 0,0-1 0 0 0,-11 5-29 0 0,0 0 13 0 0,-1-1-1 0 0,0 0 1 0 0,0-2-1 0 0,-2-1 1 0 0,1-1-1 0 0,-1-1 1 0 0,0-1-1 0 0,-1-1 1 0 0,0-2 0 0 0,-18 1-13 0 0,29-3-2 0 0,-9 1-27 0 0,1 0-1 0 0,-1-2 1 0 0,0-1 0 0 0,1-1-1 0 0,-1 0 1 0 0,1-2 0 0 0,-1-1-1 0 0,1-1 1 0 0,0 0 0 0 0,-9-5 29 0 0,31 9-83 0 0,-1 0 0 0 0,0 0 0 0 0,1 1 0 0 0,0-1 0 0 0,-1 0 0 0 0,1 0 0 0 0,-1 0 0 0 0,1-1 0 0 0,0 1 1 0 0,0 0-1 0 0,0 0 0 0 0,0-1 0 0 0,0 1 0 0 0,0 0 0 0 0,0-1 0 0 0,0 1 0 0 0,0-1 0 0 0,1 0 0 0 0,-1 1 0 0 0,1-1 0 0 0,-1 1 0 0 0,1-1 1 0 0,-1 0-1 0 0,1 1 0 0 0,0-1 0 0 0,0 0 0 0 0,0 0 0 0 0,0 1 0 0 0,0-1 0 0 0,0 0 0 0 0,1 1 0 0 0,-1-1 0 0 0,0 0 0 0 0,1 1 0 0 0,-1-1 0 0 0,1 1 1 0 0,0-1-1 0 0,0 0 0 0 0,-1 1 0 0 0,1 0 0 0 0,0-1 0 0 0,0 1 0 0 0,0-1 0 0 0,1 1 0 0 0,-1 0 0 0 0,0 0 0 0 0,0 0 0 0 0,1 0 0 0 0,-1 0 0 0 0,1 0 1 0 0,-1 0-1 0 0,0 0 0 0 0,1 0 0 0 0,0 1 0 0 0,0-1 83 0 0,19-15-3762 0 0,-7 7-2584 0 0,-2 1-5295 0 0</inkml:trace>
  <inkml:trace contextRef="#ctx0" brushRef="#br0" timeOffset="10371.59">1770 704 0 0 0,'0'0'803'0'0,"0"0"102"0"0,0 0 34 0 0,0 0 84 0 0,0 0-3 0 0,0 0-73 0 0,0 0-73 0 0,0 0-46 0 0,0 0 39 0 0,-10 0 77 0 0,-31-3 92 0 0,31 3 10 0 0,10 0-63 0 0,0 0-127 0 0,0 0-188 0 0,0 0-156 0 0,0 0-121 0 0,0 0-28 0 0,0 0 9 0 0,0 0 28 0 0,0 0 24 0 0,0 0-7 0 0,0 0-15 0 0,22 14 3417 0 0,-14-8-3415 0 0,-3-2-248 0 0,-1-1 0 0 0,1 0 0 0 0,0 0 0 0 0,0 0 1 0 0,0 0-1 0 0,1-1 0 0 0,-1 0 0 0 0,1 0 0 0 0,-1 0 0 0 0,1-1 1 0 0,-1 0-1 0 0,1 0 0 0 0,0 0 0 0 0,3-1-156 0 0,1 0 146 0 0,0-1 0 0 0,0 0 1 0 0,0 0-1 0 0,0-1 0 0 0,0-1 0 0 0,0 0 1 0 0,0 0-1 0 0,-1-1 0 0 0,0 0 0 0 0,1 0 0 0 0,-1-1 1 0 0,-1 0-1 0 0,1-1 0 0 0,-1 0-146 0 0,-1-1 113 0 0,-1 0 0 0 0,0-1 0 0 0,0 1-1 0 0,-1-1 1 0 0,0-1 0 0 0,0 1 0 0 0,-1 0 0 0 0,0-1-1 0 0,-1 0 1 0 0,1 0 0 0 0,-2 0 0 0 0,2-7-113 0 0,-3 13 21 0 0,0 1 0 0 0,0-1 1 0 0,0 0-1 0 0,0 1 0 0 0,-1-1 0 0 0,1 0 1 0 0,-1 1-1 0 0,1-1 0 0 0,-1 0 0 0 0,0 0 1 0 0,0 1-1 0 0,0-1 0 0 0,-1 0 1 0 0,1 0-1 0 0,-1 1 0 0 0,1-1 0 0 0,-1 0 1 0 0,0 1-1 0 0,0-1 0 0 0,0 1 1 0 0,0-1-1 0 0,-1 1 0 0 0,1-1 0 0 0,-1 1 1 0 0,1 0-1 0 0,-1 0 0 0 0,0 0 0 0 0,0 0 1 0 0,0 0-1 0 0,0 0 0 0 0,0 0 1 0 0,0 1-1 0 0,-1-1 0 0 0,1 1 0 0 0,0 0 1 0 0,-1-1-1 0 0,1 1 0 0 0,-1 0 0 0 0,0 0 1 0 0,1 1-1 0 0,-1-1 0 0 0,-2 0-21 0 0,-7 3-9 0 0,0 0 0 0 0,1 0-1 0 0,-1 1 1 0 0,1 0 0 0 0,0 1-1 0 0,0 1 1 0 0,0 0 0 0 0,1 0-1 0 0,0 1 1 0 0,0 0 0 0 0,0 1-1 0 0,0 0 1 0 0,1 1 0 0 0,1 0-1 0 0,-1 0 1 0 0,1 1 0 0 0,0 0 9 0 0,-3 3 72 0 0,0 0 1 0 0,0 1-1 0 0,1 1 1 0 0,1 0 0 0 0,0 0-1 0 0,1 0 1 0 0,1 1 0 0 0,0 0-1 0 0,1 1 1 0 0,0 0-1 0 0,2 0 1 0 0,0 0 0 0 0,-2 15-73 0 0,4-25 24 0 0,1 0 0 0 0,-1 0 1 0 0,1 0-1 0 0,1 0 0 0 0,-1 0 0 0 0,1 0 1 0 0,0 1-1 0 0,0-1 0 0 0,1 0 0 0 0,0 0 1 0 0,0 0-1 0 0,0 0 0 0 0,1 0 0 0 0,0-1 1 0 0,0 1-1 0 0,1 0 0 0 0,-1-1 0 0 0,1 1 1 0 0,0-1-1 0 0,1 0 0 0 0,3 4-24 0 0,1-1 80 0 0,0 0-1 0 0,1 0 1 0 0,0-1-1 0 0,0 0 1 0 0,1-1-1 0 0,-1 0 1 0 0,1-1-1 0 0,1 0 1 0 0,-1 0-1 0 0,1-1 1 0 0,0-1-1 0 0,0 0 0 0 0,0 0 1 0 0,0-1-1 0 0,2 0-79 0 0,99 1 701 0 0,-37-25-389 0 0,-87 13-2060 0 0,7 8-3266 0 0,1 0-4221 0 0,4 1-3126 0 0</inkml:trace>
  <inkml:trace contextRef="#ctx0" brushRef="#br0" timeOffset="11088.874">2585 631 1640 0 0,'0'0'2067'0'0,"0"0"-135"0"0,0 0-275 0 0,0 0-260 0 0,0 0-101 0 0,0 0-8 0 0,0 0-26 0 0,0 0-46 0 0,0 0-57 0 0,0 0-98 0 0,0 0-102 0 0,0 0-55 0 0,0 0-75 0 0,1-5-87 0 0,2-23 628 0 0,-3 9 3605 0 0,-25 18-3626 0 0,-50 9-479 0 0,59 2-831 0 0,0 0 1 0 0,0 1-1 0 0,1 0 1 0 0,1 1-1 0 0,0 1 1 0 0,0 0 0 0 0,1 1-1 0 0,1 1 1 0 0,0 0-1 0 0,1 0 1 0 0,1 1-1 0 0,-3 6-39 0 0,-2 81 175 0 0,17-96-142 0 0,1 0 1 0 0,0 0-1 0 0,1-1 0 0 0,-1 0 1 0 0,1 1-1 0 0,1-1 0 0 0,-1 0 1 0 0,1-1-1 0 0,0 1 1 0 0,0-1-1 0 0,0 0 0 0 0,1-1 1 0 0,0 1-1 0 0,0-1 0 0 0,3 2-33 0 0,2 0 91 0 0,-1-2-1 0 0,1 1 0 0 0,0-1 1 0 0,0-1-1 0 0,0 0 0 0 0,0-1 1 0 0,1 0-1 0 0,-1 0 1 0 0,1-1-1 0 0,-1-1 0 0 0,1 0 1 0 0,0-1-1 0 0,7-1-90 0 0,72-26 396 0 0,-78 6-7531 0 0,-6 18-39 0 0,-5 0-5273 0 0</inkml:trace>
  <inkml:trace contextRef="#ctx0" brushRef="#br0" timeOffset="11754.884">3255 75 6409 0 0,'0'0'2961'0'0,"0"0"-548"0"0,0 0-298 0 0,0 0-148 0 0,0 0-96 0 0,0 0-184 0 0,0 0-335 0 0,0 0-346 0 0,0 0-260 0 0,0 0-204 0 0,0 0-110 0 0,0 0-48 0 0,0-3-13 0 0,-3-7-32 0 0,3 8-57 0 0,0 29 979 0 0,-11 233 1304 0 0,-39 86-1935 0 0,15-169-479 0 0,27-104-133 0 0,8-72-10 0 0,0-1-24 0 0,0 0 19 0 0,0 0-12 0 0,0 0-2 0 0,0 0-2 0 0,0 0 2 0 0,0 0 3 0 0,0 0 20 0 0,0 0-12 0 0,3-26-5528 0 0,-1 17 2152 0 0,-1 3-2054 0 0,1-1-6180 0 0</inkml:trace>
  <inkml:trace contextRef="#ctx0" brushRef="#br0" timeOffset="12153.62">2867 561 8610 0 0,'0'0'1760'0'0,"0"0"-234"0"0,0 0 52 0 0,0 0 169 0 0,0 0 86 0 0,0 0-246 0 0,0 0-466 0 0,0 0-356 0 0,0 0-183 0 0,0 0-58 0 0,0 0 9 0 0,0 0 5 0 0,0 0-40 0 0,19-4 869 0 0,280-18 1905 0 0,-91-7-2912 0 0,-173 28-274 0 0,-35 1-112 0 0,0 0-37 0 0,-13 8-2159 0 0,3 10-1207 0 0,5-11-907 0 0,2-3-6753 0 0</inkml:trace>
  <inkml:trace contextRef="#ctx0" brushRef="#br0" timeOffset="12417.775">3592 752 18756 0 0,'0'0'871'0'0,"0"0"-390"0"0,0 0-41 0 0,0 0 266 0 0,0 0 237 0 0,0 0 84 0 0,0 0-122 0 0,0 0-258 0 0,0 0-190 0 0,0 0-125 0 0,0 0-89 0 0,0 0-43 0 0,0 0-29 0 0,-2 27-26 0 0,-10 122 22 0 0,10-81-18 0 0,2-54-3484 0 0,0 1-3533 0 0,0-15-2992 0 0</inkml:trace>
  <inkml:trace contextRef="#ctx0" brushRef="#br0" timeOffset="12566.794">3642 325 12419 0 0,'0'0'2704'0'0,"0"0"-807"0"0,0 0-513 0 0,0 0-304 0 0,0 0-232 0 0,0 0-288 0 0,0 0-359 0 0,0 0-394 0 0,0 0-191 0 0,0 0-128 0 0,0 0-192 0 0,0 0-592 0 0,0 0-4169 0 0,0 0-6418 0 0</inkml:trace>
  <inkml:trace contextRef="#ctx0" brushRef="#br0" timeOffset="12934.833">4062 631 16131 0 0,'0'0'1946'0'0,"0"0"-679"0"0,0 0-337 0 0,0 0-65 0 0,0 0-54 0 0,0 0-107 0 0,0 0-210 0 0,0 0-224 0 0,0 0-130 0 0,0 0-81 0 0,0 0-27 0 0,0 0 9 0 0,-25 20-11 0 0,-76 65-16 0 0,47-17 16 0 0,48-59-49 0 0,1 0 0 0 0,0 1 0 0 0,1 0 0 0 0,0 0-1 0 0,1 0 1 0 0,0 1 0 0 0,0-1 0 0 0,1 1 0 0 0,1-1 0 0 0,0 1 0 0 0,0 0 0 0 0,1 0 0 0 0,0 0 0 0 0,1 3 19 0 0,0-11 5 0 0,0 0 0 0 0,0 1 1 0 0,1-1-1 0 0,-1 0 0 0 0,0 0 0 0 0,1 0 0 0 0,0 0 1 0 0,0-1-1 0 0,0 1 0 0 0,0 0 0 0 0,0-1 0 0 0,1 1 1 0 0,-1-1-1 0 0,1 0 0 0 0,-1 0 0 0 0,1 0 0 0 0,0 0 1 0 0,0 0-1 0 0,0-1 0 0 0,0 1 0 0 0,0-1 0 0 0,0 0 1 0 0,0 0-1 0 0,1 0 0 0 0,-1 0 0 0 0,0-1 0 0 0,4 1-5 0 0,93 1 846 0 0,-87-5-694 0 0,-1-1 0 0 0,1-1 0 0 0,-1 0 0 0 0,0 0 0 0 0,-1-1 0 0 0,1-1 0 0 0,-1 0 1 0 0,0-1-1 0 0,-1 0 0 0 0,0 0 0 0 0,0-1 0 0 0,-1 0 0 0 0,0-1 0 0 0,-1 0 1 0 0,0 0-1 0 0,0-1 0 0 0,-1 0 0 0 0,-1-1 0 0 0,1 1 0 0 0,-2-1 0 0 0,0 0 0 0 0,0-1 1 0 0,-2 1-1 0 0,1-1 0 0 0,-1 0 0 0 0,-1 0 0 0 0,1-10-152 0 0,-16-99 187 0 0,12 118-250 0 0,0 1 1 0 0,0-1-1 0 0,-1 1 0 0 0,0 0 1 0 0,1-1-1 0 0,-1 1 0 0 0,0 0 1 0 0,-1 0-1 0 0,1 0 1 0 0,0 0-1 0 0,-1 1 0 0 0,0-1 1 0 0,1 1-1 0 0,-1-1 0 0 0,0 1 1 0 0,0 0-1 0 0,-1 0 0 0 0,1 1 1 0 0,0-1-1 0 0,0 0 0 0 0,-1 1 1 0 0,1 0-1 0 0,-1 0 1 0 0,0 0-1 0 0,1 0 0 0 0,-1 1 1 0 0,0-1-1 0 0,1 1 0 0 0,-1 0 1 0 0,0 0-1 0 0,-2 1 63 0 0,1 0-390 0 0,0 0 0 0 0,1 0 0 0 0,-1 0 0 0 0,1 1 0 0 0,0 0 0 0 0,-1 0 0 0 0,1 0 0 0 0,0 0 0 0 0,0 1 0 0 0,0 0 0 0 0,0 0 0 0 0,1 0 0 0 0,-1 0 0 0 0,1 0 0 0 0,0 1 390 0 0,-9 6-3761 0 0,-1 2-7758 0 0</inkml:trace>
  <inkml:trace contextRef="#ctx0" brushRef="#br0" timeOffset="13485.908">4421 955 13091 0 0,'0'0'3154'0'0,"0"0"-1577"0"0,0 0-434 0 0,0 0 38 0 0,0 0 62 0 0,0 0-27 0 0,0 0-191 0 0,0 0-199 0 0,0 0-206 0 0,0 0-155 0 0,0 0-103 0 0,0 0-81 0 0,0 0-41 0 0,0-6-28 0 0,19-59 406 0 0,-3 38-567 0 0,2 0 0 0 0,1 1 0 0 0,1 1 0 0 0,1 0 0 0 0,2 2 0 0 0,0 1 0 0 0,1 1 0 0 0,10-6-51 0 0,-35 27-12 0 0,1 0 0 0 0,0 1 0 0 0,0-1 0 0 0,-1 1-1 0 0,1-1 1 0 0,0 1 0 0 0,0-1 0 0 0,0 0 0 0 0,0 1 0 0 0,-1-1 0 0 0,1 1 0 0 0,0-1 0 0 0,0 1 0 0 0,0-1 0 0 0,0 1 0 0 0,0-1-1 0 0,0 1 1 0 0,0-1 0 0 0,0 1 0 0 0,1-1 0 0 0,-1 1 0 0 0,0-1 0 0 0,0 1 0 0 0,0-1 0 0 0,0 0 0 0 0,0 1 0 0 0,1-1 0 0 0,-1 1-1 0 0,0-1 1 0 0,1 0 0 0 0,-1 1 0 0 0,0-1 0 0 0,0 1 0 0 0,1-1 0 0 0,-1 0 0 0 0,1 0 0 0 0,-1 1 0 0 0,0-1 0 0 0,1 0 0 0 0,-1 0-1 0 0,1 1 1 0 0,-1-1 0 0 0,0 0 0 0 0,1 0 0 0 0,-1 0 0 0 0,1 0 0 0 0,-1 1 0 0 0,1-1 0 0 0,-1 0 0 0 0,1 0 0 0 0,-1 0 0 0 0,1 0-1 0 0,-1 0 1 0 0,1 0 0 0 0,-1 0 0 0 0,1-1 0 0 0,-1 1 0 0 0,1 0 0 0 0,-1 0 0 0 0,0 0 0 0 0,1 0 0 0 0,-1-1 0 0 0,1 1 12 0 0,-2 9 75 0 0,-4 33-169 0 0,3-35 80 0 0,1 0 0 0 0,0 0 0 0 0,0 1 0 0 0,0-1 0 0 0,1 0 0 0 0,0 0 0 0 0,0 1 0 0 0,1-1-1 0 0,0 0 1 0 0,0 0 0 0 0,1 0 0 0 0,0 0 0 0 0,0 0 0 0 0,1 0 0 0 0,-1 0 0 0 0,1-1-1 0 0,1 1 1 0 0,0 0 14 0 0,0-1 11 0 0,1 0-1 0 0,-1 0 1 0 0,1 0 0 0 0,0-1-1 0 0,1 0 1 0 0,-1 0-1 0 0,1 0 1 0 0,0-1-1 0 0,0 0 1 0 0,1 0-1 0 0,-1 0 1 0 0,1-1 0 0 0,0 0-1 0 0,0-1 1 0 0,0 1-1 0 0,0-1 1 0 0,0 0-1 0 0,1-1 1 0 0,-1 0 0 0 0,0 0-1 0 0,1-1 1 0 0,-1 1-1 0 0,1-2 1 0 0,5 0-11 0 0,-2-2 121 0 0,0-1 1 0 0,0 0-1 0 0,0-1 0 0 0,-1 0 1 0 0,0-1-1 0 0,0 0 1 0 0,0-1-1 0 0,-1 0 1 0 0,1 0-1 0 0,-2-1 0 0 0,1 0 1 0 0,-1-1-1 0 0,0 0 1 0 0,-1 0-1 0 0,0-1 0 0 0,-1 1 1 0 0,0-2-1 0 0,0 1 1 0 0,-1 0-1 0 0,0-1 1 0 0,2-10-122 0 0,1-1 159 0 0,0-1 0 0 0,-2 1 0 0 0,-1-1 0 0 0,0 0 0 0 0,-2 0 0 0 0,-1-1 0 0 0,0-15-159 0 0,-9 32-1542 0 0,-3 17-5138 0 0,7-6-5425 0 0</inkml:trace>
  <inkml:trace contextRef="#ctx0" brushRef="#br0" timeOffset="15723.713">6317 204 7762 0 0,'0'0'2249'0'0,"0"0"-413"0"0,0 0-243 0 0,0 0-44 0 0,0 0-22 0 0,0 0-141 0 0,0 0-247 0 0,0 0-252 0 0,0 0-203 0 0,0 0-101 0 0,0 0-24 0 0,0 0-12 0 0,7-9 366 0 0,-5 7 3568 0 0,29 186-3523 0 0,-26-117-846 0 0,-2 0 1 0 0,-3 0-1 0 0,-3 1 1 0 0,-3-1-1 0 0,-3-1 1 0 0,-5 10-113 0 0,-13 38 78 0 0,26-99-105 0 0,2-26-1605 0 0,7-16-4207 0 0,-2 18-2655 0 0,-2 5-3448 0 0</inkml:trace>
  <inkml:trace contextRef="#ctx0" brushRef="#br0" timeOffset="16392.827">6670 251 5513 0 0,'0'0'2283'0'0,"0"0"-152"0"0,0 0-67 0 0,0 0-111 0 0,0 0-179 0 0,0 0-291 0 0,0 0-291 0 0,0 0-212 0 0,0 0-135 0 0,0 0-80 0 0,0 0-81 0 0,0 0-96 0 0,0 0-79 0 0,2-11-57 0 0,9-35-34 0 0,-10 43-333 0 0,1 0 0 0 0,-1 0 1 0 0,1-1-1 0 0,0 1 0 0 0,0 0 0 0 0,0 1 0 0 0,0-1 0 0 0,1 0 0 0 0,-1 0 0 0 0,1 1 0 0 0,0 0 0 0 0,-1-1 0 0 0,1 1 0 0 0,0 0 0 0 0,0 1 0 0 0,1-1 0 0 0,2-1-85 0 0,6-4 256 0 0,4-4-102 0 0,1 1 0 0 0,1 1 0 0 0,0 0 0 0 0,0 1 0 0 0,0 1 0 0 0,1 0 0 0 0,0 2 0 0 0,1 0 0 0 0,-1 1 0 0 0,1 1 0 0 0,5 1-154 0 0,-23 4 10 0 0,1-1-1 0 0,0 1 1 0 0,-1 0 0 0 0,1 0 0 0 0,-1 1 0 0 0,0-1-1 0 0,0 0 1 0 0,0 1 0 0 0,0-1 0 0 0,0 1-1 0 0,0 0 1 0 0,-1 0 0 0 0,1-1 0 0 0,-1 1 0 0 0,0 0-1 0 0,0 0 1 0 0,0 0 0 0 0,0 1 0 0 0,0-1 0 0 0,-1 0-1 0 0,1 0 1 0 0,-1 0 0 0 0,0 0 0 0 0,0 1 0 0 0,0-1-1 0 0,-1 0 1 0 0,1 0 0 0 0,-1 0 0 0 0,1 1 0 0 0,-1-1-1 0 0,0 0 1 0 0,0 0 0 0 0,-1 0 0 0 0,1 0 0 0 0,-2 2-10 0 0,-9 18 45 0 0,0 0 0 0 0,-2-1 0 0 0,0 0 1 0 0,-2-1-1 0 0,0-1 0 0 0,-1 0 1 0 0,-8 6-46 0 0,-7 9 80 0 0,1 14-121 0 0,58-34-31 0 0,119 15 121 0 0,-139-29-50 0 0,0 1 1 0 0,-1 0 0 0 0,1 0-1 0 0,0 1 1 0 0,-1 0-1 0 0,0 0 1 0 0,0 0-1 0 0,0 1 1 0 0,0 0-1 0 0,0 0 1 0 0,-1 1 0 0 0,0-1-1 0 0,1 1 1 0 0,-2 0-1 0 0,1 1 1 0 0,-1-1-1 0 0,0 1 1 0 0,0 0-1 0 0,0 0 1 0 0,-1 0 0 0 0,0 0-1 0 0,0 1 1 0 0,0 0-1 0 0,-1-1 1 0 0,0 1-1 0 0,-1 0 1 0 0,1 0 0 0 0,-1 2 25 0 0,-1 1 0 0 0,0-1-1 0 0,0 0 1 0 0,-1 1 0 0 0,0-1 0 0 0,-1 0 0 0 0,1 0 0 0 0,-2 0-1 0 0,1 0 1 0 0,-2 0 0 0 0,1 0 0 0 0,-1-1 0 0 0,0 1-1 0 0,-1-1 1 0 0,0 0 0 0 0,0-1 0 0 0,-1 1 0 0 0,1-1 0 0 0,-2 0-1 0 0,1 0 1 0 0,-1-1 0 0 0,0 0 0 0 0,0 0 0 0 0,-1-1 0 0 0,0 0-1 0 0,-4 2-24 0 0,-9 6 90 0 0,0-2-1 0 0,-1-1 1 0 0,0 0-1 0 0,-1-2 1 0 0,0-1 0 0 0,0 0-1 0 0,0-2 1 0 0,-16 2-90 0 0,-23-11 77 0 0,65-17-3354 0 0,10 10-4189 0 0,-11 10 3918 0 0,7-3-8893 0 0</inkml:trace>
  <inkml:trace contextRef="#ctx0" brushRef="#br0" timeOffset="16741.775">7337 752 8162 0 0,'0'0'3064'0'0,"0"0"-1471"0"0,0 0-294 0 0,0 0 344 0 0,0 0 248 0 0,0 0-62 0 0,0 0-394 0 0,0 0-469 0 0,0 0-277 0 0,0 0-122 0 0,0 0-57 0 0,0 0-13 0 0,0 0-55 0 0,-7 16-69 0 0,-42 96 378 0 0,16-31-142 0 0,33-80-606 0 0,0-1 10 0 0,0 0-15 0 0,0 0-2 0 0,0 0 14 0 0,6-19-3309 0 0,1 5-2329 0 0,-5 10 1100 0 0,2-3-7261 0 0</inkml:trace>
  <inkml:trace contextRef="#ctx0" brushRef="#br0" timeOffset="17358.86">7666 86 4585 0 0,'0'0'1972'0'0,"0"0"-154"0"0,0 0 73 0 0,0 0 159 0 0,0 0 24 0 0,0 0-226 0 0,0 0-314 0 0,0 0-330 0 0,0 0-296 0 0,0 0-198 0 0,0 0-118 0 0,0 0-65 0 0,0-4-27 0 0,0-11-7 0 0,0 12-26 0 0,0 3-68 0 0,0 0-33 0 0,0 0-55 0 0,0 0-61 0 0,4 22 620 0 0,1-2-606 0 0,0-1-1 0 0,-2 2 0 0 0,0-1 0 0 0,-2 0 0 0 0,0 1 0 0 0,-1-1 0 0 0,-2 15-263 0 0,1-24 36 0 0,-1-1 0 0 0,0 1-1 0 0,-1-1 1 0 0,0 0 0 0 0,0 0 0 0 0,-1 0-1 0 0,0 0 1 0 0,-1-1 0 0 0,0 0 0 0 0,0 0-1 0 0,-1 0 1 0 0,-1-1 0 0 0,1 1 0 0 0,-1-1-1 0 0,-1-1 1 0 0,1 0 0 0 0,-1 0-1 0 0,0 0 1 0 0,-1-1 0 0 0,-9 5-36 0 0,75-33 416 0 0,-47 18-412 0 0,0 1 1 0 0,1 1-1 0 0,-1 0 0 0 0,1 0 1 0 0,-1 1-1 0 0,1 1 0 0 0,0-1 1 0 0,-1 2-1 0 0,1-1 0 0 0,-1 2 0 0 0,1-1 1 0 0,-1 2-1 0 0,8 1-4 0 0,-5 0 56 0 0,-1 0 1 0 0,1-2-1 0 0,-1 1 1 0 0,1-2-1 0 0,0 0 1 0 0,0 0-1 0 0,0-1 0 0 0,0-1 1 0 0,0 0-1 0 0,-1 0 1 0 0,1-2-1 0 0,0 1 1 0 0,11-6-57 0 0,25-14 257 0 0,-83 15-4626 0 0,22 7 1568 0 0,4 0-3588 0 0,2 0-4440 0 0</inkml:trace>
  <inkml:trace contextRef="#ctx0" brushRef="#br0" timeOffset="17826.078">7985 31 4689 0 0,'0'0'3061'0'0,"0"0"-894"0"0,0 0-275 0 0,0 0 13 0 0,0 0 111 0 0,0 0-61 0 0,0 0-281 0 0,0 0-317 0 0,0 0-272 0 0,0 0-184 0 0,0 0-130 0 0,0 0-90 0 0,0 0-98 0 0,1-7-79 0 0,3-17 877 0 0,-22 250 616 0 0,-81 358-1122 0 0,74-418-779 0 0,18-150 15 0 0,3-25-2183 0 0,5 3-645 0 0,0-1-4537 0 0,1 3-5587 0 0</inkml:trace>
  <inkml:trace contextRef="#ctx0" brushRef="#br0" timeOffset="19957.912">17 1628 6041 0 0,'0'0'1353'0'0,"0"0"-504"0"0,0 0-303 0 0,0 0 98 0 0,0 0 256 0 0,0 0 236 0 0,0 0 108 0 0,0 0-46 0 0,0 0-158 0 0,0 0-193 0 0,0 0-140 0 0,0 0-104 0 0,0 0-47 0 0,30-6 4 0 0,94-19-12 0 0,165-10 2783 0 0,129-19-1121 0 0,83 38-544 0 0,-48 7-775 0 0,-283 11-631 0 0,138-13 79 0 0,20-5-82 0 0,126 7 76 0 0,-20-4-90 0 0,284-1 153 0 0,40-30 36 0 0,-190 0-40 0 0,155 33-128 0 0,-594 12-211 0 0,320-13-52 0 0,-312 2 12 0 0,252-35 60 0 0,-206 13 7 0 0,-118 24-4 0 0,11 0 14 0 0,88 8-28 0 0,-35-8 57 0 0,4 8 31 0 0,-23 8 160 0 0,-110-8-351 0 0,-31-8-6551 0 0,25 8 1563 0 0,1 0-6872 0 0</inkml:trace>
  <inkml:trace contextRef="#ctx0" brushRef="#br0" timeOffset="22226.2">15 1949 0 0 0,'0'0'759'0'0,"0"0"-232"0"0,0 0 103 0 0,0 0 281 0 0,0 0 250 0 0,0 0 148 0 0,0 0 11 0 0,0 0-83 0 0,0 0-128 0 0,0 0-151 0 0,0 0-86 0 0,33-6-88 0 0,102-17-62 0 0,-15 4 1220 0 0,0 6 0 0 0,0 5 1 0 0,81 7-1943 0 0,-184 1 73 0 0,158-9 1421 0 0,0-7 0 0 0,114-27-1494 0 0,132-15 1160 0 0,60 33-808 0 0,37 21-352 0 0,-403 4 19 0 0,668-43 174 0 0,-628 31-136 0 0,370-29 85 0 0,212 34 238 0 0,-288-8 79 0 0,-51 12-242 0 0,2-16 174 0 0,-3-17 32 0 0,-175 35-319 0 0,6 12-85 0 0,54-25-3 0 0,-45-15 49 0 0,-133 22-72 0 0,226 2 82 0 0,-307 1 257 0 0,-19 2-4099 0 0,-2 1-4132 0 0,-2 1-4115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0 0 0,'0'0'1118'0'0,"0"0"487"0"0,0 0 198 0 0,0 0 31 0 0,0 0-47 0 0,0 0-96 0 0,0 0-164 0 0,0 0-200 0 0,0 0-140 0 0,1 1 809 0 0,4 0 10019 0 0,-4 0-11607 0 0,25 4 724 0 0,68-12-453 0 0,226-8 197 0 0,-272 15-472 0 0,-48 0-434 0 0,0 0-20 0 0,0 0-12 0 0,-10 29-3424 0 0,7-22 1713 0 0,-1-3-4547 0 0,3-4-6186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2024 0 0,'0'0'2094'0'0,"0"0"-165"0"0,0 0-9 0 0,0 0 47 0 0,0 0-70 0 0,0 0-205 0 0,0 0-274 0 0,0 0-256 0 0,0 0-129 0 0,0 0-41 0 0,0 0-13 0 0,2 2-337 0 0,3 2 9351 0 0,19-112-8836 0 0,-8 74-1107 0 0,1 1-1 0 0,2 1 1 0 0,1 0 0 0 0,1 1 0 0 0,2 2 0 0 0,1 0 0 0 0,11-9-50 0 0,-21 24-2 0 0,-10 8 0 0 0,1 1 0 0 0,-1 0-1 0 0,1 0 1 0 0,0 1 0 0 0,0-1 0 0 0,0 1 0 0 0,0 0-1 0 0,1 1 1 0 0,0-1 0 0 0,0 1 0 0 0,0 0 0 0 0,0 1 0 0 0,0-1-1 0 0,1 1 1 0 0,-1 0 0 0 0,1 1 0 0 0,-1 0 0 0 0,6-1 2 0 0,-8 4-5 0 0,1 0 0 0 0,-1 0 1 0 0,0 1-1 0 0,0 0 0 0 0,0-1 1 0 0,-1 1-1 0 0,1 1 0 0 0,-1-1 1 0 0,0 0-1 0 0,0 1 0 0 0,0 0 1 0 0,0-1-1 0 0,0 1 0 0 0,-1 0 1 0 0,0 1-1 0 0,1-1 0 0 0,-2 0 1 0 0,1 1-1 0 0,0-1 0 0 0,-1 1 0 0 0,0-1 1 0 0,0 1-1 0 0,0 0 0 0 0,-1 2 5 0 0,3 2 3 0 0,5 29-11 0 0,-1 0-1 0 0,-2 1 1 0 0,-2-1-1 0 0,-2 1 1 0 0,-2 29 8 0 0,1-23 4 0 0,0-44-36 0 0,0-1 32 0 0,0 0 5 0 0,0 0 28 0 0,11-36 53 0 0,61-106-109 0 0,-50 112 18 0 0,1 1 0 0 0,2 1 0 0 0,0 1 0 0 0,2 1 0 0 0,1 1 0 0 0,1 2 0 0 0,1 1 0 0 0,1 1 0 0 0,15-7 5 0 0,-34 22-3 0 0,0 1-1 0 0,0 1 1 0 0,0 0 0 0 0,0 1 0 0 0,1 0 0 0 0,0 1 0 0 0,-1 0 0 0 0,1 1 0 0 0,3 0 3 0 0,-2 38-7 0 0,-9 103 86 0 0,-36 25 11 0 0,-19 4 13 0 0,50-168-92 0 0,0-4 105 0 0,0 2-139 0 0,-2-21-3639 0 0,-2 16 1624 0 0,3 3-649 0 0,-1 1-5648 0 0,2-2-4255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3649 0 0,'0'0'1962'0'0,"0"0"-693"0"0,0 0-81 0 0,0 0 317 0 0,0 0 240 0 0,0 0 20 0 0,0 0-221 0 0,0 0-340 0 0,0 0-269 0 0,0 0-173 0 0,0 0-89 0 0,0 0-45 0 0,2-1 24 0 0,-1 1-571 0 0,0 0-1 0 0,0 0 0 0 0,-1 0 1 0 0,1 0-1 0 0,0 0 0 0 0,0 0 1 0 0,-1 0-1 0 0,1 0 0 0 0,0 1 0 0 0,-1-1 1 0 0,1 0-1 0 0,0 0 0 0 0,0 1 1 0 0,-1-1-1 0 0,1 0 0 0 0,0 1 0 0 0,-1-1 1 0 0,1 1-1 0 0,-1-1 0 0 0,1 1 1 0 0,-1-1-1 0 0,1 1 0 0 0,-1-1 1 0 0,1 1-1 0 0,-1 0 0 0 0,1-1 0 0 0,-1 1 1 0 0,0 0-1 0 0,1-1 0 0 0,-1 1 1 0 0,0 0-1 0 0,0-1 0 0 0,1 1 0 0 0,-1 0 1 0 0,0 0-1 0 0,0-1 0 0 0,0 1 1 0 0,0 0-1 0 0,0 0 0 0 0,0-1 0 0 0,0 1 1 0 0,0 0-1 0 0,0 0 0 0 0,-1-1 1 0 0,1 1-1 0 0,0 0 0 0 0,0 0 1 0 0,-1-1-1 0 0,1 1 0 0 0,0 0 0 0 0,-1-1 1 0 0,1 1-1 0 0,0 0 0 0 0,-1-1 1 0 0,1 1-1 0 0,-1-1 0 0 0,1 1 0 0 0,-2 0-80 0 0,-52 156 2137 0 0,47-131-1872 0 0,7-25-275 0 0,0-1-20 0 0,0 0-14 0 0,0 0-30 0 0,10-16-1624 0 0,-5-16-4483 0 0,-4 21-545 0 0,-1 3-4867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8386 0 0,'0'0'3026'0'0,"0"0"-963"0"0,0 0-519 0 0,0 0-109 0 0,0 0-52 0 0,0 0-129 0 0,0 0-193 0 0,0 0-203 0 0,0 0-165 0 0,0 0-121 0 0,0 0-66 0 0,0 0-47 0 0,0 0-33 0 0,-14 1-23 0 0,-39 5-45 0 0,36 1 559 0 0,31-3-431 0 0,11-21 538 0 0,-25 16-930 0 0,0 1-3 0 0,0 0 4 0 0,0 0-5 0 0,-28 9 4 0 0,41-8-3366 0 0,-10-1 2325 0 0,4-2-1667 0 0,-1 1-3705 0 0,1-2-5807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2 284 0 0 0,'0'0'523'0'0,"0"0"1112"0"0,0 0 612 0 0,0 0 268 0 0,0 0 87 0 0,0 0-108 0 0,0 0-319 0 0,0 0-395 0 0,0 0-366 0 0,0 0-258 0 0,0 0-141 0 0,0 0-52 0 0,0 0-9 0 0,0-2-54 0 0,-1-8-53 0 0,1 7-67 0 0,0 3-103 0 0,0 0-71 0 0,0 0-95 0 0,0 0-75 0 0,0 0-55 0 0,0 0-58 0 0,19 0 1110 0 0,429 0 218 0 0,-448 0-1613 0 0,0 0-4 0 0,0 0 17 0 0,0 0 0 0 0,0 0 2 0 0,0 0-2 0 0,0 0-1 0 0,0 0-16 0 0,0 0-21 0 0,0 0-18 0 0,0 0 14 0 0,0 0 3 0 0,0 0 4 0 0,0 0-16 0 0,0 0 11 0 0,0 0 22 0 0,0 0-1 0 0,0 0-18 0 0,0 0-38 0 0,0 0 30 0 0,0 0-3 0 0,0 0 13 0 0,0 0-1 0 0,0 0 9 0 0,0 0-7 0 0,0 0 18 0 0,0 0 3 0 0,0 0-4 0 0,0 0-5 0 0,0 0-10 0 0,0 0-10 0 0,-9 3 803 0 0,-62-88-244 0 0,53 60-573 0 0,-58-110-819 0 0,74 119-1893 0 0,1 13-1419 0 0,1-1-3290 0 0,0 1-6197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72 0 0 0,'0'0'292'0'0,"0"0"983"0"0,0 0 260 0 0,0 0-41 0 0,0 0-38 0 0,0 0-28 0 0,0 0-17 0 0,0 0-32 0 0,0 0-24 0 0,0 0-12 0 0,8-6-12 0 0,33-21 1272 0 0,-41 27-1441 0 0,0 0-161 0 0,-15-30 4509 0 0,-23 22-4037 0 0,-41 29-1438 0 0,61-12 9 0 0,0 1 0 0 0,1 1 1 0 0,1 1-1 0 0,0 0 0 0 0,1 1 1 0 0,0 1-1 0 0,1 1 0 0 0,0 0 0 0 0,1 0 1 0 0,1 1-1 0 0,1 1 0 0 0,0 0 1 0 0,1 1-1 0 0,1 0 0 0 0,-6 15-44 0 0,6 58 185 0 0,9-89-161 0 0,0 0 1 0 0,1 1 0 0 0,-1-1 0 0 0,1 0-1 0 0,-1 1 1 0 0,1-1 0 0 0,0 0-1 0 0,0 0 1 0 0,0 1 0 0 0,0-1 0 0 0,0 0-1 0 0,1 0 1 0 0,-1 0 0 0 0,0 0-1 0 0,1-1 1 0 0,0 1 0 0 0,-1 0-1 0 0,1 0 1 0 0,0-1 0 0 0,0 0 0 0 0,0 1-1 0 0,0-1 1 0 0,0 0 0 0 0,0 0-1 0 0,0 0 1 0 0,1 0 0 0 0,-1 0 0 0 0,0 0-1 0 0,1-1 1 0 0,-1 1 0 0 0,0-1-1 0 0,1 0 1 0 0,-1 1 0 0 0,1-1 0 0 0,0 0-25 0 0,7 0 147 0 0,0 0 0 0 0,0 0 0 0 0,-1-1-1 0 0,1-1 1 0 0,0 1 0 0 0,-1-2 0 0 0,0 1 0 0 0,1-1 0 0 0,-1 0 0 0 0,8-5-147 0 0,20-14 130 0 0,-1-1-1 0 0,-2-2 0 0 0,0-1 1 0 0,-2-2-1 0 0,-1-1 0 0 0,26-31-129 0 0,31-36 100 0 0,-79 93-185 0 0,-15 19-30 0 0,4-10 106 0 0,-1 2 14 0 0,-1 1 0 0 0,1 0 0 0 0,0 1 0 0 0,1-1 0 0 0,0 0 0 0 0,1 1 0 0 0,0-1 0 0 0,0 1 1 0 0,1-1-1 0 0,1 1 0 0 0,-1-1 0 0 0,1 1 0 0 0,1-1 0 0 0,0 1 0 0 0,0-1 0 0 0,1 0 0 0 0,0 0 0 0 0,0 0 0 0 0,1 0 0 0 0,1-1 0 0 0,-1 1 0 0 0,1-1 0 0 0,1 0 0 0 0,-1 0 0 0 0,1-1 0 0 0,1 0 0 0 0,-1 0 0 0 0,5 3-5 0 0,-3-3 17 0 0,-1-2 0 0 0,1 1 0 0 0,0-1 0 0 0,0 0 0 0 0,0-1 0 0 0,1 0 0 0 0,0 0 0 0 0,0-1 0 0 0,0 0 0 0 0,0 0 0 0 0,0-1 0 0 0,0 0 0 0 0,1-1 0 0 0,-1 0 0 0 0,7 0-17 0 0,-15-1-12 0 0,-1 0-9 0 0,0 0-5 0 0,0 0-32 0 0,0 0-33 0 0,-14-4-1676 0 0,-7-3-1643 0 0,6 7-4313 0 0,8 0-4409 0 0</inkml:trace>
  <inkml:trace contextRef="#ctx0" brushRef="#br0" timeOffset="322.39">913 433 13499 0 0,'0'0'2176'0'0,"0"0"-657"0"0,0 0-218 0 0,0 0 14 0 0,0 0-54 0 0,0 0-143 0 0,0 0-257 0 0,0 0-242 0 0,0 0-158 0 0,0 0-110 0 0,0 0-75 0 0,0 0-50 0 0,-5 16-46 0 0,-30 82 106 0 0,17-80-960 0 0,17-18-13 0 0,1 0-635 0 0,0-9-4320 0 0,0 3-1539 0 0,0-1-2762 0 0</inkml:trace>
  <inkml:trace contextRef="#ctx0" brushRef="#br0" timeOffset="671.564">1009 142 9802 0 0,'0'0'3313'0'0,"0"0"-714"0"0,0 0-517 0 0,0 0-386 0 0,0 0-342 0 0,0 0-330 0 0,0 0-301 0 0,0 0-184 0 0,0 0-101 0 0,0 0-34 0 0,0 0-27 0 0,0 0-17 0 0,0 0-71 0 0,-14 7-72 0 0,-45 21-45 0 0,38-7 431 0 0,44-22-12 0 0,0-12-346 0 0,-15 8-67 0 0,-15 8 251 0 0,-34 30-302 0 0,49-39-2673 0 0,-1-1-6036 0 0,-4 6-3731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7522 0 0,'0'0'2417'0'0,"0"0"-804"0"0,0 0-361 0 0,0 0-24 0 0,0 0 39 0 0,0 0-92 0 0,0 0-216 0 0,0 0-205 0 0,0 0-145 0 0,0 0-60 0 0,0 0-15 0 0,12-2 6314 0 0,-7 0-7153 0 0,44-41 1233 0 0,-39 31-344 0 0,-18 18 253 0 0,-11 7-770 0 0,-42 27 105 0 0,119-69 230 0 0,-58 28-618 0 0,0 1-145 0 0,0 0-296 0 0,0 0-547 0 0,0 0-1734 0 0,0 0-4820 0 0,-3 0-5167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16628 0 0,'0'0'1503'0'0,"0"0"-325"0"0,0 0-51 0 0,0 0 102 0 0,0 0 14 0 0,0 0-146 0 0,0 0-262 0 0,0 0-254 0 0,0 0-163 0 0,0 0-127 0 0,0 0-81 0 0,0 0-59 0 0,-13 28-59 0 0,-38 86-40 0 0,38-68-71 0 0,30-38-1959 0 0,-9-10-1903 0 0,-3 0-3812 0 0,-2-2-4499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13971 0 0,'0'0'5113'0'0,"0"0"-4353"0"0,0 0-432 0 0,0 0-120 0 0,0 0-120 0 0,0 0-80 0 0,0 0-64 0 0,0 0-88 0 0,0 0-112 0 0,0 0-344 0 0,0 0-872 0 0,0 0-4401 0 0,0 0-6202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07T14:18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 15283 0 0,'0'0'1773'0'0,"0"0"-370"0"0,0 0-98 0 0,0 0-26 0 0,0 0-143 0 0,0 0-226 0 0,0 0-211 0 0,0 0-162 0 0,0 0-133 0 0,0 0-85 0 0,0 0-70 0 0,0 0-33 0 0,-16-2-14 0 0,-50-4 19 0 0,-14 22 886 0 0,79-16-1093 0 0,0 0 1 0 0,-1 1-1 0 0,1-1 0 0 0,0 1 0 0 0,-1-1 0 0 0,1 1 1 0 0,0-1-1 0 0,0 1 0 0 0,-1 0 0 0 0,1 0 0 0 0,0-1 1 0 0,0 1-1 0 0,0 0 0 0 0,0 0 0 0 0,0 0 0 0 0,0 0 1 0 0,1 0-1 0 0,-1 1 0 0 0,0-1 0 0 0,0 0 0 0 0,1 0 1 0 0,-1 1-1 0 0,1-1 0 0 0,-1 0 0 0 0,1 0 0 0 0,0 1 1 0 0,-1-1-1 0 0,1 0 0 0 0,0 1 0 0 0,0-1 0 0 0,0 1 1 0 0,0-1-1 0 0,0 0 0 0 0,0 1 0 0 0,0-1 0 0 0,0 0 1 0 0,1 1-1 0 0,-1-1 0 0 0,0 0 0 0 0,1 1 0 0 0,0-1 1 0 0,-1 0-1 0 0,1 1 0 0 0,-1-1 0 0 0,1 0 1 0 0,0 0-1 0 0,0 0 0 0 0,0 0 0 0 0,0 0 0 0 0,0 0 1 0 0,0 0-1 0 0,0 0 0 0 0,0 0 0 0 0,0 0 0 0 0,0-1 1 0 0,0 1-1 0 0,1 0 0 0 0,-1-1 0 0 0,0 1 0 0 0,1-1 1 0 0,-1 1-1 0 0,0-1 0 0 0,1 0-14 0 0,108 67 741 0 0,-106-64-717 0 0,1 1 0 0 0,-1-1 0 0 0,0 1 0 0 0,-1 0 0 0 0,1 1 0 0 0,-1-1 0 0 0,1 1 0 0 0,-1 0-1 0 0,0-1 1 0 0,-1 1 0 0 0,0 0 0 0 0,1 1 0 0 0,-1-1 0 0 0,-1 0 0 0 0,1 1 0 0 0,-1-1 0 0 0,0 1-1 0 0,0-1 1 0 0,-1 1 0 0 0,0 0 0 0 0,0-1 0 0 0,0 1 0 0 0,0 0-24 0 0,-3-2 26 0 0,0 1 1 0 0,0-1-1 0 0,0 0 1 0 0,-1 0-1 0 0,0 0 1 0 0,1 0-1 0 0,-1-1 1 0 0,-1 1-1 0 0,1-1 0 0 0,0 0 1 0 0,-1-1-1 0 0,1 1 1 0 0,-1-1-1 0 0,0 0 1 0 0,0 0-1 0 0,0 0 1 0 0,0-1-1 0 0,0 1 1 0 0,0-1-1 0 0,0 0 0 0 0,-1-1 1 0 0,1 1-1 0 0,0-1 1 0 0,-1 0-1 0 0,1-1 1 0 0,0 1-1 0 0,0-1 1 0 0,-1 0-1 0 0,1 0 1 0 0,0-1-27 0 0,-16 2 21 0 0,17-1-86 0 0,0 0 0 0 0,0 1 1 0 0,0-1-1 0 0,0-1 0 0 0,0 1 0 0 0,0 0 1 0 0,0-1-1 0 0,0 0 0 0 0,1 0 0 0 0,-1 0 1 0 0,1 0-1 0 0,0-1 0 0 0,0 1 1 0 0,-1-1-1 0 0,1 0 0 0 0,-2-3 65 0 0,-12-19-7810 0 0,15 21-4482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2110.png"/><Relationship Id="rId21" Type="http://schemas.openxmlformats.org/officeDocument/2006/relationships/image" Target="../media/image1210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7" Type="http://schemas.openxmlformats.org/officeDocument/2006/relationships/image" Target="../media/image5100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732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2010.png"/><Relationship Id="rId40" Type="http://schemas.openxmlformats.org/officeDocument/2006/relationships/customXml" Target="../ink/ink145.xml"/><Relationship Id="rId45" Type="http://schemas.openxmlformats.org/officeDocument/2006/relationships/image" Target="../media/image2410.png"/><Relationship Id="rId5" Type="http://schemas.openxmlformats.org/officeDocument/2006/relationships/image" Target="../media/image4100.png"/><Relationship Id="rId15" Type="http://schemas.openxmlformats.org/officeDocument/2006/relationships/image" Target="../media/image910.png"/><Relationship Id="rId23" Type="http://schemas.openxmlformats.org/officeDocument/2006/relationships/image" Target="../media/image1310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10" Type="http://schemas.openxmlformats.org/officeDocument/2006/relationships/customXml" Target="../ink/ink130.xml"/><Relationship Id="rId19" Type="http://schemas.openxmlformats.org/officeDocument/2006/relationships/image" Target="../media/image1110.png"/><Relationship Id="rId31" Type="http://schemas.openxmlformats.org/officeDocument/2006/relationships/image" Target="../media/image1710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610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510.png"/><Relationship Id="rId30" Type="http://schemas.openxmlformats.org/officeDocument/2006/relationships/customXml" Target="../ink/ink140.xml"/><Relationship Id="rId35" Type="http://schemas.openxmlformats.org/officeDocument/2006/relationships/image" Target="../media/image1910.png"/><Relationship Id="rId43" Type="http://schemas.openxmlformats.org/officeDocument/2006/relationships/image" Target="../media/image2310.png"/><Relationship Id="rId8" Type="http://schemas.openxmlformats.org/officeDocument/2006/relationships/customXml" Target="../ink/ink129.xml"/><Relationship Id="rId3" Type="http://schemas.openxmlformats.org/officeDocument/2006/relationships/image" Target="../media/image3100.png"/><Relationship Id="rId12" Type="http://schemas.openxmlformats.org/officeDocument/2006/relationships/customXml" Target="../ink/ink131.xml"/><Relationship Id="rId17" Type="http://schemas.openxmlformats.org/officeDocument/2006/relationships/image" Target="../media/image1010.png"/><Relationship Id="rId25" Type="http://schemas.openxmlformats.org/officeDocument/2006/relationships/image" Target="../media/image1410.png"/><Relationship Id="rId33" Type="http://schemas.openxmlformats.org/officeDocument/2006/relationships/image" Target="../media/image1810.png"/><Relationship Id="rId38" Type="http://schemas.openxmlformats.org/officeDocument/2006/relationships/customXml" Target="../ink/ink144.xml"/><Relationship Id="rId20" Type="http://schemas.openxmlformats.org/officeDocument/2006/relationships/customXml" Target="../ink/ink135.xml"/><Relationship Id="rId41" Type="http://schemas.openxmlformats.org/officeDocument/2006/relationships/image" Target="../media/image22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156.xml"/><Relationship Id="rId26" Type="http://schemas.openxmlformats.org/officeDocument/2006/relationships/customXml" Target="../ink/ink160.xml"/><Relationship Id="rId39" Type="http://schemas.openxmlformats.org/officeDocument/2006/relationships/image" Target="../media/image2110.png"/><Relationship Id="rId21" Type="http://schemas.openxmlformats.org/officeDocument/2006/relationships/image" Target="../media/image1210.png"/><Relationship Id="rId34" Type="http://schemas.openxmlformats.org/officeDocument/2006/relationships/customXml" Target="../ink/ink164.xml"/><Relationship Id="rId42" Type="http://schemas.openxmlformats.org/officeDocument/2006/relationships/customXml" Target="../ink/ink168.xml"/><Relationship Id="rId47" Type="http://schemas.openxmlformats.org/officeDocument/2006/relationships/image" Target="../media/image2510.png"/><Relationship Id="rId50" Type="http://schemas.openxmlformats.org/officeDocument/2006/relationships/customXml" Target="../ink/ink172.xml"/><Relationship Id="rId55" Type="http://schemas.openxmlformats.org/officeDocument/2006/relationships/image" Target="../media/image2910.png"/><Relationship Id="rId7" Type="http://schemas.openxmlformats.org/officeDocument/2006/relationships/image" Target="../media/image5100.png"/><Relationship Id="rId2" Type="http://schemas.openxmlformats.org/officeDocument/2006/relationships/customXml" Target="../ink/ink148.xml"/><Relationship Id="rId16" Type="http://schemas.openxmlformats.org/officeDocument/2006/relationships/customXml" Target="../ink/ink155.xml"/><Relationship Id="rId29" Type="http://schemas.openxmlformats.org/officeDocument/2006/relationships/image" Target="../media/image1610.png"/><Relationship Id="rId11" Type="http://schemas.openxmlformats.org/officeDocument/2006/relationships/image" Target="../media/image732.png"/><Relationship Id="rId24" Type="http://schemas.openxmlformats.org/officeDocument/2006/relationships/customXml" Target="../ink/ink159.xml"/><Relationship Id="rId32" Type="http://schemas.openxmlformats.org/officeDocument/2006/relationships/customXml" Target="../ink/ink163.xml"/><Relationship Id="rId37" Type="http://schemas.openxmlformats.org/officeDocument/2006/relationships/image" Target="../media/image2010.png"/><Relationship Id="rId40" Type="http://schemas.openxmlformats.org/officeDocument/2006/relationships/customXml" Target="../ink/ink167.xml"/><Relationship Id="rId45" Type="http://schemas.openxmlformats.org/officeDocument/2006/relationships/image" Target="../media/image2410.png"/><Relationship Id="rId53" Type="http://schemas.openxmlformats.org/officeDocument/2006/relationships/image" Target="../media/image2810.png"/><Relationship Id="rId5" Type="http://schemas.openxmlformats.org/officeDocument/2006/relationships/image" Target="../media/image4100.png"/><Relationship Id="rId10" Type="http://schemas.openxmlformats.org/officeDocument/2006/relationships/customXml" Target="../ink/ink152.xml"/><Relationship Id="rId19" Type="http://schemas.openxmlformats.org/officeDocument/2006/relationships/image" Target="../media/image1110.png"/><Relationship Id="rId31" Type="http://schemas.openxmlformats.org/officeDocument/2006/relationships/image" Target="../media/image1710.png"/><Relationship Id="rId44" Type="http://schemas.openxmlformats.org/officeDocument/2006/relationships/customXml" Target="../ink/ink169.xml"/><Relationship Id="rId52" Type="http://schemas.openxmlformats.org/officeDocument/2006/relationships/customXml" Target="../ink/ink173.xml"/><Relationship Id="rId4" Type="http://schemas.openxmlformats.org/officeDocument/2006/relationships/customXml" Target="../ink/ink149.xml"/><Relationship Id="rId9" Type="http://schemas.openxmlformats.org/officeDocument/2006/relationships/image" Target="../media/image6100.png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Relationship Id="rId27" Type="http://schemas.openxmlformats.org/officeDocument/2006/relationships/image" Target="../media/image1510.png"/><Relationship Id="rId30" Type="http://schemas.openxmlformats.org/officeDocument/2006/relationships/customXml" Target="../ink/ink162.xml"/><Relationship Id="rId35" Type="http://schemas.openxmlformats.org/officeDocument/2006/relationships/image" Target="../media/image1910.png"/><Relationship Id="rId43" Type="http://schemas.openxmlformats.org/officeDocument/2006/relationships/image" Target="../media/image2310.png"/><Relationship Id="rId48" Type="http://schemas.openxmlformats.org/officeDocument/2006/relationships/customXml" Target="../ink/ink171.xml"/><Relationship Id="rId8" Type="http://schemas.openxmlformats.org/officeDocument/2006/relationships/customXml" Target="../ink/ink151.xml"/><Relationship Id="rId51" Type="http://schemas.openxmlformats.org/officeDocument/2006/relationships/image" Target="../media/image2710.png"/><Relationship Id="rId3" Type="http://schemas.openxmlformats.org/officeDocument/2006/relationships/image" Target="../media/image3100.png"/><Relationship Id="rId12" Type="http://schemas.openxmlformats.org/officeDocument/2006/relationships/customXml" Target="../ink/ink153.xml"/><Relationship Id="rId17" Type="http://schemas.openxmlformats.org/officeDocument/2006/relationships/image" Target="../media/image1010.png"/><Relationship Id="rId25" Type="http://schemas.openxmlformats.org/officeDocument/2006/relationships/image" Target="../media/image1410.png"/><Relationship Id="rId33" Type="http://schemas.openxmlformats.org/officeDocument/2006/relationships/image" Target="../media/image1810.png"/><Relationship Id="rId38" Type="http://schemas.openxmlformats.org/officeDocument/2006/relationships/customXml" Target="../ink/ink166.xml"/><Relationship Id="rId46" Type="http://schemas.openxmlformats.org/officeDocument/2006/relationships/customXml" Target="../ink/ink170.xml"/><Relationship Id="rId20" Type="http://schemas.openxmlformats.org/officeDocument/2006/relationships/customXml" Target="../ink/ink157.xml"/><Relationship Id="rId41" Type="http://schemas.openxmlformats.org/officeDocument/2006/relationships/image" Target="../media/image2210.png"/><Relationship Id="rId54" Type="http://schemas.openxmlformats.org/officeDocument/2006/relationships/customXml" Target="../ink/ink1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5" Type="http://schemas.openxmlformats.org/officeDocument/2006/relationships/image" Target="../media/image910.png"/><Relationship Id="rId23" Type="http://schemas.openxmlformats.org/officeDocument/2006/relationships/image" Target="../media/image1310.png"/><Relationship Id="rId28" Type="http://schemas.openxmlformats.org/officeDocument/2006/relationships/customXml" Target="../ink/ink161.xml"/><Relationship Id="rId36" Type="http://schemas.openxmlformats.org/officeDocument/2006/relationships/customXml" Target="../ink/ink165.xml"/><Relationship Id="rId49" Type="http://schemas.openxmlformats.org/officeDocument/2006/relationships/image" Target="../media/image261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7.xml"/><Relationship Id="rId21" Type="http://schemas.openxmlformats.org/officeDocument/2006/relationships/image" Target="../media/image1210.png"/><Relationship Id="rId42" Type="http://schemas.openxmlformats.org/officeDocument/2006/relationships/customXml" Target="../ink/ink195.xml"/><Relationship Id="rId47" Type="http://schemas.openxmlformats.org/officeDocument/2006/relationships/image" Target="../media/image2510.png"/><Relationship Id="rId63" Type="http://schemas.openxmlformats.org/officeDocument/2006/relationships/image" Target="../media/image3310.png"/><Relationship Id="rId68" Type="http://schemas.openxmlformats.org/officeDocument/2006/relationships/customXml" Target="../ink/ink208.xml"/><Relationship Id="rId7" Type="http://schemas.openxmlformats.org/officeDocument/2006/relationships/image" Target="../media/image5100.png"/><Relationship Id="rId2" Type="http://schemas.openxmlformats.org/officeDocument/2006/relationships/customXml" Target="../ink/ink175.xml"/><Relationship Id="rId16" Type="http://schemas.openxmlformats.org/officeDocument/2006/relationships/customXml" Target="../ink/ink182.xml"/><Relationship Id="rId29" Type="http://schemas.openxmlformats.org/officeDocument/2006/relationships/image" Target="../media/image1610.png"/><Relationship Id="rId11" Type="http://schemas.openxmlformats.org/officeDocument/2006/relationships/image" Target="../media/image732.png"/><Relationship Id="rId24" Type="http://schemas.openxmlformats.org/officeDocument/2006/relationships/customXml" Target="../ink/ink186.xml"/><Relationship Id="rId32" Type="http://schemas.openxmlformats.org/officeDocument/2006/relationships/customXml" Target="../ink/ink190.xml"/><Relationship Id="rId37" Type="http://schemas.openxmlformats.org/officeDocument/2006/relationships/image" Target="../media/image2010.png"/><Relationship Id="rId40" Type="http://schemas.openxmlformats.org/officeDocument/2006/relationships/customXml" Target="../ink/ink194.xml"/><Relationship Id="rId45" Type="http://schemas.openxmlformats.org/officeDocument/2006/relationships/image" Target="../media/image2410.png"/><Relationship Id="rId53" Type="http://schemas.openxmlformats.org/officeDocument/2006/relationships/image" Target="../media/image2810.png"/><Relationship Id="rId58" Type="http://schemas.openxmlformats.org/officeDocument/2006/relationships/customXml" Target="../ink/ink203.xml"/><Relationship Id="rId66" Type="http://schemas.openxmlformats.org/officeDocument/2006/relationships/customXml" Target="../ink/ink207.xml"/><Relationship Id="rId5" Type="http://schemas.openxmlformats.org/officeDocument/2006/relationships/image" Target="../media/image4100.png"/><Relationship Id="rId61" Type="http://schemas.openxmlformats.org/officeDocument/2006/relationships/image" Target="../media/image3210.png"/><Relationship Id="rId19" Type="http://schemas.openxmlformats.org/officeDocument/2006/relationships/image" Target="../media/image1110.png"/><Relationship Id="rId14" Type="http://schemas.openxmlformats.org/officeDocument/2006/relationships/customXml" Target="../ink/ink181.xml"/><Relationship Id="rId22" Type="http://schemas.openxmlformats.org/officeDocument/2006/relationships/customXml" Target="../ink/ink185.xml"/><Relationship Id="rId27" Type="http://schemas.openxmlformats.org/officeDocument/2006/relationships/image" Target="../media/image1510.png"/><Relationship Id="rId30" Type="http://schemas.openxmlformats.org/officeDocument/2006/relationships/customXml" Target="../ink/ink189.xml"/><Relationship Id="rId35" Type="http://schemas.openxmlformats.org/officeDocument/2006/relationships/image" Target="../media/image1910.png"/><Relationship Id="rId43" Type="http://schemas.openxmlformats.org/officeDocument/2006/relationships/image" Target="../media/image2310.png"/><Relationship Id="rId48" Type="http://schemas.openxmlformats.org/officeDocument/2006/relationships/customXml" Target="../ink/ink198.xml"/><Relationship Id="rId56" Type="http://schemas.openxmlformats.org/officeDocument/2006/relationships/customXml" Target="../ink/ink202.xml"/><Relationship Id="rId64" Type="http://schemas.openxmlformats.org/officeDocument/2006/relationships/customXml" Target="../ink/ink206.xml"/><Relationship Id="rId69" Type="http://schemas.openxmlformats.org/officeDocument/2006/relationships/image" Target="../media/image36.png"/><Relationship Id="rId8" Type="http://schemas.openxmlformats.org/officeDocument/2006/relationships/customXml" Target="../ink/ink178.xml"/><Relationship Id="rId51" Type="http://schemas.openxmlformats.org/officeDocument/2006/relationships/image" Target="../media/image2710.png"/><Relationship Id="rId3" Type="http://schemas.openxmlformats.org/officeDocument/2006/relationships/image" Target="../media/image3100.png"/><Relationship Id="rId12" Type="http://schemas.openxmlformats.org/officeDocument/2006/relationships/customXml" Target="../ink/ink180.xml"/><Relationship Id="rId17" Type="http://schemas.openxmlformats.org/officeDocument/2006/relationships/image" Target="../media/image1010.png"/><Relationship Id="rId25" Type="http://schemas.openxmlformats.org/officeDocument/2006/relationships/image" Target="../media/image1410.png"/><Relationship Id="rId33" Type="http://schemas.openxmlformats.org/officeDocument/2006/relationships/image" Target="../media/image1810.png"/><Relationship Id="rId38" Type="http://schemas.openxmlformats.org/officeDocument/2006/relationships/customXml" Target="../ink/ink193.xml"/><Relationship Id="rId46" Type="http://schemas.openxmlformats.org/officeDocument/2006/relationships/customXml" Target="../ink/ink197.xml"/><Relationship Id="rId59" Type="http://schemas.openxmlformats.org/officeDocument/2006/relationships/image" Target="../media/image3110.png"/><Relationship Id="rId67" Type="http://schemas.openxmlformats.org/officeDocument/2006/relationships/image" Target="../media/image35.png"/><Relationship Id="rId20" Type="http://schemas.openxmlformats.org/officeDocument/2006/relationships/customXml" Target="../ink/ink184.xml"/><Relationship Id="rId41" Type="http://schemas.openxmlformats.org/officeDocument/2006/relationships/image" Target="../media/image2210.png"/><Relationship Id="rId54" Type="http://schemas.openxmlformats.org/officeDocument/2006/relationships/customXml" Target="../ink/ink201.xml"/><Relationship Id="rId62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.xml"/><Relationship Id="rId15" Type="http://schemas.openxmlformats.org/officeDocument/2006/relationships/image" Target="../media/image910.png"/><Relationship Id="rId23" Type="http://schemas.openxmlformats.org/officeDocument/2006/relationships/image" Target="../media/image1310.png"/><Relationship Id="rId28" Type="http://schemas.openxmlformats.org/officeDocument/2006/relationships/customXml" Target="../ink/ink188.xml"/><Relationship Id="rId36" Type="http://schemas.openxmlformats.org/officeDocument/2006/relationships/customXml" Target="../ink/ink192.xml"/><Relationship Id="rId49" Type="http://schemas.openxmlformats.org/officeDocument/2006/relationships/image" Target="../media/image2610.png"/><Relationship Id="rId57" Type="http://schemas.openxmlformats.org/officeDocument/2006/relationships/image" Target="../media/image3010.png"/><Relationship Id="rId10" Type="http://schemas.openxmlformats.org/officeDocument/2006/relationships/customXml" Target="../ink/ink179.xml"/><Relationship Id="rId31" Type="http://schemas.openxmlformats.org/officeDocument/2006/relationships/image" Target="../media/image1710.png"/><Relationship Id="rId44" Type="http://schemas.openxmlformats.org/officeDocument/2006/relationships/customXml" Target="../ink/ink196.xml"/><Relationship Id="rId52" Type="http://schemas.openxmlformats.org/officeDocument/2006/relationships/customXml" Target="../ink/ink200.xml"/><Relationship Id="rId60" Type="http://schemas.openxmlformats.org/officeDocument/2006/relationships/customXml" Target="../ink/ink204.xml"/><Relationship Id="rId65" Type="http://schemas.openxmlformats.org/officeDocument/2006/relationships/image" Target="../media/image3410.png"/><Relationship Id="rId4" Type="http://schemas.openxmlformats.org/officeDocument/2006/relationships/customXml" Target="../ink/ink176.xml"/><Relationship Id="rId9" Type="http://schemas.openxmlformats.org/officeDocument/2006/relationships/image" Target="../media/image6100.png"/><Relationship Id="rId13" Type="http://schemas.openxmlformats.org/officeDocument/2006/relationships/image" Target="../media/image810.png"/><Relationship Id="rId18" Type="http://schemas.openxmlformats.org/officeDocument/2006/relationships/customXml" Target="../ink/ink183.xml"/><Relationship Id="rId39" Type="http://schemas.openxmlformats.org/officeDocument/2006/relationships/image" Target="../media/image2110.png"/><Relationship Id="rId34" Type="http://schemas.openxmlformats.org/officeDocument/2006/relationships/customXml" Target="../ink/ink191.xml"/><Relationship Id="rId50" Type="http://schemas.openxmlformats.org/officeDocument/2006/relationships/customXml" Target="../ink/ink199.xml"/><Relationship Id="rId55" Type="http://schemas.openxmlformats.org/officeDocument/2006/relationships/image" Target="../media/image291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1.xml"/><Relationship Id="rId21" Type="http://schemas.openxmlformats.org/officeDocument/2006/relationships/image" Target="../media/image1210.png"/><Relationship Id="rId42" Type="http://schemas.openxmlformats.org/officeDocument/2006/relationships/customXml" Target="../ink/ink229.xml"/><Relationship Id="rId47" Type="http://schemas.openxmlformats.org/officeDocument/2006/relationships/image" Target="../media/image2510.png"/><Relationship Id="rId63" Type="http://schemas.openxmlformats.org/officeDocument/2006/relationships/image" Target="../media/image3310.png"/><Relationship Id="rId68" Type="http://schemas.openxmlformats.org/officeDocument/2006/relationships/customXml" Target="../ink/ink242.xml"/><Relationship Id="rId84" Type="http://schemas.openxmlformats.org/officeDocument/2006/relationships/customXml" Target="../ink/ink250.xml"/><Relationship Id="rId89" Type="http://schemas.openxmlformats.org/officeDocument/2006/relationships/image" Target="../media/image46.png"/><Relationship Id="rId16" Type="http://schemas.openxmlformats.org/officeDocument/2006/relationships/customXml" Target="../ink/ink216.xml"/><Relationship Id="rId107" Type="http://schemas.openxmlformats.org/officeDocument/2006/relationships/image" Target="../media/image55.png"/><Relationship Id="rId11" Type="http://schemas.openxmlformats.org/officeDocument/2006/relationships/image" Target="../media/image732.png"/><Relationship Id="rId32" Type="http://schemas.openxmlformats.org/officeDocument/2006/relationships/customXml" Target="../ink/ink224.xml"/><Relationship Id="rId37" Type="http://schemas.openxmlformats.org/officeDocument/2006/relationships/image" Target="../media/image2010.png"/><Relationship Id="rId53" Type="http://schemas.openxmlformats.org/officeDocument/2006/relationships/image" Target="../media/image2810.png"/><Relationship Id="rId58" Type="http://schemas.openxmlformats.org/officeDocument/2006/relationships/customXml" Target="../ink/ink237.xml"/><Relationship Id="rId74" Type="http://schemas.openxmlformats.org/officeDocument/2006/relationships/customXml" Target="../ink/ink245.xml"/><Relationship Id="rId79" Type="http://schemas.openxmlformats.org/officeDocument/2006/relationships/image" Target="../media/image41.png"/><Relationship Id="rId102" Type="http://schemas.openxmlformats.org/officeDocument/2006/relationships/customXml" Target="../ink/ink259.xml"/><Relationship Id="rId5" Type="http://schemas.openxmlformats.org/officeDocument/2006/relationships/image" Target="../media/image4100.png"/><Relationship Id="rId90" Type="http://schemas.openxmlformats.org/officeDocument/2006/relationships/customXml" Target="../ink/ink253.xml"/><Relationship Id="rId95" Type="http://schemas.openxmlformats.org/officeDocument/2006/relationships/image" Target="../media/image49.png"/><Relationship Id="rId22" Type="http://schemas.openxmlformats.org/officeDocument/2006/relationships/customXml" Target="../ink/ink219.xml"/><Relationship Id="rId27" Type="http://schemas.openxmlformats.org/officeDocument/2006/relationships/image" Target="../media/image1510.png"/><Relationship Id="rId43" Type="http://schemas.openxmlformats.org/officeDocument/2006/relationships/image" Target="../media/image2310.png"/><Relationship Id="rId48" Type="http://schemas.openxmlformats.org/officeDocument/2006/relationships/customXml" Target="../ink/ink232.xml"/><Relationship Id="rId64" Type="http://schemas.openxmlformats.org/officeDocument/2006/relationships/customXml" Target="../ink/ink240.xml"/><Relationship Id="rId69" Type="http://schemas.openxmlformats.org/officeDocument/2006/relationships/image" Target="../media/image36.png"/><Relationship Id="rId80" Type="http://schemas.openxmlformats.org/officeDocument/2006/relationships/customXml" Target="../ink/ink248.xml"/><Relationship Id="rId85" Type="http://schemas.openxmlformats.org/officeDocument/2006/relationships/image" Target="../media/image44.png"/><Relationship Id="rId12" Type="http://schemas.openxmlformats.org/officeDocument/2006/relationships/customXml" Target="../ink/ink214.xml"/><Relationship Id="rId17" Type="http://schemas.openxmlformats.org/officeDocument/2006/relationships/image" Target="../media/image1010.png"/><Relationship Id="rId33" Type="http://schemas.openxmlformats.org/officeDocument/2006/relationships/image" Target="../media/image1810.png"/><Relationship Id="rId38" Type="http://schemas.openxmlformats.org/officeDocument/2006/relationships/customXml" Target="../ink/ink227.xml"/><Relationship Id="rId59" Type="http://schemas.openxmlformats.org/officeDocument/2006/relationships/image" Target="../media/image3110.png"/><Relationship Id="rId103" Type="http://schemas.openxmlformats.org/officeDocument/2006/relationships/image" Target="../media/image53.png"/><Relationship Id="rId20" Type="http://schemas.openxmlformats.org/officeDocument/2006/relationships/customXml" Target="../ink/ink218.xml"/><Relationship Id="rId41" Type="http://schemas.openxmlformats.org/officeDocument/2006/relationships/image" Target="../media/image2210.png"/><Relationship Id="rId54" Type="http://schemas.openxmlformats.org/officeDocument/2006/relationships/customXml" Target="../ink/ink235.xml"/><Relationship Id="rId62" Type="http://schemas.openxmlformats.org/officeDocument/2006/relationships/customXml" Target="../ink/ink239.xml"/><Relationship Id="rId70" Type="http://schemas.openxmlformats.org/officeDocument/2006/relationships/customXml" Target="../ink/ink243.xml"/><Relationship Id="rId75" Type="http://schemas.openxmlformats.org/officeDocument/2006/relationships/image" Target="../media/image39.png"/><Relationship Id="rId83" Type="http://schemas.openxmlformats.org/officeDocument/2006/relationships/image" Target="../media/image43.png"/><Relationship Id="rId88" Type="http://schemas.openxmlformats.org/officeDocument/2006/relationships/customXml" Target="../ink/ink252.xml"/><Relationship Id="rId91" Type="http://schemas.openxmlformats.org/officeDocument/2006/relationships/image" Target="../media/image47.png"/><Relationship Id="rId96" Type="http://schemas.openxmlformats.org/officeDocument/2006/relationships/customXml" Target="../ink/ink2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.xml"/><Relationship Id="rId15" Type="http://schemas.openxmlformats.org/officeDocument/2006/relationships/image" Target="../media/image910.png"/><Relationship Id="rId23" Type="http://schemas.openxmlformats.org/officeDocument/2006/relationships/image" Target="../media/image1310.png"/><Relationship Id="rId28" Type="http://schemas.openxmlformats.org/officeDocument/2006/relationships/customXml" Target="../ink/ink222.xml"/><Relationship Id="rId36" Type="http://schemas.openxmlformats.org/officeDocument/2006/relationships/customXml" Target="../ink/ink226.xml"/><Relationship Id="rId49" Type="http://schemas.openxmlformats.org/officeDocument/2006/relationships/image" Target="../media/image2610.png"/><Relationship Id="rId57" Type="http://schemas.openxmlformats.org/officeDocument/2006/relationships/image" Target="../media/image3010.png"/><Relationship Id="rId106" Type="http://schemas.openxmlformats.org/officeDocument/2006/relationships/customXml" Target="../ink/ink261.xml"/><Relationship Id="rId10" Type="http://schemas.openxmlformats.org/officeDocument/2006/relationships/customXml" Target="../ink/ink213.xml"/><Relationship Id="rId31" Type="http://schemas.openxmlformats.org/officeDocument/2006/relationships/image" Target="../media/image1710.png"/><Relationship Id="rId44" Type="http://schemas.openxmlformats.org/officeDocument/2006/relationships/customXml" Target="../ink/ink230.xml"/><Relationship Id="rId52" Type="http://schemas.openxmlformats.org/officeDocument/2006/relationships/customXml" Target="../ink/ink234.xml"/><Relationship Id="rId60" Type="http://schemas.openxmlformats.org/officeDocument/2006/relationships/customXml" Target="../ink/ink238.xml"/><Relationship Id="rId65" Type="http://schemas.openxmlformats.org/officeDocument/2006/relationships/image" Target="../media/image3410.png"/><Relationship Id="rId73" Type="http://schemas.openxmlformats.org/officeDocument/2006/relationships/image" Target="../media/image38.png"/><Relationship Id="rId78" Type="http://schemas.openxmlformats.org/officeDocument/2006/relationships/customXml" Target="../ink/ink247.xml"/><Relationship Id="rId81" Type="http://schemas.openxmlformats.org/officeDocument/2006/relationships/image" Target="../media/image42.png"/><Relationship Id="rId86" Type="http://schemas.openxmlformats.org/officeDocument/2006/relationships/customXml" Target="../ink/ink251.xml"/><Relationship Id="rId94" Type="http://schemas.openxmlformats.org/officeDocument/2006/relationships/customXml" Target="../ink/ink255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4" Type="http://schemas.openxmlformats.org/officeDocument/2006/relationships/customXml" Target="../ink/ink210.xml"/><Relationship Id="rId9" Type="http://schemas.openxmlformats.org/officeDocument/2006/relationships/image" Target="../media/image6100.png"/><Relationship Id="rId13" Type="http://schemas.openxmlformats.org/officeDocument/2006/relationships/image" Target="../media/image810.png"/><Relationship Id="rId18" Type="http://schemas.openxmlformats.org/officeDocument/2006/relationships/customXml" Target="../ink/ink217.xml"/><Relationship Id="rId39" Type="http://schemas.openxmlformats.org/officeDocument/2006/relationships/image" Target="../media/image2110.png"/><Relationship Id="rId34" Type="http://schemas.openxmlformats.org/officeDocument/2006/relationships/customXml" Target="../ink/ink225.xml"/><Relationship Id="rId50" Type="http://schemas.openxmlformats.org/officeDocument/2006/relationships/customXml" Target="../ink/ink233.xml"/><Relationship Id="rId55" Type="http://schemas.openxmlformats.org/officeDocument/2006/relationships/image" Target="../media/image2910.png"/><Relationship Id="rId76" Type="http://schemas.openxmlformats.org/officeDocument/2006/relationships/customXml" Target="../ink/ink246.xml"/><Relationship Id="rId97" Type="http://schemas.openxmlformats.org/officeDocument/2006/relationships/image" Target="../media/image50.png"/><Relationship Id="rId104" Type="http://schemas.openxmlformats.org/officeDocument/2006/relationships/customXml" Target="../ink/ink260.xml"/><Relationship Id="rId7" Type="http://schemas.openxmlformats.org/officeDocument/2006/relationships/image" Target="../media/image5100.png"/><Relationship Id="rId71" Type="http://schemas.openxmlformats.org/officeDocument/2006/relationships/image" Target="../media/image37.png"/><Relationship Id="rId92" Type="http://schemas.openxmlformats.org/officeDocument/2006/relationships/customXml" Target="../ink/ink254.xml"/><Relationship Id="rId2" Type="http://schemas.openxmlformats.org/officeDocument/2006/relationships/customXml" Target="../ink/ink209.xml"/><Relationship Id="rId29" Type="http://schemas.openxmlformats.org/officeDocument/2006/relationships/image" Target="../media/image1610.png"/><Relationship Id="rId24" Type="http://schemas.openxmlformats.org/officeDocument/2006/relationships/customXml" Target="../ink/ink220.xml"/><Relationship Id="rId40" Type="http://schemas.openxmlformats.org/officeDocument/2006/relationships/customXml" Target="../ink/ink228.xml"/><Relationship Id="rId45" Type="http://schemas.openxmlformats.org/officeDocument/2006/relationships/image" Target="../media/image2410.png"/><Relationship Id="rId66" Type="http://schemas.openxmlformats.org/officeDocument/2006/relationships/customXml" Target="../ink/ink241.xml"/><Relationship Id="rId87" Type="http://schemas.openxmlformats.org/officeDocument/2006/relationships/image" Target="../media/image45.png"/><Relationship Id="rId61" Type="http://schemas.openxmlformats.org/officeDocument/2006/relationships/image" Target="../media/image3210.png"/><Relationship Id="rId82" Type="http://schemas.openxmlformats.org/officeDocument/2006/relationships/customXml" Target="../ink/ink249.xml"/><Relationship Id="rId19" Type="http://schemas.openxmlformats.org/officeDocument/2006/relationships/image" Target="../media/image1110.png"/><Relationship Id="rId14" Type="http://schemas.openxmlformats.org/officeDocument/2006/relationships/customXml" Target="../ink/ink215.xml"/><Relationship Id="rId30" Type="http://schemas.openxmlformats.org/officeDocument/2006/relationships/customXml" Target="../ink/ink223.xml"/><Relationship Id="rId35" Type="http://schemas.openxmlformats.org/officeDocument/2006/relationships/image" Target="../media/image1910.png"/><Relationship Id="rId56" Type="http://schemas.openxmlformats.org/officeDocument/2006/relationships/customXml" Target="../ink/ink236.xml"/><Relationship Id="rId77" Type="http://schemas.openxmlformats.org/officeDocument/2006/relationships/image" Target="../media/image40.png"/><Relationship Id="rId100" Type="http://schemas.openxmlformats.org/officeDocument/2006/relationships/customXml" Target="../ink/ink258.xml"/><Relationship Id="rId105" Type="http://schemas.openxmlformats.org/officeDocument/2006/relationships/image" Target="../media/image54.png"/><Relationship Id="rId8" Type="http://schemas.openxmlformats.org/officeDocument/2006/relationships/customXml" Target="../ink/ink212.xml"/><Relationship Id="rId51" Type="http://schemas.openxmlformats.org/officeDocument/2006/relationships/image" Target="../media/image2710.png"/><Relationship Id="rId72" Type="http://schemas.openxmlformats.org/officeDocument/2006/relationships/customXml" Target="../ink/ink244.xml"/><Relationship Id="rId93" Type="http://schemas.openxmlformats.org/officeDocument/2006/relationships/image" Target="../media/image48.png"/><Relationship Id="rId98" Type="http://schemas.openxmlformats.org/officeDocument/2006/relationships/customXml" Target="../ink/ink257.xml"/><Relationship Id="rId3" Type="http://schemas.openxmlformats.org/officeDocument/2006/relationships/image" Target="../media/image3100.png"/><Relationship Id="rId25" Type="http://schemas.openxmlformats.org/officeDocument/2006/relationships/image" Target="../media/image1410.png"/><Relationship Id="rId46" Type="http://schemas.openxmlformats.org/officeDocument/2006/relationships/customXml" Target="../ink/ink231.xml"/><Relationship Id="rId67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10.png"/><Relationship Id="rId42" Type="http://schemas.openxmlformats.org/officeDocument/2006/relationships/customXml" Target="../ink/ink282.xml"/><Relationship Id="rId63" Type="http://schemas.openxmlformats.org/officeDocument/2006/relationships/image" Target="../media/image3310.png"/><Relationship Id="rId84" Type="http://schemas.openxmlformats.org/officeDocument/2006/relationships/customXml" Target="../ink/ink303.xml"/><Relationship Id="rId138" Type="http://schemas.openxmlformats.org/officeDocument/2006/relationships/customXml" Target="../ink/ink330.xml"/><Relationship Id="rId107" Type="http://schemas.openxmlformats.org/officeDocument/2006/relationships/image" Target="../media/image55.png"/><Relationship Id="rId11" Type="http://schemas.openxmlformats.org/officeDocument/2006/relationships/image" Target="../media/image732.png"/><Relationship Id="rId32" Type="http://schemas.openxmlformats.org/officeDocument/2006/relationships/customXml" Target="../ink/ink277.xml"/><Relationship Id="rId53" Type="http://schemas.openxmlformats.org/officeDocument/2006/relationships/image" Target="../media/image2810.png"/><Relationship Id="rId74" Type="http://schemas.openxmlformats.org/officeDocument/2006/relationships/customXml" Target="../ink/ink298.xml"/><Relationship Id="rId128" Type="http://schemas.openxmlformats.org/officeDocument/2006/relationships/customXml" Target="../ink/ink325.xml"/><Relationship Id="rId5" Type="http://schemas.openxmlformats.org/officeDocument/2006/relationships/image" Target="../media/image4100.png"/><Relationship Id="rId90" Type="http://schemas.openxmlformats.org/officeDocument/2006/relationships/customXml" Target="../ink/ink306.xml"/><Relationship Id="rId95" Type="http://schemas.openxmlformats.org/officeDocument/2006/relationships/image" Target="../media/image49.png"/><Relationship Id="rId22" Type="http://schemas.openxmlformats.org/officeDocument/2006/relationships/customXml" Target="../ink/ink272.xml"/><Relationship Id="rId27" Type="http://schemas.openxmlformats.org/officeDocument/2006/relationships/image" Target="../media/image1510.png"/><Relationship Id="rId43" Type="http://schemas.openxmlformats.org/officeDocument/2006/relationships/image" Target="../media/image2310.png"/><Relationship Id="rId48" Type="http://schemas.openxmlformats.org/officeDocument/2006/relationships/customXml" Target="../ink/ink285.xml"/><Relationship Id="rId64" Type="http://schemas.openxmlformats.org/officeDocument/2006/relationships/customXml" Target="../ink/ink29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320.xml"/><Relationship Id="rId134" Type="http://schemas.openxmlformats.org/officeDocument/2006/relationships/customXml" Target="../ink/ink328.xml"/><Relationship Id="rId139" Type="http://schemas.openxmlformats.org/officeDocument/2006/relationships/image" Target="../media/image71.png"/><Relationship Id="rId80" Type="http://schemas.openxmlformats.org/officeDocument/2006/relationships/customXml" Target="../ink/ink301.xml"/><Relationship Id="rId85" Type="http://schemas.openxmlformats.org/officeDocument/2006/relationships/image" Target="../media/image44.png"/><Relationship Id="rId12" Type="http://schemas.openxmlformats.org/officeDocument/2006/relationships/customXml" Target="../ink/ink267.xml"/><Relationship Id="rId17" Type="http://schemas.openxmlformats.org/officeDocument/2006/relationships/image" Target="../media/image1010.png"/><Relationship Id="rId33" Type="http://schemas.openxmlformats.org/officeDocument/2006/relationships/image" Target="../media/image1810.png"/><Relationship Id="rId38" Type="http://schemas.openxmlformats.org/officeDocument/2006/relationships/customXml" Target="../ink/ink280.xml"/><Relationship Id="rId59" Type="http://schemas.openxmlformats.org/officeDocument/2006/relationships/image" Target="../media/image3110.png"/><Relationship Id="rId103" Type="http://schemas.openxmlformats.org/officeDocument/2006/relationships/image" Target="../media/image53.png"/><Relationship Id="rId108" Type="http://schemas.openxmlformats.org/officeDocument/2006/relationships/customXml" Target="../ink/ink315.xml"/><Relationship Id="rId124" Type="http://schemas.openxmlformats.org/officeDocument/2006/relationships/customXml" Target="../ink/ink323.xml"/><Relationship Id="rId129" Type="http://schemas.openxmlformats.org/officeDocument/2006/relationships/image" Target="../media/image66.png"/><Relationship Id="rId54" Type="http://schemas.openxmlformats.org/officeDocument/2006/relationships/customXml" Target="../ink/ink288.xml"/><Relationship Id="rId70" Type="http://schemas.openxmlformats.org/officeDocument/2006/relationships/customXml" Target="../ink/ink296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309.xml"/><Relationship Id="rId140" Type="http://schemas.openxmlformats.org/officeDocument/2006/relationships/customXml" Target="../ink/ink331.xml"/><Relationship Id="rId14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4.xml"/><Relationship Id="rId23" Type="http://schemas.openxmlformats.org/officeDocument/2006/relationships/image" Target="../media/image1310.png"/><Relationship Id="rId28" Type="http://schemas.openxmlformats.org/officeDocument/2006/relationships/customXml" Target="../ink/ink275.xml"/><Relationship Id="rId49" Type="http://schemas.openxmlformats.org/officeDocument/2006/relationships/image" Target="../media/image2610.png"/><Relationship Id="rId114" Type="http://schemas.openxmlformats.org/officeDocument/2006/relationships/customXml" Target="../ink/ink318.xml"/><Relationship Id="rId119" Type="http://schemas.openxmlformats.org/officeDocument/2006/relationships/image" Target="../media/image61.png"/><Relationship Id="rId44" Type="http://schemas.openxmlformats.org/officeDocument/2006/relationships/customXml" Target="../ink/ink283.xml"/><Relationship Id="rId60" Type="http://schemas.openxmlformats.org/officeDocument/2006/relationships/customXml" Target="../ink/ink291.xml"/><Relationship Id="rId65" Type="http://schemas.openxmlformats.org/officeDocument/2006/relationships/image" Target="../media/image3410.png"/><Relationship Id="rId81" Type="http://schemas.openxmlformats.org/officeDocument/2006/relationships/image" Target="../media/image42.png"/><Relationship Id="rId86" Type="http://schemas.openxmlformats.org/officeDocument/2006/relationships/customXml" Target="../ink/ink304.xml"/><Relationship Id="rId130" Type="http://schemas.openxmlformats.org/officeDocument/2006/relationships/customXml" Target="../ink/ink326.xml"/><Relationship Id="rId135" Type="http://schemas.openxmlformats.org/officeDocument/2006/relationships/image" Target="../media/image69.png"/><Relationship Id="rId13" Type="http://schemas.openxmlformats.org/officeDocument/2006/relationships/image" Target="../media/image810.png"/><Relationship Id="rId18" Type="http://schemas.openxmlformats.org/officeDocument/2006/relationships/customXml" Target="../ink/ink270.xml"/><Relationship Id="rId39" Type="http://schemas.openxmlformats.org/officeDocument/2006/relationships/image" Target="../media/image2110.png"/><Relationship Id="rId109" Type="http://schemas.openxmlformats.org/officeDocument/2006/relationships/image" Target="../media/image56.png"/><Relationship Id="rId34" Type="http://schemas.openxmlformats.org/officeDocument/2006/relationships/customXml" Target="../ink/ink278.xml"/><Relationship Id="rId50" Type="http://schemas.openxmlformats.org/officeDocument/2006/relationships/customXml" Target="../ink/ink286.xml"/><Relationship Id="rId55" Type="http://schemas.openxmlformats.org/officeDocument/2006/relationships/image" Target="../media/image2910.png"/><Relationship Id="rId76" Type="http://schemas.openxmlformats.org/officeDocument/2006/relationships/customXml" Target="../ink/ink299.xml"/><Relationship Id="rId97" Type="http://schemas.openxmlformats.org/officeDocument/2006/relationships/image" Target="../media/image50.png"/><Relationship Id="rId104" Type="http://schemas.openxmlformats.org/officeDocument/2006/relationships/customXml" Target="../ink/ink313.xml"/><Relationship Id="rId120" Type="http://schemas.openxmlformats.org/officeDocument/2006/relationships/customXml" Target="../ink/ink321.xml"/><Relationship Id="rId125" Type="http://schemas.openxmlformats.org/officeDocument/2006/relationships/image" Target="../media/image64.png"/><Relationship Id="rId141" Type="http://schemas.openxmlformats.org/officeDocument/2006/relationships/image" Target="../media/image72.png"/><Relationship Id="rId146" Type="http://schemas.openxmlformats.org/officeDocument/2006/relationships/customXml" Target="../ink/ink334.xml"/><Relationship Id="rId7" Type="http://schemas.openxmlformats.org/officeDocument/2006/relationships/image" Target="../media/image5100.png"/><Relationship Id="rId71" Type="http://schemas.openxmlformats.org/officeDocument/2006/relationships/image" Target="../media/image37.png"/><Relationship Id="rId92" Type="http://schemas.openxmlformats.org/officeDocument/2006/relationships/customXml" Target="../ink/ink307.xml"/><Relationship Id="rId2" Type="http://schemas.openxmlformats.org/officeDocument/2006/relationships/customXml" Target="../ink/ink262.xml"/><Relationship Id="rId29" Type="http://schemas.openxmlformats.org/officeDocument/2006/relationships/image" Target="../media/image1610.png"/><Relationship Id="rId24" Type="http://schemas.openxmlformats.org/officeDocument/2006/relationships/customXml" Target="../ink/ink273.xml"/><Relationship Id="rId40" Type="http://schemas.openxmlformats.org/officeDocument/2006/relationships/customXml" Target="../ink/ink281.xml"/><Relationship Id="rId45" Type="http://schemas.openxmlformats.org/officeDocument/2006/relationships/image" Target="../media/image2410.png"/><Relationship Id="rId66" Type="http://schemas.openxmlformats.org/officeDocument/2006/relationships/customXml" Target="../ink/ink294.xml"/><Relationship Id="rId87" Type="http://schemas.openxmlformats.org/officeDocument/2006/relationships/image" Target="../media/image45.png"/><Relationship Id="rId110" Type="http://schemas.openxmlformats.org/officeDocument/2006/relationships/customXml" Target="../ink/ink316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329.xml"/><Relationship Id="rId61" Type="http://schemas.openxmlformats.org/officeDocument/2006/relationships/image" Target="../media/image3210.png"/><Relationship Id="rId82" Type="http://schemas.openxmlformats.org/officeDocument/2006/relationships/customXml" Target="../ink/ink302.xml"/><Relationship Id="rId19" Type="http://schemas.openxmlformats.org/officeDocument/2006/relationships/image" Target="../media/image1110.png"/><Relationship Id="rId14" Type="http://schemas.openxmlformats.org/officeDocument/2006/relationships/customXml" Target="../ink/ink268.xml"/><Relationship Id="rId30" Type="http://schemas.openxmlformats.org/officeDocument/2006/relationships/customXml" Target="../ink/ink276.xml"/><Relationship Id="rId35" Type="http://schemas.openxmlformats.org/officeDocument/2006/relationships/image" Target="../media/image1910.png"/><Relationship Id="rId56" Type="http://schemas.openxmlformats.org/officeDocument/2006/relationships/customXml" Target="../ink/ink289.xml"/><Relationship Id="rId77" Type="http://schemas.openxmlformats.org/officeDocument/2006/relationships/image" Target="../media/image40.png"/><Relationship Id="rId100" Type="http://schemas.openxmlformats.org/officeDocument/2006/relationships/customXml" Target="../ink/ink311.xml"/><Relationship Id="rId105" Type="http://schemas.openxmlformats.org/officeDocument/2006/relationships/image" Target="../media/image54.png"/><Relationship Id="rId126" Type="http://schemas.openxmlformats.org/officeDocument/2006/relationships/customXml" Target="../ink/ink324.xml"/><Relationship Id="rId147" Type="http://schemas.openxmlformats.org/officeDocument/2006/relationships/image" Target="../media/image75.png"/><Relationship Id="rId8" Type="http://schemas.openxmlformats.org/officeDocument/2006/relationships/customXml" Target="../ink/ink265.xml"/><Relationship Id="rId51" Type="http://schemas.openxmlformats.org/officeDocument/2006/relationships/image" Target="../media/image2710.png"/><Relationship Id="rId72" Type="http://schemas.openxmlformats.org/officeDocument/2006/relationships/customXml" Target="../ink/ink297.xml"/><Relationship Id="rId93" Type="http://schemas.openxmlformats.org/officeDocument/2006/relationships/image" Target="../media/image48.png"/><Relationship Id="rId98" Type="http://schemas.openxmlformats.org/officeDocument/2006/relationships/customXml" Target="../ink/ink310.xml"/><Relationship Id="rId121" Type="http://schemas.openxmlformats.org/officeDocument/2006/relationships/image" Target="../media/image62.png"/><Relationship Id="rId142" Type="http://schemas.openxmlformats.org/officeDocument/2006/relationships/customXml" Target="../ink/ink332.xml"/><Relationship Id="rId3" Type="http://schemas.openxmlformats.org/officeDocument/2006/relationships/image" Target="../media/image3100.png"/><Relationship Id="rId25" Type="http://schemas.openxmlformats.org/officeDocument/2006/relationships/image" Target="../media/image1410.png"/><Relationship Id="rId46" Type="http://schemas.openxmlformats.org/officeDocument/2006/relationships/customXml" Target="../ink/ink284.xml"/><Relationship Id="rId67" Type="http://schemas.openxmlformats.org/officeDocument/2006/relationships/image" Target="../media/image35.png"/><Relationship Id="rId116" Type="http://schemas.openxmlformats.org/officeDocument/2006/relationships/customXml" Target="../ink/ink319.xml"/><Relationship Id="rId137" Type="http://schemas.openxmlformats.org/officeDocument/2006/relationships/image" Target="../media/image70.png"/><Relationship Id="rId20" Type="http://schemas.openxmlformats.org/officeDocument/2006/relationships/customXml" Target="../ink/ink271.xml"/><Relationship Id="rId41" Type="http://schemas.openxmlformats.org/officeDocument/2006/relationships/image" Target="../media/image2210.png"/><Relationship Id="rId62" Type="http://schemas.openxmlformats.org/officeDocument/2006/relationships/customXml" Target="../ink/ink292.xml"/><Relationship Id="rId83" Type="http://schemas.openxmlformats.org/officeDocument/2006/relationships/image" Target="../media/image43.png"/><Relationship Id="rId88" Type="http://schemas.openxmlformats.org/officeDocument/2006/relationships/customXml" Target="../ink/ink305.xml"/><Relationship Id="rId111" Type="http://schemas.openxmlformats.org/officeDocument/2006/relationships/image" Target="../media/image57.png"/><Relationship Id="rId132" Type="http://schemas.openxmlformats.org/officeDocument/2006/relationships/customXml" Target="../ink/ink327.xml"/><Relationship Id="rId15" Type="http://schemas.openxmlformats.org/officeDocument/2006/relationships/image" Target="../media/image910.png"/><Relationship Id="rId36" Type="http://schemas.openxmlformats.org/officeDocument/2006/relationships/customXml" Target="../ink/ink279.xml"/><Relationship Id="rId57" Type="http://schemas.openxmlformats.org/officeDocument/2006/relationships/image" Target="../media/image3010.png"/><Relationship Id="rId106" Type="http://schemas.openxmlformats.org/officeDocument/2006/relationships/customXml" Target="../ink/ink314.xml"/><Relationship Id="rId127" Type="http://schemas.openxmlformats.org/officeDocument/2006/relationships/image" Target="../media/image65.png"/><Relationship Id="rId10" Type="http://schemas.openxmlformats.org/officeDocument/2006/relationships/customXml" Target="../ink/ink266.xml"/><Relationship Id="rId31" Type="http://schemas.openxmlformats.org/officeDocument/2006/relationships/image" Target="../media/image1710.png"/><Relationship Id="rId52" Type="http://schemas.openxmlformats.org/officeDocument/2006/relationships/customXml" Target="../ink/ink287.xml"/><Relationship Id="rId73" Type="http://schemas.openxmlformats.org/officeDocument/2006/relationships/image" Target="../media/image38.png"/><Relationship Id="rId78" Type="http://schemas.openxmlformats.org/officeDocument/2006/relationships/customXml" Target="../ink/ink300.xml"/><Relationship Id="rId94" Type="http://schemas.openxmlformats.org/officeDocument/2006/relationships/customXml" Target="../ink/ink308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322.xml"/><Relationship Id="rId143" Type="http://schemas.openxmlformats.org/officeDocument/2006/relationships/image" Target="../media/image73.png"/><Relationship Id="rId4" Type="http://schemas.openxmlformats.org/officeDocument/2006/relationships/customXml" Target="../ink/ink263.xml"/><Relationship Id="rId9" Type="http://schemas.openxmlformats.org/officeDocument/2006/relationships/image" Target="../media/image6100.png"/><Relationship Id="rId26" Type="http://schemas.openxmlformats.org/officeDocument/2006/relationships/customXml" Target="../ink/ink274.xml"/><Relationship Id="rId47" Type="http://schemas.openxmlformats.org/officeDocument/2006/relationships/image" Target="../media/image2510.png"/><Relationship Id="rId68" Type="http://schemas.openxmlformats.org/officeDocument/2006/relationships/customXml" Target="../ink/ink295.xml"/><Relationship Id="rId89" Type="http://schemas.openxmlformats.org/officeDocument/2006/relationships/image" Target="../media/image46.png"/><Relationship Id="rId112" Type="http://schemas.openxmlformats.org/officeDocument/2006/relationships/customXml" Target="../ink/ink317.xml"/><Relationship Id="rId133" Type="http://schemas.openxmlformats.org/officeDocument/2006/relationships/image" Target="../media/image68.png"/><Relationship Id="rId16" Type="http://schemas.openxmlformats.org/officeDocument/2006/relationships/customXml" Target="../ink/ink269.xml"/><Relationship Id="rId37" Type="http://schemas.openxmlformats.org/officeDocument/2006/relationships/image" Target="../media/image2010.png"/><Relationship Id="rId58" Type="http://schemas.openxmlformats.org/officeDocument/2006/relationships/customXml" Target="../ink/ink290.xml"/><Relationship Id="rId79" Type="http://schemas.openxmlformats.org/officeDocument/2006/relationships/image" Target="../media/image41.png"/><Relationship Id="rId102" Type="http://schemas.openxmlformats.org/officeDocument/2006/relationships/customXml" Target="../ink/ink312.xml"/><Relationship Id="rId123" Type="http://schemas.openxmlformats.org/officeDocument/2006/relationships/image" Target="../media/image63.png"/><Relationship Id="rId144" Type="http://schemas.openxmlformats.org/officeDocument/2006/relationships/customXml" Target="../ink/ink3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8.xml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customXml" Target="../ink/ink3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7.xml"/><Relationship Id="rId5" Type="http://schemas.openxmlformats.org/officeDocument/2006/relationships/image" Target="../media/image77.png"/><Relationship Id="rId4" Type="http://schemas.openxmlformats.org/officeDocument/2006/relationships/customXml" Target="../ink/ink336.xml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2.xml"/><Relationship Id="rId13" Type="http://schemas.openxmlformats.org/officeDocument/2006/relationships/image" Target="../media/image81.png"/><Relationship Id="rId18" Type="http://schemas.openxmlformats.org/officeDocument/2006/relationships/customXml" Target="../ink/ink347.xml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openxmlformats.org/officeDocument/2006/relationships/customXml" Target="../ink/ink344.xml"/><Relationship Id="rId17" Type="http://schemas.openxmlformats.org/officeDocument/2006/relationships/image" Target="../media/image83.png"/><Relationship Id="rId2" Type="http://schemas.openxmlformats.org/officeDocument/2006/relationships/customXml" Target="../ink/ink339.xml"/><Relationship Id="rId16" Type="http://schemas.openxmlformats.org/officeDocument/2006/relationships/customXml" Target="../ink/ink3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1.xml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10" Type="http://schemas.openxmlformats.org/officeDocument/2006/relationships/customXml" Target="../ink/ink343.xml"/><Relationship Id="rId19" Type="http://schemas.openxmlformats.org/officeDocument/2006/relationships/image" Target="../media/image84.png"/><Relationship Id="rId4" Type="http://schemas.openxmlformats.org/officeDocument/2006/relationships/customXml" Target="../ink/ink340.xml"/><Relationship Id="rId9" Type="http://schemas.openxmlformats.org/officeDocument/2006/relationships/image" Target="../media/image79.png"/><Relationship Id="rId14" Type="http://schemas.openxmlformats.org/officeDocument/2006/relationships/customXml" Target="../ink/ink34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customXml" Target="../ink/ink356.xml"/><Relationship Id="rId26" Type="http://schemas.openxmlformats.org/officeDocument/2006/relationships/customXml" Target="../ink/ink360.xml"/><Relationship Id="rId39" Type="http://schemas.openxmlformats.org/officeDocument/2006/relationships/image" Target="../media/image94.png"/><Relationship Id="rId21" Type="http://schemas.openxmlformats.org/officeDocument/2006/relationships/image" Target="../media/image85.png"/><Relationship Id="rId34" Type="http://schemas.openxmlformats.org/officeDocument/2006/relationships/customXml" Target="../ink/ink364.xml"/><Relationship Id="rId42" Type="http://schemas.openxmlformats.org/officeDocument/2006/relationships/customXml" Target="../ink/ink368.xml"/><Relationship Id="rId47" Type="http://schemas.openxmlformats.org/officeDocument/2006/relationships/image" Target="../media/image98.png"/><Relationship Id="rId50" Type="http://schemas.openxmlformats.org/officeDocument/2006/relationships/customXml" Target="../ink/ink372.xml"/><Relationship Id="rId55" Type="http://schemas.openxmlformats.org/officeDocument/2006/relationships/image" Target="../media/image102.png"/><Relationship Id="rId7" Type="http://schemas.openxmlformats.org/officeDocument/2006/relationships/image" Target="../media/image78.png"/><Relationship Id="rId2" Type="http://schemas.openxmlformats.org/officeDocument/2006/relationships/customXml" Target="../ink/ink348.xml"/><Relationship Id="rId16" Type="http://schemas.openxmlformats.org/officeDocument/2006/relationships/customXml" Target="../ink/ink355.xml"/><Relationship Id="rId29" Type="http://schemas.openxmlformats.org/officeDocument/2006/relationships/image" Target="../media/image89.png"/><Relationship Id="rId11" Type="http://schemas.openxmlformats.org/officeDocument/2006/relationships/image" Target="../media/image80.png"/><Relationship Id="rId24" Type="http://schemas.openxmlformats.org/officeDocument/2006/relationships/customXml" Target="../ink/ink359.xml"/><Relationship Id="rId32" Type="http://schemas.openxmlformats.org/officeDocument/2006/relationships/customXml" Target="../ink/ink363.xml"/><Relationship Id="rId37" Type="http://schemas.openxmlformats.org/officeDocument/2006/relationships/image" Target="../media/image93.png"/><Relationship Id="rId40" Type="http://schemas.openxmlformats.org/officeDocument/2006/relationships/customXml" Target="../ink/ink367.xml"/><Relationship Id="rId45" Type="http://schemas.openxmlformats.org/officeDocument/2006/relationships/image" Target="../media/image97.png"/><Relationship Id="rId53" Type="http://schemas.openxmlformats.org/officeDocument/2006/relationships/image" Target="../media/image101.png"/><Relationship Id="rId5" Type="http://schemas.openxmlformats.org/officeDocument/2006/relationships/image" Target="../media/image77.png"/><Relationship Id="rId10" Type="http://schemas.openxmlformats.org/officeDocument/2006/relationships/customXml" Target="../ink/ink352.xml"/><Relationship Id="rId19" Type="http://schemas.openxmlformats.org/officeDocument/2006/relationships/image" Target="../media/image84.png"/><Relationship Id="rId31" Type="http://schemas.openxmlformats.org/officeDocument/2006/relationships/image" Target="../media/image90.png"/><Relationship Id="rId44" Type="http://schemas.openxmlformats.org/officeDocument/2006/relationships/customXml" Target="../ink/ink369.xml"/><Relationship Id="rId52" Type="http://schemas.openxmlformats.org/officeDocument/2006/relationships/customXml" Target="../ink/ink373.xml"/><Relationship Id="rId4" Type="http://schemas.openxmlformats.org/officeDocument/2006/relationships/customXml" Target="../ink/ink349.xml"/><Relationship Id="rId9" Type="http://schemas.openxmlformats.org/officeDocument/2006/relationships/image" Target="../media/image79.png"/><Relationship Id="rId14" Type="http://schemas.openxmlformats.org/officeDocument/2006/relationships/customXml" Target="../ink/ink354.xml"/><Relationship Id="rId22" Type="http://schemas.openxmlformats.org/officeDocument/2006/relationships/customXml" Target="../ink/ink358.xml"/><Relationship Id="rId27" Type="http://schemas.openxmlformats.org/officeDocument/2006/relationships/image" Target="../media/image88.png"/><Relationship Id="rId30" Type="http://schemas.openxmlformats.org/officeDocument/2006/relationships/customXml" Target="../ink/ink362.xml"/><Relationship Id="rId35" Type="http://schemas.openxmlformats.org/officeDocument/2006/relationships/image" Target="../media/image92.png"/><Relationship Id="rId43" Type="http://schemas.openxmlformats.org/officeDocument/2006/relationships/image" Target="../media/image96.png"/><Relationship Id="rId48" Type="http://schemas.openxmlformats.org/officeDocument/2006/relationships/customXml" Target="../ink/ink371.xml"/><Relationship Id="rId8" Type="http://schemas.openxmlformats.org/officeDocument/2006/relationships/customXml" Target="../ink/ink351.xml"/><Relationship Id="rId51" Type="http://schemas.openxmlformats.org/officeDocument/2006/relationships/image" Target="../media/image100.png"/><Relationship Id="rId3" Type="http://schemas.openxmlformats.org/officeDocument/2006/relationships/image" Target="../media/image76.png"/><Relationship Id="rId12" Type="http://schemas.openxmlformats.org/officeDocument/2006/relationships/customXml" Target="../ink/ink353.xml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366.xml"/><Relationship Id="rId46" Type="http://schemas.openxmlformats.org/officeDocument/2006/relationships/customXml" Target="../ink/ink370.xml"/><Relationship Id="rId20" Type="http://schemas.openxmlformats.org/officeDocument/2006/relationships/customXml" Target="../ink/ink357.xml"/><Relationship Id="rId41" Type="http://schemas.openxmlformats.org/officeDocument/2006/relationships/image" Target="../media/image95.png"/><Relationship Id="rId54" Type="http://schemas.openxmlformats.org/officeDocument/2006/relationships/customXml" Target="../ink/ink3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0.xml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361.xml"/><Relationship Id="rId36" Type="http://schemas.openxmlformats.org/officeDocument/2006/relationships/customXml" Target="../ink/ink365.xml"/><Relationship Id="rId4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7.xml"/><Relationship Id="rId21" Type="http://schemas.openxmlformats.org/officeDocument/2006/relationships/image" Target="../media/image85.png"/><Relationship Id="rId42" Type="http://schemas.openxmlformats.org/officeDocument/2006/relationships/customXml" Target="../ink/ink395.xml"/><Relationship Id="rId47" Type="http://schemas.openxmlformats.org/officeDocument/2006/relationships/image" Target="../media/image98.png"/><Relationship Id="rId63" Type="http://schemas.openxmlformats.org/officeDocument/2006/relationships/image" Target="../media/image106.png"/><Relationship Id="rId68" Type="http://schemas.openxmlformats.org/officeDocument/2006/relationships/customXml" Target="../ink/ink408.xml"/><Relationship Id="rId84" Type="http://schemas.openxmlformats.org/officeDocument/2006/relationships/customXml" Target="../ink/ink416.xml"/><Relationship Id="rId89" Type="http://schemas.openxmlformats.org/officeDocument/2006/relationships/image" Target="../media/image119.png"/><Relationship Id="rId16" Type="http://schemas.openxmlformats.org/officeDocument/2006/relationships/customXml" Target="../ink/ink382.xml"/><Relationship Id="rId11" Type="http://schemas.openxmlformats.org/officeDocument/2006/relationships/image" Target="../media/image80.png"/><Relationship Id="rId32" Type="http://schemas.openxmlformats.org/officeDocument/2006/relationships/customXml" Target="../ink/ink390.xml"/><Relationship Id="rId37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customXml" Target="../ink/ink403.xml"/><Relationship Id="rId74" Type="http://schemas.openxmlformats.org/officeDocument/2006/relationships/customXml" Target="../ink/ink411.xml"/><Relationship Id="rId79" Type="http://schemas.openxmlformats.org/officeDocument/2006/relationships/image" Target="../media/image114.png"/><Relationship Id="rId5" Type="http://schemas.openxmlformats.org/officeDocument/2006/relationships/image" Target="../media/image77.png"/><Relationship Id="rId90" Type="http://schemas.openxmlformats.org/officeDocument/2006/relationships/customXml" Target="../ink/ink419.xml"/><Relationship Id="rId95" Type="http://schemas.openxmlformats.org/officeDocument/2006/relationships/image" Target="../media/image122.png"/><Relationship Id="rId22" Type="http://schemas.openxmlformats.org/officeDocument/2006/relationships/customXml" Target="../ink/ink385.xml"/><Relationship Id="rId27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customXml" Target="../ink/ink398.xml"/><Relationship Id="rId64" Type="http://schemas.openxmlformats.org/officeDocument/2006/relationships/customXml" Target="../ink/ink406.xml"/><Relationship Id="rId69" Type="http://schemas.openxmlformats.org/officeDocument/2006/relationships/image" Target="../media/image109.png"/><Relationship Id="rId80" Type="http://schemas.openxmlformats.org/officeDocument/2006/relationships/customXml" Target="../ink/ink414.xml"/><Relationship Id="rId85" Type="http://schemas.openxmlformats.org/officeDocument/2006/relationships/image" Target="../media/image117.png"/><Relationship Id="rId3" Type="http://schemas.openxmlformats.org/officeDocument/2006/relationships/image" Target="../media/image76.png"/><Relationship Id="rId12" Type="http://schemas.openxmlformats.org/officeDocument/2006/relationships/customXml" Target="../ink/ink380.xml"/><Relationship Id="rId17" Type="http://schemas.openxmlformats.org/officeDocument/2006/relationships/image" Target="../media/image83.pn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customXml" Target="../ink/ink393.xml"/><Relationship Id="rId46" Type="http://schemas.openxmlformats.org/officeDocument/2006/relationships/customXml" Target="../ink/ink397.xml"/><Relationship Id="rId59" Type="http://schemas.openxmlformats.org/officeDocument/2006/relationships/image" Target="../media/image104.png"/><Relationship Id="rId67" Type="http://schemas.openxmlformats.org/officeDocument/2006/relationships/image" Target="../media/image108.png"/><Relationship Id="rId20" Type="http://schemas.openxmlformats.org/officeDocument/2006/relationships/customXml" Target="../ink/ink384.xml"/><Relationship Id="rId41" Type="http://schemas.openxmlformats.org/officeDocument/2006/relationships/image" Target="../media/image95.png"/><Relationship Id="rId54" Type="http://schemas.openxmlformats.org/officeDocument/2006/relationships/customXml" Target="../ink/ink401.xml"/><Relationship Id="rId62" Type="http://schemas.openxmlformats.org/officeDocument/2006/relationships/customXml" Target="../ink/ink405.xml"/><Relationship Id="rId70" Type="http://schemas.openxmlformats.org/officeDocument/2006/relationships/customXml" Target="../ink/ink409.xml"/><Relationship Id="rId75" Type="http://schemas.openxmlformats.org/officeDocument/2006/relationships/image" Target="../media/image112.png"/><Relationship Id="rId83" Type="http://schemas.openxmlformats.org/officeDocument/2006/relationships/image" Target="../media/image116.png"/><Relationship Id="rId88" Type="http://schemas.openxmlformats.org/officeDocument/2006/relationships/customXml" Target="../ink/ink418.xml"/><Relationship Id="rId91" Type="http://schemas.openxmlformats.org/officeDocument/2006/relationships/image" Target="../media/image120.png"/><Relationship Id="rId96" Type="http://schemas.openxmlformats.org/officeDocument/2006/relationships/customXml" Target="../ink/ink4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7.xml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388.xml"/><Relationship Id="rId36" Type="http://schemas.openxmlformats.org/officeDocument/2006/relationships/customXml" Target="../ink/ink392.xml"/><Relationship Id="rId49" Type="http://schemas.openxmlformats.org/officeDocument/2006/relationships/image" Target="../media/image99.png"/><Relationship Id="rId57" Type="http://schemas.openxmlformats.org/officeDocument/2006/relationships/image" Target="../media/image103.png"/><Relationship Id="rId10" Type="http://schemas.openxmlformats.org/officeDocument/2006/relationships/customXml" Target="../ink/ink379.xml"/><Relationship Id="rId31" Type="http://schemas.openxmlformats.org/officeDocument/2006/relationships/image" Target="../media/image90.png"/><Relationship Id="rId44" Type="http://schemas.openxmlformats.org/officeDocument/2006/relationships/customXml" Target="../ink/ink396.xml"/><Relationship Id="rId52" Type="http://schemas.openxmlformats.org/officeDocument/2006/relationships/customXml" Target="../ink/ink400.xml"/><Relationship Id="rId60" Type="http://schemas.openxmlformats.org/officeDocument/2006/relationships/customXml" Target="../ink/ink404.xml"/><Relationship Id="rId65" Type="http://schemas.openxmlformats.org/officeDocument/2006/relationships/image" Target="../media/image107.png"/><Relationship Id="rId73" Type="http://schemas.openxmlformats.org/officeDocument/2006/relationships/image" Target="../media/image111.png"/><Relationship Id="rId78" Type="http://schemas.openxmlformats.org/officeDocument/2006/relationships/customXml" Target="../ink/ink413.xml"/><Relationship Id="rId81" Type="http://schemas.openxmlformats.org/officeDocument/2006/relationships/image" Target="../media/image115.png"/><Relationship Id="rId86" Type="http://schemas.openxmlformats.org/officeDocument/2006/relationships/customXml" Target="../ink/ink417.xml"/><Relationship Id="rId94" Type="http://schemas.openxmlformats.org/officeDocument/2006/relationships/customXml" Target="../ink/ink421.xml"/><Relationship Id="rId4" Type="http://schemas.openxmlformats.org/officeDocument/2006/relationships/customXml" Target="../ink/ink376.xml"/><Relationship Id="rId9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customXml" Target="../ink/ink383.xml"/><Relationship Id="rId39" Type="http://schemas.openxmlformats.org/officeDocument/2006/relationships/image" Target="../media/image94.png"/><Relationship Id="rId34" Type="http://schemas.openxmlformats.org/officeDocument/2006/relationships/customXml" Target="../ink/ink391.xml"/><Relationship Id="rId50" Type="http://schemas.openxmlformats.org/officeDocument/2006/relationships/customXml" Target="../ink/ink399.xml"/><Relationship Id="rId55" Type="http://schemas.openxmlformats.org/officeDocument/2006/relationships/image" Target="../media/image102.png"/><Relationship Id="rId76" Type="http://schemas.openxmlformats.org/officeDocument/2006/relationships/customXml" Target="../ink/ink412.xml"/><Relationship Id="rId97" Type="http://schemas.openxmlformats.org/officeDocument/2006/relationships/image" Target="../media/image123.png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420.xml"/><Relationship Id="rId2" Type="http://schemas.openxmlformats.org/officeDocument/2006/relationships/customXml" Target="../ink/ink375.xml"/><Relationship Id="rId29" Type="http://schemas.openxmlformats.org/officeDocument/2006/relationships/image" Target="../media/image89.png"/><Relationship Id="rId24" Type="http://schemas.openxmlformats.org/officeDocument/2006/relationships/customXml" Target="../ink/ink386.xml"/><Relationship Id="rId40" Type="http://schemas.openxmlformats.org/officeDocument/2006/relationships/customXml" Target="../ink/ink394.xml"/><Relationship Id="rId45" Type="http://schemas.openxmlformats.org/officeDocument/2006/relationships/image" Target="../media/image97.png"/><Relationship Id="rId66" Type="http://schemas.openxmlformats.org/officeDocument/2006/relationships/customXml" Target="../ink/ink407.xml"/><Relationship Id="rId87" Type="http://schemas.openxmlformats.org/officeDocument/2006/relationships/image" Target="../media/image118.png"/><Relationship Id="rId61" Type="http://schemas.openxmlformats.org/officeDocument/2006/relationships/image" Target="../media/image105.png"/><Relationship Id="rId82" Type="http://schemas.openxmlformats.org/officeDocument/2006/relationships/customXml" Target="../ink/ink415.xml"/><Relationship Id="rId19" Type="http://schemas.openxmlformats.org/officeDocument/2006/relationships/image" Target="../media/image84.png"/><Relationship Id="rId14" Type="http://schemas.openxmlformats.org/officeDocument/2006/relationships/customXml" Target="../ink/ink381.xml"/><Relationship Id="rId30" Type="http://schemas.openxmlformats.org/officeDocument/2006/relationships/customXml" Target="../ink/ink389.xml"/><Relationship Id="rId35" Type="http://schemas.openxmlformats.org/officeDocument/2006/relationships/image" Target="../media/image92.png"/><Relationship Id="rId56" Type="http://schemas.openxmlformats.org/officeDocument/2006/relationships/customXml" Target="../ink/ink402.xml"/><Relationship Id="rId77" Type="http://schemas.openxmlformats.org/officeDocument/2006/relationships/image" Target="../media/image113.png"/><Relationship Id="rId8" Type="http://schemas.openxmlformats.org/officeDocument/2006/relationships/customXml" Target="../ink/ink378.xml"/><Relationship Id="rId51" Type="http://schemas.openxmlformats.org/officeDocument/2006/relationships/image" Target="../media/image100.png"/><Relationship Id="rId72" Type="http://schemas.openxmlformats.org/officeDocument/2006/relationships/customXml" Target="../ink/ink410.xml"/><Relationship Id="rId93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5.xml"/><Relationship Id="rId21" Type="http://schemas.openxmlformats.org/officeDocument/2006/relationships/image" Target="../media/image85.png"/><Relationship Id="rId42" Type="http://schemas.openxmlformats.org/officeDocument/2006/relationships/customXml" Target="../ink/ink443.xml"/><Relationship Id="rId47" Type="http://schemas.openxmlformats.org/officeDocument/2006/relationships/image" Target="../media/image98.png"/><Relationship Id="rId63" Type="http://schemas.openxmlformats.org/officeDocument/2006/relationships/image" Target="../media/image106.png"/><Relationship Id="rId68" Type="http://schemas.openxmlformats.org/officeDocument/2006/relationships/customXml" Target="../ink/ink456.xml"/><Relationship Id="rId84" Type="http://schemas.openxmlformats.org/officeDocument/2006/relationships/customXml" Target="../ink/ink464.xml"/><Relationship Id="rId89" Type="http://schemas.openxmlformats.org/officeDocument/2006/relationships/image" Target="../media/image119.png"/><Relationship Id="rId112" Type="http://schemas.openxmlformats.org/officeDocument/2006/relationships/customXml" Target="../ink/ink478.xml"/><Relationship Id="rId16" Type="http://schemas.openxmlformats.org/officeDocument/2006/relationships/customXml" Target="../ink/ink430.xml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438.xml"/><Relationship Id="rId37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customXml" Target="../ink/ink451.xml"/><Relationship Id="rId74" Type="http://schemas.openxmlformats.org/officeDocument/2006/relationships/customXml" Target="../ink/ink459.xml"/><Relationship Id="rId79" Type="http://schemas.openxmlformats.org/officeDocument/2006/relationships/image" Target="../media/image114.png"/><Relationship Id="rId102" Type="http://schemas.openxmlformats.org/officeDocument/2006/relationships/customXml" Target="../ink/ink473.xml"/><Relationship Id="rId5" Type="http://schemas.openxmlformats.org/officeDocument/2006/relationships/image" Target="../media/image77.png"/><Relationship Id="rId90" Type="http://schemas.openxmlformats.org/officeDocument/2006/relationships/customXml" Target="../ink/ink467.xml"/><Relationship Id="rId95" Type="http://schemas.openxmlformats.org/officeDocument/2006/relationships/image" Target="../media/image122.png"/><Relationship Id="rId22" Type="http://schemas.openxmlformats.org/officeDocument/2006/relationships/customXml" Target="../ink/ink433.xml"/><Relationship Id="rId27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customXml" Target="../ink/ink446.xml"/><Relationship Id="rId64" Type="http://schemas.openxmlformats.org/officeDocument/2006/relationships/customXml" Target="../ink/ink454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80" Type="http://schemas.openxmlformats.org/officeDocument/2006/relationships/customXml" Target="../ink/ink462.xml"/><Relationship Id="rId85" Type="http://schemas.openxmlformats.org/officeDocument/2006/relationships/image" Target="../media/image117.png"/><Relationship Id="rId12" Type="http://schemas.openxmlformats.org/officeDocument/2006/relationships/customXml" Target="../ink/ink428.xml"/><Relationship Id="rId17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customXml" Target="../ink/ink441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08" Type="http://schemas.openxmlformats.org/officeDocument/2006/relationships/customXml" Target="../ink/ink476.xml"/><Relationship Id="rId54" Type="http://schemas.openxmlformats.org/officeDocument/2006/relationships/customXml" Target="../ink/ink449.xml"/><Relationship Id="rId70" Type="http://schemas.openxmlformats.org/officeDocument/2006/relationships/customXml" Target="../ink/ink457.xml"/><Relationship Id="rId75" Type="http://schemas.openxmlformats.org/officeDocument/2006/relationships/image" Target="../media/image112.png"/><Relationship Id="rId91" Type="http://schemas.openxmlformats.org/officeDocument/2006/relationships/image" Target="../media/image120.png"/><Relationship Id="rId96" Type="http://schemas.openxmlformats.org/officeDocument/2006/relationships/customXml" Target="../ink/ink4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5.xml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28" Type="http://schemas.openxmlformats.org/officeDocument/2006/relationships/customXml" Target="../ink/ink436.xml"/><Relationship Id="rId36" Type="http://schemas.openxmlformats.org/officeDocument/2006/relationships/customXml" Target="../ink/ink440.xml"/><Relationship Id="rId49" Type="http://schemas.openxmlformats.org/officeDocument/2006/relationships/image" Target="../media/image99.png"/><Relationship Id="rId57" Type="http://schemas.openxmlformats.org/officeDocument/2006/relationships/image" Target="../media/image103.png"/><Relationship Id="rId106" Type="http://schemas.openxmlformats.org/officeDocument/2006/relationships/customXml" Target="../ink/ink475.xml"/><Relationship Id="rId114" Type="http://schemas.openxmlformats.org/officeDocument/2006/relationships/customXml" Target="../ink/ink479.xml"/><Relationship Id="rId10" Type="http://schemas.openxmlformats.org/officeDocument/2006/relationships/customXml" Target="../ink/ink427.xml"/><Relationship Id="rId31" Type="http://schemas.openxmlformats.org/officeDocument/2006/relationships/image" Target="../media/image90.png"/><Relationship Id="rId44" Type="http://schemas.openxmlformats.org/officeDocument/2006/relationships/customXml" Target="../ink/ink444.xml"/><Relationship Id="rId52" Type="http://schemas.openxmlformats.org/officeDocument/2006/relationships/customXml" Target="../ink/ink448.xml"/><Relationship Id="rId60" Type="http://schemas.openxmlformats.org/officeDocument/2006/relationships/customXml" Target="../ink/ink452.xml"/><Relationship Id="rId65" Type="http://schemas.openxmlformats.org/officeDocument/2006/relationships/image" Target="../media/image107.png"/><Relationship Id="rId73" Type="http://schemas.openxmlformats.org/officeDocument/2006/relationships/image" Target="../media/image111.png"/><Relationship Id="rId78" Type="http://schemas.openxmlformats.org/officeDocument/2006/relationships/customXml" Target="../ink/ink461.xml"/><Relationship Id="rId81" Type="http://schemas.openxmlformats.org/officeDocument/2006/relationships/image" Target="../media/image115.png"/><Relationship Id="rId86" Type="http://schemas.openxmlformats.org/officeDocument/2006/relationships/customXml" Target="../ink/ink465.xml"/><Relationship Id="rId94" Type="http://schemas.openxmlformats.org/officeDocument/2006/relationships/customXml" Target="../ink/ink469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4" Type="http://schemas.openxmlformats.org/officeDocument/2006/relationships/customXml" Target="../ink/ink424.xml"/><Relationship Id="rId9" Type="http://schemas.openxmlformats.org/officeDocument/2006/relationships/image" Target="../media/image79.png"/><Relationship Id="rId13" Type="http://schemas.openxmlformats.org/officeDocument/2006/relationships/image" Target="../media/image81.png"/><Relationship Id="rId18" Type="http://schemas.openxmlformats.org/officeDocument/2006/relationships/customXml" Target="../ink/ink431.xml"/><Relationship Id="rId39" Type="http://schemas.openxmlformats.org/officeDocument/2006/relationships/image" Target="../media/image94.png"/><Relationship Id="rId109" Type="http://schemas.openxmlformats.org/officeDocument/2006/relationships/image" Target="../media/image129.png"/><Relationship Id="rId34" Type="http://schemas.openxmlformats.org/officeDocument/2006/relationships/customXml" Target="../ink/ink439.xml"/><Relationship Id="rId50" Type="http://schemas.openxmlformats.org/officeDocument/2006/relationships/customXml" Target="../ink/ink447.xml"/><Relationship Id="rId55" Type="http://schemas.openxmlformats.org/officeDocument/2006/relationships/image" Target="../media/image102.png"/><Relationship Id="rId76" Type="http://schemas.openxmlformats.org/officeDocument/2006/relationships/customXml" Target="../ink/ink460.xml"/><Relationship Id="rId97" Type="http://schemas.openxmlformats.org/officeDocument/2006/relationships/image" Target="../media/image123.png"/><Relationship Id="rId104" Type="http://schemas.openxmlformats.org/officeDocument/2006/relationships/customXml" Target="../ink/ink474.xml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468.xml"/><Relationship Id="rId2" Type="http://schemas.openxmlformats.org/officeDocument/2006/relationships/customXml" Target="../ink/ink423.xml"/><Relationship Id="rId29" Type="http://schemas.openxmlformats.org/officeDocument/2006/relationships/image" Target="../media/image89.png"/><Relationship Id="rId24" Type="http://schemas.openxmlformats.org/officeDocument/2006/relationships/customXml" Target="../ink/ink434.xml"/><Relationship Id="rId40" Type="http://schemas.openxmlformats.org/officeDocument/2006/relationships/customXml" Target="../ink/ink442.xml"/><Relationship Id="rId45" Type="http://schemas.openxmlformats.org/officeDocument/2006/relationships/image" Target="../media/image97.png"/><Relationship Id="rId66" Type="http://schemas.openxmlformats.org/officeDocument/2006/relationships/customXml" Target="../ink/ink455.xml"/><Relationship Id="rId87" Type="http://schemas.openxmlformats.org/officeDocument/2006/relationships/image" Target="../media/image118.png"/><Relationship Id="rId110" Type="http://schemas.openxmlformats.org/officeDocument/2006/relationships/customXml" Target="../ink/ink477.xml"/><Relationship Id="rId115" Type="http://schemas.openxmlformats.org/officeDocument/2006/relationships/image" Target="../media/image132.png"/><Relationship Id="rId61" Type="http://schemas.openxmlformats.org/officeDocument/2006/relationships/image" Target="../media/image105.png"/><Relationship Id="rId82" Type="http://schemas.openxmlformats.org/officeDocument/2006/relationships/customXml" Target="../ink/ink463.xml"/><Relationship Id="rId19" Type="http://schemas.openxmlformats.org/officeDocument/2006/relationships/image" Target="../media/image84.png"/><Relationship Id="rId14" Type="http://schemas.openxmlformats.org/officeDocument/2006/relationships/customXml" Target="../ink/ink429.xml"/><Relationship Id="rId30" Type="http://schemas.openxmlformats.org/officeDocument/2006/relationships/customXml" Target="../ink/ink437.xml"/><Relationship Id="rId35" Type="http://schemas.openxmlformats.org/officeDocument/2006/relationships/image" Target="../media/image92.png"/><Relationship Id="rId56" Type="http://schemas.openxmlformats.org/officeDocument/2006/relationships/customXml" Target="../ink/ink450.xml"/><Relationship Id="rId77" Type="http://schemas.openxmlformats.org/officeDocument/2006/relationships/image" Target="../media/image113.png"/><Relationship Id="rId100" Type="http://schemas.openxmlformats.org/officeDocument/2006/relationships/customXml" Target="../ink/ink472.xml"/><Relationship Id="rId105" Type="http://schemas.openxmlformats.org/officeDocument/2006/relationships/image" Target="../media/image127.png"/><Relationship Id="rId8" Type="http://schemas.openxmlformats.org/officeDocument/2006/relationships/customXml" Target="../ink/ink426.xml"/><Relationship Id="rId51" Type="http://schemas.openxmlformats.org/officeDocument/2006/relationships/image" Target="../media/image100.png"/><Relationship Id="rId72" Type="http://schemas.openxmlformats.org/officeDocument/2006/relationships/customXml" Target="../ink/ink458.xml"/><Relationship Id="rId93" Type="http://schemas.openxmlformats.org/officeDocument/2006/relationships/image" Target="../media/image121.png"/><Relationship Id="rId98" Type="http://schemas.openxmlformats.org/officeDocument/2006/relationships/customXml" Target="../ink/ink471.xml"/><Relationship Id="rId3" Type="http://schemas.openxmlformats.org/officeDocument/2006/relationships/image" Target="../media/image76.png"/><Relationship Id="rId25" Type="http://schemas.openxmlformats.org/officeDocument/2006/relationships/image" Target="../media/image87.png"/><Relationship Id="rId46" Type="http://schemas.openxmlformats.org/officeDocument/2006/relationships/customXml" Target="../ink/ink445.xml"/><Relationship Id="rId67" Type="http://schemas.openxmlformats.org/officeDocument/2006/relationships/image" Target="../media/image108.png"/><Relationship Id="rId20" Type="http://schemas.openxmlformats.org/officeDocument/2006/relationships/customXml" Target="../ink/ink432.xml"/><Relationship Id="rId41" Type="http://schemas.openxmlformats.org/officeDocument/2006/relationships/image" Target="../media/image95.png"/><Relationship Id="rId62" Type="http://schemas.openxmlformats.org/officeDocument/2006/relationships/customXml" Target="../ink/ink453.xml"/><Relationship Id="rId83" Type="http://schemas.openxmlformats.org/officeDocument/2006/relationships/image" Target="../media/image116.png"/><Relationship Id="rId88" Type="http://schemas.openxmlformats.org/officeDocument/2006/relationships/customXml" Target="../ink/ink466.xml"/><Relationship Id="rId111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8.png"/><Relationship Id="rId18" Type="http://schemas.openxmlformats.org/officeDocument/2006/relationships/customXml" Target="../ink/ink17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14.xml"/><Relationship Id="rId17" Type="http://schemas.openxmlformats.org/officeDocument/2006/relationships/image" Target="../media/image10.png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3.xml"/><Relationship Id="rId19" Type="http://schemas.openxmlformats.org/officeDocument/2006/relationships/image" Target="../media/image11.png"/><Relationship Id="rId4" Type="http://schemas.openxmlformats.org/officeDocument/2006/relationships/customXml" Target="../ink/ink10.xml"/><Relationship Id="rId9" Type="http://schemas.openxmlformats.org/officeDocument/2006/relationships/image" Target="../media/image6.png"/><Relationship Id="rId14" Type="http://schemas.openxmlformats.org/officeDocument/2006/relationships/customXml" Target="../ink/ink15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2.xml"/><Relationship Id="rId117" Type="http://schemas.openxmlformats.org/officeDocument/2006/relationships/image" Target="../media/image133.png"/><Relationship Id="rId21" Type="http://schemas.openxmlformats.org/officeDocument/2006/relationships/image" Target="../media/image85.png"/><Relationship Id="rId42" Type="http://schemas.openxmlformats.org/officeDocument/2006/relationships/customXml" Target="../ink/ink500.xml"/><Relationship Id="rId47" Type="http://schemas.openxmlformats.org/officeDocument/2006/relationships/image" Target="../media/image98.png"/><Relationship Id="rId63" Type="http://schemas.openxmlformats.org/officeDocument/2006/relationships/image" Target="../media/image106.png"/><Relationship Id="rId68" Type="http://schemas.openxmlformats.org/officeDocument/2006/relationships/customXml" Target="../ink/ink513.xml"/><Relationship Id="rId84" Type="http://schemas.openxmlformats.org/officeDocument/2006/relationships/customXml" Target="../ink/ink521.xml"/><Relationship Id="rId89" Type="http://schemas.openxmlformats.org/officeDocument/2006/relationships/image" Target="../media/image119.png"/><Relationship Id="rId112" Type="http://schemas.openxmlformats.org/officeDocument/2006/relationships/customXml" Target="../ink/ink535.xml"/><Relationship Id="rId16" Type="http://schemas.openxmlformats.org/officeDocument/2006/relationships/customXml" Target="../ink/ink487.xml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495.xml"/><Relationship Id="rId37" Type="http://schemas.openxmlformats.org/officeDocument/2006/relationships/image" Target="../media/image93.png"/><Relationship Id="rId53" Type="http://schemas.openxmlformats.org/officeDocument/2006/relationships/image" Target="../media/image101.png"/><Relationship Id="rId58" Type="http://schemas.openxmlformats.org/officeDocument/2006/relationships/customXml" Target="../ink/ink508.xml"/><Relationship Id="rId74" Type="http://schemas.openxmlformats.org/officeDocument/2006/relationships/customXml" Target="../ink/ink516.xml"/><Relationship Id="rId79" Type="http://schemas.openxmlformats.org/officeDocument/2006/relationships/image" Target="../media/image114.png"/><Relationship Id="rId102" Type="http://schemas.openxmlformats.org/officeDocument/2006/relationships/customXml" Target="../ink/ink530.xml"/><Relationship Id="rId123" Type="http://schemas.openxmlformats.org/officeDocument/2006/relationships/image" Target="../media/image136.png"/><Relationship Id="rId5" Type="http://schemas.openxmlformats.org/officeDocument/2006/relationships/image" Target="../media/image77.png"/><Relationship Id="rId90" Type="http://schemas.openxmlformats.org/officeDocument/2006/relationships/customXml" Target="../ink/ink524.xml"/><Relationship Id="rId95" Type="http://schemas.openxmlformats.org/officeDocument/2006/relationships/image" Target="../media/image122.png"/><Relationship Id="rId22" Type="http://schemas.openxmlformats.org/officeDocument/2006/relationships/customXml" Target="../ink/ink490.xml"/><Relationship Id="rId27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customXml" Target="../ink/ink503.xml"/><Relationship Id="rId64" Type="http://schemas.openxmlformats.org/officeDocument/2006/relationships/customXml" Target="../ink/ink511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118" Type="http://schemas.openxmlformats.org/officeDocument/2006/relationships/customXml" Target="../ink/ink538.xml"/><Relationship Id="rId80" Type="http://schemas.openxmlformats.org/officeDocument/2006/relationships/customXml" Target="../ink/ink519.xml"/><Relationship Id="rId85" Type="http://schemas.openxmlformats.org/officeDocument/2006/relationships/image" Target="../media/image117.png"/><Relationship Id="rId12" Type="http://schemas.openxmlformats.org/officeDocument/2006/relationships/customXml" Target="../ink/ink485.xml"/><Relationship Id="rId17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customXml" Target="../ink/ink498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08" Type="http://schemas.openxmlformats.org/officeDocument/2006/relationships/customXml" Target="../ink/ink533.xml"/><Relationship Id="rId124" Type="http://schemas.openxmlformats.org/officeDocument/2006/relationships/customXml" Target="../ink/ink541.xml"/><Relationship Id="rId54" Type="http://schemas.openxmlformats.org/officeDocument/2006/relationships/customXml" Target="../ink/ink506.xml"/><Relationship Id="rId70" Type="http://schemas.openxmlformats.org/officeDocument/2006/relationships/customXml" Target="../ink/ink514.xml"/><Relationship Id="rId75" Type="http://schemas.openxmlformats.org/officeDocument/2006/relationships/image" Target="../media/image112.png"/><Relationship Id="rId91" Type="http://schemas.openxmlformats.org/officeDocument/2006/relationships/image" Target="../media/image120.png"/><Relationship Id="rId96" Type="http://schemas.openxmlformats.org/officeDocument/2006/relationships/customXml" Target="../ink/ink5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2.xml"/><Relationship Id="rId23" Type="http://schemas.openxmlformats.org/officeDocument/2006/relationships/image" Target="../media/image86.png"/><Relationship Id="rId28" Type="http://schemas.openxmlformats.org/officeDocument/2006/relationships/customXml" Target="../ink/ink493.xml"/><Relationship Id="rId49" Type="http://schemas.openxmlformats.org/officeDocument/2006/relationships/image" Target="../media/image99.png"/><Relationship Id="rId114" Type="http://schemas.openxmlformats.org/officeDocument/2006/relationships/customXml" Target="../ink/ink536.xml"/><Relationship Id="rId119" Type="http://schemas.openxmlformats.org/officeDocument/2006/relationships/image" Target="../media/image134.png"/><Relationship Id="rId44" Type="http://schemas.openxmlformats.org/officeDocument/2006/relationships/customXml" Target="../ink/ink501.xml"/><Relationship Id="rId60" Type="http://schemas.openxmlformats.org/officeDocument/2006/relationships/customXml" Target="../ink/ink509.xml"/><Relationship Id="rId65" Type="http://schemas.openxmlformats.org/officeDocument/2006/relationships/image" Target="../media/image107.png"/><Relationship Id="rId81" Type="http://schemas.openxmlformats.org/officeDocument/2006/relationships/image" Target="../media/image115.png"/><Relationship Id="rId86" Type="http://schemas.openxmlformats.org/officeDocument/2006/relationships/customXml" Target="../ink/ink522.xml"/><Relationship Id="rId13" Type="http://schemas.openxmlformats.org/officeDocument/2006/relationships/image" Target="../media/image81.png"/><Relationship Id="rId18" Type="http://schemas.openxmlformats.org/officeDocument/2006/relationships/customXml" Target="../ink/ink488.xml"/><Relationship Id="rId39" Type="http://schemas.openxmlformats.org/officeDocument/2006/relationships/image" Target="../media/image94.png"/><Relationship Id="rId109" Type="http://schemas.openxmlformats.org/officeDocument/2006/relationships/image" Target="../media/image129.png"/><Relationship Id="rId34" Type="http://schemas.openxmlformats.org/officeDocument/2006/relationships/customXml" Target="../ink/ink496.xml"/><Relationship Id="rId50" Type="http://schemas.openxmlformats.org/officeDocument/2006/relationships/customXml" Target="../ink/ink504.xml"/><Relationship Id="rId55" Type="http://schemas.openxmlformats.org/officeDocument/2006/relationships/image" Target="../media/image102.png"/><Relationship Id="rId76" Type="http://schemas.openxmlformats.org/officeDocument/2006/relationships/customXml" Target="../ink/ink517.xml"/><Relationship Id="rId97" Type="http://schemas.openxmlformats.org/officeDocument/2006/relationships/image" Target="../media/image123.png"/><Relationship Id="rId104" Type="http://schemas.openxmlformats.org/officeDocument/2006/relationships/customXml" Target="../ink/ink531.xml"/><Relationship Id="rId120" Type="http://schemas.openxmlformats.org/officeDocument/2006/relationships/customXml" Target="../ink/ink539.xml"/><Relationship Id="rId125" Type="http://schemas.openxmlformats.org/officeDocument/2006/relationships/image" Target="../media/image137.png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525.xml"/><Relationship Id="rId2" Type="http://schemas.openxmlformats.org/officeDocument/2006/relationships/customXml" Target="../ink/ink480.xml"/><Relationship Id="rId29" Type="http://schemas.openxmlformats.org/officeDocument/2006/relationships/image" Target="../media/image89.png"/><Relationship Id="rId24" Type="http://schemas.openxmlformats.org/officeDocument/2006/relationships/customXml" Target="../ink/ink491.xml"/><Relationship Id="rId40" Type="http://schemas.openxmlformats.org/officeDocument/2006/relationships/customXml" Target="../ink/ink499.xml"/><Relationship Id="rId45" Type="http://schemas.openxmlformats.org/officeDocument/2006/relationships/image" Target="../media/image97.png"/><Relationship Id="rId66" Type="http://schemas.openxmlformats.org/officeDocument/2006/relationships/customXml" Target="../ink/ink512.xml"/><Relationship Id="rId87" Type="http://schemas.openxmlformats.org/officeDocument/2006/relationships/image" Target="../media/image118.png"/><Relationship Id="rId110" Type="http://schemas.openxmlformats.org/officeDocument/2006/relationships/customXml" Target="../ink/ink534.xml"/><Relationship Id="rId115" Type="http://schemas.openxmlformats.org/officeDocument/2006/relationships/image" Target="../media/image132.png"/><Relationship Id="rId61" Type="http://schemas.openxmlformats.org/officeDocument/2006/relationships/image" Target="../media/image105.png"/><Relationship Id="rId82" Type="http://schemas.openxmlformats.org/officeDocument/2006/relationships/customXml" Target="../ink/ink520.xml"/><Relationship Id="rId19" Type="http://schemas.openxmlformats.org/officeDocument/2006/relationships/image" Target="../media/image84.png"/><Relationship Id="rId14" Type="http://schemas.openxmlformats.org/officeDocument/2006/relationships/customXml" Target="../ink/ink486.xml"/><Relationship Id="rId30" Type="http://schemas.openxmlformats.org/officeDocument/2006/relationships/customXml" Target="../ink/ink494.xml"/><Relationship Id="rId35" Type="http://schemas.openxmlformats.org/officeDocument/2006/relationships/image" Target="../media/image92.png"/><Relationship Id="rId56" Type="http://schemas.openxmlformats.org/officeDocument/2006/relationships/customXml" Target="../ink/ink507.xml"/><Relationship Id="rId77" Type="http://schemas.openxmlformats.org/officeDocument/2006/relationships/image" Target="../media/image113.png"/><Relationship Id="rId100" Type="http://schemas.openxmlformats.org/officeDocument/2006/relationships/customXml" Target="../ink/ink529.xml"/><Relationship Id="rId105" Type="http://schemas.openxmlformats.org/officeDocument/2006/relationships/image" Target="../media/image127.png"/><Relationship Id="rId8" Type="http://schemas.openxmlformats.org/officeDocument/2006/relationships/customXml" Target="../ink/ink483.xml"/><Relationship Id="rId51" Type="http://schemas.openxmlformats.org/officeDocument/2006/relationships/image" Target="../media/image100.png"/><Relationship Id="rId72" Type="http://schemas.openxmlformats.org/officeDocument/2006/relationships/customXml" Target="../ink/ink515.xml"/><Relationship Id="rId93" Type="http://schemas.openxmlformats.org/officeDocument/2006/relationships/image" Target="../media/image121.png"/><Relationship Id="rId98" Type="http://schemas.openxmlformats.org/officeDocument/2006/relationships/customXml" Target="../ink/ink528.xml"/><Relationship Id="rId121" Type="http://schemas.openxmlformats.org/officeDocument/2006/relationships/image" Target="../media/image135.png"/><Relationship Id="rId3" Type="http://schemas.openxmlformats.org/officeDocument/2006/relationships/image" Target="../media/image76.png"/><Relationship Id="rId25" Type="http://schemas.openxmlformats.org/officeDocument/2006/relationships/image" Target="../media/image87.png"/><Relationship Id="rId46" Type="http://schemas.openxmlformats.org/officeDocument/2006/relationships/customXml" Target="../ink/ink502.xml"/><Relationship Id="rId67" Type="http://schemas.openxmlformats.org/officeDocument/2006/relationships/image" Target="../media/image108.png"/><Relationship Id="rId116" Type="http://schemas.openxmlformats.org/officeDocument/2006/relationships/customXml" Target="../ink/ink537.xml"/><Relationship Id="rId20" Type="http://schemas.openxmlformats.org/officeDocument/2006/relationships/customXml" Target="../ink/ink489.xml"/><Relationship Id="rId41" Type="http://schemas.openxmlformats.org/officeDocument/2006/relationships/image" Target="../media/image95.png"/><Relationship Id="rId62" Type="http://schemas.openxmlformats.org/officeDocument/2006/relationships/customXml" Target="../ink/ink510.xml"/><Relationship Id="rId83" Type="http://schemas.openxmlformats.org/officeDocument/2006/relationships/image" Target="../media/image116.png"/><Relationship Id="rId88" Type="http://schemas.openxmlformats.org/officeDocument/2006/relationships/customXml" Target="../ink/ink523.xml"/><Relationship Id="rId111" Type="http://schemas.openxmlformats.org/officeDocument/2006/relationships/image" Target="../media/image130.png"/><Relationship Id="rId15" Type="http://schemas.openxmlformats.org/officeDocument/2006/relationships/image" Target="../media/image82.png"/><Relationship Id="rId36" Type="http://schemas.openxmlformats.org/officeDocument/2006/relationships/customXml" Target="../ink/ink497.xml"/><Relationship Id="rId57" Type="http://schemas.openxmlformats.org/officeDocument/2006/relationships/image" Target="../media/image103.png"/><Relationship Id="rId106" Type="http://schemas.openxmlformats.org/officeDocument/2006/relationships/customXml" Target="../ink/ink532.xml"/><Relationship Id="rId10" Type="http://schemas.openxmlformats.org/officeDocument/2006/relationships/customXml" Target="../ink/ink484.xml"/><Relationship Id="rId31" Type="http://schemas.openxmlformats.org/officeDocument/2006/relationships/image" Target="../media/image90.png"/><Relationship Id="rId52" Type="http://schemas.openxmlformats.org/officeDocument/2006/relationships/customXml" Target="../ink/ink505.xml"/><Relationship Id="rId73" Type="http://schemas.openxmlformats.org/officeDocument/2006/relationships/image" Target="../media/image111.png"/><Relationship Id="rId78" Type="http://schemas.openxmlformats.org/officeDocument/2006/relationships/customXml" Target="../ink/ink518.xml"/><Relationship Id="rId94" Type="http://schemas.openxmlformats.org/officeDocument/2006/relationships/customXml" Target="../ink/ink526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540.xml"/><Relationship Id="rId4" Type="http://schemas.openxmlformats.org/officeDocument/2006/relationships/customXml" Target="../ink/ink481.xml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85.png"/><Relationship Id="rId42" Type="http://schemas.openxmlformats.org/officeDocument/2006/relationships/customXml" Target="../ink/ink562.xml"/><Relationship Id="rId63" Type="http://schemas.openxmlformats.org/officeDocument/2006/relationships/image" Target="../media/image106.png"/><Relationship Id="rId84" Type="http://schemas.openxmlformats.org/officeDocument/2006/relationships/customXml" Target="../ink/ink583.xml"/><Relationship Id="rId138" Type="http://schemas.openxmlformats.org/officeDocument/2006/relationships/customXml" Target="../ink/ink610.xml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557.xml"/><Relationship Id="rId53" Type="http://schemas.openxmlformats.org/officeDocument/2006/relationships/image" Target="../media/image101.png"/><Relationship Id="rId74" Type="http://schemas.openxmlformats.org/officeDocument/2006/relationships/customXml" Target="../ink/ink578.xml"/><Relationship Id="rId128" Type="http://schemas.openxmlformats.org/officeDocument/2006/relationships/customXml" Target="../ink/ink605.xml"/><Relationship Id="rId5" Type="http://schemas.openxmlformats.org/officeDocument/2006/relationships/image" Target="../media/image77.png"/><Relationship Id="rId90" Type="http://schemas.openxmlformats.org/officeDocument/2006/relationships/customXml" Target="../ink/ink586.xml"/><Relationship Id="rId95" Type="http://schemas.openxmlformats.org/officeDocument/2006/relationships/image" Target="../media/image122.png"/><Relationship Id="rId22" Type="http://schemas.openxmlformats.org/officeDocument/2006/relationships/customXml" Target="../ink/ink552.xml"/><Relationship Id="rId27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customXml" Target="../ink/ink565.xml"/><Relationship Id="rId64" Type="http://schemas.openxmlformats.org/officeDocument/2006/relationships/customXml" Target="../ink/ink573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118" Type="http://schemas.openxmlformats.org/officeDocument/2006/relationships/customXml" Target="../ink/ink600.xml"/><Relationship Id="rId134" Type="http://schemas.openxmlformats.org/officeDocument/2006/relationships/customXml" Target="../ink/ink608.xml"/><Relationship Id="rId139" Type="http://schemas.openxmlformats.org/officeDocument/2006/relationships/image" Target="../media/image145.png"/><Relationship Id="rId80" Type="http://schemas.openxmlformats.org/officeDocument/2006/relationships/customXml" Target="../ink/ink581.xml"/><Relationship Id="rId85" Type="http://schemas.openxmlformats.org/officeDocument/2006/relationships/image" Target="../media/image117.png"/><Relationship Id="rId12" Type="http://schemas.openxmlformats.org/officeDocument/2006/relationships/customXml" Target="../ink/ink547.xml"/><Relationship Id="rId17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customXml" Target="../ink/ink560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08" Type="http://schemas.openxmlformats.org/officeDocument/2006/relationships/customXml" Target="../ink/ink595.xml"/><Relationship Id="rId124" Type="http://schemas.openxmlformats.org/officeDocument/2006/relationships/customXml" Target="../ink/ink603.xml"/><Relationship Id="rId129" Type="http://schemas.openxmlformats.org/officeDocument/2006/relationships/image" Target="../media/image140.png"/><Relationship Id="rId54" Type="http://schemas.openxmlformats.org/officeDocument/2006/relationships/customXml" Target="../ink/ink568.xml"/><Relationship Id="rId70" Type="http://schemas.openxmlformats.org/officeDocument/2006/relationships/customXml" Target="../ink/ink576.xml"/><Relationship Id="rId75" Type="http://schemas.openxmlformats.org/officeDocument/2006/relationships/image" Target="../media/image112.png"/><Relationship Id="rId91" Type="http://schemas.openxmlformats.org/officeDocument/2006/relationships/image" Target="../media/image120.png"/><Relationship Id="rId96" Type="http://schemas.openxmlformats.org/officeDocument/2006/relationships/customXml" Target="../ink/ink589.xml"/><Relationship Id="rId140" Type="http://schemas.openxmlformats.org/officeDocument/2006/relationships/customXml" Target="../ink/ink611.xml"/><Relationship Id="rId145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4.xml"/><Relationship Id="rId23" Type="http://schemas.openxmlformats.org/officeDocument/2006/relationships/image" Target="../media/image86.png"/><Relationship Id="rId28" Type="http://schemas.openxmlformats.org/officeDocument/2006/relationships/customXml" Target="../ink/ink555.xml"/><Relationship Id="rId49" Type="http://schemas.openxmlformats.org/officeDocument/2006/relationships/image" Target="../media/image99.png"/><Relationship Id="rId114" Type="http://schemas.openxmlformats.org/officeDocument/2006/relationships/customXml" Target="../ink/ink598.xml"/><Relationship Id="rId119" Type="http://schemas.openxmlformats.org/officeDocument/2006/relationships/image" Target="../media/image134.png"/><Relationship Id="rId44" Type="http://schemas.openxmlformats.org/officeDocument/2006/relationships/customXml" Target="../ink/ink563.xml"/><Relationship Id="rId60" Type="http://schemas.openxmlformats.org/officeDocument/2006/relationships/customXml" Target="../ink/ink571.xml"/><Relationship Id="rId65" Type="http://schemas.openxmlformats.org/officeDocument/2006/relationships/image" Target="../media/image107.png"/><Relationship Id="rId81" Type="http://schemas.openxmlformats.org/officeDocument/2006/relationships/image" Target="../media/image115.png"/><Relationship Id="rId86" Type="http://schemas.openxmlformats.org/officeDocument/2006/relationships/customXml" Target="../ink/ink584.xml"/><Relationship Id="rId130" Type="http://schemas.openxmlformats.org/officeDocument/2006/relationships/customXml" Target="../ink/ink606.xml"/><Relationship Id="rId135" Type="http://schemas.openxmlformats.org/officeDocument/2006/relationships/image" Target="../media/image143.png"/><Relationship Id="rId13" Type="http://schemas.openxmlformats.org/officeDocument/2006/relationships/image" Target="../media/image81.png"/><Relationship Id="rId18" Type="http://schemas.openxmlformats.org/officeDocument/2006/relationships/customXml" Target="../ink/ink550.xml"/><Relationship Id="rId39" Type="http://schemas.openxmlformats.org/officeDocument/2006/relationships/image" Target="../media/image94.png"/><Relationship Id="rId109" Type="http://schemas.openxmlformats.org/officeDocument/2006/relationships/image" Target="../media/image129.png"/><Relationship Id="rId34" Type="http://schemas.openxmlformats.org/officeDocument/2006/relationships/customXml" Target="../ink/ink558.xml"/><Relationship Id="rId50" Type="http://schemas.openxmlformats.org/officeDocument/2006/relationships/customXml" Target="../ink/ink566.xml"/><Relationship Id="rId55" Type="http://schemas.openxmlformats.org/officeDocument/2006/relationships/image" Target="../media/image102.png"/><Relationship Id="rId76" Type="http://schemas.openxmlformats.org/officeDocument/2006/relationships/customXml" Target="../ink/ink579.xml"/><Relationship Id="rId97" Type="http://schemas.openxmlformats.org/officeDocument/2006/relationships/image" Target="../media/image123.png"/><Relationship Id="rId104" Type="http://schemas.openxmlformats.org/officeDocument/2006/relationships/customXml" Target="../ink/ink593.xml"/><Relationship Id="rId120" Type="http://schemas.openxmlformats.org/officeDocument/2006/relationships/customXml" Target="../ink/ink601.xml"/><Relationship Id="rId125" Type="http://schemas.openxmlformats.org/officeDocument/2006/relationships/image" Target="../media/image138.png"/><Relationship Id="rId141" Type="http://schemas.openxmlformats.org/officeDocument/2006/relationships/image" Target="../media/image146.png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587.xml"/><Relationship Id="rId2" Type="http://schemas.openxmlformats.org/officeDocument/2006/relationships/customXml" Target="../ink/ink542.xml"/><Relationship Id="rId29" Type="http://schemas.openxmlformats.org/officeDocument/2006/relationships/image" Target="../media/image89.png"/><Relationship Id="rId24" Type="http://schemas.openxmlformats.org/officeDocument/2006/relationships/customXml" Target="../ink/ink553.xml"/><Relationship Id="rId40" Type="http://schemas.openxmlformats.org/officeDocument/2006/relationships/customXml" Target="../ink/ink561.xml"/><Relationship Id="rId45" Type="http://schemas.openxmlformats.org/officeDocument/2006/relationships/image" Target="../media/image97.png"/><Relationship Id="rId66" Type="http://schemas.openxmlformats.org/officeDocument/2006/relationships/customXml" Target="../ink/ink574.xml"/><Relationship Id="rId87" Type="http://schemas.openxmlformats.org/officeDocument/2006/relationships/image" Target="../media/image118.png"/><Relationship Id="rId110" Type="http://schemas.openxmlformats.org/officeDocument/2006/relationships/customXml" Target="../ink/ink596.xml"/><Relationship Id="rId115" Type="http://schemas.openxmlformats.org/officeDocument/2006/relationships/image" Target="../media/image132.png"/><Relationship Id="rId131" Type="http://schemas.openxmlformats.org/officeDocument/2006/relationships/image" Target="../media/image141.png"/><Relationship Id="rId136" Type="http://schemas.openxmlformats.org/officeDocument/2006/relationships/customXml" Target="../ink/ink609.xml"/><Relationship Id="rId61" Type="http://schemas.openxmlformats.org/officeDocument/2006/relationships/image" Target="../media/image105.png"/><Relationship Id="rId82" Type="http://schemas.openxmlformats.org/officeDocument/2006/relationships/customXml" Target="../ink/ink582.xml"/><Relationship Id="rId19" Type="http://schemas.openxmlformats.org/officeDocument/2006/relationships/image" Target="../media/image84.png"/><Relationship Id="rId14" Type="http://schemas.openxmlformats.org/officeDocument/2006/relationships/customXml" Target="../ink/ink548.xml"/><Relationship Id="rId30" Type="http://schemas.openxmlformats.org/officeDocument/2006/relationships/customXml" Target="../ink/ink556.xml"/><Relationship Id="rId35" Type="http://schemas.openxmlformats.org/officeDocument/2006/relationships/image" Target="../media/image92.png"/><Relationship Id="rId56" Type="http://schemas.openxmlformats.org/officeDocument/2006/relationships/customXml" Target="../ink/ink569.xml"/><Relationship Id="rId77" Type="http://schemas.openxmlformats.org/officeDocument/2006/relationships/image" Target="../media/image113.png"/><Relationship Id="rId100" Type="http://schemas.openxmlformats.org/officeDocument/2006/relationships/customXml" Target="../ink/ink591.xml"/><Relationship Id="rId105" Type="http://schemas.openxmlformats.org/officeDocument/2006/relationships/image" Target="../media/image127.png"/><Relationship Id="rId126" Type="http://schemas.openxmlformats.org/officeDocument/2006/relationships/customXml" Target="../ink/ink604.xml"/><Relationship Id="rId8" Type="http://schemas.openxmlformats.org/officeDocument/2006/relationships/customXml" Target="../ink/ink545.xml"/><Relationship Id="rId51" Type="http://schemas.openxmlformats.org/officeDocument/2006/relationships/image" Target="../media/image100.png"/><Relationship Id="rId72" Type="http://schemas.openxmlformats.org/officeDocument/2006/relationships/customXml" Target="../ink/ink577.xml"/><Relationship Id="rId93" Type="http://schemas.openxmlformats.org/officeDocument/2006/relationships/image" Target="../media/image121.png"/><Relationship Id="rId98" Type="http://schemas.openxmlformats.org/officeDocument/2006/relationships/customXml" Target="../ink/ink590.xml"/><Relationship Id="rId121" Type="http://schemas.openxmlformats.org/officeDocument/2006/relationships/image" Target="../media/image135.png"/><Relationship Id="rId142" Type="http://schemas.openxmlformats.org/officeDocument/2006/relationships/customXml" Target="../ink/ink612.xml"/><Relationship Id="rId3" Type="http://schemas.openxmlformats.org/officeDocument/2006/relationships/image" Target="../media/image76.png"/><Relationship Id="rId25" Type="http://schemas.openxmlformats.org/officeDocument/2006/relationships/image" Target="../media/image87.png"/><Relationship Id="rId46" Type="http://schemas.openxmlformats.org/officeDocument/2006/relationships/customXml" Target="../ink/ink564.xml"/><Relationship Id="rId67" Type="http://schemas.openxmlformats.org/officeDocument/2006/relationships/image" Target="../media/image108.png"/><Relationship Id="rId116" Type="http://schemas.openxmlformats.org/officeDocument/2006/relationships/customXml" Target="../ink/ink599.xml"/><Relationship Id="rId137" Type="http://schemas.openxmlformats.org/officeDocument/2006/relationships/image" Target="../media/image144.png"/><Relationship Id="rId20" Type="http://schemas.openxmlformats.org/officeDocument/2006/relationships/customXml" Target="../ink/ink551.xml"/><Relationship Id="rId41" Type="http://schemas.openxmlformats.org/officeDocument/2006/relationships/image" Target="../media/image95.png"/><Relationship Id="rId62" Type="http://schemas.openxmlformats.org/officeDocument/2006/relationships/customXml" Target="../ink/ink572.xml"/><Relationship Id="rId83" Type="http://schemas.openxmlformats.org/officeDocument/2006/relationships/image" Target="../media/image116.png"/><Relationship Id="rId88" Type="http://schemas.openxmlformats.org/officeDocument/2006/relationships/customXml" Target="../ink/ink585.xml"/><Relationship Id="rId111" Type="http://schemas.openxmlformats.org/officeDocument/2006/relationships/image" Target="../media/image130.png"/><Relationship Id="rId132" Type="http://schemas.openxmlformats.org/officeDocument/2006/relationships/customXml" Target="../ink/ink607.xml"/><Relationship Id="rId15" Type="http://schemas.openxmlformats.org/officeDocument/2006/relationships/image" Target="../media/image82.png"/><Relationship Id="rId36" Type="http://schemas.openxmlformats.org/officeDocument/2006/relationships/customXml" Target="../ink/ink559.xml"/><Relationship Id="rId57" Type="http://schemas.openxmlformats.org/officeDocument/2006/relationships/image" Target="../media/image103.png"/><Relationship Id="rId106" Type="http://schemas.openxmlformats.org/officeDocument/2006/relationships/customXml" Target="../ink/ink594.xml"/><Relationship Id="rId127" Type="http://schemas.openxmlformats.org/officeDocument/2006/relationships/image" Target="../media/image139.png"/><Relationship Id="rId10" Type="http://schemas.openxmlformats.org/officeDocument/2006/relationships/customXml" Target="../ink/ink546.xml"/><Relationship Id="rId31" Type="http://schemas.openxmlformats.org/officeDocument/2006/relationships/image" Target="../media/image90.png"/><Relationship Id="rId52" Type="http://schemas.openxmlformats.org/officeDocument/2006/relationships/customXml" Target="../ink/ink567.xml"/><Relationship Id="rId73" Type="http://schemas.openxmlformats.org/officeDocument/2006/relationships/image" Target="../media/image111.png"/><Relationship Id="rId78" Type="http://schemas.openxmlformats.org/officeDocument/2006/relationships/customXml" Target="../ink/ink580.xml"/><Relationship Id="rId94" Type="http://schemas.openxmlformats.org/officeDocument/2006/relationships/customXml" Target="../ink/ink588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602.xml"/><Relationship Id="rId143" Type="http://schemas.openxmlformats.org/officeDocument/2006/relationships/image" Target="../media/image147.png"/><Relationship Id="rId4" Type="http://schemas.openxmlformats.org/officeDocument/2006/relationships/customXml" Target="../ink/ink543.xml"/><Relationship Id="rId9" Type="http://schemas.openxmlformats.org/officeDocument/2006/relationships/image" Target="../media/image79.png"/><Relationship Id="rId26" Type="http://schemas.openxmlformats.org/officeDocument/2006/relationships/customXml" Target="../ink/ink554.xml"/><Relationship Id="rId47" Type="http://schemas.openxmlformats.org/officeDocument/2006/relationships/image" Target="../media/image98.png"/><Relationship Id="rId68" Type="http://schemas.openxmlformats.org/officeDocument/2006/relationships/customXml" Target="../ink/ink575.xml"/><Relationship Id="rId89" Type="http://schemas.openxmlformats.org/officeDocument/2006/relationships/image" Target="../media/image119.png"/><Relationship Id="rId112" Type="http://schemas.openxmlformats.org/officeDocument/2006/relationships/customXml" Target="../ink/ink597.xml"/><Relationship Id="rId133" Type="http://schemas.openxmlformats.org/officeDocument/2006/relationships/image" Target="../media/image142.png"/><Relationship Id="rId16" Type="http://schemas.openxmlformats.org/officeDocument/2006/relationships/customXml" Target="../ink/ink549.xml"/><Relationship Id="rId37" Type="http://schemas.openxmlformats.org/officeDocument/2006/relationships/image" Target="../media/image93.png"/><Relationship Id="rId58" Type="http://schemas.openxmlformats.org/officeDocument/2006/relationships/customXml" Target="../ink/ink570.xml"/><Relationship Id="rId79" Type="http://schemas.openxmlformats.org/officeDocument/2006/relationships/image" Target="../media/image114.png"/><Relationship Id="rId102" Type="http://schemas.openxmlformats.org/officeDocument/2006/relationships/customXml" Target="../ink/ink592.xml"/><Relationship Id="rId123" Type="http://schemas.openxmlformats.org/officeDocument/2006/relationships/image" Target="../media/image136.png"/><Relationship Id="rId144" Type="http://schemas.openxmlformats.org/officeDocument/2006/relationships/customXml" Target="../ink/ink613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85.png"/><Relationship Id="rId42" Type="http://schemas.openxmlformats.org/officeDocument/2006/relationships/customXml" Target="../ink/ink634.xml"/><Relationship Id="rId63" Type="http://schemas.openxmlformats.org/officeDocument/2006/relationships/image" Target="../media/image106.png"/><Relationship Id="rId84" Type="http://schemas.openxmlformats.org/officeDocument/2006/relationships/customXml" Target="../ink/ink655.xml"/><Relationship Id="rId138" Type="http://schemas.openxmlformats.org/officeDocument/2006/relationships/customXml" Target="../ink/ink682.xml"/><Relationship Id="rId159" Type="http://schemas.openxmlformats.org/officeDocument/2006/relationships/image" Target="../media/image155.png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629.xml"/><Relationship Id="rId53" Type="http://schemas.openxmlformats.org/officeDocument/2006/relationships/image" Target="../media/image101.png"/><Relationship Id="rId74" Type="http://schemas.openxmlformats.org/officeDocument/2006/relationships/customXml" Target="../ink/ink650.xml"/><Relationship Id="rId128" Type="http://schemas.openxmlformats.org/officeDocument/2006/relationships/customXml" Target="../ink/ink677.xml"/><Relationship Id="rId149" Type="http://schemas.openxmlformats.org/officeDocument/2006/relationships/image" Target="../media/image150.png"/><Relationship Id="rId5" Type="http://schemas.openxmlformats.org/officeDocument/2006/relationships/image" Target="../media/image77.png"/><Relationship Id="rId95" Type="http://schemas.openxmlformats.org/officeDocument/2006/relationships/image" Target="../media/image122.png"/><Relationship Id="rId160" Type="http://schemas.openxmlformats.org/officeDocument/2006/relationships/customXml" Target="../ink/ink693.xml"/><Relationship Id="rId22" Type="http://schemas.openxmlformats.org/officeDocument/2006/relationships/customXml" Target="../ink/ink624.xml"/><Relationship Id="rId43" Type="http://schemas.openxmlformats.org/officeDocument/2006/relationships/image" Target="../media/image96.png"/><Relationship Id="rId64" Type="http://schemas.openxmlformats.org/officeDocument/2006/relationships/customXml" Target="../ink/ink645.xml"/><Relationship Id="rId118" Type="http://schemas.openxmlformats.org/officeDocument/2006/relationships/customXml" Target="../ink/ink672.xml"/><Relationship Id="rId139" Type="http://schemas.openxmlformats.org/officeDocument/2006/relationships/image" Target="../media/image145.png"/><Relationship Id="rId85" Type="http://schemas.openxmlformats.org/officeDocument/2006/relationships/image" Target="../media/image117.png"/><Relationship Id="rId150" Type="http://schemas.openxmlformats.org/officeDocument/2006/relationships/customXml" Target="../ink/ink688.xml"/><Relationship Id="rId12" Type="http://schemas.openxmlformats.org/officeDocument/2006/relationships/customXml" Target="../ink/ink619.xml"/><Relationship Id="rId17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customXml" Target="../ink/ink632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08" Type="http://schemas.openxmlformats.org/officeDocument/2006/relationships/customXml" Target="../ink/ink667.xml"/><Relationship Id="rId124" Type="http://schemas.openxmlformats.org/officeDocument/2006/relationships/customXml" Target="../ink/ink675.xml"/><Relationship Id="rId129" Type="http://schemas.openxmlformats.org/officeDocument/2006/relationships/image" Target="../media/image140.png"/><Relationship Id="rId54" Type="http://schemas.openxmlformats.org/officeDocument/2006/relationships/customXml" Target="../ink/ink640.xml"/><Relationship Id="rId70" Type="http://schemas.openxmlformats.org/officeDocument/2006/relationships/customXml" Target="../ink/ink648.xml"/><Relationship Id="rId75" Type="http://schemas.openxmlformats.org/officeDocument/2006/relationships/image" Target="../media/image112.png"/><Relationship Id="rId91" Type="http://schemas.openxmlformats.org/officeDocument/2006/relationships/image" Target="../media/image120.png"/><Relationship Id="rId96" Type="http://schemas.openxmlformats.org/officeDocument/2006/relationships/customXml" Target="../ink/ink661.xml"/><Relationship Id="rId140" Type="http://schemas.openxmlformats.org/officeDocument/2006/relationships/customXml" Target="../ink/ink683.xml"/><Relationship Id="rId145" Type="http://schemas.openxmlformats.org/officeDocument/2006/relationships/image" Target="../media/image148.png"/><Relationship Id="rId161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6.xml"/><Relationship Id="rId23" Type="http://schemas.openxmlformats.org/officeDocument/2006/relationships/image" Target="../media/image86.png"/><Relationship Id="rId28" Type="http://schemas.openxmlformats.org/officeDocument/2006/relationships/customXml" Target="../ink/ink627.xml"/><Relationship Id="rId49" Type="http://schemas.openxmlformats.org/officeDocument/2006/relationships/image" Target="../media/image99.png"/><Relationship Id="rId114" Type="http://schemas.openxmlformats.org/officeDocument/2006/relationships/customXml" Target="../ink/ink670.xml"/><Relationship Id="rId119" Type="http://schemas.openxmlformats.org/officeDocument/2006/relationships/image" Target="../media/image134.png"/><Relationship Id="rId44" Type="http://schemas.openxmlformats.org/officeDocument/2006/relationships/customXml" Target="../ink/ink635.xml"/><Relationship Id="rId60" Type="http://schemas.openxmlformats.org/officeDocument/2006/relationships/customXml" Target="../ink/ink643.xml"/><Relationship Id="rId65" Type="http://schemas.openxmlformats.org/officeDocument/2006/relationships/image" Target="../media/image107.png"/><Relationship Id="rId81" Type="http://schemas.openxmlformats.org/officeDocument/2006/relationships/image" Target="../media/image115.png"/><Relationship Id="rId86" Type="http://schemas.openxmlformats.org/officeDocument/2006/relationships/customXml" Target="../ink/ink656.xml"/><Relationship Id="rId130" Type="http://schemas.openxmlformats.org/officeDocument/2006/relationships/customXml" Target="../ink/ink678.xml"/><Relationship Id="rId135" Type="http://schemas.openxmlformats.org/officeDocument/2006/relationships/image" Target="../media/image143.png"/><Relationship Id="rId151" Type="http://schemas.openxmlformats.org/officeDocument/2006/relationships/image" Target="../media/image151.png"/><Relationship Id="rId156" Type="http://schemas.openxmlformats.org/officeDocument/2006/relationships/customXml" Target="../ink/ink691.xml"/><Relationship Id="rId13" Type="http://schemas.openxmlformats.org/officeDocument/2006/relationships/image" Target="../media/image81.png"/><Relationship Id="rId18" Type="http://schemas.openxmlformats.org/officeDocument/2006/relationships/customXml" Target="../ink/ink622.xml"/><Relationship Id="rId39" Type="http://schemas.openxmlformats.org/officeDocument/2006/relationships/image" Target="../media/image94.png"/><Relationship Id="rId109" Type="http://schemas.openxmlformats.org/officeDocument/2006/relationships/image" Target="../media/image129.png"/><Relationship Id="rId34" Type="http://schemas.openxmlformats.org/officeDocument/2006/relationships/customXml" Target="../ink/ink630.xml"/><Relationship Id="rId50" Type="http://schemas.openxmlformats.org/officeDocument/2006/relationships/customXml" Target="../ink/ink638.xml"/><Relationship Id="rId55" Type="http://schemas.openxmlformats.org/officeDocument/2006/relationships/image" Target="../media/image102.png"/><Relationship Id="rId76" Type="http://schemas.openxmlformats.org/officeDocument/2006/relationships/customXml" Target="../ink/ink651.xml"/><Relationship Id="rId97" Type="http://schemas.openxmlformats.org/officeDocument/2006/relationships/image" Target="../media/image123.png"/><Relationship Id="rId104" Type="http://schemas.openxmlformats.org/officeDocument/2006/relationships/customXml" Target="../ink/ink665.xml"/><Relationship Id="rId120" Type="http://schemas.openxmlformats.org/officeDocument/2006/relationships/customXml" Target="../ink/ink673.xml"/><Relationship Id="rId125" Type="http://schemas.openxmlformats.org/officeDocument/2006/relationships/image" Target="../media/image138.png"/><Relationship Id="rId141" Type="http://schemas.openxmlformats.org/officeDocument/2006/relationships/image" Target="../media/image146.png"/><Relationship Id="rId146" Type="http://schemas.openxmlformats.org/officeDocument/2006/relationships/customXml" Target="../ink/ink686.xml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659.xml"/><Relationship Id="rId2" Type="http://schemas.openxmlformats.org/officeDocument/2006/relationships/customXml" Target="../ink/ink614.xml"/><Relationship Id="rId29" Type="http://schemas.openxmlformats.org/officeDocument/2006/relationships/image" Target="../media/image89.png"/><Relationship Id="rId24" Type="http://schemas.openxmlformats.org/officeDocument/2006/relationships/customXml" Target="../ink/ink625.xml"/><Relationship Id="rId40" Type="http://schemas.openxmlformats.org/officeDocument/2006/relationships/customXml" Target="../ink/ink633.xml"/><Relationship Id="rId45" Type="http://schemas.openxmlformats.org/officeDocument/2006/relationships/image" Target="../media/image97.png"/><Relationship Id="rId66" Type="http://schemas.openxmlformats.org/officeDocument/2006/relationships/customXml" Target="../ink/ink646.xml"/><Relationship Id="rId87" Type="http://schemas.openxmlformats.org/officeDocument/2006/relationships/image" Target="../media/image118.png"/><Relationship Id="rId110" Type="http://schemas.openxmlformats.org/officeDocument/2006/relationships/customXml" Target="../ink/ink668.xml"/><Relationship Id="rId115" Type="http://schemas.openxmlformats.org/officeDocument/2006/relationships/image" Target="../media/image132.png"/><Relationship Id="rId131" Type="http://schemas.openxmlformats.org/officeDocument/2006/relationships/image" Target="../media/image141.png"/><Relationship Id="rId136" Type="http://schemas.openxmlformats.org/officeDocument/2006/relationships/customXml" Target="../ink/ink681.xml"/><Relationship Id="rId157" Type="http://schemas.openxmlformats.org/officeDocument/2006/relationships/image" Target="../media/image154.png"/><Relationship Id="rId61" Type="http://schemas.openxmlformats.org/officeDocument/2006/relationships/image" Target="../media/image105.png"/><Relationship Id="rId82" Type="http://schemas.openxmlformats.org/officeDocument/2006/relationships/customXml" Target="../ink/ink654.xml"/><Relationship Id="rId152" Type="http://schemas.openxmlformats.org/officeDocument/2006/relationships/customXml" Target="../ink/ink689.xml"/><Relationship Id="rId19" Type="http://schemas.openxmlformats.org/officeDocument/2006/relationships/image" Target="../media/image84.png"/><Relationship Id="rId14" Type="http://schemas.openxmlformats.org/officeDocument/2006/relationships/customXml" Target="../ink/ink620.xml"/><Relationship Id="rId30" Type="http://schemas.openxmlformats.org/officeDocument/2006/relationships/customXml" Target="../ink/ink628.xml"/><Relationship Id="rId35" Type="http://schemas.openxmlformats.org/officeDocument/2006/relationships/image" Target="../media/image92.png"/><Relationship Id="rId56" Type="http://schemas.openxmlformats.org/officeDocument/2006/relationships/customXml" Target="../ink/ink641.xml"/><Relationship Id="rId77" Type="http://schemas.openxmlformats.org/officeDocument/2006/relationships/image" Target="../media/image113.png"/><Relationship Id="rId100" Type="http://schemas.openxmlformats.org/officeDocument/2006/relationships/customXml" Target="../ink/ink663.xml"/><Relationship Id="rId105" Type="http://schemas.openxmlformats.org/officeDocument/2006/relationships/image" Target="../media/image127.png"/><Relationship Id="rId126" Type="http://schemas.openxmlformats.org/officeDocument/2006/relationships/customXml" Target="../ink/ink676.xml"/><Relationship Id="rId147" Type="http://schemas.openxmlformats.org/officeDocument/2006/relationships/image" Target="../media/image149.png"/><Relationship Id="rId8" Type="http://schemas.openxmlformats.org/officeDocument/2006/relationships/customXml" Target="../ink/ink617.xml"/><Relationship Id="rId51" Type="http://schemas.openxmlformats.org/officeDocument/2006/relationships/image" Target="../media/image100.png"/><Relationship Id="rId72" Type="http://schemas.openxmlformats.org/officeDocument/2006/relationships/customXml" Target="../ink/ink649.xml"/><Relationship Id="rId93" Type="http://schemas.openxmlformats.org/officeDocument/2006/relationships/image" Target="../media/image121.png"/><Relationship Id="rId98" Type="http://schemas.openxmlformats.org/officeDocument/2006/relationships/customXml" Target="../ink/ink662.xml"/><Relationship Id="rId121" Type="http://schemas.openxmlformats.org/officeDocument/2006/relationships/image" Target="../media/image135.png"/><Relationship Id="rId142" Type="http://schemas.openxmlformats.org/officeDocument/2006/relationships/customXml" Target="../ink/ink684.xml"/><Relationship Id="rId3" Type="http://schemas.openxmlformats.org/officeDocument/2006/relationships/image" Target="../media/image76.png"/><Relationship Id="rId25" Type="http://schemas.openxmlformats.org/officeDocument/2006/relationships/image" Target="../media/image87.png"/><Relationship Id="rId46" Type="http://schemas.openxmlformats.org/officeDocument/2006/relationships/customXml" Target="../ink/ink636.xml"/><Relationship Id="rId67" Type="http://schemas.openxmlformats.org/officeDocument/2006/relationships/image" Target="../media/image108.png"/><Relationship Id="rId116" Type="http://schemas.openxmlformats.org/officeDocument/2006/relationships/customXml" Target="../ink/ink671.xml"/><Relationship Id="rId137" Type="http://schemas.openxmlformats.org/officeDocument/2006/relationships/image" Target="../media/image144.png"/><Relationship Id="rId158" Type="http://schemas.openxmlformats.org/officeDocument/2006/relationships/customXml" Target="../ink/ink692.xml"/><Relationship Id="rId20" Type="http://schemas.openxmlformats.org/officeDocument/2006/relationships/customXml" Target="../ink/ink623.xml"/><Relationship Id="rId41" Type="http://schemas.openxmlformats.org/officeDocument/2006/relationships/image" Target="../media/image95.png"/><Relationship Id="rId62" Type="http://schemas.openxmlformats.org/officeDocument/2006/relationships/customXml" Target="../ink/ink644.xml"/><Relationship Id="rId83" Type="http://schemas.openxmlformats.org/officeDocument/2006/relationships/image" Target="../media/image116.png"/><Relationship Id="rId88" Type="http://schemas.openxmlformats.org/officeDocument/2006/relationships/customXml" Target="../ink/ink657.xml"/><Relationship Id="rId111" Type="http://schemas.openxmlformats.org/officeDocument/2006/relationships/image" Target="../media/image130.png"/><Relationship Id="rId132" Type="http://schemas.openxmlformats.org/officeDocument/2006/relationships/customXml" Target="../ink/ink679.xml"/><Relationship Id="rId153" Type="http://schemas.openxmlformats.org/officeDocument/2006/relationships/image" Target="../media/image152.png"/><Relationship Id="rId15" Type="http://schemas.openxmlformats.org/officeDocument/2006/relationships/image" Target="../media/image82.png"/><Relationship Id="rId36" Type="http://schemas.openxmlformats.org/officeDocument/2006/relationships/customXml" Target="../ink/ink631.xml"/><Relationship Id="rId57" Type="http://schemas.openxmlformats.org/officeDocument/2006/relationships/image" Target="../media/image103.png"/><Relationship Id="rId106" Type="http://schemas.openxmlformats.org/officeDocument/2006/relationships/customXml" Target="../ink/ink666.xml"/><Relationship Id="rId127" Type="http://schemas.openxmlformats.org/officeDocument/2006/relationships/image" Target="../media/image139.png"/><Relationship Id="rId10" Type="http://schemas.openxmlformats.org/officeDocument/2006/relationships/customXml" Target="../ink/ink618.xml"/><Relationship Id="rId31" Type="http://schemas.openxmlformats.org/officeDocument/2006/relationships/image" Target="../media/image90.png"/><Relationship Id="rId52" Type="http://schemas.openxmlformats.org/officeDocument/2006/relationships/customXml" Target="../ink/ink639.xml"/><Relationship Id="rId73" Type="http://schemas.openxmlformats.org/officeDocument/2006/relationships/image" Target="../media/image111.png"/><Relationship Id="rId78" Type="http://schemas.openxmlformats.org/officeDocument/2006/relationships/customXml" Target="../ink/ink652.xml"/><Relationship Id="rId94" Type="http://schemas.openxmlformats.org/officeDocument/2006/relationships/customXml" Target="../ink/ink660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674.xml"/><Relationship Id="rId143" Type="http://schemas.openxmlformats.org/officeDocument/2006/relationships/image" Target="../media/image147.png"/><Relationship Id="rId148" Type="http://schemas.openxmlformats.org/officeDocument/2006/relationships/customXml" Target="../ink/ink687.xml"/><Relationship Id="rId4" Type="http://schemas.openxmlformats.org/officeDocument/2006/relationships/customXml" Target="../ink/ink615.xml"/><Relationship Id="rId9" Type="http://schemas.openxmlformats.org/officeDocument/2006/relationships/image" Target="../media/image79.png"/><Relationship Id="rId26" Type="http://schemas.openxmlformats.org/officeDocument/2006/relationships/customXml" Target="../ink/ink626.xml"/><Relationship Id="rId47" Type="http://schemas.openxmlformats.org/officeDocument/2006/relationships/image" Target="../media/image98.png"/><Relationship Id="rId68" Type="http://schemas.openxmlformats.org/officeDocument/2006/relationships/customXml" Target="../ink/ink647.xml"/><Relationship Id="rId89" Type="http://schemas.openxmlformats.org/officeDocument/2006/relationships/image" Target="../media/image119.png"/><Relationship Id="rId112" Type="http://schemas.openxmlformats.org/officeDocument/2006/relationships/customXml" Target="../ink/ink669.xml"/><Relationship Id="rId133" Type="http://schemas.openxmlformats.org/officeDocument/2006/relationships/image" Target="../media/image142.png"/><Relationship Id="rId154" Type="http://schemas.openxmlformats.org/officeDocument/2006/relationships/customXml" Target="../ink/ink690.xml"/><Relationship Id="rId16" Type="http://schemas.openxmlformats.org/officeDocument/2006/relationships/customXml" Target="../ink/ink621.xml"/><Relationship Id="rId37" Type="http://schemas.openxmlformats.org/officeDocument/2006/relationships/image" Target="../media/image93.png"/><Relationship Id="rId58" Type="http://schemas.openxmlformats.org/officeDocument/2006/relationships/customXml" Target="../ink/ink642.xml"/><Relationship Id="rId79" Type="http://schemas.openxmlformats.org/officeDocument/2006/relationships/image" Target="../media/image114.png"/><Relationship Id="rId102" Type="http://schemas.openxmlformats.org/officeDocument/2006/relationships/customXml" Target="../ink/ink664.xml"/><Relationship Id="rId123" Type="http://schemas.openxmlformats.org/officeDocument/2006/relationships/image" Target="../media/image136.png"/><Relationship Id="rId144" Type="http://schemas.openxmlformats.org/officeDocument/2006/relationships/customXml" Target="../ink/ink685.xml"/><Relationship Id="rId90" Type="http://schemas.openxmlformats.org/officeDocument/2006/relationships/customXml" Target="../ink/ink658.xml"/><Relationship Id="rId27" Type="http://schemas.openxmlformats.org/officeDocument/2006/relationships/image" Target="../media/image88.png"/><Relationship Id="rId48" Type="http://schemas.openxmlformats.org/officeDocument/2006/relationships/customXml" Target="../ink/ink637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134" Type="http://schemas.openxmlformats.org/officeDocument/2006/relationships/customXml" Target="../ink/ink680.xml"/><Relationship Id="rId80" Type="http://schemas.openxmlformats.org/officeDocument/2006/relationships/customXml" Target="../ink/ink653.xml"/><Relationship Id="rId155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customXml" Target="../ink/ink702.xml"/><Relationship Id="rId26" Type="http://schemas.openxmlformats.org/officeDocument/2006/relationships/customXml" Target="../ink/ink706.xml"/><Relationship Id="rId39" Type="http://schemas.openxmlformats.org/officeDocument/2006/relationships/image" Target="../media/image174.png"/><Relationship Id="rId21" Type="http://schemas.openxmlformats.org/officeDocument/2006/relationships/image" Target="../media/image165.png"/><Relationship Id="rId34" Type="http://schemas.openxmlformats.org/officeDocument/2006/relationships/customXml" Target="../ink/ink710.xml"/><Relationship Id="rId42" Type="http://schemas.openxmlformats.org/officeDocument/2006/relationships/customXml" Target="../ink/ink714.xml"/><Relationship Id="rId47" Type="http://schemas.openxmlformats.org/officeDocument/2006/relationships/image" Target="../media/image178.png"/><Relationship Id="rId50" Type="http://schemas.openxmlformats.org/officeDocument/2006/relationships/image" Target="../media/image179.png"/><Relationship Id="rId55" Type="http://schemas.openxmlformats.org/officeDocument/2006/relationships/customXml" Target="../ink/ink721.xml"/><Relationship Id="rId7" Type="http://schemas.openxmlformats.org/officeDocument/2006/relationships/image" Target="../media/image159.png"/><Relationship Id="rId2" Type="http://schemas.openxmlformats.org/officeDocument/2006/relationships/customXml" Target="../ink/ink694.xml"/><Relationship Id="rId16" Type="http://schemas.openxmlformats.org/officeDocument/2006/relationships/customXml" Target="../ink/ink701.xml"/><Relationship Id="rId29" Type="http://schemas.openxmlformats.org/officeDocument/2006/relationships/image" Target="../media/image169.png"/><Relationship Id="rId11" Type="http://schemas.openxmlformats.org/officeDocument/2006/relationships/image" Target="../media/image161.png"/><Relationship Id="rId24" Type="http://schemas.openxmlformats.org/officeDocument/2006/relationships/customXml" Target="../ink/ink705.xml"/><Relationship Id="rId32" Type="http://schemas.openxmlformats.org/officeDocument/2006/relationships/customXml" Target="../ink/ink709.xml"/><Relationship Id="rId37" Type="http://schemas.openxmlformats.org/officeDocument/2006/relationships/image" Target="../media/image173.png"/><Relationship Id="rId40" Type="http://schemas.openxmlformats.org/officeDocument/2006/relationships/customXml" Target="../ink/ink713.xml"/><Relationship Id="rId45" Type="http://schemas.openxmlformats.org/officeDocument/2006/relationships/image" Target="../media/image177.png"/><Relationship Id="rId53" Type="http://schemas.openxmlformats.org/officeDocument/2006/relationships/customXml" Target="../ink/ink720.xml"/><Relationship Id="rId58" Type="http://schemas.openxmlformats.org/officeDocument/2006/relationships/image" Target="../media/image183.png"/><Relationship Id="rId5" Type="http://schemas.openxmlformats.org/officeDocument/2006/relationships/image" Target="../media/image158.png"/><Relationship Id="rId19" Type="http://schemas.openxmlformats.org/officeDocument/2006/relationships/image" Target="../media/image164.png"/><Relationship Id="rId4" Type="http://schemas.openxmlformats.org/officeDocument/2006/relationships/customXml" Target="../ink/ink695.xml"/><Relationship Id="rId9" Type="http://schemas.openxmlformats.org/officeDocument/2006/relationships/image" Target="../media/image160.png"/><Relationship Id="rId14" Type="http://schemas.openxmlformats.org/officeDocument/2006/relationships/customXml" Target="../ink/ink700.xml"/><Relationship Id="rId22" Type="http://schemas.openxmlformats.org/officeDocument/2006/relationships/customXml" Target="../ink/ink704.xml"/><Relationship Id="rId27" Type="http://schemas.openxmlformats.org/officeDocument/2006/relationships/image" Target="../media/image168.png"/><Relationship Id="rId30" Type="http://schemas.openxmlformats.org/officeDocument/2006/relationships/customXml" Target="../ink/ink708.xml"/><Relationship Id="rId35" Type="http://schemas.openxmlformats.org/officeDocument/2006/relationships/image" Target="../media/image172.png"/><Relationship Id="rId43" Type="http://schemas.openxmlformats.org/officeDocument/2006/relationships/image" Target="../media/image176.png"/><Relationship Id="rId48" Type="http://schemas.openxmlformats.org/officeDocument/2006/relationships/customXml" Target="../ink/ink717.xml"/><Relationship Id="rId56" Type="http://schemas.openxmlformats.org/officeDocument/2006/relationships/image" Target="../media/image182.png"/><Relationship Id="rId8" Type="http://schemas.openxmlformats.org/officeDocument/2006/relationships/customXml" Target="../ink/ink697.xml"/><Relationship Id="rId51" Type="http://schemas.openxmlformats.org/officeDocument/2006/relationships/customXml" Target="../ink/ink719.xml"/><Relationship Id="rId3" Type="http://schemas.openxmlformats.org/officeDocument/2006/relationships/image" Target="../media/image157.png"/><Relationship Id="rId12" Type="http://schemas.openxmlformats.org/officeDocument/2006/relationships/customXml" Target="../ink/ink699.xml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33" Type="http://schemas.openxmlformats.org/officeDocument/2006/relationships/image" Target="../media/image171.png"/><Relationship Id="rId38" Type="http://schemas.openxmlformats.org/officeDocument/2006/relationships/customXml" Target="../ink/ink712.xml"/><Relationship Id="rId46" Type="http://schemas.openxmlformats.org/officeDocument/2006/relationships/customXml" Target="../ink/ink716.xml"/><Relationship Id="rId20" Type="http://schemas.openxmlformats.org/officeDocument/2006/relationships/customXml" Target="../ink/ink703.xml"/><Relationship Id="rId41" Type="http://schemas.openxmlformats.org/officeDocument/2006/relationships/image" Target="../media/image175.png"/><Relationship Id="rId54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6.xml"/><Relationship Id="rId15" Type="http://schemas.openxmlformats.org/officeDocument/2006/relationships/image" Target="../media/image71.png"/><Relationship Id="rId23" Type="http://schemas.openxmlformats.org/officeDocument/2006/relationships/image" Target="../media/image166.png"/><Relationship Id="rId28" Type="http://schemas.openxmlformats.org/officeDocument/2006/relationships/customXml" Target="../ink/ink707.xml"/><Relationship Id="rId36" Type="http://schemas.openxmlformats.org/officeDocument/2006/relationships/customXml" Target="../ink/ink711.xml"/><Relationship Id="rId49" Type="http://schemas.openxmlformats.org/officeDocument/2006/relationships/customXml" Target="../ink/ink718.xml"/><Relationship Id="rId57" Type="http://schemas.openxmlformats.org/officeDocument/2006/relationships/customXml" Target="../ink/ink722.xml"/><Relationship Id="rId10" Type="http://schemas.openxmlformats.org/officeDocument/2006/relationships/customXml" Target="../ink/ink698.xml"/><Relationship Id="rId31" Type="http://schemas.openxmlformats.org/officeDocument/2006/relationships/image" Target="../media/image170.png"/><Relationship Id="rId44" Type="http://schemas.openxmlformats.org/officeDocument/2006/relationships/customXml" Target="../ink/ink715.xml"/><Relationship Id="rId52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5.xml"/><Relationship Id="rId21" Type="http://schemas.openxmlformats.org/officeDocument/2006/relationships/image" Target="../media/image165.png"/><Relationship Id="rId42" Type="http://schemas.openxmlformats.org/officeDocument/2006/relationships/customXml" Target="../ink/ink743.xml"/><Relationship Id="rId47" Type="http://schemas.openxmlformats.org/officeDocument/2006/relationships/image" Target="../media/image178.png"/><Relationship Id="rId63" Type="http://schemas.openxmlformats.org/officeDocument/2006/relationships/customXml" Target="../ink/ink754.xml"/><Relationship Id="rId68" Type="http://schemas.openxmlformats.org/officeDocument/2006/relationships/image" Target="../media/image188.png"/><Relationship Id="rId84" Type="http://schemas.openxmlformats.org/officeDocument/2006/relationships/image" Target="../media/image196.png"/><Relationship Id="rId89" Type="http://schemas.openxmlformats.org/officeDocument/2006/relationships/customXml" Target="../ink/ink767.xml"/><Relationship Id="rId16" Type="http://schemas.openxmlformats.org/officeDocument/2006/relationships/customXml" Target="../ink/ink730.xml"/><Relationship Id="rId11" Type="http://schemas.openxmlformats.org/officeDocument/2006/relationships/image" Target="../media/image161.png"/><Relationship Id="rId32" Type="http://schemas.openxmlformats.org/officeDocument/2006/relationships/customXml" Target="../ink/ink738.xml"/><Relationship Id="rId37" Type="http://schemas.openxmlformats.org/officeDocument/2006/relationships/image" Target="../media/image173.png"/><Relationship Id="rId53" Type="http://schemas.openxmlformats.org/officeDocument/2006/relationships/customXml" Target="../ink/ink749.xml"/><Relationship Id="rId58" Type="http://schemas.openxmlformats.org/officeDocument/2006/relationships/image" Target="../media/image183.png"/><Relationship Id="rId74" Type="http://schemas.openxmlformats.org/officeDocument/2006/relationships/image" Target="../media/image191.png"/><Relationship Id="rId79" Type="http://schemas.openxmlformats.org/officeDocument/2006/relationships/customXml" Target="../ink/ink762.xml"/><Relationship Id="rId102" Type="http://schemas.openxmlformats.org/officeDocument/2006/relationships/image" Target="../media/image205.png"/><Relationship Id="rId5" Type="http://schemas.openxmlformats.org/officeDocument/2006/relationships/image" Target="../media/image158.png"/><Relationship Id="rId90" Type="http://schemas.openxmlformats.org/officeDocument/2006/relationships/image" Target="../media/image199.png"/><Relationship Id="rId95" Type="http://schemas.openxmlformats.org/officeDocument/2006/relationships/customXml" Target="../ink/ink770.xml"/><Relationship Id="rId22" Type="http://schemas.openxmlformats.org/officeDocument/2006/relationships/customXml" Target="../ink/ink733.xml"/><Relationship Id="rId27" Type="http://schemas.openxmlformats.org/officeDocument/2006/relationships/image" Target="../media/image168.png"/><Relationship Id="rId43" Type="http://schemas.openxmlformats.org/officeDocument/2006/relationships/image" Target="../media/image176.png"/><Relationship Id="rId48" Type="http://schemas.openxmlformats.org/officeDocument/2006/relationships/customXml" Target="../ink/ink746.xml"/><Relationship Id="rId64" Type="http://schemas.openxmlformats.org/officeDocument/2006/relationships/image" Target="../media/image186.png"/><Relationship Id="rId69" Type="http://schemas.openxmlformats.org/officeDocument/2006/relationships/customXml" Target="../ink/ink757.xml"/><Relationship Id="rId80" Type="http://schemas.openxmlformats.org/officeDocument/2006/relationships/image" Target="../media/image194.png"/><Relationship Id="rId85" Type="http://schemas.openxmlformats.org/officeDocument/2006/relationships/customXml" Target="../ink/ink765.xml"/><Relationship Id="rId12" Type="http://schemas.openxmlformats.org/officeDocument/2006/relationships/customXml" Target="../ink/ink728.xml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33" Type="http://schemas.openxmlformats.org/officeDocument/2006/relationships/image" Target="../media/image171.png"/><Relationship Id="rId38" Type="http://schemas.openxmlformats.org/officeDocument/2006/relationships/customXml" Target="../ink/ink741.xml"/><Relationship Id="rId46" Type="http://schemas.openxmlformats.org/officeDocument/2006/relationships/customXml" Target="../ink/ink745.xml"/><Relationship Id="rId59" Type="http://schemas.openxmlformats.org/officeDocument/2006/relationships/customXml" Target="../ink/ink752.xml"/><Relationship Id="rId67" Type="http://schemas.openxmlformats.org/officeDocument/2006/relationships/customXml" Target="../ink/ink756.xml"/><Relationship Id="rId20" Type="http://schemas.openxmlformats.org/officeDocument/2006/relationships/customXml" Target="../ink/ink732.xml"/><Relationship Id="rId41" Type="http://schemas.openxmlformats.org/officeDocument/2006/relationships/image" Target="../media/image175.png"/><Relationship Id="rId54" Type="http://schemas.openxmlformats.org/officeDocument/2006/relationships/image" Target="../media/image181.png"/><Relationship Id="rId62" Type="http://schemas.openxmlformats.org/officeDocument/2006/relationships/image" Target="../media/image185.png"/><Relationship Id="rId70" Type="http://schemas.openxmlformats.org/officeDocument/2006/relationships/image" Target="../media/image189.png"/><Relationship Id="rId75" Type="http://schemas.openxmlformats.org/officeDocument/2006/relationships/customXml" Target="../ink/ink760.xml"/><Relationship Id="rId83" Type="http://schemas.openxmlformats.org/officeDocument/2006/relationships/customXml" Target="../ink/ink764.xml"/><Relationship Id="rId88" Type="http://schemas.openxmlformats.org/officeDocument/2006/relationships/image" Target="../media/image198.png"/><Relationship Id="rId91" Type="http://schemas.openxmlformats.org/officeDocument/2006/relationships/customXml" Target="../ink/ink768.xml"/><Relationship Id="rId96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5.xml"/><Relationship Id="rId15" Type="http://schemas.openxmlformats.org/officeDocument/2006/relationships/image" Target="../media/image71.png"/><Relationship Id="rId23" Type="http://schemas.openxmlformats.org/officeDocument/2006/relationships/image" Target="../media/image166.png"/><Relationship Id="rId28" Type="http://schemas.openxmlformats.org/officeDocument/2006/relationships/customXml" Target="../ink/ink736.xml"/><Relationship Id="rId36" Type="http://schemas.openxmlformats.org/officeDocument/2006/relationships/customXml" Target="../ink/ink740.xml"/><Relationship Id="rId49" Type="http://schemas.openxmlformats.org/officeDocument/2006/relationships/customXml" Target="../ink/ink747.xml"/><Relationship Id="rId57" Type="http://schemas.openxmlformats.org/officeDocument/2006/relationships/customXml" Target="../ink/ink751.xml"/><Relationship Id="rId10" Type="http://schemas.openxmlformats.org/officeDocument/2006/relationships/customXml" Target="../ink/ink727.xml"/><Relationship Id="rId31" Type="http://schemas.openxmlformats.org/officeDocument/2006/relationships/image" Target="../media/image170.png"/><Relationship Id="rId44" Type="http://schemas.openxmlformats.org/officeDocument/2006/relationships/customXml" Target="../ink/ink744.xml"/><Relationship Id="rId52" Type="http://schemas.openxmlformats.org/officeDocument/2006/relationships/image" Target="../media/image180.png"/><Relationship Id="rId60" Type="http://schemas.openxmlformats.org/officeDocument/2006/relationships/image" Target="../media/image184.png"/><Relationship Id="rId65" Type="http://schemas.openxmlformats.org/officeDocument/2006/relationships/customXml" Target="../ink/ink755.xml"/><Relationship Id="rId73" Type="http://schemas.openxmlformats.org/officeDocument/2006/relationships/customXml" Target="../ink/ink759.xml"/><Relationship Id="rId78" Type="http://schemas.openxmlformats.org/officeDocument/2006/relationships/image" Target="../media/image193.png"/><Relationship Id="rId81" Type="http://schemas.openxmlformats.org/officeDocument/2006/relationships/customXml" Target="../ink/ink763.xml"/><Relationship Id="rId86" Type="http://schemas.openxmlformats.org/officeDocument/2006/relationships/image" Target="../media/image197.png"/><Relationship Id="rId94" Type="http://schemas.openxmlformats.org/officeDocument/2006/relationships/image" Target="../media/image201.png"/><Relationship Id="rId99" Type="http://schemas.openxmlformats.org/officeDocument/2006/relationships/customXml" Target="../ink/ink772.xml"/><Relationship Id="rId101" Type="http://schemas.openxmlformats.org/officeDocument/2006/relationships/customXml" Target="../ink/ink773.xml"/><Relationship Id="rId4" Type="http://schemas.openxmlformats.org/officeDocument/2006/relationships/customXml" Target="../ink/ink724.xml"/><Relationship Id="rId9" Type="http://schemas.openxmlformats.org/officeDocument/2006/relationships/image" Target="../media/image160.png"/><Relationship Id="rId13" Type="http://schemas.openxmlformats.org/officeDocument/2006/relationships/image" Target="../media/image162.png"/><Relationship Id="rId18" Type="http://schemas.openxmlformats.org/officeDocument/2006/relationships/customXml" Target="../ink/ink731.xml"/><Relationship Id="rId39" Type="http://schemas.openxmlformats.org/officeDocument/2006/relationships/image" Target="../media/image174.png"/><Relationship Id="rId34" Type="http://schemas.openxmlformats.org/officeDocument/2006/relationships/customXml" Target="../ink/ink739.xml"/><Relationship Id="rId50" Type="http://schemas.openxmlformats.org/officeDocument/2006/relationships/image" Target="../media/image179.png"/><Relationship Id="rId55" Type="http://schemas.openxmlformats.org/officeDocument/2006/relationships/customXml" Target="../ink/ink750.xml"/><Relationship Id="rId76" Type="http://schemas.openxmlformats.org/officeDocument/2006/relationships/image" Target="../media/image192.png"/><Relationship Id="rId97" Type="http://schemas.openxmlformats.org/officeDocument/2006/relationships/customXml" Target="../ink/ink771.xml"/><Relationship Id="rId7" Type="http://schemas.openxmlformats.org/officeDocument/2006/relationships/image" Target="../media/image159.png"/><Relationship Id="rId71" Type="http://schemas.openxmlformats.org/officeDocument/2006/relationships/customXml" Target="../ink/ink758.xml"/><Relationship Id="rId92" Type="http://schemas.openxmlformats.org/officeDocument/2006/relationships/image" Target="../media/image200.png"/><Relationship Id="rId2" Type="http://schemas.openxmlformats.org/officeDocument/2006/relationships/customXml" Target="../ink/ink723.xml"/><Relationship Id="rId29" Type="http://schemas.openxmlformats.org/officeDocument/2006/relationships/image" Target="../media/image169.png"/><Relationship Id="rId24" Type="http://schemas.openxmlformats.org/officeDocument/2006/relationships/customXml" Target="../ink/ink734.xml"/><Relationship Id="rId40" Type="http://schemas.openxmlformats.org/officeDocument/2006/relationships/customXml" Target="../ink/ink742.xml"/><Relationship Id="rId45" Type="http://schemas.openxmlformats.org/officeDocument/2006/relationships/image" Target="../media/image177.png"/><Relationship Id="rId66" Type="http://schemas.openxmlformats.org/officeDocument/2006/relationships/image" Target="../media/image187.png"/><Relationship Id="rId87" Type="http://schemas.openxmlformats.org/officeDocument/2006/relationships/customXml" Target="../ink/ink766.xml"/><Relationship Id="rId61" Type="http://schemas.openxmlformats.org/officeDocument/2006/relationships/customXml" Target="../ink/ink753.xml"/><Relationship Id="rId82" Type="http://schemas.openxmlformats.org/officeDocument/2006/relationships/image" Target="../media/image195.png"/><Relationship Id="rId19" Type="http://schemas.openxmlformats.org/officeDocument/2006/relationships/image" Target="../media/image164.png"/><Relationship Id="rId14" Type="http://schemas.openxmlformats.org/officeDocument/2006/relationships/customXml" Target="../ink/ink729.xml"/><Relationship Id="rId30" Type="http://schemas.openxmlformats.org/officeDocument/2006/relationships/customXml" Target="../ink/ink737.xml"/><Relationship Id="rId35" Type="http://schemas.openxmlformats.org/officeDocument/2006/relationships/image" Target="../media/image172.png"/><Relationship Id="rId56" Type="http://schemas.openxmlformats.org/officeDocument/2006/relationships/image" Target="../media/image182.png"/><Relationship Id="rId77" Type="http://schemas.openxmlformats.org/officeDocument/2006/relationships/customXml" Target="../ink/ink761.xml"/><Relationship Id="rId100" Type="http://schemas.openxmlformats.org/officeDocument/2006/relationships/image" Target="../media/image204.png"/><Relationship Id="rId8" Type="http://schemas.openxmlformats.org/officeDocument/2006/relationships/customXml" Target="../ink/ink726.xml"/><Relationship Id="rId51" Type="http://schemas.openxmlformats.org/officeDocument/2006/relationships/customXml" Target="../ink/ink748.xml"/><Relationship Id="rId72" Type="http://schemas.openxmlformats.org/officeDocument/2006/relationships/image" Target="../media/image190.png"/><Relationship Id="rId93" Type="http://schemas.openxmlformats.org/officeDocument/2006/relationships/customXml" Target="../ink/ink769.xml"/><Relationship Id="rId98" Type="http://schemas.openxmlformats.org/officeDocument/2006/relationships/image" Target="../media/image203.png"/><Relationship Id="rId3" Type="http://schemas.openxmlformats.org/officeDocument/2006/relationships/image" Target="../media/image157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.png"/><Relationship Id="rId21" Type="http://schemas.openxmlformats.org/officeDocument/2006/relationships/image" Target="../media/image165.png"/><Relationship Id="rId42" Type="http://schemas.openxmlformats.org/officeDocument/2006/relationships/customXml" Target="../ink/ink794.xml"/><Relationship Id="rId63" Type="http://schemas.openxmlformats.org/officeDocument/2006/relationships/customXml" Target="../ink/ink805.xml"/><Relationship Id="rId84" Type="http://schemas.openxmlformats.org/officeDocument/2006/relationships/image" Target="../media/image196.png"/><Relationship Id="rId138" Type="http://schemas.openxmlformats.org/officeDocument/2006/relationships/customXml" Target="../ink/ink843.xml"/><Relationship Id="rId159" Type="http://schemas.openxmlformats.org/officeDocument/2006/relationships/image" Target="../media/image233.png"/><Relationship Id="rId107" Type="http://schemas.openxmlformats.org/officeDocument/2006/relationships/customXml" Target="../ink/ink827.xml"/><Relationship Id="rId11" Type="http://schemas.openxmlformats.org/officeDocument/2006/relationships/image" Target="../media/image161.png"/><Relationship Id="rId32" Type="http://schemas.openxmlformats.org/officeDocument/2006/relationships/customXml" Target="../ink/ink789.xml"/><Relationship Id="rId53" Type="http://schemas.openxmlformats.org/officeDocument/2006/relationships/customXml" Target="../ink/ink800.xml"/><Relationship Id="rId74" Type="http://schemas.openxmlformats.org/officeDocument/2006/relationships/image" Target="../media/image191.png"/><Relationship Id="rId128" Type="http://schemas.openxmlformats.org/officeDocument/2006/relationships/customXml" Target="../ink/ink838.xml"/><Relationship Id="rId149" Type="http://schemas.openxmlformats.org/officeDocument/2006/relationships/image" Target="../media/image228.png"/><Relationship Id="rId5" Type="http://schemas.openxmlformats.org/officeDocument/2006/relationships/image" Target="../media/image158.png"/><Relationship Id="rId95" Type="http://schemas.openxmlformats.org/officeDocument/2006/relationships/customXml" Target="../ink/ink821.xml"/><Relationship Id="rId160" Type="http://schemas.openxmlformats.org/officeDocument/2006/relationships/customXml" Target="../ink/ink854.xml"/><Relationship Id="rId22" Type="http://schemas.openxmlformats.org/officeDocument/2006/relationships/customXml" Target="../ink/ink784.xml"/><Relationship Id="rId43" Type="http://schemas.openxmlformats.org/officeDocument/2006/relationships/image" Target="../media/image176.png"/><Relationship Id="rId64" Type="http://schemas.openxmlformats.org/officeDocument/2006/relationships/image" Target="../media/image186.png"/><Relationship Id="rId118" Type="http://schemas.openxmlformats.org/officeDocument/2006/relationships/customXml" Target="../ink/ink833.xml"/><Relationship Id="rId139" Type="http://schemas.openxmlformats.org/officeDocument/2006/relationships/image" Target="../media/image223.png"/><Relationship Id="rId85" Type="http://schemas.openxmlformats.org/officeDocument/2006/relationships/customXml" Target="../ink/ink816.xml"/><Relationship Id="rId150" Type="http://schemas.openxmlformats.org/officeDocument/2006/relationships/customXml" Target="../ink/ink849.xml"/><Relationship Id="rId12" Type="http://schemas.openxmlformats.org/officeDocument/2006/relationships/customXml" Target="../ink/ink779.xml"/><Relationship Id="rId33" Type="http://schemas.openxmlformats.org/officeDocument/2006/relationships/image" Target="../media/image171.png"/><Relationship Id="rId108" Type="http://schemas.openxmlformats.org/officeDocument/2006/relationships/customXml" Target="../ink/ink828.xml"/><Relationship Id="rId129" Type="http://schemas.openxmlformats.org/officeDocument/2006/relationships/image" Target="../media/image218.png"/><Relationship Id="rId54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customXml" Target="../ink/ink811.xml"/><Relationship Id="rId91" Type="http://schemas.openxmlformats.org/officeDocument/2006/relationships/customXml" Target="../ink/ink819.xml"/><Relationship Id="rId96" Type="http://schemas.openxmlformats.org/officeDocument/2006/relationships/image" Target="../media/image202.png"/><Relationship Id="rId140" Type="http://schemas.openxmlformats.org/officeDocument/2006/relationships/customXml" Target="../ink/ink844.xml"/><Relationship Id="rId145" Type="http://schemas.openxmlformats.org/officeDocument/2006/relationships/image" Target="../media/image226.png"/><Relationship Id="rId161" Type="http://schemas.openxmlformats.org/officeDocument/2006/relationships/image" Target="../media/image234.png"/><Relationship Id="rId166" Type="http://schemas.openxmlformats.org/officeDocument/2006/relationships/customXml" Target="../ink/ink8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6.xml"/><Relationship Id="rId23" Type="http://schemas.openxmlformats.org/officeDocument/2006/relationships/image" Target="../media/image166.png"/><Relationship Id="rId28" Type="http://schemas.openxmlformats.org/officeDocument/2006/relationships/customXml" Target="../ink/ink787.xml"/><Relationship Id="rId49" Type="http://schemas.openxmlformats.org/officeDocument/2006/relationships/customXml" Target="../ink/ink798.xml"/><Relationship Id="rId114" Type="http://schemas.openxmlformats.org/officeDocument/2006/relationships/customXml" Target="../ink/ink831.xml"/><Relationship Id="rId119" Type="http://schemas.openxmlformats.org/officeDocument/2006/relationships/image" Target="../media/image213.png"/><Relationship Id="rId44" Type="http://schemas.openxmlformats.org/officeDocument/2006/relationships/customXml" Target="../ink/ink795.xml"/><Relationship Id="rId60" Type="http://schemas.openxmlformats.org/officeDocument/2006/relationships/image" Target="../media/image184.png"/><Relationship Id="rId65" Type="http://schemas.openxmlformats.org/officeDocument/2006/relationships/customXml" Target="../ink/ink806.xml"/><Relationship Id="rId81" Type="http://schemas.openxmlformats.org/officeDocument/2006/relationships/customXml" Target="../ink/ink814.xml"/><Relationship Id="rId86" Type="http://schemas.openxmlformats.org/officeDocument/2006/relationships/image" Target="../media/image197.png"/><Relationship Id="rId130" Type="http://schemas.openxmlformats.org/officeDocument/2006/relationships/customXml" Target="../ink/ink839.xml"/><Relationship Id="rId135" Type="http://schemas.openxmlformats.org/officeDocument/2006/relationships/image" Target="../media/image221.png"/><Relationship Id="rId151" Type="http://schemas.openxmlformats.org/officeDocument/2006/relationships/image" Target="../media/image229.png"/><Relationship Id="rId156" Type="http://schemas.openxmlformats.org/officeDocument/2006/relationships/customXml" Target="../ink/ink852.xml"/><Relationship Id="rId13" Type="http://schemas.openxmlformats.org/officeDocument/2006/relationships/image" Target="../media/image162.png"/><Relationship Id="rId18" Type="http://schemas.openxmlformats.org/officeDocument/2006/relationships/customXml" Target="../ink/ink782.xml"/><Relationship Id="rId39" Type="http://schemas.openxmlformats.org/officeDocument/2006/relationships/image" Target="../media/image174.png"/><Relationship Id="rId109" Type="http://schemas.openxmlformats.org/officeDocument/2006/relationships/image" Target="../media/image208.png"/><Relationship Id="rId34" Type="http://schemas.openxmlformats.org/officeDocument/2006/relationships/customXml" Target="../ink/ink790.xml"/><Relationship Id="rId50" Type="http://schemas.openxmlformats.org/officeDocument/2006/relationships/image" Target="../media/image179.png"/><Relationship Id="rId55" Type="http://schemas.openxmlformats.org/officeDocument/2006/relationships/customXml" Target="../ink/ink801.xml"/><Relationship Id="rId76" Type="http://schemas.openxmlformats.org/officeDocument/2006/relationships/image" Target="../media/image192.png"/><Relationship Id="rId97" Type="http://schemas.openxmlformats.org/officeDocument/2006/relationships/customXml" Target="../ink/ink822.xml"/><Relationship Id="rId104" Type="http://schemas.openxmlformats.org/officeDocument/2006/relationships/image" Target="../media/image206.png"/><Relationship Id="rId120" Type="http://schemas.openxmlformats.org/officeDocument/2006/relationships/customXml" Target="../ink/ink834.xml"/><Relationship Id="rId125" Type="http://schemas.openxmlformats.org/officeDocument/2006/relationships/image" Target="../media/image216.png"/><Relationship Id="rId141" Type="http://schemas.openxmlformats.org/officeDocument/2006/relationships/image" Target="../media/image224.png"/><Relationship Id="rId146" Type="http://schemas.openxmlformats.org/officeDocument/2006/relationships/customXml" Target="../ink/ink847.xml"/><Relationship Id="rId167" Type="http://schemas.openxmlformats.org/officeDocument/2006/relationships/image" Target="../media/image237.png"/><Relationship Id="rId7" Type="http://schemas.openxmlformats.org/officeDocument/2006/relationships/image" Target="../media/image159.png"/><Relationship Id="rId71" Type="http://schemas.openxmlformats.org/officeDocument/2006/relationships/customXml" Target="../ink/ink809.xml"/><Relationship Id="rId92" Type="http://schemas.openxmlformats.org/officeDocument/2006/relationships/image" Target="../media/image200.png"/><Relationship Id="rId162" Type="http://schemas.openxmlformats.org/officeDocument/2006/relationships/customXml" Target="../ink/ink855.xml"/><Relationship Id="rId2" Type="http://schemas.openxmlformats.org/officeDocument/2006/relationships/customXml" Target="../ink/ink774.xml"/><Relationship Id="rId29" Type="http://schemas.openxmlformats.org/officeDocument/2006/relationships/image" Target="../media/image169.png"/><Relationship Id="rId24" Type="http://schemas.openxmlformats.org/officeDocument/2006/relationships/customXml" Target="../ink/ink785.xml"/><Relationship Id="rId40" Type="http://schemas.openxmlformats.org/officeDocument/2006/relationships/customXml" Target="../ink/ink793.xml"/><Relationship Id="rId45" Type="http://schemas.openxmlformats.org/officeDocument/2006/relationships/image" Target="../media/image177.png"/><Relationship Id="rId66" Type="http://schemas.openxmlformats.org/officeDocument/2006/relationships/image" Target="../media/image187.png"/><Relationship Id="rId87" Type="http://schemas.openxmlformats.org/officeDocument/2006/relationships/customXml" Target="../ink/ink817.xml"/><Relationship Id="rId110" Type="http://schemas.openxmlformats.org/officeDocument/2006/relationships/customXml" Target="../ink/ink829.xml"/><Relationship Id="rId115" Type="http://schemas.openxmlformats.org/officeDocument/2006/relationships/image" Target="../media/image211.png"/><Relationship Id="rId131" Type="http://schemas.openxmlformats.org/officeDocument/2006/relationships/image" Target="../media/image219.png"/><Relationship Id="rId136" Type="http://schemas.openxmlformats.org/officeDocument/2006/relationships/customXml" Target="../ink/ink842.xml"/><Relationship Id="rId157" Type="http://schemas.openxmlformats.org/officeDocument/2006/relationships/image" Target="../media/image232.png"/><Relationship Id="rId61" Type="http://schemas.openxmlformats.org/officeDocument/2006/relationships/customXml" Target="../ink/ink804.xml"/><Relationship Id="rId82" Type="http://schemas.openxmlformats.org/officeDocument/2006/relationships/image" Target="../media/image195.png"/><Relationship Id="rId152" Type="http://schemas.openxmlformats.org/officeDocument/2006/relationships/customXml" Target="../ink/ink850.xml"/><Relationship Id="rId19" Type="http://schemas.openxmlformats.org/officeDocument/2006/relationships/image" Target="../media/image164.png"/><Relationship Id="rId14" Type="http://schemas.openxmlformats.org/officeDocument/2006/relationships/customXml" Target="../ink/ink780.xml"/><Relationship Id="rId30" Type="http://schemas.openxmlformats.org/officeDocument/2006/relationships/customXml" Target="../ink/ink788.xml"/><Relationship Id="rId35" Type="http://schemas.openxmlformats.org/officeDocument/2006/relationships/image" Target="../media/image172.png"/><Relationship Id="rId56" Type="http://schemas.openxmlformats.org/officeDocument/2006/relationships/image" Target="../media/image182.png"/><Relationship Id="rId77" Type="http://schemas.openxmlformats.org/officeDocument/2006/relationships/customXml" Target="../ink/ink812.xml"/><Relationship Id="rId100" Type="http://schemas.openxmlformats.org/officeDocument/2006/relationships/image" Target="../media/image204.png"/><Relationship Id="rId105" Type="http://schemas.openxmlformats.org/officeDocument/2006/relationships/customXml" Target="../ink/ink826.xml"/><Relationship Id="rId126" Type="http://schemas.openxmlformats.org/officeDocument/2006/relationships/customXml" Target="../ink/ink837.xml"/><Relationship Id="rId147" Type="http://schemas.openxmlformats.org/officeDocument/2006/relationships/image" Target="../media/image227.png"/><Relationship Id="rId168" Type="http://schemas.openxmlformats.org/officeDocument/2006/relationships/customXml" Target="../ink/ink858.xml"/><Relationship Id="rId8" Type="http://schemas.openxmlformats.org/officeDocument/2006/relationships/customXml" Target="../ink/ink777.xml"/><Relationship Id="rId51" Type="http://schemas.openxmlformats.org/officeDocument/2006/relationships/customXml" Target="../ink/ink799.xml"/><Relationship Id="rId72" Type="http://schemas.openxmlformats.org/officeDocument/2006/relationships/image" Target="../media/image190.png"/><Relationship Id="rId93" Type="http://schemas.openxmlformats.org/officeDocument/2006/relationships/customXml" Target="../ink/ink820.xml"/><Relationship Id="rId98" Type="http://schemas.openxmlformats.org/officeDocument/2006/relationships/image" Target="../media/image203.png"/><Relationship Id="rId121" Type="http://schemas.openxmlformats.org/officeDocument/2006/relationships/image" Target="../media/image214.png"/><Relationship Id="rId142" Type="http://schemas.openxmlformats.org/officeDocument/2006/relationships/customXml" Target="../ink/ink845.xml"/><Relationship Id="rId163" Type="http://schemas.openxmlformats.org/officeDocument/2006/relationships/image" Target="../media/image235.png"/><Relationship Id="rId3" Type="http://schemas.openxmlformats.org/officeDocument/2006/relationships/image" Target="../media/image157.png"/><Relationship Id="rId25" Type="http://schemas.openxmlformats.org/officeDocument/2006/relationships/image" Target="../media/image167.png"/><Relationship Id="rId46" Type="http://schemas.openxmlformats.org/officeDocument/2006/relationships/customXml" Target="../ink/ink796.xml"/><Relationship Id="rId67" Type="http://schemas.openxmlformats.org/officeDocument/2006/relationships/customXml" Target="../ink/ink807.xml"/><Relationship Id="rId116" Type="http://schemas.openxmlformats.org/officeDocument/2006/relationships/customXml" Target="../ink/ink832.xml"/><Relationship Id="rId137" Type="http://schemas.openxmlformats.org/officeDocument/2006/relationships/image" Target="../media/image222.png"/><Relationship Id="rId158" Type="http://schemas.openxmlformats.org/officeDocument/2006/relationships/customXml" Target="../ink/ink853.xml"/><Relationship Id="rId20" Type="http://schemas.openxmlformats.org/officeDocument/2006/relationships/customXml" Target="../ink/ink783.xml"/><Relationship Id="rId41" Type="http://schemas.openxmlformats.org/officeDocument/2006/relationships/image" Target="../media/image175.png"/><Relationship Id="rId62" Type="http://schemas.openxmlformats.org/officeDocument/2006/relationships/image" Target="../media/image185.png"/><Relationship Id="rId83" Type="http://schemas.openxmlformats.org/officeDocument/2006/relationships/customXml" Target="../ink/ink815.xml"/><Relationship Id="rId88" Type="http://schemas.openxmlformats.org/officeDocument/2006/relationships/image" Target="../media/image198.png"/><Relationship Id="rId111" Type="http://schemas.openxmlformats.org/officeDocument/2006/relationships/image" Target="../media/image209.png"/><Relationship Id="rId132" Type="http://schemas.openxmlformats.org/officeDocument/2006/relationships/customXml" Target="../ink/ink840.xml"/><Relationship Id="rId153" Type="http://schemas.openxmlformats.org/officeDocument/2006/relationships/image" Target="../media/image230.png"/><Relationship Id="rId15" Type="http://schemas.openxmlformats.org/officeDocument/2006/relationships/image" Target="../media/image71.png"/><Relationship Id="rId36" Type="http://schemas.openxmlformats.org/officeDocument/2006/relationships/customXml" Target="../ink/ink791.xml"/><Relationship Id="rId57" Type="http://schemas.openxmlformats.org/officeDocument/2006/relationships/customXml" Target="../ink/ink802.xml"/><Relationship Id="rId106" Type="http://schemas.openxmlformats.org/officeDocument/2006/relationships/image" Target="../media/image207.png"/><Relationship Id="rId127" Type="http://schemas.openxmlformats.org/officeDocument/2006/relationships/image" Target="../media/image217.png"/><Relationship Id="rId10" Type="http://schemas.openxmlformats.org/officeDocument/2006/relationships/customXml" Target="../ink/ink778.xml"/><Relationship Id="rId31" Type="http://schemas.openxmlformats.org/officeDocument/2006/relationships/image" Target="../media/image170.png"/><Relationship Id="rId52" Type="http://schemas.openxmlformats.org/officeDocument/2006/relationships/image" Target="../media/image180.png"/><Relationship Id="rId73" Type="http://schemas.openxmlformats.org/officeDocument/2006/relationships/customXml" Target="../ink/ink810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823.xml"/><Relationship Id="rId101" Type="http://schemas.openxmlformats.org/officeDocument/2006/relationships/customXml" Target="../ink/ink824.xml"/><Relationship Id="rId122" Type="http://schemas.openxmlformats.org/officeDocument/2006/relationships/customXml" Target="../ink/ink835.xml"/><Relationship Id="rId143" Type="http://schemas.openxmlformats.org/officeDocument/2006/relationships/image" Target="../media/image225.png"/><Relationship Id="rId148" Type="http://schemas.openxmlformats.org/officeDocument/2006/relationships/customXml" Target="../ink/ink848.xml"/><Relationship Id="rId164" Type="http://schemas.openxmlformats.org/officeDocument/2006/relationships/customXml" Target="../ink/ink856.xml"/><Relationship Id="rId169" Type="http://schemas.openxmlformats.org/officeDocument/2006/relationships/image" Target="../media/image238.png"/><Relationship Id="rId4" Type="http://schemas.openxmlformats.org/officeDocument/2006/relationships/customXml" Target="../ink/ink775.xml"/><Relationship Id="rId9" Type="http://schemas.openxmlformats.org/officeDocument/2006/relationships/image" Target="../media/image160.png"/><Relationship Id="rId26" Type="http://schemas.openxmlformats.org/officeDocument/2006/relationships/customXml" Target="../ink/ink786.xml"/><Relationship Id="rId47" Type="http://schemas.openxmlformats.org/officeDocument/2006/relationships/image" Target="../media/image178.png"/><Relationship Id="rId68" Type="http://schemas.openxmlformats.org/officeDocument/2006/relationships/image" Target="../media/image188.png"/><Relationship Id="rId89" Type="http://schemas.openxmlformats.org/officeDocument/2006/relationships/customXml" Target="../ink/ink818.xml"/><Relationship Id="rId112" Type="http://schemas.openxmlformats.org/officeDocument/2006/relationships/customXml" Target="../ink/ink830.xml"/><Relationship Id="rId133" Type="http://schemas.openxmlformats.org/officeDocument/2006/relationships/image" Target="../media/image220.png"/><Relationship Id="rId154" Type="http://schemas.openxmlformats.org/officeDocument/2006/relationships/customXml" Target="../ink/ink851.xml"/><Relationship Id="rId16" Type="http://schemas.openxmlformats.org/officeDocument/2006/relationships/customXml" Target="../ink/ink781.xml"/><Relationship Id="rId37" Type="http://schemas.openxmlformats.org/officeDocument/2006/relationships/image" Target="../media/image173.png"/><Relationship Id="rId58" Type="http://schemas.openxmlformats.org/officeDocument/2006/relationships/image" Target="../media/image183.png"/><Relationship Id="rId79" Type="http://schemas.openxmlformats.org/officeDocument/2006/relationships/customXml" Target="../ink/ink813.xml"/><Relationship Id="rId102" Type="http://schemas.openxmlformats.org/officeDocument/2006/relationships/image" Target="../media/image205.png"/><Relationship Id="rId123" Type="http://schemas.openxmlformats.org/officeDocument/2006/relationships/image" Target="../media/image215.png"/><Relationship Id="rId144" Type="http://schemas.openxmlformats.org/officeDocument/2006/relationships/customXml" Target="../ink/ink846.xml"/><Relationship Id="rId90" Type="http://schemas.openxmlformats.org/officeDocument/2006/relationships/image" Target="../media/image199.png"/><Relationship Id="rId165" Type="http://schemas.openxmlformats.org/officeDocument/2006/relationships/image" Target="../media/image236.png"/><Relationship Id="rId27" Type="http://schemas.openxmlformats.org/officeDocument/2006/relationships/image" Target="../media/image168.png"/><Relationship Id="rId48" Type="http://schemas.openxmlformats.org/officeDocument/2006/relationships/customXml" Target="../ink/ink797.xml"/><Relationship Id="rId69" Type="http://schemas.openxmlformats.org/officeDocument/2006/relationships/customXml" Target="../ink/ink808.xml"/><Relationship Id="rId113" Type="http://schemas.openxmlformats.org/officeDocument/2006/relationships/image" Target="../media/image210.png"/><Relationship Id="rId134" Type="http://schemas.openxmlformats.org/officeDocument/2006/relationships/customXml" Target="../ink/ink841.xml"/><Relationship Id="rId80" Type="http://schemas.openxmlformats.org/officeDocument/2006/relationships/image" Target="../media/image194.png"/><Relationship Id="rId155" Type="http://schemas.openxmlformats.org/officeDocument/2006/relationships/image" Target="../media/image231.png"/><Relationship Id="rId17" Type="http://schemas.openxmlformats.org/officeDocument/2006/relationships/image" Target="../media/image163.png"/><Relationship Id="rId38" Type="http://schemas.openxmlformats.org/officeDocument/2006/relationships/customXml" Target="../ink/ink792.xml"/><Relationship Id="rId59" Type="http://schemas.openxmlformats.org/officeDocument/2006/relationships/customXml" Target="../ink/ink803.xml"/><Relationship Id="rId103" Type="http://schemas.openxmlformats.org/officeDocument/2006/relationships/customXml" Target="../ink/ink825.xml"/><Relationship Id="rId124" Type="http://schemas.openxmlformats.org/officeDocument/2006/relationships/customXml" Target="../ink/ink836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.png"/><Relationship Id="rId21" Type="http://schemas.openxmlformats.org/officeDocument/2006/relationships/image" Target="../media/image165.png"/><Relationship Id="rId42" Type="http://schemas.openxmlformats.org/officeDocument/2006/relationships/customXml" Target="../ink/ink879.xml"/><Relationship Id="rId63" Type="http://schemas.openxmlformats.org/officeDocument/2006/relationships/customXml" Target="../ink/ink890.xml"/><Relationship Id="rId84" Type="http://schemas.openxmlformats.org/officeDocument/2006/relationships/image" Target="../media/image196.png"/><Relationship Id="rId138" Type="http://schemas.openxmlformats.org/officeDocument/2006/relationships/customXml" Target="../ink/ink928.xml"/><Relationship Id="rId159" Type="http://schemas.openxmlformats.org/officeDocument/2006/relationships/image" Target="../media/image233.png"/><Relationship Id="rId170" Type="http://schemas.openxmlformats.org/officeDocument/2006/relationships/customXml" Target="../ink/ink944.xml"/><Relationship Id="rId107" Type="http://schemas.openxmlformats.org/officeDocument/2006/relationships/customXml" Target="../ink/ink912.xml"/><Relationship Id="rId11" Type="http://schemas.openxmlformats.org/officeDocument/2006/relationships/image" Target="../media/image161.png"/><Relationship Id="rId32" Type="http://schemas.openxmlformats.org/officeDocument/2006/relationships/customXml" Target="../ink/ink874.xml"/><Relationship Id="rId53" Type="http://schemas.openxmlformats.org/officeDocument/2006/relationships/customXml" Target="../ink/ink885.xml"/><Relationship Id="rId74" Type="http://schemas.openxmlformats.org/officeDocument/2006/relationships/image" Target="../media/image191.png"/><Relationship Id="rId128" Type="http://schemas.openxmlformats.org/officeDocument/2006/relationships/customXml" Target="../ink/ink923.xml"/><Relationship Id="rId149" Type="http://schemas.openxmlformats.org/officeDocument/2006/relationships/image" Target="../media/image228.png"/><Relationship Id="rId5" Type="http://schemas.openxmlformats.org/officeDocument/2006/relationships/image" Target="../media/image158.png"/><Relationship Id="rId95" Type="http://schemas.openxmlformats.org/officeDocument/2006/relationships/customXml" Target="../ink/ink906.xml"/><Relationship Id="rId160" Type="http://schemas.openxmlformats.org/officeDocument/2006/relationships/customXml" Target="../ink/ink939.xml"/><Relationship Id="rId22" Type="http://schemas.openxmlformats.org/officeDocument/2006/relationships/customXml" Target="../ink/ink869.xml"/><Relationship Id="rId43" Type="http://schemas.openxmlformats.org/officeDocument/2006/relationships/image" Target="../media/image176.png"/><Relationship Id="rId64" Type="http://schemas.openxmlformats.org/officeDocument/2006/relationships/image" Target="../media/image186.png"/><Relationship Id="rId118" Type="http://schemas.openxmlformats.org/officeDocument/2006/relationships/customXml" Target="../ink/ink918.xml"/><Relationship Id="rId139" Type="http://schemas.openxmlformats.org/officeDocument/2006/relationships/image" Target="../media/image223.png"/><Relationship Id="rId85" Type="http://schemas.openxmlformats.org/officeDocument/2006/relationships/customXml" Target="../ink/ink901.xml"/><Relationship Id="rId150" Type="http://schemas.openxmlformats.org/officeDocument/2006/relationships/customXml" Target="../ink/ink934.xml"/><Relationship Id="rId171" Type="http://schemas.openxmlformats.org/officeDocument/2006/relationships/image" Target="../media/image239.png"/><Relationship Id="rId12" Type="http://schemas.openxmlformats.org/officeDocument/2006/relationships/customXml" Target="../ink/ink864.xml"/><Relationship Id="rId33" Type="http://schemas.openxmlformats.org/officeDocument/2006/relationships/image" Target="../media/image171.png"/><Relationship Id="rId108" Type="http://schemas.openxmlformats.org/officeDocument/2006/relationships/customXml" Target="../ink/ink913.xml"/><Relationship Id="rId129" Type="http://schemas.openxmlformats.org/officeDocument/2006/relationships/image" Target="../media/image218.png"/><Relationship Id="rId54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customXml" Target="../ink/ink896.xml"/><Relationship Id="rId91" Type="http://schemas.openxmlformats.org/officeDocument/2006/relationships/customXml" Target="../ink/ink904.xml"/><Relationship Id="rId96" Type="http://schemas.openxmlformats.org/officeDocument/2006/relationships/image" Target="../media/image202.png"/><Relationship Id="rId140" Type="http://schemas.openxmlformats.org/officeDocument/2006/relationships/customXml" Target="../ink/ink929.xml"/><Relationship Id="rId145" Type="http://schemas.openxmlformats.org/officeDocument/2006/relationships/image" Target="../media/image226.png"/><Relationship Id="rId161" Type="http://schemas.openxmlformats.org/officeDocument/2006/relationships/image" Target="../media/image234.png"/><Relationship Id="rId166" Type="http://schemas.openxmlformats.org/officeDocument/2006/relationships/customXml" Target="../ink/ink9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1.xml"/><Relationship Id="rId23" Type="http://schemas.openxmlformats.org/officeDocument/2006/relationships/image" Target="../media/image166.png"/><Relationship Id="rId28" Type="http://schemas.openxmlformats.org/officeDocument/2006/relationships/customXml" Target="../ink/ink872.xml"/><Relationship Id="rId49" Type="http://schemas.openxmlformats.org/officeDocument/2006/relationships/customXml" Target="../ink/ink883.xml"/><Relationship Id="rId114" Type="http://schemas.openxmlformats.org/officeDocument/2006/relationships/customXml" Target="../ink/ink916.xml"/><Relationship Id="rId119" Type="http://schemas.openxmlformats.org/officeDocument/2006/relationships/image" Target="../media/image213.png"/><Relationship Id="rId44" Type="http://schemas.openxmlformats.org/officeDocument/2006/relationships/customXml" Target="../ink/ink880.xml"/><Relationship Id="rId60" Type="http://schemas.openxmlformats.org/officeDocument/2006/relationships/image" Target="../media/image184.png"/><Relationship Id="rId65" Type="http://schemas.openxmlformats.org/officeDocument/2006/relationships/customXml" Target="../ink/ink891.xml"/><Relationship Id="rId81" Type="http://schemas.openxmlformats.org/officeDocument/2006/relationships/customXml" Target="../ink/ink899.xml"/><Relationship Id="rId86" Type="http://schemas.openxmlformats.org/officeDocument/2006/relationships/image" Target="../media/image197.png"/><Relationship Id="rId130" Type="http://schemas.openxmlformats.org/officeDocument/2006/relationships/customXml" Target="../ink/ink924.xml"/><Relationship Id="rId135" Type="http://schemas.openxmlformats.org/officeDocument/2006/relationships/image" Target="../media/image221.png"/><Relationship Id="rId151" Type="http://schemas.openxmlformats.org/officeDocument/2006/relationships/image" Target="../media/image229.png"/><Relationship Id="rId156" Type="http://schemas.openxmlformats.org/officeDocument/2006/relationships/customXml" Target="../ink/ink937.xml"/><Relationship Id="rId13" Type="http://schemas.openxmlformats.org/officeDocument/2006/relationships/image" Target="../media/image162.png"/><Relationship Id="rId18" Type="http://schemas.openxmlformats.org/officeDocument/2006/relationships/customXml" Target="../ink/ink867.xml"/><Relationship Id="rId39" Type="http://schemas.openxmlformats.org/officeDocument/2006/relationships/image" Target="../media/image174.png"/><Relationship Id="rId109" Type="http://schemas.openxmlformats.org/officeDocument/2006/relationships/image" Target="../media/image208.png"/><Relationship Id="rId34" Type="http://schemas.openxmlformats.org/officeDocument/2006/relationships/customXml" Target="../ink/ink875.xml"/><Relationship Id="rId50" Type="http://schemas.openxmlformats.org/officeDocument/2006/relationships/image" Target="../media/image179.png"/><Relationship Id="rId55" Type="http://schemas.openxmlformats.org/officeDocument/2006/relationships/customXml" Target="../ink/ink886.xml"/><Relationship Id="rId76" Type="http://schemas.openxmlformats.org/officeDocument/2006/relationships/image" Target="../media/image192.png"/><Relationship Id="rId97" Type="http://schemas.openxmlformats.org/officeDocument/2006/relationships/customXml" Target="../ink/ink907.xml"/><Relationship Id="rId104" Type="http://schemas.openxmlformats.org/officeDocument/2006/relationships/image" Target="../media/image206.png"/><Relationship Id="rId120" Type="http://schemas.openxmlformats.org/officeDocument/2006/relationships/customXml" Target="../ink/ink919.xml"/><Relationship Id="rId125" Type="http://schemas.openxmlformats.org/officeDocument/2006/relationships/image" Target="../media/image216.png"/><Relationship Id="rId141" Type="http://schemas.openxmlformats.org/officeDocument/2006/relationships/image" Target="../media/image224.png"/><Relationship Id="rId146" Type="http://schemas.openxmlformats.org/officeDocument/2006/relationships/customXml" Target="../ink/ink932.xml"/><Relationship Id="rId167" Type="http://schemas.openxmlformats.org/officeDocument/2006/relationships/image" Target="../media/image237.png"/><Relationship Id="rId7" Type="http://schemas.openxmlformats.org/officeDocument/2006/relationships/image" Target="../media/image159.png"/><Relationship Id="rId71" Type="http://schemas.openxmlformats.org/officeDocument/2006/relationships/customXml" Target="../ink/ink894.xml"/><Relationship Id="rId92" Type="http://schemas.openxmlformats.org/officeDocument/2006/relationships/image" Target="../media/image200.png"/><Relationship Id="rId162" Type="http://schemas.openxmlformats.org/officeDocument/2006/relationships/customXml" Target="../ink/ink940.xml"/><Relationship Id="rId2" Type="http://schemas.openxmlformats.org/officeDocument/2006/relationships/customXml" Target="../ink/ink859.xml"/><Relationship Id="rId29" Type="http://schemas.openxmlformats.org/officeDocument/2006/relationships/image" Target="../media/image169.png"/><Relationship Id="rId24" Type="http://schemas.openxmlformats.org/officeDocument/2006/relationships/customXml" Target="../ink/ink870.xml"/><Relationship Id="rId40" Type="http://schemas.openxmlformats.org/officeDocument/2006/relationships/customXml" Target="../ink/ink878.xml"/><Relationship Id="rId45" Type="http://schemas.openxmlformats.org/officeDocument/2006/relationships/image" Target="../media/image177.png"/><Relationship Id="rId66" Type="http://schemas.openxmlformats.org/officeDocument/2006/relationships/image" Target="../media/image187.png"/><Relationship Id="rId87" Type="http://schemas.openxmlformats.org/officeDocument/2006/relationships/customXml" Target="../ink/ink902.xml"/><Relationship Id="rId110" Type="http://schemas.openxmlformats.org/officeDocument/2006/relationships/customXml" Target="../ink/ink914.xml"/><Relationship Id="rId115" Type="http://schemas.openxmlformats.org/officeDocument/2006/relationships/image" Target="../media/image211.png"/><Relationship Id="rId131" Type="http://schemas.openxmlformats.org/officeDocument/2006/relationships/image" Target="../media/image219.png"/><Relationship Id="rId136" Type="http://schemas.openxmlformats.org/officeDocument/2006/relationships/customXml" Target="../ink/ink927.xml"/><Relationship Id="rId157" Type="http://schemas.openxmlformats.org/officeDocument/2006/relationships/image" Target="../media/image232.png"/><Relationship Id="rId61" Type="http://schemas.openxmlformats.org/officeDocument/2006/relationships/customXml" Target="../ink/ink889.xml"/><Relationship Id="rId82" Type="http://schemas.openxmlformats.org/officeDocument/2006/relationships/image" Target="../media/image195.png"/><Relationship Id="rId152" Type="http://schemas.openxmlformats.org/officeDocument/2006/relationships/customXml" Target="../ink/ink935.xml"/><Relationship Id="rId19" Type="http://schemas.openxmlformats.org/officeDocument/2006/relationships/image" Target="../media/image164.png"/><Relationship Id="rId14" Type="http://schemas.openxmlformats.org/officeDocument/2006/relationships/customXml" Target="../ink/ink865.xml"/><Relationship Id="rId30" Type="http://schemas.openxmlformats.org/officeDocument/2006/relationships/customXml" Target="../ink/ink873.xml"/><Relationship Id="rId35" Type="http://schemas.openxmlformats.org/officeDocument/2006/relationships/image" Target="../media/image172.png"/><Relationship Id="rId56" Type="http://schemas.openxmlformats.org/officeDocument/2006/relationships/image" Target="../media/image182.png"/><Relationship Id="rId77" Type="http://schemas.openxmlformats.org/officeDocument/2006/relationships/customXml" Target="../ink/ink897.xml"/><Relationship Id="rId100" Type="http://schemas.openxmlformats.org/officeDocument/2006/relationships/image" Target="../media/image204.png"/><Relationship Id="rId105" Type="http://schemas.openxmlformats.org/officeDocument/2006/relationships/customXml" Target="../ink/ink911.xml"/><Relationship Id="rId126" Type="http://schemas.openxmlformats.org/officeDocument/2006/relationships/customXml" Target="../ink/ink922.xml"/><Relationship Id="rId147" Type="http://schemas.openxmlformats.org/officeDocument/2006/relationships/image" Target="../media/image227.png"/><Relationship Id="rId168" Type="http://schemas.openxmlformats.org/officeDocument/2006/relationships/customXml" Target="../ink/ink943.xml"/><Relationship Id="rId8" Type="http://schemas.openxmlformats.org/officeDocument/2006/relationships/customXml" Target="../ink/ink862.xml"/><Relationship Id="rId51" Type="http://schemas.openxmlformats.org/officeDocument/2006/relationships/customXml" Target="../ink/ink884.xml"/><Relationship Id="rId72" Type="http://schemas.openxmlformats.org/officeDocument/2006/relationships/image" Target="../media/image190.png"/><Relationship Id="rId93" Type="http://schemas.openxmlformats.org/officeDocument/2006/relationships/customXml" Target="../ink/ink905.xml"/><Relationship Id="rId98" Type="http://schemas.openxmlformats.org/officeDocument/2006/relationships/image" Target="../media/image203.png"/><Relationship Id="rId121" Type="http://schemas.openxmlformats.org/officeDocument/2006/relationships/image" Target="../media/image214.png"/><Relationship Id="rId142" Type="http://schemas.openxmlformats.org/officeDocument/2006/relationships/customXml" Target="../ink/ink930.xml"/><Relationship Id="rId163" Type="http://schemas.openxmlformats.org/officeDocument/2006/relationships/image" Target="../media/image235.png"/><Relationship Id="rId3" Type="http://schemas.openxmlformats.org/officeDocument/2006/relationships/image" Target="../media/image157.png"/><Relationship Id="rId25" Type="http://schemas.openxmlformats.org/officeDocument/2006/relationships/image" Target="../media/image167.png"/><Relationship Id="rId46" Type="http://schemas.openxmlformats.org/officeDocument/2006/relationships/customXml" Target="../ink/ink881.xml"/><Relationship Id="rId67" Type="http://schemas.openxmlformats.org/officeDocument/2006/relationships/customXml" Target="../ink/ink892.xml"/><Relationship Id="rId116" Type="http://schemas.openxmlformats.org/officeDocument/2006/relationships/customXml" Target="../ink/ink917.xml"/><Relationship Id="rId137" Type="http://schemas.openxmlformats.org/officeDocument/2006/relationships/image" Target="../media/image222.png"/><Relationship Id="rId158" Type="http://schemas.openxmlformats.org/officeDocument/2006/relationships/customXml" Target="../ink/ink938.xml"/><Relationship Id="rId20" Type="http://schemas.openxmlformats.org/officeDocument/2006/relationships/customXml" Target="../ink/ink868.xml"/><Relationship Id="rId41" Type="http://schemas.openxmlformats.org/officeDocument/2006/relationships/image" Target="../media/image175.png"/><Relationship Id="rId62" Type="http://schemas.openxmlformats.org/officeDocument/2006/relationships/image" Target="../media/image185.png"/><Relationship Id="rId83" Type="http://schemas.openxmlformats.org/officeDocument/2006/relationships/customXml" Target="../ink/ink900.xml"/><Relationship Id="rId88" Type="http://schemas.openxmlformats.org/officeDocument/2006/relationships/image" Target="../media/image198.png"/><Relationship Id="rId111" Type="http://schemas.openxmlformats.org/officeDocument/2006/relationships/image" Target="../media/image209.png"/><Relationship Id="rId132" Type="http://schemas.openxmlformats.org/officeDocument/2006/relationships/customXml" Target="../ink/ink925.xml"/><Relationship Id="rId153" Type="http://schemas.openxmlformats.org/officeDocument/2006/relationships/image" Target="../media/image230.png"/><Relationship Id="rId15" Type="http://schemas.openxmlformats.org/officeDocument/2006/relationships/image" Target="../media/image71.png"/><Relationship Id="rId36" Type="http://schemas.openxmlformats.org/officeDocument/2006/relationships/customXml" Target="../ink/ink876.xml"/><Relationship Id="rId57" Type="http://schemas.openxmlformats.org/officeDocument/2006/relationships/customXml" Target="../ink/ink887.xml"/><Relationship Id="rId106" Type="http://schemas.openxmlformats.org/officeDocument/2006/relationships/image" Target="../media/image207.png"/><Relationship Id="rId127" Type="http://schemas.openxmlformats.org/officeDocument/2006/relationships/image" Target="../media/image217.png"/><Relationship Id="rId10" Type="http://schemas.openxmlformats.org/officeDocument/2006/relationships/customXml" Target="../ink/ink863.xml"/><Relationship Id="rId31" Type="http://schemas.openxmlformats.org/officeDocument/2006/relationships/image" Target="../media/image170.png"/><Relationship Id="rId52" Type="http://schemas.openxmlformats.org/officeDocument/2006/relationships/image" Target="../media/image180.png"/><Relationship Id="rId73" Type="http://schemas.openxmlformats.org/officeDocument/2006/relationships/customXml" Target="../ink/ink895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908.xml"/><Relationship Id="rId101" Type="http://schemas.openxmlformats.org/officeDocument/2006/relationships/customXml" Target="../ink/ink909.xml"/><Relationship Id="rId122" Type="http://schemas.openxmlformats.org/officeDocument/2006/relationships/customXml" Target="../ink/ink920.xml"/><Relationship Id="rId143" Type="http://schemas.openxmlformats.org/officeDocument/2006/relationships/image" Target="../media/image225.png"/><Relationship Id="rId148" Type="http://schemas.openxmlformats.org/officeDocument/2006/relationships/customXml" Target="../ink/ink933.xml"/><Relationship Id="rId164" Type="http://schemas.openxmlformats.org/officeDocument/2006/relationships/customXml" Target="../ink/ink941.xml"/><Relationship Id="rId169" Type="http://schemas.openxmlformats.org/officeDocument/2006/relationships/image" Target="../media/image238.png"/><Relationship Id="rId4" Type="http://schemas.openxmlformats.org/officeDocument/2006/relationships/customXml" Target="../ink/ink860.xml"/><Relationship Id="rId9" Type="http://schemas.openxmlformats.org/officeDocument/2006/relationships/image" Target="../media/image160.png"/><Relationship Id="rId26" Type="http://schemas.openxmlformats.org/officeDocument/2006/relationships/customXml" Target="../ink/ink871.xml"/><Relationship Id="rId47" Type="http://schemas.openxmlformats.org/officeDocument/2006/relationships/image" Target="../media/image178.png"/><Relationship Id="rId68" Type="http://schemas.openxmlformats.org/officeDocument/2006/relationships/image" Target="../media/image188.png"/><Relationship Id="rId89" Type="http://schemas.openxmlformats.org/officeDocument/2006/relationships/customXml" Target="../ink/ink903.xml"/><Relationship Id="rId112" Type="http://schemas.openxmlformats.org/officeDocument/2006/relationships/customXml" Target="../ink/ink915.xml"/><Relationship Id="rId133" Type="http://schemas.openxmlformats.org/officeDocument/2006/relationships/image" Target="../media/image220.png"/><Relationship Id="rId154" Type="http://schemas.openxmlformats.org/officeDocument/2006/relationships/customXml" Target="../ink/ink936.xml"/><Relationship Id="rId16" Type="http://schemas.openxmlformats.org/officeDocument/2006/relationships/customXml" Target="../ink/ink866.xml"/><Relationship Id="rId37" Type="http://schemas.openxmlformats.org/officeDocument/2006/relationships/image" Target="../media/image173.png"/><Relationship Id="rId58" Type="http://schemas.openxmlformats.org/officeDocument/2006/relationships/image" Target="../media/image183.png"/><Relationship Id="rId79" Type="http://schemas.openxmlformats.org/officeDocument/2006/relationships/customXml" Target="../ink/ink898.xml"/><Relationship Id="rId102" Type="http://schemas.openxmlformats.org/officeDocument/2006/relationships/image" Target="../media/image205.png"/><Relationship Id="rId123" Type="http://schemas.openxmlformats.org/officeDocument/2006/relationships/image" Target="../media/image215.png"/><Relationship Id="rId144" Type="http://schemas.openxmlformats.org/officeDocument/2006/relationships/customXml" Target="../ink/ink931.xml"/><Relationship Id="rId90" Type="http://schemas.openxmlformats.org/officeDocument/2006/relationships/image" Target="../media/image199.png"/><Relationship Id="rId165" Type="http://schemas.openxmlformats.org/officeDocument/2006/relationships/image" Target="../media/image236.png"/><Relationship Id="rId27" Type="http://schemas.openxmlformats.org/officeDocument/2006/relationships/image" Target="../media/image168.png"/><Relationship Id="rId48" Type="http://schemas.openxmlformats.org/officeDocument/2006/relationships/customXml" Target="../ink/ink882.xml"/><Relationship Id="rId69" Type="http://schemas.openxmlformats.org/officeDocument/2006/relationships/customXml" Target="../ink/ink893.xml"/><Relationship Id="rId113" Type="http://schemas.openxmlformats.org/officeDocument/2006/relationships/image" Target="../media/image210.png"/><Relationship Id="rId134" Type="http://schemas.openxmlformats.org/officeDocument/2006/relationships/customXml" Target="../ink/ink926.xml"/><Relationship Id="rId80" Type="http://schemas.openxmlformats.org/officeDocument/2006/relationships/image" Target="../media/image194.png"/><Relationship Id="rId155" Type="http://schemas.openxmlformats.org/officeDocument/2006/relationships/image" Target="../media/image231.png"/><Relationship Id="rId17" Type="http://schemas.openxmlformats.org/officeDocument/2006/relationships/image" Target="../media/image163.png"/><Relationship Id="rId38" Type="http://schemas.openxmlformats.org/officeDocument/2006/relationships/customXml" Target="../ink/ink877.xml"/><Relationship Id="rId59" Type="http://schemas.openxmlformats.org/officeDocument/2006/relationships/customXml" Target="../ink/ink888.xml"/><Relationship Id="rId103" Type="http://schemas.openxmlformats.org/officeDocument/2006/relationships/customXml" Target="../ink/ink910.xml"/><Relationship Id="rId124" Type="http://schemas.openxmlformats.org/officeDocument/2006/relationships/customXml" Target="../ink/ink921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.png"/><Relationship Id="rId21" Type="http://schemas.openxmlformats.org/officeDocument/2006/relationships/image" Target="../media/image165.png"/><Relationship Id="rId42" Type="http://schemas.openxmlformats.org/officeDocument/2006/relationships/customXml" Target="../ink/ink965.xml"/><Relationship Id="rId63" Type="http://schemas.openxmlformats.org/officeDocument/2006/relationships/customXml" Target="../ink/ink976.xml"/><Relationship Id="rId84" Type="http://schemas.openxmlformats.org/officeDocument/2006/relationships/image" Target="../media/image196.png"/><Relationship Id="rId138" Type="http://schemas.openxmlformats.org/officeDocument/2006/relationships/customXml" Target="../ink/ink1014.xml"/><Relationship Id="rId159" Type="http://schemas.openxmlformats.org/officeDocument/2006/relationships/image" Target="../media/image233.png"/><Relationship Id="rId170" Type="http://schemas.openxmlformats.org/officeDocument/2006/relationships/customXml" Target="../ink/ink1030.xml"/><Relationship Id="rId191" Type="http://schemas.openxmlformats.org/officeDocument/2006/relationships/image" Target="../media/image248.png"/><Relationship Id="rId205" Type="http://schemas.openxmlformats.org/officeDocument/2006/relationships/image" Target="../media/image255.png"/><Relationship Id="rId107" Type="http://schemas.openxmlformats.org/officeDocument/2006/relationships/customXml" Target="../ink/ink998.xml"/><Relationship Id="rId11" Type="http://schemas.openxmlformats.org/officeDocument/2006/relationships/image" Target="../media/image161.png"/><Relationship Id="rId32" Type="http://schemas.openxmlformats.org/officeDocument/2006/relationships/customXml" Target="../ink/ink960.xml"/><Relationship Id="rId53" Type="http://schemas.openxmlformats.org/officeDocument/2006/relationships/customXml" Target="../ink/ink971.xml"/><Relationship Id="rId74" Type="http://schemas.openxmlformats.org/officeDocument/2006/relationships/image" Target="../media/image191.png"/><Relationship Id="rId128" Type="http://schemas.openxmlformats.org/officeDocument/2006/relationships/customXml" Target="../ink/ink1009.xml"/><Relationship Id="rId149" Type="http://schemas.openxmlformats.org/officeDocument/2006/relationships/image" Target="../media/image228.png"/><Relationship Id="rId5" Type="http://schemas.openxmlformats.org/officeDocument/2006/relationships/image" Target="../media/image158.png"/><Relationship Id="rId95" Type="http://schemas.openxmlformats.org/officeDocument/2006/relationships/customXml" Target="../ink/ink992.xml"/><Relationship Id="rId160" Type="http://schemas.openxmlformats.org/officeDocument/2006/relationships/customXml" Target="../ink/ink1025.xml"/><Relationship Id="rId181" Type="http://schemas.openxmlformats.org/officeDocument/2006/relationships/image" Target="../media/image244.png"/><Relationship Id="rId22" Type="http://schemas.openxmlformats.org/officeDocument/2006/relationships/customXml" Target="../ink/ink955.xml"/><Relationship Id="rId43" Type="http://schemas.openxmlformats.org/officeDocument/2006/relationships/image" Target="../media/image176.png"/><Relationship Id="rId64" Type="http://schemas.openxmlformats.org/officeDocument/2006/relationships/image" Target="../media/image186.png"/><Relationship Id="rId118" Type="http://schemas.openxmlformats.org/officeDocument/2006/relationships/customXml" Target="../ink/ink1004.xml"/><Relationship Id="rId139" Type="http://schemas.openxmlformats.org/officeDocument/2006/relationships/image" Target="../media/image223.png"/><Relationship Id="rId85" Type="http://schemas.openxmlformats.org/officeDocument/2006/relationships/customXml" Target="../ink/ink987.xml"/><Relationship Id="rId150" Type="http://schemas.openxmlformats.org/officeDocument/2006/relationships/customXml" Target="../ink/ink1020.xml"/><Relationship Id="rId171" Type="http://schemas.openxmlformats.org/officeDocument/2006/relationships/image" Target="../media/image239.png"/><Relationship Id="rId192" Type="http://schemas.openxmlformats.org/officeDocument/2006/relationships/customXml" Target="../ink/ink1041.xml"/><Relationship Id="rId206" Type="http://schemas.openxmlformats.org/officeDocument/2006/relationships/customXml" Target="../ink/ink1048.xml"/><Relationship Id="rId12" Type="http://schemas.openxmlformats.org/officeDocument/2006/relationships/customXml" Target="../ink/ink950.xml"/><Relationship Id="rId33" Type="http://schemas.openxmlformats.org/officeDocument/2006/relationships/image" Target="../media/image171.png"/><Relationship Id="rId108" Type="http://schemas.openxmlformats.org/officeDocument/2006/relationships/customXml" Target="../ink/ink999.xml"/><Relationship Id="rId129" Type="http://schemas.openxmlformats.org/officeDocument/2006/relationships/image" Target="../media/image218.png"/><Relationship Id="rId54" Type="http://schemas.openxmlformats.org/officeDocument/2006/relationships/image" Target="../media/image181.png"/><Relationship Id="rId75" Type="http://schemas.openxmlformats.org/officeDocument/2006/relationships/customXml" Target="../ink/ink982.xml"/><Relationship Id="rId96" Type="http://schemas.openxmlformats.org/officeDocument/2006/relationships/image" Target="../media/image202.png"/><Relationship Id="rId140" Type="http://schemas.openxmlformats.org/officeDocument/2006/relationships/customXml" Target="../ink/ink1015.xml"/><Relationship Id="rId161" Type="http://schemas.openxmlformats.org/officeDocument/2006/relationships/image" Target="../media/image234.png"/><Relationship Id="rId182" Type="http://schemas.openxmlformats.org/officeDocument/2006/relationships/customXml" Target="../ink/ink1036.xml"/><Relationship Id="rId6" Type="http://schemas.openxmlformats.org/officeDocument/2006/relationships/customXml" Target="../ink/ink947.xml"/><Relationship Id="rId23" Type="http://schemas.openxmlformats.org/officeDocument/2006/relationships/image" Target="../media/image166.png"/><Relationship Id="rId119" Type="http://schemas.openxmlformats.org/officeDocument/2006/relationships/image" Target="../media/image213.png"/><Relationship Id="rId44" Type="http://schemas.openxmlformats.org/officeDocument/2006/relationships/customXml" Target="../ink/ink966.xml"/><Relationship Id="rId65" Type="http://schemas.openxmlformats.org/officeDocument/2006/relationships/customXml" Target="../ink/ink977.xml"/><Relationship Id="rId86" Type="http://schemas.openxmlformats.org/officeDocument/2006/relationships/image" Target="../media/image197.png"/><Relationship Id="rId130" Type="http://schemas.openxmlformats.org/officeDocument/2006/relationships/customXml" Target="../ink/ink1010.xml"/><Relationship Id="rId151" Type="http://schemas.openxmlformats.org/officeDocument/2006/relationships/image" Target="../media/image229.png"/><Relationship Id="rId172" Type="http://schemas.openxmlformats.org/officeDocument/2006/relationships/customXml" Target="../ink/ink1031.xml"/><Relationship Id="rId193" Type="http://schemas.openxmlformats.org/officeDocument/2006/relationships/image" Target="../media/image249.png"/><Relationship Id="rId207" Type="http://schemas.openxmlformats.org/officeDocument/2006/relationships/image" Target="../media/image256.png"/><Relationship Id="rId13" Type="http://schemas.openxmlformats.org/officeDocument/2006/relationships/image" Target="../media/image162.png"/><Relationship Id="rId109" Type="http://schemas.openxmlformats.org/officeDocument/2006/relationships/image" Target="../media/image208.png"/><Relationship Id="rId34" Type="http://schemas.openxmlformats.org/officeDocument/2006/relationships/customXml" Target="../ink/ink961.xml"/><Relationship Id="rId55" Type="http://schemas.openxmlformats.org/officeDocument/2006/relationships/customXml" Target="../ink/ink972.xml"/><Relationship Id="rId76" Type="http://schemas.openxmlformats.org/officeDocument/2006/relationships/image" Target="../media/image192.png"/><Relationship Id="rId97" Type="http://schemas.openxmlformats.org/officeDocument/2006/relationships/customXml" Target="../ink/ink993.xml"/><Relationship Id="rId120" Type="http://schemas.openxmlformats.org/officeDocument/2006/relationships/customXml" Target="../ink/ink1005.xml"/><Relationship Id="rId141" Type="http://schemas.openxmlformats.org/officeDocument/2006/relationships/image" Target="../media/image224.png"/><Relationship Id="rId7" Type="http://schemas.openxmlformats.org/officeDocument/2006/relationships/image" Target="../media/image159.png"/><Relationship Id="rId162" Type="http://schemas.openxmlformats.org/officeDocument/2006/relationships/customXml" Target="../ink/ink1026.xml"/><Relationship Id="rId183" Type="http://schemas.openxmlformats.org/officeDocument/2006/relationships/image" Target="../media/image245.png"/><Relationship Id="rId24" Type="http://schemas.openxmlformats.org/officeDocument/2006/relationships/customXml" Target="../ink/ink956.xml"/><Relationship Id="rId45" Type="http://schemas.openxmlformats.org/officeDocument/2006/relationships/image" Target="../media/image177.png"/><Relationship Id="rId66" Type="http://schemas.openxmlformats.org/officeDocument/2006/relationships/image" Target="../media/image187.png"/><Relationship Id="rId87" Type="http://schemas.openxmlformats.org/officeDocument/2006/relationships/customXml" Target="../ink/ink988.xml"/><Relationship Id="rId110" Type="http://schemas.openxmlformats.org/officeDocument/2006/relationships/customXml" Target="../ink/ink1000.xml"/><Relationship Id="rId131" Type="http://schemas.openxmlformats.org/officeDocument/2006/relationships/image" Target="../media/image219.png"/><Relationship Id="rId152" Type="http://schemas.openxmlformats.org/officeDocument/2006/relationships/customXml" Target="../ink/ink1021.xml"/><Relationship Id="rId173" Type="http://schemas.openxmlformats.org/officeDocument/2006/relationships/image" Target="../media/image240.png"/><Relationship Id="rId194" Type="http://schemas.openxmlformats.org/officeDocument/2006/relationships/customXml" Target="../ink/ink1042.xml"/><Relationship Id="rId208" Type="http://schemas.openxmlformats.org/officeDocument/2006/relationships/customXml" Target="../ink/ink1049.xml"/><Relationship Id="rId19" Type="http://schemas.openxmlformats.org/officeDocument/2006/relationships/image" Target="../media/image164.png"/><Relationship Id="rId14" Type="http://schemas.openxmlformats.org/officeDocument/2006/relationships/customXml" Target="../ink/ink951.xml"/><Relationship Id="rId30" Type="http://schemas.openxmlformats.org/officeDocument/2006/relationships/customXml" Target="../ink/ink959.xml"/><Relationship Id="rId35" Type="http://schemas.openxmlformats.org/officeDocument/2006/relationships/image" Target="../media/image172.png"/><Relationship Id="rId56" Type="http://schemas.openxmlformats.org/officeDocument/2006/relationships/image" Target="../media/image182.png"/><Relationship Id="rId77" Type="http://schemas.openxmlformats.org/officeDocument/2006/relationships/customXml" Target="../ink/ink983.xml"/><Relationship Id="rId100" Type="http://schemas.openxmlformats.org/officeDocument/2006/relationships/image" Target="../media/image204.png"/><Relationship Id="rId105" Type="http://schemas.openxmlformats.org/officeDocument/2006/relationships/customXml" Target="../ink/ink997.xml"/><Relationship Id="rId126" Type="http://schemas.openxmlformats.org/officeDocument/2006/relationships/customXml" Target="../ink/ink1008.xml"/><Relationship Id="rId147" Type="http://schemas.openxmlformats.org/officeDocument/2006/relationships/image" Target="../media/image227.png"/><Relationship Id="rId168" Type="http://schemas.openxmlformats.org/officeDocument/2006/relationships/customXml" Target="../ink/ink1029.xml"/><Relationship Id="rId8" Type="http://schemas.openxmlformats.org/officeDocument/2006/relationships/customXml" Target="../ink/ink948.xml"/><Relationship Id="rId51" Type="http://schemas.openxmlformats.org/officeDocument/2006/relationships/customXml" Target="../ink/ink970.xml"/><Relationship Id="rId72" Type="http://schemas.openxmlformats.org/officeDocument/2006/relationships/image" Target="../media/image190.png"/><Relationship Id="rId93" Type="http://schemas.openxmlformats.org/officeDocument/2006/relationships/customXml" Target="../ink/ink991.xml"/><Relationship Id="rId98" Type="http://schemas.openxmlformats.org/officeDocument/2006/relationships/image" Target="../media/image203.png"/><Relationship Id="rId121" Type="http://schemas.openxmlformats.org/officeDocument/2006/relationships/image" Target="../media/image214.png"/><Relationship Id="rId142" Type="http://schemas.openxmlformats.org/officeDocument/2006/relationships/customXml" Target="../ink/ink1016.xml"/><Relationship Id="rId163" Type="http://schemas.openxmlformats.org/officeDocument/2006/relationships/image" Target="../media/image235.png"/><Relationship Id="rId184" Type="http://schemas.openxmlformats.org/officeDocument/2006/relationships/customXml" Target="../ink/ink1037.xml"/><Relationship Id="rId189" Type="http://schemas.openxmlformats.org/officeDocument/2006/relationships/image" Target="../media/image247.png"/><Relationship Id="rId3" Type="http://schemas.openxmlformats.org/officeDocument/2006/relationships/image" Target="../media/image157.png"/><Relationship Id="rId214" Type="http://schemas.openxmlformats.org/officeDocument/2006/relationships/customXml" Target="../ink/ink1052.xml"/><Relationship Id="rId25" Type="http://schemas.openxmlformats.org/officeDocument/2006/relationships/image" Target="../media/image167.png"/><Relationship Id="rId46" Type="http://schemas.openxmlformats.org/officeDocument/2006/relationships/customXml" Target="../ink/ink967.xml"/><Relationship Id="rId67" Type="http://schemas.openxmlformats.org/officeDocument/2006/relationships/customXml" Target="../ink/ink978.xml"/><Relationship Id="rId116" Type="http://schemas.openxmlformats.org/officeDocument/2006/relationships/customXml" Target="../ink/ink1003.xml"/><Relationship Id="rId137" Type="http://schemas.openxmlformats.org/officeDocument/2006/relationships/image" Target="../media/image222.png"/><Relationship Id="rId158" Type="http://schemas.openxmlformats.org/officeDocument/2006/relationships/customXml" Target="../ink/ink1024.xml"/><Relationship Id="rId20" Type="http://schemas.openxmlformats.org/officeDocument/2006/relationships/customXml" Target="../ink/ink954.xml"/><Relationship Id="rId41" Type="http://schemas.openxmlformats.org/officeDocument/2006/relationships/image" Target="../media/image175.png"/><Relationship Id="rId62" Type="http://schemas.openxmlformats.org/officeDocument/2006/relationships/image" Target="../media/image185.png"/><Relationship Id="rId83" Type="http://schemas.openxmlformats.org/officeDocument/2006/relationships/customXml" Target="../ink/ink986.xml"/><Relationship Id="rId88" Type="http://schemas.openxmlformats.org/officeDocument/2006/relationships/image" Target="../media/image198.png"/><Relationship Id="rId111" Type="http://schemas.openxmlformats.org/officeDocument/2006/relationships/image" Target="../media/image209.png"/><Relationship Id="rId132" Type="http://schemas.openxmlformats.org/officeDocument/2006/relationships/customXml" Target="../ink/ink1011.xml"/><Relationship Id="rId153" Type="http://schemas.openxmlformats.org/officeDocument/2006/relationships/image" Target="../media/image230.png"/><Relationship Id="rId174" Type="http://schemas.openxmlformats.org/officeDocument/2006/relationships/customXml" Target="../ink/ink1032.xml"/><Relationship Id="rId179" Type="http://schemas.openxmlformats.org/officeDocument/2006/relationships/image" Target="../media/image243.png"/><Relationship Id="rId195" Type="http://schemas.openxmlformats.org/officeDocument/2006/relationships/image" Target="../media/image250.png"/><Relationship Id="rId209" Type="http://schemas.openxmlformats.org/officeDocument/2006/relationships/image" Target="../media/image257.png"/><Relationship Id="rId190" Type="http://schemas.openxmlformats.org/officeDocument/2006/relationships/customXml" Target="../ink/ink1040.xml"/><Relationship Id="rId204" Type="http://schemas.openxmlformats.org/officeDocument/2006/relationships/customXml" Target="../ink/ink1047.xml"/><Relationship Id="rId15" Type="http://schemas.openxmlformats.org/officeDocument/2006/relationships/image" Target="../media/image71.png"/><Relationship Id="rId36" Type="http://schemas.openxmlformats.org/officeDocument/2006/relationships/customXml" Target="../ink/ink962.xml"/><Relationship Id="rId57" Type="http://schemas.openxmlformats.org/officeDocument/2006/relationships/customXml" Target="../ink/ink973.xml"/><Relationship Id="rId106" Type="http://schemas.openxmlformats.org/officeDocument/2006/relationships/image" Target="../media/image207.png"/><Relationship Id="rId127" Type="http://schemas.openxmlformats.org/officeDocument/2006/relationships/image" Target="../media/image217.png"/><Relationship Id="rId10" Type="http://schemas.openxmlformats.org/officeDocument/2006/relationships/customXml" Target="../ink/ink949.xml"/><Relationship Id="rId31" Type="http://schemas.openxmlformats.org/officeDocument/2006/relationships/image" Target="../media/image170.png"/><Relationship Id="rId52" Type="http://schemas.openxmlformats.org/officeDocument/2006/relationships/image" Target="../media/image180.png"/><Relationship Id="rId73" Type="http://schemas.openxmlformats.org/officeDocument/2006/relationships/customXml" Target="../ink/ink981.xml"/><Relationship Id="rId78" Type="http://schemas.openxmlformats.org/officeDocument/2006/relationships/image" Target="../media/image193.png"/><Relationship Id="rId94" Type="http://schemas.openxmlformats.org/officeDocument/2006/relationships/image" Target="../media/image201.png"/><Relationship Id="rId99" Type="http://schemas.openxmlformats.org/officeDocument/2006/relationships/customXml" Target="../ink/ink994.xml"/><Relationship Id="rId101" Type="http://schemas.openxmlformats.org/officeDocument/2006/relationships/customXml" Target="../ink/ink995.xml"/><Relationship Id="rId122" Type="http://schemas.openxmlformats.org/officeDocument/2006/relationships/customXml" Target="../ink/ink1006.xml"/><Relationship Id="rId143" Type="http://schemas.openxmlformats.org/officeDocument/2006/relationships/image" Target="../media/image225.png"/><Relationship Id="rId148" Type="http://schemas.openxmlformats.org/officeDocument/2006/relationships/customXml" Target="../ink/ink1019.xml"/><Relationship Id="rId164" Type="http://schemas.openxmlformats.org/officeDocument/2006/relationships/customXml" Target="../ink/ink1027.xml"/><Relationship Id="rId169" Type="http://schemas.openxmlformats.org/officeDocument/2006/relationships/image" Target="../media/image238.png"/><Relationship Id="rId185" Type="http://schemas.openxmlformats.org/officeDocument/2006/relationships/image" Target="../media/image246.png"/><Relationship Id="rId4" Type="http://schemas.openxmlformats.org/officeDocument/2006/relationships/customXml" Target="../ink/ink946.xml"/><Relationship Id="rId9" Type="http://schemas.openxmlformats.org/officeDocument/2006/relationships/image" Target="../media/image160.png"/><Relationship Id="rId180" Type="http://schemas.openxmlformats.org/officeDocument/2006/relationships/customXml" Target="../ink/ink1035.xml"/><Relationship Id="rId210" Type="http://schemas.openxmlformats.org/officeDocument/2006/relationships/customXml" Target="../ink/ink1050.xml"/><Relationship Id="rId215" Type="http://schemas.openxmlformats.org/officeDocument/2006/relationships/image" Target="../media/image260.png"/><Relationship Id="rId26" Type="http://schemas.openxmlformats.org/officeDocument/2006/relationships/customXml" Target="../ink/ink957.xml"/><Relationship Id="rId47" Type="http://schemas.openxmlformats.org/officeDocument/2006/relationships/image" Target="../media/image178.png"/><Relationship Id="rId68" Type="http://schemas.openxmlformats.org/officeDocument/2006/relationships/image" Target="../media/image188.png"/><Relationship Id="rId89" Type="http://schemas.openxmlformats.org/officeDocument/2006/relationships/customXml" Target="../ink/ink989.xml"/><Relationship Id="rId112" Type="http://schemas.openxmlformats.org/officeDocument/2006/relationships/customXml" Target="../ink/ink1001.xml"/><Relationship Id="rId133" Type="http://schemas.openxmlformats.org/officeDocument/2006/relationships/image" Target="../media/image220.png"/><Relationship Id="rId154" Type="http://schemas.openxmlformats.org/officeDocument/2006/relationships/customXml" Target="../ink/ink1022.xml"/><Relationship Id="rId175" Type="http://schemas.openxmlformats.org/officeDocument/2006/relationships/image" Target="../media/image241.png"/><Relationship Id="rId196" Type="http://schemas.openxmlformats.org/officeDocument/2006/relationships/customXml" Target="../ink/ink1043.xml"/><Relationship Id="rId200" Type="http://schemas.openxmlformats.org/officeDocument/2006/relationships/customXml" Target="../ink/ink1045.xml"/><Relationship Id="rId16" Type="http://schemas.openxmlformats.org/officeDocument/2006/relationships/customXml" Target="../ink/ink952.xml"/><Relationship Id="rId37" Type="http://schemas.openxmlformats.org/officeDocument/2006/relationships/image" Target="../media/image173.png"/><Relationship Id="rId58" Type="http://schemas.openxmlformats.org/officeDocument/2006/relationships/image" Target="../media/image183.png"/><Relationship Id="rId79" Type="http://schemas.openxmlformats.org/officeDocument/2006/relationships/customXml" Target="../ink/ink984.xml"/><Relationship Id="rId102" Type="http://schemas.openxmlformats.org/officeDocument/2006/relationships/image" Target="../media/image205.png"/><Relationship Id="rId123" Type="http://schemas.openxmlformats.org/officeDocument/2006/relationships/image" Target="../media/image215.png"/><Relationship Id="rId144" Type="http://schemas.openxmlformats.org/officeDocument/2006/relationships/customXml" Target="../ink/ink1017.xml"/><Relationship Id="rId90" Type="http://schemas.openxmlformats.org/officeDocument/2006/relationships/image" Target="../media/image199.png"/><Relationship Id="rId165" Type="http://schemas.openxmlformats.org/officeDocument/2006/relationships/image" Target="../media/image236.png"/><Relationship Id="rId186" Type="http://schemas.openxmlformats.org/officeDocument/2006/relationships/customXml" Target="../ink/ink1038.xml"/><Relationship Id="rId211" Type="http://schemas.openxmlformats.org/officeDocument/2006/relationships/image" Target="../media/image258.png"/><Relationship Id="rId27" Type="http://schemas.openxmlformats.org/officeDocument/2006/relationships/image" Target="../media/image168.png"/><Relationship Id="rId48" Type="http://schemas.openxmlformats.org/officeDocument/2006/relationships/customXml" Target="../ink/ink968.xml"/><Relationship Id="rId69" Type="http://schemas.openxmlformats.org/officeDocument/2006/relationships/customXml" Target="../ink/ink979.xml"/><Relationship Id="rId113" Type="http://schemas.openxmlformats.org/officeDocument/2006/relationships/image" Target="../media/image210.png"/><Relationship Id="rId134" Type="http://schemas.openxmlformats.org/officeDocument/2006/relationships/customXml" Target="../ink/ink1012.xml"/><Relationship Id="rId80" Type="http://schemas.openxmlformats.org/officeDocument/2006/relationships/image" Target="../media/image194.png"/><Relationship Id="rId155" Type="http://schemas.openxmlformats.org/officeDocument/2006/relationships/image" Target="../media/image231.png"/><Relationship Id="rId176" Type="http://schemas.openxmlformats.org/officeDocument/2006/relationships/customXml" Target="../ink/ink1033.xml"/><Relationship Id="rId197" Type="http://schemas.openxmlformats.org/officeDocument/2006/relationships/image" Target="../media/image251.png"/><Relationship Id="rId201" Type="http://schemas.openxmlformats.org/officeDocument/2006/relationships/image" Target="../media/image253.png"/><Relationship Id="rId17" Type="http://schemas.openxmlformats.org/officeDocument/2006/relationships/image" Target="../media/image163.png"/><Relationship Id="rId38" Type="http://schemas.openxmlformats.org/officeDocument/2006/relationships/customXml" Target="../ink/ink963.xml"/><Relationship Id="rId59" Type="http://schemas.openxmlformats.org/officeDocument/2006/relationships/customXml" Target="../ink/ink974.xml"/><Relationship Id="rId103" Type="http://schemas.openxmlformats.org/officeDocument/2006/relationships/customXml" Target="../ink/ink996.xml"/><Relationship Id="rId124" Type="http://schemas.openxmlformats.org/officeDocument/2006/relationships/customXml" Target="../ink/ink1007.xml"/><Relationship Id="rId70" Type="http://schemas.openxmlformats.org/officeDocument/2006/relationships/image" Target="../media/image189.png"/><Relationship Id="rId91" Type="http://schemas.openxmlformats.org/officeDocument/2006/relationships/customXml" Target="../ink/ink990.xml"/><Relationship Id="rId145" Type="http://schemas.openxmlformats.org/officeDocument/2006/relationships/image" Target="../media/image226.png"/><Relationship Id="rId166" Type="http://schemas.openxmlformats.org/officeDocument/2006/relationships/customXml" Target="../ink/ink1028.xml"/><Relationship Id="rId187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51.xml"/><Relationship Id="rId28" Type="http://schemas.openxmlformats.org/officeDocument/2006/relationships/customXml" Target="../ink/ink958.xml"/><Relationship Id="rId49" Type="http://schemas.openxmlformats.org/officeDocument/2006/relationships/customXml" Target="../ink/ink969.xml"/><Relationship Id="rId114" Type="http://schemas.openxmlformats.org/officeDocument/2006/relationships/customXml" Target="../ink/ink1002.xml"/><Relationship Id="rId60" Type="http://schemas.openxmlformats.org/officeDocument/2006/relationships/image" Target="../media/image184.png"/><Relationship Id="rId81" Type="http://schemas.openxmlformats.org/officeDocument/2006/relationships/customXml" Target="../ink/ink985.xml"/><Relationship Id="rId135" Type="http://schemas.openxmlformats.org/officeDocument/2006/relationships/image" Target="../media/image221.png"/><Relationship Id="rId156" Type="http://schemas.openxmlformats.org/officeDocument/2006/relationships/customXml" Target="../ink/ink1023.xml"/><Relationship Id="rId177" Type="http://schemas.openxmlformats.org/officeDocument/2006/relationships/image" Target="../media/image242.png"/><Relationship Id="rId198" Type="http://schemas.openxmlformats.org/officeDocument/2006/relationships/customXml" Target="../ink/ink1044.xml"/><Relationship Id="rId202" Type="http://schemas.openxmlformats.org/officeDocument/2006/relationships/customXml" Target="../ink/ink1046.xml"/><Relationship Id="rId18" Type="http://schemas.openxmlformats.org/officeDocument/2006/relationships/customXml" Target="../ink/ink953.xml"/><Relationship Id="rId39" Type="http://schemas.openxmlformats.org/officeDocument/2006/relationships/image" Target="../media/image174.png"/><Relationship Id="rId50" Type="http://schemas.openxmlformats.org/officeDocument/2006/relationships/image" Target="../media/image179.png"/><Relationship Id="rId104" Type="http://schemas.openxmlformats.org/officeDocument/2006/relationships/image" Target="../media/image206.png"/><Relationship Id="rId125" Type="http://schemas.openxmlformats.org/officeDocument/2006/relationships/image" Target="../media/image216.png"/><Relationship Id="rId146" Type="http://schemas.openxmlformats.org/officeDocument/2006/relationships/customXml" Target="../ink/ink1018.xml"/><Relationship Id="rId167" Type="http://schemas.openxmlformats.org/officeDocument/2006/relationships/image" Target="../media/image237.png"/><Relationship Id="rId188" Type="http://schemas.openxmlformats.org/officeDocument/2006/relationships/customXml" Target="../ink/ink1039.xml"/><Relationship Id="rId71" Type="http://schemas.openxmlformats.org/officeDocument/2006/relationships/customXml" Target="../ink/ink980.xml"/><Relationship Id="rId92" Type="http://schemas.openxmlformats.org/officeDocument/2006/relationships/image" Target="../media/image200.png"/><Relationship Id="rId213" Type="http://schemas.openxmlformats.org/officeDocument/2006/relationships/image" Target="../media/image259.png"/><Relationship Id="rId2" Type="http://schemas.openxmlformats.org/officeDocument/2006/relationships/customXml" Target="../ink/ink945.xml"/><Relationship Id="rId29" Type="http://schemas.openxmlformats.org/officeDocument/2006/relationships/image" Target="../media/image169.png"/><Relationship Id="rId40" Type="http://schemas.openxmlformats.org/officeDocument/2006/relationships/customXml" Target="../ink/ink964.xml"/><Relationship Id="rId115" Type="http://schemas.openxmlformats.org/officeDocument/2006/relationships/image" Target="../media/image211.png"/><Relationship Id="rId136" Type="http://schemas.openxmlformats.org/officeDocument/2006/relationships/customXml" Target="../ink/ink1013.xml"/><Relationship Id="rId157" Type="http://schemas.openxmlformats.org/officeDocument/2006/relationships/image" Target="../media/image232.png"/><Relationship Id="rId178" Type="http://schemas.openxmlformats.org/officeDocument/2006/relationships/customXml" Target="../ink/ink1034.xml"/><Relationship Id="rId61" Type="http://schemas.openxmlformats.org/officeDocument/2006/relationships/customXml" Target="../ink/ink975.xml"/><Relationship Id="rId82" Type="http://schemas.openxmlformats.org/officeDocument/2006/relationships/image" Target="../media/image195.png"/><Relationship Id="rId199" Type="http://schemas.openxmlformats.org/officeDocument/2006/relationships/image" Target="../media/image252.png"/><Relationship Id="rId203" Type="http://schemas.openxmlformats.org/officeDocument/2006/relationships/image" Target="../media/image254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5.xml"/><Relationship Id="rId21" Type="http://schemas.openxmlformats.org/officeDocument/2006/relationships/image" Target="../media/image270.png"/><Relationship Id="rId42" Type="http://schemas.openxmlformats.org/officeDocument/2006/relationships/customXml" Target="../ink/ink1073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086.xml"/><Relationship Id="rId2" Type="http://schemas.openxmlformats.org/officeDocument/2006/relationships/customXml" Target="../ink/ink1053.xml"/><Relationship Id="rId16" Type="http://schemas.openxmlformats.org/officeDocument/2006/relationships/customXml" Target="../ink/ink1060.xml"/><Relationship Id="rId29" Type="http://schemas.openxmlformats.org/officeDocument/2006/relationships/image" Target="../media/image274.png"/><Relationship Id="rId11" Type="http://schemas.openxmlformats.org/officeDocument/2006/relationships/image" Target="../media/image265.png"/><Relationship Id="rId24" Type="http://schemas.openxmlformats.org/officeDocument/2006/relationships/customXml" Target="../ink/ink1064.xml"/><Relationship Id="rId32" Type="http://schemas.openxmlformats.org/officeDocument/2006/relationships/customXml" Target="../ink/ink1068.xml"/><Relationship Id="rId37" Type="http://schemas.openxmlformats.org/officeDocument/2006/relationships/image" Target="../media/image278.png"/><Relationship Id="rId40" Type="http://schemas.openxmlformats.org/officeDocument/2006/relationships/customXml" Target="../ink/ink1072.xml"/><Relationship Id="rId45" Type="http://schemas.openxmlformats.org/officeDocument/2006/relationships/image" Target="../media/image282.png"/><Relationship Id="rId53" Type="http://schemas.openxmlformats.org/officeDocument/2006/relationships/image" Target="../media/image286.png"/><Relationship Id="rId58" Type="http://schemas.openxmlformats.org/officeDocument/2006/relationships/customXml" Target="../ink/ink1081.xml"/><Relationship Id="rId66" Type="http://schemas.openxmlformats.org/officeDocument/2006/relationships/customXml" Target="../ink/ink1085.xml"/><Relationship Id="rId5" Type="http://schemas.openxmlformats.org/officeDocument/2006/relationships/image" Target="../media/image262.png"/><Relationship Id="rId61" Type="http://schemas.openxmlformats.org/officeDocument/2006/relationships/image" Target="../media/image290.png"/><Relationship Id="rId19" Type="http://schemas.openxmlformats.org/officeDocument/2006/relationships/image" Target="../media/image269.png"/><Relationship Id="rId14" Type="http://schemas.openxmlformats.org/officeDocument/2006/relationships/customXml" Target="../ink/ink1059.xml"/><Relationship Id="rId22" Type="http://schemas.openxmlformats.org/officeDocument/2006/relationships/customXml" Target="../ink/ink1063.xml"/><Relationship Id="rId27" Type="http://schemas.openxmlformats.org/officeDocument/2006/relationships/image" Target="../media/image273.png"/><Relationship Id="rId30" Type="http://schemas.openxmlformats.org/officeDocument/2006/relationships/customXml" Target="../ink/ink1067.xml"/><Relationship Id="rId35" Type="http://schemas.openxmlformats.org/officeDocument/2006/relationships/image" Target="../media/image277.png"/><Relationship Id="rId43" Type="http://schemas.openxmlformats.org/officeDocument/2006/relationships/image" Target="../media/image281.png"/><Relationship Id="rId48" Type="http://schemas.openxmlformats.org/officeDocument/2006/relationships/customXml" Target="../ink/ink1076.xml"/><Relationship Id="rId56" Type="http://schemas.openxmlformats.org/officeDocument/2006/relationships/customXml" Target="../ink/ink1080.xml"/><Relationship Id="rId64" Type="http://schemas.openxmlformats.org/officeDocument/2006/relationships/customXml" Target="../ink/ink1084.xml"/><Relationship Id="rId69" Type="http://schemas.openxmlformats.org/officeDocument/2006/relationships/image" Target="../media/image294.png"/><Relationship Id="rId8" Type="http://schemas.openxmlformats.org/officeDocument/2006/relationships/customXml" Target="../ink/ink1056.xml"/><Relationship Id="rId51" Type="http://schemas.openxmlformats.org/officeDocument/2006/relationships/image" Target="../media/image285.png"/><Relationship Id="rId72" Type="http://schemas.openxmlformats.org/officeDocument/2006/relationships/customXml" Target="../ink/ink1088.xml"/><Relationship Id="rId3" Type="http://schemas.openxmlformats.org/officeDocument/2006/relationships/image" Target="../media/image261.png"/><Relationship Id="rId12" Type="http://schemas.openxmlformats.org/officeDocument/2006/relationships/customXml" Target="../ink/ink1058.xml"/><Relationship Id="rId17" Type="http://schemas.openxmlformats.org/officeDocument/2006/relationships/image" Target="../media/image268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1071.xml"/><Relationship Id="rId46" Type="http://schemas.openxmlformats.org/officeDocument/2006/relationships/customXml" Target="../ink/ink1075.xml"/><Relationship Id="rId59" Type="http://schemas.openxmlformats.org/officeDocument/2006/relationships/image" Target="../media/image289.png"/><Relationship Id="rId67" Type="http://schemas.openxmlformats.org/officeDocument/2006/relationships/image" Target="../media/image293.png"/><Relationship Id="rId20" Type="http://schemas.openxmlformats.org/officeDocument/2006/relationships/customXml" Target="../ink/ink1062.xml"/><Relationship Id="rId41" Type="http://schemas.openxmlformats.org/officeDocument/2006/relationships/image" Target="../media/image280.png"/><Relationship Id="rId54" Type="http://schemas.openxmlformats.org/officeDocument/2006/relationships/customXml" Target="../ink/ink1079.xml"/><Relationship Id="rId62" Type="http://schemas.openxmlformats.org/officeDocument/2006/relationships/customXml" Target="../ink/ink1083.xml"/><Relationship Id="rId70" Type="http://schemas.openxmlformats.org/officeDocument/2006/relationships/customXml" Target="../ink/ink10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5.xml"/><Relationship Id="rId15" Type="http://schemas.openxmlformats.org/officeDocument/2006/relationships/image" Target="../media/image267.png"/><Relationship Id="rId23" Type="http://schemas.openxmlformats.org/officeDocument/2006/relationships/image" Target="../media/image271.png"/><Relationship Id="rId28" Type="http://schemas.openxmlformats.org/officeDocument/2006/relationships/customXml" Target="../ink/ink1066.xml"/><Relationship Id="rId36" Type="http://schemas.openxmlformats.org/officeDocument/2006/relationships/customXml" Target="../ink/ink1070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1057.xml"/><Relationship Id="rId31" Type="http://schemas.openxmlformats.org/officeDocument/2006/relationships/image" Target="../media/image275.png"/><Relationship Id="rId44" Type="http://schemas.openxmlformats.org/officeDocument/2006/relationships/customXml" Target="../ink/ink1074.xml"/><Relationship Id="rId52" Type="http://schemas.openxmlformats.org/officeDocument/2006/relationships/customXml" Target="../ink/ink1078.xml"/><Relationship Id="rId60" Type="http://schemas.openxmlformats.org/officeDocument/2006/relationships/customXml" Target="../ink/ink1082.xml"/><Relationship Id="rId65" Type="http://schemas.openxmlformats.org/officeDocument/2006/relationships/image" Target="../media/image292.png"/><Relationship Id="rId73" Type="http://schemas.openxmlformats.org/officeDocument/2006/relationships/image" Target="../media/image296.png"/><Relationship Id="rId4" Type="http://schemas.openxmlformats.org/officeDocument/2006/relationships/customXml" Target="../ink/ink1054.xml"/><Relationship Id="rId9" Type="http://schemas.openxmlformats.org/officeDocument/2006/relationships/image" Target="../media/image264.png"/><Relationship Id="rId13" Type="http://schemas.openxmlformats.org/officeDocument/2006/relationships/image" Target="../media/image266.png"/><Relationship Id="rId18" Type="http://schemas.openxmlformats.org/officeDocument/2006/relationships/customXml" Target="../ink/ink1061.xml"/><Relationship Id="rId39" Type="http://schemas.openxmlformats.org/officeDocument/2006/relationships/image" Target="../media/image279.png"/><Relationship Id="rId34" Type="http://schemas.openxmlformats.org/officeDocument/2006/relationships/customXml" Target="../ink/ink1069.xml"/><Relationship Id="rId50" Type="http://schemas.openxmlformats.org/officeDocument/2006/relationships/customXml" Target="../ink/ink1077.xml"/><Relationship Id="rId55" Type="http://schemas.openxmlformats.org/officeDocument/2006/relationships/image" Target="../media/image287.png"/><Relationship Id="rId7" Type="http://schemas.openxmlformats.org/officeDocument/2006/relationships/image" Target="../media/image263.png"/><Relationship Id="rId71" Type="http://schemas.openxmlformats.org/officeDocument/2006/relationships/image" Target="../media/image295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1.xml"/><Relationship Id="rId21" Type="http://schemas.openxmlformats.org/officeDocument/2006/relationships/image" Target="../media/image270.png"/><Relationship Id="rId42" Type="http://schemas.openxmlformats.org/officeDocument/2006/relationships/customXml" Target="../ink/ink1109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122.xml"/><Relationship Id="rId16" Type="http://schemas.openxmlformats.org/officeDocument/2006/relationships/customXml" Target="../ink/ink1096.xml"/><Relationship Id="rId11" Type="http://schemas.openxmlformats.org/officeDocument/2006/relationships/image" Target="../media/image265.png"/><Relationship Id="rId24" Type="http://schemas.openxmlformats.org/officeDocument/2006/relationships/customXml" Target="../ink/ink1100.xml"/><Relationship Id="rId32" Type="http://schemas.openxmlformats.org/officeDocument/2006/relationships/customXml" Target="../ink/ink1104.xml"/><Relationship Id="rId37" Type="http://schemas.openxmlformats.org/officeDocument/2006/relationships/image" Target="../media/image278.png"/><Relationship Id="rId40" Type="http://schemas.openxmlformats.org/officeDocument/2006/relationships/customXml" Target="../ink/ink1108.xml"/><Relationship Id="rId45" Type="http://schemas.openxmlformats.org/officeDocument/2006/relationships/image" Target="../media/image282.png"/><Relationship Id="rId53" Type="http://schemas.openxmlformats.org/officeDocument/2006/relationships/image" Target="../media/image286.png"/><Relationship Id="rId58" Type="http://schemas.openxmlformats.org/officeDocument/2006/relationships/customXml" Target="../ink/ink1117.xml"/><Relationship Id="rId66" Type="http://schemas.openxmlformats.org/officeDocument/2006/relationships/customXml" Target="../ink/ink1121.xml"/><Relationship Id="rId74" Type="http://schemas.openxmlformats.org/officeDocument/2006/relationships/customXml" Target="../ink/ink1125.xml"/><Relationship Id="rId5" Type="http://schemas.openxmlformats.org/officeDocument/2006/relationships/image" Target="../media/image262.png"/><Relationship Id="rId61" Type="http://schemas.openxmlformats.org/officeDocument/2006/relationships/image" Target="../media/image290.png"/><Relationship Id="rId19" Type="http://schemas.openxmlformats.org/officeDocument/2006/relationships/image" Target="../media/image269.png"/><Relationship Id="rId14" Type="http://schemas.openxmlformats.org/officeDocument/2006/relationships/customXml" Target="../ink/ink1095.xml"/><Relationship Id="rId22" Type="http://schemas.openxmlformats.org/officeDocument/2006/relationships/customXml" Target="../ink/ink1099.xml"/><Relationship Id="rId27" Type="http://schemas.openxmlformats.org/officeDocument/2006/relationships/image" Target="../media/image273.png"/><Relationship Id="rId30" Type="http://schemas.openxmlformats.org/officeDocument/2006/relationships/customXml" Target="../ink/ink1103.xml"/><Relationship Id="rId35" Type="http://schemas.openxmlformats.org/officeDocument/2006/relationships/image" Target="../media/image277.png"/><Relationship Id="rId43" Type="http://schemas.openxmlformats.org/officeDocument/2006/relationships/image" Target="../media/image281.png"/><Relationship Id="rId48" Type="http://schemas.openxmlformats.org/officeDocument/2006/relationships/customXml" Target="../ink/ink1112.xml"/><Relationship Id="rId56" Type="http://schemas.openxmlformats.org/officeDocument/2006/relationships/customXml" Target="../ink/ink1116.xml"/><Relationship Id="rId64" Type="http://schemas.openxmlformats.org/officeDocument/2006/relationships/customXml" Target="../ink/ink1120.xml"/><Relationship Id="rId69" Type="http://schemas.openxmlformats.org/officeDocument/2006/relationships/image" Target="../media/image294.png"/><Relationship Id="rId77" Type="http://schemas.openxmlformats.org/officeDocument/2006/relationships/image" Target="../media/image298.png"/><Relationship Id="rId8" Type="http://schemas.openxmlformats.org/officeDocument/2006/relationships/customXml" Target="../ink/ink1092.xml"/><Relationship Id="rId51" Type="http://schemas.openxmlformats.org/officeDocument/2006/relationships/image" Target="../media/image285.png"/><Relationship Id="rId72" Type="http://schemas.openxmlformats.org/officeDocument/2006/relationships/customXml" Target="../ink/ink1124.xml"/><Relationship Id="rId3" Type="http://schemas.openxmlformats.org/officeDocument/2006/relationships/image" Target="../media/image261.png"/><Relationship Id="rId12" Type="http://schemas.openxmlformats.org/officeDocument/2006/relationships/customXml" Target="../ink/ink1094.xml"/><Relationship Id="rId17" Type="http://schemas.openxmlformats.org/officeDocument/2006/relationships/image" Target="../media/image268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1107.xml"/><Relationship Id="rId46" Type="http://schemas.openxmlformats.org/officeDocument/2006/relationships/customXml" Target="../ink/ink1111.xml"/><Relationship Id="rId59" Type="http://schemas.openxmlformats.org/officeDocument/2006/relationships/image" Target="../media/image289.png"/><Relationship Id="rId67" Type="http://schemas.openxmlformats.org/officeDocument/2006/relationships/image" Target="../media/image293.png"/><Relationship Id="rId20" Type="http://schemas.openxmlformats.org/officeDocument/2006/relationships/customXml" Target="../ink/ink1098.xml"/><Relationship Id="rId41" Type="http://schemas.openxmlformats.org/officeDocument/2006/relationships/image" Target="../media/image280.png"/><Relationship Id="rId54" Type="http://schemas.openxmlformats.org/officeDocument/2006/relationships/customXml" Target="../ink/ink1115.xml"/><Relationship Id="rId62" Type="http://schemas.openxmlformats.org/officeDocument/2006/relationships/customXml" Target="../ink/ink1119.xml"/><Relationship Id="rId70" Type="http://schemas.openxmlformats.org/officeDocument/2006/relationships/customXml" Target="../ink/ink1123.xml"/><Relationship Id="rId75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1.xml"/><Relationship Id="rId15" Type="http://schemas.openxmlformats.org/officeDocument/2006/relationships/image" Target="../media/image267.png"/><Relationship Id="rId23" Type="http://schemas.openxmlformats.org/officeDocument/2006/relationships/image" Target="../media/image271.png"/><Relationship Id="rId28" Type="http://schemas.openxmlformats.org/officeDocument/2006/relationships/customXml" Target="../ink/ink1102.xml"/><Relationship Id="rId36" Type="http://schemas.openxmlformats.org/officeDocument/2006/relationships/customXml" Target="../ink/ink1106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1093.xml"/><Relationship Id="rId31" Type="http://schemas.openxmlformats.org/officeDocument/2006/relationships/image" Target="../media/image275.png"/><Relationship Id="rId44" Type="http://schemas.openxmlformats.org/officeDocument/2006/relationships/customXml" Target="../ink/ink1110.xml"/><Relationship Id="rId52" Type="http://schemas.openxmlformats.org/officeDocument/2006/relationships/customXml" Target="../ink/ink1114.xml"/><Relationship Id="rId60" Type="http://schemas.openxmlformats.org/officeDocument/2006/relationships/customXml" Target="../ink/ink1118.xml"/><Relationship Id="rId65" Type="http://schemas.openxmlformats.org/officeDocument/2006/relationships/image" Target="../media/image292.png"/><Relationship Id="rId73" Type="http://schemas.openxmlformats.org/officeDocument/2006/relationships/image" Target="../media/image296.png"/><Relationship Id="rId4" Type="http://schemas.openxmlformats.org/officeDocument/2006/relationships/customXml" Target="../ink/ink1090.xml"/><Relationship Id="rId9" Type="http://schemas.openxmlformats.org/officeDocument/2006/relationships/image" Target="../media/image264.png"/><Relationship Id="rId13" Type="http://schemas.openxmlformats.org/officeDocument/2006/relationships/image" Target="../media/image266.png"/><Relationship Id="rId18" Type="http://schemas.openxmlformats.org/officeDocument/2006/relationships/customXml" Target="../ink/ink1097.xml"/><Relationship Id="rId39" Type="http://schemas.openxmlformats.org/officeDocument/2006/relationships/image" Target="../media/image279.png"/><Relationship Id="rId34" Type="http://schemas.openxmlformats.org/officeDocument/2006/relationships/customXml" Target="../ink/ink1105.xml"/><Relationship Id="rId50" Type="http://schemas.openxmlformats.org/officeDocument/2006/relationships/customXml" Target="../ink/ink1113.xml"/><Relationship Id="rId55" Type="http://schemas.openxmlformats.org/officeDocument/2006/relationships/image" Target="../media/image287.png"/><Relationship Id="rId76" Type="http://schemas.openxmlformats.org/officeDocument/2006/relationships/customXml" Target="../ink/ink1126.xml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2" Type="http://schemas.openxmlformats.org/officeDocument/2006/relationships/customXml" Target="../ink/ink1089.xml"/><Relationship Id="rId29" Type="http://schemas.openxmlformats.org/officeDocument/2006/relationships/image" Target="../media/image2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8.png"/><Relationship Id="rId18" Type="http://schemas.openxmlformats.org/officeDocument/2006/relationships/customXml" Target="../ink/ink27.xml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customXml" Target="../ink/ink24.xml"/><Relationship Id="rId17" Type="http://schemas.openxmlformats.org/officeDocument/2006/relationships/image" Target="../media/image10.png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23.xml"/><Relationship Id="rId19" Type="http://schemas.openxmlformats.org/officeDocument/2006/relationships/image" Target="../media/image13.png"/><Relationship Id="rId4" Type="http://schemas.openxmlformats.org/officeDocument/2006/relationships/customXml" Target="../ink/ink20.xml"/><Relationship Id="rId9" Type="http://schemas.openxmlformats.org/officeDocument/2006/relationships/image" Target="../media/image6.png"/><Relationship Id="rId14" Type="http://schemas.openxmlformats.org/officeDocument/2006/relationships/customXml" Target="../ink/ink25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39.xml"/><Relationship Id="rId21" Type="http://schemas.openxmlformats.org/officeDocument/2006/relationships/image" Target="../media/image270.png"/><Relationship Id="rId42" Type="http://schemas.openxmlformats.org/officeDocument/2006/relationships/customXml" Target="../ink/ink1147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160.xml"/><Relationship Id="rId84" Type="http://schemas.openxmlformats.org/officeDocument/2006/relationships/customXml" Target="../ink/ink1168.xml"/><Relationship Id="rId89" Type="http://schemas.openxmlformats.org/officeDocument/2006/relationships/image" Target="../media/image304.png"/><Relationship Id="rId16" Type="http://schemas.openxmlformats.org/officeDocument/2006/relationships/customXml" Target="../ink/ink1134.xml"/><Relationship Id="rId11" Type="http://schemas.openxmlformats.org/officeDocument/2006/relationships/image" Target="../media/image265.png"/><Relationship Id="rId32" Type="http://schemas.openxmlformats.org/officeDocument/2006/relationships/customXml" Target="../ink/ink1142.xml"/><Relationship Id="rId37" Type="http://schemas.openxmlformats.org/officeDocument/2006/relationships/image" Target="../media/image278.png"/><Relationship Id="rId53" Type="http://schemas.openxmlformats.org/officeDocument/2006/relationships/image" Target="../media/image286.png"/><Relationship Id="rId58" Type="http://schemas.openxmlformats.org/officeDocument/2006/relationships/customXml" Target="../ink/ink1155.xml"/><Relationship Id="rId74" Type="http://schemas.openxmlformats.org/officeDocument/2006/relationships/customXml" Target="../ink/ink1163.xml"/><Relationship Id="rId79" Type="http://schemas.openxmlformats.org/officeDocument/2006/relationships/image" Target="../media/image299.png"/><Relationship Id="rId5" Type="http://schemas.openxmlformats.org/officeDocument/2006/relationships/image" Target="../media/image262.png"/><Relationship Id="rId90" Type="http://schemas.openxmlformats.org/officeDocument/2006/relationships/customXml" Target="../ink/ink1171.xml"/><Relationship Id="rId22" Type="http://schemas.openxmlformats.org/officeDocument/2006/relationships/customXml" Target="../ink/ink1137.xml"/><Relationship Id="rId27" Type="http://schemas.openxmlformats.org/officeDocument/2006/relationships/image" Target="../media/image273.png"/><Relationship Id="rId43" Type="http://schemas.openxmlformats.org/officeDocument/2006/relationships/image" Target="../media/image281.png"/><Relationship Id="rId48" Type="http://schemas.openxmlformats.org/officeDocument/2006/relationships/customXml" Target="../ink/ink1150.xml"/><Relationship Id="rId64" Type="http://schemas.openxmlformats.org/officeDocument/2006/relationships/customXml" Target="../ink/ink1158.xml"/><Relationship Id="rId69" Type="http://schemas.openxmlformats.org/officeDocument/2006/relationships/image" Target="../media/image294.png"/><Relationship Id="rId8" Type="http://schemas.openxmlformats.org/officeDocument/2006/relationships/customXml" Target="../ink/ink1130.xml"/><Relationship Id="rId51" Type="http://schemas.openxmlformats.org/officeDocument/2006/relationships/image" Target="../media/image285.png"/><Relationship Id="rId72" Type="http://schemas.openxmlformats.org/officeDocument/2006/relationships/customXml" Target="../ink/ink1162.xml"/><Relationship Id="rId80" Type="http://schemas.openxmlformats.org/officeDocument/2006/relationships/customXml" Target="../ink/ink1166.xml"/><Relationship Id="rId85" Type="http://schemas.openxmlformats.org/officeDocument/2006/relationships/image" Target="../media/image302.png"/><Relationship Id="rId93" Type="http://schemas.openxmlformats.org/officeDocument/2006/relationships/image" Target="../media/image306.png"/><Relationship Id="rId3" Type="http://schemas.openxmlformats.org/officeDocument/2006/relationships/image" Target="../media/image261.png"/><Relationship Id="rId12" Type="http://schemas.openxmlformats.org/officeDocument/2006/relationships/customXml" Target="../ink/ink1132.xml"/><Relationship Id="rId17" Type="http://schemas.openxmlformats.org/officeDocument/2006/relationships/image" Target="../media/image268.png"/><Relationship Id="rId25" Type="http://schemas.openxmlformats.org/officeDocument/2006/relationships/image" Target="../media/image272.png"/><Relationship Id="rId33" Type="http://schemas.openxmlformats.org/officeDocument/2006/relationships/image" Target="../media/image276.png"/><Relationship Id="rId38" Type="http://schemas.openxmlformats.org/officeDocument/2006/relationships/customXml" Target="../ink/ink1145.xml"/><Relationship Id="rId46" Type="http://schemas.openxmlformats.org/officeDocument/2006/relationships/customXml" Target="../ink/ink1149.xml"/><Relationship Id="rId59" Type="http://schemas.openxmlformats.org/officeDocument/2006/relationships/image" Target="../media/image289.png"/><Relationship Id="rId67" Type="http://schemas.openxmlformats.org/officeDocument/2006/relationships/image" Target="../media/image293.png"/><Relationship Id="rId20" Type="http://schemas.openxmlformats.org/officeDocument/2006/relationships/customXml" Target="../ink/ink1136.xml"/><Relationship Id="rId41" Type="http://schemas.openxmlformats.org/officeDocument/2006/relationships/image" Target="../media/image280.png"/><Relationship Id="rId54" Type="http://schemas.openxmlformats.org/officeDocument/2006/relationships/customXml" Target="../ink/ink1153.xml"/><Relationship Id="rId62" Type="http://schemas.openxmlformats.org/officeDocument/2006/relationships/customXml" Target="../ink/ink1157.xml"/><Relationship Id="rId70" Type="http://schemas.openxmlformats.org/officeDocument/2006/relationships/customXml" Target="../ink/ink1161.xml"/><Relationship Id="rId75" Type="http://schemas.openxmlformats.org/officeDocument/2006/relationships/image" Target="../media/image297.png"/><Relationship Id="rId83" Type="http://schemas.openxmlformats.org/officeDocument/2006/relationships/image" Target="../media/image301.png"/><Relationship Id="rId88" Type="http://schemas.openxmlformats.org/officeDocument/2006/relationships/customXml" Target="../ink/ink1170.xml"/><Relationship Id="rId91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9.xml"/><Relationship Id="rId15" Type="http://schemas.openxmlformats.org/officeDocument/2006/relationships/image" Target="../media/image267.png"/><Relationship Id="rId23" Type="http://schemas.openxmlformats.org/officeDocument/2006/relationships/image" Target="../media/image271.png"/><Relationship Id="rId28" Type="http://schemas.openxmlformats.org/officeDocument/2006/relationships/customXml" Target="../ink/ink1140.xml"/><Relationship Id="rId36" Type="http://schemas.openxmlformats.org/officeDocument/2006/relationships/customXml" Target="../ink/ink1144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" Type="http://schemas.openxmlformats.org/officeDocument/2006/relationships/customXml" Target="../ink/ink1131.xml"/><Relationship Id="rId31" Type="http://schemas.openxmlformats.org/officeDocument/2006/relationships/image" Target="../media/image275.png"/><Relationship Id="rId44" Type="http://schemas.openxmlformats.org/officeDocument/2006/relationships/customXml" Target="../ink/ink1148.xml"/><Relationship Id="rId52" Type="http://schemas.openxmlformats.org/officeDocument/2006/relationships/customXml" Target="../ink/ink1152.xml"/><Relationship Id="rId60" Type="http://schemas.openxmlformats.org/officeDocument/2006/relationships/customXml" Target="../ink/ink1156.xml"/><Relationship Id="rId65" Type="http://schemas.openxmlformats.org/officeDocument/2006/relationships/image" Target="../media/image292.png"/><Relationship Id="rId73" Type="http://schemas.openxmlformats.org/officeDocument/2006/relationships/image" Target="../media/image296.png"/><Relationship Id="rId78" Type="http://schemas.openxmlformats.org/officeDocument/2006/relationships/customXml" Target="../ink/ink1165.xml"/><Relationship Id="rId81" Type="http://schemas.openxmlformats.org/officeDocument/2006/relationships/image" Target="../media/image300.png"/><Relationship Id="rId86" Type="http://schemas.openxmlformats.org/officeDocument/2006/relationships/customXml" Target="../ink/ink1169.xml"/><Relationship Id="rId4" Type="http://schemas.openxmlformats.org/officeDocument/2006/relationships/customXml" Target="../ink/ink1128.xml"/><Relationship Id="rId9" Type="http://schemas.openxmlformats.org/officeDocument/2006/relationships/image" Target="../media/image264.png"/><Relationship Id="rId13" Type="http://schemas.openxmlformats.org/officeDocument/2006/relationships/image" Target="../media/image266.png"/><Relationship Id="rId18" Type="http://schemas.openxmlformats.org/officeDocument/2006/relationships/customXml" Target="../ink/ink1135.xml"/><Relationship Id="rId39" Type="http://schemas.openxmlformats.org/officeDocument/2006/relationships/image" Target="../media/image279.png"/><Relationship Id="rId34" Type="http://schemas.openxmlformats.org/officeDocument/2006/relationships/customXml" Target="../ink/ink1143.xml"/><Relationship Id="rId50" Type="http://schemas.openxmlformats.org/officeDocument/2006/relationships/customXml" Target="../ink/ink1151.xml"/><Relationship Id="rId55" Type="http://schemas.openxmlformats.org/officeDocument/2006/relationships/image" Target="../media/image287.png"/><Relationship Id="rId76" Type="http://schemas.openxmlformats.org/officeDocument/2006/relationships/customXml" Target="../ink/ink1164.xml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92" Type="http://schemas.openxmlformats.org/officeDocument/2006/relationships/customXml" Target="../ink/ink1172.xml"/><Relationship Id="rId2" Type="http://schemas.openxmlformats.org/officeDocument/2006/relationships/customXml" Target="../ink/ink1127.xml"/><Relationship Id="rId29" Type="http://schemas.openxmlformats.org/officeDocument/2006/relationships/image" Target="../media/image274.png"/><Relationship Id="rId24" Type="http://schemas.openxmlformats.org/officeDocument/2006/relationships/customXml" Target="../ink/ink1138.xml"/><Relationship Id="rId40" Type="http://schemas.openxmlformats.org/officeDocument/2006/relationships/customXml" Target="../ink/ink1146.xml"/><Relationship Id="rId45" Type="http://schemas.openxmlformats.org/officeDocument/2006/relationships/image" Target="../media/image282.png"/><Relationship Id="rId66" Type="http://schemas.openxmlformats.org/officeDocument/2006/relationships/customXml" Target="../ink/ink1159.xml"/><Relationship Id="rId87" Type="http://schemas.openxmlformats.org/officeDocument/2006/relationships/image" Target="../media/image303.png"/><Relationship Id="rId61" Type="http://schemas.openxmlformats.org/officeDocument/2006/relationships/image" Target="../media/image290.png"/><Relationship Id="rId82" Type="http://schemas.openxmlformats.org/officeDocument/2006/relationships/customXml" Target="../ink/ink1167.xml"/><Relationship Id="rId19" Type="http://schemas.openxmlformats.org/officeDocument/2006/relationships/image" Target="../media/image269.png"/><Relationship Id="rId14" Type="http://schemas.openxmlformats.org/officeDocument/2006/relationships/customXml" Target="../ink/ink1133.xml"/><Relationship Id="rId30" Type="http://schemas.openxmlformats.org/officeDocument/2006/relationships/customXml" Target="../ink/ink1141.xml"/><Relationship Id="rId35" Type="http://schemas.openxmlformats.org/officeDocument/2006/relationships/image" Target="../media/image277.png"/><Relationship Id="rId56" Type="http://schemas.openxmlformats.org/officeDocument/2006/relationships/customXml" Target="../ink/ink1154.xml"/><Relationship Id="rId77" Type="http://schemas.openxmlformats.org/officeDocument/2006/relationships/image" Target="../media/image298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5.xml"/><Relationship Id="rId21" Type="http://schemas.openxmlformats.org/officeDocument/2006/relationships/image" Target="../media/image270.png"/><Relationship Id="rId42" Type="http://schemas.openxmlformats.org/officeDocument/2006/relationships/customXml" Target="../ink/ink1193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206.xml"/><Relationship Id="rId84" Type="http://schemas.openxmlformats.org/officeDocument/2006/relationships/customXml" Target="../ink/ink1214.xml"/><Relationship Id="rId89" Type="http://schemas.openxmlformats.org/officeDocument/2006/relationships/image" Target="../media/image304.png"/><Relationship Id="rId16" Type="http://schemas.openxmlformats.org/officeDocument/2006/relationships/customXml" Target="../ink/ink1180.xml"/><Relationship Id="rId107" Type="http://schemas.openxmlformats.org/officeDocument/2006/relationships/image" Target="../media/image313.png"/><Relationship Id="rId11" Type="http://schemas.openxmlformats.org/officeDocument/2006/relationships/image" Target="../media/image265.png"/><Relationship Id="rId32" Type="http://schemas.openxmlformats.org/officeDocument/2006/relationships/customXml" Target="../ink/ink1188.xml"/><Relationship Id="rId37" Type="http://schemas.openxmlformats.org/officeDocument/2006/relationships/image" Target="../media/image278.png"/><Relationship Id="rId53" Type="http://schemas.openxmlformats.org/officeDocument/2006/relationships/image" Target="../media/image286.png"/><Relationship Id="rId58" Type="http://schemas.openxmlformats.org/officeDocument/2006/relationships/customXml" Target="../ink/ink1201.xml"/><Relationship Id="rId74" Type="http://schemas.openxmlformats.org/officeDocument/2006/relationships/customXml" Target="../ink/ink1209.xml"/><Relationship Id="rId79" Type="http://schemas.openxmlformats.org/officeDocument/2006/relationships/image" Target="../media/image299.png"/><Relationship Id="rId102" Type="http://schemas.openxmlformats.org/officeDocument/2006/relationships/customXml" Target="../ink/ink1223.xml"/><Relationship Id="rId5" Type="http://schemas.openxmlformats.org/officeDocument/2006/relationships/image" Target="../media/image262.png"/><Relationship Id="rId90" Type="http://schemas.openxmlformats.org/officeDocument/2006/relationships/customXml" Target="../ink/ink1217.xml"/><Relationship Id="rId95" Type="http://schemas.openxmlformats.org/officeDocument/2006/relationships/image" Target="../media/image307.png"/><Relationship Id="rId22" Type="http://schemas.openxmlformats.org/officeDocument/2006/relationships/customXml" Target="../ink/ink1183.xml"/><Relationship Id="rId27" Type="http://schemas.openxmlformats.org/officeDocument/2006/relationships/image" Target="../media/image273.png"/><Relationship Id="rId43" Type="http://schemas.openxmlformats.org/officeDocument/2006/relationships/image" Target="../media/image281.png"/><Relationship Id="rId48" Type="http://schemas.openxmlformats.org/officeDocument/2006/relationships/customXml" Target="../ink/ink1196.xml"/><Relationship Id="rId64" Type="http://schemas.openxmlformats.org/officeDocument/2006/relationships/customXml" Target="../ink/ink1204.xml"/><Relationship Id="rId69" Type="http://schemas.openxmlformats.org/officeDocument/2006/relationships/image" Target="../media/image294.png"/><Relationship Id="rId80" Type="http://schemas.openxmlformats.org/officeDocument/2006/relationships/customXml" Target="../ink/ink1212.xml"/><Relationship Id="rId85" Type="http://schemas.openxmlformats.org/officeDocument/2006/relationships/image" Target="../media/image302.png"/><Relationship Id="rId12" Type="http://schemas.openxmlformats.org/officeDocument/2006/relationships/customXml" Target="../ink/ink1178.xml"/><Relationship Id="rId17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customXml" Target="../ink/ink1191.xml"/><Relationship Id="rId59" Type="http://schemas.openxmlformats.org/officeDocument/2006/relationships/image" Target="../media/image289.png"/><Relationship Id="rId103" Type="http://schemas.openxmlformats.org/officeDocument/2006/relationships/image" Target="../media/image311.png"/><Relationship Id="rId20" Type="http://schemas.openxmlformats.org/officeDocument/2006/relationships/customXml" Target="../ink/ink1182.xml"/><Relationship Id="rId41" Type="http://schemas.openxmlformats.org/officeDocument/2006/relationships/image" Target="../media/image280.png"/><Relationship Id="rId54" Type="http://schemas.openxmlformats.org/officeDocument/2006/relationships/customXml" Target="../ink/ink1199.xml"/><Relationship Id="rId62" Type="http://schemas.openxmlformats.org/officeDocument/2006/relationships/customXml" Target="../ink/ink1203.xml"/><Relationship Id="rId70" Type="http://schemas.openxmlformats.org/officeDocument/2006/relationships/customXml" Target="../ink/ink1207.xml"/><Relationship Id="rId75" Type="http://schemas.openxmlformats.org/officeDocument/2006/relationships/image" Target="../media/image297.png"/><Relationship Id="rId83" Type="http://schemas.openxmlformats.org/officeDocument/2006/relationships/image" Target="../media/image301.png"/><Relationship Id="rId88" Type="http://schemas.openxmlformats.org/officeDocument/2006/relationships/customXml" Target="../ink/ink1216.xml"/><Relationship Id="rId91" Type="http://schemas.openxmlformats.org/officeDocument/2006/relationships/image" Target="../media/image305.png"/><Relationship Id="rId96" Type="http://schemas.openxmlformats.org/officeDocument/2006/relationships/customXml" Target="../ink/ink12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5.xml"/><Relationship Id="rId15" Type="http://schemas.openxmlformats.org/officeDocument/2006/relationships/image" Target="../media/image267.png"/><Relationship Id="rId23" Type="http://schemas.openxmlformats.org/officeDocument/2006/relationships/image" Target="../media/image271.png"/><Relationship Id="rId28" Type="http://schemas.openxmlformats.org/officeDocument/2006/relationships/customXml" Target="../ink/ink1186.xml"/><Relationship Id="rId36" Type="http://schemas.openxmlformats.org/officeDocument/2006/relationships/customXml" Target="../ink/ink1190.xml"/><Relationship Id="rId49" Type="http://schemas.openxmlformats.org/officeDocument/2006/relationships/image" Target="../media/image284.png"/><Relationship Id="rId57" Type="http://schemas.openxmlformats.org/officeDocument/2006/relationships/image" Target="../media/image288.png"/><Relationship Id="rId106" Type="http://schemas.openxmlformats.org/officeDocument/2006/relationships/customXml" Target="../ink/ink1225.xml"/><Relationship Id="rId10" Type="http://schemas.openxmlformats.org/officeDocument/2006/relationships/customXml" Target="../ink/ink1177.xml"/><Relationship Id="rId31" Type="http://schemas.openxmlformats.org/officeDocument/2006/relationships/image" Target="../media/image275.png"/><Relationship Id="rId44" Type="http://schemas.openxmlformats.org/officeDocument/2006/relationships/customXml" Target="../ink/ink1194.xml"/><Relationship Id="rId52" Type="http://schemas.openxmlformats.org/officeDocument/2006/relationships/customXml" Target="../ink/ink1198.xml"/><Relationship Id="rId60" Type="http://schemas.openxmlformats.org/officeDocument/2006/relationships/customXml" Target="../ink/ink1202.xml"/><Relationship Id="rId65" Type="http://schemas.openxmlformats.org/officeDocument/2006/relationships/image" Target="../media/image292.png"/><Relationship Id="rId73" Type="http://schemas.openxmlformats.org/officeDocument/2006/relationships/image" Target="../media/image296.png"/><Relationship Id="rId78" Type="http://schemas.openxmlformats.org/officeDocument/2006/relationships/customXml" Target="../ink/ink1211.xml"/><Relationship Id="rId81" Type="http://schemas.openxmlformats.org/officeDocument/2006/relationships/image" Target="../media/image300.png"/><Relationship Id="rId86" Type="http://schemas.openxmlformats.org/officeDocument/2006/relationships/customXml" Target="../ink/ink1215.xml"/><Relationship Id="rId94" Type="http://schemas.openxmlformats.org/officeDocument/2006/relationships/customXml" Target="../ink/ink1219.xml"/><Relationship Id="rId99" Type="http://schemas.openxmlformats.org/officeDocument/2006/relationships/image" Target="../media/image309.png"/><Relationship Id="rId101" Type="http://schemas.openxmlformats.org/officeDocument/2006/relationships/image" Target="../media/image310.png"/><Relationship Id="rId4" Type="http://schemas.openxmlformats.org/officeDocument/2006/relationships/customXml" Target="../ink/ink1174.xml"/><Relationship Id="rId9" Type="http://schemas.openxmlformats.org/officeDocument/2006/relationships/image" Target="../media/image264.png"/><Relationship Id="rId13" Type="http://schemas.openxmlformats.org/officeDocument/2006/relationships/image" Target="../media/image266.png"/><Relationship Id="rId18" Type="http://schemas.openxmlformats.org/officeDocument/2006/relationships/customXml" Target="../ink/ink1181.xml"/><Relationship Id="rId39" Type="http://schemas.openxmlformats.org/officeDocument/2006/relationships/image" Target="../media/image279.png"/><Relationship Id="rId34" Type="http://schemas.openxmlformats.org/officeDocument/2006/relationships/customXml" Target="../ink/ink1189.xml"/><Relationship Id="rId50" Type="http://schemas.openxmlformats.org/officeDocument/2006/relationships/customXml" Target="../ink/ink1197.xml"/><Relationship Id="rId55" Type="http://schemas.openxmlformats.org/officeDocument/2006/relationships/image" Target="../media/image287.png"/><Relationship Id="rId76" Type="http://schemas.openxmlformats.org/officeDocument/2006/relationships/customXml" Target="../ink/ink1210.xml"/><Relationship Id="rId97" Type="http://schemas.openxmlformats.org/officeDocument/2006/relationships/image" Target="../media/image308.png"/><Relationship Id="rId104" Type="http://schemas.openxmlformats.org/officeDocument/2006/relationships/customXml" Target="../ink/ink1224.xml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92" Type="http://schemas.openxmlformats.org/officeDocument/2006/relationships/customXml" Target="../ink/ink1218.xml"/><Relationship Id="rId2" Type="http://schemas.openxmlformats.org/officeDocument/2006/relationships/customXml" Target="../ink/ink1173.xml"/><Relationship Id="rId29" Type="http://schemas.openxmlformats.org/officeDocument/2006/relationships/image" Target="../media/image274.png"/><Relationship Id="rId24" Type="http://schemas.openxmlformats.org/officeDocument/2006/relationships/customXml" Target="../ink/ink1184.xml"/><Relationship Id="rId40" Type="http://schemas.openxmlformats.org/officeDocument/2006/relationships/customXml" Target="../ink/ink1192.xml"/><Relationship Id="rId45" Type="http://schemas.openxmlformats.org/officeDocument/2006/relationships/image" Target="../media/image282.png"/><Relationship Id="rId66" Type="http://schemas.openxmlformats.org/officeDocument/2006/relationships/customXml" Target="../ink/ink1205.xml"/><Relationship Id="rId87" Type="http://schemas.openxmlformats.org/officeDocument/2006/relationships/image" Target="../media/image303.png"/><Relationship Id="rId61" Type="http://schemas.openxmlformats.org/officeDocument/2006/relationships/image" Target="../media/image290.png"/><Relationship Id="rId82" Type="http://schemas.openxmlformats.org/officeDocument/2006/relationships/customXml" Target="../ink/ink1213.xml"/><Relationship Id="rId19" Type="http://schemas.openxmlformats.org/officeDocument/2006/relationships/image" Target="../media/image269.png"/><Relationship Id="rId14" Type="http://schemas.openxmlformats.org/officeDocument/2006/relationships/customXml" Target="../ink/ink1179.xml"/><Relationship Id="rId30" Type="http://schemas.openxmlformats.org/officeDocument/2006/relationships/customXml" Target="../ink/ink1187.xml"/><Relationship Id="rId35" Type="http://schemas.openxmlformats.org/officeDocument/2006/relationships/image" Target="../media/image277.png"/><Relationship Id="rId56" Type="http://schemas.openxmlformats.org/officeDocument/2006/relationships/customXml" Target="../ink/ink1200.xml"/><Relationship Id="rId77" Type="http://schemas.openxmlformats.org/officeDocument/2006/relationships/image" Target="../media/image298.png"/><Relationship Id="rId100" Type="http://schemas.openxmlformats.org/officeDocument/2006/relationships/customXml" Target="../ink/ink1222.xml"/><Relationship Id="rId105" Type="http://schemas.openxmlformats.org/officeDocument/2006/relationships/image" Target="../media/image312.png"/><Relationship Id="rId8" Type="http://schemas.openxmlformats.org/officeDocument/2006/relationships/customXml" Target="../ink/ink1176.xml"/><Relationship Id="rId51" Type="http://schemas.openxmlformats.org/officeDocument/2006/relationships/image" Target="../media/image285.png"/><Relationship Id="rId72" Type="http://schemas.openxmlformats.org/officeDocument/2006/relationships/customXml" Target="../ink/ink1208.xml"/><Relationship Id="rId93" Type="http://schemas.openxmlformats.org/officeDocument/2006/relationships/image" Target="../media/image306.png"/><Relationship Id="rId98" Type="http://schemas.openxmlformats.org/officeDocument/2006/relationships/customXml" Target="../ink/ink1221.xml"/><Relationship Id="rId3" Type="http://schemas.openxmlformats.org/officeDocument/2006/relationships/image" Target="../media/image261.png"/><Relationship Id="rId25" Type="http://schemas.openxmlformats.org/officeDocument/2006/relationships/image" Target="../media/image272.png"/><Relationship Id="rId46" Type="http://schemas.openxmlformats.org/officeDocument/2006/relationships/customXml" Target="../ink/ink1195.xml"/><Relationship Id="rId67" Type="http://schemas.openxmlformats.org/officeDocument/2006/relationships/image" Target="../media/image293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.png"/><Relationship Id="rId21" Type="http://schemas.openxmlformats.org/officeDocument/2006/relationships/image" Target="../media/image270.png"/><Relationship Id="rId42" Type="http://schemas.openxmlformats.org/officeDocument/2006/relationships/customXml" Target="../ink/ink1246.xml"/><Relationship Id="rId47" Type="http://schemas.openxmlformats.org/officeDocument/2006/relationships/image" Target="../media/image283.png"/><Relationship Id="rId63" Type="http://schemas.openxmlformats.org/officeDocument/2006/relationships/image" Target="../media/image291.png"/><Relationship Id="rId68" Type="http://schemas.openxmlformats.org/officeDocument/2006/relationships/customXml" Target="../ink/ink1259.xml"/><Relationship Id="rId84" Type="http://schemas.openxmlformats.org/officeDocument/2006/relationships/customXml" Target="../ink/ink1267.xml"/><Relationship Id="rId89" Type="http://schemas.openxmlformats.org/officeDocument/2006/relationships/image" Target="../media/image304.png"/><Relationship Id="rId112" Type="http://schemas.openxmlformats.org/officeDocument/2006/relationships/customXml" Target="../ink/ink1281.xml"/><Relationship Id="rId16" Type="http://schemas.openxmlformats.org/officeDocument/2006/relationships/customXml" Target="../ink/ink1233.xml"/><Relationship Id="rId107" Type="http://schemas.openxmlformats.org/officeDocument/2006/relationships/image" Target="../media/image313.png"/><Relationship Id="rId11" Type="http://schemas.openxmlformats.org/officeDocument/2006/relationships/image" Target="../media/image265.png"/><Relationship Id="rId32" Type="http://schemas.openxmlformats.org/officeDocument/2006/relationships/customXml" Target="../ink/ink1241.xml"/><Relationship Id="rId37" Type="http://schemas.openxmlformats.org/officeDocument/2006/relationships/image" Target="../media/image278.png"/><Relationship Id="rId53" Type="http://schemas.openxmlformats.org/officeDocument/2006/relationships/image" Target="../media/image286.png"/><Relationship Id="rId58" Type="http://schemas.openxmlformats.org/officeDocument/2006/relationships/customXml" Target="../ink/ink1254.xml"/><Relationship Id="rId74" Type="http://schemas.openxmlformats.org/officeDocument/2006/relationships/customXml" Target="../ink/ink1262.xml"/><Relationship Id="rId79" Type="http://schemas.openxmlformats.org/officeDocument/2006/relationships/image" Target="../media/image299.png"/><Relationship Id="rId102" Type="http://schemas.openxmlformats.org/officeDocument/2006/relationships/customXml" Target="../ink/ink1276.xml"/><Relationship Id="rId123" Type="http://schemas.openxmlformats.org/officeDocument/2006/relationships/image" Target="../media/image321.png"/><Relationship Id="rId128" Type="http://schemas.openxmlformats.org/officeDocument/2006/relationships/customXml" Target="../ink/ink1289.xml"/><Relationship Id="rId5" Type="http://schemas.openxmlformats.org/officeDocument/2006/relationships/image" Target="../media/image262.png"/><Relationship Id="rId90" Type="http://schemas.openxmlformats.org/officeDocument/2006/relationships/customXml" Target="../ink/ink1270.xml"/><Relationship Id="rId95" Type="http://schemas.openxmlformats.org/officeDocument/2006/relationships/image" Target="../media/image307.png"/><Relationship Id="rId22" Type="http://schemas.openxmlformats.org/officeDocument/2006/relationships/customXml" Target="../ink/ink1236.xml"/><Relationship Id="rId27" Type="http://schemas.openxmlformats.org/officeDocument/2006/relationships/image" Target="../media/image273.png"/><Relationship Id="rId43" Type="http://schemas.openxmlformats.org/officeDocument/2006/relationships/image" Target="../media/image281.png"/><Relationship Id="rId48" Type="http://schemas.openxmlformats.org/officeDocument/2006/relationships/customXml" Target="../ink/ink1249.xml"/><Relationship Id="rId64" Type="http://schemas.openxmlformats.org/officeDocument/2006/relationships/customXml" Target="../ink/ink1257.xml"/><Relationship Id="rId69" Type="http://schemas.openxmlformats.org/officeDocument/2006/relationships/image" Target="../media/image294.png"/><Relationship Id="rId113" Type="http://schemas.openxmlformats.org/officeDocument/2006/relationships/image" Target="../media/image316.png"/><Relationship Id="rId118" Type="http://schemas.openxmlformats.org/officeDocument/2006/relationships/customXml" Target="../ink/ink1284.xml"/><Relationship Id="rId80" Type="http://schemas.openxmlformats.org/officeDocument/2006/relationships/customXml" Target="../ink/ink1265.xml"/><Relationship Id="rId85" Type="http://schemas.openxmlformats.org/officeDocument/2006/relationships/image" Target="../media/image302.png"/><Relationship Id="rId12" Type="http://schemas.openxmlformats.org/officeDocument/2006/relationships/customXml" Target="../ink/ink1231.xml"/><Relationship Id="rId17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customXml" Target="../ink/ink1244.xml"/><Relationship Id="rId59" Type="http://schemas.openxmlformats.org/officeDocument/2006/relationships/image" Target="../media/image289.png"/><Relationship Id="rId103" Type="http://schemas.openxmlformats.org/officeDocument/2006/relationships/image" Target="../media/image311.png"/><Relationship Id="rId108" Type="http://schemas.openxmlformats.org/officeDocument/2006/relationships/customXml" Target="../ink/ink1279.xml"/><Relationship Id="rId124" Type="http://schemas.openxmlformats.org/officeDocument/2006/relationships/customXml" Target="../ink/ink1287.xml"/><Relationship Id="rId129" Type="http://schemas.openxmlformats.org/officeDocument/2006/relationships/image" Target="../media/image324.png"/><Relationship Id="rId54" Type="http://schemas.openxmlformats.org/officeDocument/2006/relationships/customXml" Target="../ink/ink1252.xml"/><Relationship Id="rId70" Type="http://schemas.openxmlformats.org/officeDocument/2006/relationships/customXml" Target="../ink/ink1260.xml"/><Relationship Id="rId75" Type="http://schemas.openxmlformats.org/officeDocument/2006/relationships/image" Target="../media/image297.png"/><Relationship Id="rId91" Type="http://schemas.openxmlformats.org/officeDocument/2006/relationships/image" Target="../media/image305.png"/><Relationship Id="rId96" Type="http://schemas.openxmlformats.org/officeDocument/2006/relationships/customXml" Target="../ink/ink12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8.xml"/><Relationship Id="rId23" Type="http://schemas.openxmlformats.org/officeDocument/2006/relationships/image" Target="../media/image271.png"/><Relationship Id="rId28" Type="http://schemas.openxmlformats.org/officeDocument/2006/relationships/customXml" Target="../ink/ink1239.xml"/><Relationship Id="rId49" Type="http://schemas.openxmlformats.org/officeDocument/2006/relationships/image" Target="../media/image284.png"/><Relationship Id="rId114" Type="http://schemas.openxmlformats.org/officeDocument/2006/relationships/customXml" Target="../ink/ink1282.xml"/><Relationship Id="rId119" Type="http://schemas.openxmlformats.org/officeDocument/2006/relationships/image" Target="../media/image319.png"/><Relationship Id="rId44" Type="http://schemas.openxmlformats.org/officeDocument/2006/relationships/customXml" Target="../ink/ink1247.xml"/><Relationship Id="rId60" Type="http://schemas.openxmlformats.org/officeDocument/2006/relationships/customXml" Target="../ink/ink1255.xml"/><Relationship Id="rId65" Type="http://schemas.openxmlformats.org/officeDocument/2006/relationships/image" Target="../media/image292.png"/><Relationship Id="rId81" Type="http://schemas.openxmlformats.org/officeDocument/2006/relationships/image" Target="../media/image300.png"/><Relationship Id="rId86" Type="http://schemas.openxmlformats.org/officeDocument/2006/relationships/customXml" Target="../ink/ink1268.xml"/><Relationship Id="rId130" Type="http://schemas.openxmlformats.org/officeDocument/2006/relationships/customXml" Target="../ink/ink1290.xml"/><Relationship Id="rId13" Type="http://schemas.openxmlformats.org/officeDocument/2006/relationships/image" Target="../media/image266.png"/><Relationship Id="rId18" Type="http://schemas.openxmlformats.org/officeDocument/2006/relationships/customXml" Target="../ink/ink1234.xml"/><Relationship Id="rId39" Type="http://schemas.openxmlformats.org/officeDocument/2006/relationships/image" Target="../media/image279.png"/><Relationship Id="rId109" Type="http://schemas.openxmlformats.org/officeDocument/2006/relationships/image" Target="../media/image314.png"/><Relationship Id="rId34" Type="http://schemas.openxmlformats.org/officeDocument/2006/relationships/customXml" Target="../ink/ink1242.xml"/><Relationship Id="rId50" Type="http://schemas.openxmlformats.org/officeDocument/2006/relationships/customXml" Target="../ink/ink1250.xml"/><Relationship Id="rId55" Type="http://schemas.openxmlformats.org/officeDocument/2006/relationships/image" Target="../media/image287.png"/><Relationship Id="rId76" Type="http://schemas.openxmlformats.org/officeDocument/2006/relationships/customXml" Target="../ink/ink1263.xml"/><Relationship Id="rId97" Type="http://schemas.openxmlformats.org/officeDocument/2006/relationships/image" Target="../media/image308.png"/><Relationship Id="rId104" Type="http://schemas.openxmlformats.org/officeDocument/2006/relationships/customXml" Target="../ink/ink1277.xml"/><Relationship Id="rId120" Type="http://schemas.openxmlformats.org/officeDocument/2006/relationships/customXml" Target="../ink/ink1285.xml"/><Relationship Id="rId125" Type="http://schemas.openxmlformats.org/officeDocument/2006/relationships/image" Target="../media/image322.png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92" Type="http://schemas.openxmlformats.org/officeDocument/2006/relationships/customXml" Target="../ink/ink1271.xml"/><Relationship Id="rId2" Type="http://schemas.openxmlformats.org/officeDocument/2006/relationships/customXml" Target="../ink/ink1226.xml"/><Relationship Id="rId29" Type="http://schemas.openxmlformats.org/officeDocument/2006/relationships/image" Target="../media/image274.png"/><Relationship Id="rId24" Type="http://schemas.openxmlformats.org/officeDocument/2006/relationships/customXml" Target="../ink/ink1237.xml"/><Relationship Id="rId40" Type="http://schemas.openxmlformats.org/officeDocument/2006/relationships/customXml" Target="../ink/ink1245.xml"/><Relationship Id="rId45" Type="http://schemas.openxmlformats.org/officeDocument/2006/relationships/image" Target="../media/image282.png"/><Relationship Id="rId66" Type="http://schemas.openxmlformats.org/officeDocument/2006/relationships/customXml" Target="../ink/ink1258.xml"/><Relationship Id="rId87" Type="http://schemas.openxmlformats.org/officeDocument/2006/relationships/image" Target="../media/image303.png"/><Relationship Id="rId110" Type="http://schemas.openxmlformats.org/officeDocument/2006/relationships/customXml" Target="../ink/ink1280.xml"/><Relationship Id="rId115" Type="http://schemas.openxmlformats.org/officeDocument/2006/relationships/image" Target="../media/image317.png"/><Relationship Id="rId131" Type="http://schemas.openxmlformats.org/officeDocument/2006/relationships/image" Target="../media/image325.png"/><Relationship Id="rId61" Type="http://schemas.openxmlformats.org/officeDocument/2006/relationships/image" Target="../media/image290.png"/><Relationship Id="rId82" Type="http://schemas.openxmlformats.org/officeDocument/2006/relationships/customXml" Target="../ink/ink1266.xml"/><Relationship Id="rId19" Type="http://schemas.openxmlformats.org/officeDocument/2006/relationships/image" Target="../media/image269.png"/><Relationship Id="rId14" Type="http://schemas.openxmlformats.org/officeDocument/2006/relationships/customXml" Target="../ink/ink1232.xml"/><Relationship Id="rId30" Type="http://schemas.openxmlformats.org/officeDocument/2006/relationships/customXml" Target="../ink/ink1240.xml"/><Relationship Id="rId35" Type="http://schemas.openxmlformats.org/officeDocument/2006/relationships/image" Target="../media/image277.png"/><Relationship Id="rId56" Type="http://schemas.openxmlformats.org/officeDocument/2006/relationships/customXml" Target="../ink/ink1253.xml"/><Relationship Id="rId77" Type="http://schemas.openxmlformats.org/officeDocument/2006/relationships/image" Target="../media/image298.png"/><Relationship Id="rId100" Type="http://schemas.openxmlformats.org/officeDocument/2006/relationships/customXml" Target="../ink/ink1275.xml"/><Relationship Id="rId105" Type="http://schemas.openxmlformats.org/officeDocument/2006/relationships/image" Target="../media/image312.png"/><Relationship Id="rId126" Type="http://schemas.openxmlformats.org/officeDocument/2006/relationships/customXml" Target="../ink/ink1288.xml"/><Relationship Id="rId8" Type="http://schemas.openxmlformats.org/officeDocument/2006/relationships/customXml" Target="../ink/ink1229.xml"/><Relationship Id="rId51" Type="http://schemas.openxmlformats.org/officeDocument/2006/relationships/image" Target="../media/image285.png"/><Relationship Id="rId72" Type="http://schemas.openxmlformats.org/officeDocument/2006/relationships/customXml" Target="../ink/ink1261.xml"/><Relationship Id="rId93" Type="http://schemas.openxmlformats.org/officeDocument/2006/relationships/image" Target="../media/image306.png"/><Relationship Id="rId98" Type="http://schemas.openxmlformats.org/officeDocument/2006/relationships/customXml" Target="../ink/ink1274.xml"/><Relationship Id="rId121" Type="http://schemas.openxmlformats.org/officeDocument/2006/relationships/image" Target="../media/image320.png"/><Relationship Id="rId3" Type="http://schemas.openxmlformats.org/officeDocument/2006/relationships/image" Target="../media/image261.png"/><Relationship Id="rId25" Type="http://schemas.openxmlformats.org/officeDocument/2006/relationships/image" Target="../media/image272.png"/><Relationship Id="rId46" Type="http://schemas.openxmlformats.org/officeDocument/2006/relationships/customXml" Target="../ink/ink1248.xml"/><Relationship Id="rId67" Type="http://schemas.openxmlformats.org/officeDocument/2006/relationships/image" Target="../media/image293.png"/><Relationship Id="rId116" Type="http://schemas.openxmlformats.org/officeDocument/2006/relationships/customXml" Target="../ink/ink1283.xml"/><Relationship Id="rId20" Type="http://schemas.openxmlformats.org/officeDocument/2006/relationships/customXml" Target="../ink/ink1235.xml"/><Relationship Id="rId41" Type="http://schemas.openxmlformats.org/officeDocument/2006/relationships/image" Target="../media/image280.png"/><Relationship Id="rId62" Type="http://schemas.openxmlformats.org/officeDocument/2006/relationships/customXml" Target="../ink/ink1256.xml"/><Relationship Id="rId83" Type="http://schemas.openxmlformats.org/officeDocument/2006/relationships/image" Target="../media/image301.png"/><Relationship Id="rId88" Type="http://schemas.openxmlformats.org/officeDocument/2006/relationships/customXml" Target="../ink/ink1269.xml"/><Relationship Id="rId111" Type="http://schemas.openxmlformats.org/officeDocument/2006/relationships/image" Target="../media/image315.png"/><Relationship Id="rId15" Type="http://schemas.openxmlformats.org/officeDocument/2006/relationships/image" Target="../media/image267.png"/><Relationship Id="rId36" Type="http://schemas.openxmlformats.org/officeDocument/2006/relationships/customXml" Target="../ink/ink1243.xml"/><Relationship Id="rId57" Type="http://schemas.openxmlformats.org/officeDocument/2006/relationships/image" Target="../media/image288.png"/><Relationship Id="rId106" Type="http://schemas.openxmlformats.org/officeDocument/2006/relationships/customXml" Target="../ink/ink1278.xml"/><Relationship Id="rId127" Type="http://schemas.openxmlformats.org/officeDocument/2006/relationships/image" Target="../media/image323.png"/><Relationship Id="rId10" Type="http://schemas.openxmlformats.org/officeDocument/2006/relationships/customXml" Target="../ink/ink1230.xml"/><Relationship Id="rId31" Type="http://schemas.openxmlformats.org/officeDocument/2006/relationships/image" Target="../media/image275.png"/><Relationship Id="rId52" Type="http://schemas.openxmlformats.org/officeDocument/2006/relationships/customXml" Target="../ink/ink1251.xml"/><Relationship Id="rId73" Type="http://schemas.openxmlformats.org/officeDocument/2006/relationships/image" Target="../media/image296.png"/><Relationship Id="rId78" Type="http://schemas.openxmlformats.org/officeDocument/2006/relationships/customXml" Target="../ink/ink1264.xml"/><Relationship Id="rId94" Type="http://schemas.openxmlformats.org/officeDocument/2006/relationships/customXml" Target="../ink/ink1272.xml"/><Relationship Id="rId99" Type="http://schemas.openxmlformats.org/officeDocument/2006/relationships/image" Target="../media/image309.png"/><Relationship Id="rId101" Type="http://schemas.openxmlformats.org/officeDocument/2006/relationships/image" Target="../media/image310.png"/><Relationship Id="rId122" Type="http://schemas.openxmlformats.org/officeDocument/2006/relationships/customXml" Target="../ink/ink1286.xml"/><Relationship Id="rId4" Type="http://schemas.openxmlformats.org/officeDocument/2006/relationships/customXml" Target="../ink/ink1227.xml"/><Relationship Id="rId9" Type="http://schemas.openxmlformats.org/officeDocument/2006/relationships/image" Target="../media/image264.png"/><Relationship Id="rId26" Type="http://schemas.openxmlformats.org/officeDocument/2006/relationships/customXml" Target="../ink/ink1238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.png"/><Relationship Id="rId21" Type="http://schemas.openxmlformats.org/officeDocument/2006/relationships/image" Target="../media/image270.png"/><Relationship Id="rId42" Type="http://schemas.openxmlformats.org/officeDocument/2006/relationships/customXml" Target="../ink/ink1311.xml"/><Relationship Id="rId63" Type="http://schemas.openxmlformats.org/officeDocument/2006/relationships/image" Target="../media/image291.png"/><Relationship Id="rId84" Type="http://schemas.openxmlformats.org/officeDocument/2006/relationships/customXml" Target="../ink/ink1332.xml"/><Relationship Id="rId138" Type="http://schemas.openxmlformats.org/officeDocument/2006/relationships/customXml" Target="../ink/ink1359.xml"/><Relationship Id="rId159" Type="http://schemas.openxmlformats.org/officeDocument/2006/relationships/image" Target="../media/image339.png"/><Relationship Id="rId107" Type="http://schemas.openxmlformats.org/officeDocument/2006/relationships/image" Target="../media/image313.png"/><Relationship Id="rId11" Type="http://schemas.openxmlformats.org/officeDocument/2006/relationships/image" Target="../media/image265.png"/><Relationship Id="rId32" Type="http://schemas.openxmlformats.org/officeDocument/2006/relationships/customXml" Target="../ink/ink1306.xml"/><Relationship Id="rId53" Type="http://schemas.openxmlformats.org/officeDocument/2006/relationships/image" Target="../media/image286.png"/><Relationship Id="rId74" Type="http://schemas.openxmlformats.org/officeDocument/2006/relationships/customXml" Target="../ink/ink1327.xml"/><Relationship Id="rId128" Type="http://schemas.openxmlformats.org/officeDocument/2006/relationships/customXml" Target="../ink/ink1354.xml"/><Relationship Id="rId149" Type="http://schemas.openxmlformats.org/officeDocument/2006/relationships/image" Target="../media/image334.png"/><Relationship Id="rId5" Type="http://schemas.openxmlformats.org/officeDocument/2006/relationships/image" Target="../media/image262.png"/><Relationship Id="rId95" Type="http://schemas.openxmlformats.org/officeDocument/2006/relationships/image" Target="../media/image307.png"/><Relationship Id="rId160" Type="http://schemas.openxmlformats.org/officeDocument/2006/relationships/customXml" Target="../ink/ink1370.xml"/><Relationship Id="rId22" Type="http://schemas.openxmlformats.org/officeDocument/2006/relationships/customXml" Target="../ink/ink1301.xml"/><Relationship Id="rId43" Type="http://schemas.openxmlformats.org/officeDocument/2006/relationships/image" Target="../media/image281.png"/><Relationship Id="rId64" Type="http://schemas.openxmlformats.org/officeDocument/2006/relationships/customXml" Target="../ink/ink1322.xml"/><Relationship Id="rId118" Type="http://schemas.openxmlformats.org/officeDocument/2006/relationships/customXml" Target="../ink/ink1349.xml"/><Relationship Id="rId139" Type="http://schemas.openxmlformats.org/officeDocument/2006/relationships/image" Target="../media/image329.png"/><Relationship Id="rId85" Type="http://schemas.openxmlformats.org/officeDocument/2006/relationships/image" Target="../media/image302.png"/><Relationship Id="rId150" Type="http://schemas.openxmlformats.org/officeDocument/2006/relationships/customXml" Target="../ink/ink1365.xml"/><Relationship Id="rId12" Type="http://schemas.openxmlformats.org/officeDocument/2006/relationships/customXml" Target="../ink/ink1296.xml"/><Relationship Id="rId17" Type="http://schemas.openxmlformats.org/officeDocument/2006/relationships/image" Target="../media/image268.png"/><Relationship Id="rId33" Type="http://schemas.openxmlformats.org/officeDocument/2006/relationships/image" Target="../media/image276.png"/><Relationship Id="rId38" Type="http://schemas.openxmlformats.org/officeDocument/2006/relationships/customXml" Target="../ink/ink1309.xml"/><Relationship Id="rId59" Type="http://schemas.openxmlformats.org/officeDocument/2006/relationships/image" Target="../media/image289.png"/><Relationship Id="rId103" Type="http://schemas.openxmlformats.org/officeDocument/2006/relationships/image" Target="../media/image311.png"/><Relationship Id="rId108" Type="http://schemas.openxmlformats.org/officeDocument/2006/relationships/customXml" Target="../ink/ink1344.xml"/><Relationship Id="rId124" Type="http://schemas.openxmlformats.org/officeDocument/2006/relationships/customXml" Target="../ink/ink1352.xml"/><Relationship Id="rId129" Type="http://schemas.openxmlformats.org/officeDocument/2006/relationships/image" Target="../media/image324.png"/><Relationship Id="rId54" Type="http://schemas.openxmlformats.org/officeDocument/2006/relationships/customXml" Target="../ink/ink1317.xml"/><Relationship Id="rId70" Type="http://schemas.openxmlformats.org/officeDocument/2006/relationships/customXml" Target="../ink/ink1325.xml"/><Relationship Id="rId75" Type="http://schemas.openxmlformats.org/officeDocument/2006/relationships/image" Target="../media/image297.png"/><Relationship Id="rId91" Type="http://schemas.openxmlformats.org/officeDocument/2006/relationships/image" Target="../media/image305.png"/><Relationship Id="rId96" Type="http://schemas.openxmlformats.org/officeDocument/2006/relationships/customXml" Target="../ink/ink1338.xml"/><Relationship Id="rId140" Type="http://schemas.openxmlformats.org/officeDocument/2006/relationships/customXml" Target="../ink/ink1360.xml"/><Relationship Id="rId145" Type="http://schemas.openxmlformats.org/officeDocument/2006/relationships/image" Target="../media/image332.png"/><Relationship Id="rId161" Type="http://schemas.openxmlformats.org/officeDocument/2006/relationships/image" Target="../media/image340.png"/><Relationship Id="rId166" Type="http://schemas.openxmlformats.org/officeDocument/2006/relationships/customXml" Target="../ink/ink13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3.xml"/><Relationship Id="rId23" Type="http://schemas.openxmlformats.org/officeDocument/2006/relationships/image" Target="../media/image271.png"/><Relationship Id="rId28" Type="http://schemas.openxmlformats.org/officeDocument/2006/relationships/customXml" Target="../ink/ink1304.xml"/><Relationship Id="rId49" Type="http://schemas.openxmlformats.org/officeDocument/2006/relationships/image" Target="../media/image284.png"/><Relationship Id="rId114" Type="http://schemas.openxmlformats.org/officeDocument/2006/relationships/customXml" Target="../ink/ink1347.xml"/><Relationship Id="rId119" Type="http://schemas.openxmlformats.org/officeDocument/2006/relationships/image" Target="../media/image319.png"/><Relationship Id="rId44" Type="http://schemas.openxmlformats.org/officeDocument/2006/relationships/customXml" Target="../ink/ink1312.xml"/><Relationship Id="rId60" Type="http://schemas.openxmlformats.org/officeDocument/2006/relationships/customXml" Target="../ink/ink1320.xml"/><Relationship Id="rId65" Type="http://schemas.openxmlformats.org/officeDocument/2006/relationships/image" Target="../media/image292.png"/><Relationship Id="rId81" Type="http://schemas.openxmlformats.org/officeDocument/2006/relationships/image" Target="../media/image300.png"/><Relationship Id="rId86" Type="http://schemas.openxmlformats.org/officeDocument/2006/relationships/customXml" Target="../ink/ink1333.xml"/><Relationship Id="rId130" Type="http://schemas.openxmlformats.org/officeDocument/2006/relationships/customXml" Target="../ink/ink1355.xml"/><Relationship Id="rId135" Type="http://schemas.openxmlformats.org/officeDocument/2006/relationships/image" Target="../media/image327.png"/><Relationship Id="rId151" Type="http://schemas.openxmlformats.org/officeDocument/2006/relationships/image" Target="../media/image335.png"/><Relationship Id="rId156" Type="http://schemas.openxmlformats.org/officeDocument/2006/relationships/customXml" Target="../ink/ink1368.xml"/><Relationship Id="rId13" Type="http://schemas.openxmlformats.org/officeDocument/2006/relationships/image" Target="../media/image266.png"/><Relationship Id="rId18" Type="http://schemas.openxmlformats.org/officeDocument/2006/relationships/customXml" Target="../ink/ink1299.xml"/><Relationship Id="rId39" Type="http://schemas.openxmlformats.org/officeDocument/2006/relationships/image" Target="../media/image279.png"/><Relationship Id="rId109" Type="http://schemas.openxmlformats.org/officeDocument/2006/relationships/image" Target="../media/image314.png"/><Relationship Id="rId34" Type="http://schemas.openxmlformats.org/officeDocument/2006/relationships/customXml" Target="../ink/ink1307.xml"/><Relationship Id="rId50" Type="http://schemas.openxmlformats.org/officeDocument/2006/relationships/customXml" Target="../ink/ink1315.xml"/><Relationship Id="rId55" Type="http://schemas.openxmlformats.org/officeDocument/2006/relationships/image" Target="../media/image287.png"/><Relationship Id="rId76" Type="http://schemas.openxmlformats.org/officeDocument/2006/relationships/customXml" Target="../ink/ink1328.xml"/><Relationship Id="rId97" Type="http://schemas.openxmlformats.org/officeDocument/2006/relationships/image" Target="../media/image308.png"/><Relationship Id="rId104" Type="http://schemas.openxmlformats.org/officeDocument/2006/relationships/customXml" Target="../ink/ink1342.xml"/><Relationship Id="rId120" Type="http://schemas.openxmlformats.org/officeDocument/2006/relationships/customXml" Target="../ink/ink1350.xml"/><Relationship Id="rId125" Type="http://schemas.openxmlformats.org/officeDocument/2006/relationships/image" Target="../media/image322.png"/><Relationship Id="rId141" Type="http://schemas.openxmlformats.org/officeDocument/2006/relationships/image" Target="../media/image330.png"/><Relationship Id="rId146" Type="http://schemas.openxmlformats.org/officeDocument/2006/relationships/customXml" Target="../ink/ink1363.xml"/><Relationship Id="rId167" Type="http://schemas.openxmlformats.org/officeDocument/2006/relationships/image" Target="../media/image343.png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92" Type="http://schemas.openxmlformats.org/officeDocument/2006/relationships/customXml" Target="../ink/ink1336.xml"/><Relationship Id="rId162" Type="http://schemas.openxmlformats.org/officeDocument/2006/relationships/customXml" Target="../ink/ink1371.xml"/><Relationship Id="rId2" Type="http://schemas.openxmlformats.org/officeDocument/2006/relationships/customXml" Target="../ink/ink1291.xml"/><Relationship Id="rId29" Type="http://schemas.openxmlformats.org/officeDocument/2006/relationships/image" Target="../media/image274.png"/><Relationship Id="rId24" Type="http://schemas.openxmlformats.org/officeDocument/2006/relationships/customXml" Target="../ink/ink1302.xml"/><Relationship Id="rId40" Type="http://schemas.openxmlformats.org/officeDocument/2006/relationships/customXml" Target="../ink/ink1310.xml"/><Relationship Id="rId45" Type="http://schemas.openxmlformats.org/officeDocument/2006/relationships/image" Target="../media/image282.png"/><Relationship Id="rId66" Type="http://schemas.openxmlformats.org/officeDocument/2006/relationships/customXml" Target="../ink/ink1323.xml"/><Relationship Id="rId87" Type="http://schemas.openxmlformats.org/officeDocument/2006/relationships/image" Target="../media/image303.png"/><Relationship Id="rId110" Type="http://schemas.openxmlformats.org/officeDocument/2006/relationships/customXml" Target="../ink/ink1345.xml"/><Relationship Id="rId115" Type="http://schemas.openxmlformats.org/officeDocument/2006/relationships/image" Target="../media/image317.png"/><Relationship Id="rId131" Type="http://schemas.openxmlformats.org/officeDocument/2006/relationships/image" Target="../media/image325.png"/><Relationship Id="rId136" Type="http://schemas.openxmlformats.org/officeDocument/2006/relationships/customXml" Target="../ink/ink1358.xml"/><Relationship Id="rId157" Type="http://schemas.openxmlformats.org/officeDocument/2006/relationships/image" Target="../media/image338.png"/><Relationship Id="rId61" Type="http://schemas.openxmlformats.org/officeDocument/2006/relationships/image" Target="../media/image290.png"/><Relationship Id="rId82" Type="http://schemas.openxmlformats.org/officeDocument/2006/relationships/customXml" Target="../ink/ink1331.xml"/><Relationship Id="rId152" Type="http://schemas.openxmlformats.org/officeDocument/2006/relationships/customXml" Target="../ink/ink1366.xml"/><Relationship Id="rId19" Type="http://schemas.openxmlformats.org/officeDocument/2006/relationships/image" Target="../media/image269.png"/><Relationship Id="rId14" Type="http://schemas.openxmlformats.org/officeDocument/2006/relationships/customXml" Target="../ink/ink1297.xml"/><Relationship Id="rId30" Type="http://schemas.openxmlformats.org/officeDocument/2006/relationships/customXml" Target="../ink/ink1305.xml"/><Relationship Id="rId35" Type="http://schemas.openxmlformats.org/officeDocument/2006/relationships/image" Target="../media/image277.png"/><Relationship Id="rId56" Type="http://schemas.openxmlformats.org/officeDocument/2006/relationships/customXml" Target="../ink/ink1318.xml"/><Relationship Id="rId77" Type="http://schemas.openxmlformats.org/officeDocument/2006/relationships/image" Target="../media/image298.png"/><Relationship Id="rId100" Type="http://schemas.openxmlformats.org/officeDocument/2006/relationships/customXml" Target="../ink/ink1340.xml"/><Relationship Id="rId105" Type="http://schemas.openxmlformats.org/officeDocument/2006/relationships/image" Target="../media/image312.png"/><Relationship Id="rId126" Type="http://schemas.openxmlformats.org/officeDocument/2006/relationships/customXml" Target="../ink/ink1353.xml"/><Relationship Id="rId147" Type="http://schemas.openxmlformats.org/officeDocument/2006/relationships/image" Target="../media/image333.png"/><Relationship Id="rId8" Type="http://schemas.openxmlformats.org/officeDocument/2006/relationships/customXml" Target="../ink/ink1294.xml"/><Relationship Id="rId51" Type="http://schemas.openxmlformats.org/officeDocument/2006/relationships/image" Target="../media/image285.png"/><Relationship Id="rId72" Type="http://schemas.openxmlformats.org/officeDocument/2006/relationships/customXml" Target="../ink/ink1326.xml"/><Relationship Id="rId93" Type="http://schemas.openxmlformats.org/officeDocument/2006/relationships/image" Target="../media/image306.png"/><Relationship Id="rId98" Type="http://schemas.openxmlformats.org/officeDocument/2006/relationships/customXml" Target="../ink/ink1339.xml"/><Relationship Id="rId121" Type="http://schemas.openxmlformats.org/officeDocument/2006/relationships/image" Target="../media/image320.png"/><Relationship Id="rId142" Type="http://schemas.openxmlformats.org/officeDocument/2006/relationships/customXml" Target="../ink/ink1361.xml"/><Relationship Id="rId163" Type="http://schemas.openxmlformats.org/officeDocument/2006/relationships/image" Target="../media/image341.png"/><Relationship Id="rId3" Type="http://schemas.openxmlformats.org/officeDocument/2006/relationships/image" Target="../media/image261.png"/><Relationship Id="rId25" Type="http://schemas.openxmlformats.org/officeDocument/2006/relationships/image" Target="../media/image272.png"/><Relationship Id="rId46" Type="http://schemas.openxmlformats.org/officeDocument/2006/relationships/customXml" Target="../ink/ink1313.xml"/><Relationship Id="rId67" Type="http://schemas.openxmlformats.org/officeDocument/2006/relationships/image" Target="../media/image293.png"/><Relationship Id="rId116" Type="http://schemas.openxmlformats.org/officeDocument/2006/relationships/customXml" Target="../ink/ink1348.xml"/><Relationship Id="rId137" Type="http://schemas.openxmlformats.org/officeDocument/2006/relationships/image" Target="../media/image328.png"/><Relationship Id="rId158" Type="http://schemas.openxmlformats.org/officeDocument/2006/relationships/customXml" Target="../ink/ink1369.xml"/><Relationship Id="rId20" Type="http://schemas.openxmlformats.org/officeDocument/2006/relationships/customXml" Target="../ink/ink1300.xml"/><Relationship Id="rId41" Type="http://schemas.openxmlformats.org/officeDocument/2006/relationships/image" Target="../media/image280.png"/><Relationship Id="rId62" Type="http://schemas.openxmlformats.org/officeDocument/2006/relationships/customXml" Target="../ink/ink1321.xml"/><Relationship Id="rId83" Type="http://schemas.openxmlformats.org/officeDocument/2006/relationships/image" Target="../media/image301.png"/><Relationship Id="rId88" Type="http://schemas.openxmlformats.org/officeDocument/2006/relationships/customXml" Target="../ink/ink1334.xml"/><Relationship Id="rId111" Type="http://schemas.openxmlformats.org/officeDocument/2006/relationships/image" Target="../media/image315.png"/><Relationship Id="rId132" Type="http://schemas.openxmlformats.org/officeDocument/2006/relationships/customXml" Target="../ink/ink1356.xml"/><Relationship Id="rId153" Type="http://schemas.openxmlformats.org/officeDocument/2006/relationships/image" Target="../media/image336.png"/><Relationship Id="rId15" Type="http://schemas.openxmlformats.org/officeDocument/2006/relationships/image" Target="../media/image267.png"/><Relationship Id="rId36" Type="http://schemas.openxmlformats.org/officeDocument/2006/relationships/customXml" Target="../ink/ink1308.xml"/><Relationship Id="rId57" Type="http://schemas.openxmlformats.org/officeDocument/2006/relationships/image" Target="../media/image288.png"/><Relationship Id="rId106" Type="http://schemas.openxmlformats.org/officeDocument/2006/relationships/customXml" Target="../ink/ink1343.xml"/><Relationship Id="rId127" Type="http://schemas.openxmlformats.org/officeDocument/2006/relationships/image" Target="../media/image323.png"/><Relationship Id="rId10" Type="http://schemas.openxmlformats.org/officeDocument/2006/relationships/customXml" Target="../ink/ink1295.xml"/><Relationship Id="rId31" Type="http://schemas.openxmlformats.org/officeDocument/2006/relationships/image" Target="../media/image275.png"/><Relationship Id="rId52" Type="http://schemas.openxmlformats.org/officeDocument/2006/relationships/customXml" Target="../ink/ink1316.xml"/><Relationship Id="rId73" Type="http://schemas.openxmlformats.org/officeDocument/2006/relationships/image" Target="../media/image296.png"/><Relationship Id="rId78" Type="http://schemas.openxmlformats.org/officeDocument/2006/relationships/customXml" Target="../ink/ink1329.xml"/><Relationship Id="rId94" Type="http://schemas.openxmlformats.org/officeDocument/2006/relationships/customXml" Target="../ink/ink1337.xml"/><Relationship Id="rId99" Type="http://schemas.openxmlformats.org/officeDocument/2006/relationships/image" Target="../media/image309.png"/><Relationship Id="rId101" Type="http://schemas.openxmlformats.org/officeDocument/2006/relationships/image" Target="../media/image310.png"/><Relationship Id="rId122" Type="http://schemas.openxmlformats.org/officeDocument/2006/relationships/customXml" Target="../ink/ink1351.xml"/><Relationship Id="rId143" Type="http://schemas.openxmlformats.org/officeDocument/2006/relationships/image" Target="../media/image331.png"/><Relationship Id="rId148" Type="http://schemas.openxmlformats.org/officeDocument/2006/relationships/customXml" Target="../ink/ink1364.xml"/><Relationship Id="rId164" Type="http://schemas.openxmlformats.org/officeDocument/2006/relationships/customXml" Target="../ink/ink1372.xml"/><Relationship Id="rId4" Type="http://schemas.openxmlformats.org/officeDocument/2006/relationships/customXml" Target="../ink/ink1292.xml"/><Relationship Id="rId9" Type="http://schemas.openxmlformats.org/officeDocument/2006/relationships/image" Target="../media/image264.png"/><Relationship Id="rId26" Type="http://schemas.openxmlformats.org/officeDocument/2006/relationships/customXml" Target="../ink/ink1303.xml"/><Relationship Id="rId47" Type="http://schemas.openxmlformats.org/officeDocument/2006/relationships/image" Target="../media/image283.png"/><Relationship Id="rId68" Type="http://schemas.openxmlformats.org/officeDocument/2006/relationships/customXml" Target="../ink/ink1324.xml"/><Relationship Id="rId89" Type="http://schemas.openxmlformats.org/officeDocument/2006/relationships/image" Target="../media/image304.png"/><Relationship Id="rId112" Type="http://schemas.openxmlformats.org/officeDocument/2006/relationships/customXml" Target="../ink/ink1346.xml"/><Relationship Id="rId133" Type="http://schemas.openxmlformats.org/officeDocument/2006/relationships/image" Target="../media/image326.png"/><Relationship Id="rId154" Type="http://schemas.openxmlformats.org/officeDocument/2006/relationships/customXml" Target="../ink/ink1367.xml"/><Relationship Id="rId16" Type="http://schemas.openxmlformats.org/officeDocument/2006/relationships/customXml" Target="../ink/ink1298.xml"/><Relationship Id="rId37" Type="http://schemas.openxmlformats.org/officeDocument/2006/relationships/image" Target="../media/image278.png"/><Relationship Id="rId58" Type="http://schemas.openxmlformats.org/officeDocument/2006/relationships/customXml" Target="../ink/ink1319.xml"/><Relationship Id="rId79" Type="http://schemas.openxmlformats.org/officeDocument/2006/relationships/image" Target="../media/image299.png"/><Relationship Id="rId102" Type="http://schemas.openxmlformats.org/officeDocument/2006/relationships/customXml" Target="../ink/ink1341.xml"/><Relationship Id="rId123" Type="http://schemas.openxmlformats.org/officeDocument/2006/relationships/image" Target="../media/image321.png"/><Relationship Id="rId144" Type="http://schemas.openxmlformats.org/officeDocument/2006/relationships/customXml" Target="../ink/ink1362.xml"/><Relationship Id="rId90" Type="http://schemas.openxmlformats.org/officeDocument/2006/relationships/customXml" Target="../ink/ink1335.xml"/><Relationship Id="rId165" Type="http://schemas.openxmlformats.org/officeDocument/2006/relationships/image" Target="../media/image342.png"/><Relationship Id="rId27" Type="http://schemas.openxmlformats.org/officeDocument/2006/relationships/image" Target="../media/image273.png"/><Relationship Id="rId48" Type="http://schemas.openxmlformats.org/officeDocument/2006/relationships/customXml" Target="../ink/ink1314.xml"/><Relationship Id="rId69" Type="http://schemas.openxmlformats.org/officeDocument/2006/relationships/image" Target="../media/image294.png"/><Relationship Id="rId113" Type="http://schemas.openxmlformats.org/officeDocument/2006/relationships/image" Target="../media/image316.png"/><Relationship Id="rId134" Type="http://schemas.openxmlformats.org/officeDocument/2006/relationships/customXml" Target="../ink/ink1357.xml"/><Relationship Id="rId80" Type="http://schemas.openxmlformats.org/officeDocument/2006/relationships/customXml" Target="../ink/ink1330.xml"/><Relationship Id="rId155" Type="http://schemas.openxmlformats.org/officeDocument/2006/relationships/image" Target="../media/image337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8.png"/><Relationship Id="rId21" Type="http://schemas.openxmlformats.org/officeDocument/2006/relationships/image" Target="../media/image270.png"/><Relationship Id="rId42" Type="http://schemas.openxmlformats.org/officeDocument/2006/relationships/customXml" Target="../ink/ink1394.xml"/><Relationship Id="rId63" Type="http://schemas.openxmlformats.org/officeDocument/2006/relationships/image" Target="../media/image291.png"/><Relationship Id="rId84" Type="http://schemas.openxmlformats.org/officeDocument/2006/relationships/customXml" Target="../ink/ink1415.xml"/><Relationship Id="rId138" Type="http://schemas.openxmlformats.org/officeDocument/2006/relationships/customXml" Target="../ink/ink1442.xml"/><Relationship Id="rId159" Type="http://schemas.openxmlformats.org/officeDocument/2006/relationships/image" Target="../media/image339.png"/><Relationship Id="rId170" Type="http://schemas.openxmlformats.org/officeDocument/2006/relationships/customXml" Target="../ink/ink1458.xml"/><Relationship Id="rId107" Type="http://schemas.openxmlformats.org/officeDocument/2006/relationships/image" Target="../media/image313.png"/><Relationship Id="rId11" Type="http://schemas.openxmlformats.org/officeDocument/2006/relationships/image" Target="../media/image265.png"/><Relationship Id="rId32" Type="http://schemas.openxmlformats.org/officeDocument/2006/relationships/customXml" Target="../ink/ink1389.xml"/><Relationship Id="rId53" Type="http://schemas.openxmlformats.org/officeDocument/2006/relationships/image" Target="../media/image286.png"/><Relationship Id="rId74" Type="http://schemas.openxmlformats.org/officeDocument/2006/relationships/customXml" Target="../ink/ink1410.xml"/><Relationship Id="rId128" Type="http://schemas.openxmlformats.org/officeDocument/2006/relationships/customXml" Target="../ink/ink1437.xml"/><Relationship Id="rId149" Type="http://schemas.openxmlformats.org/officeDocument/2006/relationships/image" Target="../media/image334.png"/><Relationship Id="rId5" Type="http://schemas.openxmlformats.org/officeDocument/2006/relationships/image" Target="../media/image262.png"/><Relationship Id="rId95" Type="http://schemas.openxmlformats.org/officeDocument/2006/relationships/image" Target="../media/image307.png"/><Relationship Id="rId160" Type="http://schemas.openxmlformats.org/officeDocument/2006/relationships/customXml" Target="../ink/ink1453.xml"/><Relationship Id="rId22" Type="http://schemas.openxmlformats.org/officeDocument/2006/relationships/customXml" Target="../ink/ink1384.xml"/><Relationship Id="rId43" Type="http://schemas.openxmlformats.org/officeDocument/2006/relationships/image" Target="../media/image281.png"/><Relationship Id="rId64" Type="http://schemas.openxmlformats.org/officeDocument/2006/relationships/customXml" Target="../ink/ink1405.xml"/><Relationship Id="rId118" Type="http://schemas.openxmlformats.org/officeDocument/2006/relationships/customXml" Target="../ink/ink1432.xml"/><Relationship Id="rId139" Type="http://schemas.openxmlformats.org/officeDocument/2006/relationships/image" Target="../media/image329.png"/><Relationship Id="rId85" Type="http://schemas.openxmlformats.org/officeDocument/2006/relationships/image" Target="../media/image302.png"/><Relationship Id="rId150" Type="http://schemas.openxmlformats.org/officeDocument/2006/relationships/customXml" Target="../ink/ink1448.xml"/><Relationship Id="rId171" Type="http://schemas.openxmlformats.org/officeDocument/2006/relationships/image" Target="../media/image345.png"/><Relationship Id="rId12" Type="http://schemas.openxmlformats.org/officeDocument/2006/relationships/customXml" Target="../ink/ink1379.xml"/><Relationship Id="rId33" Type="http://schemas.openxmlformats.org/officeDocument/2006/relationships/image" Target="../media/image276.png"/><Relationship Id="rId108" Type="http://schemas.openxmlformats.org/officeDocument/2006/relationships/customXml" Target="../ink/ink1427.xml"/><Relationship Id="rId129" Type="http://schemas.openxmlformats.org/officeDocument/2006/relationships/image" Target="../media/image324.png"/><Relationship Id="rId54" Type="http://schemas.openxmlformats.org/officeDocument/2006/relationships/customXml" Target="../ink/ink1400.xml"/><Relationship Id="rId75" Type="http://schemas.openxmlformats.org/officeDocument/2006/relationships/image" Target="../media/image297.png"/><Relationship Id="rId96" Type="http://schemas.openxmlformats.org/officeDocument/2006/relationships/customXml" Target="../ink/ink1421.xml"/><Relationship Id="rId140" Type="http://schemas.openxmlformats.org/officeDocument/2006/relationships/customXml" Target="../ink/ink1443.xml"/><Relationship Id="rId161" Type="http://schemas.openxmlformats.org/officeDocument/2006/relationships/image" Target="../media/image340.png"/><Relationship Id="rId6" Type="http://schemas.openxmlformats.org/officeDocument/2006/relationships/customXml" Target="../ink/ink1376.xml"/><Relationship Id="rId23" Type="http://schemas.openxmlformats.org/officeDocument/2006/relationships/image" Target="../media/image271.png"/><Relationship Id="rId28" Type="http://schemas.openxmlformats.org/officeDocument/2006/relationships/customXml" Target="../ink/ink1387.xml"/><Relationship Id="rId49" Type="http://schemas.openxmlformats.org/officeDocument/2006/relationships/image" Target="../media/image284.png"/><Relationship Id="rId114" Type="http://schemas.openxmlformats.org/officeDocument/2006/relationships/customXml" Target="../ink/ink1430.xml"/><Relationship Id="rId119" Type="http://schemas.openxmlformats.org/officeDocument/2006/relationships/image" Target="../media/image319.png"/><Relationship Id="rId44" Type="http://schemas.openxmlformats.org/officeDocument/2006/relationships/customXml" Target="../ink/ink1395.xml"/><Relationship Id="rId60" Type="http://schemas.openxmlformats.org/officeDocument/2006/relationships/customXml" Target="../ink/ink1403.xml"/><Relationship Id="rId65" Type="http://schemas.openxmlformats.org/officeDocument/2006/relationships/image" Target="../media/image292.png"/><Relationship Id="rId81" Type="http://schemas.openxmlformats.org/officeDocument/2006/relationships/image" Target="../media/image300.png"/><Relationship Id="rId86" Type="http://schemas.openxmlformats.org/officeDocument/2006/relationships/customXml" Target="../ink/ink1416.xml"/><Relationship Id="rId130" Type="http://schemas.openxmlformats.org/officeDocument/2006/relationships/customXml" Target="../ink/ink1438.xml"/><Relationship Id="rId135" Type="http://schemas.openxmlformats.org/officeDocument/2006/relationships/image" Target="../media/image327.png"/><Relationship Id="rId151" Type="http://schemas.openxmlformats.org/officeDocument/2006/relationships/image" Target="../media/image335.png"/><Relationship Id="rId156" Type="http://schemas.openxmlformats.org/officeDocument/2006/relationships/customXml" Target="../ink/ink1451.xml"/><Relationship Id="rId177" Type="http://schemas.openxmlformats.org/officeDocument/2006/relationships/image" Target="../media/image348.png"/><Relationship Id="rId172" Type="http://schemas.openxmlformats.org/officeDocument/2006/relationships/customXml" Target="../ink/ink1459.xml"/><Relationship Id="rId13" Type="http://schemas.openxmlformats.org/officeDocument/2006/relationships/image" Target="../media/image266.png"/><Relationship Id="rId18" Type="http://schemas.openxmlformats.org/officeDocument/2006/relationships/customXml" Target="../ink/ink1382.xml"/><Relationship Id="rId39" Type="http://schemas.openxmlformats.org/officeDocument/2006/relationships/image" Target="../media/image279.png"/><Relationship Id="rId109" Type="http://schemas.openxmlformats.org/officeDocument/2006/relationships/image" Target="../media/image314.png"/><Relationship Id="rId34" Type="http://schemas.openxmlformats.org/officeDocument/2006/relationships/customXml" Target="../ink/ink1390.xml"/><Relationship Id="rId50" Type="http://schemas.openxmlformats.org/officeDocument/2006/relationships/customXml" Target="../ink/ink1398.xml"/><Relationship Id="rId55" Type="http://schemas.openxmlformats.org/officeDocument/2006/relationships/image" Target="../media/image287.png"/><Relationship Id="rId76" Type="http://schemas.openxmlformats.org/officeDocument/2006/relationships/customXml" Target="../ink/ink1411.xml"/><Relationship Id="rId97" Type="http://schemas.openxmlformats.org/officeDocument/2006/relationships/image" Target="../media/image308.png"/><Relationship Id="rId104" Type="http://schemas.openxmlformats.org/officeDocument/2006/relationships/customXml" Target="../ink/ink1425.xml"/><Relationship Id="rId120" Type="http://schemas.openxmlformats.org/officeDocument/2006/relationships/customXml" Target="../ink/ink1433.xml"/><Relationship Id="rId125" Type="http://schemas.openxmlformats.org/officeDocument/2006/relationships/image" Target="../media/image322.png"/><Relationship Id="rId141" Type="http://schemas.openxmlformats.org/officeDocument/2006/relationships/image" Target="../media/image330.png"/><Relationship Id="rId146" Type="http://schemas.openxmlformats.org/officeDocument/2006/relationships/customXml" Target="../ink/ink1446.xml"/><Relationship Id="rId167" Type="http://schemas.openxmlformats.org/officeDocument/2006/relationships/image" Target="../media/image343.png"/><Relationship Id="rId7" Type="http://schemas.openxmlformats.org/officeDocument/2006/relationships/image" Target="../media/image263.png"/><Relationship Id="rId71" Type="http://schemas.openxmlformats.org/officeDocument/2006/relationships/image" Target="../media/image295.png"/><Relationship Id="rId92" Type="http://schemas.openxmlformats.org/officeDocument/2006/relationships/customXml" Target="../ink/ink1419.xml"/><Relationship Id="rId162" Type="http://schemas.openxmlformats.org/officeDocument/2006/relationships/customXml" Target="../ink/ink1454.xml"/><Relationship Id="rId2" Type="http://schemas.openxmlformats.org/officeDocument/2006/relationships/customXml" Target="../ink/ink1374.xml"/><Relationship Id="rId29" Type="http://schemas.openxmlformats.org/officeDocument/2006/relationships/image" Target="../media/image274.png"/><Relationship Id="rId24" Type="http://schemas.openxmlformats.org/officeDocument/2006/relationships/customXml" Target="../ink/ink1385.xml"/><Relationship Id="rId40" Type="http://schemas.openxmlformats.org/officeDocument/2006/relationships/customXml" Target="../ink/ink1393.xml"/><Relationship Id="rId45" Type="http://schemas.openxmlformats.org/officeDocument/2006/relationships/image" Target="../media/image282.png"/><Relationship Id="rId66" Type="http://schemas.openxmlformats.org/officeDocument/2006/relationships/customXml" Target="../ink/ink1406.xml"/><Relationship Id="rId87" Type="http://schemas.openxmlformats.org/officeDocument/2006/relationships/image" Target="../media/image303.png"/><Relationship Id="rId110" Type="http://schemas.openxmlformats.org/officeDocument/2006/relationships/customXml" Target="../ink/ink1428.xml"/><Relationship Id="rId115" Type="http://schemas.openxmlformats.org/officeDocument/2006/relationships/image" Target="../media/image317.png"/><Relationship Id="rId131" Type="http://schemas.openxmlformats.org/officeDocument/2006/relationships/image" Target="../media/image325.png"/><Relationship Id="rId136" Type="http://schemas.openxmlformats.org/officeDocument/2006/relationships/customXml" Target="../ink/ink1441.xml"/><Relationship Id="rId157" Type="http://schemas.openxmlformats.org/officeDocument/2006/relationships/image" Target="../media/image338.png"/><Relationship Id="rId61" Type="http://schemas.openxmlformats.org/officeDocument/2006/relationships/image" Target="../media/image290.png"/><Relationship Id="rId82" Type="http://schemas.openxmlformats.org/officeDocument/2006/relationships/customXml" Target="../ink/ink1414.xml"/><Relationship Id="rId152" Type="http://schemas.openxmlformats.org/officeDocument/2006/relationships/customXml" Target="../ink/ink1449.xml"/><Relationship Id="rId173" Type="http://schemas.openxmlformats.org/officeDocument/2006/relationships/image" Target="../media/image346.png"/><Relationship Id="rId19" Type="http://schemas.openxmlformats.org/officeDocument/2006/relationships/image" Target="../media/image269.png"/><Relationship Id="rId14" Type="http://schemas.openxmlformats.org/officeDocument/2006/relationships/customXml" Target="../ink/ink1380.xml"/><Relationship Id="rId30" Type="http://schemas.openxmlformats.org/officeDocument/2006/relationships/customXml" Target="../ink/ink1388.xml"/><Relationship Id="rId35" Type="http://schemas.openxmlformats.org/officeDocument/2006/relationships/image" Target="../media/image277.png"/><Relationship Id="rId56" Type="http://schemas.openxmlformats.org/officeDocument/2006/relationships/customXml" Target="../ink/ink1401.xml"/><Relationship Id="rId77" Type="http://schemas.openxmlformats.org/officeDocument/2006/relationships/image" Target="../media/image298.png"/><Relationship Id="rId100" Type="http://schemas.openxmlformats.org/officeDocument/2006/relationships/customXml" Target="../ink/ink1423.xml"/><Relationship Id="rId105" Type="http://schemas.openxmlformats.org/officeDocument/2006/relationships/image" Target="../media/image312.png"/><Relationship Id="rId126" Type="http://schemas.openxmlformats.org/officeDocument/2006/relationships/customXml" Target="../ink/ink1436.xml"/><Relationship Id="rId147" Type="http://schemas.openxmlformats.org/officeDocument/2006/relationships/image" Target="../media/image333.png"/><Relationship Id="rId168" Type="http://schemas.openxmlformats.org/officeDocument/2006/relationships/customXml" Target="../ink/ink1457.xml"/><Relationship Id="rId8" Type="http://schemas.openxmlformats.org/officeDocument/2006/relationships/customXml" Target="../ink/ink1377.xml"/><Relationship Id="rId51" Type="http://schemas.openxmlformats.org/officeDocument/2006/relationships/image" Target="../media/image285.png"/><Relationship Id="rId72" Type="http://schemas.openxmlformats.org/officeDocument/2006/relationships/customXml" Target="../ink/ink1409.xml"/><Relationship Id="rId93" Type="http://schemas.openxmlformats.org/officeDocument/2006/relationships/image" Target="../media/image306.png"/><Relationship Id="rId98" Type="http://schemas.openxmlformats.org/officeDocument/2006/relationships/customXml" Target="../ink/ink1422.xml"/><Relationship Id="rId121" Type="http://schemas.openxmlformats.org/officeDocument/2006/relationships/image" Target="../media/image320.png"/><Relationship Id="rId142" Type="http://schemas.openxmlformats.org/officeDocument/2006/relationships/customXml" Target="../ink/ink1444.xml"/><Relationship Id="rId163" Type="http://schemas.openxmlformats.org/officeDocument/2006/relationships/image" Target="../media/image341.png"/><Relationship Id="rId3" Type="http://schemas.openxmlformats.org/officeDocument/2006/relationships/image" Target="../media/image261.png"/><Relationship Id="rId25" Type="http://schemas.openxmlformats.org/officeDocument/2006/relationships/image" Target="../media/image272.png"/><Relationship Id="rId46" Type="http://schemas.openxmlformats.org/officeDocument/2006/relationships/customXml" Target="../ink/ink1396.xml"/><Relationship Id="rId67" Type="http://schemas.openxmlformats.org/officeDocument/2006/relationships/image" Target="../media/image293.png"/><Relationship Id="rId116" Type="http://schemas.openxmlformats.org/officeDocument/2006/relationships/customXml" Target="../ink/ink1431.xml"/><Relationship Id="rId137" Type="http://schemas.openxmlformats.org/officeDocument/2006/relationships/image" Target="../media/image328.png"/><Relationship Id="rId158" Type="http://schemas.openxmlformats.org/officeDocument/2006/relationships/customXml" Target="../ink/ink1452.xml"/><Relationship Id="rId20" Type="http://schemas.openxmlformats.org/officeDocument/2006/relationships/customXml" Target="../ink/ink1383.xml"/><Relationship Id="rId41" Type="http://schemas.openxmlformats.org/officeDocument/2006/relationships/image" Target="../media/image280.png"/><Relationship Id="rId62" Type="http://schemas.openxmlformats.org/officeDocument/2006/relationships/customXml" Target="../ink/ink1404.xml"/><Relationship Id="rId83" Type="http://schemas.openxmlformats.org/officeDocument/2006/relationships/image" Target="../media/image301.png"/><Relationship Id="rId88" Type="http://schemas.openxmlformats.org/officeDocument/2006/relationships/customXml" Target="../ink/ink1417.xml"/><Relationship Id="rId111" Type="http://schemas.openxmlformats.org/officeDocument/2006/relationships/image" Target="../media/image315.png"/><Relationship Id="rId132" Type="http://schemas.openxmlformats.org/officeDocument/2006/relationships/customXml" Target="../ink/ink1439.xml"/><Relationship Id="rId153" Type="http://schemas.openxmlformats.org/officeDocument/2006/relationships/image" Target="../media/image336.png"/><Relationship Id="rId174" Type="http://schemas.openxmlformats.org/officeDocument/2006/relationships/customXml" Target="../ink/ink1460.xml"/><Relationship Id="rId15" Type="http://schemas.openxmlformats.org/officeDocument/2006/relationships/image" Target="../media/image267.png"/><Relationship Id="rId36" Type="http://schemas.openxmlformats.org/officeDocument/2006/relationships/customXml" Target="../ink/ink1391.xml"/><Relationship Id="rId57" Type="http://schemas.openxmlformats.org/officeDocument/2006/relationships/image" Target="../media/image288.png"/><Relationship Id="rId106" Type="http://schemas.openxmlformats.org/officeDocument/2006/relationships/customXml" Target="../ink/ink1426.xml"/><Relationship Id="rId127" Type="http://schemas.openxmlformats.org/officeDocument/2006/relationships/image" Target="../media/image323.png"/><Relationship Id="rId10" Type="http://schemas.openxmlformats.org/officeDocument/2006/relationships/customXml" Target="../ink/ink1378.xml"/><Relationship Id="rId31" Type="http://schemas.openxmlformats.org/officeDocument/2006/relationships/image" Target="../media/image275.png"/><Relationship Id="rId52" Type="http://schemas.openxmlformats.org/officeDocument/2006/relationships/customXml" Target="../ink/ink1399.xml"/><Relationship Id="rId73" Type="http://schemas.openxmlformats.org/officeDocument/2006/relationships/image" Target="../media/image296.png"/><Relationship Id="rId78" Type="http://schemas.openxmlformats.org/officeDocument/2006/relationships/customXml" Target="../ink/ink1412.xml"/><Relationship Id="rId94" Type="http://schemas.openxmlformats.org/officeDocument/2006/relationships/customXml" Target="../ink/ink1420.xml"/><Relationship Id="rId99" Type="http://schemas.openxmlformats.org/officeDocument/2006/relationships/image" Target="../media/image309.png"/><Relationship Id="rId101" Type="http://schemas.openxmlformats.org/officeDocument/2006/relationships/image" Target="../media/image310.png"/><Relationship Id="rId122" Type="http://schemas.openxmlformats.org/officeDocument/2006/relationships/customXml" Target="../ink/ink1434.xml"/><Relationship Id="rId143" Type="http://schemas.openxmlformats.org/officeDocument/2006/relationships/image" Target="../media/image331.png"/><Relationship Id="rId148" Type="http://schemas.openxmlformats.org/officeDocument/2006/relationships/customXml" Target="../ink/ink1447.xml"/><Relationship Id="rId164" Type="http://schemas.openxmlformats.org/officeDocument/2006/relationships/customXml" Target="../ink/ink1455.xml"/><Relationship Id="rId169" Type="http://schemas.openxmlformats.org/officeDocument/2006/relationships/image" Target="../media/image344.png"/><Relationship Id="rId4" Type="http://schemas.openxmlformats.org/officeDocument/2006/relationships/customXml" Target="../ink/ink1375.xml"/><Relationship Id="rId9" Type="http://schemas.openxmlformats.org/officeDocument/2006/relationships/image" Target="../media/image264.png"/><Relationship Id="rId26" Type="http://schemas.openxmlformats.org/officeDocument/2006/relationships/customXml" Target="../ink/ink1386.xml"/><Relationship Id="rId47" Type="http://schemas.openxmlformats.org/officeDocument/2006/relationships/image" Target="../media/image283.png"/><Relationship Id="rId68" Type="http://schemas.openxmlformats.org/officeDocument/2006/relationships/customXml" Target="../ink/ink1407.xml"/><Relationship Id="rId89" Type="http://schemas.openxmlformats.org/officeDocument/2006/relationships/image" Target="../media/image304.png"/><Relationship Id="rId112" Type="http://schemas.openxmlformats.org/officeDocument/2006/relationships/customXml" Target="../ink/ink1429.xml"/><Relationship Id="rId133" Type="http://schemas.openxmlformats.org/officeDocument/2006/relationships/image" Target="../media/image326.png"/><Relationship Id="rId154" Type="http://schemas.openxmlformats.org/officeDocument/2006/relationships/customXml" Target="../ink/ink1450.xml"/><Relationship Id="rId175" Type="http://schemas.openxmlformats.org/officeDocument/2006/relationships/image" Target="../media/image347.png"/><Relationship Id="rId16" Type="http://schemas.openxmlformats.org/officeDocument/2006/relationships/customXml" Target="../ink/ink1381.xml"/><Relationship Id="rId37" Type="http://schemas.openxmlformats.org/officeDocument/2006/relationships/image" Target="../media/image278.png"/><Relationship Id="rId58" Type="http://schemas.openxmlformats.org/officeDocument/2006/relationships/customXml" Target="../ink/ink1402.xml"/><Relationship Id="rId79" Type="http://schemas.openxmlformats.org/officeDocument/2006/relationships/image" Target="../media/image299.png"/><Relationship Id="rId102" Type="http://schemas.openxmlformats.org/officeDocument/2006/relationships/customXml" Target="../ink/ink1424.xml"/><Relationship Id="rId123" Type="http://schemas.openxmlformats.org/officeDocument/2006/relationships/image" Target="../media/image321.png"/><Relationship Id="rId144" Type="http://schemas.openxmlformats.org/officeDocument/2006/relationships/customXml" Target="../ink/ink1445.xml"/><Relationship Id="rId90" Type="http://schemas.openxmlformats.org/officeDocument/2006/relationships/customXml" Target="../ink/ink1418.xml"/><Relationship Id="rId165" Type="http://schemas.openxmlformats.org/officeDocument/2006/relationships/image" Target="../media/image342.png"/><Relationship Id="rId27" Type="http://schemas.openxmlformats.org/officeDocument/2006/relationships/image" Target="../media/image273.png"/><Relationship Id="rId48" Type="http://schemas.openxmlformats.org/officeDocument/2006/relationships/customXml" Target="../ink/ink1397.xml"/><Relationship Id="rId69" Type="http://schemas.openxmlformats.org/officeDocument/2006/relationships/image" Target="../media/image294.png"/><Relationship Id="rId113" Type="http://schemas.openxmlformats.org/officeDocument/2006/relationships/image" Target="../media/image316.png"/><Relationship Id="rId134" Type="http://schemas.openxmlformats.org/officeDocument/2006/relationships/customXml" Target="../ink/ink1440.xml"/><Relationship Id="rId80" Type="http://schemas.openxmlformats.org/officeDocument/2006/relationships/customXml" Target="../ink/ink1413.xml"/><Relationship Id="rId155" Type="http://schemas.openxmlformats.org/officeDocument/2006/relationships/image" Target="../media/image337.png"/><Relationship Id="rId176" Type="http://schemas.openxmlformats.org/officeDocument/2006/relationships/customXml" Target="../ink/ink1461.xml"/><Relationship Id="rId17" Type="http://schemas.openxmlformats.org/officeDocument/2006/relationships/image" Target="../media/image268.png"/><Relationship Id="rId38" Type="http://schemas.openxmlformats.org/officeDocument/2006/relationships/customXml" Target="../ink/ink1392.xml"/><Relationship Id="rId59" Type="http://schemas.openxmlformats.org/officeDocument/2006/relationships/image" Target="../media/image289.png"/><Relationship Id="rId103" Type="http://schemas.openxmlformats.org/officeDocument/2006/relationships/image" Target="../media/image311.png"/><Relationship Id="rId124" Type="http://schemas.openxmlformats.org/officeDocument/2006/relationships/customXml" Target="../ink/ink1435.xml"/><Relationship Id="rId70" Type="http://schemas.openxmlformats.org/officeDocument/2006/relationships/customXml" Target="../ink/ink1408.xml"/><Relationship Id="rId91" Type="http://schemas.openxmlformats.org/officeDocument/2006/relationships/image" Target="../media/image305.png"/><Relationship Id="rId145" Type="http://schemas.openxmlformats.org/officeDocument/2006/relationships/image" Target="../media/image332.png"/><Relationship Id="rId166" Type="http://schemas.openxmlformats.org/officeDocument/2006/relationships/customXml" Target="../ink/ink145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74.xml"/><Relationship Id="rId21" Type="http://schemas.openxmlformats.org/officeDocument/2006/relationships/image" Target="../media/image358.png"/><Relationship Id="rId42" Type="http://schemas.openxmlformats.org/officeDocument/2006/relationships/customXml" Target="../ink/ink1482.xml"/><Relationship Id="rId47" Type="http://schemas.openxmlformats.org/officeDocument/2006/relationships/image" Target="../media/image371.png"/><Relationship Id="rId63" Type="http://schemas.openxmlformats.org/officeDocument/2006/relationships/image" Target="../media/image379.png"/><Relationship Id="rId68" Type="http://schemas.openxmlformats.org/officeDocument/2006/relationships/customXml" Target="../ink/ink1495.xml"/><Relationship Id="rId7" Type="http://schemas.openxmlformats.org/officeDocument/2006/relationships/image" Target="../media/image351.png"/><Relationship Id="rId71" Type="http://schemas.openxmlformats.org/officeDocument/2006/relationships/image" Target="../media/image383.png"/><Relationship Id="rId2" Type="http://schemas.openxmlformats.org/officeDocument/2006/relationships/customXml" Target="../ink/ink1462.xml"/><Relationship Id="rId16" Type="http://schemas.openxmlformats.org/officeDocument/2006/relationships/customXml" Target="../ink/ink1469.xml"/><Relationship Id="rId29" Type="http://schemas.openxmlformats.org/officeDocument/2006/relationships/image" Target="../media/image362.png"/><Relationship Id="rId11" Type="http://schemas.openxmlformats.org/officeDocument/2006/relationships/image" Target="../media/image353.png"/><Relationship Id="rId24" Type="http://schemas.openxmlformats.org/officeDocument/2006/relationships/customXml" Target="../ink/ink1473.xml"/><Relationship Id="rId32" Type="http://schemas.openxmlformats.org/officeDocument/2006/relationships/customXml" Target="../ink/ink1477.xml"/><Relationship Id="rId37" Type="http://schemas.openxmlformats.org/officeDocument/2006/relationships/image" Target="../media/image366.png"/><Relationship Id="rId40" Type="http://schemas.openxmlformats.org/officeDocument/2006/relationships/customXml" Target="../ink/ink1481.xml"/><Relationship Id="rId45" Type="http://schemas.openxmlformats.org/officeDocument/2006/relationships/image" Target="../media/image370.png"/><Relationship Id="rId53" Type="http://schemas.openxmlformats.org/officeDocument/2006/relationships/image" Target="../media/image374.png"/><Relationship Id="rId58" Type="http://schemas.openxmlformats.org/officeDocument/2006/relationships/customXml" Target="../ink/ink1490.xml"/><Relationship Id="rId66" Type="http://schemas.openxmlformats.org/officeDocument/2006/relationships/customXml" Target="../ink/ink1494.xml"/><Relationship Id="rId5" Type="http://schemas.openxmlformats.org/officeDocument/2006/relationships/image" Target="../media/image350.png"/><Relationship Id="rId61" Type="http://schemas.openxmlformats.org/officeDocument/2006/relationships/image" Target="../media/image378.png"/><Relationship Id="rId19" Type="http://schemas.openxmlformats.org/officeDocument/2006/relationships/image" Target="../media/image357.png"/><Relationship Id="rId14" Type="http://schemas.openxmlformats.org/officeDocument/2006/relationships/customXml" Target="../ink/ink1468.xml"/><Relationship Id="rId22" Type="http://schemas.openxmlformats.org/officeDocument/2006/relationships/customXml" Target="../ink/ink1472.xml"/><Relationship Id="rId27" Type="http://schemas.openxmlformats.org/officeDocument/2006/relationships/image" Target="../media/image361.png"/><Relationship Id="rId30" Type="http://schemas.openxmlformats.org/officeDocument/2006/relationships/customXml" Target="../ink/ink1476.xml"/><Relationship Id="rId35" Type="http://schemas.openxmlformats.org/officeDocument/2006/relationships/image" Target="../media/image365.png"/><Relationship Id="rId43" Type="http://schemas.openxmlformats.org/officeDocument/2006/relationships/image" Target="../media/image369.png"/><Relationship Id="rId48" Type="http://schemas.openxmlformats.org/officeDocument/2006/relationships/customXml" Target="../ink/ink1485.xml"/><Relationship Id="rId56" Type="http://schemas.openxmlformats.org/officeDocument/2006/relationships/customXml" Target="../ink/ink1489.xml"/><Relationship Id="rId64" Type="http://schemas.openxmlformats.org/officeDocument/2006/relationships/customXml" Target="../ink/ink1493.xml"/><Relationship Id="rId69" Type="http://schemas.openxmlformats.org/officeDocument/2006/relationships/image" Target="../media/image382.png"/><Relationship Id="rId8" Type="http://schemas.openxmlformats.org/officeDocument/2006/relationships/customXml" Target="../ink/ink1465.xml"/><Relationship Id="rId51" Type="http://schemas.openxmlformats.org/officeDocument/2006/relationships/image" Target="../media/image373.png"/><Relationship Id="rId3" Type="http://schemas.openxmlformats.org/officeDocument/2006/relationships/image" Target="../media/image349.png"/><Relationship Id="rId12" Type="http://schemas.openxmlformats.org/officeDocument/2006/relationships/customXml" Target="../ink/ink1467.xml"/><Relationship Id="rId17" Type="http://schemas.openxmlformats.org/officeDocument/2006/relationships/image" Target="../media/image356.png"/><Relationship Id="rId25" Type="http://schemas.openxmlformats.org/officeDocument/2006/relationships/image" Target="../media/image360.png"/><Relationship Id="rId33" Type="http://schemas.openxmlformats.org/officeDocument/2006/relationships/image" Target="../media/image364.png"/><Relationship Id="rId38" Type="http://schemas.openxmlformats.org/officeDocument/2006/relationships/customXml" Target="../ink/ink1480.xml"/><Relationship Id="rId46" Type="http://schemas.openxmlformats.org/officeDocument/2006/relationships/customXml" Target="../ink/ink1484.xml"/><Relationship Id="rId59" Type="http://schemas.openxmlformats.org/officeDocument/2006/relationships/image" Target="../media/image377.png"/><Relationship Id="rId67" Type="http://schemas.openxmlformats.org/officeDocument/2006/relationships/image" Target="../media/image381.png"/><Relationship Id="rId20" Type="http://schemas.openxmlformats.org/officeDocument/2006/relationships/customXml" Target="../ink/ink1471.xml"/><Relationship Id="rId41" Type="http://schemas.openxmlformats.org/officeDocument/2006/relationships/image" Target="../media/image368.png"/><Relationship Id="rId54" Type="http://schemas.openxmlformats.org/officeDocument/2006/relationships/customXml" Target="../ink/ink1488.xml"/><Relationship Id="rId62" Type="http://schemas.openxmlformats.org/officeDocument/2006/relationships/customXml" Target="../ink/ink1492.xml"/><Relationship Id="rId70" Type="http://schemas.openxmlformats.org/officeDocument/2006/relationships/customXml" Target="../ink/ink149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4.xml"/><Relationship Id="rId15" Type="http://schemas.openxmlformats.org/officeDocument/2006/relationships/image" Target="../media/image355.png"/><Relationship Id="rId23" Type="http://schemas.openxmlformats.org/officeDocument/2006/relationships/image" Target="../media/image359.png"/><Relationship Id="rId28" Type="http://schemas.openxmlformats.org/officeDocument/2006/relationships/customXml" Target="../ink/ink1475.xml"/><Relationship Id="rId36" Type="http://schemas.openxmlformats.org/officeDocument/2006/relationships/customXml" Target="../ink/ink1479.xml"/><Relationship Id="rId49" Type="http://schemas.openxmlformats.org/officeDocument/2006/relationships/image" Target="../media/image372.png"/><Relationship Id="rId57" Type="http://schemas.openxmlformats.org/officeDocument/2006/relationships/image" Target="../media/image376.png"/><Relationship Id="rId10" Type="http://schemas.openxmlformats.org/officeDocument/2006/relationships/customXml" Target="../ink/ink1466.xml"/><Relationship Id="rId31" Type="http://schemas.openxmlformats.org/officeDocument/2006/relationships/image" Target="../media/image363.png"/><Relationship Id="rId44" Type="http://schemas.openxmlformats.org/officeDocument/2006/relationships/customXml" Target="../ink/ink1483.xml"/><Relationship Id="rId52" Type="http://schemas.openxmlformats.org/officeDocument/2006/relationships/customXml" Target="../ink/ink1487.xml"/><Relationship Id="rId60" Type="http://schemas.openxmlformats.org/officeDocument/2006/relationships/customXml" Target="../ink/ink1491.xml"/><Relationship Id="rId65" Type="http://schemas.openxmlformats.org/officeDocument/2006/relationships/image" Target="../media/image380.png"/><Relationship Id="rId4" Type="http://schemas.openxmlformats.org/officeDocument/2006/relationships/customXml" Target="../ink/ink1463.xml"/><Relationship Id="rId9" Type="http://schemas.openxmlformats.org/officeDocument/2006/relationships/image" Target="../media/image352.png"/><Relationship Id="rId13" Type="http://schemas.openxmlformats.org/officeDocument/2006/relationships/image" Target="../media/image354.png"/><Relationship Id="rId18" Type="http://schemas.openxmlformats.org/officeDocument/2006/relationships/customXml" Target="../ink/ink1470.xml"/><Relationship Id="rId39" Type="http://schemas.openxmlformats.org/officeDocument/2006/relationships/image" Target="../media/image367.png"/><Relationship Id="rId34" Type="http://schemas.openxmlformats.org/officeDocument/2006/relationships/customXml" Target="../ink/ink1478.xml"/><Relationship Id="rId50" Type="http://schemas.openxmlformats.org/officeDocument/2006/relationships/customXml" Target="../ink/ink1486.xml"/><Relationship Id="rId55" Type="http://schemas.openxmlformats.org/officeDocument/2006/relationships/image" Target="../media/image375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09.xml"/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42" Type="http://schemas.openxmlformats.org/officeDocument/2006/relationships/customXml" Target="../ink/ink1517.xml"/><Relationship Id="rId47" Type="http://schemas.openxmlformats.org/officeDocument/2006/relationships/image" Target="../media/image371.png"/><Relationship Id="rId63" Type="http://schemas.openxmlformats.org/officeDocument/2006/relationships/image" Target="../media/image379.png"/><Relationship Id="rId68" Type="http://schemas.openxmlformats.org/officeDocument/2006/relationships/customXml" Target="../ink/ink1530.xml"/><Relationship Id="rId84" Type="http://schemas.openxmlformats.org/officeDocument/2006/relationships/customXml" Target="../ink/ink1538.xml"/><Relationship Id="rId89" Type="http://schemas.openxmlformats.org/officeDocument/2006/relationships/image" Target="../media/image392.png"/><Relationship Id="rId112" Type="http://schemas.openxmlformats.org/officeDocument/2006/relationships/customXml" Target="../ink/ink1552.xml"/><Relationship Id="rId16" Type="http://schemas.openxmlformats.org/officeDocument/2006/relationships/customXml" Target="../ink/ink1504.xml"/><Relationship Id="rId107" Type="http://schemas.openxmlformats.org/officeDocument/2006/relationships/image" Target="../media/image401.png"/><Relationship Id="rId11" Type="http://schemas.openxmlformats.org/officeDocument/2006/relationships/image" Target="../media/image353.png"/><Relationship Id="rId32" Type="http://schemas.openxmlformats.org/officeDocument/2006/relationships/customXml" Target="../ink/ink1512.xml"/><Relationship Id="rId37" Type="http://schemas.openxmlformats.org/officeDocument/2006/relationships/image" Target="../media/image366.png"/><Relationship Id="rId53" Type="http://schemas.openxmlformats.org/officeDocument/2006/relationships/image" Target="../media/image374.png"/><Relationship Id="rId58" Type="http://schemas.openxmlformats.org/officeDocument/2006/relationships/customXml" Target="../ink/ink1525.xml"/><Relationship Id="rId74" Type="http://schemas.openxmlformats.org/officeDocument/2006/relationships/customXml" Target="../ink/ink1533.xml"/><Relationship Id="rId79" Type="http://schemas.openxmlformats.org/officeDocument/2006/relationships/image" Target="../media/image387.png"/><Relationship Id="rId102" Type="http://schemas.openxmlformats.org/officeDocument/2006/relationships/customXml" Target="../ink/ink1547.xml"/><Relationship Id="rId5" Type="http://schemas.openxmlformats.org/officeDocument/2006/relationships/image" Target="../media/image350.png"/><Relationship Id="rId90" Type="http://schemas.openxmlformats.org/officeDocument/2006/relationships/customXml" Target="../ink/ink1541.xml"/><Relationship Id="rId95" Type="http://schemas.openxmlformats.org/officeDocument/2006/relationships/image" Target="../media/image395.png"/><Relationship Id="rId22" Type="http://schemas.openxmlformats.org/officeDocument/2006/relationships/customXml" Target="../ink/ink1507.xml"/><Relationship Id="rId27" Type="http://schemas.openxmlformats.org/officeDocument/2006/relationships/image" Target="../media/image361.png"/><Relationship Id="rId43" Type="http://schemas.openxmlformats.org/officeDocument/2006/relationships/image" Target="../media/image369.png"/><Relationship Id="rId48" Type="http://schemas.openxmlformats.org/officeDocument/2006/relationships/customXml" Target="../ink/ink1520.xml"/><Relationship Id="rId64" Type="http://schemas.openxmlformats.org/officeDocument/2006/relationships/customXml" Target="../ink/ink1528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80" Type="http://schemas.openxmlformats.org/officeDocument/2006/relationships/customXml" Target="../ink/ink1536.xml"/><Relationship Id="rId85" Type="http://schemas.openxmlformats.org/officeDocument/2006/relationships/image" Target="../media/image390.png"/><Relationship Id="rId12" Type="http://schemas.openxmlformats.org/officeDocument/2006/relationships/customXml" Target="../ink/ink1502.xml"/><Relationship Id="rId17" Type="http://schemas.openxmlformats.org/officeDocument/2006/relationships/image" Target="../media/image356.png"/><Relationship Id="rId33" Type="http://schemas.openxmlformats.org/officeDocument/2006/relationships/image" Target="../media/image364.png"/><Relationship Id="rId38" Type="http://schemas.openxmlformats.org/officeDocument/2006/relationships/customXml" Target="../ink/ink1515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08" Type="http://schemas.openxmlformats.org/officeDocument/2006/relationships/customXml" Target="../ink/ink1550.xml"/><Relationship Id="rId54" Type="http://schemas.openxmlformats.org/officeDocument/2006/relationships/customXml" Target="../ink/ink1523.xml"/><Relationship Id="rId70" Type="http://schemas.openxmlformats.org/officeDocument/2006/relationships/customXml" Target="../ink/ink1531.xml"/><Relationship Id="rId75" Type="http://schemas.openxmlformats.org/officeDocument/2006/relationships/image" Target="../media/image385.png"/><Relationship Id="rId91" Type="http://schemas.openxmlformats.org/officeDocument/2006/relationships/image" Target="../media/image393.png"/><Relationship Id="rId96" Type="http://schemas.openxmlformats.org/officeDocument/2006/relationships/customXml" Target="../ink/ink15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9.xml"/><Relationship Id="rId23" Type="http://schemas.openxmlformats.org/officeDocument/2006/relationships/image" Target="../media/image359.png"/><Relationship Id="rId28" Type="http://schemas.openxmlformats.org/officeDocument/2006/relationships/customXml" Target="../ink/ink1510.xml"/><Relationship Id="rId49" Type="http://schemas.openxmlformats.org/officeDocument/2006/relationships/image" Target="../media/image372.png"/><Relationship Id="rId114" Type="http://schemas.openxmlformats.org/officeDocument/2006/relationships/customXml" Target="../ink/ink1553.xml"/><Relationship Id="rId10" Type="http://schemas.openxmlformats.org/officeDocument/2006/relationships/customXml" Target="../ink/ink1501.xml"/><Relationship Id="rId31" Type="http://schemas.openxmlformats.org/officeDocument/2006/relationships/image" Target="../media/image363.png"/><Relationship Id="rId44" Type="http://schemas.openxmlformats.org/officeDocument/2006/relationships/customXml" Target="../ink/ink1518.xml"/><Relationship Id="rId52" Type="http://schemas.openxmlformats.org/officeDocument/2006/relationships/customXml" Target="../ink/ink1522.xml"/><Relationship Id="rId60" Type="http://schemas.openxmlformats.org/officeDocument/2006/relationships/customXml" Target="../ink/ink1526.xml"/><Relationship Id="rId65" Type="http://schemas.openxmlformats.org/officeDocument/2006/relationships/image" Target="../media/image380.png"/><Relationship Id="rId73" Type="http://schemas.openxmlformats.org/officeDocument/2006/relationships/image" Target="../media/image384.png"/><Relationship Id="rId78" Type="http://schemas.openxmlformats.org/officeDocument/2006/relationships/customXml" Target="../ink/ink1535.xml"/><Relationship Id="rId81" Type="http://schemas.openxmlformats.org/officeDocument/2006/relationships/image" Target="../media/image388.png"/><Relationship Id="rId86" Type="http://schemas.openxmlformats.org/officeDocument/2006/relationships/customXml" Target="../ink/ink1539.xml"/><Relationship Id="rId94" Type="http://schemas.openxmlformats.org/officeDocument/2006/relationships/customXml" Target="../ink/ink1543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4" Type="http://schemas.openxmlformats.org/officeDocument/2006/relationships/customXml" Target="../ink/ink1498.xml"/><Relationship Id="rId9" Type="http://schemas.openxmlformats.org/officeDocument/2006/relationships/image" Target="../media/image352.png"/><Relationship Id="rId13" Type="http://schemas.openxmlformats.org/officeDocument/2006/relationships/image" Target="../media/image354.png"/><Relationship Id="rId18" Type="http://schemas.openxmlformats.org/officeDocument/2006/relationships/customXml" Target="../ink/ink1505.xml"/><Relationship Id="rId39" Type="http://schemas.openxmlformats.org/officeDocument/2006/relationships/image" Target="../media/image367.png"/><Relationship Id="rId109" Type="http://schemas.openxmlformats.org/officeDocument/2006/relationships/image" Target="../media/image402.png"/><Relationship Id="rId34" Type="http://schemas.openxmlformats.org/officeDocument/2006/relationships/customXml" Target="../ink/ink1513.xml"/><Relationship Id="rId50" Type="http://schemas.openxmlformats.org/officeDocument/2006/relationships/customXml" Target="../ink/ink1521.xml"/><Relationship Id="rId55" Type="http://schemas.openxmlformats.org/officeDocument/2006/relationships/image" Target="../media/image375.png"/><Relationship Id="rId76" Type="http://schemas.openxmlformats.org/officeDocument/2006/relationships/customXml" Target="../ink/ink1534.xml"/><Relationship Id="rId97" Type="http://schemas.openxmlformats.org/officeDocument/2006/relationships/image" Target="../media/image396.png"/><Relationship Id="rId104" Type="http://schemas.openxmlformats.org/officeDocument/2006/relationships/customXml" Target="../ink/ink1548.xml"/><Relationship Id="rId7" Type="http://schemas.openxmlformats.org/officeDocument/2006/relationships/image" Target="../media/image351.png"/><Relationship Id="rId71" Type="http://schemas.openxmlformats.org/officeDocument/2006/relationships/image" Target="../media/image383.png"/><Relationship Id="rId92" Type="http://schemas.openxmlformats.org/officeDocument/2006/relationships/customXml" Target="../ink/ink1542.xml"/><Relationship Id="rId2" Type="http://schemas.openxmlformats.org/officeDocument/2006/relationships/customXml" Target="../ink/ink1497.xml"/><Relationship Id="rId29" Type="http://schemas.openxmlformats.org/officeDocument/2006/relationships/image" Target="../media/image362.png"/><Relationship Id="rId24" Type="http://schemas.openxmlformats.org/officeDocument/2006/relationships/customXml" Target="../ink/ink1508.xml"/><Relationship Id="rId40" Type="http://schemas.openxmlformats.org/officeDocument/2006/relationships/customXml" Target="../ink/ink1516.xml"/><Relationship Id="rId45" Type="http://schemas.openxmlformats.org/officeDocument/2006/relationships/image" Target="../media/image370.png"/><Relationship Id="rId66" Type="http://schemas.openxmlformats.org/officeDocument/2006/relationships/customXml" Target="../ink/ink1529.xml"/><Relationship Id="rId87" Type="http://schemas.openxmlformats.org/officeDocument/2006/relationships/image" Target="../media/image391.png"/><Relationship Id="rId110" Type="http://schemas.openxmlformats.org/officeDocument/2006/relationships/customXml" Target="../ink/ink1551.xml"/><Relationship Id="rId115" Type="http://schemas.openxmlformats.org/officeDocument/2006/relationships/image" Target="../media/image405.png"/><Relationship Id="rId61" Type="http://schemas.openxmlformats.org/officeDocument/2006/relationships/image" Target="../media/image378.png"/><Relationship Id="rId82" Type="http://schemas.openxmlformats.org/officeDocument/2006/relationships/customXml" Target="../ink/ink1537.xml"/><Relationship Id="rId19" Type="http://schemas.openxmlformats.org/officeDocument/2006/relationships/image" Target="../media/image357.png"/><Relationship Id="rId14" Type="http://schemas.openxmlformats.org/officeDocument/2006/relationships/customXml" Target="../ink/ink1503.xml"/><Relationship Id="rId30" Type="http://schemas.openxmlformats.org/officeDocument/2006/relationships/customXml" Target="../ink/ink1511.xml"/><Relationship Id="rId35" Type="http://schemas.openxmlformats.org/officeDocument/2006/relationships/image" Target="../media/image365.png"/><Relationship Id="rId56" Type="http://schemas.openxmlformats.org/officeDocument/2006/relationships/customXml" Target="../ink/ink1524.xml"/><Relationship Id="rId77" Type="http://schemas.openxmlformats.org/officeDocument/2006/relationships/image" Target="../media/image386.png"/><Relationship Id="rId100" Type="http://schemas.openxmlformats.org/officeDocument/2006/relationships/customXml" Target="../ink/ink1546.xml"/><Relationship Id="rId105" Type="http://schemas.openxmlformats.org/officeDocument/2006/relationships/image" Target="../media/image400.png"/><Relationship Id="rId8" Type="http://schemas.openxmlformats.org/officeDocument/2006/relationships/customXml" Target="../ink/ink1500.xml"/><Relationship Id="rId51" Type="http://schemas.openxmlformats.org/officeDocument/2006/relationships/image" Target="../media/image373.png"/><Relationship Id="rId72" Type="http://schemas.openxmlformats.org/officeDocument/2006/relationships/customXml" Target="../ink/ink1532.xml"/><Relationship Id="rId93" Type="http://schemas.openxmlformats.org/officeDocument/2006/relationships/image" Target="../media/image394.png"/><Relationship Id="rId98" Type="http://schemas.openxmlformats.org/officeDocument/2006/relationships/customXml" Target="../ink/ink1545.xml"/><Relationship Id="rId3" Type="http://schemas.openxmlformats.org/officeDocument/2006/relationships/image" Target="../media/image349.png"/><Relationship Id="rId25" Type="http://schemas.openxmlformats.org/officeDocument/2006/relationships/image" Target="../media/image360.png"/><Relationship Id="rId46" Type="http://schemas.openxmlformats.org/officeDocument/2006/relationships/customXml" Target="../ink/ink1519.xml"/><Relationship Id="rId67" Type="http://schemas.openxmlformats.org/officeDocument/2006/relationships/image" Target="../media/image381.png"/><Relationship Id="rId116" Type="http://schemas.openxmlformats.org/officeDocument/2006/relationships/customXml" Target="../ink/ink1554.xml"/><Relationship Id="rId20" Type="http://schemas.openxmlformats.org/officeDocument/2006/relationships/customXml" Target="../ink/ink1506.xml"/><Relationship Id="rId41" Type="http://schemas.openxmlformats.org/officeDocument/2006/relationships/image" Target="../media/image368.png"/><Relationship Id="rId62" Type="http://schemas.openxmlformats.org/officeDocument/2006/relationships/customXml" Target="../ink/ink1527.xml"/><Relationship Id="rId83" Type="http://schemas.openxmlformats.org/officeDocument/2006/relationships/image" Target="../media/image389.png"/><Relationship Id="rId88" Type="http://schemas.openxmlformats.org/officeDocument/2006/relationships/customXml" Target="../ink/ink1540.xml"/><Relationship Id="rId111" Type="http://schemas.openxmlformats.org/officeDocument/2006/relationships/image" Target="../media/image403.png"/><Relationship Id="rId15" Type="http://schemas.openxmlformats.org/officeDocument/2006/relationships/image" Target="../media/image355.png"/><Relationship Id="rId36" Type="http://schemas.openxmlformats.org/officeDocument/2006/relationships/customXml" Target="../ink/ink1514.xml"/><Relationship Id="rId57" Type="http://schemas.openxmlformats.org/officeDocument/2006/relationships/image" Target="../media/image376.png"/><Relationship Id="rId106" Type="http://schemas.openxmlformats.org/officeDocument/2006/relationships/customXml" Target="../ink/ink1549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67.xml"/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42" Type="http://schemas.openxmlformats.org/officeDocument/2006/relationships/customXml" Target="../ink/ink1575.xml"/><Relationship Id="rId47" Type="http://schemas.openxmlformats.org/officeDocument/2006/relationships/image" Target="../media/image371.png"/><Relationship Id="rId63" Type="http://schemas.openxmlformats.org/officeDocument/2006/relationships/image" Target="../media/image379.png"/><Relationship Id="rId68" Type="http://schemas.openxmlformats.org/officeDocument/2006/relationships/customXml" Target="../ink/ink1588.xml"/><Relationship Id="rId84" Type="http://schemas.openxmlformats.org/officeDocument/2006/relationships/customXml" Target="../ink/ink1596.xml"/><Relationship Id="rId89" Type="http://schemas.openxmlformats.org/officeDocument/2006/relationships/image" Target="../media/image392.png"/><Relationship Id="rId112" Type="http://schemas.openxmlformats.org/officeDocument/2006/relationships/customXml" Target="../ink/ink1610.xml"/><Relationship Id="rId16" Type="http://schemas.openxmlformats.org/officeDocument/2006/relationships/customXml" Target="../ink/ink1562.xml"/><Relationship Id="rId107" Type="http://schemas.openxmlformats.org/officeDocument/2006/relationships/image" Target="../media/image401.png"/><Relationship Id="rId11" Type="http://schemas.openxmlformats.org/officeDocument/2006/relationships/image" Target="../media/image353.png"/><Relationship Id="rId32" Type="http://schemas.openxmlformats.org/officeDocument/2006/relationships/customXml" Target="../ink/ink1570.xml"/><Relationship Id="rId37" Type="http://schemas.openxmlformats.org/officeDocument/2006/relationships/image" Target="../media/image366.png"/><Relationship Id="rId53" Type="http://schemas.openxmlformats.org/officeDocument/2006/relationships/image" Target="../media/image374.png"/><Relationship Id="rId58" Type="http://schemas.openxmlformats.org/officeDocument/2006/relationships/customXml" Target="../ink/ink1583.xml"/><Relationship Id="rId74" Type="http://schemas.openxmlformats.org/officeDocument/2006/relationships/customXml" Target="../ink/ink1591.xml"/><Relationship Id="rId79" Type="http://schemas.openxmlformats.org/officeDocument/2006/relationships/image" Target="../media/image387.png"/><Relationship Id="rId102" Type="http://schemas.openxmlformats.org/officeDocument/2006/relationships/customXml" Target="../ink/ink1605.xml"/><Relationship Id="rId123" Type="http://schemas.openxmlformats.org/officeDocument/2006/relationships/image" Target="../media/image409.png"/><Relationship Id="rId5" Type="http://schemas.openxmlformats.org/officeDocument/2006/relationships/image" Target="../media/image350.png"/><Relationship Id="rId90" Type="http://schemas.openxmlformats.org/officeDocument/2006/relationships/customXml" Target="../ink/ink1599.xml"/><Relationship Id="rId95" Type="http://schemas.openxmlformats.org/officeDocument/2006/relationships/image" Target="../media/image395.png"/><Relationship Id="rId22" Type="http://schemas.openxmlformats.org/officeDocument/2006/relationships/customXml" Target="../ink/ink1565.xml"/><Relationship Id="rId27" Type="http://schemas.openxmlformats.org/officeDocument/2006/relationships/image" Target="../media/image361.png"/><Relationship Id="rId43" Type="http://schemas.openxmlformats.org/officeDocument/2006/relationships/image" Target="../media/image369.png"/><Relationship Id="rId48" Type="http://schemas.openxmlformats.org/officeDocument/2006/relationships/customXml" Target="../ink/ink1578.xml"/><Relationship Id="rId64" Type="http://schemas.openxmlformats.org/officeDocument/2006/relationships/customXml" Target="../ink/ink1586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118" Type="http://schemas.openxmlformats.org/officeDocument/2006/relationships/customXml" Target="../ink/ink1613.xml"/><Relationship Id="rId80" Type="http://schemas.openxmlformats.org/officeDocument/2006/relationships/customXml" Target="../ink/ink1594.xml"/><Relationship Id="rId85" Type="http://schemas.openxmlformats.org/officeDocument/2006/relationships/image" Target="../media/image390.png"/><Relationship Id="rId12" Type="http://schemas.openxmlformats.org/officeDocument/2006/relationships/customXml" Target="../ink/ink1560.xml"/><Relationship Id="rId17" Type="http://schemas.openxmlformats.org/officeDocument/2006/relationships/image" Target="../media/image356.png"/><Relationship Id="rId33" Type="http://schemas.openxmlformats.org/officeDocument/2006/relationships/image" Target="../media/image364.png"/><Relationship Id="rId38" Type="http://schemas.openxmlformats.org/officeDocument/2006/relationships/customXml" Target="../ink/ink1573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08" Type="http://schemas.openxmlformats.org/officeDocument/2006/relationships/customXml" Target="../ink/ink1608.xml"/><Relationship Id="rId54" Type="http://schemas.openxmlformats.org/officeDocument/2006/relationships/customXml" Target="../ink/ink1581.xml"/><Relationship Id="rId70" Type="http://schemas.openxmlformats.org/officeDocument/2006/relationships/customXml" Target="../ink/ink1589.xml"/><Relationship Id="rId75" Type="http://schemas.openxmlformats.org/officeDocument/2006/relationships/image" Target="../media/image385.png"/><Relationship Id="rId91" Type="http://schemas.openxmlformats.org/officeDocument/2006/relationships/image" Target="../media/image393.png"/><Relationship Id="rId96" Type="http://schemas.openxmlformats.org/officeDocument/2006/relationships/customXml" Target="../ink/ink16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7.xml"/><Relationship Id="rId23" Type="http://schemas.openxmlformats.org/officeDocument/2006/relationships/image" Target="../media/image359.png"/><Relationship Id="rId28" Type="http://schemas.openxmlformats.org/officeDocument/2006/relationships/customXml" Target="../ink/ink1568.xml"/><Relationship Id="rId49" Type="http://schemas.openxmlformats.org/officeDocument/2006/relationships/image" Target="../media/image372.png"/><Relationship Id="rId114" Type="http://schemas.openxmlformats.org/officeDocument/2006/relationships/customXml" Target="../ink/ink1611.xml"/><Relationship Id="rId119" Type="http://schemas.openxmlformats.org/officeDocument/2006/relationships/image" Target="../media/image407.png"/><Relationship Id="rId44" Type="http://schemas.openxmlformats.org/officeDocument/2006/relationships/customXml" Target="../ink/ink1576.xml"/><Relationship Id="rId60" Type="http://schemas.openxmlformats.org/officeDocument/2006/relationships/customXml" Target="../ink/ink1584.xml"/><Relationship Id="rId65" Type="http://schemas.openxmlformats.org/officeDocument/2006/relationships/image" Target="../media/image380.png"/><Relationship Id="rId81" Type="http://schemas.openxmlformats.org/officeDocument/2006/relationships/image" Target="../media/image388.png"/><Relationship Id="rId86" Type="http://schemas.openxmlformats.org/officeDocument/2006/relationships/customXml" Target="../ink/ink1597.xml"/><Relationship Id="rId4" Type="http://schemas.openxmlformats.org/officeDocument/2006/relationships/customXml" Target="../ink/ink1556.xml"/><Relationship Id="rId9" Type="http://schemas.openxmlformats.org/officeDocument/2006/relationships/image" Target="../media/image352.png"/><Relationship Id="rId13" Type="http://schemas.openxmlformats.org/officeDocument/2006/relationships/image" Target="../media/image354.png"/><Relationship Id="rId18" Type="http://schemas.openxmlformats.org/officeDocument/2006/relationships/customXml" Target="../ink/ink1563.xml"/><Relationship Id="rId39" Type="http://schemas.openxmlformats.org/officeDocument/2006/relationships/image" Target="../media/image367.png"/><Relationship Id="rId109" Type="http://schemas.openxmlformats.org/officeDocument/2006/relationships/image" Target="../media/image402.png"/><Relationship Id="rId34" Type="http://schemas.openxmlformats.org/officeDocument/2006/relationships/customXml" Target="../ink/ink1571.xml"/><Relationship Id="rId50" Type="http://schemas.openxmlformats.org/officeDocument/2006/relationships/customXml" Target="../ink/ink1579.xml"/><Relationship Id="rId55" Type="http://schemas.openxmlformats.org/officeDocument/2006/relationships/image" Target="../media/image375.png"/><Relationship Id="rId76" Type="http://schemas.openxmlformats.org/officeDocument/2006/relationships/customXml" Target="../ink/ink1592.xml"/><Relationship Id="rId97" Type="http://schemas.openxmlformats.org/officeDocument/2006/relationships/image" Target="../media/image396.png"/><Relationship Id="rId104" Type="http://schemas.openxmlformats.org/officeDocument/2006/relationships/customXml" Target="../ink/ink1606.xml"/><Relationship Id="rId120" Type="http://schemas.openxmlformats.org/officeDocument/2006/relationships/customXml" Target="../ink/ink1614.xml"/><Relationship Id="rId7" Type="http://schemas.openxmlformats.org/officeDocument/2006/relationships/image" Target="../media/image351.png"/><Relationship Id="rId71" Type="http://schemas.openxmlformats.org/officeDocument/2006/relationships/image" Target="../media/image383.png"/><Relationship Id="rId92" Type="http://schemas.openxmlformats.org/officeDocument/2006/relationships/customXml" Target="../ink/ink1600.xml"/><Relationship Id="rId2" Type="http://schemas.openxmlformats.org/officeDocument/2006/relationships/customXml" Target="../ink/ink1555.xml"/><Relationship Id="rId29" Type="http://schemas.openxmlformats.org/officeDocument/2006/relationships/image" Target="../media/image362.png"/><Relationship Id="rId24" Type="http://schemas.openxmlformats.org/officeDocument/2006/relationships/customXml" Target="../ink/ink1566.xml"/><Relationship Id="rId40" Type="http://schemas.openxmlformats.org/officeDocument/2006/relationships/customXml" Target="../ink/ink1574.xml"/><Relationship Id="rId45" Type="http://schemas.openxmlformats.org/officeDocument/2006/relationships/image" Target="../media/image370.png"/><Relationship Id="rId66" Type="http://schemas.openxmlformats.org/officeDocument/2006/relationships/customXml" Target="../ink/ink1587.xml"/><Relationship Id="rId87" Type="http://schemas.openxmlformats.org/officeDocument/2006/relationships/image" Target="../media/image391.png"/><Relationship Id="rId110" Type="http://schemas.openxmlformats.org/officeDocument/2006/relationships/customXml" Target="../ink/ink1609.xml"/><Relationship Id="rId115" Type="http://schemas.openxmlformats.org/officeDocument/2006/relationships/image" Target="../media/image405.png"/><Relationship Id="rId61" Type="http://schemas.openxmlformats.org/officeDocument/2006/relationships/image" Target="../media/image378.png"/><Relationship Id="rId82" Type="http://schemas.openxmlformats.org/officeDocument/2006/relationships/customXml" Target="../ink/ink1595.xml"/><Relationship Id="rId19" Type="http://schemas.openxmlformats.org/officeDocument/2006/relationships/image" Target="../media/image357.png"/><Relationship Id="rId14" Type="http://schemas.openxmlformats.org/officeDocument/2006/relationships/customXml" Target="../ink/ink1561.xml"/><Relationship Id="rId30" Type="http://schemas.openxmlformats.org/officeDocument/2006/relationships/customXml" Target="../ink/ink1569.xml"/><Relationship Id="rId35" Type="http://schemas.openxmlformats.org/officeDocument/2006/relationships/image" Target="../media/image365.png"/><Relationship Id="rId56" Type="http://schemas.openxmlformats.org/officeDocument/2006/relationships/customXml" Target="../ink/ink1582.xml"/><Relationship Id="rId77" Type="http://schemas.openxmlformats.org/officeDocument/2006/relationships/image" Target="../media/image386.png"/><Relationship Id="rId100" Type="http://schemas.openxmlformats.org/officeDocument/2006/relationships/customXml" Target="../ink/ink1604.xml"/><Relationship Id="rId105" Type="http://schemas.openxmlformats.org/officeDocument/2006/relationships/image" Target="../media/image400.png"/><Relationship Id="rId8" Type="http://schemas.openxmlformats.org/officeDocument/2006/relationships/customXml" Target="../ink/ink1558.xml"/><Relationship Id="rId51" Type="http://schemas.openxmlformats.org/officeDocument/2006/relationships/image" Target="../media/image373.png"/><Relationship Id="rId72" Type="http://schemas.openxmlformats.org/officeDocument/2006/relationships/customXml" Target="../ink/ink1590.xml"/><Relationship Id="rId93" Type="http://schemas.openxmlformats.org/officeDocument/2006/relationships/image" Target="../media/image394.png"/><Relationship Id="rId98" Type="http://schemas.openxmlformats.org/officeDocument/2006/relationships/customXml" Target="../ink/ink1603.xml"/><Relationship Id="rId121" Type="http://schemas.openxmlformats.org/officeDocument/2006/relationships/image" Target="../media/image408.png"/><Relationship Id="rId3" Type="http://schemas.openxmlformats.org/officeDocument/2006/relationships/image" Target="../media/image349.png"/><Relationship Id="rId25" Type="http://schemas.openxmlformats.org/officeDocument/2006/relationships/image" Target="../media/image360.png"/><Relationship Id="rId46" Type="http://schemas.openxmlformats.org/officeDocument/2006/relationships/customXml" Target="../ink/ink1577.xml"/><Relationship Id="rId67" Type="http://schemas.openxmlformats.org/officeDocument/2006/relationships/image" Target="../media/image381.png"/><Relationship Id="rId116" Type="http://schemas.openxmlformats.org/officeDocument/2006/relationships/customXml" Target="../ink/ink1612.xml"/><Relationship Id="rId20" Type="http://schemas.openxmlformats.org/officeDocument/2006/relationships/customXml" Target="../ink/ink1564.xml"/><Relationship Id="rId41" Type="http://schemas.openxmlformats.org/officeDocument/2006/relationships/image" Target="../media/image368.png"/><Relationship Id="rId62" Type="http://schemas.openxmlformats.org/officeDocument/2006/relationships/customXml" Target="../ink/ink1585.xml"/><Relationship Id="rId83" Type="http://schemas.openxmlformats.org/officeDocument/2006/relationships/image" Target="../media/image389.png"/><Relationship Id="rId88" Type="http://schemas.openxmlformats.org/officeDocument/2006/relationships/customXml" Target="../ink/ink1598.xml"/><Relationship Id="rId111" Type="http://schemas.openxmlformats.org/officeDocument/2006/relationships/image" Target="../media/image403.png"/><Relationship Id="rId15" Type="http://schemas.openxmlformats.org/officeDocument/2006/relationships/image" Target="../media/image355.png"/><Relationship Id="rId36" Type="http://schemas.openxmlformats.org/officeDocument/2006/relationships/customXml" Target="../ink/ink1572.xml"/><Relationship Id="rId57" Type="http://schemas.openxmlformats.org/officeDocument/2006/relationships/image" Target="../media/image376.png"/><Relationship Id="rId106" Type="http://schemas.openxmlformats.org/officeDocument/2006/relationships/customXml" Target="../ink/ink1607.xml"/><Relationship Id="rId10" Type="http://schemas.openxmlformats.org/officeDocument/2006/relationships/customXml" Target="../ink/ink1559.xml"/><Relationship Id="rId31" Type="http://schemas.openxmlformats.org/officeDocument/2006/relationships/image" Target="../media/image363.png"/><Relationship Id="rId52" Type="http://schemas.openxmlformats.org/officeDocument/2006/relationships/customXml" Target="../ink/ink1580.xml"/><Relationship Id="rId73" Type="http://schemas.openxmlformats.org/officeDocument/2006/relationships/image" Target="../media/image384.png"/><Relationship Id="rId78" Type="http://schemas.openxmlformats.org/officeDocument/2006/relationships/customXml" Target="../ink/ink1593.xml"/><Relationship Id="rId94" Type="http://schemas.openxmlformats.org/officeDocument/2006/relationships/customXml" Target="../ink/ink1601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122" Type="http://schemas.openxmlformats.org/officeDocument/2006/relationships/customXml" Target="../ink/ink1615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42" Type="http://schemas.openxmlformats.org/officeDocument/2006/relationships/customXml" Target="../ink/ink1636.xml"/><Relationship Id="rId63" Type="http://schemas.openxmlformats.org/officeDocument/2006/relationships/image" Target="../media/image379.png"/><Relationship Id="rId84" Type="http://schemas.openxmlformats.org/officeDocument/2006/relationships/customXml" Target="../ink/ink1657.xml"/><Relationship Id="rId138" Type="http://schemas.openxmlformats.org/officeDocument/2006/relationships/customXml" Target="../ink/ink1684.xml"/><Relationship Id="rId107" Type="http://schemas.openxmlformats.org/officeDocument/2006/relationships/image" Target="../media/image401.png"/><Relationship Id="rId11" Type="http://schemas.openxmlformats.org/officeDocument/2006/relationships/image" Target="../media/image353.png"/><Relationship Id="rId32" Type="http://schemas.openxmlformats.org/officeDocument/2006/relationships/customXml" Target="../ink/ink1631.xml"/><Relationship Id="rId53" Type="http://schemas.openxmlformats.org/officeDocument/2006/relationships/image" Target="../media/image374.png"/><Relationship Id="rId74" Type="http://schemas.openxmlformats.org/officeDocument/2006/relationships/customXml" Target="../ink/ink1652.xml"/><Relationship Id="rId128" Type="http://schemas.openxmlformats.org/officeDocument/2006/relationships/customXml" Target="../ink/ink1679.xml"/><Relationship Id="rId149" Type="http://schemas.openxmlformats.org/officeDocument/2006/relationships/image" Target="../media/image422.png"/><Relationship Id="rId5" Type="http://schemas.openxmlformats.org/officeDocument/2006/relationships/image" Target="../media/image350.png"/><Relationship Id="rId95" Type="http://schemas.openxmlformats.org/officeDocument/2006/relationships/image" Target="../media/image395.png"/><Relationship Id="rId22" Type="http://schemas.openxmlformats.org/officeDocument/2006/relationships/customXml" Target="../ink/ink1626.xml"/><Relationship Id="rId27" Type="http://schemas.openxmlformats.org/officeDocument/2006/relationships/image" Target="../media/image361.png"/><Relationship Id="rId43" Type="http://schemas.openxmlformats.org/officeDocument/2006/relationships/image" Target="../media/image369.png"/><Relationship Id="rId48" Type="http://schemas.openxmlformats.org/officeDocument/2006/relationships/customXml" Target="../ink/ink1639.xml"/><Relationship Id="rId64" Type="http://schemas.openxmlformats.org/officeDocument/2006/relationships/customXml" Target="../ink/ink1647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118" Type="http://schemas.openxmlformats.org/officeDocument/2006/relationships/customXml" Target="../ink/ink1674.xml"/><Relationship Id="rId134" Type="http://schemas.openxmlformats.org/officeDocument/2006/relationships/customXml" Target="../ink/ink1682.xml"/><Relationship Id="rId139" Type="http://schemas.openxmlformats.org/officeDocument/2006/relationships/image" Target="../media/image417.png"/><Relationship Id="rId80" Type="http://schemas.openxmlformats.org/officeDocument/2006/relationships/customXml" Target="../ink/ink1655.xml"/><Relationship Id="rId85" Type="http://schemas.openxmlformats.org/officeDocument/2006/relationships/image" Target="../media/image390.png"/><Relationship Id="rId150" Type="http://schemas.openxmlformats.org/officeDocument/2006/relationships/customXml" Target="../ink/ink1690.xml"/><Relationship Id="rId155" Type="http://schemas.openxmlformats.org/officeDocument/2006/relationships/image" Target="../media/image425.png"/><Relationship Id="rId12" Type="http://schemas.openxmlformats.org/officeDocument/2006/relationships/customXml" Target="../ink/ink1621.xml"/><Relationship Id="rId17" Type="http://schemas.openxmlformats.org/officeDocument/2006/relationships/image" Target="../media/image356.png"/><Relationship Id="rId33" Type="http://schemas.openxmlformats.org/officeDocument/2006/relationships/image" Target="../media/image364.png"/><Relationship Id="rId38" Type="http://schemas.openxmlformats.org/officeDocument/2006/relationships/customXml" Target="../ink/ink1634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08" Type="http://schemas.openxmlformats.org/officeDocument/2006/relationships/customXml" Target="../ink/ink1669.xml"/><Relationship Id="rId124" Type="http://schemas.openxmlformats.org/officeDocument/2006/relationships/customXml" Target="../ink/ink1677.xml"/><Relationship Id="rId129" Type="http://schemas.openxmlformats.org/officeDocument/2006/relationships/image" Target="../media/image412.png"/><Relationship Id="rId54" Type="http://schemas.openxmlformats.org/officeDocument/2006/relationships/customXml" Target="../ink/ink1642.xml"/><Relationship Id="rId70" Type="http://schemas.openxmlformats.org/officeDocument/2006/relationships/customXml" Target="../ink/ink1650.xml"/><Relationship Id="rId75" Type="http://schemas.openxmlformats.org/officeDocument/2006/relationships/image" Target="../media/image385.png"/><Relationship Id="rId91" Type="http://schemas.openxmlformats.org/officeDocument/2006/relationships/image" Target="../media/image393.png"/><Relationship Id="rId96" Type="http://schemas.openxmlformats.org/officeDocument/2006/relationships/customXml" Target="../ink/ink1663.xml"/><Relationship Id="rId140" Type="http://schemas.openxmlformats.org/officeDocument/2006/relationships/customXml" Target="../ink/ink1685.xml"/><Relationship Id="rId145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8.xml"/><Relationship Id="rId23" Type="http://schemas.openxmlformats.org/officeDocument/2006/relationships/image" Target="../media/image359.png"/><Relationship Id="rId28" Type="http://schemas.openxmlformats.org/officeDocument/2006/relationships/customXml" Target="../ink/ink1629.xml"/><Relationship Id="rId49" Type="http://schemas.openxmlformats.org/officeDocument/2006/relationships/image" Target="../media/image372.png"/><Relationship Id="rId114" Type="http://schemas.openxmlformats.org/officeDocument/2006/relationships/customXml" Target="../ink/ink1672.xml"/><Relationship Id="rId119" Type="http://schemas.openxmlformats.org/officeDocument/2006/relationships/image" Target="../media/image407.png"/><Relationship Id="rId44" Type="http://schemas.openxmlformats.org/officeDocument/2006/relationships/customXml" Target="../ink/ink1637.xml"/><Relationship Id="rId60" Type="http://schemas.openxmlformats.org/officeDocument/2006/relationships/customXml" Target="../ink/ink1645.xml"/><Relationship Id="rId65" Type="http://schemas.openxmlformats.org/officeDocument/2006/relationships/image" Target="../media/image380.png"/><Relationship Id="rId81" Type="http://schemas.openxmlformats.org/officeDocument/2006/relationships/image" Target="../media/image388.png"/><Relationship Id="rId86" Type="http://schemas.openxmlformats.org/officeDocument/2006/relationships/customXml" Target="../ink/ink1658.xml"/><Relationship Id="rId130" Type="http://schemas.openxmlformats.org/officeDocument/2006/relationships/customXml" Target="../ink/ink1680.xml"/><Relationship Id="rId135" Type="http://schemas.openxmlformats.org/officeDocument/2006/relationships/image" Target="../media/image415.png"/><Relationship Id="rId151" Type="http://schemas.openxmlformats.org/officeDocument/2006/relationships/image" Target="../media/image423.png"/><Relationship Id="rId13" Type="http://schemas.openxmlformats.org/officeDocument/2006/relationships/image" Target="../media/image354.png"/><Relationship Id="rId18" Type="http://schemas.openxmlformats.org/officeDocument/2006/relationships/customXml" Target="../ink/ink1624.xml"/><Relationship Id="rId39" Type="http://schemas.openxmlformats.org/officeDocument/2006/relationships/image" Target="../media/image367.png"/><Relationship Id="rId109" Type="http://schemas.openxmlformats.org/officeDocument/2006/relationships/image" Target="../media/image402.png"/><Relationship Id="rId34" Type="http://schemas.openxmlformats.org/officeDocument/2006/relationships/customXml" Target="../ink/ink1632.xml"/><Relationship Id="rId50" Type="http://schemas.openxmlformats.org/officeDocument/2006/relationships/customXml" Target="../ink/ink1640.xml"/><Relationship Id="rId55" Type="http://schemas.openxmlformats.org/officeDocument/2006/relationships/image" Target="../media/image375.png"/><Relationship Id="rId76" Type="http://schemas.openxmlformats.org/officeDocument/2006/relationships/customXml" Target="../ink/ink1653.xml"/><Relationship Id="rId97" Type="http://schemas.openxmlformats.org/officeDocument/2006/relationships/image" Target="../media/image396.png"/><Relationship Id="rId104" Type="http://schemas.openxmlformats.org/officeDocument/2006/relationships/customXml" Target="../ink/ink1667.xml"/><Relationship Id="rId120" Type="http://schemas.openxmlformats.org/officeDocument/2006/relationships/customXml" Target="../ink/ink1675.xml"/><Relationship Id="rId125" Type="http://schemas.openxmlformats.org/officeDocument/2006/relationships/image" Target="../media/image410.png"/><Relationship Id="rId141" Type="http://schemas.openxmlformats.org/officeDocument/2006/relationships/image" Target="../media/image418.png"/><Relationship Id="rId146" Type="http://schemas.openxmlformats.org/officeDocument/2006/relationships/customXml" Target="../ink/ink1688.xml"/><Relationship Id="rId7" Type="http://schemas.openxmlformats.org/officeDocument/2006/relationships/image" Target="../media/image351.png"/><Relationship Id="rId71" Type="http://schemas.openxmlformats.org/officeDocument/2006/relationships/image" Target="../media/image383.png"/><Relationship Id="rId92" Type="http://schemas.openxmlformats.org/officeDocument/2006/relationships/customXml" Target="../ink/ink1661.xml"/><Relationship Id="rId2" Type="http://schemas.openxmlformats.org/officeDocument/2006/relationships/customXml" Target="../ink/ink1616.xml"/><Relationship Id="rId29" Type="http://schemas.openxmlformats.org/officeDocument/2006/relationships/image" Target="../media/image362.png"/><Relationship Id="rId24" Type="http://schemas.openxmlformats.org/officeDocument/2006/relationships/customXml" Target="../ink/ink1627.xml"/><Relationship Id="rId40" Type="http://schemas.openxmlformats.org/officeDocument/2006/relationships/customXml" Target="../ink/ink1635.xml"/><Relationship Id="rId45" Type="http://schemas.openxmlformats.org/officeDocument/2006/relationships/image" Target="../media/image370.png"/><Relationship Id="rId66" Type="http://schemas.openxmlformats.org/officeDocument/2006/relationships/customXml" Target="../ink/ink1648.xml"/><Relationship Id="rId87" Type="http://schemas.openxmlformats.org/officeDocument/2006/relationships/image" Target="../media/image391.png"/><Relationship Id="rId110" Type="http://schemas.openxmlformats.org/officeDocument/2006/relationships/customXml" Target="../ink/ink1670.xml"/><Relationship Id="rId115" Type="http://schemas.openxmlformats.org/officeDocument/2006/relationships/image" Target="../media/image405.png"/><Relationship Id="rId131" Type="http://schemas.openxmlformats.org/officeDocument/2006/relationships/image" Target="../media/image413.png"/><Relationship Id="rId136" Type="http://schemas.openxmlformats.org/officeDocument/2006/relationships/customXml" Target="../ink/ink1683.xml"/><Relationship Id="rId61" Type="http://schemas.openxmlformats.org/officeDocument/2006/relationships/image" Target="../media/image378.png"/><Relationship Id="rId82" Type="http://schemas.openxmlformats.org/officeDocument/2006/relationships/customXml" Target="../ink/ink1656.xml"/><Relationship Id="rId152" Type="http://schemas.openxmlformats.org/officeDocument/2006/relationships/customXml" Target="../ink/ink1691.xml"/><Relationship Id="rId19" Type="http://schemas.openxmlformats.org/officeDocument/2006/relationships/image" Target="../media/image357.png"/><Relationship Id="rId14" Type="http://schemas.openxmlformats.org/officeDocument/2006/relationships/customXml" Target="../ink/ink1622.xml"/><Relationship Id="rId30" Type="http://schemas.openxmlformats.org/officeDocument/2006/relationships/customXml" Target="../ink/ink1630.xml"/><Relationship Id="rId35" Type="http://schemas.openxmlformats.org/officeDocument/2006/relationships/image" Target="../media/image365.png"/><Relationship Id="rId56" Type="http://schemas.openxmlformats.org/officeDocument/2006/relationships/customXml" Target="../ink/ink1643.xml"/><Relationship Id="rId77" Type="http://schemas.openxmlformats.org/officeDocument/2006/relationships/image" Target="../media/image386.png"/><Relationship Id="rId100" Type="http://schemas.openxmlformats.org/officeDocument/2006/relationships/customXml" Target="../ink/ink1665.xml"/><Relationship Id="rId105" Type="http://schemas.openxmlformats.org/officeDocument/2006/relationships/image" Target="../media/image400.png"/><Relationship Id="rId126" Type="http://schemas.openxmlformats.org/officeDocument/2006/relationships/customXml" Target="../ink/ink1678.xml"/><Relationship Id="rId147" Type="http://schemas.openxmlformats.org/officeDocument/2006/relationships/image" Target="../media/image421.png"/><Relationship Id="rId8" Type="http://schemas.openxmlformats.org/officeDocument/2006/relationships/customXml" Target="../ink/ink1619.xml"/><Relationship Id="rId51" Type="http://schemas.openxmlformats.org/officeDocument/2006/relationships/image" Target="../media/image373.png"/><Relationship Id="rId72" Type="http://schemas.openxmlformats.org/officeDocument/2006/relationships/customXml" Target="../ink/ink1651.xml"/><Relationship Id="rId93" Type="http://schemas.openxmlformats.org/officeDocument/2006/relationships/image" Target="../media/image394.png"/><Relationship Id="rId98" Type="http://schemas.openxmlformats.org/officeDocument/2006/relationships/customXml" Target="../ink/ink1664.xml"/><Relationship Id="rId121" Type="http://schemas.openxmlformats.org/officeDocument/2006/relationships/image" Target="../media/image408.png"/><Relationship Id="rId142" Type="http://schemas.openxmlformats.org/officeDocument/2006/relationships/customXml" Target="../ink/ink1686.xml"/><Relationship Id="rId3" Type="http://schemas.openxmlformats.org/officeDocument/2006/relationships/image" Target="../media/image349.png"/><Relationship Id="rId25" Type="http://schemas.openxmlformats.org/officeDocument/2006/relationships/image" Target="../media/image360.png"/><Relationship Id="rId46" Type="http://schemas.openxmlformats.org/officeDocument/2006/relationships/customXml" Target="../ink/ink1638.xml"/><Relationship Id="rId67" Type="http://schemas.openxmlformats.org/officeDocument/2006/relationships/image" Target="../media/image381.png"/><Relationship Id="rId116" Type="http://schemas.openxmlformats.org/officeDocument/2006/relationships/customXml" Target="../ink/ink1673.xml"/><Relationship Id="rId137" Type="http://schemas.openxmlformats.org/officeDocument/2006/relationships/image" Target="../media/image416.png"/><Relationship Id="rId20" Type="http://schemas.openxmlformats.org/officeDocument/2006/relationships/customXml" Target="../ink/ink1625.xml"/><Relationship Id="rId41" Type="http://schemas.openxmlformats.org/officeDocument/2006/relationships/image" Target="../media/image368.png"/><Relationship Id="rId62" Type="http://schemas.openxmlformats.org/officeDocument/2006/relationships/customXml" Target="../ink/ink1646.xml"/><Relationship Id="rId83" Type="http://schemas.openxmlformats.org/officeDocument/2006/relationships/image" Target="../media/image389.png"/><Relationship Id="rId88" Type="http://schemas.openxmlformats.org/officeDocument/2006/relationships/customXml" Target="../ink/ink1659.xml"/><Relationship Id="rId111" Type="http://schemas.openxmlformats.org/officeDocument/2006/relationships/image" Target="../media/image403.png"/><Relationship Id="rId132" Type="http://schemas.openxmlformats.org/officeDocument/2006/relationships/customXml" Target="../ink/ink1681.xml"/><Relationship Id="rId153" Type="http://schemas.openxmlformats.org/officeDocument/2006/relationships/image" Target="../media/image424.png"/><Relationship Id="rId15" Type="http://schemas.openxmlformats.org/officeDocument/2006/relationships/image" Target="../media/image355.png"/><Relationship Id="rId36" Type="http://schemas.openxmlformats.org/officeDocument/2006/relationships/customXml" Target="../ink/ink1633.xml"/><Relationship Id="rId57" Type="http://schemas.openxmlformats.org/officeDocument/2006/relationships/image" Target="../media/image376.png"/><Relationship Id="rId106" Type="http://schemas.openxmlformats.org/officeDocument/2006/relationships/customXml" Target="../ink/ink1668.xml"/><Relationship Id="rId127" Type="http://schemas.openxmlformats.org/officeDocument/2006/relationships/image" Target="../media/image411.png"/><Relationship Id="rId10" Type="http://schemas.openxmlformats.org/officeDocument/2006/relationships/customXml" Target="../ink/ink1620.xml"/><Relationship Id="rId31" Type="http://schemas.openxmlformats.org/officeDocument/2006/relationships/image" Target="../media/image363.png"/><Relationship Id="rId52" Type="http://schemas.openxmlformats.org/officeDocument/2006/relationships/customXml" Target="../ink/ink1641.xml"/><Relationship Id="rId73" Type="http://schemas.openxmlformats.org/officeDocument/2006/relationships/image" Target="../media/image384.png"/><Relationship Id="rId78" Type="http://schemas.openxmlformats.org/officeDocument/2006/relationships/customXml" Target="../ink/ink1654.xml"/><Relationship Id="rId94" Type="http://schemas.openxmlformats.org/officeDocument/2006/relationships/customXml" Target="../ink/ink1662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122" Type="http://schemas.openxmlformats.org/officeDocument/2006/relationships/customXml" Target="../ink/ink1676.xml"/><Relationship Id="rId143" Type="http://schemas.openxmlformats.org/officeDocument/2006/relationships/image" Target="../media/image419.png"/><Relationship Id="rId148" Type="http://schemas.openxmlformats.org/officeDocument/2006/relationships/customXml" Target="../ink/ink1689.xml"/><Relationship Id="rId4" Type="http://schemas.openxmlformats.org/officeDocument/2006/relationships/customXml" Target="../ink/ink1617.xml"/><Relationship Id="rId9" Type="http://schemas.openxmlformats.org/officeDocument/2006/relationships/image" Target="../media/image352.png"/><Relationship Id="rId26" Type="http://schemas.openxmlformats.org/officeDocument/2006/relationships/customXml" Target="../ink/ink1628.xml"/><Relationship Id="rId47" Type="http://schemas.openxmlformats.org/officeDocument/2006/relationships/image" Target="../media/image371.png"/><Relationship Id="rId68" Type="http://schemas.openxmlformats.org/officeDocument/2006/relationships/customXml" Target="../ink/ink1649.xml"/><Relationship Id="rId89" Type="http://schemas.openxmlformats.org/officeDocument/2006/relationships/image" Target="../media/image392.png"/><Relationship Id="rId112" Type="http://schemas.openxmlformats.org/officeDocument/2006/relationships/customXml" Target="../ink/ink1671.xml"/><Relationship Id="rId133" Type="http://schemas.openxmlformats.org/officeDocument/2006/relationships/image" Target="../media/image414.png"/><Relationship Id="rId154" Type="http://schemas.openxmlformats.org/officeDocument/2006/relationships/customXml" Target="../ink/ink1692.xml"/><Relationship Id="rId16" Type="http://schemas.openxmlformats.org/officeDocument/2006/relationships/customXml" Target="../ink/ink1623.xml"/><Relationship Id="rId37" Type="http://schemas.openxmlformats.org/officeDocument/2006/relationships/image" Target="../media/image366.png"/><Relationship Id="rId58" Type="http://schemas.openxmlformats.org/officeDocument/2006/relationships/customXml" Target="../ink/ink1644.xml"/><Relationship Id="rId79" Type="http://schemas.openxmlformats.org/officeDocument/2006/relationships/image" Target="../media/image387.png"/><Relationship Id="rId102" Type="http://schemas.openxmlformats.org/officeDocument/2006/relationships/customXml" Target="../ink/ink1666.xml"/><Relationship Id="rId123" Type="http://schemas.openxmlformats.org/officeDocument/2006/relationships/image" Target="../media/image409.png"/><Relationship Id="rId144" Type="http://schemas.openxmlformats.org/officeDocument/2006/relationships/customXml" Target="../ink/ink1687.xml"/><Relationship Id="rId90" Type="http://schemas.openxmlformats.org/officeDocument/2006/relationships/customXml" Target="../ink/ink1660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42" Type="http://schemas.openxmlformats.org/officeDocument/2006/relationships/customXml" Target="../ink/ink1713.xml"/><Relationship Id="rId63" Type="http://schemas.openxmlformats.org/officeDocument/2006/relationships/image" Target="../media/image379.png"/><Relationship Id="rId84" Type="http://schemas.openxmlformats.org/officeDocument/2006/relationships/customXml" Target="../ink/ink1734.xml"/><Relationship Id="rId138" Type="http://schemas.openxmlformats.org/officeDocument/2006/relationships/customXml" Target="../ink/ink1761.xml"/><Relationship Id="rId159" Type="http://schemas.openxmlformats.org/officeDocument/2006/relationships/image" Target="../media/image427.png"/><Relationship Id="rId170" Type="http://schemas.openxmlformats.org/officeDocument/2006/relationships/customXml" Target="../ink/ink1777.xml"/><Relationship Id="rId191" Type="http://schemas.openxmlformats.org/officeDocument/2006/relationships/image" Target="../media/image443.png"/><Relationship Id="rId205" Type="http://schemas.openxmlformats.org/officeDocument/2006/relationships/image" Target="../media/image450.png"/><Relationship Id="rId107" Type="http://schemas.openxmlformats.org/officeDocument/2006/relationships/image" Target="../media/image401.png"/><Relationship Id="rId11" Type="http://schemas.openxmlformats.org/officeDocument/2006/relationships/image" Target="../media/image353.png"/><Relationship Id="rId32" Type="http://schemas.openxmlformats.org/officeDocument/2006/relationships/customXml" Target="../ink/ink1708.xml"/><Relationship Id="rId53" Type="http://schemas.openxmlformats.org/officeDocument/2006/relationships/image" Target="../media/image374.png"/><Relationship Id="rId74" Type="http://schemas.openxmlformats.org/officeDocument/2006/relationships/customXml" Target="../ink/ink1729.xml"/><Relationship Id="rId128" Type="http://schemas.openxmlformats.org/officeDocument/2006/relationships/customXml" Target="../ink/ink1756.xml"/><Relationship Id="rId149" Type="http://schemas.openxmlformats.org/officeDocument/2006/relationships/image" Target="../media/image422.png"/><Relationship Id="rId5" Type="http://schemas.openxmlformats.org/officeDocument/2006/relationships/image" Target="../media/image350.png"/><Relationship Id="rId95" Type="http://schemas.openxmlformats.org/officeDocument/2006/relationships/image" Target="../media/image395.png"/><Relationship Id="rId160" Type="http://schemas.openxmlformats.org/officeDocument/2006/relationships/customXml" Target="../ink/ink1772.xml"/><Relationship Id="rId181" Type="http://schemas.openxmlformats.org/officeDocument/2006/relationships/image" Target="../media/image438.png"/><Relationship Id="rId22" Type="http://schemas.openxmlformats.org/officeDocument/2006/relationships/customXml" Target="../ink/ink1703.xml"/><Relationship Id="rId43" Type="http://schemas.openxmlformats.org/officeDocument/2006/relationships/image" Target="../media/image369.png"/><Relationship Id="rId64" Type="http://schemas.openxmlformats.org/officeDocument/2006/relationships/customXml" Target="../ink/ink1724.xml"/><Relationship Id="rId118" Type="http://schemas.openxmlformats.org/officeDocument/2006/relationships/customXml" Target="../ink/ink1751.xml"/><Relationship Id="rId139" Type="http://schemas.openxmlformats.org/officeDocument/2006/relationships/image" Target="../media/image417.png"/><Relationship Id="rId85" Type="http://schemas.openxmlformats.org/officeDocument/2006/relationships/image" Target="../media/image390.png"/><Relationship Id="rId150" Type="http://schemas.openxmlformats.org/officeDocument/2006/relationships/customXml" Target="../ink/ink1767.xml"/><Relationship Id="rId171" Type="http://schemas.openxmlformats.org/officeDocument/2006/relationships/image" Target="../media/image433.png"/><Relationship Id="rId192" Type="http://schemas.openxmlformats.org/officeDocument/2006/relationships/customXml" Target="../ink/ink1788.xml"/><Relationship Id="rId206" Type="http://schemas.openxmlformats.org/officeDocument/2006/relationships/customXml" Target="../ink/ink1795.xml"/><Relationship Id="rId12" Type="http://schemas.openxmlformats.org/officeDocument/2006/relationships/customXml" Target="../ink/ink1698.xml"/><Relationship Id="rId33" Type="http://schemas.openxmlformats.org/officeDocument/2006/relationships/image" Target="../media/image364.png"/><Relationship Id="rId108" Type="http://schemas.openxmlformats.org/officeDocument/2006/relationships/customXml" Target="../ink/ink1746.xml"/><Relationship Id="rId129" Type="http://schemas.openxmlformats.org/officeDocument/2006/relationships/image" Target="../media/image412.png"/><Relationship Id="rId54" Type="http://schemas.openxmlformats.org/officeDocument/2006/relationships/customXml" Target="../ink/ink1719.xml"/><Relationship Id="rId75" Type="http://schemas.openxmlformats.org/officeDocument/2006/relationships/image" Target="../media/image385.png"/><Relationship Id="rId96" Type="http://schemas.openxmlformats.org/officeDocument/2006/relationships/customXml" Target="../ink/ink1740.xml"/><Relationship Id="rId140" Type="http://schemas.openxmlformats.org/officeDocument/2006/relationships/customXml" Target="../ink/ink1762.xml"/><Relationship Id="rId161" Type="http://schemas.openxmlformats.org/officeDocument/2006/relationships/image" Target="../media/image428.png"/><Relationship Id="rId182" Type="http://schemas.openxmlformats.org/officeDocument/2006/relationships/customXml" Target="../ink/ink1783.xml"/><Relationship Id="rId6" Type="http://schemas.openxmlformats.org/officeDocument/2006/relationships/customXml" Target="../ink/ink1695.xml"/><Relationship Id="rId23" Type="http://schemas.openxmlformats.org/officeDocument/2006/relationships/image" Target="../media/image359.png"/><Relationship Id="rId119" Type="http://schemas.openxmlformats.org/officeDocument/2006/relationships/image" Target="../media/image407.png"/><Relationship Id="rId44" Type="http://schemas.openxmlformats.org/officeDocument/2006/relationships/customXml" Target="../ink/ink1714.xml"/><Relationship Id="rId65" Type="http://schemas.openxmlformats.org/officeDocument/2006/relationships/image" Target="../media/image380.png"/><Relationship Id="rId86" Type="http://schemas.openxmlformats.org/officeDocument/2006/relationships/customXml" Target="../ink/ink1735.xml"/><Relationship Id="rId130" Type="http://schemas.openxmlformats.org/officeDocument/2006/relationships/customXml" Target="../ink/ink1757.xml"/><Relationship Id="rId151" Type="http://schemas.openxmlformats.org/officeDocument/2006/relationships/image" Target="../media/image423.png"/><Relationship Id="rId172" Type="http://schemas.openxmlformats.org/officeDocument/2006/relationships/customXml" Target="../ink/ink1778.xml"/><Relationship Id="rId193" Type="http://schemas.openxmlformats.org/officeDocument/2006/relationships/image" Target="../media/image444.png"/><Relationship Id="rId207" Type="http://schemas.openxmlformats.org/officeDocument/2006/relationships/image" Target="../media/image451.png"/><Relationship Id="rId13" Type="http://schemas.openxmlformats.org/officeDocument/2006/relationships/image" Target="../media/image354.png"/><Relationship Id="rId109" Type="http://schemas.openxmlformats.org/officeDocument/2006/relationships/image" Target="../media/image402.png"/><Relationship Id="rId34" Type="http://schemas.openxmlformats.org/officeDocument/2006/relationships/customXml" Target="../ink/ink1709.xml"/><Relationship Id="rId55" Type="http://schemas.openxmlformats.org/officeDocument/2006/relationships/image" Target="../media/image375.png"/><Relationship Id="rId76" Type="http://schemas.openxmlformats.org/officeDocument/2006/relationships/customXml" Target="../ink/ink1730.xml"/><Relationship Id="rId97" Type="http://schemas.openxmlformats.org/officeDocument/2006/relationships/image" Target="../media/image396.png"/><Relationship Id="rId120" Type="http://schemas.openxmlformats.org/officeDocument/2006/relationships/customXml" Target="../ink/ink1752.xml"/><Relationship Id="rId141" Type="http://schemas.openxmlformats.org/officeDocument/2006/relationships/image" Target="../media/image418.png"/><Relationship Id="rId7" Type="http://schemas.openxmlformats.org/officeDocument/2006/relationships/image" Target="../media/image351.png"/><Relationship Id="rId162" Type="http://schemas.openxmlformats.org/officeDocument/2006/relationships/customXml" Target="../ink/ink1773.xml"/><Relationship Id="rId183" Type="http://schemas.openxmlformats.org/officeDocument/2006/relationships/image" Target="../media/image439.png"/><Relationship Id="rId24" Type="http://schemas.openxmlformats.org/officeDocument/2006/relationships/customXml" Target="../ink/ink1704.xml"/><Relationship Id="rId45" Type="http://schemas.openxmlformats.org/officeDocument/2006/relationships/image" Target="../media/image370.png"/><Relationship Id="rId66" Type="http://schemas.openxmlformats.org/officeDocument/2006/relationships/customXml" Target="../ink/ink1725.xml"/><Relationship Id="rId87" Type="http://schemas.openxmlformats.org/officeDocument/2006/relationships/image" Target="../media/image391.png"/><Relationship Id="rId110" Type="http://schemas.openxmlformats.org/officeDocument/2006/relationships/customXml" Target="../ink/ink1747.xml"/><Relationship Id="rId131" Type="http://schemas.openxmlformats.org/officeDocument/2006/relationships/image" Target="../media/image413.png"/><Relationship Id="rId152" Type="http://schemas.openxmlformats.org/officeDocument/2006/relationships/customXml" Target="../ink/ink1768.xml"/><Relationship Id="rId173" Type="http://schemas.openxmlformats.org/officeDocument/2006/relationships/image" Target="../media/image434.png"/><Relationship Id="rId194" Type="http://schemas.openxmlformats.org/officeDocument/2006/relationships/customXml" Target="../ink/ink1789.xml"/><Relationship Id="rId208" Type="http://schemas.openxmlformats.org/officeDocument/2006/relationships/customXml" Target="../ink/ink1796.xml"/><Relationship Id="rId19" Type="http://schemas.openxmlformats.org/officeDocument/2006/relationships/image" Target="../media/image357.png"/><Relationship Id="rId14" Type="http://schemas.openxmlformats.org/officeDocument/2006/relationships/customXml" Target="../ink/ink1699.xml"/><Relationship Id="rId30" Type="http://schemas.openxmlformats.org/officeDocument/2006/relationships/customXml" Target="../ink/ink1707.xml"/><Relationship Id="rId35" Type="http://schemas.openxmlformats.org/officeDocument/2006/relationships/image" Target="../media/image365.png"/><Relationship Id="rId56" Type="http://schemas.openxmlformats.org/officeDocument/2006/relationships/customXml" Target="../ink/ink1720.xml"/><Relationship Id="rId77" Type="http://schemas.openxmlformats.org/officeDocument/2006/relationships/image" Target="../media/image386.png"/><Relationship Id="rId100" Type="http://schemas.openxmlformats.org/officeDocument/2006/relationships/customXml" Target="../ink/ink1742.xml"/><Relationship Id="rId105" Type="http://schemas.openxmlformats.org/officeDocument/2006/relationships/image" Target="../media/image400.png"/><Relationship Id="rId126" Type="http://schemas.openxmlformats.org/officeDocument/2006/relationships/customXml" Target="../ink/ink1755.xml"/><Relationship Id="rId147" Type="http://schemas.openxmlformats.org/officeDocument/2006/relationships/image" Target="../media/image421.png"/><Relationship Id="rId168" Type="http://schemas.openxmlformats.org/officeDocument/2006/relationships/customXml" Target="../ink/ink1776.xml"/><Relationship Id="rId8" Type="http://schemas.openxmlformats.org/officeDocument/2006/relationships/customXml" Target="../ink/ink1696.xml"/><Relationship Id="rId51" Type="http://schemas.openxmlformats.org/officeDocument/2006/relationships/image" Target="../media/image373.png"/><Relationship Id="rId72" Type="http://schemas.openxmlformats.org/officeDocument/2006/relationships/customXml" Target="../ink/ink1728.xml"/><Relationship Id="rId93" Type="http://schemas.openxmlformats.org/officeDocument/2006/relationships/image" Target="../media/image394.png"/><Relationship Id="rId98" Type="http://schemas.openxmlformats.org/officeDocument/2006/relationships/customXml" Target="../ink/ink1741.xml"/><Relationship Id="rId121" Type="http://schemas.openxmlformats.org/officeDocument/2006/relationships/image" Target="../media/image408.png"/><Relationship Id="rId142" Type="http://schemas.openxmlformats.org/officeDocument/2006/relationships/customXml" Target="../ink/ink1763.xml"/><Relationship Id="rId163" Type="http://schemas.openxmlformats.org/officeDocument/2006/relationships/image" Target="../media/image429.png"/><Relationship Id="rId184" Type="http://schemas.openxmlformats.org/officeDocument/2006/relationships/customXml" Target="../ink/ink1784.xml"/><Relationship Id="rId189" Type="http://schemas.openxmlformats.org/officeDocument/2006/relationships/image" Target="../media/image442.png"/><Relationship Id="rId3" Type="http://schemas.openxmlformats.org/officeDocument/2006/relationships/image" Target="../media/image349.png"/><Relationship Id="rId214" Type="http://schemas.openxmlformats.org/officeDocument/2006/relationships/customXml" Target="../ink/ink1799.xml"/><Relationship Id="rId25" Type="http://schemas.openxmlformats.org/officeDocument/2006/relationships/image" Target="../media/image360.png"/><Relationship Id="rId46" Type="http://schemas.openxmlformats.org/officeDocument/2006/relationships/customXml" Target="../ink/ink1715.xml"/><Relationship Id="rId67" Type="http://schemas.openxmlformats.org/officeDocument/2006/relationships/image" Target="../media/image381.png"/><Relationship Id="rId116" Type="http://schemas.openxmlformats.org/officeDocument/2006/relationships/customXml" Target="../ink/ink1750.xml"/><Relationship Id="rId137" Type="http://schemas.openxmlformats.org/officeDocument/2006/relationships/image" Target="../media/image416.png"/><Relationship Id="rId158" Type="http://schemas.openxmlformats.org/officeDocument/2006/relationships/customXml" Target="../ink/ink1771.xml"/><Relationship Id="rId20" Type="http://schemas.openxmlformats.org/officeDocument/2006/relationships/customXml" Target="../ink/ink1702.xml"/><Relationship Id="rId41" Type="http://schemas.openxmlformats.org/officeDocument/2006/relationships/image" Target="../media/image368.png"/><Relationship Id="rId62" Type="http://schemas.openxmlformats.org/officeDocument/2006/relationships/customXml" Target="../ink/ink1723.xml"/><Relationship Id="rId83" Type="http://schemas.openxmlformats.org/officeDocument/2006/relationships/image" Target="../media/image389.png"/><Relationship Id="rId88" Type="http://schemas.openxmlformats.org/officeDocument/2006/relationships/customXml" Target="../ink/ink1736.xml"/><Relationship Id="rId111" Type="http://schemas.openxmlformats.org/officeDocument/2006/relationships/image" Target="../media/image403.png"/><Relationship Id="rId132" Type="http://schemas.openxmlformats.org/officeDocument/2006/relationships/customXml" Target="../ink/ink1758.xml"/><Relationship Id="rId153" Type="http://schemas.openxmlformats.org/officeDocument/2006/relationships/image" Target="../media/image424.png"/><Relationship Id="rId174" Type="http://schemas.openxmlformats.org/officeDocument/2006/relationships/customXml" Target="../ink/ink1779.xml"/><Relationship Id="rId179" Type="http://schemas.openxmlformats.org/officeDocument/2006/relationships/image" Target="../media/image437.png"/><Relationship Id="rId195" Type="http://schemas.openxmlformats.org/officeDocument/2006/relationships/image" Target="../media/image445.png"/><Relationship Id="rId209" Type="http://schemas.openxmlformats.org/officeDocument/2006/relationships/image" Target="../media/image452.png"/><Relationship Id="rId190" Type="http://schemas.openxmlformats.org/officeDocument/2006/relationships/customXml" Target="../ink/ink1787.xml"/><Relationship Id="rId204" Type="http://schemas.openxmlformats.org/officeDocument/2006/relationships/customXml" Target="../ink/ink1794.xml"/><Relationship Id="rId15" Type="http://schemas.openxmlformats.org/officeDocument/2006/relationships/image" Target="../media/image355.png"/><Relationship Id="rId36" Type="http://schemas.openxmlformats.org/officeDocument/2006/relationships/customXml" Target="../ink/ink1710.xml"/><Relationship Id="rId57" Type="http://schemas.openxmlformats.org/officeDocument/2006/relationships/image" Target="../media/image376.png"/><Relationship Id="rId106" Type="http://schemas.openxmlformats.org/officeDocument/2006/relationships/customXml" Target="../ink/ink1745.xml"/><Relationship Id="rId127" Type="http://schemas.openxmlformats.org/officeDocument/2006/relationships/image" Target="../media/image411.png"/><Relationship Id="rId10" Type="http://schemas.openxmlformats.org/officeDocument/2006/relationships/customXml" Target="../ink/ink1697.xml"/><Relationship Id="rId31" Type="http://schemas.openxmlformats.org/officeDocument/2006/relationships/image" Target="../media/image363.png"/><Relationship Id="rId52" Type="http://schemas.openxmlformats.org/officeDocument/2006/relationships/customXml" Target="../ink/ink1718.xml"/><Relationship Id="rId73" Type="http://schemas.openxmlformats.org/officeDocument/2006/relationships/image" Target="../media/image384.png"/><Relationship Id="rId78" Type="http://schemas.openxmlformats.org/officeDocument/2006/relationships/customXml" Target="../ink/ink1731.xml"/><Relationship Id="rId94" Type="http://schemas.openxmlformats.org/officeDocument/2006/relationships/customXml" Target="../ink/ink1739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122" Type="http://schemas.openxmlformats.org/officeDocument/2006/relationships/customXml" Target="../ink/ink1753.xml"/><Relationship Id="rId143" Type="http://schemas.openxmlformats.org/officeDocument/2006/relationships/image" Target="../media/image419.png"/><Relationship Id="rId148" Type="http://schemas.openxmlformats.org/officeDocument/2006/relationships/customXml" Target="../ink/ink1766.xml"/><Relationship Id="rId164" Type="http://schemas.openxmlformats.org/officeDocument/2006/relationships/customXml" Target="../ink/ink1774.xml"/><Relationship Id="rId169" Type="http://schemas.openxmlformats.org/officeDocument/2006/relationships/image" Target="../media/image432.png"/><Relationship Id="rId185" Type="http://schemas.openxmlformats.org/officeDocument/2006/relationships/image" Target="../media/image440.png"/><Relationship Id="rId4" Type="http://schemas.openxmlformats.org/officeDocument/2006/relationships/customXml" Target="../ink/ink1694.xml"/><Relationship Id="rId9" Type="http://schemas.openxmlformats.org/officeDocument/2006/relationships/image" Target="../media/image352.png"/><Relationship Id="rId180" Type="http://schemas.openxmlformats.org/officeDocument/2006/relationships/customXml" Target="../ink/ink1782.xml"/><Relationship Id="rId210" Type="http://schemas.openxmlformats.org/officeDocument/2006/relationships/customXml" Target="../ink/ink1797.xml"/><Relationship Id="rId215" Type="http://schemas.openxmlformats.org/officeDocument/2006/relationships/image" Target="../media/image455.png"/><Relationship Id="rId26" Type="http://schemas.openxmlformats.org/officeDocument/2006/relationships/customXml" Target="../ink/ink1705.xml"/><Relationship Id="rId47" Type="http://schemas.openxmlformats.org/officeDocument/2006/relationships/image" Target="../media/image371.png"/><Relationship Id="rId68" Type="http://schemas.openxmlformats.org/officeDocument/2006/relationships/customXml" Target="../ink/ink1726.xml"/><Relationship Id="rId89" Type="http://schemas.openxmlformats.org/officeDocument/2006/relationships/image" Target="../media/image392.png"/><Relationship Id="rId112" Type="http://schemas.openxmlformats.org/officeDocument/2006/relationships/customXml" Target="../ink/ink1748.xml"/><Relationship Id="rId133" Type="http://schemas.openxmlformats.org/officeDocument/2006/relationships/image" Target="../media/image414.png"/><Relationship Id="rId154" Type="http://schemas.openxmlformats.org/officeDocument/2006/relationships/customXml" Target="../ink/ink1769.xml"/><Relationship Id="rId175" Type="http://schemas.openxmlformats.org/officeDocument/2006/relationships/image" Target="../media/image435.png"/><Relationship Id="rId196" Type="http://schemas.openxmlformats.org/officeDocument/2006/relationships/customXml" Target="../ink/ink1790.xml"/><Relationship Id="rId200" Type="http://schemas.openxmlformats.org/officeDocument/2006/relationships/customXml" Target="../ink/ink1792.xml"/><Relationship Id="rId16" Type="http://schemas.openxmlformats.org/officeDocument/2006/relationships/customXml" Target="../ink/ink1700.xml"/><Relationship Id="rId37" Type="http://schemas.openxmlformats.org/officeDocument/2006/relationships/image" Target="../media/image366.png"/><Relationship Id="rId58" Type="http://schemas.openxmlformats.org/officeDocument/2006/relationships/customXml" Target="../ink/ink1721.xml"/><Relationship Id="rId79" Type="http://schemas.openxmlformats.org/officeDocument/2006/relationships/image" Target="../media/image387.png"/><Relationship Id="rId102" Type="http://schemas.openxmlformats.org/officeDocument/2006/relationships/customXml" Target="../ink/ink1743.xml"/><Relationship Id="rId123" Type="http://schemas.openxmlformats.org/officeDocument/2006/relationships/image" Target="../media/image409.png"/><Relationship Id="rId144" Type="http://schemas.openxmlformats.org/officeDocument/2006/relationships/customXml" Target="../ink/ink1764.xml"/><Relationship Id="rId90" Type="http://schemas.openxmlformats.org/officeDocument/2006/relationships/customXml" Target="../ink/ink1737.xml"/><Relationship Id="rId165" Type="http://schemas.openxmlformats.org/officeDocument/2006/relationships/image" Target="../media/image430.png"/><Relationship Id="rId186" Type="http://schemas.openxmlformats.org/officeDocument/2006/relationships/customXml" Target="../ink/ink1785.xml"/><Relationship Id="rId211" Type="http://schemas.openxmlformats.org/officeDocument/2006/relationships/image" Target="../media/image453.png"/><Relationship Id="rId27" Type="http://schemas.openxmlformats.org/officeDocument/2006/relationships/image" Target="../media/image361.png"/><Relationship Id="rId48" Type="http://schemas.openxmlformats.org/officeDocument/2006/relationships/customXml" Target="../ink/ink1716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134" Type="http://schemas.openxmlformats.org/officeDocument/2006/relationships/customXml" Target="../ink/ink1759.xml"/><Relationship Id="rId80" Type="http://schemas.openxmlformats.org/officeDocument/2006/relationships/customXml" Target="../ink/ink1732.xml"/><Relationship Id="rId155" Type="http://schemas.openxmlformats.org/officeDocument/2006/relationships/image" Target="../media/image425.png"/><Relationship Id="rId176" Type="http://schemas.openxmlformats.org/officeDocument/2006/relationships/customXml" Target="../ink/ink1780.xml"/><Relationship Id="rId197" Type="http://schemas.openxmlformats.org/officeDocument/2006/relationships/image" Target="../media/image446.png"/><Relationship Id="rId201" Type="http://schemas.openxmlformats.org/officeDocument/2006/relationships/image" Target="../media/image448.png"/><Relationship Id="rId17" Type="http://schemas.openxmlformats.org/officeDocument/2006/relationships/image" Target="../media/image356.png"/><Relationship Id="rId38" Type="http://schemas.openxmlformats.org/officeDocument/2006/relationships/customXml" Target="../ink/ink1711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24" Type="http://schemas.openxmlformats.org/officeDocument/2006/relationships/customXml" Target="../ink/ink1754.xml"/><Relationship Id="rId70" Type="http://schemas.openxmlformats.org/officeDocument/2006/relationships/customXml" Target="../ink/ink1727.xml"/><Relationship Id="rId91" Type="http://schemas.openxmlformats.org/officeDocument/2006/relationships/image" Target="../media/image393.png"/><Relationship Id="rId145" Type="http://schemas.openxmlformats.org/officeDocument/2006/relationships/image" Target="../media/image420.png"/><Relationship Id="rId166" Type="http://schemas.openxmlformats.org/officeDocument/2006/relationships/customXml" Target="../ink/ink1775.xml"/><Relationship Id="rId187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98.xml"/><Relationship Id="rId28" Type="http://schemas.openxmlformats.org/officeDocument/2006/relationships/customXml" Target="../ink/ink1706.xml"/><Relationship Id="rId49" Type="http://schemas.openxmlformats.org/officeDocument/2006/relationships/image" Target="../media/image372.png"/><Relationship Id="rId114" Type="http://schemas.openxmlformats.org/officeDocument/2006/relationships/customXml" Target="../ink/ink1749.xml"/><Relationship Id="rId60" Type="http://schemas.openxmlformats.org/officeDocument/2006/relationships/customXml" Target="../ink/ink1722.xml"/><Relationship Id="rId81" Type="http://schemas.openxmlformats.org/officeDocument/2006/relationships/image" Target="../media/image388.png"/><Relationship Id="rId135" Type="http://schemas.openxmlformats.org/officeDocument/2006/relationships/image" Target="../media/image415.png"/><Relationship Id="rId156" Type="http://schemas.openxmlformats.org/officeDocument/2006/relationships/customXml" Target="../ink/ink1770.xml"/><Relationship Id="rId177" Type="http://schemas.openxmlformats.org/officeDocument/2006/relationships/image" Target="../media/image436.png"/><Relationship Id="rId198" Type="http://schemas.openxmlformats.org/officeDocument/2006/relationships/customXml" Target="../ink/ink1791.xml"/><Relationship Id="rId202" Type="http://schemas.openxmlformats.org/officeDocument/2006/relationships/customXml" Target="../ink/ink1793.xml"/><Relationship Id="rId18" Type="http://schemas.openxmlformats.org/officeDocument/2006/relationships/customXml" Target="../ink/ink1701.xml"/><Relationship Id="rId39" Type="http://schemas.openxmlformats.org/officeDocument/2006/relationships/image" Target="../media/image367.png"/><Relationship Id="rId50" Type="http://schemas.openxmlformats.org/officeDocument/2006/relationships/customXml" Target="../ink/ink1717.xml"/><Relationship Id="rId104" Type="http://schemas.openxmlformats.org/officeDocument/2006/relationships/customXml" Target="../ink/ink1744.xml"/><Relationship Id="rId125" Type="http://schemas.openxmlformats.org/officeDocument/2006/relationships/image" Target="../media/image410.png"/><Relationship Id="rId146" Type="http://schemas.openxmlformats.org/officeDocument/2006/relationships/customXml" Target="../ink/ink1765.xml"/><Relationship Id="rId167" Type="http://schemas.openxmlformats.org/officeDocument/2006/relationships/image" Target="../media/image431.png"/><Relationship Id="rId188" Type="http://schemas.openxmlformats.org/officeDocument/2006/relationships/customXml" Target="../ink/ink1786.xml"/><Relationship Id="rId71" Type="http://schemas.openxmlformats.org/officeDocument/2006/relationships/image" Target="../media/image383.png"/><Relationship Id="rId92" Type="http://schemas.openxmlformats.org/officeDocument/2006/relationships/customXml" Target="../ink/ink1738.xml"/><Relationship Id="rId213" Type="http://schemas.openxmlformats.org/officeDocument/2006/relationships/image" Target="../media/image454.png"/><Relationship Id="rId2" Type="http://schemas.openxmlformats.org/officeDocument/2006/relationships/customXml" Target="../ink/ink1693.xml"/><Relationship Id="rId29" Type="http://schemas.openxmlformats.org/officeDocument/2006/relationships/image" Target="../media/image362.png"/><Relationship Id="rId40" Type="http://schemas.openxmlformats.org/officeDocument/2006/relationships/customXml" Target="../ink/ink1712.xml"/><Relationship Id="rId115" Type="http://schemas.openxmlformats.org/officeDocument/2006/relationships/image" Target="../media/image405.png"/><Relationship Id="rId136" Type="http://schemas.openxmlformats.org/officeDocument/2006/relationships/customXml" Target="../ink/ink1760.xml"/><Relationship Id="rId157" Type="http://schemas.openxmlformats.org/officeDocument/2006/relationships/image" Target="../media/image426.png"/><Relationship Id="rId178" Type="http://schemas.openxmlformats.org/officeDocument/2006/relationships/customXml" Target="../ink/ink1781.xml"/><Relationship Id="rId61" Type="http://schemas.openxmlformats.org/officeDocument/2006/relationships/image" Target="../media/image378.png"/><Relationship Id="rId82" Type="http://schemas.openxmlformats.org/officeDocument/2006/relationships/customXml" Target="../ink/ink1733.xml"/><Relationship Id="rId199" Type="http://schemas.openxmlformats.org/officeDocument/2006/relationships/image" Target="../media/image447.png"/><Relationship Id="rId203" Type="http://schemas.openxmlformats.org/officeDocument/2006/relationships/image" Target="../media/image44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45.xml"/><Relationship Id="rId7" Type="http://schemas.openxmlformats.org/officeDocument/2006/relationships/image" Target="../media/image5.png"/><Relationship Id="rId12" Type="http://schemas.openxmlformats.org/officeDocument/2006/relationships/customXml" Target="../ink/ink34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47.xml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20" Type="http://schemas.openxmlformats.org/officeDocument/2006/relationships/customXml" Target="../ink/ink38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7.png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10" Type="http://schemas.openxmlformats.org/officeDocument/2006/relationships/customXml" Target="../ink/ink33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30.xml"/><Relationship Id="rId9" Type="http://schemas.openxmlformats.org/officeDocument/2006/relationships/image" Target="../media/image6.png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19.png"/><Relationship Id="rId30" Type="http://schemas.openxmlformats.org/officeDocument/2006/relationships/customXml" Target="../ink/ink43.xml"/><Relationship Id="rId35" Type="http://schemas.openxmlformats.org/officeDocument/2006/relationships/image" Target="../media/image23.png"/><Relationship Id="rId8" Type="http://schemas.openxmlformats.org/officeDocument/2006/relationships/customXml" Target="../ink/ink32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63" Type="http://schemas.openxmlformats.org/officeDocument/2006/relationships/image" Target="../media/image379.png"/><Relationship Id="rId159" Type="http://schemas.openxmlformats.org/officeDocument/2006/relationships/image" Target="../media/image427.png"/><Relationship Id="rId170" Type="http://schemas.openxmlformats.org/officeDocument/2006/relationships/customXml" Target="../ink/ink1884.xml"/><Relationship Id="rId226" Type="http://schemas.openxmlformats.org/officeDocument/2006/relationships/customXml" Target="../ink/ink1912.xml"/><Relationship Id="rId268" Type="http://schemas.openxmlformats.org/officeDocument/2006/relationships/customXml" Target="../ink/ink1933.xml"/><Relationship Id="rId11" Type="http://schemas.openxmlformats.org/officeDocument/2006/relationships/image" Target="../media/image353.png"/><Relationship Id="rId32" Type="http://schemas.openxmlformats.org/officeDocument/2006/relationships/customXml" Target="../ink/ink1815.xml"/><Relationship Id="rId53" Type="http://schemas.openxmlformats.org/officeDocument/2006/relationships/image" Target="../media/image374.png"/><Relationship Id="rId74" Type="http://schemas.openxmlformats.org/officeDocument/2006/relationships/customXml" Target="../ink/ink1836.xml"/><Relationship Id="rId128" Type="http://schemas.openxmlformats.org/officeDocument/2006/relationships/customXml" Target="../ink/ink1863.xml"/><Relationship Id="rId149" Type="http://schemas.openxmlformats.org/officeDocument/2006/relationships/image" Target="../media/image422.png"/><Relationship Id="rId5" Type="http://schemas.openxmlformats.org/officeDocument/2006/relationships/image" Target="../media/image350.png"/><Relationship Id="rId95" Type="http://schemas.openxmlformats.org/officeDocument/2006/relationships/image" Target="../media/image395.png"/><Relationship Id="rId160" Type="http://schemas.openxmlformats.org/officeDocument/2006/relationships/customXml" Target="../ink/ink1879.xml"/><Relationship Id="rId181" Type="http://schemas.openxmlformats.org/officeDocument/2006/relationships/image" Target="../media/image438.png"/><Relationship Id="rId216" Type="http://schemas.openxmlformats.org/officeDocument/2006/relationships/customXml" Target="../ink/ink1907.xml"/><Relationship Id="rId237" Type="http://schemas.openxmlformats.org/officeDocument/2006/relationships/image" Target="../media/image466.png"/><Relationship Id="rId258" Type="http://schemas.openxmlformats.org/officeDocument/2006/relationships/customXml" Target="../ink/ink1928.xml"/><Relationship Id="rId22" Type="http://schemas.openxmlformats.org/officeDocument/2006/relationships/customXml" Target="../ink/ink1810.xml"/><Relationship Id="rId43" Type="http://schemas.openxmlformats.org/officeDocument/2006/relationships/image" Target="../media/image369.png"/><Relationship Id="rId64" Type="http://schemas.openxmlformats.org/officeDocument/2006/relationships/customXml" Target="../ink/ink1831.xml"/><Relationship Id="rId118" Type="http://schemas.openxmlformats.org/officeDocument/2006/relationships/customXml" Target="../ink/ink1858.xml"/><Relationship Id="rId139" Type="http://schemas.openxmlformats.org/officeDocument/2006/relationships/image" Target="../media/image417.png"/><Relationship Id="rId85" Type="http://schemas.openxmlformats.org/officeDocument/2006/relationships/image" Target="../media/image390.png"/><Relationship Id="rId150" Type="http://schemas.openxmlformats.org/officeDocument/2006/relationships/customXml" Target="../ink/ink1874.xml"/><Relationship Id="rId171" Type="http://schemas.openxmlformats.org/officeDocument/2006/relationships/image" Target="../media/image433.png"/><Relationship Id="rId192" Type="http://schemas.openxmlformats.org/officeDocument/2006/relationships/customXml" Target="../ink/ink1895.xml"/><Relationship Id="rId206" Type="http://schemas.openxmlformats.org/officeDocument/2006/relationships/customXml" Target="../ink/ink1902.xml"/><Relationship Id="rId227" Type="http://schemas.openxmlformats.org/officeDocument/2006/relationships/image" Target="../media/image461.png"/><Relationship Id="rId248" Type="http://schemas.openxmlformats.org/officeDocument/2006/relationships/customXml" Target="../ink/ink1923.xml"/><Relationship Id="rId269" Type="http://schemas.openxmlformats.org/officeDocument/2006/relationships/image" Target="../media/image481.png"/><Relationship Id="rId12" Type="http://schemas.openxmlformats.org/officeDocument/2006/relationships/customXml" Target="../ink/ink1805.xml"/><Relationship Id="rId33" Type="http://schemas.openxmlformats.org/officeDocument/2006/relationships/image" Target="../media/image364.png"/><Relationship Id="rId108" Type="http://schemas.openxmlformats.org/officeDocument/2006/relationships/customXml" Target="../ink/ink1853.xml"/><Relationship Id="rId129" Type="http://schemas.openxmlformats.org/officeDocument/2006/relationships/image" Target="../media/image412.png"/><Relationship Id="rId54" Type="http://schemas.openxmlformats.org/officeDocument/2006/relationships/customXml" Target="../ink/ink1826.xml"/><Relationship Id="rId75" Type="http://schemas.openxmlformats.org/officeDocument/2006/relationships/image" Target="../media/image385.png"/><Relationship Id="rId96" Type="http://schemas.openxmlformats.org/officeDocument/2006/relationships/customXml" Target="../ink/ink1847.xml"/><Relationship Id="rId140" Type="http://schemas.openxmlformats.org/officeDocument/2006/relationships/customXml" Target="../ink/ink1869.xml"/><Relationship Id="rId161" Type="http://schemas.openxmlformats.org/officeDocument/2006/relationships/image" Target="../media/image428.png"/><Relationship Id="rId182" Type="http://schemas.openxmlformats.org/officeDocument/2006/relationships/customXml" Target="../ink/ink1890.xml"/><Relationship Id="rId217" Type="http://schemas.openxmlformats.org/officeDocument/2006/relationships/image" Target="../media/image456.png"/><Relationship Id="rId6" Type="http://schemas.openxmlformats.org/officeDocument/2006/relationships/customXml" Target="../ink/ink1802.xml"/><Relationship Id="rId238" Type="http://schemas.openxmlformats.org/officeDocument/2006/relationships/customXml" Target="../ink/ink1918.xml"/><Relationship Id="rId259" Type="http://schemas.openxmlformats.org/officeDocument/2006/relationships/image" Target="../media/image476.png"/><Relationship Id="rId23" Type="http://schemas.openxmlformats.org/officeDocument/2006/relationships/image" Target="../media/image359.png"/><Relationship Id="rId119" Type="http://schemas.openxmlformats.org/officeDocument/2006/relationships/image" Target="../media/image407.png"/><Relationship Id="rId44" Type="http://schemas.openxmlformats.org/officeDocument/2006/relationships/customXml" Target="../ink/ink1821.xml"/><Relationship Id="rId65" Type="http://schemas.openxmlformats.org/officeDocument/2006/relationships/image" Target="../media/image380.png"/><Relationship Id="rId86" Type="http://schemas.openxmlformats.org/officeDocument/2006/relationships/customXml" Target="../ink/ink1842.xml"/><Relationship Id="rId130" Type="http://schemas.openxmlformats.org/officeDocument/2006/relationships/customXml" Target="../ink/ink1864.xml"/><Relationship Id="rId151" Type="http://schemas.openxmlformats.org/officeDocument/2006/relationships/image" Target="../media/image423.png"/><Relationship Id="rId172" Type="http://schemas.openxmlformats.org/officeDocument/2006/relationships/customXml" Target="../ink/ink1885.xml"/><Relationship Id="rId193" Type="http://schemas.openxmlformats.org/officeDocument/2006/relationships/image" Target="../media/image444.png"/><Relationship Id="rId207" Type="http://schemas.openxmlformats.org/officeDocument/2006/relationships/image" Target="../media/image451.png"/><Relationship Id="rId228" Type="http://schemas.openxmlformats.org/officeDocument/2006/relationships/customXml" Target="../ink/ink1913.xml"/><Relationship Id="rId249" Type="http://schemas.openxmlformats.org/officeDocument/2006/relationships/image" Target="../media/image472.png"/><Relationship Id="rId13" Type="http://schemas.openxmlformats.org/officeDocument/2006/relationships/image" Target="../media/image354.png"/><Relationship Id="rId109" Type="http://schemas.openxmlformats.org/officeDocument/2006/relationships/image" Target="../media/image402.png"/><Relationship Id="rId260" Type="http://schemas.openxmlformats.org/officeDocument/2006/relationships/customXml" Target="../ink/ink1929.xml"/><Relationship Id="rId34" Type="http://schemas.openxmlformats.org/officeDocument/2006/relationships/customXml" Target="../ink/ink1816.xml"/><Relationship Id="rId55" Type="http://schemas.openxmlformats.org/officeDocument/2006/relationships/image" Target="../media/image375.png"/><Relationship Id="rId76" Type="http://schemas.openxmlformats.org/officeDocument/2006/relationships/customXml" Target="../ink/ink1837.xml"/><Relationship Id="rId97" Type="http://schemas.openxmlformats.org/officeDocument/2006/relationships/image" Target="../media/image396.png"/><Relationship Id="rId120" Type="http://schemas.openxmlformats.org/officeDocument/2006/relationships/customXml" Target="../ink/ink1859.xml"/><Relationship Id="rId141" Type="http://schemas.openxmlformats.org/officeDocument/2006/relationships/image" Target="../media/image418.png"/><Relationship Id="rId7" Type="http://schemas.openxmlformats.org/officeDocument/2006/relationships/image" Target="../media/image351.png"/><Relationship Id="rId162" Type="http://schemas.openxmlformats.org/officeDocument/2006/relationships/customXml" Target="../ink/ink1880.xml"/><Relationship Id="rId183" Type="http://schemas.openxmlformats.org/officeDocument/2006/relationships/image" Target="../media/image439.png"/><Relationship Id="rId218" Type="http://schemas.openxmlformats.org/officeDocument/2006/relationships/customXml" Target="../ink/ink1908.xml"/><Relationship Id="rId239" Type="http://schemas.openxmlformats.org/officeDocument/2006/relationships/image" Target="../media/image467.png"/><Relationship Id="rId250" Type="http://schemas.openxmlformats.org/officeDocument/2006/relationships/customXml" Target="../ink/ink1924.xml"/><Relationship Id="rId24" Type="http://schemas.openxmlformats.org/officeDocument/2006/relationships/customXml" Target="../ink/ink1811.xml"/><Relationship Id="rId45" Type="http://schemas.openxmlformats.org/officeDocument/2006/relationships/image" Target="../media/image370.png"/><Relationship Id="rId66" Type="http://schemas.openxmlformats.org/officeDocument/2006/relationships/customXml" Target="../ink/ink1832.xml"/><Relationship Id="rId87" Type="http://schemas.openxmlformats.org/officeDocument/2006/relationships/image" Target="../media/image391.png"/><Relationship Id="rId110" Type="http://schemas.openxmlformats.org/officeDocument/2006/relationships/customXml" Target="../ink/ink1854.xml"/><Relationship Id="rId131" Type="http://schemas.openxmlformats.org/officeDocument/2006/relationships/image" Target="../media/image413.png"/><Relationship Id="rId152" Type="http://schemas.openxmlformats.org/officeDocument/2006/relationships/customXml" Target="../ink/ink1875.xml"/><Relationship Id="rId173" Type="http://schemas.openxmlformats.org/officeDocument/2006/relationships/image" Target="../media/image434.png"/><Relationship Id="rId194" Type="http://schemas.openxmlformats.org/officeDocument/2006/relationships/customXml" Target="../ink/ink1896.xml"/><Relationship Id="rId208" Type="http://schemas.openxmlformats.org/officeDocument/2006/relationships/customXml" Target="../ink/ink1903.xml"/><Relationship Id="rId229" Type="http://schemas.openxmlformats.org/officeDocument/2006/relationships/image" Target="../media/image462.png"/><Relationship Id="rId240" Type="http://schemas.openxmlformats.org/officeDocument/2006/relationships/customXml" Target="../ink/ink1919.xml"/><Relationship Id="rId261" Type="http://schemas.openxmlformats.org/officeDocument/2006/relationships/image" Target="../media/image477.png"/><Relationship Id="rId14" Type="http://schemas.openxmlformats.org/officeDocument/2006/relationships/customXml" Target="../ink/ink1806.xml"/><Relationship Id="rId35" Type="http://schemas.openxmlformats.org/officeDocument/2006/relationships/image" Target="../media/image365.png"/><Relationship Id="rId56" Type="http://schemas.openxmlformats.org/officeDocument/2006/relationships/customXml" Target="../ink/ink1827.xml"/><Relationship Id="rId77" Type="http://schemas.openxmlformats.org/officeDocument/2006/relationships/image" Target="../media/image386.png"/><Relationship Id="rId100" Type="http://schemas.openxmlformats.org/officeDocument/2006/relationships/customXml" Target="../ink/ink1849.xml"/><Relationship Id="rId8" Type="http://schemas.openxmlformats.org/officeDocument/2006/relationships/customXml" Target="../ink/ink1803.xml"/><Relationship Id="rId98" Type="http://schemas.openxmlformats.org/officeDocument/2006/relationships/customXml" Target="../ink/ink1848.xml"/><Relationship Id="rId121" Type="http://schemas.openxmlformats.org/officeDocument/2006/relationships/image" Target="../media/image408.png"/><Relationship Id="rId142" Type="http://schemas.openxmlformats.org/officeDocument/2006/relationships/customXml" Target="../ink/ink1870.xml"/><Relationship Id="rId163" Type="http://schemas.openxmlformats.org/officeDocument/2006/relationships/image" Target="../media/image429.png"/><Relationship Id="rId184" Type="http://schemas.openxmlformats.org/officeDocument/2006/relationships/customXml" Target="../ink/ink1891.xml"/><Relationship Id="rId219" Type="http://schemas.openxmlformats.org/officeDocument/2006/relationships/image" Target="../media/image457.png"/><Relationship Id="rId230" Type="http://schemas.openxmlformats.org/officeDocument/2006/relationships/customXml" Target="../ink/ink1914.xml"/><Relationship Id="rId251" Type="http://schemas.openxmlformats.org/officeDocument/2006/relationships/image" Target="../media/image71.png"/><Relationship Id="rId25" Type="http://schemas.openxmlformats.org/officeDocument/2006/relationships/image" Target="../media/image360.png"/><Relationship Id="rId46" Type="http://schemas.openxmlformats.org/officeDocument/2006/relationships/customXml" Target="../ink/ink1822.xml"/><Relationship Id="rId67" Type="http://schemas.openxmlformats.org/officeDocument/2006/relationships/image" Target="../media/image381.png"/><Relationship Id="rId88" Type="http://schemas.openxmlformats.org/officeDocument/2006/relationships/customXml" Target="../ink/ink1843.xml"/><Relationship Id="rId111" Type="http://schemas.openxmlformats.org/officeDocument/2006/relationships/image" Target="../media/image403.png"/><Relationship Id="rId132" Type="http://schemas.openxmlformats.org/officeDocument/2006/relationships/customXml" Target="../ink/ink1865.xml"/><Relationship Id="rId153" Type="http://schemas.openxmlformats.org/officeDocument/2006/relationships/image" Target="../media/image424.png"/><Relationship Id="rId174" Type="http://schemas.openxmlformats.org/officeDocument/2006/relationships/customXml" Target="../ink/ink1886.xml"/><Relationship Id="rId195" Type="http://schemas.openxmlformats.org/officeDocument/2006/relationships/image" Target="../media/image445.png"/><Relationship Id="rId209" Type="http://schemas.openxmlformats.org/officeDocument/2006/relationships/image" Target="../media/image452.png"/><Relationship Id="rId220" Type="http://schemas.openxmlformats.org/officeDocument/2006/relationships/customXml" Target="../ink/ink1909.xml"/><Relationship Id="rId241" Type="http://schemas.openxmlformats.org/officeDocument/2006/relationships/image" Target="../media/image468.png"/><Relationship Id="rId15" Type="http://schemas.openxmlformats.org/officeDocument/2006/relationships/image" Target="../media/image355.png"/><Relationship Id="rId36" Type="http://schemas.openxmlformats.org/officeDocument/2006/relationships/customXml" Target="../ink/ink1817.xml"/><Relationship Id="rId57" Type="http://schemas.openxmlformats.org/officeDocument/2006/relationships/image" Target="../media/image376.png"/><Relationship Id="rId262" Type="http://schemas.openxmlformats.org/officeDocument/2006/relationships/customXml" Target="../ink/ink1930.xml"/><Relationship Id="rId78" Type="http://schemas.openxmlformats.org/officeDocument/2006/relationships/customXml" Target="../ink/ink1838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122" Type="http://schemas.openxmlformats.org/officeDocument/2006/relationships/customXml" Target="../ink/ink1860.xml"/><Relationship Id="rId143" Type="http://schemas.openxmlformats.org/officeDocument/2006/relationships/image" Target="../media/image419.png"/><Relationship Id="rId164" Type="http://schemas.openxmlformats.org/officeDocument/2006/relationships/customXml" Target="../ink/ink1881.xml"/><Relationship Id="rId185" Type="http://schemas.openxmlformats.org/officeDocument/2006/relationships/image" Target="../media/image440.png"/><Relationship Id="rId9" Type="http://schemas.openxmlformats.org/officeDocument/2006/relationships/image" Target="../media/image352.png"/><Relationship Id="rId210" Type="http://schemas.openxmlformats.org/officeDocument/2006/relationships/customXml" Target="../ink/ink1904.xml"/><Relationship Id="rId26" Type="http://schemas.openxmlformats.org/officeDocument/2006/relationships/customXml" Target="../ink/ink1812.xml"/><Relationship Id="rId231" Type="http://schemas.openxmlformats.org/officeDocument/2006/relationships/image" Target="../media/image463.png"/><Relationship Id="rId252" Type="http://schemas.openxmlformats.org/officeDocument/2006/relationships/customXml" Target="../ink/ink1925.xml"/><Relationship Id="rId47" Type="http://schemas.openxmlformats.org/officeDocument/2006/relationships/image" Target="../media/image371.png"/><Relationship Id="rId68" Type="http://schemas.openxmlformats.org/officeDocument/2006/relationships/customXml" Target="../ink/ink1833.xml"/><Relationship Id="rId89" Type="http://schemas.openxmlformats.org/officeDocument/2006/relationships/image" Target="../media/image392.png"/><Relationship Id="rId112" Type="http://schemas.openxmlformats.org/officeDocument/2006/relationships/customXml" Target="../ink/ink1855.xml"/><Relationship Id="rId133" Type="http://schemas.openxmlformats.org/officeDocument/2006/relationships/image" Target="../media/image414.png"/><Relationship Id="rId154" Type="http://schemas.openxmlformats.org/officeDocument/2006/relationships/customXml" Target="../ink/ink1876.xml"/><Relationship Id="rId175" Type="http://schemas.openxmlformats.org/officeDocument/2006/relationships/image" Target="../media/image435.png"/><Relationship Id="rId196" Type="http://schemas.openxmlformats.org/officeDocument/2006/relationships/customXml" Target="../ink/ink1897.xml"/><Relationship Id="rId200" Type="http://schemas.openxmlformats.org/officeDocument/2006/relationships/customXml" Target="../ink/ink1899.xml"/><Relationship Id="rId16" Type="http://schemas.openxmlformats.org/officeDocument/2006/relationships/customXml" Target="../ink/ink1807.xml"/><Relationship Id="rId221" Type="http://schemas.openxmlformats.org/officeDocument/2006/relationships/image" Target="../media/image458.png"/><Relationship Id="rId242" Type="http://schemas.openxmlformats.org/officeDocument/2006/relationships/customXml" Target="../ink/ink1920.xml"/><Relationship Id="rId263" Type="http://schemas.openxmlformats.org/officeDocument/2006/relationships/image" Target="../media/image478.png"/><Relationship Id="rId37" Type="http://schemas.openxmlformats.org/officeDocument/2006/relationships/image" Target="../media/image366.png"/><Relationship Id="rId58" Type="http://schemas.openxmlformats.org/officeDocument/2006/relationships/customXml" Target="../ink/ink1828.xml"/><Relationship Id="rId79" Type="http://schemas.openxmlformats.org/officeDocument/2006/relationships/image" Target="../media/image387.png"/><Relationship Id="rId102" Type="http://schemas.openxmlformats.org/officeDocument/2006/relationships/customXml" Target="../ink/ink1850.xml"/><Relationship Id="rId123" Type="http://schemas.openxmlformats.org/officeDocument/2006/relationships/image" Target="../media/image409.png"/><Relationship Id="rId144" Type="http://schemas.openxmlformats.org/officeDocument/2006/relationships/customXml" Target="../ink/ink1871.xml"/><Relationship Id="rId90" Type="http://schemas.openxmlformats.org/officeDocument/2006/relationships/customXml" Target="../ink/ink1844.xml"/><Relationship Id="rId165" Type="http://schemas.openxmlformats.org/officeDocument/2006/relationships/image" Target="../media/image430.png"/><Relationship Id="rId186" Type="http://schemas.openxmlformats.org/officeDocument/2006/relationships/customXml" Target="../ink/ink1892.xml"/><Relationship Id="rId211" Type="http://schemas.openxmlformats.org/officeDocument/2006/relationships/image" Target="../media/image453.png"/><Relationship Id="rId232" Type="http://schemas.openxmlformats.org/officeDocument/2006/relationships/customXml" Target="../ink/ink1915.xml"/><Relationship Id="rId253" Type="http://schemas.openxmlformats.org/officeDocument/2006/relationships/image" Target="../media/image473.png"/><Relationship Id="rId27" Type="http://schemas.openxmlformats.org/officeDocument/2006/relationships/image" Target="../media/image361.png"/><Relationship Id="rId48" Type="http://schemas.openxmlformats.org/officeDocument/2006/relationships/customXml" Target="../ink/ink1823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134" Type="http://schemas.openxmlformats.org/officeDocument/2006/relationships/customXml" Target="../ink/ink1866.xml"/><Relationship Id="rId80" Type="http://schemas.openxmlformats.org/officeDocument/2006/relationships/customXml" Target="../ink/ink1839.xml"/><Relationship Id="rId155" Type="http://schemas.openxmlformats.org/officeDocument/2006/relationships/image" Target="../media/image425.png"/><Relationship Id="rId176" Type="http://schemas.openxmlformats.org/officeDocument/2006/relationships/customXml" Target="../ink/ink1887.xml"/><Relationship Id="rId197" Type="http://schemas.openxmlformats.org/officeDocument/2006/relationships/image" Target="../media/image446.png"/><Relationship Id="rId201" Type="http://schemas.openxmlformats.org/officeDocument/2006/relationships/image" Target="../media/image448.png"/><Relationship Id="rId222" Type="http://schemas.openxmlformats.org/officeDocument/2006/relationships/customXml" Target="../ink/ink1910.xml"/><Relationship Id="rId243" Type="http://schemas.openxmlformats.org/officeDocument/2006/relationships/image" Target="../media/image469.png"/><Relationship Id="rId264" Type="http://schemas.openxmlformats.org/officeDocument/2006/relationships/customXml" Target="../ink/ink1931.xml"/><Relationship Id="rId17" Type="http://schemas.openxmlformats.org/officeDocument/2006/relationships/image" Target="../media/image356.png"/><Relationship Id="rId38" Type="http://schemas.openxmlformats.org/officeDocument/2006/relationships/customXml" Target="../ink/ink1818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24" Type="http://schemas.openxmlformats.org/officeDocument/2006/relationships/customXml" Target="../ink/ink1861.xml"/><Relationship Id="rId70" Type="http://schemas.openxmlformats.org/officeDocument/2006/relationships/customXml" Target="../ink/ink1834.xml"/><Relationship Id="rId91" Type="http://schemas.openxmlformats.org/officeDocument/2006/relationships/image" Target="../media/image393.png"/><Relationship Id="rId145" Type="http://schemas.openxmlformats.org/officeDocument/2006/relationships/image" Target="../media/image420.png"/><Relationship Id="rId166" Type="http://schemas.openxmlformats.org/officeDocument/2006/relationships/customXml" Target="../ink/ink1882.xml"/><Relationship Id="rId187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05.xml"/><Relationship Id="rId233" Type="http://schemas.openxmlformats.org/officeDocument/2006/relationships/image" Target="../media/image464.png"/><Relationship Id="rId254" Type="http://schemas.openxmlformats.org/officeDocument/2006/relationships/customXml" Target="../ink/ink1926.xml"/><Relationship Id="rId28" Type="http://schemas.openxmlformats.org/officeDocument/2006/relationships/customXml" Target="../ink/ink1813.xml"/><Relationship Id="rId49" Type="http://schemas.openxmlformats.org/officeDocument/2006/relationships/image" Target="../media/image372.png"/><Relationship Id="rId114" Type="http://schemas.openxmlformats.org/officeDocument/2006/relationships/customXml" Target="../ink/ink1856.xml"/><Relationship Id="rId60" Type="http://schemas.openxmlformats.org/officeDocument/2006/relationships/customXml" Target="../ink/ink1829.xml"/><Relationship Id="rId81" Type="http://schemas.openxmlformats.org/officeDocument/2006/relationships/image" Target="../media/image388.png"/><Relationship Id="rId135" Type="http://schemas.openxmlformats.org/officeDocument/2006/relationships/image" Target="../media/image415.png"/><Relationship Id="rId156" Type="http://schemas.openxmlformats.org/officeDocument/2006/relationships/customXml" Target="../ink/ink1877.xml"/><Relationship Id="rId177" Type="http://schemas.openxmlformats.org/officeDocument/2006/relationships/image" Target="../media/image436.png"/><Relationship Id="rId198" Type="http://schemas.openxmlformats.org/officeDocument/2006/relationships/customXml" Target="../ink/ink1898.xml"/><Relationship Id="rId202" Type="http://schemas.openxmlformats.org/officeDocument/2006/relationships/customXml" Target="../ink/ink1900.xml"/><Relationship Id="rId223" Type="http://schemas.openxmlformats.org/officeDocument/2006/relationships/image" Target="../media/image459.png"/><Relationship Id="rId244" Type="http://schemas.openxmlformats.org/officeDocument/2006/relationships/customXml" Target="../ink/ink1921.xml"/><Relationship Id="rId18" Type="http://schemas.openxmlformats.org/officeDocument/2006/relationships/customXml" Target="../ink/ink1808.xml"/><Relationship Id="rId39" Type="http://schemas.openxmlformats.org/officeDocument/2006/relationships/image" Target="../media/image367.png"/><Relationship Id="rId265" Type="http://schemas.openxmlformats.org/officeDocument/2006/relationships/image" Target="../media/image479.png"/><Relationship Id="rId50" Type="http://schemas.openxmlformats.org/officeDocument/2006/relationships/customXml" Target="../ink/ink1824.xml"/><Relationship Id="rId104" Type="http://schemas.openxmlformats.org/officeDocument/2006/relationships/customXml" Target="../ink/ink1851.xml"/><Relationship Id="rId125" Type="http://schemas.openxmlformats.org/officeDocument/2006/relationships/image" Target="../media/image410.png"/><Relationship Id="rId146" Type="http://schemas.openxmlformats.org/officeDocument/2006/relationships/customXml" Target="../ink/ink1872.xml"/><Relationship Id="rId167" Type="http://schemas.openxmlformats.org/officeDocument/2006/relationships/image" Target="../media/image431.png"/><Relationship Id="rId188" Type="http://schemas.openxmlformats.org/officeDocument/2006/relationships/customXml" Target="../ink/ink1893.xml"/><Relationship Id="rId71" Type="http://schemas.openxmlformats.org/officeDocument/2006/relationships/image" Target="../media/image383.png"/><Relationship Id="rId92" Type="http://schemas.openxmlformats.org/officeDocument/2006/relationships/customXml" Target="../ink/ink1845.xml"/><Relationship Id="rId213" Type="http://schemas.openxmlformats.org/officeDocument/2006/relationships/image" Target="../media/image454.png"/><Relationship Id="rId234" Type="http://schemas.openxmlformats.org/officeDocument/2006/relationships/customXml" Target="../ink/ink1916.xml"/><Relationship Id="rId2" Type="http://schemas.openxmlformats.org/officeDocument/2006/relationships/customXml" Target="../ink/ink1800.xml"/><Relationship Id="rId29" Type="http://schemas.openxmlformats.org/officeDocument/2006/relationships/image" Target="../media/image362.png"/><Relationship Id="rId255" Type="http://schemas.openxmlformats.org/officeDocument/2006/relationships/image" Target="../media/image474.png"/><Relationship Id="rId40" Type="http://schemas.openxmlformats.org/officeDocument/2006/relationships/customXml" Target="../ink/ink1819.xml"/><Relationship Id="rId115" Type="http://schemas.openxmlformats.org/officeDocument/2006/relationships/image" Target="../media/image405.png"/><Relationship Id="rId136" Type="http://schemas.openxmlformats.org/officeDocument/2006/relationships/customXml" Target="../ink/ink1867.xml"/><Relationship Id="rId157" Type="http://schemas.openxmlformats.org/officeDocument/2006/relationships/image" Target="../media/image426.png"/><Relationship Id="rId178" Type="http://schemas.openxmlformats.org/officeDocument/2006/relationships/customXml" Target="../ink/ink1888.xml"/><Relationship Id="rId61" Type="http://schemas.openxmlformats.org/officeDocument/2006/relationships/image" Target="../media/image378.png"/><Relationship Id="rId82" Type="http://schemas.openxmlformats.org/officeDocument/2006/relationships/customXml" Target="../ink/ink1840.xml"/><Relationship Id="rId199" Type="http://schemas.openxmlformats.org/officeDocument/2006/relationships/image" Target="../media/image447.png"/><Relationship Id="rId203" Type="http://schemas.openxmlformats.org/officeDocument/2006/relationships/image" Target="../media/image449.png"/><Relationship Id="rId19" Type="http://schemas.openxmlformats.org/officeDocument/2006/relationships/image" Target="../media/image357.png"/><Relationship Id="rId224" Type="http://schemas.openxmlformats.org/officeDocument/2006/relationships/customXml" Target="../ink/ink1911.xml"/><Relationship Id="rId245" Type="http://schemas.openxmlformats.org/officeDocument/2006/relationships/image" Target="../media/image470.png"/><Relationship Id="rId266" Type="http://schemas.openxmlformats.org/officeDocument/2006/relationships/customXml" Target="../ink/ink1932.xml"/><Relationship Id="rId30" Type="http://schemas.openxmlformats.org/officeDocument/2006/relationships/customXml" Target="../ink/ink1814.xml"/><Relationship Id="rId105" Type="http://schemas.openxmlformats.org/officeDocument/2006/relationships/image" Target="../media/image400.png"/><Relationship Id="rId126" Type="http://schemas.openxmlformats.org/officeDocument/2006/relationships/customXml" Target="../ink/ink1862.xml"/><Relationship Id="rId147" Type="http://schemas.openxmlformats.org/officeDocument/2006/relationships/image" Target="../media/image421.png"/><Relationship Id="rId168" Type="http://schemas.openxmlformats.org/officeDocument/2006/relationships/customXml" Target="../ink/ink1883.xml"/><Relationship Id="rId51" Type="http://schemas.openxmlformats.org/officeDocument/2006/relationships/image" Target="../media/image373.png"/><Relationship Id="rId72" Type="http://schemas.openxmlformats.org/officeDocument/2006/relationships/customXml" Target="../ink/ink1835.xml"/><Relationship Id="rId93" Type="http://schemas.openxmlformats.org/officeDocument/2006/relationships/image" Target="../media/image394.png"/><Relationship Id="rId189" Type="http://schemas.openxmlformats.org/officeDocument/2006/relationships/image" Target="../media/image442.png"/><Relationship Id="rId3" Type="http://schemas.openxmlformats.org/officeDocument/2006/relationships/image" Target="../media/image349.png"/><Relationship Id="rId214" Type="http://schemas.openxmlformats.org/officeDocument/2006/relationships/customXml" Target="../ink/ink1906.xml"/><Relationship Id="rId235" Type="http://schemas.openxmlformats.org/officeDocument/2006/relationships/image" Target="../media/image465.png"/><Relationship Id="rId256" Type="http://schemas.openxmlformats.org/officeDocument/2006/relationships/customXml" Target="../ink/ink1927.xml"/><Relationship Id="rId116" Type="http://schemas.openxmlformats.org/officeDocument/2006/relationships/customXml" Target="../ink/ink1857.xml"/><Relationship Id="rId137" Type="http://schemas.openxmlformats.org/officeDocument/2006/relationships/image" Target="../media/image416.png"/><Relationship Id="rId158" Type="http://schemas.openxmlformats.org/officeDocument/2006/relationships/customXml" Target="../ink/ink1878.xml"/><Relationship Id="rId20" Type="http://schemas.openxmlformats.org/officeDocument/2006/relationships/customXml" Target="../ink/ink1809.xml"/><Relationship Id="rId41" Type="http://schemas.openxmlformats.org/officeDocument/2006/relationships/image" Target="../media/image368.png"/><Relationship Id="rId62" Type="http://schemas.openxmlformats.org/officeDocument/2006/relationships/customXml" Target="../ink/ink1830.xml"/><Relationship Id="rId83" Type="http://schemas.openxmlformats.org/officeDocument/2006/relationships/image" Target="../media/image389.png"/><Relationship Id="rId179" Type="http://schemas.openxmlformats.org/officeDocument/2006/relationships/image" Target="../media/image437.png"/><Relationship Id="rId190" Type="http://schemas.openxmlformats.org/officeDocument/2006/relationships/customXml" Target="../ink/ink1894.xml"/><Relationship Id="rId204" Type="http://schemas.openxmlformats.org/officeDocument/2006/relationships/customXml" Target="../ink/ink1901.xml"/><Relationship Id="rId225" Type="http://schemas.openxmlformats.org/officeDocument/2006/relationships/image" Target="../media/image460.png"/><Relationship Id="rId246" Type="http://schemas.openxmlformats.org/officeDocument/2006/relationships/customXml" Target="../ink/ink1922.xml"/><Relationship Id="rId267" Type="http://schemas.openxmlformats.org/officeDocument/2006/relationships/image" Target="../media/image480.png"/><Relationship Id="rId106" Type="http://schemas.openxmlformats.org/officeDocument/2006/relationships/customXml" Target="../ink/ink1852.xml"/><Relationship Id="rId127" Type="http://schemas.openxmlformats.org/officeDocument/2006/relationships/image" Target="../media/image411.png"/><Relationship Id="rId10" Type="http://schemas.openxmlformats.org/officeDocument/2006/relationships/customXml" Target="../ink/ink1804.xml"/><Relationship Id="rId31" Type="http://schemas.openxmlformats.org/officeDocument/2006/relationships/image" Target="../media/image363.png"/><Relationship Id="rId52" Type="http://schemas.openxmlformats.org/officeDocument/2006/relationships/customXml" Target="../ink/ink1825.xml"/><Relationship Id="rId73" Type="http://schemas.openxmlformats.org/officeDocument/2006/relationships/image" Target="../media/image384.png"/><Relationship Id="rId94" Type="http://schemas.openxmlformats.org/officeDocument/2006/relationships/customXml" Target="../ink/ink1846.xml"/><Relationship Id="rId148" Type="http://schemas.openxmlformats.org/officeDocument/2006/relationships/customXml" Target="../ink/ink1873.xml"/><Relationship Id="rId169" Type="http://schemas.openxmlformats.org/officeDocument/2006/relationships/image" Target="../media/image432.png"/><Relationship Id="rId4" Type="http://schemas.openxmlformats.org/officeDocument/2006/relationships/customXml" Target="../ink/ink1801.xml"/><Relationship Id="rId180" Type="http://schemas.openxmlformats.org/officeDocument/2006/relationships/customXml" Target="../ink/ink1889.xml"/><Relationship Id="rId215" Type="http://schemas.openxmlformats.org/officeDocument/2006/relationships/image" Target="../media/image455.png"/><Relationship Id="rId236" Type="http://schemas.openxmlformats.org/officeDocument/2006/relationships/customXml" Target="../ink/ink1917.xml"/><Relationship Id="rId257" Type="http://schemas.openxmlformats.org/officeDocument/2006/relationships/image" Target="../media/image475.png"/><Relationship Id="rId42" Type="http://schemas.openxmlformats.org/officeDocument/2006/relationships/customXml" Target="../ink/ink1820.xml"/><Relationship Id="rId84" Type="http://schemas.openxmlformats.org/officeDocument/2006/relationships/customXml" Target="../ink/ink1841.xml"/><Relationship Id="rId138" Type="http://schemas.openxmlformats.org/officeDocument/2006/relationships/customXml" Target="../ink/ink1868.xml"/><Relationship Id="rId191" Type="http://schemas.openxmlformats.org/officeDocument/2006/relationships/image" Target="../media/image443.png"/><Relationship Id="rId205" Type="http://schemas.openxmlformats.org/officeDocument/2006/relationships/image" Target="../media/image450.png"/><Relationship Id="rId247" Type="http://schemas.openxmlformats.org/officeDocument/2006/relationships/image" Target="../media/image471.png"/><Relationship Id="rId107" Type="http://schemas.openxmlformats.org/officeDocument/2006/relationships/image" Target="../media/image401.png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63" Type="http://schemas.openxmlformats.org/officeDocument/2006/relationships/image" Target="../media/image379.png"/><Relationship Id="rId159" Type="http://schemas.openxmlformats.org/officeDocument/2006/relationships/image" Target="../media/image427.png"/><Relationship Id="rId170" Type="http://schemas.openxmlformats.org/officeDocument/2006/relationships/customXml" Target="../ink/ink2018.xml"/><Relationship Id="rId226" Type="http://schemas.openxmlformats.org/officeDocument/2006/relationships/customXml" Target="../ink/ink2046.xml"/><Relationship Id="rId268" Type="http://schemas.openxmlformats.org/officeDocument/2006/relationships/customXml" Target="../ink/ink2067.xml"/><Relationship Id="rId32" Type="http://schemas.openxmlformats.org/officeDocument/2006/relationships/customXml" Target="../ink/ink1949.xml"/><Relationship Id="rId74" Type="http://schemas.openxmlformats.org/officeDocument/2006/relationships/customXml" Target="../ink/ink1970.xml"/><Relationship Id="rId128" Type="http://schemas.openxmlformats.org/officeDocument/2006/relationships/customXml" Target="../ink/ink1997.xml"/><Relationship Id="rId5" Type="http://schemas.openxmlformats.org/officeDocument/2006/relationships/image" Target="../media/image350.png"/><Relationship Id="rId181" Type="http://schemas.openxmlformats.org/officeDocument/2006/relationships/image" Target="../media/image438.png"/><Relationship Id="rId237" Type="http://schemas.openxmlformats.org/officeDocument/2006/relationships/image" Target="../media/image466.png"/><Relationship Id="rId279" Type="http://schemas.openxmlformats.org/officeDocument/2006/relationships/image" Target="../media/image486.png"/><Relationship Id="rId43" Type="http://schemas.openxmlformats.org/officeDocument/2006/relationships/image" Target="../media/image369.png"/><Relationship Id="rId139" Type="http://schemas.openxmlformats.org/officeDocument/2006/relationships/image" Target="../media/image417.png"/><Relationship Id="rId85" Type="http://schemas.openxmlformats.org/officeDocument/2006/relationships/image" Target="../media/image390.png"/><Relationship Id="rId150" Type="http://schemas.openxmlformats.org/officeDocument/2006/relationships/customXml" Target="../ink/ink2008.xml"/><Relationship Id="rId192" Type="http://schemas.openxmlformats.org/officeDocument/2006/relationships/customXml" Target="../ink/ink2029.xml"/><Relationship Id="rId206" Type="http://schemas.openxmlformats.org/officeDocument/2006/relationships/customXml" Target="../ink/ink2036.xml"/><Relationship Id="rId248" Type="http://schemas.openxmlformats.org/officeDocument/2006/relationships/customXml" Target="../ink/ink2057.xml"/><Relationship Id="rId269" Type="http://schemas.openxmlformats.org/officeDocument/2006/relationships/image" Target="../media/image481.png"/><Relationship Id="rId12" Type="http://schemas.openxmlformats.org/officeDocument/2006/relationships/customXml" Target="../ink/ink1939.xml"/><Relationship Id="rId33" Type="http://schemas.openxmlformats.org/officeDocument/2006/relationships/image" Target="../media/image364.png"/><Relationship Id="rId108" Type="http://schemas.openxmlformats.org/officeDocument/2006/relationships/customXml" Target="../ink/ink1987.xml"/><Relationship Id="rId129" Type="http://schemas.openxmlformats.org/officeDocument/2006/relationships/image" Target="../media/image412.png"/><Relationship Id="rId280" Type="http://schemas.openxmlformats.org/officeDocument/2006/relationships/customXml" Target="../ink/ink2073.xml"/><Relationship Id="rId54" Type="http://schemas.openxmlformats.org/officeDocument/2006/relationships/customXml" Target="../ink/ink1960.xml"/><Relationship Id="rId75" Type="http://schemas.openxmlformats.org/officeDocument/2006/relationships/image" Target="../media/image385.png"/><Relationship Id="rId96" Type="http://schemas.openxmlformats.org/officeDocument/2006/relationships/customXml" Target="../ink/ink1981.xml"/><Relationship Id="rId140" Type="http://schemas.openxmlformats.org/officeDocument/2006/relationships/customXml" Target="../ink/ink2003.xml"/><Relationship Id="rId161" Type="http://schemas.openxmlformats.org/officeDocument/2006/relationships/image" Target="../media/image428.png"/><Relationship Id="rId182" Type="http://schemas.openxmlformats.org/officeDocument/2006/relationships/customXml" Target="../ink/ink2024.xml"/><Relationship Id="rId217" Type="http://schemas.openxmlformats.org/officeDocument/2006/relationships/image" Target="../media/image456.png"/><Relationship Id="rId6" Type="http://schemas.openxmlformats.org/officeDocument/2006/relationships/customXml" Target="../ink/ink1936.xml"/><Relationship Id="rId238" Type="http://schemas.openxmlformats.org/officeDocument/2006/relationships/customXml" Target="../ink/ink2052.xml"/><Relationship Id="rId259" Type="http://schemas.openxmlformats.org/officeDocument/2006/relationships/image" Target="../media/image476.png"/><Relationship Id="rId23" Type="http://schemas.openxmlformats.org/officeDocument/2006/relationships/image" Target="../media/image359.png"/><Relationship Id="rId119" Type="http://schemas.openxmlformats.org/officeDocument/2006/relationships/image" Target="../media/image407.png"/><Relationship Id="rId270" Type="http://schemas.openxmlformats.org/officeDocument/2006/relationships/customXml" Target="../ink/ink2068.xml"/><Relationship Id="rId44" Type="http://schemas.openxmlformats.org/officeDocument/2006/relationships/customXml" Target="../ink/ink1955.xml"/><Relationship Id="rId65" Type="http://schemas.openxmlformats.org/officeDocument/2006/relationships/image" Target="../media/image380.png"/><Relationship Id="rId86" Type="http://schemas.openxmlformats.org/officeDocument/2006/relationships/customXml" Target="../ink/ink1976.xml"/><Relationship Id="rId130" Type="http://schemas.openxmlformats.org/officeDocument/2006/relationships/customXml" Target="../ink/ink1998.xml"/><Relationship Id="rId151" Type="http://schemas.openxmlformats.org/officeDocument/2006/relationships/image" Target="../media/image423.png"/><Relationship Id="rId172" Type="http://schemas.openxmlformats.org/officeDocument/2006/relationships/customXml" Target="../ink/ink2019.xml"/><Relationship Id="rId193" Type="http://schemas.openxmlformats.org/officeDocument/2006/relationships/image" Target="../media/image444.png"/><Relationship Id="rId207" Type="http://schemas.openxmlformats.org/officeDocument/2006/relationships/image" Target="../media/image451.png"/><Relationship Id="rId228" Type="http://schemas.openxmlformats.org/officeDocument/2006/relationships/customXml" Target="../ink/ink2047.xml"/><Relationship Id="rId249" Type="http://schemas.openxmlformats.org/officeDocument/2006/relationships/image" Target="../media/image472.png"/><Relationship Id="rId13" Type="http://schemas.openxmlformats.org/officeDocument/2006/relationships/image" Target="../media/image354.png"/><Relationship Id="rId109" Type="http://schemas.openxmlformats.org/officeDocument/2006/relationships/image" Target="../media/image402.png"/><Relationship Id="rId260" Type="http://schemas.openxmlformats.org/officeDocument/2006/relationships/customXml" Target="../ink/ink2063.xml"/><Relationship Id="rId281" Type="http://schemas.openxmlformats.org/officeDocument/2006/relationships/image" Target="../media/image487.png"/><Relationship Id="rId34" Type="http://schemas.openxmlformats.org/officeDocument/2006/relationships/customXml" Target="../ink/ink1950.xml"/><Relationship Id="rId55" Type="http://schemas.openxmlformats.org/officeDocument/2006/relationships/image" Target="../media/image375.png"/><Relationship Id="rId76" Type="http://schemas.openxmlformats.org/officeDocument/2006/relationships/customXml" Target="../ink/ink1971.xml"/><Relationship Id="rId97" Type="http://schemas.openxmlformats.org/officeDocument/2006/relationships/image" Target="../media/image396.png"/><Relationship Id="rId120" Type="http://schemas.openxmlformats.org/officeDocument/2006/relationships/customXml" Target="../ink/ink1993.xml"/><Relationship Id="rId141" Type="http://schemas.openxmlformats.org/officeDocument/2006/relationships/image" Target="../media/image418.png"/><Relationship Id="rId7" Type="http://schemas.openxmlformats.org/officeDocument/2006/relationships/image" Target="../media/image351.png"/><Relationship Id="rId162" Type="http://schemas.openxmlformats.org/officeDocument/2006/relationships/customXml" Target="../ink/ink2014.xml"/><Relationship Id="rId183" Type="http://schemas.openxmlformats.org/officeDocument/2006/relationships/image" Target="../media/image439.png"/><Relationship Id="rId218" Type="http://schemas.openxmlformats.org/officeDocument/2006/relationships/customXml" Target="../ink/ink2042.xml"/><Relationship Id="rId239" Type="http://schemas.openxmlformats.org/officeDocument/2006/relationships/image" Target="../media/image467.png"/><Relationship Id="rId250" Type="http://schemas.openxmlformats.org/officeDocument/2006/relationships/customXml" Target="../ink/ink2058.xml"/><Relationship Id="rId271" Type="http://schemas.openxmlformats.org/officeDocument/2006/relationships/image" Target="../media/image482.png"/><Relationship Id="rId24" Type="http://schemas.openxmlformats.org/officeDocument/2006/relationships/customXml" Target="../ink/ink1945.xml"/><Relationship Id="rId45" Type="http://schemas.openxmlformats.org/officeDocument/2006/relationships/image" Target="../media/image370.png"/><Relationship Id="rId66" Type="http://schemas.openxmlformats.org/officeDocument/2006/relationships/customXml" Target="../ink/ink1966.xml"/><Relationship Id="rId87" Type="http://schemas.openxmlformats.org/officeDocument/2006/relationships/image" Target="../media/image391.png"/><Relationship Id="rId110" Type="http://schemas.openxmlformats.org/officeDocument/2006/relationships/customXml" Target="../ink/ink1988.xml"/><Relationship Id="rId131" Type="http://schemas.openxmlformats.org/officeDocument/2006/relationships/image" Target="../media/image413.png"/><Relationship Id="rId152" Type="http://schemas.openxmlformats.org/officeDocument/2006/relationships/customXml" Target="../ink/ink2009.xml"/><Relationship Id="rId173" Type="http://schemas.openxmlformats.org/officeDocument/2006/relationships/image" Target="../media/image434.png"/><Relationship Id="rId194" Type="http://schemas.openxmlformats.org/officeDocument/2006/relationships/customXml" Target="../ink/ink2030.xml"/><Relationship Id="rId208" Type="http://schemas.openxmlformats.org/officeDocument/2006/relationships/customXml" Target="../ink/ink2037.xml"/><Relationship Id="rId229" Type="http://schemas.openxmlformats.org/officeDocument/2006/relationships/image" Target="../media/image462.png"/><Relationship Id="rId240" Type="http://schemas.openxmlformats.org/officeDocument/2006/relationships/customXml" Target="../ink/ink2053.xml"/><Relationship Id="rId261" Type="http://schemas.openxmlformats.org/officeDocument/2006/relationships/image" Target="../media/image477.png"/><Relationship Id="rId14" Type="http://schemas.openxmlformats.org/officeDocument/2006/relationships/customXml" Target="../ink/ink1940.xml"/><Relationship Id="rId35" Type="http://schemas.openxmlformats.org/officeDocument/2006/relationships/image" Target="../media/image365.png"/><Relationship Id="rId56" Type="http://schemas.openxmlformats.org/officeDocument/2006/relationships/customXml" Target="../ink/ink1961.xml"/><Relationship Id="rId77" Type="http://schemas.openxmlformats.org/officeDocument/2006/relationships/image" Target="../media/image386.png"/><Relationship Id="rId100" Type="http://schemas.openxmlformats.org/officeDocument/2006/relationships/customXml" Target="../ink/ink1983.xml"/><Relationship Id="rId282" Type="http://schemas.openxmlformats.org/officeDocument/2006/relationships/customXml" Target="../ink/ink2074.xml"/><Relationship Id="rId8" Type="http://schemas.openxmlformats.org/officeDocument/2006/relationships/customXml" Target="../ink/ink1937.xml"/><Relationship Id="rId98" Type="http://schemas.openxmlformats.org/officeDocument/2006/relationships/customXml" Target="../ink/ink1982.xml"/><Relationship Id="rId121" Type="http://schemas.openxmlformats.org/officeDocument/2006/relationships/image" Target="../media/image408.png"/><Relationship Id="rId142" Type="http://schemas.openxmlformats.org/officeDocument/2006/relationships/customXml" Target="../ink/ink2004.xml"/><Relationship Id="rId163" Type="http://schemas.openxmlformats.org/officeDocument/2006/relationships/image" Target="../media/image429.png"/><Relationship Id="rId184" Type="http://schemas.openxmlformats.org/officeDocument/2006/relationships/customXml" Target="../ink/ink2025.xml"/><Relationship Id="rId219" Type="http://schemas.openxmlformats.org/officeDocument/2006/relationships/image" Target="../media/image457.png"/><Relationship Id="rId230" Type="http://schemas.openxmlformats.org/officeDocument/2006/relationships/customXml" Target="../ink/ink2048.xml"/><Relationship Id="rId251" Type="http://schemas.openxmlformats.org/officeDocument/2006/relationships/image" Target="../media/image71.png"/><Relationship Id="rId25" Type="http://schemas.openxmlformats.org/officeDocument/2006/relationships/image" Target="../media/image360.png"/><Relationship Id="rId46" Type="http://schemas.openxmlformats.org/officeDocument/2006/relationships/customXml" Target="../ink/ink1956.xml"/><Relationship Id="rId67" Type="http://schemas.openxmlformats.org/officeDocument/2006/relationships/image" Target="../media/image381.png"/><Relationship Id="rId272" Type="http://schemas.openxmlformats.org/officeDocument/2006/relationships/customXml" Target="../ink/ink2069.xml"/><Relationship Id="rId88" Type="http://schemas.openxmlformats.org/officeDocument/2006/relationships/customXml" Target="../ink/ink1977.xml"/><Relationship Id="rId111" Type="http://schemas.openxmlformats.org/officeDocument/2006/relationships/image" Target="../media/image403.png"/><Relationship Id="rId132" Type="http://schemas.openxmlformats.org/officeDocument/2006/relationships/customXml" Target="../ink/ink1999.xml"/><Relationship Id="rId153" Type="http://schemas.openxmlformats.org/officeDocument/2006/relationships/image" Target="../media/image424.png"/><Relationship Id="rId174" Type="http://schemas.openxmlformats.org/officeDocument/2006/relationships/customXml" Target="../ink/ink2020.xml"/><Relationship Id="rId195" Type="http://schemas.openxmlformats.org/officeDocument/2006/relationships/image" Target="../media/image445.png"/><Relationship Id="rId209" Type="http://schemas.openxmlformats.org/officeDocument/2006/relationships/image" Target="../media/image452.png"/><Relationship Id="rId220" Type="http://schemas.openxmlformats.org/officeDocument/2006/relationships/customXml" Target="../ink/ink2043.xml"/><Relationship Id="rId241" Type="http://schemas.openxmlformats.org/officeDocument/2006/relationships/image" Target="../media/image468.png"/><Relationship Id="rId15" Type="http://schemas.openxmlformats.org/officeDocument/2006/relationships/image" Target="../media/image355.png"/><Relationship Id="rId36" Type="http://schemas.openxmlformats.org/officeDocument/2006/relationships/customXml" Target="../ink/ink1951.xml"/><Relationship Id="rId57" Type="http://schemas.openxmlformats.org/officeDocument/2006/relationships/image" Target="../media/image376.png"/><Relationship Id="rId262" Type="http://schemas.openxmlformats.org/officeDocument/2006/relationships/customXml" Target="../ink/ink2064.xml"/><Relationship Id="rId283" Type="http://schemas.openxmlformats.org/officeDocument/2006/relationships/image" Target="../media/image488.png"/><Relationship Id="rId78" Type="http://schemas.openxmlformats.org/officeDocument/2006/relationships/customXml" Target="../ink/ink1972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122" Type="http://schemas.openxmlformats.org/officeDocument/2006/relationships/customXml" Target="../ink/ink1994.xml"/><Relationship Id="rId143" Type="http://schemas.openxmlformats.org/officeDocument/2006/relationships/image" Target="../media/image419.png"/><Relationship Id="rId164" Type="http://schemas.openxmlformats.org/officeDocument/2006/relationships/customXml" Target="../ink/ink2015.xml"/><Relationship Id="rId185" Type="http://schemas.openxmlformats.org/officeDocument/2006/relationships/image" Target="../media/image440.png"/><Relationship Id="rId9" Type="http://schemas.openxmlformats.org/officeDocument/2006/relationships/image" Target="../media/image352.png"/><Relationship Id="rId210" Type="http://schemas.openxmlformats.org/officeDocument/2006/relationships/customXml" Target="../ink/ink2038.xml"/><Relationship Id="rId26" Type="http://schemas.openxmlformats.org/officeDocument/2006/relationships/customXml" Target="../ink/ink1946.xml"/><Relationship Id="rId231" Type="http://schemas.openxmlformats.org/officeDocument/2006/relationships/image" Target="../media/image463.png"/><Relationship Id="rId252" Type="http://schemas.openxmlformats.org/officeDocument/2006/relationships/customXml" Target="../ink/ink2059.xml"/><Relationship Id="rId273" Type="http://schemas.openxmlformats.org/officeDocument/2006/relationships/image" Target="../media/image483.png"/><Relationship Id="rId47" Type="http://schemas.openxmlformats.org/officeDocument/2006/relationships/image" Target="../media/image371.png"/><Relationship Id="rId68" Type="http://schemas.openxmlformats.org/officeDocument/2006/relationships/customXml" Target="../ink/ink1967.xml"/><Relationship Id="rId89" Type="http://schemas.openxmlformats.org/officeDocument/2006/relationships/image" Target="../media/image392.png"/><Relationship Id="rId112" Type="http://schemas.openxmlformats.org/officeDocument/2006/relationships/customXml" Target="../ink/ink1989.xml"/><Relationship Id="rId133" Type="http://schemas.openxmlformats.org/officeDocument/2006/relationships/image" Target="../media/image414.png"/><Relationship Id="rId154" Type="http://schemas.openxmlformats.org/officeDocument/2006/relationships/customXml" Target="../ink/ink2010.xml"/><Relationship Id="rId175" Type="http://schemas.openxmlformats.org/officeDocument/2006/relationships/image" Target="../media/image435.png"/><Relationship Id="rId196" Type="http://schemas.openxmlformats.org/officeDocument/2006/relationships/customXml" Target="../ink/ink2031.xml"/><Relationship Id="rId200" Type="http://schemas.openxmlformats.org/officeDocument/2006/relationships/customXml" Target="../ink/ink2033.xml"/><Relationship Id="rId16" Type="http://schemas.openxmlformats.org/officeDocument/2006/relationships/customXml" Target="../ink/ink1941.xml"/><Relationship Id="rId221" Type="http://schemas.openxmlformats.org/officeDocument/2006/relationships/image" Target="../media/image458.png"/><Relationship Id="rId242" Type="http://schemas.openxmlformats.org/officeDocument/2006/relationships/customXml" Target="../ink/ink2054.xml"/><Relationship Id="rId263" Type="http://schemas.openxmlformats.org/officeDocument/2006/relationships/image" Target="../media/image478.png"/><Relationship Id="rId284" Type="http://schemas.openxmlformats.org/officeDocument/2006/relationships/customXml" Target="../ink/ink2075.xml"/><Relationship Id="rId37" Type="http://schemas.openxmlformats.org/officeDocument/2006/relationships/image" Target="../media/image366.png"/><Relationship Id="rId58" Type="http://schemas.openxmlformats.org/officeDocument/2006/relationships/customXml" Target="../ink/ink1962.xml"/><Relationship Id="rId79" Type="http://schemas.openxmlformats.org/officeDocument/2006/relationships/image" Target="../media/image387.png"/><Relationship Id="rId102" Type="http://schemas.openxmlformats.org/officeDocument/2006/relationships/customXml" Target="../ink/ink1984.xml"/><Relationship Id="rId123" Type="http://schemas.openxmlformats.org/officeDocument/2006/relationships/image" Target="../media/image409.png"/><Relationship Id="rId144" Type="http://schemas.openxmlformats.org/officeDocument/2006/relationships/customXml" Target="../ink/ink2005.xml"/><Relationship Id="rId90" Type="http://schemas.openxmlformats.org/officeDocument/2006/relationships/customXml" Target="../ink/ink1978.xml"/><Relationship Id="rId165" Type="http://schemas.openxmlformats.org/officeDocument/2006/relationships/image" Target="../media/image430.png"/><Relationship Id="rId186" Type="http://schemas.openxmlformats.org/officeDocument/2006/relationships/customXml" Target="../ink/ink2026.xml"/><Relationship Id="rId211" Type="http://schemas.openxmlformats.org/officeDocument/2006/relationships/image" Target="../media/image453.png"/><Relationship Id="rId232" Type="http://schemas.openxmlformats.org/officeDocument/2006/relationships/customXml" Target="../ink/ink2049.xml"/><Relationship Id="rId253" Type="http://schemas.openxmlformats.org/officeDocument/2006/relationships/image" Target="../media/image473.png"/><Relationship Id="rId274" Type="http://schemas.openxmlformats.org/officeDocument/2006/relationships/customXml" Target="../ink/ink2070.xml"/><Relationship Id="rId27" Type="http://schemas.openxmlformats.org/officeDocument/2006/relationships/image" Target="../media/image361.png"/><Relationship Id="rId48" Type="http://schemas.openxmlformats.org/officeDocument/2006/relationships/customXml" Target="../ink/ink1957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134" Type="http://schemas.openxmlformats.org/officeDocument/2006/relationships/customXml" Target="../ink/ink2000.xml"/><Relationship Id="rId80" Type="http://schemas.openxmlformats.org/officeDocument/2006/relationships/customXml" Target="../ink/ink1973.xml"/><Relationship Id="rId155" Type="http://schemas.openxmlformats.org/officeDocument/2006/relationships/image" Target="../media/image425.png"/><Relationship Id="rId176" Type="http://schemas.openxmlformats.org/officeDocument/2006/relationships/customXml" Target="../ink/ink2021.xml"/><Relationship Id="rId197" Type="http://schemas.openxmlformats.org/officeDocument/2006/relationships/image" Target="../media/image446.png"/><Relationship Id="rId201" Type="http://schemas.openxmlformats.org/officeDocument/2006/relationships/image" Target="../media/image448.png"/><Relationship Id="rId222" Type="http://schemas.openxmlformats.org/officeDocument/2006/relationships/customXml" Target="../ink/ink2044.xml"/><Relationship Id="rId243" Type="http://schemas.openxmlformats.org/officeDocument/2006/relationships/image" Target="../media/image469.png"/><Relationship Id="rId264" Type="http://schemas.openxmlformats.org/officeDocument/2006/relationships/customXml" Target="../ink/ink2065.xml"/><Relationship Id="rId285" Type="http://schemas.openxmlformats.org/officeDocument/2006/relationships/image" Target="../media/image489.png"/><Relationship Id="rId17" Type="http://schemas.openxmlformats.org/officeDocument/2006/relationships/image" Target="../media/image356.png"/><Relationship Id="rId38" Type="http://schemas.openxmlformats.org/officeDocument/2006/relationships/customXml" Target="../ink/ink1952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24" Type="http://schemas.openxmlformats.org/officeDocument/2006/relationships/customXml" Target="../ink/ink1995.xml"/><Relationship Id="rId70" Type="http://schemas.openxmlformats.org/officeDocument/2006/relationships/customXml" Target="../ink/ink1968.xml"/><Relationship Id="rId91" Type="http://schemas.openxmlformats.org/officeDocument/2006/relationships/image" Target="../media/image393.png"/><Relationship Id="rId145" Type="http://schemas.openxmlformats.org/officeDocument/2006/relationships/image" Target="../media/image420.png"/><Relationship Id="rId166" Type="http://schemas.openxmlformats.org/officeDocument/2006/relationships/customXml" Target="../ink/ink2016.xml"/><Relationship Id="rId187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39.xml"/><Relationship Id="rId233" Type="http://schemas.openxmlformats.org/officeDocument/2006/relationships/image" Target="../media/image464.png"/><Relationship Id="rId254" Type="http://schemas.openxmlformats.org/officeDocument/2006/relationships/customXml" Target="../ink/ink2060.xml"/><Relationship Id="rId28" Type="http://schemas.openxmlformats.org/officeDocument/2006/relationships/customXml" Target="../ink/ink1947.xml"/><Relationship Id="rId49" Type="http://schemas.openxmlformats.org/officeDocument/2006/relationships/image" Target="../media/image372.png"/><Relationship Id="rId114" Type="http://schemas.openxmlformats.org/officeDocument/2006/relationships/customXml" Target="../ink/ink1990.xml"/><Relationship Id="rId275" Type="http://schemas.openxmlformats.org/officeDocument/2006/relationships/image" Target="../media/image484.png"/><Relationship Id="rId60" Type="http://schemas.openxmlformats.org/officeDocument/2006/relationships/customXml" Target="../ink/ink1963.xml"/><Relationship Id="rId81" Type="http://schemas.openxmlformats.org/officeDocument/2006/relationships/image" Target="../media/image388.png"/><Relationship Id="rId135" Type="http://schemas.openxmlformats.org/officeDocument/2006/relationships/image" Target="../media/image415.png"/><Relationship Id="rId156" Type="http://schemas.openxmlformats.org/officeDocument/2006/relationships/customXml" Target="../ink/ink2011.xml"/><Relationship Id="rId177" Type="http://schemas.openxmlformats.org/officeDocument/2006/relationships/image" Target="../media/image436.png"/><Relationship Id="rId198" Type="http://schemas.openxmlformats.org/officeDocument/2006/relationships/customXml" Target="../ink/ink2032.xml"/><Relationship Id="rId202" Type="http://schemas.openxmlformats.org/officeDocument/2006/relationships/customXml" Target="../ink/ink2034.xml"/><Relationship Id="rId223" Type="http://schemas.openxmlformats.org/officeDocument/2006/relationships/image" Target="../media/image459.png"/><Relationship Id="rId244" Type="http://schemas.openxmlformats.org/officeDocument/2006/relationships/customXml" Target="../ink/ink2055.xml"/><Relationship Id="rId18" Type="http://schemas.openxmlformats.org/officeDocument/2006/relationships/customXml" Target="../ink/ink1942.xml"/><Relationship Id="rId39" Type="http://schemas.openxmlformats.org/officeDocument/2006/relationships/image" Target="../media/image367.png"/><Relationship Id="rId265" Type="http://schemas.openxmlformats.org/officeDocument/2006/relationships/image" Target="../media/image479.png"/><Relationship Id="rId286" Type="http://schemas.openxmlformats.org/officeDocument/2006/relationships/customXml" Target="../ink/ink2076.xml"/><Relationship Id="rId50" Type="http://schemas.openxmlformats.org/officeDocument/2006/relationships/customXml" Target="../ink/ink1958.xml"/><Relationship Id="rId104" Type="http://schemas.openxmlformats.org/officeDocument/2006/relationships/customXml" Target="../ink/ink1985.xml"/><Relationship Id="rId125" Type="http://schemas.openxmlformats.org/officeDocument/2006/relationships/image" Target="../media/image410.png"/><Relationship Id="rId146" Type="http://schemas.openxmlformats.org/officeDocument/2006/relationships/customXml" Target="../ink/ink2006.xml"/><Relationship Id="rId167" Type="http://schemas.openxmlformats.org/officeDocument/2006/relationships/image" Target="../media/image431.png"/><Relationship Id="rId188" Type="http://schemas.openxmlformats.org/officeDocument/2006/relationships/customXml" Target="../ink/ink2027.xml"/><Relationship Id="rId71" Type="http://schemas.openxmlformats.org/officeDocument/2006/relationships/image" Target="../media/image383.png"/><Relationship Id="rId92" Type="http://schemas.openxmlformats.org/officeDocument/2006/relationships/customXml" Target="../ink/ink1979.xml"/><Relationship Id="rId213" Type="http://schemas.openxmlformats.org/officeDocument/2006/relationships/image" Target="../media/image454.png"/><Relationship Id="rId234" Type="http://schemas.openxmlformats.org/officeDocument/2006/relationships/customXml" Target="../ink/ink2050.xml"/><Relationship Id="rId2" Type="http://schemas.openxmlformats.org/officeDocument/2006/relationships/customXml" Target="../ink/ink1934.xml"/><Relationship Id="rId29" Type="http://schemas.openxmlformats.org/officeDocument/2006/relationships/image" Target="../media/image362.png"/><Relationship Id="rId255" Type="http://schemas.openxmlformats.org/officeDocument/2006/relationships/image" Target="../media/image474.png"/><Relationship Id="rId276" Type="http://schemas.openxmlformats.org/officeDocument/2006/relationships/customXml" Target="../ink/ink2071.xml"/><Relationship Id="rId40" Type="http://schemas.openxmlformats.org/officeDocument/2006/relationships/customXml" Target="../ink/ink1953.xml"/><Relationship Id="rId115" Type="http://schemas.openxmlformats.org/officeDocument/2006/relationships/image" Target="../media/image405.png"/><Relationship Id="rId136" Type="http://schemas.openxmlformats.org/officeDocument/2006/relationships/customXml" Target="../ink/ink2001.xml"/><Relationship Id="rId157" Type="http://schemas.openxmlformats.org/officeDocument/2006/relationships/image" Target="../media/image426.png"/><Relationship Id="rId178" Type="http://schemas.openxmlformats.org/officeDocument/2006/relationships/customXml" Target="../ink/ink2022.xml"/><Relationship Id="rId61" Type="http://schemas.openxmlformats.org/officeDocument/2006/relationships/image" Target="../media/image378.png"/><Relationship Id="rId82" Type="http://schemas.openxmlformats.org/officeDocument/2006/relationships/customXml" Target="../ink/ink1974.xml"/><Relationship Id="rId199" Type="http://schemas.openxmlformats.org/officeDocument/2006/relationships/image" Target="../media/image447.png"/><Relationship Id="rId203" Type="http://schemas.openxmlformats.org/officeDocument/2006/relationships/image" Target="../media/image449.png"/><Relationship Id="rId19" Type="http://schemas.openxmlformats.org/officeDocument/2006/relationships/image" Target="../media/image357.png"/><Relationship Id="rId224" Type="http://schemas.openxmlformats.org/officeDocument/2006/relationships/customXml" Target="../ink/ink2045.xml"/><Relationship Id="rId245" Type="http://schemas.openxmlformats.org/officeDocument/2006/relationships/image" Target="../media/image470.png"/><Relationship Id="rId266" Type="http://schemas.openxmlformats.org/officeDocument/2006/relationships/customXml" Target="../ink/ink2066.xml"/><Relationship Id="rId287" Type="http://schemas.openxmlformats.org/officeDocument/2006/relationships/image" Target="../media/image490.png"/><Relationship Id="rId30" Type="http://schemas.openxmlformats.org/officeDocument/2006/relationships/customXml" Target="../ink/ink1948.xml"/><Relationship Id="rId105" Type="http://schemas.openxmlformats.org/officeDocument/2006/relationships/image" Target="../media/image400.png"/><Relationship Id="rId126" Type="http://schemas.openxmlformats.org/officeDocument/2006/relationships/customXml" Target="../ink/ink1996.xml"/><Relationship Id="rId147" Type="http://schemas.openxmlformats.org/officeDocument/2006/relationships/image" Target="../media/image421.png"/><Relationship Id="rId168" Type="http://schemas.openxmlformats.org/officeDocument/2006/relationships/customXml" Target="../ink/ink2017.xml"/><Relationship Id="rId51" Type="http://schemas.openxmlformats.org/officeDocument/2006/relationships/image" Target="../media/image373.png"/><Relationship Id="rId72" Type="http://schemas.openxmlformats.org/officeDocument/2006/relationships/customXml" Target="../ink/ink1969.xml"/><Relationship Id="rId93" Type="http://schemas.openxmlformats.org/officeDocument/2006/relationships/image" Target="../media/image394.png"/><Relationship Id="rId189" Type="http://schemas.openxmlformats.org/officeDocument/2006/relationships/image" Target="../media/image442.png"/><Relationship Id="rId3" Type="http://schemas.openxmlformats.org/officeDocument/2006/relationships/image" Target="../media/image349.png"/><Relationship Id="rId214" Type="http://schemas.openxmlformats.org/officeDocument/2006/relationships/customXml" Target="../ink/ink2040.xml"/><Relationship Id="rId235" Type="http://schemas.openxmlformats.org/officeDocument/2006/relationships/image" Target="../media/image465.png"/><Relationship Id="rId256" Type="http://schemas.openxmlformats.org/officeDocument/2006/relationships/customXml" Target="../ink/ink2061.xml"/><Relationship Id="rId277" Type="http://schemas.openxmlformats.org/officeDocument/2006/relationships/image" Target="../media/image485.png"/><Relationship Id="rId116" Type="http://schemas.openxmlformats.org/officeDocument/2006/relationships/customXml" Target="../ink/ink1991.xml"/><Relationship Id="rId137" Type="http://schemas.openxmlformats.org/officeDocument/2006/relationships/image" Target="../media/image416.png"/><Relationship Id="rId158" Type="http://schemas.openxmlformats.org/officeDocument/2006/relationships/customXml" Target="../ink/ink2012.xml"/><Relationship Id="rId20" Type="http://schemas.openxmlformats.org/officeDocument/2006/relationships/customXml" Target="../ink/ink1943.xml"/><Relationship Id="rId41" Type="http://schemas.openxmlformats.org/officeDocument/2006/relationships/image" Target="../media/image368.png"/><Relationship Id="rId62" Type="http://schemas.openxmlformats.org/officeDocument/2006/relationships/customXml" Target="../ink/ink1964.xml"/><Relationship Id="rId83" Type="http://schemas.openxmlformats.org/officeDocument/2006/relationships/image" Target="../media/image389.png"/><Relationship Id="rId179" Type="http://schemas.openxmlformats.org/officeDocument/2006/relationships/image" Target="../media/image437.png"/><Relationship Id="rId190" Type="http://schemas.openxmlformats.org/officeDocument/2006/relationships/customXml" Target="../ink/ink2028.xml"/><Relationship Id="rId204" Type="http://schemas.openxmlformats.org/officeDocument/2006/relationships/customXml" Target="../ink/ink2035.xml"/><Relationship Id="rId225" Type="http://schemas.openxmlformats.org/officeDocument/2006/relationships/image" Target="../media/image460.png"/><Relationship Id="rId246" Type="http://schemas.openxmlformats.org/officeDocument/2006/relationships/customXml" Target="../ink/ink2056.xml"/><Relationship Id="rId267" Type="http://schemas.openxmlformats.org/officeDocument/2006/relationships/image" Target="../media/image480.png"/><Relationship Id="rId288" Type="http://schemas.openxmlformats.org/officeDocument/2006/relationships/customXml" Target="../ink/ink2077.xml"/><Relationship Id="rId106" Type="http://schemas.openxmlformats.org/officeDocument/2006/relationships/customXml" Target="../ink/ink1986.xml"/><Relationship Id="rId127" Type="http://schemas.openxmlformats.org/officeDocument/2006/relationships/image" Target="../media/image411.png"/><Relationship Id="rId10" Type="http://schemas.openxmlformats.org/officeDocument/2006/relationships/customXml" Target="../ink/ink1938.xml"/><Relationship Id="rId31" Type="http://schemas.openxmlformats.org/officeDocument/2006/relationships/image" Target="../media/image363.png"/><Relationship Id="rId52" Type="http://schemas.openxmlformats.org/officeDocument/2006/relationships/customXml" Target="../ink/ink1959.xml"/><Relationship Id="rId73" Type="http://schemas.openxmlformats.org/officeDocument/2006/relationships/image" Target="../media/image384.png"/><Relationship Id="rId94" Type="http://schemas.openxmlformats.org/officeDocument/2006/relationships/customXml" Target="../ink/ink1980.xml"/><Relationship Id="rId148" Type="http://schemas.openxmlformats.org/officeDocument/2006/relationships/customXml" Target="../ink/ink2007.xml"/><Relationship Id="rId169" Type="http://schemas.openxmlformats.org/officeDocument/2006/relationships/image" Target="../media/image432.png"/><Relationship Id="rId4" Type="http://schemas.openxmlformats.org/officeDocument/2006/relationships/customXml" Target="../ink/ink1935.xml"/><Relationship Id="rId180" Type="http://schemas.openxmlformats.org/officeDocument/2006/relationships/customXml" Target="../ink/ink2023.xml"/><Relationship Id="rId215" Type="http://schemas.openxmlformats.org/officeDocument/2006/relationships/image" Target="../media/image455.png"/><Relationship Id="rId236" Type="http://schemas.openxmlformats.org/officeDocument/2006/relationships/customXml" Target="../ink/ink2051.xml"/><Relationship Id="rId257" Type="http://schemas.openxmlformats.org/officeDocument/2006/relationships/image" Target="../media/image475.png"/><Relationship Id="rId278" Type="http://schemas.openxmlformats.org/officeDocument/2006/relationships/customXml" Target="../ink/ink2072.xml"/><Relationship Id="rId42" Type="http://schemas.openxmlformats.org/officeDocument/2006/relationships/customXml" Target="../ink/ink1954.xml"/><Relationship Id="rId84" Type="http://schemas.openxmlformats.org/officeDocument/2006/relationships/customXml" Target="../ink/ink1975.xml"/><Relationship Id="rId138" Type="http://schemas.openxmlformats.org/officeDocument/2006/relationships/customXml" Target="../ink/ink2002.xml"/><Relationship Id="rId191" Type="http://schemas.openxmlformats.org/officeDocument/2006/relationships/image" Target="../media/image443.png"/><Relationship Id="rId205" Type="http://schemas.openxmlformats.org/officeDocument/2006/relationships/image" Target="../media/image450.png"/><Relationship Id="rId247" Type="http://schemas.openxmlformats.org/officeDocument/2006/relationships/image" Target="../media/image471.png"/><Relationship Id="rId107" Type="http://schemas.openxmlformats.org/officeDocument/2006/relationships/image" Target="../media/image401.png"/><Relationship Id="rId289" Type="http://schemas.openxmlformats.org/officeDocument/2006/relationships/image" Target="../media/image491.png"/><Relationship Id="rId11" Type="http://schemas.openxmlformats.org/officeDocument/2006/relationships/image" Target="../media/image353.png"/><Relationship Id="rId53" Type="http://schemas.openxmlformats.org/officeDocument/2006/relationships/image" Target="../media/image374.png"/><Relationship Id="rId149" Type="http://schemas.openxmlformats.org/officeDocument/2006/relationships/image" Target="../media/image422.png"/><Relationship Id="rId95" Type="http://schemas.openxmlformats.org/officeDocument/2006/relationships/image" Target="../media/image395.png"/><Relationship Id="rId160" Type="http://schemas.openxmlformats.org/officeDocument/2006/relationships/customXml" Target="../ink/ink2013.xml"/><Relationship Id="rId216" Type="http://schemas.openxmlformats.org/officeDocument/2006/relationships/customXml" Target="../ink/ink2041.xml"/><Relationship Id="rId258" Type="http://schemas.openxmlformats.org/officeDocument/2006/relationships/customXml" Target="../ink/ink2062.xml"/><Relationship Id="rId22" Type="http://schemas.openxmlformats.org/officeDocument/2006/relationships/customXml" Target="../ink/ink1944.xml"/><Relationship Id="rId64" Type="http://schemas.openxmlformats.org/officeDocument/2006/relationships/customXml" Target="../ink/ink1965.xml"/><Relationship Id="rId118" Type="http://schemas.openxmlformats.org/officeDocument/2006/relationships/customXml" Target="../ink/ink1992.xml"/><Relationship Id="rId171" Type="http://schemas.openxmlformats.org/officeDocument/2006/relationships/image" Target="../media/image433.png"/><Relationship Id="rId227" Type="http://schemas.openxmlformats.org/officeDocument/2006/relationships/image" Target="../media/image461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90.xml"/><Relationship Id="rId21" Type="http://schemas.openxmlformats.org/officeDocument/2006/relationships/image" Target="../media/image501.png"/><Relationship Id="rId42" Type="http://schemas.openxmlformats.org/officeDocument/2006/relationships/customXml" Target="../ink/ink2098.xml"/><Relationship Id="rId47" Type="http://schemas.openxmlformats.org/officeDocument/2006/relationships/image" Target="../media/image514.png"/><Relationship Id="rId63" Type="http://schemas.openxmlformats.org/officeDocument/2006/relationships/image" Target="../media/image522.png"/><Relationship Id="rId68" Type="http://schemas.openxmlformats.org/officeDocument/2006/relationships/customXml" Target="../ink/ink2111.xml"/><Relationship Id="rId7" Type="http://schemas.openxmlformats.org/officeDocument/2006/relationships/image" Target="../media/image494.png"/><Relationship Id="rId2" Type="http://schemas.openxmlformats.org/officeDocument/2006/relationships/customXml" Target="../ink/ink2078.xml"/><Relationship Id="rId16" Type="http://schemas.openxmlformats.org/officeDocument/2006/relationships/customXml" Target="../ink/ink2085.xml"/><Relationship Id="rId29" Type="http://schemas.openxmlformats.org/officeDocument/2006/relationships/image" Target="../media/image505.png"/><Relationship Id="rId11" Type="http://schemas.openxmlformats.org/officeDocument/2006/relationships/image" Target="../media/image496.png"/><Relationship Id="rId24" Type="http://schemas.openxmlformats.org/officeDocument/2006/relationships/customXml" Target="../ink/ink2089.xml"/><Relationship Id="rId32" Type="http://schemas.openxmlformats.org/officeDocument/2006/relationships/customXml" Target="../ink/ink2093.xml"/><Relationship Id="rId37" Type="http://schemas.openxmlformats.org/officeDocument/2006/relationships/image" Target="../media/image509.png"/><Relationship Id="rId40" Type="http://schemas.openxmlformats.org/officeDocument/2006/relationships/customXml" Target="../ink/ink2097.xml"/><Relationship Id="rId45" Type="http://schemas.openxmlformats.org/officeDocument/2006/relationships/image" Target="../media/image513.png"/><Relationship Id="rId53" Type="http://schemas.openxmlformats.org/officeDocument/2006/relationships/image" Target="../media/image517.png"/><Relationship Id="rId58" Type="http://schemas.openxmlformats.org/officeDocument/2006/relationships/customXml" Target="../ink/ink2106.xml"/><Relationship Id="rId66" Type="http://schemas.openxmlformats.org/officeDocument/2006/relationships/customXml" Target="../ink/ink2110.xml"/><Relationship Id="rId5" Type="http://schemas.openxmlformats.org/officeDocument/2006/relationships/image" Target="../media/image493.png"/><Relationship Id="rId61" Type="http://schemas.openxmlformats.org/officeDocument/2006/relationships/image" Target="../media/image521.png"/><Relationship Id="rId19" Type="http://schemas.openxmlformats.org/officeDocument/2006/relationships/image" Target="../media/image500.png"/><Relationship Id="rId14" Type="http://schemas.openxmlformats.org/officeDocument/2006/relationships/customXml" Target="../ink/ink2084.xml"/><Relationship Id="rId22" Type="http://schemas.openxmlformats.org/officeDocument/2006/relationships/customXml" Target="../ink/ink2088.xml"/><Relationship Id="rId27" Type="http://schemas.openxmlformats.org/officeDocument/2006/relationships/image" Target="../media/image504.png"/><Relationship Id="rId30" Type="http://schemas.openxmlformats.org/officeDocument/2006/relationships/customXml" Target="../ink/ink2092.xml"/><Relationship Id="rId35" Type="http://schemas.openxmlformats.org/officeDocument/2006/relationships/image" Target="../media/image508.png"/><Relationship Id="rId43" Type="http://schemas.openxmlformats.org/officeDocument/2006/relationships/image" Target="../media/image512.png"/><Relationship Id="rId48" Type="http://schemas.openxmlformats.org/officeDocument/2006/relationships/customXml" Target="../ink/ink2101.xml"/><Relationship Id="rId56" Type="http://schemas.openxmlformats.org/officeDocument/2006/relationships/customXml" Target="../ink/ink2105.xml"/><Relationship Id="rId64" Type="http://schemas.openxmlformats.org/officeDocument/2006/relationships/customXml" Target="../ink/ink2109.xml"/><Relationship Id="rId69" Type="http://schemas.openxmlformats.org/officeDocument/2006/relationships/image" Target="../media/image525.png"/><Relationship Id="rId8" Type="http://schemas.openxmlformats.org/officeDocument/2006/relationships/customXml" Target="../ink/ink2081.xml"/><Relationship Id="rId51" Type="http://schemas.openxmlformats.org/officeDocument/2006/relationships/image" Target="../media/image516.png"/><Relationship Id="rId3" Type="http://schemas.openxmlformats.org/officeDocument/2006/relationships/image" Target="../media/image492.png"/><Relationship Id="rId12" Type="http://schemas.openxmlformats.org/officeDocument/2006/relationships/customXml" Target="../ink/ink2083.xml"/><Relationship Id="rId17" Type="http://schemas.openxmlformats.org/officeDocument/2006/relationships/image" Target="../media/image499.png"/><Relationship Id="rId25" Type="http://schemas.openxmlformats.org/officeDocument/2006/relationships/image" Target="../media/image503.png"/><Relationship Id="rId33" Type="http://schemas.openxmlformats.org/officeDocument/2006/relationships/image" Target="../media/image507.png"/><Relationship Id="rId38" Type="http://schemas.openxmlformats.org/officeDocument/2006/relationships/customXml" Target="../ink/ink2096.xml"/><Relationship Id="rId46" Type="http://schemas.openxmlformats.org/officeDocument/2006/relationships/customXml" Target="../ink/ink2100.xml"/><Relationship Id="rId59" Type="http://schemas.openxmlformats.org/officeDocument/2006/relationships/image" Target="../media/image520.png"/><Relationship Id="rId67" Type="http://schemas.openxmlformats.org/officeDocument/2006/relationships/image" Target="../media/image524.png"/><Relationship Id="rId20" Type="http://schemas.openxmlformats.org/officeDocument/2006/relationships/customXml" Target="../ink/ink2087.xml"/><Relationship Id="rId41" Type="http://schemas.openxmlformats.org/officeDocument/2006/relationships/image" Target="../media/image511.png"/><Relationship Id="rId54" Type="http://schemas.openxmlformats.org/officeDocument/2006/relationships/customXml" Target="../ink/ink2104.xml"/><Relationship Id="rId62" Type="http://schemas.openxmlformats.org/officeDocument/2006/relationships/customXml" Target="../ink/ink2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0.xml"/><Relationship Id="rId15" Type="http://schemas.openxmlformats.org/officeDocument/2006/relationships/image" Target="../media/image498.png"/><Relationship Id="rId23" Type="http://schemas.openxmlformats.org/officeDocument/2006/relationships/image" Target="../media/image502.png"/><Relationship Id="rId28" Type="http://schemas.openxmlformats.org/officeDocument/2006/relationships/customXml" Target="../ink/ink2091.xml"/><Relationship Id="rId36" Type="http://schemas.openxmlformats.org/officeDocument/2006/relationships/customXml" Target="../ink/ink2095.xml"/><Relationship Id="rId49" Type="http://schemas.openxmlformats.org/officeDocument/2006/relationships/image" Target="../media/image515.png"/><Relationship Id="rId57" Type="http://schemas.openxmlformats.org/officeDocument/2006/relationships/image" Target="../media/image519.png"/><Relationship Id="rId10" Type="http://schemas.openxmlformats.org/officeDocument/2006/relationships/customXml" Target="../ink/ink2082.xml"/><Relationship Id="rId31" Type="http://schemas.openxmlformats.org/officeDocument/2006/relationships/image" Target="../media/image506.png"/><Relationship Id="rId44" Type="http://schemas.openxmlformats.org/officeDocument/2006/relationships/customXml" Target="../ink/ink2099.xml"/><Relationship Id="rId52" Type="http://schemas.openxmlformats.org/officeDocument/2006/relationships/customXml" Target="../ink/ink2103.xml"/><Relationship Id="rId60" Type="http://schemas.openxmlformats.org/officeDocument/2006/relationships/customXml" Target="../ink/ink2107.xml"/><Relationship Id="rId65" Type="http://schemas.openxmlformats.org/officeDocument/2006/relationships/image" Target="../media/image523.png"/><Relationship Id="rId4" Type="http://schemas.openxmlformats.org/officeDocument/2006/relationships/customXml" Target="../ink/ink2079.xml"/><Relationship Id="rId9" Type="http://schemas.openxmlformats.org/officeDocument/2006/relationships/image" Target="../media/image495.png"/><Relationship Id="rId13" Type="http://schemas.openxmlformats.org/officeDocument/2006/relationships/image" Target="../media/image497.png"/><Relationship Id="rId18" Type="http://schemas.openxmlformats.org/officeDocument/2006/relationships/customXml" Target="../ink/ink2086.xml"/><Relationship Id="rId39" Type="http://schemas.openxmlformats.org/officeDocument/2006/relationships/image" Target="../media/image510.png"/><Relationship Id="rId34" Type="http://schemas.openxmlformats.org/officeDocument/2006/relationships/customXml" Target="../ink/ink2094.xml"/><Relationship Id="rId50" Type="http://schemas.openxmlformats.org/officeDocument/2006/relationships/customXml" Target="../ink/ink2102.xml"/><Relationship Id="rId55" Type="http://schemas.openxmlformats.org/officeDocument/2006/relationships/image" Target="../media/image518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4.xml"/><Relationship Id="rId21" Type="http://schemas.openxmlformats.org/officeDocument/2006/relationships/image" Target="../media/image501.png"/><Relationship Id="rId42" Type="http://schemas.openxmlformats.org/officeDocument/2006/relationships/customXml" Target="../ink/ink2132.xml"/><Relationship Id="rId47" Type="http://schemas.openxmlformats.org/officeDocument/2006/relationships/image" Target="../media/image514.png"/><Relationship Id="rId63" Type="http://schemas.openxmlformats.org/officeDocument/2006/relationships/image" Target="../media/image522.png"/><Relationship Id="rId68" Type="http://schemas.openxmlformats.org/officeDocument/2006/relationships/customXml" Target="../ink/ink2145.xml"/><Relationship Id="rId84" Type="http://schemas.openxmlformats.org/officeDocument/2006/relationships/customXml" Target="../ink/ink2153.xml"/><Relationship Id="rId89" Type="http://schemas.openxmlformats.org/officeDocument/2006/relationships/image" Target="../media/image533.png"/><Relationship Id="rId16" Type="http://schemas.openxmlformats.org/officeDocument/2006/relationships/customXml" Target="../ink/ink2119.xml"/><Relationship Id="rId107" Type="http://schemas.openxmlformats.org/officeDocument/2006/relationships/image" Target="../media/image542.png"/><Relationship Id="rId11" Type="http://schemas.openxmlformats.org/officeDocument/2006/relationships/image" Target="../media/image496.png"/><Relationship Id="rId32" Type="http://schemas.openxmlformats.org/officeDocument/2006/relationships/customXml" Target="../ink/ink2127.xml"/><Relationship Id="rId37" Type="http://schemas.openxmlformats.org/officeDocument/2006/relationships/image" Target="../media/image509.png"/><Relationship Id="rId53" Type="http://schemas.openxmlformats.org/officeDocument/2006/relationships/image" Target="../media/image517.png"/><Relationship Id="rId58" Type="http://schemas.openxmlformats.org/officeDocument/2006/relationships/customXml" Target="../ink/ink2140.xml"/><Relationship Id="rId74" Type="http://schemas.openxmlformats.org/officeDocument/2006/relationships/customXml" Target="../ink/ink2148.xml"/><Relationship Id="rId79" Type="http://schemas.openxmlformats.org/officeDocument/2006/relationships/image" Target="../media/image65.png"/><Relationship Id="rId102" Type="http://schemas.openxmlformats.org/officeDocument/2006/relationships/customXml" Target="../ink/ink2162.xml"/><Relationship Id="rId5" Type="http://schemas.openxmlformats.org/officeDocument/2006/relationships/image" Target="../media/image493.png"/><Relationship Id="rId90" Type="http://schemas.openxmlformats.org/officeDocument/2006/relationships/customXml" Target="../ink/ink2156.xml"/><Relationship Id="rId95" Type="http://schemas.openxmlformats.org/officeDocument/2006/relationships/image" Target="../media/image536.png"/><Relationship Id="rId22" Type="http://schemas.openxmlformats.org/officeDocument/2006/relationships/customXml" Target="../ink/ink2122.xml"/><Relationship Id="rId27" Type="http://schemas.openxmlformats.org/officeDocument/2006/relationships/image" Target="../media/image504.png"/><Relationship Id="rId43" Type="http://schemas.openxmlformats.org/officeDocument/2006/relationships/image" Target="../media/image512.png"/><Relationship Id="rId48" Type="http://schemas.openxmlformats.org/officeDocument/2006/relationships/customXml" Target="../ink/ink2135.xml"/><Relationship Id="rId64" Type="http://schemas.openxmlformats.org/officeDocument/2006/relationships/customXml" Target="../ink/ink2143.xml"/><Relationship Id="rId69" Type="http://schemas.openxmlformats.org/officeDocument/2006/relationships/image" Target="../media/image525.png"/><Relationship Id="rId80" Type="http://schemas.openxmlformats.org/officeDocument/2006/relationships/customXml" Target="../ink/ink2151.xml"/><Relationship Id="rId85" Type="http://schemas.openxmlformats.org/officeDocument/2006/relationships/image" Target="../media/image531.png"/><Relationship Id="rId12" Type="http://schemas.openxmlformats.org/officeDocument/2006/relationships/customXml" Target="../ink/ink2117.xml"/><Relationship Id="rId17" Type="http://schemas.openxmlformats.org/officeDocument/2006/relationships/image" Target="../media/image499.png"/><Relationship Id="rId33" Type="http://schemas.openxmlformats.org/officeDocument/2006/relationships/image" Target="../media/image507.png"/><Relationship Id="rId38" Type="http://schemas.openxmlformats.org/officeDocument/2006/relationships/customXml" Target="../ink/ink2130.xml"/><Relationship Id="rId59" Type="http://schemas.openxmlformats.org/officeDocument/2006/relationships/image" Target="../media/image520.png"/><Relationship Id="rId103" Type="http://schemas.openxmlformats.org/officeDocument/2006/relationships/image" Target="../media/image540.png"/><Relationship Id="rId108" Type="http://schemas.openxmlformats.org/officeDocument/2006/relationships/customXml" Target="../ink/ink2165.xml"/><Relationship Id="rId54" Type="http://schemas.openxmlformats.org/officeDocument/2006/relationships/customXml" Target="../ink/ink2138.xml"/><Relationship Id="rId70" Type="http://schemas.openxmlformats.org/officeDocument/2006/relationships/customXml" Target="../ink/ink2146.xml"/><Relationship Id="rId75" Type="http://schemas.openxmlformats.org/officeDocument/2006/relationships/image" Target="../media/image528.png"/><Relationship Id="rId91" Type="http://schemas.openxmlformats.org/officeDocument/2006/relationships/image" Target="../media/image534.png"/><Relationship Id="rId96" Type="http://schemas.openxmlformats.org/officeDocument/2006/relationships/customXml" Target="../ink/ink2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14.xml"/><Relationship Id="rId15" Type="http://schemas.openxmlformats.org/officeDocument/2006/relationships/image" Target="../media/image498.png"/><Relationship Id="rId23" Type="http://schemas.openxmlformats.org/officeDocument/2006/relationships/image" Target="../media/image502.png"/><Relationship Id="rId28" Type="http://schemas.openxmlformats.org/officeDocument/2006/relationships/customXml" Target="../ink/ink2125.xml"/><Relationship Id="rId36" Type="http://schemas.openxmlformats.org/officeDocument/2006/relationships/customXml" Target="../ink/ink2129.xml"/><Relationship Id="rId49" Type="http://schemas.openxmlformats.org/officeDocument/2006/relationships/image" Target="../media/image515.png"/><Relationship Id="rId57" Type="http://schemas.openxmlformats.org/officeDocument/2006/relationships/image" Target="../media/image519.png"/><Relationship Id="rId106" Type="http://schemas.openxmlformats.org/officeDocument/2006/relationships/customXml" Target="../ink/ink2164.xml"/><Relationship Id="rId10" Type="http://schemas.openxmlformats.org/officeDocument/2006/relationships/customXml" Target="../ink/ink2116.xml"/><Relationship Id="rId31" Type="http://schemas.openxmlformats.org/officeDocument/2006/relationships/image" Target="../media/image506.png"/><Relationship Id="rId44" Type="http://schemas.openxmlformats.org/officeDocument/2006/relationships/customXml" Target="../ink/ink2133.xml"/><Relationship Id="rId52" Type="http://schemas.openxmlformats.org/officeDocument/2006/relationships/customXml" Target="../ink/ink2137.xml"/><Relationship Id="rId60" Type="http://schemas.openxmlformats.org/officeDocument/2006/relationships/customXml" Target="../ink/ink2141.xml"/><Relationship Id="rId65" Type="http://schemas.openxmlformats.org/officeDocument/2006/relationships/image" Target="../media/image523.png"/><Relationship Id="rId73" Type="http://schemas.openxmlformats.org/officeDocument/2006/relationships/image" Target="../media/image527.png"/><Relationship Id="rId78" Type="http://schemas.openxmlformats.org/officeDocument/2006/relationships/customXml" Target="../ink/ink2150.xml"/><Relationship Id="rId81" Type="http://schemas.openxmlformats.org/officeDocument/2006/relationships/image" Target="../media/image530.png"/><Relationship Id="rId86" Type="http://schemas.openxmlformats.org/officeDocument/2006/relationships/customXml" Target="../ink/ink2154.xml"/><Relationship Id="rId94" Type="http://schemas.openxmlformats.org/officeDocument/2006/relationships/customXml" Target="../ink/ink2158.xml"/><Relationship Id="rId99" Type="http://schemas.openxmlformats.org/officeDocument/2006/relationships/image" Target="../media/image538.png"/><Relationship Id="rId101" Type="http://schemas.openxmlformats.org/officeDocument/2006/relationships/image" Target="../media/image539.png"/><Relationship Id="rId4" Type="http://schemas.openxmlformats.org/officeDocument/2006/relationships/customXml" Target="../ink/ink2113.xml"/><Relationship Id="rId9" Type="http://schemas.openxmlformats.org/officeDocument/2006/relationships/image" Target="../media/image495.png"/><Relationship Id="rId13" Type="http://schemas.openxmlformats.org/officeDocument/2006/relationships/image" Target="../media/image497.png"/><Relationship Id="rId18" Type="http://schemas.openxmlformats.org/officeDocument/2006/relationships/customXml" Target="../ink/ink2120.xml"/><Relationship Id="rId39" Type="http://schemas.openxmlformats.org/officeDocument/2006/relationships/image" Target="../media/image510.png"/><Relationship Id="rId109" Type="http://schemas.openxmlformats.org/officeDocument/2006/relationships/image" Target="../media/image136.png"/><Relationship Id="rId34" Type="http://schemas.openxmlformats.org/officeDocument/2006/relationships/customXml" Target="../ink/ink2128.xml"/><Relationship Id="rId50" Type="http://schemas.openxmlformats.org/officeDocument/2006/relationships/customXml" Target="../ink/ink2136.xml"/><Relationship Id="rId55" Type="http://schemas.openxmlformats.org/officeDocument/2006/relationships/image" Target="../media/image518.png"/><Relationship Id="rId76" Type="http://schemas.openxmlformats.org/officeDocument/2006/relationships/customXml" Target="../ink/ink2149.xml"/><Relationship Id="rId97" Type="http://schemas.openxmlformats.org/officeDocument/2006/relationships/image" Target="../media/image537.png"/><Relationship Id="rId104" Type="http://schemas.openxmlformats.org/officeDocument/2006/relationships/customXml" Target="../ink/ink2163.xml"/><Relationship Id="rId7" Type="http://schemas.openxmlformats.org/officeDocument/2006/relationships/image" Target="../media/image494.png"/><Relationship Id="rId71" Type="http://schemas.openxmlformats.org/officeDocument/2006/relationships/image" Target="../media/image526.png"/><Relationship Id="rId92" Type="http://schemas.openxmlformats.org/officeDocument/2006/relationships/customXml" Target="../ink/ink2157.xml"/><Relationship Id="rId2" Type="http://schemas.openxmlformats.org/officeDocument/2006/relationships/customXml" Target="../ink/ink2112.xml"/><Relationship Id="rId29" Type="http://schemas.openxmlformats.org/officeDocument/2006/relationships/image" Target="../media/image505.png"/><Relationship Id="rId24" Type="http://schemas.openxmlformats.org/officeDocument/2006/relationships/customXml" Target="../ink/ink2123.xml"/><Relationship Id="rId40" Type="http://schemas.openxmlformats.org/officeDocument/2006/relationships/customXml" Target="../ink/ink2131.xml"/><Relationship Id="rId45" Type="http://schemas.openxmlformats.org/officeDocument/2006/relationships/image" Target="../media/image513.png"/><Relationship Id="rId66" Type="http://schemas.openxmlformats.org/officeDocument/2006/relationships/customXml" Target="../ink/ink2144.xml"/><Relationship Id="rId87" Type="http://schemas.openxmlformats.org/officeDocument/2006/relationships/image" Target="../media/image532.png"/><Relationship Id="rId110" Type="http://schemas.openxmlformats.org/officeDocument/2006/relationships/customXml" Target="../ink/ink2166.xml"/><Relationship Id="rId61" Type="http://schemas.openxmlformats.org/officeDocument/2006/relationships/image" Target="../media/image521.png"/><Relationship Id="rId82" Type="http://schemas.openxmlformats.org/officeDocument/2006/relationships/customXml" Target="../ink/ink2152.xml"/><Relationship Id="rId19" Type="http://schemas.openxmlformats.org/officeDocument/2006/relationships/image" Target="../media/image500.png"/><Relationship Id="rId14" Type="http://schemas.openxmlformats.org/officeDocument/2006/relationships/customXml" Target="../ink/ink2118.xml"/><Relationship Id="rId30" Type="http://schemas.openxmlformats.org/officeDocument/2006/relationships/customXml" Target="../ink/ink2126.xml"/><Relationship Id="rId35" Type="http://schemas.openxmlformats.org/officeDocument/2006/relationships/image" Target="../media/image508.png"/><Relationship Id="rId56" Type="http://schemas.openxmlformats.org/officeDocument/2006/relationships/customXml" Target="../ink/ink2139.xml"/><Relationship Id="rId77" Type="http://schemas.openxmlformats.org/officeDocument/2006/relationships/image" Target="../media/image529.png"/><Relationship Id="rId100" Type="http://schemas.openxmlformats.org/officeDocument/2006/relationships/customXml" Target="../ink/ink2161.xml"/><Relationship Id="rId105" Type="http://schemas.openxmlformats.org/officeDocument/2006/relationships/image" Target="../media/image541.png"/><Relationship Id="rId8" Type="http://schemas.openxmlformats.org/officeDocument/2006/relationships/customXml" Target="../ink/ink2115.xml"/><Relationship Id="rId51" Type="http://schemas.openxmlformats.org/officeDocument/2006/relationships/image" Target="../media/image516.png"/><Relationship Id="rId72" Type="http://schemas.openxmlformats.org/officeDocument/2006/relationships/customXml" Target="../ink/ink2147.xml"/><Relationship Id="rId93" Type="http://schemas.openxmlformats.org/officeDocument/2006/relationships/image" Target="../media/image535.png"/><Relationship Id="rId98" Type="http://schemas.openxmlformats.org/officeDocument/2006/relationships/customXml" Target="../ink/ink2160.xml"/><Relationship Id="rId3" Type="http://schemas.openxmlformats.org/officeDocument/2006/relationships/image" Target="../media/image492.png"/><Relationship Id="rId25" Type="http://schemas.openxmlformats.org/officeDocument/2006/relationships/image" Target="../media/image503.png"/><Relationship Id="rId46" Type="http://schemas.openxmlformats.org/officeDocument/2006/relationships/customXml" Target="../ink/ink2134.xml"/><Relationship Id="rId67" Type="http://schemas.openxmlformats.org/officeDocument/2006/relationships/image" Target="../media/image524.png"/><Relationship Id="rId20" Type="http://schemas.openxmlformats.org/officeDocument/2006/relationships/customXml" Target="../ink/ink2121.xml"/><Relationship Id="rId41" Type="http://schemas.openxmlformats.org/officeDocument/2006/relationships/image" Target="../media/image511.png"/><Relationship Id="rId62" Type="http://schemas.openxmlformats.org/officeDocument/2006/relationships/customXml" Target="../ink/ink2142.xml"/><Relationship Id="rId83" Type="http://schemas.openxmlformats.org/officeDocument/2006/relationships/image" Target="../media/image320.png"/><Relationship Id="rId88" Type="http://schemas.openxmlformats.org/officeDocument/2006/relationships/customXml" Target="../ink/ink2155.xml"/><Relationship Id="rId111" Type="http://schemas.openxmlformats.org/officeDocument/2006/relationships/image" Target="../media/image543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6.png"/><Relationship Id="rId21" Type="http://schemas.openxmlformats.org/officeDocument/2006/relationships/image" Target="../media/image501.png"/><Relationship Id="rId42" Type="http://schemas.openxmlformats.org/officeDocument/2006/relationships/customXml" Target="../ink/ink2187.xml"/><Relationship Id="rId63" Type="http://schemas.openxmlformats.org/officeDocument/2006/relationships/image" Target="../media/image522.png"/><Relationship Id="rId84" Type="http://schemas.openxmlformats.org/officeDocument/2006/relationships/customXml" Target="../ink/ink2208.xml"/><Relationship Id="rId138" Type="http://schemas.openxmlformats.org/officeDocument/2006/relationships/customXml" Target="../ink/ink2235.xml"/><Relationship Id="rId159" Type="http://schemas.openxmlformats.org/officeDocument/2006/relationships/image" Target="../media/image567.png"/><Relationship Id="rId107" Type="http://schemas.openxmlformats.org/officeDocument/2006/relationships/image" Target="../media/image542.png"/><Relationship Id="rId11" Type="http://schemas.openxmlformats.org/officeDocument/2006/relationships/image" Target="../media/image496.png"/><Relationship Id="rId32" Type="http://schemas.openxmlformats.org/officeDocument/2006/relationships/customXml" Target="../ink/ink2182.xml"/><Relationship Id="rId53" Type="http://schemas.openxmlformats.org/officeDocument/2006/relationships/image" Target="../media/image517.png"/><Relationship Id="rId74" Type="http://schemas.openxmlformats.org/officeDocument/2006/relationships/customXml" Target="../ink/ink2203.xml"/><Relationship Id="rId128" Type="http://schemas.openxmlformats.org/officeDocument/2006/relationships/customXml" Target="../ink/ink2230.xml"/><Relationship Id="rId149" Type="http://schemas.openxmlformats.org/officeDocument/2006/relationships/image" Target="../media/image562.png"/><Relationship Id="rId5" Type="http://schemas.openxmlformats.org/officeDocument/2006/relationships/image" Target="../media/image493.png"/><Relationship Id="rId95" Type="http://schemas.openxmlformats.org/officeDocument/2006/relationships/image" Target="../media/image536.png"/><Relationship Id="rId160" Type="http://schemas.openxmlformats.org/officeDocument/2006/relationships/customXml" Target="../ink/ink2246.xml"/><Relationship Id="rId22" Type="http://schemas.openxmlformats.org/officeDocument/2006/relationships/customXml" Target="../ink/ink2177.xml"/><Relationship Id="rId43" Type="http://schemas.openxmlformats.org/officeDocument/2006/relationships/image" Target="../media/image512.png"/><Relationship Id="rId64" Type="http://schemas.openxmlformats.org/officeDocument/2006/relationships/customXml" Target="../ink/ink2198.xml"/><Relationship Id="rId118" Type="http://schemas.openxmlformats.org/officeDocument/2006/relationships/customXml" Target="../ink/ink2225.xml"/><Relationship Id="rId139" Type="http://schemas.openxmlformats.org/officeDocument/2006/relationships/image" Target="../media/image557.png"/><Relationship Id="rId85" Type="http://schemas.openxmlformats.org/officeDocument/2006/relationships/image" Target="../media/image531.png"/><Relationship Id="rId150" Type="http://schemas.openxmlformats.org/officeDocument/2006/relationships/customXml" Target="../ink/ink2241.xml"/><Relationship Id="rId12" Type="http://schemas.openxmlformats.org/officeDocument/2006/relationships/customXml" Target="../ink/ink2172.xml"/><Relationship Id="rId17" Type="http://schemas.openxmlformats.org/officeDocument/2006/relationships/image" Target="../media/image499.png"/><Relationship Id="rId33" Type="http://schemas.openxmlformats.org/officeDocument/2006/relationships/image" Target="../media/image507.png"/><Relationship Id="rId38" Type="http://schemas.openxmlformats.org/officeDocument/2006/relationships/customXml" Target="../ink/ink2185.xml"/><Relationship Id="rId59" Type="http://schemas.openxmlformats.org/officeDocument/2006/relationships/image" Target="../media/image520.png"/><Relationship Id="rId103" Type="http://schemas.openxmlformats.org/officeDocument/2006/relationships/image" Target="../media/image540.png"/><Relationship Id="rId108" Type="http://schemas.openxmlformats.org/officeDocument/2006/relationships/customXml" Target="../ink/ink2220.xml"/><Relationship Id="rId124" Type="http://schemas.openxmlformats.org/officeDocument/2006/relationships/customXml" Target="../ink/ink2228.xml"/><Relationship Id="rId129" Type="http://schemas.openxmlformats.org/officeDocument/2006/relationships/image" Target="../media/image552.png"/><Relationship Id="rId54" Type="http://schemas.openxmlformats.org/officeDocument/2006/relationships/customXml" Target="../ink/ink2193.xml"/><Relationship Id="rId70" Type="http://schemas.openxmlformats.org/officeDocument/2006/relationships/customXml" Target="../ink/ink2201.xml"/><Relationship Id="rId75" Type="http://schemas.openxmlformats.org/officeDocument/2006/relationships/image" Target="../media/image528.png"/><Relationship Id="rId91" Type="http://schemas.openxmlformats.org/officeDocument/2006/relationships/image" Target="../media/image534.png"/><Relationship Id="rId96" Type="http://schemas.openxmlformats.org/officeDocument/2006/relationships/customXml" Target="../ink/ink2214.xml"/><Relationship Id="rId140" Type="http://schemas.openxmlformats.org/officeDocument/2006/relationships/customXml" Target="../ink/ink2236.xml"/><Relationship Id="rId145" Type="http://schemas.openxmlformats.org/officeDocument/2006/relationships/image" Target="../media/image560.png"/><Relationship Id="rId161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69.xml"/><Relationship Id="rId23" Type="http://schemas.openxmlformats.org/officeDocument/2006/relationships/image" Target="../media/image502.png"/><Relationship Id="rId28" Type="http://schemas.openxmlformats.org/officeDocument/2006/relationships/customXml" Target="../ink/ink2180.xml"/><Relationship Id="rId49" Type="http://schemas.openxmlformats.org/officeDocument/2006/relationships/image" Target="../media/image515.png"/><Relationship Id="rId114" Type="http://schemas.openxmlformats.org/officeDocument/2006/relationships/customXml" Target="../ink/ink2223.xml"/><Relationship Id="rId119" Type="http://schemas.openxmlformats.org/officeDocument/2006/relationships/image" Target="../media/image547.png"/><Relationship Id="rId44" Type="http://schemas.openxmlformats.org/officeDocument/2006/relationships/customXml" Target="../ink/ink2188.xml"/><Relationship Id="rId60" Type="http://schemas.openxmlformats.org/officeDocument/2006/relationships/customXml" Target="../ink/ink2196.xml"/><Relationship Id="rId65" Type="http://schemas.openxmlformats.org/officeDocument/2006/relationships/image" Target="../media/image523.png"/><Relationship Id="rId81" Type="http://schemas.openxmlformats.org/officeDocument/2006/relationships/image" Target="../media/image530.png"/><Relationship Id="rId86" Type="http://schemas.openxmlformats.org/officeDocument/2006/relationships/customXml" Target="../ink/ink2209.xml"/><Relationship Id="rId130" Type="http://schemas.openxmlformats.org/officeDocument/2006/relationships/customXml" Target="../ink/ink2231.xml"/><Relationship Id="rId135" Type="http://schemas.openxmlformats.org/officeDocument/2006/relationships/image" Target="../media/image555.png"/><Relationship Id="rId151" Type="http://schemas.openxmlformats.org/officeDocument/2006/relationships/image" Target="../media/image563.png"/><Relationship Id="rId156" Type="http://schemas.openxmlformats.org/officeDocument/2006/relationships/customXml" Target="../ink/ink2244.xml"/><Relationship Id="rId13" Type="http://schemas.openxmlformats.org/officeDocument/2006/relationships/image" Target="../media/image497.png"/><Relationship Id="rId18" Type="http://schemas.openxmlformats.org/officeDocument/2006/relationships/customXml" Target="../ink/ink2175.xml"/><Relationship Id="rId39" Type="http://schemas.openxmlformats.org/officeDocument/2006/relationships/image" Target="../media/image510.png"/><Relationship Id="rId109" Type="http://schemas.openxmlformats.org/officeDocument/2006/relationships/image" Target="../media/image136.png"/><Relationship Id="rId34" Type="http://schemas.openxmlformats.org/officeDocument/2006/relationships/customXml" Target="../ink/ink2183.xml"/><Relationship Id="rId50" Type="http://schemas.openxmlformats.org/officeDocument/2006/relationships/customXml" Target="../ink/ink2191.xml"/><Relationship Id="rId55" Type="http://schemas.openxmlformats.org/officeDocument/2006/relationships/image" Target="../media/image518.png"/><Relationship Id="rId76" Type="http://schemas.openxmlformats.org/officeDocument/2006/relationships/customXml" Target="../ink/ink2204.xml"/><Relationship Id="rId97" Type="http://schemas.openxmlformats.org/officeDocument/2006/relationships/image" Target="../media/image537.png"/><Relationship Id="rId104" Type="http://schemas.openxmlformats.org/officeDocument/2006/relationships/customXml" Target="../ink/ink2218.xml"/><Relationship Id="rId120" Type="http://schemas.openxmlformats.org/officeDocument/2006/relationships/customXml" Target="../ink/ink2226.xml"/><Relationship Id="rId125" Type="http://schemas.openxmlformats.org/officeDocument/2006/relationships/image" Target="../media/image550.png"/><Relationship Id="rId141" Type="http://schemas.openxmlformats.org/officeDocument/2006/relationships/image" Target="../media/image558.png"/><Relationship Id="rId146" Type="http://schemas.openxmlformats.org/officeDocument/2006/relationships/customXml" Target="../ink/ink2239.xml"/><Relationship Id="rId7" Type="http://schemas.openxmlformats.org/officeDocument/2006/relationships/image" Target="../media/image494.png"/><Relationship Id="rId71" Type="http://schemas.openxmlformats.org/officeDocument/2006/relationships/image" Target="../media/image526.png"/><Relationship Id="rId92" Type="http://schemas.openxmlformats.org/officeDocument/2006/relationships/customXml" Target="../ink/ink2212.xml"/><Relationship Id="rId2" Type="http://schemas.openxmlformats.org/officeDocument/2006/relationships/customXml" Target="../ink/ink2167.xml"/><Relationship Id="rId29" Type="http://schemas.openxmlformats.org/officeDocument/2006/relationships/image" Target="../media/image505.png"/><Relationship Id="rId24" Type="http://schemas.openxmlformats.org/officeDocument/2006/relationships/customXml" Target="../ink/ink2178.xml"/><Relationship Id="rId40" Type="http://schemas.openxmlformats.org/officeDocument/2006/relationships/customXml" Target="../ink/ink2186.xml"/><Relationship Id="rId45" Type="http://schemas.openxmlformats.org/officeDocument/2006/relationships/image" Target="../media/image513.png"/><Relationship Id="rId66" Type="http://schemas.openxmlformats.org/officeDocument/2006/relationships/customXml" Target="../ink/ink2199.xml"/><Relationship Id="rId87" Type="http://schemas.openxmlformats.org/officeDocument/2006/relationships/image" Target="../media/image532.png"/><Relationship Id="rId110" Type="http://schemas.openxmlformats.org/officeDocument/2006/relationships/customXml" Target="../ink/ink2221.xml"/><Relationship Id="rId115" Type="http://schemas.openxmlformats.org/officeDocument/2006/relationships/image" Target="../media/image545.png"/><Relationship Id="rId131" Type="http://schemas.openxmlformats.org/officeDocument/2006/relationships/image" Target="../media/image553.png"/><Relationship Id="rId136" Type="http://schemas.openxmlformats.org/officeDocument/2006/relationships/customXml" Target="../ink/ink2234.xml"/><Relationship Id="rId157" Type="http://schemas.openxmlformats.org/officeDocument/2006/relationships/image" Target="../media/image566.png"/><Relationship Id="rId61" Type="http://schemas.openxmlformats.org/officeDocument/2006/relationships/image" Target="../media/image521.png"/><Relationship Id="rId82" Type="http://schemas.openxmlformats.org/officeDocument/2006/relationships/customXml" Target="../ink/ink2207.xml"/><Relationship Id="rId152" Type="http://schemas.openxmlformats.org/officeDocument/2006/relationships/customXml" Target="../ink/ink2242.xml"/><Relationship Id="rId19" Type="http://schemas.openxmlformats.org/officeDocument/2006/relationships/image" Target="../media/image500.png"/><Relationship Id="rId14" Type="http://schemas.openxmlformats.org/officeDocument/2006/relationships/customXml" Target="../ink/ink2173.xml"/><Relationship Id="rId30" Type="http://schemas.openxmlformats.org/officeDocument/2006/relationships/customXml" Target="../ink/ink2181.xml"/><Relationship Id="rId35" Type="http://schemas.openxmlformats.org/officeDocument/2006/relationships/image" Target="../media/image508.png"/><Relationship Id="rId56" Type="http://schemas.openxmlformats.org/officeDocument/2006/relationships/customXml" Target="../ink/ink2194.xml"/><Relationship Id="rId77" Type="http://schemas.openxmlformats.org/officeDocument/2006/relationships/image" Target="../media/image529.png"/><Relationship Id="rId100" Type="http://schemas.openxmlformats.org/officeDocument/2006/relationships/customXml" Target="../ink/ink2216.xml"/><Relationship Id="rId105" Type="http://schemas.openxmlformats.org/officeDocument/2006/relationships/image" Target="../media/image541.png"/><Relationship Id="rId126" Type="http://schemas.openxmlformats.org/officeDocument/2006/relationships/customXml" Target="../ink/ink2229.xml"/><Relationship Id="rId147" Type="http://schemas.openxmlformats.org/officeDocument/2006/relationships/image" Target="../media/image561.png"/><Relationship Id="rId8" Type="http://schemas.openxmlformats.org/officeDocument/2006/relationships/customXml" Target="../ink/ink2170.xml"/><Relationship Id="rId51" Type="http://schemas.openxmlformats.org/officeDocument/2006/relationships/image" Target="../media/image516.png"/><Relationship Id="rId72" Type="http://schemas.openxmlformats.org/officeDocument/2006/relationships/customXml" Target="../ink/ink2202.xml"/><Relationship Id="rId93" Type="http://schemas.openxmlformats.org/officeDocument/2006/relationships/image" Target="../media/image535.png"/><Relationship Id="rId98" Type="http://schemas.openxmlformats.org/officeDocument/2006/relationships/customXml" Target="../ink/ink2215.xml"/><Relationship Id="rId121" Type="http://schemas.openxmlformats.org/officeDocument/2006/relationships/image" Target="../media/image548.png"/><Relationship Id="rId142" Type="http://schemas.openxmlformats.org/officeDocument/2006/relationships/customXml" Target="../ink/ink2237.xml"/><Relationship Id="rId3" Type="http://schemas.openxmlformats.org/officeDocument/2006/relationships/image" Target="../media/image492.png"/><Relationship Id="rId25" Type="http://schemas.openxmlformats.org/officeDocument/2006/relationships/image" Target="../media/image503.png"/><Relationship Id="rId46" Type="http://schemas.openxmlformats.org/officeDocument/2006/relationships/customXml" Target="../ink/ink2189.xml"/><Relationship Id="rId67" Type="http://schemas.openxmlformats.org/officeDocument/2006/relationships/image" Target="../media/image524.png"/><Relationship Id="rId116" Type="http://schemas.openxmlformats.org/officeDocument/2006/relationships/customXml" Target="../ink/ink2224.xml"/><Relationship Id="rId137" Type="http://schemas.openxmlformats.org/officeDocument/2006/relationships/image" Target="../media/image556.png"/><Relationship Id="rId158" Type="http://schemas.openxmlformats.org/officeDocument/2006/relationships/customXml" Target="../ink/ink2245.xml"/><Relationship Id="rId20" Type="http://schemas.openxmlformats.org/officeDocument/2006/relationships/customXml" Target="../ink/ink2176.xml"/><Relationship Id="rId41" Type="http://schemas.openxmlformats.org/officeDocument/2006/relationships/image" Target="../media/image511.png"/><Relationship Id="rId62" Type="http://schemas.openxmlformats.org/officeDocument/2006/relationships/customXml" Target="../ink/ink2197.xml"/><Relationship Id="rId83" Type="http://schemas.openxmlformats.org/officeDocument/2006/relationships/image" Target="../media/image320.png"/><Relationship Id="rId88" Type="http://schemas.openxmlformats.org/officeDocument/2006/relationships/customXml" Target="../ink/ink2210.xml"/><Relationship Id="rId111" Type="http://schemas.openxmlformats.org/officeDocument/2006/relationships/image" Target="../media/image543.png"/><Relationship Id="rId132" Type="http://schemas.openxmlformats.org/officeDocument/2006/relationships/customXml" Target="../ink/ink2232.xml"/><Relationship Id="rId153" Type="http://schemas.openxmlformats.org/officeDocument/2006/relationships/image" Target="../media/image564.png"/><Relationship Id="rId15" Type="http://schemas.openxmlformats.org/officeDocument/2006/relationships/image" Target="../media/image498.png"/><Relationship Id="rId36" Type="http://schemas.openxmlformats.org/officeDocument/2006/relationships/customXml" Target="../ink/ink2184.xml"/><Relationship Id="rId57" Type="http://schemas.openxmlformats.org/officeDocument/2006/relationships/image" Target="../media/image519.png"/><Relationship Id="rId106" Type="http://schemas.openxmlformats.org/officeDocument/2006/relationships/customXml" Target="../ink/ink2219.xml"/><Relationship Id="rId127" Type="http://schemas.openxmlformats.org/officeDocument/2006/relationships/image" Target="../media/image551.png"/><Relationship Id="rId10" Type="http://schemas.openxmlformats.org/officeDocument/2006/relationships/customXml" Target="../ink/ink2171.xml"/><Relationship Id="rId31" Type="http://schemas.openxmlformats.org/officeDocument/2006/relationships/image" Target="../media/image506.png"/><Relationship Id="rId52" Type="http://schemas.openxmlformats.org/officeDocument/2006/relationships/customXml" Target="../ink/ink2192.xml"/><Relationship Id="rId73" Type="http://schemas.openxmlformats.org/officeDocument/2006/relationships/image" Target="../media/image527.png"/><Relationship Id="rId78" Type="http://schemas.openxmlformats.org/officeDocument/2006/relationships/customXml" Target="../ink/ink2205.xml"/><Relationship Id="rId94" Type="http://schemas.openxmlformats.org/officeDocument/2006/relationships/customXml" Target="../ink/ink2213.xml"/><Relationship Id="rId99" Type="http://schemas.openxmlformats.org/officeDocument/2006/relationships/image" Target="../media/image538.png"/><Relationship Id="rId101" Type="http://schemas.openxmlformats.org/officeDocument/2006/relationships/image" Target="../media/image539.png"/><Relationship Id="rId122" Type="http://schemas.openxmlformats.org/officeDocument/2006/relationships/customXml" Target="../ink/ink2227.xml"/><Relationship Id="rId143" Type="http://schemas.openxmlformats.org/officeDocument/2006/relationships/image" Target="../media/image559.png"/><Relationship Id="rId148" Type="http://schemas.openxmlformats.org/officeDocument/2006/relationships/customXml" Target="../ink/ink2240.xml"/><Relationship Id="rId4" Type="http://schemas.openxmlformats.org/officeDocument/2006/relationships/customXml" Target="../ink/ink2168.xml"/><Relationship Id="rId9" Type="http://schemas.openxmlformats.org/officeDocument/2006/relationships/image" Target="../media/image495.png"/><Relationship Id="rId26" Type="http://schemas.openxmlformats.org/officeDocument/2006/relationships/customXml" Target="../ink/ink2179.xml"/><Relationship Id="rId47" Type="http://schemas.openxmlformats.org/officeDocument/2006/relationships/image" Target="../media/image514.png"/><Relationship Id="rId68" Type="http://schemas.openxmlformats.org/officeDocument/2006/relationships/customXml" Target="../ink/ink2200.xml"/><Relationship Id="rId89" Type="http://schemas.openxmlformats.org/officeDocument/2006/relationships/image" Target="../media/image533.png"/><Relationship Id="rId112" Type="http://schemas.openxmlformats.org/officeDocument/2006/relationships/customXml" Target="../ink/ink2222.xml"/><Relationship Id="rId133" Type="http://schemas.openxmlformats.org/officeDocument/2006/relationships/image" Target="../media/image554.png"/><Relationship Id="rId154" Type="http://schemas.openxmlformats.org/officeDocument/2006/relationships/customXml" Target="../ink/ink2243.xml"/><Relationship Id="rId16" Type="http://schemas.openxmlformats.org/officeDocument/2006/relationships/customXml" Target="../ink/ink2174.xml"/><Relationship Id="rId37" Type="http://schemas.openxmlformats.org/officeDocument/2006/relationships/image" Target="../media/image509.png"/><Relationship Id="rId58" Type="http://schemas.openxmlformats.org/officeDocument/2006/relationships/customXml" Target="../ink/ink2195.xml"/><Relationship Id="rId79" Type="http://schemas.openxmlformats.org/officeDocument/2006/relationships/image" Target="../media/image65.png"/><Relationship Id="rId102" Type="http://schemas.openxmlformats.org/officeDocument/2006/relationships/customXml" Target="../ink/ink2217.xml"/><Relationship Id="rId123" Type="http://schemas.openxmlformats.org/officeDocument/2006/relationships/image" Target="../media/image549.png"/><Relationship Id="rId144" Type="http://schemas.openxmlformats.org/officeDocument/2006/relationships/customXml" Target="../ink/ink2238.xml"/><Relationship Id="rId90" Type="http://schemas.openxmlformats.org/officeDocument/2006/relationships/customXml" Target="../ink/ink2211.xml"/><Relationship Id="rId27" Type="http://schemas.openxmlformats.org/officeDocument/2006/relationships/image" Target="../media/image504.png"/><Relationship Id="rId48" Type="http://schemas.openxmlformats.org/officeDocument/2006/relationships/customXml" Target="../ink/ink2190.xml"/><Relationship Id="rId69" Type="http://schemas.openxmlformats.org/officeDocument/2006/relationships/image" Target="../media/image525.png"/><Relationship Id="rId113" Type="http://schemas.openxmlformats.org/officeDocument/2006/relationships/image" Target="../media/image544.png"/><Relationship Id="rId134" Type="http://schemas.openxmlformats.org/officeDocument/2006/relationships/customXml" Target="../ink/ink2233.xml"/><Relationship Id="rId80" Type="http://schemas.openxmlformats.org/officeDocument/2006/relationships/customXml" Target="../ink/ink2206.xml"/><Relationship Id="rId155" Type="http://schemas.openxmlformats.org/officeDocument/2006/relationships/image" Target="../media/image565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6.png"/><Relationship Id="rId21" Type="http://schemas.openxmlformats.org/officeDocument/2006/relationships/image" Target="../media/image501.png"/><Relationship Id="rId42" Type="http://schemas.openxmlformats.org/officeDocument/2006/relationships/customXml" Target="../ink/ink2267.xml"/><Relationship Id="rId63" Type="http://schemas.openxmlformats.org/officeDocument/2006/relationships/image" Target="../media/image522.png"/><Relationship Id="rId84" Type="http://schemas.openxmlformats.org/officeDocument/2006/relationships/customXml" Target="../ink/ink2288.xml"/><Relationship Id="rId138" Type="http://schemas.openxmlformats.org/officeDocument/2006/relationships/customXml" Target="../ink/ink2315.xml"/><Relationship Id="rId159" Type="http://schemas.openxmlformats.org/officeDocument/2006/relationships/image" Target="../media/image567.png"/><Relationship Id="rId170" Type="http://schemas.openxmlformats.org/officeDocument/2006/relationships/customXml" Target="../ink/ink2331.xml"/><Relationship Id="rId191" Type="http://schemas.openxmlformats.org/officeDocument/2006/relationships/image" Target="../media/image583.png"/><Relationship Id="rId107" Type="http://schemas.openxmlformats.org/officeDocument/2006/relationships/image" Target="../media/image542.png"/><Relationship Id="rId11" Type="http://schemas.openxmlformats.org/officeDocument/2006/relationships/image" Target="../media/image496.png"/><Relationship Id="rId32" Type="http://schemas.openxmlformats.org/officeDocument/2006/relationships/customXml" Target="../ink/ink2262.xml"/><Relationship Id="rId53" Type="http://schemas.openxmlformats.org/officeDocument/2006/relationships/image" Target="../media/image517.png"/><Relationship Id="rId74" Type="http://schemas.openxmlformats.org/officeDocument/2006/relationships/customXml" Target="../ink/ink2283.xml"/><Relationship Id="rId128" Type="http://schemas.openxmlformats.org/officeDocument/2006/relationships/customXml" Target="../ink/ink2310.xml"/><Relationship Id="rId149" Type="http://schemas.openxmlformats.org/officeDocument/2006/relationships/image" Target="../media/image562.png"/><Relationship Id="rId5" Type="http://schemas.openxmlformats.org/officeDocument/2006/relationships/image" Target="../media/image493.png"/><Relationship Id="rId95" Type="http://schemas.openxmlformats.org/officeDocument/2006/relationships/image" Target="../media/image536.png"/><Relationship Id="rId160" Type="http://schemas.openxmlformats.org/officeDocument/2006/relationships/customXml" Target="../ink/ink2326.xml"/><Relationship Id="rId181" Type="http://schemas.openxmlformats.org/officeDocument/2006/relationships/image" Target="../media/image578.png"/><Relationship Id="rId22" Type="http://schemas.openxmlformats.org/officeDocument/2006/relationships/customXml" Target="../ink/ink2257.xml"/><Relationship Id="rId43" Type="http://schemas.openxmlformats.org/officeDocument/2006/relationships/image" Target="../media/image512.png"/><Relationship Id="rId64" Type="http://schemas.openxmlformats.org/officeDocument/2006/relationships/customXml" Target="../ink/ink2278.xml"/><Relationship Id="rId118" Type="http://schemas.openxmlformats.org/officeDocument/2006/relationships/customXml" Target="../ink/ink2305.xml"/><Relationship Id="rId139" Type="http://schemas.openxmlformats.org/officeDocument/2006/relationships/image" Target="../media/image557.png"/><Relationship Id="rId85" Type="http://schemas.openxmlformats.org/officeDocument/2006/relationships/image" Target="../media/image531.png"/><Relationship Id="rId150" Type="http://schemas.openxmlformats.org/officeDocument/2006/relationships/customXml" Target="../ink/ink2321.xml"/><Relationship Id="rId171" Type="http://schemas.openxmlformats.org/officeDocument/2006/relationships/image" Target="../media/image573.png"/><Relationship Id="rId12" Type="http://schemas.openxmlformats.org/officeDocument/2006/relationships/customXml" Target="../ink/ink2252.xml"/><Relationship Id="rId33" Type="http://schemas.openxmlformats.org/officeDocument/2006/relationships/image" Target="../media/image507.png"/><Relationship Id="rId108" Type="http://schemas.openxmlformats.org/officeDocument/2006/relationships/customXml" Target="../ink/ink2300.xml"/><Relationship Id="rId129" Type="http://schemas.openxmlformats.org/officeDocument/2006/relationships/image" Target="../media/image552.png"/><Relationship Id="rId54" Type="http://schemas.openxmlformats.org/officeDocument/2006/relationships/customXml" Target="../ink/ink2273.xml"/><Relationship Id="rId75" Type="http://schemas.openxmlformats.org/officeDocument/2006/relationships/image" Target="../media/image528.png"/><Relationship Id="rId96" Type="http://schemas.openxmlformats.org/officeDocument/2006/relationships/customXml" Target="../ink/ink2294.xml"/><Relationship Id="rId140" Type="http://schemas.openxmlformats.org/officeDocument/2006/relationships/customXml" Target="../ink/ink2316.xml"/><Relationship Id="rId161" Type="http://schemas.openxmlformats.org/officeDocument/2006/relationships/image" Target="../media/image568.png"/><Relationship Id="rId182" Type="http://schemas.openxmlformats.org/officeDocument/2006/relationships/customXml" Target="../ink/ink2337.xml"/><Relationship Id="rId6" Type="http://schemas.openxmlformats.org/officeDocument/2006/relationships/customXml" Target="../ink/ink2249.xml"/><Relationship Id="rId23" Type="http://schemas.openxmlformats.org/officeDocument/2006/relationships/image" Target="../media/image502.png"/><Relationship Id="rId119" Type="http://schemas.openxmlformats.org/officeDocument/2006/relationships/image" Target="../media/image547.png"/><Relationship Id="rId44" Type="http://schemas.openxmlformats.org/officeDocument/2006/relationships/customXml" Target="../ink/ink2268.xml"/><Relationship Id="rId65" Type="http://schemas.openxmlformats.org/officeDocument/2006/relationships/image" Target="../media/image523.png"/><Relationship Id="rId86" Type="http://schemas.openxmlformats.org/officeDocument/2006/relationships/customXml" Target="../ink/ink2289.xml"/><Relationship Id="rId130" Type="http://schemas.openxmlformats.org/officeDocument/2006/relationships/customXml" Target="../ink/ink2311.xml"/><Relationship Id="rId151" Type="http://schemas.openxmlformats.org/officeDocument/2006/relationships/image" Target="../media/image563.png"/><Relationship Id="rId172" Type="http://schemas.openxmlformats.org/officeDocument/2006/relationships/customXml" Target="../ink/ink2332.xml"/><Relationship Id="rId13" Type="http://schemas.openxmlformats.org/officeDocument/2006/relationships/image" Target="../media/image497.png"/><Relationship Id="rId18" Type="http://schemas.openxmlformats.org/officeDocument/2006/relationships/customXml" Target="../ink/ink2255.xml"/><Relationship Id="rId39" Type="http://schemas.openxmlformats.org/officeDocument/2006/relationships/image" Target="../media/image510.png"/><Relationship Id="rId109" Type="http://schemas.openxmlformats.org/officeDocument/2006/relationships/image" Target="../media/image136.png"/><Relationship Id="rId34" Type="http://schemas.openxmlformats.org/officeDocument/2006/relationships/customXml" Target="../ink/ink2263.xml"/><Relationship Id="rId50" Type="http://schemas.openxmlformats.org/officeDocument/2006/relationships/customXml" Target="../ink/ink2271.xml"/><Relationship Id="rId55" Type="http://schemas.openxmlformats.org/officeDocument/2006/relationships/image" Target="../media/image518.png"/><Relationship Id="rId76" Type="http://schemas.openxmlformats.org/officeDocument/2006/relationships/customXml" Target="../ink/ink2284.xml"/><Relationship Id="rId97" Type="http://schemas.openxmlformats.org/officeDocument/2006/relationships/image" Target="../media/image537.png"/><Relationship Id="rId104" Type="http://schemas.openxmlformats.org/officeDocument/2006/relationships/customXml" Target="../ink/ink2298.xml"/><Relationship Id="rId120" Type="http://schemas.openxmlformats.org/officeDocument/2006/relationships/customXml" Target="../ink/ink2306.xml"/><Relationship Id="rId125" Type="http://schemas.openxmlformats.org/officeDocument/2006/relationships/image" Target="../media/image550.png"/><Relationship Id="rId141" Type="http://schemas.openxmlformats.org/officeDocument/2006/relationships/image" Target="../media/image558.png"/><Relationship Id="rId146" Type="http://schemas.openxmlformats.org/officeDocument/2006/relationships/customXml" Target="../ink/ink2319.xml"/><Relationship Id="rId167" Type="http://schemas.openxmlformats.org/officeDocument/2006/relationships/image" Target="../media/image571.png"/><Relationship Id="rId188" Type="http://schemas.openxmlformats.org/officeDocument/2006/relationships/customXml" Target="../ink/ink2340.xml"/><Relationship Id="rId7" Type="http://schemas.openxmlformats.org/officeDocument/2006/relationships/image" Target="../media/image494.png"/><Relationship Id="rId71" Type="http://schemas.openxmlformats.org/officeDocument/2006/relationships/image" Target="../media/image526.png"/><Relationship Id="rId92" Type="http://schemas.openxmlformats.org/officeDocument/2006/relationships/customXml" Target="../ink/ink2292.xml"/><Relationship Id="rId162" Type="http://schemas.openxmlformats.org/officeDocument/2006/relationships/customXml" Target="../ink/ink2327.xml"/><Relationship Id="rId183" Type="http://schemas.openxmlformats.org/officeDocument/2006/relationships/image" Target="../media/image579.png"/><Relationship Id="rId2" Type="http://schemas.openxmlformats.org/officeDocument/2006/relationships/customXml" Target="../ink/ink2247.xml"/><Relationship Id="rId29" Type="http://schemas.openxmlformats.org/officeDocument/2006/relationships/image" Target="../media/image505.png"/><Relationship Id="rId24" Type="http://schemas.openxmlformats.org/officeDocument/2006/relationships/customXml" Target="../ink/ink2258.xml"/><Relationship Id="rId40" Type="http://schemas.openxmlformats.org/officeDocument/2006/relationships/customXml" Target="../ink/ink2266.xml"/><Relationship Id="rId45" Type="http://schemas.openxmlformats.org/officeDocument/2006/relationships/image" Target="../media/image513.png"/><Relationship Id="rId66" Type="http://schemas.openxmlformats.org/officeDocument/2006/relationships/customXml" Target="../ink/ink2279.xml"/><Relationship Id="rId87" Type="http://schemas.openxmlformats.org/officeDocument/2006/relationships/image" Target="../media/image532.png"/><Relationship Id="rId110" Type="http://schemas.openxmlformats.org/officeDocument/2006/relationships/customXml" Target="../ink/ink2301.xml"/><Relationship Id="rId115" Type="http://schemas.openxmlformats.org/officeDocument/2006/relationships/image" Target="../media/image545.png"/><Relationship Id="rId131" Type="http://schemas.openxmlformats.org/officeDocument/2006/relationships/image" Target="../media/image553.png"/><Relationship Id="rId136" Type="http://schemas.openxmlformats.org/officeDocument/2006/relationships/customXml" Target="../ink/ink2314.xml"/><Relationship Id="rId157" Type="http://schemas.openxmlformats.org/officeDocument/2006/relationships/image" Target="../media/image566.png"/><Relationship Id="rId178" Type="http://schemas.openxmlformats.org/officeDocument/2006/relationships/customXml" Target="../ink/ink2335.xml"/><Relationship Id="rId61" Type="http://schemas.openxmlformats.org/officeDocument/2006/relationships/image" Target="../media/image521.png"/><Relationship Id="rId82" Type="http://schemas.openxmlformats.org/officeDocument/2006/relationships/customXml" Target="../ink/ink2287.xml"/><Relationship Id="rId152" Type="http://schemas.openxmlformats.org/officeDocument/2006/relationships/customXml" Target="../ink/ink2322.xml"/><Relationship Id="rId173" Type="http://schemas.openxmlformats.org/officeDocument/2006/relationships/image" Target="../media/image574.png"/><Relationship Id="rId19" Type="http://schemas.openxmlformats.org/officeDocument/2006/relationships/image" Target="../media/image500.png"/><Relationship Id="rId14" Type="http://schemas.openxmlformats.org/officeDocument/2006/relationships/customXml" Target="../ink/ink2253.xml"/><Relationship Id="rId30" Type="http://schemas.openxmlformats.org/officeDocument/2006/relationships/customXml" Target="../ink/ink2261.xml"/><Relationship Id="rId35" Type="http://schemas.openxmlformats.org/officeDocument/2006/relationships/image" Target="../media/image508.png"/><Relationship Id="rId56" Type="http://schemas.openxmlformats.org/officeDocument/2006/relationships/customXml" Target="../ink/ink2274.xml"/><Relationship Id="rId77" Type="http://schemas.openxmlformats.org/officeDocument/2006/relationships/image" Target="../media/image529.png"/><Relationship Id="rId100" Type="http://schemas.openxmlformats.org/officeDocument/2006/relationships/customXml" Target="../ink/ink2296.xml"/><Relationship Id="rId105" Type="http://schemas.openxmlformats.org/officeDocument/2006/relationships/image" Target="../media/image541.png"/><Relationship Id="rId126" Type="http://schemas.openxmlformats.org/officeDocument/2006/relationships/customXml" Target="../ink/ink2309.xml"/><Relationship Id="rId147" Type="http://schemas.openxmlformats.org/officeDocument/2006/relationships/image" Target="../media/image561.png"/><Relationship Id="rId168" Type="http://schemas.openxmlformats.org/officeDocument/2006/relationships/customXml" Target="../ink/ink2330.xml"/><Relationship Id="rId8" Type="http://schemas.openxmlformats.org/officeDocument/2006/relationships/customXml" Target="../ink/ink2250.xml"/><Relationship Id="rId51" Type="http://schemas.openxmlformats.org/officeDocument/2006/relationships/image" Target="../media/image516.png"/><Relationship Id="rId72" Type="http://schemas.openxmlformats.org/officeDocument/2006/relationships/customXml" Target="../ink/ink2282.xml"/><Relationship Id="rId93" Type="http://schemas.openxmlformats.org/officeDocument/2006/relationships/image" Target="../media/image535.png"/><Relationship Id="rId98" Type="http://schemas.openxmlformats.org/officeDocument/2006/relationships/customXml" Target="../ink/ink2295.xml"/><Relationship Id="rId121" Type="http://schemas.openxmlformats.org/officeDocument/2006/relationships/image" Target="../media/image548.png"/><Relationship Id="rId142" Type="http://schemas.openxmlformats.org/officeDocument/2006/relationships/customXml" Target="../ink/ink2317.xml"/><Relationship Id="rId163" Type="http://schemas.openxmlformats.org/officeDocument/2006/relationships/image" Target="../media/image569.png"/><Relationship Id="rId184" Type="http://schemas.openxmlformats.org/officeDocument/2006/relationships/customXml" Target="../ink/ink2338.xml"/><Relationship Id="rId189" Type="http://schemas.openxmlformats.org/officeDocument/2006/relationships/image" Target="../media/image582.png"/><Relationship Id="rId3" Type="http://schemas.openxmlformats.org/officeDocument/2006/relationships/image" Target="../media/image492.png"/><Relationship Id="rId25" Type="http://schemas.openxmlformats.org/officeDocument/2006/relationships/image" Target="../media/image503.png"/><Relationship Id="rId46" Type="http://schemas.openxmlformats.org/officeDocument/2006/relationships/customXml" Target="../ink/ink2269.xml"/><Relationship Id="rId67" Type="http://schemas.openxmlformats.org/officeDocument/2006/relationships/image" Target="../media/image524.png"/><Relationship Id="rId116" Type="http://schemas.openxmlformats.org/officeDocument/2006/relationships/customXml" Target="../ink/ink2304.xml"/><Relationship Id="rId137" Type="http://schemas.openxmlformats.org/officeDocument/2006/relationships/image" Target="../media/image556.png"/><Relationship Id="rId158" Type="http://schemas.openxmlformats.org/officeDocument/2006/relationships/customXml" Target="../ink/ink2325.xml"/><Relationship Id="rId20" Type="http://schemas.openxmlformats.org/officeDocument/2006/relationships/customXml" Target="../ink/ink2256.xml"/><Relationship Id="rId41" Type="http://schemas.openxmlformats.org/officeDocument/2006/relationships/image" Target="../media/image511.png"/><Relationship Id="rId62" Type="http://schemas.openxmlformats.org/officeDocument/2006/relationships/customXml" Target="../ink/ink2277.xml"/><Relationship Id="rId83" Type="http://schemas.openxmlformats.org/officeDocument/2006/relationships/image" Target="../media/image320.png"/><Relationship Id="rId88" Type="http://schemas.openxmlformats.org/officeDocument/2006/relationships/customXml" Target="../ink/ink2290.xml"/><Relationship Id="rId111" Type="http://schemas.openxmlformats.org/officeDocument/2006/relationships/image" Target="../media/image543.png"/><Relationship Id="rId132" Type="http://schemas.openxmlformats.org/officeDocument/2006/relationships/customXml" Target="../ink/ink2312.xml"/><Relationship Id="rId153" Type="http://schemas.openxmlformats.org/officeDocument/2006/relationships/image" Target="../media/image564.png"/><Relationship Id="rId174" Type="http://schemas.openxmlformats.org/officeDocument/2006/relationships/customXml" Target="../ink/ink2333.xml"/><Relationship Id="rId179" Type="http://schemas.openxmlformats.org/officeDocument/2006/relationships/image" Target="../media/image577.png"/><Relationship Id="rId190" Type="http://schemas.openxmlformats.org/officeDocument/2006/relationships/customXml" Target="../ink/ink2341.xml"/><Relationship Id="rId15" Type="http://schemas.openxmlformats.org/officeDocument/2006/relationships/image" Target="../media/image498.png"/><Relationship Id="rId36" Type="http://schemas.openxmlformats.org/officeDocument/2006/relationships/customXml" Target="../ink/ink2264.xml"/><Relationship Id="rId57" Type="http://schemas.openxmlformats.org/officeDocument/2006/relationships/image" Target="../media/image519.png"/><Relationship Id="rId106" Type="http://schemas.openxmlformats.org/officeDocument/2006/relationships/customXml" Target="../ink/ink2299.xml"/><Relationship Id="rId127" Type="http://schemas.openxmlformats.org/officeDocument/2006/relationships/image" Target="../media/image551.png"/><Relationship Id="rId10" Type="http://schemas.openxmlformats.org/officeDocument/2006/relationships/customXml" Target="../ink/ink2251.xml"/><Relationship Id="rId31" Type="http://schemas.openxmlformats.org/officeDocument/2006/relationships/image" Target="../media/image506.png"/><Relationship Id="rId52" Type="http://schemas.openxmlformats.org/officeDocument/2006/relationships/customXml" Target="../ink/ink2272.xml"/><Relationship Id="rId73" Type="http://schemas.openxmlformats.org/officeDocument/2006/relationships/image" Target="../media/image527.png"/><Relationship Id="rId78" Type="http://schemas.openxmlformats.org/officeDocument/2006/relationships/customXml" Target="../ink/ink2285.xml"/><Relationship Id="rId94" Type="http://schemas.openxmlformats.org/officeDocument/2006/relationships/customXml" Target="../ink/ink2293.xml"/><Relationship Id="rId99" Type="http://schemas.openxmlformats.org/officeDocument/2006/relationships/image" Target="../media/image538.png"/><Relationship Id="rId101" Type="http://schemas.openxmlformats.org/officeDocument/2006/relationships/image" Target="../media/image539.png"/><Relationship Id="rId122" Type="http://schemas.openxmlformats.org/officeDocument/2006/relationships/customXml" Target="../ink/ink2307.xml"/><Relationship Id="rId143" Type="http://schemas.openxmlformats.org/officeDocument/2006/relationships/image" Target="../media/image559.png"/><Relationship Id="rId148" Type="http://schemas.openxmlformats.org/officeDocument/2006/relationships/customXml" Target="../ink/ink2320.xml"/><Relationship Id="rId164" Type="http://schemas.openxmlformats.org/officeDocument/2006/relationships/customXml" Target="../ink/ink2328.xml"/><Relationship Id="rId169" Type="http://schemas.openxmlformats.org/officeDocument/2006/relationships/image" Target="../media/image572.png"/><Relationship Id="rId185" Type="http://schemas.openxmlformats.org/officeDocument/2006/relationships/image" Target="../media/image580.png"/><Relationship Id="rId4" Type="http://schemas.openxmlformats.org/officeDocument/2006/relationships/customXml" Target="../ink/ink2248.xml"/><Relationship Id="rId9" Type="http://schemas.openxmlformats.org/officeDocument/2006/relationships/image" Target="../media/image495.png"/><Relationship Id="rId180" Type="http://schemas.openxmlformats.org/officeDocument/2006/relationships/customXml" Target="../ink/ink2336.xml"/><Relationship Id="rId26" Type="http://schemas.openxmlformats.org/officeDocument/2006/relationships/customXml" Target="../ink/ink2259.xml"/><Relationship Id="rId47" Type="http://schemas.openxmlformats.org/officeDocument/2006/relationships/image" Target="../media/image514.png"/><Relationship Id="rId68" Type="http://schemas.openxmlformats.org/officeDocument/2006/relationships/customXml" Target="../ink/ink2280.xml"/><Relationship Id="rId89" Type="http://schemas.openxmlformats.org/officeDocument/2006/relationships/image" Target="../media/image533.png"/><Relationship Id="rId112" Type="http://schemas.openxmlformats.org/officeDocument/2006/relationships/customXml" Target="../ink/ink2302.xml"/><Relationship Id="rId133" Type="http://schemas.openxmlformats.org/officeDocument/2006/relationships/image" Target="../media/image554.png"/><Relationship Id="rId154" Type="http://schemas.openxmlformats.org/officeDocument/2006/relationships/customXml" Target="../ink/ink2323.xml"/><Relationship Id="rId175" Type="http://schemas.openxmlformats.org/officeDocument/2006/relationships/image" Target="../media/image575.png"/><Relationship Id="rId16" Type="http://schemas.openxmlformats.org/officeDocument/2006/relationships/customXml" Target="../ink/ink2254.xml"/><Relationship Id="rId37" Type="http://schemas.openxmlformats.org/officeDocument/2006/relationships/image" Target="../media/image509.png"/><Relationship Id="rId58" Type="http://schemas.openxmlformats.org/officeDocument/2006/relationships/customXml" Target="../ink/ink2275.xml"/><Relationship Id="rId79" Type="http://schemas.openxmlformats.org/officeDocument/2006/relationships/image" Target="../media/image65.png"/><Relationship Id="rId102" Type="http://schemas.openxmlformats.org/officeDocument/2006/relationships/customXml" Target="../ink/ink2297.xml"/><Relationship Id="rId123" Type="http://schemas.openxmlformats.org/officeDocument/2006/relationships/image" Target="../media/image549.png"/><Relationship Id="rId144" Type="http://schemas.openxmlformats.org/officeDocument/2006/relationships/customXml" Target="../ink/ink2318.xml"/><Relationship Id="rId90" Type="http://schemas.openxmlformats.org/officeDocument/2006/relationships/customXml" Target="../ink/ink2291.xml"/><Relationship Id="rId165" Type="http://schemas.openxmlformats.org/officeDocument/2006/relationships/image" Target="../media/image570.png"/><Relationship Id="rId186" Type="http://schemas.openxmlformats.org/officeDocument/2006/relationships/customXml" Target="../ink/ink2339.xml"/><Relationship Id="rId27" Type="http://schemas.openxmlformats.org/officeDocument/2006/relationships/image" Target="../media/image504.png"/><Relationship Id="rId48" Type="http://schemas.openxmlformats.org/officeDocument/2006/relationships/customXml" Target="../ink/ink2270.xml"/><Relationship Id="rId69" Type="http://schemas.openxmlformats.org/officeDocument/2006/relationships/image" Target="../media/image525.png"/><Relationship Id="rId113" Type="http://schemas.openxmlformats.org/officeDocument/2006/relationships/image" Target="../media/image544.png"/><Relationship Id="rId134" Type="http://schemas.openxmlformats.org/officeDocument/2006/relationships/customXml" Target="../ink/ink2313.xml"/><Relationship Id="rId80" Type="http://schemas.openxmlformats.org/officeDocument/2006/relationships/customXml" Target="../ink/ink2286.xml"/><Relationship Id="rId155" Type="http://schemas.openxmlformats.org/officeDocument/2006/relationships/image" Target="../media/image565.png"/><Relationship Id="rId176" Type="http://schemas.openxmlformats.org/officeDocument/2006/relationships/customXml" Target="../ink/ink2334.xml"/><Relationship Id="rId17" Type="http://schemas.openxmlformats.org/officeDocument/2006/relationships/image" Target="../media/image499.png"/><Relationship Id="rId38" Type="http://schemas.openxmlformats.org/officeDocument/2006/relationships/customXml" Target="../ink/ink2265.xml"/><Relationship Id="rId59" Type="http://schemas.openxmlformats.org/officeDocument/2006/relationships/image" Target="../media/image520.png"/><Relationship Id="rId103" Type="http://schemas.openxmlformats.org/officeDocument/2006/relationships/image" Target="../media/image540.png"/><Relationship Id="rId124" Type="http://schemas.openxmlformats.org/officeDocument/2006/relationships/customXml" Target="../ink/ink2308.xml"/><Relationship Id="rId70" Type="http://schemas.openxmlformats.org/officeDocument/2006/relationships/customXml" Target="../ink/ink2281.xml"/><Relationship Id="rId91" Type="http://schemas.openxmlformats.org/officeDocument/2006/relationships/image" Target="../media/image534.png"/><Relationship Id="rId145" Type="http://schemas.openxmlformats.org/officeDocument/2006/relationships/image" Target="../media/image560.png"/><Relationship Id="rId166" Type="http://schemas.openxmlformats.org/officeDocument/2006/relationships/customXml" Target="../ink/ink2329.xml"/><Relationship Id="rId187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60.xml"/><Relationship Id="rId49" Type="http://schemas.openxmlformats.org/officeDocument/2006/relationships/image" Target="../media/image515.png"/><Relationship Id="rId114" Type="http://schemas.openxmlformats.org/officeDocument/2006/relationships/customXml" Target="../ink/ink2303.xml"/><Relationship Id="rId60" Type="http://schemas.openxmlformats.org/officeDocument/2006/relationships/customXml" Target="../ink/ink2276.xml"/><Relationship Id="rId81" Type="http://schemas.openxmlformats.org/officeDocument/2006/relationships/image" Target="../media/image530.png"/><Relationship Id="rId135" Type="http://schemas.openxmlformats.org/officeDocument/2006/relationships/image" Target="../media/image555.png"/><Relationship Id="rId156" Type="http://schemas.openxmlformats.org/officeDocument/2006/relationships/customXml" Target="../ink/ink2324.xml"/><Relationship Id="rId177" Type="http://schemas.openxmlformats.org/officeDocument/2006/relationships/image" Target="../media/image576.png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6.png"/><Relationship Id="rId21" Type="http://schemas.openxmlformats.org/officeDocument/2006/relationships/image" Target="../media/image501.png"/><Relationship Id="rId42" Type="http://schemas.openxmlformats.org/officeDocument/2006/relationships/customXml" Target="../ink/ink2362.xml"/><Relationship Id="rId63" Type="http://schemas.openxmlformats.org/officeDocument/2006/relationships/image" Target="../media/image522.png"/><Relationship Id="rId84" Type="http://schemas.openxmlformats.org/officeDocument/2006/relationships/customXml" Target="../ink/ink2383.xml"/><Relationship Id="rId138" Type="http://schemas.openxmlformats.org/officeDocument/2006/relationships/customXml" Target="../ink/ink2410.xml"/><Relationship Id="rId159" Type="http://schemas.openxmlformats.org/officeDocument/2006/relationships/image" Target="../media/image567.png"/><Relationship Id="rId170" Type="http://schemas.openxmlformats.org/officeDocument/2006/relationships/customXml" Target="../ink/ink2426.xml"/><Relationship Id="rId191" Type="http://schemas.openxmlformats.org/officeDocument/2006/relationships/image" Target="../media/image583.png"/><Relationship Id="rId205" Type="http://schemas.openxmlformats.org/officeDocument/2006/relationships/image" Target="../media/image590.png"/><Relationship Id="rId226" Type="http://schemas.openxmlformats.org/officeDocument/2006/relationships/customXml" Target="../ink/ink2454.xml"/><Relationship Id="rId107" Type="http://schemas.openxmlformats.org/officeDocument/2006/relationships/image" Target="../media/image542.png"/><Relationship Id="rId11" Type="http://schemas.openxmlformats.org/officeDocument/2006/relationships/image" Target="../media/image496.png"/><Relationship Id="rId32" Type="http://schemas.openxmlformats.org/officeDocument/2006/relationships/customXml" Target="../ink/ink2357.xml"/><Relationship Id="rId53" Type="http://schemas.openxmlformats.org/officeDocument/2006/relationships/image" Target="../media/image517.png"/><Relationship Id="rId74" Type="http://schemas.openxmlformats.org/officeDocument/2006/relationships/customXml" Target="../ink/ink2378.xml"/><Relationship Id="rId128" Type="http://schemas.openxmlformats.org/officeDocument/2006/relationships/customXml" Target="../ink/ink2405.xml"/><Relationship Id="rId149" Type="http://schemas.openxmlformats.org/officeDocument/2006/relationships/image" Target="../media/image562.png"/><Relationship Id="rId5" Type="http://schemas.openxmlformats.org/officeDocument/2006/relationships/image" Target="../media/image493.png"/><Relationship Id="rId95" Type="http://schemas.openxmlformats.org/officeDocument/2006/relationships/image" Target="../media/image536.png"/><Relationship Id="rId160" Type="http://schemas.openxmlformats.org/officeDocument/2006/relationships/customXml" Target="../ink/ink2421.xml"/><Relationship Id="rId181" Type="http://schemas.openxmlformats.org/officeDocument/2006/relationships/image" Target="../media/image578.png"/><Relationship Id="rId216" Type="http://schemas.openxmlformats.org/officeDocument/2006/relationships/customXml" Target="../ink/ink2449.xml"/><Relationship Id="rId237" Type="http://schemas.openxmlformats.org/officeDocument/2006/relationships/image" Target="../media/image606.png"/><Relationship Id="rId22" Type="http://schemas.openxmlformats.org/officeDocument/2006/relationships/customXml" Target="../ink/ink2352.xml"/><Relationship Id="rId43" Type="http://schemas.openxmlformats.org/officeDocument/2006/relationships/image" Target="../media/image512.png"/><Relationship Id="rId64" Type="http://schemas.openxmlformats.org/officeDocument/2006/relationships/customXml" Target="../ink/ink2373.xml"/><Relationship Id="rId118" Type="http://schemas.openxmlformats.org/officeDocument/2006/relationships/customXml" Target="../ink/ink2400.xml"/><Relationship Id="rId139" Type="http://schemas.openxmlformats.org/officeDocument/2006/relationships/image" Target="../media/image557.png"/><Relationship Id="rId85" Type="http://schemas.openxmlformats.org/officeDocument/2006/relationships/image" Target="../media/image531.png"/><Relationship Id="rId150" Type="http://schemas.openxmlformats.org/officeDocument/2006/relationships/customXml" Target="../ink/ink2416.xml"/><Relationship Id="rId171" Type="http://schemas.openxmlformats.org/officeDocument/2006/relationships/image" Target="../media/image573.png"/><Relationship Id="rId192" Type="http://schemas.openxmlformats.org/officeDocument/2006/relationships/customXml" Target="../ink/ink2437.xml"/><Relationship Id="rId206" Type="http://schemas.openxmlformats.org/officeDocument/2006/relationships/customXml" Target="../ink/ink2444.xml"/><Relationship Id="rId227" Type="http://schemas.openxmlformats.org/officeDocument/2006/relationships/image" Target="../media/image601.png"/><Relationship Id="rId12" Type="http://schemas.openxmlformats.org/officeDocument/2006/relationships/customXml" Target="../ink/ink2347.xml"/><Relationship Id="rId33" Type="http://schemas.openxmlformats.org/officeDocument/2006/relationships/image" Target="../media/image507.png"/><Relationship Id="rId108" Type="http://schemas.openxmlformats.org/officeDocument/2006/relationships/customXml" Target="../ink/ink2395.xml"/><Relationship Id="rId129" Type="http://schemas.openxmlformats.org/officeDocument/2006/relationships/image" Target="../media/image552.png"/><Relationship Id="rId54" Type="http://schemas.openxmlformats.org/officeDocument/2006/relationships/customXml" Target="../ink/ink2368.xml"/><Relationship Id="rId75" Type="http://schemas.openxmlformats.org/officeDocument/2006/relationships/image" Target="../media/image528.png"/><Relationship Id="rId96" Type="http://schemas.openxmlformats.org/officeDocument/2006/relationships/customXml" Target="../ink/ink2389.xml"/><Relationship Id="rId140" Type="http://schemas.openxmlformats.org/officeDocument/2006/relationships/customXml" Target="../ink/ink2411.xml"/><Relationship Id="rId161" Type="http://schemas.openxmlformats.org/officeDocument/2006/relationships/image" Target="../media/image568.png"/><Relationship Id="rId182" Type="http://schemas.openxmlformats.org/officeDocument/2006/relationships/customXml" Target="../ink/ink2432.xml"/><Relationship Id="rId217" Type="http://schemas.openxmlformats.org/officeDocument/2006/relationships/image" Target="../media/image596.png"/><Relationship Id="rId6" Type="http://schemas.openxmlformats.org/officeDocument/2006/relationships/customXml" Target="../ink/ink2344.xml"/><Relationship Id="rId238" Type="http://schemas.openxmlformats.org/officeDocument/2006/relationships/customXml" Target="../ink/ink2460.xml"/><Relationship Id="rId23" Type="http://schemas.openxmlformats.org/officeDocument/2006/relationships/image" Target="../media/image502.png"/><Relationship Id="rId119" Type="http://schemas.openxmlformats.org/officeDocument/2006/relationships/image" Target="../media/image547.png"/><Relationship Id="rId44" Type="http://schemas.openxmlformats.org/officeDocument/2006/relationships/customXml" Target="../ink/ink2363.xml"/><Relationship Id="rId65" Type="http://schemas.openxmlformats.org/officeDocument/2006/relationships/image" Target="../media/image523.png"/><Relationship Id="rId86" Type="http://schemas.openxmlformats.org/officeDocument/2006/relationships/customXml" Target="../ink/ink2384.xml"/><Relationship Id="rId130" Type="http://schemas.openxmlformats.org/officeDocument/2006/relationships/customXml" Target="../ink/ink2406.xml"/><Relationship Id="rId151" Type="http://schemas.openxmlformats.org/officeDocument/2006/relationships/image" Target="../media/image563.png"/><Relationship Id="rId172" Type="http://schemas.openxmlformats.org/officeDocument/2006/relationships/customXml" Target="../ink/ink2427.xml"/><Relationship Id="rId193" Type="http://schemas.openxmlformats.org/officeDocument/2006/relationships/image" Target="../media/image584.png"/><Relationship Id="rId207" Type="http://schemas.openxmlformats.org/officeDocument/2006/relationships/image" Target="../media/image591.png"/><Relationship Id="rId228" Type="http://schemas.openxmlformats.org/officeDocument/2006/relationships/customXml" Target="../ink/ink2455.xml"/><Relationship Id="rId13" Type="http://schemas.openxmlformats.org/officeDocument/2006/relationships/image" Target="../media/image497.png"/><Relationship Id="rId109" Type="http://schemas.openxmlformats.org/officeDocument/2006/relationships/image" Target="../media/image136.png"/><Relationship Id="rId34" Type="http://schemas.openxmlformats.org/officeDocument/2006/relationships/customXml" Target="../ink/ink2358.xml"/><Relationship Id="rId55" Type="http://schemas.openxmlformats.org/officeDocument/2006/relationships/image" Target="../media/image518.png"/><Relationship Id="rId76" Type="http://schemas.openxmlformats.org/officeDocument/2006/relationships/customXml" Target="../ink/ink2379.xml"/><Relationship Id="rId97" Type="http://schemas.openxmlformats.org/officeDocument/2006/relationships/image" Target="../media/image537.png"/><Relationship Id="rId120" Type="http://schemas.openxmlformats.org/officeDocument/2006/relationships/customXml" Target="../ink/ink2401.xml"/><Relationship Id="rId141" Type="http://schemas.openxmlformats.org/officeDocument/2006/relationships/image" Target="../media/image558.png"/><Relationship Id="rId7" Type="http://schemas.openxmlformats.org/officeDocument/2006/relationships/image" Target="../media/image494.png"/><Relationship Id="rId162" Type="http://schemas.openxmlformats.org/officeDocument/2006/relationships/customXml" Target="../ink/ink2422.xml"/><Relationship Id="rId183" Type="http://schemas.openxmlformats.org/officeDocument/2006/relationships/image" Target="../media/image579.png"/><Relationship Id="rId218" Type="http://schemas.openxmlformats.org/officeDocument/2006/relationships/customXml" Target="../ink/ink2450.xml"/><Relationship Id="rId239" Type="http://schemas.openxmlformats.org/officeDocument/2006/relationships/image" Target="../media/image607.png"/><Relationship Id="rId24" Type="http://schemas.openxmlformats.org/officeDocument/2006/relationships/customXml" Target="../ink/ink2353.xml"/><Relationship Id="rId45" Type="http://schemas.openxmlformats.org/officeDocument/2006/relationships/image" Target="../media/image513.png"/><Relationship Id="rId66" Type="http://schemas.openxmlformats.org/officeDocument/2006/relationships/customXml" Target="../ink/ink2374.xml"/><Relationship Id="rId87" Type="http://schemas.openxmlformats.org/officeDocument/2006/relationships/image" Target="../media/image532.png"/><Relationship Id="rId110" Type="http://schemas.openxmlformats.org/officeDocument/2006/relationships/customXml" Target="../ink/ink2396.xml"/><Relationship Id="rId131" Type="http://schemas.openxmlformats.org/officeDocument/2006/relationships/image" Target="../media/image553.png"/><Relationship Id="rId152" Type="http://schemas.openxmlformats.org/officeDocument/2006/relationships/customXml" Target="../ink/ink2417.xml"/><Relationship Id="rId173" Type="http://schemas.openxmlformats.org/officeDocument/2006/relationships/image" Target="../media/image574.png"/><Relationship Id="rId194" Type="http://schemas.openxmlformats.org/officeDocument/2006/relationships/customXml" Target="../ink/ink2438.xml"/><Relationship Id="rId208" Type="http://schemas.openxmlformats.org/officeDocument/2006/relationships/customXml" Target="../ink/ink2445.xml"/><Relationship Id="rId229" Type="http://schemas.openxmlformats.org/officeDocument/2006/relationships/image" Target="../media/image602.png"/><Relationship Id="rId14" Type="http://schemas.openxmlformats.org/officeDocument/2006/relationships/customXml" Target="../ink/ink2348.xml"/><Relationship Id="rId35" Type="http://schemas.openxmlformats.org/officeDocument/2006/relationships/image" Target="../media/image508.png"/><Relationship Id="rId56" Type="http://schemas.openxmlformats.org/officeDocument/2006/relationships/customXml" Target="../ink/ink2369.xml"/><Relationship Id="rId77" Type="http://schemas.openxmlformats.org/officeDocument/2006/relationships/image" Target="../media/image529.png"/><Relationship Id="rId100" Type="http://schemas.openxmlformats.org/officeDocument/2006/relationships/customXml" Target="../ink/ink2391.xml"/><Relationship Id="rId8" Type="http://schemas.openxmlformats.org/officeDocument/2006/relationships/customXml" Target="../ink/ink2345.xml"/><Relationship Id="rId98" Type="http://schemas.openxmlformats.org/officeDocument/2006/relationships/customXml" Target="../ink/ink2390.xml"/><Relationship Id="rId121" Type="http://schemas.openxmlformats.org/officeDocument/2006/relationships/image" Target="../media/image548.png"/><Relationship Id="rId142" Type="http://schemas.openxmlformats.org/officeDocument/2006/relationships/customXml" Target="../ink/ink2412.xml"/><Relationship Id="rId163" Type="http://schemas.openxmlformats.org/officeDocument/2006/relationships/image" Target="../media/image569.png"/><Relationship Id="rId184" Type="http://schemas.openxmlformats.org/officeDocument/2006/relationships/customXml" Target="../ink/ink2433.xml"/><Relationship Id="rId219" Type="http://schemas.openxmlformats.org/officeDocument/2006/relationships/image" Target="../media/image597.png"/><Relationship Id="rId230" Type="http://schemas.openxmlformats.org/officeDocument/2006/relationships/customXml" Target="../ink/ink2456.xml"/><Relationship Id="rId25" Type="http://schemas.openxmlformats.org/officeDocument/2006/relationships/image" Target="../media/image503.png"/><Relationship Id="rId46" Type="http://schemas.openxmlformats.org/officeDocument/2006/relationships/customXml" Target="../ink/ink2364.xml"/><Relationship Id="rId67" Type="http://schemas.openxmlformats.org/officeDocument/2006/relationships/image" Target="../media/image524.png"/><Relationship Id="rId88" Type="http://schemas.openxmlformats.org/officeDocument/2006/relationships/customXml" Target="../ink/ink2385.xml"/><Relationship Id="rId111" Type="http://schemas.openxmlformats.org/officeDocument/2006/relationships/image" Target="../media/image543.png"/><Relationship Id="rId132" Type="http://schemas.openxmlformats.org/officeDocument/2006/relationships/customXml" Target="../ink/ink2407.xml"/><Relationship Id="rId153" Type="http://schemas.openxmlformats.org/officeDocument/2006/relationships/image" Target="../media/image564.png"/><Relationship Id="rId174" Type="http://schemas.openxmlformats.org/officeDocument/2006/relationships/customXml" Target="../ink/ink2428.xml"/><Relationship Id="rId195" Type="http://schemas.openxmlformats.org/officeDocument/2006/relationships/image" Target="../media/image585.png"/><Relationship Id="rId209" Type="http://schemas.openxmlformats.org/officeDocument/2006/relationships/image" Target="../media/image592.png"/><Relationship Id="rId190" Type="http://schemas.openxmlformats.org/officeDocument/2006/relationships/customXml" Target="../ink/ink2436.xml"/><Relationship Id="rId204" Type="http://schemas.openxmlformats.org/officeDocument/2006/relationships/customXml" Target="../ink/ink2443.xml"/><Relationship Id="rId220" Type="http://schemas.openxmlformats.org/officeDocument/2006/relationships/customXml" Target="../ink/ink2451.xml"/><Relationship Id="rId225" Type="http://schemas.openxmlformats.org/officeDocument/2006/relationships/image" Target="../media/image600.png"/><Relationship Id="rId15" Type="http://schemas.openxmlformats.org/officeDocument/2006/relationships/image" Target="../media/image498.png"/><Relationship Id="rId36" Type="http://schemas.openxmlformats.org/officeDocument/2006/relationships/customXml" Target="../ink/ink2359.xml"/><Relationship Id="rId57" Type="http://schemas.openxmlformats.org/officeDocument/2006/relationships/image" Target="../media/image519.png"/><Relationship Id="rId106" Type="http://schemas.openxmlformats.org/officeDocument/2006/relationships/customXml" Target="../ink/ink2394.xml"/><Relationship Id="rId127" Type="http://schemas.openxmlformats.org/officeDocument/2006/relationships/image" Target="../media/image551.png"/><Relationship Id="rId10" Type="http://schemas.openxmlformats.org/officeDocument/2006/relationships/customXml" Target="../ink/ink2346.xml"/><Relationship Id="rId31" Type="http://schemas.openxmlformats.org/officeDocument/2006/relationships/image" Target="../media/image506.png"/><Relationship Id="rId52" Type="http://schemas.openxmlformats.org/officeDocument/2006/relationships/customXml" Target="../ink/ink2367.xml"/><Relationship Id="rId73" Type="http://schemas.openxmlformats.org/officeDocument/2006/relationships/image" Target="../media/image527.png"/><Relationship Id="rId78" Type="http://schemas.openxmlformats.org/officeDocument/2006/relationships/customXml" Target="../ink/ink2380.xml"/><Relationship Id="rId94" Type="http://schemas.openxmlformats.org/officeDocument/2006/relationships/customXml" Target="../ink/ink2388.xml"/><Relationship Id="rId99" Type="http://schemas.openxmlformats.org/officeDocument/2006/relationships/image" Target="../media/image538.png"/><Relationship Id="rId101" Type="http://schemas.openxmlformats.org/officeDocument/2006/relationships/image" Target="../media/image539.png"/><Relationship Id="rId122" Type="http://schemas.openxmlformats.org/officeDocument/2006/relationships/customXml" Target="../ink/ink2402.xml"/><Relationship Id="rId143" Type="http://schemas.openxmlformats.org/officeDocument/2006/relationships/image" Target="../media/image559.png"/><Relationship Id="rId148" Type="http://schemas.openxmlformats.org/officeDocument/2006/relationships/customXml" Target="../ink/ink2415.xml"/><Relationship Id="rId164" Type="http://schemas.openxmlformats.org/officeDocument/2006/relationships/customXml" Target="../ink/ink2423.xml"/><Relationship Id="rId169" Type="http://schemas.openxmlformats.org/officeDocument/2006/relationships/image" Target="../media/image572.png"/><Relationship Id="rId185" Type="http://schemas.openxmlformats.org/officeDocument/2006/relationships/image" Target="../media/image580.png"/><Relationship Id="rId4" Type="http://schemas.openxmlformats.org/officeDocument/2006/relationships/customXml" Target="../ink/ink2343.xml"/><Relationship Id="rId9" Type="http://schemas.openxmlformats.org/officeDocument/2006/relationships/image" Target="../media/image495.png"/><Relationship Id="rId180" Type="http://schemas.openxmlformats.org/officeDocument/2006/relationships/customXml" Target="../ink/ink2431.xml"/><Relationship Id="rId210" Type="http://schemas.openxmlformats.org/officeDocument/2006/relationships/customXml" Target="../ink/ink2446.xml"/><Relationship Id="rId215" Type="http://schemas.openxmlformats.org/officeDocument/2006/relationships/image" Target="../media/image595.png"/><Relationship Id="rId236" Type="http://schemas.openxmlformats.org/officeDocument/2006/relationships/customXml" Target="../ink/ink2459.xml"/><Relationship Id="rId26" Type="http://schemas.openxmlformats.org/officeDocument/2006/relationships/customXml" Target="../ink/ink2354.xml"/><Relationship Id="rId231" Type="http://schemas.openxmlformats.org/officeDocument/2006/relationships/image" Target="../media/image603.png"/><Relationship Id="rId47" Type="http://schemas.openxmlformats.org/officeDocument/2006/relationships/image" Target="../media/image514.png"/><Relationship Id="rId68" Type="http://schemas.openxmlformats.org/officeDocument/2006/relationships/customXml" Target="../ink/ink2375.xml"/><Relationship Id="rId89" Type="http://schemas.openxmlformats.org/officeDocument/2006/relationships/image" Target="../media/image533.png"/><Relationship Id="rId112" Type="http://schemas.openxmlformats.org/officeDocument/2006/relationships/customXml" Target="../ink/ink2397.xml"/><Relationship Id="rId133" Type="http://schemas.openxmlformats.org/officeDocument/2006/relationships/image" Target="../media/image554.png"/><Relationship Id="rId154" Type="http://schemas.openxmlformats.org/officeDocument/2006/relationships/customXml" Target="../ink/ink2418.xml"/><Relationship Id="rId175" Type="http://schemas.openxmlformats.org/officeDocument/2006/relationships/image" Target="../media/image575.png"/><Relationship Id="rId196" Type="http://schemas.openxmlformats.org/officeDocument/2006/relationships/customXml" Target="../ink/ink2439.xml"/><Relationship Id="rId200" Type="http://schemas.openxmlformats.org/officeDocument/2006/relationships/customXml" Target="../ink/ink2441.xml"/><Relationship Id="rId16" Type="http://schemas.openxmlformats.org/officeDocument/2006/relationships/customXml" Target="../ink/ink2349.xml"/><Relationship Id="rId221" Type="http://schemas.openxmlformats.org/officeDocument/2006/relationships/image" Target="../media/image598.png"/><Relationship Id="rId37" Type="http://schemas.openxmlformats.org/officeDocument/2006/relationships/image" Target="../media/image509.png"/><Relationship Id="rId58" Type="http://schemas.openxmlformats.org/officeDocument/2006/relationships/customXml" Target="../ink/ink2370.xml"/><Relationship Id="rId79" Type="http://schemas.openxmlformats.org/officeDocument/2006/relationships/image" Target="../media/image65.png"/><Relationship Id="rId102" Type="http://schemas.openxmlformats.org/officeDocument/2006/relationships/customXml" Target="../ink/ink2392.xml"/><Relationship Id="rId123" Type="http://schemas.openxmlformats.org/officeDocument/2006/relationships/image" Target="../media/image549.png"/><Relationship Id="rId144" Type="http://schemas.openxmlformats.org/officeDocument/2006/relationships/customXml" Target="../ink/ink2413.xml"/><Relationship Id="rId90" Type="http://schemas.openxmlformats.org/officeDocument/2006/relationships/customXml" Target="../ink/ink2386.xml"/><Relationship Id="rId165" Type="http://schemas.openxmlformats.org/officeDocument/2006/relationships/image" Target="../media/image570.png"/><Relationship Id="rId186" Type="http://schemas.openxmlformats.org/officeDocument/2006/relationships/customXml" Target="../ink/ink2434.xml"/><Relationship Id="rId211" Type="http://schemas.openxmlformats.org/officeDocument/2006/relationships/image" Target="../media/image593.png"/><Relationship Id="rId232" Type="http://schemas.openxmlformats.org/officeDocument/2006/relationships/customXml" Target="../ink/ink2457.xml"/><Relationship Id="rId27" Type="http://schemas.openxmlformats.org/officeDocument/2006/relationships/image" Target="../media/image504.png"/><Relationship Id="rId48" Type="http://schemas.openxmlformats.org/officeDocument/2006/relationships/customXml" Target="../ink/ink2365.xml"/><Relationship Id="rId69" Type="http://schemas.openxmlformats.org/officeDocument/2006/relationships/image" Target="../media/image525.png"/><Relationship Id="rId113" Type="http://schemas.openxmlformats.org/officeDocument/2006/relationships/image" Target="../media/image544.png"/><Relationship Id="rId134" Type="http://schemas.openxmlformats.org/officeDocument/2006/relationships/customXml" Target="../ink/ink2408.xml"/><Relationship Id="rId80" Type="http://schemas.openxmlformats.org/officeDocument/2006/relationships/customXml" Target="../ink/ink2381.xml"/><Relationship Id="rId155" Type="http://schemas.openxmlformats.org/officeDocument/2006/relationships/image" Target="../media/image565.png"/><Relationship Id="rId176" Type="http://schemas.openxmlformats.org/officeDocument/2006/relationships/customXml" Target="../ink/ink2429.xml"/><Relationship Id="rId197" Type="http://schemas.openxmlformats.org/officeDocument/2006/relationships/image" Target="../media/image586.png"/><Relationship Id="rId201" Type="http://schemas.openxmlformats.org/officeDocument/2006/relationships/image" Target="../media/image588.png"/><Relationship Id="rId222" Type="http://schemas.openxmlformats.org/officeDocument/2006/relationships/customXml" Target="../ink/ink2452.xml"/><Relationship Id="rId17" Type="http://schemas.openxmlformats.org/officeDocument/2006/relationships/image" Target="../media/image499.png"/><Relationship Id="rId38" Type="http://schemas.openxmlformats.org/officeDocument/2006/relationships/customXml" Target="../ink/ink2360.xml"/><Relationship Id="rId59" Type="http://schemas.openxmlformats.org/officeDocument/2006/relationships/image" Target="../media/image520.png"/><Relationship Id="rId103" Type="http://schemas.openxmlformats.org/officeDocument/2006/relationships/image" Target="../media/image540.png"/><Relationship Id="rId124" Type="http://schemas.openxmlformats.org/officeDocument/2006/relationships/customXml" Target="../ink/ink2403.xml"/><Relationship Id="rId70" Type="http://schemas.openxmlformats.org/officeDocument/2006/relationships/customXml" Target="../ink/ink2376.xml"/><Relationship Id="rId91" Type="http://schemas.openxmlformats.org/officeDocument/2006/relationships/image" Target="../media/image534.png"/><Relationship Id="rId145" Type="http://schemas.openxmlformats.org/officeDocument/2006/relationships/image" Target="../media/image560.png"/><Relationship Id="rId166" Type="http://schemas.openxmlformats.org/officeDocument/2006/relationships/customXml" Target="../ink/ink2424.xml"/><Relationship Id="rId187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47.xml"/><Relationship Id="rId233" Type="http://schemas.openxmlformats.org/officeDocument/2006/relationships/image" Target="../media/image604.png"/><Relationship Id="rId28" Type="http://schemas.openxmlformats.org/officeDocument/2006/relationships/customXml" Target="../ink/ink2355.xml"/><Relationship Id="rId49" Type="http://schemas.openxmlformats.org/officeDocument/2006/relationships/image" Target="../media/image515.png"/><Relationship Id="rId114" Type="http://schemas.openxmlformats.org/officeDocument/2006/relationships/customXml" Target="../ink/ink2398.xml"/><Relationship Id="rId60" Type="http://schemas.openxmlformats.org/officeDocument/2006/relationships/customXml" Target="../ink/ink2371.xml"/><Relationship Id="rId81" Type="http://schemas.openxmlformats.org/officeDocument/2006/relationships/image" Target="../media/image530.png"/><Relationship Id="rId135" Type="http://schemas.openxmlformats.org/officeDocument/2006/relationships/image" Target="../media/image555.png"/><Relationship Id="rId156" Type="http://schemas.openxmlformats.org/officeDocument/2006/relationships/customXml" Target="../ink/ink2419.xml"/><Relationship Id="rId177" Type="http://schemas.openxmlformats.org/officeDocument/2006/relationships/image" Target="../media/image576.png"/><Relationship Id="rId198" Type="http://schemas.openxmlformats.org/officeDocument/2006/relationships/customXml" Target="../ink/ink2440.xml"/><Relationship Id="rId202" Type="http://schemas.openxmlformats.org/officeDocument/2006/relationships/customXml" Target="../ink/ink2442.xml"/><Relationship Id="rId223" Type="http://schemas.openxmlformats.org/officeDocument/2006/relationships/image" Target="../media/image599.png"/><Relationship Id="rId18" Type="http://schemas.openxmlformats.org/officeDocument/2006/relationships/customXml" Target="../ink/ink2350.xml"/><Relationship Id="rId39" Type="http://schemas.openxmlformats.org/officeDocument/2006/relationships/image" Target="../media/image510.png"/><Relationship Id="rId50" Type="http://schemas.openxmlformats.org/officeDocument/2006/relationships/customXml" Target="../ink/ink2366.xml"/><Relationship Id="rId104" Type="http://schemas.openxmlformats.org/officeDocument/2006/relationships/customXml" Target="../ink/ink2393.xml"/><Relationship Id="rId125" Type="http://schemas.openxmlformats.org/officeDocument/2006/relationships/image" Target="../media/image550.png"/><Relationship Id="rId146" Type="http://schemas.openxmlformats.org/officeDocument/2006/relationships/customXml" Target="../ink/ink2414.xml"/><Relationship Id="rId167" Type="http://schemas.openxmlformats.org/officeDocument/2006/relationships/image" Target="../media/image571.png"/><Relationship Id="rId188" Type="http://schemas.openxmlformats.org/officeDocument/2006/relationships/customXml" Target="../ink/ink2435.xml"/><Relationship Id="rId71" Type="http://schemas.openxmlformats.org/officeDocument/2006/relationships/image" Target="../media/image526.png"/><Relationship Id="rId92" Type="http://schemas.openxmlformats.org/officeDocument/2006/relationships/customXml" Target="../ink/ink2387.xml"/><Relationship Id="rId213" Type="http://schemas.openxmlformats.org/officeDocument/2006/relationships/image" Target="../media/image594.png"/><Relationship Id="rId234" Type="http://schemas.openxmlformats.org/officeDocument/2006/relationships/customXml" Target="../ink/ink2458.xml"/><Relationship Id="rId2" Type="http://schemas.openxmlformats.org/officeDocument/2006/relationships/customXml" Target="../ink/ink2342.xml"/><Relationship Id="rId29" Type="http://schemas.openxmlformats.org/officeDocument/2006/relationships/image" Target="../media/image505.png"/><Relationship Id="rId40" Type="http://schemas.openxmlformats.org/officeDocument/2006/relationships/customXml" Target="../ink/ink2361.xml"/><Relationship Id="rId115" Type="http://schemas.openxmlformats.org/officeDocument/2006/relationships/image" Target="../media/image545.png"/><Relationship Id="rId136" Type="http://schemas.openxmlformats.org/officeDocument/2006/relationships/customXml" Target="../ink/ink2409.xml"/><Relationship Id="rId157" Type="http://schemas.openxmlformats.org/officeDocument/2006/relationships/image" Target="../media/image566.png"/><Relationship Id="rId178" Type="http://schemas.openxmlformats.org/officeDocument/2006/relationships/customXml" Target="../ink/ink2430.xml"/><Relationship Id="rId61" Type="http://schemas.openxmlformats.org/officeDocument/2006/relationships/image" Target="../media/image521.png"/><Relationship Id="rId82" Type="http://schemas.openxmlformats.org/officeDocument/2006/relationships/customXml" Target="../ink/ink2382.xml"/><Relationship Id="rId199" Type="http://schemas.openxmlformats.org/officeDocument/2006/relationships/image" Target="../media/image587.png"/><Relationship Id="rId203" Type="http://schemas.openxmlformats.org/officeDocument/2006/relationships/image" Target="../media/image589.png"/><Relationship Id="rId19" Type="http://schemas.openxmlformats.org/officeDocument/2006/relationships/image" Target="../media/image500.png"/><Relationship Id="rId224" Type="http://schemas.openxmlformats.org/officeDocument/2006/relationships/customXml" Target="../ink/ink2453.xml"/><Relationship Id="rId30" Type="http://schemas.openxmlformats.org/officeDocument/2006/relationships/customXml" Target="../ink/ink2356.xml"/><Relationship Id="rId105" Type="http://schemas.openxmlformats.org/officeDocument/2006/relationships/image" Target="../media/image541.png"/><Relationship Id="rId126" Type="http://schemas.openxmlformats.org/officeDocument/2006/relationships/customXml" Target="../ink/ink2404.xml"/><Relationship Id="rId147" Type="http://schemas.openxmlformats.org/officeDocument/2006/relationships/image" Target="../media/image561.png"/><Relationship Id="rId168" Type="http://schemas.openxmlformats.org/officeDocument/2006/relationships/customXml" Target="../ink/ink2425.xml"/><Relationship Id="rId51" Type="http://schemas.openxmlformats.org/officeDocument/2006/relationships/image" Target="../media/image516.png"/><Relationship Id="rId72" Type="http://schemas.openxmlformats.org/officeDocument/2006/relationships/customXml" Target="../ink/ink2377.xml"/><Relationship Id="rId93" Type="http://schemas.openxmlformats.org/officeDocument/2006/relationships/image" Target="../media/image535.png"/><Relationship Id="rId189" Type="http://schemas.openxmlformats.org/officeDocument/2006/relationships/image" Target="../media/image582.png"/><Relationship Id="rId3" Type="http://schemas.openxmlformats.org/officeDocument/2006/relationships/image" Target="../media/image492.png"/><Relationship Id="rId214" Type="http://schemas.openxmlformats.org/officeDocument/2006/relationships/customXml" Target="../ink/ink2448.xml"/><Relationship Id="rId235" Type="http://schemas.openxmlformats.org/officeDocument/2006/relationships/image" Target="../media/image605.png"/><Relationship Id="rId116" Type="http://schemas.openxmlformats.org/officeDocument/2006/relationships/customXml" Target="../ink/ink2399.xml"/><Relationship Id="rId137" Type="http://schemas.openxmlformats.org/officeDocument/2006/relationships/image" Target="../media/image556.png"/><Relationship Id="rId158" Type="http://schemas.openxmlformats.org/officeDocument/2006/relationships/customXml" Target="../ink/ink2420.xml"/><Relationship Id="rId20" Type="http://schemas.openxmlformats.org/officeDocument/2006/relationships/customXml" Target="../ink/ink2351.xml"/><Relationship Id="rId41" Type="http://schemas.openxmlformats.org/officeDocument/2006/relationships/image" Target="../media/image511.png"/><Relationship Id="rId62" Type="http://schemas.openxmlformats.org/officeDocument/2006/relationships/customXml" Target="../ink/ink2372.xml"/><Relationship Id="rId83" Type="http://schemas.openxmlformats.org/officeDocument/2006/relationships/image" Target="../media/image320.png"/><Relationship Id="rId179" Type="http://schemas.openxmlformats.org/officeDocument/2006/relationships/image" Target="../media/image577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6.png"/><Relationship Id="rId21" Type="http://schemas.openxmlformats.org/officeDocument/2006/relationships/image" Target="../media/image501.png"/><Relationship Id="rId42" Type="http://schemas.openxmlformats.org/officeDocument/2006/relationships/customXml" Target="../ink/ink2481.xml"/><Relationship Id="rId63" Type="http://schemas.openxmlformats.org/officeDocument/2006/relationships/image" Target="../media/image522.png"/><Relationship Id="rId84" Type="http://schemas.openxmlformats.org/officeDocument/2006/relationships/customXml" Target="../ink/ink2502.xml"/><Relationship Id="rId138" Type="http://schemas.openxmlformats.org/officeDocument/2006/relationships/customXml" Target="../ink/ink2529.xml"/><Relationship Id="rId159" Type="http://schemas.openxmlformats.org/officeDocument/2006/relationships/image" Target="../media/image567.png"/><Relationship Id="rId170" Type="http://schemas.openxmlformats.org/officeDocument/2006/relationships/customXml" Target="../ink/ink2545.xml"/><Relationship Id="rId191" Type="http://schemas.openxmlformats.org/officeDocument/2006/relationships/image" Target="../media/image583.png"/><Relationship Id="rId205" Type="http://schemas.openxmlformats.org/officeDocument/2006/relationships/image" Target="../media/image590.png"/><Relationship Id="rId226" Type="http://schemas.openxmlformats.org/officeDocument/2006/relationships/customXml" Target="../ink/ink2573.xml"/><Relationship Id="rId247" Type="http://schemas.openxmlformats.org/officeDocument/2006/relationships/image" Target="../media/image611.png"/><Relationship Id="rId107" Type="http://schemas.openxmlformats.org/officeDocument/2006/relationships/image" Target="../media/image542.png"/><Relationship Id="rId11" Type="http://schemas.openxmlformats.org/officeDocument/2006/relationships/image" Target="../media/image496.png"/><Relationship Id="rId32" Type="http://schemas.openxmlformats.org/officeDocument/2006/relationships/customXml" Target="../ink/ink2476.xml"/><Relationship Id="rId53" Type="http://schemas.openxmlformats.org/officeDocument/2006/relationships/image" Target="../media/image517.png"/><Relationship Id="rId74" Type="http://schemas.openxmlformats.org/officeDocument/2006/relationships/customXml" Target="../ink/ink2497.xml"/><Relationship Id="rId128" Type="http://schemas.openxmlformats.org/officeDocument/2006/relationships/customXml" Target="../ink/ink2524.xml"/><Relationship Id="rId149" Type="http://schemas.openxmlformats.org/officeDocument/2006/relationships/image" Target="../media/image562.png"/><Relationship Id="rId5" Type="http://schemas.openxmlformats.org/officeDocument/2006/relationships/image" Target="../media/image493.png"/><Relationship Id="rId95" Type="http://schemas.openxmlformats.org/officeDocument/2006/relationships/image" Target="../media/image536.png"/><Relationship Id="rId160" Type="http://schemas.openxmlformats.org/officeDocument/2006/relationships/customXml" Target="../ink/ink2540.xml"/><Relationship Id="rId181" Type="http://schemas.openxmlformats.org/officeDocument/2006/relationships/image" Target="../media/image578.png"/><Relationship Id="rId216" Type="http://schemas.openxmlformats.org/officeDocument/2006/relationships/customXml" Target="../ink/ink2568.xml"/><Relationship Id="rId237" Type="http://schemas.openxmlformats.org/officeDocument/2006/relationships/image" Target="../media/image606.png"/><Relationship Id="rId258" Type="http://schemas.openxmlformats.org/officeDocument/2006/relationships/customXml" Target="../ink/ink2589.xml"/><Relationship Id="rId22" Type="http://schemas.openxmlformats.org/officeDocument/2006/relationships/customXml" Target="../ink/ink2471.xml"/><Relationship Id="rId43" Type="http://schemas.openxmlformats.org/officeDocument/2006/relationships/image" Target="../media/image512.png"/><Relationship Id="rId64" Type="http://schemas.openxmlformats.org/officeDocument/2006/relationships/customXml" Target="../ink/ink2492.xml"/><Relationship Id="rId118" Type="http://schemas.openxmlformats.org/officeDocument/2006/relationships/customXml" Target="../ink/ink2519.xml"/><Relationship Id="rId139" Type="http://schemas.openxmlformats.org/officeDocument/2006/relationships/image" Target="../media/image557.png"/><Relationship Id="rId85" Type="http://schemas.openxmlformats.org/officeDocument/2006/relationships/image" Target="../media/image531.png"/><Relationship Id="rId150" Type="http://schemas.openxmlformats.org/officeDocument/2006/relationships/customXml" Target="../ink/ink2535.xml"/><Relationship Id="rId171" Type="http://schemas.openxmlformats.org/officeDocument/2006/relationships/image" Target="../media/image573.png"/><Relationship Id="rId192" Type="http://schemas.openxmlformats.org/officeDocument/2006/relationships/customXml" Target="../ink/ink2556.xml"/><Relationship Id="rId206" Type="http://schemas.openxmlformats.org/officeDocument/2006/relationships/customXml" Target="../ink/ink2563.xml"/><Relationship Id="rId227" Type="http://schemas.openxmlformats.org/officeDocument/2006/relationships/image" Target="../media/image601.png"/><Relationship Id="rId248" Type="http://schemas.openxmlformats.org/officeDocument/2006/relationships/customXml" Target="../ink/ink2584.xml"/><Relationship Id="rId12" Type="http://schemas.openxmlformats.org/officeDocument/2006/relationships/customXml" Target="../ink/ink2466.xml"/><Relationship Id="rId33" Type="http://schemas.openxmlformats.org/officeDocument/2006/relationships/image" Target="../media/image507.png"/><Relationship Id="rId108" Type="http://schemas.openxmlformats.org/officeDocument/2006/relationships/customXml" Target="../ink/ink2514.xml"/><Relationship Id="rId129" Type="http://schemas.openxmlformats.org/officeDocument/2006/relationships/image" Target="../media/image552.png"/><Relationship Id="rId54" Type="http://schemas.openxmlformats.org/officeDocument/2006/relationships/customXml" Target="../ink/ink2487.xml"/><Relationship Id="rId75" Type="http://schemas.openxmlformats.org/officeDocument/2006/relationships/image" Target="../media/image528.png"/><Relationship Id="rId96" Type="http://schemas.openxmlformats.org/officeDocument/2006/relationships/customXml" Target="../ink/ink2508.xml"/><Relationship Id="rId140" Type="http://schemas.openxmlformats.org/officeDocument/2006/relationships/customXml" Target="../ink/ink2530.xml"/><Relationship Id="rId161" Type="http://schemas.openxmlformats.org/officeDocument/2006/relationships/image" Target="../media/image568.png"/><Relationship Id="rId182" Type="http://schemas.openxmlformats.org/officeDocument/2006/relationships/customXml" Target="../ink/ink2551.xml"/><Relationship Id="rId217" Type="http://schemas.openxmlformats.org/officeDocument/2006/relationships/image" Target="../media/image596.png"/><Relationship Id="rId6" Type="http://schemas.openxmlformats.org/officeDocument/2006/relationships/customXml" Target="../ink/ink2463.xml"/><Relationship Id="rId238" Type="http://schemas.openxmlformats.org/officeDocument/2006/relationships/customXml" Target="../ink/ink2579.xml"/><Relationship Id="rId259" Type="http://schemas.openxmlformats.org/officeDocument/2006/relationships/image" Target="../media/image617.png"/><Relationship Id="rId23" Type="http://schemas.openxmlformats.org/officeDocument/2006/relationships/image" Target="../media/image502.png"/><Relationship Id="rId119" Type="http://schemas.openxmlformats.org/officeDocument/2006/relationships/image" Target="../media/image547.png"/><Relationship Id="rId44" Type="http://schemas.openxmlformats.org/officeDocument/2006/relationships/customXml" Target="../ink/ink2482.xml"/><Relationship Id="rId65" Type="http://schemas.openxmlformats.org/officeDocument/2006/relationships/image" Target="../media/image523.png"/><Relationship Id="rId86" Type="http://schemas.openxmlformats.org/officeDocument/2006/relationships/customXml" Target="../ink/ink2503.xml"/><Relationship Id="rId130" Type="http://schemas.openxmlformats.org/officeDocument/2006/relationships/customXml" Target="../ink/ink2525.xml"/><Relationship Id="rId151" Type="http://schemas.openxmlformats.org/officeDocument/2006/relationships/image" Target="../media/image563.png"/><Relationship Id="rId172" Type="http://schemas.openxmlformats.org/officeDocument/2006/relationships/customXml" Target="../ink/ink2546.xml"/><Relationship Id="rId193" Type="http://schemas.openxmlformats.org/officeDocument/2006/relationships/image" Target="../media/image584.png"/><Relationship Id="rId207" Type="http://schemas.openxmlformats.org/officeDocument/2006/relationships/image" Target="../media/image591.png"/><Relationship Id="rId228" Type="http://schemas.openxmlformats.org/officeDocument/2006/relationships/customXml" Target="../ink/ink2574.xml"/><Relationship Id="rId249" Type="http://schemas.openxmlformats.org/officeDocument/2006/relationships/image" Target="../media/image612.png"/><Relationship Id="rId13" Type="http://schemas.openxmlformats.org/officeDocument/2006/relationships/image" Target="../media/image497.png"/><Relationship Id="rId109" Type="http://schemas.openxmlformats.org/officeDocument/2006/relationships/image" Target="../media/image136.png"/><Relationship Id="rId34" Type="http://schemas.openxmlformats.org/officeDocument/2006/relationships/customXml" Target="../ink/ink2477.xml"/><Relationship Id="rId55" Type="http://schemas.openxmlformats.org/officeDocument/2006/relationships/image" Target="../media/image518.png"/><Relationship Id="rId76" Type="http://schemas.openxmlformats.org/officeDocument/2006/relationships/customXml" Target="../ink/ink2498.xml"/><Relationship Id="rId97" Type="http://schemas.openxmlformats.org/officeDocument/2006/relationships/image" Target="../media/image537.png"/><Relationship Id="rId120" Type="http://schemas.openxmlformats.org/officeDocument/2006/relationships/customXml" Target="../ink/ink2520.xml"/><Relationship Id="rId141" Type="http://schemas.openxmlformats.org/officeDocument/2006/relationships/image" Target="../media/image558.png"/><Relationship Id="rId7" Type="http://schemas.openxmlformats.org/officeDocument/2006/relationships/image" Target="../media/image494.png"/><Relationship Id="rId162" Type="http://schemas.openxmlformats.org/officeDocument/2006/relationships/customXml" Target="../ink/ink2541.xml"/><Relationship Id="rId183" Type="http://schemas.openxmlformats.org/officeDocument/2006/relationships/image" Target="../media/image579.png"/><Relationship Id="rId218" Type="http://schemas.openxmlformats.org/officeDocument/2006/relationships/customXml" Target="../ink/ink2569.xml"/><Relationship Id="rId239" Type="http://schemas.openxmlformats.org/officeDocument/2006/relationships/image" Target="../media/image607.png"/><Relationship Id="rId250" Type="http://schemas.openxmlformats.org/officeDocument/2006/relationships/customXml" Target="../ink/ink2585.xml"/><Relationship Id="rId24" Type="http://schemas.openxmlformats.org/officeDocument/2006/relationships/customXml" Target="../ink/ink2472.xml"/><Relationship Id="rId45" Type="http://schemas.openxmlformats.org/officeDocument/2006/relationships/image" Target="../media/image513.png"/><Relationship Id="rId66" Type="http://schemas.openxmlformats.org/officeDocument/2006/relationships/customXml" Target="../ink/ink2493.xml"/><Relationship Id="rId87" Type="http://schemas.openxmlformats.org/officeDocument/2006/relationships/image" Target="../media/image532.png"/><Relationship Id="rId110" Type="http://schemas.openxmlformats.org/officeDocument/2006/relationships/customXml" Target="../ink/ink2515.xml"/><Relationship Id="rId131" Type="http://schemas.openxmlformats.org/officeDocument/2006/relationships/image" Target="../media/image553.png"/><Relationship Id="rId152" Type="http://schemas.openxmlformats.org/officeDocument/2006/relationships/customXml" Target="../ink/ink2536.xml"/><Relationship Id="rId173" Type="http://schemas.openxmlformats.org/officeDocument/2006/relationships/image" Target="../media/image574.png"/><Relationship Id="rId194" Type="http://schemas.openxmlformats.org/officeDocument/2006/relationships/customXml" Target="../ink/ink2557.xml"/><Relationship Id="rId208" Type="http://schemas.openxmlformats.org/officeDocument/2006/relationships/customXml" Target="../ink/ink2564.xml"/><Relationship Id="rId229" Type="http://schemas.openxmlformats.org/officeDocument/2006/relationships/image" Target="../media/image602.png"/><Relationship Id="rId240" Type="http://schemas.openxmlformats.org/officeDocument/2006/relationships/customXml" Target="../ink/ink2580.xml"/><Relationship Id="rId14" Type="http://schemas.openxmlformats.org/officeDocument/2006/relationships/customXml" Target="../ink/ink2467.xml"/><Relationship Id="rId35" Type="http://schemas.openxmlformats.org/officeDocument/2006/relationships/image" Target="../media/image508.png"/><Relationship Id="rId56" Type="http://schemas.openxmlformats.org/officeDocument/2006/relationships/customXml" Target="../ink/ink2488.xml"/><Relationship Id="rId77" Type="http://schemas.openxmlformats.org/officeDocument/2006/relationships/image" Target="../media/image529.png"/><Relationship Id="rId100" Type="http://schemas.openxmlformats.org/officeDocument/2006/relationships/customXml" Target="../ink/ink2510.xml"/><Relationship Id="rId8" Type="http://schemas.openxmlformats.org/officeDocument/2006/relationships/customXml" Target="../ink/ink2464.xml"/><Relationship Id="rId98" Type="http://schemas.openxmlformats.org/officeDocument/2006/relationships/customXml" Target="../ink/ink2509.xml"/><Relationship Id="rId121" Type="http://schemas.openxmlformats.org/officeDocument/2006/relationships/image" Target="../media/image548.png"/><Relationship Id="rId142" Type="http://schemas.openxmlformats.org/officeDocument/2006/relationships/customXml" Target="../ink/ink2531.xml"/><Relationship Id="rId163" Type="http://schemas.openxmlformats.org/officeDocument/2006/relationships/image" Target="../media/image569.png"/><Relationship Id="rId184" Type="http://schemas.openxmlformats.org/officeDocument/2006/relationships/customXml" Target="../ink/ink2552.xml"/><Relationship Id="rId219" Type="http://schemas.openxmlformats.org/officeDocument/2006/relationships/image" Target="../media/image597.png"/><Relationship Id="rId230" Type="http://schemas.openxmlformats.org/officeDocument/2006/relationships/customXml" Target="../ink/ink2575.xml"/><Relationship Id="rId251" Type="http://schemas.openxmlformats.org/officeDocument/2006/relationships/image" Target="../media/image613.png"/><Relationship Id="rId25" Type="http://schemas.openxmlformats.org/officeDocument/2006/relationships/image" Target="../media/image503.png"/><Relationship Id="rId46" Type="http://schemas.openxmlformats.org/officeDocument/2006/relationships/customXml" Target="../ink/ink2483.xml"/><Relationship Id="rId67" Type="http://schemas.openxmlformats.org/officeDocument/2006/relationships/image" Target="../media/image524.png"/><Relationship Id="rId88" Type="http://schemas.openxmlformats.org/officeDocument/2006/relationships/customXml" Target="../ink/ink2504.xml"/><Relationship Id="rId111" Type="http://schemas.openxmlformats.org/officeDocument/2006/relationships/image" Target="../media/image543.png"/><Relationship Id="rId132" Type="http://schemas.openxmlformats.org/officeDocument/2006/relationships/customXml" Target="../ink/ink2526.xml"/><Relationship Id="rId153" Type="http://schemas.openxmlformats.org/officeDocument/2006/relationships/image" Target="../media/image564.png"/><Relationship Id="rId174" Type="http://schemas.openxmlformats.org/officeDocument/2006/relationships/customXml" Target="../ink/ink2547.xml"/><Relationship Id="rId195" Type="http://schemas.openxmlformats.org/officeDocument/2006/relationships/image" Target="../media/image585.png"/><Relationship Id="rId209" Type="http://schemas.openxmlformats.org/officeDocument/2006/relationships/image" Target="../media/image592.png"/><Relationship Id="rId220" Type="http://schemas.openxmlformats.org/officeDocument/2006/relationships/customXml" Target="../ink/ink2570.xml"/><Relationship Id="rId241" Type="http://schemas.openxmlformats.org/officeDocument/2006/relationships/image" Target="../media/image608.png"/><Relationship Id="rId15" Type="http://schemas.openxmlformats.org/officeDocument/2006/relationships/image" Target="../media/image498.png"/><Relationship Id="rId36" Type="http://schemas.openxmlformats.org/officeDocument/2006/relationships/customXml" Target="../ink/ink2478.xml"/><Relationship Id="rId57" Type="http://schemas.openxmlformats.org/officeDocument/2006/relationships/image" Target="../media/image519.png"/><Relationship Id="rId78" Type="http://schemas.openxmlformats.org/officeDocument/2006/relationships/customXml" Target="../ink/ink2499.xml"/><Relationship Id="rId99" Type="http://schemas.openxmlformats.org/officeDocument/2006/relationships/image" Target="../media/image538.png"/><Relationship Id="rId101" Type="http://schemas.openxmlformats.org/officeDocument/2006/relationships/image" Target="../media/image539.png"/><Relationship Id="rId122" Type="http://schemas.openxmlformats.org/officeDocument/2006/relationships/customXml" Target="../ink/ink2521.xml"/><Relationship Id="rId143" Type="http://schemas.openxmlformats.org/officeDocument/2006/relationships/image" Target="../media/image559.png"/><Relationship Id="rId164" Type="http://schemas.openxmlformats.org/officeDocument/2006/relationships/customXml" Target="../ink/ink2542.xml"/><Relationship Id="rId185" Type="http://schemas.openxmlformats.org/officeDocument/2006/relationships/image" Target="../media/image580.png"/><Relationship Id="rId9" Type="http://schemas.openxmlformats.org/officeDocument/2006/relationships/image" Target="../media/image495.png"/><Relationship Id="rId210" Type="http://schemas.openxmlformats.org/officeDocument/2006/relationships/customXml" Target="../ink/ink2565.xml"/><Relationship Id="rId26" Type="http://schemas.openxmlformats.org/officeDocument/2006/relationships/customXml" Target="../ink/ink2473.xml"/><Relationship Id="rId231" Type="http://schemas.openxmlformats.org/officeDocument/2006/relationships/image" Target="../media/image603.png"/><Relationship Id="rId252" Type="http://schemas.openxmlformats.org/officeDocument/2006/relationships/customXml" Target="../ink/ink2586.xml"/><Relationship Id="rId47" Type="http://schemas.openxmlformats.org/officeDocument/2006/relationships/image" Target="../media/image514.png"/><Relationship Id="rId68" Type="http://schemas.openxmlformats.org/officeDocument/2006/relationships/customXml" Target="../ink/ink2494.xml"/><Relationship Id="rId89" Type="http://schemas.openxmlformats.org/officeDocument/2006/relationships/image" Target="../media/image533.png"/><Relationship Id="rId112" Type="http://schemas.openxmlformats.org/officeDocument/2006/relationships/customXml" Target="../ink/ink2516.xml"/><Relationship Id="rId133" Type="http://schemas.openxmlformats.org/officeDocument/2006/relationships/image" Target="../media/image554.png"/><Relationship Id="rId154" Type="http://schemas.openxmlformats.org/officeDocument/2006/relationships/customXml" Target="../ink/ink2537.xml"/><Relationship Id="rId175" Type="http://schemas.openxmlformats.org/officeDocument/2006/relationships/image" Target="../media/image575.png"/><Relationship Id="rId196" Type="http://schemas.openxmlformats.org/officeDocument/2006/relationships/customXml" Target="../ink/ink2558.xml"/><Relationship Id="rId200" Type="http://schemas.openxmlformats.org/officeDocument/2006/relationships/customXml" Target="../ink/ink2560.xml"/><Relationship Id="rId16" Type="http://schemas.openxmlformats.org/officeDocument/2006/relationships/customXml" Target="../ink/ink2468.xml"/><Relationship Id="rId221" Type="http://schemas.openxmlformats.org/officeDocument/2006/relationships/image" Target="../media/image598.png"/><Relationship Id="rId242" Type="http://schemas.openxmlformats.org/officeDocument/2006/relationships/customXml" Target="../ink/ink2581.xml"/><Relationship Id="rId37" Type="http://schemas.openxmlformats.org/officeDocument/2006/relationships/image" Target="../media/image509.png"/><Relationship Id="rId58" Type="http://schemas.openxmlformats.org/officeDocument/2006/relationships/customXml" Target="../ink/ink2489.xml"/><Relationship Id="rId79" Type="http://schemas.openxmlformats.org/officeDocument/2006/relationships/image" Target="../media/image65.png"/><Relationship Id="rId102" Type="http://schemas.openxmlformats.org/officeDocument/2006/relationships/customXml" Target="../ink/ink2511.xml"/><Relationship Id="rId123" Type="http://schemas.openxmlformats.org/officeDocument/2006/relationships/image" Target="../media/image549.png"/><Relationship Id="rId144" Type="http://schemas.openxmlformats.org/officeDocument/2006/relationships/customXml" Target="../ink/ink2532.xml"/><Relationship Id="rId90" Type="http://schemas.openxmlformats.org/officeDocument/2006/relationships/customXml" Target="../ink/ink2505.xml"/><Relationship Id="rId165" Type="http://schemas.openxmlformats.org/officeDocument/2006/relationships/image" Target="../media/image570.png"/><Relationship Id="rId186" Type="http://schemas.openxmlformats.org/officeDocument/2006/relationships/customXml" Target="../ink/ink2553.xml"/><Relationship Id="rId211" Type="http://schemas.openxmlformats.org/officeDocument/2006/relationships/image" Target="../media/image593.png"/><Relationship Id="rId232" Type="http://schemas.openxmlformats.org/officeDocument/2006/relationships/customXml" Target="../ink/ink2576.xml"/><Relationship Id="rId253" Type="http://schemas.openxmlformats.org/officeDocument/2006/relationships/image" Target="../media/image614.png"/><Relationship Id="rId27" Type="http://schemas.openxmlformats.org/officeDocument/2006/relationships/image" Target="../media/image504.png"/><Relationship Id="rId48" Type="http://schemas.openxmlformats.org/officeDocument/2006/relationships/customXml" Target="../ink/ink2484.xml"/><Relationship Id="rId69" Type="http://schemas.openxmlformats.org/officeDocument/2006/relationships/image" Target="../media/image525.png"/><Relationship Id="rId113" Type="http://schemas.openxmlformats.org/officeDocument/2006/relationships/image" Target="../media/image544.png"/><Relationship Id="rId134" Type="http://schemas.openxmlformats.org/officeDocument/2006/relationships/customXml" Target="../ink/ink2527.xml"/><Relationship Id="rId80" Type="http://schemas.openxmlformats.org/officeDocument/2006/relationships/customXml" Target="../ink/ink2500.xml"/><Relationship Id="rId155" Type="http://schemas.openxmlformats.org/officeDocument/2006/relationships/image" Target="../media/image565.png"/><Relationship Id="rId176" Type="http://schemas.openxmlformats.org/officeDocument/2006/relationships/customXml" Target="../ink/ink2548.xml"/><Relationship Id="rId197" Type="http://schemas.openxmlformats.org/officeDocument/2006/relationships/image" Target="../media/image586.png"/><Relationship Id="rId201" Type="http://schemas.openxmlformats.org/officeDocument/2006/relationships/image" Target="../media/image588.png"/><Relationship Id="rId222" Type="http://schemas.openxmlformats.org/officeDocument/2006/relationships/customXml" Target="../ink/ink2571.xml"/><Relationship Id="rId243" Type="http://schemas.openxmlformats.org/officeDocument/2006/relationships/image" Target="../media/image609.png"/><Relationship Id="rId17" Type="http://schemas.openxmlformats.org/officeDocument/2006/relationships/image" Target="../media/image499.png"/><Relationship Id="rId38" Type="http://schemas.openxmlformats.org/officeDocument/2006/relationships/customXml" Target="../ink/ink2479.xml"/><Relationship Id="rId59" Type="http://schemas.openxmlformats.org/officeDocument/2006/relationships/image" Target="../media/image520.png"/><Relationship Id="rId103" Type="http://schemas.openxmlformats.org/officeDocument/2006/relationships/image" Target="../media/image540.png"/><Relationship Id="rId124" Type="http://schemas.openxmlformats.org/officeDocument/2006/relationships/customXml" Target="../ink/ink2522.xml"/><Relationship Id="rId70" Type="http://schemas.openxmlformats.org/officeDocument/2006/relationships/customXml" Target="../ink/ink2495.xml"/><Relationship Id="rId91" Type="http://schemas.openxmlformats.org/officeDocument/2006/relationships/image" Target="../media/image534.png"/><Relationship Id="rId145" Type="http://schemas.openxmlformats.org/officeDocument/2006/relationships/image" Target="../media/image560.png"/><Relationship Id="rId166" Type="http://schemas.openxmlformats.org/officeDocument/2006/relationships/customXml" Target="../ink/ink2543.xml"/><Relationship Id="rId187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66.xml"/><Relationship Id="rId233" Type="http://schemas.openxmlformats.org/officeDocument/2006/relationships/image" Target="../media/image604.png"/><Relationship Id="rId254" Type="http://schemas.openxmlformats.org/officeDocument/2006/relationships/customXml" Target="../ink/ink2587.xml"/><Relationship Id="rId28" Type="http://schemas.openxmlformats.org/officeDocument/2006/relationships/customXml" Target="../ink/ink2474.xml"/><Relationship Id="rId49" Type="http://schemas.openxmlformats.org/officeDocument/2006/relationships/image" Target="../media/image515.png"/><Relationship Id="rId114" Type="http://schemas.openxmlformats.org/officeDocument/2006/relationships/customXml" Target="../ink/ink2517.xml"/><Relationship Id="rId60" Type="http://schemas.openxmlformats.org/officeDocument/2006/relationships/customXml" Target="../ink/ink2490.xml"/><Relationship Id="rId81" Type="http://schemas.openxmlformats.org/officeDocument/2006/relationships/image" Target="../media/image530.png"/><Relationship Id="rId135" Type="http://schemas.openxmlformats.org/officeDocument/2006/relationships/image" Target="../media/image555.png"/><Relationship Id="rId156" Type="http://schemas.openxmlformats.org/officeDocument/2006/relationships/customXml" Target="../ink/ink2538.xml"/><Relationship Id="rId177" Type="http://schemas.openxmlformats.org/officeDocument/2006/relationships/image" Target="../media/image576.png"/><Relationship Id="rId198" Type="http://schemas.openxmlformats.org/officeDocument/2006/relationships/customXml" Target="../ink/ink2559.xml"/><Relationship Id="rId202" Type="http://schemas.openxmlformats.org/officeDocument/2006/relationships/customXml" Target="../ink/ink2561.xml"/><Relationship Id="rId223" Type="http://schemas.openxmlformats.org/officeDocument/2006/relationships/image" Target="../media/image599.png"/><Relationship Id="rId244" Type="http://schemas.openxmlformats.org/officeDocument/2006/relationships/customXml" Target="../ink/ink2582.xml"/><Relationship Id="rId18" Type="http://schemas.openxmlformats.org/officeDocument/2006/relationships/customXml" Target="../ink/ink2469.xml"/><Relationship Id="rId39" Type="http://schemas.openxmlformats.org/officeDocument/2006/relationships/image" Target="../media/image510.png"/><Relationship Id="rId50" Type="http://schemas.openxmlformats.org/officeDocument/2006/relationships/customXml" Target="../ink/ink2485.xml"/><Relationship Id="rId104" Type="http://schemas.openxmlformats.org/officeDocument/2006/relationships/customXml" Target="../ink/ink2512.xml"/><Relationship Id="rId125" Type="http://schemas.openxmlformats.org/officeDocument/2006/relationships/image" Target="../media/image550.png"/><Relationship Id="rId146" Type="http://schemas.openxmlformats.org/officeDocument/2006/relationships/customXml" Target="../ink/ink2533.xml"/><Relationship Id="rId167" Type="http://schemas.openxmlformats.org/officeDocument/2006/relationships/image" Target="../media/image571.png"/><Relationship Id="rId188" Type="http://schemas.openxmlformats.org/officeDocument/2006/relationships/customXml" Target="../ink/ink2554.xml"/><Relationship Id="rId71" Type="http://schemas.openxmlformats.org/officeDocument/2006/relationships/image" Target="../media/image526.png"/><Relationship Id="rId92" Type="http://schemas.openxmlformats.org/officeDocument/2006/relationships/customXml" Target="../ink/ink2506.xml"/><Relationship Id="rId213" Type="http://schemas.openxmlformats.org/officeDocument/2006/relationships/image" Target="../media/image594.png"/><Relationship Id="rId234" Type="http://schemas.openxmlformats.org/officeDocument/2006/relationships/customXml" Target="../ink/ink2577.xml"/><Relationship Id="rId2" Type="http://schemas.openxmlformats.org/officeDocument/2006/relationships/customXml" Target="../ink/ink2461.xml"/><Relationship Id="rId29" Type="http://schemas.openxmlformats.org/officeDocument/2006/relationships/image" Target="../media/image505.png"/><Relationship Id="rId255" Type="http://schemas.openxmlformats.org/officeDocument/2006/relationships/image" Target="../media/image615.png"/><Relationship Id="rId40" Type="http://schemas.openxmlformats.org/officeDocument/2006/relationships/customXml" Target="../ink/ink2480.xml"/><Relationship Id="rId115" Type="http://schemas.openxmlformats.org/officeDocument/2006/relationships/image" Target="../media/image545.png"/><Relationship Id="rId136" Type="http://schemas.openxmlformats.org/officeDocument/2006/relationships/customXml" Target="../ink/ink2528.xml"/><Relationship Id="rId157" Type="http://schemas.openxmlformats.org/officeDocument/2006/relationships/image" Target="../media/image566.png"/><Relationship Id="rId178" Type="http://schemas.openxmlformats.org/officeDocument/2006/relationships/customXml" Target="../ink/ink2549.xml"/><Relationship Id="rId61" Type="http://schemas.openxmlformats.org/officeDocument/2006/relationships/image" Target="../media/image521.png"/><Relationship Id="rId82" Type="http://schemas.openxmlformats.org/officeDocument/2006/relationships/customXml" Target="../ink/ink2501.xml"/><Relationship Id="rId199" Type="http://schemas.openxmlformats.org/officeDocument/2006/relationships/image" Target="../media/image587.png"/><Relationship Id="rId203" Type="http://schemas.openxmlformats.org/officeDocument/2006/relationships/image" Target="../media/image589.png"/><Relationship Id="rId19" Type="http://schemas.openxmlformats.org/officeDocument/2006/relationships/image" Target="../media/image500.png"/><Relationship Id="rId224" Type="http://schemas.openxmlformats.org/officeDocument/2006/relationships/customXml" Target="../ink/ink2572.xml"/><Relationship Id="rId245" Type="http://schemas.openxmlformats.org/officeDocument/2006/relationships/image" Target="../media/image610.png"/><Relationship Id="rId30" Type="http://schemas.openxmlformats.org/officeDocument/2006/relationships/customXml" Target="../ink/ink2475.xml"/><Relationship Id="rId105" Type="http://schemas.openxmlformats.org/officeDocument/2006/relationships/image" Target="../media/image541.png"/><Relationship Id="rId126" Type="http://schemas.openxmlformats.org/officeDocument/2006/relationships/customXml" Target="../ink/ink2523.xml"/><Relationship Id="rId147" Type="http://schemas.openxmlformats.org/officeDocument/2006/relationships/image" Target="../media/image561.png"/><Relationship Id="rId168" Type="http://schemas.openxmlformats.org/officeDocument/2006/relationships/customXml" Target="../ink/ink2544.xml"/><Relationship Id="rId51" Type="http://schemas.openxmlformats.org/officeDocument/2006/relationships/image" Target="../media/image516.png"/><Relationship Id="rId72" Type="http://schemas.openxmlformats.org/officeDocument/2006/relationships/customXml" Target="../ink/ink2496.xml"/><Relationship Id="rId93" Type="http://schemas.openxmlformats.org/officeDocument/2006/relationships/image" Target="../media/image535.png"/><Relationship Id="rId189" Type="http://schemas.openxmlformats.org/officeDocument/2006/relationships/image" Target="../media/image582.png"/><Relationship Id="rId3" Type="http://schemas.openxmlformats.org/officeDocument/2006/relationships/image" Target="../media/image492.png"/><Relationship Id="rId214" Type="http://schemas.openxmlformats.org/officeDocument/2006/relationships/customXml" Target="../ink/ink2567.xml"/><Relationship Id="rId235" Type="http://schemas.openxmlformats.org/officeDocument/2006/relationships/image" Target="../media/image605.png"/><Relationship Id="rId256" Type="http://schemas.openxmlformats.org/officeDocument/2006/relationships/customXml" Target="../ink/ink2588.xml"/><Relationship Id="rId116" Type="http://schemas.openxmlformats.org/officeDocument/2006/relationships/customXml" Target="../ink/ink2518.xml"/><Relationship Id="rId137" Type="http://schemas.openxmlformats.org/officeDocument/2006/relationships/image" Target="../media/image556.png"/><Relationship Id="rId158" Type="http://schemas.openxmlformats.org/officeDocument/2006/relationships/customXml" Target="../ink/ink2539.xml"/><Relationship Id="rId20" Type="http://schemas.openxmlformats.org/officeDocument/2006/relationships/customXml" Target="../ink/ink2470.xml"/><Relationship Id="rId41" Type="http://schemas.openxmlformats.org/officeDocument/2006/relationships/image" Target="../media/image511.png"/><Relationship Id="rId62" Type="http://schemas.openxmlformats.org/officeDocument/2006/relationships/customXml" Target="../ink/ink2491.xml"/><Relationship Id="rId83" Type="http://schemas.openxmlformats.org/officeDocument/2006/relationships/image" Target="../media/image320.png"/><Relationship Id="rId179" Type="http://schemas.openxmlformats.org/officeDocument/2006/relationships/image" Target="../media/image577.png"/><Relationship Id="rId190" Type="http://schemas.openxmlformats.org/officeDocument/2006/relationships/customXml" Target="../ink/ink2555.xml"/><Relationship Id="rId204" Type="http://schemas.openxmlformats.org/officeDocument/2006/relationships/customXml" Target="../ink/ink2562.xml"/><Relationship Id="rId225" Type="http://schemas.openxmlformats.org/officeDocument/2006/relationships/image" Target="../media/image600.png"/><Relationship Id="rId246" Type="http://schemas.openxmlformats.org/officeDocument/2006/relationships/customXml" Target="../ink/ink2583.xml"/><Relationship Id="rId106" Type="http://schemas.openxmlformats.org/officeDocument/2006/relationships/customXml" Target="../ink/ink2513.xml"/><Relationship Id="rId127" Type="http://schemas.openxmlformats.org/officeDocument/2006/relationships/image" Target="../media/image551.png"/><Relationship Id="rId10" Type="http://schemas.openxmlformats.org/officeDocument/2006/relationships/customXml" Target="../ink/ink2465.xml"/><Relationship Id="rId31" Type="http://schemas.openxmlformats.org/officeDocument/2006/relationships/image" Target="../media/image506.png"/><Relationship Id="rId52" Type="http://schemas.openxmlformats.org/officeDocument/2006/relationships/customXml" Target="../ink/ink2486.xml"/><Relationship Id="rId73" Type="http://schemas.openxmlformats.org/officeDocument/2006/relationships/image" Target="../media/image527.png"/><Relationship Id="rId94" Type="http://schemas.openxmlformats.org/officeDocument/2006/relationships/customXml" Target="../ink/ink2507.xml"/><Relationship Id="rId148" Type="http://schemas.openxmlformats.org/officeDocument/2006/relationships/customXml" Target="../ink/ink2534.xml"/><Relationship Id="rId169" Type="http://schemas.openxmlformats.org/officeDocument/2006/relationships/image" Target="../media/image572.png"/><Relationship Id="rId4" Type="http://schemas.openxmlformats.org/officeDocument/2006/relationships/customXml" Target="../ink/ink2462.xml"/><Relationship Id="rId180" Type="http://schemas.openxmlformats.org/officeDocument/2006/relationships/customXml" Target="../ink/ink2550.xml"/><Relationship Id="rId215" Type="http://schemas.openxmlformats.org/officeDocument/2006/relationships/image" Target="../media/image595.png"/><Relationship Id="rId236" Type="http://schemas.openxmlformats.org/officeDocument/2006/relationships/customXml" Target="../ink/ink2578.xml"/><Relationship Id="rId257" Type="http://schemas.openxmlformats.org/officeDocument/2006/relationships/image" Target="../media/image6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8.png"/><Relationship Id="rId2" Type="http://schemas.openxmlformats.org/officeDocument/2006/relationships/customXml" Target="../ink/ink259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94.xml"/><Relationship Id="rId13" Type="http://schemas.openxmlformats.org/officeDocument/2006/relationships/image" Target="../media/image623.png"/><Relationship Id="rId3" Type="http://schemas.openxmlformats.org/officeDocument/2006/relationships/image" Target="../media/image618.png"/><Relationship Id="rId7" Type="http://schemas.openxmlformats.org/officeDocument/2006/relationships/image" Target="../media/image620.png"/><Relationship Id="rId12" Type="http://schemas.openxmlformats.org/officeDocument/2006/relationships/customXml" Target="../ink/ink2596.xml"/><Relationship Id="rId17" Type="http://schemas.openxmlformats.org/officeDocument/2006/relationships/image" Target="../media/image625.png"/><Relationship Id="rId2" Type="http://schemas.openxmlformats.org/officeDocument/2006/relationships/customXml" Target="../ink/ink2591.xml"/><Relationship Id="rId16" Type="http://schemas.openxmlformats.org/officeDocument/2006/relationships/customXml" Target="../ink/ink25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3.xml"/><Relationship Id="rId11" Type="http://schemas.openxmlformats.org/officeDocument/2006/relationships/image" Target="../media/image622.png"/><Relationship Id="rId5" Type="http://schemas.openxmlformats.org/officeDocument/2006/relationships/image" Target="../media/image619.png"/><Relationship Id="rId15" Type="http://schemas.openxmlformats.org/officeDocument/2006/relationships/image" Target="../media/image624.png"/><Relationship Id="rId10" Type="http://schemas.openxmlformats.org/officeDocument/2006/relationships/customXml" Target="../ink/ink2595.xml"/><Relationship Id="rId4" Type="http://schemas.openxmlformats.org/officeDocument/2006/relationships/customXml" Target="../ink/ink2592.xml"/><Relationship Id="rId9" Type="http://schemas.openxmlformats.org/officeDocument/2006/relationships/image" Target="../media/image621.png"/><Relationship Id="rId14" Type="http://schemas.openxmlformats.org/officeDocument/2006/relationships/customXml" Target="../ink/ink259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64.xml"/><Relationship Id="rId7" Type="http://schemas.openxmlformats.org/officeDocument/2006/relationships/image" Target="../media/image5.png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7.png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24.png"/><Relationship Id="rId40" Type="http://schemas.openxmlformats.org/officeDocument/2006/relationships/customXml" Target="../ink/ink67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49.xml"/><Relationship Id="rId9" Type="http://schemas.openxmlformats.org/officeDocument/2006/relationships/image" Target="../media/image6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19.png"/><Relationship Id="rId30" Type="http://schemas.openxmlformats.org/officeDocument/2006/relationships/customXml" Target="../ink/ink62.xml"/><Relationship Id="rId35" Type="http://schemas.openxmlformats.org/officeDocument/2006/relationships/image" Target="../media/image23.png"/><Relationship Id="rId8" Type="http://schemas.openxmlformats.org/officeDocument/2006/relationships/customXml" Target="../ink/ink51.xml"/><Relationship Id="rId3" Type="http://schemas.openxmlformats.org/officeDocument/2006/relationships/image" Target="../media/image3.png"/><Relationship Id="rId12" Type="http://schemas.openxmlformats.org/officeDocument/2006/relationships/customXml" Target="../ink/ink53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6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2.xml"/><Relationship Id="rId13" Type="http://schemas.openxmlformats.org/officeDocument/2006/relationships/image" Target="../media/image623.png"/><Relationship Id="rId18" Type="http://schemas.openxmlformats.org/officeDocument/2006/relationships/customXml" Target="../ink/ink2607.xml"/><Relationship Id="rId26" Type="http://schemas.openxmlformats.org/officeDocument/2006/relationships/customXml" Target="../ink/ink2611.xml"/><Relationship Id="rId3" Type="http://schemas.openxmlformats.org/officeDocument/2006/relationships/image" Target="../media/image618.png"/><Relationship Id="rId21" Type="http://schemas.openxmlformats.org/officeDocument/2006/relationships/image" Target="../media/image627.png"/><Relationship Id="rId7" Type="http://schemas.openxmlformats.org/officeDocument/2006/relationships/image" Target="../media/image620.png"/><Relationship Id="rId12" Type="http://schemas.openxmlformats.org/officeDocument/2006/relationships/customXml" Target="../ink/ink2604.xml"/><Relationship Id="rId17" Type="http://schemas.openxmlformats.org/officeDocument/2006/relationships/image" Target="../media/image625.png"/><Relationship Id="rId25" Type="http://schemas.openxmlformats.org/officeDocument/2006/relationships/image" Target="../media/image629.png"/><Relationship Id="rId2" Type="http://schemas.openxmlformats.org/officeDocument/2006/relationships/customXml" Target="../ink/ink2599.xml"/><Relationship Id="rId16" Type="http://schemas.openxmlformats.org/officeDocument/2006/relationships/customXml" Target="../ink/ink2606.xml"/><Relationship Id="rId20" Type="http://schemas.openxmlformats.org/officeDocument/2006/relationships/customXml" Target="../ink/ink2608.xml"/><Relationship Id="rId29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1.xml"/><Relationship Id="rId11" Type="http://schemas.openxmlformats.org/officeDocument/2006/relationships/image" Target="../media/image622.png"/><Relationship Id="rId24" Type="http://schemas.openxmlformats.org/officeDocument/2006/relationships/customXml" Target="../ink/ink2610.xml"/><Relationship Id="rId5" Type="http://schemas.openxmlformats.org/officeDocument/2006/relationships/image" Target="../media/image619.png"/><Relationship Id="rId15" Type="http://schemas.openxmlformats.org/officeDocument/2006/relationships/image" Target="../media/image624.png"/><Relationship Id="rId23" Type="http://schemas.openxmlformats.org/officeDocument/2006/relationships/image" Target="../media/image628.png"/><Relationship Id="rId28" Type="http://schemas.openxmlformats.org/officeDocument/2006/relationships/customXml" Target="../ink/ink2612.xml"/><Relationship Id="rId10" Type="http://schemas.openxmlformats.org/officeDocument/2006/relationships/customXml" Target="../ink/ink2603.xml"/><Relationship Id="rId19" Type="http://schemas.openxmlformats.org/officeDocument/2006/relationships/image" Target="../media/image626.png"/><Relationship Id="rId4" Type="http://schemas.openxmlformats.org/officeDocument/2006/relationships/customXml" Target="../ink/ink2600.xml"/><Relationship Id="rId9" Type="http://schemas.openxmlformats.org/officeDocument/2006/relationships/image" Target="../media/image621.png"/><Relationship Id="rId14" Type="http://schemas.openxmlformats.org/officeDocument/2006/relationships/customXml" Target="../ink/ink2605.xml"/><Relationship Id="rId22" Type="http://schemas.openxmlformats.org/officeDocument/2006/relationships/customXml" Target="../ink/ink2609.xml"/><Relationship Id="rId27" Type="http://schemas.openxmlformats.org/officeDocument/2006/relationships/image" Target="../media/image630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3.png"/><Relationship Id="rId18" Type="http://schemas.openxmlformats.org/officeDocument/2006/relationships/customXml" Target="../ink/ink2621.xml"/><Relationship Id="rId26" Type="http://schemas.openxmlformats.org/officeDocument/2006/relationships/customXml" Target="../ink/ink2625.xml"/><Relationship Id="rId3" Type="http://schemas.openxmlformats.org/officeDocument/2006/relationships/image" Target="../media/image618.png"/><Relationship Id="rId21" Type="http://schemas.openxmlformats.org/officeDocument/2006/relationships/image" Target="../media/image627.png"/><Relationship Id="rId7" Type="http://schemas.openxmlformats.org/officeDocument/2006/relationships/image" Target="../media/image620.png"/><Relationship Id="rId12" Type="http://schemas.openxmlformats.org/officeDocument/2006/relationships/customXml" Target="../ink/ink2618.xml"/><Relationship Id="rId17" Type="http://schemas.openxmlformats.org/officeDocument/2006/relationships/image" Target="../media/image625.png"/><Relationship Id="rId25" Type="http://schemas.openxmlformats.org/officeDocument/2006/relationships/image" Target="../media/image629.png"/><Relationship Id="rId33" Type="http://schemas.openxmlformats.org/officeDocument/2006/relationships/image" Target="../media/image633.png"/><Relationship Id="rId2" Type="http://schemas.openxmlformats.org/officeDocument/2006/relationships/customXml" Target="../ink/ink2613.xml"/><Relationship Id="rId16" Type="http://schemas.openxmlformats.org/officeDocument/2006/relationships/customXml" Target="../ink/ink2620.xml"/><Relationship Id="rId20" Type="http://schemas.openxmlformats.org/officeDocument/2006/relationships/customXml" Target="../ink/ink2622.xml"/><Relationship Id="rId29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15.xml"/><Relationship Id="rId11" Type="http://schemas.openxmlformats.org/officeDocument/2006/relationships/image" Target="../media/image622.png"/><Relationship Id="rId24" Type="http://schemas.openxmlformats.org/officeDocument/2006/relationships/customXml" Target="../ink/ink2624.xml"/><Relationship Id="rId32" Type="http://schemas.openxmlformats.org/officeDocument/2006/relationships/customXml" Target="../ink/ink2628.xml"/><Relationship Id="rId5" Type="http://schemas.openxmlformats.org/officeDocument/2006/relationships/image" Target="../media/image619.png"/><Relationship Id="rId15" Type="http://schemas.openxmlformats.org/officeDocument/2006/relationships/image" Target="../media/image624.png"/><Relationship Id="rId23" Type="http://schemas.openxmlformats.org/officeDocument/2006/relationships/image" Target="../media/image628.png"/><Relationship Id="rId28" Type="http://schemas.openxmlformats.org/officeDocument/2006/relationships/customXml" Target="../ink/ink2626.xml"/><Relationship Id="rId10" Type="http://schemas.openxmlformats.org/officeDocument/2006/relationships/customXml" Target="../ink/ink2617.xml"/><Relationship Id="rId19" Type="http://schemas.openxmlformats.org/officeDocument/2006/relationships/image" Target="../media/image626.png"/><Relationship Id="rId31" Type="http://schemas.openxmlformats.org/officeDocument/2006/relationships/image" Target="../media/image632.png"/><Relationship Id="rId4" Type="http://schemas.openxmlformats.org/officeDocument/2006/relationships/customXml" Target="../ink/ink2614.xml"/><Relationship Id="rId9" Type="http://schemas.openxmlformats.org/officeDocument/2006/relationships/image" Target="../media/image621.png"/><Relationship Id="rId14" Type="http://schemas.openxmlformats.org/officeDocument/2006/relationships/customXml" Target="../ink/ink2619.xml"/><Relationship Id="rId22" Type="http://schemas.openxmlformats.org/officeDocument/2006/relationships/customXml" Target="../ink/ink2623.xml"/><Relationship Id="rId27" Type="http://schemas.openxmlformats.org/officeDocument/2006/relationships/image" Target="../media/image630.png"/><Relationship Id="rId30" Type="http://schemas.openxmlformats.org/officeDocument/2006/relationships/customXml" Target="../ink/ink2627.xml"/><Relationship Id="rId8" Type="http://schemas.openxmlformats.org/officeDocument/2006/relationships/customXml" Target="../ink/ink2616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41.xml"/><Relationship Id="rId21" Type="http://schemas.openxmlformats.org/officeDocument/2006/relationships/image" Target="../media/image627.png"/><Relationship Id="rId42" Type="http://schemas.openxmlformats.org/officeDocument/2006/relationships/customXml" Target="../ink/ink2649.xml"/><Relationship Id="rId47" Type="http://schemas.openxmlformats.org/officeDocument/2006/relationships/image" Target="../media/image640.png"/><Relationship Id="rId63" Type="http://schemas.openxmlformats.org/officeDocument/2006/relationships/image" Target="../media/image648.png"/><Relationship Id="rId68" Type="http://schemas.openxmlformats.org/officeDocument/2006/relationships/customXml" Target="../ink/ink2662.xml"/><Relationship Id="rId84" Type="http://schemas.openxmlformats.org/officeDocument/2006/relationships/customXml" Target="../ink/ink2670.xml"/><Relationship Id="rId16" Type="http://schemas.openxmlformats.org/officeDocument/2006/relationships/customXml" Target="../ink/ink2636.xml"/><Relationship Id="rId11" Type="http://schemas.openxmlformats.org/officeDocument/2006/relationships/image" Target="../media/image622.png"/><Relationship Id="rId32" Type="http://schemas.openxmlformats.org/officeDocument/2006/relationships/customXml" Target="../ink/ink2644.xml"/><Relationship Id="rId37" Type="http://schemas.openxmlformats.org/officeDocument/2006/relationships/image" Target="../media/image635.png"/><Relationship Id="rId53" Type="http://schemas.openxmlformats.org/officeDocument/2006/relationships/image" Target="../media/image643.png"/><Relationship Id="rId58" Type="http://schemas.openxmlformats.org/officeDocument/2006/relationships/customXml" Target="../ink/ink2657.xml"/><Relationship Id="rId74" Type="http://schemas.openxmlformats.org/officeDocument/2006/relationships/customXml" Target="../ink/ink2665.xml"/><Relationship Id="rId79" Type="http://schemas.openxmlformats.org/officeDocument/2006/relationships/image" Target="../media/image656.png"/><Relationship Id="rId5" Type="http://schemas.openxmlformats.org/officeDocument/2006/relationships/image" Target="../media/image619.png"/><Relationship Id="rId19" Type="http://schemas.openxmlformats.org/officeDocument/2006/relationships/image" Target="../media/image626.png"/><Relationship Id="rId14" Type="http://schemas.openxmlformats.org/officeDocument/2006/relationships/customXml" Target="../ink/ink2635.xml"/><Relationship Id="rId22" Type="http://schemas.openxmlformats.org/officeDocument/2006/relationships/customXml" Target="../ink/ink2639.xml"/><Relationship Id="rId27" Type="http://schemas.openxmlformats.org/officeDocument/2006/relationships/image" Target="../media/image630.png"/><Relationship Id="rId30" Type="http://schemas.openxmlformats.org/officeDocument/2006/relationships/customXml" Target="../ink/ink2643.xml"/><Relationship Id="rId35" Type="http://schemas.openxmlformats.org/officeDocument/2006/relationships/image" Target="../media/image634.png"/><Relationship Id="rId43" Type="http://schemas.openxmlformats.org/officeDocument/2006/relationships/image" Target="../media/image638.png"/><Relationship Id="rId48" Type="http://schemas.openxmlformats.org/officeDocument/2006/relationships/customXml" Target="../ink/ink2652.xml"/><Relationship Id="rId56" Type="http://schemas.openxmlformats.org/officeDocument/2006/relationships/customXml" Target="../ink/ink2656.xml"/><Relationship Id="rId64" Type="http://schemas.openxmlformats.org/officeDocument/2006/relationships/customXml" Target="../ink/ink2660.xml"/><Relationship Id="rId69" Type="http://schemas.openxmlformats.org/officeDocument/2006/relationships/image" Target="../media/image651.png"/><Relationship Id="rId77" Type="http://schemas.openxmlformats.org/officeDocument/2006/relationships/image" Target="../media/image655.png"/><Relationship Id="rId8" Type="http://schemas.openxmlformats.org/officeDocument/2006/relationships/customXml" Target="../ink/ink2632.xml"/><Relationship Id="rId51" Type="http://schemas.openxmlformats.org/officeDocument/2006/relationships/image" Target="../media/image642.png"/><Relationship Id="rId72" Type="http://schemas.openxmlformats.org/officeDocument/2006/relationships/customXml" Target="../ink/ink2664.xml"/><Relationship Id="rId80" Type="http://schemas.openxmlformats.org/officeDocument/2006/relationships/customXml" Target="../ink/ink2668.xml"/><Relationship Id="rId85" Type="http://schemas.openxmlformats.org/officeDocument/2006/relationships/image" Target="../media/image659.png"/><Relationship Id="rId3" Type="http://schemas.openxmlformats.org/officeDocument/2006/relationships/image" Target="../media/image618.png"/><Relationship Id="rId12" Type="http://schemas.openxmlformats.org/officeDocument/2006/relationships/customXml" Target="../ink/ink2634.xml"/><Relationship Id="rId17" Type="http://schemas.openxmlformats.org/officeDocument/2006/relationships/image" Target="../media/image625.png"/><Relationship Id="rId25" Type="http://schemas.openxmlformats.org/officeDocument/2006/relationships/image" Target="../media/image629.png"/><Relationship Id="rId33" Type="http://schemas.openxmlformats.org/officeDocument/2006/relationships/image" Target="../media/image633.png"/><Relationship Id="rId38" Type="http://schemas.openxmlformats.org/officeDocument/2006/relationships/customXml" Target="../ink/ink2647.xml"/><Relationship Id="rId46" Type="http://schemas.openxmlformats.org/officeDocument/2006/relationships/customXml" Target="../ink/ink2651.xml"/><Relationship Id="rId59" Type="http://schemas.openxmlformats.org/officeDocument/2006/relationships/image" Target="../media/image646.png"/><Relationship Id="rId67" Type="http://schemas.openxmlformats.org/officeDocument/2006/relationships/image" Target="../media/image650.png"/><Relationship Id="rId20" Type="http://schemas.openxmlformats.org/officeDocument/2006/relationships/customXml" Target="../ink/ink2638.xml"/><Relationship Id="rId41" Type="http://schemas.openxmlformats.org/officeDocument/2006/relationships/image" Target="../media/image637.png"/><Relationship Id="rId54" Type="http://schemas.openxmlformats.org/officeDocument/2006/relationships/customXml" Target="../ink/ink2655.xml"/><Relationship Id="rId62" Type="http://schemas.openxmlformats.org/officeDocument/2006/relationships/customXml" Target="../ink/ink2659.xml"/><Relationship Id="rId70" Type="http://schemas.openxmlformats.org/officeDocument/2006/relationships/customXml" Target="../ink/ink2663.xml"/><Relationship Id="rId75" Type="http://schemas.openxmlformats.org/officeDocument/2006/relationships/image" Target="../media/image654.png"/><Relationship Id="rId83" Type="http://schemas.openxmlformats.org/officeDocument/2006/relationships/image" Target="../media/image6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31.xml"/><Relationship Id="rId15" Type="http://schemas.openxmlformats.org/officeDocument/2006/relationships/image" Target="../media/image624.png"/><Relationship Id="rId23" Type="http://schemas.openxmlformats.org/officeDocument/2006/relationships/image" Target="../media/image628.png"/><Relationship Id="rId28" Type="http://schemas.openxmlformats.org/officeDocument/2006/relationships/customXml" Target="../ink/ink2642.xml"/><Relationship Id="rId36" Type="http://schemas.openxmlformats.org/officeDocument/2006/relationships/customXml" Target="../ink/ink2646.xml"/><Relationship Id="rId49" Type="http://schemas.openxmlformats.org/officeDocument/2006/relationships/image" Target="../media/image641.png"/><Relationship Id="rId57" Type="http://schemas.openxmlformats.org/officeDocument/2006/relationships/image" Target="../media/image645.png"/><Relationship Id="rId10" Type="http://schemas.openxmlformats.org/officeDocument/2006/relationships/customXml" Target="../ink/ink2633.xml"/><Relationship Id="rId31" Type="http://schemas.openxmlformats.org/officeDocument/2006/relationships/image" Target="../media/image632.png"/><Relationship Id="rId44" Type="http://schemas.openxmlformats.org/officeDocument/2006/relationships/customXml" Target="../ink/ink2650.xml"/><Relationship Id="rId52" Type="http://schemas.openxmlformats.org/officeDocument/2006/relationships/customXml" Target="../ink/ink2654.xml"/><Relationship Id="rId60" Type="http://schemas.openxmlformats.org/officeDocument/2006/relationships/customXml" Target="../ink/ink2658.xml"/><Relationship Id="rId65" Type="http://schemas.openxmlformats.org/officeDocument/2006/relationships/image" Target="../media/image649.png"/><Relationship Id="rId73" Type="http://schemas.openxmlformats.org/officeDocument/2006/relationships/image" Target="../media/image653.png"/><Relationship Id="rId78" Type="http://schemas.openxmlformats.org/officeDocument/2006/relationships/customXml" Target="../ink/ink2667.xml"/><Relationship Id="rId81" Type="http://schemas.openxmlformats.org/officeDocument/2006/relationships/image" Target="../media/image657.png"/><Relationship Id="rId86" Type="http://schemas.openxmlformats.org/officeDocument/2006/relationships/customXml" Target="../ink/ink2671.xml"/><Relationship Id="rId4" Type="http://schemas.openxmlformats.org/officeDocument/2006/relationships/customXml" Target="../ink/ink2630.xml"/><Relationship Id="rId9" Type="http://schemas.openxmlformats.org/officeDocument/2006/relationships/image" Target="../media/image621.png"/><Relationship Id="rId13" Type="http://schemas.openxmlformats.org/officeDocument/2006/relationships/image" Target="../media/image623.png"/><Relationship Id="rId18" Type="http://schemas.openxmlformats.org/officeDocument/2006/relationships/customXml" Target="../ink/ink2637.xml"/><Relationship Id="rId39" Type="http://schemas.openxmlformats.org/officeDocument/2006/relationships/image" Target="../media/image636.png"/><Relationship Id="rId34" Type="http://schemas.openxmlformats.org/officeDocument/2006/relationships/customXml" Target="../ink/ink2645.xml"/><Relationship Id="rId50" Type="http://schemas.openxmlformats.org/officeDocument/2006/relationships/customXml" Target="../ink/ink2653.xml"/><Relationship Id="rId55" Type="http://schemas.openxmlformats.org/officeDocument/2006/relationships/image" Target="../media/image644.png"/><Relationship Id="rId76" Type="http://schemas.openxmlformats.org/officeDocument/2006/relationships/customXml" Target="../ink/ink2666.xml"/><Relationship Id="rId7" Type="http://schemas.openxmlformats.org/officeDocument/2006/relationships/image" Target="../media/image620.png"/><Relationship Id="rId71" Type="http://schemas.openxmlformats.org/officeDocument/2006/relationships/image" Target="../media/image652.png"/><Relationship Id="rId2" Type="http://schemas.openxmlformats.org/officeDocument/2006/relationships/customXml" Target="../ink/ink2629.xml"/><Relationship Id="rId29" Type="http://schemas.openxmlformats.org/officeDocument/2006/relationships/image" Target="../media/image631.png"/><Relationship Id="rId24" Type="http://schemas.openxmlformats.org/officeDocument/2006/relationships/customXml" Target="../ink/ink2640.xml"/><Relationship Id="rId40" Type="http://schemas.openxmlformats.org/officeDocument/2006/relationships/customXml" Target="../ink/ink2648.xml"/><Relationship Id="rId45" Type="http://schemas.openxmlformats.org/officeDocument/2006/relationships/image" Target="../media/image639.png"/><Relationship Id="rId66" Type="http://schemas.openxmlformats.org/officeDocument/2006/relationships/customXml" Target="../ink/ink2661.xml"/><Relationship Id="rId87" Type="http://schemas.openxmlformats.org/officeDocument/2006/relationships/image" Target="../media/image660.png"/><Relationship Id="rId61" Type="http://schemas.openxmlformats.org/officeDocument/2006/relationships/image" Target="../media/image647.png"/><Relationship Id="rId82" Type="http://schemas.openxmlformats.org/officeDocument/2006/relationships/customXml" Target="../ink/ink2669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627.png"/><Relationship Id="rId42" Type="http://schemas.openxmlformats.org/officeDocument/2006/relationships/customXml" Target="../ink/ink2692.xml"/><Relationship Id="rId63" Type="http://schemas.openxmlformats.org/officeDocument/2006/relationships/image" Target="../media/image648.png"/><Relationship Id="rId84" Type="http://schemas.openxmlformats.org/officeDocument/2006/relationships/customXml" Target="../ink/ink2713.xml"/><Relationship Id="rId138" Type="http://schemas.openxmlformats.org/officeDocument/2006/relationships/customXml" Target="../ink/ink2740.xml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2687.xml"/><Relationship Id="rId37" Type="http://schemas.openxmlformats.org/officeDocument/2006/relationships/image" Target="../media/image635.png"/><Relationship Id="rId53" Type="http://schemas.openxmlformats.org/officeDocument/2006/relationships/image" Target="../media/image643.png"/><Relationship Id="rId58" Type="http://schemas.openxmlformats.org/officeDocument/2006/relationships/customXml" Target="../ink/ink2700.xml"/><Relationship Id="rId74" Type="http://schemas.openxmlformats.org/officeDocument/2006/relationships/customXml" Target="../ink/ink2708.xml"/><Relationship Id="rId79" Type="http://schemas.openxmlformats.org/officeDocument/2006/relationships/image" Target="../media/image656.png"/><Relationship Id="rId102" Type="http://schemas.openxmlformats.org/officeDocument/2006/relationships/customXml" Target="../ink/ink2722.xml"/><Relationship Id="rId123" Type="http://schemas.openxmlformats.org/officeDocument/2006/relationships/image" Target="../media/image677.png"/><Relationship Id="rId128" Type="http://schemas.openxmlformats.org/officeDocument/2006/relationships/customXml" Target="../ink/ink2735.xml"/><Relationship Id="rId5" Type="http://schemas.openxmlformats.org/officeDocument/2006/relationships/image" Target="../media/image619.png"/><Relationship Id="rId90" Type="http://schemas.openxmlformats.org/officeDocument/2006/relationships/customXml" Target="../ink/ink2716.xml"/><Relationship Id="rId95" Type="http://schemas.openxmlformats.org/officeDocument/2006/relationships/image" Target="../media/image664.png"/><Relationship Id="rId22" Type="http://schemas.openxmlformats.org/officeDocument/2006/relationships/customXml" Target="../ink/ink2682.xml"/><Relationship Id="rId27" Type="http://schemas.openxmlformats.org/officeDocument/2006/relationships/image" Target="../media/image630.png"/><Relationship Id="rId43" Type="http://schemas.openxmlformats.org/officeDocument/2006/relationships/image" Target="../media/image638.png"/><Relationship Id="rId48" Type="http://schemas.openxmlformats.org/officeDocument/2006/relationships/customXml" Target="../ink/ink2695.xml"/><Relationship Id="rId64" Type="http://schemas.openxmlformats.org/officeDocument/2006/relationships/customXml" Target="../ink/ink2703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18" Type="http://schemas.openxmlformats.org/officeDocument/2006/relationships/customXml" Target="../ink/ink2730.xml"/><Relationship Id="rId134" Type="http://schemas.openxmlformats.org/officeDocument/2006/relationships/customXml" Target="../ink/ink2738.xml"/><Relationship Id="rId139" Type="http://schemas.openxmlformats.org/officeDocument/2006/relationships/image" Target="../media/image249.png"/><Relationship Id="rId80" Type="http://schemas.openxmlformats.org/officeDocument/2006/relationships/customXml" Target="../ink/ink2711.xml"/><Relationship Id="rId85" Type="http://schemas.openxmlformats.org/officeDocument/2006/relationships/image" Target="../media/image659.png"/><Relationship Id="rId12" Type="http://schemas.openxmlformats.org/officeDocument/2006/relationships/customXml" Target="../ink/ink2677.xml"/><Relationship Id="rId17" Type="http://schemas.openxmlformats.org/officeDocument/2006/relationships/image" Target="../media/image625.png"/><Relationship Id="rId33" Type="http://schemas.openxmlformats.org/officeDocument/2006/relationships/image" Target="../media/image633.png"/><Relationship Id="rId38" Type="http://schemas.openxmlformats.org/officeDocument/2006/relationships/customXml" Target="../ink/ink2690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08" Type="http://schemas.openxmlformats.org/officeDocument/2006/relationships/customXml" Target="../ink/ink2725.xml"/><Relationship Id="rId124" Type="http://schemas.openxmlformats.org/officeDocument/2006/relationships/customXml" Target="../ink/ink2733.xml"/><Relationship Id="rId129" Type="http://schemas.openxmlformats.org/officeDocument/2006/relationships/image" Target="../media/image680.png"/><Relationship Id="rId54" Type="http://schemas.openxmlformats.org/officeDocument/2006/relationships/customXml" Target="../ink/ink2698.xml"/><Relationship Id="rId70" Type="http://schemas.openxmlformats.org/officeDocument/2006/relationships/customXml" Target="../ink/ink2706.xml"/><Relationship Id="rId75" Type="http://schemas.openxmlformats.org/officeDocument/2006/relationships/image" Target="../media/image654.png"/><Relationship Id="rId91" Type="http://schemas.openxmlformats.org/officeDocument/2006/relationships/image" Target="../media/image662.png"/><Relationship Id="rId96" Type="http://schemas.openxmlformats.org/officeDocument/2006/relationships/customXml" Target="../ink/ink2719.xml"/><Relationship Id="rId140" Type="http://schemas.openxmlformats.org/officeDocument/2006/relationships/customXml" Target="../ink/ink27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74.xml"/><Relationship Id="rId23" Type="http://schemas.openxmlformats.org/officeDocument/2006/relationships/image" Target="../media/image628.png"/><Relationship Id="rId28" Type="http://schemas.openxmlformats.org/officeDocument/2006/relationships/customXml" Target="../ink/ink2685.xml"/><Relationship Id="rId49" Type="http://schemas.openxmlformats.org/officeDocument/2006/relationships/image" Target="../media/image641.png"/><Relationship Id="rId114" Type="http://schemas.openxmlformats.org/officeDocument/2006/relationships/customXml" Target="../ink/ink2728.xml"/><Relationship Id="rId119" Type="http://schemas.openxmlformats.org/officeDocument/2006/relationships/image" Target="../media/image675.png"/><Relationship Id="rId44" Type="http://schemas.openxmlformats.org/officeDocument/2006/relationships/customXml" Target="../ink/ink2693.xml"/><Relationship Id="rId60" Type="http://schemas.openxmlformats.org/officeDocument/2006/relationships/customXml" Target="../ink/ink2701.xml"/><Relationship Id="rId65" Type="http://schemas.openxmlformats.org/officeDocument/2006/relationships/image" Target="../media/image649.png"/><Relationship Id="rId81" Type="http://schemas.openxmlformats.org/officeDocument/2006/relationships/image" Target="../media/image657.png"/><Relationship Id="rId86" Type="http://schemas.openxmlformats.org/officeDocument/2006/relationships/customXml" Target="../ink/ink2714.xml"/><Relationship Id="rId130" Type="http://schemas.openxmlformats.org/officeDocument/2006/relationships/customXml" Target="../ink/ink2736.xml"/><Relationship Id="rId135" Type="http://schemas.openxmlformats.org/officeDocument/2006/relationships/image" Target="../media/image683.png"/><Relationship Id="rId13" Type="http://schemas.openxmlformats.org/officeDocument/2006/relationships/image" Target="../media/image623.png"/><Relationship Id="rId18" Type="http://schemas.openxmlformats.org/officeDocument/2006/relationships/customXml" Target="../ink/ink2680.xml"/><Relationship Id="rId39" Type="http://schemas.openxmlformats.org/officeDocument/2006/relationships/image" Target="../media/image636.png"/><Relationship Id="rId109" Type="http://schemas.openxmlformats.org/officeDocument/2006/relationships/image" Target="../media/image671.png"/><Relationship Id="rId34" Type="http://schemas.openxmlformats.org/officeDocument/2006/relationships/customXml" Target="../ink/ink2688.xml"/><Relationship Id="rId50" Type="http://schemas.openxmlformats.org/officeDocument/2006/relationships/customXml" Target="../ink/ink2696.xml"/><Relationship Id="rId55" Type="http://schemas.openxmlformats.org/officeDocument/2006/relationships/image" Target="../media/image644.png"/><Relationship Id="rId76" Type="http://schemas.openxmlformats.org/officeDocument/2006/relationships/customXml" Target="../ink/ink2709.xml"/><Relationship Id="rId97" Type="http://schemas.openxmlformats.org/officeDocument/2006/relationships/image" Target="../media/image665.png"/><Relationship Id="rId104" Type="http://schemas.openxmlformats.org/officeDocument/2006/relationships/customXml" Target="../ink/ink2723.xml"/><Relationship Id="rId120" Type="http://schemas.openxmlformats.org/officeDocument/2006/relationships/customXml" Target="../ink/ink2731.xml"/><Relationship Id="rId125" Type="http://schemas.openxmlformats.org/officeDocument/2006/relationships/image" Target="../media/image678.png"/><Relationship Id="rId141" Type="http://schemas.openxmlformats.org/officeDocument/2006/relationships/image" Target="../media/image685.png"/><Relationship Id="rId7" Type="http://schemas.openxmlformats.org/officeDocument/2006/relationships/image" Target="../media/image620.png"/><Relationship Id="rId71" Type="http://schemas.openxmlformats.org/officeDocument/2006/relationships/image" Target="../media/image652.png"/><Relationship Id="rId92" Type="http://schemas.openxmlformats.org/officeDocument/2006/relationships/customXml" Target="../ink/ink2717.xml"/><Relationship Id="rId2" Type="http://schemas.openxmlformats.org/officeDocument/2006/relationships/customXml" Target="../ink/ink2672.xml"/><Relationship Id="rId29" Type="http://schemas.openxmlformats.org/officeDocument/2006/relationships/image" Target="../media/image631.png"/><Relationship Id="rId24" Type="http://schemas.openxmlformats.org/officeDocument/2006/relationships/customXml" Target="../ink/ink2683.xml"/><Relationship Id="rId40" Type="http://schemas.openxmlformats.org/officeDocument/2006/relationships/customXml" Target="../ink/ink2691.xml"/><Relationship Id="rId45" Type="http://schemas.openxmlformats.org/officeDocument/2006/relationships/image" Target="../media/image639.png"/><Relationship Id="rId66" Type="http://schemas.openxmlformats.org/officeDocument/2006/relationships/customXml" Target="../ink/ink2704.xml"/><Relationship Id="rId87" Type="http://schemas.openxmlformats.org/officeDocument/2006/relationships/image" Target="../media/image660.png"/><Relationship Id="rId110" Type="http://schemas.openxmlformats.org/officeDocument/2006/relationships/customXml" Target="../ink/ink2726.xml"/><Relationship Id="rId115" Type="http://schemas.openxmlformats.org/officeDocument/2006/relationships/image" Target="../media/image674.png"/><Relationship Id="rId131" Type="http://schemas.openxmlformats.org/officeDocument/2006/relationships/image" Target="../media/image681.png"/><Relationship Id="rId136" Type="http://schemas.openxmlformats.org/officeDocument/2006/relationships/customXml" Target="../ink/ink2739.xml"/><Relationship Id="rId61" Type="http://schemas.openxmlformats.org/officeDocument/2006/relationships/image" Target="../media/image647.png"/><Relationship Id="rId82" Type="http://schemas.openxmlformats.org/officeDocument/2006/relationships/customXml" Target="../ink/ink2712.xml"/><Relationship Id="rId19" Type="http://schemas.openxmlformats.org/officeDocument/2006/relationships/image" Target="../media/image626.png"/><Relationship Id="rId14" Type="http://schemas.openxmlformats.org/officeDocument/2006/relationships/customXml" Target="../ink/ink2678.xml"/><Relationship Id="rId30" Type="http://schemas.openxmlformats.org/officeDocument/2006/relationships/customXml" Target="../ink/ink2686.xml"/><Relationship Id="rId35" Type="http://schemas.openxmlformats.org/officeDocument/2006/relationships/image" Target="../media/image634.png"/><Relationship Id="rId56" Type="http://schemas.openxmlformats.org/officeDocument/2006/relationships/customXml" Target="../ink/ink2699.xml"/><Relationship Id="rId77" Type="http://schemas.openxmlformats.org/officeDocument/2006/relationships/image" Target="../media/image655.png"/><Relationship Id="rId100" Type="http://schemas.openxmlformats.org/officeDocument/2006/relationships/customXml" Target="../ink/ink2721.xml"/><Relationship Id="rId105" Type="http://schemas.openxmlformats.org/officeDocument/2006/relationships/image" Target="../media/image669.png"/><Relationship Id="rId126" Type="http://schemas.openxmlformats.org/officeDocument/2006/relationships/customXml" Target="../ink/ink2734.xml"/><Relationship Id="rId8" Type="http://schemas.openxmlformats.org/officeDocument/2006/relationships/customXml" Target="../ink/ink2675.xml"/><Relationship Id="rId51" Type="http://schemas.openxmlformats.org/officeDocument/2006/relationships/image" Target="../media/image642.png"/><Relationship Id="rId72" Type="http://schemas.openxmlformats.org/officeDocument/2006/relationships/customXml" Target="../ink/ink2707.xml"/><Relationship Id="rId93" Type="http://schemas.openxmlformats.org/officeDocument/2006/relationships/image" Target="../media/image663.png"/><Relationship Id="rId98" Type="http://schemas.openxmlformats.org/officeDocument/2006/relationships/customXml" Target="../ink/ink2720.xml"/><Relationship Id="rId121" Type="http://schemas.openxmlformats.org/officeDocument/2006/relationships/image" Target="../media/image676.png"/><Relationship Id="rId3" Type="http://schemas.openxmlformats.org/officeDocument/2006/relationships/image" Target="../media/image618.png"/><Relationship Id="rId25" Type="http://schemas.openxmlformats.org/officeDocument/2006/relationships/image" Target="../media/image629.png"/><Relationship Id="rId46" Type="http://schemas.openxmlformats.org/officeDocument/2006/relationships/customXml" Target="../ink/ink2694.xml"/><Relationship Id="rId67" Type="http://schemas.openxmlformats.org/officeDocument/2006/relationships/image" Target="../media/image650.png"/><Relationship Id="rId116" Type="http://schemas.openxmlformats.org/officeDocument/2006/relationships/customXml" Target="../ink/ink2729.xml"/><Relationship Id="rId137" Type="http://schemas.openxmlformats.org/officeDocument/2006/relationships/image" Target="../media/image684.png"/><Relationship Id="rId20" Type="http://schemas.openxmlformats.org/officeDocument/2006/relationships/customXml" Target="../ink/ink2681.xml"/><Relationship Id="rId41" Type="http://schemas.openxmlformats.org/officeDocument/2006/relationships/image" Target="../media/image637.png"/><Relationship Id="rId62" Type="http://schemas.openxmlformats.org/officeDocument/2006/relationships/customXml" Target="../ink/ink2702.xml"/><Relationship Id="rId83" Type="http://schemas.openxmlformats.org/officeDocument/2006/relationships/image" Target="../media/image658.png"/><Relationship Id="rId88" Type="http://schemas.openxmlformats.org/officeDocument/2006/relationships/customXml" Target="../ink/ink2715.xml"/><Relationship Id="rId111" Type="http://schemas.openxmlformats.org/officeDocument/2006/relationships/image" Target="../media/image672.png"/><Relationship Id="rId132" Type="http://schemas.openxmlformats.org/officeDocument/2006/relationships/customXml" Target="../ink/ink2737.xml"/><Relationship Id="rId15" Type="http://schemas.openxmlformats.org/officeDocument/2006/relationships/image" Target="../media/image624.png"/><Relationship Id="rId36" Type="http://schemas.openxmlformats.org/officeDocument/2006/relationships/customXml" Target="../ink/ink2689.xml"/><Relationship Id="rId57" Type="http://schemas.openxmlformats.org/officeDocument/2006/relationships/image" Target="../media/image645.png"/><Relationship Id="rId106" Type="http://schemas.openxmlformats.org/officeDocument/2006/relationships/customXml" Target="../ink/ink2724.xml"/><Relationship Id="rId127" Type="http://schemas.openxmlformats.org/officeDocument/2006/relationships/image" Target="../media/image679.png"/><Relationship Id="rId10" Type="http://schemas.openxmlformats.org/officeDocument/2006/relationships/customXml" Target="../ink/ink2676.xml"/><Relationship Id="rId31" Type="http://schemas.openxmlformats.org/officeDocument/2006/relationships/image" Target="../media/image632.png"/><Relationship Id="rId52" Type="http://schemas.openxmlformats.org/officeDocument/2006/relationships/customXml" Target="../ink/ink2697.xml"/><Relationship Id="rId73" Type="http://schemas.openxmlformats.org/officeDocument/2006/relationships/image" Target="../media/image653.png"/><Relationship Id="rId78" Type="http://schemas.openxmlformats.org/officeDocument/2006/relationships/customXml" Target="../ink/ink2710.xml"/><Relationship Id="rId94" Type="http://schemas.openxmlformats.org/officeDocument/2006/relationships/customXml" Target="../ink/ink2718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2732.xml"/><Relationship Id="rId4" Type="http://schemas.openxmlformats.org/officeDocument/2006/relationships/customXml" Target="../ink/ink2673.xml"/><Relationship Id="rId9" Type="http://schemas.openxmlformats.org/officeDocument/2006/relationships/image" Target="../media/image621.png"/><Relationship Id="rId26" Type="http://schemas.openxmlformats.org/officeDocument/2006/relationships/customXml" Target="../ink/ink2684.xml"/><Relationship Id="rId47" Type="http://schemas.openxmlformats.org/officeDocument/2006/relationships/image" Target="../media/image640.png"/><Relationship Id="rId68" Type="http://schemas.openxmlformats.org/officeDocument/2006/relationships/customXml" Target="../ink/ink2705.xml"/><Relationship Id="rId89" Type="http://schemas.openxmlformats.org/officeDocument/2006/relationships/image" Target="../media/image661.png"/><Relationship Id="rId112" Type="http://schemas.openxmlformats.org/officeDocument/2006/relationships/customXml" Target="../ink/ink2727.xml"/><Relationship Id="rId133" Type="http://schemas.openxmlformats.org/officeDocument/2006/relationships/image" Target="../media/image682.png"/><Relationship Id="rId16" Type="http://schemas.openxmlformats.org/officeDocument/2006/relationships/customXml" Target="../ink/ink2679.xml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627.png"/><Relationship Id="rId42" Type="http://schemas.openxmlformats.org/officeDocument/2006/relationships/customXml" Target="../ink/ink2762.xml"/><Relationship Id="rId63" Type="http://schemas.openxmlformats.org/officeDocument/2006/relationships/image" Target="../media/image648.png"/><Relationship Id="rId84" Type="http://schemas.openxmlformats.org/officeDocument/2006/relationships/customXml" Target="../ink/ink2783.xml"/><Relationship Id="rId138" Type="http://schemas.openxmlformats.org/officeDocument/2006/relationships/customXml" Target="../ink/ink2810.xml"/><Relationship Id="rId159" Type="http://schemas.openxmlformats.org/officeDocument/2006/relationships/image" Target="../media/image694.png"/><Relationship Id="rId170" Type="http://schemas.openxmlformats.org/officeDocument/2006/relationships/customXml" Target="../ink/ink2826.xml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2757.xml"/><Relationship Id="rId53" Type="http://schemas.openxmlformats.org/officeDocument/2006/relationships/image" Target="../media/image643.png"/><Relationship Id="rId74" Type="http://schemas.openxmlformats.org/officeDocument/2006/relationships/customXml" Target="../ink/ink2778.xml"/><Relationship Id="rId128" Type="http://schemas.openxmlformats.org/officeDocument/2006/relationships/customXml" Target="../ink/ink2805.xml"/><Relationship Id="rId149" Type="http://schemas.openxmlformats.org/officeDocument/2006/relationships/image" Target="../media/image689.png"/><Relationship Id="rId5" Type="http://schemas.openxmlformats.org/officeDocument/2006/relationships/image" Target="../media/image619.png"/><Relationship Id="rId95" Type="http://schemas.openxmlformats.org/officeDocument/2006/relationships/image" Target="../media/image664.png"/><Relationship Id="rId160" Type="http://schemas.openxmlformats.org/officeDocument/2006/relationships/customXml" Target="../ink/ink2821.xml"/><Relationship Id="rId22" Type="http://schemas.openxmlformats.org/officeDocument/2006/relationships/customXml" Target="../ink/ink2752.xml"/><Relationship Id="rId43" Type="http://schemas.openxmlformats.org/officeDocument/2006/relationships/image" Target="../media/image638.png"/><Relationship Id="rId64" Type="http://schemas.openxmlformats.org/officeDocument/2006/relationships/customXml" Target="../ink/ink2773.xml"/><Relationship Id="rId118" Type="http://schemas.openxmlformats.org/officeDocument/2006/relationships/customXml" Target="../ink/ink2800.xml"/><Relationship Id="rId139" Type="http://schemas.openxmlformats.org/officeDocument/2006/relationships/image" Target="../media/image249.png"/><Relationship Id="rId85" Type="http://schemas.openxmlformats.org/officeDocument/2006/relationships/image" Target="../media/image659.png"/><Relationship Id="rId150" Type="http://schemas.openxmlformats.org/officeDocument/2006/relationships/customXml" Target="../ink/ink2816.xml"/><Relationship Id="rId171" Type="http://schemas.openxmlformats.org/officeDocument/2006/relationships/image" Target="../media/image700.png"/><Relationship Id="rId12" Type="http://schemas.openxmlformats.org/officeDocument/2006/relationships/customXml" Target="../ink/ink2747.xml"/><Relationship Id="rId33" Type="http://schemas.openxmlformats.org/officeDocument/2006/relationships/image" Target="../media/image633.png"/><Relationship Id="rId108" Type="http://schemas.openxmlformats.org/officeDocument/2006/relationships/customXml" Target="../ink/ink2795.xml"/><Relationship Id="rId129" Type="http://schemas.openxmlformats.org/officeDocument/2006/relationships/image" Target="../media/image680.png"/><Relationship Id="rId54" Type="http://schemas.openxmlformats.org/officeDocument/2006/relationships/customXml" Target="../ink/ink2768.xml"/><Relationship Id="rId75" Type="http://schemas.openxmlformats.org/officeDocument/2006/relationships/image" Target="../media/image654.png"/><Relationship Id="rId96" Type="http://schemas.openxmlformats.org/officeDocument/2006/relationships/customXml" Target="../ink/ink2789.xml"/><Relationship Id="rId140" Type="http://schemas.openxmlformats.org/officeDocument/2006/relationships/customXml" Target="../ink/ink2811.xml"/><Relationship Id="rId161" Type="http://schemas.openxmlformats.org/officeDocument/2006/relationships/image" Target="../media/image6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44.xml"/><Relationship Id="rId23" Type="http://schemas.openxmlformats.org/officeDocument/2006/relationships/image" Target="../media/image628.png"/><Relationship Id="rId28" Type="http://schemas.openxmlformats.org/officeDocument/2006/relationships/customXml" Target="../ink/ink2755.xml"/><Relationship Id="rId49" Type="http://schemas.openxmlformats.org/officeDocument/2006/relationships/image" Target="../media/image641.png"/><Relationship Id="rId114" Type="http://schemas.openxmlformats.org/officeDocument/2006/relationships/customXml" Target="../ink/ink2798.xml"/><Relationship Id="rId119" Type="http://schemas.openxmlformats.org/officeDocument/2006/relationships/image" Target="../media/image675.png"/><Relationship Id="rId44" Type="http://schemas.openxmlformats.org/officeDocument/2006/relationships/customXml" Target="../ink/ink2763.xml"/><Relationship Id="rId60" Type="http://schemas.openxmlformats.org/officeDocument/2006/relationships/customXml" Target="../ink/ink2771.xml"/><Relationship Id="rId65" Type="http://schemas.openxmlformats.org/officeDocument/2006/relationships/image" Target="../media/image649.png"/><Relationship Id="rId81" Type="http://schemas.openxmlformats.org/officeDocument/2006/relationships/image" Target="../media/image657.png"/><Relationship Id="rId86" Type="http://schemas.openxmlformats.org/officeDocument/2006/relationships/customXml" Target="../ink/ink2784.xml"/><Relationship Id="rId130" Type="http://schemas.openxmlformats.org/officeDocument/2006/relationships/customXml" Target="../ink/ink2806.xml"/><Relationship Id="rId135" Type="http://schemas.openxmlformats.org/officeDocument/2006/relationships/image" Target="../media/image683.png"/><Relationship Id="rId151" Type="http://schemas.openxmlformats.org/officeDocument/2006/relationships/image" Target="../media/image690.png"/><Relationship Id="rId156" Type="http://schemas.openxmlformats.org/officeDocument/2006/relationships/customXml" Target="../ink/ink2819.xml"/><Relationship Id="rId172" Type="http://schemas.openxmlformats.org/officeDocument/2006/relationships/customXml" Target="../ink/ink2827.xml"/><Relationship Id="rId13" Type="http://schemas.openxmlformats.org/officeDocument/2006/relationships/image" Target="../media/image623.png"/><Relationship Id="rId18" Type="http://schemas.openxmlformats.org/officeDocument/2006/relationships/customXml" Target="../ink/ink2750.xml"/><Relationship Id="rId39" Type="http://schemas.openxmlformats.org/officeDocument/2006/relationships/image" Target="../media/image636.png"/><Relationship Id="rId109" Type="http://schemas.openxmlformats.org/officeDocument/2006/relationships/image" Target="../media/image671.png"/><Relationship Id="rId34" Type="http://schemas.openxmlformats.org/officeDocument/2006/relationships/customXml" Target="../ink/ink2758.xml"/><Relationship Id="rId50" Type="http://schemas.openxmlformats.org/officeDocument/2006/relationships/customXml" Target="../ink/ink2766.xml"/><Relationship Id="rId55" Type="http://schemas.openxmlformats.org/officeDocument/2006/relationships/image" Target="../media/image644.png"/><Relationship Id="rId76" Type="http://schemas.openxmlformats.org/officeDocument/2006/relationships/customXml" Target="../ink/ink2779.xml"/><Relationship Id="rId97" Type="http://schemas.openxmlformats.org/officeDocument/2006/relationships/image" Target="../media/image665.png"/><Relationship Id="rId104" Type="http://schemas.openxmlformats.org/officeDocument/2006/relationships/customXml" Target="../ink/ink2793.xml"/><Relationship Id="rId120" Type="http://schemas.openxmlformats.org/officeDocument/2006/relationships/customXml" Target="../ink/ink2801.xml"/><Relationship Id="rId125" Type="http://schemas.openxmlformats.org/officeDocument/2006/relationships/image" Target="../media/image678.png"/><Relationship Id="rId141" Type="http://schemas.openxmlformats.org/officeDocument/2006/relationships/image" Target="../media/image685.png"/><Relationship Id="rId146" Type="http://schemas.openxmlformats.org/officeDocument/2006/relationships/customXml" Target="../ink/ink2814.xml"/><Relationship Id="rId167" Type="http://schemas.openxmlformats.org/officeDocument/2006/relationships/image" Target="../media/image698.png"/><Relationship Id="rId7" Type="http://schemas.openxmlformats.org/officeDocument/2006/relationships/image" Target="../media/image620.png"/><Relationship Id="rId71" Type="http://schemas.openxmlformats.org/officeDocument/2006/relationships/image" Target="../media/image652.png"/><Relationship Id="rId92" Type="http://schemas.openxmlformats.org/officeDocument/2006/relationships/customXml" Target="../ink/ink2787.xml"/><Relationship Id="rId162" Type="http://schemas.openxmlformats.org/officeDocument/2006/relationships/customXml" Target="../ink/ink2822.xml"/><Relationship Id="rId2" Type="http://schemas.openxmlformats.org/officeDocument/2006/relationships/customXml" Target="../ink/ink2742.xml"/><Relationship Id="rId29" Type="http://schemas.openxmlformats.org/officeDocument/2006/relationships/image" Target="../media/image631.png"/><Relationship Id="rId24" Type="http://schemas.openxmlformats.org/officeDocument/2006/relationships/customXml" Target="../ink/ink2753.xml"/><Relationship Id="rId40" Type="http://schemas.openxmlformats.org/officeDocument/2006/relationships/customXml" Target="../ink/ink2761.xml"/><Relationship Id="rId45" Type="http://schemas.openxmlformats.org/officeDocument/2006/relationships/image" Target="../media/image639.png"/><Relationship Id="rId66" Type="http://schemas.openxmlformats.org/officeDocument/2006/relationships/customXml" Target="../ink/ink2774.xml"/><Relationship Id="rId87" Type="http://schemas.openxmlformats.org/officeDocument/2006/relationships/image" Target="../media/image660.png"/><Relationship Id="rId110" Type="http://schemas.openxmlformats.org/officeDocument/2006/relationships/customXml" Target="../ink/ink2796.xml"/><Relationship Id="rId115" Type="http://schemas.openxmlformats.org/officeDocument/2006/relationships/image" Target="../media/image674.png"/><Relationship Id="rId131" Type="http://schemas.openxmlformats.org/officeDocument/2006/relationships/image" Target="../media/image681.png"/><Relationship Id="rId136" Type="http://schemas.openxmlformats.org/officeDocument/2006/relationships/customXml" Target="../ink/ink2809.xml"/><Relationship Id="rId157" Type="http://schemas.openxmlformats.org/officeDocument/2006/relationships/image" Target="../media/image693.png"/><Relationship Id="rId61" Type="http://schemas.openxmlformats.org/officeDocument/2006/relationships/image" Target="../media/image647.png"/><Relationship Id="rId82" Type="http://schemas.openxmlformats.org/officeDocument/2006/relationships/customXml" Target="../ink/ink2782.xml"/><Relationship Id="rId152" Type="http://schemas.openxmlformats.org/officeDocument/2006/relationships/customXml" Target="../ink/ink2817.xml"/><Relationship Id="rId173" Type="http://schemas.openxmlformats.org/officeDocument/2006/relationships/image" Target="../media/image701.png"/><Relationship Id="rId19" Type="http://schemas.openxmlformats.org/officeDocument/2006/relationships/image" Target="../media/image626.png"/><Relationship Id="rId14" Type="http://schemas.openxmlformats.org/officeDocument/2006/relationships/customXml" Target="../ink/ink2748.xml"/><Relationship Id="rId30" Type="http://schemas.openxmlformats.org/officeDocument/2006/relationships/customXml" Target="../ink/ink2756.xml"/><Relationship Id="rId35" Type="http://schemas.openxmlformats.org/officeDocument/2006/relationships/image" Target="../media/image634.png"/><Relationship Id="rId56" Type="http://schemas.openxmlformats.org/officeDocument/2006/relationships/customXml" Target="../ink/ink2769.xml"/><Relationship Id="rId77" Type="http://schemas.openxmlformats.org/officeDocument/2006/relationships/image" Target="../media/image655.png"/><Relationship Id="rId100" Type="http://schemas.openxmlformats.org/officeDocument/2006/relationships/customXml" Target="../ink/ink2791.xml"/><Relationship Id="rId105" Type="http://schemas.openxmlformats.org/officeDocument/2006/relationships/image" Target="../media/image669.png"/><Relationship Id="rId126" Type="http://schemas.openxmlformats.org/officeDocument/2006/relationships/customXml" Target="../ink/ink2804.xml"/><Relationship Id="rId147" Type="http://schemas.openxmlformats.org/officeDocument/2006/relationships/image" Target="../media/image688.png"/><Relationship Id="rId168" Type="http://schemas.openxmlformats.org/officeDocument/2006/relationships/customXml" Target="../ink/ink2825.xml"/><Relationship Id="rId8" Type="http://schemas.openxmlformats.org/officeDocument/2006/relationships/customXml" Target="../ink/ink2745.xml"/><Relationship Id="rId51" Type="http://schemas.openxmlformats.org/officeDocument/2006/relationships/image" Target="../media/image642.png"/><Relationship Id="rId72" Type="http://schemas.openxmlformats.org/officeDocument/2006/relationships/customXml" Target="../ink/ink2777.xml"/><Relationship Id="rId93" Type="http://schemas.openxmlformats.org/officeDocument/2006/relationships/image" Target="../media/image663.png"/><Relationship Id="rId98" Type="http://schemas.openxmlformats.org/officeDocument/2006/relationships/customXml" Target="../ink/ink2790.xml"/><Relationship Id="rId121" Type="http://schemas.openxmlformats.org/officeDocument/2006/relationships/image" Target="../media/image676.png"/><Relationship Id="rId142" Type="http://schemas.openxmlformats.org/officeDocument/2006/relationships/customXml" Target="../ink/ink2812.xml"/><Relationship Id="rId163" Type="http://schemas.openxmlformats.org/officeDocument/2006/relationships/image" Target="../media/image696.png"/><Relationship Id="rId3" Type="http://schemas.openxmlformats.org/officeDocument/2006/relationships/image" Target="../media/image618.png"/><Relationship Id="rId25" Type="http://schemas.openxmlformats.org/officeDocument/2006/relationships/image" Target="../media/image629.png"/><Relationship Id="rId46" Type="http://schemas.openxmlformats.org/officeDocument/2006/relationships/customXml" Target="../ink/ink2764.xml"/><Relationship Id="rId67" Type="http://schemas.openxmlformats.org/officeDocument/2006/relationships/image" Target="../media/image650.png"/><Relationship Id="rId116" Type="http://schemas.openxmlformats.org/officeDocument/2006/relationships/customXml" Target="../ink/ink2799.xml"/><Relationship Id="rId137" Type="http://schemas.openxmlformats.org/officeDocument/2006/relationships/image" Target="../media/image684.png"/><Relationship Id="rId158" Type="http://schemas.openxmlformats.org/officeDocument/2006/relationships/customXml" Target="../ink/ink2820.xml"/><Relationship Id="rId20" Type="http://schemas.openxmlformats.org/officeDocument/2006/relationships/customXml" Target="../ink/ink2751.xml"/><Relationship Id="rId41" Type="http://schemas.openxmlformats.org/officeDocument/2006/relationships/image" Target="../media/image637.png"/><Relationship Id="rId62" Type="http://schemas.openxmlformats.org/officeDocument/2006/relationships/customXml" Target="../ink/ink2772.xml"/><Relationship Id="rId83" Type="http://schemas.openxmlformats.org/officeDocument/2006/relationships/image" Target="../media/image658.png"/><Relationship Id="rId88" Type="http://schemas.openxmlformats.org/officeDocument/2006/relationships/customXml" Target="../ink/ink2785.xml"/><Relationship Id="rId111" Type="http://schemas.openxmlformats.org/officeDocument/2006/relationships/image" Target="../media/image672.png"/><Relationship Id="rId132" Type="http://schemas.openxmlformats.org/officeDocument/2006/relationships/customXml" Target="../ink/ink2807.xml"/><Relationship Id="rId153" Type="http://schemas.openxmlformats.org/officeDocument/2006/relationships/image" Target="../media/image691.png"/><Relationship Id="rId15" Type="http://schemas.openxmlformats.org/officeDocument/2006/relationships/image" Target="../media/image624.png"/><Relationship Id="rId36" Type="http://schemas.openxmlformats.org/officeDocument/2006/relationships/customXml" Target="../ink/ink2759.xml"/><Relationship Id="rId57" Type="http://schemas.openxmlformats.org/officeDocument/2006/relationships/image" Target="../media/image645.png"/><Relationship Id="rId106" Type="http://schemas.openxmlformats.org/officeDocument/2006/relationships/customXml" Target="../ink/ink2794.xml"/><Relationship Id="rId127" Type="http://schemas.openxmlformats.org/officeDocument/2006/relationships/image" Target="../media/image679.png"/><Relationship Id="rId10" Type="http://schemas.openxmlformats.org/officeDocument/2006/relationships/customXml" Target="../ink/ink2746.xml"/><Relationship Id="rId31" Type="http://schemas.openxmlformats.org/officeDocument/2006/relationships/image" Target="../media/image632.png"/><Relationship Id="rId52" Type="http://schemas.openxmlformats.org/officeDocument/2006/relationships/customXml" Target="../ink/ink2767.xml"/><Relationship Id="rId73" Type="http://schemas.openxmlformats.org/officeDocument/2006/relationships/image" Target="../media/image653.png"/><Relationship Id="rId78" Type="http://schemas.openxmlformats.org/officeDocument/2006/relationships/customXml" Target="../ink/ink2780.xml"/><Relationship Id="rId94" Type="http://schemas.openxmlformats.org/officeDocument/2006/relationships/customXml" Target="../ink/ink2788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2802.xml"/><Relationship Id="rId143" Type="http://schemas.openxmlformats.org/officeDocument/2006/relationships/image" Target="../media/image686.png"/><Relationship Id="rId148" Type="http://schemas.openxmlformats.org/officeDocument/2006/relationships/customXml" Target="../ink/ink2815.xml"/><Relationship Id="rId164" Type="http://schemas.openxmlformats.org/officeDocument/2006/relationships/customXml" Target="../ink/ink2823.xml"/><Relationship Id="rId169" Type="http://schemas.openxmlformats.org/officeDocument/2006/relationships/image" Target="../media/image699.png"/><Relationship Id="rId4" Type="http://schemas.openxmlformats.org/officeDocument/2006/relationships/customXml" Target="../ink/ink2743.xml"/><Relationship Id="rId9" Type="http://schemas.openxmlformats.org/officeDocument/2006/relationships/image" Target="../media/image621.png"/><Relationship Id="rId26" Type="http://schemas.openxmlformats.org/officeDocument/2006/relationships/customXml" Target="../ink/ink2754.xml"/><Relationship Id="rId47" Type="http://schemas.openxmlformats.org/officeDocument/2006/relationships/image" Target="../media/image640.png"/><Relationship Id="rId68" Type="http://schemas.openxmlformats.org/officeDocument/2006/relationships/customXml" Target="../ink/ink2775.xml"/><Relationship Id="rId89" Type="http://schemas.openxmlformats.org/officeDocument/2006/relationships/image" Target="../media/image661.png"/><Relationship Id="rId112" Type="http://schemas.openxmlformats.org/officeDocument/2006/relationships/customXml" Target="../ink/ink2797.xml"/><Relationship Id="rId133" Type="http://schemas.openxmlformats.org/officeDocument/2006/relationships/image" Target="../media/image682.png"/><Relationship Id="rId154" Type="http://schemas.openxmlformats.org/officeDocument/2006/relationships/customXml" Target="../ink/ink2818.xml"/><Relationship Id="rId16" Type="http://schemas.openxmlformats.org/officeDocument/2006/relationships/customXml" Target="../ink/ink2749.xml"/><Relationship Id="rId37" Type="http://schemas.openxmlformats.org/officeDocument/2006/relationships/image" Target="../media/image635.png"/><Relationship Id="rId58" Type="http://schemas.openxmlformats.org/officeDocument/2006/relationships/customXml" Target="../ink/ink2770.xml"/><Relationship Id="rId79" Type="http://schemas.openxmlformats.org/officeDocument/2006/relationships/image" Target="../media/image656.png"/><Relationship Id="rId102" Type="http://schemas.openxmlformats.org/officeDocument/2006/relationships/customXml" Target="../ink/ink2792.xml"/><Relationship Id="rId123" Type="http://schemas.openxmlformats.org/officeDocument/2006/relationships/image" Target="../media/image677.png"/><Relationship Id="rId144" Type="http://schemas.openxmlformats.org/officeDocument/2006/relationships/customXml" Target="../ink/ink2813.xml"/><Relationship Id="rId90" Type="http://schemas.openxmlformats.org/officeDocument/2006/relationships/customXml" Target="../ink/ink2786.xml"/><Relationship Id="rId165" Type="http://schemas.openxmlformats.org/officeDocument/2006/relationships/image" Target="../media/image697.png"/><Relationship Id="rId27" Type="http://schemas.openxmlformats.org/officeDocument/2006/relationships/image" Target="../media/image630.png"/><Relationship Id="rId48" Type="http://schemas.openxmlformats.org/officeDocument/2006/relationships/customXml" Target="../ink/ink2765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34" Type="http://schemas.openxmlformats.org/officeDocument/2006/relationships/customXml" Target="../ink/ink2808.xml"/><Relationship Id="rId80" Type="http://schemas.openxmlformats.org/officeDocument/2006/relationships/customXml" Target="../ink/ink2781.xml"/><Relationship Id="rId155" Type="http://schemas.openxmlformats.org/officeDocument/2006/relationships/image" Target="../media/image692.png"/><Relationship Id="rId17" Type="http://schemas.openxmlformats.org/officeDocument/2006/relationships/image" Target="../media/image625.png"/><Relationship Id="rId38" Type="http://schemas.openxmlformats.org/officeDocument/2006/relationships/customXml" Target="../ink/ink2760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24" Type="http://schemas.openxmlformats.org/officeDocument/2006/relationships/customXml" Target="../ink/ink2803.xml"/><Relationship Id="rId70" Type="http://schemas.openxmlformats.org/officeDocument/2006/relationships/customXml" Target="../ink/ink2776.xml"/><Relationship Id="rId91" Type="http://schemas.openxmlformats.org/officeDocument/2006/relationships/image" Target="../media/image662.png"/><Relationship Id="rId145" Type="http://schemas.openxmlformats.org/officeDocument/2006/relationships/image" Target="../media/image687.png"/><Relationship Id="rId166" Type="http://schemas.openxmlformats.org/officeDocument/2006/relationships/customXml" Target="../ink/ink2824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627.png"/><Relationship Id="rId42" Type="http://schemas.openxmlformats.org/officeDocument/2006/relationships/customXml" Target="../ink/ink2848.xml"/><Relationship Id="rId63" Type="http://schemas.openxmlformats.org/officeDocument/2006/relationships/image" Target="../media/image648.png"/><Relationship Id="rId84" Type="http://schemas.openxmlformats.org/officeDocument/2006/relationships/customXml" Target="../ink/ink2869.xml"/><Relationship Id="rId138" Type="http://schemas.openxmlformats.org/officeDocument/2006/relationships/customXml" Target="../ink/ink2896.xml"/><Relationship Id="rId159" Type="http://schemas.openxmlformats.org/officeDocument/2006/relationships/image" Target="../media/image694.png"/><Relationship Id="rId170" Type="http://schemas.openxmlformats.org/officeDocument/2006/relationships/customXml" Target="../ink/ink2912.xml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2843.xml"/><Relationship Id="rId53" Type="http://schemas.openxmlformats.org/officeDocument/2006/relationships/image" Target="../media/image643.png"/><Relationship Id="rId74" Type="http://schemas.openxmlformats.org/officeDocument/2006/relationships/customXml" Target="../ink/ink2864.xml"/><Relationship Id="rId128" Type="http://schemas.openxmlformats.org/officeDocument/2006/relationships/customXml" Target="../ink/ink2891.xml"/><Relationship Id="rId149" Type="http://schemas.openxmlformats.org/officeDocument/2006/relationships/image" Target="../media/image689.png"/><Relationship Id="rId5" Type="http://schemas.openxmlformats.org/officeDocument/2006/relationships/image" Target="../media/image619.png"/><Relationship Id="rId95" Type="http://schemas.openxmlformats.org/officeDocument/2006/relationships/image" Target="../media/image664.png"/><Relationship Id="rId160" Type="http://schemas.openxmlformats.org/officeDocument/2006/relationships/customXml" Target="../ink/ink2907.xml"/><Relationship Id="rId181" Type="http://schemas.openxmlformats.org/officeDocument/2006/relationships/image" Target="../media/image705.png"/><Relationship Id="rId22" Type="http://schemas.openxmlformats.org/officeDocument/2006/relationships/customXml" Target="../ink/ink2838.xml"/><Relationship Id="rId43" Type="http://schemas.openxmlformats.org/officeDocument/2006/relationships/image" Target="../media/image638.png"/><Relationship Id="rId64" Type="http://schemas.openxmlformats.org/officeDocument/2006/relationships/customXml" Target="../ink/ink2859.xml"/><Relationship Id="rId118" Type="http://schemas.openxmlformats.org/officeDocument/2006/relationships/customXml" Target="../ink/ink2886.xml"/><Relationship Id="rId139" Type="http://schemas.openxmlformats.org/officeDocument/2006/relationships/image" Target="../media/image249.png"/><Relationship Id="rId85" Type="http://schemas.openxmlformats.org/officeDocument/2006/relationships/image" Target="../media/image659.png"/><Relationship Id="rId150" Type="http://schemas.openxmlformats.org/officeDocument/2006/relationships/customXml" Target="../ink/ink2902.xml"/><Relationship Id="rId171" Type="http://schemas.openxmlformats.org/officeDocument/2006/relationships/image" Target="../media/image700.png"/><Relationship Id="rId12" Type="http://schemas.openxmlformats.org/officeDocument/2006/relationships/customXml" Target="../ink/ink2833.xml"/><Relationship Id="rId33" Type="http://schemas.openxmlformats.org/officeDocument/2006/relationships/image" Target="../media/image633.png"/><Relationship Id="rId108" Type="http://schemas.openxmlformats.org/officeDocument/2006/relationships/customXml" Target="../ink/ink2881.xml"/><Relationship Id="rId129" Type="http://schemas.openxmlformats.org/officeDocument/2006/relationships/image" Target="../media/image680.png"/><Relationship Id="rId54" Type="http://schemas.openxmlformats.org/officeDocument/2006/relationships/customXml" Target="../ink/ink2854.xml"/><Relationship Id="rId75" Type="http://schemas.openxmlformats.org/officeDocument/2006/relationships/image" Target="../media/image654.png"/><Relationship Id="rId96" Type="http://schemas.openxmlformats.org/officeDocument/2006/relationships/customXml" Target="../ink/ink2875.xml"/><Relationship Id="rId140" Type="http://schemas.openxmlformats.org/officeDocument/2006/relationships/customXml" Target="../ink/ink2897.xml"/><Relationship Id="rId161" Type="http://schemas.openxmlformats.org/officeDocument/2006/relationships/image" Target="../media/image695.png"/><Relationship Id="rId6" Type="http://schemas.openxmlformats.org/officeDocument/2006/relationships/customXml" Target="../ink/ink2830.xml"/><Relationship Id="rId23" Type="http://schemas.openxmlformats.org/officeDocument/2006/relationships/image" Target="../media/image628.png"/><Relationship Id="rId119" Type="http://schemas.openxmlformats.org/officeDocument/2006/relationships/image" Target="../media/image675.png"/><Relationship Id="rId44" Type="http://schemas.openxmlformats.org/officeDocument/2006/relationships/customXml" Target="../ink/ink2849.xml"/><Relationship Id="rId60" Type="http://schemas.openxmlformats.org/officeDocument/2006/relationships/customXml" Target="../ink/ink2857.xml"/><Relationship Id="rId65" Type="http://schemas.openxmlformats.org/officeDocument/2006/relationships/image" Target="../media/image649.png"/><Relationship Id="rId81" Type="http://schemas.openxmlformats.org/officeDocument/2006/relationships/image" Target="../media/image657.png"/><Relationship Id="rId86" Type="http://schemas.openxmlformats.org/officeDocument/2006/relationships/customXml" Target="../ink/ink2870.xml"/><Relationship Id="rId130" Type="http://schemas.openxmlformats.org/officeDocument/2006/relationships/customXml" Target="../ink/ink2892.xml"/><Relationship Id="rId135" Type="http://schemas.openxmlformats.org/officeDocument/2006/relationships/image" Target="../media/image683.png"/><Relationship Id="rId151" Type="http://schemas.openxmlformats.org/officeDocument/2006/relationships/image" Target="../media/image690.png"/><Relationship Id="rId156" Type="http://schemas.openxmlformats.org/officeDocument/2006/relationships/customXml" Target="../ink/ink2905.xml"/><Relationship Id="rId177" Type="http://schemas.openxmlformats.org/officeDocument/2006/relationships/image" Target="../media/image703.png"/><Relationship Id="rId172" Type="http://schemas.openxmlformats.org/officeDocument/2006/relationships/customXml" Target="../ink/ink2913.xml"/><Relationship Id="rId13" Type="http://schemas.openxmlformats.org/officeDocument/2006/relationships/image" Target="../media/image623.png"/><Relationship Id="rId18" Type="http://schemas.openxmlformats.org/officeDocument/2006/relationships/customXml" Target="../ink/ink2836.xml"/><Relationship Id="rId39" Type="http://schemas.openxmlformats.org/officeDocument/2006/relationships/image" Target="../media/image636.png"/><Relationship Id="rId109" Type="http://schemas.openxmlformats.org/officeDocument/2006/relationships/image" Target="../media/image671.png"/><Relationship Id="rId34" Type="http://schemas.openxmlformats.org/officeDocument/2006/relationships/customXml" Target="../ink/ink2844.xml"/><Relationship Id="rId50" Type="http://schemas.openxmlformats.org/officeDocument/2006/relationships/customXml" Target="../ink/ink2852.xml"/><Relationship Id="rId55" Type="http://schemas.openxmlformats.org/officeDocument/2006/relationships/image" Target="../media/image644.png"/><Relationship Id="rId76" Type="http://schemas.openxmlformats.org/officeDocument/2006/relationships/customXml" Target="../ink/ink2865.xml"/><Relationship Id="rId97" Type="http://schemas.openxmlformats.org/officeDocument/2006/relationships/image" Target="../media/image665.png"/><Relationship Id="rId104" Type="http://schemas.openxmlformats.org/officeDocument/2006/relationships/customXml" Target="../ink/ink2879.xml"/><Relationship Id="rId120" Type="http://schemas.openxmlformats.org/officeDocument/2006/relationships/customXml" Target="../ink/ink2887.xml"/><Relationship Id="rId125" Type="http://schemas.openxmlformats.org/officeDocument/2006/relationships/image" Target="../media/image678.png"/><Relationship Id="rId141" Type="http://schemas.openxmlformats.org/officeDocument/2006/relationships/image" Target="../media/image685.png"/><Relationship Id="rId146" Type="http://schemas.openxmlformats.org/officeDocument/2006/relationships/customXml" Target="../ink/ink2900.xml"/><Relationship Id="rId167" Type="http://schemas.openxmlformats.org/officeDocument/2006/relationships/image" Target="../media/image698.png"/><Relationship Id="rId7" Type="http://schemas.openxmlformats.org/officeDocument/2006/relationships/image" Target="../media/image620.png"/><Relationship Id="rId71" Type="http://schemas.openxmlformats.org/officeDocument/2006/relationships/image" Target="../media/image652.png"/><Relationship Id="rId92" Type="http://schemas.openxmlformats.org/officeDocument/2006/relationships/customXml" Target="../ink/ink2873.xml"/><Relationship Id="rId162" Type="http://schemas.openxmlformats.org/officeDocument/2006/relationships/customXml" Target="../ink/ink2908.xml"/><Relationship Id="rId2" Type="http://schemas.openxmlformats.org/officeDocument/2006/relationships/customXml" Target="../ink/ink2828.xml"/><Relationship Id="rId29" Type="http://schemas.openxmlformats.org/officeDocument/2006/relationships/image" Target="../media/image631.png"/><Relationship Id="rId24" Type="http://schemas.openxmlformats.org/officeDocument/2006/relationships/customXml" Target="../ink/ink2839.xml"/><Relationship Id="rId40" Type="http://schemas.openxmlformats.org/officeDocument/2006/relationships/customXml" Target="../ink/ink2847.xml"/><Relationship Id="rId45" Type="http://schemas.openxmlformats.org/officeDocument/2006/relationships/image" Target="../media/image639.png"/><Relationship Id="rId66" Type="http://schemas.openxmlformats.org/officeDocument/2006/relationships/customXml" Target="../ink/ink2860.xml"/><Relationship Id="rId87" Type="http://schemas.openxmlformats.org/officeDocument/2006/relationships/image" Target="../media/image660.png"/><Relationship Id="rId110" Type="http://schemas.openxmlformats.org/officeDocument/2006/relationships/customXml" Target="../ink/ink2882.xml"/><Relationship Id="rId115" Type="http://schemas.openxmlformats.org/officeDocument/2006/relationships/image" Target="../media/image674.png"/><Relationship Id="rId131" Type="http://schemas.openxmlformats.org/officeDocument/2006/relationships/image" Target="../media/image681.png"/><Relationship Id="rId136" Type="http://schemas.openxmlformats.org/officeDocument/2006/relationships/customXml" Target="../ink/ink2895.xml"/><Relationship Id="rId157" Type="http://schemas.openxmlformats.org/officeDocument/2006/relationships/image" Target="../media/image693.png"/><Relationship Id="rId178" Type="http://schemas.openxmlformats.org/officeDocument/2006/relationships/customXml" Target="../ink/ink2916.xml"/><Relationship Id="rId61" Type="http://schemas.openxmlformats.org/officeDocument/2006/relationships/image" Target="../media/image647.png"/><Relationship Id="rId82" Type="http://schemas.openxmlformats.org/officeDocument/2006/relationships/customXml" Target="../ink/ink2868.xml"/><Relationship Id="rId152" Type="http://schemas.openxmlformats.org/officeDocument/2006/relationships/customXml" Target="../ink/ink2903.xml"/><Relationship Id="rId173" Type="http://schemas.openxmlformats.org/officeDocument/2006/relationships/image" Target="../media/image701.png"/><Relationship Id="rId19" Type="http://schemas.openxmlformats.org/officeDocument/2006/relationships/image" Target="../media/image626.png"/><Relationship Id="rId14" Type="http://schemas.openxmlformats.org/officeDocument/2006/relationships/customXml" Target="../ink/ink2834.xml"/><Relationship Id="rId30" Type="http://schemas.openxmlformats.org/officeDocument/2006/relationships/customXml" Target="../ink/ink2842.xml"/><Relationship Id="rId35" Type="http://schemas.openxmlformats.org/officeDocument/2006/relationships/image" Target="../media/image634.png"/><Relationship Id="rId56" Type="http://schemas.openxmlformats.org/officeDocument/2006/relationships/customXml" Target="../ink/ink2855.xml"/><Relationship Id="rId77" Type="http://schemas.openxmlformats.org/officeDocument/2006/relationships/image" Target="../media/image655.png"/><Relationship Id="rId100" Type="http://schemas.openxmlformats.org/officeDocument/2006/relationships/customXml" Target="../ink/ink2877.xml"/><Relationship Id="rId105" Type="http://schemas.openxmlformats.org/officeDocument/2006/relationships/image" Target="../media/image669.png"/><Relationship Id="rId126" Type="http://schemas.openxmlformats.org/officeDocument/2006/relationships/customXml" Target="../ink/ink2890.xml"/><Relationship Id="rId147" Type="http://schemas.openxmlformats.org/officeDocument/2006/relationships/image" Target="../media/image688.png"/><Relationship Id="rId168" Type="http://schemas.openxmlformats.org/officeDocument/2006/relationships/customXml" Target="../ink/ink2911.xml"/><Relationship Id="rId8" Type="http://schemas.openxmlformats.org/officeDocument/2006/relationships/customXml" Target="../ink/ink2831.xml"/><Relationship Id="rId51" Type="http://schemas.openxmlformats.org/officeDocument/2006/relationships/image" Target="../media/image642.png"/><Relationship Id="rId72" Type="http://schemas.openxmlformats.org/officeDocument/2006/relationships/customXml" Target="../ink/ink2863.xml"/><Relationship Id="rId93" Type="http://schemas.openxmlformats.org/officeDocument/2006/relationships/image" Target="../media/image663.png"/><Relationship Id="rId98" Type="http://schemas.openxmlformats.org/officeDocument/2006/relationships/customXml" Target="../ink/ink2876.xml"/><Relationship Id="rId121" Type="http://schemas.openxmlformats.org/officeDocument/2006/relationships/image" Target="../media/image676.png"/><Relationship Id="rId142" Type="http://schemas.openxmlformats.org/officeDocument/2006/relationships/customXml" Target="../ink/ink2898.xml"/><Relationship Id="rId163" Type="http://schemas.openxmlformats.org/officeDocument/2006/relationships/image" Target="../media/image696.png"/><Relationship Id="rId3" Type="http://schemas.openxmlformats.org/officeDocument/2006/relationships/image" Target="../media/image618.png"/><Relationship Id="rId25" Type="http://schemas.openxmlformats.org/officeDocument/2006/relationships/image" Target="../media/image629.png"/><Relationship Id="rId46" Type="http://schemas.openxmlformats.org/officeDocument/2006/relationships/customXml" Target="../ink/ink2850.xml"/><Relationship Id="rId67" Type="http://schemas.openxmlformats.org/officeDocument/2006/relationships/image" Target="../media/image650.png"/><Relationship Id="rId116" Type="http://schemas.openxmlformats.org/officeDocument/2006/relationships/customXml" Target="../ink/ink2885.xml"/><Relationship Id="rId137" Type="http://schemas.openxmlformats.org/officeDocument/2006/relationships/image" Target="../media/image684.png"/><Relationship Id="rId158" Type="http://schemas.openxmlformats.org/officeDocument/2006/relationships/customXml" Target="../ink/ink2906.xml"/><Relationship Id="rId20" Type="http://schemas.openxmlformats.org/officeDocument/2006/relationships/customXml" Target="../ink/ink2837.xml"/><Relationship Id="rId41" Type="http://schemas.openxmlformats.org/officeDocument/2006/relationships/image" Target="../media/image637.png"/><Relationship Id="rId62" Type="http://schemas.openxmlformats.org/officeDocument/2006/relationships/customXml" Target="../ink/ink2858.xml"/><Relationship Id="rId83" Type="http://schemas.openxmlformats.org/officeDocument/2006/relationships/image" Target="../media/image658.png"/><Relationship Id="rId88" Type="http://schemas.openxmlformats.org/officeDocument/2006/relationships/customXml" Target="../ink/ink2871.xml"/><Relationship Id="rId111" Type="http://schemas.openxmlformats.org/officeDocument/2006/relationships/image" Target="../media/image672.png"/><Relationship Id="rId132" Type="http://schemas.openxmlformats.org/officeDocument/2006/relationships/customXml" Target="../ink/ink2893.xml"/><Relationship Id="rId153" Type="http://schemas.openxmlformats.org/officeDocument/2006/relationships/image" Target="../media/image691.png"/><Relationship Id="rId174" Type="http://schemas.openxmlformats.org/officeDocument/2006/relationships/customXml" Target="../ink/ink2914.xml"/><Relationship Id="rId179" Type="http://schemas.openxmlformats.org/officeDocument/2006/relationships/image" Target="../media/image704.png"/><Relationship Id="rId15" Type="http://schemas.openxmlformats.org/officeDocument/2006/relationships/image" Target="../media/image624.png"/><Relationship Id="rId36" Type="http://schemas.openxmlformats.org/officeDocument/2006/relationships/customXml" Target="../ink/ink2845.xml"/><Relationship Id="rId57" Type="http://schemas.openxmlformats.org/officeDocument/2006/relationships/image" Target="../media/image645.png"/><Relationship Id="rId106" Type="http://schemas.openxmlformats.org/officeDocument/2006/relationships/customXml" Target="../ink/ink2880.xml"/><Relationship Id="rId127" Type="http://schemas.openxmlformats.org/officeDocument/2006/relationships/image" Target="../media/image679.png"/><Relationship Id="rId10" Type="http://schemas.openxmlformats.org/officeDocument/2006/relationships/customXml" Target="../ink/ink2832.xml"/><Relationship Id="rId31" Type="http://schemas.openxmlformats.org/officeDocument/2006/relationships/image" Target="../media/image632.png"/><Relationship Id="rId52" Type="http://schemas.openxmlformats.org/officeDocument/2006/relationships/customXml" Target="../ink/ink2853.xml"/><Relationship Id="rId73" Type="http://schemas.openxmlformats.org/officeDocument/2006/relationships/image" Target="../media/image653.png"/><Relationship Id="rId78" Type="http://schemas.openxmlformats.org/officeDocument/2006/relationships/customXml" Target="../ink/ink2866.xml"/><Relationship Id="rId94" Type="http://schemas.openxmlformats.org/officeDocument/2006/relationships/customXml" Target="../ink/ink2874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2888.xml"/><Relationship Id="rId143" Type="http://schemas.openxmlformats.org/officeDocument/2006/relationships/image" Target="../media/image686.png"/><Relationship Id="rId148" Type="http://schemas.openxmlformats.org/officeDocument/2006/relationships/customXml" Target="../ink/ink2901.xml"/><Relationship Id="rId164" Type="http://schemas.openxmlformats.org/officeDocument/2006/relationships/customXml" Target="../ink/ink2909.xml"/><Relationship Id="rId169" Type="http://schemas.openxmlformats.org/officeDocument/2006/relationships/image" Target="../media/image699.png"/><Relationship Id="rId4" Type="http://schemas.openxmlformats.org/officeDocument/2006/relationships/customXml" Target="../ink/ink2829.xml"/><Relationship Id="rId9" Type="http://schemas.openxmlformats.org/officeDocument/2006/relationships/image" Target="../media/image621.png"/><Relationship Id="rId180" Type="http://schemas.openxmlformats.org/officeDocument/2006/relationships/customXml" Target="../ink/ink2917.xml"/><Relationship Id="rId26" Type="http://schemas.openxmlformats.org/officeDocument/2006/relationships/customXml" Target="../ink/ink2840.xml"/><Relationship Id="rId47" Type="http://schemas.openxmlformats.org/officeDocument/2006/relationships/image" Target="../media/image640.png"/><Relationship Id="rId68" Type="http://schemas.openxmlformats.org/officeDocument/2006/relationships/customXml" Target="../ink/ink2861.xml"/><Relationship Id="rId89" Type="http://schemas.openxmlformats.org/officeDocument/2006/relationships/image" Target="../media/image661.png"/><Relationship Id="rId112" Type="http://schemas.openxmlformats.org/officeDocument/2006/relationships/customXml" Target="../ink/ink2883.xml"/><Relationship Id="rId133" Type="http://schemas.openxmlformats.org/officeDocument/2006/relationships/image" Target="../media/image682.png"/><Relationship Id="rId154" Type="http://schemas.openxmlformats.org/officeDocument/2006/relationships/customXml" Target="../ink/ink2904.xml"/><Relationship Id="rId175" Type="http://schemas.openxmlformats.org/officeDocument/2006/relationships/image" Target="../media/image702.png"/><Relationship Id="rId16" Type="http://schemas.openxmlformats.org/officeDocument/2006/relationships/customXml" Target="../ink/ink2835.xml"/><Relationship Id="rId37" Type="http://schemas.openxmlformats.org/officeDocument/2006/relationships/image" Target="../media/image635.png"/><Relationship Id="rId58" Type="http://schemas.openxmlformats.org/officeDocument/2006/relationships/customXml" Target="../ink/ink2856.xml"/><Relationship Id="rId79" Type="http://schemas.openxmlformats.org/officeDocument/2006/relationships/image" Target="../media/image656.png"/><Relationship Id="rId102" Type="http://schemas.openxmlformats.org/officeDocument/2006/relationships/customXml" Target="../ink/ink2878.xml"/><Relationship Id="rId123" Type="http://schemas.openxmlformats.org/officeDocument/2006/relationships/image" Target="../media/image677.png"/><Relationship Id="rId144" Type="http://schemas.openxmlformats.org/officeDocument/2006/relationships/customXml" Target="../ink/ink2899.xml"/><Relationship Id="rId90" Type="http://schemas.openxmlformats.org/officeDocument/2006/relationships/customXml" Target="../ink/ink2872.xml"/><Relationship Id="rId165" Type="http://schemas.openxmlformats.org/officeDocument/2006/relationships/image" Target="../media/image697.png"/><Relationship Id="rId27" Type="http://schemas.openxmlformats.org/officeDocument/2006/relationships/image" Target="../media/image630.png"/><Relationship Id="rId48" Type="http://schemas.openxmlformats.org/officeDocument/2006/relationships/customXml" Target="../ink/ink2851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34" Type="http://schemas.openxmlformats.org/officeDocument/2006/relationships/customXml" Target="../ink/ink2894.xml"/><Relationship Id="rId80" Type="http://schemas.openxmlformats.org/officeDocument/2006/relationships/customXml" Target="../ink/ink2867.xml"/><Relationship Id="rId155" Type="http://schemas.openxmlformats.org/officeDocument/2006/relationships/image" Target="../media/image692.png"/><Relationship Id="rId176" Type="http://schemas.openxmlformats.org/officeDocument/2006/relationships/customXml" Target="../ink/ink2915.xml"/><Relationship Id="rId17" Type="http://schemas.openxmlformats.org/officeDocument/2006/relationships/image" Target="../media/image625.png"/><Relationship Id="rId38" Type="http://schemas.openxmlformats.org/officeDocument/2006/relationships/customXml" Target="../ink/ink2846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24" Type="http://schemas.openxmlformats.org/officeDocument/2006/relationships/customXml" Target="../ink/ink2889.xml"/><Relationship Id="rId70" Type="http://schemas.openxmlformats.org/officeDocument/2006/relationships/customXml" Target="../ink/ink2862.xml"/><Relationship Id="rId91" Type="http://schemas.openxmlformats.org/officeDocument/2006/relationships/image" Target="../media/image662.png"/><Relationship Id="rId145" Type="http://schemas.openxmlformats.org/officeDocument/2006/relationships/image" Target="../media/image687.png"/><Relationship Id="rId166" Type="http://schemas.openxmlformats.org/officeDocument/2006/relationships/customXml" Target="../ink/ink291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841.xml"/><Relationship Id="rId49" Type="http://schemas.openxmlformats.org/officeDocument/2006/relationships/image" Target="../media/image641.png"/><Relationship Id="rId114" Type="http://schemas.openxmlformats.org/officeDocument/2006/relationships/customXml" Target="../ink/ink2884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627.png"/><Relationship Id="rId42" Type="http://schemas.openxmlformats.org/officeDocument/2006/relationships/customXml" Target="../ink/ink2938.xml"/><Relationship Id="rId63" Type="http://schemas.openxmlformats.org/officeDocument/2006/relationships/image" Target="../media/image648.png"/><Relationship Id="rId84" Type="http://schemas.openxmlformats.org/officeDocument/2006/relationships/customXml" Target="../ink/ink2959.xml"/><Relationship Id="rId138" Type="http://schemas.openxmlformats.org/officeDocument/2006/relationships/customXml" Target="../ink/ink2986.xml"/><Relationship Id="rId159" Type="http://schemas.openxmlformats.org/officeDocument/2006/relationships/image" Target="../media/image694.png"/><Relationship Id="rId170" Type="http://schemas.openxmlformats.org/officeDocument/2006/relationships/customXml" Target="../ink/ink3002.xml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2933.xml"/><Relationship Id="rId53" Type="http://schemas.openxmlformats.org/officeDocument/2006/relationships/image" Target="../media/image643.png"/><Relationship Id="rId74" Type="http://schemas.openxmlformats.org/officeDocument/2006/relationships/customXml" Target="../ink/ink2954.xml"/><Relationship Id="rId128" Type="http://schemas.openxmlformats.org/officeDocument/2006/relationships/customXml" Target="../ink/ink2981.xml"/><Relationship Id="rId149" Type="http://schemas.openxmlformats.org/officeDocument/2006/relationships/image" Target="../media/image689.png"/><Relationship Id="rId5" Type="http://schemas.openxmlformats.org/officeDocument/2006/relationships/image" Target="../media/image619.png"/><Relationship Id="rId95" Type="http://schemas.openxmlformats.org/officeDocument/2006/relationships/image" Target="../media/image664.png"/><Relationship Id="rId160" Type="http://schemas.openxmlformats.org/officeDocument/2006/relationships/customXml" Target="../ink/ink2997.xml"/><Relationship Id="rId181" Type="http://schemas.openxmlformats.org/officeDocument/2006/relationships/image" Target="../media/image705.png"/><Relationship Id="rId22" Type="http://schemas.openxmlformats.org/officeDocument/2006/relationships/customXml" Target="../ink/ink2928.xml"/><Relationship Id="rId43" Type="http://schemas.openxmlformats.org/officeDocument/2006/relationships/image" Target="../media/image638.png"/><Relationship Id="rId64" Type="http://schemas.openxmlformats.org/officeDocument/2006/relationships/customXml" Target="../ink/ink2949.xml"/><Relationship Id="rId118" Type="http://schemas.openxmlformats.org/officeDocument/2006/relationships/customXml" Target="../ink/ink2976.xml"/><Relationship Id="rId139" Type="http://schemas.openxmlformats.org/officeDocument/2006/relationships/image" Target="../media/image249.png"/><Relationship Id="rId85" Type="http://schemas.openxmlformats.org/officeDocument/2006/relationships/image" Target="../media/image659.png"/><Relationship Id="rId150" Type="http://schemas.openxmlformats.org/officeDocument/2006/relationships/customXml" Target="../ink/ink2992.xml"/><Relationship Id="rId171" Type="http://schemas.openxmlformats.org/officeDocument/2006/relationships/image" Target="../media/image700.png"/><Relationship Id="rId12" Type="http://schemas.openxmlformats.org/officeDocument/2006/relationships/customXml" Target="../ink/ink2923.xml"/><Relationship Id="rId33" Type="http://schemas.openxmlformats.org/officeDocument/2006/relationships/image" Target="../media/image633.png"/><Relationship Id="rId108" Type="http://schemas.openxmlformats.org/officeDocument/2006/relationships/customXml" Target="../ink/ink2971.xml"/><Relationship Id="rId129" Type="http://schemas.openxmlformats.org/officeDocument/2006/relationships/image" Target="../media/image680.png"/><Relationship Id="rId54" Type="http://schemas.openxmlformats.org/officeDocument/2006/relationships/customXml" Target="../ink/ink2944.xml"/><Relationship Id="rId75" Type="http://schemas.openxmlformats.org/officeDocument/2006/relationships/image" Target="../media/image654.png"/><Relationship Id="rId96" Type="http://schemas.openxmlformats.org/officeDocument/2006/relationships/customXml" Target="../ink/ink2965.xml"/><Relationship Id="rId140" Type="http://schemas.openxmlformats.org/officeDocument/2006/relationships/customXml" Target="../ink/ink2987.xml"/><Relationship Id="rId161" Type="http://schemas.openxmlformats.org/officeDocument/2006/relationships/image" Target="../media/image695.png"/><Relationship Id="rId182" Type="http://schemas.openxmlformats.org/officeDocument/2006/relationships/customXml" Target="../ink/ink3008.xml"/><Relationship Id="rId6" Type="http://schemas.openxmlformats.org/officeDocument/2006/relationships/customXml" Target="../ink/ink2920.xml"/><Relationship Id="rId23" Type="http://schemas.openxmlformats.org/officeDocument/2006/relationships/image" Target="../media/image628.png"/><Relationship Id="rId119" Type="http://schemas.openxmlformats.org/officeDocument/2006/relationships/image" Target="../media/image675.png"/><Relationship Id="rId44" Type="http://schemas.openxmlformats.org/officeDocument/2006/relationships/customXml" Target="../ink/ink2939.xml"/><Relationship Id="rId65" Type="http://schemas.openxmlformats.org/officeDocument/2006/relationships/image" Target="../media/image649.png"/><Relationship Id="rId86" Type="http://schemas.openxmlformats.org/officeDocument/2006/relationships/customXml" Target="../ink/ink2960.xml"/><Relationship Id="rId130" Type="http://schemas.openxmlformats.org/officeDocument/2006/relationships/customXml" Target="../ink/ink2982.xml"/><Relationship Id="rId151" Type="http://schemas.openxmlformats.org/officeDocument/2006/relationships/image" Target="../media/image690.png"/><Relationship Id="rId172" Type="http://schemas.openxmlformats.org/officeDocument/2006/relationships/customXml" Target="../ink/ink3003.xml"/><Relationship Id="rId13" Type="http://schemas.openxmlformats.org/officeDocument/2006/relationships/image" Target="../media/image623.png"/><Relationship Id="rId18" Type="http://schemas.openxmlformats.org/officeDocument/2006/relationships/customXml" Target="../ink/ink2926.xml"/><Relationship Id="rId39" Type="http://schemas.openxmlformats.org/officeDocument/2006/relationships/image" Target="../media/image636.png"/><Relationship Id="rId109" Type="http://schemas.openxmlformats.org/officeDocument/2006/relationships/image" Target="../media/image671.png"/><Relationship Id="rId34" Type="http://schemas.openxmlformats.org/officeDocument/2006/relationships/customXml" Target="../ink/ink2934.xml"/><Relationship Id="rId50" Type="http://schemas.openxmlformats.org/officeDocument/2006/relationships/customXml" Target="../ink/ink2942.xml"/><Relationship Id="rId55" Type="http://schemas.openxmlformats.org/officeDocument/2006/relationships/image" Target="../media/image644.png"/><Relationship Id="rId76" Type="http://schemas.openxmlformats.org/officeDocument/2006/relationships/customXml" Target="../ink/ink2955.xml"/><Relationship Id="rId97" Type="http://schemas.openxmlformats.org/officeDocument/2006/relationships/image" Target="../media/image665.png"/><Relationship Id="rId104" Type="http://schemas.openxmlformats.org/officeDocument/2006/relationships/customXml" Target="../ink/ink2969.xml"/><Relationship Id="rId120" Type="http://schemas.openxmlformats.org/officeDocument/2006/relationships/customXml" Target="../ink/ink2977.xml"/><Relationship Id="rId125" Type="http://schemas.openxmlformats.org/officeDocument/2006/relationships/image" Target="../media/image678.png"/><Relationship Id="rId141" Type="http://schemas.openxmlformats.org/officeDocument/2006/relationships/image" Target="../media/image685.png"/><Relationship Id="rId146" Type="http://schemas.openxmlformats.org/officeDocument/2006/relationships/customXml" Target="../ink/ink2990.xml"/><Relationship Id="rId167" Type="http://schemas.openxmlformats.org/officeDocument/2006/relationships/image" Target="../media/image698.png"/><Relationship Id="rId188" Type="http://schemas.openxmlformats.org/officeDocument/2006/relationships/customXml" Target="../ink/ink3011.xml"/><Relationship Id="rId7" Type="http://schemas.openxmlformats.org/officeDocument/2006/relationships/image" Target="../media/image620.png"/><Relationship Id="rId71" Type="http://schemas.openxmlformats.org/officeDocument/2006/relationships/image" Target="../media/image652.png"/><Relationship Id="rId92" Type="http://schemas.openxmlformats.org/officeDocument/2006/relationships/customXml" Target="../ink/ink2963.xml"/><Relationship Id="rId162" Type="http://schemas.openxmlformats.org/officeDocument/2006/relationships/customXml" Target="../ink/ink2998.xml"/><Relationship Id="rId183" Type="http://schemas.openxmlformats.org/officeDocument/2006/relationships/image" Target="../media/image706.png"/><Relationship Id="rId2" Type="http://schemas.openxmlformats.org/officeDocument/2006/relationships/customXml" Target="../ink/ink2918.xml"/><Relationship Id="rId29" Type="http://schemas.openxmlformats.org/officeDocument/2006/relationships/image" Target="../media/image631.png"/><Relationship Id="rId24" Type="http://schemas.openxmlformats.org/officeDocument/2006/relationships/customXml" Target="../ink/ink2929.xml"/><Relationship Id="rId40" Type="http://schemas.openxmlformats.org/officeDocument/2006/relationships/customXml" Target="../ink/ink2937.xml"/><Relationship Id="rId45" Type="http://schemas.openxmlformats.org/officeDocument/2006/relationships/image" Target="../media/image639.png"/><Relationship Id="rId66" Type="http://schemas.openxmlformats.org/officeDocument/2006/relationships/customXml" Target="../ink/ink2950.xml"/><Relationship Id="rId87" Type="http://schemas.openxmlformats.org/officeDocument/2006/relationships/image" Target="../media/image660.png"/><Relationship Id="rId110" Type="http://schemas.openxmlformats.org/officeDocument/2006/relationships/customXml" Target="../ink/ink2972.xml"/><Relationship Id="rId115" Type="http://schemas.openxmlformats.org/officeDocument/2006/relationships/image" Target="../media/image674.png"/><Relationship Id="rId131" Type="http://schemas.openxmlformats.org/officeDocument/2006/relationships/image" Target="../media/image681.png"/><Relationship Id="rId136" Type="http://schemas.openxmlformats.org/officeDocument/2006/relationships/customXml" Target="../ink/ink2985.xml"/><Relationship Id="rId157" Type="http://schemas.openxmlformats.org/officeDocument/2006/relationships/image" Target="../media/image693.png"/><Relationship Id="rId178" Type="http://schemas.openxmlformats.org/officeDocument/2006/relationships/customXml" Target="../ink/ink3006.xml"/><Relationship Id="rId61" Type="http://schemas.openxmlformats.org/officeDocument/2006/relationships/image" Target="../media/image647.png"/><Relationship Id="rId82" Type="http://schemas.openxmlformats.org/officeDocument/2006/relationships/customXml" Target="../ink/ink2958.xml"/><Relationship Id="rId152" Type="http://schemas.openxmlformats.org/officeDocument/2006/relationships/customXml" Target="../ink/ink2993.xml"/><Relationship Id="rId173" Type="http://schemas.openxmlformats.org/officeDocument/2006/relationships/image" Target="../media/image701.png"/><Relationship Id="rId19" Type="http://schemas.openxmlformats.org/officeDocument/2006/relationships/image" Target="../media/image626.png"/><Relationship Id="rId14" Type="http://schemas.openxmlformats.org/officeDocument/2006/relationships/customXml" Target="../ink/ink2924.xml"/><Relationship Id="rId30" Type="http://schemas.openxmlformats.org/officeDocument/2006/relationships/customXml" Target="../ink/ink2932.xml"/><Relationship Id="rId35" Type="http://schemas.openxmlformats.org/officeDocument/2006/relationships/image" Target="../media/image634.png"/><Relationship Id="rId56" Type="http://schemas.openxmlformats.org/officeDocument/2006/relationships/customXml" Target="../ink/ink2945.xml"/><Relationship Id="rId77" Type="http://schemas.openxmlformats.org/officeDocument/2006/relationships/image" Target="../media/image655.png"/><Relationship Id="rId100" Type="http://schemas.openxmlformats.org/officeDocument/2006/relationships/customXml" Target="../ink/ink2967.xml"/><Relationship Id="rId105" Type="http://schemas.openxmlformats.org/officeDocument/2006/relationships/image" Target="../media/image669.png"/><Relationship Id="rId126" Type="http://schemas.openxmlformats.org/officeDocument/2006/relationships/customXml" Target="../ink/ink2980.xml"/><Relationship Id="rId147" Type="http://schemas.openxmlformats.org/officeDocument/2006/relationships/image" Target="../media/image688.png"/><Relationship Id="rId168" Type="http://schemas.openxmlformats.org/officeDocument/2006/relationships/customXml" Target="../ink/ink3001.xml"/><Relationship Id="rId8" Type="http://schemas.openxmlformats.org/officeDocument/2006/relationships/customXml" Target="../ink/ink2921.xml"/><Relationship Id="rId51" Type="http://schemas.openxmlformats.org/officeDocument/2006/relationships/image" Target="../media/image642.png"/><Relationship Id="rId72" Type="http://schemas.openxmlformats.org/officeDocument/2006/relationships/customXml" Target="../ink/ink2953.xml"/><Relationship Id="rId93" Type="http://schemas.openxmlformats.org/officeDocument/2006/relationships/image" Target="../media/image663.png"/><Relationship Id="rId98" Type="http://schemas.openxmlformats.org/officeDocument/2006/relationships/customXml" Target="../ink/ink2966.xml"/><Relationship Id="rId121" Type="http://schemas.openxmlformats.org/officeDocument/2006/relationships/image" Target="../media/image676.png"/><Relationship Id="rId142" Type="http://schemas.openxmlformats.org/officeDocument/2006/relationships/customXml" Target="../ink/ink2988.xml"/><Relationship Id="rId163" Type="http://schemas.openxmlformats.org/officeDocument/2006/relationships/image" Target="../media/image696.png"/><Relationship Id="rId184" Type="http://schemas.openxmlformats.org/officeDocument/2006/relationships/customXml" Target="../ink/ink3009.xml"/><Relationship Id="rId189" Type="http://schemas.openxmlformats.org/officeDocument/2006/relationships/image" Target="../media/image709.png"/><Relationship Id="rId3" Type="http://schemas.openxmlformats.org/officeDocument/2006/relationships/image" Target="../media/image618.png"/><Relationship Id="rId25" Type="http://schemas.openxmlformats.org/officeDocument/2006/relationships/image" Target="../media/image629.png"/><Relationship Id="rId46" Type="http://schemas.openxmlformats.org/officeDocument/2006/relationships/customXml" Target="../ink/ink2940.xml"/><Relationship Id="rId67" Type="http://schemas.openxmlformats.org/officeDocument/2006/relationships/image" Target="../media/image650.png"/><Relationship Id="rId116" Type="http://schemas.openxmlformats.org/officeDocument/2006/relationships/customXml" Target="../ink/ink2975.xml"/><Relationship Id="rId137" Type="http://schemas.openxmlformats.org/officeDocument/2006/relationships/image" Target="../media/image684.png"/><Relationship Id="rId158" Type="http://schemas.openxmlformats.org/officeDocument/2006/relationships/customXml" Target="../ink/ink2996.xml"/><Relationship Id="rId20" Type="http://schemas.openxmlformats.org/officeDocument/2006/relationships/customXml" Target="../ink/ink2927.xml"/><Relationship Id="rId41" Type="http://schemas.openxmlformats.org/officeDocument/2006/relationships/image" Target="../media/image637.png"/><Relationship Id="rId62" Type="http://schemas.openxmlformats.org/officeDocument/2006/relationships/customXml" Target="../ink/ink2948.xml"/><Relationship Id="rId83" Type="http://schemas.openxmlformats.org/officeDocument/2006/relationships/image" Target="../media/image658.png"/><Relationship Id="rId88" Type="http://schemas.openxmlformats.org/officeDocument/2006/relationships/customXml" Target="../ink/ink2961.xml"/><Relationship Id="rId111" Type="http://schemas.openxmlformats.org/officeDocument/2006/relationships/image" Target="../media/image672.png"/><Relationship Id="rId132" Type="http://schemas.openxmlformats.org/officeDocument/2006/relationships/customXml" Target="../ink/ink2983.xml"/><Relationship Id="rId153" Type="http://schemas.openxmlformats.org/officeDocument/2006/relationships/image" Target="../media/image691.png"/><Relationship Id="rId174" Type="http://schemas.openxmlformats.org/officeDocument/2006/relationships/customXml" Target="../ink/ink3004.xml"/><Relationship Id="rId179" Type="http://schemas.openxmlformats.org/officeDocument/2006/relationships/image" Target="../media/image704.png"/><Relationship Id="rId15" Type="http://schemas.openxmlformats.org/officeDocument/2006/relationships/image" Target="../media/image624.png"/><Relationship Id="rId36" Type="http://schemas.openxmlformats.org/officeDocument/2006/relationships/customXml" Target="../ink/ink2935.xml"/><Relationship Id="rId57" Type="http://schemas.openxmlformats.org/officeDocument/2006/relationships/image" Target="../media/image645.png"/><Relationship Id="rId106" Type="http://schemas.openxmlformats.org/officeDocument/2006/relationships/customXml" Target="../ink/ink2970.xml"/><Relationship Id="rId127" Type="http://schemas.openxmlformats.org/officeDocument/2006/relationships/image" Target="../media/image679.png"/><Relationship Id="rId10" Type="http://schemas.openxmlformats.org/officeDocument/2006/relationships/customXml" Target="../ink/ink2922.xml"/><Relationship Id="rId31" Type="http://schemas.openxmlformats.org/officeDocument/2006/relationships/image" Target="../media/image632.png"/><Relationship Id="rId52" Type="http://schemas.openxmlformats.org/officeDocument/2006/relationships/customXml" Target="../ink/ink2943.xml"/><Relationship Id="rId73" Type="http://schemas.openxmlformats.org/officeDocument/2006/relationships/image" Target="../media/image653.png"/><Relationship Id="rId78" Type="http://schemas.openxmlformats.org/officeDocument/2006/relationships/customXml" Target="../ink/ink2956.xml"/><Relationship Id="rId94" Type="http://schemas.openxmlformats.org/officeDocument/2006/relationships/customXml" Target="../ink/ink2964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2978.xml"/><Relationship Id="rId143" Type="http://schemas.openxmlformats.org/officeDocument/2006/relationships/image" Target="../media/image686.png"/><Relationship Id="rId148" Type="http://schemas.openxmlformats.org/officeDocument/2006/relationships/customXml" Target="../ink/ink2991.xml"/><Relationship Id="rId164" Type="http://schemas.openxmlformats.org/officeDocument/2006/relationships/customXml" Target="../ink/ink2999.xml"/><Relationship Id="rId169" Type="http://schemas.openxmlformats.org/officeDocument/2006/relationships/image" Target="../media/image699.png"/><Relationship Id="rId185" Type="http://schemas.openxmlformats.org/officeDocument/2006/relationships/image" Target="../media/image707.png"/><Relationship Id="rId4" Type="http://schemas.openxmlformats.org/officeDocument/2006/relationships/customXml" Target="../ink/ink2919.xml"/><Relationship Id="rId9" Type="http://schemas.openxmlformats.org/officeDocument/2006/relationships/image" Target="../media/image621.png"/><Relationship Id="rId180" Type="http://schemas.openxmlformats.org/officeDocument/2006/relationships/customXml" Target="../ink/ink3007.xml"/><Relationship Id="rId26" Type="http://schemas.openxmlformats.org/officeDocument/2006/relationships/customXml" Target="../ink/ink2930.xml"/><Relationship Id="rId47" Type="http://schemas.openxmlformats.org/officeDocument/2006/relationships/image" Target="../media/image640.png"/><Relationship Id="rId68" Type="http://schemas.openxmlformats.org/officeDocument/2006/relationships/customXml" Target="../ink/ink2951.xml"/><Relationship Id="rId89" Type="http://schemas.openxmlformats.org/officeDocument/2006/relationships/image" Target="../media/image661.png"/><Relationship Id="rId112" Type="http://schemas.openxmlformats.org/officeDocument/2006/relationships/customXml" Target="../ink/ink2973.xml"/><Relationship Id="rId133" Type="http://schemas.openxmlformats.org/officeDocument/2006/relationships/image" Target="../media/image682.png"/><Relationship Id="rId154" Type="http://schemas.openxmlformats.org/officeDocument/2006/relationships/customXml" Target="../ink/ink2994.xml"/><Relationship Id="rId175" Type="http://schemas.openxmlformats.org/officeDocument/2006/relationships/image" Target="../media/image702.png"/><Relationship Id="rId16" Type="http://schemas.openxmlformats.org/officeDocument/2006/relationships/customXml" Target="../ink/ink2925.xml"/><Relationship Id="rId37" Type="http://schemas.openxmlformats.org/officeDocument/2006/relationships/image" Target="../media/image635.png"/><Relationship Id="rId58" Type="http://schemas.openxmlformats.org/officeDocument/2006/relationships/customXml" Target="../ink/ink2946.xml"/><Relationship Id="rId79" Type="http://schemas.openxmlformats.org/officeDocument/2006/relationships/image" Target="../media/image656.png"/><Relationship Id="rId102" Type="http://schemas.openxmlformats.org/officeDocument/2006/relationships/customXml" Target="../ink/ink2968.xml"/><Relationship Id="rId123" Type="http://schemas.openxmlformats.org/officeDocument/2006/relationships/image" Target="../media/image677.png"/><Relationship Id="rId144" Type="http://schemas.openxmlformats.org/officeDocument/2006/relationships/customXml" Target="../ink/ink2989.xml"/><Relationship Id="rId90" Type="http://schemas.openxmlformats.org/officeDocument/2006/relationships/customXml" Target="../ink/ink2962.xml"/><Relationship Id="rId165" Type="http://schemas.openxmlformats.org/officeDocument/2006/relationships/image" Target="../media/image697.png"/><Relationship Id="rId186" Type="http://schemas.openxmlformats.org/officeDocument/2006/relationships/customXml" Target="../ink/ink3010.xml"/><Relationship Id="rId27" Type="http://schemas.openxmlformats.org/officeDocument/2006/relationships/image" Target="../media/image630.png"/><Relationship Id="rId48" Type="http://schemas.openxmlformats.org/officeDocument/2006/relationships/customXml" Target="../ink/ink2941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34" Type="http://schemas.openxmlformats.org/officeDocument/2006/relationships/customXml" Target="../ink/ink2984.xml"/><Relationship Id="rId80" Type="http://schemas.openxmlformats.org/officeDocument/2006/relationships/customXml" Target="../ink/ink2957.xml"/><Relationship Id="rId155" Type="http://schemas.openxmlformats.org/officeDocument/2006/relationships/image" Target="../media/image692.png"/><Relationship Id="rId176" Type="http://schemas.openxmlformats.org/officeDocument/2006/relationships/customXml" Target="../ink/ink3005.xml"/><Relationship Id="rId17" Type="http://schemas.openxmlformats.org/officeDocument/2006/relationships/image" Target="../media/image625.png"/><Relationship Id="rId38" Type="http://schemas.openxmlformats.org/officeDocument/2006/relationships/customXml" Target="../ink/ink2936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24" Type="http://schemas.openxmlformats.org/officeDocument/2006/relationships/customXml" Target="../ink/ink2979.xml"/><Relationship Id="rId70" Type="http://schemas.openxmlformats.org/officeDocument/2006/relationships/customXml" Target="../ink/ink2952.xml"/><Relationship Id="rId91" Type="http://schemas.openxmlformats.org/officeDocument/2006/relationships/image" Target="../media/image662.png"/><Relationship Id="rId145" Type="http://schemas.openxmlformats.org/officeDocument/2006/relationships/image" Target="../media/image687.png"/><Relationship Id="rId166" Type="http://schemas.openxmlformats.org/officeDocument/2006/relationships/customXml" Target="../ink/ink3000.xml"/><Relationship Id="rId187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931.xml"/><Relationship Id="rId49" Type="http://schemas.openxmlformats.org/officeDocument/2006/relationships/image" Target="../media/image641.png"/><Relationship Id="rId114" Type="http://schemas.openxmlformats.org/officeDocument/2006/relationships/customXml" Target="../ink/ink2974.xml"/><Relationship Id="rId60" Type="http://schemas.openxmlformats.org/officeDocument/2006/relationships/customXml" Target="../ink/ink2947.xml"/><Relationship Id="rId81" Type="http://schemas.openxmlformats.org/officeDocument/2006/relationships/image" Target="../media/image657.png"/><Relationship Id="rId135" Type="http://schemas.openxmlformats.org/officeDocument/2006/relationships/image" Target="../media/image683.png"/><Relationship Id="rId156" Type="http://schemas.openxmlformats.org/officeDocument/2006/relationships/customXml" Target="../ink/ink2995.xml"/><Relationship Id="rId177" Type="http://schemas.openxmlformats.org/officeDocument/2006/relationships/image" Target="../media/image703.png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627.png"/><Relationship Id="rId42" Type="http://schemas.openxmlformats.org/officeDocument/2006/relationships/customXml" Target="../ink/ink3032.xml"/><Relationship Id="rId63" Type="http://schemas.openxmlformats.org/officeDocument/2006/relationships/image" Target="../media/image648.png"/><Relationship Id="rId84" Type="http://schemas.openxmlformats.org/officeDocument/2006/relationships/customXml" Target="../ink/ink3053.xml"/><Relationship Id="rId138" Type="http://schemas.openxmlformats.org/officeDocument/2006/relationships/customXml" Target="../ink/ink3080.xml"/><Relationship Id="rId159" Type="http://schemas.openxmlformats.org/officeDocument/2006/relationships/image" Target="../media/image694.png"/><Relationship Id="rId170" Type="http://schemas.openxmlformats.org/officeDocument/2006/relationships/customXml" Target="../ink/ink3096.xml"/><Relationship Id="rId191" Type="http://schemas.openxmlformats.org/officeDocument/2006/relationships/image" Target="../media/image710.png"/><Relationship Id="rId205" Type="http://schemas.openxmlformats.org/officeDocument/2006/relationships/image" Target="../media/image717.png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3027.xml"/><Relationship Id="rId53" Type="http://schemas.openxmlformats.org/officeDocument/2006/relationships/image" Target="../media/image643.png"/><Relationship Id="rId74" Type="http://schemas.openxmlformats.org/officeDocument/2006/relationships/customXml" Target="../ink/ink3048.xml"/><Relationship Id="rId128" Type="http://schemas.openxmlformats.org/officeDocument/2006/relationships/customXml" Target="../ink/ink3075.xml"/><Relationship Id="rId149" Type="http://schemas.openxmlformats.org/officeDocument/2006/relationships/image" Target="../media/image689.png"/><Relationship Id="rId5" Type="http://schemas.openxmlformats.org/officeDocument/2006/relationships/image" Target="../media/image619.png"/><Relationship Id="rId95" Type="http://schemas.openxmlformats.org/officeDocument/2006/relationships/image" Target="../media/image664.png"/><Relationship Id="rId160" Type="http://schemas.openxmlformats.org/officeDocument/2006/relationships/customXml" Target="../ink/ink3091.xml"/><Relationship Id="rId181" Type="http://schemas.openxmlformats.org/officeDocument/2006/relationships/image" Target="../media/image705.png"/><Relationship Id="rId22" Type="http://schemas.openxmlformats.org/officeDocument/2006/relationships/customXml" Target="../ink/ink3022.xml"/><Relationship Id="rId43" Type="http://schemas.openxmlformats.org/officeDocument/2006/relationships/image" Target="../media/image638.png"/><Relationship Id="rId64" Type="http://schemas.openxmlformats.org/officeDocument/2006/relationships/customXml" Target="../ink/ink3043.xml"/><Relationship Id="rId118" Type="http://schemas.openxmlformats.org/officeDocument/2006/relationships/customXml" Target="../ink/ink3070.xml"/><Relationship Id="rId139" Type="http://schemas.openxmlformats.org/officeDocument/2006/relationships/image" Target="../media/image249.png"/><Relationship Id="rId85" Type="http://schemas.openxmlformats.org/officeDocument/2006/relationships/image" Target="../media/image659.png"/><Relationship Id="rId150" Type="http://schemas.openxmlformats.org/officeDocument/2006/relationships/customXml" Target="../ink/ink3086.xml"/><Relationship Id="rId171" Type="http://schemas.openxmlformats.org/officeDocument/2006/relationships/image" Target="../media/image700.png"/><Relationship Id="rId192" Type="http://schemas.openxmlformats.org/officeDocument/2006/relationships/customXml" Target="../ink/ink3107.xml"/><Relationship Id="rId12" Type="http://schemas.openxmlformats.org/officeDocument/2006/relationships/customXml" Target="../ink/ink3017.xml"/><Relationship Id="rId33" Type="http://schemas.openxmlformats.org/officeDocument/2006/relationships/image" Target="../media/image633.png"/><Relationship Id="rId108" Type="http://schemas.openxmlformats.org/officeDocument/2006/relationships/customXml" Target="../ink/ink3065.xml"/><Relationship Id="rId129" Type="http://schemas.openxmlformats.org/officeDocument/2006/relationships/image" Target="../media/image680.png"/><Relationship Id="rId54" Type="http://schemas.openxmlformats.org/officeDocument/2006/relationships/customXml" Target="../ink/ink3038.xml"/><Relationship Id="rId75" Type="http://schemas.openxmlformats.org/officeDocument/2006/relationships/image" Target="../media/image654.png"/><Relationship Id="rId96" Type="http://schemas.openxmlformats.org/officeDocument/2006/relationships/customXml" Target="../ink/ink3059.xml"/><Relationship Id="rId140" Type="http://schemas.openxmlformats.org/officeDocument/2006/relationships/customXml" Target="../ink/ink3081.xml"/><Relationship Id="rId161" Type="http://schemas.openxmlformats.org/officeDocument/2006/relationships/image" Target="../media/image695.png"/><Relationship Id="rId182" Type="http://schemas.openxmlformats.org/officeDocument/2006/relationships/customXml" Target="../ink/ink3102.xml"/><Relationship Id="rId6" Type="http://schemas.openxmlformats.org/officeDocument/2006/relationships/customXml" Target="../ink/ink3014.xml"/><Relationship Id="rId23" Type="http://schemas.openxmlformats.org/officeDocument/2006/relationships/image" Target="../media/image628.png"/><Relationship Id="rId119" Type="http://schemas.openxmlformats.org/officeDocument/2006/relationships/image" Target="../media/image675.png"/><Relationship Id="rId44" Type="http://schemas.openxmlformats.org/officeDocument/2006/relationships/customXml" Target="../ink/ink3033.xml"/><Relationship Id="rId65" Type="http://schemas.openxmlformats.org/officeDocument/2006/relationships/image" Target="../media/image649.png"/><Relationship Id="rId86" Type="http://schemas.openxmlformats.org/officeDocument/2006/relationships/customXml" Target="../ink/ink3054.xml"/><Relationship Id="rId130" Type="http://schemas.openxmlformats.org/officeDocument/2006/relationships/customXml" Target="../ink/ink3076.xml"/><Relationship Id="rId151" Type="http://schemas.openxmlformats.org/officeDocument/2006/relationships/image" Target="../media/image690.png"/><Relationship Id="rId172" Type="http://schemas.openxmlformats.org/officeDocument/2006/relationships/customXml" Target="../ink/ink3097.xml"/><Relationship Id="rId193" Type="http://schemas.openxmlformats.org/officeDocument/2006/relationships/image" Target="../media/image711.png"/><Relationship Id="rId13" Type="http://schemas.openxmlformats.org/officeDocument/2006/relationships/image" Target="../media/image623.png"/><Relationship Id="rId109" Type="http://schemas.openxmlformats.org/officeDocument/2006/relationships/image" Target="../media/image671.png"/><Relationship Id="rId34" Type="http://schemas.openxmlformats.org/officeDocument/2006/relationships/customXml" Target="../ink/ink3028.xml"/><Relationship Id="rId55" Type="http://schemas.openxmlformats.org/officeDocument/2006/relationships/image" Target="../media/image644.png"/><Relationship Id="rId76" Type="http://schemas.openxmlformats.org/officeDocument/2006/relationships/customXml" Target="../ink/ink3049.xml"/><Relationship Id="rId97" Type="http://schemas.openxmlformats.org/officeDocument/2006/relationships/image" Target="../media/image665.png"/><Relationship Id="rId120" Type="http://schemas.openxmlformats.org/officeDocument/2006/relationships/customXml" Target="../ink/ink3071.xml"/><Relationship Id="rId141" Type="http://schemas.openxmlformats.org/officeDocument/2006/relationships/image" Target="../media/image685.png"/><Relationship Id="rId7" Type="http://schemas.openxmlformats.org/officeDocument/2006/relationships/image" Target="../media/image620.png"/><Relationship Id="rId162" Type="http://schemas.openxmlformats.org/officeDocument/2006/relationships/customXml" Target="../ink/ink3092.xml"/><Relationship Id="rId183" Type="http://schemas.openxmlformats.org/officeDocument/2006/relationships/image" Target="../media/image706.png"/><Relationship Id="rId24" Type="http://schemas.openxmlformats.org/officeDocument/2006/relationships/customXml" Target="../ink/ink3023.xml"/><Relationship Id="rId40" Type="http://schemas.openxmlformats.org/officeDocument/2006/relationships/customXml" Target="../ink/ink3031.xml"/><Relationship Id="rId45" Type="http://schemas.openxmlformats.org/officeDocument/2006/relationships/image" Target="../media/image639.png"/><Relationship Id="rId66" Type="http://schemas.openxmlformats.org/officeDocument/2006/relationships/customXml" Target="../ink/ink3044.xml"/><Relationship Id="rId87" Type="http://schemas.openxmlformats.org/officeDocument/2006/relationships/image" Target="../media/image660.png"/><Relationship Id="rId110" Type="http://schemas.openxmlformats.org/officeDocument/2006/relationships/customXml" Target="../ink/ink3066.xml"/><Relationship Id="rId115" Type="http://schemas.openxmlformats.org/officeDocument/2006/relationships/image" Target="../media/image674.png"/><Relationship Id="rId131" Type="http://schemas.openxmlformats.org/officeDocument/2006/relationships/image" Target="../media/image681.png"/><Relationship Id="rId136" Type="http://schemas.openxmlformats.org/officeDocument/2006/relationships/customXml" Target="../ink/ink3079.xml"/><Relationship Id="rId157" Type="http://schemas.openxmlformats.org/officeDocument/2006/relationships/image" Target="../media/image693.png"/><Relationship Id="rId178" Type="http://schemas.openxmlformats.org/officeDocument/2006/relationships/customXml" Target="../ink/ink3100.xml"/><Relationship Id="rId61" Type="http://schemas.openxmlformats.org/officeDocument/2006/relationships/image" Target="../media/image647.png"/><Relationship Id="rId82" Type="http://schemas.openxmlformats.org/officeDocument/2006/relationships/customXml" Target="../ink/ink3052.xml"/><Relationship Id="rId152" Type="http://schemas.openxmlformats.org/officeDocument/2006/relationships/customXml" Target="../ink/ink3087.xml"/><Relationship Id="rId173" Type="http://schemas.openxmlformats.org/officeDocument/2006/relationships/image" Target="../media/image701.png"/><Relationship Id="rId194" Type="http://schemas.openxmlformats.org/officeDocument/2006/relationships/customXml" Target="../ink/ink3108.xml"/><Relationship Id="rId199" Type="http://schemas.openxmlformats.org/officeDocument/2006/relationships/image" Target="../media/image714.png"/><Relationship Id="rId203" Type="http://schemas.openxmlformats.org/officeDocument/2006/relationships/image" Target="../media/image716.png"/><Relationship Id="rId19" Type="http://schemas.openxmlformats.org/officeDocument/2006/relationships/image" Target="../media/image626.png"/><Relationship Id="rId14" Type="http://schemas.openxmlformats.org/officeDocument/2006/relationships/customXml" Target="../ink/ink3018.xml"/><Relationship Id="rId30" Type="http://schemas.openxmlformats.org/officeDocument/2006/relationships/customXml" Target="../ink/ink3026.xml"/><Relationship Id="rId35" Type="http://schemas.openxmlformats.org/officeDocument/2006/relationships/image" Target="../media/image634.png"/><Relationship Id="rId56" Type="http://schemas.openxmlformats.org/officeDocument/2006/relationships/customXml" Target="../ink/ink3039.xml"/><Relationship Id="rId77" Type="http://schemas.openxmlformats.org/officeDocument/2006/relationships/image" Target="../media/image655.png"/><Relationship Id="rId100" Type="http://schemas.openxmlformats.org/officeDocument/2006/relationships/customXml" Target="../ink/ink3061.xml"/><Relationship Id="rId105" Type="http://schemas.openxmlformats.org/officeDocument/2006/relationships/image" Target="../media/image669.png"/><Relationship Id="rId126" Type="http://schemas.openxmlformats.org/officeDocument/2006/relationships/customXml" Target="../ink/ink3074.xml"/><Relationship Id="rId147" Type="http://schemas.openxmlformats.org/officeDocument/2006/relationships/image" Target="../media/image688.png"/><Relationship Id="rId168" Type="http://schemas.openxmlformats.org/officeDocument/2006/relationships/customXml" Target="../ink/ink3095.xml"/><Relationship Id="rId8" Type="http://schemas.openxmlformats.org/officeDocument/2006/relationships/customXml" Target="../ink/ink3015.xml"/><Relationship Id="rId51" Type="http://schemas.openxmlformats.org/officeDocument/2006/relationships/image" Target="../media/image642.png"/><Relationship Id="rId72" Type="http://schemas.openxmlformats.org/officeDocument/2006/relationships/customXml" Target="../ink/ink3047.xml"/><Relationship Id="rId93" Type="http://schemas.openxmlformats.org/officeDocument/2006/relationships/image" Target="../media/image663.png"/><Relationship Id="rId98" Type="http://schemas.openxmlformats.org/officeDocument/2006/relationships/customXml" Target="../ink/ink3060.xml"/><Relationship Id="rId121" Type="http://schemas.openxmlformats.org/officeDocument/2006/relationships/image" Target="../media/image676.png"/><Relationship Id="rId142" Type="http://schemas.openxmlformats.org/officeDocument/2006/relationships/customXml" Target="../ink/ink3082.xml"/><Relationship Id="rId163" Type="http://schemas.openxmlformats.org/officeDocument/2006/relationships/image" Target="../media/image696.png"/><Relationship Id="rId184" Type="http://schemas.openxmlformats.org/officeDocument/2006/relationships/customXml" Target="../ink/ink3103.xml"/><Relationship Id="rId189" Type="http://schemas.openxmlformats.org/officeDocument/2006/relationships/image" Target="../media/image709.png"/><Relationship Id="rId3" Type="http://schemas.openxmlformats.org/officeDocument/2006/relationships/image" Target="../media/image618.png"/><Relationship Id="rId25" Type="http://schemas.openxmlformats.org/officeDocument/2006/relationships/image" Target="../media/image629.png"/><Relationship Id="rId46" Type="http://schemas.openxmlformats.org/officeDocument/2006/relationships/customXml" Target="../ink/ink3034.xml"/><Relationship Id="rId67" Type="http://schemas.openxmlformats.org/officeDocument/2006/relationships/image" Target="../media/image650.png"/><Relationship Id="rId116" Type="http://schemas.openxmlformats.org/officeDocument/2006/relationships/customXml" Target="../ink/ink3069.xml"/><Relationship Id="rId137" Type="http://schemas.openxmlformats.org/officeDocument/2006/relationships/image" Target="../media/image684.png"/><Relationship Id="rId158" Type="http://schemas.openxmlformats.org/officeDocument/2006/relationships/customXml" Target="../ink/ink3090.xml"/><Relationship Id="rId20" Type="http://schemas.openxmlformats.org/officeDocument/2006/relationships/customXml" Target="../ink/ink3021.xml"/><Relationship Id="rId41" Type="http://schemas.openxmlformats.org/officeDocument/2006/relationships/image" Target="../media/image637.png"/><Relationship Id="rId62" Type="http://schemas.openxmlformats.org/officeDocument/2006/relationships/customXml" Target="../ink/ink3042.xml"/><Relationship Id="rId83" Type="http://schemas.openxmlformats.org/officeDocument/2006/relationships/image" Target="../media/image658.png"/><Relationship Id="rId88" Type="http://schemas.openxmlformats.org/officeDocument/2006/relationships/customXml" Target="../ink/ink3055.xml"/><Relationship Id="rId111" Type="http://schemas.openxmlformats.org/officeDocument/2006/relationships/image" Target="../media/image672.png"/><Relationship Id="rId132" Type="http://schemas.openxmlformats.org/officeDocument/2006/relationships/customXml" Target="../ink/ink3077.xml"/><Relationship Id="rId153" Type="http://schemas.openxmlformats.org/officeDocument/2006/relationships/image" Target="../media/image691.png"/><Relationship Id="rId174" Type="http://schemas.openxmlformats.org/officeDocument/2006/relationships/customXml" Target="../ink/ink3098.xml"/><Relationship Id="rId179" Type="http://schemas.openxmlformats.org/officeDocument/2006/relationships/image" Target="../media/image704.png"/><Relationship Id="rId195" Type="http://schemas.openxmlformats.org/officeDocument/2006/relationships/image" Target="../media/image712.png"/><Relationship Id="rId190" Type="http://schemas.openxmlformats.org/officeDocument/2006/relationships/customXml" Target="../ink/ink3106.xml"/><Relationship Id="rId204" Type="http://schemas.openxmlformats.org/officeDocument/2006/relationships/customXml" Target="../ink/ink3113.xml"/><Relationship Id="rId15" Type="http://schemas.openxmlformats.org/officeDocument/2006/relationships/image" Target="../media/image624.png"/><Relationship Id="rId36" Type="http://schemas.openxmlformats.org/officeDocument/2006/relationships/customXml" Target="../ink/ink3029.xml"/><Relationship Id="rId57" Type="http://schemas.openxmlformats.org/officeDocument/2006/relationships/image" Target="../media/image645.png"/><Relationship Id="rId106" Type="http://schemas.openxmlformats.org/officeDocument/2006/relationships/customXml" Target="../ink/ink3064.xml"/><Relationship Id="rId127" Type="http://schemas.openxmlformats.org/officeDocument/2006/relationships/image" Target="../media/image679.png"/><Relationship Id="rId10" Type="http://schemas.openxmlformats.org/officeDocument/2006/relationships/customXml" Target="../ink/ink3016.xml"/><Relationship Id="rId31" Type="http://schemas.openxmlformats.org/officeDocument/2006/relationships/image" Target="../media/image632.png"/><Relationship Id="rId52" Type="http://schemas.openxmlformats.org/officeDocument/2006/relationships/customXml" Target="../ink/ink3037.xml"/><Relationship Id="rId73" Type="http://schemas.openxmlformats.org/officeDocument/2006/relationships/image" Target="../media/image653.png"/><Relationship Id="rId78" Type="http://schemas.openxmlformats.org/officeDocument/2006/relationships/customXml" Target="../ink/ink3050.xml"/><Relationship Id="rId94" Type="http://schemas.openxmlformats.org/officeDocument/2006/relationships/customXml" Target="../ink/ink3058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3072.xml"/><Relationship Id="rId143" Type="http://schemas.openxmlformats.org/officeDocument/2006/relationships/image" Target="../media/image686.png"/><Relationship Id="rId148" Type="http://schemas.openxmlformats.org/officeDocument/2006/relationships/customXml" Target="../ink/ink3085.xml"/><Relationship Id="rId164" Type="http://schemas.openxmlformats.org/officeDocument/2006/relationships/customXml" Target="../ink/ink3093.xml"/><Relationship Id="rId169" Type="http://schemas.openxmlformats.org/officeDocument/2006/relationships/image" Target="../media/image699.png"/><Relationship Id="rId185" Type="http://schemas.openxmlformats.org/officeDocument/2006/relationships/image" Target="../media/image707.png"/><Relationship Id="rId4" Type="http://schemas.openxmlformats.org/officeDocument/2006/relationships/customXml" Target="../ink/ink3013.xml"/><Relationship Id="rId9" Type="http://schemas.openxmlformats.org/officeDocument/2006/relationships/image" Target="../media/image621.png"/><Relationship Id="rId180" Type="http://schemas.openxmlformats.org/officeDocument/2006/relationships/customXml" Target="../ink/ink3101.xml"/><Relationship Id="rId26" Type="http://schemas.openxmlformats.org/officeDocument/2006/relationships/customXml" Target="../ink/ink3024.xml"/><Relationship Id="rId47" Type="http://schemas.openxmlformats.org/officeDocument/2006/relationships/image" Target="../media/image640.png"/><Relationship Id="rId68" Type="http://schemas.openxmlformats.org/officeDocument/2006/relationships/customXml" Target="../ink/ink3045.xml"/><Relationship Id="rId89" Type="http://schemas.openxmlformats.org/officeDocument/2006/relationships/image" Target="../media/image661.png"/><Relationship Id="rId112" Type="http://schemas.openxmlformats.org/officeDocument/2006/relationships/customXml" Target="../ink/ink3067.xml"/><Relationship Id="rId133" Type="http://schemas.openxmlformats.org/officeDocument/2006/relationships/image" Target="../media/image682.png"/><Relationship Id="rId154" Type="http://schemas.openxmlformats.org/officeDocument/2006/relationships/customXml" Target="../ink/ink3088.xml"/><Relationship Id="rId175" Type="http://schemas.openxmlformats.org/officeDocument/2006/relationships/image" Target="../media/image702.png"/><Relationship Id="rId196" Type="http://schemas.openxmlformats.org/officeDocument/2006/relationships/customXml" Target="../ink/ink3109.xml"/><Relationship Id="rId200" Type="http://schemas.openxmlformats.org/officeDocument/2006/relationships/customXml" Target="../ink/ink3111.xml"/><Relationship Id="rId16" Type="http://schemas.openxmlformats.org/officeDocument/2006/relationships/customXml" Target="../ink/ink3019.xml"/><Relationship Id="rId37" Type="http://schemas.openxmlformats.org/officeDocument/2006/relationships/image" Target="../media/image635.png"/><Relationship Id="rId58" Type="http://schemas.openxmlformats.org/officeDocument/2006/relationships/customXml" Target="../ink/ink3040.xml"/><Relationship Id="rId79" Type="http://schemas.openxmlformats.org/officeDocument/2006/relationships/image" Target="../media/image656.png"/><Relationship Id="rId102" Type="http://schemas.openxmlformats.org/officeDocument/2006/relationships/customXml" Target="../ink/ink3062.xml"/><Relationship Id="rId123" Type="http://schemas.openxmlformats.org/officeDocument/2006/relationships/image" Target="../media/image677.png"/><Relationship Id="rId144" Type="http://schemas.openxmlformats.org/officeDocument/2006/relationships/customXml" Target="../ink/ink3083.xml"/><Relationship Id="rId90" Type="http://schemas.openxmlformats.org/officeDocument/2006/relationships/customXml" Target="../ink/ink3056.xml"/><Relationship Id="rId165" Type="http://schemas.openxmlformats.org/officeDocument/2006/relationships/image" Target="../media/image697.png"/><Relationship Id="rId186" Type="http://schemas.openxmlformats.org/officeDocument/2006/relationships/customXml" Target="../ink/ink3104.xml"/><Relationship Id="rId27" Type="http://schemas.openxmlformats.org/officeDocument/2006/relationships/image" Target="../media/image630.png"/><Relationship Id="rId48" Type="http://schemas.openxmlformats.org/officeDocument/2006/relationships/customXml" Target="../ink/ink3035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34" Type="http://schemas.openxmlformats.org/officeDocument/2006/relationships/customXml" Target="../ink/ink3078.xml"/><Relationship Id="rId80" Type="http://schemas.openxmlformats.org/officeDocument/2006/relationships/customXml" Target="../ink/ink3051.xml"/><Relationship Id="rId155" Type="http://schemas.openxmlformats.org/officeDocument/2006/relationships/image" Target="../media/image692.png"/><Relationship Id="rId176" Type="http://schemas.openxmlformats.org/officeDocument/2006/relationships/customXml" Target="../ink/ink3099.xml"/><Relationship Id="rId197" Type="http://schemas.openxmlformats.org/officeDocument/2006/relationships/image" Target="../media/image713.png"/><Relationship Id="rId201" Type="http://schemas.openxmlformats.org/officeDocument/2006/relationships/image" Target="../media/image715.png"/><Relationship Id="rId17" Type="http://schemas.openxmlformats.org/officeDocument/2006/relationships/image" Target="../media/image625.png"/><Relationship Id="rId38" Type="http://schemas.openxmlformats.org/officeDocument/2006/relationships/customXml" Target="../ink/ink3030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24" Type="http://schemas.openxmlformats.org/officeDocument/2006/relationships/customXml" Target="../ink/ink3073.xml"/><Relationship Id="rId70" Type="http://schemas.openxmlformats.org/officeDocument/2006/relationships/customXml" Target="../ink/ink3046.xml"/><Relationship Id="rId91" Type="http://schemas.openxmlformats.org/officeDocument/2006/relationships/image" Target="../media/image662.png"/><Relationship Id="rId145" Type="http://schemas.openxmlformats.org/officeDocument/2006/relationships/image" Target="../media/image687.png"/><Relationship Id="rId166" Type="http://schemas.openxmlformats.org/officeDocument/2006/relationships/customXml" Target="../ink/ink3094.xml"/><Relationship Id="rId187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025.xml"/><Relationship Id="rId49" Type="http://schemas.openxmlformats.org/officeDocument/2006/relationships/image" Target="../media/image641.png"/><Relationship Id="rId114" Type="http://schemas.openxmlformats.org/officeDocument/2006/relationships/customXml" Target="../ink/ink3068.xml"/><Relationship Id="rId60" Type="http://schemas.openxmlformats.org/officeDocument/2006/relationships/customXml" Target="../ink/ink3041.xml"/><Relationship Id="rId81" Type="http://schemas.openxmlformats.org/officeDocument/2006/relationships/image" Target="../media/image657.png"/><Relationship Id="rId135" Type="http://schemas.openxmlformats.org/officeDocument/2006/relationships/image" Target="../media/image683.png"/><Relationship Id="rId156" Type="http://schemas.openxmlformats.org/officeDocument/2006/relationships/customXml" Target="../ink/ink3089.xml"/><Relationship Id="rId177" Type="http://schemas.openxmlformats.org/officeDocument/2006/relationships/image" Target="../media/image703.png"/><Relationship Id="rId198" Type="http://schemas.openxmlformats.org/officeDocument/2006/relationships/customXml" Target="../ink/ink3110.xml"/><Relationship Id="rId202" Type="http://schemas.openxmlformats.org/officeDocument/2006/relationships/customXml" Target="../ink/ink3112.xml"/><Relationship Id="rId18" Type="http://schemas.openxmlformats.org/officeDocument/2006/relationships/customXml" Target="../ink/ink3020.xml"/><Relationship Id="rId39" Type="http://schemas.openxmlformats.org/officeDocument/2006/relationships/image" Target="../media/image636.png"/><Relationship Id="rId50" Type="http://schemas.openxmlformats.org/officeDocument/2006/relationships/customXml" Target="../ink/ink3036.xml"/><Relationship Id="rId104" Type="http://schemas.openxmlformats.org/officeDocument/2006/relationships/customXml" Target="../ink/ink3063.xml"/><Relationship Id="rId125" Type="http://schemas.openxmlformats.org/officeDocument/2006/relationships/image" Target="../media/image678.png"/><Relationship Id="rId146" Type="http://schemas.openxmlformats.org/officeDocument/2006/relationships/customXml" Target="../ink/ink3084.xml"/><Relationship Id="rId167" Type="http://schemas.openxmlformats.org/officeDocument/2006/relationships/image" Target="../media/image698.png"/><Relationship Id="rId188" Type="http://schemas.openxmlformats.org/officeDocument/2006/relationships/customXml" Target="../ink/ink3105.xml"/><Relationship Id="rId71" Type="http://schemas.openxmlformats.org/officeDocument/2006/relationships/image" Target="../media/image652.png"/><Relationship Id="rId92" Type="http://schemas.openxmlformats.org/officeDocument/2006/relationships/customXml" Target="../ink/ink3057.xml"/><Relationship Id="rId2" Type="http://schemas.openxmlformats.org/officeDocument/2006/relationships/customXml" Target="../ink/ink3012.xml"/><Relationship Id="rId29" Type="http://schemas.openxmlformats.org/officeDocument/2006/relationships/image" Target="../media/image631.png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627.png"/><Relationship Id="rId42" Type="http://schemas.openxmlformats.org/officeDocument/2006/relationships/customXml" Target="../ink/ink3134.xml"/><Relationship Id="rId63" Type="http://schemas.openxmlformats.org/officeDocument/2006/relationships/image" Target="../media/image648.png"/><Relationship Id="rId84" Type="http://schemas.openxmlformats.org/officeDocument/2006/relationships/customXml" Target="../ink/ink3155.xml"/><Relationship Id="rId138" Type="http://schemas.openxmlformats.org/officeDocument/2006/relationships/customXml" Target="../ink/ink3182.xml"/><Relationship Id="rId159" Type="http://schemas.openxmlformats.org/officeDocument/2006/relationships/image" Target="../media/image694.png"/><Relationship Id="rId170" Type="http://schemas.openxmlformats.org/officeDocument/2006/relationships/customXml" Target="../ink/ink3198.xml"/><Relationship Id="rId191" Type="http://schemas.openxmlformats.org/officeDocument/2006/relationships/image" Target="../media/image710.png"/><Relationship Id="rId205" Type="http://schemas.openxmlformats.org/officeDocument/2006/relationships/image" Target="../media/image717.png"/><Relationship Id="rId226" Type="http://schemas.openxmlformats.org/officeDocument/2006/relationships/customXml" Target="../ink/ink3226.xml"/><Relationship Id="rId107" Type="http://schemas.openxmlformats.org/officeDocument/2006/relationships/image" Target="../media/image670.png"/><Relationship Id="rId11" Type="http://schemas.openxmlformats.org/officeDocument/2006/relationships/image" Target="../media/image622.png"/><Relationship Id="rId32" Type="http://schemas.openxmlformats.org/officeDocument/2006/relationships/customXml" Target="../ink/ink3129.xml"/><Relationship Id="rId53" Type="http://schemas.openxmlformats.org/officeDocument/2006/relationships/image" Target="../media/image643.png"/><Relationship Id="rId74" Type="http://schemas.openxmlformats.org/officeDocument/2006/relationships/customXml" Target="../ink/ink3150.xml"/><Relationship Id="rId128" Type="http://schemas.openxmlformats.org/officeDocument/2006/relationships/customXml" Target="../ink/ink3177.xml"/><Relationship Id="rId149" Type="http://schemas.openxmlformats.org/officeDocument/2006/relationships/image" Target="../media/image689.png"/><Relationship Id="rId5" Type="http://schemas.openxmlformats.org/officeDocument/2006/relationships/image" Target="../media/image619.png"/><Relationship Id="rId95" Type="http://schemas.openxmlformats.org/officeDocument/2006/relationships/image" Target="../media/image664.png"/><Relationship Id="rId160" Type="http://schemas.openxmlformats.org/officeDocument/2006/relationships/customXml" Target="../ink/ink3193.xml"/><Relationship Id="rId181" Type="http://schemas.openxmlformats.org/officeDocument/2006/relationships/image" Target="../media/image705.png"/><Relationship Id="rId216" Type="http://schemas.openxmlformats.org/officeDocument/2006/relationships/customXml" Target="../ink/ink3221.xml"/><Relationship Id="rId22" Type="http://schemas.openxmlformats.org/officeDocument/2006/relationships/customXml" Target="../ink/ink3124.xml"/><Relationship Id="rId43" Type="http://schemas.openxmlformats.org/officeDocument/2006/relationships/image" Target="../media/image638.png"/><Relationship Id="rId64" Type="http://schemas.openxmlformats.org/officeDocument/2006/relationships/customXml" Target="../ink/ink3145.xml"/><Relationship Id="rId118" Type="http://schemas.openxmlformats.org/officeDocument/2006/relationships/customXml" Target="../ink/ink3172.xml"/><Relationship Id="rId139" Type="http://schemas.openxmlformats.org/officeDocument/2006/relationships/image" Target="../media/image249.png"/><Relationship Id="rId85" Type="http://schemas.openxmlformats.org/officeDocument/2006/relationships/image" Target="../media/image659.png"/><Relationship Id="rId150" Type="http://schemas.openxmlformats.org/officeDocument/2006/relationships/customXml" Target="../ink/ink3188.xml"/><Relationship Id="rId171" Type="http://schemas.openxmlformats.org/officeDocument/2006/relationships/image" Target="../media/image700.png"/><Relationship Id="rId192" Type="http://schemas.openxmlformats.org/officeDocument/2006/relationships/customXml" Target="../ink/ink3209.xml"/><Relationship Id="rId206" Type="http://schemas.openxmlformats.org/officeDocument/2006/relationships/customXml" Target="../ink/ink3216.xml"/><Relationship Id="rId227" Type="http://schemas.openxmlformats.org/officeDocument/2006/relationships/image" Target="../media/image728.png"/><Relationship Id="rId12" Type="http://schemas.openxmlformats.org/officeDocument/2006/relationships/customXml" Target="../ink/ink3119.xml"/><Relationship Id="rId33" Type="http://schemas.openxmlformats.org/officeDocument/2006/relationships/image" Target="../media/image633.png"/><Relationship Id="rId108" Type="http://schemas.openxmlformats.org/officeDocument/2006/relationships/customXml" Target="../ink/ink3167.xml"/><Relationship Id="rId129" Type="http://schemas.openxmlformats.org/officeDocument/2006/relationships/image" Target="../media/image680.png"/><Relationship Id="rId54" Type="http://schemas.openxmlformats.org/officeDocument/2006/relationships/customXml" Target="../ink/ink3140.xml"/><Relationship Id="rId75" Type="http://schemas.openxmlformats.org/officeDocument/2006/relationships/image" Target="../media/image654.png"/><Relationship Id="rId96" Type="http://schemas.openxmlformats.org/officeDocument/2006/relationships/customXml" Target="../ink/ink3161.xml"/><Relationship Id="rId140" Type="http://schemas.openxmlformats.org/officeDocument/2006/relationships/customXml" Target="../ink/ink3183.xml"/><Relationship Id="rId161" Type="http://schemas.openxmlformats.org/officeDocument/2006/relationships/image" Target="../media/image695.png"/><Relationship Id="rId182" Type="http://schemas.openxmlformats.org/officeDocument/2006/relationships/customXml" Target="../ink/ink3204.xml"/><Relationship Id="rId217" Type="http://schemas.openxmlformats.org/officeDocument/2006/relationships/image" Target="../media/image723.png"/><Relationship Id="rId6" Type="http://schemas.openxmlformats.org/officeDocument/2006/relationships/customXml" Target="../ink/ink3116.xml"/><Relationship Id="rId23" Type="http://schemas.openxmlformats.org/officeDocument/2006/relationships/image" Target="../media/image628.png"/><Relationship Id="rId119" Type="http://schemas.openxmlformats.org/officeDocument/2006/relationships/image" Target="../media/image675.png"/><Relationship Id="rId44" Type="http://schemas.openxmlformats.org/officeDocument/2006/relationships/customXml" Target="../ink/ink3135.xml"/><Relationship Id="rId65" Type="http://schemas.openxmlformats.org/officeDocument/2006/relationships/image" Target="../media/image649.png"/><Relationship Id="rId86" Type="http://schemas.openxmlformats.org/officeDocument/2006/relationships/customXml" Target="../ink/ink3156.xml"/><Relationship Id="rId130" Type="http://schemas.openxmlformats.org/officeDocument/2006/relationships/customXml" Target="../ink/ink3178.xml"/><Relationship Id="rId151" Type="http://schemas.openxmlformats.org/officeDocument/2006/relationships/image" Target="../media/image690.png"/><Relationship Id="rId172" Type="http://schemas.openxmlformats.org/officeDocument/2006/relationships/customXml" Target="../ink/ink3199.xml"/><Relationship Id="rId193" Type="http://schemas.openxmlformats.org/officeDocument/2006/relationships/image" Target="../media/image711.png"/><Relationship Id="rId207" Type="http://schemas.openxmlformats.org/officeDocument/2006/relationships/image" Target="../media/image718.png"/><Relationship Id="rId228" Type="http://schemas.openxmlformats.org/officeDocument/2006/relationships/customXml" Target="../ink/ink3227.xml"/><Relationship Id="rId13" Type="http://schemas.openxmlformats.org/officeDocument/2006/relationships/image" Target="../media/image623.png"/><Relationship Id="rId109" Type="http://schemas.openxmlformats.org/officeDocument/2006/relationships/image" Target="../media/image671.png"/><Relationship Id="rId34" Type="http://schemas.openxmlformats.org/officeDocument/2006/relationships/customXml" Target="../ink/ink3130.xml"/><Relationship Id="rId55" Type="http://schemas.openxmlformats.org/officeDocument/2006/relationships/image" Target="../media/image644.png"/><Relationship Id="rId76" Type="http://schemas.openxmlformats.org/officeDocument/2006/relationships/customXml" Target="../ink/ink3151.xml"/><Relationship Id="rId97" Type="http://schemas.openxmlformats.org/officeDocument/2006/relationships/image" Target="../media/image665.png"/><Relationship Id="rId120" Type="http://schemas.openxmlformats.org/officeDocument/2006/relationships/customXml" Target="../ink/ink3173.xml"/><Relationship Id="rId141" Type="http://schemas.openxmlformats.org/officeDocument/2006/relationships/image" Target="../media/image685.png"/><Relationship Id="rId7" Type="http://schemas.openxmlformats.org/officeDocument/2006/relationships/image" Target="../media/image620.png"/><Relationship Id="rId162" Type="http://schemas.openxmlformats.org/officeDocument/2006/relationships/customXml" Target="../ink/ink3194.xml"/><Relationship Id="rId183" Type="http://schemas.openxmlformats.org/officeDocument/2006/relationships/image" Target="../media/image706.png"/><Relationship Id="rId218" Type="http://schemas.openxmlformats.org/officeDocument/2006/relationships/customXml" Target="../ink/ink3222.xml"/><Relationship Id="rId24" Type="http://schemas.openxmlformats.org/officeDocument/2006/relationships/customXml" Target="../ink/ink3125.xml"/><Relationship Id="rId45" Type="http://schemas.openxmlformats.org/officeDocument/2006/relationships/image" Target="../media/image639.png"/><Relationship Id="rId66" Type="http://schemas.openxmlformats.org/officeDocument/2006/relationships/customXml" Target="../ink/ink3146.xml"/><Relationship Id="rId87" Type="http://schemas.openxmlformats.org/officeDocument/2006/relationships/image" Target="../media/image660.png"/><Relationship Id="rId110" Type="http://schemas.openxmlformats.org/officeDocument/2006/relationships/customXml" Target="../ink/ink3168.xml"/><Relationship Id="rId131" Type="http://schemas.openxmlformats.org/officeDocument/2006/relationships/image" Target="../media/image681.png"/><Relationship Id="rId152" Type="http://schemas.openxmlformats.org/officeDocument/2006/relationships/customXml" Target="../ink/ink3189.xml"/><Relationship Id="rId173" Type="http://schemas.openxmlformats.org/officeDocument/2006/relationships/image" Target="../media/image701.png"/><Relationship Id="rId194" Type="http://schemas.openxmlformats.org/officeDocument/2006/relationships/customXml" Target="../ink/ink3210.xml"/><Relationship Id="rId208" Type="http://schemas.openxmlformats.org/officeDocument/2006/relationships/customXml" Target="../ink/ink3217.xml"/><Relationship Id="rId229" Type="http://schemas.openxmlformats.org/officeDocument/2006/relationships/image" Target="../media/image729.png"/><Relationship Id="rId14" Type="http://schemas.openxmlformats.org/officeDocument/2006/relationships/customXml" Target="../ink/ink3120.xml"/><Relationship Id="rId35" Type="http://schemas.openxmlformats.org/officeDocument/2006/relationships/image" Target="../media/image634.png"/><Relationship Id="rId56" Type="http://schemas.openxmlformats.org/officeDocument/2006/relationships/customXml" Target="../ink/ink3141.xml"/><Relationship Id="rId77" Type="http://schemas.openxmlformats.org/officeDocument/2006/relationships/image" Target="../media/image655.png"/><Relationship Id="rId100" Type="http://schemas.openxmlformats.org/officeDocument/2006/relationships/customXml" Target="../ink/ink3163.xml"/><Relationship Id="rId8" Type="http://schemas.openxmlformats.org/officeDocument/2006/relationships/customXml" Target="../ink/ink3117.xml"/><Relationship Id="rId98" Type="http://schemas.openxmlformats.org/officeDocument/2006/relationships/customXml" Target="../ink/ink3162.xml"/><Relationship Id="rId121" Type="http://schemas.openxmlformats.org/officeDocument/2006/relationships/image" Target="../media/image676.png"/><Relationship Id="rId142" Type="http://schemas.openxmlformats.org/officeDocument/2006/relationships/customXml" Target="../ink/ink3184.xml"/><Relationship Id="rId163" Type="http://schemas.openxmlformats.org/officeDocument/2006/relationships/image" Target="../media/image696.png"/><Relationship Id="rId184" Type="http://schemas.openxmlformats.org/officeDocument/2006/relationships/customXml" Target="../ink/ink3205.xml"/><Relationship Id="rId219" Type="http://schemas.openxmlformats.org/officeDocument/2006/relationships/image" Target="../media/image724.png"/><Relationship Id="rId230" Type="http://schemas.openxmlformats.org/officeDocument/2006/relationships/customXml" Target="../ink/ink3228.xml"/><Relationship Id="rId25" Type="http://schemas.openxmlformats.org/officeDocument/2006/relationships/image" Target="../media/image629.png"/><Relationship Id="rId46" Type="http://schemas.openxmlformats.org/officeDocument/2006/relationships/customXml" Target="../ink/ink3136.xml"/><Relationship Id="rId67" Type="http://schemas.openxmlformats.org/officeDocument/2006/relationships/image" Target="../media/image650.png"/><Relationship Id="rId20" Type="http://schemas.openxmlformats.org/officeDocument/2006/relationships/customXml" Target="../ink/ink3123.xml"/><Relationship Id="rId41" Type="http://schemas.openxmlformats.org/officeDocument/2006/relationships/image" Target="../media/image637.png"/><Relationship Id="rId62" Type="http://schemas.openxmlformats.org/officeDocument/2006/relationships/customXml" Target="../ink/ink3144.xml"/><Relationship Id="rId83" Type="http://schemas.openxmlformats.org/officeDocument/2006/relationships/image" Target="../media/image658.png"/><Relationship Id="rId88" Type="http://schemas.openxmlformats.org/officeDocument/2006/relationships/customXml" Target="../ink/ink3157.xml"/><Relationship Id="rId111" Type="http://schemas.openxmlformats.org/officeDocument/2006/relationships/image" Target="../media/image672.png"/><Relationship Id="rId132" Type="http://schemas.openxmlformats.org/officeDocument/2006/relationships/customXml" Target="../ink/ink3179.xml"/><Relationship Id="rId153" Type="http://schemas.openxmlformats.org/officeDocument/2006/relationships/image" Target="../media/image691.png"/><Relationship Id="rId174" Type="http://schemas.openxmlformats.org/officeDocument/2006/relationships/customXml" Target="../ink/ink3200.xml"/><Relationship Id="rId179" Type="http://schemas.openxmlformats.org/officeDocument/2006/relationships/image" Target="../media/image704.png"/><Relationship Id="rId195" Type="http://schemas.openxmlformats.org/officeDocument/2006/relationships/image" Target="../media/image712.png"/><Relationship Id="rId209" Type="http://schemas.openxmlformats.org/officeDocument/2006/relationships/image" Target="../media/image719.png"/><Relationship Id="rId190" Type="http://schemas.openxmlformats.org/officeDocument/2006/relationships/customXml" Target="../ink/ink3208.xml"/><Relationship Id="rId204" Type="http://schemas.openxmlformats.org/officeDocument/2006/relationships/customXml" Target="../ink/ink3215.xml"/><Relationship Id="rId220" Type="http://schemas.openxmlformats.org/officeDocument/2006/relationships/customXml" Target="../ink/ink3223.xml"/><Relationship Id="rId225" Type="http://schemas.openxmlformats.org/officeDocument/2006/relationships/image" Target="../media/image727.png"/><Relationship Id="rId15" Type="http://schemas.openxmlformats.org/officeDocument/2006/relationships/image" Target="../media/image624.png"/><Relationship Id="rId36" Type="http://schemas.openxmlformats.org/officeDocument/2006/relationships/customXml" Target="../ink/ink3131.xml"/><Relationship Id="rId57" Type="http://schemas.openxmlformats.org/officeDocument/2006/relationships/image" Target="../media/image645.png"/><Relationship Id="rId106" Type="http://schemas.openxmlformats.org/officeDocument/2006/relationships/customXml" Target="../ink/ink3166.xml"/><Relationship Id="rId127" Type="http://schemas.openxmlformats.org/officeDocument/2006/relationships/image" Target="../media/image679.png"/><Relationship Id="rId10" Type="http://schemas.openxmlformats.org/officeDocument/2006/relationships/customXml" Target="../ink/ink3118.xml"/><Relationship Id="rId31" Type="http://schemas.openxmlformats.org/officeDocument/2006/relationships/image" Target="../media/image632.png"/><Relationship Id="rId52" Type="http://schemas.openxmlformats.org/officeDocument/2006/relationships/customXml" Target="../ink/ink3139.xml"/><Relationship Id="rId73" Type="http://schemas.openxmlformats.org/officeDocument/2006/relationships/image" Target="../media/image653.png"/><Relationship Id="rId78" Type="http://schemas.openxmlformats.org/officeDocument/2006/relationships/customXml" Target="../ink/ink3152.xml"/><Relationship Id="rId94" Type="http://schemas.openxmlformats.org/officeDocument/2006/relationships/customXml" Target="../ink/ink3160.xml"/><Relationship Id="rId99" Type="http://schemas.openxmlformats.org/officeDocument/2006/relationships/image" Target="../media/image666.png"/><Relationship Id="rId101" Type="http://schemas.openxmlformats.org/officeDocument/2006/relationships/image" Target="../media/image667.png"/><Relationship Id="rId122" Type="http://schemas.openxmlformats.org/officeDocument/2006/relationships/customXml" Target="../ink/ink3174.xml"/><Relationship Id="rId143" Type="http://schemas.openxmlformats.org/officeDocument/2006/relationships/image" Target="../media/image686.png"/><Relationship Id="rId148" Type="http://schemas.openxmlformats.org/officeDocument/2006/relationships/customXml" Target="../ink/ink3187.xml"/><Relationship Id="rId164" Type="http://schemas.openxmlformats.org/officeDocument/2006/relationships/customXml" Target="../ink/ink3195.xml"/><Relationship Id="rId169" Type="http://schemas.openxmlformats.org/officeDocument/2006/relationships/image" Target="../media/image699.png"/><Relationship Id="rId185" Type="http://schemas.openxmlformats.org/officeDocument/2006/relationships/image" Target="../media/image707.png"/><Relationship Id="rId4" Type="http://schemas.openxmlformats.org/officeDocument/2006/relationships/customXml" Target="../ink/ink3115.xml"/><Relationship Id="rId9" Type="http://schemas.openxmlformats.org/officeDocument/2006/relationships/image" Target="../media/image621.png"/><Relationship Id="rId180" Type="http://schemas.openxmlformats.org/officeDocument/2006/relationships/customXml" Target="../ink/ink3203.xml"/><Relationship Id="rId210" Type="http://schemas.openxmlformats.org/officeDocument/2006/relationships/customXml" Target="../ink/ink3218.xml"/><Relationship Id="rId215" Type="http://schemas.openxmlformats.org/officeDocument/2006/relationships/image" Target="../media/image722.png"/><Relationship Id="rId26" Type="http://schemas.openxmlformats.org/officeDocument/2006/relationships/customXml" Target="../ink/ink3126.xml"/><Relationship Id="rId231" Type="http://schemas.openxmlformats.org/officeDocument/2006/relationships/image" Target="../media/image730.png"/><Relationship Id="rId47" Type="http://schemas.openxmlformats.org/officeDocument/2006/relationships/image" Target="../media/image640.png"/><Relationship Id="rId68" Type="http://schemas.openxmlformats.org/officeDocument/2006/relationships/customXml" Target="../ink/ink3147.xml"/><Relationship Id="rId89" Type="http://schemas.openxmlformats.org/officeDocument/2006/relationships/image" Target="../media/image661.png"/><Relationship Id="rId112" Type="http://schemas.openxmlformats.org/officeDocument/2006/relationships/customXml" Target="../ink/ink3169.xml"/><Relationship Id="rId133" Type="http://schemas.openxmlformats.org/officeDocument/2006/relationships/image" Target="../media/image682.png"/><Relationship Id="rId154" Type="http://schemas.openxmlformats.org/officeDocument/2006/relationships/customXml" Target="../ink/ink3190.xml"/><Relationship Id="rId175" Type="http://schemas.openxmlformats.org/officeDocument/2006/relationships/image" Target="../media/image702.png"/><Relationship Id="rId196" Type="http://schemas.openxmlformats.org/officeDocument/2006/relationships/customXml" Target="../ink/ink3211.xml"/><Relationship Id="rId200" Type="http://schemas.openxmlformats.org/officeDocument/2006/relationships/customXml" Target="../ink/ink3213.xml"/><Relationship Id="rId16" Type="http://schemas.openxmlformats.org/officeDocument/2006/relationships/customXml" Target="../ink/ink3121.xml"/><Relationship Id="rId221" Type="http://schemas.openxmlformats.org/officeDocument/2006/relationships/image" Target="../media/image725.png"/><Relationship Id="rId37" Type="http://schemas.openxmlformats.org/officeDocument/2006/relationships/image" Target="../media/image635.png"/><Relationship Id="rId58" Type="http://schemas.openxmlformats.org/officeDocument/2006/relationships/customXml" Target="../ink/ink3142.xml"/><Relationship Id="rId79" Type="http://schemas.openxmlformats.org/officeDocument/2006/relationships/image" Target="../media/image656.png"/><Relationship Id="rId102" Type="http://schemas.openxmlformats.org/officeDocument/2006/relationships/customXml" Target="../ink/ink3164.xml"/><Relationship Id="rId123" Type="http://schemas.openxmlformats.org/officeDocument/2006/relationships/image" Target="../media/image677.png"/><Relationship Id="rId144" Type="http://schemas.openxmlformats.org/officeDocument/2006/relationships/customXml" Target="../ink/ink3185.xml"/><Relationship Id="rId90" Type="http://schemas.openxmlformats.org/officeDocument/2006/relationships/customXml" Target="../ink/ink3158.xml"/><Relationship Id="rId165" Type="http://schemas.openxmlformats.org/officeDocument/2006/relationships/image" Target="../media/image697.png"/><Relationship Id="rId186" Type="http://schemas.openxmlformats.org/officeDocument/2006/relationships/customXml" Target="../ink/ink3206.xml"/><Relationship Id="rId211" Type="http://schemas.openxmlformats.org/officeDocument/2006/relationships/image" Target="../media/image720.png"/><Relationship Id="rId232" Type="http://schemas.openxmlformats.org/officeDocument/2006/relationships/customXml" Target="../ink/ink3229.xml"/><Relationship Id="rId27" Type="http://schemas.openxmlformats.org/officeDocument/2006/relationships/image" Target="../media/image630.png"/><Relationship Id="rId48" Type="http://schemas.openxmlformats.org/officeDocument/2006/relationships/customXml" Target="../ink/ink3137.xml"/><Relationship Id="rId69" Type="http://schemas.openxmlformats.org/officeDocument/2006/relationships/image" Target="../media/image651.png"/><Relationship Id="rId113" Type="http://schemas.openxmlformats.org/officeDocument/2006/relationships/image" Target="../media/image673.png"/><Relationship Id="rId134" Type="http://schemas.openxmlformats.org/officeDocument/2006/relationships/customXml" Target="../ink/ink3180.xml"/><Relationship Id="rId80" Type="http://schemas.openxmlformats.org/officeDocument/2006/relationships/customXml" Target="../ink/ink3153.xml"/><Relationship Id="rId155" Type="http://schemas.openxmlformats.org/officeDocument/2006/relationships/image" Target="../media/image692.png"/><Relationship Id="rId176" Type="http://schemas.openxmlformats.org/officeDocument/2006/relationships/customXml" Target="../ink/ink3201.xml"/><Relationship Id="rId197" Type="http://schemas.openxmlformats.org/officeDocument/2006/relationships/image" Target="../media/image713.png"/><Relationship Id="rId201" Type="http://schemas.openxmlformats.org/officeDocument/2006/relationships/image" Target="../media/image715.png"/><Relationship Id="rId222" Type="http://schemas.openxmlformats.org/officeDocument/2006/relationships/customXml" Target="../ink/ink3224.xml"/><Relationship Id="rId17" Type="http://schemas.openxmlformats.org/officeDocument/2006/relationships/image" Target="../media/image625.png"/><Relationship Id="rId38" Type="http://schemas.openxmlformats.org/officeDocument/2006/relationships/customXml" Target="../ink/ink3132.xml"/><Relationship Id="rId59" Type="http://schemas.openxmlformats.org/officeDocument/2006/relationships/image" Target="../media/image646.png"/><Relationship Id="rId103" Type="http://schemas.openxmlformats.org/officeDocument/2006/relationships/image" Target="../media/image668.png"/><Relationship Id="rId124" Type="http://schemas.openxmlformats.org/officeDocument/2006/relationships/customXml" Target="../ink/ink3175.xml"/><Relationship Id="rId70" Type="http://schemas.openxmlformats.org/officeDocument/2006/relationships/customXml" Target="../ink/ink3148.xml"/><Relationship Id="rId91" Type="http://schemas.openxmlformats.org/officeDocument/2006/relationships/image" Target="../media/image662.png"/><Relationship Id="rId145" Type="http://schemas.openxmlformats.org/officeDocument/2006/relationships/image" Target="../media/image687.png"/><Relationship Id="rId166" Type="http://schemas.openxmlformats.org/officeDocument/2006/relationships/customXml" Target="../ink/ink3196.xml"/><Relationship Id="rId187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219.xml"/><Relationship Id="rId233" Type="http://schemas.openxmlformats.org/officeDocument/2006/relationships/image" Target="../media/image731.png"/><Relationship Id="rId28" Type="http://schemas.openxmlformats.org/officeDocument/2006/relationships/customXml" Target="../ink/ink3127.xml"/><Relationship Id="rId49" Type="http://schemas.openxmlformats.org/officeDocument/2006/relationships/image" Target="../media/image641.png"/><Relationship Id="rId114" Type="http://schemas.openxmlformats.org/officeDocument/2006/relationships/customXml" Target="../ink/ink3170.xml"/><Relationship Id="rId60" Type="http://schemas.openxmlformats.org/officeDocument/2006/relationships/customXml" Target="../ink/ink3143.xml"/><Relationship Id="rId81" Type="http://schemas.openxmlformats.org/officeDocument/2006/relationships/image" Target="../media/image657.png"/><Relationship Id="rId135" Type="http://schemas.openxmlformats.org/officeDocument/2006/relationships/image" Target="../media/image683.png"/><Relationship Id="rId156" Type="http://schemas.openxmlformats.org/officeDocument/2006/relationships/customXml" Target="../ink/ink3191.xml"/><Relationship Id="rId177" Type="http://schemas.openxmlformats.org/officeDocument/2006/relationships/image" Target="../media/image703.png"/><Relationship Id="rId198" Type="http://schemas.openxmlformats.org/officeDocument/2006/relationships/customXml" Target="../ink/ink3212.xml"/><Relationship Id="rId202" Type="http://schemas.openxmlformats.org/officeDocument/2006/relationships/customXml" Target="../ink/ink3214.xml"/><Relationship Id="rId223" Type="http://schemas.openxmlformats.org/officeDocument/2006/relationships/image" Target="../media/image726.png"/><Relationship Id="rId18" Type="http://schemas.openxmlformats.org/officeDocument/2006/relationships/customXml" Target="../ink/ink3122.xml"/><Relationship Id="rId39" Type="http://schemas.openxmlformats.org/officeDocument/2006/relationships/image" Target="../media/image636.png"/><Relationship Id="rId50" Type="http://schemas.openxmlformats.org/officeDocument/2006/relationships/customXml" Target="../ink/ink3138.xml"/><Relationship Id="rId104" Type="http://schemas.openxmlformats.org/officeDocument/2006/relationships/customXml" Target="../ink/ink3165.xml"/><Relationship Id="rId125" Type="http://schemas.openxmlformats.org/officeDocument/2006/relationships/image" Target="../media/image678.png"/><Relationship Id="rId146" Type="http://schemas.openxmlformats.org/officeDocument/2006/relationships/customXml" Target="../ink/ink3186.xml"/><Relationship Id="rId167" Type="http://schemas.openxmlformats.org/officeDocument/2006/relationships/image" Target="../media/image698.png"/><Relationship Id="rId188" Type="http://schemas.openxmlformats.org/officeDocument/2006/relationships/customXml" Target="../ink/ink3207.xml"/><Relationship Id="rId71" Type="http://schemas.openxmlformats.org/officeDocument/2006/relationships/image" Target="../media/image652.png"/><Relationship Id="rId92" Type="http://schemas.openxmlformats.org/officeDocument/2006/relationships/customXml" Target="../ink/ink3159.xml"/><Relationship Id="rId213" Type="http://schemas.openxmlformats.org/officeDocument/2006/relationships/image" Target="../media/image721.png"/><Relationship Id="rId2" Type="http://schemas.openxmlformats.org/officeDocument/2006/relationships/customXml" Target="../ink/ink3114.xml"/><Relationship Id="rId29" Type="http://schemas.openxmlformats.org/officeDocument/2006/relationships/image" Target="../media/image631.png"/><Relationship Id="rId40" Type="http://schemas.openxmlformats.org/officeDocument/2006/relationships/customXml" Target="../ink/ink3133.xml"/><Relationship Id="rId115" Type="http://schemas.openxmlformats.org/officeDocument/2006/relationships/image" Target="../media/image674.png"/><Relationship Id="rId136" Type="http://schemas.openxmlformats.org/officeDocument/2006/relationships/customXml" Target="../ink/ink3181.xml"/><Relationship Id="rId157" Type="http://schemas.openxmlformats.org/officeDocument/2006/relationships/image" Target="../media/image693.png"/><Relationship Id="rId178" Type="http://schemas.openxmlformats.org/officeDocument/2006/relationships/customXml" Target="../ink/ink3202.xml"/><Relationship Id="rId61" Type="http://schemas.openxmlformats.org/officeDocument/2006/relationships/image" Target="../media/image647.png"/><Relationship Id="rId82" Type="http://schemas.openxmlformats.org/officeDocument/2006/relationships/customXml" Target="../ink/ink3154.xml"/><Relationship Id="rId199" Type="http://schemas.openxmlformats.org/officeDocument/2006/relationships/image" Target="../media/image714.png"/><Relationship Id="rId203" Type="http://schemas.openxmlformats.org/officeDocument/2006/relationships/image" Target="../media/image716.png"/><Relationship Id="rId19" Type="http://schemas.openxmlformats.org/officeDocument/2006/relationships/image" Target="../media/image626.png"/><Relationship Id="rId224" Type="http://schemas.openxmlformats.org/officeDocument/2006/relationships/customXml" Target="../ink/ink3225.xml"/><Relationship Id="rId30" Type="http://schemas.openxmlformats.org/officeDocument/2006/relationships/customXml" Target="../ink/ink3128.xml"/><Relationship Id="rId105" Type="http://schemas.openxmlformats.org/officeDocument/2006/relationships/image" Target="../media/image669.png"/><Relationship Id="rId126" Type="http://schemas.openxmlformats.org/officeDocument/2006/relationships/customXml" Target="../ink/ink3176.xml"/><Relationship Id="rId147" Type="http://schemas.openxmlformats.org/officeDocument/2006/relationships/image" Target="../media/image688.png"/><Relationship Id="rId168" Type="http://schemas.openxmlformats.org/officeDocument/2006/relationships/customXml" Target="../ink/ink3197.xml"/><Relationship Id="rId51" Type="http://schemas.openxmlformats.org/officeDocument/2006/relationships/image" Target="../media/image642.png"/><Relationship Id="rId72" Type="http://schemas.openxmlformats.org/officeDocument/2006/relationships/customXml" Target="../ink/ink3149.xml"/><Relationship Id="rId93" Type="http://schemas.openxmlformats.org/officeDocument/2006/relationships/image" Target="../media/image663.png"/><Relationship Id="rId189" Type="http://schemas.openxmlformats.org/officeDocument/2006/relationships/image" Target="../media/image709.png"/><Relationship Id="rId3" Type="http://schemas.openxmlformats.org/officeDocument/2006/relationships/image" Target="../media/image618.png"/><Relationship Id="rId214" Type="http://schemas.openxmlformats.org/officeDocument/2006/relationships/customXml" Target="../ink/ink3220.xml"/><Relationship Id="rId116" Type="http://schemas.openxmlformats.org/officeDocument/2006/relationships/customXml" Target="../ink/ink3171.xml"/><Relationship Id="rId137" Type="http://schemas.openxmlformats.org/officeDocument/2006/relationships/image" Target="../media/image684.png"/><Relationship Id="rId158" Type="http://schemas.openxmlformats.org/officeDocument/2006/relationships/customXml" Target="../ink/ink319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47" Type="http://schemas.openxmlformats.org/officeDocument/2006/relationships/image" Target="../media/image30.png"/><Relationship Id="rId50" Type="http://schemas.openxmlformats.org/officeDocument/2006/relationships/customXml" Target="../ink/ink92.xml"/><Relationship Id="rId55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9" Type="http://schemas.openxmlformats.org/officeDocument/2006/relationships/image" Target="../media/image20.png"/><Relationship Id="rId11" Type="http://schemas.openxmlformats.org/officeDocument/2006/relationships/image" Target="../media/image7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24.png"/><Relationship Id="rId40" Type="http://schemas.openxmlformats.org/officeDocument/2006/relationships/customXml" Target="../ink/ink87.xm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customXml" Target="../ink/ink72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4" Type="http://schemas.openxmlformats.org/officeDocument/2006/relationships/customXml" Target="../ink/ink69.xml"/><Relationship Id="rId9" Type="http://schemas.openxmlformats.org/officeDocument/2006/relationships/image" Target="../media/image6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19.png"/><Relationship Id="rId30" Type="http://schemas.openxmlformats.org/officeDocument/2006/relationships/customXml" Target="../ink/ink82.xml"/><Relationship Id="rId35" Type="http://schemas.openxmlformats.org/officeDocument/2006/relationships/image" Target="../media/image23.png"/><Relationship Id="rId43" Type="http://schemas.openxmlformats.org/officeDocument/2006/relationships/image" Target="../media/image28.png"/><Relationship Id="rId48" Type="http://schemas.openxmlformats.org/officeDocument/2006/relationships/customXml" Target="../ink/ink91.xml"/><Relationship Id="rId8" Type="http://schemas.openxmlformats.org/officeDocument/2006/relationships/customXml" Target="../ink/ink71.xml"/><Relationship Id="rId51" Type="http://schemas.openxmlformats.org/officeDocument/2006/relationships/image" Target="../media/image32.png"/><Relationship Id="rId3" Type="http://schemas.openxmlformats.org/officeDocument/2006/relationships/image" Target="../media/image3.png"/><Relationship Id="rId12" Type="http://schemas.openxmlformats.org/officeDocument/2006/relationships/customXml" Target="../ink/ink73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20" Type="http://schemas.openxmlformats.org/officeDocument/2006/relationships/customXml" Target="../ink/ink77.xml"/><Relationship Id="rId41" Type="http://schemas.openxmlformats.org/officeDocument/2006/relationships/image" Target="../media/image27.png"/><Relationship Id="rId54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3" Type="http://schemas.openxmlformats.org/officeDocument/2006/relationships/image" Target="../media/image3100.png"/><Relationship Id="rId7" Type="http://schemas.openxmlformats.org/officeDocument/2006/relationships/image" Target="../media/image5100.png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5" Type="http://schemas.openxmlformats.org/officeDocument/2006/relationships/image" Target="../media/image4100.png"/><Relationship Id="rId4" Type="http://schemas.openxmlformats.org/officeDocument/2006/relationships/customXml" Target="../ink/ink96.xml"/><Relationship Id="rId9" Type="http://schemas.openxmlformats.org/officeDocument/2006/relationships/image" Target="../media/image6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810.png"/><Relationship Id="rId18" Type="http://schemas.openxmlformats.org/officeDocument/2006/relationships/customXml" Target="../ink/ink107.xml"/><Relationship Id="rId3" Type="http://schemas.openxmlformats.org/officeDocument/2006/relationships/image" Target="../media/image3100.png"/><Relationship Id="rId21" Type="http://schemas.openxmlformats.org/officeDocument/2006/relationships/image" Target="../media/image1210.png"/><Relationship Id="rId7" Type="http://schemas.openxmlformats.org/officeDocument/2006/relationships/image" Target="../media/image5100.png"/><Relationship Id="rId12" Type="http://schemas.openxmlformats.org/officeDocument/2006/relationships/customXml" Target="../ink/ink104.xml"/><Relationship Id="rId17" Type="http://schemas.openxmlformats.org/officeDocument/2006/relationships/image" Target="../media/image1010.png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11" Type="http://schemas.openxmlformats.org/officeDocument/2006/relationships/image" Target="../media/image732.png"/><Relationship Id="rId5" Type="http://schemas.openxmlformats.org/officeDocument/2006/relationships/image" Target="../media/image4100.png"/><Relationship Id="rId15" Type="http://schemas.openxmlformats.org/officeDocument/2006/relationships/image" Target="../media/image910.png"/><Relationship Id="rId10" Type="http://schemas.openxmlformats.org/officeDocument/2006/relationships/customXml" Target="../ink/ink103.xml"/><Relationship Id="rId19" Type="http://schemas.openxmlformats.org/officeDocument/2006/relationships/image" Target="../media/image1110.png"/><Relationship Id="rId4" Type="http://schemas.openxmlformats.org/officeDocument/2006/relationships/customXml" Target="../ink/ink100.xml"/><Relationship Id="rId9" Type="http://schemas.openxmlformats.org/officeDocument/2006/relationships/image" Target="../media/image6100.png"/><Relationship Id="rId14" Type="http://schemas.openxmlformats.org/officeDocument/2006/relationships/customXml" Target="../ink/ink10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" Type="http://schemas.openxmlformats.org/officeDocument/2006/relationships/image" Target="../media/image3100.png"/><Relationship Id="rId21" Type="http://schemas.openxmlformats.org/officeDocument/2006/relationships/image" Target="../media/image1210.png"/><Relationship Id="rId34" Type="http://schemas.openxmlformats.org/officeDocument/2006/relationships/customXml" Target="../ink/ink125.xml"/><Relationship Id="rId7" Type="http://schemas.openxmlformats.org/officeDocument/2006/relationships/image" Target="../media/image5100.png"/><Relationship Id="rId12" Type="http://schemas.openxmlformats.org/officeDocument/2006/relationships/customXml" Target="../ink/ink114.xml"/><Relationship Id="rId17" Type="http://schemas.openxmlformats.org/officeDocument/2006/relationships/image" Target="../media/image1010.png"/><Relationship Id="rId25" Type="http://schemas.openxmlformats.org/officeDocument/2006/relationships/image" Target="../media/image1410.png"/><Relationship Id="rId33" Type="http://schemas.openxmlformats.org/officeDocument/2006/relationships/image" Target="../media/image1810.png"/><Relationship Id="rId2" Type="http://schemas.openxmlformats.org/officeDocument/2006/relationships/customXml" Target="../ink/ink109.xml"/><Relationship Id="rId16" Type="http://schemas.openxmlformats.org/officeDocument/2006/relationships/customXml" Target="../ink/ink116.xml"/><Relationship Id="rId20" Type="http://schemas.openxmlformats.org/officeDocument/2006/relationships/customXml" Target="../ink/ink118.xml"/><Relationship Id="rId29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.xml"/><Relationship Id="rId11" Type="http://schemas.openxmlformats.org/officeDocument/2006/relationships/image" Target="../media/image732.png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5" Type="http://schemas.openxmlformats.org/officeDocument/2006/relationships/image" Target="../media/image4100.png"/><Relationship Id="rId15" Type="http://schemas.openxmlformats.org/officeDocument/2006/relationships/image" Target="../media/image910.png"/><Relationship Id="rId23" Type="http://schemas.openxmlformats.org/officeDocument/2006/relationships/image" Target="../media/image1310.png"/><Relationship Id="rId28" Type="http://schemas.openxmlformats.org/officeDocument/2006/relationships/customXml" Target="../ink/ink122.xml"/><Relationship Id="rId10" Type="http://schemas.openxmlformats.org/officeDocument/2006/relationships/customXml" Target="../ink/ink113.xml"/><Relationship Id="rId19" Type="http://schemas.openxmlformats.org/officeDocument/2006/relationships/image" Target="../media/image1110.png"/><Relationship Id="rId31" Type="http://schemas.openxmlformats.org/officeDocument/2006/relationships/image" Target="../media/image1710.png"/><Relationship Id="rId4" Type="http://schemas.openxmlformats.org/officeDocument/2006/relationships/customXml" Target="../ink/ink110.xml"/><Relationship Id="rId9" Type="http://schemas.openxmlformats.org/officeDocument/2006/relationships/image" Target="../media/image6100.png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510.png"/><Relationship Id="rId30" Type="http://schemas.openxmlformats.org/officeDocument/2006/relationships/customXml" Target="../ink/ink123.xml"/><Relationship Id="rId35" Type="http://schemas.openxmlformats.org/officeDocument/2006/relationships/image" Target="../media/image1910.png"/><Relationship Id="rId8" Type="http://schemas.openxmlformats.org/officeDocument/2006/relationships/customXml" Target="../ink/ink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61C5-8623-4868-A247-A8D6698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14:cNvPr>
              <p14:cNvContentPartPr/>
              <p14:nvPr/>
            </p14:nvContentPartPr>
            <p14:xfrm>
              <a:off x="7556880" y="40480"/>
              <a:ext cx="983520" cy="59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80" y="22480"/>
                <a:ext cx="10191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14:cNvPr>
              <p14:cNvContentPartPr/>
              <p14:nvPr/>
            </p14:nvContentPartPr>
            <p14:xfrm>
              <a:off x="3018720" y="588760"/>
              <a:ext cx="10044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080" y="571120"/>
                <a:ext cx="13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14:cNvPr>
              <p14:cNvContentPartPr/>
              <p14:nvPr/>
            </p14:nvContentPartPr>
            <p14:xfrm>
              <a:off x="3273960" y="264040"/>
              <a:ext cx="104400" cy="43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960" y="246040"/>
                <a:ext cx="1400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14:cNvPr>
              <p14:cNvContentPartPr/>
              <p14:nvPr/>
            </p14:nvContentPartPr>
            <p14:xfrm>
              <a:off x="4013760" y="182320"/>
              <a:ext cx="70560" cy="40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6120" y="164680"/>
                <a:ext cx="106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14:cNvPr>
              <p14:cNvContentPartPr/>
              <p14:nvPr/>
            </p14:nvContentPartPr>
            <p14:xfrm>
              <a:off x="385680" y="242440"/>
              <a:ext cx="1468800" cy="80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36" y="224792"/>
                <a:ext cx="1504449" cy="84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14:cNvPr>
              <p14:cNvContentPartPr/>
              <p14:nvPr/>
            </p14:nvContentPartPr>
            <p14:xfrm>
              <a:off x="3576360" y="223360"/>
              <a:ext cx="284400" cy="399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8720" y="205360"/>
                <a:ext cx="32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14:cNvPr>
              <p14:cNvContentPartPr/>
              <p14:nvPr/>
            </p14:nvContentPartPr>
            <p14:xfrm>
              <a:off x="2683920" y="202840"/>
              <a:ext cx="201960" cy="460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6248" y="185200"/>
                <a:ext cx="237664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14:cNvPr>
              <p14:cNvContentPartPr/>
              <p14:nvPr/>
            </p14:nvContentPartPr>
            <p14:xfrm>
              <a:off x="2133120" y="250360"/>
              <a:ext cx="406800" cy="38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5136" y="232360"/>
                <a:ext cx="442408" cy="4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78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14:cNvPr>
              <p14:cNvContentPartPr/>
              <p14:nvPr/>
            </p14:nvContentPartPr>
            <p14:xfrm>
              <a:off x="500880" y="1825720"/>
              <a:ext cx="757800" cy="48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1876" y="1817074"/>
                <a:ext cx="775448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14:cNvPr>
              <p14:cNvContentPartPr/>
              <p14:nvPr/>
            </p14:nvContentPartPr>
            <p14:xfrm>
              <a:off x="1590240" y="1775320"/>
              <a:ext cx="1247040" cy="45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1600" y="1766320"/>
                <a:ext cx="1264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14:cNvPr>
              <p14:cNvContentPartPr/>
              <p14:nvPr/>
            </p14:nvContentPartPr>
            <p14:xfrm>
              <a:off x="3048960" y="1911760"/>
              <a:ext cx="1304640" cy="51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320" y="1903120"/>
                <a:ext cx="1322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14:cNvPr>
              <p14:cNvContentPartPr/>
              <p14:nvPr/>
            </p14:nvContentPartPr>
            <p14:xfrm>
              <a:off x="4647000" y="2088160"/>
              <a:ext cx="1224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38000" y="2079520"/>
                <a:ext cx="2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14:cNvPr>
              <p14:cNvContentPartPr/>
              <p14:nvPr/>
            </p14:nvContentPartPr>
            <p14:xfrm>
              <a:off x="4617480" y="1926520"/>
              <a:ext cx="25200" cy="61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8480" y="1917520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14:cNvPr>
              <p14:cNvContentPartPr/>
              <p14:nvPr/>
            </p14:nvContentPartPr>
            <p14:xfrm>
              <a:off x="4729080" y="2033800"/>
              <a:ext cx="127440" cy="1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080" y="2024800"/>
                <a:ext cx="14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14:cNvPr>
              <p14:cNvContentPartPr/>
              <p14:nvPr/>
            </p14:nvContentPartPr>
            <p14:xfrm>
              <a:off x="5187720" y="1804120"/>
              <a:ext cx="2004120" cy="42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8720" y="1795480"/>
                <a:ext cx="2021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14:cNvPr>
              <p14:cNvContentPartPr/>
              <p14:nvPr/>
            </p14:nvContentPartPr>
            <p14:xfrm>
              <a:off x="2679240" y="2708440"/>
              <a:ext cx="163440" cy="12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70600" y="2699440"/>
                <a:ext cx="181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14:cNvPr>
              <p14:cNvContentPartPr/>
              <p14:nvPr/>
            </p14:nvContentPartPr>
            <p14:xfrm>
              <a:off x="1472520" y="2509360"/>
              <a:ext cx="1113840" cy="42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3520" y="2500720"/>
                <a:ext cx="1131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14:cNvPr>
              <p14:cNvContentPartPr/>
              <p14:nvPr/>
            </p14:nvContentPartPr>
            <p14:xfrm>
              <a:off x="560640" y="2555800"/>
              <a:ext cx="816840" cy="37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640" y="2547152"/>
                <a:ext cx="834480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14:cNvPr>
              <p14:cNvContentPartPr/>
              <p14:nvPr/>
            </p14:nvContentPartPr>
            <p14:xfrm>
              <a:off x="3068040" y="2490640"/>
              <a:ext cx="1497240" cy="51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9040" y="2481640"/>
                <a:ext cx="15148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14:cNvPr>
              <p14:cNvContentPartPr/>
              <p14:nvPr/>
            </p14:nvContentPartPr>
            <p14:xfrm>
              <a:off x="495480" y="3001480"/>
              <a:ext cx="3960720" cy="83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840" y="2965480"/>
                <a:ext cx="399636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75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14:cNvPr>
              <p14:cNvContentPartPr/>
              <p14:nvPr/>
            </p14:nvContentPartPr>
            <p14:xfrm>
              <a:off x="500880" y="1825720"/>
              <a:ext cx="757800" cy="48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1876" y="1817074"/>
                <a:ext cx="775448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14:cNvPr>
              <p14:cNvContentPartPr/>
              <p14:nvPr/>
            </p14:nvContentPartPr>
            <p14:xfrm>
              <a:off x="1590240" y="1775320"/>
              <a:ext cx="1247040" cy="45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1600" y="1766320"/>
                <a:ext cx="1264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14:cNvPr>
              <p14:cNvContentPartPr/>
              <p14:nvPr/>
            </p14:nvContentPartPr>
            <p14:xfrm>
              <a:off x="3048960" y="1911760"/>
              <a:ext cx="1304640" cy="51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320" y="1903120"/>
                <a:ext cx="1322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14:cNvPr>
              <p14:cNvContentPartPr/>
              <p14:nvPr/>
            </p14:nvContentPartPr>
            <p14:xfrm>
              <a:off x="4647000" y="2088160"/>
              <a:ext cx="1224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38000" y="2079520"/>
                <a:ext cx="2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14:cNvPr>
              <p14:cNvContentPartPr/>
              <p14:nvPr/>
            </p14:nvContentPartPr>
            <p14:xfrm>
              <a:off x="4617480" y="1926520"/>
              <a:ext cx="25200" cy="61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8480" y="1917520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14:cNvPr>
              <p14:cNvContentPartPr/>
              <p14:nvPr/>
            </p14:nvContentPartPr>
            <p14:xfrm>
              <a:off x="4729080" y="2033800"/>
              <a:ext cx="127440" cy="1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080" y="2024800"/>
                <a:ext cx="14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14:cNvPr>
              <p14:cNvContentPartPr/>
              <p14:nvPr/>
            </p14:nvContentPartPr>
            <p14:xfrm>
              <a:off x="5187720" y="1804120"/>
              <a:ext cx="2004120" cy="42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8720" y="1795480"/>
                <a:ext cx="2021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14:cNvPr>
              <p14:cNvContentPartPr/>
              <p14:nvPr/>
            </p14:nvContentPartPr>
            <p14:xfrm>
              <a:off x="2679240" y="2708440"/>
              <a:ext cx="163440" cy="12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70600" y="2699440"/>
                <a:ext cx="181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14:cNvPr>
              <p14:cNvContentPartPr/>
              <p14:nvPr/>
            </p14:nvContentPartPr>
            <p14:xfrm>
              <a:off x="1472520" y="2509360"/>
              <a:ext cx="1113840" cy="42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3520" y="2500720"/>
                <a:ext cx="1131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14:cNvPr>
              <p14:cNvContentPartPr/>
              <p14:nvPr/>
            </p14:nvContentPartPr>
            <p14:xfrm>
              <a:off x="560640" y="2555800"/>
              <a:ext cx="816840" cy="37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640" y="2547152"/>
                <a:ext cx="834480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14:cNvPr>
              <p14:cNvContentPartPr/>
              <p14:nvPr/>
            </p14:nvContentPartPr>
            <p14:xfrm>
              <a:off x="3068040" y="2490640"/>
              <a:ext cx="1497240" cy="51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9040" y="2481640"/>
                <a:ext cx="15148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14:cNvPr>
              <p14:cNvContentPartPr/>
              <p14:nvPr/>
            </p14:nvContentPartPr>
            <p14:xfrm>
              <a:off x="495480" y="3001480"/>
              <a:ext cx="3960720" cy="83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840" y="2965480"/>
                <a:ext cx="3996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14:cNvPr>
              <p14:cNvContentPartPr/>
              <p14:nvPr/>
            </p14:nvContentPartPr>
            <p14:xfrm>
              <a:off x="4701360" y="2668480"/>
              <a:ext cx="2696760" cy="344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92361" y="2659840"/>
                <a:ext cx="2714398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14:cNvPr>
              <p14:cNvContentPartPr/>
              <p14:nvPr/>
            </p14:nvContentPartPr>
            <p14:xfrm>
              <a:off x="7661640" y="2875480"/>
              <a:ext cx="23040" cy="7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52640" y="2866480"/>
                <a:ext cx="40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14:cNvPr>
              <p14:cNvContentPartPr/>
              <p14:nvPr/>
            </p14:nvContentPartPr>
            <p14:xfrm>
              <a:off x="7657680" y="2759920"/>
              <a:ext cx="234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48680" y="2751280"/>
                <a:ext cx="41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14:cNvPr>
              <p14:cNvContentPartPr/>
              <p14:nvPr/>
            </p14:nvContentPartPr>
            <p14:xfrm>
              <a:off x="7813560" y="2821120"/>
              <a:ext cx="113040" cy="154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04560" y="2812120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14:cNvPr>
              <p14:cNvContentPartPr/>
              <p14:nvPr/>
            </p14:nvContentPartPr>
            <p14:xfrm>
              <a:off x="507720" y="3165280"/>
              <a:ext cx="2112120" cy="314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722" y="3156640"/>
                <a:ext cx="2129757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34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14:cNvPr>
              <p14:cNvContentPartPr/>
              <p14:nvPr/>
            </p14:nvContentPartPr>
            <p14:xfrm>
              <a:off x="500880" y="1825720"/>
              <a:ext cx="757800" cy="48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1876" y="1817074"/>
                <a:ext cx="775448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14:cNvPr>
              <p14:cNvContentPartPr/>
              <p14:nvPr/>
            </p14:nvContentPartPr>
            <p14:xfrm>
              <a:off x="1590240" y="1775320"/>
              <a:ext cx="1247040" cy="45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1600" y="1766320"/>
                <a:ext cx="1264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14:cNvPr>
              <p14:cNvContentPartPr/>
              <p14:nvPr/>
            </p14:nvContentPartPr>
            <p14:xfrm>
              <a:off x="3048960" y="1911760"/>
              <a:ext cx="1304640" cy="51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320" y="1903120"/>
                <a:ext cx="1322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14:cNvPr>
              <p14:cNvContentPartPr/>
              <p14:nvPr/>
            </p14:nvContentPartPr>
            <p14:xfrm>
              <a:off x="4647000" y="2088160"/>
              <a:ext cx="1224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38000" y="2079520"/>
                <a:ext cx="2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14:cNvPr>
              <p14:cNvContentPartPr/>
              <p14:nvPr/>
            </p14:nvContentPartPr>
            <p14:xfrm>
              <a:off x="4617480" y="1926520"/>
              <a:ext cx="25200" cy="61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8480" y="1917520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14:cNvPr>
              <p14:cNvContentPartPr/>
              <p14:nvPr/>
            </p14:nvContentPartPr>
            <p14:xfrm>
              <a:off x="4729080" y="2033800"/>
              <a:ext cx="127440" cy="1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080" y="2024800"/>
                <a:ext cx="14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14:cNvPr>
              <p14:cNvContentPartPr/>
              <p14:nvPr/>
            </p14:nvContentPartPr>
            <p14:xfrm>
              <a:off x="5187720" y="1804120"/>
              <a:ext cx="2004120" cy="42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8720" y="1795480"/>
                <a:ext cx="2021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14:cNvPr>
              <p14:cNvContentPartPr/>
              <p14:nvPr/>
            </p14:nvContentPartPr>
            <p14:xfrm>
              <a:off x="2679240" y="2708440"/>
              <a:ext cx="163440" cy="12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70600" y="2699440"/>
                <a:ext cx="181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14:cNvPr>
              <p14:cNvContentPartPr/>
              <p14:nvPr/>
            </p14:nvContentPartPr>
            <p14:xfrm>
              <a:off x="1472520" y="2509360"/>
              <a:ext cx="1113840" cy="42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3520" y="2500720"/>
                <a:ext cx="1131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14:cNvPr>
              <p14:cNvContentPartPr/>
              <p14:nvPr/>
            </p14:nvContentPartPr>
            <p14:xfrm>
              <a:off x="560640" y="2555800"/>
              <a:ext cx="816840" cy="37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640" y="2547152"/>
                <a:ext cx="834480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14:cNvPr>
              <p14:cNvContentPartPr/>
              <p14:nvPr/>
            </p14:nvContentPartPr>
            <p14:xfrm>
              <a:off x="3068040" y="2490640"/>
              <a:ext cx="1497240" cy="51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9040" y="2481640"/>
                <a:ext cx="15148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14:cNvPr>
              <p14:cNvContentPartPr/>
              <p14:nvPr/>
            </p14:nvContentPartPr>
            <p14:xfrm>
              <a:off x="495480" y="3001480"/>
              <a:ext cx="3960720" cy="83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840" y="2965480"/>
                <a:ext cx="3996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14:cNvPr>
              <p14:cNvContentPartPr/>
              <p14:nvPr/>
            </p14:nvContentPartPr>
            <p14:xfrm>
              <a:off x="4701360" y="2668480"/>
              <a:ext cx="2696760" cy="344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92361" y="2659840"/>
                <a:ext cx="2714398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14:cNvPr>
              <p14:cNvContentPartPr/>
              <p14:nvPr/>
            </p14:nvContentPartPr>
            <p14:xfrm>
              <a:off x="7661640" y="2875480"/>
              <a:ext cx="23040" cy="7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52640" y="2866480"/>
                <a:ext cx="40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14:cNvPr>
              <p14:cNvContentPartPr/>
              <p14:nvPr/>
            </p14:nvContentPartPr>
            <p14:xfrm>
              <a:off x="7657680" y="2759920"/>
              <a:ext cx="234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48680" y="2751280"/>
                <a:ext cx="41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14:cNvPr>
              <p14:cNvContentPartPr/>
              <p14:nvPr/>
            </p14:nvContentPartPr>
            <p14:xfrm>
              <a:off x="7813560" y="2821120"/>
              <a:ext cx="113040" cy="154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04560" y="2812120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14:cNvPr>
              <p14:cNvContentPartPr/>
              <p14:nvPr/>
            </p14:nvContentPartPr>
            <p14:xfrm>
              <a:off x="507720" y="3165280"/>
              <a:ext cx="2112120" cy="314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722" y="3156640"/>
                <a:ext cx="2129757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EBBC45-70AE-49A3-B3EC-BC51E476E36C}"/>
                  </a:ext>
                </a:extLst>
              </p14:cNvPr>
              <p14:cNvContentPartPr/>
              <p14:nvPr/>
            </p14:nvContentPartPr>
            <p14:xfrm>
              <a:off x="2974080" y="3511600"/>
              <a:ext cx="813600" cy="12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EBBC45-70AE-49A3-B3EC-BC51E476E3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5436" y="3502985"/>
                <a:ext cx="831248" cy="13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84A5DA-CA4F-449E-94DD-C68323BFC077}"/>
                  </a:ext>
                </a:extLst>
              </p14:cNvPr>
              <p14:cNvContentPartPr/>
              <p14:nvPr/>
            </p14:nvContentPartPr>
            <p14:xfrm>
              <a:off x="2953560" y="3118480"/>
              <a:ext cx="841320" cy="34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84A5DA-CA4F-449E-94DD-C68323BFC0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44920" y="3109480"/>
                <a:ext cx="858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9D3A8A-A392-404D-BCB4-0F6141985F0F}"/>
                  </a:ext>
                </a:extLst>
              </p14:cNvPr>
              <p14:cNvContentPartPr/>
              <p14:nvPr/>
            </p14:nvContentPartPr>
            <p14:xfrm>
              <a:off x="4015200" y="3157720"/>
              <a:ext cx="1288080" cy="403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9D3A8A-A392-404D-BCB4-0F6141985F0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06560" y="3149080"/>
                <a:ext cx="1305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0D6E477-F3DD-4515-B581-0DBE9C6F5408}"/>
                  </a:ext>
                </a:extLst>
              </p14:cNvPr>
              <p14:cNvContentPartPr/>
              <p14:nvPr/>
            </p14:nvContentPartPr>
            <p14:xfrm>
              <a:off x="5523600" y="3394600"/>
              <a:ext cx="1408320" cy="484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0D6E477-F3DD-4515-B581-0DBE9C6F54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14962" y="3385960"/>
                <a:ext cx="1425955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A99A269-2F08-4A59-965E-D1C3D598F617}"/>
                  </a:ext>
                </a:extLst>
              </p14:cNvPr>
              <p14:cNvContentPartPr/>
              <p14:nvPr/>
            </p14:nvContentPartPr>
            <p14:xfrm>
              <a:off x="7655520" y="3332680"/>
              <a:ext cx="733680" cy="37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A99A269-2F08-4A59-965E-D1C3D598F6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46876" y="3324032"/>
                <a:ext cx="751329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9B075B-5545-447D-9C42-690C384B5E95}"/>
                  </a:ext>
                </a:extLst>
              </p14:cNvPr>
              <p14:cNvContentPartPr/>
              <p14:nvPr/>
            </p14:nvContentPartPr>
            <p14:xfrm>
              <a:off x="7217400" y="3375160"/>
              <a:ext cx="220680" cy="212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9B075B-5545-447D-9C42-690C384B5E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08746" y="3366175"/>
                <a:ext cx="238349" cy="230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52F87F3-49D0-4B2F-ADF1-C982EC030A4E}"/>
                  </a:ext>
                </a:extLst>
              </p14:cNvPr>
              <p14:cNvContentPartPr/>
              <p14:nvPr/>
            </p14:nvContentPartPr>
            <p14:xfrm>
              <a:off x="635880" y="3648760"/>
              <a:ext cx="1920600" cy="358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52F87F3-49D0-4B2F-ADF1-C982EC030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7242" y="3640120"/>
                <a:ext cx="1938237" cy="3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29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14:cNvPr>
              <p14:cNvContentPartPr/>
              <p14:nvPr/>
            </p14:nvContentPartPr>
            <p14:xfrm>
              <a:off x="500880" y="1825720"/>
              <a:ext cx="757800" cy="48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1876" y="1817074"/>
                <a:ext cx="775448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14:cNvPr>
              <p14:cNvContentPartPr/>
              <p14:nvPr/>
            </p14:nvContentPartPr>
            <p14:xfrm>
              <a:off x="1590240" y="1775320"/>
              <a:ext cx="1247040" cy="45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1600" y="1766320"/>
                <a:ext cx="1264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14:cNvPr>
              <p14:cNvContentPartPr/>
              <p14:nvPr/>
            </p14:nvContentPartPr>
            <p14:xfrm>
              <a:off x="3048960" y="1911760"/>
              <a:ext cx="1304640" cy="51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320" y="1903120"/>
                <a:ext cx="1322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14:cNvPr>
              <p14:cNvContentPartPr/>
              <p14:nvPr/>
            </p14:nvContentPartPr>
            <p14:xfrm>
              <a:off x="4647000" y="2088160"/>
              <a:ext cx="1224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38000" y="2079520"/>
                <a:ext cx="2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14:cNvPr>
              <p14:cNvContentPartPr/>
              <p14:nvPr/>
            </p14:nvContentPartPr>
            <p14:xfrm>
              <a:off x="4617480" y="1926520"/>
              <a:ext cx="25200" cy="61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8480" y="1917520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14:cNvPr>
              <p14:cNvContentPartPr/>
              <p14:nvPr/>
            </p14:nvContentPartPr>
            <p14:xfrm>
              <a:off x="4729080" y="2033800"/>
              <a:ext cx="127440" cy="1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080" y="2024800"/>
                <a:ext cx="14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14:cNvPr>
              <p14:cNvContentPartPr/>
              <p14:nvPr/>
            </p14:nvContentPartPr>
            <p14:xfrm>
              <a:off x="5187720" y="1804120"/>
              <a:ext cx="2004120" cy="42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8720" y="1795480"/>
                <a:ext cx="2021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14:cNvPr>
              <p14:cNvContentPartPr/>
              <p14:nvPr/>
            </p14:nvContentPartPr>
            <p14:xfrm>
              <a:off x="2679240" y="2708440"/>
              <a:ext cx="163440" cy="12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70600" y="2699440"/>
                <a:ext cx="181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14:cNvPr>
              <p14:cNvContentPartPr/>
              <p14:nvPr/>
            </p14:nvContentPartPr>
            <p14:xfrm>
              <a:off x="1472520" y="2509360"/>
              <a:ext cx="1113840" cy="42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3520" y="2500720"/>
                <a:ext cx="1131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14:cNvPr>
              <p14:cNvContentPartPr/>
              <p14:nvPr/>
            </p14:nvContentPartPr>
            <p14:xfrm>
              <a:off x="560640" y="2555800"/>
              <a:ext cx="816840" cy="37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640" y="2547152"/>
                <a:ext cx="834480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14:cNvPr>
              <p14:cNvContentPartPr/>
              <p14:nvPr/>
            </p14:nvContentPartPr>
            <p14:xfrm>
              <a:off x="3068040" y="2490640"/>
              <a:ext cx="1497240" cy="51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9040" y="2481640"/>
                <a:ext cx="15148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14:cNvPr>
              <p14:cNvContentPartPr/>
              <p14:nvPr/>
            </p14:nvContentPartPr>
            <p14:xfrm>
              <a:off x="495480" y="3001480"/>
              <a:ext cx="3960720" cy="83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840" y="2965480"/>
                <a:ext cx="3996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14:cNvPr>
              <p14:cNvContentPartPr/>
              <p14:nvPr/>
            </p14:nvContentPartPr>
            <p14:xfrm>
              <a:off x="4701360" y="2668480"/>
              <a:ext cx="2696760" cy="344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92361" y="2659840"/>
                <a:ext cx="2714398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14:cNvPr>
              <p14:cNvContentPartPr/>
              <p14:nvPr/>
            </p14:nvContentPartPr>
            <p14:xfrm>
              <a:off x="7661640" y="2875480"/>
              <a:ext cx="23040" cy="7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52640" y="2866480"/>
                <a:ext cx="40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14:cNvPr>
              <p14:cNvContentPartPr/>
              <p14:nvPr/>
            </p14:nvContentPartPr>
            <p14:xfrm>
              <a:off x="7657680" y="2759920"/>
              <a:ext cx="234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48680" y="2751280"/>
                <a:ext cx="41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14:cNvPr>
              <p14:cNvContentPartPr/>
              <p14:nvPr/>
            </p14:nvContentPartPr>
            <p14:xfrm>
              <a:off x="7813560" y="2821120"/>
              <a:ext cx="113040" cy="154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04560" y="2812120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14:cNvPr>
              <p14:cNvContentPartPr/>
              <p14:nvPr/>
            </p14:nvContentPartPr>
            <p14:xfrm>
              <a:off x="507720" y="3165280"/>
              <a:ext cx="2112120" cy="314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722" y="3156640"/>
                <a:ext cx="2129757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EBBC45-70AE-49A3-B3EC-BC51E476E36C}"/>
                  </a:ext>
                </a:extLst>
              </p14:cNvPr>
              <p14:cNvContentPartPr/>
              <p14:nvPr/>
            </p14:nvContentPartPr>
            <p14:xfrm>
              <a:off x="2974080" y="3511600"/>
              <a:ext cx="813600" cy="12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EBBC45-70AE-49A3-B3EC-BC51E476E3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5436" y="3502985"/>
                <a:ext cx="831248" cy="13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84A5DA-CA4F-449E-94DD-C68323BFC077}"/>
                  </a:ext>
                </a:extLst>
              </p14:cNvPr>
              <p14:cNvContentPartPr/>
              <p14:nvPr/>
            </p14:nvContentPartPr>
            <p14:xfrm>
              <a:off x="2953560" y="3118480"/>
              <a:ext cx="841320" cy="34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84A5DA-CA4F-449E-94DD-C68323BFC0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44920" y="3109480"/>
                <a:ext cx="858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9D3A8A-A392-404D-BCB4-0F6141985F0F}"/>
                  </a:ext>
                </a:extLst>
              </p14:cNvPr>
              <p14:cNvContentPartPr/>
              <p14:nvPr/>
            </p14:nvContentPartPr>
            <p14:xfrm>
              <a:off x="4015200" y="3157720"/>
              <a:ext cx="1288080" cy="403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9D3A8A-A392-404D-BCB4-0F6141985F0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06560" y="3149080"/>
                <a:ext cx="1305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0D6E477-F3DD-4515-B581-0DBE9C6F5408}"/>
                  </a:ext>
                </a:extLst>
              </p14:cNvPr>
              <p14:cNvContentPartPr/>
              <p14:nvPr/>
            </p14:nvContentPartPr>
            <p14:xfrm>
              <a:off x="5523600" y="3394600"/>
              <a:ext cx="1408320" cy="484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0D6E477-F3DD-4515-B581-0DBE9C6F54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14962" y="3385960"/>
                <a:ext cx="1425955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A99A269-2F08-4A59-965E-D1C3D598F617}"/>
                  </a:ext>
                </a:extLst>
              </p14:cNvPr>
              <p14:cNvContentPartPr/>
              <p14:nvPr/>
            </p14:nvContentPartPr>
            <p14:xfrm>
              <a:off x="7655520" y="3332680"/>
              <a:ext cx="733680" cy="37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A99A269-2F08-4A59-965E-D1C3D598F6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46876" y="3324032"/>
                <a:ext cx="751329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9B075B-5545-447D-9C42-690C384B5E95}"/>
                  </a:ext>
                </a:extLst>
              </p14:cNvPr>
              <p14:cNvContentPartPr/>
              <p14:nvPr/>
            </p14:nvContentPartPr>
            <p14:xfrm>
              <a:off x="7217400" y="3375160"/>
              <a:ext cx="220680" cy="212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9B075B-5545-447D-9C42-690C384B5E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08746" y="3366175"/>
                <a:ext cx="238349" cy="230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52F87F3-49D0-4B2F-ADF1-C982EC030A4E}"/>
                  </a:ext>
                </a:extLst>
              </p14:cNvPr>
              <p14:cNvContentPartPr/>
              <p14:nvPr/>
            </p14:nvContentPartPr>
            <p14:xfrm>
              <a:off x="635880" y="3648760"/>
              <a:ext cx="1920600" cy="358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52F87F3-49D0-4B2F-ADF1-C982EC030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7242" y="3640120"/>
                <a:ext cx="1938237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49D279-AD3D-4EA3-85A1-51457173F052}"/>
                  </a:ext>
                </a:extLst>
              </p14:cNvPr>
              <p14:cNvContentPartPr/>
              <p14:nvPr/>
            </p14:nvContentPartPr>
            <p14:xfrm>
              <a:off x="570360" y="4267600"/>
              <a:ext cx="120960" cy="33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49D279-AD3D-4EA3-85A1-51457173F0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1720" y="4258600"/>
                <a:ext cx="1386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194700-5842-4524-B255-182DE4F7B834}"/>
                  </a:ext>
                </a:extLst>
              </p14:cNvPr>
              <p14:cNvContentPartPr/>
              <p14:nvPr/>
            </p14:nvContentPartPr>
            <p14:xfrm>
              <a:off x="676560" y="4242040"/>
              <a:ext cx="165240" cy="30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194700-5842-4524-B255-182DE4F7B8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7560" y="4233040"/>
                <a:ext cx="182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F9FF3F-B35C-4ECB-B045-F7BF6F7EC604}"/>
                  </a:ext>
                </a:extLst>
              </p14:cNvPr>
              <p14:cNvContentPartPr/>
              <p14:nvPr/>
            </p14:nvContentPartPr>
            <p14:xfrm>
              <a:off x="859440" y="4414120"/>
              <a:ext cx="133920" cy="13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F9FF3F-B35C-4ECB-B045-F7BF6F7EC6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50440" y="4405120"/>
                <a:ext cx="151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DEB108E-62FC-4203-BAD2-6D452446BB37}"/>
                  </a:ext>
                </a:extLst>
              </p14:cNvPr>
              <p14:cNvContentPartPr/>
              <p14:nvPr/>
            </p14:nvContentPartPr>
            <p14:xfrm>
              <a:off x="1137720" y="4280560"/>
              <a:ext cx="23400" cy="26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DEB108E-62FC-4203-BAD2-6D452446BB3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29080" y="4271560"/>
                <a:ext cx="410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619506-69EC-4EB8-9F9B-8CFB5419A44C}"/>
                  </a:ext>
                </a:extLst>
              </p14:cNvPr>
              <p14:cNvContentPartPr/>
              <p14:nvPr/>
            </p14:nvContentPartPr>
            <p14:xfrm>
              <a:off x="1042320" y="4431400"/>
              <a:ext cx="19332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619506-69EC-4EB8-9F9B-8CFB5419A4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3320" y="4422400"/>
                <a:ext cx="210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798AAD9-BE89-42FA-BD26-4D0B15566CC8}"/>
                  </a:ext>
                </a:extLst>
              </p14:cNvPr>
              <p14:cNvContentPartPr/>
              <p14:nvPr/>
            </p14:nvContentPartPr>
            <p14:xfrm>
              <a:off x="1234560" y="4381360"/>
              <a:ext cx="203040" cy="158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798AAD9-BE89-42FA-BD26-4D0B15566CC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225920" y="4372360"/>
                <a:ext cx="2206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F39727-8EDB-4D88-B7B3-C155235B93FD}"/>
                  </a:ext>
                </a:extLst>
              </p14:cNvPr>
              <p14:cNvContentPartPr/>
              <p14:nvPr/>
            </p14:nvContentPartPr>
            <p14:xfrm>
              <a:off x="445800" y="4600960"/>
              <a:ext cx="1024200" cy="9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F39727-8EDB-4D88-B7B3-C155235B93F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7160" y="4592320"/>
                <a:ext cx="1041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76BB8A-A6A3-4FF3-995A-E21922A1AE90}"/>
                  </a:ext>
                </a:extLst>
              </p14:cNvPr>
              <p14:cNvContentPartPr/>
              <p14:nvPr/>
            </p14:nvContentPartPr>
            <p14:xfrm>
              <a:off x="1642080" y="4370560"/>
              <a:ext cx="29880" cy="52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76BB8A-A6A3-4FF3-995A-E21922A1AE9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33080" y="4361560"/>
                <a:ext cx="47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0D4928-9310-468B-9F7F-B060375FAD86}"/>
                  </a:ext>
                </a:extLst>
              </p14:cNvPr>
              <p14:cNvContentPartPr/>
              <p14:nvPr/>
            </p14:nvContentPartPr>
            <p14:xfrm>
              <a:off x="1673760" y="4511320"/>
              <a:ext cx="31680" cy="1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0D4928-9310-468B-9F7F-B060375FAD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65120" y="4502320"/>
                <a:ext cx="49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AB98B3-1AB4-4A91-8055-B422B3C88E9C}"/>
                  </a:ext>
                </a:extLst>
              </p14:cNvPr>
              <p14:cNvContentPartPr/>
              <p14:nvPr/>
            </p14:nvContentPartPr>
            <p14:xfrm>
              <a:off x="3945000" y="4434280"/>
              <a:ext cx="129600" cy="9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AB98B3-1AB4-4A91-8055-B422B3C88E9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36360" y="4425280"/>
                <a:ext cx="147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BB4E268-6FE0-4056-B04B-C183719A5056}"/>
                  </a:ext>
                </a:extLst>
              </p14:cNvPr>
              <p14:cNvContentPartPr/>
              <p14:nvPr/>
            </p14:nvContentPartPr>
            <p14:xfrm>
              <a:off x="1920360" y="4326280"/>
              <a:ext cx="1931400" cy="267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BB4E268-6FE0-4056-B04B-C183719A505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11720" y="4317640"/>
                <a:ext cx="19490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283E06-1511-4C14-86C8-751D9EF166C5}"/>
                  </a:ext>
                </a:extLst>
              </p14:cNvPr>
              <p14:cNvContentPartPr/>
              <p14:nvPr/>
            </p14:nvContentPartPr>
            <p14:xfrm>
              <a:off x="4389600" y="4491160"/>
              <a:ext cx="6480" cy="70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283E06-1511-4C14-86C8-751D9EF166C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80960" y="4482160"/>
                <a:ext cx="24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AB85B9E-0002-4A56-AA48-B71FACBE84E0}"/>
                  </a:ext>
                </a:extLst>
              </p14:cNvPr>
              <p14:cNvContentPartPr/>
              <p14:nvPr/>
            </p14:nvContentPartPr>
            <p14:xfrm>
              <a:off x="4391760" y="4330600"/>
              <a:ext cx="10800" cy="54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AB85B9E-0002-4A56-AA48-B71FACBE84E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2760" y="4321960"/>
                <a:ext cx="28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FED2401-CDA4-4BEF-8197-FA2388BB82CA}"/>
                  </a:ext>
                </a:extLst>
              </p14:cNvPr>
              <p14:cNvContentPartPr/>
              <p14:nvPr/>
            </p14:nvContentPartPr>
            <p14:xfrm>
              <a:off x="4492920" y="4453720"/>
              <a:ext cx="71640" cy="12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FED2401-CDA4-4BEF-8197-FA2388BB82C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83920" y="4445080"/>
                <a:ext cx="89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35A09DE-C01D-4DD9-91AF-6AA38A74AF95}"/>
                  </a:ext>
                </a:extLst>
              </p14:cNvPr>
              <p14:cNvContentPartPr/>
              <p14:nvPr/>
            </p14:nvContentPartPr>
            <p14:xfrm>
              <a:off x="4811880" y="4257880"/>
              <a:ext cx="710280" cy="317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35A09DE-C01D-4DD9-91AF-6AA38A74AF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02880" y="4248880"/>
                <a:ext cx="7279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E761BD7-CFCE-4178-9B62-7CCC7EAB01DE}"/>
                  </a:ext>
                </a:extLst>
              </p14:cNvPr>
              <p14:cNvContentPartPr/>
              <p14:nvPr/>
            </p14:nvContentPartPr>
            <p14:xfrm>
              <a:off x="5853720" y="4267240"/>
              <a:ext cx="1455120" cy="342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E761BD7-CFCE-4178-9B62-7CCC7EAB01D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44720" y="4258600"/>
                <a:ext cx="1472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E025248-56F2-4E07-B30F-2A834ADC9ADC}"/>
                  </a:ext>
                </a:extLst>
              </p14:cNvPr>
              <p14:cNvContentPartPr/>
              <p14:nvPr/>
            </p14:nvContentPartPr>
            <p14:xfrm>
              <a:off x="2701920" y="4737760"/>
              <a:ext cx="127440" cy="136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E025248-56F2-4E07-B30F-2A834ADC9AD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92920" y="4728760"/>
                <a:ext cx="145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498CCC-436A-440D-ABC3-84D2C8D806EC}"/>
                  </a:ext>
                </a:extLst>
              </p14:cNvPr>
              <p14:cNvContentPartPr/>
              <p14:nvPr/>
            </p14:nvContentPartPr>
            <p14:xfrm>
              <a:off x="750720" y="4756840"/>
              <a:ext cx="1759320" cy="493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498CCC-436A-440D-ABC3-84D2C8D806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1720" y="4747840"/>
                <a:ext cx="17769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87296C3-8D13-43D4-A5A6-81C3C860E389}"/>
                  </a:ext>
                </a:extLst>
              </p14:cNvPr>
              <p14:cNvContentPartPr/>
              <p14:nvPr/>
            </p14:nvContentPartPr>
            <p14:xfrm>
              <a:off x="2831160" y="5042680"/>
              <a:ext cx="47160" cy="29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87296C3-8D13-43D4-A5A6-81C3C860E38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22160" y="5033680"/>
                <a:ext cx="6480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56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14:cNvPr>
              <p14:cNvContentPartPr/>
              <p14:nvPr/>
            </p14:nvContentPartPr>
            <p14:xfrm>
              <a:off x="500880" y="1825720"/>
              <a:ext cx="757800" cy="48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1876" y="1817074"/>
                <a:ext cx="775448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14:cNvPr>
              <p14:cNvContentPartPr/>
              <p14:nvPr/>
            </p14:nvContentPartPr>
            <p14:xfrm>
              <a:off x="1590240" y="1775320"/>
              <a:ext cx="1247040" cy="45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1600" y="1766320"/>
                <a:ext cx="1264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14:cNvPr>
              <p14:cNvContentPartPr/>
              <p14:nvPr/>
            </p14:nvContentPartPr>
            <p14:xfrm>
              <a:off x="3048960" y="1911760"/>
              <a:ext cx="1304640" cy="51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320" y="1903120"/>
                <a:ext cx="1322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14:cNvPr>
              <p14:cNvContentPartPr/>
              <p14:nvPr/>
            </p14:nvContentPartPr>
            <p14:xfrm>
              <a:off x="4647000" y="2088160"/>
              <a:ext cx="1224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38000" y="2079520"/>
                <a:ext cx="2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14:cNvPr>
              <p14:cNvContentPartPr/>
              <p14:nvPr/>
            </p14:nvContentPartPr>
            <p14:xfrm>
              <a:off x="4617480" y="1926520"/>
              <a:ext cx="25200" cy="61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8480" y="1917520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14:cNvPr>
              <p14:cNvContentPartPr/>
              <p14:nvPr/>
            </p14:nvContentPartPr>
            <p14:xfrm>
              <a:off x="4729080" y="2033800"/>
              <a:ext cx="127440" cy="1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080" y="2024800"/>
                <a:ext cx="14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14:cNvPr>
              <p14:cNvContentPartPr/>
              <p14:nvPr/>
            </p14:nvContentPartPr>
            <p14:xfrm>
              <a:off x="5187720" y="1804120"/>
              <a:ext cx="2004120" cy="42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8720" y="1795480"/>
                <a:ext cx="20217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14:cNvPr>
              <p14:cNvContentPartPr/>
              <p14:nvPr/>
            </p14:nvContentPartPr>
            <p14:xfrm>
              <a:off x="2679240" y="2708440"/>
              <a:ext cx="163440" cy="12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AD6246-DE7C-45CE-99DD-165BC21EAB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70600" y="2699440"/>
                <a:ext cx="1810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14:cNvPr>
              <p14:cNvContentPartPr/>
              <p14:nvPr/>
            </p14:nvContentPartPr>
            <p14:xfrm>
              <a:off x="1472520" y="2509360"/>
              <a:ext cx="1113840" cy="42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281CEC-994E-40B3-9EF3-6B3FAAC0FB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3520" y="2500720"/>
                <a:ext cx="11314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14:cNvPr>
              <p14:cNvContentPartPr/>
              <p14:nvPr/>
            </p14:nvContentPartPr>
            <p14:xfrm>
              <a:off x="560640" y="2555800"/>
              <a:ext cx="816840" cy="37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F8E1B9-6086-425B-9E3B-8189942D9F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640" y="2547152"/>
                <a:ext cx="834480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14:cNvPr>
              <p14:cNvContentPartPr/>
              <p14:nvPr/>
            </p14:nvContentPartPr>
            <p14:xfrm>
              <a:off x="3068040" y="2490640"/>
              <a:ext cx="1497240" cy="51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EE1D649-19F6-4B22-A936-45ECDD4F684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9040" y="2481640"/>
                <a:ext cx="151488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14:cNvPr>
              <p14:cNvContentPartPr/>
              <p14:nvPr/>
            </p14:nvContentPartPr>
            <p14:xfrm>
              <a:off x="495480" y="3001480"/>
              <a:ext cx="3960720" cy="83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4B1DB1-A227-4A91-AA61-6902F005D2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7840" y="2965480"/>
                <a:ext cx="3996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14:cNvPr>
              <p14:cNvContentPartPr/>
              <p14:nvPr/>
            </p14:nvContentPartPr>
            <p14:xfrm>
              <a:off x="4701360" y="2668480"/>
              <a:ext cx="2696760" cy="344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83202E-EE2A-4164-A857-A1778425D1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92361" y="2659840"/>
                <a:ext cx="2714398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14:cNvPr>
              <p14:cNvContentPartPr/>
              <p14:nvPr/>
            </p14:nvContentPartPr>
            <p14:xfrm>
              <a:off x="7661640" y="2875480"/>
              <a:ext cx="23040" cy="79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B626E9-FFAA-437D-92D5-7CE3773FC14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52640" y="2866480"/>
                <a:ext cx="406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14:cNvPr>
              <p14:cNvContentPartPr/>
              <p14:nvPr/>
            </p14:nvContentPartPr>
            <p14:xfrm>
              <a:off x="7657680" y="2759920"/>
              <a:ext cx="23400" cy="4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75BE737-959B-4D0C-A7BE-FDE2A0534D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48680" y="2751280"/>
                <a:ext cx="41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14:cNvPr>
              <p14:cNvContentPartPr/>
              <p14:nvPr/>
            </p14:nvContentPartPr>
            <p14:xfrm>
              <a:off x="7813560" y="2821120"/>
              <a:ext cx="113040" cy="154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1E2E4A4-01E0-48F3-A792-E005B2AF04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04560" y="2812120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14:cNvPr>
              <p14:cNvContentPartPr/>
              <p14:nvPr/>
            </p14:nvContentPartPr>
            <p14:xfrm>
              <a:off x="507720" y="3165280"/>
              <a:ext cx="2112120" cy="314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DFEE29B-E818-46F1-B2B5-D8420C17BC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722" y="3156640"/>
                <a:ext cx="2129757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EBBC45-70AE-49A3-B3EC-BC51E476E36C}"/>
                  </a:ext>
                </a:extLst>
              </p14:cNvPr>
              <p14:cNvContentPartPr/>
              <p14:nvPr/>
            </p14:nvContentPartPr>
            <p14:xfrm>
              <a:off x="2974080" y="3511600"/>
              <a:ext cx="813600" cy="12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EBBC45-70AE-49A3-B3EC-BC51E476E36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65436" y="3502985"/>
                <a:ext cx="831248" cy="13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84A5DA-CA4F-449E-94DD-C68323BFC077}"/>
                  </a:ext>
                </a:extLst>
              </p14:cNvPr>
              <p14:cNvContentPartPr/>
              <p14:nvPr/>
            </p14:nvContentPartPr>
            <p14:xfrm>
              <a:off x="2953560" y="3118480"/>
              <a:ext cx="841320" cy="344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84A5DA-CA4F-449E-94DD-C68323BFC0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44920" y="3109480"/>
                <a:ext cx="858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19D3A8A-A392-404D-BCB4-0F6141985F0F}"/>
                  </a:ext>
                </a:extLst>
              </p14:cNvPr>
              <p14:cNvContentPartPr/>
              <p14:nvPr/>
            </p14:nvContentPartPr>
            <p14:xfrm>
              <a:off x="4015200" y="3157720"/>
              <a:ext cx="1288080" cy="403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19D3A8A-A392-404D-BCB4-0F6141985F0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06560" y="3149080"/>
                <a:ext cx="13057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0D6E477-F3DD-4515-B581-0DBE9C6F5408}"/>
                  </a:ext>
                </a:extLst>
              </p14:cNvPr>
              <p14:cNvContentPartPr/>
              <p14:nvPr/>
            </p14:nvContentPartPr>
            <p14:xfrm>
              <a:off x="5523600" y="3394600"/>
              <a:ext cx="1408320" cy="484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0D6E477-F3DD-4515-B581-0DBE9C6F54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14962" y="3385960"/>
                <a:ext cx="1425955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A99A269-2F08-4A59-965E-D1C3D598F617}"/>
                  </a:ext>
                </a:extLst>
              </p14:cNvPr>
              <p14:cNvContentPartPr/>
              <p14:nvPr/>
            </p14:nvContentPartPr>
            <p14:xfrm>
              <a:off x="7655520" y="3332680"/>
              <a:ext cx="733680" cy="37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A99A269-2F08-4A59-965E-D1C3D598F6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46876" y="3324032"/>
                <a:ext cx="751329" cy="39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9B075B-5545-447D-9C42-690C384B5E95}"/>
                  </a:ext>
                </a:extLst>
              </p14:cNvPr>
              <p14:cNvContentPartPr/>
              <p14:nvPr/>
            </p14:nvContentPartPr>
            <p14:xfrm>
              <a:off x="7217400" y="3375160"/>
              <a:ext cx="220680" cy="212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9B075B-5545-447D-9C42-690C384B5E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208746" y="3366175"/>
                <a:ext cx="238349" cy="230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52F87F3-49D0-4B2F-ADF1-C982EC030A4E}"/>
                  </a:ext>
                </a:extLst>
              </p14:cNvPr>
              <p14:cNvContentPartPr/>
              <p14:nvPr/>
            </p14:nvContentPartPr>
            <p14:xfrm>
              <a:off x="635880" y="3648760"/>
              <a:ext cx="1920600" cy="358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52F87F3-49D0-4B2F-ADF1-C982EC030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7242" y="3640120"/>
                <a:ext cx="1938237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49D279-AD3D-4EA3-85A1-51457173F052}"/>
                  </a:ext>
                </a:extLst>
              </p14:cNvPr>
              <p14:cNvContentPartPr/>
              <p14:nvPr/>
            </p14:nvContentPartPr>
            <p14:xfrm>
              <a:off x="570360" y="4267600"/>
              <a:ext cx="120960" cy="332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49D279-AD3D-4EA3-85A1-51457173F0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1720" y="4258600"/>
                <a:ext cx="1386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194700-5842-4524-B255-182DE4F7B834}"/>
                  </a:ext>
                </a:extLst>
              </p14:cNvPr>
              <p14:cNvContentPartPr/>
              <p14:nvPr/>
            </p14:nvContentPartPr>
            <p14:xfrm>
              <a:off x="676560" y="4242040"/>
              <a:ext cx="165240" cy="30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194700-5842-4524-B255-182DE4F7B8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7560" y="4233040"/>
                <a:ext cx="1828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F9FF3F-B35C-4ECB-B045-F7BF6F7EC604}"/>
                  </a:ext>
                </a:extLst>
              </p14:cNvPr>
              <p14:cNvContentPartPr/>
              <p14:nvPr/>
            </p14:nvContentPartPr>
            <p14:xfrm>
              <a:off x="859440" y="4414120"/>
              <a:ext cx="133920" cy="13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F9FF3F-B35C-4ECB-B045-F7BF6F7EC60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50440" y="4405120"/>
                <a:ext cx="151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DEB108E-62FC-4203-BAD2-6D452446BB37}"/>
                  </a:ext>
                </a:extLst>
              </p14:cNvPr>
              <p14:cNvContentPartPr/>
              <p14:nvPr/>
            </p14:nvContentPartPr>
            <p14:xfrm>
              <a:off x="1137720" y="4280560"/>
              <a:ext cx="23400" cy="265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DEB108E-62FC-4203-BAD2-6D452446BB3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29080" y="4271560"/>
                <a:ext cx="410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619506-69EC-4EB8-9F9B-8CFB5419A44C}"/>
                  </a:ext>
                </a:extLst>
              </p14:cNvPr>
              <p14:cNvContentPartPr/>
              <p14:nvPr/>
            </p14:nvContentPartPr>
            <p14:xfrm>
              <a:off x="1042320" y="4431400"/>
              <a:ext cx="19332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619506-69EC-4EB8-9F9B-8CFB5419A44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3320" y="4422400"/>
                <a:ext cx="210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798AAD9-BE89-42FA-BD26-4D0B15566CC8}"/>
                  </a:ext>
                </a:extLst>
              </p14:cNvPr>
              <p14:cNvContentPartPr/>
              <p14:nvPr/>
            </p14:nvContentPartPr>
            <p14:xfrm>
              <a:off x="1234560" y="4381360"/>
              <a:ext cx="203040" cy="158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798AAD9-BE89-42FA-BD26-4D0B15566CC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225920" y="4372360"/>
                <a:ext cx="2206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F39727-8EDB-4D88-B7B3-C155235B93FD}"/>
                  </a:ext>
                </a:extLst>
              </p14:cNvPr>
              <p14:cNvContentPartPr/>
              <p14:nvPr/>
            </p14:nvContentPartPr>
            <p14:xfrm>
              <a:off x="445800" y="4600960"/>
              <a:ext cx="1024200" cy="9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F39727-8EDB-4D88-B7B3-C155235B93F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7160" y="4592320"/>
                <a:ext cx="1041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76BB8A-A6A3-4FF3-995A-E21922A1AE90}"/>
                  </a:ext>
                </a:extLst>
              </p14:cNvPr>
              <p14:cNvContentPartPr/>
              <p14:nvPr/>
            </p14:nvContentPartPr>
            <p14:xfrm>
              <a:off x="1642080" y="4370560"/>
              <a:ext cx="29880" cy="52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76BB8A-A6A3-4FF3-995A-E21922A1AE9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33080" y="4361560"/>
                <a:ext cx="47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0D4928-9310-468B-9F7F-B060375FAD86}"/>
                  </a:ext>
                </a:extLst>
              </p14:cNvPr>
              <p14:cNvContentPartPr/>
              <p14:nvPr/>
            </p14:nvContentPartPr>
            <p14:xfrm>
              <a:off x="1673760" y="4511320"/>
              <a:ext cx="31680" cy="1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0D4928-9310-468B-9F7F-B060375FAD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65120" y="4502320"/>
                <a:ext cx="49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AB98B3-1AB4-4A91-8055-B422B3C88E9C}"/>
                  </a:ext>
                </a:extLst>
              </p14:cNvPr>
              <p14:cNvContentPartPr/>
              <p14:nvPr/>
            </p14:nvContentPartPr>
            <p14:xfrm>
              <a:off x="3945000" y="4434280"/>
              <a:ext cx="129600" cy="91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AB98B3-1AB4-4A91-8055-B422B3C88E9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36360" y="4425280"/>
                <a:ext cx="147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BB4E268-6FE0-4056-B04B-C183719A5056}"/>
                  </a:ext>
                </a:extLst>
              </p14:cNvPr>
              <p14:cNvContentPartPr/>
              <p14:nvPr/>
            </p14:nvContentPartPr>
            <p14:xfrm>
              <a:off x="1920360" y="4326280"/>
              <a:ext cx="1931400" cy="267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BB4E268-6FE0-4056-B04B-C183719A505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11720" y="4317640"/>
                <a:ext cx="19490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283E06-1511-4C14-86C8-751D9EF166C5}"/>
                  </a:ext>
                </a:extLst>
              </p14:cNvPr>
              <p14:cNvContentPartPr/>
              <p14:nvPr/>
            </p14:nvContentPartPr>
            <p14:xfrm>
              <a:off x="4389600" y="4491160"/>
              <a:ext cx="6480" cy="70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283E06-1511-4C14-86C8-751D9EF166C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80960" y="4482160"/>
                <a:ext cx="24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AB85B9E-0002-4A56-AA48-B71FACBE84E0}"/>
                  </a:ext>
                </a:extLst>
              </p14:cNvPr>
              <p14:cNvContentPartPr/>
              <p14:nvPr/>
            </p14:nvContentPartPr>
            <p14:xfrm>
              <a:off x="4391760" y="4330600"/>
              <a:ext cx="10800" cy="54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AB85B9E-0002-4A56-AA48-B71FACBE84E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2760" y="4321960"/>
                <a:ext cx="28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FED2401-CDA4-4BEF-8197-FA2388BB82CA}"/>
                  </a:ext>
                </a:extLst>
              </p14:cNvPr>
              <p14:cNvContentPartPr/>
              <p14:nvPr/>
            </p14:nvContentPartPr>
            <p14:xfrm>
              <a:off x="4492920" y="4453720"/>
              <a:ext cx="71640" cy="122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FED2401-CDA4-4BEF-8197-FA2388BB82C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483920" y="4445080"/>
                <a:ext cx="89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35A09DE-C01D-4DD9-91AF-6AA38A74AF95}"/>
                  </a:ext>
                </a:extLst>
              </p14:cNvPr>
              <p14:cNvContentPartPr/>
              <p14:nvPr/>
            </p14:nvContentPartPr>
            <p14:xfrm>
              <a:off x="4811880" y="4257880"/>
              <a:ext cx="710280" cy="317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35A09DE-C01D-4DD9-91AF-6AA38A74AF9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02880" y="4248880"/>
                <a:ext cx="7279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E761BD7-CFCE-4178-9B62-7CCC7EAB01DE}"/>
                  </a:ext>
                </a:extLst>
              </p14:cNvPr>
              <p14:cNvContentPartPr/>
              <p14:nvPr/>
            </p14:nvContentPartPr>
            <p14:xfrm>
              <a:off x="5853720" y="4267240"/>
              <a:ext cx="1455120" cy="342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E761BD7-CFCE-4178-9B62-7CCC7EAB01D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44720" y="4258600"/>
                <a:ext cx="1472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E025248-56F2-4E07-B30F-2A834ADC9ADC}"/>
                  </a:ext>
                </a:extLst>
              </p14:cNvPr>
              <p14:cNvContentPartPr/>
              <p14:nvPr/>
            </p14:nvContentPartPr>
            <p14:xfrm>
              <a:off x="2701920" y="4737760"/>
              <a:ext cx="127440" cy="136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E025248-56F2-4E07-B30F-2A834ADC9AD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92920" y="4728760"/>
                <a:ext cx="145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498CCC-436A-440D-ABC3-84D2C8D806EC}"/>
                  </a:ext>
                </a:extLst>
              </p14:cNvPr>
              <p14:cNvContentPartPr/>
              <p14:nvPr/>
            </p14:nvContentPartPr>
            <p14:xfrm>
              <a:off x="750720" y="4756840"/>
              <a:ext cx="1759320" cy="493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498CCC-436A-440D-ABC3-84D2C8D806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1720" y="4747840"/>
                <a:ext cx="17769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87296C3-8D13-43D4-A5A6-81C3C860E389}"/>
                  </a:ext>
                </a:extLst>
              </p14:cNvPr>
              <p14:cNvContentPartPr/>
              <p14:nvPr/>
            </p14:nvContentPartPr>
            <p14:xfrm>
              <a:off x="2831160" y="5042680"/>
              <a:ext cx="47160" cy="29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87296C3-8D13-43D4-A5A6-81C3C860E38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22160" y="5033680"/>
                <a:ext cx="64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52EDE9E-BDC1-4970-B174-6F9ED3084B71}"/>
                  </a:ext>
                </a:extLst>
              </p14:cNvPr>
              <p14:cNvContentPartPr/>
              <p14:nvPr/>
            </p14:nvContentPartPr>
            <p14:xfrm>
              <a:off x="3066960" y="5296840"/>
              <a:ext cx="2009880" cy="318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52EDE9E-BDC1-4970-B174-6F9ED3084B7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58318" y="5287840"/>
                <a:ext cx="2027523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02FB771-809D-442C-A6BF-10BFFD2CC537}"/>
                  </a:ext>
                </a:extLst>
              </p14:cNvPr>
              <p14:cNvContentPartPr/>
              <p14:nvPr/>
            </p14:nvContentPartPr>
            <p14:xfrm>
              <a:off x="7432680" y="5145280"/>
              <a:ext cx="1247760" cy="459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02FB771-809D-442C-A6BF-10BFFD2CC5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24040" y="5136640"/>
                <a:ext cx="126540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B31CF85-A53B-4EE8-859E-7E05BF6C767C}"/>
                  </a:ext>
                </a:extLst>
              </p14:cNvPr>
              <p14:cNvContentPartPr/>
              <p14:nvPr/>
            </p14:nvContentPartPr>
            <p14:xfrm>
              <a:off x="5303640" y="5098120"/>
              <a:ext cx="1865160" cy="535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B31CF85-A53B-4EE8-859E-7E05BF6C767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95000" y="5089480"/>
                <a:ext cx="18828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95BE16C-AAB5-489B-9DBA-8871D19151AE}"/>
                  </a:ext>
                </a:extLst>
              </p14:cNvPr>
              <p14:cNvContentPartPr/>
              <p14:nvPr/>
            </p14:nvContentPartPr>
            <p14:xfrm>
              <a:off x="404400" y="5272000"/>
              <a:ext cx="2421000" cy="9759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95BE16C-AAB5-489B-9DBA-8871D19151A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5760" y="5263000"/>
                <a:ext cx="243864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F128F6C-1AA5-4C7D-8CFA-2C62CF7CC902}"/>
                  </a:ext>
                </a:extLst>
              </p14:cNvPr>
              <p14:cNvContentPartPr/>
              <p14:nvPr/>
            </p14:nvContentPartPr>
            <p14:xfrm>
              <a:off x="2924400" y="6002800"/>
              <a:ext cx="599400" cy="169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F128F6C-1AA5-4C7D-8CFA-2C62CF7CC90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15760" y="5993819"/>
                <a:ext cx="617040" cy="18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5929B8F-D596-464B-AE7B-2DE6F164F2E8}"/>
                  </a:ext>
                </a:extLst>
              </p14:cNvPr>
              <p14:cNvContentPartPr/>
              <p14:nvPr/>
            </p14:nvContentPartPr>
            <p14:xfrm>
              <a:off x="3874440" y="5864200"/>
              <a:ext cx="1048320" cy="310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5929B8F-D596-464B-AE7B-2DE6F164F2E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865440" y="5855560"/>
                <a:ext cx="10659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7CAC29C-8E09-4F0A-AFCC-48AC79BBF889}"/>
                  </a:ext>
                </a:extLst>
              </p14:cNvPr>
              <p14:cNvContentPartPr/>
              <p14:nvPr/>
            </p14:nvContentPartPr>
            <p14:xfrm>
              <a:off x="5170080" y="5820640"/>
              <a:ext cx="560880" cy="344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7CAC29C-8E09-4F0A-AFCC-48AC79BBF88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161434" y="5811640"/>
                <a:ext cx="578531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6799C93-F6B7-49CE-851A-4F4B1D80CB3C}"/>
                  </a:ext>
                </a:extLst>
              </p14:cNvPr>
              <p14:cNvContentPartPr/>
              <p14:nvPr/>
            </p14:nvContentPartPr>
            <p14:xfrm>
              <a:off x="5988360" y="5852680"/>
              <a:ext cx="629280" cy="2876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6799C93-F6B7-49CE-851A-4F4B1D80CB3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79365" y="5843680"/>
                <a:ext cx="64691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2BE5D0C-3B57-4D07-AD69-AF22D666AE83}"/>
                  </a:ext>
                </a:extLst>
              </p14:cNvPr>
              <p14:cNvContentPartPr/>
              <p14:nvPr/>
            </p14:nvContentPartPr>
            <p14:xfrm>
              <a:off x="6931200" y="6047080"/>
              <a:ext cx="14760" cy="101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2BE5D0C-3B57-4D07-AD69-AF22D666AE8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922560" y="6038440"/>
                <a:ext cx="32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C725F23-54B7-4DD7-B17F-F209BBEBEB66}"/>
                  </a:ext>
                </a:extLst>
              </p14:cNvPr>
              <p14:cNvContentPartPr/>
              <p14:nvPr/>
            </p14:nvContentPartPr>
            <p14:xfrm>
              <a:off x="6924720" y="5908480"/>
              <a:ext cx="27360" cy="50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C725F23-54B7-4DD7-B17F-F209BBEBEB6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15720" y="5899840"/>
                <a:ext cx="45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A16ED5B-5F45-4BF0-BF35-E7BDE825FB1C}"/>
                  </a:ext>
                </a:extLst>
              </p14:cNvPr>
              <p14:cNvContentPartPr/>
              <p14:nvPr/>
            </p14:nvContentPartPr>
            <p14:xfrm>
              <a:off x="7046400" y="5813800"/>
              <a:ext cx="772560" cy="304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A16ED5B-5F45-4BF0-BF35-E7BDE825FB1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37760" y="5805160"/>
                <a:ext cx="7902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E102962-5D05-49C8-9E2A-13B1E9EA2B18}"/>
                  </a:ext>
                </a:extLst>
              </p14:cNvPr>
              <p14:cNvContentPartPr/>
              <p14:nvPr/>
            </p14:nvContentPartPr>
            <p14:xfrm>
              <a:off x="1481520" y="6350920"/>
              <a:ext cx="129960" cy="2401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E102962-5D05-49C8-9E2A-13B1E9EA2B1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472880" y="6342280"/>
                <a:ext cx="1476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63BF5E3-768A-4E88-AA8E-9EE924CFBDE2}"/>
                  </a:ext>
                </a:extLst>
              </p14:cNvPr>
              <p14:cNvContentPartPr/>
              <p14:nvPr/>
            </p14:nvContentPartPr>
            <p14:xfrm>
              <a:off x="1727040" y="6299080"/>
              <a:ext cx="32760" cy="302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63BF5E3-768A-4E88-AA8E-9EE924CFBDE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18040" y="6290080"/>
                <a:ext cx="504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8DEB206-DCA1-4B97-857C-682A5F4CBC54}"/>
                  </a:ext>
                </a:extLst>
              </p14:cNvPr>
              <p14:cNvContentPartPr/>
              <p14:nvPr/>
            </p14:nvContentPartPr>
            <p14:xfrm>
              <a:off x="1638840" y="6430120"/>
              <a:ext cx="164160" cy="1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8DEB206-DCA1-4B97-857C-682A5F4CBC5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29840" y="6421480"/>
                <a:ext cx="181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7916673-69DF-4249-B912-BD23E10D90E8}"/>
                  </a:ext>
                </a:extLst>
              </p14:cNvPr>
              <p14:cNvContentPartPr/>
              <p14:nvPr/>
            </p14:nvContentPartPr>
            <p14:xfrm>
              <a:off x="1887960" y="6528400"/>
              <a:ext cx="20880" cy="65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7916673-69DF-4249-B912-BD23E10D90E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78960" y="6519400"/>
                <a:ext cx="38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32C43FE-44BE-4025-93FC-2D3F45DD0D8D}"/>
                  </a:ext>
                </a:extLst>
              </p14:cNvPr>
              <p14:cNvContentPartPr/>
              <p14:nvPr/>
            </p14:nvContentPartPr>
            <p14:xfrm>
              <a:off x="1848000" y="6329680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32C43FE-44BE-4025-93FC-2D3F45DD0D8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39360" y="63206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32C9307-AB94-4E74-8E38-AD4A08D2FCAD}"/>
                  </a:ext>
                </a:extLst>
              </p14:cNvPr>
              <p14:cNvContentPartPr/>
              <p14:nvPr/>
            </p14:nvContentPartPr>
            <p14:xfrm>
              <a:off x="1959600" y="6438400"/>
              <a:ext cx="189000" cy="156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32C9307-AB94-4E74-8E38-AD4A08D2FCA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950960" y="6429400"/>
                <a:ext cx="206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E68300B-36F1-4A1C-84FD-3D10B548546D}"/>
                  </a:ext>
                </a:extLst>
              </p14:cNvPr>
              <p14:cNvContentPartPr/>
              <p14:nvPr/>
            </p14:nvContentPartPr>
            <p14:xfrm>
              <a:off x="2207280" y="6299080"/>
              <a:ext cx="35640" cy="289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E68300B-36F1-4A1C-84FD-3D10B548546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198640" y="6290080"/>
                <a:ext cx="532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AA00527-1F10-438C-8CA2-6445B5043A7C}"/>
                  </a:ext>
                </a:extLst>
              </p14:cNvPr>
              <p14:cNvContentPartPr/>
              <p14:nvPr/>
            </p14:nvContentPartPr>
            <p14:xfrm>
              <a:off x="2227800" y="6355960"/>
              <a:ext cx="167040" cy="210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AA00527-1F10-438C-8CA2-6445B5043A7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18800" y="6347320"/>
                <a:ext cx="184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7F7E933-9B9F-4B17-91E1-47EEE3ECF033}"/>
                  </a:ext>
                </a:extLst>
              </p14:cNvPr>
              <p14:cNvContentPartPr/>
              <p14:nvPr/>
            </p14:nvContentPartPr>
            <p14:xfrm>
              <a:off x="2699760" y="6324280"/>
              <a:ext cx="1827720" cy="5115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7F7E933-9B9F-4B17-91E1-47EEE3ECF03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691118" y="6315280"/>
                <a:ext cx="1845363" cy="5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01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85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14:cNvPr>
              <p14:cNvContentPartPr/>
              <p14:nvPr/>
            </p14:nvContentPartPr>
            <p14:xfrm>
              <a:off x="1850160" y="3137560"/>
              <a:ext cx="1638000" cy="60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1160" y="3128560"/>
                <a:ext cx="16556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14:cNvPr>
              <p14:cNvContentPartPr/>
              <p14:nvPr/>
            </p14:nvContentPartPr>
            <p14:xfrm>
              <a:off x="3864000" y="2845600"/>
              <a:ext cx="217080" cy="15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00" y="2836960"/>
                <a:ext cx="23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14:cNvPr>
              <p14:cNvContentPartPr/>
              <p14:nvPr/>
            </p14:nvContentPartPr>
            <p14:xfrm>
              <a:off x="3810000" y="3052960"/>
              <a:ext cx="866160" cy="83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1004" y="3044316"/>
                <a:ext cx="883793" cy="85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14:cNvPr>
              <p14:cNvContentPartPr/>
              <p14:nvPr/>
            </p14:nvContentPartPr>
            <p14:xfrm>
              <a:off x="6583800" y="3311440"/>
              <a:ext cx="16344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5160" y="3302800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14:cNvPr>
              <p14:cNvContentPartPr/>
              <p14:nvPr/>
            </p14:nvContentPartPr>
            <p14:xfrm>
              <a:off x="6794760" y="3098320"/>
              <a:ext cx="546120" cy="32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6120" y="3089320"/>
                <a:ext cx="563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14:cNvPr>
              <p14:cNvContentPartPr/>
              <p14:nvPr/>
            </p14:nvContentPartPr>
            <p14:xfrm>
              <a:off x="7226040" y="3229360"/>
              <a:ext cx="183960" cy="2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7400" y="3220360"/>
                <a:ext cx="20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14:cNvPr>
              <p14:cNvContentPartPr/>
              <p14:nvPr/>
            </p14:nvContentPartPr>
            <p14:xfrm>
              <a:off x="7470120" y="3334120"/>
              <a:ext cx="11520" cy="61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120" y="3325120"/>
                <a:ext cx="29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14:cNvPr>
              <p14:cNvContentPartPr/>
              <p14:nvPr/>
            </p14:nvContentPartPr>
            <p14:xfrm>
              <a:off x="7472280" y="3235120"/>
              <a:ext cx="11160" cy="22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640" y="3226480"/>
                <a:ext cx="28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14:cNvPr>
              <p14:cNvContentPartPr/>
              <p14:nvPr/>
            </p14:nvContentPartPr>
            <p14:xfrm>
              <a:off x="7541760" y="3294520"/>
              <a:ext cx="131040" cy="110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60" y="3285880"/>
                <a:ext cx="148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14:cNvPr>
              <p14:cNvContentPartPr/>
              <p14:nvPr/>
            </p14:nvContentPartPr>
            <p14:xfrm>
              <a:off x="7717080" y="3149800"/>
              <a:ext cx="30240" cy="258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440" y="3140800"/>
                <a:ext cx="47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14:cNvPr>
              <p14:cNvContentPartPr/>
              <p14:nvPr/>
            </p14:nvContentPartPr>
            <p14:xfrm>
              <a:off x="7791600" y="3279040"/>
              <a:ext cx="123120" cy="152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600" y="3270040"/>
                <a:ext cx="14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14:cNvPr>
              <p14:cNvContentPartPr/>
              <p14:nvPr/>
            </p14:nvContentPartPr>
            <p14:xfrm>
              <a:off x="8146200" y="3316840"/>
              <a:ext cx="95760" cy="117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37200" y="3307840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14:cNvPr>
              <p14:cNvContentPartPr/>
              <p14:nvPr/>
            </p14:nvContentPartPr>
            <p14:xfrm>
              <a:off x="8226840" y="3169600"/>
              <a:ext cx="58680" cy="4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8200" y="3160960"/>
                <a:ext cx="76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14:cNvPr>
              <p14:cNvContentPartPr/>
              <p14:nvPr/>
            </p14:nvContentPartPr>
            <p14:xfrm>
              <a:off x="8551560" y="3662800"/>
              <a:ext cx="163080" cy="358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2920" y="3653800"/>
                <a:ext cx="180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14:cNvPr>
              <p14:cNvContentPartPr/>
              <p14:nvPr/>
            </p14:nvContentPartPr>
            <p14:xfrm>
              <a:off x="8595480" y="3513040"/>
              <a:ext cx="32760" cy="23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6480" y="3504040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14:cNvPr>
              <p14:cNvContentPartPr/>
              <p14:nvPr/>
            </p14:nvContentPartPr>
            <p14:xfrm>
              <a:off x="7123440" y="3517000"/>
              <a:ext cx="1312200" cy="43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14440" y="3508000"/>
                <a:ext cx="13298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14:cNvPr>
              <p14:cNvContentPartPr/>
              <p14:nvPr/>
            </p14:nvContentPartPr>
            <p14:xfrm>
              <a:off x="6530880" y="3556600"/>
              <a:ext cx="373680" cy="512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22232" y="3547954"/>
                <a:ext cx="391337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14:cNvPr>
              <p14:cNvContentPartPr/>
              <p14:nvPr/>
            </p14:nvContentPartPr>
            <p14:xfrm>
              <a:off x="4924200" y="3002920"/>
              <a:ext cx="1414440" cy="843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5560" y="2993920"/>
                <a:ext cx="1432080" cy="8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56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14:cNvPr>
              <p14:cNvContentPartPr/>
              <p14:nvPr/>
            </p14:nvContentPartPr>
            <p14:xfrm>
              <a:off x="1850160" y="3137560"/>
              <a:ext cx="1638000" cy="60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1160" y="3128560"/>
                <a:ext cx="16556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14:cNvPr>
              <p14:cNvContentPartPr/>
              <p14:nvPr/>
            </p14:nvContentPartPr>
            <p14:xfrm>
              <a:off x="3864000" y="2845600"/>
              <a:ext cx="217080" cy="15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00" y="2836960"/>
                <a:ext cx="23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14:cNvPr>
              <p14:cNvContentPartPr/>
              <p14:nvPr/>
            </p14:nvContentPartPr>
            <p14:xfrm>
              <a:off x="3810000" y="3052960"/>
              <a:ext cx="866160" cy="83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1004" y="3044316"/>
                <a:ext cx="883793" cy="85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14:cNvPr>
              <p14:cNvContentPartPr/>
              <p14:nvPr/>
            </p14:nvContentPartPr>
            <p14:xfrm>
              <a:off x="6583800" y="3311440"/>
              <a:ext cx="16344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5160" y="3302800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14:cNvPr>
              <p14:cNvContentPartPr/>
              <p14:nvPr/>
            </p14:nvContentPartPr>
            <p14:xfrm>
              <a:off x="6794760" y="3098320"/>
              <a:ext cx="546120" cy="32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6120" y="3089320"/>
                <a:ext cx="563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14:cNvPr>
              <p14:cNvContentPartPr/>
              <p14:nvPr/>
            </p14:nvContentPartPr>
            <p14:xfrm>
              <a:off x="7226040" y="3229360"/>
              <a:ext cx="183960" cy="2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7400" y="3220360"/>
                <a:ext cx="20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14:cNvPr>
              <p14:cNvContentPartPr/>
              <p14:nvPr/>
            </p14:nvContentPartPr>
            <p14:xfrm>
              <a:off x="7470120" y="3334120"/>
              <a:ext cx="11520" cy="61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120" y="3325120"/>
                <a:ext cx="29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14:cNvPr>
              <p14:cNvContentPartPr/>
              <p14:nvPr/>
            </p14:nvContentPartPr>
            <p14:xfrm>
              <a:off x="7472280" y="3235120"/>
              <a:ext cx="11160" cy="22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640" y="3226480"/>
                <a:ext cx="28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14:cNvPr>
              <p14:cNvContentPartPr/>
              <p14:nvPr/>
            </p14:nvContentPartPr>
            <p14:xfrm>
              <a:off x="7541760" y="3294520"/>
              <a:ext cx="131040" cy="110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60" y="3285880"/>
                <a:ext cx="148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14:cNvPr>
              <p14:cNvContentPartPr/>
              <p14:nvPr/>
            </p14:nvContentPartPr>
            <p14:xfrm>
              <a:off x="7717080" y="3149800"/>
              <a:ext cx="30240" cy="258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440" y="3140800"/>
                <a:ext cx="47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14:cNvPr>
              <p14:cNvContentPartPr/>
              <p14:nvPr/>
            </p14:nvContentPartPr>
            <p14:xfrm>
              <a:off x="7791600" y="3279040"/>
              <a:ext cx="123120" cy="152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600" y="3270040"/>
                <a:ext cx="14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14:cNvPr>
              <p14:cNvContentPartPr/>
              <p14:nvPr/>
            </p14:nvContentPartPr>
            <p14:xfrm>
              <a:off x="8146200" y="3316840"/>
              <a:ext cx="95760" cy="117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37200" y="3307840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14:cNvPr>
              <p14:cNvContentPartPr/>
              <p14:nvPr/>
            </p14:nvContentPartPr>
            <p14:xfrm>
              <a:off x="8226840" y="3169600"/>
              <a:ext cx="58680" cy="4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8200" y="3160960"/>
                <a:ext cx="76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14:cNvPr>
              <p14:cNvContentPartPr/>
              <p14:nvPr/>
            </p14:nvContentPartPr>
            <p14:xfrm>
              <a:off x="8551560" y="3662800"/>
              <a:ext cx="163080" cy="358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2920" y="3653800"/>
                <a:ext cx="180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14:cNvPr>
              <p14:cNvContentPartPr/>
              <p14:nvPr/>
            </p14:nvContentPartPr>
            <p14:xfrm>
              <a:off x="8595480" y="3513040"/>
              <a:ext cx="32760" cy="23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6480" y="3504040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14:cNvPr>
              <p14:cNvContentPartPr/>
              <p14:nvPr/>
            </p14:nvContentPartPr>
            <p14:xfrm>
              <a:off x="7123440" y="3517000"/>
              <a:ext cx="1312200" cy="43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14440" y="3508000"/>
                <a:ext cx="13298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14:cNvPr>
              <p14:cNvContentPartPr/>
              <p14:nvPr/>
            </p14:nvContentPartPr>
            <p14:xfrm>
              <a:off x="6530880" y="3556600"/>
              <a:ext cx="373680" cy="512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22232" y="3547954"/>
                <a:ext cx="391337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14:cNvPr>
              <p14:cNvContentPartPr/>
              <p14:nvPr/>
            </p14:nvContentPartPr>
            <p14:xfrm>
              <a:off x="4924200" y="3002920"/>
              <a:ext cx="1414440" cy="843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5560" y="2993920"/>
                <a:ext cx="14320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14:cNvPr>
              <p14:cNvContentPartPr/>
              <p14:nvPr/>
            </p14:nvContentPartPr>
            <p14:xfrm>
              <a:off x="1526880" y="4414120"/>
              <a:ext cx="1224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7880" y="4405480"/>
                <a:ext cx="2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14:cNvPr>
              <p14:cNvContentPartPr/>
              <p14:nvPr/>
            </p14:nvContentPartPr>
            <p14:xfrm>
              <a:off x="872760" y="4138720"/>
              <a:ext cx="533520" cy="445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3766" y="4129727"/>
                <a:ext cx="551148" cy="4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14:cNvPr>
              <p14:cNvContentPartPr/>
              <p14:nvPr/>
            </p14:nvContentPartPr>
            <p14:xfrm>
              <a:off x="1622640" y="4395760"/>
              <a:ext cx="11088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611" y="4386786"/>
                <a:ext cx="128577" cy="142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14:cNvPr>
              <p14:cNvContentPartPr/>
              <p14:nvPr/>
            </p14:nvContentPartPr>
            <p14:xfrm>
              <a:off x="1507440" y="4280560"/>
              <a:ext cx="2844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98689" y="4271744"/>
                <a:ext cx="46306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14:cNvPr>
              <p14:cNvContentPartPr/>
              <p14:nvPr/>
            </p14:nvContentPartPr>
            <p14:xfrm>
              <a:off x="2013960" y="4305760"/>
              <a:ext cx="385920" cy="22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4960" y="4296760"/>
                <a:ext cx="4035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14:cNvPr>
              <p14:cNvContentPartPr/>
              <p14:nvPr/>
            </p14:nvContentPartPr>
            <p14:xfrm>
              <a:off x="2472600" y="4346800"/>
              <a:ext cx="203040" cy="17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3600" y="4338160"/>
                <a:ext cx="22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14:cNvPr>
              <p14:cNvContentPartPr/>
              <p14:nvPr/>
            </p14:nvContentPartPr>
            <p14:xfrm>
              <a:off x="2720280" y="4367320"/>
              <a:ext cx="173160" cy="14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11640" y="4358680"/>
                <a:ext cx="190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14:cNvPr>
              <p14:cNvContentPartPr/>
              <p14:nvPr/>
            </p14:nvContentPartPr>
            <p14:xfrm>
              <a:off x="2955720" y="4379920"/>
              <a:ext cx="205920" cy="11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46720" y="4370920"/>
                <a:ext cx="223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14:cNvPr>
              <p14:cNvContentPartPr/>
              <p14:nvPr/>
            </p14:nvContentPartPr>
            <p14:xfrm>
              <a:off x="3249840" y="4338880"/>
              <a:ext cx="87120" cy="17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41200" y="4329880"/>
                <a:ext cx="104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14:cNvPr>
              <p14:cNvContentPartPr/>
              <p14:nvPr/>
            </p14:nvContentPartPr>
            <p14:xfrm>
              <a:off x="3752040" y="4157440"/>
              <a:ext cx="12240" cy="32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43400" y="4148440"/>
                <a:ext cx="29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14:cNvPr>
              <p14:cNvContentPartPr/>
              <p14:nvPr/>
            </p14:nvContentPartPr>
            <p14:xfrm>
              <a:off x="3655560" y="4267240"/>
              <a:ext cx="272880" cy="66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46560" y="4258240"/>
                <a:ext cx="290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14:cNvPr>
              <p14:cNvContentPartPr/>
              <p14:nvPr/>
            </p14:nvContentPartPr>
            <p14:xfrm>
              <a:off x="3945720" y="4139800"/>
              <a:ext cx="187200" cy="317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36720" y="4131160"/>
                <a:ext cx="2048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14:cNvPr>
              <p14:cNvContentPartPr/>
              <p14:nvPr/>
            </p14:nvContentPartPr>
            <p14:xfrm>
              <a:off x="4212120" y="4123960"/>
              <a:ext cx="372240" cy="33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03480" y="4115320"/>
                <a:ext cx="38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14:cNvPr>
              <p14:cNvContentPartPr/>
              <p14:nvPr/>
            </p14:nvContentPartPr>
            <p14:xfrm>
              <a:off x="4438200" y="4243120"/>
              <a:ext cx="235080" cy="9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29200" y="4234480"/>
                <a:ext cx="252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14:cNvPr>
              <p14:cNvContentPartPr/>
              <p14:nvPr/>
            </p14:nvContentPartPr>
            <p14:xfrm>
              <a:off x="5614320" y="4458400"/>
              <a:ext cx="72720" cy="122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05680" y="4449400"/>
                <a:ext cx="90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14:cNvPr>
              <p14:cNvContentPartPr/>
              <p14:nvPr/>
            </p14:nvContentPartPr>
            <p14:xfrm>
              <a:off x="5620440" y="4292080"/>
              <a:ext cx="31320" cy="23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11800" y="4283440"/>
                <a:ext cx="4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14:cNvPr>
              <p14:cNvContentPartPr/>
              <p14:nvPr/>
            </p14:nvContentPartPr>
            <p14:xfrm>
              <a:off x="5887560" y="4314760"/>
              <a:ext cx="182520" cy="13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8560" y="4306120"/>
                <a:ext cx="20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14:cNvPr>
              <p14:cNvContentPartPr/>
              <p14:nvPr/>
            </p14:nvContentPartPr>
            <p14:xfrm>
              <a:off x="5898720" y="4410160"/>
              <a:ext cx="156600" cy="7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9720" y="4401520"/>
                <a:ext cx="174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14:cNvPr>
              <p14:cNvContentPartPr/>
              <p14:nvPr/>
            </p14:nvContentPartPr>
            <p14:xfrm>
              <a:off x="6257640" y="4170400"/>
              <a:ext cx="860040" cy="73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49000" y="4161400"/>
                <a:ext cx="877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14:cNvPr>
              <p14:cNvContentPartPr/>
              <p14:nvPr/>
            </p14:nvContentPartPr>
            <p14:xfrm>
              <a:off x="5037960" y="4071760"/>
              <a:ext cx="475920" cy="679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8967" y="4062765"/>
                <a:ext cx="493547" cy="69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14:cNvPr>
              <p14:cNvContentPartPr/>
              <p14:nvPr/>
            </p14:nvContentPartPr>
            <p14:xfrm>
              <a:off x="7455720" y="4574680"/>
              <a:ext cx="60120" cy="5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7080" y="4565680"/>
                <a:ext cx="7776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69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14:cNvPr>
              <p14:cNvContentPartPr/>
              <p14:nvPr/>
            </p14:nvContentPartPr>
            <p14:xfrm>
              <a:off x="1850160" y="3137560"/>
              <a:ext cx="1638000" cy="60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1160" y="3128560"/>
                <a:ext cx="16556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14:cNvPr>
              <p14:cNvContentPartPr/>
              <p14:nvPr/>
            </p14:nvContentPartPr>
            <p14:xfrm>
              <a:off x="3864000" y="2845600"/>
              <a:ext cx="217080" cy="15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00" y="2836960"/>
                <a:ext cx="23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14:cNvPr>
              <p14:cNvContentPartPr/>
              <p14:nvPr/>
            </p14:nvContentPartPr>
            <p14:xfrm>
              <a:off x="3810000" y="3052960"/>
              <a:ext cx="866160" cy="83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1004" y="3044316"/>
                <a:ext cx="883793" cy="85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14:cNvPr>
              <p14:cNvContentPartPr/>
              <p14:nvPr/>
            </p14:nvContentPartPr>
            <p14:xfrm>
              <a:off x="6583800" y="3311440"/>
              <a:ext cx="16344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5160" y="3302800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14:cNvPr>
              <p14:cNvContentPartPr/>
              <p14:nvPr/>
            </p14:nvContentPartPr>
            <p14:xfrm>
              <a:off x="6794760" y="3098320"/>
              <a:ext cx="546120" cy="32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6120" y="3089320"/>
                <a:ext cx="563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14:cNvPr>
              <p14:cNvContentPartPr/>
              <p14:nvPr/>
            </p14:nvContentPartPr>
            <p14:xfrm>
              <a:off x="7226040" y="3229360"/>
              <a:ext cx="183960" cy="2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7400" y="3220360"/>
                <a:ext cx="20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14:cNvPr>
              <p14:cNvContentPartPr/>
              <p14:nvPr/>
            </p14:nvContentPartPr>
            <p14:xfrm>
              <a:off x="7470120" y="3334120"/>
              <a:ext cx="11520" cy="61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120" y="3325120"/>
                <a:ext cx="29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14:cNvPr>
              <p14:cNvContentPartPr/>
              <p14:nvPr/>
            </p14:nvContentPartPr>
            <p14:xfrm>
              <a:off x="7472280" y="3235120"/>
              <a:ext cx="11160" cy="22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640" y="3226480"/>
                <a:ext cx="28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14:cNvPr>
              <p14:cNvContentPartPr/>
              <p14:nvPr/>
            </p14:nvContentPartPr>
            <p14:xfrm>
              <a:off x="7541760" y="3294520"/>
              <a:ext cx="131040" cy="110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60" y="3285880"/>
                <a:ext cx="148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14:cNvPr>
              <p14:cNvContentPartPr/>
              <p14:nvPr/>
            </p14:nvContentPartPr>
            <p14:xfrm>
              <a:off x="7717080" y="3149800"/>
              <a:ext cx="30240" cy="258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440" y="3140800"/>
                <a:ext cx="47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14:cNvPr>
              <p14:cNvContentPartPr/>
              <p14:nvPr/>
            </p14:nvContentPartPr>
            <p14:xfrm>
              <a:off x="7791600" y="3279040"/>
              <a:ext cx="123120" cy="152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600" y="3270040"/>
                <a:ext cx="14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14:cNvPr>
              <p14:cNvContentPartPr/>
              <p14:nvPr/>
            </p14:nvContentPartPr>
            <p14:xfrm>
              <a:off x="8146200" y="3316840"/>
              <a:ext cx="95760" cy="117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37200" y="3307840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14:cNvPr>
              <p14:cNvContentPartPr/>
              <p14:nvPr/>
            </p14:nvContentPartPr>
            <p14:xfrm>
              <a:off x="8226840" y="3169600"/>
              <a:ext cx="58680" cy="4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8200" y="3160960"/>
                <a:ext cx="76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14:cNvPr>
              <p14:cNvContentPartPr/>
              <p14:nvPr/>
            </p14:nvContentPartPr>
            <p14:xfrm>
              <a:off x="8551560" y="3662800"/>
              <a:ext cx="163080" cy="358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2920" y="3653800"/>
                <a:ext cx="180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14:cNvPr>
              <p14:cNvContentPartPr/>
              <p14:nvPr/>
            </p14:nvContentPartPr>
            <p14:xfrm>
              <a:off x="8595480" y="3513040"/>
              <a:ext cx="32760" cy="23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6480" y="3504040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14:cNvPr>
              <p14:cNvContentPartPr/>
              <p14:nvPr/>
            </p14:nvContentPartPr>
            <p14:xfrm>
              <a:off x="7123440" y="3517000"/>
              <a:ext cx="1312200" cy="43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14440" y="3508000"/>
                <a:ext cx="13298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14:cNvPr>
              <p14:cNvContentPartPr/>
              <p14:nvPr/>
            </p14:nvContentPartPr>
            <p14:xfrm>
              <a:off x="6530880" y="3556600"/>
              <a:ext cx="373680" cy="512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22232" y="3547954"/>
                <a:ext cx="391337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14:cNvPr>
              <p14:cNvContentPartPr/>
              <p14:nvPr/>
            </p14:nvContentPartPr>
            <p14:xfrm>
              <a:off x="4924200" y="3002920"/>
              <a:ext cx="1414440" cy="843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5560" y="2993920"/>
                <a:ext cx="14320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14:cNvPr>
              <p14:cNvContentPartPr/>
              <p14:nvPr/>
            </p14:nvContentPartPr>
            <p14:xfrm>
              <a:off x="1526880" y="4414120"/>
              <a:ext cx="1224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7880" y="4405480"/>
                <a:ext cx="2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14:cNvPr>
              <p14:cNvContentPartPr/>
              <p14:nvPr/>
            </p14:nvContentPartPr>
            <p14:xfrm>
              <a:off x="872760" y="4138720"/>
              <a:ext cx="533520" cy="445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3766" y="4129727"/>
                <a:ext cx="551148" cy="4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14:cNvPr>
              <p14:cNvContentPartPr/>
              <p14:nvPr/>
            </p14:nvContentPartPr>
            <p14:xfrm>
              <a:off x="1622640" y="4395760"/>
              <a:ext cx="11088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611" y="4386786"/>
                <a:ext cx="128577" cy="142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14:cNvPr>
              <p14:cNvContentPartPr/>
              <p14:nvPr/>
            </p14:nvContentPartPr>
            <p14:xfrm>
              <a:off x="1507440" y="4280560"/>
              <a:ext cx="2844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98689" y="4271744"/>
                <a:ext cx="46306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14:cNvPr>
              <p14:cNvContentPartPr/>
              <p14:nvPr/>
            </p14:nvContentPartPr>
            <p14:xfrm>
              <a:off x="2013960" y="4305760"/>
              <a:ext cx="385920" cy="22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4960" y="4296760"/>
                <a:ext cx="4035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14:cNvPr>
              <p14:cNvContentPartPr/>
              <p14:nvPr/>
            </p14:nvContentPartPr>
            <p14:xfrm>
              <a:off x="2472600" y="4346800"/>
              <a:ext cx="203040" cy="17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3600" y="4338160"/>
                <a:ext cx="22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14:cNvPr>
              <p14:cNvContentPartPr/>
              <p14:nvPr/>
            </p14:nvContentPartPr>
            <p14:xfrm>
              <a:off x="2720280" y="4367320"/>
              <a:ext cx="173160" cy="14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11640" y="4358680"/>
                <a:ext cx="190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14:cNvPr>
              <p14:cNvContentPartPr/>
              <p14:nvPr/>
            </p14:nvContentPartPr>
            <p14:xfrm>
              <a:off x="2955720" y="4379920"/>
              <a:ext cx="205920" cy="11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46720" y="4370920"/>
                <a:ext cx="223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14:cNvPr>
              <p14:cNvContentPartPr/>
              <p14:nvPr/>
            </p14:nvContentPartPr>
            <p14:xfrm>
              <a:off x="3249840" y="4338880"/>
              <a:ext cx="87120" cy="17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41200" y="4329880"/>
                <a:ext cx="104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14:cNvPr>
              <p14:cNvContentPartPr/>
              <p14:nvPr/>
            </p14:nvContentPartPr>
            <p14:xfrm>
              <a:off x="3752040" y="4157440"/>
              <a:ext cx="12240" cy="32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43400" y="4148440"/>
                <a:ext cx="29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14:cNvPr>
              <p14:cNvContentPartPr/>
              <p14:nvPr/>
            </p14:nvContentPartPr>
            <p14:xfrm>
              <a:off x="3655560" y="4267240"/>
              <a:ext cx="272880" cy="66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46560" y="4258240"/>
                <a:ext cx="290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14:cNvPr>
              <p14:cNvContentPartPr/>
              <p14:nvPr/>
            </p14:nvContentPartPr>
            <p14:xfrm>
              <a:off x="3945720" y="4139800"/>
              <a:ext cx="187200" cy="317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36720" y="4131160"/>
                <a:ext cx="2048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14:cNvPr>
              <p14:cNvContentPartPr/>
              <p14:nvPr/>
            </p14:nvContentPartPr>
            <p14:xfrm>
              <a:off x="4212120" y="4123960"/>
              <a:ext cx="372240" cy="33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03480" y="4115320"/>
                <a:ext cx="38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14:cNvPr>
              <p14:cNvContentPartPr/>
              <p14:nvPr/>
            </p14:nvContentPartPr>
            <p14:xfrm>
              <a:off x="4438200" y="4243120"/>
              <a:ext cx="235080" cy="9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29200" y="4234480"/>
                <a:ext cx="252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14:cNvPr>
              <p14:cNvContentPartPr/>
              <p14:nvPr/>
            </p14:nvContentPartPr>
            <p14:xfrm>
              <a:off x="5614320" y="4458400"/>
              <a:ext cx="72720" cy="122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05680" y="4449400"/>
                <a:ext cx="90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14:cNvPr>
              <p14:cNvContentPartPr/>
              <p14:nvPr/>
            </p14:nvContentPartPr>
            <p14:xfrm>
              <a:off x="5620440" y="4292080"/>
              <a:ext cx="31320" cy="23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11800" y="4283440"/>
                <a:ext cx="4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14:cNvPr>
              <p14:cNvContentPartPr/>
              <p14:nvPr/>
            </p14:nvContentPartPr>
            <p14:xfrm>
              <a:off x="5887560" y="4314760"/>
              <a:ext cx="182520" cy="13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8560" y="4306120"/>
                <a:ext cx="20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14:cNvPr>
              <p14:cNvContentPartPr/>
              <p14:nvPr/>
            </p14:nvContentPartPr>
            <p14:xfrm>
              <a:off x="5898720" y="4410160"/>
              <a:ext cx="156600" cy="7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9720" y="4401520"/>
                <a:ext cx="174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14:cNvPr>
              <p14:cNvContentPartPr/>
              <p14:nvPr/>
            </p14:nvContentPartPr>
            <p14:xfrm>
              <a:off x="6257640" y="4170400"/>
              <a:ext cx="860040" cy="73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49000" y="4161400"/>
                <a:ext cx="877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14:cNvPr>
              <p14:cNvContentPartPr/>
              <p14:nvPr/>
            </p14:nvContentPartPr>
            <p14:xfrm>
              <a:off x="5037960" y="4071760"/>
              <a:ext cx="475920" cy="679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8967" y="4062765"/>
                <a:ext cx="493547" cy="69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14:cNvPr>
              <p14:cNvContentPartPr/>
              <p14:nvPr/>
            </p14:nvContentPartPr>
            <p14:xfrm>
              <a:off x="7455720" y="4574680"/>
              <a:ext cx="60120" cy="5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7080" y="4565680"/>
                <a:ext cx="77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14:cNvPr>
              <p14:cNvContentPartPr/>
              <p14:nvPr/>
            </p14:nvContentPartPr>
            <p14:xfrm>
              <a:off x="237720" y="5156440"/>
              <a:ext cx="1572480" cy="33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9080" y="5147800"/>
                <a:ext cx="1590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14:cNvPr>
              <p14:cNvContentPartPr/>
              <p14:nvPr/>
            </p14:nvContentPartPr>
            <p14:xfrm>
              <a:off x="328080" y="4721920"/>
              <a:ext cx="1707120" cy="395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9442" y="4712920"/>
                <a:ext cx="1724756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14:cNvPr>
              <p14:cNvContentPartPr/>
              <p14:nvPr/>
            </p14:nvContentPartPr>
            <p14:xfrm>
              <a:off x="2245080" y="4680520"/>
              <a:ext cx="1499400" cy="47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6440" y="4671880"/>
                <a:ext cx="15170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14:cNvPr>
              <p14:cNvContentPartPr/>
              <p14:nvPr/>
            </p14:nvContentPartPr>
            <p14:xfrm>
              <a:off x="4032120" y="4961680"/>
              <a:ext cx="40320" cy="118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23480" y="4952680"/>
                <a:ext cx="57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14:cNvPr>
              <p14:cNvContentPartPr/>
              <p14:nvPr/>
            </p14:nvContentPartPr>
            <p14:xfrm>
              <a:off x="4081440" y="4812280"/>
              <a:ext cx="35640" cy="2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72440" y="4803280"/>
                <a:ext cx="53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14:cNvPr>
              <p14:cNvContentPartPr/>
              <p14:nvPr/>
            </p14:nvContentPartPr>
            <p14:xfrm>
              <a:off x="5314080" y="4743880"/>
              <a:ext cx="1470240" cy="464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05440" y="4734880"/>
                <a:ext cx="1487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14:cNvPr>
              <p14:cNvContentPartPr/>
              <p14:nvPr/>
            </p14:nvContentPartPr>
            <p14:xfrm>
              <a:off x="4389240" y="4738840"/>
              <a:ext cx="711360" cy="373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80240" y="4730192"/>
                <a:ext cx="729000" cy="39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14:cNvPr>
              <p14:cNvContentPartPr/>
              <p14:nvPr/>
            </p14:nvContentPartPr>
            <p14:xfrm>
              <a:off x="6994920" y="5007400"/>
              <a:ext cx="154440" cy="28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85920" y="4998400"/>
                <a:ext cx="172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14:cNvPr>
              <p14:cNvContentPartPr/>
              <p14:nvPr/>
            </p14:nvContentPartPr>
            <p14:xfrm>
              <a:off x="7128120" y="4843600"/>
              <a:ext cx="34200" cy="15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9120" y="4834960"/>
                <a:ext cx="5184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932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61C5-8623-4868-A247-A8D6698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14:cNvPr>
              <p14:cNvContentPartPr/>
              <p14:nvPr/>
            </p14:nvContentPartPr>
            <p14:xfrm>
              <a:off x="7556880" y="40480"/>
              <a:ext cx="983520" cy="59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80" y="22480"/>
                <a:ext cx="10191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14:cNvPr>
              <p14:cNvContentPartPr/>
              <p14:nvPr/>
            </p14:nvContentPartPr>
            <p14:xfrm>
              <a:off x="3018720" y="588760"/>
              <a:ext cx="10044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080" y="571120"/>
                <a:ext cx="13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14:cNvPr>
              <p14:cNvContentPartPr/>
              <p14:nvPr/>
            </p14:nvContentPartPr>
            <p14:xfrm>
              <a:off x="3273960" y="264040"/>
              <a:ext cx="104400" cy="43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960" y="246040"/>
                <a:ext cx="1400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14:cNvPr>
              <p14:cNvContentPartPr/>
              <p14:nvPr/>
            </p14:nvContentPartPr>
            <p14:xfrm>
              <a:off x="4013760" y="182320"/>
              <a:ext cx="70560" cy="40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6120" y="164680"/>
                <a:ext cx="106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14:cNvPr>
              <p14:cNvContentPartPr/>
              <p14:nvPr/>
            </p14:nvContentPartPr>
            <p14:xfrm>
              <a:off x="385680" y="242440"/>
              <a:ext cx="1468800" cy="80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36" y="224792"/>
                <a:ext cx="1504449" cy="84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14:cNvPr>
              <p14:cNvContentPartPr/>
              <p14:nvPr/>
            </p14:nvContentPartPr>
            <p14:xfrm>
              <a:off x="3576360" y="223360"/>
              <a:ext cx="284400" cy="399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8720" y="205360"/>
                <a:ext cx="32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14:cNvPr>
              <p14:cNvContentPartPr/>
              <p14:nvPr/>
            </p14:nvContentPartPr>
            <p14:xfrm>
              <a:off x="2683920" y="202840"/>
              <a:ext cx="201960" cy="460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6248" y="185200"/>
                <a:ext cx="237664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14:cNvPr>
              <p14:cNvContentPartPr/>
              <p14:nvPr/>
            </p14:nvContentPartPr>
            <p14:xfrm>
              <a:off x="2133120" y="250360"/>
              <a:ext cx="406800" cy="38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5136" y="232360"/>
                <a:ext cx="442408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19F848-4CC3-412B-9EED-AFCE5E5DFA15}"/>
                  </a:ext>
                </a:extLst>
              </p14:cNvPr>
              <p14:cNvContentPartPr/>
              <p14:nvPr/>
            </p14:nvContentPartPr>
            <p14:xfrm>
              <a:off x="2028000" y="723760"/>
              <a:ext cx="761400" cy="34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19F848-4CC3-412B-9EED-AFCE5E5DFA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10360" y="706120"/>
                <a:ext cx="7970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B99506C-B754-4D98-8FAD-289B671C829F}"/>
                  </a:ext>
                </a:extLst>
              </p14:cNvPr>
              <p14:cNvContentPartPr/>
              <p14:nvPr/>
            </p14:nvContentPartPr>
            <p14:xfrm>
              <a:off x="924240" y="1168360"/>
              <a:ext cx="2366280" cy="1148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B99506C-B754-4D98-8FAD-289B671C82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6240" y="1150366"/>
                <a:ext cx="2401920" cy="1184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32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14:cNvPr>
              <p14:cNvContentPartPr/>
              <p14:nvPr/>
            </p14:nvContentPartPr>
            <p14:xfrm>
              <a:off x="1850160" y="3137560"/>
              <a:ext cx="1638000" cy="60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1160" y="3128560"/>
                <a:ext cx="16556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14:cNvPr>
              <p14:cNvContentPartPr/>
              <p14:nvPr/>
            </p14:nvContentPartPr>
            <p14:xfrm>
              <a:off x="3864000" y="2845600"/>
              <a:ext cx="217080" cy="15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00" y="2836960"/>
                <a:ext cx="23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14:cNvPr>
              <p14:cNvContentPartPr/>
              <p14:nvPr/>
            </p14:nvContentPartPr>
            <p14:xfrm>
              <a:off x="3810000" y="3052960"/>
              <a:ext cx="866160" cy="83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1004" y="3044316"/>
                <a:ext cx="883793" cy="85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14:cNvPr>
              <p14:cNvContentPartPr/>
              <p14:nvPr/>
            </p14:nvContentPartPr>
            <p14:xfrm>
              <a:off x="6583800" y="3311440"/>
              <a:ext cx="16344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5160" y="3302800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14:cNvPr>
              <p14:cNvContentPartPr/>
              <p14:nvPr/>
            </p14:nvContentPartPr>
            <p14:xfrm>
              <a:off x="6794760" y="3098320"/>
              <a:ext cx="546120" cy="32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6120" y="3089320"/>
                <a:ext cx="563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14:cNvPr>
              <p14:cNvContentPartPr/>
              <p14:nvPr/>
            </p14:nvContentPartPr>
            <p14:xfrm>
              <a:off x="7226040" y="3229360"/>
              <a:ext cx="183960" cy="2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7400" y="3220360"/>
                <a:ext cx="20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14:cNvPr>
              <p14:cNvContentPartPr/>
              <p14:nvPr/>
            </p14:nvContentPartPr>
            <p14:xfrm>
              <a:off x="7470120" y="3334120"/>
              <a:ext cx="11520" cy="61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120" y="3325120"/>
                <a:ext cx="29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14:cNvPr>
              <p14:cNvContentPartPr/>
              <p14:nvPr/>
            </p14:nvContentPartPr>
            <p14:xfrm>
              <a:off x="7472280" y="3235120"/>
              <a:ext cx="11160" cy="22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640" y="3226480"/>
                <a:ext cx="28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14:cNvPr>
              <p14:cNvContentPartPr/>
              <p14:nvPr/>
            </p14:nvContentPartPr>
            <p14:xfrm>
              <a:off x="7541760" y="3294520"/>
              <a:ext cx="131040" cy="110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60" y="3285880"/>
                <a:ext cx="148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14:cNvPr>
              <p14:cNvContentPartPr/>
              <p14:nvPr/>
            </p14:nvContentPartPr>
            <p14:xfrm>
              <a:off x="7717080" y="3149800"/>
              <a:ext cx="30240" cy="258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440" y="3140800"/>
                <a:ext cx="47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14:cNvPr>
              <p14:cNvContentPartPr/>
              <p14:nvPr/>
            </p14:nvContentPartPr>
            <p14:xfrm>
              <a:off x="7791600" y="3279040"/>
              <a:ext cx="123120" cy="152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600" y="3270040"/>
                <a:ext cx="14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14:cNvPr>
              <p14:cNvContentPartPr/>
              <p14:nvPr/>
            </p14:nvContentPartPr>
            <p14:xfrm>
              <a:off x="8146200" y="3316840"/>
              <a:ext cx="95760" cy="117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37200" y="3307840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14:cNvPr>
              <p14:cNvContentPartPr/>
              <p14:nvPr/>
            </p14:nvContentPartPr>
            <p14:xfrm>
              <a:off x="8226840" y="3169600"/>
              <a:ext cx="58680" cy="4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8200" y="3160960"/>
                <a:ext cx="76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14:cNvPr>
              <p14:cNvContentPartPr/>
              <p14:nvPr/>
            </p14:nvContentPartPr>
            <p14:xfrm>
              <a:off x="8551560" y="3662800"/>
              <a:ext cx="163080" cy="358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2920" y="3653800"/>
                <a:ext cx="180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14:cNvPr>
              <p14:cNvContentPartPr/>
              <p14:nvPr/>
            </p14:nvContentPartPr>
            <p14:xfrm>
              <a:off x="8595480" y="3513040"/>
              <a:ext cx="32760" cy="23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6480" y="3504040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14:cNvPr>
              <p14:cNvContentPartPr/>
              <p14:nvPr/>
            </p14:nvContentPartPr>
            <p14:xfrm>
              <a:off x="7123440" y="3517000"/>
              <a:ext cx="1312200" cy="43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14440" y="3508000"/>
                <a:ext cx="13298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14:cNvPr>
              <p14:cNvContentPartPr/>
              <p14:nvPr/>
            </p14:nvContentPartPr>
            <p14:xfrm>
              <a:off x="6530880" y="3556600"/>
              <a:ext cx="373680" cy="512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22232" y="3547954"/>
                <a:ext cx="391337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14:cNvPr>
              <p14:cNvContentPartPr/>
              <p14:nvPr/>
            </p14:nvContentPartPr>
            <p14:xfrm>
              <a:off x="4924200" y="3002920"/>
              <a:ext cx="1414440" cy="843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5560" y="2993920"/>
                <a:ext cx="14320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14:cNvPr>
              <p14:cNvContentPartPr/>
              <p14:nvPr/>
            </p14:nvContentPartPr>
            <p14:xfrm>
              <a:off x="1526880" y="4414120"/>
              <a:ext cx="1224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7880" y="4405480"/>
                <a:ext cx="2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14:cNvPr>
              <p14:cNvContentPartPr/>
              <p14:nvPr/>
            </p14:nvContentPartPr>
            <p14:xfrm>
              <a:off x="872760" y="4138720"/>
              <a:ext cx="533520" cy="445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3766" y="4129727"/>
                <a:ext cx="551148" cy="4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14:cNvPr>
              <p14:cNvContentPartPr/>
              <p14:nvPr/>
            </p14:nvContentPartPr>
            <p14:xfrm>
              <a:off x="1622640" y="4395760"/>
              <a:ext cx="11088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611" y="4386786"/>
                <a:ext cx="128577" cy="142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14:cNvPr>
              <p14:cNvContentPartPr/>
              <p14:nvPr/>
            </p14:nvContentPartPr>
            <p14:xfrm>
              <a:off x="1507440" y="4280560"/>
              <a:ext cx="2844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98689" y="4271744"/>
                <a:ext cx="46306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14:cNvPr>
              <p14:cNvContentPartPr/>
              <p14:nvPr/>
            </p14:nvContentPartPr>
            <p14:xfrm>
              <a:off x="2013960" y="4305760"/>
              <a:ext cx="385920" cy="22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4960" y="4296760"/>
                <a:ext cx="4035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14:cNvPr>
              <p14:cNvContentPartPr/>
              <p14:nvPr/>
            </p14:nvContentPartPr>
            <p14:xfrm>
              <a:off x="2472600" y="4346800"/>
              <a:ext cx="203040" cy="17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3600" y="4338160"/>
                <a:ext cx="22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14:cNvPr>
              <p14:cNvContentPartPr/>
              <p14:nvPr/>
            </p14:nvContentPartPr>
            <p14:xfrm>
              <a:off x="2720280" y="4367320"/>
              <a:ext cx="173160" cy="14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11640" y="4358680"/>
                <a:ext cx="190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14:cNvPr>
              <p14:cNvContentPartPr/>
              <p14:nvPr/>
            </p14:nvContentPartPr>
            <p14:xfrm>
              <a:off x="2955720" y="4379920"/>
              <a:ext cx="205920" cy="11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46720" y="4370920"/>
                <a:ext cx="223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14:cNvPr>
              <p14:cNvContentPartPr/>
              <p14:nvPr/>
            </p14:nvContentPartPr>
            <p14:xfrm>
              <a:off x="3249840" y="4338880"/>
              <a:ext cx="87120" cy="17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41200" y="4329880"/>
                <a:ext cx="104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14:cNvPr>
              <p14:cNvContentPartPr/>
              <p14:nvPr/>
            </p14:nvContentPartPr>
            <p14:xfrm>
              <a:off x="3752040" y="4157440"/>
              <a:ext cx="12240" cy="32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43400" y="4148440"/>
                <a:ext cx="29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14:cNvPr>
              <p14:cNvContentPartPr/>
              <p14:nvPr/>
            </p14:nvContentPartPr>
            <p14:xfrm>
              <a:off x="3655560" y="4267240"/>
              <a:ext cx="272880" cy="66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46560" y="4258240"/>
                <a:ext cx="290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14:cNvPr>
              <p14:cNvContentPartPr/>
              <p14:nvPr/>
            </p14:nvContentPartPr>
            <p14:xfrm>
              <a:off x="3945720" y="4139800"/>
              <a:ext cx="187200" cy="317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36720" y="4131160"/>
                <a:ext cx="2048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14:cNvPr>
              <p14:cNvContentPartPr/>
              <p14:nvPr/>
            </p14:nvContentPartPr>
            <p14:xfrm>
              <a:off x="4212120" y="4123960"/>
              <a:ext cx="372240" cy="33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03480" y="4115320"/>
                <a:ext cx="38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14:cNvPr>
              <p14:cNvContentPartPr/>
              <p14:nvPr/>
            </p14:nvContentPartPr>
            <p14:xfrm>
              <a:off x="4438200" y="4243120"/>
              <a:ext cx="235080" cy="9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29200" y="4234480"/>
                <a:ext cx="252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14:cNvPr>
              <p14:cNvContentPartPr/>
              <p14:nvPr/>
            </p14:nvContentPartPr>
            <p14:xfrm>
              <a:off x="5614320" y="4458400"/>
              <a:ext cx="72720" cy="122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05680" y="4449400"/>
                <a:ext cx="90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14:cNvPr>
              <p14:cNvContentPartPr/>
              <p14:nvPr/>
            </p14:nvContentPartPr>
            <p14:xfrm>
              <a:off x="5620440" y="4292080"/>
              <a:ext cx="31320" cy="23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11800" y="4283440"/>
                <a:ext cx="4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14:cNvPr>
              <p14:cNvContentPartPr/>
              <p14:nvPr/>
            </p14:nvContentPartPr>
            <p14:xfrm>
              <a:off x="5887560" y="4314760"/>
              <a:ext cx="182520" cy="13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8560" y="4306120"/>
                <a:ext cx="20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14:cNvPr>
              <p14:cNvContentPartPr/>
              <p14:nvPr/>
            </p14:nvContentPartPr>
            <p14:xfrm>
              <a:off x="5898720" y="4410160"/>
              <a:ext cx="156600" cy="7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9720" y="4401520"/>
                <a:ext cx="174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14:cNvPr>
              <p14:cNvContentPartPr/>
              <p14:nvPr/>
            </p14:nvContentPartPr>
            <p14:xfrm>
              <a:off x="6257640" y="4170400"/>
              <a:ext cx="860040" cy="73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49000" y="4161400"/>
                <a:ext cx="877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14:cNvPr>
              <p14:cNvContentPartPr/>
              <p14:nvPr/>
            </p14:nvContentPartPr>
            <p14:xfrm>
              <a:off x="5037960" y="4071760"/>
              <a:ext cx="475920" cy="679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8967" y="4062765"/>
                <a:ext cx="493547" cy="69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14:cNvPr>
              <p14:cNvContentPartPr/>
              <p14:nvPr/>
            </p14:nvContentPartPr>
            <p14:xfrm>
              <a:off x="7455720" y="4574680"/>
              <a:ext cx="60120" cy="5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7080" y="4565680"/>
                <a:ext cx="77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14:cNvPr>
              <p14:cNvContentPartPr/>
              <p14:nvPr/>
            </p14:nvContentPartPr>
            <p14:xfrm>
              <a:off x="237720" y="5156440"/>
              <a:ext cx="1572480" cy="33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9080" y="5147800"/>
                <a:ext cx="1590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14:cNvPr>
              <p14:cNvContentPartPr/>
              <p14:nvPr/>
            </p14:nvContentPartPr>
            <p14:xfrm>
              <a:off x="328080" y="4721920"/>
              <a:ext cx="1707120" cy="395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9442" y="4712920"/>
                <a:ext cx="1724756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14:cNvPr>
              <p14:cNvContentPartPr/>
              <p14:nvPr/>
            </p14:nvContentPartPr>
            <p14:xfrm>
              <a:off x="2245080" y="4680520"/>
              <a:ext cx="1499400" cy="47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6440" y="4671880"/>
                <a:ext cx="15170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14:cNvPr>
              <p14:cNvContentPartPr/>
              <p14:nvPr/>
            </p14:nvContentPartPr>
            <p14:xfrm>
              <a:off x="4032120" y="4961680"/>
              <a:ext cx="40320" cy="118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23480" y="4952680"/>
                <a:ext cx="57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14:cNvPr>
              <p14:cNvContentPartPr/>
              <p14:nvPr/>
            </p14:nvContentPartPr>
            <p14:xfrm>
              <a:off x="4081440" y="4812280"/>
              <a:ext cx="35640" cy="2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72440" y="4803280"/>
                <a:ext cx="53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14:cNvPr>
              <p14:cNvContentPartPr/>
              <p14:nvPr/>
            </p14:nvContentPartPr>
            <p14:xfrm>
              <a:off x="5314080" y="4743880"/>
              <a:ext cx="1470240" cy="464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05440" y="4734880"/>
                <a:ext cx="1487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14:cNvPr>
              <p14:cNvContentPartPr/>
              <p14:nvPr/>
            </p14:nvContentPartPr>
            <p14:xfrm>
              <a:off x="4389240" y="4738840"/>
              <a:ext cx="711360" cy="373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80240" y="4730192"/>
                <a:ext cx="729000" cy="39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14:cNvPr>
              <p14:cNvContentPartPr/>
              <p14:nvPr/>
            </p14:nvContentPartPr>
            <p14:xfrm>
              <a:off x="6994920" y="5007400"/>
              <a:ext cx="154440" cy="28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85920" y="4998400"/>
                <a:ext cx="172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14:cNvPr>
              <p14:cNvContentPartPr/>
              <p14:nvPr/>
            </p14:nvContentPartPr>
            <p14:xfrm>
              <a:off x="7128120" y="4843600"/>
              <a:ext cx="34200" cy="15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9120" y="4834960"/>
                <a:ext cx="51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AA0766-9612-4E9A-9DF9-5ECAD19892D3}"/>
                  </a:ext>
                </a:extLst>
              </p14:cNvPr>
              <p14:cNvContentPartPr/>
              <p14:nvPr/>
            </p14:nvContentPartPr>
            <p14:xfrm>
              <a:off x="1664040" y="5382160"/>
              <a:ext cx="76176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AA0766-9612-4E9A-9DF9-5ECAD19892D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55044" y="5373174"/>
                <a:ext cx="779392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BAF6E12-B9CC-409B-8A36-731BB30B687E}"/>
                  </a:ext>
                </a:extLst>
              </p14:cNvPr>
              <p14:cNvContentPartPr/>
              <p14:nvPr/>
            </p14:nvContentPartPr>
            <p14:xfrm>
              <a:off x="1368840" y="5811280"/>
              <a:ext cx="113940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BAF6E12-B9CC-409B-8A36-731BB30B687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0200" y="5802640"/>
                <a:ext cx="1157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92EE4A0-6849-4E42-B93C-EED0ECABD40D}"/>
                  </a:ext>
                </a:extLst>
              </p14:cNvPr>
              <p14:cNvContentPartPr/>
              <p14:nvPr/>
            </p14:nvContentPartPr>
            <p14:xfrm>
              <a:off x="1110720" y="5902360"/>
              <a:ext cx="55440" cy="126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92EE4A0-6849-4E42-B93C-EED0ECABD40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01720" y="5893720"/>
                <a:ext cx="73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72BE989-1A6B-4188-B3BD-355DC32173D3}"/>
                  </a:ext>
                </a:extLst>
              </p14:cNvPr>
              <p14:cNvContentPartPr/>
              <p14:nvPr/>
            </p14:nvContentPartPr>
            <p14:xfrm>
              <a:off x="1162920" y="5727760"/>
              <a:ext cx="8280" cy="15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72BE989-1A6B-4188-B3BD-355DC32173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53920" y="5719120"/>
                <a:ext cx="25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30D614C-0C3E-42AA-980C-EC51D228BE02}"/>
                  </a:ext>
                </a:extLst>
              </p14:cNvPr>
              <p14:cNvContentPartPr/>
              <p14:nvPr/>
            </p14:nvContentPartPr>
            <p14:xfrm>
              <a:off x="2605080" y="5835040"/>
              <a:ext cx="114840" cy="428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30D614C-0C3E-42AA-980C-EC51D228BE0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96080" y="5826040"/>
                <a:ext cx="132480" cy="4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92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14:cNvPr>
              <p14:cNvContentPartPr/>
              <p14:nvPr/>
            </p14:nvContentPartPr>
            <p14:xfrm>
              <a:off x="1850160" y="3137560"/>
              <a:ext cx="1638000" cy="60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1160" y="3128560"/>
                <a:ext cx="16556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14:cNvPr>
              <p14:cNvContentPartPr/>
              <p14:nvPr/>
            </p14:nvContentPartPr>
            <p14:xfrm>
              <a:off x="3864000" y="2845600"/>
              <a:ext cx="217080" cy="15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00" y="2836960"/>
                <a:ext cx="23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14:cNvPr>
              <p14:cNvContentPartPr/>
              <p14:nvPr/>
            </p14:nvContentPartPr>
            <p14:xfrm>
              <a:off x="3810000" y="3052960"/>
              <a:ext cx="866160" cy="83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1004" y="3044316"/>
                <a:ext cx="883793" cy="85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14:cNvPr>
              <p14:cNvContentPartPr/>
              <p14:nvPr/>
            </p14:nvContentPartPr>
            <p14:xfrm>
              <a:off x="6583800" y="3311440"/>
              <a:ext cx="16344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5160" y="3302800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14:cNvPr>
              <p14:cNvContentPartPr/>
              <p14:nvPr/>
            </p14:nvContentPartPr>
            <p14:xfrm>
              <a:off x="6794760" y="3098320"/>
              <a:ext cx="546120" cy="32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6120" y="3089320"/>
                <a:ext cx="563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14:cNvPr>
              <p14:cNvContentPartPr/>
              <p14:nvPr/>
            </p14:nvContentPartPr>
            <p14:xfrm>
              <a:off x="7226040" y="3229360"/>
              <a:ext cx="183960" cy="2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7400" y="3220360"/>
                <a:ext cx="20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14:cNvPr>
              <p14:cNvContentPartPr/>
              <p14:nvPr/>
            </p14:nvContentPartPr>
            <p14:xfrm>
              <a:off x="7470120" y="3334120"/>
              <a:ext cx="11520" cy="61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120" y="3325120"/>
                <a:ext cx="29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14:cNvPr>
              <p14:cNvContentPartPr/>
              <p14:nvPr/>
            </p14:nvContentPartPr>
            <p14:xfrm>
              <a:off x="7472280" y="3235120"/>
              <a:ext cx="11160" cy="22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640" y="3226480"/>
                <a:ext cx="28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14:cNvPr>
              <p14:cNvContentPartPr/>
              <p14:nvPr/>
            </p14:nvContentPartPr>
            <p14:xfrm>
              <a:off x="7541760" y="3294520"/>
              <a:ext cx="131040" cy="110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60" y="3285880"/>
                <a:ext cx="148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14:cNvPr>
              <p14:cNvContentPartPr/>
              <p14:nvPr/>
            </p14:nvContentPartPr>
            <p14:xfrm>
              <a:off x="7717080" y="3149800"/>
              <a:ext cx="30240" cy="258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440" y="3140800"/>
                <a:ext cx="47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14:cNvPr>
              <p14:cNvContentPartPr/>
              <p14:nvPr/>
            </p14:nvContentPartPr>
            <p14:xfrm>
              <a:off x="7791600" y="3279040"/>
              <a:ext cx="123120" cy="152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600" y="3270040"/>
                <a:ext cx="14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14:cNvPr>
              <p14:cNvContentPartPr/>
              <p14:nvPr/>
            </p14:nvContentPartPr>
            <p14:xfrm>
              <a:off x="8146200" y="3316840"/>
              <a:ext cx="95760" cy="117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37200" y="3307840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14:cNvPr>
              <p14:cNvContentPartPr/>
              <p14:nvPr/>
            </p14:nvContentPartPr>
            <p14:xfrm>
              <a:off x="8226840" y="3169600"/>
              <a:ext cx="58680" cy="4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8200" y="3160960"/>
                <a:ext cx="76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14:cNvPr>
              <p14:cNvContentPartPr/>
              <p14:nvPr/>
            </p14:nvContentPartPr>
            <p14:xfrm>
              <a:off x="8551560" y="3662800"/>
              <a:ext cx="163080" cy="358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2920" y="3653800"/>
                <a:ext cx="180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14:cNvPr>
              <p14:cNvContentPartPr/>
              <p14:nvPr/>
            </p14:nvContentPartPr>
            <p14:xfrm>
              <a:off x="8595480" y="3513040"/>
              <a:ext cx="32760" cy="23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6480" y="3504040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14:cNvPr>
              <p14:cNvContentPartPr/>
              <p14:nvPr/>
            </p14:nvContentPartPr>
            <p14:xfrm>
              <a:off x="7123440" y="3517000"/>
              <a:ext cx="1312200" cy="43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14440" y="3508000"/>
                <a:ext cx="13298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14:cNvPr>
              <p14:cNvContentPartPr/>
              <p14:nvPr/>
            </p14:nvContentPartPr>
            <p14:xfrm>
              <a:off x="6530880" y="3556600"/>
              <a:ext cx="373680" cy="512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22232" y="3547954"/>
                <a:ext cx="391337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14:cNvPr>
              <p14:cNvContentPartPr/>
              <p14:nvPr/>
            </p14:nvContentPartPr>
            <p14:xfrm>
              <a:off x="4924200" y="3002920"/>
              <a:ext cx="1414440" cy="843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5560" y="2993920"/>
                <a:ext cx="14320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14:cNvPr>
              <p14:cNvContentPartPr/>
              <p14:nvPr/>
            </p14:nvContentPartPr>
            <p14:xfrm>
              <a:off x="1526880" y="4414120"/>
              <a:ext cx="1224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7880" y="4405480"/>
                <a:ext cx="2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14:cNvPr>
              <p14:cNvContentPartPr/>
              <p14:nvPr/>
            </p14:nvContentPartPr>
            <p14:xfrm>
              <a:off x="872760" y="4138720"/>
              <a:ext cx="533520" cy="445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3766" y="4129727"/>
                <a:ext cx="551148" cy="4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14:cNvPr>
              <p14:cNvContentPartPr/>
              <p14:nvPr/>
            </p14:nvContentPartPr>
            <p14:xfrm>
              <a:off x="1622640" y="4395760"/>
              <a:ext cx="11088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611" y="4386786"/>
                <a:ext cx="128577" cy="142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14:cNvPr>
              <p14:cNvContentPartPr/>
              <p14:nvPr/>
            </p14:nvContentPartPr>
            <p14:xfrm>
              <a:off x="1507440" y="4280560"/>
              <a:ext cx="2844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98689" y="4271744"/>
                <a:ext cx="46306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14:cNvPr>
              <p14:cNvContentPartPr/>
              <p14:nvPr/>
            </p14:nvContentPartPr>
            <p14:xfrm>
              <a:off x="2013960" y="4305760"/>
              <a:ext cx="385920" cy="22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4960" y="4296760"/>
                <a:ext cx="4035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14:cNvPr>
              <p14:cNvContentPartPr/>
              <p14:nvPr/>
            </p14:nvContentPartPr>
            <p14:xfrm>
              <a:off x="2472600" y="4346800"/>
              <a:ext cx="203040" cy="17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3600" y="4338160"/>
                <a:ext cx="22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14:cNvPr>
              <p14:cNvContentPartPr/>
              <p14:nvPr/>
            </p14:nvContentPartPr>
            <p14:xfrm>
              <a:off x="2720280" y="4367320"/>
              <a:ext cx="173160" cy="14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11640" y="4358680"/>
                <a:ext cx="190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14:cNvPr>
              <p14:cNvContentPartPr/>
              <p14:nvPr/>
            </p14:nvContentPartPr>
            <p14:xfrm>
              <a:off x="2955720" y="4379920"/>
              <a:ext cx="205920" cy="11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46720" y="4370920"/>
                <a:ext cx="223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14:cNvPr>
              <p14:cNvContentPartPr/>
              <p14:nvPr/>
            </p14:nvContentPartPr>
            <p14:xfrm>
              <a:off x="3249840" y="4338880"/>
              <a:ext cx="87120" cy="17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41200" y="4329880"/>
                <a:ext cx="104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14:cNvPr>
              <p14:cNvContentPartPr/>
              <p14:nvPr/>
            </p14:nvContentPartPr>
            <p14:xfrm>
              <a:off x="3752040" y="4157440"/>
              <a:ext cx="12240" cy="32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43400" y="4148440"/>
                <a:ext cx="29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14:cNvPr>
              <p14:cNvContentPartPr/>
              <p14:nvPr/>
            </p14:nvContentPartPr>
            <p14:xfrm>
              <a:off x="3655560" y="4267240"/>
              <a:ext cx="272880" cy="66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46560" y="4258240"/>
                <a:ext cx="290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14:cNvPr>
              <p14:cNvContentPartPr/>
              <p14:nvPr/>
            </p14:nvContentPartPr>
            <p14:xfrm>
              <a:off x="3945720" y="4139800"/>
              <a:ext cx="187200" cy="317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36720" y="4131160"/>
                <a:ext cx="2048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14:cNvPr>
              <p14:cNvContentPartPr/>
              <p14:nvPr/>
            </p14:nvContentPartPr>
            <p14:xfrm>
              <a:off x="4212120" y="4123960"/>
              <a:ext cx="372240" cy="33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03480" y="4115320"/>
                <a:ext cx="38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14:cNvPr>
              <p14:cNvContentPartPr/>
              <p14:nvPr/>
            </p14:nvContentPartPr>
            <p14:xfrm>
              <a:off x="4438200" y="4243120"/>
              <a:ext cx="235080" cy="9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29200" y="4234480"/>
                <a:ext cx="252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14:cNvPr>
              <p14:cNvContentPartPr/>
              <p14:nvPr/>
            </p14:nvContentPartPr>
            <p14:xfrm>
              <a:off x="5614320" y="4458400"/>
              <a:ext cx="72720" cy="122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05680" y="4449400"/>
                <a:ext cx="90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14:cNvPr>
              <p14:cNvContentPartPr/>
              <p14:nvPr/>
            </p14:nvContentPartPr>
            <p14:xfrm>
              <a:off x="5620440" y="4292080"/>
              <a:ext cx="31320" cy="23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11800" y="4283440"/>
                <a:ext cx="4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14:cNvPr>
              <p14:cNvContentPartPr/>
              <p14:nvPr/>
            </p14:nvContentPartPr>
            <p14:xfrm>
              <a:off x="5887560" y="4314760"/>
              <a:ext cx="182520" cy="13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8560" y="4306120"/>
                <a:ext cx="20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14:cNvPr>
              <p14:cNvContentPartPr/>
              <p14:nvPr/>
            </p14:nvContentPartPr>
            <p14:xfrm>
              <a:off x="5898720" y="4410160"/>
              <a:ext cx="156600" cy="7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9720" y="4401520"/>
                <a:ext cx="174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14:cNvPr>
              <p14:cNvContentPartPr/>
              <p14:nvPr/>
            </p14:nvContentPartPr>
            <p14:xfrm>
              <a:off x="6257640" y="4170400"/>
              <a:ext cx="860040" cy="73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49000" y="4161400"/>
                <a:ext cx="877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14:cNvPr>
              <p14:cNvContentPartPr/>
              <p14:nvPr/>
            </p14:nvContentPartPr>
            <p14:xfrm>
              <a:off x="5037960" y="4071760"/>
              <a:ext cx="475920" cy="679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8967" y="4062765"/>
                <a:ext cx="493547" cy="69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14:cNvPr>
              <p14:cNvContentPartPr/>
              <p14:nvPr/>
            </p14:nvContentPartPr>
            <p14:xfrm>
              <a:off x="7455720" y="4574680"/>
              <a:ext cx="60120" cy="5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7080" y="4565680"/>
                <a:ext cx="77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14:cNvPr>
              <p14:cNvContentPartPr/>
              <p14:nvPr/>
            </p14:nvContentPartPr>
            <p14:xfrm>
              <a:off x="237720" y="5156440"/>
              <a:ext cx="1572480" cy="33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9080" y="5147800"/>
                <a:ext cx="1590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14:cNvPr>
              <p14:cNvContentPartPr/>
              <p14:nvPr/>
            </p14:nvContentPartPr>
            <p14:xfrm>
              <a:off x="328080" y="4721920"/>
              <a:ext cx="1707120" cy="395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9442" y="4712920"/>
                <a:ext cx="1724756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14:cNvPr>
              <p14:cNvContentPartPr/>
              <p14:nvPr/>
            </p14:nvContentPartPr>
            <p14:xfrm>
              <a:off x="2245080" y="4680520"/>
              <a:ext cx="1499400" cy="47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6440" y="4671880"/>
                <a:ext cx="15170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14:cNvPr>
              <p14:cNvContentPartPr/>
              <p14:nvPr/>
            </p14:nvContentPartPr>
            <p14:xfrm>
              <a:off x="4032120" y="4961680"/>
              <a:ext cx="40320" cy="118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23480" y="4952680"/>
                <a:ext cx="57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14:cNvPr>
              <p14:cNvContentPartPr/>
              <p14:nvPr/>
            </p14:nvContentPartPr>
            <p14:xfrm>
              <a:off x="4081440" y="4812280"/>
              <a:ext cx="35640" cy="2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72440" y="4803280"/>
                <a:ext cx="53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14:cNvPr>
              <p14:cNvContentPartPr/>
              <p14:nvPr/>
            </p14:nvContentPartPr>
            <p14:xfrm>
              <a:off x="5314080" y="4743880"/>
              <a:ext cx="1470240" cy="464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05440" y="4734880"/>
                <a:ext cx="1487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14:cNvPr>
              <p14:cNvContentPartPr/>
              <p14:nvPr/>
            </p14:nvContentPartPr>
            <p14:xfrm>
              <a:off x="4389240" y="4738840"/>
              <a:ext cx="711360" cy="373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80240" y="4730192"/>
                <a:ext cx="729000" cy="39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14:cNvPr>
              <p14:cNvContentPartPr/>
              <p14:nvPr/>
            </p14:nvContentPartPr>
            <p14:xfrm>
              <a:off x="6994920" y="5007400"/>
              <a:ext cx="154440" cy="28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85920" y="4998400"/>
                <a:ext cx="172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14:cNvPr>
              <p14:cNvContentPartPr/>
              <p14:nvPr/>
            </p14:nvContentPartPr>
            <p14:xfrm>
              <a:off x="7128120" y="4843600"/>
              <a:ext cx="34200" cy="15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9120" y="4834960"/>
                <a:ext cx="51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AA0766-9612-4E9A-9DF9-5ECAD19892D3}"/>
                  </a:ext>
                </a:extLst>
              </p14:cNvPr>
              <p14:cNvContentPartPr/>
              <p14:nvPr/>
            </p14:nvContentPartPr>
            <p14:xfrm>
              <a:off x="1664040" y="5382160"/>
              <a:ext cx="76176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AA0766-9612-4E9A-9DF9-5ECAD19892D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55044" y="5373174"/>
                <a:ext cx="779392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BAF6E12-B9CC-409B-8A36-731BB30B687E}"/>
                  </a:ext>
                </a:extLst>
              </p14:cNvPr>
              <p14:cNvContentPartPr/>
              <p14:nvPr/>
            </p14:nvContentPartPr>
            <p14:xfrm>
              <a:off x="1368840" y="5811280"/>
              <a:ext cx="113940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BAF6E12-B9CC-409B-8A36-731BB30B687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0200" y="5802640"/>
                <a:ext cx="1157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92EE4A0-6849-4E42-B93C-EED0ECABD40D}"/>
                  </a:ext>
                </a:extLst>
              </p14:cNvPr>
              <p14:cNvContentPartPr/>
              <p14:nvPr/>
            </p14:nvContentPartPr>
            <p14:xfrm>
              <a:off x="1110720" y="5902360"/>
              <a:ext cx="55440" cy="126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92EE4A0-6849-4E42-B93C-EED0ECABD40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01720" y="5893720"/>
                <a:ext cx="73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72BE989-1A6B-4188-B3BD-355DC32173D3}"/>
                  </a:ext>
                </a:extLst>
              </p14:cNvPr>
              <p14:cNvContentPartPr/>
              <p14:nvPr/>
            </p14:nvContentPartPr>
            <p14:xfrm>
              <a:off x="1162920" y="5727760"/>
              <a:ext cx="8280" cy="15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72BE989-1A6B-4188-B3BD-355DC32173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53920" y="5719120"/>
                <a:ext cx="25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AB46D29-FC02-47FF-897D-E0E2B1762101}"/>
                  </a:ext>
                </a:extLst>
              </p14:cNvPr>
              <p14:cNvContentPartPr/>
              <p14:nvPr/>
            </p14:nvContentPartPr>
            <p14:xfrm>
              <a:off x="3483120" y="5535160"/>
              <a:ext cx="98280" cy="10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AB46D29-FC02-47FF-897D-E0E2B17621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74480" y="5526160"/>
                <a:ext cx="115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89E032F-8A69-4434-8415-FCF79B156CF3}"/>
                  </a:ext>
                </a:extLst>
              </p14:cNvPr>
              <p14:cNvContentPartPr/>
              <p14:nvPr/>
            </p14:nvContentPartPr>
            <p14:xfrm>
              <a:off x="3471960" y="5600320"/>
              <a:ext cx="103680" cy="14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89E032F-8A69-4434-8415-FCF79B156CF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462960" y="5591680"/>
                <a:ext cx="121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59C3B33-E396-4739-9718-DD12D181D36F}"/>
                  </a:ext>
                </a:extLst>
              </p14:cNvPr>
              <p14:cNvContentPartPr/>
              <p14:nvPr/>
            </p14:nvContentPartPr>
            <p14:xfrm>
              <a:off x="3186480" y="5457400"/>
              <a:ext cx="177840" cy="200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59C3B33-E396-4739-9718-DD12D181D36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177840" y="5448760"/>
                <a:ext cx="1954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93B5D46-E410-4C0C-A714-FA35D45C5586}"/>
                  </a:ext>
                </a:extLst>
              </p14:cNvPr>
              <p14:cNvContentPartPr/>
              <p14:nvPr/>
            </p14:nvContentPartPr>
            <p14:xfrm>
              <a:off x="3673200" y="5453440"/>
              <a:ext cx="212760" cy="254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93B5D46-E410-4C0C-A714-FA35D45C558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664545" y="5444440"/>
                <a:ext cx="23043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7C76A09-CD15-4C35-944B-2275390FCA4E}"/>
                  </a:ext>
                </a:extLst>
              </p14:cNvPr>
              <p14:cNvContentPartPr/>
              <p14:nvPr/>
            </p14:nvContentPartPr>
            <p14:xfrm>
              <a:off x="3237960" y="5912080"/>
              <a:ext cx="572400" cy="290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7C76A09-CD15-4C35-944B-2275390FCA4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28966" y="5903080"/>
                <a:ext cx="590029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88385AD-CE3D-40F5-9C6B-B48C7C96066C}"/>
                  </a:ext>
                </a:extLst>
              </p14:cNvPr>
              <p14:cNvContentPartPr/>
              <p14:nvPr/>
            </p14:nvContentPartPr>
            <p14:xfrm>
              <a:off x="3037440" y="5997040"/>
              <a:ext cx="28080" cy="1076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88385AD-CE3D-40F5-9C6B-B48C7C96066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28440" y="5988040"/>
                <a:ext cx="45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A8429A6-3F52-4C5D-9304-EEEA4321B989}"/>
                  </a:ext>
                </a:extLst>
              </p14:cNvPr>
              <p14:cNvContentPartPr/>
              <p14:nvPr/>
            </p14:nvContentPartPr>
            <p14:xfrm>
              <a:off x="3010080" y="5861680"/>
              <a:ext cx="23040" cy="23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A8429A6-3F52-4C5D-9304-EEEA4321B98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01080" y="5852680"/>
                <a:ext cx="40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96F65FF-A118-4F6E-AFED-A8336654369B}"/>
                  </a:ext>
                </a:extLst>
              </p14:cNvPr>
              <p14:cNvContentPartPr/>
              <p14:nvPr/>
            </p14:nvContentPartPr>
            <p14:xfrm>
              <a:off x="3896040" y="6001000"/>
              <a:ext cx="144000" cy="2941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96F65FF-A118-4F6E-AFED-A8336654369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887040" y="5992360"/>
                <a:ext cx="1616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1781BA9-36ED-4CCE-9F65-1CCC3B36486E}"/>
                  </a:ext>
                </a:extLst>
              </p14:cNvPr>
              <p14:cNvContentPartPr/>
              <p14:nvPr/>
            </p14:nvContentPartPr>
            <p14:xfrm>
              <a:off x="3922320" y="5863480"/>
              <a:ext cx="26640" cy="234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1781BA9-36ED-4CCE-9F65-1CCC3B36486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13680" y="5854840"/>
                <a:ext cx="44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30D614C-0C3E-42AA-980C-EC51D228BE02}"/>
                  </a:ext>
                </a:extLst>
              </p14:cNvPr>
              <p14:cNvContentPartPr/>
              <p14:nvPr/>
            </p14:nvContentPartPr>
            <p14:xfrm>
              <a:off x="2605080" y="5305120"/>
              <a:ext cx="272880" cy="11232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30D614C-0C3E-42AA-980C-EC51D228BE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96080" y="5296120"/>
                <a:ext cx="29052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DF279A4-F532-425F-A610-6AA492AEC473}"/>
                  </a:ext>
                </a:extLst>
              </p14:cNvPr>
              <p14:cNvContentPartPr/>
              <p14:nvPr/>
            </p14:nvContentPartPr>
            <p14:xfrm>
              <a:off x="4216080" y="5328880"/>
              <a:ext cx="63360" cy="10753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DF279A4-F532-425F-A610-6AA492AEC4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07080" y="5319880"/>
                <a:ext cx="81000" cy="10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12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14:cNvPr>
              <p14:cNvContentPartPr/>
              <p14:nvPr/>
            </p14:nvContentPartPr>
            <p14:xfrm>
              <a:off x="597720" y="194200"/>
              <a:ext cx="2581560" cy="62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1632EFC-934B-41EA-B0A3-E50481FF81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720" y="185560"/>
                <a:ext cx="259920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14:cNvPr>
              <p14:cNvContentPartPr/>
              <p14:nvPr/>
            </p14:nvContentPartPr>
            <p14:xfrm>
              <a:off x="3430200" y="302560"/>
              <a:ext cx="194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279EF2-AC58-4D7E-A67B-5C8CB143C5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1200" y="293920"/>
                <a:ext cx="370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14:cNvPr>
              <p14:cNvContentPartPr/>
              <p14:nvPr/>
            </p14:nvContentPartPr>
            <p14:xfrm>
              <a:off x="3433440" y="447280"/>
              <a:ext cx="37440" cy="13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99E953B-A427-48FE-86AB-AA5BE9CA4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4440" y="438280"/>
                <a:ext cx="55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14:cNvPr>
              <p14:cNvContentPartPr/>
              <p14:nvPr/>
            </p14:nvContentPartPr>
            <p14:xfrm>
              <a:off x="3765360" y="234880"/>
              <a:ext cx="4106880" cy="628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D0B360B-AB96-46C7-963A-4E08824FC6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6719" y="225880"/>
                <a:ext cx="4124522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14:cNvPr>
              <p14:cNvContentPartPr/>
              <p14:nvPr/>
            </p14:nvContentPartPr>
            <p14:xfrm>
              <a:off x="302160" y="991960"/>
              <a:ext cx="618840" cy="47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092D5E-B237-4724-ABA3-9647AFCFDE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60" y="982960"/>
                <a:ext cx="6364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14:cNvPr>
              <p14:cNvContentPartPr/>
              <p14:nvPr/>
            </p14:nvContentPartPr>
            <p14:xfrm>
              <a:off x="210720" y="1641760"/>
              <a:ext cx="759240" cy="32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92B76A-FEFD-45CF-96C7-0B382C5B8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1720" y="1632760"/>
                <a:ext cx="776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14:cNvPr>
              <p14:cNvContentPartPr/>
              <p14:nvPr/>
            </p14:nvContentPartPr>
            <p14:xfrm>
              <a:off x="324840" y="2265280"/>
              <a:ext cx="713160" cy="605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B0A04C4-2C66-4780-A5CF-8B94F6D1FEA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6200" y="2256640"/>
                <a:ext cx="7308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14:cNvPr>
              <p14:cNvContentPartPr/>
              <p14:nvPr/>
            </p14:nvContentPartPr>
            <p14:xfrm>
              <a:off x="1226640" y="951640"/>
              <a:ext cx="7776000" cy="1920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F8E84-6272-48CC-8330-65A550F948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17640" y="942640"/>
                <a:ext cx="77936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14:cNvPr>
              <p14:cNvContentPartPr/>
              <p14:nvPr/>
            </p14:nvContentPartPr>
            <p14:xfrm>
              <a:off x="262200" y="2467240"/>
              <a:ext cx="783720" cy="83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8BBCCD7-3901-40DC-8046-0D896F3981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60" y="2431240"/>
                <a:ext cx="819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14:cNvPr>
              <p14:cNvContentPartPr/>
              <p14:nvPr/>
            </p14:nvContentPartPr>
            <p14:xfrm>
              <a:off x="1850160" y="3137560"/>
              <a:ext cx="1638000" cy="60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DAB5117-C1B7-43AF-B96A-A7F7D810F8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1160" y="3128560"/>
                <a:ext cx="16556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14:cNvPr>
              <p14:cNvContentPartPr/>
              <p14:nvPr/>
            </p14:nvContentPartPr>
            <p14:xfrm>
              <a:off x="3864000" y="2845600"/>
              <a:ext cx="217080" cy="15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4F7A78-9D24-485C-885F-5842615D19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55000" y="2836960"/>
                <a:ext cx="2347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14:cNvPr>
              <p14:cNvContentPartPr/>
              <p14:nvPr/>
            </p14:nvContentPartPr>
            <p14:xfrm>
              <a:off x="3810000" y="3052960"/>
              <a:ext cx="866160" cy="835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8531805-866C-41A5-AB02-037358B16AE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01004" y="3044316"/>
                <a:ext cx="883793" cy="852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14:cNvPr>
              <p14:cNvContentPartPr/>
              <p14:nvPr/>
            </p14:nvContentPartPr>
            <p14:xfrm>
              <a:off x="6583800" y="3311440"/>
              <a:ext cx="163440" cy="1936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E6330D3-F963-4CED-91AF-9E03649D41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75160" y="3302800"/>
                <a:ext cx="18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14:cNvPr>
              <p14:cNvContentPartPr/>
              <p14:nvPr/>
            </p14:nvContentPartPr>
            <p14:xfrm>
              <a:off x="6794760" y="3098320"/>
              <a:ext cx="546120" cy="32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4015AEB-5720-42C4-8D7D-89A770BB76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6120" y="3089320"/>
                <a:ext cx="5637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14:cNvPr>
              <p14:cNvContentPartPr/>
              <p14:nvPr/>
            </p14:nvContentPartPr>
            <p14:xfrm>
              <a:off x="7226040" y="3229360"/>
              <a:ext cx="183960" cy="2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8907E08-25A4-41AA-BF1E-7E47A861932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7400" y="3220360"/>
                <a:ext cx="201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14:cNvPr>
              <p14:cNvContentPartPr/>
              <p14:nvPr/>
            </p14:nvContentPartPr>
            <p14:xfrm>
              <a:off x="7470120" y="3334120"/>
              <a:ext cx="11520" cy="61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097DD5-FB33-4ED8-A795-EA95A365E8A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1120" y="3325120"/>
                <a:ext cx="291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14:cNvPr>
              <p14:cNvContentPartPr/>
              <p14:nvPr/>
            </p14:nvContentPartPr>
            <p14:xfrm>
              <a:off x="7472280" y="3235120"/>
              <a:ext cx="11160" cy="223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04D7D1-F3C7-424B-97FA-142294A9763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3640" y="3226480"/>
                <a:ext cx="28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14:cNvPr>
              <p14:cNvContentPartPr/>
              <p14:nvPr/>
            </p14:nvContentPartPr>
            <p14:xfrm>
              <a:off x="7541760" y="3294520"/>
              <a:ext cx="131040" cy="110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BBB679B-CF20-4D83-9014-405A4A64C3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60" y="3285880"/>
                <a:ext cx="1486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14:cNvPr>
              <p14:cNvContentPartPr/>
              <p14:nvPr/>
            </p14:nvContentPartPr>
            <p14:xfrm>
              <a:off x="7717080" y="3149800"/>
              <a:ext cx="30240" cy="258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C4C665A-B5FD-45BE-ABD1-AE3E5755E1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08440" y="3140800"/>
                <a:ext cx="478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14:cNvPr>
              <p14:cNvContentPartPr/>
              <p14:nvPr/>
            </p14:nvContentPartPr>
            <p14:xfrm>
              <a:off x="7791600" y="3279040"/>
              <a:ext cx="123120" cy="1522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B09A093-55D1-4ECD-8CF5-D550003EB7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82600" y="3270040"/>
                <a:ext cx="14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14:cNvPr>
              <p14:cNvContentPartPr/>
              <p14:nvPr/>
            </p14:nvContentPartPr>
            <p14:xfrm>
              <a:off x="8146200" y="3316840"/>
              <a:ext cx="95760" cy="1177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570725D-1CF2-4235-A3A9-4004660D87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37200" y="3307840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14:cNvPr>
              <p14:cNvContentPartPr/>
              <p14:nvPr/>
            </p14:nvContentPartPr>
            <p14:xfrm>
              <a:off x="8226840" y="3169600"/>
              <a:ext cx="58680" cy="4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075A4D1-2070-43C1-8711-7AD57CD905A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18200" y="3160960"/>
                <a:ext cx="763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14:cNvPr>
              <p14:cNvContentPartPr/>
              <p14:nvPr/>
            </p14:nvContentPartPr>
            <p14:xfrm>
              <a:off x="8551560" y="3662800"/>
              <a:ext cx="163080" cy="358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13E7363-06D1-4C67-B9D2-08172F6AFF7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42920" y="3653800"/>
                <a:ext cx="1807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14:cNvPr>
              <p14:cNvContentPartPr/>
              <p14:nvPr/>
            </p14:nvContentPartPr>
            <p14:xfrm>
              <a:off x="8595480" y="3513040"/>
              <a:ext cx="32760" cy="23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66B75EF-644C-47C3-835F-B86580907E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86480" y="3504040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14:cNvPr>
              <p14:cNvContentPartPr/>
              <p14:nvPr/>
            </p14:nvContentPartPr>
            <p14:xfrm>
              <a:off x="7123440" y="3517000"/>
              <a:ext cx="1312200" cy="430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2BD463-5236-40DF-83B6-7DA0936F131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14440" y="3508000"/>
                <a:ext cx="13298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14:cNvPr>
              <p14:cNvContentPartPr/>
              <p14:nvPr/>
            </p14:nvContentPartPr>
            <p14:xfrm>
              <a:off x="6530880" y="3556600"/>
              <a:ext cx="373680" cy="512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0120C65-292B-445A-853F-3BFB5F6BB4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22232" y="3547954"/>
                <a:ext cx="391337" cy="52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14:cNvPr>
              <p14:cNvContentPartPr/>
              <p14:nvPr/>
            </p14:nvContentPartPr>
            <p14:xfrm>
              <a:off x="4924200" y="3002920"/>
              <a:ext cx="1414440" cy="8438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79F6747-CF1F-4EB7-8BC8-EB0CA65E89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5560" y="2993920"/>
                <a:ext cx="143208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14:cNvPr>
              <p14:cNvContentPartPr/>
              <p14:nvPr/>
            </p14:nvContentPartPr>
            <p14:xfrm>
              <a:off x="1526880" y="4414120"/>
              <a:ext cx="1224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D4E496-1014-4196-BA8A-D6BEBDCB62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7880" y="4405480"/>
                <a:ext cx="2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14:cNvPr>
              <p14:cNvContentPartPr/>
              <p14:nvPr/>
            </p14:nvContentPartPr>
            <p14:xfrm>
              <a:off x="872760" y="4138720"/>
              <a:ext cx="533520" cy="445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15F0A2-D990-4892-824F-3C888FC672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3766" y="4129727"/>
                <a:ext cx="551148" cy="4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14:cNvPr>
              <p14:cNvContentPartPr/>
              <p14:nvPr/>
            </p14:nvContentPartPr>
            <p14:xfrm>
              <a:off x="1622640" y="4395760"/>
              <a:ext cx="110880" cy="124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ED604E-260B-46A5-8FF4-68E591D6787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611" y="4386786"/>
                <a:ext cx="128577" cy="142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14:cNvPr>
              <p14:cNvContentPartPr/>
              <p14:nvPr/>
            </p14:nvContentPartPr>
            <p14:xfrm>
              <a:off x="1507440" y="4280560"/>
              <a:ext cx="2844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DE74D2-9C9B-467C-9084-52D5CEFD4F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98689" y="4271744"/>
                <a:ext cx="46306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14:cNvPr>
              <p14:cNvContentPartPr/>
              <p14:nvPr/>
            </p14:nvContentPartPr>
            <p14:xfrm>
              <a:off x="2013960" y="4305760"/>
              <a:ext cx="385920" cy="22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861B76-6110-4F2C-BDF0-5974C7DB3B5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04960" y="4296760"/>
                <a:ext cx="4035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14:cNvPr>
              <p14:cNvContentPartPr/>
              <p14:nvPr/>
            </p14:nvContentPartPr>
            <p14:xfrm>
              <a:off x="2472600" y="4346800"/>
              <a:ext cx="203040" cy="17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964EA14-112F-47A5-A94B-BCBC4156747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63600" y="4338160"/>
                <a:ext cx="220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14:cNvPr>
              <p14:cNvContentPartPr/>
              <p14:nvPr/>
            </p14:nvContentPartPr>
            <p14:xfrm>
              <a:off x="2720280" y="4367320"/>
              <a:ext cx="173160" cy="142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D2D728-DC3B-4817-9E29-06E857AC1B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11640" y="4358680"/>
                <a:ext cx="190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14:cNvPr>
              <p14:cNvContentPartPr/>
              <p14:nvPr/>
            </p14:nvContentPartPr>
            <p14:xfrm>
              <a:off x="2955720" y="4379920"/>
              <a:ext cx="205920" cy="11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813A4B-7AB0-4A90-BBA7-2C6703CB1AA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46720" y="4370920"/>
                <a:ext cx="223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14:cNvPr>
              <p14:cNvContentPartPr/>
              <p14:nvPr/>
            </p14:nvContentPartPr>
            <p14:xfrm>
              <a:off x="3249840" y="4338880"/>
              <a:ext cx="87120" cy="179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08B617-C152-4796-96B7-0F61C0BE6C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41200" y="4329880"/>
                <a:ext cx="104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14:cNvPr>
              <p14:cNvContentPartPr/>
              <p14:nvPr/>
            </p14:nvContentPartPr>
            <p14:xfrm>
              <a:off x="3752040" y="4157440"/>
              <a:ext cx="12240" cy="322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0A91DF6-80EA-4794-860C-D97A34EC2C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43400" y="4148440"/>
                <a:ext cx="29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14:cNvPr>
              <p14:cNvContentPartPr/>
              <p14:nvPr/>
            </p14:nvContentPartPr>
            <p14:xfrm>
              <a:off x="3655560" y="4267240"/>
              <a:ext cx="272880" cy="66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4470E6-3246-4983-BCA6-F14FC139BB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46560" y="4258240"/>
                <a:ext cx="290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14:cNvPr>
              <p14:cNvContentPartPr/>
              <p14:nvPr/>
            </p14:nvContentPartPr>
            <p14:xfrm>
              <a:off x="3945720" y="4139800"/>
              <a:ext cx="187200" cy="317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E80DAF0-E3EE-4D86-96EE-DEB6DD8B74D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36720" y="4131160"/>
                <a:ext cx="2048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14:cNvPr>
              <p14:cNvContentPartPr/>
              <p14:nvPr/>
            </p14:nvContentPartPr>
            <p14:xfrm>
              <a:off x="4212120" y="4123960"/>
              <a:ext cx="372240" cy="33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880D8D-A93D-4CD8-8D50-897ED82E8BF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03480" y="4115320"/>
                <a:ext cx="38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14:cNvPr>
              <p14:cNvContentPartPr/>
              <p14:nvPr/>
            </p14:nvContentPartPr>
            <p14:xfrm>
              <a:off x="4438200" y="4243120"/>
              <a:ext cx="235080" cy="9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0C5E53-1CC7-4FD5-AFE9-1F6E286AC17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29200" y="4234480"/>
                <a:ext cx="2527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14:cNvPr>
              <p14:cNvContentPartPr/>
              <p14:nvPr/>
            </p14:nvContentPartPr>
            <p14:xfrm>
              <a:off x="5614320" y="4458400"/>
              <a:ext cx="72720" cy="122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2796F12-7520-4A6F-829E-9A3AAB4B5B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05680" y="4449400"/>
                <a:ext cx="90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14:cNvPr>
              <p14:cNvContentPartPr/>
              <p14:nvPr/>
            </p14:nvContentPartPr>
            <p14:xfrm>
              <a:off x="5620440" y="4292080"/>
              <a:ext cx="31320" cy="23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1F1FE9-A001-4064-995D-40BA14EF9B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11800" y="4283440"/>
                <a:ext cx="48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14:cNvPr>
              <p14:cNvContentPartPr/>
              <p14:nvPr/>
            </p14:nvContentPartPr>
            <p14:xfrm>
              <a:off x="5887560" y="4314760"/>
              <a:ext cx="182520" cy="13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FC7681-52AF-49D4-8EB7-8ACADA7FB00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78560" y="4306120"/>
                <a:ext cx="20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14:cNvPr>
              <p14:cNvContentPartPr/>
              <p14:nvPr/>
            </p14:nvContentPartPr>
            <p14:xfrm>
              <a:off x="5898720" y="4410160"/>
              <a:ext cx="156600" cy="7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2CB50D-154B-455E-B1BC-92C7084245D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9720" y="4401520"/>
                <a:ext cx="1742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14:cNvPr>
              <p14:cNvContentPartPr/>
              <p14:nvPr/>
            </p14:nvContentPartPr>
            <p14:xfrm>
              <a:off x="6257640" y="4170400"/>
              <a:ext cx="860040" cy="730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1BD89F7-E834-4B41-B8C4-6F71DF36DE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49000" y="4161400"/>
                <a:ext cx="87768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14:cNvPr>
              <p14:cNvContentPartPr/>
              <p14:nvPr/>
            </p14:nvContentPartPr>
            <p14:xfrm>
              <a:off x="5037960" y="4071760"/>
              <a:ext cx="475920" cy="679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9BA921-A284-4E24-9439-1B10779F52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28967" y="4062765"/>
                <a:ext cx="493547" cy="696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14:cNvPr>
              <p14:cNvContentPartPr/>
              <p14:nvPr/>
            </p14:nvContentPartPr>
            <p14:xfrm>
              <a:off x="7455720" y="4574680"/>
              <a:ext cx="60120" cy="55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8579D7-7D94-4C0C-A7FE-CBFB1D387A3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47080" y="4565680"/>
                <a:ext cx="77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14:cNvPr>
              <p14:cNvContentPartPr/>
              <p14:nvPr/>
            </p14:nvContentPartPr>
            <p14:xfrm>
              <a:off x="237720" y="5156440"/>
              <a:ext cx="1572480" cy="33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7BC2EC7-649D-4E10-9F81-74A436D3F09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9080" y="5147800"/>
                <a:ext cx="1590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14:cNvPr>
              <p14:cNvContentPartPr/>
              <p14:nvPr/>
            </p14:nvContentPartPr>
            <p14:xfrm>
              <a:off x="328080" y="4721920"/>
              <a:ext cx="1707120" cy="395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28BFCB4-26A4-4AAD-BE7D-02DBB3A22C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9442" y="4712920"/>
                <a:ext cx="1724756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14:cNvPr>
              <p14:cNvContentPartPr/>
              <p14:nvPr/>
            </p14:nvContentPartPr>
            <p14:xfrm>
              <a:off x="2245080" y="4680520"/>
              <a:ext cx="1499400" cy="47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10F70E0-B912-4F0F-BC92-977009AD9D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36440" y="4671880"/>
                <a:ext cx="15170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14:cNvPr>
              <p14:cNvContentPartPr/>
              <p14:nvPr/>
            </p14:nvContentPartPr>
            <p14:xfrm>
              <a:off x="4032120" y="4961680"/>
              <a:ext cx="40320" cy="118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67A02B-1C27-4EC6-9CEF-03FA6920AC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23480" y="4952680"/>
                <a:ext cx="57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14:cNvPr>
              <p14:cNvContentPartPr/>
              <p14:nvPr/>
            </p14:nvContentPartPr>
            <p14:xfrm>
              <a:off x="4081440" y="4812280"/>
              <a:ext cx="35640" cy="2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BDC0B42-6269-48C1-BDDA-EF5763E1C6A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72440" y="4803280"/>
                <a:ext cx="53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14:cNvPr>
              <p14:cNvContentPartPr/>
              <p14:nvPr/>
            </p14:nvContentPartPr>
            <p14:xfrm>
              <a:off x="5314080" y="4743880"/>
              <a:ext cx="1470240" cy="464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C266F7CC-C090-40D6-8905-D899C0AB04E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05440" y="4734880"/>
                <a:ext cx="1487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14:cNvPr>
              <p14:cNvContentPartPr/>
              <p14:nvPr/>
            </p14:nvContentPartPr>
            <p14:xfrm>
              <a:off x="4389240" y="4738840"/>
              <a:ext cx="711360" cy="373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2B39A08E-52D7-4B75-82D7-3DA02521CD9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80240" y="4730192"/>
                <a:ext cx="729000" cy="39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14:cNvPr>
              <p14:cNvContentPartPr/>
              <p14:nvPr/>
            </p14:nvContentPartPr>
            <p14:xfrm>
              <a:off x="6994920" y="5007400"/>
              <a:ext cx="154440" cy="287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2B36CE2-9D29-42A8-A8A2-A336F041E47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85920" y="4998400"/>
                <a:ext cx="172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14:cNvPr>
              <p14:cNvContentPartPr/>
              <p14:nvPr/>
            </p14:nvContentPartPr>
            <p14:xfrm>
              <a:off x="7128120" y="4843600"/>
              <a:ext cx="34200" cy="15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E460C2D-B4F1-447C-8999-F043647F8E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9120" y="4834960"/>
                <a:ext cx="51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5AA0766-9612-4E9A-9DF9-5ECAD19892D3}"/>
                  </a:ext>
                </a:extLst>
              </p14:cNvPr>
              <p14:cNvContentPartPr/>
              <p14:nvPr/>
            </p14:nvContentPartPr>
            <p14:xfrm>
              <a:off x="1664040" y="5382160"/>
              <a:ext cx="76176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5AA0766-9612-4E9A-9DF9-5ECAD19892D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55044" y="5373174"/>
                <a:ext cx="779392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BAF6E12-B9CC-409B-8A36-731BB30B687E}"/>
                  </a:ext>
                </a:extLst>
              </p14:cNvPr>
              <p14:cNvContentPartPr/>
              <p14:nvPr/>
            </p14:nvContentPartPr>
            <p14:xfrm>
              <a:off x="1368840" y="5811280"/>
              <a:ext cx="1139400" cy="335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BAF6E12-B9CC-409B-8A36-731BB30B687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0200" y="5802640"/>
                <a:ext cx="1157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92EE4A0-6849-4E42-B93C-EED0ECABD40D}"/>
                  </a:ext>
                </a:extLst>
              </p14:cNvPr>
              <p14:cNvContentPartPr/>
              <p14:nvPr/>
            </p14:nvContentPartPr>
            <p14:xfrm>
              <a:off x="1110720" y="5902360"/>
              <a:ext cx="55440" cy="126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92EE4A0-6849-4E42-B93C-EED0ECABD40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01720" y="5893720"/>
                <a:ext cx="73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72BE989-1A6B-4188-B3BD-355DC32173D3}"/>
                  </a:ext>
                </a:extLst>
              </p14:cNvPr>
              <p14:cNvContentPartPr/>
              <p14:nvPr/>
            </p14:nvContentPartPr>
            <p14:xfrm>
              <a:off x="1162920" y="5727760"/>
              <a:ext cx="8280" cy="15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72BE989-1A6B-4188-B3BD-355DC32173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53920" y="5719120"/>
                <a:ext cx="25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AB46D29-FC02-47FF-897D-E0E2B1762101}"/>
                  </a:ext>
                </a:extLst>
              </p14:cNvPr>
              <p14:cNvContentPartPr/>
              <p14:nvPr/>
            </p14:nvContentPartPr>
            <p14:xfrm>
              <a:off x="3483120" y="5535160"/>
              <a:ext cx="98280" cy="10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AB46D29-FC02-47FF-897D-E0E2B176210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74480" y="5526160"/>
                <a:ext cx="115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89E032F-8A69-4434-8415-FCF79B156CF3}"/>
                  </a:ext>
                </a:extLst>
              </p14:cNvPr>
              <p14:cNvContentPartPr/>
              <p14:nvPr/>
            </p14:nvContentPartPr>
            <p14:xfrm>
              <a:off x="3471960" y="5600320"/>
              <a:ext cx="103680" cy="14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89E032F-8A69-4434-8415-FCF79B156CF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462960" y="5591680"/>
                <a:ext cx="121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59C3B33-E396-4739-9718-DD12D181D36F}"/>
                  </a:ext>
                </a:extLst>
              </p14:cNvPr>
              <p14:cNvContentPartPr/>
              <p14:nvPr/>
            </p14:nvContentPartPr>
            <p14:xfrm>
              <a:off x="3186480" y="5457400"/>
              <a:ext cx="177840" cy="200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59C3B33-E396-4739-9718-DD12D181D36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177840" y="5448760"/>
                <a:ext cx="1954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93B5D46-E410-4C0C-A714-FA35D45C5586}"/>
                  </a:ext>
                </a:extLst>
              </p14:cNvPr>
              <p14:cNvContentPartPr/>
              <p14:nvPr/>
            </p14:nvContentPartPr>
            <p14:xfrm>
              <a:off x="3673200" y="5453440"/>
              <a:ext cx="212760" cy="254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93B5D46-E410-4C0C-A714-FA35D45C558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664545" y="5444440"/>
                <a:ext cx="23043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7C76A09-CD15-4C35-944B-2275390FCA4E}"/>
                  </a:ext>
                </a:extLst>
              </p14:cNvPr>
              <p14:cNvContentPartPr/>
              <p14:nvPr/>
            </p14:nvContentPartPr>
            <p14:xfrm>
              <a:off x="3237960" y="5912080"/>
              <a:ext cx="572400" cy="290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7C76A09-CD15-4C35-944B-2275390FCA4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28966" y="5903080"/>
                <a:ext cx="590029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88385AD-CE3D-40F5-9C6B-B48C7C96066C}"/>
                  </a:ext>
                </a:extLst>
              </p14:cNvPr>
              <p14:cNvContentPartPr/>
              <p14:nvPr/>
            </p14:nvContentPartPr>
            <p14:xfrm>
              <a:off x="3037440" y="5997040"/>
              <a:ext cx="28080" cy="1076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88385AD-CE3D-40F5-9C6B-B48C7C96066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28440" y="5988040"/>
                <a:ext cx="45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A8429A6-3F52-4C5D-9304-EEEA4321B989}"/>
                  </a:ext>
                </a:extLst>
              </p14:cNvPr>
              <p14:cNvContentPartPr/>
              <p14:nvPr/>
            </p14:nvContentPartPr>
            <p14:xfrm>
              <a:off x="3010080" y="5861680"/>
              <a:ext cx="23040" cy="237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A8429A6-3F52-4C5D-9304-EEEA4321B98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01080" y="5852680"/>
                <a:ext cx="40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96F65FF-A118-4F6E-AFED-A8336654369B}"/>
                  </a:ext>
                </a:extLst>
              </p14:cNvPr>
              <p14:cNvContentPartPr/>
              <p14:nvPr/>
            </p14:nvContentPartPr>
            <p14:xfrm>
              <a:off x="3896040" y="6001000"/>
              <a:ext cx="144000" cy="2941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96F65FF-A118-4F6E-AFED-A8336654369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887040" y="5992360"/>
                <a:ext cx="1616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1781BA9-36ED-4CCE-9F65-1CCC3B36486E}"/>
                  </a:ext>
                </a:extLst>
              </p14:cNvPr>
              <p14:cNvContentPartPr/>
              <p14:nvPr/>
            </p14:nvContentPartPr>
            <p14:xfrm>
              <a:off x="3922320" y="5863480"/>
              <a:ext cx="26640" cy="234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1781BA9-36ED-4CCE-9F65-1CCC3B36486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13680" y="5854840"/>
                <a:ext cx="44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30D614C-0C3E-42AA-980C-EC51D228BE02}"/>
                  </a:ext>
                </a:extLst>
              </p14:cNvPr>
              <p14:cNvContentPartPr/>
              <p14:nvPr/>
            </p14:nvContentPartPr>
            <p14:xfrm>
              <a:off x="2605080" y="5305120"/>
              <a:ext cx="272880" cy="11232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30D614C-0C3E-42AA-980C-EC51D228BE0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96080" y="5296120"/>
                <a:ext cx="29052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DF279A4-F532-425F-A610-6AA492AEC473}"/>
                  </a:ext>
                </a:extLst>
              </p14:cNvPr>
              <p14:cNvContentPartPr/>
              <p14:nvPr/>
            </p14:nvContentPartPr>
            <p14:xfrm>
              <a:off x="4216080" y="5328880"/>
              <a:ext cx="63360" cy="10753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DF279A4-F532-425F-A610-6AA492AEC47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07080" y="5319880"/>
                <a:ext cx="8100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FA60BB5-56DB-4B4A-8A06-FDDAFE2AD8DF}"/>
                  </a:ext>
                </a:extLst>
              </p14:cNvPr>
              <p14:cNvContentPartPr/>
              <p14:nvPr/>
            </p14:nvContentPartPr>
            <p14:xfrm>
              <a:off x="4418040" y="5690680"/>
              <a:ext cx="16200" cy="190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FA60BB5-56DB-4B4A-8A06-FDDAFE2AD8D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409400" y="5682040"/>
                <a:ext cx="338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6CCF257-2556-43C8-9A98-A09D5725D368}"/>
                  </a:ext>
                </a:extLst>
              </p14:cNvPr>
              <p14:cNvContentPartPr/>
              <p14:nvPr/>
            </p14:nvContentPartPr>
            <p14:xfrm>
              <a:off x="4367280" y="5809840"/>
              <a:ext cx="639360" cy="428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6CCF257-2556-43C8-9A98-A09D5725D36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58640" y="5801193"/>
                <a:ext cx="657000" cy="44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AEA7437-D862-44AE-9BCA-ACD76FDC62B9}"/>
                  </a:ext>
                </a:extLst>
              </p14:cNvPr>
              <p14:cNvContentPartPr/>
              <p14:nvPr/>
            </p14:nvContentPartPr>
            <p14:xfrm>
              <a:off x="5205720" y="5855200"/>
              <a:ext cx="565920" cy="4287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AEA7437-D862-44AE-9BCA-ACD76FDC62B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97080" y="5846200"/>
                <a:ext cx="5835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698382A5-047F-40F2-9E12-B97CF4C7F3FD}"/>
                  </a:ext>
                </a:extLst>
              </p14:cNvPr>
              <p14:cNvContentPartPr/>
              <p14:nvPr/>
            </p14:nvContentPartPr>
            <p14:xfrm>
              <a:off x="5730240" y="5739640"/>
              <a:ext cx="16200" cy="280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698382A5-047F-40F2-9E12-B97CF4C7F3F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721600" y="5731000"/>
                <a:ext cx="33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2BBCF964-B547-42AD-994E-3B60826FD37D}"/>
                  </a:ext>
                </a:extLst>
              </p14:cNvPr>
              <p14:cNvContentPartPr/>
              <p14:nvPr/>
            </p14:nvContentPartPr>
            <p14:xfrm>
              <a:off x="4962360" y="5409520"/>
              <a:ext cx="429840" cy="2170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2BBCF964-B547-42AD-994E-3B60826FD37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953360" y="5400866"/>
                <a:ext cx="447480" cy="234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65C63A2-C131-4F02-A42B-2A9A211ED0D3}"/>
                  </a:ext>
                </a:extLst>
              </p14:cNvPr>
              <p14:cNvContentPartPr/>
              <p14:nvPr/>
            </p14:nvContentPartPr>
            <p14:xfrm>
              <a:off x="4763640" y="5413840"/>
              <a:ext cx="117000" cy="1792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65C63A2-C131-4F02-A42B-2A9A211ED0D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754640" y="5404840"/>
                <a:ext cx="134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3CB3176-0A1A-49D6-A55B-B5F3EFDA8147}"/>
                  </a:ext>
                </a:extLst>
              </p14:cNvPr>
              <p14:cNvContentPartPr/>
              <p14:nvPr/>
            </p14:nvContentPartPr>
            <p14:xfrm>
              <a:off x="5932560" y="5426800"/>
              <a:ext cx="53280" cy="9162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3CB3176-0A1A-49D6-A55B-B5F3EFDA814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923560" y="5418160"/>
                <a:ext cx="7092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003795E-B32E-49DD-9291-C0CDD120AB86}"/>
                  </a:ext>
                </a:extLst>
              </p14:cNvPr>
              <p14:cNvContentPartPr/>
              <p14:nvPr/>
            </p14:nvContentPartPr>
            <p14:xfrm>
              <a:off x="2860680" y="5393680"/>
              <a:ext cx="5823360" cy="13392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003795E-B32E-49DD-9291-C0CDD120AB8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843039" y="5385038"/>
                <a:ext cx="5859002" cy="13658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098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14:cNvPr>
              <p14:cNvContentPartPr/>
              <p14:nvPr/>
            </p14:nvContentPartPr>
            <p14:xfrm>
              <a:off x="908760" y="166120"/>
              <a:ext cx="772560" cy="44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120" y="157480"/>
                <a:ext cx="7902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14:cNvPr>
              <p14:cNvContentPartPr/>
              <p14:nvPr/>
            </p14:nvContentPartPr>
            <p14:xfrm>
              <a:off x="1962120" y="430720"/>
              <a:ext cx="98892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483" y="421720"/>
                <a:ext cx="1006554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14:cNvPr>
              <p14:cNvContentPartPr/>
              <p14:nvPr/>
            </p14:nvContentPartPr>
            <p14:xfrm>
              <a:off x="3197640" y="436120"/>
              <a:ext cx="235080" cy="27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8640" y="427480"/>
                <a:ext cx="252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14:cNvPr>
              <p14:cNvContentPartPr/>
              <p14:nvPr/>
            </p14:nvContentPartPr>
            <p14:xfrm>
              <a:off x="3480600" y="181960"/>
              <a:ext cx="626760" cy="40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1600" y="173320"/>
                <a:ext cx="644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14:cNvPr>
              <p14:cNvContentPartPr/>
              <p14:nvPr/>
            </p14:nvContentPartPr>
            <p14:xfrm>
              <a:off x="3942480" y="347920"/>
              <a:ext cx="22428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480" y="339280"/>
                <a:ext cx="24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14:cNvPr>
              <p14:cNvContentPartPr/>
              <p14:nvPr/>
            </p14:nvContentPartPr>
            <p14:xfrm>
              <a:off x="4242720" y="443320"/>
              <a:ext cx="2484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3720" y="434320"/>
                <a:ext cx="42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14:cNvPr>
              <p14:cNvContentPartPr/>
              <p14:nvPr/>
            </p14:nvContentPartPr>
            <p14:xfrm>
              <a:off x="4235880" y="3490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240" y="34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14:cNvPr>
              <p14:cNvContentPartPr/>
              <p14:nvPr/>
            </p14:nvContentPartPr>
            <p14:xfrm>
              <a:off x="4422000" y="437200"/>
              <a:ext cx="131760" cy="12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3360" y="428560"/>
                <a:ext cx="149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14:cNvPr>
              <p14:cNvContentPartPr/>
              <p14:nvPr/>
            </p14:nvContentPartPr>
            <p14:xfrm>
              <a:off x="4680480" y="248200"/>
              <a:ext cx="332640" cy="316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1831" y="239560"/>
                <a:ext cx="350299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14:cNvPr>
              <p14:cNvContentPartPr/>
              <p14:nvPr/>
            </p14:nvContentPartPr>
            <p14:xfrm>
              <a:off x="5314440" y="424600"/>
              <a:ext cx="100440" cy="153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5440" y="415960"/>
                <a:ext cx="118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14:cNvPr>
              <p14:cNvContentPartPr/>
              <p14:nvPr/>
            </p14:nvContentPartPr>
            <p14:xfrm>
              <a:off x="5356560" y="287080"/>
              <a:ext cx="23040" cy="2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7920" y="278080"/>
                <a:ext cx="40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14:cNvPr>
              <p14:cNvContentPartPr/>
              <p14:nvPr/>
            </p14:nvContentPartPr>
            <p14:xfrm>
              <a:off x="5532960" y="579760"/>
              <a:ext cx="547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3960" y="570760"/>
                <a:ext cx="72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14:cNvPr>
              <p14:cNvContentPartPr/>
              <p14:nvPr/>
            </p14:nvContentPartPr>
            <p14:xfrm>
              <a:off x="5876400" y="427120"/>
              <a:ext cx="1341720" cy="19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7758" y="418480"/>
                <a:ext cx="1359365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14:cNvPr>
              <p14:cNvContentPartPr/>
              <p14:nvPr/>
            </p14:nvContentPartPr>
            <p14:xfrm>
              <a:off x="7532040" y="431440"/>
              <a:ext cx="97992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23400" y="422783"/>
                <a:ext cx="99756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14:cNvPr>
              <p14:cNvContentPartPr/>
              <p14:nvPr/>
            </p14:nvContentPartPr>
            <p14:xfrm>
              <a:off x="473520" y="814480"/>
              <a:ext cx="1768680" cy="32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878" y="805490"/>
                <a:ext cx="1786324" cy="34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14:cNvPr>
              <p14:cNvContentPartPr/>
              <p14:nvPr/>
            </p14:nvContentPartPr>
            <p14:xfrm>
              <a:off x="380280" y="1181680"/>
              <a:ext cx="184680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280" y="1146040"/>
                <a:ext cx="1882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14:cNvPr>
              <p14:cNvContentPartPr/>
              <p14:nvPr/>
            </p14:nvContentPartPr>
            <p14:xfrm>
              <a:off x="2505720" y="790360"/>
              <a:ext cx="1033560" cy="57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6720" y="781720"/>
                <a:ext cx="10512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14:cNvPr>
              <p14:cNvContentPartPr/>
              <p14:nvPr/>
            </p14:nvContentPartPr>
            <p14:xfrm>
              <a:off x="3923760" y="710800"/>
              <a:ext cx="313200" cy="57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5120" y="702160"/>
                <a:ext cx="330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14:cNvPr>
              <p14:cNvContentPartPr/>
              <p14:nvPr/>
            </p14:nvContentPartPr>
            <p14:xfrm>
              <a:off x="3962280" y="846160"/>
              <a:ext cx="318240" cy="352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3280" y="837160"/>
                <a:ext cx="335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14:cNvPr>
              <p14:cNvContentPartPr/>
              <p14:nvPr/>
            </p14:nvContentPartPr>
            <p14:xfrm>
              <a:off x="4591560" y="992320"/>
              <a:ext cx="28440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2560" y="983320"/>
                <a:ext cx="302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14:cNvPr>
              <p14:cNvContentPartPr/>
              <p14:nvPr/>
            </p14:nvContentPartPr>
            <p14:xfrm>
              <a:off x="5470680" y="993400"/>
              <a:ext cx="8280" cy="112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61680" y="984400"/>
                <a:ext cx="25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14:cNvPr>
              <p14:cNvContentPartPr/>
              <p14:nvPr/>
            </p14:nvContentPartPr>
            <p14:xfrm>
              <a:off x="5478600" y="895120"/>
              <a:ext cx="6840" cy="23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69600" y="886480"/>
                <a:ext cx="24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14:cNvPr>
              <p14:cNvContentPartPr/>
              <p14:nvPr/>
            </p14:nvContentPartPr>
            <p14:xfrm>
              <a:off x="6995640" y="1054240"/>
              <a:ext cx="22320" cy="61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6640" y="1045240"/>
                <a:ext cx="39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14:cNvPr>
              <p14:cNvContentPartPr/>
              <p14:nvPr/>
            </p14:nvContentPartPr>
            <p14:xfrm>
              <a:off x="6988800" y="90592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0160" y="896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14:cNvPr>
              <p14:cNvContentPartPr/>
              <p14:nvPr/>
            </p14:nvContentPartPr>
            <p14:xfrm>
              <a:off x="7127400" y="818440"/>
              <a:ext cx="188640" cy="317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18760" y="809440"/>
                <a:ext cx="206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14:cNvPr>
              <p14:cNvContentPartPr/>
              <p14:nvPr/>
            </p14:nvContentPartPr>
            <p14:xfrm>
              <a:off x="6316320" y="991960"/>
              <a:ext cx="435600" cy="13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07320" y="982960"/>
                <a:ext cx="453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14:cNvPr>
              <p14:cNvContentPartPr/>
              <p14:nvPr/>
            </p14:nvContentPartPr>
            <p14:xfrm>
              <a:off x="5567520" y="974320"/>
              <a:ext cx="495720" cy="417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8527" y="965680"/>
                <a:ext cx="513347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14:cNvPr>
              <p14:cNvContentPartPr/>
              <p14:nvPr/>
            </p14:nvContentPartPr>
            <p14:xfrm>
              <a:off x="4983600" y="813040"/>
              <a:ext cx="396720" cy="29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74960" y="804040"/>
                <a:ext cx="4143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14:cNvPr>
              <p14:cNvContentPartPr/>
              <p14:nvPr/>
            </p14:nvContentPartPr>
            <p14:xfrm>
              <a:off x="7415760" y="1097800"/>
              <a:ext cx="27360" cy="20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06760" y="1089160"/>
                <a:ext cx="450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14:cNvPr>
              <p14:cNvContentPartPr/>
              <p14:nvPr/>
            </p14:nvContentPartPr>
            <p14:xfrm>
              <a:off x="908760" y="166120"/>
              <a:ext cx="772560" cy="44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120" y="157480"/>
                <a:ext cx="7902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14:cNvPr>
              <p14:cNvContentPartPr/>
              <p14:nvPr/>
            </p14:nvContentPartPr>
            <p14:xfrm>
              <a:off x="1962120" y="430720"/>
              <a:ext cx="98892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483" y="421720"/>
                <a:ext cx="1006554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14:cNvPr>
              <p14:cNvContentPartPr/>
              <p14:nvPr/>
            </p14:nvContentPartPr>
            <p14:xfrm>
              <a:off x="3197640" y="436120"/>
              <a:ext cx="235080" cy="27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8640" y="427480"/>
                <a:ext cx="252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14:cNvPr>
              <p14:cNvContentPartPr/>
              <p14:nvPr/>
            </p14:nvContentPartPr>
            <p14:xfrm>
              <a:off x="3480600" y="181960"/>
              <a:ext cx="626760" cy="40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1600" y="173320"/>
                <a:ext cx="644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14:cNvPr>
              <p14:cNvContentPartPr/>
              <p14:nvPr/>
            </p14:nvContentPartPr>
            <p14:xfrm>
              <a:off x="3942480" y="347920"/>
              <a:ext cx="22428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480" y="339280"/>
                <a:ext cx="24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14:cNvPr>
              <p14:cNvContentPartPr/>
              <p14:nvPr/>
            </p14:nvContentPartPr>
            <p14:xfrm>
              <a:off x="4242720" y="443320"/>
              <a:ext cx="2484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3720" y="434320"/>
                <a:ext cx="42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14:cNvPr>
              <p14:cNvContentPartPr/>
              <p14:nvPr/>
            </p14:nvContentPartPr>
            <p14:xfrm>
              <a:off x="4235880" y="3490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240" y="34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14:cNvPr>
              <p14:cNvContentPartPr/>
              <p14:nvPr/>
            </p14:nvContentPartPr>
            <p14:xfrm>
              <a:off x="4422000" y="437200"/>
              <a:ext cx="131760" cy="12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3360" y="428560"/>
                <a:ext cx="149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14:cNvPr>
              <p14:cNvContentPartPr/>
              <p14:nvPr/>
            </p14:nvContentPartPr>
            <p14:xfrm>
              <a:off x="4680480" y="248200"/>
              <a:ext cx="332640" cy="316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1831" y="239560"/>
                <a:ext cx="350299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14:cNvPr>
              <p14:cNvContentPartPr/>
              <p14:nvPr/>
            </p14:nvContentPartPr>
            <p14:xfrm>
              <a:off x="5314440" y="424600"/>
              <a:ext cx="100440" cy="153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5440" y="415960"/>
                <a:ext cx="118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14:cNvPr>
              <p14:cNvContentPartPr/>
              <p14:nvPr/>
            </p14:nvContentPartPr>
            <p14:xfrm>
              <a:off x="5356560" y="287080"/>
              <a:ext cx="23040" cy="2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7920" y="278080"/>
                <a:ext cx="40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14:cNvPr>
              <p14:cNvContentPartPr/>
              <p14:nvPr/>
            </p14:nvContentPartPr>
            <p14:xfrm>
              <a:off x="5532960" y="579760"/>
              <a:ext cx="547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3960" y="570760"/>
                <a:ext cx="72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14:cNvPr>
              <p14:cNvContentPartPr/>
              <p14:nvPr/>
            </p14:nvContentPartPr>
            <p14:xfrm>
              <a:off x="5876400" y="427120"/>
              <a:ext cx="1341720" cy="19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7758" y="418480"/>
                <a:ext cx="1359365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14:cNvPr>
              <p14:cNvContentPartPr/>
              <p14:nvPr/>
            </p14:nvContentPartPr>
            <p14:xfrm>
              <a:off x="7532040" y="431440"/>
              <a:ext cx="97992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23400" y="422783"/>
                <a:ext cx="99756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14:cNvPr>
              <p14:cNvContentPartPr/>
              <p14:nvPr/>
            </p14:nvContentPartPr>
            <p14:xfrm>
              <a:off x="473520" y="814480"/>
              <a:ext cx="1768680" cy="32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878" y="805490"/>
                <a:ext cx="1786324" cy="34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14:cNvPr>
              <p14:cNvContentPartPr/>
              <p14:nvPr/>
            </p14:nvContentPartPr>
            <p14:xfrm>
              <a:off x="380280" y="1181680"/>
              <a:ext cx="184680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280" y="1146040"/>
                <a:ext cx="1882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14:cNvPr>
              <p14:cNvContentPartPr/>
              <p14:nvPr/>
            </p14:nvContentPartPr>
            <p14:xfrm>
              <a:off x="2505720" y="790360"/>
              <a:ext cx="1033560" cy="57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6720" y="781720"/>
                <a:ext cx="10512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14:cNvPr>
              <p14:cNvContentPartPr/>
              <p14:nvPr/>
            </p14:nvContentPartPr>
            <p14:xfrm>
              <a:off x="3923760" y="710800"/>
              <a:ext cx="313200" cy="57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5120" y="702160"/>
                <a:ext cx="330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14:cNvPr>
              <p14:cNvContentPartPr/>
              <p14:nvPr/>
            </p14:nvContentPartPr>
            <p14:xfrm>
              <a:off x="3962280" y="846160"/>
              <a:ext cx="318240" cy="352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3280" y="837160"/>
                <a:ext cx="335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14:cNvPr>
              <p14:cNvContentPartPr/>
              <p14:nvPr/>
            </p14:nvContentPartPr>
            <p14:xfrm>
              <a:off x="4591560" y="992320"/>
              <a:ext cx="28440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2560" y="983320"/>
                <a:ext cx="302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14:cNvPr>
              <p14:cNvContentPartPr/>
              <p14:nvPr/>
            </p14:nvContentPartPr>
            <p14:xfrm>
              <a:off x="5470680" y="993400"/>
              <a:ext cx="8280" cy="112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61680" y="984400"/>
                <a:ext cx="25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14:cNvPr>
              <p14:cNvContentPartPr/>
              <p14:nvPr/>
            </p14:nvContentPartPr>
            <p14:xfrm>
              <a:off x="5478600" y="895120"/>
              <a:ext cx="6840" cy="23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69600" y="886480"/>
                <a:ext cx="24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14:cNvPr>
              <p14:cNvContentPartPr/>
              <p14:nvPr/>
            </p14:nvContentPartPr>
            <p14:xfrm>
              <a:off x="6995640" y="1054240"/>
              <a:ext cx="22320" cy="61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6640" y="1045240"/>
                <a:ext cx="39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14:cNvPr>
              <p14:cNvContentPartPr/>
              <p14:nvPr/>
            </p14:nvContentPartPr>
            <p14:xfrm>
              <a:off x="6988800" y="90592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0160" y="896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14:cNvPr>
              <p14:cNvContentPartPr/>
              <p14:nvPr/>
            </p14:nvContentPartPr>
            <p14:xfrm>
              <a:off x="7127400" y="818440"/>
              <a:ext cx="188640" cy="317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18760" y="809440"/>
                <a:ext cx="206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14:cNvPr>
              <p14:cNvContentPartPr/>
              <p14:nvPr/>
            </p14:nvContentPartPr>
            <p14:xfrm>
              <a:off x="6316320" y="991960"/>
              <a:ext cx="435600" cy="13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07320" y="982960"/>
                <a:ext cx="453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14:cNvPr>
              <p14:cNvContentPartPr/>
              <p14:nvPr/>
            </p14:nvContentPartPr>
            <p14:xfrm>
              <a:off x="5567520" y="974320"/>
              <a:ext cx="495720" cy="417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8527" y="965680"/>
                <a:ext cx="513347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14:cNvPr>
              <p14:cNvContentPartPr/>
              <p14:nvPr/>
            </p14:nvContentPartPr>
            <p14:xfrm>
              <a:off x="4983600" y="813040"/>
              <a:ext cx="396720" cy="29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74960" y="804040"/>
                <a:ext cx="4143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14:cNvPr>
              <p14:cNvContentPartPr/>
              <p14:nvPr/>
            </p14:nvContentPartPr>
            <p14:xfrm>
              <a:off x="7415760" y="1097800"/>
              <a:ext cx="27360" cy="20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06760" y="1089160"/>
                <a:ext cx="45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14:cNvPr>
              <p14:cNvContentPartPr/>
              <p14:nvPr/>
            </p14:nvContentPartPr>
            <p14:xfrm>
              <a:off x="7734360" y="898000"/>
              <a:ext cx="619200" cy="31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25720" y="889000"/>
                <a:ext cx="6368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14:cNvPr>
              <p14:cNvContentPartPr/>
              <p14:nvPr/>
            </p14:nvContentPartPr>
            <p14:xfrm>
              <a:off x="410520" y="1479040"/>
              <a:ext cx="223200" cy="14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" y="1470400"/>
                <a:ext cx="24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14:cNvPr>
              <p14:cNvContentPartPr/>
              <p14:nvPr/>
            </p14:nvContentPartPr>
            <p14:xfrm>
              <a:off x="737400" y="1501000"/>
              <a:ext cx="187560" cy="15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400" y="1492360"/>
                <a:ext cx="205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14:cNvPr>
              <p14:cNvContentPartPr/>
              <p14:nvPr/>
            </p14:nvContentPartPr>
            <p14:xfrm>
              <a:off x="994080" y="1504960"/>
              <a:ext cx="219600" cy="12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5080" y="1495960"/>
                <a:ext cx="237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14:cNvPr>
              <p14:cNvContentPartPr/>
              <p14:nvPr/>
            </p14:nvContentPartPr>
            <p14:xfrm>
              <a:off x="2021160" y="1369600"/>
              <a:ext cx="539640" cy="29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12160" y="1360960"/>
                <a:ext cx="5572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14:cNvPr>
              <p14:cNvContentPartPr/>
              <p14:nvPr/>
            </p14:nvContentPartPr>
            <p14:xfrm>
              <a:off x="1484400" y="1489120"/>
              <a:ext cx="439200" cy="17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75400" y="1480480"/>
                <a:ext cx="456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14:cNvPr>
              <p14:cNvContentPartPr/>
              <p14:nvPr/>
            </p14:nvContentPartPr>
            <p14:xfrm>
              <a:off x="3008640" y="1232440"/>
              <a:ext cx="219960" cy="6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99640" y="1223440"/>
                <a:ext cx="237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14:cNvPr>
              <p14:cNvContentPartPr/>
              <p14:nvPr/>
            </p14:nvContentPartPr>
            <p14:xfrm>
              <a:off x="3032400" y="1400200"/>
              <a:ext cx="265680" cy="27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23400" y="1391200"/>
                <a:ext cx="283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14:cNvPr>
              <p14:cNvContentPartPr/>
              <p14:nvPr/>
            </p14:nvContentPartPr>
            <p14:xfrm>
              <a:off x="4142640" y="1414960"/>
              <a:ext cx="406080" cy="46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33992" y="1406320"/>
                <a:ext cx="423736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14:cNvPr>
              <p14:cNvContentPartPr/>
              <p14:nvPr/>
            </p14:nvContentPartPr>
            <p14:xfrm>
              <a:off x="3546120" y="1431880"/>
              <a:ext cx="161280" cy="18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37120" y="1423240"/>
                <a:ext cx="178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14:cNvPr>
              <p14:cNvContentPartPr/>
              <p14:nvPr/>
            </p14:nvContentPartPr>
            <p14:xfrm>
              <a:off x="3761400" y="1703680"/>
              <a:ext cx="8280" cy="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52400" y="1695040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14:cNvPr>
              <p14:cNvContentPartPr/>
              <p14:nvPr/>
            </p14:nvContentPartPr>
            <p14:xfrm>
              <a:off x="4009440" y="1735360"/>
              <a:ext cx="12240" cy="83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00440" y="1726720"/>
                <a:ext cx="29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14:cNvPr>
              <p14:cNvContentPartPr/>
              <p14:nvPr/>
            </p14:nvContentPartPr>
            <p14:xfrm>
              <a:off x="3816480" y="1268800"/>
              <a:ext cx="244080" cy="383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07480" y="1260152"/>
                <a:ext cx="261720" cy="40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14:cNvPr>
              <p14:cNvContentPartPr/>
              <p14:nvPr/>
            </p14:nvContentPartPr>
            <p14:xfrm>
              <a:off x="3749520" y="1752640"/>
              <a:ext cx="193320" cy="189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0520" y="1744000"/>
                <a:ext cx="21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14:cNvPr>
              <p14:cNvContentPartPr/>
              <p14:nvPr/>
            </p14:nvContentPartPr>
            <p14:xfrm>
              <a:off x="4156320" y="1307320"/>
              <a:ext cx="158040" cy="53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7680" y="1298680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14:cNvPr>
              <p14:cNvContentPartPr/>
              <p14:nvPr/>
            </p14:nvContentPartPr>
            <p14:xfrm>
              <a:off x="4699920" y="1540600"/>
              <a:ext cx="133560" cy="25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90920" y="1531960"/>
                <a:ext cx="151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14:cNvPr>
              <p14:cNvContentPartPr/>
              <p14:nvPr/>
            </p14:nvContentPartPr>
            <p14:xfrm>
              <a:off x="4681200" y="1478320"/>
              <a:ext cx="178920" cy="15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72560" y="1469680"/>
                <a:ext cx="196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14:cNvPr>
              <p14:cNvContentPartPr/>
              <p14:nvPr/>
            </p14:nvContentPartPr>
            <p14:xfrm>
              <a:off x="4992240" y="1434760"/>
              <a:ext cx="338400" cy="184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83240" y="1425760"/>
                <a:ext cx="356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14:cNvPr>
              <p14:cNvContentPartPr/>
              <p14:nvPr/>
            </p14:nvContentPartPr>
            <p14:xfrm>
              <a:off x="5403000" y="1642120"/>
              <a:ext cx="25200" cy="77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94360" y="1633480"/>
                <a:ext cx="42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14:cNvPr>
              <p14:cNvContentPartPr/>
              <p14:nvPr/>
            </p14:nvContentPartPr>
            <p14:xfrm>
              <a:off x="5431440" y="1531240"/>
              <a:ext cx="3024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22440" y="1522600"/>
                <a:ext cx="478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14:cNvPr>
              <p14:cNvContentPartPr/>
              <p14:nvPr/>
            </p14:nvContentPartPr>
            <p14:xfrm>
              <a:off x="5548800" y="1270240"/>
              <a:ext cx="168840" cy="102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0160" y="1261600"/>
                <a:ext cx="186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14:cNvPr>
              <p14:cNvContentPartPr/>
              <p14:nvPr/>
            </p14:nvContentPartPr>
            <p14:xfrm>
              <a:off x="5604600" y="1472560"/>
              <a:ext cx="363240" cy="203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95960" y="1463905"/>
                <a:ext cx="380880" cy="221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36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14:cNvPr>
              <p14:cNvContentPartPr/>
              <p14:nvPr/>
            </p14:nvContentPartPr>
            <p14:xfrm>
              <a:off x="908760" y="166120"/>
              <a:ext cx="772560" cy="44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120" y="157480"/>
                <a:ext cx="7902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14:cNvPr>
              <p14:cNvContentPartPr/>
              <p14:nvPr/>
            </p14:nvContentPartPr>
            <p14:xfrm>
              <a:off x="1962120" y="430720"/>
              <a:ext cx="98892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483" y="421720"/>
                <a:ext cx="1006554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14:cNvPr>
              <p14:cNvContentPartPr/>
              <p14:nvPr/>
            </p14:nvContentPartPr>
            <p14:xfrm>
              <a:off x="3197640" y="436120"/>
              <a:ext cx="235080" cy="27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8640" y="427480"/>
                <a:ext cx="252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14:cNvPr>
              <p14:cNvContentPartPr/>
              <p14:nvPr/>
            </p14:nvContentPartPr>
            <p14:xfrm>
              <a:off x="3480600" y="181960"/>
              <a:ext cx="626760" cy="40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1600" y="173320"/>
                <a:ext cx="644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14:cNvPr>
              <p14:cNvContentPartPr/>
              <p14:nvPr/>
            </p14:nvContentPartPr>
            <p14:xfrm>
              <a:off x="3942480" y="347920"/>
              <a:ext cx="22428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480" y="339280"/>
                <a:ext cx="24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14:cNvPr>
              <p14:cNvContentPartPr/>
              <p14:nvPr/>
            </p14:nvContentPartPr>
            <p14:xfrm>
              <a:off x="4242720" y="443320"/>
              <a:ext cx="2484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3720" y="434320"/>
                <a:ext cx="42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14:cNvPr>
              <p14:cNvContentPartPr/>
              <p14:nvPr/>
            </p14:nvContentPartPr>
            <p14:xfrm>
              <a:off x="4235880" y="3490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240" y="34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14:cNvPr>
              <p14:cNvContentPartPr/>
              <p14:nvPr/>
            </p14:nvContentPartPr>
            <p14:xfrm>
              <a:off x="4422000" y="437200"/>
              <a:ext cx="131760" cy="12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3360" y="428560"/>
                <a:ext cx="149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14:cNvPr>
              <p14:cNvContentPartPr/>
              <p14:nvPr/>
            </p14:nvContentPartPr>
            <p14:xfrm>
              <a:off x="4680480" y="248200"/>
              <a:ext cx="332640" cy="316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1831" y="239560"/>
                <a:ext cx="350299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14:cNvPr>
              <p14:cNvContentPartPr/>
              <p14:nvPr/>
            </p14:nvContentPartPr>
            <p14:xfrm>
              <a:off x="5314440" y="424600"/>
              <a:ext cx="100440" cy="153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5440" y="415960"/>
                <a:ext cx="118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14:cNvPr>
              <p14:cNvContentPartPr/>
              <p14:nvPr/>
            </p14:nvContentPartPr>
            <p14:xfrm>
              <a:off x="5356560" y="287080"/>
              <a:ext cx="23040" cy="2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7920" y="278080"/>
                <a:ext cx="40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14:cNvPr>
              <p14:cNvContentPartPr/>
              <p14:nvPr/>
            </p14:nvContentPartPr>
            <p14:xfrm>
              <a:off x="5532960" y="579760"/>
              <a:ext cx="547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3960" y="570760"/>
                <a:ext cx="72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14:cNvPr>
              <p14:cNvContentPartPr/>
              <p14:nvPr/>
            </p14:nvContentPartPr>
            <p14:xfrm>
              <a:off x="5876400" y="427120"/>
              <a:ext cx="1341720" cy="19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7758" y="418480"/>
                <a:ext cx="1359365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14:cNvPr>
              <p14:cNvContentPartPr/>
              <p14:nvPr/>
            </p14:nvContentPartPr>
            <p14:xfrm>
              <a:off x="7532040" y="431440"/>
              <a:ext cx="97992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23400" y="422783"/>
                <a:ext cx="99756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14:cNvPr>
              <p14:cNvContentPartPr/>
              <p14:nvPr/>
            </p14:nvContentPartPr>
            <p14:xfrm>
              <a:off x="473520" y="814480"/>
              <a:ext cx="1768680" cy="32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878" y="805490"/>
                <a:ext cx="1786324" cy="34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14:cNvPr>
              <p14:cNvContentPartPr/>
              <p14:nvPr/>
            </p14:nvContentPartPr>
            <p14:xfrm>
              <a:off x="380280" y="1181680"/>
              <a:ext cx="184680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280" y="1146040"/>
                <a:ext cx="1882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14:cNvPr>
              <p14:cNvContentPartPr/>
              <p14:nvPr/>
            </p14:nvContentPartPr>
            <p14:xfrm>
              <a:off x="2505720" y="790360"/>
              <a:ext cx="1033560" cy="57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6720" y="781720"/>
                <a:ext cx="10512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14:cNvPr>
              <p14:cNvContentPartPr/>
              <p14:nvPr/>
            </p14:nvContentPartPr>
            <p14:xfrm>
              <a:off x="3923760" y="710800"/>
              <a:ext cx="313200" cy="57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5120" y="702160"/>
                <a:ext cx="330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14:cNvPr>
              <p14:cNvContentPartPr/>
              <p14:nvPr/>
            </p14:nvContentPartPr>
            <p14:xfrm>
              <a:off x="3962280" y="846160"/>
              <a:ext cx="318240" cy="352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3280" y="837160"/>
                <a:ext cx="335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14:cNvPr>
              <p14:cNvContentPartPr/>
              <p14:nvPr/>
            </p14:nvContentPartPr>
            <p14:xfrm>
              <a:off x="4591560" y="992320"/>
              <a:ext cx="28440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2560" y="983320"/>
                <a:ext cx="302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14:cNvPr>
              <p14:cNvContentPartPr/>
              <p14:nvPr/>
            </p14:nvContentPartPr>
            <p14:xfrm>
              <a:off x="5470680" y="993400"/>
              <a:ext cx="8280" cy="112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61680" y="984400"/>
                <a:ext cx="25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14:cNvPr>
              <p14:cNvContentPartPr/>
              <p14:nvPr/>
            </p14:nvContentPartPr>
            <p14:xfrm>
              <a:off x="5478600" y="895120"/>
              <a:ext cx="6840" cy="23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69600" y="886480"/>
                <a:ext cx="24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14:cNvPr>
              <p14:cNvContentPartPr/>
              <p14:nvPr/>
            </p14:nvContentPartPr>
            <p14:xfrm>
              <a:off x="6995640" y="1054240"/>
              <a:ext cx="22320" cy="61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6640" y="1045240"/>
                <a:ext cx="39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14:cNvPr>
              <p14:cNvContentPartPr/>
              <p14:nvPr/>
            </p14:nvContentPartPr>
            <p14:xfrm>
              <a:off x="6988800" y="90592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0160" y="896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14:cNvPr>
              <p14:cNvContentPartPr/>
              <p14:nvPr/>
            </p14:nvContentPartPr>
            <p14:xfrm>
              <a:off x="7127400" y="818440"/>
              <a:ext cx="188640" cy="317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18760" y="809440"/>
                <a:ext cx="206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14:cNvPr>
              <p14:cNvContentPartPr/>
              <p14:nvPr/>
            </p14:nvContentPartPr>
            <p14:xfrm>
              <a:off x="6316320" y="991960"/>
              <a:ext cx="435600" cy="13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07320" y="982960"/>
                <a:ext cx="453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14:cNvPr>
              <p14:cNvContentPartPr/>
              <p14:nvPr/>
            </p14:nvContentPartPr>
            <p14:xfrm>
              <a:off x="5567520" y="974320"/>
              <a:ext cx="495720" cy="417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8527" y="965680"/>
                <a:ext cx="513347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14:cNvPr>
              <p14:cNvContentPartPr/>
              <p14:nvPr/>
            </p14:nvContentPartPr>
            <p14:xfrm>
              <a:off x="4983600" y="813040"/>
              <a:ext cx="396720" cy="29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74960" y="804040"/>
                <a:ext cx="4143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14:cNvPr>
              <p14:cNvContentPartPr/>
              <p14:nvPr/>
            </p14:nvContentPartPr>
            <p14:xfrm>
              <a:off x="7415760" y="1097800"/>
              <a:ext cx="27360" cy="20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06760" y="1089160"/>
                <a:ext cx="45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14:cNvPr>
              <p14:cNvContentPartPr/>
              <p14:nvPr/>
            </p14:nvContentPartPr>
            <p14:xfrm>
              <a:off x="7734360" y="898000"/>
              <a:ext cx="619200" cy="31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25720" y="889000"/>
                <a:ext cx="6368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14:cNvPr>
              <p14:cNvContentPartPr/>
              <p14:nvPr/>
            </p14:nvContentPartPr>
            <p14:xfrm>
              <a:off x="410520" y="1479040"/>
              <a:ext cx="223200" cy="14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" y="1470400"/>
                <a:ext cx="24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14:cNvPr>
              <p14:cNvContentPartPr/>
              <p14:nvPr/>
            </p14:nvContentPartPr>
            <p14:xfrm>
              <a:off x="737400" y="1501000"/>
              <a:ext cx="187560" cy="15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400" y="1492360"/>
                <a:ext cx="205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14:cNvPr>
              <p14:cNvContentPartPr/>
              <p14:nvPr/>
            </p14:nvContentPartPr>
            <p14:xfrm>
              <a:off x="994080" y="1504960"/>
              <a:ext cx="219600" cy="12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5080" y="1495960"/>
                <a:ext cx="237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14:cNvPr>
              <p14:cNvContentPartPr/>
              <p14:nvPr/>
            </p14:nvContentPartPr>
            <p14:xfrm>
              <a:off x="2021160" y="1369600"/>
              <a:ext cx="539640" cy="29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12160" y="1360960"/>
                <a:ext cx="5572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14:cNvPr>
              <p14:cNvContentPartPr/>
              <p14:nvPr/>
            </p14:nvContentPartPr>
            <p14:xfrm>
              <a:off x="1484400" y="1489120"/>
              <a:ext cx="439200" cy="17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75400" y="1480480"/>
                <a:ext cx="456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14:cNvPr>
              <p14:cNvContentPartPr/>
              <p14:nvPr/>
            </p14:nvContentPartPr>
            <p14:xfrm>
              <a:off x="3008640" y="1232440"/>
              <a:ext cx="219960" cy="6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99640" y="1223440"/>
                <a:ext cx="237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14:cNvPr>
              <p14:cNvContentPartPr/>
              <p14:nvPr/>
            </p14:nvContentPartPr>
            <p14:xfrm>
              <a:off x="3032400" y="1400200"/>
              <a:ext cx="265680" cy="27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23400" y="1391200"/>
                <a:ext cx="283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14:cNvPr>
              <p14:cNvContentPartPr/>
              <p14:nvPr/>
            </p14:nvContentPartPr>
            <p14:xfrm>
              <a:off x="4142640" y="1414960"/>
              <a:ext cx="406080" cy="46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33992" y="1406320"/>
                <a:ext cx="423736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14:cNvPr>
              <p14:cNvContentPartPr/>
              <p14:nvPr/>
            </p14:nvContentPartPr>
            <p14:xfrm>
              <a:off x="3546120" y="1431880"/>
              <a:ext cx="161280" cy="18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37120" y="1423240"/>
                <a:ext cx="178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14:cNvPr>
              <p14:cNvContentPartPr/>
              <p14:nvPr/>
            </p14:nvContentPartPr>
            <p14:xfrm>
              <a:off x="3761400" y="1703680"/>
              <a:ext cx="8280" cy="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52400" y="1695040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14:cNvPr>
              <p14:cNvContentPartPr/>
              <p14:nvPr/>
            </p14:nvContentPartPr>
            <p14:xfrm>
              <a:off x="4009440" y="1735360"/>
              <a:ext cx="12240" cy="83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00440" y="1726720"/>
                <a:ext cx="29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14:cNvPr>
              <p14:cNvContentPartPr/>
              <p14:nvPr/>
            </p14:nvContentPartPr>
            <p14:xfrm>
              <a:off x="3816480" y="1268800"/>
              <a:ext cx="244080" cy="383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07480" y="1260152"/>
                <a:ext cx="261720" cy="40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14:cNvPr>
              <p14:cNvContentPartPr/>
              <p14:nvPr/>
            </p14:nvContentPartPr>
            <p14:xfrm>
              <a:off x="3749520" y="1752640"/>
              <a:ext cx="193320" cy="189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0520" y="1744000"/>
                <a:ext cx="21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14:cNvPr>
              <p14:cNvContentPartPr/>
              <p14:nvPr/>
            </p14:nvContentPartPr>
            <p14:xfrm>
              <a:off x="4156320" y="1307320"/>
              <a:ext cx="158040" cy="53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7680" y="1298680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14:cNvPr>
              <p14:cNvContentPartPr/>
              <p14:nvPr/>
            </p14:nvContentPartPr>
            <p14:xfrm>
              <a:off x="4699920" y="1540600"/>
              <a:ext cx="133560" cy="25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90920" y="1531960"/>
                <a:ext cx="151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14:cNvPr>
              <p14:cNvContentPartPr/>
              <p14:nvPr/>
            </p14:nvContentPartPr>
            <p14:xfrm>
              <a:off x="4681200" y="1478320"/>
              <a:ext cx="178920" cy="15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72560" y="1469680"/>
                <a:ext cx="196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14:cNvPr>
              <p14:cNvContentPartPr/>
              <p14:nvPr/>
            </p14:nvContentPartPr>
            <p14:xfrm>
              <a:off x="4992240" y="1434760"/>
              <a:ext cx="338400" cy="184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83240" y="1425760"/>
                <a:ext cx="356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14:cNvPr>
              <p14:cNvContentPartPr/>
              <p14:nvPr/>
            </p14:nvContentPartPr>
            <p14:xfrm>
              <a:off x="5403000" y="1642120"/>
              <a:ext cx="25200" cy="77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94360" y="1633480"/>
                <a:ext cx="42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14:cNvPr>
              <p14:cNvContentPartPr/>
              <p14:nvPr/>
            </p14:nvContentPartPr>
            <p14:xfrm>
              <a:off x="5431440" y="1531240"/>
              <a:ext cx="3024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22440" y="1522600"/>
                <a:ext cx="478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14:cNvPr>
              <p14:cNvContentPartPr/>
              <p14:nvPr/>
            </p14:nvContentPartPr>
            <p14:xfrm>
              <a:off x="5548800" y="1270240"/>
              <a:ext cx="168840" cy="102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0160" y="1261600"/>
                <a:ext cx="186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14:cNvPr>
              <p14:cNvContentPartPr/>
              <p14:nvPr/>
            </p14:nvContentPartPr>
            <p14:xfrm>
              <a:off x="5604600" y="1472560"/>
              <a:ext cx="363240" cy="203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95960" y="1463905"/>
                <a:ext cx="380880" cy="22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330B77-8EB6-4919-B8AC-C64F592F18CA}"/>
                  </a:ext>
                </a:extLst>
              </p14:cNvPr>
              <p14:cNvContentPartPr/>
              <p14:nvPr/>
            </p14:nvContentPartPr>
            <p14:xfrm>
              <a:off x="6169800" y="1603240"/>
              <a:ext cx="3204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330B77-8EB6-4919-B8AC-C64F592F18C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61160" y="1594240"/>
                <a:ext cx="49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39F733-71AF-4C2D-A397-35E805647036}"/>
                  </a:ext>
                </a:extLst>
              </p14:cNvPr>
              <p14:cNvContentPartPr/>
              <p14:nvPr/>
            </p14:nvContentPartPr>
            <p14:xfrm>
              <a:off x="6947760" y="1547440"/>
              <a:ext cx="28080" cy="7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39F733-71AF-4C2D-A397-35E80564703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39120" y="1538440"/>
                <a:ext cx="45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07E761-FD1C-4876-BD61-EB90CB6EC047}"/>
                  </a:ext>
                </a:extLst>
              </p14:cNvPr>
              <p14:cNvContentPartPr/>
              <p14:nvPr/>
            </p14:nvContentPartPr>
            <p14:xfrm>
              <a:off x="6965760" y="142000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07E761-FD1C-4876-BD61-EB90CB6EC0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56760" y="1411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C04DD7-DB27-47F5-A8C9-D17E8E3DF326}"/>
                  </a:ext>
                </a:extLst>
              </p14:cNvPr>
              <p14:cNvContentPartPr/>
              <p14:nvPr/>
            </p14:nvContentPartPr>
            <p14:xfrm>
              <a:off x="7085640" y="1530880"/>
              <a:ext cx="89280" cy="11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C04DD7-DB27-47F5-A8C9-D17E8E3DF3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77000" y="1522240"/>
                <a:ext cx="106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01B51-7DA1-4A32-9E01-FC4CE7095C6F}"/>
                  </a:ext>
                </a:extLst>
              </p14:cNvPr>
              <p14:cNvContentPartPr/>
              <p14:nvPr/>
            </p14:nvContentPartPr>
            <p14:xfrm>
              <a:off x="7447080" y="1486240"/>
              <a:ext cx="117720" cy="171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01B51-7DA1-4A32-9E01-FC4CE7095C6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38440" y="1477600"/>
                <a:ext cx="135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75D31A0-F113-4BE4-B132-07B44C114F17}"/>
                  </a:ext>
                </a:extLst>
              </p14:cNvPr>
              <p14:cNvContentPartPr/>
              <p14:nvPr/>
            </p14:nvContentPartPr>
            <p14:xfrm>
              <a:off x="6351240" y="1296880"/>
              <a:ext cx="478800" cy="36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75D31A0-F113-4BE4-B132-07B44C114F1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42600" y="1287880"/>
                <a:ext cx="496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F57F508-20BC-4608-B669-FAD79F9EE303}"/>
                  </a:ext>
                </a:extLst>
              </p14:cNvPr>
              <p14:cNvContentPartPr/>
              <p14:nvPr/>
            </p14:nvContentPartPr>
            <p14:xfrm>
              <a:off x="327360" y="1867840"/>
              <a:ext cx="970200" cy="375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F57F508-20BC-4608-B669-FAD79F9EE30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8363" y="1858840"/>
                <a:ext cx="987833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4A7AC7D-BF6A-42CF-98D5-8A532C27CCF3}"/>
                  </a:ext>
                </a:extLst>
              </p14:cNvPr>
              <p14:cNvContentPartPr/>
              <p14:nvPr/>
            </p14:nvContentPartPr>
            <p14:xfrm>
              <a:off x="1469640" y="1882240"/>
              <a:ext cx="70848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4A7AC7D-BF6A-42CF-98D5-8A532C27CCF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460996" y="1873240"/>
                <a:ext cx="726129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CD5BEBA-E8E7-4EBB-9B99-2B06C0E16E41}"/>
                  </a:ext>
                </a:extLst>
              </p14:cNvPr>
              <p14:cNvContentPartPr/>
              <p14:nvPr/>
            </p14:nvContentPartPr>
            <p14:xfrm>
              <a:off x="5670840" y="1846600"/>
              <a:ext cx="1546560" cy="521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CD5BEBA-E8E7-4EBB-9B99-2B06C0E16E4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61840" y="1837606"/>
                <a:ext cx="1564200" cy="53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1CA534C-D659-4FD5-8771-6F567B0047FE}"/>
                  </a:ext>
                </a:extLst>
              </p14:cNvPr>
              <p14:cNvContentPartPr/>
              <p14:nvPr/>
            </p14:nvContentPartPr>
            <p14:xfrm>
              <a:off x="7498560" y="2080240"/>
              <a:ext cx="56520" cy="126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1CA534C-D659-4FD5-8771-6F567B0047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489920" y="2071600"/>
                <a:ext cx="74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D467C1C-D240-4915-9AF1-A9963D7A8E3B}"/>
                  </a:ext>
                </a:extLst>
              </p14:cNvPr>
              <p14:cNvContentPartPr/>
              <p14:nvPr/>
            </p14:nvContentPartPr>
            <p14:xfrm>
              <a:off x="7544280" y="1942360"/>
              <a:ext cx="23400" cy="17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D467C1C-D240-4915-9AF1-A9963D7A8E3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35280" y="1933720"/>
                <a:ext cx="41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C3F4A85-3129-4DE6-81D0-9A9A42F37317}"/>
                  </a:ext>
                </a:extLst>
              </p14:cNvPr>
              <p14:cNvContentPartPr/>
              <p14:nvPr/>
            </p14:nvContentPartPr>
            <p14:xfrm>
              <a:off x="263640" y="2469040"/>
              <a:ext cx="1095120" cy="275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C3F4A85-3129-4DE6-81D0-9A9A42F3731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4640" y="2460040"/>
                <a:ext cx="11127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64E52D8-8D2F-43B6-B0EE-2833D7B23C0D}"/>
                  </a:ext>
                </a:extLst>
              </p14:cNvPr>
              <p14:cNvContentPartPr/>
              <p14:nvPr/>
            </p14:nvContentPartPr>
            <p14:xfrm>
              <a:off x="7661640" y="1497040"/>
              <a:ext cx="978480" cy="730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64E52D8-8D2F-43B6-B0EE-2833D7B23C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52640" y="1488040"/>
                <a:ext cx="9961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28ABAEF-B094-4979-A2CF-AE4913F39C21}"/>
                  </a:ext>
                </a:extLst>
              </p14:cNvPr>
              <p14:cNvContentPartPr/>
              <p14:nvPr/>
            </p14:nvContentPartPr>
            <p14:xfrm>
              <a:off x="1638840" y="2492080"/>
              <a:ext cx="514080" cy="342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28ABAEF-B094-4979-A2CF-AE4913F39C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29840" y="2483080"/>
                <a:ext cx="5317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1304A65-3CDC-48A9-9857-48C89981D888}"/>
                  </a:ext>
                </a:extLst>
              </p14:cNvPr>
              <p14:cNvContentPartPr/>
              <p14:nvPr/>
            </p14:nvContentPartPr>
            <p14:xfrm>
              <a:off x="2427240" y="1848400"/>
              <a:ext cx="2986920" cy="897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1304A65-3CDC-48A9-9857-48C89981D8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18599" y="1839400"/>
                <a:ext cx="3004562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9A43A7A-2A6A-48A7-9EE9-3EF8D7837649}"/>
                  </a:ext>
                </a:extLst>
              </p14:cNvPr>
              <p14:cNvContentPartPr/>
              <p14:nvPr/>
            </p14:nvContentPartPr>
            <p14:xfrm>
              <a:off x="5532960" y="2554720"/>
              <a:ext cx="200520" cy="150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9A43A7A-2A6A-48A7-9EE9-3EF8D783764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23960" y="2545720"/>
                <a:ext cx="218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1BCFE0E-EC27-4C33-BF12-0CA795B4B1A0}"/>
                  </a:ext>
                </a:extLst>
              </p14:cNvPr>
              <p14:cNvContentPartPr/>
              <p14:nvPr/>
            </p14:nvContentPartPr>
            <p14:xfrm>
              <a:off x="5819160" y="2546800"/>
              <a:ext cx="163440" cy="209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1BCFE0E-EC27-4C33-BF12-0CA795B4B1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10160" y="2538160"/>
                <a:ext cx="181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A405E0F-C790-419D-A97E-FCDF09CBB952}"/>
                  </a:ext>
                </a:extLst>
              </p14:cNvPr>
              <p14:cNvContentPartPr/>
              <p14:nvPr/>
            </p14:nvContentPartPr>
            <p14:xfrm>
              <a:off x="6076200" y="2406040"/>
              <a:ext cx="11520" cy="281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A405E0F-C790-419D-A97E-FCDF09CBB9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067560" y="2397400"/>
                <a:ext cx="29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15B26BF-2105-4999-96B7-0FABA39B2863}"/>
                  </a:ext>
                </a:extLst>
              </p14:cNvPr>
              <p14:cNvContentPartPr/>
              <p14:nvPr/>
            </p14:nvContentPartPr>
            <p14:xfrm>
              <a:off x="5995560" y="2555440"/>
              <a:ext cx="171360" cy="21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15B26BF-2105-4999-96B7-0FABA39B286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86560" y="2546800"/>
                <a:ext cx="189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F5D78A8-4B0B-446D-8078-68BD68DEF84C}"/>
                  </a:ext>
                </a:extLst>
              </p14:cNvPr>
              <p14:cNvContentPartPr/>
              <p14:nvPr/>
            </p14:nvContentPartPr>
            <p14:xfrm>
              <a:off x="6148200" y="2541400"/>
              <a:ext cx="292320" cy="1699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F5D78A8-4B0B-446D-8078-68BD68DEF84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39200" y="2532400"/>
                <a:ext cx="3099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63EB9DF-288F-430A-80AB-954405354CD8}"/>
                  </a:ext>
                </a:extLst>
              </p14:cNvPr>
              <p14:cNvContentPartPr/>
              <p14:nvPr/>
            </p14:nvContentPartPr>
            <p14:xfrm>
              <a:off x="6491280" y="2590720"/>
              <a:ext cx="199080" cy="109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63EB9DF-288F-430A-80AB-954405354CD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482280" y="2581720"/>
                <a:ext cx="216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7D24E85-F6EB-4442-A6EC-633547877546}"/>
                  </a:ext>
                </a:extLst>
              </p14:cNvPr>
              <p14:cNvContentPartPr/>
              <p14:nvPr/>
            </p14:nvContentPartPr>
            <p14:xfrm>
              <a:off x="6743640" y="2378320"/>
              <a:ext cx="361440" cy="324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7D24E85-F6EB-4442-A6EC-63354787754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35000" y="2369320"/>
                <a:ext cx="3790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57E9932-C224-4E0E-A049-C2B230BA2129}"/>
                  </a:ext>
                </a:extLst>
              </p14:cNvPr>
              <p14:cNvContentPartPr/>
              <p14:nvPr/>
            </p14:nvContentPartPr>
            <p14:xfrm>
              <a:off x="7382280" y="2345200"/>
              <a:ext cx="1207800" cy="526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57E9932-C224-4E0E-A049-C2B230BA212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3640" y="2336560"/>
                <a:ext cx="12254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933FAC6-9CD4-436E-B0E6-4D12E927BEC2}"/>
                  </a:ext>
                </a:extLst>
              </p14:cNvPr>
              <p14:cNvContentPartPr/>
              <p14:nvPr/>
            </p14:nvContentPartPr>
            <p14:xfrm>
              <a:off x="420600" y="2867560"/>
              <a:ext cx="233640" cy="83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933FAC6-9CD4-436E-B0E6-4D12E927BEC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1960" y="2858560"/>
                <a:ext cx="251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752BA16-8685-4C5F-BF0E-91C9187F4748}"/>
                  </a:ext>
                </a:extLst>
              </p14:cNvPr>
              <p14:cNvContentPartPr/>
              <p14:nvPr/>
            </p14:nvContentPartPr>
            <p14:xfrm>
              <a:off x="433200" y="3055480"/>
              <a:ext cx="299880" cy="362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752BA16-8685-4C5F-BF0E-91C9187F47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4560" y="3046480"/>
                <a:ext cx="317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230A8EC-3017-4457-B0C2-C8D82DFAFF02}"/>
                  </a:ext>
                </a:extLst>
              </p14:cNvPr>
              <p14:cNvContentPartPr/>
              <p14:nvPr/>
            </p14:nvContentPartPr>
            <p14:xfrm>
              <a:off x="6700440" y="3147280"/>
              <a:ext cx="86400" cy="1342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230A8EC-3017-4457-B0C2-C8D82DFAFF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691800" y="3138280"/>
                <a:ext cx="104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E4312B2-A4BD-48C0-B59E-390C363B1734}"/>
                  </a:ext>
                </a:extLst>
              </p14:cNvPr>
              <p14:cNvContentPartPr/>
              <p14:nvPr/>
            </p14:nvContentPartPr>
            <p14:xfrm>
              <a:off x="5641680" y="2940640"/>
              <a:ext cx="928440" cy="487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E4312B2-A4BD-48C0-B59E-390C363B173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32680" y="2931640"/>
                <a:ext cx="9460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15E106E-7CA2-4DDB-B1F3-E8F5973A0D9B}"/>
                  </a:ext>
                </a:extLst>
              </p14:cNvPr>
              <p14:cNvContentPartPr/>
              <p14:nvPr/>
            </p14:nvContentPartPr>
            <p14:xfrm>
              <a:off x="7012560" y="2821120"/>
              <a:ext cx="212040" cy="77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15E106E-7CA2-4DDB-B1F3-E8F5973A0D9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03560" y="2812120"/>
                <a:ext cx="229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7E56957-359E-410D-BE98-6F96B693B693}"/>
                  </a:ext>
                </a:extLst>
              </p14:cNvPr>
              <p14:cNvContentPartPr/>
              <p14:nvPr/>
            </p14:nvContentPartPr>
            <p14:xfrm>
              <a:off x="7032720" y="2988160"/>
              <a:ext cx="559440" cy="529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7E56957-359E-410D-BE98-6F96B693B69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23726" y="2979520"/>
                <a:ext cx="577069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96D6FD8-8581-44ED-A5AC-756AE532F400}"/>
                  </a:ext>
                </a:extLst>
              </p14:cNvPr>
              <p14:cNvContentPartPr/>
              <p14:nvPr/>
            </p14:nvContentPartPr>
            <p14:xfrm>
              <a:off x="7806360" y="2942080"/>
              <a:ext cx="900720" cy="5727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96D6FD8-8581-44ED-A5AC-756AE532F40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97717" y="2933440"/>
                <a:ext cx="918367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0BCE40E-A8F7-4AC9-A7DB-51B506505978}"/>
                  </a:ext>
                </a:extLst>
              </p14:cNvPr>
              <p14:cNvContentPartPr/>
              <p14:nvPr/>
            </p14:nvContentPartPr>
            <p14:xfrm>
              <a:off x="410160" y="3567400"/>
              <a:ext cx="52200" cy="3700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0BCE40E-A8F7-4AC9-A7DB-51B50650597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1160" y="3558400"/>
                <a:ext cx="698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7AB7C00-BB7B-4A72-B6A2-8496FA6EA77A}"/>
                  </a:ext>
                </a:extLst>
              </p14:cNvPr>
              <p14:cNvContentPartPr/>
              <p14:nvPr/>
            </p14:nvContentPartPr>
            <p14:xfrm>
              <a:off x="319800" y="3744880"/>
              <a:ext cx="183240" cy="43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7AB7C00-BB7B-4A72-B6A2-8496FA6EA77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11160" y="3736240"/>
                <a:ext cx="200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406B308-E581-4272-960D-B3F7C1D5E1F8}"/>
                  </a:ext>
                </a:extLst>
              </p14:cNvPr>
              <p14:cNvContentPartPr/>
              <p14:nvPr/>
            </p14:nvContentPartPr>
            <p14:xfrm>
              <a:off x="606720" y="3603040"/>
              <a:ext cx="351000" cy="3776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406B308-E581-4272-960D-B3F7C1D5E1F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8080" y="3594400"/>
                <a:ext cx="368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847F6A6-3C3A-4A78-9845-14EEDEDC091B}"/>
                  </a:ext>
                </a:extLst>
              </p14:cNvPr>
              <p14:cNvContentPartPr/>
              <p14:nvPr/>
            </p14:nvContentPartPr>
            <p14:xfrm>
              <a:off x="1069680" y="2993200"/>
              <a:ext cx="4314600" cy="10875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847F6A6-3C3A-4A78-9845-14EEDEDC091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61039" y="2984557"/>
                <a:ext cx="4332241" cy="11052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003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14:cNvPr>
              <p14:cNvContentPartPr/>
              <p14:nvPr/>
            </p14:nvContentPartPr>
            <p14:xfrm>
              <a:off x="908760" y="166120"/>
              <a:ext cx="772560" cy="44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120" y="157480"/>
                <a:ext cx="7902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14:cNvPr>
              <p14:cNvContentPartPr/>
              <p14:nvPr/>
            </p14:nvContentPartPr>
            <p14:xfrm>
              <a:off x="1962120" y="430720"/>
              <a:ext cx="98892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483" y="421720"/>
                <a:ext cx="1006554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14:cNvPr>
              <p14:cNvContentPartPr/>
              <p14:nvPr/>
            </p14:nvContentPartPr>
            <p14:xfrm>
              <a:off x="3197640" y="436120"/>
              <a:ext cx="235080" cy="27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8640" y="427480"/>
                <a:ext cx="252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14:cNvPr>
              <p14:cNvContentPartPr/>
              <p14:nvPr/>
            </p14:nvContentPartPr>
            <p14:xfrm>
              <a:off x="3480600" y="181960"/>
              <a:ext cx="626760" cy="40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1600" y="173320"/>
                <a:ext cx="644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14:cNvPr>
              <p14:cNvContentPartPr/>
              <p14:nvPr/>
            </p14:nvContentPartPr>
            <p14:xfrm>
              <a:off x="3942480" y="347920"/>
              <a:ext cx="22428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480" y="339280"/>
                <a:ext cx="24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14:cNvPr>
              <p14:cNvContentPartPr/>
              <p14:nvPr/>
            </p14:nvContentPartPr>
            <p14:xfrm>
              <a:off x="4242720" y="443320"/>
              <a:ext cx="2484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3720" y="434320"/>
                <a:ext cx="42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14:cNvPr>
              <p14:cNvContentPartPr/>
              <p14:nvPr/>
            </p14:nvContentPartPr>
            <p14:xfrm>
              <a:off x="4235880" y="3490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240" y="34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14:cNvPr>
              <p14:cNvContentPartPr/>
              <p14:nvPr/>
            </p14:nvContentPartPr>
            <p14:xfrm>
              <a:off x="4422000" y="437200"/>
              <a:ext cx="131760" cy="12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3360" y="428560"/>
                <a:ext cx="149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14:cNvPr>
              <p14:cNvContentPartPr/>
              <p14:nvPr/>
            </p14:nvContentPartPr>
            <p14:xfrm>
              <a:off x="4680480" y="248200"/>
              <a:ext cx="332640" cy="316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1831" y="239560"/>
                <a:ext cx="350299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14:cNvPr>
              <p14:cNvContentPartPr/>
              <p14:nvPr/>
            </p14:nvContentPartPr>
            <p14:xfrm>
              <a:off x="5314440" y="424600"/>
              <a:ext cx="100440" cy="153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5440" y="415960"/>
                <a:ext cx="118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14:cNvPr>
              <p14:cNvContentPartPr/>
              <p14:nvPr/>
            </p14:nvContentPartPr>
            <p14:xfrm>
              <a:off x="5356560" y="287080"/>
              <a:ext cx="23040" cy="2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7920" y="278080"/>
                <a:ext cx="40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14:cNvPr>
              <p14:cNvContentPartPr/>
              <p14:nvPr/>
            </p14:nvContentPartPr>
            <p14:xfrm>
              <a:off x="5532960" y="579760"/>
              <a:ext cx="547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3960" y="570760"/>
                <a:ext cx="72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14:cNvPr>
              <p14:cNvContentPartPr/>
              <p14:nvPr/>
            </p14:nvContentPartPr>
            <p14:xfrm>
              <a:off x="5876400" y="427120"/>
              <a:ext cx="1341720" cy="19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7758" y="418480"/>
                <a:ext cx="1359365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14:cNvPr>
              <p14:cNvContentPartPr/>
              <p14:nvPr/>
            </p14:nvContentPartPr>
            <p14:xfrm>
              <a:off x="7532040" y="431440"/>
              <a:ext cx="97992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23400" y="422783"/>
                <a:ext cx="99756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14:cNvPr>
              <p14:cNvContentPartPr/>
              <p14:nvPr/>
            </p14:nvContentPartPr>
            <p14:xfrm>
              <a:off x="473520" y="814480"/>
              <a:ext cx="1768680" cy="32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878" y="805490"/>
                <a:ext cx="1786324" cy="34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14:cNvPr>
              <p14:cNvContentPartPr/>
              <p14:nvPr/>
            </p14:nvContentPartPr>
            <p14:xfrm>
              <a:off x="380280" y="1181680"/>
              <a:ext cx="184680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280" y="1146040"/>
                <a:ext cx="1882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14:cNvPr>
              <p14:cNvContentPartPr/>
              <p14:nvPr/>
            </p14:nvContentPartPr>
            <p14:xfrm>
              <a:off x="2505720" y="790360"/>
              <a:ext cx="1033560" cy="57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6720" y="781720"/>
                <a:ext cx="10512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14:cNvPr>
              <p14:cNvContentPartPr/>
              <p14:nvPr/>
            </p14:nvContentPartPr>
            <p14:xfrm>
              <a:off x="3923760" y="710800"/>
              <a:ext cx="313200" cy="57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5120" y="702160"/>
                <a:ext cx="330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14:cNvPr>
              <p14:cNvContentPartPr/>
              <p14:nvPr/>
            </p14:nvContentPartPr>
            <p14:xfrm>
              <a:off x="3962280" y="846160"/>
              <a:ext cx="318240" cy="352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3280" y="837160"/>
                <a:ext cx="335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14:cNvPr>
              <p14:cNvContentPartPr/>
              <p14:nvPr/>
            </p14:nvContentPartPr>
            <p14:xfrm>
              <a:off x="4591560" y="992320"/>
              <a:ext cx="28440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2560" y="983320"/>
                <a:ext cx="302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14:cNvPr>
              <p14:cNvContentPartPr/>
              <p14:nvPr/>
            </p14:nvContentPartPr>
            <p14:xfrm>
              <a:off x="5470680" y="993400"/>
              <a:ext cx="8280" cy="112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61680" y="984400"/>
                <a:ext cx="25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14:cNvPr>
              <p14:cNvContentPartPr/>
              <p14:nvPr/>
            </p14:nvContentPartPr>
            <p14:xfrm>
              <a:off x="5478600" y="895120"/>
              <a:ext cx="6840" cy="23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69600" y="886480"/>
                <a:ext cx="24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14:cNvPr>
              <p14:cNvContentPartPr/>
              <p14:nvPr/>
            </p14:nvContentPartPr>
            <p14:xfrm>
              <a:off x="6995640" y="1054240"/>
              <a:ext cx="22320" cy="61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6640" y="1045240"/>
                <a:ext cx="39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14:cNvPr>
              <p14:cNvContentPartPr/>
              <p14:nvPr/>
            </p14:nvContentPartPr>
            <p14:xfrm>
              <a:off x="6988800" y="90592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0160" y="896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14:cNvPr>
              <p14:cNvContentPartPr/>
              <p14:nvPr/>
            </p14:nvContentPartPr>
            <p14:xfrm>
              <a:off x="7127400" y="818440"/>
              <a:ext cx="188640" cy="317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18760" y="809440"/>
                <a:ext cx="206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14:cNvPr>
              <p14:cNvContentPartPr/>
              <p14:nvPr/>
            </p14:nvContentPartPr>
            <p14:xfrm>
              <a:off x="6316320" y="991960"/>
              <a:ext cx="435600" cy="13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07320" y="982960"/>
                <a:ext cx="453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14:cNvPr>
              <p14:cNvContentPartPr/>
              <p14:nvPr/>
            </p14:nvContentPartPr>
            <p14:xfrm>
              <a:off x="5567520" y="974320"/>
              <a:ext cx="495720" cy="417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8527" y="965680"/>
                <a:ext cx="513347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14:cNvPr>
              <p14:cNvContentPartPr/>
              <p14:nvPr/>
            </p14:nvContentPartPr>
            <p14:xfrm>
              <a:off x="4983600" y="813040"/>
              <a:ext cx="396720" cy="29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74960" y="804040"/>
                <a:ext cx="4143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14:cNvPr>
              <p14:cNvContentPartPr/>
              <p14:nvPr/>
            </p14:nvContentPartPr>
            <p14:xfrm>
              <a:off x="7415760" y="1097800"/>
              <a:ext cx="27360" cy="20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06760" y="1089160"/>
                <a:ext cx="45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14:cNvPr>
              <p14:cNvContentPartPr/>
              <p14:nvPr/>
            </p14:nvContentPartPr>
            <p14:xfrm>
              <a:off x="7734360" y="898000"/>
              <a:ext cx="619200" cy="31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25720" y="889000"/>
                <a:ext cx="6368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14:cNvPr>
              <p14:cNvContentPartPr/>
              <p14:nvPr/>
            </p14:nvContentPartPr>
            <p14:xfrm>
              <a:off x="410520" y="1479040"/>
              <a:ext cx="223200" cy="14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" y="1470400"/>
                <a:ext cx="24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14:cNvPr>
              <p14:cNvContentPartPr/>
              <p14:nvPr/>
            </p14:nvContentPartPr>
            <p14:xfrm>
              <a:off x="737400" y="1501000"/>
              <a:ext cx="187560" cy="15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400" y="1492360"/>
                <a:ext cx="205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14:cNvPr>
              <p14:cNvContentPartPr/>
              <p14:nvPr/>
            </p14:nvContentPartPr>
            <p14:xfrm>
              <a:off x="994080" y="1504960"/>
              <a:ext cx="219600" cy="12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5080" y="1495960"/>
                <a:ext cx="237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14:cNvPr>
              <p14:cNvContentPartPr/>
              <p14:nvPr/>
            </p14:nvContentPartPr>
            <p14:xfrm>
              <a:off x="2021160" y="1369600"/>
              <a:ext cx="539640" cy="29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12160" y="1360960"/>
                <a:ext cx="5572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14:cNvPr>
              <p14:cNvContentPartPr/>
              <p14:nvPr/>
            </p14:nvContentPartPr>
            <p14:xfrm>
              <a:off x="1484400" y="1489120"/>
              <a:ext cx="439200" cy="17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75400" y="1480480"/>
                <a:ext cx="456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14:cNvPr>
              <p14:cNvContentPartPr/>
              <p14:nvPr/>
            </p14:nvContentPartPr>
            <p14:xfrm>
              <a:off x="3008640" y="1232440"/>
              <a:ext cx="219960" cy="6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99640" y="1223440"/>
                <a:ext cx="237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14:cNvPr>
              <p14:cNvContentPartPr/>
              <p14:nvPr/>
            </p14:nvContentPartPr>
            <p14:xfrm>
              <a:off x="3032400" y="1400200"/>
              <a:ext cx="265680" cy="27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23400" y="1391200"/>
                <a:ext cx="283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14:cNvPr>
              <p14:cNvContentPartPr/>
              <p14:nvPr/>
            </p14:nvContentPartPr>
            <p14:xfrm>
              <a:off x="4142640" y="1414960"/>
              <a:ext cx="406080" cy="46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33992" y="1406320"/>
                <a:ext cx="423736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14:cNvPr>
              <p14:cNvContentPartPr/>
              <p14:nvPr/>
            </p14:nvContentPartPr>
            <p14:xfrm>
              <a:off x="3546120" y="1431880"/>
              <a:ext cx="161280" cy="18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37120" y="1423240"/>
                <a:ext cx="178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14:cNvPr>
              <p14:cNvContentPartPr/>
              <p14:nvPr/>
            </p14:nvContentPartPr>
            <p14:xfrm>
              <a:off x="3761400" y="1703680"/>
              <a:ext cx="8280" cy="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52400" y="1695040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14:cNvPr>
              <p14:cNvContentPartPr/>
              <p14:nvPr/>
            </p14:nvContentPartPr>
            <p14:xfrm>
              <a:off x="4009440" y="1735360"/>
              <a:ext cx="12240" cy="83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00440" y="1726720"/>
                <a:ext cx="29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14:cNvPr>
              <p14:cNvContentPartPr/>
              <p14:nvPr/>
            </p14:nvContentPartPr>
            <p14:xfrm>
              <a:off x="3816480" y="1268800"/>
              <a:ext cx="244080" cy="383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07480" y="1260152"/>
                <a:ext cx="261720" cy="40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14:cNvPr>
              <p14:cNvContentPartPr/>
              <p14:nvPr/>
            </p14:nvContentPartPr>
            <p14:xfrm>
              <a:off x="3749520" y="1752640"/>
              <a:ext cx="193320" cy="189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0520" y="1744000"/>
                <a:ext cx="21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14:cNvPr>
              <p14:cNvContentPartPr/>
              <p14:nvPr/>
            </p14:nvContentPartPr>
            <p14:xfrm>
              <a:off x="4156320" y="1307320"/>
              <a:ext cx="158040" cy="53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7680" y="1298680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14:cNvPr>
              <p14:cNvContentPartPr/>
              <p14:nvPr/>
            </p14:nvContentPartPr>
            <p14:xfrm>
              <a:off x="4699920" y="1540600"/>
              <a:ext cx="133560" cy="25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90920" y="1531960"/>
                <a:ext cx="151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14:cNvPr>
              <p14:cNvContentPartPr/>
              <p14:nvPr/>
            </p14:nvContentPartPr>
            <p14:xfrm>
              <a:off x="4681200" y="1478320"/>
              <a:ext cx="178920" cy="15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72560" y="1469680"/>
                <a:ext cx="196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14:cNvPr>
              <p14:cNvContentPartPr/>
              <p14:nvPr/>
            </p14:nvContentPartPr>
            <p14:xfrm>
              <a:off x="4992240" y="1434760"/>
              <a:ext cx="338400" cy="184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83240" y="1425760"/>
                <a:ext cx="356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14:cNvPr>
              <p14:cNvContentPartPr/>
              <p14:nvPr/>
            </p14:nvContentPartPr>
            <p14:xfrm>
              <a:off x="5403000" y="1642120"/>
              <a:ext cx="25200" cy="77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94360" y="1633480"/>
                <a:ext cx="42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14:cNvPr>
              <p14:cNvContentPartPr/>
              <p14:nvPr/>
            </p14:nvContentPartPr>
            <p14:xfrm>
              <a:off x="5431440" y="1531240"/>
              <a:ext cx="3024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22440" y="1522600"/>
                <a:ext cx="478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14:cNvPr>
              <p14:cNvContentPartPr/>
              <p14:nvPr/>
            </p14:nvContentPartPr>
            <p14:xfrm>
              <a:off x="5548800" y="1270240"/>
              <a:ext cx="168840" cy="102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0160" y="1261600"/>
                <a:ext cx="186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14:cNvPr>
              <p14:cNvContentPartPr/>
              <p14:nvPr/>
            </p14:nvContentPartPr>
            <p14:xfrm>
              <a:off x="5604600" y="1472560"/>
              <a:ext cx="363240" cy="203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95960" y="1463905"/>
                <a:ext cx="380880" cy="22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330B77-8EB6-4919-B8AC-C64F592F18CA}"/>
                  </a:ext>
                </a:extLst>
              </p14:cNvPr>
              <p14:cNvContentPartPr/>
              <p14:nvPr/>
            </p14:nvContentPartPr>
            <p14:xfrm>
              <a:off x="6169800" y="1603240"/>
              <a:ext cx="3204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330B77-8EB6-4919-B8AC-C64F592F18C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61160" y="1594240"/>
                <a:ext cx="49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39F733-71AF-4C2D-A397-35E805647036}"/>
                  </a:ext>
                </a:extLst>
              </p14:cNvPr>
              <p14:cNvContentPartPr/>
              <p14:nvPr/>
            </p14:nvContentPartPr>
            <p14:xfrm>
              <a:off x="6947760" y="1547440"/>
              <a:ext cx="28080" cy="7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39F733-71AF-4C2D-A397-35E80564703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39120" y="1538440"/>
                <a:ext cx="45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07E761-FD1C-4876-BD61-EB90CB6EC047}"/>
                  </a:ext>
                </a:extLst>
              </p14:cNvPr>
              <p14:cNvContentPartPr/>
              <p14:nvPr/>
            </p14:nvContentPartPr>
            <p14:xfrm>
              <a:off x="6965760" y="142000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07E761-FD1C-4876-BD61-EB90CB6EC0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56760" y="1411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C04DD7-DB27-47F5-A8C9-D17E8E3DF326}"/>
                  </a:ext>
                </a:extLst>
              </p14:cNvPr>
              <p14:cNvContentPartPr/>
              <p14:nvPr/>
            </p14:nvContentPartPr>
            <p14:xfrm>
              <a:off x="7085640" y="1530880"/>
              <a:ext cx="89280" cy="11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C04DD7-DB27-47F5-A8C9-D17E8E3DF3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77000" y="1522240"/>
                <a:ext cx="106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01B51-7DA1-4A32-9E01-FC4CE7095C6F}"/>
                  </a:ext>
                </a:extLst>
              </p14:cNvPr>
              <p14:cNvContentPartPr/>
              <p14:nvPr/>
            </p14:nvContentPartPr>
            <p14:xfrm>
              <a:off x="7447080" y="1486240"/>
              <a:ext cx="117720" cy="171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01B51-7DA1-4A32-9E01-FC4CE7095C6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38440" y="1477600"/>
                <a:ext cx="135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75D31A0-F113-4BE4-B132-07B44C114F17}"/>
                  </a:ext>
                </a:extLst>
              </p14:cNvPr>
              <p14:cNvContentPartPr/>
              <p14:nvPr/>
            </p14:nvContentPartPr>
            <p14:xfrm>
              <a:off x="6351240" y="1296880"/>
              <a:ext cx="478800" cy="36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75D31A0-F113-4BE4-B132-07B44C114F1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42600" y="1287880"/>
                <a:ext cx="496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F57F508-20BC-4608-B669-FAD79F9EE303}"/>
                  </a:ext>
                </a:extLst>
              </p14:cNvPr>
              <p14:cNvContentPartPr/>
              <p14:nvPr/>
            </p14:nvContentPartPr>
            <p14:xfrm>
              <a:off x="327360" y="1867840"/>
              <a:ext cx="970200" cy="375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F57F508-20BC-4608-B669-FAD79F9EE30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8363" y="1858840"/>
                <a:ext cx="987833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4A7AC7D-BF6A-42CF-98D5-8A532C27CCF3}"/>
                  </a:ext>
                </a:extLst>
              </p14:cNvPr>
              <p14:cNvContentPartPr/>
              <p14:nvPr/>
            </p14:nvContentPartPr>
            <p14:xfrm>
              <a:off x="1469640" y="1882240"/>
              <a:ext cx="70848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4A7AC7D-BF6A-42CF-98D5-8A532C27CCF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460996" y="1873240"/>
                <a:ext cx="726129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CD5BEBA-E8E7-4EBB-9B99-2B06C0E16E41}"/>
                  </a:ext>
                </a:extLst>
              </p14:cNvPr>
              <p14:cNvContentPartPr/>
              <p14:nvPr/>
            </p14:nvContentPartPr>
            <p14:xfrm>
              <a:off x="5670840" y="1846600"/>
              <a:ext cx="1546560" cy="521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CD5BEBA-E8E7-4EBB-9B99-2B06C0E16E4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61840" y="1837606"/>
                <a:ext cx="1564200" cy="53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1CA534C-D659-4FD5-8771-6F567B0047FE}"/>
                  </a:ext>
                </a:extLst>
              </p14:cNvPr>
              <p14:cNvContentPartPr/>
              <p14:nvPr/>
            </p14:nvContentPartPr>
            <p14:xfrm>
              <a:off x="7498560" y="2080240"/>
              <a:ext cx="56520" cy="126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1CA534C-D659-4FD5-8771-6F567B0047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489920" y="2071600"/>
                <a:ext cx="74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D467C1C-D240-4915-9AF1-A9963D7A8E3B}"/>
                  </a:ext>
                </a:extLst>
              </p14:cNvPr>
              <p14:cNvContentPartPr/>
              <p14:nvPr/>
            </p14:nvContentPartPr>
            <p14:xfrm>
              <a:off x="7544280" y="1942360"/>
              <a:ext cx="23400" cy="17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D467C1C-D240-4915-9AF1-A9963D7A8E3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35280" y="1933720"/>
                <a:ext cx="41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C3F4A85-3129-4DE6-81D0-9A9A42F37317}"/>
                  </a:ext>
                </a:extLst>
              </p14:cNvPr>
              <p14:cNvContentPartPr/>
              <p14:nvPr/>
            </p14:nvContentPartPr>
            <p14:xfrm>
              <a:off x="263640" y="2469040"/>
              <a:ext cx="1095120" cy="275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C3F4A85-3129-4DE6-81D0-9A9A42F3731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4640" y="2460040"/>
                <a:ext cx="11127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64E52D8-8D2F-43B6-B0EE-2833D7B23C0D}"/>
                  </a:ext>
                </a:extLst>
              </p14:cNvPr>
              <p14:cNvContentPartPr/>
              <p14:nvPr/>
            </p14:nvContentPartPr>
            <p14:xfrm>
              <a:off x="7661640" y="1497040"/>
              <a:ext cx="978480" cy="730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64E52D8-8D2F-43B6-B0EE-2833D7B23C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52640" y="1488040"/>
                <a:ext cx="9961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28ABAEF-B094-4979-A2CF-AE4913F39C21}"/>
                  </a:ext>
                </a:extLst>
              </p14:cNvPr>
              <p14:cNvContentPartPr/>
              <p14:nvPr/>
            </p14:nvContentPartPr>
            <p14:xfrm>
              <a:off x="1638840" y="2492080"/>
              <a:ext cx="514080" cy="342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28ABAEF-B094-4979-A2CF-AE4913F39C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29840" y="2483080"/>
                <a:ext cx="5317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1304A65-3CDC-48A9-9857-48C89981D888}"/>
                  </a:ext>
                </a:extLst>
              </p14:cNvPr>
              <p14:cNvContentPartPr/>
              <p14:nvPr/>
            </p14:nvContentPartPr>
            <p14:xfrm>
              <a:off x="2427240" y="1848400"/>
              <a:ext cx="2986920" cy="897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1304A65-3CDC-48A9-9857-48C89981D8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18599" y="1839400"/>
                <a:ext cx="3004562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9A43A7A-2A6A-48A7-9EE9-3EF8D7837649}"/>
                  </a:ext>
                </a:extLst>
              </p14:cNvPr>
              <p14:cNvContentPartPr/>
              <p14:nvPr/>
            </p14:nvContentPartPr>
            <p14:xfrm>
              <a:off x="5532960" y="2554720"/>
              <a:ext cx="200520" cy="150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9A43A7A-2A6A-48A7-9EE9-3EF8D783764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23960" y="2545720"/>
                <a:ext cx="218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1BCFE0E-EC27-4C33-BF12-0CA795B4B1A0}"/>
                  </a:ext>
                </a:extLst>
              </p14:cNvPr>
              <p14:cNvContentPartPr/>
              <p14:nvPr/>
            </p14:nvContentPartPr>
            <p14:xfrm>
              <a:off x="5819160" y="2546800"/>
              <a:ext cx="163440" cy="209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1BCFE0E-EC27-4C33-BF12-0CA795B4B1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10160" y="2538160"/>
                <a:ext cx="181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A405E0F-C790-419D-A97E-FCDF09CBB952}"/>
                  </a:ext>
                </a:extLst>
              </p14:cNvPr>
              <p14:cNvContentPartPr/>
              <p14:nvPr/>
            </p14:nvContentPartPr>
            <p14:xfrm>
              <a:off x="6076200" y="2406040"/>
              <a:ext cx="11520" cy="281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A405E0F-C790-419D-A97E-FCDF09CBB9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067560" y="2397400"/>
                <a:ext cx="29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15B26BF-2105-4999-96B7-0FABA39B2863}"/>
                  </a:ext>
                </a:extLst>
              </p14:cNvPr>
              <p14:cNvContentPartPr/>
              <p14:nvPr/>
            </p14:nvContentPartPr>
            <p14:xfrm>
              <a:off x="5995560" y="2555440"/>
              <a:ext cx="171360" cy="21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15B26BF-2105-4999-96B7-0FABA39B286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86560" y="2546800"/>
                <a:ext cx="189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F5D78A8-4B0B-446D-8078-68BD68DEF84C}"/>
                  </a:ext>
                </a:extLst>
              </p14:cNvPr>
              <p14:cNvContentPartPr/>
              <p14:nvPr/>
            </p14:nvContentPartPr>
            <p14:xfrm>
              <a:off x="6148200" y="2541400"/>
              <a:ext cx="292320" cy="1699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F5D78A8-4B0B-446D-8078-68BD68DEF84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39200" y="2532400"/>
                <a:ext cx="3099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63EB9DF-288F-430A-80AB-954405354CD8}"/>
                  </a:ext>
                </a:extLst>
              </p14:cNvPr>
              <p14:cNvContentPartPr/>
              <p14:nvPr/>
            </p14:nvContentPartPr>
            <p14:xfrm>
              <a:off x="6491280" y="2590720"/>
              <a:ext cx="199080" cy="109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63EB9DF-288F-430A-80AB-954405354CD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482280" y="2581720"/>
                <a:ext cx="216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7D24E85-F6EB-4442-A6EC-633547877546}"/>
                  </a:ext>
                </a:extLst>
              </p14:cNvPr>
              <p14:cNvContentPartPr/>
              <p14:nvPr/>
            </p14:nvContentPartPr>
            <p14:xfrm>
              <a:off x="6743640" y="2378320"/>
              <a:ext cx="361440" cy="324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7D24E85-F6EB-4442-A6EC-63354787754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35000" y="2369320"/>
                <a:ext cx="3790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57E9932-C224-4E0E-A049-C2B230BA2129}"/>
                  </a:ext>
                </a:extLst>
              </p14:cNvPr>
              <p14:cNvContentPartPr/>
              <p14:nvPr/>
            </p14:nvContentPartPr>
            <p14:xfrm>
              <a:off x="7382280" y="2345200"/>
              <a:ext cx="1207800" cy="526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57E9932-C224-4E0E-A049-C2B230BA212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3640" y="2336560"/>
                <a:ext cx="12254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933FAC6-9CD4-436E-B0E6-4D12E927BEC2}"/>
                  </a:ext>
                </a:extLst>
              </p14:cNvPr>
              <p14:cNvContentPartPr/>
              <p14:nvPr/>
            </p14:nvContentPartPr>
            <p14:xfrm>
              <a:off x="420600" y="2867560"/>
              <a:ext cx="233640" cy="83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933FAC6-9CD4-436E-B0E6-4D12E927BEC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1960" y="2858560"/>
                <a:ext cx="251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752BA16-8685-4C5F-BF0E-91C9187F4748}"/>
                  </a:ext>
                </a:extLst>
              </p14:cNvPr>
              <p14:cNvContentPartPr/>
              <p14:nvPr/>
            </p14:nvContentPartPr>
            <p14:xfrm>
              <a:off x="433200" y="3055480"/>
              <a:ext cx="299880" cy="362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752BA16-8685-4C5F-BF0E-91C9187F47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4560" y="3046480"/>
                <a:ext cx="317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230A8EC-3017-4457-B0C2-C8D82DFAFF02}"/>
                  </a:ext>
                </a:extLst>
              </p14:cNvPr>
              <p14:cNvContentPartPr/>
              <p14:nvPr/>
            </p14:nvContentPartPr>
            <p14:xfrm>
              <a:off x="6700440" y="3147280"/>
              <a:ext cx="86400" cy="1342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230A8EC-3017-4457-B0C2-C8D82DFAFF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691800" y="3138280"/>
                <a:ext cx="104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E4312B2-A4BD-48C0-B59E-390C363B1734}"/>
                  </a:ext>
                </a:extLst>
              </p14:cNvPr>
              <p14:cNvContentPartPr/>
              <p14:nvPr/>
            </p14:nvContentPartPr>
            <p14:xfrm>
              <a:off x="5641680" y="2940640"/>
              <a:ext cx="928440" cy="487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E4312B2-A4BD-48C0-B59E-390C363B173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32680" y="2931640"/>
                <a:ext cx="9460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15E106E-7CA2-4DDB-B1F3-E8F5973A0D9B}"/>
                  </a:ext>
                </a:extLst>
              </p14:cNvPr>
              <p14:cNvContentPartPr/>
              <p14:nvPr/>
            </p14:nvContentPartPr>
            <p14:xfrm>
              <a:off x="7012560" y="2821120"/>
              <a:ext cx="212040" cy="77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15E106E-7CA2-4DDB-B1F3-E8F5973A0D9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03560" y="2812120"/>
                <a:ext cx="229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7E56957-359E-410D-BE98-6F96B693B693}"/>
                  </a:ext>
                </a:extLst>
              </p14:cNvPr>
              <p14:cNvContentPartPr/>
              <p14:nvPr/>
            </p14:nvContentPartPr>
            <p14:xfrm>
              <a:off x="7032720" y="2988160"/>
              <a:ext cx="559440" cy="529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7E56957-359E-410D-BE98-6F96B693B69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23726" y="2979520"/>
                <a:ext cx="577069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96D6FD8-8581-44ED-A5AC-756AE532F400}"/>
                  </a:ext>
                </a:extLst>
              </p14:cNvPr>
              <p14:cNvContentPartPr/>
              <p14:nvPr/>
            </p14:nvContentPartPr>
            <p14:xfrm>
              <a:off x="7806360" y="2942080"/>
              <a:ext cx="900720" cy="5727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96D6FD8-8581-44ED-A5AC-756AE532F40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97717" y="2933440"/>
                <a:ext cx="918367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0BCE40E-A8F7-4AC9-A7DB-51B506505978}"/>
                  </a:ext>
                </a:extLst>
              </p14:cNvPr>
              <p14:cNvContentPartPr/>
              <p14:nvPr/>
            </p14:nvContentPartPr>
            <p14:xfrm>
              <a:off x="410160" y="3567400"/>
              <a:ext cx="52200" cy="3700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0BCE40E-A8F7-4AC9-A7DB-51B50650597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1160" y="3558400"/>
                <a:ext cx="698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7AB7C00-BB7B-4A72-B6A2-8496FA6EA77A}"/>
                  </a:ext>
                </a:extLst>
              </p14:cNvPr>
              <p14:cNvContentPartPr/>
              <p14:nvPr/>
            </p14:nvContentPartPr>
            <p14:xfrm>
              <a:off x="319800" y="3744880"/>
              <a:ext cx="183240" cy="43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7AB7C00-BB7B-4A72-B6A2-8496FA6EA77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11160" y="3736240"/>
                <a:ext cx="200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406B308-E581-4272-960D-B3F7C1D5E1F8}"/>
                  </a:ext>
                </a:extLst>
              </p14:cNvPr>
              <p14:cNvContentPartPr/>
              <p14:nvPr/>
            </p14:nvContentPartPr>
            <p14:xfrm>
              <a:off x="606720" y="3603040"/>
              <a:ext cx="351000" cy="3776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406B308-E581-4272-960D-B3F7C1D5E1F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8080" y="3594400"/>
                <a:ext cx="368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847F6A6-3C3A-4A78-9845-14EEDEDC091B}"/>
                  </a:ext>
                </a:extLst>
              </p14:cNvPr>
              <p14:cNvContentPartPr/>
              <p14:nvPr/>
            </p14:nvContentPartPr>
            <p14:xfrm>
              <a:off x="1069680" y="2993200"/>
              <a:ext cx="4314600" cy="10875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847F6A6-3C3A-4A78-9845-14EEDEDC091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61039" y="2984557"/>
                <a:ext cx="4332241" cy="1105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86489700-B273-4070-AB97-BF3611EF6C0F}"/>
                  </a:ext>
                </a:extLst>
              </p14:cNvPr>
              <p14:cNvContentPartPr/>
              <p14:nvPr/>
            </p14:nvContentPartPr>
            <p14:xfrm>
              <a:off x="341760" y="3974200"/>
              <a:ext cx="8138160" cy="16862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86489700-B273-4070-AB97-BF3611EF6C0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33120" y="3965558"/>
                <a:ext cx="8155801" cy="17038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071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14:cNvPr>
              <p14:cNvContentPartPr/>
              <p14:nvPr/>
            </p14:nvContentPartPr>
            <p14:xfrm>
              <a:off x="908760" y="166120"/>
              <a:ext cx="772560" cy="441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252A07-BCDD-459C-9136-66A342CD0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120" y="157480"/>
                <a:ext cx="7902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14:cNvPr>
              <p14:cNvContentPartPr/>
              <p14:nvPr/>
            </p14:nvContentPartPr>
            <p14:xfrm>
              <a:off x="1962120" y="430720"/>
              <a:ext cx="988920" cy="19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7330F8-70D9-45BF-8963-56C8548ED8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483" y="421720"/>
                <a:ext cx="1006554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14:cNvPr>
              <p14:cNvContentPartPr/>
              <p14:nvPr/>
            </p14:nvContentPartPr>
            <p14:xfrm>
              <a:off x="3197640" y="436120"/>
              <a:ext cx="235080" cy="27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128656-DA84-4CAC-BCBB-A17BA0996E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8640" y="427480"/>
                <a:ext cx="2527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14:cNvPr>
              <p14:cNvContentPartPr/>
              <p14:nvPr/>
            </p14:nvContentPartPr>
            <p14:xfrm>
              <a:off x="3480600" y="181960"/>
              <a:ext cx="626760" cy="40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442FBF-0EB0-4F1E-A2EE-3A8160A24F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1600" y="173320"/>
                <a:ext cx="644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14:cNvPr>
              <p14:cNvContentPartPr/>
              <p14:nvPr/>
            </p14:nvContentPartPr>
            <p14:xfrm>
              <a:off x="3942480" y="347920"/>
              <a:ext cx="22428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726779-4543-4E91-ABA8-88747CC503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480" y="339280"/>
                <a:ext cx="24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14:cNvPr>
              <p14:cNvContentPartPr/>
              <p14:nvPr/>
            </p14:nvContentPartPr>
            <p14:xfrm>
              <a:off x="4242720" y="443320"/>
              <a:ext cx="2484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185229-6C12-4D3E-9A54-675B139C2A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3720" y="434320"/>
                <a:ext cx="42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14:cNvPr>
              <p14:cNvContentPartPr/>
              <p14:nvPr/>
            </p14:nvContentPartPr>
            <p14:xfrm>
              <a:off x="4235880" y="3490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24D3BB-0812-412C-B967-12AD45AEF8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27240" y="340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14:cNvPr>
              <p14:cNvContentPartPr/>
              <p14:nvPr/>
            </p14:nvContentPartPr>
            <p14:xfrm>
              <a:off x="4422000" y="437200"/>
              <a:ext cx="131760" cy="12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9C43B-5E70-4DD2-9A47-A063A68E01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3360" y="428560"/>
                <a:ext cx="1494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14:cNvPr>
              <p14:cNvContentPartPr/>
              <p14:nvPr/>
            </p14:nvContentPartPr>
            <p14:xfrm>
              <a:off x="4680480" y="248200"/>
              <a:ext cx="332640" cy="316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165CE48-9AEF-4225-8E93-CF5C922B05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1831" y="239560"/>
                <a:ext cx="350299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14:cNvPr>
              <p14:cNvContentPartPr/>
              <p14:nvPr/>
            </p14:nvContentPartPr>
            <p14:xfrm>
              <a:off x="5314440" y="424600"/>
              <a:ext cx="100440" cy="153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BAEF33C-5E05-4422-8383-C987FA04DD9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5440" y="415960"/>
                <a:ext cx="118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14:cNvPr>
              <p14:cNvContentPartPr/>
              <p14:nvPr/>
            </p14:nvContentPartPr>
            <p14:xfrm>
              <a:off x="5356560" y="287080"/>
              <a:ext cx="23040" cy="2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FF6BA5-0B05-4B4B-88F0-7350C612D2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7920" y="278080"/>
                <a:ext cx="406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14:cNvPr>
              <p14:cNvContentPartPr/>
              <p14:nvPr/>
            </p14:nvContentPartPr>
            <p14:xfrm>
              <a:off x="5532960" y="579760"/>
              <a:ext cx="54720" cy="81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1E6461-539A-4BDC-AA71-8174C797C7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3960" y="570760"/>
                <a:ext cx="72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14:cNvPr>
              <p14:cNvContentPartPr/>
              <p14:nvPr/>
            </p14:nvContentPartPr>
            <p14:xfrm>
              <a:off x="5876400" y="427120"/>
              <a:ext cx="1341720" cy="190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E22B77C-9C22-45C9-A89C-4BFE465BFB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7758" y="418480"/>
                <a:ext cx="1359365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14:cNvPr>
              <p14:cNvContentPartPr/>
              <p14:nvPr/>
            </p14:nvContentPartPr>
            <p14:xfrm>
              <a:off x="7532040" y="431440"/>
              <a:ext cx="97992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0345C7F-C6C3-40F5-9EBA-5AA1217FB6B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23400" y="422783"/>
                <a:ext cx="997560" cy="19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14:cNvPr>
              <p14:cNvContentPartPr/>
              <p14:nvPr/>
            </p14:nvContentPartPr>
            <p14:xfrm>
              <a:off x="473520" y="814480"/>
              <a:ext cx="1768680" cy="326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0CC6B7-790A-41FA-86C0-08FAA588136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878" y="805490"/>
                <a:ext cx="1786324" cy="34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14:cNvPr>
              <p14:cNvContentPartPr/>
              <p14:nvPr/>
            </p14:nvContentPartPr>
            <p14:xfrm>
              <a:off x="380280" y="1181680"/>
              <a:ext cx="1846800" cy="2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DC1C352-78EC-462A-BDC1-1BB16316F8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280" y="1146040"/>
                <a:ext cx="18824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14:cNvPr>
              <p14:cNvContentPartPr/>
              <p14:nvPr/>
            </p14:nvContentPartPr>
            <p14:xfrm>
              <a:off x="2505720" y="790360"/>
              <a:ext cx="1033560" cy="57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5F80BB8-5EA1-4F7B-8733-DAD53AD42FA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6720" y="781720"/>
                <a:ext cx="10512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14:cNvPr>
              <p14:cNvContentPartPr/>
              <p14:nvPr/>
            </p14:nvContentPartPr>
            <p14:xfrm>
              <a:off x="3923760" y="710800"/>
              <a:ext cx="313200" cy="57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235B535-668B-4990-9263-168F83E680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5120" y="702160"/>
                <a:ext cx="330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14:cNvPr>
              <p14:cNvContentPartPr/>
              <p14:nvPr/>
            </p14:nvContentPartPr>
            <p14:xfrm>
              <a:off x="3962280" y="846160"/>
              <a:ext cx="318240" cy="352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89CEB7-4C17-4E67-B19E-31F9AA578F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53280" y="837160"/>
                <a:ext cx="3358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14:cNvPr>
              <p14:cNvContentPartPr/>
              <p14:nvPr/>
            </p14:nvContentPartPr>
            <p14:xfrm>
              <a:off x="4591560" y="992320"/>
              <a:ext cx="28440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D665BB9-94CC-4905-9BA0-28513B4B71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2560" y="983320"/>
                <a:ext cx="302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14:cNvPr>
              <p14:cNvContentPartPr/>
              <p14:nvPr/>
            </p14:nvContentPartPr>
            <p14:xfrm>
              <a:off x="5470680" y="993400"/>
              <a:ext cx="8280" cy="1126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D6E7636-00FC-46B0-8882-79507EB770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61680" y="984400"/>
                <a:ext cx="25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14:cNvPr>
              <p14:cNvContentPartPr/>
              <p14:nvPr/>
            </p14:nvContentPartPr>
            <p14:xfrm>
              <a:off x="5478600" y="895120"/>
              <a:ext cx="6840" cy="23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89485DA-6C24-435B-80B9-5EF7B9D6F1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69600" y="886480"/>
                <a:ext cx="24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14:cNvPr>
              <p14:cNvContentPartPr/>
              <p14:nvPr/>
            </p14:nvContentPartPr>
            <p14:xfrm>
              <a:off x="6995640" y="1054240"/>
              <a:ext cx="22320" cy="61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01C8D91-62DD-45B3-8D28-53F262236E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86640" y="1045240"/>
                <a:ext cx="39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14:cNvPr>
              <p14:cNvContentPartPr/>
              <p14:nvPr/>
            </p14:nvContentPartPr>
            <p14:xfrm>
              <a:off x="6988800" y="905920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8FF806-F900-46CD-A984-E456552486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80160" y="896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14:cNvPr>
              <p14:cNvContentPartPr/>
              <p14:nvPr/>
            </p14:nvContentPartPr>
            <p14:xfrm>
              <a:off x="7127400" y="818440"/>
              <a:ext cx="188640" cy="317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D061782-8D57-4594-9EF4-7FA04E3B7F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18760" y="809440"/>
                <a:ext cx="2062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14:cNvPr>
              <p14:cNvContentPartPr/>
              <p14:nvPr/>
            </p14:nvContentPartPr>
            <p14:xfrm>
              <a:off x="6316320" y="991960"/>
              <a:ext cx="435600" cy="138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49ABA0C-8425-4199-8F21-E91F659B0E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07320" y="982960"/>
                <a:ext cx="453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14:cNvPr>
              <p14:cNvContentPartPr/>
              <p14:nvPr/>
            </p14:nvContentPartPr>
            <p14:xfrm>
              <a:off x="5567520" y="974320"/>
              <a:ext cx="495720" cy="417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A76DEC3-A7AF-4DF7-9D01-D4DDDC046F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8527" y="965680"/>
                <a:ext cx="513347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14:cNvPr>
              <p14:cNvContentPartPr/>
              <p14:nvPr/>
            </p14:nvContentPartPr>
            <p14:xfrm>
              <a:off x="4983600" y="813040"/>
              <a:ext cx="396720" cy="291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3325CC4-750D-42BA-AD63-6B36CC4CDD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74960" y="804040"/>
                <a:ext cx="4143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14:cNvPr>
              <p14:cNvContentPartPr/>
              <p14:nvPr/>
            </p14:nvContentPartPr>
            <p14:xfrm>
              <a:off x="7415760" y="1097800"/>
              <a:ext cx="27360" cy="20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7BEED1-BD42-4C6F-AD1F-805CA52D5F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06760" y="1089160"/>
                <a:ext cx="45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14:cNvPr>
              <p14:cNvContentPartPr/>
              <p14:nvPr/>
            </p14:nvContentPartPr>
            <p14:xfrm>
              <a:off x="7734360" y="898000"/>
              <a:ext cx="619200" cy="31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96BBA-61A2-443A-B7D5-4D0DE2CCE8D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25720" y="889000"/>
                <a:ext cx="6368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14:cNvPr>
              <p14:cNvContentPartPr/>
              <p14:nvPr/>
            </p14:nvContentPartPr>
            <p14:xfrm>
              <a:off x="410520" y="1479040"/>
              <a:ext cx="223200" cy="14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D2399F-5982-4495-AA81-EF220FE0B4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" y="1470400"/>
                <a:ext cx="24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14:cNvPr>
              <p14:cNvContentPartPr/>
              <p14:nvPr/>
            </p14:nvContentPartPr>
            <p14:xfrm>
              <a:off x="737400" y="1501000"/>
              <a:ext cx="187560" cy="15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D113D4-01A9-4810-B4EB-547FF969F6A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400" y="1492360"/>
                <a:ext cx="205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14:cNvPr>
              <p14:cNvContentPartPr/>
              <p14:nvPr/>
            </p14:nvContentPartPr>
            <p14:xfrm>
              <a:off x="994080" y="1504960"/>
              <a:ext cx="219600" cy="127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7F549E-F42C-4005-A6DE-3433539D658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5080" y="1495960"/>
                <a:ext cx="237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14:cNvPr>
              <p14:cNvContentPartPr/>
              <p14:nvPr/>
            </p14:nvContentPartPr>
            <p14:xfrm>
              <a:off x="2021160" y="1369600"/>
              <a:ext cx="539640" cy="297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9F453A-74CD-48A0-BBCD-97D622C09AE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12160" y="1360960"/>
                <a:ext cx="5572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14:cNvPr>
              <p14:cNvContentPartPr/>
              <p14:nvPr/>
            </p14:nvContentPartPr>
            <p14:xfrm>
              <a:off x="1484400" y="1489120"/>
              <a:ext cx="439200" cy="178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755F5E8-9AAC-43B7-93C2-BD5AB09148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75400" y="1480480"/>
                <a:ext cx="456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14:cNvPr>
              <p14:cNvContentPartPr/>
              <p14:nvPr/>
            </p14:nvContentPartPr>
            <p14:xfrm>
              <a:off x="3008640" y="1232440"/>
              <a:ext cx="219960" cy="6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C7029B1-0D75-4234-BBBB-0491F62CDBD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99640" y="1223440"/>
                <a:ext cx="237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14:cNvPr>
              <p14:cNvContentPartPr/>
              <p14:nvPr/>
            </p14:nvContentPartPr>
            <p14:xfrm>
              <a:off x="3032400" y="1400200"/>
              <a:ext cx="265680" cy="274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701C806-7857-439D-81D3-364F5B5010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23400" y="1391200"/>
                <a:ext cx="283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14:cNvPr>
              <p14:cNvContentPartPr/>
              <p14:nvPr/>
            </p14:nvContentPartPr>
            <p14:xfrm>
              <a:off x="4142640" y="1414960"/>
              <a:ext cx="406080" cy="464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3692371-B452-4E0E-8F15-5FB9EA38EF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33992" y="1406320"/>
                <a:ext cx="423736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14:cNvPr>
              <p14:cNvContentPartPr/>
              <p14:nvPr/>
            </p14:nvContentPartPr>
            <p14:xfrm>
              <a:off x="3546120" y="1431880"/>
              <a:ext cx="161280" cy="188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6BC63A4-D1BE-460D-B63E-129056EBCB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37120" y="1423240"/>
                <a:ext cx="178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14:cNvPr>
              <p14:cNvContentPartPr/>
              <p14:nvPr/>
            </p14:nvContentPartPr>
            <p14:xfrm>
              <a:off x="3761400" y="1703680"/>
              <a:ext cx="8280" cy="4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9EB39EB-7D23-40E7-9C8B-AE96AAC263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52400" y="1695040"/>
                <a:ext cx="259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14:cNvPr>
              <p14:cNvContentPartPr/>
              <p14:nvPr/>
            </p14:nvContentPartPr>
            <p14:xfrm>
              <a:off x="4009440" y="1735360"/>
              <a:ext cx="12240" cy="83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281885A-22D9-4C2B-8C92-AA5FDF5D38C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00440" y="1726720"/>
                <a:ext cx="29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14:cNvPr>
              <p14:cNvContentPartPr/>
              <p14:nvPr/>
            </p14:nvContentPartPr>
            <p14:xfrm>
              <a:off x="3816480" y="1268800"/>
              <a:ext cx="244080" cy="383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EA34961-2838-4EBA-8450-FCBAC865D5E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07480" y="1260152"/>
                <a:ext cx="261720" cy="40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14:cNvPr>
              <p14:cNvContentPartPr/>
              <p14:nvPr/>
            </p14:nvContentPartPr>
            <p14:xfrm>
              <a:off x="3749520" y="1752640"/>
              <a:ext cx="193320" cy="189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3EB4840-2A26-43FA-AC82-0847F052472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0520" y="1744000"/>
                <a:ext cx="21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14:cNvPr>
              <p14:cNvContentPartPr/>
              <p14:nvPr/>
            </p14:nvContentPartPr>
            <p14:xfrm>
              <a:off x="4156320" y="1307320"/>
              <a:ext cx="158040" cy="53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D6B450-C8D4-4146-9363-FAEAB89576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7680" y="1298680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14:cNvPr>
              <p14:cNvContentPartPr/>
              <p14:nvPr/>
            </p14:nvContentPartPr>
            <p14:xfrm>
              <a:off x="4699920" y="1540600"/>
              <a:ext cx="133560" cy="25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1A2FA6-6A22-45ED-A5F7-FB6828CA82A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90920" y="1531960"/>
                <a:ext cx="151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14:cNvPr>
              <p14:cNvContentPartPr/>
              <p14:nvPr/>
            </p14:nvContentPartPr>
            <p14:xfrm>
              <a:off x="4681200" y="1478320"/>
              <a:ext cx="178920" cy="15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5DE99B-459B-4ECB-B9CC-F8DD0F2D9BC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72560" y="1469680"/>
                <a:ext cx="1965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14:cNvPr>
              <p14:cNvContentPartPr/>
              <p14:nvPr/>
            </p14:nvContentPartPr>
            <p14:xfrm>
              <a:off x="4992240" y="1434760"/>
              <a:ext cx="338400" cy="184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85963F1-FA07-4A38-93D4-CD846A00C8B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83240" y="1425760"/>
                <a:ext cx="3560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14:cNvPr>
              <p14:cNvContentPartPr/>
              <p14:nvPr/>
            </p14:nvContentPartPr>
            <p14:xfrm>
              <a:off x="5403000" y="1642120"/>
              <a:ext cx="25200" cy="77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4E937A-9339-4A5C-AE46-C6F4F7FAD0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94360" y="1633480"/>
                <a:ext cx="42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14:cNvPr>
              <p14:cNvContentPartPr/>
              <p14:nvPr/>
            </p14:nvContentPartPr>
            <p14:xfrm>
              <a:off x="5431440" y="1531240"/>
              <a:ext cx="3024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C04A0F-3BF1-4801-8905-793685555E6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22440" y="1522600"/>
                <a:ext cx="478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14:cNvPr>
              <p14:cNvContentPartPr/>
              <p14:nvPr/>
            </p14:nvContentPartPr>
            <p14:xfrm>
              <a:off x="5548800" y="1270240"/>
              <a:ext cx="168840" cy="102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8DA66AE-D2DF-4DA0-BADC-C2E428DD04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40160" y="1261600"/>
                <a:ext cx="186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14:cNvPr>
              <p14:cNvContentPartPr/>
              <p14:nvPr/>
            </p14:nvContentPartPr>
            <p14:xfrm>
              <a:off x="5604600" y="1472560"/>
              <a:ext cx="363240" cy="203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75BD355-51B9-4696-B91A-C5EA32EFFD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95960" y="1463905"/>
                <a:ext cx="380880" cy="22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330B77-8EB6-4919-B8AC-C64F592F18CA}"/>
                  </a:ext>
                </a:extLst>
              </p14:cNvPr>
              <p14:cNvContentPartPr/>
              <p14:nvPr/>
            </p14:nvContentPartPr>
            <p14:xfrm>
              <a:off x="6169800" y="1603240"/>
              <a:ext cx="3204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330B77-8EB6-4919-B8AC-C64F592F18C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61160" y="1594240"/>
                <a:ext cx="496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39F733-71AF-4C2D-A397-35E805647036}"/>
                  </a:ext>
                </a:extLst>
              </p14:cNvPr>
              <p14:cNvContentPartPr/>
              <p14:nvPr/>
            </p14:nvContentPartPr>
            <p14:xfrm>
              <a:off x="6947760" y="1547440"/>
              <a:ext cx="28080" cy="7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39F733-71AF-4C2D-A397-35E80564703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939120" y="1538440"/>
                <a:ext cx="45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07E761-FD1C-4876-BD61-EB90CB6EC047}"/>
                  </a:ext>
                </a:extLst>
              </p14:cNvPr>
              <p14:cNvContentPartPr/>
              <p14:nvPr/>
            </p14:nvContentPartPr>
            <p14:xfrm>
              <a:off x="6965760" y="142000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07E761-FD1C-4876-BD61-EB90CB6EC0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56760" y="1411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C04DD7-DB27-47F5-A8C9-D17E8E3DF326}"/>
                  </a:ext>
                </a:extLst>
              </p14:cNvPr>
              <p14:cNvContentPartPr/>
              <p14:nvPr/>
            </p14:nvContentPartPr>
            <p14:xfrm>
              <a:off x="7085640" y="1530880"/>
              <a:ext cx="89280" cy="11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C04DD7-DB27-47F5-A8C9-D17E8E3DF32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77000" y="1522240"/>
                <a:ext cx="106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01B51-7DA1-4A32-9E01-FC4CE7095C6F}"/>
                  </a:ext>
                </a:extLst>
              </p14:cNvPr>
              <p14:cNvContentPartPr/>
              <p14:nvPr/>
            </p14:nvContentPartPr>
            <p14:xfrm>
              <a:off x="7447080" y="1486240"/>
              <a:ext cx="117720" cy="171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01B51-7DA1-4A32-9E01-FC4CE7095C6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38440" y="1477600"/>
                <a:ext cx="1353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75D31A0-F113-4BE4-B132-07B44C114F17}"/>
                  </a:ext>
                </a:extLst>
              </p14:cNvPr>
              <p14:cNvContentPartPr/>
              <p14:nvPr/>
            </p14:nvContentPartPr>
            <p14:xfrm>
              <a:off x="6351240" y="1296880"/>
              <a:ext cx="478800" cy="36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75D31A0-F113-4BE4-B132-07B44C114F1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42600" y="1287880"/>
                <a:ext cx="496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F57F508-20BC-4608-B669-FAD79F9EE303}"/>
                  </a:ext>
                </a:extLst>
              </p14:cNvPr>
              <p14:cNvContentPartPr/>
              <p14:nvPr/>
            </p14:nvContentPartPr>
            <p14:xfrm>
              <a:off x="327360" y="1867840"/>
              <a:ext cx="970200" cy="375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F57F508-20BC-4608-B669-FAD79F9EE30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18363" y="1858840"/>
                <a:ext cx="987833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4A7AC7D-BF6A-42CF-98D5-8A532C27CCF3}"/>
                  </a:ext>
                </a:extLst>
              </p14:cNvPr>
              <p14:cNvContentPartPr/>
              <p14:nvPr/>
            </p14:nvContentPartPr>
            <p14:xfrm>
              <a:off x="1469640" y="1882240"/>
              <a:ext cx="708480" cy="328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4A7AC7D-BF6A-42CF-98D5-8A532C27CCF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460996" y="1873240"/>
                <a:ext cx="726129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CD5BEBA-E8E7-4EBB-9B99-2B06C0E16E41}"/>
                  </a:ext>
                </a:extLst>
              </p14:cNvPr>
              <p14:cNvContentPartPr/>
              <p14:nvPr/>
            </p14:nvContentPartPr>
            <p14:xfrm>
              <a:off x="5670840" y="1846600"/>
              <a:ext cx="1546560" cy="521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CD5BEBA-E8E7-4EBB-9B99-2B06C0E16E4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61840" y="1837606"/>
                <a:ext cx="1564200" cy="53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1CA534C-D659-4FD5-8771-6F567B0047FE}"/>
                  </a:ext>
                </a:extLst>
              </p14:cNvPr>
              <p14:cNvContentPartPr/>
              <p14:nvPr/>
            </p14:nvContentPartPr>
            <p14:xfrm>
              <a:off x="7498560" y="2080240"/>
              <a:ext cx="56520" cy="126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1CA534C-D659-4FD5-8771-6F567B0047F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489920" y="2071600"/>
                <a:ext cx="74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D467C1C-D240-4915-9AF1-A9963D7A8E3B}"/>
                  </a:ext>
                </a:extLst>
              </p14:cNvPr>
              <p14:cNvContentPartPr/>
              <p14:nvPr/>
            </p14:nvContentPartPr>
            <p14:xfrm>
              <a:off x="7544280" y="1942360"/>
              <a:ext cx="23400" cy="17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D467C1C-D240-4915-9AF1-A9963D7A8E3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535280" y="1933720"/>
                <a:ext cx="41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C3F4A85-3129-4DE6-81D0-9A9A42F37317}"/>
                  </a:ext>
                </a:extLst>
              </p14:cNvPr>
              <p14:cNvContentPartPr/>
              <p14:nvPr/>
            </p14:nvContentPartPr>
            <p14:xfrm>
              <a:off x="263640" y="2469040"/>
              <a:ext cx="1095120" cy="275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C3F4A85-3129-4DE6-81D0-9A9A42F3731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54640" y="2460040"/>
                <a:ext cx="11127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64E52D8-8D2F-43B6-B0EE-2833D7B23C0D}"/>
                  </a:ext>
                </a:extLst>
              </p14:cNvPr>
              <p14:cNvContentPartPr/>
              <p14:nvPr/>
            </p14:nvContentPartPr>
            <p14:xfrm>
              <a:off x="7661640" y="1497040"/>
              <a:ext cx="978480" cy="730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64E52D8-8D2F-43B6-B0EE-2833D7B23C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52640" y="1488040"/>
                <a:ext cx="99612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28ABAEF-B094-4979-A2CF-AE4913F39C21}"/>
                  </a:ext>
                </a:extLst>
              </p14:cNvPr>
              <p14:cNvContentPartPr/>
              <p14:nvPr/>
            </p14:nvContentPartPr>
            <p14:xfrm>
              <a:off x="1638840" y="2492080"/>
              <a:ext cx="514080" cy="342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28ABAEF-B094-4979-A2CF-AE4913F39C2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29840" y="2483080"/>
                <a:ext cx="5317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1304A65-3CDC-48A9-9857-48C89981D888}"/>
                  </a:ext>
                </a:extLst>
              </p14:cNvPr>
              <p14:cNvContentPartPr/>
              <p14:nvPr/>
            </p14:nvContentPartPr>
            <p14:xfrm>
              <a:off x="2427240" y="1848400"/>
              <a:ext cx="2986920" cy="897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1304A65-3CDC-48A9-9857-48C89981D8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18599" y="1839400"/>
                <a:ext cx="3004562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9A43A7A-2A6A-48A7-9EE9-3EF8D7837649}"/>
                  </a:ext>
                </a:extLst>
              </p14:cNvPr>
              <p14:cNvContentPartPr/>
              <p14:nvPr/>
            </p14:nvContentPartPr>
            <p14:xfrm>
              <a:off x="5532960" y="2554720"/>
              <a:ext cx="200520" cy="1501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9A43A7A-2A6A-48A7-9EE9-3EF8D783764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23960" y="2545720"/>
                <a:ext cx="2181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1BCFE0E-EC27-4C33-BF12-0CA795B4B1A0}"/>
                  </a:ext>
                </a:extLst>
              </p14:cNvPr>
              <p14:cNvContentPartPr/>
              <p14:nvPr/>
            </p14:nvContentPartPr>
            <p14:xfrm>
              <a:off x="5819160" y="2546800"/>
              <a:ext cx="163440" cy="209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1BCFE0E-EC27-4C33-BF12-0CA795B4B1A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810160" y="2538160"/>
                <a:ext cx="181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A405E0F-C790-419D-A97E-FCDF09CBB952}"/>
                  </a:ext>
                </a:extLst>
              </p14:cNvPr>
              <p14:cNvContentPartPr/>
              <p14:nvPr/>
            </p14:nvContentPartPr>
            <p14:xfrm>
              <a:off x="6076200" y="2406040"/>
              <a:ext cx="11520" cy="281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A405E0F-C790-419D-A97E-FCDF09CBB95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067560" y="2397400"/>
                <a:ext cx="29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15B26BF-2105-4999-96B7-0FABA39B2863}"/>
                  </a:ext>
                </a:extLst>
              </p14:cNvPr>
              <p14:cNvContentPartPr/>
              <p14:nvPr/>
            </p14:nvContentPartPr>
            <p14:xfrm>
              <a:off x="5995560" y="2555440"/>
              <a:ext cx="171360" cy="219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15B26BF-2105-4999-96B7-0FABA39B286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986560" y="2546800"/>
                <a:ext cx="189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F5D78A8-4B0B-446D-8078-68BD68DEF84C}"/>
                  </a:ext>
                </a:extLst>
              </p14:cNvPr>
              <p14:cNvContentPartPr/>
              <p14:nvPr/>
            </p14:nvContentPartPr>
            <p14:xfrm>
              <a:off x="6148200" y="2541400"/>
              <a:ext cx="292320" cy="1699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F5D78A8-4B0B-446D-8078-68BD68DEF84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39200" y="2532400"/>
                <a:ext cx="3099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63EB9DF-288F-430A-80AB-954405354CD8}"/>
                  </a:ext>
                </a:extLst>
              </p14:cNvPr>
              <p14:cNvContentPartPr/>
              <p14:nvPr/>
            </p14:nvContentPartPr>
            <p14:xfrm>
              <a:off x="6491280" y="2590720"/>
              <a:ext cx="199080" cy="109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63EB9DF-288F-430A-80AB-954405354CD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482280" y="2581720"/>
                <a:ext cx="216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7D24E85-F6EB-4442-A6EC-633547877546}"/>
                  </a:ext>
                </a:extLst>
              </p14:cNvPr>
              <p14:cNvContentPartPr/>
              <p14:nvPr/>
            </p14:nvContentPartPr>
            <p14:xfrm>
              <a:off x="6743640" y="2378320"/>
              <a:ext cx="361440" cy="324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7D24E85-F6EB-4442-A6EC-63354787754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35000" y="2369320"/>
                <a:ext cx="3790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57E9932-C224-4E0E-A049-C2B230BA2129}"/>
                  </a:ext>
                </a:extLst>
              </p14:cNvPr>
              <p14:cNvContentPartPr/>
              <p14:nvPr/>
            </p14:nvContentPartPr>
            <p14:xfrm>
              <a:off x="7382280" y="2345200"/>
              <a:ext cx="1207800" cy="526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57E9932-C224-4E0E-A049-C2B230BA212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373640" y="2336560"/>
                <a:ext cx="12254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933FAC6-9CD4-436E-B0E6-4D12E927BEC2}"/>
                  </a:ext>
                </a:extLst>
              </p14:cNvPr>
              <p14:cNvContentPartPr/>
              <p14:nvPr/>
            </p14:nvContentPartPr>
            <p14:xfrm>
              <a:off x="420600" y="2867560"/>
              <a:ext cx="233640" cy="83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933FAC6-9CD4-436E-B0E6-4D12E927BEC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1960" y="2858560"/>
                <a:ext cx="251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752BA16-8685-4C5F-BF0E-91C9187F4748}"/>
                  </a:ext>
                </a:extLst>
              </p14:cNvPr>
              <p14:cNvContentPartPr/>
              <p14:nvPr/>
            </p14:nvContentPartPr>
            <p14:xfrm>
              <a:off x="433200" y="3055480"/>
              <a:ext cx="299880" cy="362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752BA16-8685-4C5F-BF0E-91C9187F47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4560" y="3046480"/>
                <a:ext cx="3175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230A8EC-3017-4457-B0C2-C8D82DFAFF02}"/>
                  </a:ext>
                </a:extLst>
              </p14:cNvPr>
              <p14:cNvContentPartPr/>
              <p14:nvPr/>
            </p14:nvContentPartPr>
            <p14:xfrm>
              <a:off x="6700440" y="3147280"/>
              <a:ext cx="86400" cy="1342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230A8EC-3017-4457-B0C2-C8D82DFAFF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691800" y="3138280"/>
                <a:ext cx="104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E4312B2-A4BD-48C0-B59E-390C363B1734}"/>
                  </a:ext>
                </a:extLst>
              </p14:cNvPr>
              <p14:cNvContentPartPr/>
              <p14:nvPr/>
            </p14:nvContentPartPr>
            <p14:xfrm>
              <a:off x="5641680" y="2940640"/>
              <a:ext cx="928440" cy="487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E4312B2-A4BD-48C0-B59E-390C363B173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32680" y="2931640"/>
                <a:ext cx="9460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15E106E-7CA2-4DDB-B1F3-E8F5973A0D9B}"/>
                  </a:ext>
                </a:extLst>
              </p14:cNvPr>
              <p14:cNvContentPartPr/>
              <p14:nvPr/>
            </p14:nvContentPartPr>
            <p14:xfrm>
              <a:off x="7012560" y="2821120"/>
              <a:ext cx="212040" cy="77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15E106E-7CA2-4DDB-B1F3-E8F5973A0D9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03560" y="2812120"/>
                <a:ext cx="229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7E56957-359E-410D-BE98-6F96B693B693}"/>
                  </a:ext>
                </a:extLst>
              </p14:cNvPr>
              <p14:cNvContentPartPr/>
              <p14:nvPr/>
            </p14:nvContentPartPr>
            <p14:xfrm>
              <a:off x="7032720" y="2988160"/>
              <a:ext cx="559440" cy="529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7E56957-359E-410D-BE98-6F96B693B69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023726" y="2979520"/>
                <a:ext cx="577069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F96D6FD8-8581-44ED-A5AC-756AE532F400}"/>
                  </a:ext>
                </a:extLst>
              </p14:cNvPr>
              <p14:cNvContentPartPr/>
              <p14:nvPr/>
            </p14:nvContentPartPr>
            <p14:xfrm>
              <a:off x="7806360" y="2942080"/>
              <a:ext cx="900720" cy="5727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F96D6FD8-8581-44ED-A5AC-756AE532F40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97717" y="2933440"/>
                <a:ext cx="918367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0BCE40E-A8F7-4AC9-A7DB-51B506505978}"/>
                  </a:ext>
                </a:extLst>
              </p14:cNvPr>
              <p14:cNvContentPartPr/>
              <p14:nvPr/>
            </p14:nvContentPartPr>
            <p14:xfrm>
              <a:off x="410160" y="3567400"/>
              <a:ext cx="52200" cy="3700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0BCE40E-A8F7-4AC9-A7DB-51B50650597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01160" y="3558400"/>
                <a:ext cx="698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57AB7C00-BB7B-4A72-B6A2-8496FA6EA77A}"/>
                  </a:ext>
                </a:extLst>
              </p14:cNvPr>
              <p14:cNvContentPartPr/>
              <p14:nvPr/>
            </p14:nvContentPartPr>
            <p14:xfrm>
              <a:off x="319800" y="3744880"/>
              <a:ext cx="183240" cy="43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57AB7C00-BB7B-4A72-B6A2-8496FA6EA77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11160" y="3736240"/>
                <a:ext cx="200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406B308-E581-4272-960D-B3F7C1D5E1F8}"/>
                  </a:ext>
                </a:extLst>
              </p14:cNvPr>
              <p14:cNvContentPartPr/>
              <p14:nvPr/>
            </p14:nvContentPartPr>
            <p14:xfrm>
              <a:off x="606720" y="3603040"/>
              <a:ext cx="351000" cy="3776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406B308-E581-4272-960D-B3F7C1D5E1F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98080" y="3594400"/>
                <a:ext cx="368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847F6A6-3C3A-4A78-9845-14EEDEDC091B}"/>
                  </a:ext>
                </a:extLst>
              </p14:cNvPr>
              <p14:cNvContentPartPr/>
              <p14:nvPr/>
            </p14:nvContentPartPr>
            <p14:xfrm>
              <a:off x="1069680" y="2993200"/>
              <a:ext cx="4314600" cy="10875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847F6A6-3C3A-4A78-9845-14EEDEDC091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61039" y="2984557"/>
                <a:ext cx="4332241" cy="1105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86489700-B273-4070-AB97-BF3611EF6C0F}"/>
                  </a:ext>
                </a:extLst>
              </p14:cNvPr>
              <p14:cNvContentPartPr/>
              <p14:nvPr/>
            </p14:nvContentPartPr>
            <p14:xfrm>
              <a:off x="341760" y="3974200"/>
              <a:ext cx="8138160" cy="16862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86489700-B273-4070-AB97-BF3611EF6C0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33120" y="3965558"/>
                <a:ext cx="8155801" cy="1703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7A43B6-FC4E-4BC2-8724-9EAABD888343}"/>
                  </a:ext>
                </a:extLst>
              </p14:cNvPr>
              <p14:cNvContentPartPr/>
              <p14:nvPr/>
            </p14:nvContentPartPr>
            <p14:xfrm>
              <a:off x="6876120" y="5167240"/>
              <a:ext cx="352080" cy="275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7A43B6-FC4E-4BC2-8724-9EAABD88834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67471" y="5158600"/>
                <a:ext cx="369738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64DEC3B-AEDC-4D93-9DFD-3A77DE598F01}"/>
                  </a:ext>
                </a:extLst>
              </p14:cNvPr>
              <p14:cNvContentPartPr/>
              <p14:nvPr/>
            </p14:nvContentPartPr>
            <p14:xfrm>
              <a:off x="1567200" y="5782480"/>
              <a:ext cx="172080" cy="7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64DEC3B-AEDC-4D93-9DFD-3A77DE598F0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558200" y="5773480"/>
                <a:ext cx="189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75EFB1-43F2-4B51-9AD9-0B74C3DFC035}"/>
                  </a:ext>
                </a:extLst>
              </p14:cNvPr>
              <p14:cNvContentPartPr/>
              <p14:nvPr/>
            </p14:nvContentPartPr>
            <p14:xfrm>
              <a:off x="2105400" y="5737120"/>
              <a:ext cx="253800" cy="78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75EFB1-43F2-4B51-9AD9-0B74C3DFC03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96400" y="5728120"/>
                <a:ext cx="271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93FAC7E-7791-4429-9C39-BF85C371C7BD}"/>
                  </a:ext>
                </a:extLst>
              </p14:cNvPr>
              <p14:cNvContentPartPr/>
              <p14:nvPr/>
            </p14:nvContentPartPr>
            <p14:xfrm>
              <a:off x="2202240" y="5885440"/>
              <a:ext cx="291600" cy="335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93FAC7E-7791-4429-9C39-BF85C371C7B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93251" y="5876800"/>
                <a:ext cx="309218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D32FC43-4D36-4262-9CDB-C4FD898A1E1A}"/>
                  </a:ext>
                </a:extLst>
              </p14:cNvPr>
              <p14:cNvContentPartPr/>
              <p14:nvPr/>
            </p14:nvContentPartPr>
            <p14:xfrm>
              <a:off x="1939800" y="5951680"/>
              <a:ext cx="128880" cy="221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D32FC43-4D36-4262-9CDB-C4FD898A1E1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30800" y="5943026"/>
                <a:ext cx="146520" cy="239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6A28C2D-9EE3-42D2-9A2F-6373882B65DF}"/>
                  </a:ext>
                </a:extLst>
              </p14:cNvPr>
              <p14:cNvContentPartPr/>
              <p14:nvPr/>
            </p14:nvContentPartPr>
            <p14:xfrm>
              <a:off x="1604640" y="5934760"/>
              <a:ext cx="223560" cy="33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6A28C2D-9EE3-42D2-9A2F-6373882B65D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595625" y="5926120"/>
                <a:ext cx="241228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B651463-06EF-4C78-BBBC-827B31BF2E6C}"/>
                  </a:ext>
                </a:extLst>
              </p14:cNvPr>
              <p14:cNvContentPartPr/>
              <p14:nvPr/>
            </p14:nvContentPartPr>
            <p14:xfrm>
              <a:off x="2726760" y="5986240"/>
              <a:ext cx="136800" cy="18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B651463-06EF-4C78-BBBC-827B31BF2E6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718120" y="5977600"/>
                <a:ext cx="154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2865DD7-012B-4185-B5CB-05E674181A5E}"/>
                  </a:ext>
                </a:extLst>
              </p14:cNvPr>
              <p14:cNvContentPartPr/>
              <p14:nvPr/>
            </p14:nvContentPartPr>
            <p14:xfrm>
              <a:off x="3070200" y="6183880"/>
              <a:ext cx="8280" cy="15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2865DD7-012B-4185-B5CB-05E674181A5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061560" y="6174880"/>
                <a:ext cx="259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84FC9EF-23EE-48F7-BBA6-D019859EDD0E}"/>
                  </a:ext>
                </a:extLst>
              </p14:cNvPr>
              <p14:cNvContentPartPr/>
              <p14:nvPr/>
            </p14:nvContentPartPr>
            <p14:xfrm>
              <a:off x="3418680" y="5764840"/>
              <a:ext cx="183240" cy="64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84FC9EF-23EE-48F7-BBA6-D019859EDD0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10040" y="5755840"/>
                <a:ext cx="200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5BD6060-E04A-4CF5-AA8C-5169EC1FBA39}"/>
                  </a:ext>
                </a:extLst>
              </p14:cNvPr>
              <p14:cNvContentPartPr/>
              <p14:nvPr/>
            </p14:nvContentPartPr>
            <p14:xfrm>
              <a:off x="4384560" y="6091000"/>
              <a:ext cx="116640" cy="267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5BD6060-E04A-4CF5-AA8C-5169EC1FBA3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375560" y="6082000"/>
                <a:ext cx="1342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93F7CD3-B1F7-4C17-8084-62221FFED25E}"/>
                  </a:ext>
                </a:extLst>
              </p14:cNvPr>
              <p14:cNvContentPartPr/>
              <p14:nvPr/>
            </p14:nvContentPartPr>
            <p14:xfrm>
              <a:off x="4429560" y="5962480"/>
              <a:ext cx="10800" cy="17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93F7CD3-B1F7-4C17-8084-62221FFED25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420560" y="5953480"/>
                <a:ext cx="284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921FC3-15CA-4C5D-AE03-A68C8ACE1776}"/>
                  </a:ext>
                </a:extLst>
              </p14:cNvPr>
              <p14:cNvContentPartPr/>
              <p14:nvPr/>
            </p14:nvContentPartPr>
            <p14:xfrm>
              <a:off x="4008720" y="5662960"/>
              <a:ext cx="298080" cy="576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921FC3-15CA-4C5D-AE03-A68C8ACE177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999720" y="5653960"/>
                <a:ext cx="3157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86BB310-F2A6-412E-B163-C95432B1064B}"/>
                  </a:ext>
                </a:extLst>
              </p14:cNvPr>
              <p14:cNvContentPartPr/>
              <p14:nvPr/>
            </p14:nvContentPartPr>
            <p14:xfrm>
              <a:off x="3768600" y="5914600"/>
              <a:ext cx="147600" cy="172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86BB310-F2A6-412E-B163-C95432B1064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59960" y="5905960"/>
                <a:ext cx="1652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49021EB-DF5A-4D08-B7BB-AA9F70D304F1}"/>
                  </a:ext>
                </a:extLst>
              </p14:cNvPr>
              <p14:cNvContentPartPr/>
              <p14:nvPr/>
            </p14:nvContentPartPr>
            <p14:xfrm>
              <a:off x="3471240" y="5889760"/>
              <a:ext cx="217800" cy="271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49021EB-DF5A-4D08-B7BB-AA9F70D304F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462600" y="5881120"/>
                <a:ext cx="2354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4029AAC-3F4A-4D2D-B8BF-F88EFCE0ED90}"/>
                  </a:ext>
                </a:extLst>
              </p14:cNvPr>
              <p14:cNvContentPartPr/>
              <p14:nvPr/>
            </p14:nvContentPartPr>
            <p14:xfrm>
              <a:off x="3066600" y="5729200"/>
              <a:ext cx="255600" cy="402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4029AAC-3F4A-4D2D-B8BF-F88EFCE0ED9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057960" y="5720200"/>
                <a:ext cx="2732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A98B789-4F20-41DA-9780-2A5DF8C90299}"/>
                  </a:ext>
                </a:extLst>
              </p14:cNvPr>
              <p14:cNvContentPartPr/>
              <p14:nvPr/>
            </p14:nvContentPartPr>
            <p14:xfrm>
              <a:off x="3043560" y="6234280"/>
              <a:ext cx="309240" cy="212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A98B789-4F20-41DA-9780-2A5DF8C9029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34920" y="6225280"/>
                <a:ext cx="326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D5D5695-769F-41D7-98E3-4C693BB16FB5}"/>
                  </a:ext>
                </a:extLst>
              </p14:cNvPr>
              <p14:cNvContentPartPr/>
              <p14:nvPr/>
            </p14:nvContentPartPr>
            <p14:xfrm>
              <a:off x="4710360" y="5963560"/>
              <a:ext cx="128520" cy="8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D5D5695-769F-41D7-98E3-4C693BB16FB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701360" y="5954920"/>
                <a:ext cx="146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C9B09AB-4C14-4C47-962A-BF9BD85C9FB5}"/>
                  </a:ext>
                </a:extLst>
              </p14:cNvPr>
              <p14:cNvContentPartPr/>
              <p14:nvPr/>
            </p14:nvContentPartPr>
            <p14:xfrm>
              <a:off x="4713240" y="6030160"/>
              <a:ext cx="101880" cy="8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C9B09AB-4C14-4C47-962A-BF9BD85C9FB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704240" y="6021160"/>
                <a:ext cx="119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952C00B-7D5E-4475-AE21-788429DE540A}"/>
                  </a:ext>
                </a:extLst>
              </p14:cNvPr>
              <p14:cNvContentPartPr/>
              <p14:nvPr/>
            </p14:nvContentPartPr>
            <p14:xfrm>
              <a:off x="5537640" y="5776720"/>
              <a:ext cx="192960" cy="70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952C00B-7D5E-4475-AE21-788429DE540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28640" y="5768080"/>
                <a:ext cx="2106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12D6549-400C-4B6B-867E-0C820FEF2E1D}"/>
                  </a:ext>
                </a:extLst>
              </p14:cNvPr>
              <p14:cNvContentPartPr/>
              <p14:nvPr/>
            </p14:nvContentPartPr>
            <p14:xfrm>
              <a:off x="4986840" y="5860240"/>
              <a:ext cx="474120" cy="3038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12D6549-400C-4B6B-867E-0C820FEF2E1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977840" y="5851600"/>
                <a:ext cx="491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823383C-E98E-4C8E-8AB1-D04653BE3085}"/>
                  </a:ext>
                </a:extLst>
              </p14:cNvPr>
              <p14:cNvContentPartPr/>
              <p14:nvPr/>
            </p14:nvContentPartPr>
            <p14:xfrm>
              <a:off x="6146400" y="5749000"/>
              <a:ext cx="157320" cy="98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823383C-E98E-4C8E-8AB1-D04653BE308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37760" y="5740360"/>
                <a:ext cx="174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E35E60B-DF44-4C60-AA39-E4D5962077DD}"/>
                  </a:ext>
                </a:extLst>
              </p14:cNvPr>
              <p14:cNvContentPartPr/>
              <p14:nvPr/>
            </p14:nvContentPartPr>
            <p14:xfrm>
              <a:off x="5597400" y="5892280"/>
              <a:ext cx="840960" cy="2811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E35E60B-DF44-4C60-AA39-E4D5962077D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588760" y="5883292"/>
                <a:ext cx="858600" cy="2987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60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14:cNvPr>
              <p14:cNvContentPartPr/>
              <p14:nvPr/>
            </p14:nvContentPartPr>
            <p14:xfrm>
              <a:off x="207120" y="1186720"/>
              <a:ext cx="8802000" cy="518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8480" y="1178080"/>
                <a:ext cx="8819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14:cNvPr>
              <p14:cNvContentPartPr/>
              <p14:nvPr/>
            </p14:nvContentPartPr>
            <p14:xfrm>
              <a:off x="176160" y="1832200"/>
              <a:ext cx="8824680" cy="1398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160" y="1823560"/>
                <a:ext cx="8842320" cy="14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6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61C5-8623-4868-A247-A8D6698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14:cNvPr>
              <p14:cNvContentPartPr/>
              <p14:nvPr/>
            </p14:nvContentPartPr>
            <p14:xfrm>
              <a:off x="7556880" y="40480"/>
              <a:ext cx="983520" cy="59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80" y="22480"/>
                <a:ext cx="10191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14:cNvPr>
              <p14:cNvContentPartPr/>
              <p14:nvPr/>
            </p14:nvContentPartPr>
            <p14:xfrm>
              <a:off x="3018720" y="588760"/>
              <a:ext cx="10044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080" y="571120"/>
                <a:ext cx="13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14:cNvPr>
              <p14:cNvContentPartPr/>
              <p14:nvPr/>
            </p14:nvContentPartPr>
            <p14:xfrm>
              <a:off x="3273960" y="264040"/>
              <a:ext cx="104400" cy="43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960" y="246040"/>
                <a:ext cx="1400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14:cNvPr>
              <p14:cNvContentPartPr/>
              <p14:nvPr/>
            </p14:nvContentPartPr>
            <p14:xfrm>
              <a:off x="4013760" y="182320"/>
              <a:ext cx="70560" cy="40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6120" y="164680"/>
                <a:ext cx="106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14:cNvPr>
              <p14:cNvContentPartPr/>
              <p14:nvPr/>
            </p14:nvContentPartPr>
            <p14:xfrm>
              <a:off x="385680" y="242440"/>
              <a:ext cx="1468800" cy="80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36" y="224792"/>
                <a:ext cx="1504449" cy="84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14:cNvPr>
              <p14:cNvContentPartPr/>
              <p14:nvPr/>
            </p14:nvContentPartPr>
            <p14:xfrm>
              <a:off x="3576360" y="223360"/>
              <a:ext cx="284400" cy="399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8720" y="205360"/>
                <a:ext cx="32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14:cNvPr>
              <p14:cNvContentPartPr/>
              <p14:nvPr/>
            </p14:nvContentPartPr>
            <p14:xfrm>
              <a:off x="2683920" y="202840"/>
              <a:ext cx="201960" cy="460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6248" y="185200"/>
                <a:ext cx="237664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14:cNvPr>
              <p14:cNvContentPartPr/>
              <p14:nvPr/>
            </p14:nvContentPartPr>
            <p14:xfrm>
              <a:off x="2133120" y="250360"/>
              <a:ext cx="406800" cy="38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5136" y="232360"/>
                <a:ext cx="442408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99E0EF-6DCD-494E-A0FE-F2C8E311FF1E}"/>
                  </a:ext>
                </a:extLst>
              </p14:cNvPr>
              <p14:cNvContentPartPr/>
              <p14:nvPr/>
            </p14:nvContentPartPr>
            <p14:xfrm>
              <a:off x="3098280" y="599560"/>
              <a:ext cx="1211760" cy="547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99E0EF-6DCD-494E-A0FE-F2C8E311FF1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80640" y="581920"/>
                <a:ext cx="1247400" cy="58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1E15563-6824-47C1-9183-D4F7F5CC4E44}"/>
                  </a:ext>
                </a:extLst>
              </p14:cNvPr>
              <p14:cNvContentPartPr/>
              <p14:nvPr/>
            </p14:nvContentPartPr>
            <p14:xfrm>
              <a:off x="846840" y="1484800"/>
              <a:ext cx="3256200" cy="3381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1E15563-6824-47C1-9183-D4F7F5CC4E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9200" y="1467160"/>
                <a:ext cx="3291840" cy="34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235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14:cNvPr>
              <p14:cNvContentPartPr/>
              <p14:nvPr/>
            </p14:nvContentPartPr>
            <p14:xfrm>
              <a:off x="207120" y="1186720"/>
              <a:ext cx="8802000" cy="518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8480" y="1178080"/>
                <a:ext cx="8819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14:cNvPr>
              <p14:cNvContentPartPr/>
              <p14:nvPr/>
            </p14:nvContentPartPr>
            <p14:xfrm>
              <a:off x="176160" y="1832200"/>
              <a:ext cx="8824680" cy="1398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160" y="1823560"/>
                <a:ext cx="884232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14:cNvPr>
              <p14:cNvContentPartPr/>
              <p14:nvPr/>
            </p14:nvContentPartPr>
            <p14:xfrm>
              <a:off x="261120" y="3348880"/>
              <a:ext cx="1147320" cy="39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2123" y="3339880"/>
                <a:ext cx="1164954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14:cNvPr>
              <p14:cNvContentPartPr/>
              <p14:nvPr/>
            </p14:nvContentPartPr>
            <p14:xfrm>
              <a:off x="1715520" y="3251320"/>
              <a:ext cx="205200" cy="5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06880" y="3242320"/>
                <a:ext cx="22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14:cNvPr>
              <p14:cNvContentPartPr/>
              <p14:nvPr/>
            </p14:nvContentPartPr>
            <p14:xfrm>
              <a:off x="2429400" y="3458680"/>
              <a:ext cx="179280" cy="12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20400" y="3449680"/>
                <a:ext cx="196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14:cNvPr>
              <p14:cNvContentPartPr/>
              <p14:nvPr/>
            </p14:nvContentPartPr>
            <p14:xfrm>
              <a:off x="2447760" y="3552640"/>
              <a:ext cx="18720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39120" y="3544000"/>
                <a:ext cx="20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14:cNvPr>
              <p14:cNvContentPartPr/>
              <p14:nvPr/>
            </p14:nvContentPartPr>
            <p14:xfrm>
              <a:off x="1765920" y="3369760"/>
              <a:ext cx="554760" cy="58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56920" y="3361115"/>
                <a:ext cx="572400" cy="59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14:cNvPr>
              <p14:cNvContentPartPr/>
              <p14:nvPr/>
            </p14:nvContentPartPr>
            <p14:xfrm>
              <a:off x="3493920" y="3734440"/>
              <a:ext cx="43200" cy="104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5280" y="3725440"/>
                <a:ext cx="60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14:cNvPr>
              <p14:cNvContentPartPr/>
              <p14:nvPr/>
            </p14:nvContentPartPr>
            <p14:xfrm>
              <a:off x="3525600" y="3601600"/>
              <a:ext cx="2808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16600" y="3592960"/>
                <a:ext cx="45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14:cNvPr>
              <p14:cNvContentPartPr/>
              <p14:nvPr/>
            </p14:nvContentPartPr>
            <p14:xfrm>
              <a:off x="2802720" y="3216040"/>
              <a:ext cx="587880" cy="73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94080" y="3207040"/>
                <a:ext cx="605520" cy="7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94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14:cNvPr>
              <p14:cNvContentPartPr/>
              <p14:nvPr/>
            </p14:nvContentPartPr>
            <p14:xfrm>
              <a:off x="207120" y="1186720"/>
              <a:ext cx="8802000" cy="518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8480" y="1178080"/>
                <a:ext cx="8819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14:cNvPr>
              <p14:cNvContentPartPr/>
              <p14:nvPr/>
            </p14:nvContentPartPr>
            <p14:xfrm>
              <a:off x="176160" y="1832200"/>
              <a:ext cx="8824680" cy="1398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160" y="1823560"/>
                <a:ext cx="884232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14:cNvPr>
              <p14:cNvContentPartPr/>
              <p14:nvPr/>
            </p14:nvContentPartPr>
            <p14:xfrm>
              <a:off x="261120" y="3348880"/>
              <a:ext cx="1147320" cy="39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2123" y="3339880"/>
                <a:ext cx="1164954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14:cNvPr>
              <p14:cNvContentPartPr/>
              <p14:nvPr/>
            </p14:nvContentPartPr>
            <p14:xfrm>
              <a:off x="1715520" y="3251320"/>
              <a:ext cx="205200" cy="5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06880" y="3242320"/>
                <a:ext cx="22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14:cNvPr>
              <p14:cNvContentPartPr/>
              <p14:nvPr/>
            </p14:nvContentPartPr>
            <p14:xfrm>
              <a:off x="2429400" y="3458680"/>
              <a:ext cx="179280" cy="12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20400" y="3449680"/>
                <a:ext cx="196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14:cNvPr>
              <p14:cNvContentPartPr/>
              <p14:nvPr/>
            </p14:nvContentPartPr>
            <p14:xfrm>
              <a:off x="2447760" y="3552640"/>
              <a:ext cx="18720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39120" y="3544000"/>
                <a:ext cx="20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14:cNvPr>
              <p14:cNvContentPartPr/>
              <p14:nvPr/>
            </p14:nvContentPartPr>
            <p14:xfrm>
              <a:off x="1765920" y="3369760"/>
              <a:ext cx="554760" cy="58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56920" y="3361115"/>
                <a:ext cx="572400" cy="59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14:cNvPr>
              <p14:cNvContentPartPr/>
              <p14:nvPr/>
            </p14:nvContentPartPr>
            <p14:xfrm>
              <a:off x="3493920" y="3734440"/>
              <a:ext cx="43200" cy="104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5280" y="3725440"/>
                <a:ext cx="60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14:cNvPr>
              <p14:cNvContentPartPr/>
              <p14:nvPr/>
            </p14:nvContentPartPr>
            <p14:xfrm>
              <a:off x="3525600" y="3601600"/>
              <a:ext cx="2808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16600" y="3592960"/>
                <a:ext cx="45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14:cNvPr>
              <p14:cNvContentPartPr/>
              <p14:nvPr/>
            </p14:nvContentPartPr>
            <p14:xfrm>
              <a:off x="2802720" y="3216040"/>
              <a:ext cx="587880" cy="73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94080" y="3207040"/>
                <a:ext cx="60552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14:cNvPr>
              <p14:cNvContentPartPr/>
              <p14:nvPr/>
            </p14:nvContentPartPr>
            <p14:xfrm>
              <a:off x="3950040" y="3383080"/>
              <a:ext cx="182520" cy="49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41400" y="3374080"/>
                <a:ext cx="200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14:cNvPr>
              <p14:cNvContentPartPr/>
              <p14:nvPr/>
            </p14:nvContentPartPr>
            <p14:xfrm>
              <a:off x="5127240" y="3640120"/>
              <a:ext cx="16884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18600" y="3631480"/>
                <a:ext cx="186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14:cNvPr>
              <p14:cNvContentPartPr/>
              <p14:nvPr/>
            </p14:nvContentPartPr>
            <p14:xfrm>
              <a:off x="5111400" y="3752800"/>
              <a:ext cx="183960" cy="15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02760" y="3744160"/>
                <a:ext cx="201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14:cNvPr>
              <p14:cNvContentPartPr/>
              <p14:nvPr/>
            </p14:nvContentPartPr>
            <p14:xfrm>
              <a:off x="4423080" y="3284800"/>
              <a:ext cx="247320" cy="5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14080" y="3276160"/>
                <a:ext cx="264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14:cNvPr>
              <p14:cNvContentPartPr/>
              <p14:nvPr/>
            </p14:nvContentPartPr>
            <p14:xfrm>
              <a:off x="5450160" y="3536080"/>
              <a:ext cx="474120" cy="22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41160" y="3527080"/>
                <a:ext cx="491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14:cNvPr>
              <p14:cNvContentPartPr/>
              <p14:nvPr/>
            </p14:nvContentPartPr>
            <p14:xfrm>
              <a:off x="4414080" y="3412240"/>
              <a:ext cx="503280" cy="50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5440" y="3403240"/>
                <a:ext cx="5209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14:cNvPr>
              <p14:cNvContentPartPr/>
              <p14:nvPr/>
            </p14:nvContentPartPr>
            <p14:xfrm>
              <a:off x="5833200" y="3073480"/>
              <a:ext cx="2578320" cy="1162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24200" y="3064480"/>
                <a:ext cx="2595960" cy="11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60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14:cNvPr>
              <p14:cNvContentPartPr/>
              <p14:nvPr/>
            </p14:nvContentPartPr>
            <p14:xfrm>
              <a:off x="207120" y="1186720"/>
              <a:ext cx="8802000" cy="518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8480" y="1178080"/>
                <a:ext cx="8819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14:cNvPr>
              <p14:cNvContentPartPr/>
              <p14:nvPr/>
            </p14:nvContentPartPr>
            <p14:xfrm>
              <a:off x="176160" y="1832200"/>
              <a:ext cx="8824680" cy="1398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160" y="1823560"/>
                <a:ext cx="884232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14:cNvPr>
              <p14:cNvContentPartPr/>
              <p14:nvPr/>
            </p14:nvContentPartPr>
            <p14:xfrm>
              <a:off x="261120" y="3348880"/>
              <a:ext cx="1147320" cy="39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2123" y="3339880"/>
                <a:ext cx="1164954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14:cNvPr>
              <p14:cNvContentPartPr/>
              <p14:nvPr/>
            </p14:nvContentPartPr>
            <p14:xfrm>
              <a:off x="1715520" y="3251320"/>
              <a:ext cx="205200" cy="5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06880" y="3242320"/>
                <a:ext cx="22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14:cNvPr>
              <p14:cNvContentPartPr/>
              <p14:nvPr/>
            </p14:nvContentPartPr>
            <p14:xfrm>
              <a:off x="2429400" y="3458680"/>
              <a:ext cx="179280" cy="12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20400" y="3449680"/>
                <a:ext cx="196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14:cNvPr>
              <p14:cNvContentPartPr/>
              <p14:nvPr/>
            </p14:nvContentPartPr>
            <p14:xfrm>
              <a:off x="2447760" y="3552640"/>
              <a:ext cx="18720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39120" y="3544000"/>
                <a:ext cx="20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14:cNvPr>
              <p14:cNvContentPartPr/>
              <p14:nvPr/>
            </p14:nvContentPartPr>
            <p14:xfrm>
              <a:off x="1765920" y="3369760"/>
              <a:ext cx="554760" cy="58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56920" y="3361115"/>
                <a:ext cx="572400" cy="59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14:cNvPr>
              <p14:cNvContentPartPr/>
              <p14:nvPr/>
            </p14:nvContentPartPr>
            <p14:xfrm>
              <a:off x="3493920" y="3734440"/>
              <a:ext cx="43200" cy="104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5280" y="3725440"/>
                <a:ext cx="60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14:cNvPr>
              <p14:cNvContentPartPr/>
              <p14:nvPr/>
            </p14:nvContentPartPr>
            <p14:xfrm>
              <a:off x="3525600" y="3601600"/>
              <a:ext cx="2808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16600" y="3592960"/>
                <a:ext cx="45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14:cNvPr>
              <p14:cNvContentPartPr/>
              <p14:nvPr/>
            </p14:nvContentPartPr>
            <p14:xfrm>
              <a:off x="2802720" y="3216040"/>
              <a:ext cx="587880" cy="73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94080" y="3207040"/>
                <a:ext cx="60552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14:cNvPr>
              <p14:cNvContentPartPr/>
              <p14:nvPr/>
            </p14:nvContentPartPr>
            <p14:xfrm>
              <a:off x="3950040" y="3383080"/>
              <a:ext cx="182520" cy="49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41400" y="3374080"/>
                <a:ext cx="200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14:cNvPr>
              <p14:cNvContentPartPr/>
              <p14:nvPr/>
            </p14:nvContentPartPr>
            <p14:xfrm>
              <a:off x="5127240" y="3640120"/>
              <a:ext cx="16884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18600" y="3631480"/>
                <a:ext cx="186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14:cNvPr>
              <p14:cNvContentPartPr/>
              <p14:nvPr/>
            </p14:nvContentPartPr>
            <p14:xfrm>
              <a:off x="5111400" y="3752800"/>
              <a:ext cx="183960" cy="15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02760" y="3744160"/>
                <a:ext cx="201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14:cNvPr>
              <p14:cNvContentPartPr/>
              <p14:nvPr/>
            </p14:nvContentPartPr>
            <p14:xfrm>
              <a:off x="4423080" y="3284800"/>
              <a:ext cx="247320" cy="5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14080" y="3276160"/>
                <a:ext cx="264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14:cNvPr>
              <p14:cNvContentPartPr/>
              <p14:nvPr/>
            </p14:nvContentPartPr>
            <p14:xfrm>
              <a:off x="5450160" y="3536080"/>
              <a:ext cx="474120" cy="22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41160" y="3527080"/>
                <a:ext cx="491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14:cNvPr>
              <p14:cNvContentPartPr/>
              <p14:nvPr/>
            </p14:nvContentPartPr>
            <p14:xfrm>
              <a:off x="4414080" y="3412240"/>
              <a:ext cx="503280" cy="50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5440" y="3403240"/>
                <a:ext cx="5209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14:cNvPr>
              <p14:cNvContentPartPr/>
              <p14:nvPr/>
            </p14:nvContentPartPr>
            <p14:xfrm>
              <a:off x="5833200" y="3073480"/>
              <a:ext cx="2578320" cy="1162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24200" y="3064480"/>
                <a:ext cx="259596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5C5E4E-45C1-4CA4-9C0C-B3E3DDACCD28}"/>
                  </a:ext>
                </a:extLst>
              </p14:cNvPr>
              <p14:cNvContentPartPr/>
              <p14:nvPr/>
            </p14:nvContentPartPr>
            <p14:xfrm>
              <a:off x="422760" y="4054840"/>
              <a:ext cx="853200" cy="36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5C5E4E-45C1-4CA4-9C0C-B3E3DDACCD2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3760" y="4045840"/>
                <a:ext cx="8708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87AD3E-7F80-4E56-8133-57E7F8BD60D8}"/>
                  </a:ext>
                </a:extLst>
              </p14:cNvPr>
              <p14:cNvContentPartPr/>
              <p14:nvPr/>
            </p14:nvContentPartPr>
            <p14:xfrm>
              <a:off x="1544880" y="4199560"/>
              <a:ext cx="27360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87AD3E-7F80-4E56-8133-57E7F8BD60D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36240" y="4190560"/>
                <a:ext cx="291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146F1D-C891-46A7-96C5-71FA31535730}"/>
                  </a:ext>
                </a:extLst>
              </p14:cNvPr>
              <p14:cNvContentPartPr/>
              <p14:nvPr/>
            </p14:nvContentPartPr>
            <p14:xfrm>
              <a:off x="1571520" y="4627600"/>
              <a:ext cx="3060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146F1D-C891-46A7-96C5-71FA315357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2520" y="4618960"/>
                <a:ext cx="48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7BCE291-E848-4F01-8498-FD77CED4654E}"/>
                  </a:ext>
                </a:extLst>
              </p14:cNvPr>
              <p14:cNvContentPartPr/>
              <p14:nvPr/>
            </p14:nvContentPartPr>
            <p14:xfrm>
              <a:off x="1599240" y="4549480"/>
              <a:ext cx="2412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7BCE291-E848-4F01-8498-FD77CED4654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90240" y="4540480"/>
                <a:ext cx="41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68C2A23-C651-4EBB-A143-94E95CD105DD}"/>
                  </a:ext>
                </a:extLst>
              </p14:cNvPr>
              <p14:cNvContentPartPr/>
              <p14:nvPr/>
            </p14:nvContentPartPr>
            <p14:xfrm>
              <a:off x="1976880" y="4207480"/>
              <a:ext cx="223560" cy="302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68C2A23-C651-4EBB-A143-94E95CD105D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67880" y="4198840"/>
                <a:ext cx="241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D69A0D-FBB7-412D-B3E0-640BBCF58184}"/>
                  </a:ext>
                </a:extLst>
              </p14:cNvPr>
              <p14:cNvContentPartPr/>
              <p14:nvPr/>
            </p14:nvContentPartPr>
            <p14:xfrm>
              <a:off x="2018640" y="4648480"/>
              <a:ext cx="118800" cy="146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D69A0D-FBB7-412D-B3E0-640BBCF5818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09640" y="4639480"/>
                <a:ext cx="136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55CE89-683D-4480-B990-DCE88DA6A2AA}"/>
                  </a:ext>
                </a:extLst>
              </p14:cNvPr>
              <p14:cNvContentPartPr/>
              <p14:nvPr/>
            </p14:nvContentPartPr>
            <p14:xfrm>
              <a:off x="2068320" y="4562800"/>
              <a:ext cx="28080" cy="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55CE89-683D-4480-B990-DCE88DA6A2A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59320" y="4553800"/>
                <a:ext cx="45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A8EE77-901E-4D27-AFFE-3CCA5076AB2F}"/>
                  </a:ext>
                </a:extLst>
              </p14:cNvPr>
              <p14:cNvContentPartPr/>
              <p14:nvPr/>
            </p14:nvContentPartPr>
            <p14:xfrm>
              <a:off x="2326080" y="4077520"/>
              <a:ext cx="226080" cy="64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A8EE77-901E-4D27-AFFE-3CCA5076AB2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17440" y="4068520"/>
                <a:ext cx="243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6CC26F-DA2B-427B-A3D8-E529373AC552}"/>
                  </a:ext>
                </a:extLst>
              </p14:cNvPr>
              <p14:cNvContentPartPr/>
              <p14:nvPr/>
            </p14:nvContentPartPr>
            <p14:xfrm>
              <a:off x="2971560" y="4337440"/>
              <a:ext cx="194400" cy="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6CC26F-DA2B-427B-A3D8-E529373AC55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62560" y="4328440"/>
                <a:ext cx="212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CDE5621-16BB-4198-B487-377FEE730DB2}"/>
                  </a:ext>
                </a:extLst>
              </p14:cNvPr>
              <p14:cNvContentPartPr/>
              <p14:nvPr/>
            </p14:nvContentPartPr>
            <p14:xfrm>
              <a:off x="2995320" y="4432840"/>
              <a:ext cx="192600" cy="7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CDE5621-16BB-4198-B487-377FEE730DB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86680" y="4423840"/>
                <a:ext cx="210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4988423-8093-4C61-8600-D07BEFAEBA31}"/>
                  </a:ext>
                </a:extLst>
              </p14:cNvPr>
              <p14:cNvContentPartPr/>
              <p14:nvPr/>
            </p14:nvContentPartPr>
            <p14:xfrm>
              <a:off x="3289440" y="4275160"/>
              <a:ext cx="536760" cy="22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4988423-8093-4C61-8600-D07BEFAEBA3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80800" y="4266160"/>
                <a:ext cx="554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EC38CE-FA5E-4343-8ABD-9DBAE3007561}"/>
                  </a:ext>
                </a:extLst>
              </p14:cNvPr>
              <p14:cNvContentPartPr/>
              <p14:nvPr/>
            </p14:nvContentPartPr>
            <p14:xfrm>
              <a:off x="2356680" y="4232680"/>
              <a:ext cx="459720" cy="568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EC38CE-FA5E-4343-8ABD-9DBAE30075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47687" y="4223674"/>
                <a:ext cx="477346" cy="5857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233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14:cNvPr>
              <p14:cNvContentPartPr/>
              <p14:nvPr/>
            </p14:nvContentPartPr>
            <p14:xfrm>
              <a:off x="207120" y="1186720"/>
              <a:ext cx="8802000" cy="518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8480" y="1178080"/>
                <a:ext cx="8819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14:cNvPr>
              <p14:cNvContentPartPr/>
              <p14:nvPr/>
            </p14:nvContentPartPr>
            <p14:xfrm>
              <a:off x="176160" y="1832200"/>
              <a:ext cx="8824680" cy="1398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160" y="1823560"/>
                <a:ext cx="884232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14:cNvPr>
              <p14:cNvContentPartPr/>
              <p14:nvPr/>
            </p14:nvContentPartPr>
            <p14:xfrm>
              <a:off x="261120" y="3348880"/>
              <a:ext cx="1147320" cy="39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2123" y="3339880"/>
                <a:ext cx="1164954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14:cNvPr>
              <p14:cNvContentPartPr/>
              <p14:nvPr/>
            </p14:nvContentPartPr>
            <p14:xfrm>
              <a:off x="1715520" y="3251320"/>
              <a:ext cx="205200" cy="5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06880" y="3242320"/>
                <a:ext cx="22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14:cNvPr>
              <p14:cNvContentPartPr/>
              <p14:nvPr/>
            </p14:nvContentPartPr>
            <p14:xfrm>
              <a:off x="2429400" y="3458680"/>
              <a:ext cx="179280" cy="12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20400" y="3449680"/>
                <a:ext cx="196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14:cNvPr>
              <p14:cNvContentPartPr/>
              <p14:nvPr/>
            </p14:nvContentPartPr>
            <p14:xfrm>
              <a:off x="2447760" y="3552640"/>
              <a:ext cx="18720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39120" y="3544000"/>
                <a:ext cx="20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14:cNvPr>
              <p14:cNvContentPartPr/>
              <p14:nvPr/>
            </p14:nvContentPartPr>
            <p14:xfrm>
              <a:off x="1765920" y="3369760"/>
              <a:ext cx="554760" cy="58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56920" y="3361115"/>
                <a:ext cx="572400" cy="59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14:cNvPr>
              <p14:cNvContentPartPr/>
              <p14:nvPr/>
            </p14:nvContentPartPr>
            <p14:xfrm>
              <a:off x="3493920" y="3734440"/>
              <a:ext cx="43200" cy="104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5280" y="3725440"/>
                <a:ext cx="60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14:cNvPr>
              <p14:cNvContentPartPr/>
              <p14:nvPr/>
            </p14:nvContentPartPr>
            <p14:xfrm>
              <a:off x="3525600" y="3601600"/>
              <a:ext cx="2808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16600" y="3592960"/>
                <a:ext cx="45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14:cNvPr>
              <p14:cNvContentPartPr/>
              <p14:nvPr/>
            </p14:nvContentPartPr>
            <p14:xfrm>
              <a:off x="2802720" y="3216040"/>
              <a:ext cx="587880" cy="73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94080" y="3207040"/>
                <a:ext cx="60552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14:cNvPr>
              <p14:cNvContentPartPr/>
              <p14:nvPr/>
            </p14:nvContentPartPr>
            <p14:xfrm>
              <a:off x="3950040" y="3383080"/>
              <a:ext cx="182520" cy="49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41400" y="3374080"/>
                <a:ext cx="200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14:cNvPr>
              <p14:cNvContentPartPr/>
              <p14:nvPr/>
            </p14:nvContentPartPr>
            <p14:xfrm>
              <a:off x="5127240" y="3640120"/>
              <a:ext cx="16884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18600" y="3631480"/>
                <a:ext cx="186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14:cNvPr>
              <p14:cNvContentPartPr/>
              <p14:nvPr/>
            </p14:nvContentPartPr>
            <p14:xfrm>
              <a:off x="5111400" y="3752800"/>
              <a:ext cx="183960" cy="15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02760" y="3744160"/>
                <a:ext cx="201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14:cNvPr>
              <p14:cNvContentPartPr/>
              <p14:nvPr/>
            </p14:nvContentPartPr>
            <p14:xfrm>
              <a:off x="4423080" y="3284800"/>
              <a:ext cx="247320" cy="5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14080" y="3276160"/>
                <a:ext cx="264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14:cNvPr>
              <p14:cNvContentPartPr/>
              <p14:nvPr/>
            </p14:nvContentPartPr>
            <p14:xfrm>
              <a:off x="5450160" y="3536080"/>
              <a:ext cx="474120" cy="22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41160" y="3527080"/>
                <a:ext cx="491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14:cNvPr>
              <p14:cNvContentPartPr/>
              <p14:nvPr/>
            </p14:nvContentPartPr>
            <p14:xfrm>
              <a:off x="4414080" y="3412240"/>
              <a:ext cx="503280" cy="50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5440" y="3403240"/>
                <a:ext cx="5209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14:cNvPr>
              <p14:cNvContentPartPr/>
              <p14:nvPr/>
            </p14:nvContentPartPr>
            <p14:xfrm>
              <a:off x="5833200" y="3073480"/>
              <a:ext cx="2578320" cy="1162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24200" y="3064480"/>
                <a:ext cx="259596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5C5E4E-45C1-4CA4-9C0C-B3E3DDACCD28}"/>
                  </a:ext>
                </a:extLst>
              </p14:cNvPr>
              <p14:cNvContentPartPr/>
              <p14:nvPr/>
            </p14:nvContentPartPr>
            <p14:xfrm>
              <a:off x="422760" y="4054840"/>
              <a:ext cx="853200" cy="36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5C5E4E-45C1-4CA4-9C0C-B3E3DDACCD2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3760" y="4045840"/>
                <a:ext cx="8708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87AD3E-7F80-4E56-8133-57E7F8BD60D8}"/>
                  </a:ext>
                </a:extLst>
              </p14:cNvPr>
              <p14:cNvContentPartPr/>
              <p14:nvPr/>
            </p14:nvContentPartPr>
            <p14:xfrm>
              <a:off x="1544880" y="4199560"/>
              <a:ext cx="27360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87AD3E-7F80-4E56-8133-57E7F8BD60D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36240" y="4190560"/>
                <a:ext cx="291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146F1D-C891-46A7-96C5-71FA31535730}"/>
                  </a:ext>
                </a:extLst>
              </p14:cNvPr>
              <p14:cNvContentPartPr/>
              <p14:nvPr/>
            </p14:nvContentPartPr>
            <p14:xfrm>
              <a:off x="1571520" y="4627600"/>
              <a:ext cx="3060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146F1D-C891-46A7-96C5-71FA315357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2520" y="4618960"/>
                <a:ext cx="48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7BCE291-E848-4F01-8498-FD77CED4654E}"/>
                  </a:ext>
                </a:extLst>
              </p14:cNvPr>
              <p14:cNvContentPartPr/>
              <p14:nvPr/>
            </p14:nvContentPartPr>
            <p14:xfrm>
              <a:off x="1599240" y="4549480"/>
              <a:ext cx="2412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7BCE291-E848-4F01-8498-FD77CED4654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90240" y="4540480"/>
                <a:ext cx="41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68C2A23-C651-4EBB-A143-94E95CD105DD}"/>
                  </a:ext>
                </a:extLst>
              </p14:cNvPr>
              <p14:cNvContentPartPr/>
              <p14:nvPr/>
            </p14:nvContentPartPr>
            <p14:xfrm>
              <a:off x="1976880" y="4207480"/>
              <a:ext cx="223560" cy="302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68C2A23-C651-4EBB-A143-94E95CD105D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67880" y="4198840"/>
                <a:ext cx="241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D69A0D-FBB7-412D-B3E0-640BBCF58184}"/>
                  </a:ext>
                </a:extLst>
              </p14:cNvPr>
              <p14:cNvContentPartPr/>
              <p14:nvPr/>
            </p14:nvContentPartPr>
            <p14:xfrm>
              <a:off x="2018640" y="4648480"/>
              <a:ext cx="118800" cy="146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D69A0D-FBB7-412D-B3E0-640BBCF5818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09640" y="4639480"/>
                <a:ext cx="136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55CE89-683D-4480-B990-DCE88DA6A2AA}"/>
                  </a:ext>
                </a:extLst>
              </p14:cNvPr>
              <p14:cNvContentPartPr/>
              <p14:nvPr/>
            </p14:nvContentPartPr>
            <p14:xfrm>
              <a:off x="2068320" y="4562800"/>
              <a:ext cx="28080" cy="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55CE89-683D-4480-B990-DCE88DA6A2A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59320" y="4553800"/>
                <a:ext cx="45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A8EE77-901E-4D27-AFFE-3CCA5076AB2F}"/>
                  </a:ext>
                </a:extLst>
              </p14:cNvPr>
              <p14:cNvContentPartPr/>
              <p14:nvPr/>
            </p14:nvContentPartPr>
            <p14:xfrm>
              <a:off x="2326080" y="4077520"/>
              <a:ext cx="226080" cy="64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A8EE77-901E-4D27-AFFE-3CCA5076AB2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17440" y="4068520"/>
                <a:ext cx="243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6CC26F-DA2B-427B-A3D8-E529373AC552}"/>
                  </a:ext>
                </a:extLst>
              </p14:cNvPr>
              <p14:cNvContentPartPr/>
              <p14:nvPr/>
            </p14:nvContentPartPr>
            <p14:xfrm>
              <a:off x="2971560" y="4337440"/>
              <a:ext cx="194400" cy="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6CC26F-DA2B-427B-A3D8-E529373AC55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62560" y="4328440"/>
                <a:ext cx="212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CDE5621-16BB-4198-B487-377FEE730DB2}"/>
                  </a:ext>
                </a:extLst>
              </p14:cNvPr>
              <p14:cNvContentPartPr/>
              <p14:nvPr/>
            </p14:nvContentPartPr>
            <p14:xfrm>
              <a:off x="2995320" y="4432840"/>
              <a:ext cx="192600" cy="7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CDE5621-16BB-4198-B487-377FEE730DB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86680" y="4423840"/>
                <a:ext cx="210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4988423-8093-4C61-8600-D07BEFAEBA31}"/>
                  </a:ext>
                </a:extLst>
              </p14:cNvPr>
              <p14:cNvContentPartPr/>
              <p14:nvPr/>
            </p14:nvContentPartPr>
            <p14:xfrm>
              <a:off x="3289440" y="4275160"/>
              <a:ext cx="536760" cy="22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4988423-8093-4C61-8600-D07BEFAEBA3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80800" y="4266160"/>
                <a:ext cx="554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EC38CE-FA5E-4343-8ABD-9DBAE3007561}"/>
                  </a:ext>
                </a:extLst>
              </p14:cNvPr>
              <p14:cNvContentPartPr/>
              <p14:nvPr/>
            </p14:nvContentPartPr>
            <p14:xfrm>
              <a:off x="2356680" y="4232680"/>
              <a:ext cx="459720" cy="568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EC38CE-FA5E-4343-8ABD-9DBAE30075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47687" y="4223674"/>
                <a:ext cx="477346" cy="585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E02289-C15D-432B-9519-1A7447A87003}"/>
                  </a:ext>
                </a:extLst>
              </p14:cNvPr>
              <p14:cNvContentPartPr/>
              <p14:nvPr/>
            </p14:nvContentPartPr>
            <p14:xfrm>
              <a:off x="4194120" y="4162480"/>
              <a:ext cx="998640" cy="39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E02289-C15D-432B-9519-1A7447A8700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185477" y="4153840"/>
                <a:ext cx="1016286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22DE56F-83A3-4FAF-9A03-01F0B1C83666}"/>
                  </a:ext>
                </a:extLst>
              </p14:cNvPr>
              <p14:cNvContentPartPr/>
              <p14:nvPr/>
            </p14:nvContentPartPr>
            <p14:xfrm>
              <a:off x="7969080" y="4229080"/>
              <a:ext cx="27000" cy="262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22DE56F-83A3-4FAF-9A03-01F0B1C8366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60080" y="4220080"/>
                <a:ext cx="44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D7B1236-5E17-4E2C-AF06-6601C093EE64}"/>
                  </a:ext>
                </a:extLst>
              </p14:cNvPr>
              <p14:cNvContentPartPr/>
              <p14:nvPr/>
            </p14:nvContentPartPr>
            <p14:xfrm>
              <a:off x="5613600" y="4266160"/>
              <a:ext cx="1997280" cy="537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D7B1236-5E17-4E2C-AF06-6601C093EE6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604958" y="4257160"/>
                <a:ext cx="2014923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56EE602-557F-41A0-88A2-FA391482A676}"/>
                  </a:ext>
                </a:extLst>
              </p14:cNvPr>
              <p14:cNvContentPartPr/>
              <p14:nvPr/>
            </p14:nvContentPartPr>
            <p14:xfrm>
              <a:off x="527520" y="4748200"/>
              <a:ext cx="220320" cy="428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56EE602-557F-41A0-88A2-FA391482A67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8520" y="4739560"/>
                <a:ext cx="237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4D3C86-4ADB-4B60-B46E-33A933BF0DC0}"/>
                  </a:ext>
                </a:extLst>
              </p14:cNvPr>
              <p14:cNvContentPartPr/>
              <p14:nvPr/>
            </p14:nvContentPartPr>
            <p14:xfrm>
              <a:off x="783120" y="5014600"/>
              <a:ext cx="242280" cy="181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4D3C86-4ADB-4B60-B46E-33A933BF0DC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4480" y="5005600"/>
                <a:ext cx="259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87A222-59A6-413C-8E30-AAF2C9B4046E}"/>
                  </a:ext>
                </a:extLst>
              </p14:cNvPr>
              <p14:cNvContentPartPr/>
              <p14:nvPr/>
            </p14:nvContentPartPr>
            <p14:xfrm>
              <a:off x="1071840" y="4988320"/>
              <a:ext cx="163080" cy="158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87A222-59A6-413C-8E30-AAF2C9B4046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62840" y="4979680"/>
                <a:ext cx="180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2FB42D6-4AF1-4202-9016-F9BF3B7B779F}"/>
                  </a:ext>
                </a:extLst>
              </p14:cNvPr>
              <p14:cNvContentPartPr/>
              <p14:nvPr/>
            </p14:nvContentPartPr>
            <p14:xfrm>
              <a:off x="1291440" y="5025400"/>
              <a:ext cx="149400" cy="127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2FB42D6-4AF1-4202-9016-F9BF3B7B77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82800" y="5016400"/>
                <a:ext cx="167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CC297A9-D7E0-479B-A6D3-C360648E0B59}"/>
                  </a:ext>
                </a:extLst>
              </p14:cNvPr>
              <p14:cNvContentPartPr/>
              <p14:nvPr/>
            </p14:nvContentPartPr>
            <p14:xfrm>
              <a:off x="1516080" y="5031880"/>
              <a:ext cx="280080" cy="131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CC297A9-D7E0-479B-A6D3-C360648E0B5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07440" y="5022880"/>
                <a:ext cx="297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D26585B-DA0F-4D13-8A60-368AA913C49C}"/>
                  </a:ext>
                </a:extLst>
              </p14:cNvPr>
              <p14:cNvContentPartPr/>
              <p14:nvPr/>
            </p14:nvContentPartPr>
            <p14:xfrm>
              <a:off x="1927560" y="5004160"/>
              <a:ext cx="178560" cy="174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D26585B-DA0F-4D13-8A60-368AA913C49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918920" y="4995160"/>
                <a:ext cx="196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FB7CFF-0017-4BDC-8AF3-E7343C458564}"/>
                  </a:ext>
                </a:extLst>
              </p14:cNvPr>
              <p14:cNvContentPartPr/>
              <p14:nvPr/>
            </p14:nvContentPartPr>
            <p14:xfrm>
              <a:off x="2294760" y="4976800"/>
              <a:ext cx="110520" cy="21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FB7CFF-0017-4BDC-8AF3-E7343C45856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286120" y="4967800"/>
                <a:ext cx="128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7B1E2D5-E7F3-46D5-804A-401CB570058F}"/>
                  </a:ext>
                </a:extLst>
              </p14:cNvPr>
              <p14:cNvContentPartPr/>
              <p14:nvPr/>
            </p14:nvContentPartPr>
            <p14:xfrm>
              <a:off x="3008640" y="5489080"/>
              <a:ext cx="38520" cy="53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7B1E2D5-E7F3-46D5-804A-401CB570058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999640" y="5480440"/>
                <a:ext cx="56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9FB67B7-8624-4264-B330-2CB0DAA90265}"/>
                  </a:ext>
                </a:extLst>
              </p14:cNvPr>
              <p14:cNvContentPartPr/>
              <p14:nvPr/>
            </p14:nvContentPartPr>
            <p14:xfrm>
              <a:off x="4027080" y="5130160"/>
              <a:ext cx="176040" cy="10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9FB67B7-8624-4264-B330-2CB0DAA902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18440" y="5121160"/>
                <a:ext cx="193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2DEE184-4FA9-48B0-8288-C1B9F500981D}"/>
                  </a:ext>
                </a:extLst>
              </p14:cNvPr>
              <p14:cNvContentPartPr/>
              <p14:nvPr/>
            </p14:nvContentPartPr>
            <p14:xfrm>
              <a:off x="4022400" y="5255800"/>
              <a:ext cx="150840" cy="2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2DEE184-4FA9-48B0-8288-C1B9F500981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13760" y="5247160"/>
                <a:ext cx="168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59CE7B0-73B3-4B29-B040-2D6FC4376380}"/>
                  </a:ext>
                </a:extLst>
              </p14:cNvPr>
              <p14:cNvContentPartPr/>
              <p14:nvPr/>
            </p14:nvContentPartPr>
            <p14:xfrm>
              <a:off x="2906040" y="4802560"/>
              <a:ext cx="818640" cy="591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59CE7B0-73B3-4B29-B040-2D6FC437638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97044" y="4793915"/>
                <a:ext cx="836272" cy="609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91B7AA7-D267-4BBE-A887-7E5737F5EE0F}"/>
                  </a:ext>
                </a:extLst>
              </p14:cNvPr>
              <p14:cNvContentPartPr/>
              <p14:nvPr/>
            </p14:nvContentPartPr>
            <p14:xfrm>
              <a:off x="4455840" y="5469280"/>
              <a:ext cx="10080" cy="45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91B7AA7-D267-4BBE-A887-7E5737F5EE0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47200" y="5460640"/>
                <a:ext cx="27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806B0C6-0B10-45FE-9EBF-BA7DD83A3F68}"/>
                  </a:ext>
                </a:extLst>
              </p14:cNvPr>
              <p14:cNvContentPartPr/>
              <p14:nvPr/>
            </p14:nvContentPartPr>
            <p14:xfrm>
              <a:off x="5599920" y="5313040"/>
              <a:ext cx="20880" cy="62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806B0C6-0B10-45FE-9EBF-BA7DD83A3F6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90920" y="5304040"/>
                <a:ext cx="385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42AD231-149E-4DF5-B09A-5190276ADE62}"/>
                  </a:ext>
                </a:extLst>
              </p14:cNvPr>
              <p14:cNvContentPartPr/>
              <p14:nvPr/>
            </p14:nvContentPartPr>
            <p14:xfrm>
              <a:off x="5629440" y="5168320"/>
              <a:ext cx="42840" cy="36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42AD231-149E-4DF5-B09A-5190276ADE6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20800" y="5159680"/>
                <a:ext cx="604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E7C6CAE-13ED-4423-A955-F0427810256F}"/>
                  </a:ext>
                </a:extLst>
              </p14:cNvPr>
              <p14:cNvContentPartPr/>
              <p14:nvPr/>
            </p14:nvContentPartPr>
            <p14:xfrm>
              <a:off x="4352520" y="4920640"/>
              <a:ext cx="1150200" cy="470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E7C6CAE-13ED-4423-A955-F0427810256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343520" y="4911633"/>
                <a:ext cx="1167840" cy="4885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067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14:cNvPr>
              <p14:cNvContentPartPr/>
              <p14:nvPr/>
            </p14:nvContentPartPr>
            <p14:xfrm>
              <a:off x="650280" y="395440"/>
              <a:ext cx="7128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D7A786-62AD-4539-8661-643E89796D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280" y="386800"/>
                <a:ext cx="88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14:cNvPr>
              <p14:cNvContentPartPr/>
              <p14:nvPr/>
            </p14:nvContentPartPr>
            <p14:xfrm>
              <a:off x="3846360" y="326680"/>
              <a:ext cx="113040" cy="18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367E6D-A133-41B7-B8B6-C37E4721C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7720" y="318040"/>
                <a:ext cx="13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14:cNvPr>
              <p14:cNvContentPartPr/>
              <p14:nvPr/>
            </p14:nvContentPartPr>
            <p14:xfrm>
              <a:off x="4086840" y="167560"/>
              <a:ext cx="460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2BC973-0817-4E2A-BF1F-60C9FCC2B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7840" y="158560"/>
                <a:ext cx="637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14:cNvPr>
              <p14:cNvContentPartPr/>
              <p14:nvPr/>
            </p14:nvContentPartPr>
            <p14:xfrm>
              <a:off x="789240" y="404800"/>
              <a:ext cx="403200" cy="1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F98906-4A29-458D-977F-CD3EAB05FF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600" y="395800"/>
                <a:ext cx="4208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14:cNvPr>
              <p14:cNvContentPartPr/>
              <p14:nvPr/>
            </p14:nvContentPartPr>
            <p14:xfrm>
              <a:off x="311160" y="149920"/>
              <a:ext cx="260280" cy="447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4CDAFB1-BCA2-4A67-813C-147B4B0726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520" y="141280"/>
                <a:ext cx="2779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14:cNvPr>
              <p14:cNvContentPartPr/>
              <p14:nvPr/>
            </p14:nvContentPartPr>
            <p14:xfrm>
              <a:off x="5051280" y="319840"/>
              <a:ext cx="284760" cy="13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97893B2-D3B3-4C3E-8ABC-6D3D540CD1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2280" y="311200"/>
                <a:ext cx="302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14:cNvPr>
              <p14:cNvContentPartPr/>
              <p14:nvPr/>
            </p14:nvContentPartPr>
            <p14:xfrm>
              <a:off x="5430720" y="328480"/>
              <a:ext cx="203400" cy="167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1335B-5DE5-4331-9A7C-3A48D2AFF7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1720" y="319840"/>
                <a:ext cx="221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14:cNvPr>
              <p14:cNvContentPartPr/>
              <p14:nvPr/>
            </p14:nvContentPartPr>
            <p14:xfrm>
              <a:off x="4213920" y="206440"/>
              <a:ext cx="651960" cy="353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CA94A33-4439-4093-BC07-D6282ED732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5280" y="197440"/>
                <a:ext cx="669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14:cNvPr>
              <p14:cNvContentPartPr/>
              <p14:nvPr/>
            </p14:nvContentPartPr>
            <p14:xfrm>
              <a:off x="5889000" y="187360"/>
              <a:ext cx="923040" cy="320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71FB285-CB36-471D-8F70-3D2C9D6D61F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80004" y="178710"/>
                <a:ext cx="940673" cy="337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14:cNvPr>
              <p14:cNvContentPartPr/>
              <p14:nvPr/>
            </p14:nvContentPartPr>
            <p14:xfrm>
              <a:off x="1025760" y="688480"/>
              <a:ext cx="136800" cy="3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DE9BD8-200D-4DB4-8A38-3460D46752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6760" y="679840"/>
                <a:ext cx="1544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14:cNvPr>
              <p14:cNvContentPartPr/>
              <p14:nvPr/>
            </p14:nvContentPartPr>
            <p14:xfrm>
              <a:off x="1049520" y="786400"/>
              <a:ext cx="227160" cy="325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D65ED5-A0DA-483B-B717-C82912A8B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0866" y="777760"/>
                <a:ext cx="24482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14:cNvPr>
              <p14:cNvContentPartPr/>
              <p14:nvPr/>
            </p14:nvContentPartPr>
            <p14:xfrm>
              <a:off x="1428600" y="273400"/>
              <a:ext cx="2151360" cy="1009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69ACF06-0DAC-4C86-B0FF-D92E36B195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9961" y="264760"/>
                <a:ext cx="2168997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14:cNvPr>
              <p14:cNvContentPartPr/>
              <p14:nvPr/>
            </p14:nvContentPartPr>
            <p14:xfrm>
              <a:off x="3972720" y="697840"/>
              <a:ext cx="189360" cy="427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E41DEA-C02B-4D73-B56B-040810E145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63720" y="688840"/>
                <a:ext cx="2070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14:cNvPr>
              <p14:cNvContentPartPr/>
              <p14:nvPr/>
            </p14:nvContentPartPr>
            <p14:xfrm>
              <a:off x="4430280" y="642400"/>
              <a:ext cx="169200" cy="53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A257357-0C56-4C92-808E-0FBD36AE43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21280" y="633400"/>
                <a:ext cx="1868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14:cNvPr>
              <p14:cNvContentPartPr/>
              <p14:nvPr/>
            </p14:nvContentPartPr>
            <p14:xfrm>
              <a:off x="4992600" y="627280"/>
              <a:ext cx="144360" cy="8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E2EF24B-1274-487E-AC42-E30B7F99701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600" y="618280"/>
                <a:ext cx="1620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14:cNvPr>
              <p14:cNvContentPartPr/>
              <p14:nvPr/>
            </p14:nvContentPartPr>
            <p14:xfrm>
              <a:off x="5654280" y="728080"/>
              <a:ext cx="235800" cy="225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8939BC3-D45B-42A9-A1DE-59FDB4B48B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280" y="719440"/>
                <a:ext cx="253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14:cNvPr>
              <p14:cNvContentPartPr/>
              <p14:nvPr/>
            </p14:nvContentPartPr>
            <p14:xfrm>
              <a:off x="5666880" y="1109680"/>
              <a:ext cx="72720" cy="18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E3E7780-C672-49A6-B9DB-B985D014E42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57880" y="1100680"/>
                <a:ext cx="903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14:cNvPr>
              <p14:cNvContentPartPr/>
              <p14:nvPr/>
            </p14:nvContentPartPr>
            <p14:xfrm>
              <a:off x="5699280" y="1023640"/>
              <a:ext cx="29520" cy="12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D79AC-7727-4ABF-B781-95E5D7F07A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90640" y="1015000"/>
                <a:ext cx="47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14:cNvPr>
              <p14:cNvContentPartPr/>
              <p14:nvPr/>
            </p14:nvContentPartPr>
            <p14:xfrm>
              <a:off x="5806560" y="1010320"/>
              <a:ext cx="166680" cy="103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988C9A0-FA68-48E0-B0CC-18697873AA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97920" y="1001680"/>
                <a:ext cx="184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14:cNvPr>
              <p14:cNvContentPartPr/>
              <p14:nvPr/>
            </p14:nvContentPartPr>
            <p14:xfrm>
              <a:off x="5361960" y="803680"/>
              <a:ext cx="135720" cy="154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EB42AB4-6571-4B2C-862B-F89195FB5C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960" y="795040"/>
                <a:ext cx="153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14:cNvPr>
              <p14:cNvContentPartPr/>
              <p14:nvPr/>
            </p14:nvContentPartPr>
            <p14:xfrm>
              <a:off x="5050920" y="761560"/>
              <a:ext cx="194040" cy="2764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4DB3364-5165-4689-9BAF-4E18CC3E59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2280" y="752572"/>
                <a:ext cx="211680" cy="29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14:cNvPr>
              <p14:cNvContentPartPr/>
              <p14:nvPr/>
            </p14:nvContentPartPr>
            <p14:xfrm>
              <a:off x="4759680" y="831400"/>
              <a:ext cx="156600" cy="187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6FA5B73-A4EF-40F8-9FA9-5C2BA619C13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50680" y="822743"/>
                <a:ext cx="174240" cy="205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14:cNvPr>
              <p14:cNvContentPartPr/>
              <p14:nvPr/>
            </p14:nvContentPartPr>
            <p14:xfrm>
              <a:off x="4487160" y="772000"/>
              <a:ext cx="203400" cy="244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5BAEF1-B210-428D-B26F-0CEFF94C46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478144" y="763000"/>
                <a:ext cx="221071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14:cNvPr>
              <p14:cNvContentPartPr/>
              <p14:nvPr/>
            </p14:nvContentPartPr>
            <p14:xfrm>
              <a:off x="5747520" y="575800"/>
              <a:ext cx="146880" cy="94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3F15DC5-6106-4436-B194-B071738038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38880" y="567160"/>
                <a:ext cx="164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14:cNvPr>
              <p14:cNvContentPartPr/>
              <p14:nvPr/>
            </p14:nvContentPartPr>
            <p14:xfrm>
              <a:off x="5977560" y="582640"/>
              <a:ext cx="113400" cy="47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30D1BDE-5A36-4A89-950F-38D54FDAD7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68920" y="573640"/>
                <a:ext cx="131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14:cNvPr>
              <p14:cNvContentPartPr/>
              <p14:nvPr/>
            </p14:nvContentPartPr>
            <p14:xfrm>
              <a:off x="6467160" y="570400"/>
              <a:ext cx="177840" cy="58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4EBAAE7-27FB-47E4-AF6D-315426C7A5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58520" y="561400"/>
                <a:ext cx="195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14:cNvPr>
              <p14:cNvContentPartPr/>
              <p14:nvPr/>
            </p14:nvContentPartPr>
            <p14:xfrm>
              <a:off x="6459600" y="708640"/>
              <a:ext cx="399960" cy="44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FD0AD94-7A19-4A42-818A-AFD56231C4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50600" y="699640"/>
                <a:ext cx="417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14:cNvPr>
              <p14:cNvContentPartPr/>
              <p14:nvPr/>
            </p14:nvContentPartPr>
            <p14:xfrm>
              <a:off x="6011400" y="701800"/>
              <a:ext cx="348120" cy="244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A38F6DA-7932-49BA-96D4-3D24E3EDCCC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400" y="692800"/>
                <a:ext cx="365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14:cNvPr>
              <p14:cNvContentPartPr/>
              <p14:nvPr/>
            </p14:nvContentPartPr>
            <p14:xfrm>
              <a:off x="7012200" y="740320"/>
              <a:ext cx="562680" cy="241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53CC779-0179-48A2-94BF-42ADA4429B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03206" y="731667"/>
                <a:ext cx="580309" cy="259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14:cNvPr>
              <p14:cNvContentPartPr/>
              <p14:nvPr/>
            </p14:nvContentPartPr>
            <p14:xfrm>
              <a:off x="7678920" y="588040"/>
              <a:ext cx="155880" cy="66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ED332A4-610B-4F33-9AA0-2856CAF97EB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69920" y="579040"/>
                <a:ext cx="173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14:cNvPr>
              <p14:cNvContentPartPr/>
              <p14:nvPr/>
            </p14:nvContentPartPr>
            <p14:xfrm>
              <a:off x="7687920" y="727000"/>
              <a:ext cx="211320" cy="29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5542856-C655-462C-9BAB-1DD9A2937A8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79265" y="718360"/>
                <a:ext cx="22899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14:cNvPr>
              <p14:cNvContentPartPr/>
              <p14:nvPr/>
            </p14:nvContentPartPr>
            <p14:xfrm>
              <a:off x="8177160" y="787840"/>
              <a:ext cx="240120" cy="183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6077F79-ED10-4683-965D-5613F7626D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68160" y="778840"/>
                <a:ext cx="257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14:cNvPr>
              <p14:cNvContentPartPr/>
              <p14:nvPr/>
            </p14:nvContentPartPr>
            <p14:xfrm>
              <a:off x="8482800" y="922840"/>
              <a:ext cx="9000" cy="7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DC09F3D-2B2C-4D17-9534-E275073984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73800" y="914200"/>
                <a:ext cx="2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14:cNvPr>
              <p14:cNvContentPartPr/>
              <p14:nvPr/>
            </p14:nvContentPartPr>
            <p14:xfrm>
              <a:off x="8487480" y="806200"/>
              <a:ext cx="2340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5BBE35-E706-4E7F-AC5F-DB4EED739F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78480" y="797560"/>
                <a:ext cx="4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14:cNvPr>
              <p14:cNvContentPartPr/>
              <p14:nvPr/>
            </p14:nvContentPartPr>
            <p14:xfrm>
              <a:off x="8235480" y="593080"/>
              <a:ext cx="144720" cy="9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B2169D-9EB1-4C6A-A792-0F0B1B0822D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26480" y="584080"/>
                <a:ext cx="1623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14:cNvPr>
              <p14:cNvContentPartPr/>
              <p14:nvPr/>
            </p14:nvContentPartPr>
            <p14:xfrm>
              <a:off x="7973400" y="782440"/>
              <a:ext cx="108720" cy="186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B59654-F93D-4C62-A47C-6A4F4D31E99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64400" y="773440"/>
                <a:ext cx="126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14:cNvPr>
              <p14:cNvContentPartPr/>
              <p14:nvPr/>
            </p14:nvContentPartPr>
            <p14:xfrm>
              <a:off x="207120" y="1186720"/>
              <a:ext cx="8802000" cy="518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E580ACA-C1B7-4A06-B1B1-CD620176A1A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8480" y="1178080"/>
                <a:ext cx="88196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14:cNvPr>
              <p14:cNvContentPartPr/>
              <p14:nvPr/>
            </p14:nvContentPartPr>
            <p14:xfrm>
              <a:off x="176160" y="1832200"/>
              <a:ext cx="8824680" cy="1398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7A170B-1428-4E2A-AD17-871524D3B02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7160" y="1823560"/>
                <a:ext cx="8842320" cy="14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14:cNvPr>
              <p14:cNvContentPartPr/>
              <p14:nvPr/>
            </p14:nvContentPartPr>
            <p14:xfrm>
              <a:off x="261120" y="3348880"/>
              <a:ext cx="1147320" cy="39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1B31C0-E5DD-48B5-9078-3BB5BF89BC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2123" y="3339880"/>
                <a:ext cx="1164954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14:cNvPr>
              <p14:cNvContentPartPr/>
              <p14:nvPr/>
            </p14:nvContentPartPr>
            <p14:xfrm>
              <a:off x="1715520" y="3251320"/>
              <a:ext cx="205200" cy="59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0E7111-C668-4820-9D4E-C6169D7A6E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06880" y="3242320"/>
                <a:ext cx="222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14:cNvPr>
              <p14:cNvContentPartPr/>
              <p14:nvPr/>
            </p14:nvContentPartPr>
            <p14:xfrm>
              <a:off x="2429400" y="3458680"/>
              <a:ext cx="179280" cy="12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B5BB5E-D802-4923-8750-EE13E4B1CFB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20400" y="3449680"/>
                <a:ext cx="196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14:cNvPr>
              <p14:cNvContentPartPr/>
              <p14:nvPr/>
            </p14:nvContentPartPr>
            <p14:xfrm>
              <a:off x="2447760" y="3552640"/>
              <a:ext cx="18720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ED66AD-B751-412B-9635-9FF1FF3A18C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39120" y="3544000"/>
                <a:ext cx="20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14:cNvPr>
              <p14:cNvContentPartPr/>
              <p14:nvPr/>
            </p14:nvContentPartPr>
            <p14:xfrm>
              <a:off x="1765920" y="3369760"/>
              <a:ext cx="554760" cy="581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C943F9B-2BD2-4C68-BDC8-0820A4AE020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56920" y="3361115"/>
                <a:ext cx="572400" cy="59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14:cNvPr>
              <p14:cNvContentPartPr/>
              <p14:nvPr/>
            </p14:nvContentPartPr>
            <p14:xfrm>
              <a:off x="3493920" y="3734440"/>
              <a:ext cx="43200" cy="104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733443-B564-436E-B33C-0E41FD73AE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5280" y="3725440"/>
                <a:ext cx="60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14:cNvPr>
              <p14:cNvContentPartPr/>
              <p14:nvPr/>
            </p14:nvContentPartPr>
            <p14:xfrm>
              <a:off x="3525600" y="3601600"/>
              <a:ext cx="2808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7AA85DD-64F3-4E79-9CE0-750F56B468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516600" y="3592960"/>
                <a:ext cx="45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14:cNvPr>
              <p14:cNvContentPartPr/>
              <p14:nvPr/>
            </p14:nvContentPartPr>
            <p14:xfrm>
              <a:off x="2802720" y="3216040"/>
              <a:ext cx="587880" cy="73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0C23B7-CF68-4F4C-830C-18F91DCC6F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794080" y="3207040"/>
                <a:ext cx="60552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14:cNvPr>
              <p14:cNvContentPartPr/>
              <p14:nvPr/>
            </p14:nvContentPartPr>
            <p14:xfrm>
              <a:off x="3950040" y="3383080"/>
              <a:ext cx="182520" cy="497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AF2A5AA-3F8A-4AB6-A99B-64E96712C3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41400" y="3374080"/>
                <a:ext cx="200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14:cNvPr>
              <p14:cNvContentPartPr/>
              <p14:nvPr/>
            </p14:nvContentPartPr>
            <p14:xfrm>
              <a:off x="5127240" y="3640120"/>
              <a:ext cx="16884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A3917A0-7220-4652-9A33-A420D28AE1D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118600" y="3631480"/>
                <a:ext cx="186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14:cNvPr>
              <p14:cNvContentPartPr/>
              <p14:nvPr/>
            </p14:nvContentPartPr>
            <p14:xfrm>
              <a:off x="5111400" y="3752800"/>
              <a:ext cx="183960" cy="15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DC8387-DEB9-4AAF-B7B3-C71E5AFC236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102760" y="3744160"/>
                <a:ext cx="2016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14:cNvPr>
              <p14:cNvContentPartPr/>
              <p14:nvPr/>
            </p14:nvContentPartPr>
            <p14:xfrm>
              <a:off x="4423080" y="3284800"/>
              <a:ext cx="247320" cy="5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49668E4-D4FF-40A6-9ECC-D666298AF2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14080" y="3276160"/>
                <a:ext cx="264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14:cNvPr>
              <p14:cNvContentPartPr/>
              <p14:nvPr/>
            </p14:nvContentPartPr>
            <p14:xfrm>
              <a:off x="5450160" y="3536080"/>
              <a:ext cx="474120" cy="227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3EE21F-6CFC-492B-96AE-7F96EB53C2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41160" y="3527080"/>
                <a:ext cx="491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14:cNvPr>
              <p14:cNvContentPartPr/>
              <p14:nvPr/>
            </p14:nvContentPartPr>
            <p14:xfrm>
              <a:off x="4414080" y="3412240"/>
              <a:ext cx="503280" cy="503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B843BC-AD25-4590-8D9A-5A81E185C7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5440" y="3403240"/>
                <a:ext cx="5209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14:cNvPr>
              <p14:cNvContentPartPr/>
              <p14:nvPr/>
            </p14:nvContentPartPr>
            <p14:xfrm>
              <a:off x="5833200" y="3073480"/>
              <a:ext cx="2578320" cy="1162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4690108-03E4-4902-830A-8FFE3769891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24200" y="3064480"/>
                <a:ext cx="259596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5C5E4E-45C1-4CA4-9C0C-B3E3DDACCD28}"/>
                  </a:ext>
                </a:extLst>
              </p14:cNvPr>
              <p14:cNvContentPartPr/>
              <p14:nvPr/>
            </p14:nvContentPartPr>
            <p14:xfrm>
              <a:off x="422760" y="4054840"/>
              <a:ext cx="853200" cy="36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5C5E4E-45C1-4CA4-9C0C-B3E3DDACCD2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3760" y="4045840"/>
                <a:ext cx="8708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87AD3E-7F80-4E56-8133-57E7F8BD60D8}"/>
                  </a:ext>
                </a:extLst>
              </p14:cNvPr>
              <p14:cNvContentPartPr/>
              <p14:nvPr/>
            </p14:nvContentPartPr>
            <p14:xfrm>
              <a:off x="1544880" y="4199560"/>
              <a:ext cx="27360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87AD3E-7F80-4E56-8133-57E7F8BD60D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536240" y="4190560"/>
                <a:ext cx="291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146F1D-C891-46A7-96C5-71FA31535730}"/>
                  </a:ext>
                </a:extLst>
              </p14:cNvPr>
              <p14:cNvContentPartPr/>
              <p14:nvPr/>
            </p14:nvContentPartPr>
            <p14:xfrm>
              <a:off x="1571520" y="4627600"/>
              <a:ext cx="30600" cy="64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146F1D-C891-46A7-96C5-71FA3153573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2520" y="4618960"/>
                <a:ext cx="48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7BCE291-E848-4F01-8498-FD77CED4654E}"/>
                  </a:ext>
                </a:extLst>
              </p14:cNvPr>
              <p14:cNvContentPartPr/>
              <p14:nvPr/>
            </p14:nvContentPartPr>
            <p14:xfrm>
              <a:off x="1599240" y="4549480"/>
              <a:ext cx="2412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7BCE291-E848-4F01-8498-FD77CED4654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90240" y="4540480"/>
                <a:ext cx="41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68C2A23-C651-4EBB-A143-94E95CD105DD}"/>
                  </a:ext>
                </a:extLst>
              </p14:cNvPr>
              <p14:cNvContentPartPr/>
              <p14:nvPr/>
            </p14:nvContentPartPr>
            <p14:xfrm>
              <a:off x="1976880" y="4207480"/>
              <a:ext cx="223560" cy="302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68C2A23-C651-4EBB-A143-94E95CD105D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67880" y="4198840"/>
                <a:ext cx="2412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D69A0D-FBB7-412D-B3E0-640BBCF58184}"/>
                  </a:ext>
                </a:extLst>
              </p14:cNvPr>
              <p14:cNvContentPartPr/>
              <p14:nvPr/>
            </p14:nvContentPartPr>
            <p14:xfrm>
              <a:off x="2018640" y="4648480"/>
              <a:ext cx="118800" cy="146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D69A0D-FBB7-412D-B3E0-640BBCF5818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09640" y="4639480"/>
                <a:ext cx="136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55CE89-683D-4480-B990-DCE88DA6A2AA}"/>
                  </a:ext>
                </a:extLst>
              </p14:cNvPr>
              <p14:cNvContentPartPr/>
              <p14:nvPr/>
            </p14:nvContentPartPr>
            <p14:xfrm>
              <a:off x="2068320" y="4562800"/>
              <a:ext cx="28080" cy="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55CE89-683D-4480-B990-DCE88DA6A2A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59320" y="4553800"/>
                <a:ext cx="45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A8EE77-901E-4D27-AFFE-3CCA5076AB2F}"/>
                  </a:ext>
                </a:extLst>
              </p14:cNvPr>
              <p14:cNvContentPartPr/>
              <p14:nvPr/>
            </p14:nvContentPartPr>
            <p14:xfrm>
              <a:off x="2326080" y="4077520"/>
              <a:ext cx="226080" cy="64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A8EE77-901E-4D27-AFFE-3CCA5076AB2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17440" y="4068520"/>
                <a:ext cx="243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6CC26F-DA2B-427B-A3D8-E529373AC552}"/>
                  </a:ext>
                </a:extLst>
              </p14:cNvPr>
              <p14:cNvContentPartPr/>
              <p14:nvPr/>
            </p14:nvContentPartPr>
            <p14:xfrm>
              <a:off x="2971560" y="4337440"/>
              <a:ext cx="194400" cy="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6CC26F-DA2B-427B-A3D8-E529373AC55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962560" y="4328440"/>
                <a:ext cx="212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CDE5621-16BB-4198-B487-377FEE730DB2}"/>
                  </a:ext>
                </a:extLst>
              </p14:cNvPr>
              <p14:cNvContentPartPr/>
              <p14:nvPr/>
            </p14:nvContentPartPr>
            <p14:xfrm>
              <a:off x="2995320" y="4432840"/>
              <a:ext cx="192600" cy="7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CDE5621-16BB-4198-B487-377FEE730DB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86680" y="4423840"/>
                <a:ext cx="210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4988423-8093-4C61-8600-D07BEFAEBA31}"/>
                  </a:ext>
                </a:extLst>
              </p14:cNvPr>
              <p14:cNvContentPartPr/>
              <p14:nvPr/>
            </p14:nvContentPartPr>
            <p14:xfrm>
              <a:off x="3289440" y="4275160"/>
              <a:ext cx="536760" cy="221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4988423-8093-4C61-8600-D07BEFAEBA3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280800" y="4266160"/>
                <a:ext cx="554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6EC38CE-FA5E-4343-8ABD-9DBAE3007561}"/>
                  </a:ext>
                </a:extLst>
              </p14:cNvPr>
              <p14:cNvContentPartPr/>
              <p14:nvPr/>
            </p14:nvContentPartPr>
            <p14:xfrm>
              <a:off x="2356680" y="4232680"/>
              <a:ext cx="459720" cy="568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6EC38CE-FA5E-4343-8ABD-9DBAE30075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47687" y="4223674"/>
                <a:ext cx="477346" cy="585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E02289-C15D-432B-9519-1A7447A87003}"/>
                  </a:ext>
                </a:extLst>
              </p14:cNvPr>
              <p14:cNvContentPartPr/>
              <p14:nvPr/>
            </p14:nvContentPartPr>
            <p14:xfrm>
              <a:off x="4194120" y="4162480"/>
              <a:ext cx="998640" cy="39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E02289-C15D-432B-9519-1A7447A8700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185477" y="4153840"/>
                <a:ext cx="1016286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22DE56F-83A3-4FAF-9A03-01F0B1C83666}"/>
                  </a:ext>
                </a:extLst>
              </p14:cNvPr>
              <p14:cNvContentPartPr/>
              <p14:nvPr/>
            </p14:nvContentPartPr>
            <p14:xfrm>
              <a:off x="7969080" y="4229080"/>
              <a:ext cx="27000" cy="262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22DE56F-83A3-4FAF-9A03-01F0B1C8366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60080" y="4220080"/>
                <a:ext cx="44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D7B1236-5E17-4E2C-AF06-6601C093EE64}"/>
                  </a:ext>
                </a:extLst>
              </p14:cNvPr>
              <p14:cNvContentPartPr/>
              <p14:nvPr/>
            </p14:nvContentPartPr>
            <p14:xfrm>
              <a:off x="5613600" y="4266160"/>
              <a:ext cx="1997280" cy="537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D7B1236-5E17-4E2C-AF06-6601C093EE6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604958" y="4257160"/>
                <a:ext cx="2014923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56EE602-557F-41A0-88A2-FA391482A676}"/>
                  </a:ext>
                </a:extLst>
              </p14:cNvPr>
              <p14:cNvContentPartPr/>
              <p14:nvPr/>
            </p14:nvContentPartPr>
            <p14:xfrm>
              <a:off x="527520" y="4748200"/>
              <a:ext cx="220320" cy="428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56EE602-557F-41A0-88A2-FA391482A67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8520" y="4739560"/>
                <a:ext cx="23796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D4D3C86-4ADB-4B60-B46E-33A933BF0DC0}"/>
                  </a:ext>
                </a:extLst>
              </p14:cNvPr>
              <p14:cNvContentPartPr/>
              <p14:nvPr/>
            </p14:nvContentPartPr>
            <p14:xfrm>
              <a:off x="783120" y="5014600"/>
              <a:ext cx="242280" cy="1814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D4D3C86-4ADB-4B60-B46E-33A933BF0DC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4480" y="5005600"/>
                <a:ext cx="2599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C87A222-59A6-413C-8E30-AAF2C9B4046E}"/>
                  </a:ext>
                </a:extLst>
              </p14:cNvPr>
              <p14:cNvContentPartPr/>
              <p14:nvPr/>
            </p14:nvContentPartPr>
            <p14:xfrm>
              <a:off x="1071840" y="4988320"/>
              <a:ext cx="163080" cy="158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C87A222-59A6-413C-8E30-AAF2C9B4046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62840" y="4979680"/>
                <a:ext cx="1807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2FB42D6-4AF1-4202-9016-F9BF3B7B779F}"/>
                  </a:ext>
                </a:extLst>
              </p14:cNvPr>
              <p14:cNvContentPartPr/>
              <p14:nvPr/>
            </p14:nvContentPartPr>
            <p14:xfrm>
              <a:off x="1291440" y="5025400"/>
              <a:ext cx="149400" cy="127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2FB42D6-4AF1-4202-9016-F9BF3B7B77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82800" y="5016400"/>
                <a:ext cx="167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CC297A9-D7E0-479B-A6D3-C360648E0B59}"/>
                  </a:ext>
                </a:extLst>
              </p14:cNvPr>
              <p14:cNvContentPartPr/>
              <p14:nvPr/>
            </p14:nvContentPartPr>
            <p14:xfrm>
              <a:off x="1516080" y="5031880"/>
              <a:ext cx="280080" cy="131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CC297A9-D7E0-479B-A6D3-C360648E0B5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07440" y="5022880"/>
                <a:ext cx="297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D26585B-DA0F-4D13-8A60-368AA913C49C}"/>
                  </a:ext>
                </a:extLst>
              </p14:cNvPr>
              <p14:cNvContentPartPr/>
              <p14:nvPr/>
            </p14:nvContentPartPr>
            <p14:xfrm>
              <a:off x="1927560" y="5004160"/>
              <a:ext cx="178560" cy="174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D26585B-DA0F-4D13-8A60-368AA913C49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918920" y="4995160"/>
                <a:ext cx="196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2FB7CFF-0017-4BDC-8AF3-E7343C458564}"/>
                  </a:ext>
                </a:extLst>
              </p14:cNvPr>
              <p14:cNvContentPartPr/>
              <p14:nvPr/>
            </p14:nvContentPartPr>
            <p14:xfrm>
              <a:off x="2294760" y="4976800"/>
              <a:ext cx="110520" cy="21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2FB7CFF-0017-4BDC-8AF3-E7343C45856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286120" y="4967800"/>
                <a:ext cx="1281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7B1E2D5-E7F3-46D5-804A-401CB570058F}"/>
                  </a:ext>
                </a:extLst>
              </p14:cNvPr>
              <p14:cNvContentPartPr/>
              <p14:nvPr/>
            </p14:nvContentPartPr>
            <p14:xfrm>
              <a:off x="3008640" y="5489080"/>
              <a:ext cx="38520" cy="53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7B1E2D5-E7F3-46D5-804A-401CB570058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999640" y="5480440"/>
                <a:ext cx="56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9FB67B7-8624-4264-B330-2CB0DAA90265}"/>
                  </a:ext>
                </a:extLst>
              </p14:cNvPr>
              <p14:cNvContentPartPr/>
              <p14:nvPr/>
            </p14:nvContentPartPr>
            <p14:xfrm>
              <a:off x="4027080" y="5130160"/>
              <a:ext cx="176040" cy="108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9FB67B7-8624-4264-B330-2CB0DAA902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18440" y="5121160"/>
                <a:ext cx="193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2DEE184-4FA9-48B0-8288-C1B9F500981D}"/>
                  </a:ext>
                </a:extLst>
              </p14:cNvPr>
              <p14:cNvContentPartPr/>
              <p14:nvPr/>
            </p14:nvContentPartPr>
            <p14:xfrm>
              <a:off x="4022400" y="5255800"/>
              <a:ext cx="150840" cy="2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2DEE184-4FA9-48B0-8288-C1B9F500981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13760" y="5247160"/>
                <a:ext cx="168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59CE7B0-73B3-4B29-B040-2D6FC4376380}"/>
                  </a:ext>
                </a:extLst>
              </p14:cNvPr>
              <p14:cNvContentPartPr/>
              <p14:nvPr/>
            </p14:nvContentPartPr>
            <p14:xfrm>
              <a:off x="2906040" y="4802560"/>
              <a:ext cx="818640" cy="591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59CE7B0-73B3-4B29-B040-2D6FC437638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97044" y="4793915"/>
                <a:ext cx="836272" cy="609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91B7AA7-D267-4BBE-A887-7E5737F5EE0F}"/>
                  </a:ext>
                </a:extLst>
              </p14:cNvPr>
              <p14:cNvContentPartPr/>
              <p14:nvPr/>
            </p14:nvContentPartPr>
            <p14:xfrm>
              <a:off x="4455840" y="5469280"/>
              <a:ext cx="10080" cy="45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91B7AA7-D267-4BBE-A887-7E5737F5EE0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47200" y="5460640"/>
                <a:ext cx="27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806B0C6-0B10-45FE-9EBF-BA7DD83A3F68}"/>
                  </a:ext>
                </a:extLst>
              </p14:cNvPr>
              <p14:cNvContentPartPr/>
              <p14:nvPr/>
            </p14:nvContentPartPr>
            <p14:xfrm>
              <a:off x="5599920" y="5313040"/>
              <a:ext cx="20880" cy="62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806B0C6-0B10-45FE-9EBF-BA7DD83A3F6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90920" y="5304040"/>
                <a:ext cx="385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42AD231-149E-4DF5-B09A-5190276ADE62}"/>
                  </a:ext>
                </a:extLst>
              </p14:cNvPr>
              <p14:cNvContentPartPr/>
              <p14:nvPr/>
            </p14:nvContentPartPr>
            <p14:xfrm>
              <a:off x="5629440" y="5168320"/>
              <a:ext cx="42840" cy="36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42AD231-149E-4DF5-B09A-5190276ADE6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20800" y="5159680"/>
                <a:ext cx="604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E7C6CAE-13ED-4423-A955-F0427810256F}"/>
                  </a:ext>
                </a:extLst>
              </p14:cNvPr>
              <p14:cNvContentPartPr/>
              <p14:nvPr/>
            </p14:nvContentPartPr>
            <p14:xfrm>
              <a:off x="4352520" y="4920640"/>
              <a:ext cx="1150200" cy="470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E7C6CAE-13ED-4423-A955-F0427810256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343520" y="4911633"/>
                <a:ext cx="1167840" cy="488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9C3A1AB-D5FC-41FD-849C-8E7DE8651DE0}"/>
                  </a:ext>
                </a:extLst>
              </p14:cNvPr>
              <p14:cNvContentPartPr/>
              <p14:nvPr/>
            </p14:nvContentPartPr>
            <p14:xfrm>
              <a:off x="7133520" y="5498440"/>
              <a:ext cx="790920" cy="306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9C3A1AB-D5FC-41FD-849C-8E7DE8651DE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24520" y="5489800"/>
                <a:ext cx="8085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5AB79E-4A6F-4769-B0FE-D8854D23CB4F}"/>
                  </a:ext>
                </a:extLst>
              </p14:cNvPr>
              <p14:cNvContentPartPr/>
              <p14:nvPr/>
            </p14:nvContentPartPr>
            <p14:xfrm>
              <a:off x="6431520" y="5485120"/>
              <a:ext cx="555120" cy="317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5AB79E-4A6F-4769-B0FE-D8854D23CB4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422880" y="5476480"/>
                <a:ext cx="5727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9167D73-5028-41D9-9586-1BA4BC2F513B}"/>
                  </a:ext>
                </a:extLst>
              </p14:cNvPr>
              <p14:cNvContentPartPr/>
              <p14:nvPr/>
            </p14:nvContentPartPr>
            <p14:xfrm>
              <a:off x="6566160" y="6155800"/>
              <a:ext cx="230400" cy="2700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9167D73-5028-41D9-9586-1BA4BC2F513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57160" y="6147160"/>
                <a:ext cx="248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0EF0516-24E1-412C-9B7D-726EB8A87AB7}"/>
                  </a:ext>
                </a:extLst>
              </p14:cNvPr>
              <p14:cNvContentPartPr/>
              <p14:nvPr/>
            </p14:nvContentPartPr>
            <p14:xfrm>
              <a:off x="7302360" y="6237880"/>
              <a:ext cx="1314000" cy="284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0EF0516-24E1-412C-9B7D-726EB8A87AB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293720" y="6228880"/>
                <a:ext cx="13316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90ADD7A-4CD4-4530-BF2B-F34B0125FDBB}"/>
                  </a:ext>
                </a:extLst>
              </p14:cNvPr>
              <p14:cNvContentPartPr/>
              <p14:nvPr/>
            </p14:nvContentPartPr>
            <p14:xfrm>
              <a:off x="497640" y="5383960"/>
              <a:ext cx="5760720" cy="12528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90ADD7A-4CD4-4530-BF2B-F34B0125FDB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8640" y="5374960"/>
                <a:ext cx="5778360" cy="12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65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14:cNvPr>
              <p14:cNvContentPartPr/>
              <p14:nvPr/>
            </p14:nvContentPartPr>
            <p14:xfrm>
              <a:off x="476400" y="1263760"/>
              <a:ext cx="2571840" cy="241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00" y="1255120"/>
                <a:ext cx="258948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14:cNvPr>
              <p14:cNvContentPartPr/>
              <p14:nvPr/>
            </p14:nvContentPartPr>
            <p14:xfrm>
              <a:off x="4652040" y="1270240"/>
              <a:ext cx="28080" cy="109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3400" y="1261600"/>
                <a:ext cx="45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14:cNvPr>
              <p14:cNvContentPartPr/>
              <p14:nvPr/>
            </p14:nvContentPartPr>
            <p14:xfrm>
              <a:off x="4687680" y="1159000"/>
              <a:ext cx="47520" cy="3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9040" y="1150000"/>
                <a:ext cx="6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14:cNvPr>
              <p14:cNvContentPartPr/>
              <p14:nvPr/>
            </p14:nvContentPartPr>
            <p14:xfrm>
              <a:off x="5018160" y="1144240"/>
              <a:ext cx="17640" cy="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160" y="1135600"/>
                <a:ext cx="35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14:cNvPr>
              <p14:cNvContentPartPr/>
              <p14:nvPr/>
            </p14:nvContentPartPr>
            <p14:xfrm>
              <a:off x="4947600" y="1231720"/>
              <a:ext cx="165960" cy="21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38960" y="122308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14:cNvPr>
              <p14:cNvContentPartPr/>
              <p14:nvPr/>
            </p14:nvContentPartPr>
            <p14:xfrm>
              <a:off x="4596600" y="737440"/>
              <a:ext cx="640800" cy="354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87605" y="728800"/>
                <a:ext cx="6584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14:cNvPr>
              <p14:cNvContentPartPr/>
              <p14:nvPr/>
            </p14:nvContentPartPr>
            <p14:xfrm>
              <a:off x="5342520" y="660400"/>
              <a:ext cx="176040" cy="7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33880" y="651760"/>
                <a:ext cx="193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14:cNvPr>
              <p14:cNvContentPartPr/>
              <p14:nvPr/>
            </p14:nvContentPartPr>
            <p14:xfrm>
              <a:off x="5859120" y="622240"/>
              <a:ext cx="217800" cy="75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0120" y="613240"/>
                <a:ext cx="235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14:cNvPr>
              <p14:cNvContentPartPr/>
              <p14:nvPr/>
            </p14:nvContentPartPr>
            <p14:xfrm>
              <a:off x="6474720" y="905920"/>
              <a:ext cx="148680" cy="12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5720" y="897280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14:cNvPr>
              <p14:cNvContentPartPr/>
              <p14:nvPr/>
            </p14:nvContentPartPr>
            <p14:xfrm>
              <a:off x="6470760" y="997360"/>
              <a:ext cx="177120" cy="1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61760" y="988360"/>
                <a:ext cx="194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14:cNvPr>
              <p14:cNvContentPartPr/>
              <p14:nvPr/>
            </p14:nvContentPartPr>
            <p14:xfrm>
              <a:off x="5862360" y="778480"/>
              <a:ext cx="478800" cy="68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53713" y="769840"/>
                <a:ext cx="49645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14:cNvPr>
              <p14:cNvContentPartPr/>
              <p14:nvPr/>
            </p14:nvContentPartPr>
            <p14:xfrm>
              <a:off x="5611080" y="903040"/>
              <a:ext cx="143280" cy="18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02440" y="894400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14:cNvPr>
              <p14:cNvContentPartPr/>
              <p14:nvPr/>
            </p14:nvContentPartPr>
            <p14:xfrm>
              <a:off x="5338560" y="824200"/>
              <a:ext cx="194040" cy="31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9560" y="815210"/>
                <a:ext cx="211680" cy="33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14:cNvPr>
              <p14:cNvContentPartPr/>
              <p14:nvPr/>
            </p14:nvContentPartPr>
            <p14:xfrm>
              <a:off x="6777120" y="778480"/>
              <a:ext cx="147240" cy="55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68120" y="769480"/>
                <a:ext cx="164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14:cNvPr>
              <p14:cNvContentPartPr/>
              <p14:nvPr/>
            </p14:nvContentPartPr>
            <p14:xfrm>
              <a:off x="7219560" y="652480"/>
              <a:ext cx="17352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560" y="643840"/>
                <a:ext cx="191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14:cNvPr>
              <p14:cNvContentPartPr/>
              <p14:nvPr/>
            </p14:nvContentPartPr>
            <p14:xfrm>
              <a:off x="7912560" y="789640"/>
              <a:ext cx="201960" cy="46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3920" y="780640"/>
                <a:ext cx="219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14:cNvPr>
              <p14:cNvContentPartPr/>
              <p14:nvPr/>
            </p14:nvContentPartPr>
            <p14:xfrm>
              <a:off x="8426640" y="672640"/>
              <a:ext cx="182880" cy="87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8000" y="663640"/>
                <a:ext cx="20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14:cNvPr>
              <p14:cNvContentPartPr/>
              <p14:nvPr/>
            </p14:nvContentPartPr>
            <p14:xfrm>
              <a:off x="8257440" y="852640"/>
              <a:ext cx="467640" cy="46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48440" y="844000"/>
                <a:ext cx="485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14:cNvPr>
              <p14:cNvContentPartPr/>
              <p14:nvPr/>
            </p14:nvContentPartPr>
            <p14:xfrm>
              <a:off x="7947480" y="925720"/>
              <a:ext cx="19656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38480" y="916720"/>
                <a:ext cx="214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14:cNvPr>
              <p14:cNvContentPartPr/>
              <p14:nvPr/>
            </p14:nvContentPartPr>
            <p14:xfrm>
              <a:off x="7715280" y="889720"/>
              <a:ext cx="129600" cy="194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06280" y="881080"/>
                <a:ext cx="147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14:cNvPr>
              <p14:cNvContentPartPr/>
              <p14:nvPr/>
            </p14:nvContentPartPr>
            <p14:xfrm>
              <a:off x="7456080" y="1145680"/>
              <a:ext cx="160200" cy="10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47421" y="1137040"/>
                <a:ext cx="177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14:cNvPr>
              <p14:cNvContentPartPr/>
              <p14:nvPr/>
            </p14:nvContentPartPr>
            <p14:xfrm>
              <a:off x="7055760" y="813040"/>
              <a:ext cx="331920" cy="516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47111" y="804400"/>
                <a:ext cx="349579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14:cNvPr>
              <p14:cNvContentPartPr/>
              <p14:nvPr/>
            </p14:nvContentPartPr>
            <p14:xfrm>
              <a:off x="6780720" y="921760"/>
              <a:ext cx="137160" cy="295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72057" y="913109"/>
                <a:ext cx="154846" cy="3135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667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14:cNvPr>
              <p14:cNvContentPartPr/>
              <p14:nvPr/>
            </p14:nvContentPartPr>
            <p14:xfrm>
              <a:off x="476400" y="1263760"/>
              <a:ext cx="2571840" cy="241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00" y="1255120"/>
                <a:ext cx="258948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14:cNvPr>
              <p14:cNvContentPartPr/>
              <p14:nvPr/>
            </p14:nvContentPartPr>
            <p14:xfrm>
              <a:off x="4652040" y="1270240"/>
              <a:ext cx="28080" cy="109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3400" y="1261600"/>
                <a:ext cx="45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14:cNvPr>
              <p14:cNvContentPartPr/>
              <p14:nvPr/>
            </p14:nvContentPartPr>
            <p14:xfrm>
              <a:off x="4687680" y="1159000"/>
              <a:ext cx="47520" cy="3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9040" y="1150000"/>
                <a:ext cx="6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14:cNvPr>
              <p14:cNvContentPartPr/>
              <p14:nvPr/>
            </p14:nvContentPartPr>
            <p14:xfrm>
              <a:off x="5018160" y="1144240"/>
              <a:ext cx="17640" cy="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160" y="1135600"/>
                <a:ext cx="35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14:cNvPr>
              <p14:cNvContentPartPr/>
              <p14:nvPr/>
            </p14:nvContentPartPr>
            <p14:xfrm>
              <a:off x="4947600" y="1231720"/>
              <a:ext cx="165960" cy="21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38960" y="122308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14:cNvPr>
              <p14:cNvContentPartPr/>
              <p14:nvPr/>
            </p14:nvContentPartPr>
            <p14:xfrm>
              <a:off x="4596600" y="737440"/>
              <a:ext cx="640800" cy="354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87605" y="728800"/>
                <a:ext cx="6584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14:cNvPr>
              <p14:cNvContentPartPr/>
              <p14:nvPr/>
            </p14:nvContentPartPr>
            <p14:xfrm>
              <a:off x="5342520" y="660400"/>
              <a:ext cx="176040" cy="7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33880" y="651760"/>
                <a:ext cx="193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14:cNvPr>
              <p14:cNvContentPartPr/>
              <p14:nvPr/>
            </p14:nvContentPartPr>
            <p14:xfrm>
              <a:off x="5859120" y="622240"/>
              <a:ext cx="217800" cy="75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0120" y="613240"/>
                <a:ext cx="235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14:cNvPr>
              <p14:cNvContentPartPr/>
              <p14:nvPr/>
            </p14:nvContentPartPr>
            <p14:xfrm>
              <a:off x="6474720" y="905920"/>
              <a:ext cx="148680" cy="12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5720" y="897280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14:cNvPr>
              <p14:cNvContentPartPr/>
              <p14:nvPr/>
            </p14:nvContentPartPr>
            <p14:xfrm>
              <a:off x="6470760" y="997360"/>
              <a:ext cx="177120" cy="1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61760" y="988360"/>
                <a:ext cx="194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14:cNvPr>
              <p14:cNvContentPartPr/>
              <p14:nvPr/>
            </p14:nvContentPartPr>
            <p14:xfrm>
              <a:off x="5862360" y="778480"/>
              <a:ext cx="478800" cy="68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53713" y="769840"/>
                <a:ext cx="49645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14:cNvPr>
              <p14:cNvContentPartPr/>
              <p14:nvPr/>
            </p14:nvContentPartPr>
            <p14:xfrm>
              <a:off x="5611080" y="903040"/>
              <a:ext cx="143280" cy="18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02440" y="894400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14:cNvPr>
              <p14:cNvContentPartPr/>
              <p14:nvPr/>
            </p14:nvContentPartPr>
            <p14:xfrm>
              <a:off x="5338560" y="824200"/>
              <a:ext cx="194040" cy="31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9560" y="815210"/>
                <a:ext cx="211680" cy="33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14:cNvPr>
              <p14:cNvContentPartPr/>
              <p14:nvPr/>
            </p14:nvContentPartPr>
            <p14:xfrm>
              <a:off x="6777120" y="778480"/>
              <a:ext cx="147240" cy="55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68120" y="769480"/>
                <a:ext cx="164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14:cNvPr>
              <p14:cNvContentPartPr/>
              <p14:nvPr/>
            </p14:nvContentPartPr>
            <p14:xfrm>
              <a:off x="7219560" y="652480"/>
              <a:ext cx="17352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560" y="643840"/>
                <a:ext cx="191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14:cNvPr>
              <p14:cNvContentPartPr/>
              <p14:nvPr/>
            </p14:nvContentPartPr>
            <p14:xfrm>
              <a:off x="7912560" y="789640"/>
              <a:ext cx="201960" cy="46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3920" y="780640"/>
                <a:ext cx="219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14:cNvPr>
              <p14:cNvContentPartPr/>
              <p14:nvPr/>
            </p14:nvContentPartPr>
            <p14:xfrm>
              <a:off x="8426640" y="672640"/>
              <a:ext cx="182880" cy="87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8000" y="663640"/>
                <a:ext cx="20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14:cNvPr>
              <p14:cNvContentPartPr/>
              <p14:nvPr/>
            </p14:nvContentPartPr>
            <p14:xfrm>
              <a:off x="8257440" y="852640"/>
              <a:ext cx="467640" cy="46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48440" y="844000"/>
                <a:ext cx="485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14:cNvPr>
              <p14:cNvContentPartPr/>
              <p14:nvPr/>
            </p14:nvContentPartPr>
            <p14:xfrm>
              <a:off x="7947480" y="925720"/>
              <a:ext cx="19656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38480" y="916720"/>
                <a:ext cx="214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14:cNvPr>
              <p14:cNvContentPartPr/>
              <p14:nvPr/>
            </p14:nvContentPartPr>
            <p14:xfrm>
              <a:off x="7715280" y="889720"/>
              <a:ext cx="129600" cy="194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06280" y="881080"/>
                <a:ext cx="147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14:cNvPr>
              <p14:cNvContentPartPr/>
              <p14:nvPr/>
            </p14:nvContentPartPr>
            <p14:xfrm>
              <a:off x="7456080" y="1145680"/>
              <a:ext cx="160200" cy="10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47421" y="1137040"/>
                <a:ext cx="177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14:cNvPr>
              <p14:cNvContentPartPr/>
              <p14:nvPr/>
            </p14:nvContentPartPr>
            <p14:xfrm>
              <a:off x="7055760" y="813040"/>
              <a:ext cx="331920" cy="516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47111" y="804400"/>
                <a:ext cx="349579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14:cNvPr>
              <p14:cNvContentPartPr/>
              <p14:nvPr/>
            </p14:nvContentPartPr>
            <p14:xfrm>
              <a:off x="6780720" y="921760"/>
              <a:ext cx="137160" cy="295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72057" y="913109"/>
                <a:ext cx="154846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14:cNvPr>
              <p14:cNvContentPartPr/>
              <p14:nvPr/>
            </p14:nvContentPartPr>
            <p14:xfrm>
              <a:off x="4264320" y="1627000"/>
              <a:ext cx="81108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55676" y="1618000"/>
                <a:ext cx="828728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14:cNvPr>
              <p14:cNvContentPartPr/>
              <p14:nvPr/>
            </p14:nvContentPartPr>
            <p14:xfrm>
              <a:off x="6161880" y="1476880"/>
              <a:ext cx="635040" cy="606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2885" y="1468240"/>
                <a:ext cx="65267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14:cNvPr>
              <p14:cNvContentPartPr/>
              <p14:nvPr/>
            </p14:nvContentPartPr>
            <p14:xfrm>
              <a:off x="5275560" y="1458520"/>
              <a:ext cx="736920" cy="67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66920" y="1449880"/>
                <a:ext cx="754560" cy="6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687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14:cNvPr>
              <p14:cNvContentPartPr/>
              <p14:nvPr/>
            </p14:nvContentPartPr>
            <p14:xfrm>
              <a:off x="476400" y="1263760"/>
              <a:ext cx="2571840" cy="241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00" y="1255120"/>
                <a:ext cx="258948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14:cNvPr>
              <p14:cNvContentPartPr/>
              <p14:nvPr/>
            </p14:nvContentPartPr>
            <p14:xfrm>
              <a:off x="4652040" y="1270240"/>
              <a:ext cx="28080" cy="109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3400" y="1261600"/>
                <a:ext cx="45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14:cNvPr>
              <p14:cNvContentPartPr/>
              <p14:nvPr/>
            </p14:nvContentPartPr>
            <p14:xfrm>
              <a:off x="4687680" y="1159000"/>
              <a:ext cx="47520" cy="3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9040" y="1150000"/>
                <a:ext cx="6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14:cNvPr>
              <p14:cNvContentPartPr/>
              <p14:nvPr/>
            </p14:nvContentPartPr>
            <p14:xfrm>
              <a:off x="5018160" y="1144240"/>
              <a:ext cx="17640" cy="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160" y="1135600"/>
                <a:ext cx="35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14:cNvPr>
              <p14:cNvContentPartPr/>
              <p14:nvPr/>
            </p14:nvContentPartPr>
            <p14:xfrm>
              <a:off x="4947600" y="1231720"/>
              <a:ext cx="165960" cy="21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38960" y="122308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14:cNvPr>
              <p14:cNvContentPartPr/>
              <p14:nvPr/>
            </p14:nvContentPartPr>
            <p14:xfrm>
              <a:off x="4596600" y="737440"/>
              <a:ext cx="640800" cy="354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87605" y="728800"/>
                <a:ext cx="6584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14:cNvPr>
              <p14:cNvContentPartPr/>
              <p14:nvPr/>
            </p14:nvContentPartPr>
            <p14:xfrm>
              <a:off x="5342520" y="660400"/>
              <a:ext cx="176040" cy="7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33880" y="651760"/>
                <a:ext cx="193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14:cNvPr>
              <p14:cNvContentPartPr/>
              <p14:nvPr/>
            </p14:nvContentPartPr>
            <p14:xfrm>
              <a:off x="5859120" y="622240"/>
              <a:ext cx="217800" cy="75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0120" y="613240"/>
                <a:ext cx="235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14:cNvPr>
              <p14:cNvContentPartPr/>
              <p14:nvPr/>
            </p14:nvContentPartPr>
            <p14:xfrm>
              <a:off x="6474720" y="905920"/>
              <a:ext cx="148680" cy="12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5720" y="897280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14:cNvPr>
              <p14:cNvContentPartPr/>
              <p14:nvPr/>
            </p14:nvContentPartPr>
            <p14:xfrm>
              <a:off x="6470760" y="997360"/>
              <a:ext cx="177120" cy="1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61760" y="988360"/>
                <a:ext cx="194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14:cNvPr>
              <p14:cNvContentPartPr/>
              <p14:nvPr/>
            </p14:nvContentPartPr>
            <p14:xfrm>
              <a:off x="5862360" y="778480"/>
              <a:ext cx="478800" cy="68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53713" y="769840"/>
                <a:ext cx="49645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14:cNvPr>
              <p14:cNvContentPartPr/>
              <p14:nvPr/>
            </p14:nvContentPartPr>
            <p14:xfrm>
              <a:off x="5611080" y="903040"/>
              <a:ext cx="143280" cy="18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02440" y="894400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14:cNvPr>
              <p14:cNvContentPartPr/>
              <p14:nvPr/>
            </p14:nvContentPartPr>
            <p14:xfrm>
              <a:off x="5338560" y="824200"/>
              <a:ext cx="194040" cy="31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9560" y="815210"/>
                <a:ext cx="211680" cy="33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14:cNvPr>
              <p14:cNvContentPartPr/>
              <p14:nvPr/>
            </p14:nvContentPartPr>
            <p14:xfrm>
              <a:off x="6777120" y="778480"/>
              <a:ext cx="147240" cy="55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68120" y="769480"/>
                <a:ext cx="164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14:cNvPr>
              <p14:cNvContentPartPr/>
              <p14:nvPr/>
            </p14:nvContentPartPr>
            <p14:xfrm>
              <a:off x="7219560" y="652480"/>
              <a:ext cx="17352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560" y="643840"/>
                <a:ext cx="191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14:cNvPr>
              <p14:cNvContentPartPr/>
              <p14:nvPr/>
            </p14:nvContentPartPr>
            <p14:xfrm>
              <a:off x="7912560" y="789640"/>
              <a:ext cx="201960" cy="46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3920" y="780640"/>
                <a:ext cx="219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14:cNvPr>
              <p14:cNvContentPartPr/>
              <p14:nvPr/>
            </p14:nvContentPartPr>
            <p14:xfrm>
              <a:off x="8426640" y="672640"/>
              <a:ext cx="182880" cy="87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8000" y="663640"/>
                <a:ext cx="20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14:cNvPr>
              <p14:cNvContentPartPr/>
              <p14:nvPr/>
            </p14:nvContentPartPr>
            <p14:xfrm>
              <a:off x="8257440" y="852640"/>
              <a:ext cx="467640" cy="46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48440" y="844000"/>
                <a:ext cx="485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14:cNvPr>
              <p14:cNvContentPartPr/>
              <p14:nvPr/>
            </p14:nvContentPartPr>
            <p14:xfrm>
              <a:off x="7947480" y="925720"/>
              <a:ext cx="19656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38480" y="916720"/>
                <a:ext cx="214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14:cNvPr>
              <p14:cNvContentPartPr/>
              <p14:nvPr/>
            </p14:nvContentPartPr>
            <p14:xfrm>
              <a:off x="7715280" y="889720"/>
              <a:ext cx="129600" cy="194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06280" y="881080"/>
                <a:ext cx="147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14:cNvPr>
              <p14:cNvContentPartPr/>
              <p14:nvPr/>
            </p14:nvContentPartPr>
            <p14:xfrm>
              <a:off x="7456080" y="1145680"/>
              <a:ext cx="160200" cy="10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47421" y="1137040"/>
                <a:ext cx="177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14:cNvPr>
              <p14:cNvContentPartPr/>
              <p14:nvPr/>
            </p14:nvContentPartPr>
            <p14:xfrm>
              <a:off x="7055760" y="813040"/>
              <a:ext cx="331920" cy="516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47111" y="804400"/>
                <a:ext cx="349579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14:cNvPr>
              <p14:cNvContentPartPr/>
              <p14:nvPr/>
            </p14:nvContentPartPr>
            <p14:xfrm>
              <a:off x="6780720" y="921760"/>
              <a:ext cx="137160" cy="295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72057" y="913109"/>
                <a:ext cx="154846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14:cNvPr>
              <p14:cNvContentPartPr/>
              <p14:nvPr/>
            </p14:nvContentPartPr>
            <p14:xfrm>
              <a:off x="4264320" y="1627000"/>
              <a:ext cx="81108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55676" y="1618000"/>
                <a:ext cx="828728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14:cNvPr>
              <p14:cNvContentPartPr/>
              <p14:nvPr/>
            </p14:nvContentPartPr>
            <p14:xfrm>
              <a:off x="6161880" y="1476880"/>
              <a:ext cx="635040" cy="606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2885" y="1468240"/>
                <a:ext cx="65267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14:cNvPr>
              <p14:cNvContentPartPr/>
              <p14:nvPr/>
            </p14:nvContentPartPr>
            <p14:xfrm>
              <a:off x="5275560" y="1458520"/>
              <a:ext cx="736920" cy="67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66920" y="1449880"/>
                <a:ext cx="7545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14:cNvPr>
              <p14:cNvContentPartPr/>
              <p14:nvPr/>
            </p14:nvContentPartPr>
            <p14:xfrm>
              <a:off x="7251960" y="1809160"/>
              <a:ext cx="559440" cy="227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43320" y="1800520"/>
                <a:ext cx="5770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14:cNvPr>
              <p14:cNvContentPartPr/>
              <p14:nvPr/>
            </p14:nvContentPartPr>
            <p14:xfrm>
              <a:off x="3703440" y="2446000"/>
              <a:ext cx="260280" cy="260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94800" y="2437000"/>
                <a:ext cx="277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14:cNvPr>
              <p14:cNvContentPartPr/>
              <p14:nvPr/>
            </p14:nvContentPartPr>
            <p14:xfrm>
              <a:off x="3819720" y="2899240"/>
              <a:ext cx="2448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11080" y="2890600"/>
                <a:ext cx="42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14:cNvPr>
              <p14:cNvContentPartPr/>
              <p14:nvPr/>
            </p14:nvContentPartPr>
            <p14:xfrm>
              <a:off x="3829080" y="2801320"/>
              <a:ext cx="23040" cy="19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20080" y="2792320"/>
                <a:ext cx="40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14:cNvPr>
              <p14:cNvContentPartPr/>
              <p14:nvPr/>
            </p14:nvContentPartPr>
            <p14:xfrm>
              <a:off x="4030320" y="2403520"/>
              <a:ext cx="216720" cy="28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21680" y="2394880"/>
                <a:ext cx="234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14:cNvPr>
              <p14:cNvContentPartPr/>
              <p14:nvPr/>
            </p14:nvContentPartPr>
            <p14:xfrm>
              <a:off x="4077480" y="2834800"/>
              <a:ext cx="116640" cy="228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68840" y="2825800"/>
                <a:ext cx="134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14:cNvPr>
              <p14:cNvContentPartPr/>
              <p14:nvPr/>
            </p14:nvContentPartPr>
            <p14:xfrm>
              <a:off x="4114200" y="2755960"/>
              <a:ext cx="25920" cy="16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05200" y="2747320"/>
                <a:ext cx="43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14:cNvPr>
              <p14:cNvContentPartPr/>
              <p14:nvPr/>
            </p14:nvContentPartPr>
            <p14:xfrm>
              <a:off x="4378440" y="2329360"/>
              <a:ext cx="111600" cy="97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69440" y="2320360"/>
                <a:ext cx="129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14:cNvPr>
              <p14:cNvContentPartPr/>
              <p14:nvPr/>
            </p14:nvContentPartPr>
            <p14:xfrm>
              <a:off x="4833120" y="2212720"/>
              <a:ext cx="179280" cy="83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824120" y="2203720"/>
                <a:ext cx="19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14:cNvPr>
              <p14:cNvContentPartPr/>
              <p14:nvPr/>
            </p14:nvContentPartPr>
            <p14:xfrm>
              <a:off x="5408040" y="2541400"/>
              <a:ext cx="169560" cy="2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99400" y="2532400"/>
                <a:ext cx="187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14:cNvPr>
              <p14:cNvContentPartPr/>
              <p14:nvPr/>
            </p14:nvContentPartPr>
            <p14:xfrm>
              <a:off x="5414880" y="2639320"/>
              <a:ext cx="169200" cy="12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406240" y="2630680"/>
                <a:ext cx="186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14:cNvPr>
              <p14:cNvContentPartPr/>
              <p14:nvPr/>
            </p14:nvContentPartPr>
            <p14:xfrm>
              <a:off x="4606680" y="2372920"/>
              <a:ext cx="562320" cy="529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598046" y="2364280"/>
                <a:ext cx="579949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14:cNvPr>
              <p14:cNvContentPartPr/>
              <p14:nvPr/>
            </p14:nvContentPartPr>
            <p14:xfrm>
              <a:off x="4353960" y="2473720"/>
              <a:ext cx="169560" cy="286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44941" y="2465080"/>
                <a:ext cx="187238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14:cNvPr>
              <p14:cNvContentPartPr/>
              <p14:nvPr/>
            </p14:nvContentPartPr>
            <p14:xfrm>
              <a:off x="5489040" y="3136840"/>
              <a:ext cx="164160" cy="23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80400" y="3127840"/>
                <a:ext cx="181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14:cNvPr>
              <p14:cNvContentPartPr/>
              <p14:nvPr/>
            </p14:nvContentPartPr>
            <p14:xfrm>
              <a:off x="5514240" y="3218560"/>
              <a:ext cx="144360" cy="17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05240" y="3209920"/>
                <a:ext cx="162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14:cNvPr>
              <p14:cNvContentPartPr/>
              <p14:nvPr/>
            </p14:nvContentPartPr>
            <p14:xfrm>
              <a:off x="5740320" y="2170240"/>
              <a:ext cx="2364480" cy="1325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31680" y="2161600"/>
                <a:ext cx="2382120" cy="13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04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14:cNvPr>
              <p14:cNvContentPartPr/>
              <p14:nvPr/>
            </p14:nvContentPartPr>
            <p14:xfrm>
              <a:off x="476400" y="1263760"/>
              <a:ext cx="2571840" cy="241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00" y="1255120"/>
                <a:ext cx="258948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14:cNvPr>
              <p14:cNvContentPartPr/>
              <p14:nvPr/>
            </p14:nvContentPartPr>
            <p14:xfrm>
              <a:off x="4652040" y="1270240"/>
              <a:ext cx="28080" cy="109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3400" y="1261600"/>
                <a:ext cx="45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14:cNvPr>
              <p14:cNvContentPartPr/>
              <p14:nvPr/>
            </p14:nvContentPartPr>
            <p14:xfrm>
              <a:off x="4687680" y="1159000"/>
              <a:ext cx="47520" cy="3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9040" y="1150000"/>
                <a:ext cx="6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14:cNvPr>
              <p14:cNvContentPartPr/>
              <p14:nvPr/>
            </p14:nvContentPartPr>
            <p14:xfrm>
              <a:off x="5018160" y="1144240"/>
              <a:ext cx="17640" cy="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160" y="1135600"/>
                <a:ext cx="35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14:cNvPr>
              <p14:cNvContentPartPr/>
              <p14:nvPr/>
            </p14:nvContentPartPr>
            <p14:xfrm>
              <a:off x="4947600" y="1231720"/>
              <a:ext cx="165960" cy="21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38960" y="122308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14:cNvPr>
              <p14:cNvContentPartPr/>
              <p14:nvPr/>
            </p14:nvContentPartPr>
            <p14:xfrm>
              <a:off x="4596600" y="737440"/>
              <a:ext cx="640800" cy="354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87605" y="728800"/>
                <a:ext cx="6584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14:cNvPr>
              <p14:cNvContentPartPr/>
              <p14:nvPr/>
            </p14:nvContentPartPr>
            <p14:xfrm>
              <a:off x="5342520" y="660400"/>
              <a:ext cx="176040" cy="7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33880" y="651760"/>
                <a:ext cx="193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14:cNvPr>
              <p14:cNvContentPartPr/>
              <p14:nvPr/>
            </p14:nvContentPartPr>
            <p14:xfrm>
              <a:off x="5859120" y="622240"/>
              <a:ext cx="217800" cy="75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0120" y="613240"/>
                <a:ext cx="235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14:cNvPr>
              <p14:cNvContentPartPr/>
              <p14:nvPr/>
            </p14:nvContentPartPr>
            <p14:xfrm>
              <a:off x="6474720" y="905920"/>
              <a:ext cx="148680" cy="12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5720" y="897280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14:cNvPr>
              <p14:cNvContentPartPr/>
              <p14:nvPr/>
            </p14:nvContentPartPr>
            <p14:xfrm>
              <a:off x="6470760" y="997360"/>
              <a:ext cx="177120" cy="1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61760" y="988360"/>
                <a:ext cx="194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14:cNvPr>
              <p14:cNvContentPartPr/>
              <p14:nvPr/>
            </p14:nvContentPartPr>
            <p14:xfrm>
              <a:off x="5862360" y="778480"/>
              <a:ext cx="478800" cy="68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53713" y="769840"/>
                <a:ext cx="49645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14:cNvPr>
              <p14:cNvContentPartPr/>
              <p14:nvPr/>
            </p14:nvContentPartPr>
            <p14:xfrm>
              <a:off x="5611080" y="903040"/>
              <a:ext cx="143280" cy="18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02440" y="894400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14:cNvPr>
              <p14:cNvContentPartPr/>
              <p14:nvPr/>
            </p14:nvContentPartPr>
            <p14:xfrm>
              <a:off x="5338560" y="824200"/>
              <a:ext cx="194040" cy="31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9560" y="815210"/>
                <a:ext cx="211680" cy="33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14:cNvPr>
              <p14:cNvContentPartPr/>
              <p14:nvPr/>
            </p14:nvContentPartPr>
            <p14:xfrm>
              <a:off x="6777120" y="778480"/>
              <a:ext cx="147240" cy="55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68120" y="769480"/>
                <a:ext cx="164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14:cNvPr>
              <p14:cNvContentPartPr/>
              <p14:nvPr/>
            </p14:nvContentPartPr>
            <p14:xfrm>
              <a:off x="7219560" y="652480"/>
              <a:ext cx="17352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560" y="643840"/>
                <a:ext cx="191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14:cNvPr>
              <p14:cNvContentPartPr/>
              <p14:nvPr/>
            </p14:nvContentPartPr>
            <p14:xfrm>
              <a:off x="7912560" y="789640"/>
              <a:ext cx="201960" cy="46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3920" y="780640"/>
                <a:ext cx="219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14:cNvPr>
              <p14:cNvContentPartPr/>
              <p14:nvPr/>
            </p14:nvContentPartPr>
            <p14:xfrm>
              <a:off x="8426640" y="672640"/>
              <a:ext cx="182880" cy="87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8000" y="663640"/>
                <a:ext cx="20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14:cNvPr>
              <p14:cNvContentPartPr/>
              <p14:nvPr/>
            </p14:nvContentPartPr>
            <p14:xfrm>
              <a:off x="8257440" y="852640"/>
              <a:ext cx="467640" cy="46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48440" y="844000"/>
                <a:ext cx="485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14:cNvPr>
              <p14:cNvContentPartPr/>
              <p14:nvPr/>
            </p14:nvContentPartPr>
            <p14:xfrm>
              <a:off x="7947480" y="925720"/>
              <a:ext cx="19656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38480" y="916720"/>
                <a:ext cx="214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14:cNvPr>
              <p14:cNvContentPartPr/>
              <p14:nvPr/>
            </p14:nvContentPartPr>
            <p14:xfrm>
              <a:off x="7715280" y="889720"/>
              <a:ext cx="129600" cy="194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06280" y="881080"/>
                <a:ext cx="147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14:cNvPr>
              <p14:cNvContentPartPr/>
              <p14:nvPr/>
            </p14:nvContentPartPr>
            <p14:xfrm>
              <a:off x="7456080" y="1145680"/>
              <a:ext cx="160200" cy="10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47421" y="1137040"/>
                <a:ext cx="177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14:cNvPr>
              <p14:cNvContentPartPr/>
              <p14:nvPr/>
            </p14:nvContentPartPr>
            <p14:xfrm>
              <a:off x="7055760" y="813040"/>
              <a:ext cx="331920" cy="516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47111" y="804400"/>
                <a:ext cx="349579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14:cNvPr>
              <p14:cNvContentPartPr/>
              <p14:nvPr/>
            </p14:nvContentPartPr>
            <p14:xfrm>
              <a:off x="6780720" y="921760"/>
              <a:ext cx="137160" cy="295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72057" y="913109"/>
                <a:ext cx="154846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14:cNvPr>
              <p14:cNvContentPartPr/>
              <p14:nvPr/>
            </p14:nvContentPartPr>
            <p14:xfrm>
              <a:off x="4264320" y="1627000"/>
              <a:ext cx="81108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55676" y="1618000"/>
                <a:ext cx="828728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14:cNvPr>
              <p14:cNvContentPartPr/>
              <p14:nvPr/>
            </p14:nvContentPartPr>
            <p14:xfrm>
              <a:off x="6161880" y="1476880"/>
              <a:ext cx="635040" cy="606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2885" y="1468240"/>
                <a:ext cx="65267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14:cNvPr>
              <p14:cNvContentPartPr/>
              <p14:nvPr/>
            </p14:nvContentPartPr>
            <p14:xfrm>
              <a:off x="5275560" y="1458520"/>
              <a:ext cx="736920" cy="67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66920" y="1449880"/>
                <a:ext cx="7545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14:cNvPr>
              <p14:cNvContentPartPr/>
              <p14:nvPr/>
            </p14:nvContentPartPr>
            <p14:xfrm>
              <a:off x="7251960" y="1809160"/>
              <a:ext cx="559440" cy="227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43320" y="1800520"/>
                <a:ext cx="5770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14:cNvPr>
              <p14:cNvContentPartPr/>
              <p14:nvPr/>
            </p14:nvContentPartPr>
            <p14:xfrm>
              <a:off x="3703440" y="2446000"/>
              <a:ext cx="260280" cy="260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94800" y="2437000"/>
                <a:ext cx="277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14:cNvPr>
              <p14:cNvContentPartPr/>
              <p14:nvPr/>
            </p14:nvContentPartPr>
            <p14:xfrm>
              <a:off x="3819720" y="2899240"/>
              <a:ext cx="2448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11080" y="2890600"/>
                <a:ext cx="42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14:cNvPr>
              <p14:cNvContentPartPr/>
              <p14:nvPr/>
            </p14:nvContentPartPr>
            <p14:xfrm>
              <a:off x="3829080" y="2801320"/>
              <a:ext cx="23040" cy="19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20080" y="2792320"/>
                <a:ext cx="40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14:cNvPr>
              <p14:cNvContentPartPr/>
              <p14:nvPr/>
            </p14:nvContentPartPr>
            <p14:xfrm>
              <a:off x="4030320" y="2403520"/>
              <a:ext cx="216720" cy="28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21680" y="2394880"/>
                <a:ext cx="234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14:cNvPr>
              <p14:cNvContentPartPr/>
              <p14:nvPr/>
            </p14:nvContentPartPr>
            <p14:xfrm>
              <a:off x="4077480" y="2834800"/>
              <a:ext cx="116640" cy="228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68840" y="2825800"/>
                <a:ext cx="134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14:cNvPr>
              <p14:cNvContentPartPr/>
              <p14:nvPr/>
            </p14:nvContentPartPr>
            <p14:xfrm>
              <a:off x="4114200" y="2755960"/>
              <a:ext cx="25920" cy="16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05200" y="2747320"/>
                <a:ext cx="43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14:cNvPr>
              <p14:cNvContentPartPr/>
              <p14:nvPr/>
            </p14:nvContentPartPr>
            <p14:xfrm>
              <a:off x="4378440" y="2329360"/>
              <a:ext cx="111600" cy="97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69440" y="2320360"/>
                <a:ext cx="129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14:cNvPr>
              <p14:cNvContentPartPr/>
              <p14:nvPr/>
            </p14:nvContentPartPr>
            <p14:xfrm>
              <a:off x="4833120" y="2212720"/>
              <a:ext cx="179280" cy="83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824120" y="2203720"/>
                <a:ext cx="19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14:cNvPr>
              <p14:cNvContentPartPr/>
              <p14:nvPr/>
            </p14:nvContentPartPr>
            <p14:xfrm>
              <a:off x="5408040" y="2541400"/>
              <a:ext cx="169560" cy="2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99400" y="2532400"/>
                <a:ext cx="187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14:cNvPr>
              <p14:cNvContentPartPr/>
              <p14:nvPr/>
            </p14:nvContentPartPr>
            <p14:xfrm>
              <a:off x="5414880" y="2639320"/>
              <a:ext cx="169200" cy="12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406240" y="2630680"/>
                <a:ext cx="186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14:cNvPr>
              <p14:cNvContentPartPr/>
              <p14:nvPr/>
            </p14:nvContentPartPr>
            <p14:xfrm>
              <a:off x="4606680" y="2372920"/>
              <a:ext cx="562320" cy="529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598046" y="2364280"/>
                <a:ext cx="579949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14:cNvPr>
              <p14:cNvContentPartPr/>
              <p14:nvPr/>
            </p14:nvContentPartPr>
            <p14:xfrm>
              <a:off x="4353960" y="2473720"/>
              <a:ext cx="169560" cy="286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44941" y="2465080"/>
                <a:ext cx="187238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14:cNvPr>
              <p14:cNvContentPartPr/>
              <p14:nvPr/>
            </p14:nvContentPartPr>
            <p14:xfrm>
              <a:off x="5489040" y="3136840"/>
              <a:ext cx="164160" cy="23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80400" y="3127840"/>
                <a:ext cx="181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14:cNvPr>
              <p14:cNvContentPartPr/>
              <p14:nvPr/>
            </p14:nvContentPartPr>
            <p14:xfrm>
              <a:off x="5514240" y="3218560"/>
              <a:ext cx="144360" cy="17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05240" y="3209920"/>
                <a:ext cx="162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14:cNvPr>
              <p14:cNvContentPartPr/>
              <p14:nvPr/>
            </p14:nvContentPartPr>
            <p14:xfrm>
              <a:off x="5740320" y="2170240"/>
              <a:ext cx="2364480" cy="1325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31680" y="2161600"/>
                <a:ext cx="238212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65D87E-E936-4C13-B8A4-26200073F321}"/>
                  </a:ext>
                </a:extLst>
              </p14:cNvPr>
              <p14:cNvContentPartPr/>
              <p14:nvPr/>
            </p14:nvContentPartPr>
            <p14:xfrm>
              <a:off x="1204680" y="3616720"/>
              <a:ext cx="8280" cy="37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65D87E-E936-4C13-B8A4-26200073F32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95680" y="3607720"/>
                <a:ext cx="259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5080F1-5BEC-46FC-911D-68F2E5AAA3D9}"/>
                  </a:ext>
                </a:extLst>
              </p14:cNvPr>
              <p14:cNvContentPartPr/>
              <p14:nvPr/>
            </p14:nvContentPartPr>
            <p14:xfrm>
              <a:off x="1130520" y="3524920"/>
              <a:ext cx="251280" cy="40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5080F1-5BEC-46FC-911D-68F2E5AAA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1520" y="3515920"/>
                <a:ext cx="2689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53173C-D85A-49F7-BE6B-AE362C5C4F57}"/>
                  </a:ext>
                </a:extLst>
              </p14:cNvPr>
              <p14:cNvContentPartPr/>
              <p14:nvPr/>
            </p14:nvContentPartPr>
            <p14:xfrm>
              <a:off x="1452720" y="3830200"/>
              <a:ext cx="153000" cy="14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53173C-D85A-49F7-BE6B-AE362C5C4F5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44080" y="3821560"/>
                <a:ext cx="170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3E0D921-287F-441B-8B01-32C12D1A2776}"/>
                  </a:ext>
                </a:extLst>
              </p14:cNvPr>
              <p14:cNvContentPartPr/>
              <p14:nvPr/>
            </p14:nvContentPartPr>
            <p14:xfrm>
              <a:off x="1670520" y="3851080"/>
              <a:ext cx="232920" cy="156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3E0D921-287F-441B-8B01-32C12D1A277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661880" y="3842080"/>
                <a:ext cx="250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5CE559A-6018-466C-9D18-259C0418EBFE}"/>
                  </a:ext>
                </a:extLst>
              </p14:cNvPr>
              <p14:cNvContentPartPr/>
              <p14:nvPr/>
            </p14:nvContentPartPr>
            <p14:xfrm>
              <a:off x="2001360" y="3816160"/>
              <a:ext cx="122400" cy="129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5CE559A-6018-466C-9D18-259C0418EB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92360" y="3807160"/>
                <a:ext cx="140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1DC434-84E1-4901-BB8E-0EF9D3071010}"/>
                  </a:ext>
                </a:extLst>
              </p14:cNvPr>
              <p14:cNvContentPartPr/>
              <p14:nvPr/>
            </p14:nvContentPartPr>
            <p14:xfrm>
              <a:off x="2188200" y="3829840"/>
              <a:ext cx="112320" cy="114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1DC434-84E1-4901-BB8E-0EF9D30710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79200" y="3820840"/>
                <a:ext cx="129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B208D2E-B956-4F20-9A93-48D82104471A}"/>
                  </a:ext>
                </a:extLst>
              </p14:cNvPr>
              <p14:cNvContentPartPr/>
              <p14:nvPr/>
            </p14:nvContentPartPr>
            <p14:xfrm>
              <a:off x="2368920" y="3784120"/>
              <a:ext cx="212760" cy="175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B208D2E-B956-4F20-9A93-48D8210447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359920" y="3775120"/>
                <a:ext cx="230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33BD76F-CD81-4D00-B7FA-877231481966}"/>
                  </a:ext>
                </a:extLst>
              </p14:cNvPr>
              <p14:cNvContentPartPr/>
              <p14:nvPr/>
            </p14:nvContentPartPr>
            <p14:xfrm>
              <a:off x="2821800" y="3592600"/>
              <a:ext cx="360360" cy="389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33BD76F-CD81-4D00-B7FA-87723148196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13160" y="3583960"/>
                <a:ext cx="3780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F72E002-DDEB-4DB3-9AD7-73212CEBEA24}"/>
                  </a:ext>
                </a:extLst>
              </p14:cNvPr>
              <p14:cNvContentPartPr/>
              <p14:nvPr/>
            </p14:nvContentPartPr>
            <p14:xfrm>
              <a:off x="3245880" y="3834160"/>
              <a:ext cx="149040" cy="36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F72E002-DDEB-4DB3-9AD7-73212CEBEA2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236880" y="3825160"/>
                <a:ext cx="166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769E588-C11F-45D6-8C92-A378F09F4910}"/>
                  </a:ext>
                </a:extLst>
              </p14:cNvPr>
              <p14:cNvContentPartPr/>
              <p14:nvPr/>
            </p14:nvContentPartPr>
            <p14:xfrm>
              <a:off x="3325440" y="3686560"/>
              <a:ext cx="972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769E588-C11F-45D6-8C92-A378F09F491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16440" y="3677920"/>
                <a:ext cx="27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8704C4F-0DEF-450B-B9D4-377EEC23CBE7}"/>
                  </a:ext>
                </a:extLst>
              </p14:cNvPr>
              <p14:cNvContentPartPr/>
              <p14:nvPr/>
            </p14:nvContentPartPr>
            <p14:xfrm>
              <a:off x="3462600" y="3793840"/>
              <a:ext cx="171360" cy="162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8704C4F-0DEF-450B-B9D4-377EEC23CBE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53600" y="3784840"/>
                <a:ext cx="189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D3DED8D-0C66-44B0-B243-7375BF18A57C}"/>
                  </a:ext>
                </a:extLst>
              </p14:cNvPr>
              <p14:cNvContentPartPr/>
              <p14:nvPr/>
            </p14:nvContentPartPr>
            <p14:xfrm>
              <a:off x="3704160" y="3781240"/>
              <a:ext cx="136440" cy="137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D3DED8D-0C66-44B0-B243-7375BF18A5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95520" y="3772240"/>
                <a:ext cx="154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AA2B33-C97C-41AD-8081-4E22AE25E428}"/>
                  </a:ext>
                </a:extLst>
              </p14:cNvPr>
              <p14:cNvContentPartPr/>
              <p14:nvPr/>
            </p14:nvContentPartPr>
            <p14:xfrm>
              <a:off x="3965160" y="3624280"/>
              <a:ext cx="15840" cy="28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AA2B33-C97C-41AD-8081-4E22AE25E42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956520" y="3615640"/>
                <a:ext cx="33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7EA003A-8A96-43F4-831D-1F56DC719FD7}"/>
                  </a:ext>
                </a:extLst>
              </p14:cNvPr>
              <p14:cNvContentPartPr/>
              <p14:nvPr/>
            </p14:nvContentPartPr>
            <p14:xfrm>
              <a:off x="3862920" y="3784840"/>
              <a:ext cx="194040" cy="5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7EA003A-8A96-43F4-831D-1F56DC719FD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853920" y="3775840"/>
                <a:ext cx="211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A5B8D7C-5185-473C-A9F3-467A95DEA510}"/>
                  </a:ext>
                </a:extLst>
              </p14:cNvPr>
              <p14:cNvContentPartPr/>
              <p14:nvPr/>
            </p14:nvContentPartPr>
            <p14:xfrm>
              <a:off x="4066320" y="3762880"/>
              <a:ext cx="120960" cy="141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A5B8D7C-5185-473C-A9F3-467A95DEA51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057320" y="3753880"/>
                <a:ext cx="1386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F0C2B1-E6D9-4554-A907-45F8A5ACD872}"/>
                  </a:ext>
                </a:extLst>
              </p14:cNvPr>
              <p14:cNvContentPartPr/>
              <p14:nvPr/>
            </p14:nvContentPartPr>
            <p14:xfrm>
              <a:off x="4408680" y="3773320"/>
              <a:ext cx="173160" cy="217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F0C2B1-E6D9-4554-A907-45F8A5ACD87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400040" y="3764320"/>
                <a:ext cx="190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B76950-FAFF-4A6B-BDE0-B18C6BA7EFFD}"/>
                  </a:ext>
                </a:extLst>
              </p14:cNvPr>
              <p14:cNvContentPartPr/>
              <p14:nvPr/>
            </p14:nvContentPartPr>
            <p14:xfrm>
              <a:off x="4513080" y="3685120"/>
              <a:ext cx="17280" cy="424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B76950-FAFF-4A6B-BDE0-B18C6BA7EFF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04080" y="3676480"/>
                <a:ext cx="349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7CEF88-6727-4497-84F4-5AF1E02A8475}"/>
                  </a:ext>
                </a:extLst>
              </p14:cNvPr>
              <p14:cNvContentPartPr/>
              <p14:nvPr/>
            </p14:nvContentPartPr>
            <p14:xfrm>
              <a:off x="4874880" y="3771520"/>
              <a:ext cx="112320" cy="231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7CEF88-6727-4497-84F4-5AF1E02A847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65880" y="3762520"/>
                <a:ext cx="129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3E75E1-2871-4798-B2F8-A1E2CDCC021C}"/>
                  </a:ext>
                </a:extLst>
              </p14:cNvPr>
              <p14:cNvContentPartPr/>
              <p14:nvPr/>
            </p14:nvContentPartPr>
            <p14:xfrm>
              <a:off x="5048400" y="3806080"/>
              <a:ext cx="166680" cy="170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3E75E1-2871-4798-B2F8-A1E2CDCC021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39760" y="3797440"/>
                <a:ext cx="184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C4A29C6-DE1C-48BB-8E65-0AC1E9E7C4E5}"/>
                  </a:ext>
                </a:extLst>
              </p14:cNvPr>
              <p14:cNvContentPartPr/>
              <p14:nvPr/>
            </p14:nvContentPartPr>
            <p14:xfrm>
              <a:off x="5265120" y="3785920"/>
              <a:ext cx="162720" cy="208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C4A29C6-DE1C-48BB-8E65-0AC1E9E7C4E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56480" y="3777280"/>
                <a:ext cx="180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82AC13-A52C-46D7-A05A-AB7A7DB44D7D}"/>
                  </a:ext>
                </a:extLst>
              </p14:cNvPr>
              <p14:cNvContentPartPr/>
              <p14:nvPr/>
            </p14:nvContentPartPr>
            <p14:xfrm>
              <a:off x="5513520" y="3838120"/>
              <a:ext cx="173160" cy="143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82AC13-A52C-46D7-A05A-AB7A7DB44D7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04880" y="3829120"/>
                <a:ext cx="190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52823DC-7349-41DF-A1ED-B1DE45DB9B36}"/>
                  </a:ext>
                </a:extLst>
              </p14:cNvPr>
              <p14:cNvContentPartPr/>
              <p14:nvPr/>
            </p14:nvContentPartPr>
            <p14:xfrm>
              <a:off x="5770920" y="3674680"/>
              <a:ext cx="192600" cy="322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52823DC-7349-41DF-A1ED-B1DE45DB9B3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61920" y="3665680"/>
                <a:ext cx="210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A324C-4525-40CA-98F2-B2CC8EB68726}"/>
                  </a:ext>
                </a:extLst>
              </p14:cNvPr>
              <p14:cNvContentPartPr/>
              <p14:nvPr/>
            </p14:nvContentPartPr>
            <p14:xfrm>
              <a:off x="6283920" y="3613840"/>
              <a:ext cx="143280" cy="91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A324C-4525-40CA-98F2-B2CC8EB6872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275280" y="3605200"/>
                <a:ext cx="160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3522A05-2757-45F3-8F1D-E8CE02A1A07E}"/>
                  </a:ext>
                </a:extLst>
              </p14:cNvPr>
              <p14:cNvContentPartPr/>
              <p14:nvPr/>
            </p14:nvContentPartPr>
            <p14:xfrm>
              <a:off x="6327480" y="3772960"/>
              <a:ext cx="213840" cy="330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3522A05-2757-45F3-8F1D-E8CE02A1A07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18825" y="3764329"/>
                <a:ext cx="231510" cy="3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A0C65AE-C6BD-458F-99B2-9F7A79437C36}"/>
                  </a:ext>
                </a:extLst>
              </p14:cNvPr>
              <p14:cNvContentPartPr/>
              <p14:nvPr/>
            </p14:nvContentPartPr>
            <p14:xfrm>
              <a:off x="7057200" y="3878800"/>
              <a:ext cx="119880" cy="116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A0C65AE-C6BD-458F-99B2-9F7A79437C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048560" y="3869800"/>
                <a:ext cx="137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3E8FEB8-B1E4-4F71-BA06-A7F88A01D350}"/>
                  </a:ext>
                </a:extLst>
              </p14:cNvPr>
              <p14:cNvContentPartPr/>
              <p14:nvPr/>
            </p14:nvContentPartPr>
            <p14:xfrm>
              <a:off x="7396320" y="3909400"/>
              <a:ext cx="97920" cy="22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3E8FEB8-B1E4-4F71-BA06-A7F88A01D35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7680" y="3900400"/>
                <a:ext cx="115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F5A9980-CBD1-4F1C-ACF7-6EC3A4404A39}"/>
                  </a:ext>
                </a:extLst>
              </p14:cNvPr>
              <p14:cNvContentPartPr/>
              <p14:nvPr/>
            </p14:nvContentPartPr>
            <p14:xfrm>
              <a:off x="7600440" y="3584680"/>
              <a:ext cx="195120" cy="109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F5A9980-CBD1-4F1C-ACF7-6EC3A4404A3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591800" y="3575680"/>
                <a:ext cx="212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36A96BB-F650-4FF2-9F24-2436811C347F}"/>
                  </a:ext>
                </a:extLst>
              </p14:cNvPr>
              <p14:cNvContentPartPr/>
              <p14:nvPr/>
            </p14:nvContentPartPr>
            <p14:xfrm>
              <a:off x="7621680" y="3794200"/>
              <a:ext cx="214920" cy="288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36A96BB-F650-4FF2-9F24-2436811C34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613040" y="3785200"/>
                <a:ext cx="2325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793292B-CAC5-4FCB-9D39-2B8329B1341D}"/>
                  </a:ext>
                </a:extLst>
              </p14:cNvPr>
              <p14:cNvContentPartPr/>
              <p14:nvPr/>
            </p14:nvContentPartPr>
            <p14:xfrm>
              <a:off x="6773520" y="3804640"/>
              <a:ext cx="208440" cy="233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793292B-CAC5-4FCB-9D39-2B8329B1341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764520" y="3795640"/>
                <a:ext cx="226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24A94FB-0FDF-411C-A05B-2849ED439C16}"/>
                  </a:ext>
                </a:extLst>
              </p14:cNvPr>
              <p14:cNvContentPartPr/>
              <p14:nvPr/>
            </p14:nvContentPartPr>
            <p14:xfrm>
              <a:off x="799680" y="4316200"/>
              <a:ext cx="2307240" cy="1606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24A94FB-0FDF-411C-A05B-2849ED439C1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1040" y="4298200"/>
                <a:ext cx="2333880" cy="16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61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61C5-8623-4868-A247-A8D6698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14:cNvPr>
              <p14:cNvContentPartPr/>
              <p14:nvPr/>
            </p14:nvContentPartPr>
            <p14:xfrm>
              <a:off x="7556880" y="40480"/>
              <a:ext cx="983520" cy="59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80" y="22480"/>
                <a:ext cx="10191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14:cNvPr>
              <p14:cNvContentPartPr/>
              <p14:nvPr/>
            </p14:nvContentPartPr>
            <p14:xfrm>
              <a:off x="3018720" y="588760"/>
              <a:ext cx="10044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080" y="571120"/>
                <a:ext cx="13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14:cNvPr>
              <p14:cNvContentPartPr/>
              <p14:nvPr/>
            </p14:nvContentPartPr>
            <p14:xfrm>
              <a:off x="3273960" y="264040"/>
              <a:ext cx="104400" cy="43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960" y="246040"/>
                <a:ext cx="1400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14:cNvPr>
              <p14:cNvContentPartPr/>
              <p14:nvPr/>
            </p14:nvContentPartPr>
            <p14:xfrm>
              <a:off x="4013760" y="182320"/>
              <a:ext cx="70560" cy="40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6120" y="164680"/>
                <a:ext cx="106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14:cNvPr>
              <p14:cNvContentPartPr/>
              <p14:nvPr/>
            </p14:nvContentPartPr>
            <p14:xfrm>
              <a:off x="385680" y="242440"/>
              <a:ext cx="1468800" cy="80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36" y="224792"/>
                <a:ext cx="1504449" cy="84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14:cNvPr>
              <p14:cNvContentPartPr/>
              <p14:nvPr/>
            </p14:nvContentPartPr>
            <p14:xfrm>
              <a:off x="3576360" y="223360"/>
              <a:ext cx="284400" cy="399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8720" y="205360"/>
                <a:ext cx="32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14:cNvPr>
              <p14:cNvContentPartPr/>
              <p14:nvPr/>
            </p14:nvContentPartPr>
            <p14:xfrm>
              <a:off x="2683920" y="202840"/>
              <a:ext cx="201960" cy="460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6248" y="185200"/>
                <a:ext cx="237664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14:cNvPr>
              <p14:cNvContentPartPr/>
              <p14:nvPr/>
            </p14:nvContentPartPr>
            <p14:xfrm>
              <a:off x="2133120" y="250360"/>
              <a:ext cx="406800" cy="38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5136" y="232360"/>
                <a:ext cx="442408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6D1073-BDD0-47BA-850C-3C89FE70373C}"/>
                  </a:ext>
                </a:extLst>
              </p14:cNvPr>
              <p14:cNvContentPartPr/>
              <p14:nvPr/>
            </p14:nvContentPartPr>
            <p14:xfrm>
              <a:off x="365160" y="1039840"/>
              <a:ext cx="354960" cy="509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6D1073-BDD0-47BA-850C-3C89FE703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160" y="1022200"/>
                <a:ext cx="3906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7442EE-151A-4C99-AF35-50B8023B9A2E}"/>
                  </a:ext>
                </a:extLst>
              </p14:cNvPr>
              <p14:cNvContentPartPr/>
              <p14:nvPr/>
            </p14:nvContentPartPr>
            <p14:xfrm>
              <a:off x="467040" y="1205440"/>
              <a:ext cx="348840" cy="105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7442EE-151A-4C99-AF35-50B8023B9A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9400" y="1187440"/>
                <a:ext cx="384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3DCD85-9DE0-4498-85E8-F2DAF5119A97}"/>
                  </a:ext>
                </a:extLst>
              </p14:cNvPr>
              <p14:cNvContentPartPr/>
              <p14:nvPr/>
            </p14:nvContentPartPr>
            <p14:xfrm>
              <a:off x="876720" y="1225240"/>
              <a:ext cx="118440" cy="207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3DCD85-9DE0-4498-85E8-F2DAF5119A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80" y="1207600"/>
                <a:ext cx="154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2436D9-178E-43E3-8424-C38999C85D52}"/>
                  </a:ext>
                </a:extLst>
              </p14:cNvPr>
              <p14:cNvContentPartPr/>
              <p14:nvPr/>
            </p14:nvContentPartPr>
            <p14:xfrm>
              <a:off x="1078320" y="1299760"/>
              <a:ext cx="8640" cy="88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2436D9-178E-43E3-8424-C38999C85D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0320" y="1282120"/>
                <a:ext cx="44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04EA4-BEE8-41D6-A38B-8FC4BC6D6EBF}"/>
                  </a:ext>
                </a:extLst>
              </p14:cNvPr>
              <p14:cNvContentPartPr/>
              <p14:nvPr/>
            </p14:nvContentPartPr>
            <p14:xfrm>
              <a:off x="1117200" y="11881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04EA4-BEE8-41D6-A38B-8FC4BC6D6E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956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F32560-66CE-4D45-93F8-34D1DAC56AB7}"/>
                  </a:ext>
                </a:extLst>
              </p14:cNvPr>
              <p14:cNvContentPartPr/>
              <p14:nvPr/>
            </p14:nvContentPartPr>
            <p14:xfrm>
              <a:off x="1191360" y="1037320"/>
              <a:ext cx="192240" cy="35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F32560-66CE-4D45-93F8-34D1DAC56A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73360" y="1019680"/>
                <a:ext cx="227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916FFA-302B-4B96-BB4D-D4E52487A0BB}"/>
                  </a:ext>
                </a:extLst>
              </p14:cNvPr>
              <p14:cNvContentPartPr/>
              <p14:nvPr/>
            </p14:nvContentPartPr>
            <p14:xfrm>
              <a:off x="1441200" y="1130200"/>
              <a:ext cx="643320" cy="559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916FFA-302B-4B96-BB4D-D4E52487A0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3560" y="1112200"/>
                <a:ext cx="6789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BEDED8-D91A-47C1-AA9C-88CA451353A0}"/>
                  </a:ext>
                </a:extLst>
              </p14:cNvPr>
              <p14:cNvContentPartPr/>
              <p14:nvPr/>
            </p14:nvContentPartPr>
            <p14:xfrm>
              <a:off x="19920" y="1414960"/>
              <a:ext cx="2062440" cy="210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BEDED8-D91A-47C1-AA9C-88CA451353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0" y="1396960"/>
                <a:ext cx="2098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AA3785-E3D9-4EA2-909D-A6CAF4DC9D61}"/>
                  </a:ext>
                </a:extLst>
              </p14:cNvPr>
              <p14:cNvContentPartPr/>
              <p14:nvPr/>
            </p14:nvContentPartPr>
            <p14:xfrm>
              <a:off x="2386560" y="924280"/>
              <a:ext cx="702000" cy="502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AA3785-E3D9-4EA2-909D-A6CAF4DC9D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8920" y="906627"/>
                <a:ext cx="737640" cy="53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A1BDD-CBC2-44E3-A3DB-03A13F9EBD2E}"/>
                  </a:ext>
                </a:extLst>
              </p14:cNvPr>
              <p14:cNvContentPartPr/>
              <p14:nvPr/>
            </p14:nvContentPartPr>
            <p14:xfrm>
              <a:off x="3257760" y="1269520"/>
              <a:ext cx="105120" cy="210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A1BDD-CBC2-44E3-A3DB-03A13F9EBD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40120" y="1251880"/>
                <a:ext cx="140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4F9ECF-C6F2-485B-ACD0-3D79A1A689DB}"/>
                  </a:ext>
                </a:extLst>
              </p14:cNvPr>
              <p14:cNvContentPartPr/>
              <p14:nvPr/>
            </p14:nvContentPartPr>
            <p14:xfrm>
              <a:off x="3615960" y="961000"/>
              <a:ext cx="882720" cy="475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4F9ECF-C6F2-485B-ACD0-3D79A1A689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98320" y="943000"/>
                <a:ext cx="91836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345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14:cNvPr>
              <p14:cNvContentPartPr/>
              <p14:nvPr/>
            </p14:nvContentPartPr>
            <p14:xfrm>
              <a:off x="476400" y="1263760"/>
              <a:ext cx="2571840" cy="241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00" y="1255120"/>
                <a:ext cx="258948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14:cNvPr>
              <p14:cNvContentPartPr/>
              <p14:nvPr/>
            </p14:nvContentPartPr>
            <p14:xfrm>
              <a:off x="4652040" y="1270240"/>
              <a:ext cx="28080" cy="109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3400" y="1261600"/>
                <a:ext cx="45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14:cNvPr>
              <p14:cNvContentPartPr/>
              <p14:nvPr/>
            </p14:nvContentPartPr>
            <p14:xfrm>
              <a:off x="4687680" y="1159000"/>
              <a:ext cx="47520" cy="3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9040" y="1150000"/>
                <a:ext cx="6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14:cNvPr>
              <p14:cNvContentPartPr/>
              <p14:nvPr/>
            </p14:nvContentPartPr>
            <p14:xfrm>
              <a:off x="5018160" y="1144240"/>
              <a:ext cx="17640" cy="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160" y="1135600"/>
                <a:ext cx="35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14:cNvPr>
              <p14:cNvContentPartPr/>
              <p14:nvPr/>
            </p14:nvContentPartPr>
            <p14:xfrm>
              <a:off x="4947600" y="1231720"/>
              <a:ext cx="165960" cy="21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38960" y="122308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14:cNvPr>
              <p14:cNvContentPartPr/>
              <p14:nvPr/>
            </p14:nvContentPartPr>
            <p14:xfrm>
              <a:off x="4596600" y="737440"/>
              <a:ext cx="640800" cy="354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87605" y="728800"/>
                <a:ext cx="6584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14:cNvPr>
              <p14:cNvContentPartPr/>
              <p14:nvPr/>
            </p14:nvContentPartPr>
            <p14:xfrm>
              <a:off x="5342520" y="660400"/>
              <a:ext cx="176040" cy="7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33880" y="651760"/>
                <a:ext cx="193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14:cNvPr>
              <p14:cNvContentPartPr/>
              <p14:nvPr/>
            </p14:nvContentPartPr>
            <p14:xfrm>
              <a:off x="5859120" y="622240"/>
              <a:ext cx="217800" cy="75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0120" y="613240"/>
                <a:ext cx="235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14:cNvPr>
              <p14:cNvContentPartPr/>
              <p14:nvPr/>
            </p14:nvContentPartPr>
            <p14:xfrm>
              <a:off x="6474720" y="905920"/>
              <a:ext cx="148680" cy="12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5720" y="897280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14:cNvPr>
              <p14:cNvContentPartPr/>
              <p14:nvPr/>
            </p14:nvContentPartPr>
            <p14:xfrm>
              <a:off x="6470760" y="997360"/>
              <a:ext cx="177120" cy="1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61760" y="988360"/>
                <a:ext cx="194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14:cNvPr>
              <p14:cNvContentPartPr/>
              <p14:nvPr/>
            </p14:nvContentPartPr>
            <p14:xfrm>
              <a:off x="5862360" y="778480"/>
              <a:ext cx="478800" cy="68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53713" y="769840"/>
                <a:ext cx="49645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14:cNvPr>
              <p14:cNvContentPartPr/>
              <p14:nvPr/>
            </p14:nvContentPartPr>
            <p14:xfrm>
              <a:off x="5611080" y="903040"/>
              <a:ext cx="143280" cy="18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02440" y="894400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14:cNvPr>
              <p14:cNvContentPartPr/>
              <p14:nvPr/>
            </p14:nvContentPartPr>
            <p14:xfrm>
              <a:off x="5338560" y="824200"/>
              <a:ext cx="194040" cy="31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9560" y="815210"/>
                <a:ext cx="211680" cy="33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14:cNvPr>
              <p14:cNvContentPartPr/>
              <p14:nvPr/>
            </p14:nvContentPartPr>
            <p14:xfrm>
              <a:off x="6777120" y="778480"/>
              <a:ext cx="147240" cy="55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68120" y="769480"/>
                <a:ext cx="164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14:cNvPr>
              <p14:cNvContentPartPr/>
              <p14:nvPr/>
            </p14:nvContentPartPr>
            <p14:xfrm>
              <a:off x="7219560" y="652480"/>
              <a:ext cx="17352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560" y="643840"/>
                <a:ext cx="191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14:cNvPr>
              <p14:cNvContentPartPr/>
              <p14:nvPr/>
            </p14:nvContentPartPr>
            <p14:xfrm>
              <a:off x="7912560" y="789640"/>
              <a:ext cx="201960" cy="46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3920" y="780640"/>
                <a:ext cx="219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14:cNvPr>
              <p14:cNvContentPartPr/>
              <p14:nvPr/>
            </p14:nvContentPartPr>
            <p14:xfrm>
              <a:off x="8426640" y="672640"/>
              <a:ext cx="182880" cy="87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8000" y="663640"/>
                <a:ext cx="20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14:cNvPr>
              <p14:cNvContentPartPr/>
              <p14:nvPr/>
            </p14:nvContentPartPr>
            <p14:xfrm>
              <a:off x="8257440" y="852640"/>
              <a:ext cx="467640" cy="46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48440" y="844000"/>
                <a:ext cx="485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14:cNvPr>
              <p14:cNvContentPartPr/>
              <p14:nvPr/>
            </p14:nvContentPartPr>
            <p14:xfrm>
              <a:off x="7947480" y="925720"/>
              <a:ext cx="19656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38480" y="916720"/>
                <a:ext cx="214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14:cNvPr>
              <p14:cNvContentPartPr/>
              <p14:nvPr/>
            </p14:nvContentPartPr>
            <p14:xfrm>
              <a:off x="7715280" y="889720"/>
              <a:ext cx="129600" cy="194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06280" y="881080"/>
                <a:ext cx="147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14:cNvPr>
              <p14:cNvContentPartPr/>
              <p14:nvPr/>
            </p14:nvContentPartPr>
            <p14:xfrm>
              <a:off x="7456080" y="1145680"/>
              <a:ext cx="160200" cy="10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47421" y="1137040"/>
                <a:ext cx="177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14:cNvPr>
              <p14:cNvContentPartPr/>
              <p14:nvPr/>
            </p14:nvContentPartPr>
            <p14:xfrm>
              <a:off x="7055760" y="813040"/>
              <a:ext cx="331920" cy="516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47111" y="804400"/>
                <a:ext cx="349579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14:cNvPr>
              <p14:cNvContentPartPr/>
              <p14:nvPr/>
            </p14:nvContentPartPr>
            <p14:xfrm>
              <a:off x="6780720" y="921760"/>
              <a:ext cx="137160" cy="295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72057" y="913109"/>
                <a:ext cx="154846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14:cNvPr>
              <p14:cNvContentPartPr/>
              <p14:nvPr/>
            </p14:nvContentPartPr>
            <p14:xfrm>
              <a:off x="4264320" y="1627000"/>
              <a:ext cx="81108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55676" y="1618000"/>
                <a:ext cx="828728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14:cNvPr>
              <p14:cNvContentPartPr/>
              <p14:nvPr/>
            </p14:nvContentPartPr>
            <p14:xfrm>
              <a:off x="6161880" y="1476880"/>
              <a:ext cx="635040" cy="606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2885" y="1468240"/>
                <a:ext cx="65267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14:cNvPr>
              <p14:cNvContentPartPr/>
              <p14:nvPr/>
            </p14:nvContentPartPr>
            <p14:xfrm>
              <a:off x="5275560" y="1458520"/>
              <a:ext cx="736920" cy="67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66920" y="1449880"/>
                <a:ext cx="7545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14:cNvPr>
              <p14:cNvContentPartPr/>
              <p14:nvPr/>
            </p14:nvContentPartPr>
            <p14:xfrm>
              <a:off x="7251960" y="1809160"/>
              <a:ext cx="559440" cy="227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43320" y="1800520"/>
                <a:ext cx="5770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14:cNvPr>
              <p14:cNvContentPartPr/>
              <p14:nvPr/>
            </p14:nvContentPartPr>
            <p14:xfrm>
              <a:off x="3703440" y="2446000"/>
              <a:ext cx="260280" cy="260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94800" y="2437000"/>
                <a:ext cx="277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14:cNvPr>
              <p14:cNvContentPartPr/>
              <p14:nvPr/>
            </p14:nvContentPartPr>
            <p14:xfrm>
              <a:off x="3819720" y="2899240"/>
              <a:ext cx="2448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11080" y="2890600"/>
                <a:ext cx="42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14:cNvPr>
              <p14:cNvContentPartPr/>
              <p14:nvPr/>
            </p14:nvContentPartPr>
            <p14:xfrm>
              <a:off x="3829080" y="2801320"/>
              <a:ext cx="23040" cy="19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20080" y="2792320"/>
                <a:ext cx="40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14:cNvPr>
              <p14:cNvContentPartPr/>
              <p14:nvPr/>
            </p14:nvContentPartPr>
            <p14:xfrm>
              <a:off x="4030320" y="2403520"/>
              <a:ext cx="216720" cy="28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21680" y="2394880"/>
                <a:ext cx="234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14:cNvPr>
              <p14:cNvContentPartPr/>
              <p14:nvPr/>
            </p14:nvContentPartPr>
            <p14:xfrm>
              <a:off x="4077480" y="2834800"/>
              <a:ext cx="116640" cy="228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68840" y="2825800"/>
                <a:ext cx="134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14:cNvPr>
              <p14:cNvContentPartPr/>
              <p14:nvPr/>
            </p14:nvContentPartPr>
            <p14:xfrm>
              <a:off x="4114200" y="2755960"/>
              <a:ext cx="25920" cy="16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05200" y="2747320"/>
                <a:ext cx="43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14:cNvPr>
              <p14:cNvContentPartPr/>
              <p14:nvPr/>
            </p14:nvContentPartPr>
            <p14:xfrm>
              <a:off x="4378440" y="2329360"/>
              <a:ext cx="111600" cy="97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69440" y="2320360"/>
                <a:ext cx="129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14:cNvPr>
              <p14:cNvContentPartPr/>
              <p14:nvPr/>
            </p14:nvContentPartPr>
            <p14:xfrm>
              <a:off x="4833120" y="2212720"/>
              <a:ext cx="179280" cy="83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824120" y="2203720"/>
                <a:ext cx="19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14:cNvPr>
              <p14:cNvContentPartPr/>
              <p14:nvPr/>
            </p14:nvContentPartPr>
            <p14:xfrm>
              <a:off x="5408040" y="2541400"/>
              <a:ext cx="169560" cy="2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99400" y="2532400"/>
                <a:ext cx="187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14:cNvPr>
              <p14:cNvContentPartPr/>
              <p14:nvPr/>
            </p14:nvContentPartPr>
            <p14:xfrm>
              <a:off x="5414880" y="2639320"/>
              <a:ext cx="169200" cy="12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406240" y="2630680"/>
                <a:ext cx="186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14:cNvPr>
              <p14:cNvContentPartPr/>
              <p14:nvPr/>
            </p14:nvContentPartPr>
            <p14:xfrm>
              <a:off x="4606680" y="2372920"/>
              <a:ext cx="562320" cy="529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598046" y="2364280"/>
                <a:ext cx="579949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14:cNvPr>
              <p14:cNvContentPartPr/>
              <p14:nvPr/>
            </p14:nvContentPartPr>
            <p14:xfrm>
              <a:off x="4353960" y="2473720"/>
              <a:ext cx="169560" cy="286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44941" y="2465080"/>
                <a:ext cx="187238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14:cNvPr>
              <p14:cNvContentPartPr/>
              <p14:nvPr/>
            </p14:nvContentPartPr>
            <p14:xfrm>
              <a:off x="5489040" y="3136840"/>
              <a:ext cx="164160" cy="23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80400" y="3127840"/>
                <a:ext cx="181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14:cNvPr>
              <p14:cNvContentPartPr/>
              <p14:nvPr/>
            </p14:nvContentPartPr>
            <p14:xfrm>
              <a:off x="5514240" y="3218560"/>
              <a:ext cx="144360" cy="17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05240" y="3209920"/>
                <a:ext cx="162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14:cNvPr>
              <p14:cNvContentPartPr/>
              <p14:nvPr/>
            </p14:nvContentPartPr>
            <p14:xfrm>
              <a:off x="5740320" y="2170240"/>
              <a:ext cx="2364480" cy="1325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31680" y="2161600"/>
                <a:ext cx="238212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65D87E-E936-4C13-B8A4-26200073F321}"/>
                  </a:ext>
                </a:extLst>
              </p14:cNvPr>
              <p14:cNvContentPartPr/>
              <p14:nvPr/>
            </p14:nvContentPartPr>
            <p14:xfrm>
              <a:off x="1204680" y="3616720"/>
              <a:ext cx="8280" cy="37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65D87E-E936-4C13-B8A4-26200073F32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95680" y="3607720"/>
                <a:ext cx="259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5080F1-5BEC-46FC-911D-68F2E5AAA3D9}"/>
                  </a:ext>
                </a:extLst>
              </p14:cNvPr>
              <p14:cNvContentPartPr/>
              <p14:nvPr/>
            </p14:nvContentPartPr>
            <p14:xfrm>
              <a:off x="1130520" y="3524920"/>
              <a:ext cx="251280" cy="40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5080F1-5BEC-46FC-911D-68F2E5AAA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1520" y="3515920"/>
                <a:ext cx="2689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53173C-D85A-49F7-BE6B-AE362C5C4F57}"/>
                  </a:ext>
                </a:extLst>
              </p14:cNvPr>
              <p14:cNvContentPartPr/>
              <p14:nvPr/>
            </p14:nvContentPartPr>
            <p14:xfrm>
              <a:off x="1452720" y="3830200"/>
              <a:ext cx="153000" cy="14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53173C-D85A-49F7-BE6B-AE362C5C4F5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44080" y="3821560"/>
                <a:ext cx="170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3E0D921-287F-441B-8B01-32C12D1A2776}"/>
                  </a:ext>
                </a:extLst>
              </p14:cNvPr>
              <p14:cNvContentPartPr/>
              <p14:nvPr/>
            </p14:nvContentPartPr>
            <p14:xfrm>
              <a:off x="1670520" y="3851080"/>
              <a:ext cx="232920" cy="156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3E0D921-287F-441B-8B01-32C12D1A277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661880" y="3842080"/>
                <a:ext cx="250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5CE559A-6018-466C-9D18-259C0418EBFE}"/>
                  </a:ext>
                </a:extLst>
              </p14:cNvPr>
              <p14:cNvContentPartPr/>
              <p14:nvPr/>
            </p14:nvContentPartPr>
            <p14:xfrm>
              <a:off x="2001360" y="3816160"/>
              <a:ext cx="122400" cy="129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5CE559A-6018-466C-9D18-259C0418EB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92360" y="3807160"/>
                <a:ext cx="140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1DC434-84E1-4901-BB8E-0EF9D3071010}"/>
                  </a:ext>
                </a:extLst>
              </p14:cNvPr>
              <p14:cNvContentPartPr/>
              <p14:nvPr/>
            </p14:nvContentPartPr>
            <p14:xfrm>
              <a:off x="2188200" y="3829840"/>
              <a:ext cx="112320" cy="114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1DC434-84E1-4901-BB8E-0EF9D30710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79200" y="3820840"/>
                <a:ext cx="129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B208D2E-B956-4F20-9A93-48D82104471A}"/>
                  </a:ext>
                </a:extLst>
              </p14:cNvPr>
              <p14:cNvContentPartPr/>
              <p14:nvPr/>
            </p14:nvContentPartPr>
            <p14:xfrm>
              <a:off x="2368920" y="3784120"/>
              <a:ext cx="212760" cy="175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B208D2E-B956-4F20-9A93-48D8210447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359920" y="3775120"/>
                <a:ext cx="230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33BD76F-CD81-4D00-B7FA-877231481966}"/>
                  </a:ext>
                </a:extLst>
              </p14:cNvPr>
              <p14:cNvContentPartPr/>
              <p14:nvPr/>
            </p14:nvContentPartPr>
            <p14:xfrm>
              <a:off x="2821800" y="3592600"/>
              <a:ext cx="360360" cy="389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33BD76F-CD81-4D00-B7FA-87723148196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13160" y="3583960"/>
                <a:ext cx="3780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F72E002-DDEB-4DB3-9AD7-73212CEBEA24}"/>
                  </a:ext>
                </a:extLst>
              </p14:cNvPr>
              <p14:cNvContentPartPr/>
              <p14:nvPr/>
            </p14:nvContentPartPr>
            <p14:xfrm>
              <a:off x="3245880" y="3834160"/>
              <a:ext cx="149040" cy="36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F72E002-DDEB-4DB3-9AD7-73212CEBEA2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236880" y="3825160"/>
                <a:ext cx="166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769E588-C11F-45D6-8C92-A378F09F4910}"/>
                  </a:ext>
                </a:extLst>
              </p14:cNvPr>
              <p14:cNvContentPartPr/>
              <p14:nvPr/>
            </p14:nvContentPartPr>
            <p14:xfrm>
              <a:off x="3325440" y="3686560"/>
              <a:ext cx="972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769E588-C11F-45D6-8C92-A378F09F491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16440" y="3677920"/>
                <a:ext cx="27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8704C4F-0DEF-450B-B9D4-377EEC23CBE7}"/>
                  </a:ext>
                </a:extLst>
              </p14:cNvPr>
              <p14:cNvContentPartPr/>
              <p14:nvPr/>
            </p14:nvContentPartPr>
            <p14:xfrm>
              <a:off x="3462600" y="3793840"/>
              <a:ext cx="171360" cy="162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8704C4F-0DEF-450B-B9D4-377EEC23CBE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53600" y="3784840"/>
                <a:ext cx="189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D3DED8D-0C66-44B0-B243-7375BF18A57C}"/>
                  </a:ext>
                </a:extLst>
              </p14:cNvPr>
              <p14:cNvContentPartPr/>
              <p14:nvPr/>
            </p14:nvContentPartPr>
            <p14:xfrm>
              <a:off x="3704160" y="3781240"/>
              <a:ext cx="136440" cy="137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D3DED8D-0C66-44B0-B243-7375BF18A5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95520" y="3772240"/>
                <a:ext cx="154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AA2B33-C97C-41AD-8081-4E22AE25E428}"/>
                  </a:ext>
                </a:extLst>
              </p14:cNvPr>
              <p14:cNvContentPartPr/>
              <p14:nvPr/>
            </p14:nvContentPartPr>
            <p14:xfrm>
              <a:off x="3965160" y="3624280"/>
              <a:ext cx="15840" cy="28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AA2B33-C97C-41AD-8081-4E22AE25E42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956520" y="3615640"/>
                <a:ext cx="33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7EA003A-8A96-43F4-831D-1F56DC719FD7}"/>
                  </a:ext>
                </a:extLst>
              </p14:cNvPr>
              <p14:cNvContentPartPr/>
              <p14:nvPr/>
            </p14:nvContentPartPr>
            <p14:xfrm>
              <a:off x="3862920" y="3784840"/>
              <a:ext cx="194040" cy="5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7EA003A-8A96-43F4-831D-1F56DC719FD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853920" y="3775840"/>
                <a:ext cx="211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A5B8D7C-5185-473C-A9F3-467A95DEA510}"/>
                  </a:ext>
                </a:extLst>
              </p14:cNvPr>
              <p14:cNvContentPartPr/>
              <p14:nvPr/>
            </p14:nvContentPartPr>
            <p14:xfrm>
              <a:off x="4066320" y="3762880"/>
              <a:ext cx="120960" cy="141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A5B8D7C-5185-473C-A9F3-467A95DEA51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057320" y="3753880"/>
                <a:ext cx="1386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F0C2B1-E6D9-4554-A907-45F8A5ACD872}"/>
                  </a:ext>
                </a:extLst>
              </p14:cNvPr>
              <p14:cNvContentPartPr/>
              <p14:nvPr/>
            </p14:nvContentPartPr>
            <p14:xfrm>
              <a:off x="4408680" y="3773320"/>
              <a:ext cx="173160" cy="217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F0C2B1-E6D9-4554-A907-45F8A5ACD87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400040" y="3764320"/>
                <a:ext cx="190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B76950-FAFF-4A6B-BDE0-B18C6BA7EFFD}"/>
                  </a:ext>
                </a:extLst>
              </p14:cNvPr>
              <p14:cNvContentPartPr/>
              <p14:nvPr/>
            </p14:nvContentPartPr>
            <p14:xfrm>
              <a:off x="4513080" y="3685120"/>
              <a:ext cx="17280" cy="424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B76950-FAFF-4A6B-BDE0-B18C6BA7EFF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04080" y="3676480"/>
                <a:ext cx="349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7CEF88-6727-4497-84F4-5AF1E02A8475}"/>
                  </a:ext>
                </a:extLst>
              </p14:cNvPr>
              <p14:cNvContentPartPr/>
              <p14:nvPr/>
            </p14:nvContentPartPr>
            <p14:xfrm>
              <a:off x="4874880" y="3771520"/>
              <a:ext cx="112320" cy="231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7CEF88-6727-4497-84F4-5AF1E02A847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65880" y="3762520"/>
                <a:ext cx="129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3E75E1-2871-4798-B2F8-A1E2CDCC021C}"/>
                  </a:ext>
                </a:extLst>
              </p14:cNvPr>
              <p14:cNvContentPartPr/>
              <p14:nvPr/>
            </p14:nvContentPartPr>
            <p14:xfrm>
              <a:off x="5048400" y="3806080"/>
              <a:ext cx="166680" cy="170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3E75E1-2871-4798-B2F8-A1E2CDCC021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39760" y="3797440"/>
                <a:ext cx="184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C4A29C6-DE1C-48BB-8E65-0AC1E9E7C4E5}"/>
                  </a:ext>
                </a:extLst>
              </p14:cNvPr>
              <p14:cNvContentPartPr/>
              <p14:nvPr/>
            </p14:nvContentPartPr>
            <p14:xfrm>
              <a:off x="5265120" y="3785920"/>
              <a:ext cx="162720" cy="208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C4A29C6-DE1C-48BB-8E65-0AC1E9E7C4E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56480" y="3777280"/>
                <a:ext cx="180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82AC13-A52C-46D7-A05A-AB7A7DB44D7D}"/>
                  </a:ext>
                </a:extLst>
              </p14:cNvPr>
              <p14:cNvContentPartPr/>
              <p14:nvPr/>
            </p14:nvContentPartPr>
            <p14:xfrm>
              <a:off x="5513520" y="3838120"/>
              <a:ext cx="173160" cy="143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82AC13-A52C-46D7-A05A-AB7A7DB44D7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04880" y="3829120"/>
                <a:ext cx="190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52823DC-7349-41DF-A1ED-B1DE45DB9B36}"/>
                  </a:ext>
                </a:extLst>
              </p14:cNvPr>
              <p14:cNvContentPartPr/>
              <p14:nvPr/>
            </p14:nvContentPartPr>
            <p14:xfrm>
              <a:off x="5770920" y="3674680"/>
              <a:ext cx="192600" cy="322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52823DC-7349-41DF-A1ED-B1DE45DB9B3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61920" y="3665680"/>
                <a:ext cx="210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A324C-4525-40CA-98F2-B2CC8EB68726}"/>
                  </a:ext>
                </a:extLst>
              </p14:cNvPr>
              <p14:cNvContentPartPr/>
              <p14:nvPr/>
            </p14:nvContentPartPr>
            <p14:xfrm>
              <a:off x="6283920" y="3613840"/>
              <a:ext cx="143280" cy="91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A324C-4525-40CA-98F2-B2CC8EB6872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275280" y="3605200"/>
                <a:ext cx="160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3522A05-2757-45F3-8F1D-E8CE02A1A07E}"/>
                  </a:ext>
                </a:extLst>
              </p14:cNvPr>
              <p14:cNvContentPartPr/>
              <p14:nvPr/>
            </p14:nvContentPartPr>
            <p14:xfrm>
              <a:off x="6327480" y="3772960"/>
              <a:ext cx="213840" cy="330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3522A05-2757-45F3-8F1D-E8CE02A1A07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18825" y="3764329"/>
                <a:ext cx="231510" cy="3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A0C65AE-C6BD-458F-99B2-9F7A79437C36}"/>
                  </a:ext>
                </a:extLst>
              </p14:cNvPr>
              <p14:cNvContentPartPr/>
              <p14:nvPr/>
            </p14:nvContentPartPr>
            <p14:xfrm>
              <a:off x="7057200" y="3878800"/>
              <a:ext cx="119880" cy="116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A0C65AE-C6BD-458F-99B2-9F7A79437C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048560" y="3869800"/>
                <a:ext cx="137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3E8FEB8-B1E4-4F71-BA06-A7F88A01D350}"/>
                  </a:ext>
                </a:extLst>
              </p14:cNvPr>
              <p14:cNvContentPartPr/>
              <p14:nvPr/>
            </p14:nvContentPartPr>
            <p14:xfrm>
              <a:off x="7396320" y="3909400"/>
              <a:ext cx="97920" cy="22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3E8FEB8-B1E4-4F71-BA06-A7F88A01D35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7680" y="3900400"/>
                <a:ext cx="115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F5A9980-CBD1-4F1C-ACF7-6EC3A4404A39}"/>
                  </a:ext>
                </a:extLst>
              </p14:cNvPr>
              <p14:cNvContentPartPr/>
              <p14:nvPr/>
            </p14:nvContentPartPr>
            <p14:xfrm>
              <a:off x="7600440" y="3584680"/>
              <a:ext cx="195120" cy="109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F5A9980-CBD1-4F1C-ACF7-6EC3A4404A3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591800" y="3575680"/>
                <a:ext cx="212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36A96BB-F650-4FF2-9F24-2436811C347F}"/>
                  </a:ext>
                </a:extLst>
              </p14:cNvPr>
              <p14:cNvContentPartPr/>
              <p14:nvPr/>
            </p14:nvContentPartPr>
            <p14:xfrm>
              <a:off x="7621680" y="3794200"/>
              <a:ext cx="214920" cy="288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36A96BB-F650-4FF2-9F24-2436811C34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613040" y="3785200"/>
                <a:ext cx="2325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793292B-CAC5-4FCB-9D39-2B8329B1341D}"/>
                  </a:ext>
                </a:extLst>
              </p14:cNvPr>
              <p14:cNvContentPartPr/>
              <p14:nvPr/>
            </p14:nvContentPartPr>
            <p14:xfrm>
              <a:off x="6773520" y="3804640"/>
              <a:ext cx="208440" cy="233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793292B-CAC5-4FCB-9D39-2B8329B1341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764520" y="3795640"/>
                <a:ext cx="226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24A94FB-0FDF-411C-A05B-2849ED439C16}"/>
                  </a:ext>
                </a:extLst>
              </p14:cNvPr>
              <p14:cNvContentPartPr/>
              <p14:nvPr/>
            </p14:nvContentPartPr>
            <p14:xfrm>
              <a:off x="799680" y="4316200"/>
              <a:ext cx="2307240" cy="1606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24A94FB-0FDF-411C-A05B-2849ED439C1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1040" y="4298200"/>
                <a:ext cx="2333880" cy="16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3092B7-726C-4203-8902-CE53E481D042}"/>
                  </a:ext>
                </a:extLst>
              </p14:cNvPr>
              <p14:cNvContentPartPr/>
              <p14:nvPr/>
            </p14:nvContentPartPr>
            <p14:xfrm>
              <a:off x="4633680" y="4609240"/>
              <a:ext cx="109080" cy="1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3092B7-726C-4203-8902-CE53E481D04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24680" y="4600240"/>
                <a:ext cx="126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016946-B452-4F5C-925F-F266753863E9}"/>
                  </a:ext>
                </a:extLst>
              </p14:cNvPr>
              <p14:cNvContentPartPr/>
              <p14:nvPr/>
            </p14:nvContentPartPr>
            <p14:xfrm>
              <a:off x="4321560" y="4390000"/>
              <a:ext cx="198720" cy="362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016946-B452-4F5C-925F-F266753863E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312576" y="4381000"/>
                <a:ext cx="216328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2A691CB-4A8E-44CD-BA86-A555EBB10220}"/>
                  </a:ext>
                </a:extLst>
              </p14:cNvPr>
              <p14:cNvContentPartPr/>
              <p14:nvPr/>
            </p14:nvContentPartPr>
            <p14:xfrm>
              <a:off x="4896840" y="4287040"/>
              <a:ext cx="136800" cy="65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2A691CB-4A8E-44CD-BA86-A555EBB1022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887840" y="4278040"/>
                <a:ext cx="154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B4FE4A1-9E17-4DF3-952D-C0BB930BACF3}"/>
                  </a:ext>
                </a:extLst>
              </p14:cNvPr>
              <p14:cNvContentPartPr/>
              <p14:nvPr/>
            </p14:nvContentPartPr>
            <p14:xfrm>
              <a:off x="4306080" y="4256440"/>
              <a:ext cx="182520" cy="60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B4FE4A1-9E17-4DF3-952D-C0BB930BACF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297440" y="4247800"/>
                <a:ext cx="200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95A2B93-001D-4349-A3BE-09636546E8C1}"/>
                  </a:ext>
                </a:extLst>
              </p14:cNvPr>
              <p14:cNvContentPartPr/>
              <p14:nvPr/>
            </p14:nvContentPartPr>
            <p14:xfrm>
              <a:off x="4842480" y="4441120"/>
              <a:ext cx="287280" cy="273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95A2B93-001D-4349-A3BE-09636546E8C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80" y="4432120"/>
                <a:ext cx="3049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407477-1085-4CA3-8B99-4DD05B9049A3}"/>
                  </a:ext>
                </a:extLst>
              </p14:cNvPr>
              <p14:cNvContentPartPr/>
              <p14:nvPr/>
            </p14:nvContentPartPr>
            <p14:xfrm>
              <a:off x="5502360" y="4566760"/>
              <a:ext cx="10800" cy="120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407477-1085-4CA3-8B99-4DD05B9049A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93720" y="4557760"/>
                <a:ext cx="28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DEFDF46-DC1D-408C-8FD3-CDB82489D24B}"/>
                  </a:ext>
                </a:extLst>
              </p14:cNvPr>
              <p14:cNvContentPartPr/>
              <p14:nvPr/>
            </p14:nvContentPartPr>
            <p14:xfrm>
              <a:off x="5462040" y="4436800"/>
              <a:ext cx="14400" cy="24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DEFDF46-DC1D-408C-8FD3-CDB82489D24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53040" y="4427800"/>
                <a:ext cx="32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807D11A-254C-479E-9254-BFE96A4D0A84}"/>
                  </a:ext>
                </a:extLst>
              </p14:cNvPr>
              <p14:cNvContentPartPr/>
              <p14:nvPr/>
            </p14:nvContentPartPr>
            <p14:xfrm>
              <a:off x="5664000" y="4524640"/>
              <a:ext cx="78480" cy="183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807D11A-254C-479E-9254-BFE96A4D0A8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655360" y="4516000"/>
                <a:ext cx="96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D12F11E-9175-4F7A-B530-99428F0FAFE4}"/>
                  </a:ext>
                </a:extLst>
              </p14:cNvPr>
              <p14:cNvContentPartPr/>
              <p14:nvPr/>
            </p14:nvContentPartPr>
            <p14:xfrm>
              <a:off x="6049200" y="4554880"/>
              <a:ext cx="13680" cy="120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D12F11E-9175-4F7A-B530-99428F0FAFE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0200" y="4545880"/>
                <a:ext cx="31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A2F597E-41BB-4937-A804-D756043FC4DF}"/>
                  </a:ext>
                </a:extLst>
              </p14:cNvPr>
              <p14:cNvContentPartPr/>
              <p14:nvPr/>
            </p14:nvContentPartPr>
            <p14:xfrm>
              <a:off x="6046680" y="4383880"/>
              <a:ext cx="11520" cy="48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A2F597E-41BB-4937-A804-D756043FC4D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037680" y="4374880"/>
                <a:ext cx="29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C57C37C-ED2F-4454-9498-DCD24F28A01C}"/>
                  </a:ext>
                </a:extLst>
              </p14:cNvPr>
              <p14:cNvContentPartPr/>
              <p14:nvPr/>
            </p14:nvContentPartPr>
            <p14:xfrm>
              <a:off x="6139200" y="4507000"/>
              <a:ext cx="198720" cy="162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C57C37C-ED2F-4454-9498-DCD24F28A01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130560" y="4498360"/>
                <a:ext cx="216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BC47448-AA4B-42F9-9497-FFB727469AB8}"/>
                  </a:ext>
                </a:extLst>
              </p14:cNvPr>
              <p14:cNvContentPartPr/>
              <p14:nvPr/>
            </p14:nvContentPartPr>
            <p14:xfrm>
              <a:off x="6618000" y="4532200"/>
              <a:ext cx="129960" cy="170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BC47448-AA4B-42F9-9497-FFB727469AB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09000" y="4523560"/>
                <a:ext cx="147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2CEF7C-CACC-4678-8FE4-1014BFC400B8}"/>
                  </a:ext>
                </a:extLst>
              </p14:cNvPr>
              <p14:cNvContentPartPr/>
              <p14:nvPr/>
            </p14:nvContentPartPr>
            <p14:xfrm>
              <a:off x="7421160" y="4546240"/>
              <a:ext cx="171360" cy="144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2CEF7C-CACC-4678-8FE4-1014BFC400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412160" y="4537240"/>
                <a:ext cx="189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C05A30-9902-44F9-A083-FF65EFBC2903}"/>
                  </a:ext>
                </a:extLst>
              </p14:cNvPr>
              <p14:cNvContentPartPr/>
              <p14:nvPr/>
            </p14:nvContentPartPr>
            <p14:xfrm>
              <a:off x="6827520" y="4555960"/>
              <a:ext cx="500760" cy="151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C05A30-9902-44F9-A083-FF65EFBC290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818520" y="4547320"/>
                <a:ext cx="518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884BD1E-9CE5-4DD5-A163-A1D317F65DA9}"/>
                  </a:ext>
                </a:extLst>
              </p14:cNvPr>
              <p14:cNvContentPartPr/>
              <p14:nvPr/>
            </p14:nvContentPartPr>
            <p14:xfrm>
              <a:off x="3726840" y="4835680"/>
              <a:ext cx="278280" cy="3582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884BD1E-9CE5-4DD5-A163-A1D317F65DA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717840" y="4826680"/>
                <a:ext cx="2959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3F85A16-4965-472E-BE4B-8D1B7644A604}"/>
                  </a:ext>
                </a:extLst>
              </p14:cNvPr>
              <p14:cNvContentPartPr/>
              <p14:nvPr/>
            </p14:nvContentPartPr>
            <p14:xfrm>
              <a:off x="4095480" y="5055640"/>
              <a:ext cx="2520" cy="74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3F85A16-4965-472E-BE4B-8D1B7644A60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086480" y="5047000"/>
                <a:ext cx="20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47EE1CF-621C-40DF-9411-FD6A7FCF4C7A}"/>
                  </a:ext>
                </a:extLst>
              </p14:cNvPr>
              <p14:cNvContentPartPr/>
              <p14:nvPr/>
            </p14:nvContentPartPr>
            <p14:xfrm>
              <a:off x="5121840" y="5037280"/>
              <a:ext cx="6480" cy="72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47EE1CF-621C-40DF-9411-FD6A7FCF4C7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13200" y="5028280"/>
                <a:ext cx="24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ACA9E2F-16F9-4CE4-B79F-1AE84B9EC127}"/>
                  </a:ext>
                </a:extLst>
              </p14:cNvPr>
              <p14:cNvContentPartPr/>
              <p14:nvPr/>
            </p14:nvContentPartPr>
            <p14:xfrm>
              <a:off x="5110680" y="4909840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ACA9E2F-16F9-4CE4-B79F-1AE84B9EC12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102040" y="4901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B13518A-3642-4DCD-B140-BB8D29E53931}"/>
                  </a:ext>
                </a:extLst>
              </p14:cNvPr>
              <p14:cNvContentPartPr/>
              <p14:nvPr/>
            </p14:nvContentPartPr>
            <p14:xfrm>
              <a:off x="5266560" y="5009560"/>
              <a:ext cx="91080" cy="123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B13518A-3642-4DCD-B140-BB8D29E5393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257920" y="5000560"/>
                <a:ext cx="1087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B645282-31A5-4277-8E0A-3A566DA572C0}"/>
                  </a:ext>
                </a:extLst>
              </p14:cNvPr>
              <p14:cNvContentPartPr/>
              <p14:nvPr/>
            </p14:nvContentPartPr>
            <p14:xfrm>
              <a:off x="5446920" y="5004160"/>
              <a:ext cx="241560" cy="11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B645282-31A5-4277-8E0A-3A566DA572C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437920" y="4995160"/>
                <a:ext cx="25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5E333ED-4AC4-4885-9D54-BC07C10B57F8}"/>
                  </a:ext>
                </a:extLst>
              </p14:cNvPr>
              <p14:cNvContentPartPr/>
              <p14:nvPr/>
            </p14:nvContentPartPr>
            <p14:xfrm>
              <a:off x="4590480" y="4851520"/>
              <a:ext cx="451080" cy="306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5E333ED-4AC4-4885-9D54-BC07C10B57F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81840" y="4842880"/>
                <a:ext cx="4687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FDC3302-99D9-411E-8EA4-012143F7D08D}"/>
                  </a:ext>
                </a:extLst>
              </p14:cNvPr>
              <p14:cNvContentPartPr/>
              <p14:nvPr/>
            </p14:nvContentPartPr>
            <p14:xfrm>
              <a:off x="4074240" y="4863760"/>
              <a:ext cx="83520" cy="47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FDC3302-99D9-411E-8EA4-012143F7D08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065563" y="4854760"/>
                <a:ext cx="101236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24943EF-2045-49A0-9641-EF00E65579C2}"/>
                  </a:ext>
                </a:extLst>
              </p14:cNvPr>
              <p14:cNvContentPartPr/>
              <p14:nvPr/>
            </p14:nvContentPartPr>
            <p14:xfrm>
              <a:off x="4197000" y="4999480"/>
              <a:ext cx="299160" cy="177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24943EF-2045-49A0-9641-EF00E65579C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188000" y="4990840"/>
                <a:ext cx="3168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1963866-A411-47A7-AAAC-306FCBCE0409}"/>
                  </a:ext>
                </a:extLst>
              </p14:cNvPr>
              <p14:cNvContentPartPr/>
              <p14:nvPr/>
            </p14:nvContentPartPr>
            <p14:xfrm>
              <a:off x="6054960" y="5008120"/>
              <a:ext cx="541800" cy="164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1963866-A411-47A7-AAAC-306FCBCE040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046320" y="4999480"/>
                <a:ext cx="559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A573870-EAA2-44FE-9A7F-B67F76F6AF8E}"/>
                  </a:ext>
                </a:extLst>
              </p14:cNvPr>
              <p14:cNvContentPartPr/>
              <p14:nvPr/>
            </p14:nvContentPartPr>
            <p14:xfrm>
              <a:off x="7044960" y="4970320"/>
              <a:ext cx="219240" cy="405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A573870-EAA2-44FE-9A7F-B67F76F6AF8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036320" y="4961320"/>
                <a:ext cx="2368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F25492C-DA45-448B-AADF-AB8A4631BF8D}"/>
                  </a:ext>
                </a:extLst>
              </p14:cNvPr>
              <p14:cNvContentPartPr/>
              <p14:nvPr/>
            </p14:nvContentPartPr>
            <p14:xfrm>
              <a:off x="7001400" y="4764760"/>
              <a:ext cx="217080" cy="90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F25492C-DA45-448B-AADF-AB8A4631BF8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992760" y="4755760"/>
                <a:ext cx="234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81B46D6-2004-4E00-958C-A61C0D4F6D7B}"/>
                  </a:ext>
                </a:extLst>
              </p14:cNvPr>
              <p14:cNvContentPartPr/>
              <p14:nvPr/>
            </p14:nvContentPartPr>
            <p14:xfrm>
              <a:off x="7337640" y="5194960"/>
              <a:ext cx="177480" cy="119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81B46D6-2004-4E00-958C-A61C0D4F6D7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328658" y="5185960"/>
                <a:ext cx="195084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941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14:cNvPr>
              <p14:cNvContentPartPr/>
              <p14:nvPr/>
            </p14:nvContentPartPr>
            <p14:xfrm>
              <a:off x="597000" y="155680"/>
              <a:ext cx="24084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F38ADF-CAA0-4510-9B8D-B8A628FA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000" y="147040"/>
                <a:ext cx="258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14:cNvPr>
              <p14:cNvContentPartPr/>
              <p14:nvPr/>
            </p14:nvContentPartPr>
            <p14:xfrm>
              <a:off x="687000" y="338560"/>
              <a:ext cx="225720" cy="13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DB8B10-6BA4-4AB3-8EC5-7E7932ABFD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360" y="329920"/>
                <a:ext cx="243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14:cNvPr>
              <p14:cNvContentPartPr/>
              <p14:nvPr/>
            </p14:nvContentPartPr>
            <p14:xfrm>
              <a:off x="1024320" y="471040"/>
              <a:ext cx="6840" cy="7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D9145E-7C16-447C-970E-284042C3C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680" y="462040"/>
                <a:ext cx="2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14:cNvPr>
              <p14:cNvContentPartPr/>
              <p14:nvPr/>
            </p14:nvContentPartPr>
            <p14:xfrm>
              <a:off x="1021800" y="290680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BBF4E2-0F42-484C-894B-561961515D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2800" y="282040"/>
                <a:ext cx="37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14:cNvPr>
              <p14:cNvContentPartPr/>
              <p14:nvPr/>
            </p14:nvContentPartPr>
            <p14:xfrm>
              <a:off x="1118640" y="360880"/>
              <a:ext cx="100440" cy="179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197757-0087-4B0F-9BCF-F6CEA13C0F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640" y="352240"/>
                <a:ext cx="118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14:cNvPr>
              <p14:cNvContentPartPr/>
              <p14:nvPr/>
            </p14:nvContentPartPr>
            <p14:xfrm>
              <a:off x="1292160" y="394000"/>
              <a:ext cx="8856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E92F41-51BF-4F99-959C-DC6FFFD155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3160" y="385000"/>
                <a:ext cx="106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14:cNvPr>
              <p14:cNvContentPartPr/>
              <p14:nvPr/>
            </p14:nvContentPartPr>
            <p14:xfrm>
              <a:off x="1531920" y="260440"/>
              <a:ext cx="31680" cy="23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0F6147-BD55-4FEF-80AB-10F6DCB5B6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3280" y="251440"/>
                <a:ext cx="49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14:cNvPr>
              <p14:cNvContentPartPr/>
              <p14:nvPr/>
            </p14:nvContentPartPr>
            <p14:xfrm>
              <a:off x="1452000" y="391480"/>
              <a:ext cx="22824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F20F7-6D8F-4CD1-B308-98719C89E9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3000" y="382840"/>
                <a:ext cx="2458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14:cNvPr>
              <p14:cNvContentPartPr/>
              <p14:nvPr/>
            </p14:nvContentPartPr>
            <p14:xfrm>
              <a:off x="1907040" y="371680"/>
              <a:ext cx="257040" cy="10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9E286D6-236C-46E4-8D76-CEDCBAE36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8400" y="362680"/>
                <a:ext cx="27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14:cNvPr>
              <p14:cNvContentPartPr/>
              <p14:nvPr/>
            </p14:nvContentPartPr>
            <p14:xfrm>
              <a:off x="2193960" y="353320"/>
              <a:ext cx="182880" cy="143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F809B0-AFED-4D2A-B389-CF3A2D4894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4960" y="344320"/>
                <a:ext cx="200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14:cNvPr>
              <p14:cNvContentPartPr/>
              <p14:nvPr/>
            </p14:nvContentPartPr>
            <p14:xfrm>
              <a:off x="2635680" y="201400"/>
              <a:ext cx="99720" cy="286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CA8A3F-48A5-4526-90EA-E35B84CA1B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26680" y="192400"/>
                <a:ext cx="1173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14:cNvPr>
              <p14:cNvContentPartPr/>
              <p14:nvPr/>
            </p14:nvContentPartPr>
            <p14:xfrm>
              <a:off x="2737560" y="343960"/>
              <a:ext cx="106560" cy="121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211F69-40AF-48C6-8085-7F13322AACC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8560" y="334960"/>
                <a:ext cx="124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14:cNvPr>
              <p14:cNvContentPartPr/>
              <p14:nvPr/>
            </p14:nvContentPartPr>
            <p14:xfrm>
              <a:off x="2866800" y="379960"/>
              <a:ext cx="119520" cy="9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03E3A4-A12D-453C-9C2C-7E03ABA4E9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57800" y="370960"/>
                <a:ext cx="1371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14:cNvPr>
              <p14:cNvContentPartPr/>
              <p14:nvPr/>
            </p14:nvContentPartPr>
            <p14:xfrm>
              <a:off x="3089280" y="224440"/>
              <a:ext cx="41400" cy="24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489E00-475F-4F65-8342-4F13B0EE69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80640" y="215800"/>
                <a:ext cx="59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14:cNvPr>
              <p14:cNvContentPartPr/>
              <p14:nvPr/>
            </p14:nvContentPartPr>
            <p14:xfrm>
              <a:off x="3104400" y="277360"/>
              <a:ext cx="127440" cy="180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0965B7-64A6-42E1-BD73-83B3BF02425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95400" y="268720"/>
                <a:ext cx="145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14:cNvPr>
              <p14:cNvContentPartPr/>
              <p14:nvPr/>
            </p14:nvContentPartPr>
            <p14:xfrm>
              <a:off x="3437040" y="166120"/>
              <a:ext cx="362160" cy="28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08C4E8-909E-4473-B4FF-60763F6104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8400" y="157120"/>
                <a:ext cx="3798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14:cNvPr>
              <p14:cNvContentPartPr/>
              <p14:nvPr/>
            </p14:nvContentPartPr>
            <p14:xfrm>
              <a:off x="3645480" y="244240"/>
              <a:ext cx="26532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19A73C-0C31-4A52-963F-5EC0ACCD37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480" y="235600"/>
                <a:ext cx="2829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14:cNvPr>
              <p14:cNvContentPartPr/>
              <p14:nvPr/>
            </p14:nvContentPartPr>
            <p14:xfrm>
              <a:off x="4026360" y="185920"/>
              <a:ext cx="510120" cy="286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C81C0B7-F712-4DD2-A515-C85D92FF02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720" y="177280"/>
                <a:ext cx="52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14:cNvPr>
              <p14:cNvContentPartPr/>
              <p14:nvPr/>
            </p14:nvContentPartPr>
            <p14:xfrm>
              <a:off x="4753200" y="331720"/>
              <a:ext cx="825120" cy="158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729EA-6B62-4F24-88A4-421974EF7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44200" y="323080"/>
                <a:ext cx="842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14:cNvPr>
              <p14:cNvContentPartPr/>
              <p14:nvPr/>
            </p14:nvContentPartPr>
            <p14:xfrm>
              <a:off x="5921400" y="350080"/>
              <a:ext cx="250200" cy="11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D1B3283-1B8A-4261-9F40-57E0784B8D2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12400" y="341440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14:cNvPr>
              <p14:cNvContentPartPr/>
              <p14:nvPr/>
            </p14:nvContentPartPr>
            <p14:xfrm>
              <a:off x="7228200" y="186640"/>
              <a:ext cx="90252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DC6649-3181-483D-A9A1-A4C5C6EF97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9200" y="177650"/>
                <a:ext cx="920160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14:cNvPr>
              <p14:cNvContentPartPr/>
              <p14:nvPr/>
            </p14:nvContentPartPr>
            <p14:xfrm>
              <a:off x="6287880" y="166120"/>
              <a:ext cx="718200" cy="304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2995FE9-96BE-4DDA-A84C-80C7606355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8880" y="157480"/>
                <a:ext cx="735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14:cNvPr>
              <p14:cNvContentPartPr/>
              <p14:nvPr/>
            </p14:nvContentPartPr>
            <p14:xfrm>
              <a:off x="8301720" y="295360"/>
              <a:ext cx="581760" cy="207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BDA56-46BD-4B9C-95AD-47A8753268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92720" y="286720"/>
                <a:ext cx="599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14:cNvPr>
              <p14:cNvContentPartPr/>
              <p14:nvPr/>
            </p14:nvContentPartPr>
            <p14:xfrm>
              <a:off x="795360" y="639520"/>
              <a:ext cx="245160" cy="478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738D78-640E-4ECB-ABC2-F88DD283DD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720" y="630527"/>
                <a:ext cx="262800" cy="49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14:cNvPr>
              <p14:cNvContentPartPr/>
              <p14:nvPr/>
            </p14:nvContentPartPr>
            <p14:xfrm>
              <a:off x="287400" y="734560"/>
              <a:ext cx="417960" cy="163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CA3F7-93A1-4169-A3A1-1EFA17FE0B4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8760" y="725920"/>
                <a:ext cx="435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14:cNvPr>
              <p14:cNvContentPartPr/>
              <p14:nvPr/>
            </p14:nvContentPartPr>
            <p14:xfrm>
              <a:off x="1235640" y="647440"/>
              <a:ext cx="526680" cy="278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9487981-D1A4-4AAF-B3FE-6EA6232A8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27000" y="638440"/>
                <a:ext cx="5443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14:cNvPr>
              <p14:cNvContentPartPr/>
              <p14:nvPr/>
            </p14:nvContentPartPr>
            <p14:xfrm>
              <a:off x="1808400" y="760480"/>
              <a:ext cx="147960" cy="13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EF9A8F0-D43F-41D6-9410-24737DBE42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99760" y="751840"/>
                <a:ext cx="165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14:cNvPr>
              <p14:cNvContentPartPr/>
              <p14:nvPr/>
            </p14:nvContentPartPr>
            <p14:xfrm>
              <a:off x="2266320" y="781360"/>
              <a:ext cx="280800" cy="254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B2C2A1-EB13-43B0-9802-C003261678E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57680" y="772720"/>
                <a:ext cx="2984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14:cNvPr>
              <p14:cNvContentPartPr/>
              <p14:nvPr/>
            </p14:nvContentPartPr>
            <p14:xfrm>
              <a:off x="2613360" y="624760"/>
              <a:ext cx="552960" cy="30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569B5A1-8A9B-4977-913E-A8E6F768B8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04720" y="616120"/>
                <a:ext cx="5706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14:cNvPr>
              <p14:cNvContentPartPr/>
              <p14:nvPr/>
            </p14:nvContentPartPr>
            <p14:xfrm>
              <a:off x="3022680" y="696400"/>
              <a:ext cx="206640" cy="24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3223C43-1D51-4C14-BF97-B141B4AE8C3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13680" y="687400"/>
                <a:ext cx="22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14:cNvPr>
              <p14:cNvContentPartPr/>
              <p14:nvPr/>
            </p14:nvContentPartPr>
            <p14:xfrm>
              <a:off x="3291600" y="836800"/>
              <a:ext cx="432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1C65F95-C448-441F-9A7E-EA7753D5E0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82600" y="828160"/>
                <a:ext cx="2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14:cNvPr>
              <p14:cNvContentPartPr/>
              <p14:nvPr/>
            </p14:nvContentPartPr>
            <p14:xfrm>
              <a:off x="3285480" y="710800"/>
              <a:ext cx="30960" cy="23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057EAC-D2C7-43DC-8FCE-1C62841DB5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76840" y="702160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14:cNvPr>
              <p14:cNvContentPartPr/>
              <p14:nvPr/>
            </p14:nvContentPartPr>
            <p14:xfrm>
              <a:off x="3422280" y="642040"/>
              <a:ext cx="597960" cy="29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0781A58-F4A1-4306-9074-2F43426BF69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13640" y="633040"/>
                <a:ext cx="6156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14:cNvPr>
              <p14:cNvContentPartPr/>
              <p14:nvPr/>
            </p14:nvContentPartPr>
            <p14:xfrm>
              <a:off x="4203840" y="741400"/>
              <a:ext cx="23400" cy="23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E280A-BC30-41FD-8EC7-D5C1263313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840" y="732760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14:cNvPr>
              <p14:cNvContentPartPr/>
              <p14:nvPr/>
            </p14:nvContentPartPr>
            <p14:xfrm>
              <a:off x="4230480" y="867400"/>
              <a:ext cx="2952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1DC4C7-45DD-4F2C-A45F-75D81A8C44C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21840" y="858400"/>
                <a:ext cx="47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14:cNvPr>
              <p14:cNvContentPartPr/>
              <p14:nvPr/>
            </p14:nvContentPartPr>
            <p14:xfrm>
              <a:off x="476400" y="1263760"/>
              <a:ext cx="2571840" cy="2416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AAFC7CF-018B-4693-88F8-D5AB1780818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7400" y="1255120"/>
                <a:ext cx="2589480" cy="24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14:cNvPr>
              <p14:cNvContentPartPr/>
              <p14:nvPr/>
            </p14:nvContentPartPr>
            <p14:xfrm>
              <a:off x="4652040" y="1270240"/>
              <a:ext cx="28080" cy="109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6F8FB6-491A-40BD-945D-6EF33B0E9E9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43400" y="1261600"/>
                <a:ext cx="45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14:cNvPr>
              <p14:cNvContentPartPr/>
              <p14:nvPr/>
            </p14:nvContentPartPr>
            <p14:xfrm>
              <a:off x="4687680" y="1159000"/>
              <a:ext cx="47520" cy="3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1AB0C0-534F-466C-9034-392E958BB7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79040" y="1150000"/>
                <a:ext cx="65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14:cNvPr>
              <p14:cNvContentPartPr/>
              <p14:nvPr/>
            </p14:nvContentPartPr>
            <p14:xfrm>
              <a:off x="5018160" y="1144240"/>
              <a:ext cx="17640" cy="4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8EA7FF-C30E-47CF-94FE-BD8A7079243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9160" y="1135600"/>
                <a:ext cx="35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14:cNvPr>
              <p14:cNvContentPartPr/>
              <p14:nvPr/>
            </p14:nvContentPartPr>
            <p14:xfrm>
              <a:off x="4947600" y="1231720"/>
              <a:ext cx="165960" cy="21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FD5BBEDD-A12D-46DD-B953-DFFF873A36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38960" y="1223080"/>
                <a:ext cx="183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14:cNvPr>
              <p14:cNvContentPartPr/>
              <p14:nvPr/>
            </p14:nvContentPartPr>
            <p14:xfrm>
              <a:off x="4596600" y="737440"/>
              <a:ext cx="640800" cy="354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3E0A2EE-6366-4405-AA14-7EF97277CE8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87605" y="728800"/>
                <a:ext cx="65843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14:cNvPr>
              <p14:cNvContentPartPr/>
              <p14:nvPr/>
            </p14:nvContentPartPr>
            <p14:xfrm>
              <a:off x="5342520" y="660400"/>
              <a:ext cx="176040" cy="70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E883156-E687-4EE3-BB1A-0AA823E9F1E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33880" y="651760"/>
                <a:ext cx="193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14:cNvPr>
              <p14:cNvContentPartPr/>
              <p14:nvPr/>
            </p14:nvContentPartPr>
            <p14:xfrm>
              <a:off x="5859120" y="622240"/>
              <a:ext cx="217800" cy="75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848A76A-8E47-4739-A671-E398FEBDCD5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50120" y="613240"/>
                <a:ext cx="235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14:cNvPr>
              <p14:cNvContentPartPr/>
              <p14:nvPr/>
            </p14:nvContentPartPr>
            <p14:xfrm>
              <a:off x="6474720" y="905920"/>
              <a:ext cx="148680" cy="122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E0157A8-5037-4805-9C7E-59EA2A6167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5720" y="897280"/>
                <a:ext cx="166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14:cNvPr>
              <p14:cNvContentPartPr/>
              <p14:nvPr/>
            </p14:nvContentPartPr>
            <p14:xfrm>
              <a:off x="6470760" y="997360"/>
              <a:ext cx="177120" cy="1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403F3CD-58C5-442C-B843-774D53133C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461760" y="988360"/>
                <a:ext cx="194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14:cNvPr>
              <p14:cNvContentPartPr/>
              <p14:nvPr/>
            </p14:nvContentPartPr>
            <p14:xfrm>
              <a:off x="5862360" y="778480"/>
              <a:ext cx="478800" cy="681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B8BBD21-C303-4462-9C48-6E5DF9B4C1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53713" y="769840"/>
                <a:ext cx="496453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14:cNvPr>
              <p14:cNvContentPartPr/>
              <p14:nvPr/>
            </p14:nvContentPartPr>
            <p14:xfrm>
              <a:off x="5611080" y="903040"/>
              <a:ext cx="143280" cy="187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B3BD6AB-8A20-4991-810E-8690DE3E96F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02440" y="894400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14:cNvPr>
              <p14:cNvContentPartPr/>
              <p14:nvPr/>
            </p14:nvContentPartPr>
            <p14:xfrm>
              <a:off x="5338560" y="824200"/>
              <a:ext cx="194040" cy="318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A952E500-B0C5-4D71-91F9-906B8480944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29560" y="815210"/>
                <a:ext cx="211680" cy="33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14:cNvPr>
              <p14:cNvContentPartPr/>
              <p14:nvPr/>
            </p14:nvContentPartPr>
            <p14:xfrm>
              <a:off x="6777120" y="778480"/>
              <a:ext cx="147240" cy="550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ACBDAE2-2868-4ACE-BB5A-CF2F5563D46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768120" y="769480"/>
                <a:ext cx="164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14:cNvPr>
              <p14:cNvContentPartPr/>
              <p14:nvPr/>
            </p14:nvContentPartPr>
            <p14:xfrm>
              <a:off x="7219560" y="652480"/>
              <a:ext cx="173520" cy="74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7A7770-678B-4C5D-A647-2DDD179CD05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10560" y="643840"/>
                <a:ext cx="191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14:cNvPr>
              <p14:cNvContentPartPr/>
              <p14:nvPr/>
            </p14:nvContentPartPr>
            <p14:xfrm>
              <a:off x="7912560" y="789640"/>
              <a:ext cx="201960" cy="46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3F81D5-190D-4B1E-A05B-6CFED9F2ED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03920" y="780640"/>
                <a:ext cx="219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14:cNvPr>
              <p14:cNvContentPartPr/>
              <p14:nvPr/>
            </p14:nvContentPartPr>
            <p14:xfrm>
              <a:off x="8426640" y="672640"/>
              <a:ext cx="182880" cy="87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11E8B97-2782-46AD-B959-1ECDAFC3502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18000" y="663640"/>
                <a:ext cx="20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14:cNvPr>
              <p14:cNvContentPartPr/>
              <p14:nvPr/>
            </p14:nvContentPartPr>
            <p14:xfrm>
              <a:off x="8257440" y="852640"/>
              <a:ext cx="467640" cy="465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732EC6B-E81C-4E32-BD01-CB8CE3E748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48440" y="844000"/>
                <a:ext cx="4852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14:cNvPr>
              <p14:cNvContentPartPr/>
              <p14:nvPr/>
            </p14:nvContentPartPr>
            <p14:xfrm>
              <a:off x="7947480" y="925720"/>
              <a:ext cx="19656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CA06AA3-EEAE-4D8C-BC51-E14E7EAC58F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938480" y="916720"/>
                <a:ext cx="2142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14:cNvPr>
              <p14:cNvContentPartPr/>
              <p14:nvPr/>
            </p14:nvContentPartPr>
            <p14:xfrm>
              <a:off x="7715280" y="889720"/>
              <a:ext cx="129600" cy="194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357B0C0-8FA7-49E1-B3C9-07730A5D30F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06280" y="881080"/>
                <a:ext cx="1472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14:cNvPr>
              <p14:cNvContentPartPr/>
              <p14:nvPr/>
            </p14:nvContentPartPr>
            <p14:xfrm>
              <a:off x="7456080" y="1145680"/>
              <a:ext cx="160200" cy="100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0CB7DF3-E5AF-4C7B-BF9C-DE85663A74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47421" y="1137040"/>
                <a:ext cx="177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14:cNvPr>
              <p14:cNvContentPartPr/>
              <p14:nvPr/>
            </p14:nvContentPartPr>
            <p14:xfrm>
              <a:off x="7055760" y="813040"/>
              <a:ext cx="331920" cy="5169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4097083-DF02-4393-AF12-F07874D52F2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47111" y="804400"/>
                <a:ext cx="349579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14:cNvPr>
              <p14:cNvContentPartPr/>
              <p14:nvPr/>
            </p14:nvContentPartPr>
            <p14:xfrm>
              <a:off x="6780720" y="921760"/>
              <a:ext cx="137160" cy="2959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51BA44-7F8F-4431-8985-BA51BF6C2DC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772057" y="913109"/>
                <a:ext cx="154846" cy="31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14:cNvPr>
              <p14:cNvContentPartPr/>
              <p14:nvPr/>
            </p14:nvContentPartPr>
            <p14:xfrm>
              <a:off x="4264320" y="1627000"/>
              <a:ext cx="811080" cy="392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8B036B0-2B43-4419-9C4D-838CBB981A4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55676" y="1618000"/>
                <a:ext cx="828728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14:cNvPr>
              <p14:cNvContentPartPr/>
              <p14:nvPr/>
            </p14:nvContentPartPr>
            <p14:xfrm>
              <a:off x="6161880" y="1476880"/>
              <a:ext cx="635040" cy="606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ADE1E8-0C39-4936-AF71-FBB384D5CA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2885" y="1468240"/>
                <a:ext cx="65267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14:cNvPr>
              <p14:cNvContentPartPr/>
              <p14:nvPr/>
            </p14:nvContentPartPr>
            <p14:xfrm>
              <a:off x="5275560" y="1458520"/>
              <a:ext cx="736920" cy="67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51CF5F-8A64-4729-BE7A-523E20C4C7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66920" y="1449880"/>
                <a:ext cx="75456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14:cNvPr>
              <p14:cNvContentPartPr/>
              <p14:nvPr/>
            </p14:nvContentPartPr>
            <p14:xfrm>
              <a:off x="7251960" y="1809160"/>
              <a:ext cx="559440" cy="227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F088CEB-8140-4B0B-8EE8-235912230B0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43320" y="1800520"/>
                <a:ext cx="5770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14:cNvPr>
              <p14:cNvContentPartPr/>
              <p14:nvPr/>
            </p14:nvContentPartPr>
            <p14:xfrm>
              <a:off x="3703440" y="2446000"/>
              <a:ext cx="260280" cy="260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D3F341-9CAA-4470-B78F-E750AABD192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694800" y="2437000"/>
                <a:ext cx="2779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14:cNvPr>
              <p14:cNvContentPartPr/>
              <p14:nvPr/>
            </p14:nvContentPartPr>
            <p14:xfrm>
              <a:off x="3819720" y="2899240"/>
              <a:ext cx="24480" cy="90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BB762E-C5D4-408C-90CE-FD522751A6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11080" y="2890600"/>
                <a:ext cx="421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14:cNvPr>
              <p14:cNvContentPartPr/>
              <p14:nvPr/>
            </p14:nvContentPartPr>
            <p14:xfrm>
              <a:off x="3829080" y="2801320"/>
              <a:ext cx="23040" cy="19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CA3F097-0582-4D67-91AA-750829292B2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20080" y="2792320"/>
                <a:ext cx="40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14:cNvPr>
              <p14:cNvContentPartPr/>
              <p14:nvPr/>
            </p14:nvContentPartPr>
            <p14:xfrm>
              <a:off x="4030320" y="2403520"/>
              <a:ext cx="216720" cy="280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15E31AE-C788-4FB1-BE4B-46784BE4D2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21680" y="2394880"/>
                <a:ext cx="2343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14:cNvPr>
              <p14:cNvContentPartPr/>
              <p14:nvPr/>
            </p14:nvContentPartPr>
            <p14:xfrm>
              <a:off x="4077480" y="2834800"/>
              <a:ext cx="116640" cy="228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5150E0-BBD5-4FC2-AE0B-4D6D861AF4E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68840" y="2825800"/>
                <a:ext cx="134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14:cNvPr>
              <p14:cNvContentPartPr/>
              <p14:nvPr/>
            </p14:nvContentPartPr>
            <p14:xfrm>
              <a:off x="4114200" y="2755960"/>
              <a:ext cx="25920" cy="16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03185F-5133-4E9F-A66D-A93D3F6A550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105200" y="2747320"/>
                <a:ext cx="43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14:cNvPr>
              <p14:cNvContentPartPr/>
              <p14:nvPr/>
            </p14:nvContentPartPr>
            <p14:xfrm>
              <a:off x="4378440" y="2329360"/>
              <a:ext cx="111600" cy="97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932805-997D-4483-BCB0-B3B2F7381C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69440" y="2320360"/>
                <a:ext cx="129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14:cNvPr>
              <p14:cNvContentPartPr/>
              <p14:nvPr/>
            </p14:nvContentPartPr>
            <p14:xfrm>
              <a:off x="4833120" y="2212720"/>
              <a:ext cx="179280" cy="83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222E84D-95A7-4691-B1FF-465E5D7DE66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824120" y="2203720"/>
                <a:ext cx="19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14:cNvPr>
              <p14:cNvContentPartPr/>
              <p14:nvPr/>
            </p14:nvContentPartPr>
            <p14:xfrm>
              <a:off x="5408040" y="2541400"/>
              <a:ext cx="169560" cy="2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BDAF5DB-9211-4B2D-814B-768C1470357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99400" y="2532400"/>
                <a:ext cx="187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14:cNvPr>
              <p14:cNvContentPartPr/>
              <p14:nvPr/>
            </p14:nvContentPartPr>
            <p14:xfrm>
              <a:off x="5414880" y="2639320"/>
              <a:ext cx="169200" cy="12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CDF6A0A-2865-43A7-A88D-84D2E7B1BB7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406240" y="2630680"/>
                <a:ext cx="186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14:cNvPr>
              <p14:cNvContentPartPr/>
              <p14:nvPr/>
            </p14:nvContentPartPr>
            <p14:xfrm>
              <a:off x="4606680" y="2372920"/>
              <a:ext cx="562320" cy="529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1E50249-2EA1-4542-9D19-5578EE3850D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598046" y="2364280"/>
                <a:ext cx="579949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14:cNvPr>
              <p14:cNvContentPartPr/>
              <p14:nvPr/>
            </p14:nvContentPartPr>
            <p14:xfrm>
              <a:off x="4353960" y="2473720"/>
              <a:ext cx="169560" cy="286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69EAACD-0BAC-4D89-9E4A-4F10CC0F281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44941" y="2465080"/>
                <a:ext cx="187238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14:cNvPr>
              <p14:cNvContentPartPr/>
              <p14:nvPr/>
            </p14:nvContentPartPr>
            <p14:xfrm>
              <a:off x="5489040" y="3136840"/>
              <a:ext cx="164160" cy="23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17AD61D-1352-4E59-ACE4-7E765F5835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80400" y="3127840"/>
                <a:ext cx="181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14:cNvPr>
              <p14:cNvContentPartPr/>
              <p14:nvPr/>
            </p14:nvContentPartPr>
            <p14:xfrm>
              <a:off x="5514240" y="3218560"/>
              <a:ext cx="144360" cy="176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027A4A1-D5C0-4625-B0B9-F3C75B6001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05240" y="3209920"/>
                <a:ext cx="162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14:cNvPr>
              <p14:cNvContentPartPr/>
              <p14:nvPr/>
            </p14:nvContentPartPr>
            <p14:xfrm>
              <a:off x="5740320" y="2170240"/>
              <a:ext cx="2364480" cy="1325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4CE97F9-18DA-431B-95B7-76F4078C572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31680" y="2161600"/>
                <a:ext cx="238212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65D87E-E936-4C13-B8A4-26200073F321}"/>
                  </a:ext>
                </a:extLst>
              </p14:cNvPr>
              <p14:cNvContentPartPr/>
              <p14:nvPr/>
            </p14:nvContentPartPr>
            <p14:xfrm>
              <a:off x="1204680" y="3616720"/>
              <a:ext cx="8280" cy="37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65D87E-E936-4C13-B8A4-26200073F32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95680" y="3607720"/>
                <a:ext cx="259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5080F1-5BEC-46FC-911D-68F2E5AAA3D9}"/>
                  </a:ext>
                </a:extLst>
              </p14:cNvPr>
              <p14:cNvContentPartPr/>
              <p14:nvPr/>
            </p14:nvContentPartPr>
            <p14:xfrm>
              <a:off x="1130520" y="3524920"/>
              <a:ext cx="251280" cy="40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5080F1-5BEC-46FC-911D-68F2E5AAA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1520" y="3515920"/>
                <a:ext cx="26892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53173C-D85A-49F7-BE6B-AE362C5C4F57}"/>
                  </a:ext>
                </a:extLst>
              </p14:cNvPr>
              <p14:cNvContentPartPr/>
              <p14:nvPr/>
            </p14:nvContentPartPr>
            <p14:xfrm>
              <a:off x="1452720" y="3830200"/>
              <a:ext cx="153000" cy="147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53173C-D85A-49F7-BE6B-AE362C5C4F5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44080" y="3821560"/>
                <a:ext cx="170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3E0D921-287F-441B-8B01-32C12D1A2776}"/>
                  </a:ext>
                </a:extLst>
              </p14:cNvPr>
              <p14:cNvContentPartPr/>
              <p14:nvPr/>
            </p14:nvContentPartPr>
            <p14:xfrm>
              <a:off x="1670520" y="3851080"/>
              <a:ext cx="232920" cy="156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3E0D921-287F-441B-8B01-32C12D1A277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661880" y="3842080"/>
                <a:ext cx="250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5CE559A-6018-466C-9D18-259C0418EBFE}"/>
                  </a:ext>
                </a:extLst>
              </p14:cNvPr>
              <p14:cNvContentPartPr/>
              <p14:nvPr/>
            </p14:nvContentPartPr>
            <p14:xfrm>
              <a:off x="2001360" y="3816160"/>
              <a:ext cx="122400" cy="129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5CE559A-6018-466C-9D18-259C0418EB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92360" y="3807160"/>
                <a:ext cx="1400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1DC434-84E1-4901-BB8E-0EF9D3071010}"/>
                  </a:ext>
                </a:extLst>
              </p14:cNvPr>
              <p14:cNvContentPartPr/>
              <p14:nvPr/>
            </p14:nvContentPartPr>
            <p14:xfrm>
              <a:off x="2188200" y="3829840"/>
              <a:ext cx="112320" cy="114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1DC434-84E1-4901-BB8E-0EF9D307101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79200" y="3820840"/>
                <a:ext cx="129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B208D2E-B956-4F20-9A93-48D82104471A}"/>
                  </a:ext>
                </a:extLst>
              </p14:cNvPr>
              <p14:cNvContentPartPr/>
              <p14:nvPr/>
            </p14:nvContentPartPr>
            <p14:xfrm>
              <a:off x="2368920" y="3784120"/>
              <a:ext cx="212760" cy="175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B208D2E-B956-4F20-9A93-48D82104471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359920" y="3775120"/>
                <a:ext cx="230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33BD76F-CD81-4D00-B7FA-877231481966}"/>
                  </a:ext>
                </a:extLst>
              </p14:cNvPr>
              <p14:cNvContentPartPr/>
              <p14:nvPr/>
            </p14:nvContentPartPr>
            <p14:xfrm>
              <a:off x="2821800" y="3592600"/>
              <a:ext cx="360360" cy="389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33BD76F-CD81-4D00-B7FA-87723148196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13160" y="3583960"/>
                <a:ext cx="3780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F72E002-DDEB-4DB3-9AD7-73212CEBEA24}"/>
                  </a:ext>
                </a:extLst>
              </p14:cNvPr>
              <p14:cNvContentPartPr/>
              <p14:nvPr/>
            </p14:nvContentPartPr>
            <p14:xfrm>
              <a:off x="3245880" y="3834160"/>
              <a:ext cx="149040" cy="363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F72E002-DDEB-4DB3-9AD7-73212CEBEA2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236880" y="3825160"/>
                <a:ext cx="1666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769E588-C11F-45D6-8C92-A378F09F4910}"/>
                  </a:ext>
                </a:extLst>
              </p14:cNvPr>
              <p14:cNvContentPartPr/>
              <p14:nvPr/>
            </p14:nvContentPartPr>
            <p14:xfrm>
              <a:off x="3325440" y="3686560"/>
              <a:ext cx="9720" cy="4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769E588-C11F-45D6-8C92-A378F09F491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16440" y="3677920"/>
                <a:ext cx="27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8704C4F-0DEF-450B-B9D4-377EEC23CBE7}"/>
                  </a:ext>
                </a:extLst>
              </p14:cNvPr>
              <p14:cNvContentPartPr/>
              <p14:nvPr/>
            </p14:nvContentPartPr>
            <p14:xfrm>
              <a:off x="3462600" y="3793840"/>
              <a:ext cx="171360" cy="162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8704C4F-0DEF-450B-B9D4-377EEC23CBE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53600" y="3784840"/>
                <a:ext cx="189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D3DED8D-0C66-44B0-B243-7375BF18A57C}"/>
                  </a:ext>
                </a:extLst>
              </p14:cNvPr>
              <p14:cNvContentPartPr/>
              <p14:nvPr/>
            </p14:nvContentPartPr>
            <p14:xfrm>
              <a:off x="3704160" y="3781240"/>
              <a:ext cx="136440" cy="137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D3DED8D-0C66-44B0-B243-7375BF18A5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95520" y="3772240"/>
                <a:ext cx="154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CAA2B33-C97C-41AD-8081-4E22AE25E428}"/>
                  </a:ext>
                </a:extLst>
              </p14:cNvPr>
              <p14:cNvContentPartPr/>
              <p14:nvPr/>
            </p14:nvContentPartPr>
            <p14:xfrm>
              <a:off x="3965160" y="3624280"/>
              <a:ext cx="15840" cy="2836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CAA2B33-C97C-41AD-8081-4E22AE25E42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956520" y="3615640"/>
                <a:ext cx="33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7EA003A-8A96-43F4-831D-1F56DC719FD7}"/>
                  </a:ext>
                </a:extLst>
              </p14:cNvPr>
              <p14:cNvContentPartPr/>
              <p14:nvPr/>
            </p14:nvContentPartPr>
            <p14:xfrm>
              <a:off x="3862920" y="3784840"/>
              <a:ext cx="194040" cy="5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7EA003A-8A96-43F4-831D-1F56DC719FD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853920" y="3775840"/>
                <a:ext cx="211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A5B8D7C-5185-473C-A9F3-467A95DEA510}"/>
                  </a:ext>
                </a:extLst>
              </p14:cNvPr>
              <p14:cNvContentPartPr/>
              <p14:nvPr/>
            </p14:nvContentPartPr>
            <p14:xfrm>
              <a:off x="4066320" y="3762880"/>
              <a:ext cx="120960" cy="141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A5B8D7C-5185-473C-A9F3-467A95DEA51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057320" y="3753880"/>
                <a:ext cx="1386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BF0C2B1-E6D9-4554-A907-45F8A5ACD872}"/>
                  </a:ext>
                </a:extLst>
              </p14:cNvPr>
              <p14:cNvContentPartPr/>
              <p14:nvPr/>
            </p14:nvContentPartPr>
            <p14:xfrm>
              <a:off x="4408680" y="3773320"/>
              <a:ext cx="173160" cy="217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BF0C2B1-E6D9-4554-A907-45F8A5ACD87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400040" y="3764320"/>
                <a:ext cx="190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B76950-FAFF-4A6B-BDE0-B18C6BA7EFFD}"/>
                  </a:ext>
                </a:extLst>
              </p14:cNvPr>
              <p14:cNvContentPartPr/>
              <p14:nvPr/>
            </p14:nvContentPartPr>
            <p14:xfrm>
              <a:off x="4513080" y="3685120"/>
              <a:ext cx="17280" cy="424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B76950-FAFF-4A6B-BDE0-B18C6BA7EFF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04080" y="3676480"/>
                <a:ext cx="349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E7CEF88-6727-4497-84F4-5AF1E02A8475}"/>
                  </a:ext>
                </a:extLst>
              </p14:cNvPr>
              <p14:cNvContentPartPr/>
              <p14:nvPr/>
            </p14:nvContentPartPr>
            <p14:xfrm>
              <a:off x="4874880" y="3771520"/>
              <a:ext cx="112320" cy="231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E7CEF88-6727-4497-84F4-5AF1E02A847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65880" y="3762520"/>
                <a:ext cx="129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3E75E1-2871-4798-B2F8-A1E2CDCC021C}"/>
                  </a:ext>
                </a:extLst>
              </p14:cNvPr>
              <p14:cNvContentPartPr/>
              <p14:nvPr/>
            </p14:nvContentPartPr>
            <p14:xfrm>
              <a:off x="5048400" y="3806080"/>
              <a:ext cx="166680" cy="170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3E75E1-2871-4798-B2F8-A1E2CDCC021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39760" y="3797440"/>
                <a:ext cx="184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C4A29C6-DE1C-48BB-8E65-0AC1E9E7C4E5}"/>
                  </a:ext>
                </a:extLst>
              </p14:cNvPr>
              <p14:cNvContentPartPr/>
              <p14:nvPr/>
            </p14:nvContentPartPr>
            <p14:xfrm>
              <a:off x="5265120" y="3785920"/>
              <a:ext cx="162720" cy="208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C4A29C6-DE1C-48BB-8E65-0AC1E9E7C4E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56480" y="3777280"/>
                <a:ext cx="180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882AC13-A52C-46D7-A05A-AB7A7DB44D7D}"/>
                  </a:ext>
                </a:extLst>
              </p14:cNvPr>
              <p14:cNvContentPartPr/>
              <p14:nvPr/>
            </p14:nvContentPartPr>
            <p14:xfrm>
              <a:off x="5513520" y="3838120"/>
              <a:ext cx="173160" cy="143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882AC13-A52C-46D7-A05A-AB7A7DB44D7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504880" y="3829120"/>
                <a:ext cx="190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52823DC-7349-41DF-A1ED-B1DE45DB9B36}"/>
                  </a:ext>
                </a:extLst>
              </p14:cNvPr>
              <p14:cNvContentPartPr/>
              <p14:nvPr/>
            </p14:nvContentPartPr>
            <p14:xfrm>
              <a:off x="5770920" y="3674680"/>
              <a:ext cx="192600" cy="3225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52823DC-7349-41DF-A1ED-B1DE45DB9B3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61920" y="3665680"/>
                <a:ext cx="2102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EDA324C-4525-40CA-98F2-B2CC8EB68726}"/>
                  </a:ext>
                </a:extLst>
              </p14:cNvPr>
              <p14:cNvContentPartPr/>
              <p14:nvPr/>
            </p14:nvContentPartPr>
            <p14:xfrm>
              <a:off x="6283920" y="3613840"/>
              <a:ext cx="143280" cy="91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EDA324C-4525-40CA-98F2-B2CC8EB6872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275280" y="3605200"/>
                <a:ext cx="160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3522A05-2757-45F3-8F1D-E8CE02A1A07E}"/>
                  </a:ext>
                </a:extLst>
              </p14:cNvPr>
              <p14:cNvContentPartPr/>
              <p14:nvPr/>
            </p14:nvContentPartPr>
            <p14:xfrm>
              <a:off x="6327480" y="3772960"/>
              <a:ext cx="213840" cy="330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3522A05-2757-45F3-8F1D-E8CE02A1A07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18825" y="3764329"/>
                <a:ext cx="231510" cy="3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A0C65AE-C6BD-458F-99B2-9F7A79437C36}"/>
                  </a:ext>
                </a:extLst>
              </p14:cNvPr>
              <p14:cNvContentPartPr/>
              <p14:nvPr/>
            </p14:nvContentPartPr>
            <p14:xfrm>
              <a:off x="7057200" y="3878800"/>
              <a:ext cx="119880" cy="116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A0C65AE-C6BD-458F-99B2-9F7A79437C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048560" y="3869800"/>
                <a:ext cx="137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3E8FEB8-B1E4-4F71-BA06-A7F88A01D350}"/>
                  </a:ext>
                </a:extLst>
              </p14:cNvPr>
              <p14:cNvContentPartPr/>
              <p14:nvPr/>
            </p14:nvContentPartPr>
            <p14:xfrm>
              <a:off x="7396320" y="3909400"/>
              <a:ext cx="97920" cy="22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3E8FEB8-B1E4-4F71-BA06-A7F88A01D35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87680" y="3900400"/>
                <a:ext cx="115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F5A9980-CBD1-4F1C-ACF7-6EC3A4404A39}"/>
                  </a:ext>
                </a:extLst>
              </p14:cNvPr>
              <p14:cNvContentPartPr/>
              <p14:nvPr/>
            </p14:nvContentPartPr>
            <p14:xfrm>
              <a:off x="7600440" y="3584680"/>
              <a:ext cx="195120" cy="109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F5A9980-CBD1-4F1C-ACF7-6EC3A4404A3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591800" y="3575680"/>
                <a:ext cx="212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36A96BB-F650-4FF2-9F24-2436811C347F}"/>
                  </a:ext>
                </a:extLst>
              </p14:cNvPr>
              <p14:cNvContentPartPr/>
              <p14:nvPr/>
            </p14:nvContentPartPr>
            <p14:xfrm>
              <a:off x="7621680" y="3794200"/>
              <a:ext cx="214920" cy="288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36A96BB-F650-4FF2-9F24-2436811C34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613040" y="3785200"/>
                <a:ext cx="2325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793292B-CAC5-4FCB-9D39-2B8329B1341D}"/>
                  </a:ext>
                </a:extLst>
              </p14:cNvPr>
              <p14:cNvContentPartPr/>
              <p14:nvPr/>
            </p14:nvContentPartPr>
            <p14:xfrm>
              <a:off x="6773520" y="3804640"/>
              <a:ext cx="208440" cy="233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793292B-CAC5-4FCB-9D39-2B8329B1341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764520" y="3795640"/>
                <a:ext cx="226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24A94FB-0FDF-411C-A05B-2849ED439C16}"/>
                  </a:ext>
                </a:extLst>
              </p14:cNvPr>
              <p14:cNvContentPartPr/>
              <p14:nvPr/>
            </p14:nvContentPartPr>
            <p14:xfrm>
              <a:off x="799680" y="4316200"/>
              <a:ext cx="2307240" cy="1606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24A94FB-0FDF-411C-A05B-2849ED439C1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91040" y="4298200"/>
                <a:ext cx="2333880" cy="16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3092B7-726C-4203-8902-CE53E481D042}"/>
                  </a:ext>
                </a:extLst>
              </p14:cNvPr>
              <p14:cNvContentPartPr/>
              <p14:nvPr/>
            </p14:nvContentPartPr>
            <p14:xfrm>
              <a:off x="4633680" y="4609240"/>
              <a:ext cx="109080" cy="1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3092B7-726C-4203-8902-CE53E481D04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24680" y="4600240"/>
                <a:ext cx="126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016946-B452-4F5C-925F-F266753863E9}"/>
                  </a:ext>
                </a:extLst>
              </p14:cNvPr>
              <p14:cNvContentPartPr/>
              <p14:nvPr/>
            </p14:nvContentPartPr>
            <p14:xfrm>
              <a:off x="4321560" y="4390000"/>
              <a:ext cx="198720" cy="362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016946-B452-4F5C-925F-F266753863E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312576" y="4381000"/>
                <a:ext cx="216328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2A691CB-4A8E-44CD-BA86-A555EBB10220}"/>
                  </a:ext>
                </a:extLst>
              </p14:cNvPr>
              <p14:cNvContentPartPr/>
              <p14:nvPr/>
            </p14:nvContentPartPr>
            <p14:xfrm>
              <a:off x="4896840" y="4287040"/>
              <a:ext cx="136800" cy="65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2A691CB-4A8E-44CD-BA86-A555EBB1022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887840" y="4278040"/>
                <a:ext cx="1544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B4FE4A1-9E17-4DF3-952D-C0BB930BACF3}"/>
                  </a:ext>
                </a:extLst>
              </p14:cNvPr>
              <p14:cNvContentPartPr/>
              <p14:nvPr/>
            </p14:nvContentPartPr>
            <p14:xfrm>
              <a:off x="4306080" y="4256440"/>
              <a:ext cx="182520" cy="60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B4FE4A1-9E17-4DF3-952D-C0BB930BACF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297440" y="4247800"/>
                <a:ext cx="200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95A2B93-001D-4349-A3BE-09636546E8C1}"/>
                  </a:ext>
                </a:extLst>
              </p14:cNvPr>
              <p14:cNvContentPartPr/>
              <p14:nvPr/>
            </p14:nvContentPartPr>
            <p14:xfrm>
              <a:off x="4842480" y="4441120"/>
              <a:ext cx="287280" cy="273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95A2B93-001D-4349-A3BE-09636546E8C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80" y="4432120"/>
                <a:ext cx="3049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C407477-1085-4CA3-8B99-4DD05B9049A3}"/>
                  </a:ext>
                </a:extLst>
              </p14:cNvPr>
              <p14:cNvContentPartPr/>
              <p14:nvPr/>
            </p14:nvContentPartPr>
            <p14:xfrm>
              <a:off x="5502360" y="4566760"/>
              <a:ext cx="10800" cy="120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C407477-1085-4CA3-8B99-4DD05B9049A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93720" y="4557760"/>
                <a:ext cx="28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DEFDF46-DC1D-408C-8FD3-CDB82489D24B}"/>
                  </a:ext>
                </a:extLst>
              </p14:cNvPr>
              <p14:cNvContentPartPr/>
              <p14:nvPr/>
            </p14:nvContentPartPr>
            <p14:xfrm>
              <a:off x="5462040" y="4436800"/>
              <a:ext cx="14400" cy="24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DEFDF46-DC1D-408C-8FD3-CDB82489D24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53040" y="4427800"/>
                <a:ext cx="32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807D11A-254C-479E-9254-BFE96A4D0A84}"/>
                  </a:ext>
                </a:extLst>
              </p14:cNvPr>
              <p14:cNvContentPartPr/>
              <p14:nvPr/>
            </p14:nvContentPartPr>
            <p14:xfrm>
              <a:off x="5664000" y="4524640"/>
              <a:ext cx="78480" cy="183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807D11A-254C-479E-9254-BFE96A4D0A8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655360" y="4516000"/>
                <a:ext cx="961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D12F11E-9175-4F7A-B530-99428F0FAFE4}"/>
                  </a:ext>
                </a:extLst>
              </p14:cNvPr>
              <p14:cNvContentPartPr/>
              <p14:nvPr/>
            </p14:nvContentPartPr>
            <p14:xfrm>
              <a:off x="6049200" y="4554880"/>
              <a:ext cx="13680" cy="120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D12F11E-9175-4F7A-B530-99428F0FAFE4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040200" y="4545880"/>
                <a:ext cx="31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A2F597E-41BB-4937-A804-D756043FC4DF}"/>
                  </a:ext>
                </a:extLst>
              </p14:cNvPr>
              <p14:cNvContentPartPr/>
              <p14:nvPr/>
            </p14:nvContentPartPr>
            <p14:xfrm>
              <a:off x="6046680" y="4383880"/>
              <a:ext cx="11520" cy="48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A2F597E-41BB-4937-A804-D756043FC4D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037680" y="4374880"/>
                <a:ext cx="29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C57C37C-ED2F-4454-9498-DCD24F28A01C}"/>
                  </a:ext>
                </a:extLst>
              </p14:cNvPr>
              <p14:cNvContentPartPr/>
              <p14:nvPr/>
            </p14:nvContentPartPr>
            <p14:xfrm>
              <a:off x="6139200" y="4507000"/>
              <a:ext cx="198720" cy="162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C57C37C-ED2F-4454-9498-DCD24F28A01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130560" y="4498360"/>
                <a:ext cx="216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BC47448-AA4B-42F9-9497-FFB727469AB8}"/>
                  </a:ext>
                </a:extLst>
              </p14:cNvPr>
              <p14:cNvContentPartPr/>
              <p14:nvPr/>
            </p14:nvContentPartPr>
            <p14:xfrm>
              <a:off x="6618000" y="4532200"/>
              <a:ext cx="129960" cy="170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BC47448-AA4B-42F9-9497-FFB727469AB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09000" y="4523560"/>
                <a:ext cx="147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2CEF7C-CACC-4678-8FE4-1014BFC400B8}"/>
                  </a:ext>
                </a:extLst>
              </p14:cNvPr>
              <p14:cNvContentPartPr/>
              <p14:nvPr/>
            </p14:nvContentPartPr>
            <p14:xfrm>
              <a:off x="7421160" y="4546240"/>
              <a:ext cx="171360" cy="144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2CEF7C-CACC-4678-8FE4-1014BFC400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412160" y="4537240"/>
                <a:ext cx="189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DC05A30-9902-44F9-A083-FF65EFBC2903}"/>
                  </a:ext>
                </a:extLst>
              </p14:cNvPr>
              <p14:cNvContentPartPr/>
              <p14:nvPr/>
            </p14:nvContentPartPr>
            <p14:xfrm>
              <a:off x="6827520" y="4555960"/>
              <a:ext cx="500760" cy="151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DC05A30-9902-44F9-A083-FF65EFBC290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818520" y="4547320"/>
                <a:ext cx="518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884BD1E-9CE5-4DD5-A163-A1D317F65DA9}"/>
                  </a:ext>
                </a:extLst>
              </p14:cNvPr>
              <p14:cNvContentPartPr/>
              <p14:nvPr/>
            </p14:nvContentPartPr>
            <p14:xfrm>
              <a:off x="3726840" y="4835680"/>
              <a:ext cx="278280" cy="3582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884BD1E-9CE5-4DD5-A163-A1D317F65DA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717840" y="4826680"/>
                <a:ext cx="2959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3F85A16-4965-472E-BE4B-8D1B7644A604}"/>
                  </a:ext>
                </a:extLst>
              </p14:cNvPr>
              <p14:cNvContentPartPr/>
              <p14:nvPr/>
            </p14:nvContentPartPr>
            <p14:xfrm>
              <a:off x="4095480" y="5055640"/>
              <a:ext cx="2520" cy="74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3F85A16-4965-472E-BE4B-8D1B7644A60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086480" y="5047000"/>
                <a:ext cx="201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47EE1CF-621C-40DF-9411-FD6A7FCF4C7A}"/>
                  </a:ext>
                </a:extLst>
              </p14:cNvPr>
              <p14:cNvContentPartPr/>
              <p14:nvPr/>
            </p14:nvContentPartPr>
            <p14:xfrm>
              <a:off x="5121840" y="5037280"/>
              <a:ext cx="6480" cy="720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47EE1CF-621C-40DF-9411-FD6A7FCF4C7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13200" y="5028280"/>
                <a:ext cx="24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ACA9E2F-16F9-4CE4-B79F-1AE84B9EC127}"/>
                  </a:ext>
                </a:extLst>
              </p14:cNvPr>
              <p14:cNvContentPartPr/>
              <p14:nvPr/>
            </p14:nvContentPartPr>
            <p14:xfrm>
              <a:off x="5110680" y="4909840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ACA9E2F-16F9-4CE4-B79F-1AE84B9EC12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102040" y="49012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B13518A-3642-4DCD-B140-BB8D29E53931}"/>
                  </a:ext>
                </a:extLst>
              </p14:cNvPr>
              <p14:cNvContentPartPr/>
              <p14:nvPr/>
            </p14:nvContentPartPr>
            <p14:xfrm>
              <a:off x="5266560" y="5009560"/>
              <a:ext cx="91080" cy="123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B13518A-3642-4DCD-B140-BB8D29E5393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257920" y="5000560"/>
                <a:ext cx="1087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B645282-31A5-4277-8E0A-3A566DA572C0}"/>
                  </a:ext>
                </a:extLst>
              </p14:cNvPr>
              <p14:cNvContentPartPr/>
              <p14:nvPr/>
            </p14:nvContentPartPr>
            <p14:xfrm>
              <a:off x="5446920" y="5004160"/>
              <a:ext cx="241560" cy="11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B645282-31A5-4277-8E0A-3A566DA572C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437920" y="4995160"/>
                <a:ext cx="25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5E333ED-4AC4-4885-9D54-BC07C10B57F8}"/>
                  </a:ext>
                </a:extLst>
              </p14:cNvPr>
              <p14:cNvContentPartPr/>
              <p14:nvPr/>
            </p14:nvContentPartPr>
            <p14:xfrm>
              <a:off x="4590480" y="4851520"/>
              <a:ext cx="451080" cy="306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5E333ED-4AC4-4885-9D54-BC07C10B57F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81840" y="4842880"/>
                <a:ext cx="4687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FDC3302-99D9-411E-8EA4-012143F7D08D}"/>
                  </a:ext>
                </a:extLst>
              </p14:cNvPr>
              <p14:cNvContentPartPr/>
              <p14:nvPr/>
            </p14:nvContentPartPr>
            <p14:xfrm>
              <a:off x="4074240" y="4863760"/>
              <a:ext cx="83520" cy="47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FDC3302-99D9-411E-8EA4-012143F7D08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065563" y="4854760"/>
                <a:ext cx="101236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24943EF-2045-49A0-9641-EF00E65579C2}"/>
                  </a:ext>
                </a:extLst>
              </p14:cNvPr>
              <p14:cNvContentPartPr/>
              <p14:nvPr/>
            </p14:nvContentPartPr>
            <p14:xfrm>
              <a:off x="4197000" y="4999480"/>
              <a:ext cx="299160" cy="177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24943EF-2045-49A0-9641-EF00E65579C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188000" y="4990840"/>
                <a:ext cx="3168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1963866-A411-47A7-AAAC-306FCBCE0409}"/>
                  </a:ext>
                </a:extLst>
              </p14:cNvPr>
              <p14:cNvContentPartPr/>
              <p14:nvPr/>
            </p14:nvContentPartPr>
            <p14:xfrm>
              <a:off x="6054960" y="5008120"/>
              <a:ext cx="541800" cy="164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1963866-A411-47A7-AAAC-306FCBCE040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046320" y="4999480"/>
                <a:ext cx="559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A573870-EAA2-44FE-9A7F-B67F76F6AF8E}"/>
                  </a:ext>
                </a:extLst>
              </p14:cNvPr>
              <p14:cNvContentPartPr/>
              <p14:nvPr/>
            </p14:nvContentPartPr>
            <p14:xfrm>
              <a:off x="7044960" y="4970320"/>
              <a:ext cx="219240" cy="405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A573870-EAA2-44FE-9A7F-B67F76F6AF8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036320" y="4961320"/>
                <a:ext cx="23688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F25492C-DA45-448B-AADF-AB8A4631BF8D}"/>
                  </a:ext>
                </a:extLst>
              </p14:cNvPr>
              <p14:cNvContentPartPr/>
              <p14:nvPr/>
            </p14:nvContentPartPr>
            <p14:xfrm>
              <a:off x="7001400" y="4764760"/>
              <a:ext cx="217080" cy="90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F25492C-DA45-448B-AADF-AB8A4631BF8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992760" y="4755760"/>
                <a:ext cx="234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81B46D6-2004-4E00-958C-A61C0D4F6D7B}"/>
                  </a:ext>
                </a:extLst>
              </p14:cNvPr>
              <p14:cNvContentPartPr/>
              <p14:nvPr/>
            </p14:nvContentPartPr>
            <p14:xfrm>
              <a:off x="7337640" y="5194960"/>
              <a:ext cx="177480" cy="119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81B46D6-2004-4E00-958C-A61C0D4F6D7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328658" y="5185960"/>
                <a:ext cx="195084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70272A2-D34D-4638-9787-D500427215AE}"/>
                  </a:ext>
                </a:extLst>
              </p14:cNvPr>
              <p14:cNvContentPartPr/>
              <p14:nvPr/>
            </p14:nvContentPartPr>
            <p14:xfrm>
              <a:off x="4032480" y="6069400"/>
              <a:ext cx="736200" cy="6552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70272A2-D34D-4638-9787-D500427215A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23480" y="6060400"/>
                <a:ext cx="7538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2D30784-FD9F-4015-B2DE-C53DCCA6CDF8}"/>
                  </a:ext>
                </a:extLst>
              </p14:cNvPr>
              <p14:cNvContentPartPr/>
              <p14:nvPr/>
            </p14:nvContentPartPr>
            <p14:xfrm>
              <a:off x="4866960" y="5982280"/>
              <a:ext cx="154080" cy="918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2D30784-FD9F-4015-B2DE-C53DCCA6CDF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857960" y="5973640"/>
                <a:ext cx="171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06EBCD3-6124-40C2-AAF9-555372CDA9EE}"/>
                  </a:ext>
                </a:extLst>
              </p14:cNvPr>
              <p14:cNvContentPartPr/>
              <p14:nvPr/>
            </p14:nvContentPartPr>
            <p14:xfrm>
              <a:off x="5269800" y="5859160"/>
              <a:ext cx="239760" cy="759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06EBCD3-6124-40C2-AAF9-555372CDA9E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260800" y="5850160"/>
                <a:ext cx="257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1515F55-E81A-4BD7-8496-7A98AE2A871C}"/>
                  </a:ext>
                </a:extLst>
              </p14:cNvPr>
              <p14:cNvContentPartPr/>
              <p14:nvPr/>
            </p14:nvContentPartPr>
            <p14:xfrm>
              <a:off x="5210040" y="6047080"/>
              <a:ext cx="746280" cy="5468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1515F55-E81A-4BD7-8496-7A98AE2A871C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201404" y="6038440"/>
                <a:ext cx="763911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A339F52-3305-40DF-8C8E-7E2442CD1F2D}"/>
                  </a:ext>
                </a:extLst>
              </p14:cNvPr>
              <p14:cNvContentPartPr/>
              <p14:nvPr/>
            </p14:nvContentPartPr>
            <p14:xfrm>
              <a:off x="4882080" y="6132760"/>
              <a:ext cx="256680" cy="2912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A339F52-3305-40DF-8C8E-7E2442CD1F2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873440" y="6123749"/>
                <a:ext cx="274320" cy="308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9971A900-C49D-4EA5-A370-7291ECA92756}"/>
                  </a:ext>
                </a:extLst>
              </p14:cNvPr>
              <p14:cNvContentPartPr/>
              <p14:nvPr/>
            </p14:nvContentPartPr>
            <p14:xfrm>
              <a:off x="6036960" y="5892280"/>
              <a:ext cx="332640" cy="5356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9971A900-C49D-4EA5-A370-7291ECA9275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27960" y="5883280"/>
                <a:ext cx="3502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3D0A8F2-2CC1-4A91-A81A-95B8FABBA0DA}"/>
                  </a:ext>
                </a:extLst>
              </p14:cNvPr>
              <p14:cNvContentPartPr/>
              <p14:nvPr/>
            </p14:nvContentPartPr>
            <p14:xfrm>
              <a:off x="7370760" y="5664040"/>
              <a:ext cx="197280" cy="982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3D0A8F2-2CC1-4A91-A81A-95B8FABBA0D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361760" y="5655400"/>
                <a:ext cx="214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A4FB6B8-0556-4DDF-9CFD-57D883F4EC33}"/>
                  </a:ext>
                </a:extLst>
              </p14:cNvPr>
              <p14:cNvContentPartPr/>
              <p14:nvPr/>
            </p14:nvContentPartPr>
            <p14:xfrm>
              <a:off x="8039280" y="5942680"/>
              <a:ext cx="916200" cy="3556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A4FB6B8-0556-4DDF-9CFD-57D883F4EC3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030640" y="5933680"/>
                <a:ext cx="9338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102611D-A5CD-4861-A359-B225660959C1}"/>
                  </a:ext>
                </a:extLst>
              </p14:cNvPr>
              <p14:cNvContentPartPr/>
              <p14:nvPr/>
            </p14:nvContentPartPr>
            <p14:xfrm>
              <a:off x="6469320" y="5882560"/>
              <a:ext cx="1483200" cy="6285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102611D-A5CD-4861-A359-B225660959C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460680" y="5873920"/>
                <a:ext cx="150084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0CD78D4E-84AB-4BBF-81C2-3244E02F0969}"/>
                  </a:ext>
                </a:extLst>
              </p14:cNvPr>
              <p14:cNvContentPartPr/>
              <p14:nvPr/>
            </p14:nvContentPartPr>
            <p14:xfrm>
              <a:off x="4484640" y="5374240"/>
              <a:ext cx="398160" cy="3722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0CD78D4E-84AB-4BBF-81C2-3244E02F096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475648" y="5365240"/>
                <a:ext cx="415784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934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14:cNvPr>
              <p14:cNvContentPartPr/>
              <p14:nvPr/>
            </p14:nvContentPartPr>
            <p14:xfrm>
              <a:off x="1992360" y="210040"/>
              <a:ext cx="87120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364" y="201400"/>
                <a:ext cx="888833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14:cNvPr>
              <p14:cNvContentPartPr/>
              <p14:nvPr/>
            </p14:nvContentPartPr>
            <p14:xfrm>
              <a:off x="3245880" y="307240"/>
              <a:ext cx="55692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7240" y="298600"/>
                <a:ext cx="57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14:cNvPr>
              <p14:cNvContentPartPr/>
              <p14:nvPr/>
            </p14:nvContentPartPr>
            <p14:xfrm>
              <a:off x="4230120" y="319840"/>
              <a:ext cx="170280" cy="17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1480" y="311200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14:cNvPr>
              <p14:cNvContentPartPr/>
              <p14:nvPr/>
            </p14:nvContentPartPr>
            <p14:xfrm>
              <a:off x="5407680" y="318760"/>
              <a:ext cx="287280" cy="15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680" y="309760"/>
                <a:ext cx="30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14:cNvPr>
              <p14:cNvContentPartPr/>
              <p14:nvPr/>
            </p14:nvContentPartPr>
            <p14:xfrm>
              <a:off x="5812320" y="310840"/>
              <a:ext cx="10728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680" y="302200"/>
                <a:ext cx="124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14:cNvPr>
              <p14:cNvContentPartPr/>
              <p14:nvPr/>
            </p14:nvContentPartPr>
            <p14:xfrm>
              <a:off x="6024720" y="159640"/>
              <a:ext cx="579600" cy="32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720" y="150640"/>
                <a:ext cx="597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14:cNvPr>
              <p14:cNvContentPartPr/>
              <p14:nvPr/>
            </p14:nvContentPartPr>
            <p14:xfrm>
              <a:off x="4576080" y="336040"/>
              <a:ext cx="515160" cy="15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434" y="327400"/>
                <a:ext cx="532812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14:cNvPr>
              <p14:cNvContentPartPr/>
              <p14:nvPr/>
            </p14:nvContentPartPr>
            <p14:xfrm>
              <a:off x="1772760" y="1029040"/>
              <a:ext cx="17136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3760" y="1020400"/>
                <a:ext cx="18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14:cNvPr>
              <p14:cNvContentPartPr/>
              <p14:nvPr/>
            </p14:nvContentPartPr>
            <p14:xfrm>
              <a:off x="1300080" y="1710160"/>
              <a:ext cx="12960" cy="8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080" y="1701520"/>
                <a:ext cx="3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14:cNvPr>
              <p14:cNvContentPartPr/>
              <p14:nvPr/>
            </p14:nvContentPartPr>
            <p14:xfrm>
              <a:off x="1203240" y="1159000"/>
              <a:ext cx="87912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596" y="1150000"/>
                <a:ext cx="89676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14:cNvPr>
              <p14:cNvContentPartPr/>
              <p14:nvPr/>
            </p14:nvContentPartPr>
            <p14:xfrm>
              <a:off x="2293680" y="1331080"/>
              <a:ext cx="16596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680" y="1322440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14:cNvPr>
              <p14:cNvContentPartPr/>
              <p14:nvPr/>
            </p14:nvContentPartPr>
            <p14:xfrm>
              <a:off x="2286840" y="1423960"/>
              <a:ext cx="18972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8200" y="1415320"/>
                <a:ext cx="20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14:cNvPr>
              <p14:cNvContentPartPr/>
              <p14:nvPr/>
            </p14:nvContentPartPr>
            <p14:xfrm>
              <a:off x="2739000" y="1665160"/>
              <a:ext cx="28800" cy="7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0360" y="1656520"/>
                <a:ext cx="46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14:cNvPr>
              <p14:cNvContentPartPr/>
              <p14:nvPr/>
            </p14:nvContentPartPr>
            <p14:xfrm>
              <a:off x="3572760" y="1303720"/>
              <a:ext cx="20880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4120" y="1295080"/>
                <a:ext cx="226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14:cNvPr>
              <p14:cNvContentPartPr/>
              <p14:nvPr/>
            </p14:nvContentPartPr>
            <p14:xfrm>
              <a:off x="3867960" y="1449160"/>
              <a:ext cx="7920" cy="7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9320" y="1440520"/>
                <a:ext cx="25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14:cNvPr>
              <p14:cNvContentPartPr/>
              <p14:nvPr/>
            </p14:nvContentPartPr>
            <p14:xfrm>
              <a:off x="3896040" y="1330000"/>
              <a:ext cx="684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040" y="1321000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14:cNvPr>
              <p14:cNvContentPartPr/>
              <p14:nvPr/>
            </p14:nvContentPartPr>
            <p14:xfrm>
              <a:off x="3572400" y="1106080"/>
              <a:ext cx="176040" cy="9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3760" y="1097080"/>
                <a:ext cx="19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14:cNvPr>
              <p14:cNvContentPartPr/>
              <p14:nvPr/>
            </p14:nvContentPartPr>
            <p14:xfrm>
              <a:off x="2709480" y="1133800"/>
              <a:ext cx="767880" cy="43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0840" y="1124800"/>
                <a:ext cx="7855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14:cNvPr>
              <p14:cNvContentPartPr/>
              <p14:nvPr/>
            </p14:nvContentPartPr>
            <p14:xfrm>
              <a:off x="4805040" y="1172320"/>
              <a:ext cx="260280" cy="338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6400" y="1163320"/>
                <a:ext cx="27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14:cNvPr>
              <p14:cNvContentPartPr/>
              <p14:nvPr/>
            </p14:nvContentPartPr>
            <p14:xfrm>
              <a:off x="4876680" y="1669120"/>
              <a:ext cx="21600" cy="58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8040" y="166048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14:cNvPr>
              <p14:cNvContentPartPr/>
              <p14:nvPr/>
            </p14:nvContentPartPr>
            <p14:xfrm>
              <a:off x="4892520" y="1571200"/>
              <a:ext cx="403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3520" y="1562200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14:cNvPr>
              <p14:cNvContentPartPr/>
              <p14:nvPr/>
            </p14:nvContentPartPr>
            <p14:xfrm>
              <a:off x="5180160" y="1124440"/>
              <a:ext cx="165240" cy="6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1520" y="1115800"/>
                <a:ext cx="182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14:cNvPr>
              <p14:cNvContentPartPr/>
              <p14:nvPr/>
            </p14:nvContentPartPr>
            <p14:xfrm>
              <a:off x="5988360" y="1580560"/>
              <a:ext cx="16920" cy="6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9360" y="1571560"/>
                <a:ext cx="34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14:cNvPr>
              <p14:cNvContentPartPr/>
              <p14:nvPr/>
            </p14:nvContentPartPr>
            <p14:xfrm>
              <a:off x="5813760" y="1050280"/>
              <a:ext cx="19404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5120" y="1041280"/>
                <a:ext cx="21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14:cNvPr>
              <p14:cNvContentPartPr/>
              <p14:nvPr/>
            </p14:nvContentPartPr>
            <p14:xfrm>
              <a:off x="6252600" y="1355200"/>
              <a:ext cx="13356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960" y="1346200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14:cNvPr>
              <p14:cNvContentPartPr/>
              <p14:nvPr/>
            </p14:nvContentPartPr>
            <p14:xfrm>
              <a:off x="6246480" y="1479760"/>
              <a:ext cx="122400" cy="1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37840" y="1470760"/>
                <a:ext cx="140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14:cNvPr>
              <p14:cNvContentPartPr/>
              <p14:nvPr/>
            </p14:nvContentPartPr>
            <p14:xfrm>
              <a:off x="5824560" y="1234600"/>
              <a:ext cx="272880" cy="28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5560" y="1225949"/>
                <a:ext cx="290520" cy="30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14:cNvPr>
              <p14:cNvContentPartPr/>
              <p14:nvPr/>
            </p14:nvContentPartPr>
            <p14:xfrm>
              <a:off x="5570040" y="1324600"/>
              <a:ext cx="131760" cy="24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1040" y="1315960"/>
                <a:ext cx="149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14:cNvPr>
              <p14:cNvContentPartPr/>
              <p14:nvPr/>
            </p14:nvContentPartPr>
            <p14:xfrm>
              <a:off x="5184480" y="1264840"/>
              <a:ext cx="263520" cy="33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5480" y="1256191"/>
                <a:ext cx="281160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14:cNvPr>
              <p14:cNvContentPartPr/>
              <p14:nvPr/>
            </p14:nvContentPartPr>
            <p14:xfrm>
              <a:off x="4267560" y="1081960"/>
              <a:ext cx="194040" cy="54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58560" y="1073320"/>
                <a:ext cx="2116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14:cNvPr>
              <p14:cNvContentPartPr/>
              <p14:nvPr/>
            </p14:nvContentPartPr>
            <p14:xfrm>
              <a:off x="7870080" y="1166920"/>
              <a:ext cx="175680" cy="11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1080" y="1157920"/>
                <a:ext cx="193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14:cNvPr>
              <p14:cNvContentPartPr/>
              <p14:nvPr/>
            </p14:nvContentPartPr>
            <p14:xfrm>
              <a:off x="7341240" y="1373560"/>
              <a:ext cx="841680" cy="2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32240" y="1364907"/>
                <a:ext cx="85932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14:cNvPr>
              <p14:cNvContentPartPr/>
              <p14:nvPr/>
            </p14:nvContentPartPr>
            <p14:xfrm>
              <a:off x="6650400" y="1711600"/>
              <a:ext cx="28080" cy="5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41400" y="1702960"/>
                <a:ext cx="45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14:cNvPr>
              <p14:cNvContentPartPr/>
              <p14:nvPr/>
            </p14:nvContentPartPr>
            <p14:xfrm>
              <a:off x="6524040" y="1161520"/>
              <a:ext cx="664560" cy="47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15400" y="1152880"/>
                <a:ext cx="682200" cy="4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14:cNvPr>
              <p14:cNvContentPartPr/>
              <p14:nvPr/>
            </p14:nvContentPartPr>
            <p14:xfrm>
              <a:off x="1992360" y="210040"/>
              <a:ext cx="87120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364" y="201400"/>
                <a:ext cx="888833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14:cNvPr>
              <p14:cNvContentPartPr/>
              <p14:nvPr/>
            </p14:nvContentPartPr>
            <p14:xfrm>
              <a:off x="3245880" y="307240"/>
              <a:ext cx="55692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7240" y="298600"/>
                <a:ext cx="57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14:cNvPr>
              <p14:cNvContentPartPr/>
              <p14:nvPr/>
            </p14:nvContentPartPr>
            <p14:xfrm>
              <a:off x="4230120" y="319840"/>
              <a:ext cx="170280" cy="17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1480" y="311200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14:cNvPr>
              <p14:cNvContentPartPr/>
              <p14:nvPr/>
            </p14:nvContentPartPr>
            <p14:xfrm>
              <a:off x="5407680" y="318760"/>
              <a:ext cx="287280" cy="15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680" y="309760"/>
                <a:ext cx="30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14:cNvPr>
              <p14:cNvContentPartPr/>
              <p14:nvPr/>
            </p14:nvContentPartPr>
            <p14:xfrm>
              <a:off x="5812320" y="310840"/>
              <a:ext cx="10728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680" y="302200"/>
                <a:ext cx="124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14:cNvPr>
              <p14:cNvContentPartPr/>
              <p14:nvPr/>
            </p14:nvContentPartPr>
            <p14:xfrm>
              <a:off x="6024720" y="159640"/>
              <a:ext cx="579600" cy="32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720" y="150640"/>
                <a:ext cx="597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14:cNvPr>
              <p14:cNvContentPartPr/>
              <p14:nvPr/>
            </p14:nvContentPartPr>
            <p14:xfrm>
              <a:off x="4576080" y="336040"/>
              <a:ext cx="515160" cy="15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434" y="327400"/>
                <a:ext cx="532812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14:cNvPr>
              <p14:cNvContentPartPr/>
              <p14:nvPr/>
            </p14:nvContentPartPr>
            <p14:xfrm>
              <a:off x="1772760" y="1029040"/>
              <a:ext cx="17136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3760" y="1020400"/>
                <a:ext cx="18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14:cNvPr>
              <p14:cNvContentPartPr/>
              <p14:nvPr/>
            </p14:nvContentPartPr>
            <p14:xfrm>
              <a:off x="1300080" y="1710160"/>
              <a:ext cx="12960" cy="8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080" y="1701520"/>
                <a:ext cx="3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14:cNvPr>
              <p14:cNvContentPartPr/>
              <p14:nvPr/>
            </p14:nvContentPartPr>
            <p14:xfrm>
              <a:off x="1203240" y="1159000"/>
              <a:ext cx="87912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596" y="1150000"/>
                <a:ext cx="89676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14:cNvPr>
              <p14:cNvContentPartPr/>
              <p14:nvPr/>
            </p14:nvContentPartPr>
            <p14:xfrm>
              <a:off x="2293680" y="1331080"/>
              <a:ext cx="16596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680" y="1322440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14:cNvPr>
              <p14:cNvContentPartPr/>
              <p14:nvPr/>
            </p14:nvContentPartPr>
            <p14:xfrm>
              <a:off x="2286840" y="1423960"/>
              <a:ext cx="18972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8200" y="1415320"/>
                <a:ext cx="20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14:cNvPr>
              <p14:cNvContentPartPr/>
              <p14:nvPr/>
            </p14:nvContentPartPr>
            <p14:xfrm>
              <a:off x="2739000" y="1665160"/>
              <a:ext cx="28800" cy="7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0360" y="1656520"/>
                <a:ext cx="46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14:cNvPr>
              <p14:cNvContentPartPr/>
              <p14:nvPr/>
            </p14:nvContentPartPr>
            <p14:xfrm>
              <a:off x="3572760" y="1303720"/>
              <a:ext cx="20880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4120" y="1295080"/>
                <a:ext cx="226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14:cNvPr>
              <p14:cNvContentPartPr/>
              <p14:nvPr/>
            </p14:nvContentPartPr>
            <p14:xfrm>
              <a:off x="3867960" y="1449160"/>
              <a:ext cx="7920" cy="7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9320" y="1440520"/>
                <a:ext cx="25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14:cNvPr>
              <p14:cNvContentPartPr/>
              <p14:nvPr/>
            </p14:nvContentPartPr>
            <p14:xfrm>
              <a:off x="3896040" y="1330000"/>
              <a:ext cx="684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040" y="1321000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14:cNvPr>
              <p14:cNvContentPartPr/>
              <p14:nvPr/>
            </p14:nvContentPartPr>
            <p14:xfrm>
              <a:off x="3572400" y="1106080"/>
              <a:ext cx="176040" cy="9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3760" y="1097080"/>
                <a:ext cx="19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14:cNvPr>
              <p14:cNvContentPartPr/>
              <p14:nvPr/>
            </p14:nvContentPartPr>
            <p14:xfrm>
              <a:off x="2709480" y="1133800"/>
              <a:ext cx="767880" cy="43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0840" y="1124800"/>
                <a:ext cx="7855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14:cNvPr>
              <p14:cNvContentPartPr/>
              <p14:nvPr/>
            </p14:nvContentPartPr>
            <p14:xfrm>
              <a:off x="4805040" y="1172320"/>
              <a:ext cx="260280" cy="338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6400" y="1163320"/>
                <a:ext cx="27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14:cNvPr>
              <p14:cNvContentPartPr/>
              <p14:nvPr/>
            </p14:nvContentPartPr>
            <p14:xfrm>
              <a:off x="4876680" y="1669120"/>
              <a:ext cx="21600" cy="58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8040" y="166048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14:cNvPr>
              <p14:cNvContentPartPr/>
              <p14:nvPr/>
            </p14:nvContentPartPr>
            <p14:xfrm>
              <a:off x="4892520" y="1571200"/>
              <a:ext cx="403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3520" y="1562200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14:cNvPr>
              <p14:cNvContentPartPr/>
              <p14:nvPr/>
            </p14:nvContentPartPr>
            <p14:xfrm>
              <a:off x="5180160" y="1124440"/>
              <a:ext cx="165240" cy="6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1520" y="1115800"/>
                <a:ext cx="182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14:cNvPr>
              <p14:cNvContentPartPr/>
              <p14:nvPr/>
            </p14:nvContentPartPr>
            <p14:xfrm>
              <a:off x="5988360" y="1580560"/>
              <a:ext cx="16920" cy="6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9360" y="1571560"/>
                <a:ext cx="34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14:cNvPr>
              <p14:cNvContentPartPr/>
              <p14:nvPr/>
            </p14:nvContentPartPr>
            <p14:xfrm>
              <a:off x="5813760" y="1050280"/>
              <a:ext cx="19404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5120" y="1041280"/>
                <a:ext cx="21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14:cNvPr>
              <p14:cNvContentPartPr/>
              <p14:nvPr/>
            </p14:nvContentPartPr>
            <p14:xfrm>
              <a:off x="6252600" y="1355200"/>
              <a:ext cx="13356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960" y="1346200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14:cNvPr>
              <p14:cNvContentPartPr/>
              <p14:nvPr/>
            </p14:nvContentPartPr>
            <p14:xfrm>
              <a:off x="6246480" y="1479760"/>
              <a:ext cx="122400" cy="1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37840" y="1470760"/>
                <a:ext cx="140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14:cNvPr>
              <p14:cNvContentPartPr/>
              <p14:nvPr/>
            </p14:nvContentPartPr>
            <p14:xfrm>
              <a:off x="5824560" y="1234600"/>
              <a:ext cx="272880" cy="28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5560" y="1225949"/>
                <a:ext cx="290520" cy="30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14:cNvPr>
              <p14:cNvContentPartPr/>
              <p14:nvPr/>
            </p14:nvContentPartPr>
            <p14:xfrm>
              <a:off x="5570040" y="1324600"/>
              <a:ext cx="131760" cy="24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1040" y="1315960"/>
                <a:ext cx="149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14:cNvPr>
              <p14:cNvContentPartPr/>
              <p14:nvPr/>
            </p14:nvContentPartPr>
            <p14:xfrm>
              <a:off x="5184480" y="1264840"/>
              <a:ext cx="263520" cy="33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5480" y="1256191"/>
                <a:ext cx="281160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14:cNvPr>
              <p14:cNvContentPartPr/>
              <p14:nvPr/>
            </p14:nvContentPartPr>
            <p14:xfrm>
              <a:off x="4267560" y="1081960"/>
              <a:ext cx="194040" cy="54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58560" y="1073320"/>
                <a:ext cx="2116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14:cNvPr>
              <p14:cNvContentPartPr/>
              <p14:nvPr/>
            </p14:nvContentPartPr>
            <p14:xfrm>
              <a:off x="7870080" y="1166920"/>
              <a:ext cx="175680" cy="11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1080" y="1157920"/>
                <a:ext cx="193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14:cNvPr>
              <p14:cNvContentPartPr/>
              <p14:nvPr/>
            </p14:nvContentPartPr>
            <p14:xfrm>
              <a:off x="7341240" y="1373560"/>
              <a:ext cx="841680" cy="2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32240" y="1364907"/>
                <a:ext cx="85932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14:cNvPr>
              <p14:cNvContentPartPr/>
              <p14:nvPr/>
            </p14:nvContentPartPr>
            <p14:xfrm>
              <a:off x="6650400" y="1711600"/>
              <a:ext cx="28080" cy="5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41400" y="1702960"/>
                <a:ext cx="45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14:cNvPr>
              <p14:cNvContentPartPr/>
              <p14:nvPr/>
            </p14:nvContentPartPr>
            <p14:xfrm>
              <a:off x="6524040" y="1161520"/>
              <a:ext cx="664560" cy="47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15400" y="1152880"/>
                <a:ext cx="682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14:cNvPr>
              <p14:cNvContentPartPr/>
              <p14:nvPr/>
            </p14:nvContentPartPr>
            <p14:xfrm>
              <a:off x="415200" y="1858840"/>
              <a:ext cx="802440" cy="44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6556" y="1849840"/>
                <a:ext cx="820088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14:cNvPr>
              <p14:cNvContentPartPr/>
              <p14:nvPr/>
            </p14:nvContentPartPr>
            <p14:xfrm>
              <a:off x="1768080" y="2010400"/>
              <a:ext cx="187920" cy="25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9080" y="2001400"/>
                <a:ext cx="2055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14:cNvPr>
              <p14:cNvContentPartPr/>
              <p14:nvPr/>
            </p14:nvContentPartPr>
            <p14:xfrm>
              <a:off x="1680960" y="1817800"/>
              <a:ext cx="151200" cy="9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71960" y="1808800"/>
                <a:ext cx="168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14:cNvPr>
              <p14:cNvContentPartPr/>
              <p14:nvPr/>
            </p14:nvContentPartPr>
            <p14:xfrm>
              <a:off x="2046000" y="2220640"/>
              <a:ext cx="32400" cy="7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37360" y="2211640"/>
                <a:ext cx="50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14:cNvPr>
              <p14:cNvContentPartPr/>
              <p14:nvPr/>
            </p14:nvContentPartPr>
            <p14:xfrm>
              <a:off x="2058600" y="2071960"/>
              <a:ext cx="2016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49600" y="2063320"/>
                <a:ext cx="37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14:cNvPr>
              <p14:cNvContentPartPr/>
              <p14:nvPr/>
            </p14:nvContentPartPr>
            <p14:xfrm>
              <a:off x="2866800" y="2197960"/>
              <a:ext cx="6480" cy="3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57800" y="2189320"/>
                <a:ext cx="24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14:cNvPr>
              <p14:cNvContentPartPr/>
              <p14:nvPr/>
            </p14:nvContentPartPr>
            <p14:xfrm>
              <a:off x="2873280" y="2069440"/>
              <a:ext cx="2340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64640" y="2060800"/>
                <a:ext cx="41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14:cNvPr>
              <p14:cNvContentPartPr/>
              <p14:nvPr/>
            </p14:nvContentPartPr>
            <p14:xfrm>
              <a:off x="3003240" y="1754080"/>
              <a:ext cx="167040" cy="15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94600" y="1745080"/>
                <a:ext cx="184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14:cNvPr>
              <p14:cNvContentPartPr/>
              <p14:nvPr/>
            </p14:nvContentPartPr>
            <p14:xfrm>
              <a:off x="2982720" y="1985200"/>
              <a:ext cx="314640" cy="279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74080" y="1976200"/>
                <a:ext cx="332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14:cNvPr>
              <p14:cNvContentPartPr/>
              <p14:nvPr/>
            </p14:nvContentPartPr>
            <p14:xfrm>
              <a:off x="2248320" y="2012920"/>
              <a:ext cx="533160" cy="2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39674" y="2003920"/>
                <a:ext cx="550812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14:cNvPr>
              <p14:cNvContentPartPr/>
              <p14:nvPr/>
            </p14:nvContentPartPr>
            <p14:xfrm>
              <a:off x="3635400" y="1939480"/>
              <a:ext cx="241920" cy="31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26747" y="1930840"/>
                <a:ext cx="259586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14:cNvPr>
              <p14:cNvContentPartPr/>
              <p14:nvPr/>
            </p14:nvContentPartPr>
            <p14:xfrm>
              <a:off x="4727640" y="1999960"/>
              <a:ext cx="13716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19000" y="1990960"/>
                <a:ext cx="154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14:cNvPr>
              <p14:cNvContentPartPr/>
              <p14:nvPr/>
            </p14:nvContentPartPr>
            <p14:xfrm>
              <a:off x="4711800" y="2081320"/>
              <a:ext cx="142560" cy="1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02800" y="2072680"/>
                <a:ext cx="160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14:cNvPr>
              <p14:cNvContentPartPr/>
              <p14:nvPr/>
            </p14:nvContentPartPr>
            <p14:xfrm>
              <a:off x="4210680" y="1761640"/>
              <a:ext cx="325800" cy="487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01690" y="1752994"/>
                <a:ext cx="343421" cy="50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14:cNvPr>
              <p14:cNvContentPartPr/>
              <p14:nvPr/>
            </p14:nvContentPartPr>
            <p14:xfrm>
              <a:off x="4987560" y="1957480"/>
              <a:ext cx="297720" cy="23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78560" y="1948480"/>
                <a:ext cx="315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14:cNvPr>
              <p14:cNvContentPartPr/>
              <p14:nvPr/>
            </p14:nvContentPartPr>
            <p14:xfrm>
              <a:off x="5386440" y="2158360"/>
              <a:ext cx="2160" cy="2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77440" y="2149360"/>
                <a:ext cx="1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14:cNvPr>
              <p14:cNvContentPartPr/>
              <p14:nvPr/>
            </p14:nvContentPartPr>
            <p14:xfrm>
              <a:off x="5391840" y="2032360"/>
              <a:ext cx="28800" cy="2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82840" y="2023720"/>
                <a:ext cx="46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14:cNvPr>
              <p14:cNvContentPartPr/>
              <p14:nvPr/>
            </p14:nvContentPartPr>
            <p14:xfrm>
              <a:off x="5546640" y="2035240"/>
              <a:ext cx="183960" cy="14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38000" y="2026600"/>
                <a:ext cx="201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14:cNvPr>
              <p14:cNvContentPartPr/>
              <p14:nvPr/>
            </p14:nvContentPartPr>
            <p14:xfrm>
              <a:off x="5821320" y="2149000"/>
              <a:ext cx="21600" cy="5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2320" y="214036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14:cNvPr>
              <p14:cNvContentPartPr/>
              <p14:nvPr/>
            </p14:nvContentPartPr>
            <p14:xfrm>
              <a:off x="5858760" y="2036320"/>
              <a:ext cx="9720" cy="18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0120" y="2027680"/>
                <a:ext cx="27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14:cNvPr>
              <p14:cNvContentPartPr/>
              <p14:nvPr/>
            </p14:nvContentPartPr>
            <p14:xfrm>
              <a:off x="5536200" y="1813840"/>
              <a:ext cx="207720" cy="114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27560" y="1804840"/>
                <a:ext cx="225360" cy="1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166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14:cNvPr>
              <p14:cNvContentPartPr/>
              <p14:nvPr/>
            </p14:nvContentPartPr>
            <p14:xfrm>
              <a:off x="1992360" y="210040"/>
              <a:ext cx="87120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364" y="201400"/>
                <a:ext cx="888833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14:cNvPr>
              <p14:cNvContentPartPr/>
              <p14:nvPr/>
            </p14:nvContentPartPr>
            <p14:xfrm>
              <a:off x="3245880" y="307240"/>
              <a:ext cx="55692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7240" y="298600"/>
                <a:ext cx="57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14:cNvPr>
              <p14:cNvContentPartPr/>
              <p14:nvPr/>
            </p14:nvContentPartPr>
            <p14:xfrm>
              <a:off x="4230120" y="319840"/>
              <a:ext cx="170280" cy="17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1480" y="311200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14:cNvPr>
              <p14:cNvContentPartPr/>
              <p14:nvPr/>
            </p14:nvContentPartPr>
            <p14:xfrm>
              <a:off x="5407680" y="318760"/>
              <a:ext cx="287280" cy="15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680" y="309760"/>
                <a:ext cx="30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14:cNvPr>
              <p14:cNvContentPartPr/>
              <p14:nvPr/>
            </p14:nvContentPartPr>
            <p14:xfrm>
              <a:off x="5812320" y="310840"/>
              <a:ext cx="10728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680" y="302200"/>
                <a:ext cx="124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14:cNvPr>
              <p14:cNvContentPartPr/>
              <p14:nvPr/>
            </p14:nvContentPartPr>
            <p14:xfrm>
              <a:off x="6024720" y="159640"/>
              <a:ext cx="579600" cy="32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720" y="150640"/>
                <a:ext cx="597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14:cNvPr>
              <p14:cNvContentPartPr/>
              <p14:nvPr/>
            </p14:nvContentPartPr>
            <p14:xfrm>
              <a:off x="4576080" y="336040"/>
              <a:ext cx="515160" cy="15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434" y="327400"/>
                <a:ext cx="532812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14:cNvPr>
              <p14:cNvContentPartPr/>
              <p14:nvPr/>
            </p14:nvContentPartPr>
            <p14:xfrm>
              <a:off x="1772760" y="1029040"/>
              <a:ext cx="17136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3760" y="1020400"/>
                <a:ext cx="18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14:cNvPr>
              <p14:cNvContentPartPr/>
              <p14:nvPr/>
            </p14:nvContentPartPr>
            <p14:xfrm>
              <a:off x="1300080" y="1710160"/>
              <a:ext cx="12960" cy="8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080" y="1701520"/>
                <a:ext cx="3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14:cNvPr>
              <p14:cNvContentPartPr/>
              <p14:nvPr/>
            </p14:nvContentPartPr>
            <p14:xfrm>
              <a:off x="1203240" y="1159000"/>
              <a:ext cx="87912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596" y="1150000"/>
                <a:ext cx="89676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14:cNvPr>
              <p14:cNvContentPartPr/>
              <p14:nvPr/>
            </p14:nvContentPartPr>
            <p14:xfrm>
              <a:off x="2293680" y="1331080"/>
              <a:ext cx="16596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680" y="1322440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14:cNvPr>
              <p14:cNvContentPartPr/>
              <p14:nvPr/>
            </p14:nvContentPartPr>
            <p14:xfrm>
              <a:off x="2286840" y="1423960"/>
              <a:ext cx="18972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8200" y="1415320"/>
                <a:ext cx="20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14:cNvPr>
              <p14:cNvContentPartPr/>
              <p14:nvPr/>
            </p14:nvContentPartPr>
            <p14:xfrm>
              <a:off x="2739000" y="1665160"/>
              <a:ext cx="28800" cy="7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0360" y="1656520"/>
                <a:ext cx="46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14:cNvPr>
              <p14:cNvContentPartPr/>
              <p14:nvPr/>
            </p14:nvContentPartPr>
            <p14:xfrm>
              <a:off x="3572760" y="1303720"/>
              <a:ext cx="20880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4120" y="1295080"/>
                <a:ext cx="226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14:cNvPr>
              <p14:cNvContentPartPr/>
              <p14:nvPr/>
            </p14:nvContentPartPr>
            <p14:xfrm>
              <a:off x="3867960" y="1449160"/>
              <a:ext cx="7920" cy="7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9320" y="1440520"/>
                <a:ext cx="25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14:cNvPr>
              <p14:cNvContentPartPr/>
              <p14:nvPr/>
            </p14:nvContentPartPr>
            <p14:xfrm>
              <a:off x="3896040" y="1330000"/>
              <a:ext cx="684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040" y="1321000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14:cNvPr>
              <p14:cNvContentPartPr/>
              <p14:nvPr/>
            </p14:nvContentPartPr>
            <p14:xfrm>
              <a:off x="3572400" y="1106080"/>
              <a:ext cx="176040" cy="9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3760" y="1097080"/>
                <a:ext cx="19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14:cNvPr>
              <p14:cNvContentPartPr/>
              <p14:nvPr/>
            </p14:nvContentPartPr>
            <p14:xfrm>
              <a:off x="2709480" y="1133800"/>
              <a:ext cx="767880" cy="43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0840" y="1124800"/>
                <a:ext cx="7855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14:cNvPr>
              <p14:cNvContentPartPr/>
              <p14:nvPr/>
            </p14:nvContentPartPr>
            <p14:xfrm>
              <a:off x="4805040" y="1172320"/>
              <a:ext cx="260280" cy="338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6400" y="1163320"/>
                <a:ext cx="27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14:cNvPr>
              <p14:cNvContentPartPr/>
              <p14:nvPr/>
            </p14:nvContentPartPr>
            <p14:xfrm>
              <a:off x="4876680" y="1669120"/>
              <a:ext cx="21600" cy="58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8040" y="166048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14:cNvPr>
              <p14:cNvContentPartPr/>
              <p14:nvPr/>
            </p14:nvContentPartPr>
            <p14:xfrm>
              <a:off x="4892520" y="1571200"/>
              <a:ext cx="403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3520" y="1562200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14:cNvPr>
              <p14:cNvContentPartPr/>
              <p14:nvPr/>
            </p14:nvContentPartPr>
            <p14:xfrm>
              <a:off x="5180160" y="1124440"/>
              <a:ext cx="165240" cy="6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1520" y="1115800"/>
                <a:ext cx="182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14:cNvPr>
              <p14:cNvContentPartPr/>
              <p14:nvPr/>
            </p14:nvContentPartPr>
            <p14:xfrm>
              <a:off x="5988360" y="1580560"/>
              <a:ext cx="16920" cy="6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9360" y="1571560"/>
                <a:ext cx="34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14:cNvPr>
              <p14:cNvContentPartPr/>
              <p14:nvPr/>
            </p14:nvContentPartPr>
            <p14:xfrm>
              <a:off x="5813760" y="1050280"/>
              <a:ext cx="19404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5120" y="1041280"/>
                <a:ext cx="21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14:cNvPr>
              <p14:cNvContentPartPr/>
              <p14:nvPr/>
            </p14:nvContentPartPr>
            <p14:xfrm>
              <a:off x="6252600" y="1355200"/>
              <a:ext cx="13356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960" y="1346200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14:cNvPr>
              <p14:cNvContentPartPr/>
              <p14:nvPr/>
            </p14:nvContentPartPr>
            <p14:xfrm>
              <a:off x="6246480" y="1479760"/>
              <a:ext cx="122400" cy="1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37840" y="1470760"/>
                <a:ext cx="140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14:cNvPr>
              <p14:cNvContentPartPr/>
              <p14:nvPr/>
            </p14:nvContentPartPr>
            <p14:xfrm>
              <a:off x="5824560" y="1234600"/>
              <a:ext cx="272880" cy="28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5560" y="1225949"/>
                <a:ext cx="290520" cy="30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14:cNvPr>
              <p14:cNvContentPartPr/>
              <p14:nvPr/>
            </p14:nvContentPartPr>
            <p14:xfrm>
              <a:off x="5570040" y="1324600"/>
              <a:ext cx="131760" cy="24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1040" y="1315960"/>
                <a:ext cx="149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14:cNvPr>
              <p14:cNvContentPartPr/>
              <p14:nvPr/>
            </p14:nvContentPartPr>
            <p14:xfrm>
              <a:off x="5184480" y="1264840"/>
              <a:ext cx="263520" cy="33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5480" y="1256191"/>
                <a:ext cx="281160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14:cNvPr>
              <p14:cNvContentPartPr/>
              <p14:nvPr/>
            </p14:nvContentPartPr>
            <p14:xfrm>
              <a:off x="4267560" y="1081960"/>
              <a:ext cx="194040" cy="54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58560" y="1073320"/>
                <a:ext cx="2116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14:cNvPr>
              <p14:cNvContentPartPr/>
              <p14:nvPr/>
            </p14:nvContentPartPr>
            <p14:xfrm>
              <a:off x="7870080" y="1166920"/>
              <a:ext cx="175680" cy="11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1080" y="1157920"/>
                <a:ext cx="193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14:cNvPr>
              <p14:cNvContentPartPr/>
              <p14:nvPr/>
            </p14:nvContentPartPr>
            <p14:xfrm>
              <a:off x="7341240" y="1373560"/>
              <a:ext cx="841680" cy="2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32240" y="1364907"/>
                <a:ext cx="85932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14:cNvPr>
              <p14:cNvContentPartPr/>
              <p14:nvPr/>
            </p14:nvContentPartPr>
            <p14:xfrm>
              <a:off x="6650400" y="1711600"/>
              <a:ext cx="28080" cy="5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41400" y="1702960"/>
                <a:ext cx="45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14:cNvPr>
              <p14:cNvContentPartPr/>
              <p14:nvPr/>
            </p14:nvContentPartPr>
            <p14:xfrm>
              <a:off x="6524040" y="1161520"/>
              <a:ext cx="664560" cy="47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15400" y="1152880"/>
                <a:ext cx="682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14:cNvPr>
              <p14:cNvContentPartPr/>
              <p14:nvPr/>
            </p14:nvContentPartPr>
            <p14:xfrm>
              <a:off x="415200" y="1858840"/>
              <a:ext cx="802440" cy="44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6556" y="1849840"/>
                <a:ext cx="820088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14:cNvPr>
              <p14:cNvContentPartPr/>
              <p14:nvPr/>
            </p14:nvContentPartPr>
            <p14:xfrm>
              <a:off x="1768080" y="2010400"/>
              <a:ext cx="187920" cy="25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9080" y="2001400"/>
                <a:ext cx="2055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14:cNvPr>
              <p14:cNvContentPartPr/>
              <p14:nvPr/>
            </p14:nvContentPartPr>
            <p14:xfrm>
              <a:off x="1680960" y="1817800"/>
              <a:ext cx="151200" cy="9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71960" y="1808800"/>
                <a:ext cx="168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14:cNvPr>
              <p14:cNvContentPartPr/>
              <p14:nvPr/>
            </p14:nvContentPartPr>
            <p14:xfrm>
              <a:off x="2046000" y="2220640"/>
              <a:ext cx="32400" cy="7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37360" y="2211640"/>
                <a:ext cx="50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14:cNvPr>
              <p14:cNvContentPartPr/>
              <p14:nvPr/>
            </p14:nvContentPartPr>
            <p14:xfrm>
              <a:off x="2058600" y="2071960"/>
              <a:ext cx="2016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49600" y="2063320"/>
                <a:ext cx="37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14:cNvPr>
              <p14:cNvContentPartPr/>
              <p14:nvPr/>
            </p14:nvContentPartPr>
            <p14:xfrm>
              <a:off x="2866800" y="2197960"/>
              <a:ext cx="6480" cy="3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57800" y="2189320"/>
                <a:ext cx="24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14:cNvPr>
              <p14:cNvContentPartPr/>
              <p14:nvPr/>
            </p14:nvContentPartPr>
            <p14:xfrm>
              <a:off x="2873280" y="2069440"/>
              <a:ext cx="2340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64640" y="2060800"/>
                <a:ext cx="41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14:cNvPr>
              <p14:cNvContentPartPr/>
              <p14:nvPr/>
            </p14:nvContentPartPr>
            <p14:xfrm>
              <a:off x="3003240" y="1754080"/>
              <a:ext cx="167040" cy="15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94600" y="1745080"/>
                <a:ext cx="184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14:cNvPr>
              <p14:cNvContentPartPr/>
              <p14:nvPr/>
            </p14:nvContentPartPr>
            <p14:xfrm>
              <a:off x="2982720" y="1985200"/>
              <a:ext cx="314640" cy="279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74080" y="1976200"/>
                <a:ext cx="332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14:cNvPr>
              <p14:cNvContentPartPr/>
              <p14:nvPr/>
            </p14:nvContentPartPr>
            <p14:xfrm>
              <a:off x="2248320" y="2012920"/>
              <a:ext cx="533160" cy="2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39674" y="2003920"/>
                <a:ext cx="550812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14:cNvPr>
              <p14:cNvContentPartPr/>
              <p14:nvPr/>
            </p14:nvContentPartPr>
            <p14:xfrm>
              <a:off x="3635400" y="1939480"/>
              <a:ext cx="241920" cy="31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26747" y="1930840"/>
                <a:ext cx="259586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14:cNvPr>
              <p14:cNvContentPartPr/>
              <p14:nvPr/>
            </p14:nvContentPartPr>
            <p14:xfrm>
              <a:off x="4727640" y="1999960"/>
              <a:ext cx="13716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19000" y="1990960"/>
                <a:ext cx="154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14:cNvPr>
              <p14:cNvContentPartPr/>
              <p14:nvPr/>
            </p14:nvContentPartPr>
            <p14:xfrm>
              <a:off x="4711800" y="2081320"/>
              <a:ext cx="142560" cy="1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02800" y="2072680"/>
                <a:ext cx="160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14:cNvPr>
              <p14:cNvContentPartPr/>
              <p14:nvPr/>
            </p14:nvContentPartPr>
            <p14:xfrm>
              <a:off x="4210680" y="1761640"/>
              <a:ext cx="325800" cy="487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01690" y="1752994"/>
                <a:ext cx="343421" cy="50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14:cNvPr>
              <p14:cNvContentPartPr/>
              <p14:nvPr/>
            </p14:nvContentPartPr>
            <p14:xfrm>
              <a:off x="4987560" y="1957480"/>
              <a:ext cx="297720" cy="23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78560" y="1948480"/>
                <a:ext cx="315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14:cNvPr>
              <p14:cNvContentPartPr/>
              <p14:nvPr/>
            </p14:nvContentPartPr>
            <p14:xfrm>
              <a:off x="5386440" y="2158360"/>
              <a:ext cx="2160" cy="2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77440" y="2149360"/>
                <a:ext cx="1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14:cNvPr>
              <p14:cNvContentPartPr/>
              <p14:nvPr/>
            </p14:nvContentPartPr>
            <p14:xfrm>
              <a:off x="5391840" y="2032360"/>
              <a:ext cx="28800" cy="2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82840" y="2023720"/>
                <a:ext cx="46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14:cNvPr>
              <p14:cNvContentPartPr/>
              <p14:nvPr/>
            </p14:nvContentPartPr>
            <p14:xfrm>
              <a:off x="5546640" y="2035240"/>
              <a:ext cx="183960" cy="14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38000" y="2026600"/>
                <a:ext cx="201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14:cNvPr>
              <p14:cNvContentPartPr/>
              <p14:nvPr/>
            </p14:nvContentPartPr>
            <p14:xfrm>
              <a:off x="5821320" y="2149000"/>
              <a:ext cx="21600" cy="5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2320" y="214036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14:cNvPr>
              <p14:cNvContentPartPr/>
              <p14:nvPr/>
            </p14:nvContentPartPr>
            <p14:xfrm>
              <a:off x="5858760" y="2036320"/>
              <a:ext cx="9720" cy="18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0120" y="2027680"/>
                <a:ext cx="27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14:cNvPr>
              <p14:cNvContentPartPr/>
              <p14:nvPr/>
            </p14:nvContentPartPr>
            <p14:xfrm>
              <a:off x="5536200" y="1813840"/>
              <a:ext cx="207720" cy="114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27560" y="1804840"/>
                <a:ext cx="225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14:cNvPr>
              <p14:cNvContentPartPr/>
              <p14:nvPr/>
            </p14:nvContentPartPr>
            <p14:xfrm>
              <a:off x="709680" y="2374360"/>
              <a:ext cx="222480" cy="56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00680" y="2365720"/>
                <a:ext cx="2401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14:cNvPr>
              <p14:cNvContentPartPr/>
              <p14:nvPr/>
            </p14:nvContentPartPr>
            <p14:xfrm>
              <a:off x="1338600" y="2380840"/>
              <a:ext cx="506160" cy="55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9600" y="2372194"/>
                <a:ext cx="523800" cy="571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14:cNvPr>
              <p14:cNvContentPartPr/>
              <p14:nvPr/>
            </p14:nvContentPartPr>
            <p14:xfrm>
              <a:off x="2054640" y="2650120"/>
              <a:ext cx="158400" cy="16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45640" y="2641120"/>
                <a:ext cx="176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14:cNvPr>
              <p14:cNvContentPartPr/>
              <p14:nvPr/>
            </p14:nvContentPartPr>
            <p14:xfrm>
              <a:off x="2040960" y="2755960"/>
              <a:ext cx="159480" cy="2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32320" y="2747320"/>
                <a:ext cx="17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14:cNvPr>
              <p14:cNvContentPartPr/>
              <p14:nvPr/>
            </p14:nvContentPartPr>
            <p14:xfrm>
              <a:off x="2329320" y="2426200"/>
              <a:ext cx="199080" cy="11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20320" y="2417200"/>
                <a:ext cx="216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14:cNvPr>
              <p14:cNvContentPartPr/>
              <p14:nvPr/>
            </p14:nvContentPartPr>
            <p14:xfrm>
              <a:off x="2368560" y="2594320"/>
              <a:ext cx="232200" cy="330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59560" y="2585680"/>
                <a:ext cx="249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14:cNvPr>
              <p14:cNvContentPartPr/>
              <p14:nvPr/>
            </p14:nvContentPartPr>
            <p14:xfrm>
              <a:off x="3457920" y="2878000"/>
              <a:ext cx="30240" cy="70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48920" y="2869360"/>
                <a:ext cx="47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14:cNvPr>
              <p14:cNvContentPartPr/>
              <p14:nvPr/>
            </p14:nvContentPartPr>
            <p14:xfrm>
              <a:off x="3293400" y="2447440"/>
              <a:ext cx="175680" cy="86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84760" y="2438440"/>
                <a:ext cx="193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14:cNvPr>
              <p14:cNvContentPartPr/>
              <p14:nvPr/>
            </p14:nvContentPartPr>
            <p14:xfrm>
              <a:off x="3313560" y="2643280"/>
              <a:ext cx="233640" cy="188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04560" y="2634640"/>
                <a:ext cx="251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14:cNvPr>
              <p14:cNvContentPartPr/>
              <p14:nvPr/>
            </p14:nvContentPartPr>
            <p14:xfrm>
              <a:off x="2709120" y="2647600"/>
              <a:ext cx="522360" cy="246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00126" y="2638613"/>
                <a:ext cx="539988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14:cNvPr>
              <p14:cNvContentPartPr/>
              <p14:nvPr/>
            </p14:nvContentPartPr>
            <p14:xfrm>
              <a:off x="3799920" y="2605120"/>
              <a:ext cx="224640" cy="3038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90934" y="2596120"/>
                <a:ext cx="24225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14:cNvPr>
              <p14:cNvContentPartPr/>
              <p14:nvPr/>
            </p14:nvContentPartPr>
            <p14:xfrm>
              <a:off x="4158840" y="2449960"/>
              <a:ext cx="200880" cy="74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49840" y="2441320"/>
                <a:ext cx="218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14:cNvPr>
              <p14:cNvContentPartPr/>
              <p14:nvPr/>
            </p14:nvContentPartPr>
            <p14:xfrm>
              <a:off x="4734480" y="2675320"/>
              <a:ext cx="146160" cy="11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25480" y="2666320"/>
                <a:ext cx="163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14:cNvPr>
              <p14:cNvContentPartPr/>
              <p14:nvPr/>
            </p14:nvContentPartPr>
            <p14:xfrm>
              <a:off x="4740240" y="2790520"/>
              <a:ext cx="105840" cy="1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31600" y="2781880"/>
                <a:ext cx="123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14:cNvPr>
              <p14:cNvContentPartPr/>
              <p14:nvPr/>
            </p14:nvContentPartPr>
            <p14:xfrm>
              <a:off x="4170000" y="2579920"/>
              <a:ext cx="469800" cy="37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61007" y="2570929"/>
                <a:ext cx="487426" cy="392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14:cNvPr>
              <p14:cNvContentPartPr/>
              <p14:nvPr/>
            </p14:nvContentPartPr>
            <p14:xfrm>
              <a:off x="5479320" y="2640760"/>
              <a:ext cx="153360" cy="21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70320" y="2632120"/>
                <a:ext cx="171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14:cNvPr>
              <p14:cNvContentPartPr/>
              <p14:nvPr/>
            </p14:nvContentPartPr>
            <p14:xfrm>
              <a:off x="5023560" y="2404960"/>
              <a:ext cx="349200" cy="550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14920" y="2395960"/>
                <a:ext cx="3668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14:cNvPr>
              <p14:cNvContentPartPr/>
              <p14:nvPr/>
            </p14:nvContentPartPr>
            <p14:xfrm>
              <a:off x="5774520" y="2414320"/>
              <a:ext cx="707400" cy="523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65520" y="2405320"/>
                <a:ext cx="7250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14:cNvPr>
              <p14:cNvContentPartPr/>
              <p14:nvPr/>
            </p14:nvContentPartPr>
            <p14:xfrm>
              <a:off x="6617280" y="2647600"/>
              <a:ext cx="141840" cy="17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08280" y="2638600"/>
                <a:ext cx="159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14:cNvPr>
              <p14:cNvContentPartPr/>
              <p14:nvPr/>
            </p14:nvContentPartPr>
            <p14:xfrm>
              <a:off x="7336920" y="2619520"/>
              <a:ext cx="132120" cy="196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27920" y="2610880"/>
                <a:ext cx="149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14:cNvPr>
              <p14:cNvContentPartPr/>
              <p14:nvPr/>
            </p14:nvContentPartPr>
            <p14:xfrm>
              <a:off x="6899520" y="2438080"/>
              <a:ext cx="352800" cy="453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90880" y="2429080"/>
                <a:ext cx="3704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14:cNvPr>
              <p14:cNvContentPartPr/>
              <p14:nvPr/>
            </p14:nvContentPartPr>
            <p14:xfrm>
              <a:off x="7536360" y="2615200"/>
              <a:ext cx="269280" cy="191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527360" y="2606200"/>
                <a:ext cx="286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14:cNvPr>
              <p14:cNvContentPartPr/>
              <p14:nvPr/>
            </p14:nvContentPartPr>
            <p14:xfrm>
              <a:off x="7905360" y="2634280"/>
              <a:ext cx="194760" cy="179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96360" y="2625280"/>
                <a:ext cx="2124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14:cNvPr>
              <p14:cNvContentPartPr/>
              <p14:nvPr/>
            </p14:nvContentPartPr>
            <p14:xfrm>
              <a:off x="7915440" y="2440600"/>
              <a:ext cx="163080" cy="91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06800" y="2431960"/>
                <a:ext cx="180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14:cNvPr>
              <p14:cNvContentPartPr/>
              <p14:nvPr/>
            </p14:nvContentPartPr>
            <p14:xfrm>
              <a:off x="8180400" y="2474800"/>
              <a:ext cx="146520" cy="378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71760" y="2466160"/>
                <a:ext cx="164160" cy="3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3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14:cNvPr>
              <p14:cNvContentPartPr/>
              <p14:nvPr/>
            </p14:nvContentPartPr>
            <p14:xfrm>
              <a:off x="1992360" y="210040"/>
              <a:ext cx="87120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364" y="201400"/>
                <a:ext cx="888833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14:cNvPr>
              <p14:cNvContentPartPr/>
              <p14:nvPr/>
            </p14:nvContentPartPr>
            <p14:xfrm>
              <a:off x="3245880" y="307240"/>
              <a:ext cx="55692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7240" y="298600"/>
                <a:ext cx="57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14:cNvPr>
              <p14:cNvContentPartPr/>
              <p14:nvPr/>
            </p14:nvContentPartPr>
            <p14:xfrm>
              <a:off x="4230120" y="319840"/>
              <a:ext cx="170280" cy="17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1480" y="311200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14:cNvPr>
              <p14:cNvContentPartPr/>
              <p14:nvPr/>
            </p14:nvContentPartPr>
            <p14:xfrm>
              <a:off x="5407680" y="318760"/>
              <a:ext cx="287280" cy="15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680" y="309760"/>
                <a:ext cx="30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14:cNvPr>
              <p14:cNvContentPartPr/>
              <p14:nvPr/>
            </p14:nvContentPartPr>
            <p14:xfrm>
              <a:off x="5812320" y="310840"/>
              <a:ext cx="10728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680" y="302200"/>
                <a:ext cx="124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14:cNvPr>
              <p14:cNvContentPartPr/>
              <p14:nvPr/>
            </p14:nvContentPartPr>
            <p14:xfrm>
              <a:off x="6024720" y="159640"/>
              <a:ext cx="579600" cy="32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720" y="150640"/>
                <a:ext cx="597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14:cNvPr>
              <p14:cNvContentPartPr/>
              <p14:nvPr/>
            </p14:nvContentPartPr>
            <p14:xfrm>
              <a:off x="4576080" y="336040"/>
              <a:ext cx="515160" cy="15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434" y="327400"/>
                <a:ext cx="532812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14:cNvPr>
              <p14:cNvContentPartPr/>
              <p14:nvPr/>
            </p14:nvContentPartPr>
            <p14:xfrm>
              <a:off x="1772760" y="1029040"/>
              <a:ext cx="17136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3760" y="1020400"/>
                <a:ext cx="18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14:cNvPr>
              <p14:cNvContentPartPr/>
              <p14:nvPr/>
            </p14:nvContentPartPr>
            <p14:xfrm>
              <a:off x="1300080" y="1710160"/>
              <a:ext cx="12960" cy="8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080" y="1701520"/>
                <a:ext cx="3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14:cNvPr>
              <p14:cNvContentPartPr/>
              <p14:nvPr/>
            </p14:nvContentPartPr>
            <p14:xfrm>
              <a:off x="1203240" y="1159000"/>
              <a:ext cx="87912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596" y="1150000"/>
                <a:ext cx="89676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14:cNvPr>
              <p14:cNvContentPartPr/>
              <p14:nvPr/>
            </p14:nvContentPartPr>
            <p14:xfrm>
              <a:off x="2293680" y="1331080"/>
              <a:ext cx="16596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680" y="1322440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14:cNvPr>
              <p14:cNvContentPartPr/>
              <p14:nvPr/>
            </p14:nvContentPartPr>
            <p14:xfrm>
              <a:off x="2286840" y="1423960"/>
              <a:ext cx="18972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8200" y="1415320"/>
                <a:ext cx="20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14:cNvPr>
              <p14:cNvContentPartPr/>
              <p14:nvPr/>
            </p14:nvContentPartPr>
            <p14:xfrm>
              <a:off x="2739000" y="1665160"/>
              <a:ext cx="28800" cy="7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0360" y="1656520"/>
                <a:ext cx="46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14:cNvPr>
              <p14:cNvContentPartPr/>
              <p14:nvPr/>
            </p14:nvContentPartPr>
            <p14:xfrm>
              <a:off x="3572760" y="1303720"/>
              <a:ext cx="20880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4120" y="1295080"/>
                <a:ext cx="226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14:cNvPr>
              <p14:cNvContentPartPr/>
              <p14:nvPr/>
            </p14:nvContentPartPr>
            <p14:xfrm>
              <a:off x="3867960" y="1449160"/>
              <a:ext cx="7920" cy="7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9320" y="1440520"/>
                <a:ext cx="25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14:cNvPr>
              <p14:cNvContentPartPr/>
              <p14:nvPr/>
            </p14:nvContentPartPr>
            <p14:xfrm>
              <a:off x="3896040" y="1330000"/>
              <a:ext cx="684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040" y="1321000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14:cNvPr>
              <p14:cNvContentPartPr/>
              <p14:nvPr/>
            </p14:nvContentPartPr>
            <p14:xfrm>
              <a:off x="3572400" y="1106080"/>
              <a:ext cx="176040" cy="9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3760" y="1097080"/>
                <a:ext cx="19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14:cNvPr>
              <p14:cNvContentPartPr/>
              <p14:nvPr/>
            </p14:nvContentPartPr>
            <p14:xfrm>
              <a:off x="2709480" y="1133800"/>
              <a:ext cx="767880" cy="43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0840" y="1124800"/>
                <a:ext cx="7855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14:cNvPr>
              <p14:cNvContentPartPr/>
              <p14:nvPr/>
            </p14:nvContentPartPr>
            <p14:xfrm>
              <a:off x="4805040" y="1172320"/>
              <a:ext cx="260280" cy="338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6400" y="1163320"/>
                <a:ext cx="27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14:cNvPr>
              <p14:cNvContentPartPr/>
              <p14:nvPr/>
            </p14:nvContentPartPr>
            <p14:xfrm>
              <a:off x="4876680" y="1669120"/>
              <a:ext cx="21600" cy="58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8040" y="166048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14:cNvPr>
              <p14:cNvContentPartPr/>
              <p14:nvPr/>
            </p14:nvContentPartPr>
            <p14:xfrm>
              <a:off x="4892520" y="1571200"/>
              <a:ext cx="403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3520" y="1562200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14:cNvPr>
              <p14:cNvContentPartPr/>
              <p14:nvPr/>
            </p14:nvContentPartPr>
            <p14:xfrm>
              <a:off x="5180160" y="1124440"/>
              <a:ext cx="165240" cy="6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1520" y="1115800"/>
                <a:ext cx="182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14:cNvPr>
              <p14:cNvContentPartPr/>
              <p14:nvPr/>
            </p14:nvContentPartPr>
            <p14:xfrm>
              <a:off x="5988360" y="1580560"/>
              <a:ext cx="16920" cy="6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9360" y="1571560"/>
                <a:ext cx="34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14:cNvPr>
              <p14:cNvContentPartPr/>
              <p14:nvPr/>
            </p14:nvContentPartPr>
            <p14:xfrm>
              <a:off x="5813760" y="1050280"/>
              <a:ext cx="19404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5120" y="1041280"/>
                <a:ext cx="21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14:cNvPr>
              <p14:cNvContentPartPr/>
              <p14:nvPr/>
            </p14:nvContentPartPr>
            <p14:xfrm>
              <a:off x="6252600" y="1355200"/>
              <a:ext cx="13356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960" y="1346200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14:cNvPr>
              <p14:cNvContentPartPr/>
              <p14:nvPr/>
            </p14:nvContentPartPr>
            <p14:xfrm>
              <a:off x="6246480" y="1479760"/>
              <a:ext cx="122400" cy="1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37840" y="1470760"/>
                <a:ext cx="140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14:cNvPr>
              <p14:cNvContentPartPr/>
              <p14:nvPr/>
            </p14:nvContentPartPr>
            <p14:xfrm>
              <a:off x="5824560" y="1234600"/>
              <a:ext cx="272880" cy="28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5560" y="1225949"/>
                <a:ext cx="290520" cy="30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14:cNvPr>
              <p14:cNvContentPartPr/>
              <p14:nvPr/>
            </p14:nvContentPartPr>
            <p14:xfrm>
              <a:off x="5570040" y="1324600"/>
              <a:ext cx="131760" cy="24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1040" y="1315960"/>
                <a:ext cx="149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14:cNvPr>
              <p14:cNvContentPartPr/>
              <p14:nvPr/>
            </p14:nvContentPartPr>
            <p14:xfrm>
              <a:off x="5184480" y="1264840"/>
              <a:ext cx="263520" cy="33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5480" y="1256191"/>
                <a:ext cx="281160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14:cNvPr>
              <p14:cNvContentPartPr/>
              <p14:nvPr/>
            </p14:nvContentPartPr>
            <p14:xfrm>
              <a:off x="4267560" y="1081960"/>
              <a:ext cx="194040" cy="54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58560" y="1073320"/>
                <a:ext cx="2116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14:cNvPr>
              <p14:cNvContentPartPr/>
              <p14:nvPr/>
            </p14:nvContentPartPr>
            <p14:xfrm>
              <a:off x="7870080" y="1166920"/>
              <a:ext cx="175680" cy="11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1080" y="1157920"/>
                <a:ext cx="193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14:cNvPr>
              <p14:cNvContentPartPr/>
              <p14:nvPr/>
            </p14:nvContentPartPr>
            <p14:xfrm>
              <a:off x="7341240" y="1373560"/>
              <a:ext cx="841680" cy="2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32240" y="1364907"/>
                <a:ext cx="85932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14:cNvPr>
              <p14:cNvContentPartPr/>
              <p14:nvPr/>
            </p14:nvContentPartPr>
            <p14:xfrm>
              <a:off x="6650400" y="1711600"/>
              <a:ext cx="28080" cy="5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41400" y="1702960"/>
                <a:ext cx="45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14:cNvPr>
              <p14:cNvContentPartPr/>
              <p14:nvPr/>
            </p14:nvContentPartPr>
            <p14:xfrm>
              <a:off x="6524040" y="1161520"/>
              <a:ext cx="664560" cy="47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15400" y="1152880"/>
                <a:ext cx="682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14:cNvPr>
              <p14:cNvContentPartPr/>
              <p14:nvPr/>
            </p14:nvContentPartPr>
            <p14:xfrm>
              <a:off x="415200" y="1858840"/>
              <a:ext cx="802440" cy="44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6556" y="1849840"/>
                <a:ext cx="820088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14:cNvPr>
              <p14:cNvContentPartPr/>
              <p14:nvPr/>
            </p14:nvContentPartPr>
            <p14:xfrm>
              <a:off x="1768080" y="2010400"/>
              <a:ext cx="187920" cy="25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9080" y="2001400"/>
                <a:ext cx="2055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14:cNvPr>
              <p14:cNvContentPartPr/>
              <p14:nvPr/>
            </p14:nvContentPartPr>
            <p14:xfrm>
              <a:off x="1680960" y="1817800"/>
              <a:ext cx="151200" cy="9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71960" y="1808800"/>
                <a:ext cx="168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14:cNvPr>
              <p14:cNvContentPartPr/>
              <p14:nvPr/>
            </p14:nvContentPartPr>
            <p14:xfrm>
              <a:off x="2046000" y="2220640"/>
              <a:ext cx="32400" cy="7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37360" y="2211640"/>
                <a:ext cx="50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14:cNvPr>
              <p14:cNvContentPartPr/>
              <p14:nvPr/>
            </p14:nvContentPartPr>
            <p14:xfrm>
              <a:off x="2058600" y="2071960"/>
              <a:ext cx="2016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49600" y="2063320"/>
                <a:ext cx="37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14:cNvPr>
              <p14:cNvContentPartPr/>
              <p14:nvPr/>
            </p14:nvContentPartPr>
            <p14:xfrm>
              <a:off x="2866800" y="2197960"/>
              <a:ext cx="6480" cy="3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57800" y="2189320"/>
                <a:ext cx="24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14:cNvPr>
              <p14:cNvContentPartPr/>
              <p14:nvPr/>
            </p14:nvContentPartPr>
            <p14:xfrm>
              <a:off x="2873280" y="2069440"/>
              <a:ext cx="2340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64640" y="2060800"/>
                <a:ext cx="41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14:cNvPr>
              <p14:cNvContentPartPr/>
              <p14:nvPr/>
            </p14:nvContentPartPr>
            <p14:xfrm>
              <a:off x="3003240" y="1754080"/>
              <a:ext cx="167040" cy="15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94600" y="1745080"/>
                <a:ext cx="184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14:cNvPr>
              <p14:cNvContentPartPr/>
              <p14:nvPr/>
            </p14:nvContentPartPr>
            <p14:xfrm>
              <a:off x="2982720" y="1985200"/>
              <a:ext cx="314640" cy="279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74080" y="1976200"/>
                <a:ext cx="332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14:cNvPr>
              <p14:cNvContentPartPr/>
              <p14:nvPr/>
            </p14:nvContentPartPr>
            <p14:xfrm>
              <a:off x="2248320" y="2012920"/>
              <a:ext cx="533160" cy="2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39674" y="2003920"/>
                <a:ext cx="550812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14:cNvPr>
              <p14:cNvContentPartPr/>
              <p14:nvPr/>
            </p14:nvContentPartPr>
            <p14:xfrm>
              <a:off x="3635400" y="1939480"/>
              <a:ext cx="241920" cy="31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26747" y="1930840"/>
                <a:ext cx="259586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14:cNvPr>
              <p14:cNvContentPartPr/>
              <p14:nvPr/>
            </p14:nvContentPartPr>
            <p14:xfrm>
              <a:off x="4727640" y="1999960"/>
              <a:ext cx="13716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19000" y="1990960"/>
                <a:ext cx="154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14:cNvPr>
              <p14:cNvContentPartPr/>
              <p14:nvPr/>
            </p14:nvContentPartPr>
            <p14:xfrm>
              <a:off x="4711800" y="2081320"/>
              <a:ext cx="142560" cy="1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02800" y="2072680"/>
                <a:ext cx="160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14:cNvPr>
              <p14:cNvContentPartPr/>
              <p14:nvPr/>
            </p14:nvContentPartPr>
            <p14:xfrm>
              <a:off x="4210680" y="1761640"/>
              <a:ext cx="325800" cy="487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01690" y="1752994"/>
                <a:ext cx="343421" cy="50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14:cNvPr>
              <p14:cNvContentPartPr/>
              <p14:nvPr/>
            </p14:nvContentPartPr>
            <p14:xfrm>
              <a:off x="4987560" y="1957480"/>
              <a:ext cx="297720" cy="23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78560" y="1948480"/>
                <a:ext cx="315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14:cNvPr>
              <p14:cNvContentPartPr/>
              <p14:nvPr/>
            </p14:nvContentPartPr>
            <p14:xfrm>
              <a:off x="5386440" y="2158360"/>
              <a:ext cx="2160" cy="2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77440" y="2149360"/>
                <a:ext cx="1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14:cNvPr>
              <p14:cNvContentPartPr/>
              <p14:nvPr/>
            </p14:nvContentPartPr>
            <p14:xfrm>
              <a:off x="5391840" y="2032360"/>
              <a:ext cx="28800" cy="2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82840" y="2023720"/>
                <a:ext cx="46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14:cNvPr>
              <p14:cNvContentPartPr/>
              <p14:nvPr/>
            </p14:nvContentPartPr>
            <p14:xfrm>
              <a:off x="5546640" y="2035240"/>
              <a:ext cx="183960" cy="14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38000" y="2026600"/>
                <a:ext cx="201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14:cNvPr>
              <p14:cNvContentPartPr/>
              <p14:nvPr/>
            </p14:nvContentPartPr>
            <p14:xfrm>
              <a:off x="5821320" y="2149000"/>
              <a:ext cx="21600" cy="5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2320" y="214036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14:cNvPr>
              <p14:cNvContentPartPr/>
              <p14:nvPr/>
            </p14:nvContentPartPr>
            <p14:xfrm>
              <a:off x="5858760" y="2036320"/>
              <a:ext cx="9720" cy="18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0120" y="2027680"/>
                <a:ext cx="27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14:cNvPr>
              <p14:cNvContentPartPr/>
              <p14:nvPr/>
            </p14:nvContentPartPr>
            <p14:xfrm>
              <a:off x="5536200" y="1813840"/>
              <a:ext cx="207720" cy="114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27560" y="1804840"/>
                <a:ext cx="225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14:cNvPr>
              <p14:cNvContentPartPr/>
              <p14:nvPr/>
            </p14:nvContentPartPr>
            <p14:xfrm>
              <a:off x="709680" y="2374360"/>
              <a:ext cx="222480" cy="56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00680" y="2365720"/>
                <a:ext cx="2401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14:cNvPr>
              <p14:cNvContentPartPr/>
              <p14:nvPr/>
            </p14:nvContentPartPr>
            <p14:xfrm>
              <a:off x="1338600" y="2380840"/>
              <a:ext cx="506160" cy="55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9600" y="2372194"/>
                <a:ext cx="523800" cy="571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14:cNvPr>
              <p14:cNvContentPartPr/>
              <p14:nvPr/>
            </p14:nvContentPartPr>
            <p14:xfrm>
              <a:off x="2054640" y="2650120"/>
              <a:ext cx="158400" cy="16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45640" y="2641120"/>
                <a:ext cx="176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14:cNvPr>
              <p14:cNvContentPartPr/>
              <p14:nvPr/>
            </p14:nvContentPartPr>
            <p14:xfrm>
              <a:off x="2040960" y="2755960"/>
              <a:ext cx="159480" cy="2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32320" y="2747320"/>
                <a:ext cx="17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14:cNvPr>
              <p14:cNvContentPartPr/>
              <p14:nvPr/>
            </p14:nvContentPartPr>
            <p14:xfrm>
              <a:off x="2329320" y="2426200"/>
              <a:ext cx="199080" cy="11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20320" y="2417200"/>
                <a:ext cx="216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14:cNvPr>
              <p14:cNvContentPartPr/>
              <p14:nvPr/>
            </p14:nvContentPartPr>
            <p14:xfrm>
              <a:off x="2368560" y="2594320"/>
              <a:ext cx="232200" cy="330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59560" y="2585680"/>
                <a:ext cx="249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14:cNvPr>
              <p14:cNvContentPartPr/>
              <p14:nvPr/>
            </p14:nvContentPartPr>
            <p14:xfrm>
              <a:off x="3457920" y="2878000"/>
              <a:ext cx="30240" cy="70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48920" y="2869360"/>
                <a:ext cx="47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14:cNvPr>
              <p14:cNvContentPartPr/>
              <p14:nvPr/>
            </p14:nvContentPartPr>
            <p14:xfrm>
              <a:off x="3293400" y="2447440"/>
              <a:ext cx="175680" cy="86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84760" y="2438440"/>
                <a:ext cx="193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14:cNvPr>
              <p14:cNvContentPartPr/>
              <p14:nvPr/>
            </p14:nvContentPartPr>
            <p14:xfrm>
              <a:off x="3313560" y="2643280"/>
              <a:ext cx="233640" cy="188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04560" y="2634640"/>
                <a:ext cx="251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14:cNvPr>
              <p14:cNvContentPartPr/>
              <p14:nvPr/>
            </p14:nvContentPartPr>
            <p14:xfrm>
              <a:off x="2709120" y="2647600"/>
              <a:ext cx="522360" cy="246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00126" y="2638613"/>
                <a:ext cx="539988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14:cNvPr>
              <p14:cNvContentPartPr/>
              <p14:nvPr/>
            </p14:nvContentPartPr>
            <p14:xfrm>
              <a:off x="3799920" y="2605120"/>
              <a:ext cx="224640" cy="3038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90934" y="2596120"/>
                <a:ext cx="24225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14:cNvPr>
              <p14:cNvContentPartPr/>
              <p14:nvPr/>
            </p14:nvContentPartPr>
            <p14:xfrm>
              <a:off x="4158840" y="2449960"/>
              <a:ext cx="200880" cy="74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49840" y="2441320"/>
                <a:ext cx="218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14:cNvPr>
              <p14:cNvContentPartPr/>
              <p14:nvPr/>
            </p14:nvContentPartPr>
            <p14:xfrm>
              <a:off x="4734480" y="2675320"/>
              <a:ext cx="146160" cy="11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25480" y="2666320"/>
                <a:ext cx="163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14:cNvPr>
              <p14:cNvContentPartPr/>
              <p14:nvPr/>
            </p14:nvContentPartPr>
            <p14:xfrm>
              <a:off x="4740240" y="2790520"/>
              <a:ext cx="105840" cy="1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31600" y="2781880"/>
                <a:ext cx="123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14:cNvPr>
              <p14:cNvContentPartPr/>
              <p14:nvPr/>
            </p14:nvContentPartPr>
            <p14:xfrm>
              <a:off x="4170000" y="2579920"/>
              <a:ext cx="469800" cy="37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61007" y="2570929"/>
                <a:ext cx="487426" cy="392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14:cNvPr>
              <p14:cNvContentPartPr/>
              <p14:nvPr/>
            </p14:nvContentPartPr>
            <p14:xfrm>
              <a:off x="5479320" y="2640760"/>
              <a:ext cx="153360" cy="21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70320" y="2632120"/>
                <a:ext cx="171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14:cNvPr>
              <p14:cNvContentPartPr/>
              <p14:nvPr/>
            </p14:nvContentPartPr>
            <p14:xfrm>
              <a:off x="5023560" y="2404960"/>
              <a:ext cx="349200" cy="550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14920" y="2395960"/>
                <a:ext cx="3668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14:cNvPr>
              <p14:cNvContentPartPr/>
              <p14:nvPr/>
            </p14:nvContentPartPr>
            <p14:xfrm>
              <a:off x="5774520" y="2414320"/>
              <a:ext cx="707400" cy="523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65520" y="2405320"/>
                <a:ext cx="7250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14:cNvPr>
              <p14:cNvContentPartPr/>
              <p14:nvPr/>
            </p14:nvContentPartPr>
            <p14:xfrm>
              <a:off x="6617280" y="2647600"/>
              <a:ext cx="141840" cy="17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08280" y="2638600"/>
                <a:ext cx="159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14:cNvPr>
              <p14:cNvContentPartPr/>
              <p14:nvPr/>
            </p14:nvContentPartPr>
            <p14:xfrm>
              <a:off x="7336920" y="2619520"/>
              <a:ext cx="132120" cy="196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27920" y="2610880"/>
                <a:ext cx="149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14:cNvPr>
              <p14:cNvContentPartPr/>
              <p14:nvPr/>
            </p14:nvContentPartPr>
            <p14:xfrm>
              <a:off x="6899520" y="2438080"/>
              <a:ext cx="352800" cy="453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90880" y="2429080"/>
                <a:ext cx="3704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14:cNvPr>
              <p14:cNvContentPartPr/>
              <p14:nvPr/>
            </p14:nvContentPartPr>
            <p14:xfrm>
              <a:off x="7536360" y="2615200"/>
              <a:ext cx="269280" cy="191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527360" y="2606200"/>
                <a:ext cx="286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14:cNvPr>
              <p14:cNvContentPartPr/>
              <p14:nvPr/>
            </p14:nvContentPartPr>
            <p14:xfrm>
              <a:off x="7905360" y="2634280"/>
              <a:ext cx="194760" cy="179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96360" y="2625280"/>
                <a:ext cx="2124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14:cNvPr>
              <p14:cNvContentPartPr/>
              <p14:nvPr/>
            </p14:nvContentPartPr>
            <p14:xfrm>
              <a:off x="7915440" y="2440600"/>
              <a:ext cx="163080" cy="91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06800" y="2431960"/>
                <a:ext cx="180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14:cNvPr>
              <p14:cNvContentPartPr/>
              <p14:nvPr/>
            </p14:nvContentPartPr>
            <p14:xfrm>
              <a:off x="8180400" y="2474800"/>
              <a:ext cx="146520" cy="378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71760" y="2466160"/>
                <a:ext cx="1641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2260EB-B721-42BD-90BF-BBA5E5D3FAA9}"/>
                  </a:ext>
                </a:extLst>
              </p14:cNvPr>
              <p14:cNvContentPartPr/>
              <p14:nvPr/>
            </p14:nvContentPartPr>
            <p14:xfrm>
              <a:off x="5077560" y="2960080"/>
              <a:ext cx="1290240" cy="13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2260EB-B721-42BD-90BF-BBA5E5D3FAA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68920" y="2951080"/>
                <a:ext cx="1307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A5D2FE-C50C-461A-98E7-D6A732A0E12C}"/>
                  </a:ext>
                </a:extLst>
              </p14:cNvPr>
              <p14:cNvContentPartPr/>
              <p14:nvPr/>
            </p14:nvContentPartPr>
            <p14:xfrm>
              <a:off x="7162680" y="3249520"/>
              <a:ext cx="699480" cy="18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A5D2FE-C50C-461A-98E7-D6A732A0E12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53685" y="3240537"/>
                <a:ext cx="717111" cy="203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8C7E89-9E11-4526-921F-3CAB12695292}"/>
                  </a:ext>
                </a:extLst>
              </p14:cNvPr>
              <p14:cNvContentPartPr/>
              <p14:nvPr/>
            </p14:nvContentPartPr>
            <p14:xfrm>
              <a:off x="5827800" y="3175000"/>
              <a:ext cx="1123200" cy="37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8C7E89-9E11-4526-921F-3CAB1269529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19160" y="3166000"/>
                <a:ext cx="11408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9C74B89-4217-4B7F-ABDB-25702F90B4DC}"/>
                  </a:ext>
                </a:extLst>
              </p14:cNvPr>
              <p14:cNvContentPartPr/>
              <p14:nvPr/>
            </p14:nvContentPartPr>
            <p14:xfrm>
              <a:off x="8261400" y="3167080"/>
              <a:ext cx="9720" cy="3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9C74B89-4217-4B7F-ABDB-25702F90B4D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252400" y="3158080"/>
                <a:ext cx="27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0DA6EF7-98EC-4B38-B9C8-37F3205FDE45}"/>
                  </a:ext>
                </a:extLst>
              </p14:cNvPr>
              <p14:cNvContentPartPr/>
              <p14:nvPr/>
            </p14:nvContentPartPr>
            <p14:xfrm>
              <a:off x="8059080" y="3257080"/>
              <a:ext cx="771120" cy="16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0DA6EF7-98EC-4B38-B9C8-37F3205FDE4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50436" y="3248421"/>
                <a:ext cx="788768" cy="185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6055331-0EA5-46DD-8519-2921FD10AB5E}"/>
                  </a:ext>
                </a:extLst>
              </p14:cNvPr>
              <p14:cNvContentPartPr/>
              <p14:nvPr/>
            </p14:nvContentPartPr>
            <p14:xfrm>
              <a:off x="5986200" y="3598720"/>
              <a:ext cx="171360" cy="132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6055331-0EA5-46DD-8519-2921FD10AB5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77200" y="3590080"/>
                <a:ext cx="189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61B6DC1-79C9-4943-AC27-73F3A983249A}"/>
                  </a:ext>
                </a:extLst>
              </p14:cNvPr>
              <p14:cNvContentPartPr/>
              <p14:nvPr/>
            </p14:nvContentPartPr>
            <p14:xfrm>
              <a:off x="6559320" y="3591160"/>
              <a:ext cx="171360" cy="82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61B6DC1-79C9-4943-AC27-73F3A983249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50680" y="3582160"/>
                <a:ext cx="189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FF6EB-421F-4CF1-A0B3-AC3277432CEE}"/>
                  </a:ext>
                </a:extLst>
              </p14:cNvPr>
              <p14:cNvContentPartPr/>
              <p14:nvPr/>
            </p14:nvContentPartPr>
            <p14:xfrm>
              <a:off x="6162600" y="4007320"/>
              <a:ext cx="9000" cy="37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FF6EB-421F-4CF1-A0B3-AC3277432CE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53600" y="3998680"/>
                <a:ext cx="26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4A2518B-2CA7-4BCF-A52D-9D54367F7FD5}"/>
                  </a:ext>
                </a:extLst>
              </p14:cNvPr>
              <p14:cNvContentPartPr/>
              <p14:nvPr/>
            </p14:nvContentPartPr>
            <p14:xfrm>
              <a:off x="6025800" y="3776560"/>
              <a:ext cx="404640" cy="164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4A2518B-2CA7-4BCF-A52D-9D54367F7FD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17160" y="3767920"/>
                <a:ext cx="4222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D0E1A88-05B7-40F2-BDE8-CF209DC9415A}"/>
                  </a:ext>
                </a:extLst>
              </p14:cNvPr>
              <p14:cNvContentPartPr/>
              <p14:nvPr/>
            </p14:nvContentPartPr>
            <p14:xfrm>
              <a:off x="6603240" y="3738400"/>
              <a:ext cx="226440" cy="265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D0E1A88-05B7-40F2-BDE8-CF209DC9415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94240" y="3729400"/>
                <a:ext cx="244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617774-B26D-4BFF-838F-00E6404BBBB6}"/>
                  </a:ext>
                </a:extLst>
              </p14:cNvPr>
              <p14:cNvContentPartPr/>
              <p14:nvPr/>
            </p14:nvContentPartPr>
            <p14:xfrm>
              <a:off x="7452120" y="3574960"/>
              <a:ext cx="117000" cy="720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617774-B26D-4BFF-838F-00E6404BBBB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43480" y="3566320"/>
                <a:ext cx="134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DDDFBE2-17A3-4701-89DE-A2D0E3946FDF}"/>
                  </a:ext>
                </a:extLst>
              </p14:cNvPr>
              <p14:cNvContentPartPr/>
              <p14:nvPr/>
            </p14:nvContentPartPr>
            <p14:xfrm>
              <a:off x="7960440" y="3538240"/>
              <a:ext cx="944280" cy="4017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DDDFBE2-17A3-4701-89DE-A2D0E3946FD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51800" y="3529248"/>
                <a:ext cx="961920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1772BDD-AF8A-42E7-A0F0-4AB103BBB359}"/>
                  </a:ext>
                </a:extLst>
              </p14:cNvPr>
              <p14:cNvContentPartPr/>
              <p14:nvPr/>
            </p14:nvContentPartPr>
            <p14:xfrm>
              <a:off x="7759560" y="3725080"/>
              <a:ext cx="115560" cy="156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1772BDD-AF8A-42E7-A0F0-4AB103BBB35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50920" y="3716101"/>
                <a:ext cx="133200" cy="173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8CB9617-0A26-4916-9BF3-3E89444757E0}"/>
                  </a:ext>
                </a:extLst>
              </p14:cNvPr>
              <p14:cNvContentPartPr/>
              <p14:nvPr/>
            </p14:nvContentPartPr>
            <p14:xfrm>
              <a:off x="7467960" y="3727600"/>
              <a:ext cx="205560" cy="207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8CB9617-0A26-4916-9BF3-3E89444757E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459335" y="3718945"/>
                <a:ext cx="223169" cy="225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B9FB0F5-6696-477F-A117-3C57EEFE4D7A}"/>
                  </a:ext>
                </a:extLst>
              </p14:cNvPr>
              <p14:cNvContentPartPr/>
              <p14:nvPr/>
            </p14:nvContentPartPr>
            <p14:xfrm>
              <a:off x="7069080" y="3614920"/>
              <a:ext cx="124920" cy="411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B9FB0F5-6696-477F-A117-3C57EEFE4D7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60080" y="3605920"/>
                <a:ext cx="14256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038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14:cNvPr>
              <p14:cNvContentPartPr/>
              <p14:nvPr/>
            </p14:nvContentPartPr>
            <p14:xfrm>
              <a:off x="1992360" y="210040"/>
              <a:ext cx="87120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364" y="201400"/>
                <a:ext cx="888833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14:cNvPr>
              <p14:cNvContentPartPr/>
              <p14:nvPr/>
            </p14:nvContentPartPr>
            <p14:xfrm>
              <a:off x="3245880" y="307240"/>
              <a:ext cx="55692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7240" y="298600"/>
                <a:ext cx="57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14:cNvPr>
              <p14:cNvContentPartPr/>
              <p14:nvPr/>
            </p14:nvContentPartPr>
            <p14:xfrm>
              <a:off x="4230120" y="319840"/>
              <a:ext cx="170280" cy="17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1480" y="311200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14:cNvPr>
              <p14:cNvContentPartPr/>
              <p14:nvPr/>
            </p14:nvContentPartPr>
            <p14:xfrm>
              <a:off x="5407680" y="318760"/>
              <a:ext cx="287280" cy="15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680" y="309760"/>
                <a:ext cx="30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14:cNvPr>
              <p14:cNvContentPartPr/>
              <p14:nvPr/>
            </p14:nvContentPartPr>
            <p14:xfrm>
              <a:off x="5812320" y="310840"/>
              <a:ext cx="10728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680" y="302200"/>
                <a:ext cx="124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14:cNvPr>
              <p14:cNvContentPartPr/>
              <p14:nvPr/>
            </p14:nvContentPartPr>
            <p14:xfrm>
              <a:off x="6024720" y="159640"/>
              <a:ext cx="579600" cy="32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720" y="150640"/>
                <a:ext cx="597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14:cNvPr>
              <p14:cNvContentPartPr/>
              <p14:nvPr/>
            </p14:nvContentPartPr>
            <p14:xfrm>
              <a:off x="4576080" y="336040"/>
              <a:ext cx="515160" cy="15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434" y="327400"/>
                <a:ext cx="532812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14:cNvPr>
              <p14:cNvContentPartPr/>
              <p14:nvPr/>
            </p14:nvContentPartPr>
            <p14:xfrm>
              <a:off x="1772760" y="1029040"/>
              <a:ext cx="17136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3760" y="1020400"/>
                <a:ext cx="18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14:cNvPr>
              <p14:cNvContentPartPr/>
              <p14:nvPr/>
            </p14:nvContentPartPr>
            <p14:xfrm>
              <a:off x="1300080" y="1710160"/>
              <a:ext cx="12960" cy="8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080" y="1701520"/>
                <a:ext cx="3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14:cNvPr>
              <p14:cNvContentPartPr/>
              <p14:nvPr/>
            </p14:nvContentPartPr>
            <p14:xfrm>
              <a:off x="1203240" y="1159000"/>
              <a:ext cx="87912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596" y="1150000"/>
                <a:ext cx="89676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14:cNvPr>
              <p14:cNvContentPartPr/>
              <p14:nvPr/>
            </p14:nvContentPartPr>
            <p14:xfrm>
              <a:off x="2293680" y="1331080"/>
              <a:ext cx="16596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680" y="1322440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14:cNvPr>
              <p14:cNvContentPartPr/>
              <p14:nvPr/>
            </p14:nvContentPartPr>
            <p14:xfrm>
              <a:off x="2286840" y="1423960"/>
              <a:ext cx="18972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8200" y="1415320"/>
                <a:ext cx="20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14:cNvPr>
              <p14:cNvContentPartPr/>
              <p14:nvPr/>
            </p14:nvContentPartPr>
            <p14:xfrm>
              <a:off x="2739000" y="1665160"/>
              <a:ext cx="28800" cy="7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0360" y="1656520"/>
                <a:ext cx="46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14:cNvPr>
              <p14:cNvContentPartPr/>
              <p14:nvPr/>
            </p14:nvContentPartPr>
            <p14:xfrm>
              <a:off x="3572760" y="1303720"/>
              <a:ext cx="20880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4120" y="1295080"/>
                <a:ext cx="226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14:cNvPr>
              <p14:cNvContentPartPr/>
              <p14:nvPr/>
            </p14:nvContentPartPr>
            <p14:xfrm>
              <a:off x="3867960" y="1449160"/>
              <a:ext cx="7920" cy="7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9320" y="1440520"/>
                <a:ext cx="25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14:cNvPr>
              <p14:cNvContentPartPr/>
              <p14:nvPr/>
            </p14:nvContentPartPr>
            <p14:xfrm>
              <a:off x="3896040" y="1330000"/>
              <a:ext cx="684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040" y="1321000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14:cNvPr>
              <p14:cNvContentPartPr/>
              <p14:nvPr/>
            </p14:nvContentPartPr>
            <p14:xfrm>
              <a:off x="3572400" y="1106080"/>
              <a:ext cx="176040" cy="9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3760" y="1097080"/>
                <a:ext cx="19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14:cNvPr>
              <p14:cNvContentPartPr/>
              <p14:nvPr/>
            </p14:nvContentPartPr>
            <p14:xfrm>
              <a:off x="2709480" y="1133800"/>
              <a:ext cx="767880" cy="43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0840" y="1124800"/>
                <a:ext cx="7855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14:cNvPr>
              <p14:cNvContentPartPr/>
              <p14:nvPr/>
            </p14:nvContentPartPr>
            <p14:xfrm>
              <a:off x="4805040" y="1172320"/>
              <a:ext cx="260280" cy="338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6400" y="1163320"/>
                <a:ext cx="27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14:cNvPr>
              <p14:cNvContentPartPr/>
              <p14:nvPr/>
            </p14:nvContentPartPr>
            <p14:xfrm>
              <a:off x="4876680" y="1669120"/>
              <a:ext cx="21600" cy="58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8040" y="166048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14:cNvPr>
              <p14:cNvContentPartPr/>
              <p14:nvPr/>
            </p14:nvContentPartPr>
            <p14:xfrm>
              <a:off x="4892520" y="1571200"/>
              <a:ext cx="403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3520" y="1562200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14:cNvPr>
              <p14:cNvContentPartPr/>
              <p14:nvPr/>
            </p14:nvContentPartPr>
            <p14:xfrm>
              <a:off x="5180160" y="1124440"/>
              <a:ext cx="165240" cy="6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1520" y="1115800"/>
                <a:ext cx="182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14:cNvPr>
              <p14:cNvContentPartPr/>
              <p14:nvPr/>
            </p14:nvContentPartPr>
            <p14:xfrm>
              <a:off x="5988360" y="1580560"/>
              <a:ext cx="16920" cy="6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9360" y="1571560"/>
                <a:ext cx="34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14:cNvPr>
              <p14:cNvContentPartPr/>
              <p14:nvPr/>
            </p14:nvContentPartPr>
            <p14:xfrm>
              <a:off x="5813760" y="1050280"/>
              <a:ext cx="19404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5120" y="1041280"/>
                <a:ext cx="21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14:cNvPr>
              <p14:cNvContentPartPr/>
              <p14:nvPr/>
            </p14:nvContentPartPr>
            <p14:xfrm>
              <a:off x="6252600" y="1355200"/>
              <a:ext cx="13356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960" y="1346200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14:cNvPr>
              <p14:cNvContentPartPr/>
              <p14:nvPr/>
            </p14:nvContentPartPr>
            <p14:xfrm>
              <a:off x="6246480" y="1479760"/>
              <a:ext cx="122400" cy="1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37840" y="1470760"/>
                <a:ext cx="140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14:cNvPr>
              <p14:cNvContentPartPr/>
              <p14:nvPr/>
            </p14:nvContentPartPr>
            <p14:xfrm>
              <a:off x="5824560" y="1234600"/>
              <a:ext cx="272880" cy="28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5560" y="1225949"/>
                <a:ext cx="290520" cy="30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14:cNvPr>
              <p14:cNvContentPartPr/>
              <p14:nvPr/>
            </p14:nvContentPartPr>
            <p14:xfrm>
              <a:off x="5570040" y="1324600"/>
              <a:ext cx="131760" cy="24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1040" y="1315960"/>
                <a:ext cx="149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14:cNvPr>
              <p14:cNvContentPartPr/>
              <p14:nvPr/>
            </p14:nvContentPartPr>
            <p14:xfrm>
              <a:off x="5184480" y="1264840"/>
              <a:ext cx="263520" cy="33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5480" y="1256191"/>
                <a:ext cx="281160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14:cNvPr>
              <p14:cNvContentPartPr/>
              <p14:nvPr/>
            </p14:nvContentPartPr>
            <p14:xfrm>
              <a:off x="4267560" y="1081960"/>
              <a:ext cx="194040" cy="54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58560" y="1073320"/>
                <a:ext cx="2116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14:cNvPr>
              <p14:cNvContentPartPr/>
              <p14:nvPr/>
            </p14:nvContentPartPr>
            <p14:xfrm>
              <a:off x="7870080" y="1166920"/>
              <a:ext cx="175680" cy="11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1080" y="1157920"/>
                <a:ext cx="193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14:cNvPr>
              <p14:cNvContentPartPr/>
              <p14:nvPr/>
            </p14:nvContentPartPr>
            <p14:xfrm>
              <a:off x="7341240" y="1373560"/>
              <a:ext cx="841680" cy="2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32240" y="1364907"/>
                <a:ext cx="85932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14:cNvPr>
              <p14:cNvContentPartPr/>
              <p14:nvPr/>
            </p14:nvContentPartPr>
            <p14:xfrm>
              <a:off x="6650400" y="1711600"/>
              <a:ext cx="28080" cy="5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41400" y="1702960"/>
                <a:ext cx="45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14:cNvPr>
              <p14:cNvContentPartPr/>
              <p14:nvPr/>
            </p14:nvContentPartPr>
            <p14:xfrm>
              <a:off x="6524040" y="1161520"/>
              <a:ext cx="664560" cy="47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15400" y="1152880"/>
                <a:ext cx="682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14:cNvPr>
              <p14:cNvContentPartPr/>
              <p14:nvPr/>
            </p14:nvContentPartPr>
            <p14:xfrm>
              <a:off x="415200" y="1858840"/>
              <a:ext cx="802440" cy="44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6556" y="1849840"/>
                <a:ext cx="820088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14:cNvPr>
              <p14:cNvContentPartPr/>
              <p14:nvPr/>
            </p14:nvContentPartPr>
            <p14:xfrm>
              <a:off x="1768080" y="2010400"/>
              <a:ext cx="187920" cy="25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9080" y="2001400"/>
                <a:ext cx="2055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14:cNvPr>
              <p14:cNvContentPartPr/>
              <p14:nvPr/>
            </p14:nvContentPartPr>
            <p14:xfrm>
              <a:off x="1680960" y="1817800"/>
              <a:ext cx="151200" cy="9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71960" y="1808800"/>
                <a:ext cx="168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14:cNvPr>
              <p14:cNvContentPartPr/>
              <p14:nvPr/>
            </p14:nvContentPartPr>
            <p14:xfrm>
              <a:off x="2046000" y="2220640"/>
              <a:ext cx="32400" cy="7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37360" y="2211640"/>
                <a:ext cx="50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14:cNvPr>
              <p14:cNvContentPartPr/>
              <p14:nvPr/>
            </p14:nvContentPartPr>
            <p14:xfrm>
              <a:off x="2058600" y="2071960"/>
              <a:ext cx="2016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49600" y="2063320"/>
                <a:ext cx="37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14:cNvPr>
              <p14:cNvContentPartPr/>
              <p14:nvPr/>
            </p14:nvContentPartPr>
            <p14:xfrm>
              <a:off x="2866800" y="2197960"/>
              <a:ext cx="6480" cy="3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57800" y="2189320"/>
                <a:ext cx="24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14:cNvPr>
              <p14:cNvContentPartPr/>
              <p14:nvPr/>
            </p14:nvContentPartPr>
            <p14:xfrm>
              <a:off x="2873280" y="2069440"/>
              <a:ext cx="2340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64640" y="2060800"/>
                <a:ext cx="41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14:cNvPr>
              <p14:cNvContentPartPr/>
              <p14:nvPr/>
            </p14:nvContentPartPr>
            <p14:xfrm>
              <a:off x="3003240" y="1754080"/>
              <a:ext cx="167040" cy="15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94600" y="1745080"/>
                <a:ext cx="184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14:cNvPr>
              <p14:cNvContentPartPr/>
              <p14:nvPr/>
            </p14:nvContentPartPr>
            <p14:xfrm>
              <a:off x="2982720" y="1985200"/>
              <a:ext cx="314640" cy="279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74080" y="1976200"/>
                <a:ext cx="332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14:cNvPr>
              <p14:cNvContentPartPr/>
              <p14:nvPr/>
            </p14:nvContentPartPr>
            <p14:xfrm>
              <a:off x="2248320" y="2012920"/>
              <a:ext cx="533160" cy="2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39674" y="2003920"/>
                <a:ext cx="550812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14:cNvPr>
              <p14:cNvContentPartPr/>
              <p14:nvPr/>
            </p14:nvContentPartPr>
            <p14:xfrm>
              <a:off x="3635400" y="1939480"/>
              <a:ext cx="241920" cy="31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26747" y="1930840"/>
                <a:ext cx="259586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14:cNvPr>
              <p14:cNvContentPartPr/>
              <p14:nvPr/>
            </p14:nvContentPartPr>
            <p14:xfrm>
              <a:off x="4727640" y="1999960"/>
              <a:ext cx="13716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19000" y="1990960"/>
                <a:ext cx="154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14:cNvPr>
              <p14:cNvContentPartPr/>
              <p14:nvPr/>
            </p14:nvContentPartPr>
            <p14:xfrm>
              <a:off x="4711800" y="2081320"/>
              <a:ext cx="142560" cy="1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02800" y="2072680"/>
                <a:ext cx="160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14:cNvPr>
              <p14:cNvContentPartPr/>
              <p14:nvPr/>
            </p14:nvContentPartPr>
            <p14:xfrm>
              <a:off x="4210680" y="1761640"/>
              <a:ext cx="325800" cy="487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01690" y="1752994"/>
                <a:ext cx="343421" cy="50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14:cNvPr>
              <p14:cNvContentPartPr/>
              <p14:nvPr/>
            </p14:nvContentPartPr>
            <p14:xfrm>
              <a:off x="4987560" y="1957480"/>
              <a:ext cx="297720" cy="23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78560" y="1948480"/>
                <a:ext cx="315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14:cNvPr>
              <p14:cNvContentPartPr/>
              <p14:nvPr/>
            </p14:nvContentPartPr>
            <p14:xfrm>
              <a:off x="5386440" y="2158360"/>
              <a:ext cx="2160" cy="2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77440" y="2149360"/>
                <a:ext cx="1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14:cNvPr>
              <p14:cNvContentPartPr/>
              <p14:nvPr/>
            </p14:nvContentPartPr>
            <p14:xfrm>
              <a:off x="5391840" y="2032360"/>
              <a:ext cx="28800" cy="2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82840" y="2023720"/>
                <a:ext cx="46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14:cNvPr>
              <p14:cNvContentPartPr/>
              <p14:nvPr/>
            </p14:nvContentPartPr>
            <p14:xfrm>
              <a:off x="5546640" y="2035240"/>
              <a:ext cx="183960" cy="14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38000" y="2026600"/>
                <a:ext cx="201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14:cNvPr>
              <p14:cNvContentPartPr/>
              <p14:nvPr/>
            </p14:nvContentPartPr>
            <p14:xfrm>
              <a:off x="5821320" y="2149000"/>
              <a:ext cx="21600" cy="5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2320" y="214036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14:cNvPr>
              <p14:cNvContentPartPr/>
              <p14:nvPr/>
            </p14:nvContentPartPr>
            <p14:xfrm>
              <a:off x="5858760" y="2036320"/>
              <a:ext cx="9720" cy="18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0120" y="2027680"/>
                <a:ext cx="27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14:cNvPr>
              <p14:cNvContentPartPr/>
              <p14:nvPr/>
            </p14:nvContentPartPr>
            <p14:xfrm>
              <a:off x="5536200" y="1813840"/>
              <a:ext cx="207720" cy="114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27560" y="1804840"/>
                <a:ext cx="225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14:cNvPr>
              <p14:cNvContentPartPr/>
              <p14:nvPr/>
            </p14:nvContentPartPr>
            <p14:xfrm>
              <a:off x="709680" y="2374360"/>
              <a:ext cx="222480" cy="56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00680" y="2365720"/>
                <a:ext cx="2401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14:cNvPr>
              <p14:cNvContentPartPr/>
              <p14:nvPr/>
            </p14:nvContentPartPr>
            <p14:xfrm>
              <a:off x="1338600" y="2380840"/>
              <a:ext cx="506160" cy="55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9600" y="2372194"/>
                <a:ext cx="523800" cy="571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14:cNvPr>
              <p14:cNvContentPartPr/>
              <p14:nvPr/>
            </p14:nvContentPartPr>
            <p14:xfrm>
              <a:off x="2054640" y="2650120"/>
              <a:ext cx="158400" cy="16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45640" y="2641120"/>
                <a:ext cx="176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14:cNvPr>
              <p14:cNvContentPartPr/>
              <p14:nvPr/>
            </p14:nvContentPartPr>
            <p14:xfrm>
              <a:off x="2040960" y="2755960"/>
              <a:ext cx="159480" cy="2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32320" y="2747320"/>
                <a:ext cx="17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14:cNvPr>
              <p14:cNvContentPartPr/>
              <p14:nvPr/>
            </p14:nvContentPartPr>
            <p14:xfrm>
              <a:off x="2329320" y="2426200"/>
              <a:ext cx="199080" cy="11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20320" y="2417200"/>
                <a:ext cx="216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14:cNvPr>
              <p14:cNvContentPartPr/>
              <p14:nvPr/>
            </p14:nvContentPartPr>
            <p14:xfrm>
              <a:off x="2368560" y="2594320"/>
              <a:ext cx="232200" cy="330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59560" y="2585680"/>
                <a:ext cx="249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14:cNvPr>
              <p14:cNvContentPartPr/>
              <p14:nvPr/>
            </p14:nvContentPartPr>
            <p14:xfrm>
              <a:off x="3457920" y="2878000"/>
              <a:ext cx="30240" cy="70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48920" y="2869360"/>
                <a:ext cx="47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14:cNvPr>
              <p14:cNvContentPartPr/>
              <p14:nvPr/>
            </p14:nvContentPartPr>
            <p14:xfrm>
              <a:off x="3293400" y="2447440"/>
              <a:ext cx="175680" cy="86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84760" y="2438440"/>
                <a:ext cx="193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14:cNvPr>
              <p14:cNvContentPartPr/>
              <p14:nvPr/>
            </p14:nvContentPartPr>
            <p14:xfrm>
              <a:off x="3313560" y="2643280"/>
              <a:ext cx="233640" cy="188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04560" y="2634640"/>
                <a:ext cx="251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14:cNvPr>
              <p14:cNvContentPartPr/>
              <p14:nvPr/>
            </p14:nvContentPartPr>
            <p14:xfrm>
              <a:off x="2709120" y="2647600"/>
              <a:ext cx="522360" cy="246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00126" y="2638613"/>
                <a:ext cx="539988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14:cNvPr>
              <p14:cNvContentPartPr/>
              <p14:nvPr/>
            </p14:nvContentPartPr>
            <p14:xfrm>
              <a:off x="3799920" y="2605120"/>
              <a:ext cx="224640" cy="3038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90934" y="2596120"/>
                <a:ext cx="24225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14:cNvPr>
              <p14:cNvContentPartPr/>
              <p14:nvPr/>
            </p14:nvContentPartPr>
            <p14:xfrm>
              <a:off x="4158840" y="2449960"/>
              <a:ext cx="200880" cy="74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49840" y="2441320"/>
                <a:ext cx="218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14:cNvPr>
              <p14:cNvContentPartPr/>
              <p14:nvPr/>
            </p14:nvContentPartPr>
            <p14:xfrm>
              <a:off x="4734480" y="2675320"/>
              <a:ext cx="146160" cy="11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25480" y="2666320"/>
                <a:ext cx="163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14:cNvPr>
              <p14:cNvContentPartPr/>
              <p14:nvPr/>
            </p14:nvContentPartPr>
            <p14:xfrm>
              <a:off x="4740240" y="2790520"/>
              <a:ext cx="105840" cy="1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31600" y="2781880"/>
                <a:ext cx="123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14:cNvPr>
              <p14:cNvContentPartPr/>
              <p14:nvPr/>
            </p14:nvContentPartPr>
            <p14:xfrm>
              <a:off x="4170000" y="2579920"/>
              <a:ext cx="469800" cy="37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61007" y="2570929"/>
                <a:ext cx="487426" cy="392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14:cNvPr>
              <p14:cNvContentPartPr/>
              <p14:nvPr/>
            </p14:nvContentPartPr>
            <p14:xfrm>
              <a:off x="5479320" y="2640760"/>
              <a:ext cx="153360" cy="21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70320" y="2632120"/>
                <a:ext cx="171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14:cNvPr>
              <p14:cNvContentPartPr/>
              <p14:nvPr/>
            </p14:nvContentPartPr>
            <p14:xfrm>
              <a:off x="5023560" y="2404960"/>
              <a:ext cx="349200" cy="550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14920" y="2395960"/>
                <a:ext cx="3668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14:cNvPr>
              <p14:cNvContentPartPr/>
              <p14:nvPr/>
            </p14:nvContentPartPr>
            <p14:xfrm>
              <a:off x="5774520" y="2414320"/>
              <a:ext cx="707400" cy="523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65520" y="2405320"/>
                <a:ext cx="7250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14:cNvPr>
              <p14:cNvContentPartPr/>
              <p14:nvPr/>
            </p14:nvContentPartPr>
            <p14:xfrm>
              <a:off x="6617280" y="2647600"/>
              <a:ext cx="141840" cy="17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08280" y="2638600"/>
                <a:ext cx="159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14:cNvPr>
              <p14:cNvContentPartPr/>
              <p14:nvPr/>
            </p14:nvContentPartPr>
            <p14:xfrm>
              <a:off x="7336920" y="2619520"/>
              <a:ext cx="132120" cy="196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27920" y="2610880"/>
                <a:ext cx="149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14:cNvPr>
              <p14:cNvContentPartPr/>
              <p14:nvPr/>
            </p14:nvContentPartPr>
            <p14:xfrm>
              <a:off x="6899520" y="2438080"/>
              <a:ext cx="352800" cy="453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90880" y="2429080"/>
                <a:ext cx="3704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14:cNvPr>
              <p14:cNvContentPartPr/>
              <p14:nvPr/>
            </p14:nvContentPartPr>
            <p14:xfrm>
              <a:off x="7536360" y="2615200"/>
              <a:ext cx="269280" cy="191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527360" y="2606200"/>
                <a:ext cx="286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14:cNvPr>
              <p14:cNvContentPartPr/>
              <p14:nvPr/>
            </p14:nvContentPartPr>
            <p14:xfrm>
              <a:off x="7905360" y="2634280"/>
              <a:ext cx="194760" cy="179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96360" y="2625280"/>
                <a:ext cx="2124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14:cNvPr>
              <p14:cNvContentPartPr/>
              <p14:nvPr/>
            </p14:nvContentPartPr>
            <p14:xfrm>
              <a:off x="7915440" y="2440600"/>
              <a:ext cx="163080" cy="91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06800" y="2431960"/>
                <a:ext cx="180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14:cNvPr>
              <p14:cNvContentPartPr/>
              <p14:nvPr/>
            </p14:nvContentPartPr>
            <p14:xfrm>
              <a:off x="8180400" y="2474800"/>
              <a:ext cx="146520" cy="378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71760" y="2466160"/>
                <a:ext cx="1641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2260EB-B721-42BD-90BF-BBA5E5D3FAA9}"/>
                  </a:ext>
                </a:extLst>
              </p14:cNvPr>
              <p14:cNvContentPartPr/>
              <p14:nvPr/>
            </p14:nvContentPartPr>
            <p14:xfrm>
              <a:off x="5077560" y="2960080"/>
              <a:ext cx="1290240" cy="13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2260EB-B721-42BD-90BF-BBA5E5D3FAA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68920" y="2951080"/>
                <a:ext cx="1307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A5D2FE-C50C-461A-98E7-D6A732A0E12C}"/>
                  </a:ext>
                </a:extLst>
              </p14:cNvPr>
              <p14:cNvContentPartPr/>
              <p14:nvPr/>
            </p14:nvContentPartPr>
            <p14:xfrm>
              <a:off x="7162680" y="3249520"/>
              <a:ext cx="699480" cy="18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A5D2FE-C50C-461A-98E7-D6A732A0E12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53685" y="3240537"/>
                <a:ext cx="717111" cy="203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8C7E89-9E11-4526-921F-3CAB12695292}"/>
                  </a:ext>
                </a:extLst>
              </p14:cNvPr>
              <p14:cNvContentPartPr/>
              <p14:nvPr/>
            </p14:nvContentPartPr>
            <p14:xfrm>
              <a:off x="5827800" y="3175000"/>
              <a:ext cx="1123200" cy="37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8C7E89-9E11-4526-921F-3CAB1269529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19160" y="3166000"/>
                <a:ext cx="11408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9C74B89-4217-4B7F-ABDB-25702F90B4DC}"/>
                  </a:ext>
                </a:extLst>
              </p14:cNvPr>
              <p14:cNvContentPartPr/>
              <p14:nvPr/>
            </p14:nvContentPartPr>
            <p14:xfrm>
              <a:off x="8261400" y="3167080"/>
              <a:ext cx="9720" cy="3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9C74B89-4217-4B7F-ABDB-25702F90B4D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252400" y="3158080"/>
                <a:ext cx="27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0DA6EF7-98EC-4B38-B9C8-37F3205FDE45}"/>
                  </a:ext>
                </a:extLst>
              </p14:cNvPr>
              <p14:cNvContentPartPr/>
              <p14:nvPr/>
            </p14:nvContentPartPr>
            <p14:xfrm>
              <a:off x="8059080" y="3257080"/>
              <a:ext cx="771120" cy="16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0DA6EF7-98EC-4B38-B9C8-37F3205FDE4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50436" y="3248421"/>
                <a:ext cx="788768" cy="185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6055331-0EA5-46DD-8519-2921FD10AB5E}"/>
                  </a:ext>
                </a:extLst>
              </p14:cNvPr>
              <p14:cNvContentPartPr/>
              <p14:nvPr/>
            </p14:nvContentPartPr>
            <p14:xfrm>
              <a:off x="5986200" y="3598720"/>
              <a:ext cx="171360" cy="132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6055331-0EA5-46DD-8519-2921FD10AB5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77200" y="3590080"/>
                <a:ext cx="189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61B6DC1-79C9-4943-AC27-73F3A983249A}"/>
                  </a:ext>
                </a:extLst>
              </p14:cNvPr>
              <p14:cNvContentPartPr/>
              <p14:nvPr/>
            </p14:nvContentPartPr>
            <p14:xfrm>
              <a:off x="6559320" y="3591160"/>
              <a:ext cx="171360" cy="82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61B6DC1-79C9-4943-AC27-73F3A983249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50680" y="3582160"/>
                <a:ext cx="189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FF6EB-421F-4CF1-A0B3-AC3277432CEE}"/>
                  </a:ext>
                </a:extLst>
              </p14:cNvPr>
              <p14:cNvContentPartPr/>
              <p14:nvPr/>
            </p14:nvContentPartPr>
            <p14:xfrm>
              <a:off x="6162600" y="4007320"/>
              <a:ext cx="9000" cy="37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FF6EB-421F-4CF1-A0B3-AC3277432CE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53600" y="3998680"/>
                <a:ext cx="26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4A2518B-2CA7-4BCF-A52D-9D54367F7FD5}"/>
                  </a:ext>
                </a:extLst>
              </p14:cNvPr>
              <p14:cNvContentPartPr/>
              <p14:nvPr/>
            </p14:nvContentPartPr>
            <p14:xfrm>
              <a:off x="6025800" y="3776560"/>
              <a:ext cx="404640" cy="164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4A2518B-2CA7-4BCF-A52D-9D54367F7FD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17160" y="3767920"/>
                <a:ext cx="4222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D0E1A88-05B7-40F2-BDE8-CF209DC9415A}"/>
                  </a:ext>
                </a:extLst>
              </p14:cNvPr>
              <p14:cNvContentPartPr/>
              <p14:nvPr/>
            </p14:nvContentPartPr>
            <p14:xfrm>
              <a:off x="6603240" y="3738400"/>
              <a:ext cx="226440" cy="265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D0E1A88-05B7-40F2-BDE8-CF209DC9415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94240" y="3729400"/>
                <a:ext cx="244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617774-B26D-4BFF-838F-00E6404BBBB6}"/>
                  </a:ext>
                </a:extLst>
              </p14:cNvPr>
              <p14:cNvContentPartPr/>
              <p14:nvPr/>
            </p14:nvContentPartPr>
            <p14:xfrm>
              <a:off x="7452120" y="3574960"/>
              <a:ext cx="117000" cy="720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617774-B26D-4BFF-838F-00E6404BBBB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43480" y="3566320"/>
                <a:ext cx="134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DDDFBE2-17A3-4701-89DE-A2D0E3946FDF}"/>
                  </a:ext>
                </a:extLst>
              </p14:cNvPr>
              <p14:cNvContentPartPr/>
              <p14:nvPr/>
            </p14:nvContentPartPr>
            <p14:xfrm>
              <a:off x="7960440" y="3538240"/>
              <a:ext cx="944280" cy="4017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DDDFBE2-17A3-4701-89DE-A2D0E3946FD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51800" y="3529248"/>
                <a:ext cx="961920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1772BDD-AF8A-42E7-A0F0-4AB103BBB359}"/>
                  </a:ext>
                </a:extLst>
              </p14:cNvPr>
              <p14:cNvContentPartPr/>
              <p14:nvPr/>
            </p14:nvContentPartPr>
            <p14:xfrm>
              <a:off x="7759560" y="3725080"/>
              <a:ext cx="115560" cy="156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1772BDD-AF8A-42E7-A0F0-4AB103BBB35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50920" y="3716101"/>
                <a:ext cx="133200" cy="173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8CB9617-0A26-4916-9BF3-3E89444757E0}"/>
                  </a:ext>
                </a:extLst>
              </p14:cNvPr>
              <p14:cNvContentPartPr/>
              <p14:nvPr/>
            </p14:nvContentPartPr>
            <p14:xfrm>
              <a:off x="7467960" y="3727600"/>
              <a:ext cx="205560" cy="207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8CB9617-0A26-4916-9BF3-3E89444757E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459335" y="3718945"/>
                <a:ext cx="223169" cy="225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B9FB0F5-6696-477F-A117-3C57EEFE4D7A}"/>
                  </a:ext>
                </a:extLst>
              </p14:cNvPr>
              <p14:cNvContentPartPr/>
              <p14:nvPr/>
            </p14:nvContentPartPr>
            <p14:xfrm>
              <a:off x="7069080" y="3614920"/>
              <a:ext cx="124920" cy="411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B9FB0F5-6696-477F-A117-3C57EEFE4D7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60080" y="3605920"/>
                <a:ext cx="142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53CD4BF-6C5B-44CB-9D89-4DCA58CA6C69}"/>
                  </a:ext>
                </a:extLst>
              </p14:cNvPr>
              <p14:cNvContentPartPr/>
              <p14:nvPr/>
            </p14:nvContentPartPr>
            <p14:xfrm>
              <a:off x="837120" y="3858280"/>
              <a:ext cx="779760" cy="406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53CD4BF-6C5B-44CB-9D89-4DCA58CA6C6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28120" y="3849640"/>
                <a:ext cx="7974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6FC5062-ADF3-4992-987F-D64C54F61411}"/>
                  </a:ext>
                </a:extLst>
              </p14:cNvPr>
              <p14:cNvContentPartPr/>
              <p14:nvPr/>
            </p14:nvContentPartPr>
            <p14:xfrm>
              <a:off x="1939800" y="3806440"/>
              <a:ext cx="680760" cy="398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6FC5062-ADF3-4992-987F-D64C54F6141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930805" y="3797440"/>
                <a:ext cx="698391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2AC24C0-0219-4C54-95C8-A7BF4E9A7BE4}"/>
                  </a:ext>
                </a:extLst>
              </p14:cNvPr>
              <p14:cNvContentPartPr/>
              <p14:nvPr/>
            </p14:nvContentPartPr>
            <p14:xfrm>
              <a:off x="2987400" y="3736960"/>
              <a:ext cx="558360" cy="46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2AC24C0-0219-4C54-95C8-A7BF4E9A7BE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978400" y="3727967"/>
                <a:ext cx="576000" cy="477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4BD30B-FFAE-4533-960F-11D1CA659FE5}"/>
                  </a:ext>
                </a:extLst>
              </p14:cNvPr>
              <p14:cNvContentPartPr/>
              <p14:nvPr/>
            </p14:nvContentPartPr>
            <p14:xfrm>
              <a:off x="3872280" y="3724720"/>
              <a:ext cx="156600" cy="596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4BD30B-FFAE-4533-960F-11D1CA659FE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63280" y="3716080"/>
                <a:ext cx="1742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47D2088-E23F-41E2-BEB1-E83B78FA6C9F}"/>
                  </a:ext>
                </a:extLst>
              </p14:cNvPr>
              <p14:cNvContentPartPr/>
              <p14:nvPr/>
            </p14:nvContentPartPr>
            <p14:xfrm>
              <a:off x="4212120" y="3864040"/>
              <a:ext cx="232200" cy="331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47D2088-E23F-41E2-BEB1-E83B78FA6C9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03480" y="3855400"/>
                <a:ext cx="249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12084F7-13F4-4256-8EFA-16288002C370}"/>
                  </a:ext>
                </a:extLst>
              </p14:cNvPr>
              <p14:cNvContentPartPr/>
              <p14:nvPr/>
            </p14:nvContentPartPr>
            <p14:xfrm>
              <a:off x="4588680" y="3674680"/>
              <a:ext cx="223560" cy="83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12084F7-13F4-4256-8EFA-16288002C37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79680" y="3665680"/>
                <a:ext cx="241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035F83C-3996-4F98-B6B4-0B5C92D23457}"/>
                  </a:ext>
                </a:extLst>
              </p14:cNvPr>
              <p14:cNvContentPartPr/>
              <p14:nvPr/>
            </p14:nvContentPartPr>
            <p14:xfrm>
              <a:off x="4598040" y="3818680"/>
              <a:ext cx="404640" cy="410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035F83C-3996-4F98-B6B4-0B5C92D2345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89040" y="3809680"/>
                <a:ext cx="4222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1A7784E-1876-4A75-B3A7-FC2F8E835B14}"/>
                  </a:ext>
                </a:extLst>
              </p14:cNvPr>
              <p14:cNvContentPartPr/>
              <p14:nvPr/>
            </p14:nvContentPartPr>
            <p14:xfrm>
              <a:off x="1321320" y="4495120"/>
              <a:ext cx="149040" cy="2390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1A7784E-1876-4A75-B3A7-FC2F8E835B1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312320" y="4486120"/>
                <a:ext cx="166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313E7A9-B13D-41C5-A955-3687113AC1F1}"/>
                  </a:ext>
                </a:extLst>
              </p14:cNvPr>
              <p14:cNvContentPartPr/>
              <p14:nvPr/>
            </p14:nvContentPartPr>
            <p14:xfrm>
              <a:off x="2514000" y="4415560"/>
              <a:ext cx="1242360" cy="519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313E7A9-B13D-41C5-A955-3687113AC1F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505003" y="4406920"/>
                <a:ext cx="1259995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D6FAEF8-D6EC-4334-A4C0-973EBB14F540}"/>
                  </a:ext>
                </a:extLst>
              </p14:cNvPr>
              <p14:cNvContentPartPr/>
              <p14:nvPr/>
            </p14:nvContentPartPr>
            <p14:xfrm>
              <a:off x="1567560" y="4544440"/>
              <a:ext cx="591120" cy="183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D6FAEF8-D6EC-4334-A4C0-973EBB14F54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558560" y="4535422"/>
                <a:ext cx="608760" cy="20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39F9167-390D-4F37-AFE9-AFEE9B82DD21}"/>
                  </a:ext>
                </a:extLst>
              </p14:cNvPr>
              <p14:cNvContentPartPr/>
              <p14:nvPr/>
            </p14:nvContentPartPr>
            <p14:xfrm>
              <a:off x="4764000" y="4534360"/>
              <a:ext cx="148320" cy="176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39F9167-390D-4F37-AFE9-AFEE9B82DD2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55360" y="4525360"/>
                <a:ext cx="165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1856B94-C8AC-43B5-9D70-0C508D6C68DD}"/>
                  </a:ext>
                </a:extLst>
              </p14:cNvPr>
              <p14:cNvContentPartPr/>
              <p14:nvPr/>
            </p14:nvContentPartPr>
            <p14:xfrm>
              <a:off x="6252960" y="4554880"/>
              <a:ext cx="285120" cy="1407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1856B94-C8AC-43B5-9D70-0C508D6C68D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244320" y="4545880"/>
                <a:ext cx="302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659BFF1-1F08-48C8-8AB4-3676209A98C2}"/>
                  </a:ext>
                </a:extLst>
              </p14:cNvPr>
              <p14:cNvContentPartPr/>
              <p14:nvPr/>
            </p14:nvContentPartPr>
            <p14:xfrm>
              <a:off x="7949640" y="4473520"/>
              <a:ext cx="284400" cy="186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659BFF1-1F08-48C8-8AB4-3676209A98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940640" y="4464880"/>
                <a:ext cx="30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3946E7F-6963-41DA-AE1E-ADE0777A8248}"/>
                  </a:ext>
                </a:extLst>
              </p14:cNvPr>
              <p14:cNvContentPartPr/>
              <p14:nvPr/>
            </p14:nvContentPartPr>
            <p14:xfrm>
              <a:off x="8319000" y="4448680"/>
              <a:ext cx="145800" cy="239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3946E7F-6963-41DA-AE1E-ADE0777A824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10000" y="4440040"/>
                <a:ext cx="163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1F87F2C-E9A6-42D9-9122-1D89685FBD1A}"/>
                  </a:ext>
                </a:extLst>
              </p14:cNvPr>
              <p14:cNvContentPartPr/>
              <p14:nvPr/>
            </p14:nvContentPartPr>
            <p14:xfrm>
              <a:off x="6669120" y="4351840"/>
              <a:ext cx="1067400" cy="356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1F87F2C-E9A6-42D9-9122-1D89685FBD1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60483" y="4343200"/>
                <a:ext cx="1085034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7F77333-495F-40E2-9F3F-B29D765F1FBC}"/>
                  </a:ext>
                </a:extLst>
              </p14:cNvPr>
              <p14:cNvContentPartPr/>
              <p14:nvPr/>
            </p14:nvContentPartPr>
            <p14:xfrm>
              <a:off x="5012040" y="4427440"/>
              <a:ext cx="921600" cy="606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7F77333-495F-40E2-9F3F-B29D765F1FB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03040" y="4418800"/>
                <a:ext cx="93924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5D84065-FAC4-4403-BFF2-CC0A134B62C2}"/>
                  </a:ext>
                </a:extLst>
              </p14:cNvPr>
              <p14:cNvContentPartPr/>
              <p14:nvPr/>
            </p14:nvContentPartPr>
            <p14:xfrm>
              <a:off x="4106640" y="4377040"/>
              <a:ext cx="375480" cy="357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5D84065-FAC4-4403-BFF2-CC0A134B62C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098000" y="4368400"/>
                <a:ext cx="3931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2E14457-AB84-47AE-8F7C-73DB33926E82}"/>
                  </a:ext>
                </a:extLst>
              </p14:cNvPr>
              <p14:cNvContentPartPr/>
              <p14:nvPr/>
            </p14:nvContentPartPr>
            <p14:xfrm>
              <a:off x="694920" y="5123320"/>
              <a:ext cx="224640" cy="268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2E14457-AB84-47AE-8F7C-73DB33926E8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6280" y="5114680"/>
                <a:ext cx="2422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21F9471-25AD-43D8-BF0A-68FB46AA49D3}"/>
                  </a:ext>
                </a:extLst>
              </p14:cNvPr>
              <p14:cNvContentPartPr/>
              <p14:nvPr/>
            </p14:nvContentPartPr>
            <p14:xfrm>
              <a:off x="1526160" y="4825240"/>
              <a:ext cx="205200" cy="1036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21F9471-25AD-43D8-BF0A-68FB46AA49D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517160" y="4816240"/>
                <a:ext cx="222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F533A6A-4A9E-4426-9CF6-C60120F3DA6B}"/>
                  </a:ext>
                </a:extLst>
              </p14:cNvPr>
              <p14:cNvContentPartPr/>
              <p14:nvPr/>
            </p14:nvContentPartPr>
            <p14:xfrm>
              <a:off x="2210520" y="5003800"/>
              <a:ext cx="1995840" cy="579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F533A6A-4A9E-4426-9CF6-C60120F3DA6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201522" y="4994800"/>
                <a:ext cx="2013477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F9D3D3E-659E-4040-AB1D-10B99BE10CAF}"/>
                  </a:ext>
                </a:extLst>
              </p14:cNvPr>
              <p14:cNvContentPartPr/>
              <p14:nvPr/>
            </p14:nvContentPartPr>
            <p14:xfrm>
              <a:off x="1543800" y="4997320"/>
              <a:ext cx="223920" cy="399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F9D3D3E-659E-4040-AB1D-10B99BE10CA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535160" y="4988680"/>
                <a:ext cx="241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B2255C1-D612-4384-941A-73FF9E21C479}"/>
                  </a:ext>
                </a:extLst>
              </p14:cNvPr>
              <p14:cNvContentPartPr/>
              <p14:nvPr/>
            </p14:nvContentPartPr>
            <p14:xfrm>
              <a:off x="1162920" y="4918120"/>
              <a:ext cx="207720" cy="517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B2255C1-D612-4384-941A-73FF9E21C47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53920" y="4909120"/>
                <a:ext cx="2253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60B2517-9C30-47AE-9736-973A22C392E4}"/>
                  </a:ext>
                </a:extLst>
              </p14:cNvPr>
              <p14:cNvContentPartPr/>
              <p14:nvPr/>
            </p14:nvContentPartPr>
            <p14:xfrm>
              <a:off x="402240" y="4338880"/>
              <a:ext cx="608400" cy="690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60B2517-9C30-47AE-9736-973A22C392E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93600" y="4330240"/>
                <a:ext cx="62604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6A0A969-D5B5-4284-A205-B85DAF2A201F}"/>
                  </a:ext>
                </a:extLst>
              </p14:cNvPr>
              <p14:cNvContentPartPr/>
              <p14:nvPr/>
            </p14:nvContentPartPr>
            <p14:xfrm>
              <a:off x="4326240" y="5319520"/>
              <a:ext cx="13680" cy="20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6A0A969-D5B5-4284-A205-B85DAF2A201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317240" y="5310880"/>
                <a:ext cx="3132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575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14:cNvPr>
              <p14:cNvContentPartPr/>
              <p14:nvPr/>
            </p14:nvContentPartPr>
            <p14:xfrm>
              <a:off x="1992360" y="210040"/>
              <a:ext cx="87120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DC8347-23D0-471F-84F5-54639AFDBD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364" y="201400"/>
                <a:ext cx="888833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14:cNvPr>
              <p14:cNvContentPartPr/>
              <p14:nvPr/>
            </p14:nvContentPartPr>
            <p14:xfrm>
              <a:off x="3245880" y="307240"/>
              <a:ext cx="55692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6CDEFAA-3123-4BA4-A952-198C2F6AEB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7240" y="298600"/>
                <a:ext cx="574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14:cNvPr>
              <p14:cNvContentPartPr/>
              <p14:nvPr/>
            </p14:nvContentPartPr>
            <p14:xfrm>
              <a:off x="4230120" y="319840"/>
              <a:ext cx="170280" cy="17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6C4D4C-82B9-4206-9634-1187C40CB5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1480" y="311200"/>
                <a:ext cx="187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14:cNvPr>
              <p14:cNvContentPartPr/>
              <p14:nvPr/>
            </p14:nvContentPartPr>
            <p14:xfrm>
              <a:off x="5407680" y="318760"/>
              <a:ext cx="287280" cy="15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4CF19-C9FE-4785-B361-C6E637417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680" y="309760"/>
                <a:ext cx="304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14:cNvPr>
              <p14:cNvContentPartPr/>
              <p14:nvPr/>
            </p14:nvContentPartPr>
            <p14:xfrm>
              <a:off x="5812320" y="310840"/>
              <a:ext cx="107280" cy="19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805245-B732-4343-8A2E-4C5E3CDB0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3680" y="302200"/>
                <a:ext cx="124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14:cNvPr>
              <p14:cNvContentPartPr/>
              <p14:nvPr/>
            </p14:nvContentPartPr>
            <p14:xfrm>
              <a:off x="6024720" y="159640"/>
              <a:ext cx="579600" cy="329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5C2D3F9-EB8A-4098-AC27-0D0C017BF0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5720" y="150640"/>
                <a:ext cx="597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14:cNvPr>
              <p14:cNvContentPartPr/>
              <p14:nvPr/>
            </p14:nvContentPartPr>
            <p14:xfrm>
              <a:off x="4576080" y="336040"/>
              <a:ext cx="515160" cy="159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8E2564D-DF9E-4939-A73C-EEEEE5116F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67434" y="327400"/>
                <a:ext cx="532812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14:cNvPr>
              <p14:cNvContentPartPr/>
              <p14:nvPr/>
            </p14:nvContentPartPr>
            <p14:xfrm>
              <a:off x="1772760" y="1029040"/>
              <a:ext cx="17136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B732BC-0877-4EB9-9321-3860F64575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3760" y="1020400"/>
                <a:ext cx="189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14:cNvPr>
              <p14:cNvContentPartPr/>
              <p14:nvPr/>
            </p14:nvContentPartPr>
            <p14:xfrm>
              <a:off x="1300080" y="1710160"/>
              <a:ext cx="12960" cy="8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C72C34-8EAF-4E76-BA68-D04A2789FA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080" y="1701520"/>
                <a:ext cx="306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14:cNvPr>
              <p14:cNvContentPartPr/>
              <p14:nvPr/>
            </p14:nvContentPartPr>
            <p14:xfrm>
              <a:off x="1203240" y="1159000"/>
              <a:ext cx="879120" cy="465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BDE9DA2-087E-4A25-9914-B073468111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596" y="1150000"/>
                <a:ext cx="896767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14:cNvPr>
              <p14:cNvContentPartPr/>
              <p14:nvPr/>
            </p14:nvContentPartPr>
            <p14:xfrm>
              <a:off x="2293680" y="1331080"/>
              <a:ext cx="165960" cy="17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963152-7D5C-47C5-B7E7-8553761397B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84680" y="1322440"/>
                <a:ext cx="183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14:cNvPr>
              <p14:cNvContentPartPr/>
              <p14:nvPr/>
            </p14:nvContentPartPr>
            <p14:xfrm>
              <a:off x="2286840" y="1423960"/>
              <a:ext cx="189720" cy="12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2BCBE5-A0A2-4C78-96E0-314BC0F783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78200" y="1415320"/>
                <a:ext cx="207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14:cNvPr>
              <p14:cNvContentPartPr/>
              <p14:nvPr/>
            </p14:nvContentPartPr>
            <p14:xfrm>
              <a:off x="2739000" y="1665160"/>
              <a:ext cx="28800" cy="7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B6B39E-B7E6-40E9-B606-86F9A863C1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0360" y="1656520"/>
                <a:ext cx="46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14:cNvPr>
              <p14:cNvContentPartPr/>
              <p14:nvPr/>
            </p14:nvContentPartPr>
            <p14:xfrm>
              <a:off x="3572760" y="1303720"/>
              <a:ext cx="208800" cy="180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F55084-51D3-4F37-9A71-8840EFF00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64120" y="1295080"/>
                <a:ext cx="226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14:cNvPr>
              <p14:cNvContentPartPr/>
              <p14:nvPr/>
            </p14:nvContentPartPr>
            <p14:xfrm>
              <a:off x="3867960" y="1449160"/>
              <a:ext cx="7920" cy="78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4DF11A1-DA55-420A-95CA-485DC8C3AA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59320" y="1440520"/>
                <a:ext cx="25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14:cNvPr>
              <p14:cNvContentPartPr/>
              <p14:nvPr/>
            </p14:nvContentPartPr>
            <p14:xfrm>
              <a:off x="3896040" y="1330000"/>
              <a:ext cx="684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D9F948-70BA-44E4-8ADE-691C2B00CFF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87040" y="1321000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14:cNvPr>
              <p14:cNvContentPartPr/>
              <p14:nvPr/>
            </p14:nvContentPartPr>
            <p14:xfrm>
              <a:off x="3572400" y="1106080"/>
              <a:ext cx="176040" cy="90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15D5E1-F8BB-433C-BE47-DF51C1423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63760" y="1097080"/>
                <a:ext cx="193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14:cNvPr>
              <p14:cNvContentPartPr/>
              <p14:nvPr/>
            </p14:nvContentPartPr>
            <p14:xfrm>
              <a:off x="2709480" y="1133800"/>
              <a:ext cx="767880" cy="43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5C7C5-D19F-45C1-BB64-73F38A67E5F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0840" y="1124800"/>
                <a:ext cx="7855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14:cNvPr>
              <p14:cNvContentPartPr/>
              <p14:nvPr/>
            </p14:nvContentPartPr>
            <p14:xfrm>
              <a:off x="4805040" y="1172320"/>
              <a:ext cx="260280" cy="338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46EE2-A08C-427C-99E0-D7FB4647FF9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96400" y="1163320"/>
                <a:ext cx="2779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14:cNvPr>
              <p14:cNvContentPartPr/>
              <p14:nvPr/>
            </p14:nvContentPartPr>
            <p14:xfrm>
              <a:off x="4876680" y="1669120"/>
              <a:ext cx="21600" cy="58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0BFBDA-5A53-47DC-814D-2CA85DD32E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68040" y="166048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14:cNvPr>
              <p14:cNvContentPartPr/>
              <p14:nvPr/>
            </p14:nvContentPartPr>
            <p14:xfrm>
              <a:off x="4892520" y="1571200"/>
              <a:ext cx="40320" cy="8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837057E-F0F3-4F09-A034-78F089C761C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83520" y="1562200"/>
                <a:ext cx="57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14:cNvPr>
              <p14:cNvContentPartPr/>
              <p14:nvPr/>
            </p14:nvContentPartPr>
            <p14:xfrm>
              <a:off x="5180160" y="1124440"/>
              <a:ext cx="165240" cy="6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8B44DD-6ECD-4F0B-AEC9-B88BAE680C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71520" y="1115800"/>
                <a:ext cx="182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14:cNvPr>
              <p14:cNvContentPartPr/>
              <p14:nvPr/>
            </p14:nvContentPartPr>
            <p14:xfrm>
              <a:off x="5988360" y="1580560"/>
              <a:ext cx="16920" cy="6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B83718-3059-4A9E-A046-24570E3937C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9360" y="1571560"/>
                <a:ext cx="345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14:cNvPr>
              <p14:cNvContentPartPr/>
              <p14:nvPr/>
            </p14:nvContentPartPr>
            <p14:xfrm>
              <a:off x="5813760" y="1050280"/>
              <a:ext cx="194040" cy="11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76A5D2-416B-43B4-AE62-E9903CBDA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05120" y="1041280"/>
                <a:ext cx="2116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14:cNvPr>
              <p14:cNvContentPartPr/>
              <p14:nvPr/>
            </p14:nvContentPartPr>
            <p14:xfrm>
              <a:off x="6252600" y="1355200"/>
              <a:ext cx="13356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F6D6432-169D-499D-9533-433CE68DE63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960" y="1346200"/>
                <a:ext cx="151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14:cNvPr>
              <p14:cNvContentPartPr/>
              <p14:nvPr/>
            </p14:nvContentPartPr>
            <p14:xfrm>
              <a:off x="6246480" y="1479760"/>
              <a:ext cx="122400" cy="1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15562-D9C4-49EE-953A-47D7B698E84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37840" y="1470760"/>
                <a:ext cx="140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14:cNvPr>
              <p14:cNvContentPartPr/>
              <p14:nvPr/>
            </p14:nvContentPartPr>
            <p14:xfrm>
              <a:off x="5824560" y="1234600"/>
              <a:ext cx="272880" cy="289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3ED12B4-3B08-450F-8578-1437B022DA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815560" y="1225949"/>
                <a:ext cx="290520" cy="30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14:cNvPr>
              <p14:cNvContentPartPr/>
              <p14:nvPr/>
            </p14:nvContentPartPr>
            <p14:xfrm>
              <a:off x="5570040" y="1324600"/>
              <a:ext cx="131760" cy="2469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6D066-BAEE-4E79-B687-04968CC2F5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1040" y="1315960"/>
                <a:ext cx="149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14:cNvPr>
              <p14:cNvContentPartPr/>
              <p14:nvPr/>
            </p14:nvContentPartPr>
            <p14:xfrm>
              <a:off x="5184480" y="1264840"/>
              <a:ext cx="263520" cy="334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E8D7982-C9AD-4C79-97B3-61DBB5B538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5480" y="1256191"/>
                <a:ext cx="281160" cy="35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14:cNvPr>
              <p14:cNvContentPartPr/>
              <p14:nvPr/>
            </p14:nvContentPartPr>
            <p14:xfrm>
              <a:off x="4267560" y="1081960"/>
              <a:ext cx="194040" cy="54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2707D55-8AB3-4B05-95C7-6C29B7719B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58560" y="1073320"/>
                <a:ext cx="2116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14:cNvPr>
              <p14:cNvContentPartPr/>
              <p14:nvPr/>
            </p14:nvContentPartPr>
            <p14:xfrm>
              <a:off x="7870080" y="1166920"/>
              <a:ext cx="175680" cy="11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4718C57-0206-48CF-9BC5-277D1F8004D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61080" y="1157920"/>
                <a:ext cx="193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14:cNvPr>
              <p14:cNvContentPartPr/>
              <p14:nvPr/>
            </p14:nvContentPartPr>
            <p14:xfrm>
              <a:off x="7341240" y="1373560"/>
              <a:ext cx="841680" cy="248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290DECB-8791-43DF-8B1A-A2F65EDF67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32240" y="1364907"/>
                <a:ext cx="859320" cy="266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14:cNvPr>
              <p14:cNvContentPartPr/>
              <p14:nvPr/>
            </p14:nvContentPartPr>
            <p14:xfrm>
              <a:off x="6650400" y="1711600"/>
              <a:ext cx="28080" cy="5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2E308FD-ED13-4EE8-BF9D-01AEF83C31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41400" y="1702960"/>
                <a:ext cx="457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14:cNvPr>
              <p14:cNvContentPartPr/>
              <p14:nvPr/>
            </p14:nvContentPartPr>
            <p14:xfrm>
              <a:off x="6524040" y="1161520"/>
              <a:ext cx="664560" cy="47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A8DCAAC-055D-470B-BD3C-63B56CD5C3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15400" y="1152880"/>
                <a:ext cx="6822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14:cNvPr>
              <p14:cNvContentPartPr/>
              <p14:nvPr/>
            </p14:nvContentPartPr>
            <p14:xfrm>
              <a:off x="415200" y="1858840"/>
              <a:ext cx="802440" cy="44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9C4C00-E45E-4F5A-9DD1-34607F8FDC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6556" y="1849840"/>
                <a:ext cx="820088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14:cNvPr>
              <p14:cNvContentPartPr/>
              <p14:nvPr/>
            </p14:nvContentPartPr>
            <p14:xfrm>
              <a:off x="1768080" y="2010400"/>
              <a:ext cx="187920" cy="257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52125B-B46C-4ED4-89F4-72416D0F5C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59080" y="2001400"/>
                <a:ext cx="2055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14:cNvPr>
              <p14:cNvContentPartPr/>
              <p14:nvPr/>
            </p14:nvContentPartPr>
            <p14:xfrm>
              <a:off x="1680960" y="1817800"/>
              <a:ext cx="151200" cy="9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30135C-FF5C-43F0-82E4-8CA72FC913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71960" y="1808800"/>
                <a:ext cx="1688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14:cNvPr>
              <p14:cNvContentPartPr/>
              <p14:nvPr/>
            </p14:nvContentPartPr>
            <p14:xfrm>
              <a:off x="2046000" y="2220640"/>
              <a:ext cx="32400" cy="70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703FB17-2591-4F3F-B40E-7104C4507A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37360" y="2211640"/>
                <a:ext cx="50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14:cNvPr>
              <p14:cNvContentPartPr/>
              <p14:nvPr/>
            </p14:nvContentPartPr>
            <p14:xfrm>
              <a:off x="2058600" y="2071960"/>
              <a:ext cx="20160" cy="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E29DAC-847C-4A0F-A160-53C1B8D975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49600" y="2063320"/>
                <a:ext cx="37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14:cNvPr>
              <p14:cNvContentPartPr/>
              <p14:nvPr/>
            </p14:nvContentPartPr>
            <p14:xfrm>
              <a:off x="2866800" y="2197960"/>
              <a:ext cx="6480" cy="37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90ACF2A-49AA-47A7-AB45-4CA97686396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857800" y="2189320"/>
                <a:ext cx="24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14:cNvPr>
              <p14:cNvContentPartPr/>
              <p14:nvPr/>
            </p14:nvContentPartPr>
            <p14:xfrm>
              <a:off x="2873280" y="2069440"/>
              <a:ext cx="23400" cy="8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F3A437-4E71-4F56-89EB-9D639D82CEB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64640" y="2060800"/>
                <a:ext cx="41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14:cNvPr>
              <p14:cNvContentPartPr/>
              <p14:nvPr/>
            </p14:nvContentPartPr>
            <p14:xfrm>
              <a:off x="3003240" y="1754080"/>
              <a:ext cx="167040" cy="156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FBABD28-89E8-455F-9D9B-D6622F1633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994600" y="1745080"/>
                <a:ext cx="184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14:cNvPr>
              <p14:cNvContentPartPr/>
              <p14:nvPr/>
            </p14:nvContentPartPr>
            <p14:xfrm>
              <a:off x="2982720" y="1985200"/>
              <a:ext cx="314640" cy="279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B4E7D0-5CE4-44C2-8900-C1DC07A135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74080" y="1976200"/>
                <a:ext cx="3322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14:cNvPr>
              <p14:cNvContentPartPr/>
              <p14:nvPr/>
            </p14:nvContentPartPr>
            <p14:xfrm>
              <a:off x="2248320" y="2012920"/>
              <a:ext cx="533160" cy="24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D87C4F-FF5A-405C-9B14-2BA95782339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39674" y="2003920"/>
                <a:ext cx="550812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14:cNvPr>
              <p14:cNvContentPartPr/>
              <p14:nvPr/>
            </p14:nvContentPartPr>
            <p14:xfrm>
              <a:off x="3635400" y="1939480"/>
              <a:ext cx="241920" cy="314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CCED766-F193-448F-8943-25386C00E5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26747" y="1930840"/>
                <a:ext cx="259586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14:cNvPr>
              <p14:cNvContentPartPr/>
              <p14:nvPr/>
            </p14:nvContentPartPr>
            <p14:xfrm>
              <a:off x="4727640" y="1999960"/>
              <a:ext cx="13716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F7E4958-88AB-4E33-838A-C39AEE969B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19000" y="1990960"/>
                <a:ext cx="154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14:cNvPr>
              <p14:cNvContentPartPr/>
              <p14:nvPr/>
            </p14:nvContentPartPr>
            <p14:xfrm>
              <a:off x="4711800" y="2081320"/>
              <a:ext cx="142560" cy="1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2AC14A-3B46-40C7-A1DD-DB007B64043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02800" y="2072680"/>
                <a:ext cx="160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14:cNvPr>
              <p14:cNvContentPartPr/>
              <p14:nvPr/>
            </p14:nvContentPartPr>
            <p14:xfrm>
              <a:off x="4210680" y="1761640"/>
              <a:ext cx="325800" cy="487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54586B-7A76-4CDF-A67E-0D0F49C3F0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01690" y="1752994"/>
                <a:ext cx="343421" cy="50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14:cNvPr>
              <p14:cNvContentPartPr/>
              <p14:nvPr/>
            </p14:nvContentPartPr>
            <p14:xfrm>
              <a:off x="4987560" y="1957480"/>
              <a:ext cx="297720" cy="230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879FF33-6082-40A7-80CC-2C321CDAA5A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78560" y="1948480"/>
                <a:ext cx="315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14:cNvPr>
              <p14:cNvContentPartPr/>
              <p14:nvPr/>
            </p14:nvContentPartPr>
            <p14:xfrm>
              <a:off x="5386440" y="2158360"/>
              <a:ext cx="2160" cy="2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E6A2A63-9F4B-4575-8A8A-03EA124C499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77440" y="2149360"/>
                <a:ext cx="19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14:cNvPr>
              <p14:cNvContentPartPr/>
              <p14:nvPr/>
            </p14:nvContentPartPr>
            <p14:xfrm>
              <a:off x="5391840" y="2032360"/>
              <a:ext cx="28800" cy="25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8E41A8-67EE-42D3-A16B-D530389CF30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382840" y="2023720"/>
                <a:ext cx="46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14:cNvPr>
              <p14:cNvContentPartPr/>
              <p14:nvPr/>
            </p14:nvContentPartPr>
            <p14:xfrm>
              <a:off x="5546640" y="2035240"/>
              <a:ext cx="183960" cy="14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05C2764-BCA5-432A-8B83-04A62C725A4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38000" y="2026600"/>
                <a:ext cx="2016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14:cNvPr>
              <p14:cNvContentPartPr/>
              <p14:nvPr/>
            </p14:nvContentPartPr>
            <p14:xfrm>
              <a:off x="5821320" y="2149000"/>
              <a:ext cx="21600" cy="58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13C1FD2-27C8-4325-95AF-EC2F174D627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2320" y="2140360"/>
                <a:ext cx="39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14:cNvPr>
              <p14:cNvContentPartPr/>
              <p14:nvPr/>
            </p14:nvContentPartPr>
            <p14:xfrm>
              <a:off x="5858760" y="2036320"/>
              <a:ext cx="9720" cy="18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E697FC-FBC3-4685-BE7F-552E5323B76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50120" y="2027680"/>
                <a:ext cx="27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14:cNvPr>
              <p14:cNvContentPartPr/>
              <p14:nvPr/>
            </p14:nvContentPartPr>
            <p14:xfrm>
              <a:off x="5536200" y="1813840"/>
              <a:ext cx="207720" cy="114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1A9399C-4290-46D8-82CC-553CC11A18A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27560" y="1804840"/>
                <a:ext cx="225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14:cNvPr>
              <p14:cNvContentPartPr/>
              <p14:nvPr/>
            </p14:nvContentPartPr>
            <p14:xfrm>
              <a:off x="709680" y="2374360"/>
              <a:ext cx="222480" cy="569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F0F129-8CF2-4905-B541-7E79FE6F95A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00680" y="2365720"/>
                <a:ext cx="24012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14:cNvPr>
              <p14:cNvContentPartPr/>
              <p14:nvPr/>
            </p14:nvContentPartPr>
            <p14:xfrm>
              <a:off x="1338600" y="2380840"/>
              <a:ext cx="506160" cy="55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F6E40D2-6FEC-4C48-AAB1-A0F92E41F8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329600" y="2372194"/>
                <a:ext cx="523800" cy="571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14:cNvPr>
              <p14:cNvContentPartPr/>
              <p14:nvPr/>
            </p14:nvContentPartPr>
            <p14:xfrm>
              <a:off x="2054640" y="2650120"/>
              <a:ext cx="158400" cy="16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F3E470-A420-4ADA-82EC-CAF6C24CFEF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45640" y="2641120"/>
                <a:ext cx="176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14:cNvPr>
              <p14:cNvContentPartPr/>
              <p14:nvPr/>
            </p14:nvContentPartPr>
            <p14:xfrm>
              <a:off x="2040960" y="2755960"/>
              <a:ext cx="159480" cy="2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212162-5303-4A8C-9BF5-10B4F72EB54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32320" y="2747320"/>
                <a:ext cx="17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14:cNvPr>
              <p14:cNvContentPartPr/>
              <p14:nvPr/>
            </p14:nvContentPartPr>
            <p14:xfrm>
              <a:off x="2329320" y="2426200"/>
              <a:ext cx="199080" cy="11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4AABA82-A4A4-4431-B0D3-78D6788AD1F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20320" y="2417200"/>
                <a:ext cx="216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14:cNvPr>
              <p14:cNvContentPartPr/>
              <p14:nvPr/>
            </p14:nvContentPartPr>
            <p14:xfrm>
              <a:off x="2368560" y="2594320"/>
              <a:ext cx="232200" cy="330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B79BEE-F956-408D-B71A-AB809A97E8E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59560" y="2585680"/>
                <a:ext cx="249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14:cNvPr>
              <p14:cNvContentPartPr/>
              <p14:nvPr/>
            </p14:nvContentPartPr>
            <p14:xfrm>
              <a:off x="3457920" y="2878000"/>
              <a:ext cx="30240" cy="70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9112183-C677-4331-8E5C-F0D281A397F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48920" y="2869360"/>
                <a:ext cx="47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14:cNvPr>
              <p14:cNvContentPartPr/>
              <p14:nvPr/>
            </p14:nvContentPartPr>
            <p14:xfrm>
              <a:off x="3293400" y="2447440"/>
              <a:ext cx="175680" cy="86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AADDFA7-3A82-4B76-A748-A6F5211AFDB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84760" y="2438440"/>
                <a:ext cx="193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14:cNvPr>
              <p14:cNvContentPartPr/>
              <p14:nvPr/>
            </p14:nvContentPartPr>
            <p14:xfrm>
              <a:off x="3313560" y="2643280"/>
              <a:ext cx="233640" cy="188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41BDAB7-BA58-44B5-9A15-60565FBF540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04560" y="2634640"/>
                <a:ext cx="251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14:cNvPr>
              <p14:cNvContentPartPr/>
              <p14:nvPr/>
            </p14:nvContentPartPr>
            <p14:xfrm>
              <a:off x="2709120" y="2647600"/>
              <a:ext cx="522360" cy="246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9600F9A-D32F-4EAD-8E33-AD69FBE4A38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00126" y="2638613"/>
                <a:ext cx="539988" cy="26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14:cNvPr>
              <p14:cNvContentPartPr/>
              <p14:nvPr/>
            </p14:nvContentPartPr>
            <p14:xfrm>
              <a:off x="3799920" y="2605120"/>
              <a:ext cx="224640" cy="3038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BEF97A7-0002-46D7-A3C2-041C3788FD7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90934" y="2596120"/>
                <a:ext cx="24225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14:cNvPr>
              <p14:cNvContentPartPr/>
              <p14:nvPr/>
            </p14:nvContentPartPr>
            <p14:xfrm>
              <a:off x="4158840" y="2449960"/>
              <a:ext cx="200880" cy="74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9A104DC-F7DE-4364-94B3-98F96041745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49840" y="2441320"/>
                <a:ext cx="218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14:cNvPr>
              <p14:cNvContentPartPr/>
              <p14:nvPr/>
            </p14:nvContentPartPr>
            <p14:xfrm>
              <a:off x="4734480" y="2675320"/>
              <a:ext cx="146160" cy="11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4CDD847-C050-4732-BAE9-59814F3BD23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25480" y="2666320"/>
                <a:ext cx="163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14:cNvPr>
              <p14:cNvContentPartPr/>
              <p14:nvPr/>
            </p14:nvContentPartPr>
            <p14:xfrm>
              <a:off x="4740240" y="2790520"/>
              <a:ext cx="105840" cy="1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5F9B62F-FCA5-4852-BD6D-0713ECD619D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731600" y="2781880"/>
                <a:ext cx="123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14:cNvPr>
              <p14:cNvContentPartPr/>
              <p14:nvPr/>
            </p14:nvContentPartPr>
            <p14:xfrm>
              <a:off x="4170000" y="2579920"/>
              <a:ext cx="469800" cy="37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69E8943-9C9C-4DD2-9750-E7457073ACB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161007" y="2570929"/>
                <a:ext cx="487426" cy="392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14:cNvPr>
              <p14:cNvContentPartPr/>
              <p14:nvPr/>
            </p14:nvContentPartPr>
            <p14:xfrm>
              <a:off x="5479320" y="2640760"/>
              <a:ext cx="153360" cy="21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D2C7EC-6BDE-4F43-BFD8-782807E24DB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70320" y="2632120"/>
                <a:ext cx="171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14:cNvPr>
              <p14:cNvContentPartPr/>
              <p14:nvPr/>
            </p14:nvContentPartPr>
            <p14:xfrm>
              <a:off x="5023560" y="2404960"/>
              <a:ext cx="349200" cy="550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6422DFA-9404-4BE9-BB2B-E3BC5623022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14920" y="2395960"/>
                <a:ext cx="3668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14:cNvPr>
              <p14:cNvContentPartPr/>
              <p14:nvPr/>
            </p14:nvContentPartPr>
            <p14:xfrm>
              <a:off x="5774520" y="2414320"/>
              <a:ext cx="707400" cy="5238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79AC19E-4908-4D95-BB8A-B762861BD73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65520" y="2405320"/>
                <a:ext cx="72504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14:cNvPr>
              <p14:cNvContentPartPr/>
              <p14:nvPr/>
            </p14:nvContentPartPr>
            <p14:xfrm>
              <a:off x="6617280" y="2647600"/>
              <a:ext cx="141840" cy="172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0D1BB42-86CD-4A27-833A-97E4717E25D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608280" y="2638600"/>
                <a:ext cx="159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14:cNvPr>
              <p14:cNvContentPartPr/>
              <p14:nvPr/>
            </p14:nvContentPartPr>
            <p14:xfrm>
              <a:off x="7336920" y="2619520"/>
              <a:ext cx="132120" cy="196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190E581-494A-45EA-A27A-1A61F1329DC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27920" y="2610880"/>
                <a:ext cx="1497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14:cNvPr>
              <p14:cNvContentPartPr/>
              <p14:nvPr/>
            </p14:nvContentPartPr>
            <p14:xfrm>
              <a:off x="6899520" y="2438080"/>
              <a:ext cx="352800" cy="453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E2D1378-65D0-4553-9300-51BD85AC944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90880" y="2429080"/>
                <a:ext cx="3704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14:cNvPr>
              <p14:cNvContentPartPr/>
              <p14:nvPr/>
            </p14:nvContentPartPr>
            <p14:xfrm>
              <a:off x="7536360" y="2615200"/>
              <a:ext cx="269280" cy="191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1722B86-9D92-449B-AD59-C9414B7BB8C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527360" y="2606200"/>
                <a:ext cx="286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14:cNvPr>
              <p14:cNvContentPartPr/>
              <p14:nvPr/>
            </p14:nvContentPartPr>
            <p14:xfrm>
              <a:off x="7905360" y="2634280"/>
              <a:ext cx="194760" cy="179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5AC0145-D313-422F-94E0-256C75F1C76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96360" y="2625280"/>
                <a:ext cx="2124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14:cNvPr>
              <p14:cNvContentPartPr/>
              <p14:nvPr/>
            </p14:nvContentPartPr>
            <p14:xfrm>
              <a:off x="7915440" y="2440600"/>
              <a:ext cx="163080" cy="91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98F61A1-064F-4891-8F35-8D16FD872EB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06800" y="2431960"/>
                <a:ext cx="180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14:cNvPr>
              <p14:cNvContentPartPr/>
              <p14:nvPr/>
            </p14:nvContentPartPr>
            <p14:xfrm>
              <a:off x="8180400" y="2474800"/>
              <a:ext cx="146520" cy="3780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1A1664C-5745-45EF-8C2C-E2FA8D9C85C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171760" y="2466160"/>
                <a:ext cx="1641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2260EB-B721-42BD-90BF-BBA5E5D3FAA9}"/>
                  </a:ext>
                </a:extLst>
              </p14:cNvPr>
              <p14:cNvContentPartPr/>
              <p14:nvPr/>
            </p14:nvContentPartPr>
            <p14:xfrm>
              <a:off x="5077560" y="2960080"/>
              <a:ext cx="1290240" cy="13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2260EB-B721-42BD-90BF-BBA5E5D3FAA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68920" y="2951080"/>
                <a:ext cx="1307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A5D2FE-C50C-461A-98E7-D6A732A0E12C}"/>
                  </a:ext>
                </a:extLst>
              </p14:cNvPr>
              <p14:cNvContentPartPr/>
              <p14:nvPr/>
            </p14:nvContentPartPr>
            <p14:xfrm>
              <a:off x="7162680" y="3249520"/>
              <a:ext cx="699480" cy="185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A5D2FE-C50C-461A-98E7-D6A732A0E12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153685" y="3240537"/>
                <a:ext cx="717111" cy="203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68C7E89-9E11-4526-921F-3CAB12695292}"/>
                  </a:ext>
                </a:extLst>
              </p14:cNvPr>
              <p14:cNvContentPartPr/>
              <p14:nvPr/>
            </p14:nvContentPartPr>
            <p14:xfrm>
              <a:off x="5827800" y="3175000"/>
              <a:ext cx="1123200" cy="37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68C7E89-9E11-4526-921F-3CAB1269529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19160" y="3166000"/>
                <a:ext cx="11408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9C74B89-4217-4B7F-ABDB-25702F90B4DC}"/>
                  </a:ext>
                </a:extLst>
              </p14:cNvPr>
              <p14:cNvContentPartPr/>
              <p14:nvPr/>
            </p14:nvContentPartPr>
            <p14:xfrm>
              <a:off x="8261400" y="3167080"/>
              <a:ext cx="9720" cy="3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9C74B89-4217-4B7F-ABDB-25702F90B4D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252400" y="3158080"/>
                <a:ext cx="27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0DA6EF7-98EC-4B38-B9C8-37F3205FDE45}"/>
                  </a:ext>
                </a:extLst>
              </p14:cNvPr>
              <p14:cNvContentPartPr/>
              <p14:nvPr/>
            </p14:nvContentPartPr>
            <p14:xfrm>
              <a:off x="8059080" y="3257080"/>
              <a:ext cx="771120" cy="167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0DA6EF7-98EC-4B38-B9C8-37F3205FDE4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50436" y="3248421"/>
                <a:ext cx="788768" cy="185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6055331-0EA5-46DD-8519-2921FD10AB5E}"/>
                  </a:ext>
                </a:extLst>
              </p14:cNvPr>
              <p14:cNvContentPartPr/>
              <p14:nvPr/>
            </p14:nvContentPartPr>
            <p14:xfrm>
              <a:off x="5986200" y="3598720"/>
              <a:ext cx="171360" cy="132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6055331-0EA5-46DD-8519-2921FD10AB5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977200" y="3590080"/>
                <a:ext cx="189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61B6DC1-79C9-4943-AC27-73F3A983249A}"/>
                  </a:ext>
                </a:extLst>
              </p14:cNvPr>
              <p14:cNvContentPartPr/>
              <p14:nvPr/>
            </p14:nvContentPartPr>
            <p14:xfrm>
              <a:off x="6559320" y="3591160"/>
              <a:ext cx="171360" cy="82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61B6DC1-79C9-4943-AC27-73F3A983249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50680" y="3582160"/>
                <a:ext cx="189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FF6EB-421F-4CF1-A0B3-AC3277432CEE}"/>
                  </a:ext>
                </a:extLst>
              </p14:cNvPr>
              <p14:cNvContentPartPr/>
              <p14:nvPr/>
            </p14:nvContentPartPr>
            <p14:xfrm>
              <a:off x="6162600" y="4007320"/>
              <a:ext cx="9000" cy="37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FF6EB-421F-4CF1-A0B3-AC3277432CE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53600" y="3998680"/>
                <a:ext cx="26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4A2518B-2CA7-4BCF-A52D-9D54367F7FD5}"/>
                  </a:ext>
                </a:extLst>
              </p14:cNvPr>
              <p14:cNvContentPartPr/>
              <p14:nvPr/>
            </p14:nvContentPartPr>
            <p14:xfrm>
              <a:off x="6025800" y="3776560"/>
              <a:ext cx="404640" cy="164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4A2518B-2CA7-4BCF-A52D-9D54367F7FD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17160" y="3767920"/>
                <a:ext cx="4222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D0E1A88-05B7-40F2-BDE8-CF209DC9415A}"/>
                  </a:ext>
                </a:extLst>
              </p14:cNvPr>
              <p14:cNvContentPartPr/>
              <p14:nvPr/>
            </p14:nvContentPartPr>
            <p14:xfrm>
              <a:off x="6603240" y="3738400"/>
              <a:ext cx="226440" cy="265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D0E1A88-05B7-40F2-BDE8-CF209DC9415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94240" y="3729400"/>
                <a:ext cx="244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5617774-B26D-4BFF-838F-00E6404BBBB6}"/>
                  </a:ext>
                </a:extLst>
              </p14:cNvPr>
              <p14:cNvContentPartPr/>
              <p14:nvPr/>
            </p14:nvContentPartPr>
            <p14:xfrm>
              <a:off x="7452120" y="3574960"/>
              <a:ext cx="117000" cy="720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5617774-B26D-4BFF-838F-00E6404BBBB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43480" y="3566320"/>
                <a:ext cx="1346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DDDFBE2-17A3-4701-89DE-A2D0E3946FDF}"/>
                  </a:ext>
                </a:extLst>
              </p14:cNvPr>
              <p14:cNvContentPartPr/>
              <p14:nvPr/>
            </p14:nvContentPartPr>
            <p14:xfrm>
              <a:off x="7960440" y="3538240"/>
              <a:ext cx="944280" cy="4017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DDDFBE2-17A3-4701-89DE-A2D0E3946FD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51800" y="3529248"/>
                <a:ext cx="961920" cy="419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1772BDD-AF8A-42E7-A0F0-4AB103BBB359}"/>
                  </a:ext>
                </a:extLst>
              </p14:cNvPr>
              <p14:cNvContentPartPr/>
              <p14:nvPr/>
            </p14:nvContentPartPr>
            <p14:xfrm>
              <a:off x="7759560" y="3725080"/>
              <a:ext cx="115560" cy="156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1772BDD-AF8A-42E7-A0F0-4AB103BBB35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50920" y="3716101"/>
                <a:ext cx="133200" cy="173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8CB9617-0A26-4916-9BF3-3E89444757E0}"/>
                  </a:ext>
                </a:extLst>
              </p14:cNvPr>
              <p14:cNvContentPartPr/>
              <p14:nvPr/>
            </p14:nvContentPartPr>
            <p14:xfrm>
              <a:off x="7467960" y="3727600"/>
              <a:ext cx="205560" cy="207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8CB9617-0A26-4916-9BF3-3E89444757E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459335" y="3718945"/>
                <a:ext cx="223169" cy="225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B9FB0F5-6696-477F-A117-3C57EEFE4D7A}"/>
                  </a:ext>
                </a:extLst>
              </p14:cNvPr>
              <p14:cNvContentPartPr/>
              <p14:nvPr/>
            </p14:nvContentPartPr>
            <p14:xfrm>
              <a:off x="7069080" y="3614920"/>
              <a:ext cx="124920" cy="411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B9FB0F5-6696-477F-A117-3C57EEFE4D7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60080" y="3605920"/>
                <a:ext cx="142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53CD4BF-6C5B-44CB-9D89-4DCA58CA6C69}"/>
                  </a:ext>
                </a:extLst>
              </p14:cNvPr>
              <p14:cNvContentPartPr/>
              <p14:nvPr/>
            </p14:nvContentPartPr>
            <p14:xfrm>
              <a:off x="837120" y="3858280"/>
              <a:ext cx="779760" cy="406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53CD4BF-6C5B-44CB-9D89-4DCA58CA6C6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28120" y="3849640"/>
                <a:ext cx="7974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6FC5062-ADF3-4992-987F-D64C54F61411}"/>
                  </a:ext>
                </a:extLst>
              </p14:cNvPr>
              <p14:cNvContentPartPr/>
              <p14:nvPr/>
            </p14:nvContentPartPr>
            <p14:xfrm>
              <a:off x="1939800" y="3806440"/>
              <a:ext cx="680760" cy="398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6FC5062-ADF3-4992-987F-D64C54F6141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930805" y="3797440"/>
                <a:ext cx="698391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2AC24C0-0219-4C54-95C8-A7BF4E9A7BE4}"/>
                  </a:ext>
                </a:extLst>
              </p14:cNvPr>
              <p14:cNvContentPartPr/>
              <p14:nvPr/>
            </p14:nvContentPartPr>
            <p14:xfrm>
              <a:off x="2987400" y="3736960"/>
              <a:ext cx="558360" cy="46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2AC24C0-0219-4C54-95C8-A7BF4E9A7BE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978400" y="3727967"/>
                <a:ext cx="576000" cy="477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4BD30B-FFAE-4533-960F-11D1CA659FE5}"/>
                  </a:ext>
                </a:extLst>
              </p14:cNvPr>
              <p14:cNvContentPartPr/>
              <p14:nvPr/>
            </p14:nvContentPartPr>
            <p14:xfrm>
              <a:off x="3872280" y="3724720"/>
              <a:ext cx="156600" cy="596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4BD30B-FFAE-4533-960F-11D1CA659FE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63280" y="3716080"/>
                <a:ext cx="1742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47D2088-E23F-41E2-BEB1-E83B78FA6C9F}"/>
                  </a:ext>
                </a:extLst>
              </p14:cNvPr>
              <p14:cNvContentPartPr/>
              <p14:nvPr/>
            </p14:nvContentPartPr>
            <p14:xfrm>
              <a:off x="4212120" y="3864040"/>
              <a:ext cx="232200" cy="331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47D2088-E23F-41E2-BEB1-E83B78FA6C9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03480" y="3855400"/>
                <a:ext cx="249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12084F7-13F4-4256-8EFA-16288002C370}"/>
                  </a:ext>
                </a:extLst>
              </p14:cNvPr>
              <p14:cNvContentPartPr/>
              <p14:nvPr/>
            </p14:nvContentPartPr>
            <p14:xfrm>
              <a:off x="4588680" y="3674680"/>
              <a:ext cx="223560" cy="83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12084F7-13F4-4256-8EFA-16288002C37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79680" y="3665680"/>
                <a:ext cx="241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035F83C-3996-4F98-B6B4-0B5C92D23457}"/>
                  </a:ext>
                </a:extLst>
              </p14:cNvPr>
              <p14:cNvContentPartPr/>
              <p14:nvPr/>
            </p14:nvContentPartPr>
            <p14:xfrm>
              <a:off x="4598040" y="3818680"/>
              <a:ext cx="404640" cy="410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035F83C-3996-4F98-B6B4-0B5C92D2345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89040" y="3809680"/>
                <a:ext cx="4222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1A7784E-1876-4A75-B3A7-FC2F8E835B14}"/>
                  </a:ext>
                </a:extLst>
              </p14:cNvPr>
              <p14:cNvContentPartPr/>
              <p14:nvPr/>
            </p14:nvContentPartPr>
            <p14:xfrm>
              <a:off x="1321320" y="4495120"/>
              <a:ext cx="149040" cy="2390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1A7784E-1876-4A75-B3A7-FC2F8E835B1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312320" y="4486120"/>
                <a:ext cx="166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313E7A9-B13D-41C5-A955-3687113AC1F1}"/>
                  </a:ext>
                </a:extLst>
              </p14:cNvPr>
              <p14:cNvContentPartPr/>
              <p14:nvPr/>
            </p14:nvContentPartPr>
            <p14:xfrm>
              <a:off x="2514000" y="4415560"/>
              <a:ext cx="1242360" cy="519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313E7A9-B13D-41C5-A955-3687113AC1F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505003" y="4406920"/>
                <a:ext cx="1259995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D6FAEF8-D6EC-4334-A4C0-973EBB14F540}"/>
                  </a:ext>
                </a:extLst>
              </p14:cNvPr>
              <p14:cNvContentPartPr/>
              <p14:nvPr/>
            </p14:nvContentPartPr>
            <p14:xfrm>
              <a:off x="1567560" y="4544440"/>
              <a:ext cx="591120" cy="183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D6FAEF8-D6EC-4334-A4C0-973EBB14F54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558560" y="4535422"/>
                <a:ext cx="608760" cy="20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39F9167-390D-4F37-AFE9-AFEE9B82DD21}"/>
                  </a:ext>
                </a:extLst>
              </p14:cNvPr>
              <p14:cNvContentPartPr/>
              <p14:nvPr/>
            </p14:nvContentPartPr>
            <p14:xfrm>
              <a:off x="4764000" y="4534360"/>
              <a:ext cx="148320" cy="176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39F9167-390D-4F37-AFE9-AFEE9B82DD2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55360" y="4525360"/>
                <a:ext cx="165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1856B94-C8AC-43B5-9D70-0C508D6C68DD}"/>
                  </a:ext>
                </a:extLst>
              </p14:cNvPr>
              <p14:cNvContentPartPr/>
              <p14:nvPr/>
            </p14:nvContentPartPr>
            <p14:xfrm>
              <a:off x="6252960" y="4554880"/>
              <a:ext cx="285120" cy="1407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1856B94-C8AC-43B5-9D70-0C508D6C68D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244320" y="4545880"/>
                <a:ext cx="302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659BFF1-1F08-48C8-8AB4-3676209A98C2}"/>
                  </a:ext>
                </a:extLst>
              </p14:cNvPr>
              <p14:cNvContentPartPr/>
              <p14:nvPr/>
            </p14:nvContentPartPr>
            <p14:xfrm>
              <a:off x="7949640" y="4473520"/>
              <a:ext cx="284400" cy="186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659BFF1-1F08-48C8-8AB4-3676209A98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940640" y="4464880"/>
                <a:ext cx="302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3946E7F-6963-41DA-AE1E-ADE0777A8248}"/>
                  </a:ext>
                </a:extLst>
              </p14:cNvPr>
              <p14:cNvContentPartPr/>
              <p14:nvPr/>
            </p14:nvContentPartPr>
            <p14:xfrm>
              <a:off x="8319000" y="4448680"/>
              <a:ext cx="145800" cy="2390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3946E7F-6963-41DA-AE1E-ADE0777A824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10000" y="4440040"/>
                <a:ext cx="163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1F87F2C-E9A6-42D9-9122-1D89685FBD1A}"/>
                  </a:ext>
                </a:extLst>
              </p14:cNvPr>
              <p14:cNvContentPartPr/>
              <p14:nvPr/>
            </p14:nvContentPartPr>
            <p14:xfrm>
              <a:off x="6669120" y="4351840"/>
              <a:ext cx="1067400" cy="3564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1F87F2C-E9A6-42D9-9122-1D89685FBD1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60483" y="4343200"/>
                <a:ext cx="1085034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7F77333-495F-40E2-9F3F-B29D765F1FBC}"/>
                  </a:ext>
                </a:extLst>
              </p14:cNvPr>
              <p14:cNvContentPartPr/>
              <p14:nvPr/>
            </p14:nvContentPartPr>
            <p14:xfrm>
              <a:off x="5012040" y="4427440"/>
              <a:ext cx="921600" cy="606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7F77333-495F-40E2-9F3F-B29D765F1FB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03040" y="4418800"/>
                <a:ext cx="93924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5D84065-FAC4-4403-BFF2-CC0A134B62C2}"/>
                  </a:ext>
                </a:extLst>
              </p14:cNvPr>
              <p14:cNvContentPartPr/>
              <p14:nvPr/>
            </p14:nvContentPartPr>
            <p14:xfrm>
              <a:off x="4106640" y="4377040"/>
              <a:ext cx="375480" cy="357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5D84065-FAC4-4403-BFF2-CC0A134B62C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098000" y="4368400"/>
                <a:ext cx="3931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2E14457-AB84-47AE-8F7C-73DB33926E82}"/>
                  </a:ext>
                </a:extLst>
              </p14:cNvPr>
              <p14:cNvContentPartPr/>
              <p14:nvPr/>
            </p14:nvContentPartPr>
            <p14:xfrm>
              <a:off x="694920" y="5123320"/>
              <a:ext cx="224640" cy="268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2E14457-AB84-47AE-8F7C-73DB33926E8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6280" y="5114680"/>
                <a:ext cx="2422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21F9471-25AD-43D8-BF0A-68FB46AA49D3}"/>
                  </a:ext>
                </a:extLst>
              </p14:cNvPr>
              <p14:cNvContentPartPr/>
              <p14:nvPr/>
            </p14:nvContentPartPr>
            <p14:xfrm>
              <a:off x="1526160" y="4825240"/>
              <a:ext cx="205200" cy="1036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21F9471-25AD-43D8-BF0A-68FB46AA49D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517160" y="4816240"/>
                <a:ext cx="222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F533A6A-4A9E-4426-9CF6-C60120F3DA6B}"/>
                  </a:ext>
                </a:extLst>
              </p14:cNvPr>
              <p14:cNvContentPartPr/>
              <p14:nvPr/>
            </p14:nvContentPartPr>
            <p14:xfrm>
              <a:off x="2210520" y="5003800"/>
              <a:ext cx="1995840" cy="579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F533A6A-4A9E-4426-9CF6-C60120F3DA6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201522" y="4994800"/>
                <a:ext cx="2013477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F9D3D3E-659E-4040-AB1D-10B99BE10CAF}"/>
                  </a:ext>
                </a:extLst>
              </p14:cNvPr>
              <p14:cNvContentPartPr/>
              <p14:nvPr/>
            </p14:nvContentPartPr>
            <p14:xfrm>
              <a:off x="1543800" y="4997320"/>
              <a:ext cx="223920" cy="399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F9D3D3E-659E-4040-AB1D-10B99BE10CA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535160" y="4988680"/>
                <a:ext cx="241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B2255C1-D612-4384-941A-73FF9E21C479}"/>
                  </a:ext>
                </a:extLst>
              </p14:cNvPr>
              <p14:cNvContentPartPr/>
              <p14:nvPr/>
            </p14:nvContentPartPr>
            <p14:xfrm>
              <a:off x="1162920" y="4918120"/>
              <a:ext cx="207720" cy="5173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B2255C1-D612-4384-941A-73FF9E21C47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53920" y="4909120"/>
                <a:ext cx="2253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60B2517-9C30-47AE-9736-973A22C392E4}"/>
                  </a:ext>
                </a:extLst>
              </p14:cNvPr>
              <p14:cNvContentPartPr/>
              <p14:nvPr/>
            </p14:nvContentPartPr>
            <p14:xfrm>
              <a:off x="402240" y="4338880"/>
              <a:ext cx="608400" cy="690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60B2517-9C30-47AE-9736-973A22C392E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93600" y="4330240"/>
                <a:ext cx="62604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6A0A969-D5B5-4284-A205-B85DAF2A201F}"/>
                  </a:ext>
                </a:extLst>
              </p14:cNvPr>
              <p14:cNvContentPartPr/>
              <p14:nvPr/>
            </p14:nvContentPartPr>
            <p14:xfrm>
              <a:off x="4326240" y="5319520"/>
              <a:ext cx="13680" cy="20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6A0A969-D5B5-4284-A205-B85DAF2A201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317240" y="5310880"/>
                <a:ext cx="31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B98346-D1C4-454A-ABF0-C9E61CB2595B}"/>
                  </a:ext>
                </a:extLst>
              </p14:cNvPr>
              <p14:cNvContentPartPr/>
              <p14:nvPr/>
            </p14:nvContentPartPr>
            <p14:xfrm>
              <a:off x="7037760" y="5033680"/>
              <a:ext cx="1095840" cy="768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B98346-D1C4-454A-ABF0-C9E61CB2595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028763" y="5024680"/>
                <a:ext cx="1113474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AE0ECDE-BC19-40A9-9865-0E5FC0009229}"/>
                  </a:ext>
                </a:extLst>
              </p14:cNvPr>
              <p14:cNvContentPartPr/>
              <p14:nvPr/>
            </p14:nvContentPartPr>
            <p14:xfrm>
              <a:off x="6040200" y="5265520"/>
              <a:ext cx="662760" cy="201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AE0ECDE-BC19-40A9-9865-0E5FC000922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031560" y="5256520"/>
                <a:ext cx="680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07F9A9-C15D-45F7-97ED-380E7A4F5EBE}"/>
                  </a:ext>
                </a:extLst>
              </p14:cNvPr>
              <p14:cNvContentPartPr/>
              <p14:nvPr/>
            </p14:nvContentPartPr>
            <p14:xfrm>
              <a:off x="4858320" y="5081560"/>
              <a:ext cx="897480" cy="475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307F9A9-C15D-45F7-97ED-380E7A4F5EB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49320" y="5072560"/>
                <a:ext cx="9151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5114DC5-3BD4-4107-B866-4068B526BCB5}"/>
                  </a:ext>
                </a:extLst>
              </p14:cNvPr>
              <p14:cNvContentPartPr/>
              <p14:nvPr/>
            </p14:nvContentPartPr>
            <p14:xfrm>
              <a:off x="2597160" y="5702560"/>
              <a:ext cx="183960" cy="89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5114DC5-3BD4-4107-B866-4068B526BC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588160" y="5693920"/>
                <a:ext cx="201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F1DC8AD-B069-4E00-B9F5-D440AC13FE7A}"/>
                  </a:ext>
                </a:extLst>
              </p14:cNvPr>
              <p14:cNvContentPartPr/>
              <p14:nvPr/>
            </p14:nvContentPartPr>
            <p14:xfrm>
              <a:off x="1991280" y="5905240"/>
              <a:ext cx="1135080" cy="316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F1DC8AD-B069-4E00-B9F5-D440AC13FE7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982280" y="5896590"/>
                <a:ext cx="1152720" cy="33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58DA87B-20DD-4C65-8309-C26C4373C394}"/>
                  </a:ext>
                </a:extLst>
              </p14:cNvPr>
              <p14:cNvContentPartPr/>
              <p14:nvPr/>
            </p14:nvContentPartPr>
            <p14:xfrm>
              <a:off x="3383760" y="5875360"/>
              <a:ext cx="214560" cy="3182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58DA87B-20DD-4C65-8309-C26C4373C39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374760" y="5866360"/>
                <a:ext cx="2322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2986F9F-52E6-424A-AF12-74D8AEAD141D}"/>
                  </a:ext>
                </a:extLst>
              </p14:cNvPr>
              <p14:cNvContentPartPr/>
              <p14:nvPr/>
            </p14:nvContentPartPr>
            <p14:xfrm>
              <a:off x="3316080" y="5634160"/>
              <a:ext cx="318960" cy="190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2986F9F-52E6-424A-AF12-74D8AEAD141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307440" y="5625160"/>
                <a:ext cx="3366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A11B82F-A450-4B9C-B16F-C1BD800C3372}"/>
                  </a:ext>
                </a:extLst>
              </p14:cNvPr>
              <p14:cNvContentPartPr/>
              <p14:nvPr/>
            </p14:nvContentPartPr>
            <p14:xfrm>
              <a:off x="4220760" y="5740720"/>
              <a:ext cx="275400" cy="768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A11B82F-A450-4B9C-B16F-C1BD800C337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211760" y="5732080"/>
                <a:ext cx="29304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1024CA1-18AD-45A1-8AEE-BCAF4F479445}"/>
                  </a:ext>
                </a:extLst>
              </p14:cNvPr>
              <p14:cNvContentPartPr/>
              <p14:nvPr/>
            </p14:nvContentPartPr>
            <p14:xfrm>
              <a:off x="5011680" y="5678440"/>
              <a:ext cx="1791360" cy="614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1024CA1-18AD-45A1-8AEE-BCAF4F479445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003038" y="5669795"/>
                <a:ext cx="1809004" cy="63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ED272B1-858F-41EF-9816-D00D84BF3602}"/>
                  </a:ext>
                </a:extLst>
              </p14:cNvPr>
              <p14:cNvContentPartPr/>
              <p14:nvPr/>
            </p14:nvContentPartPr>
            <p14:xfrm>
              <a:off x="1654680" y="5544880"/>
              <a:ext cx="5325840" cy="943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ED272B1-858F-41EF-9816-D00D84BF360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636680" y="5509240"/>
                <a:ext cx="5361480" cy="10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64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12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61C5-8623-4868-A247-A8D6698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14:cNvPr>
              <p14:cNvContentPartPr/>
              <p14:nvPr/>
            </p14:nvContentPartPr>
            <p14:xfrm>
              <a:off x="7556880" y="40480"/>
              <a:ext cx="983520" cy="59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80" y="22480"/>
                <a:ext cx="10191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14:cNvPr>
              <p14:cNvContentPartPr/>
              <p14:nvPr/>
            </p14:nvContentPartPr>
            <p14:xfrm>
              <a:off x="3018720" y="588760"/>
              <a:ext cx="10044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080" y="571120"/>
                <a:ext cx="13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14:cNvPr>
              <p14:cNvContentPartPr/>
              <p14:nvPr/>
            </p14:nvContentPartPr>
            <p14:xfrm>
              <a:off x="3273960" y="264040"/>
              <a:ext cx="104400" cy="43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960" y="246040"/>
                <a:ext cx="1400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14:cNvPr>
              <p14:cNvContentPartPr/>
              <p14:nvPr/>
            </p14:nvContentPartPr>
            <p14:xfrm>
              <a:off x="4013760" y="182320"/>
              <a:ext cx="70560" cy="40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6120" y="164680"/>
                <a:ext cx="106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14:cNvPr>
              <p14:cNvContentPartPr/>
              <p14:nvPr/>
            </p14:nvContentPartPr>
            <p14:xfrm>
              <a:off x="385680" y="242440"/>
              <a:ext cx="1468800" cy="80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36" y="224792"/>
                <a:ext cx="1504449" cy="84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14:cNvPr>
              <p14:cNvContentPartPr/>
              <p14:nvPr/>
            </p14:nvContentPartPr>
            <p14:xfrm>
              <a:off x="3576360" y="223360"/>
              <a:ext cx="284400" cy="399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8720" y="205360"/>
                <a:ext cx="32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14:cNvPr>
              <p14:cNvContentPartPr/>
              <p14:nvPr/>
            </p14:nvContentPartPr>
            <p14:xfrm>
              <a:off x="2683920" y="202840"/>
              <a:ext cx="201960" cy="460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6248" y="185200"/>
                <a:ext cx="237664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14:cNvPr>
              <p14:cNvContentPartPr/>
              <p14:nvPr/>
            </p14:nvContentPartPr>
            <p14:xfrm>
              <a:off x="2133120" y="250360"/>
              <a:ext cx="406800" cy="38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5136" y="232360"/>
                <a:ext cx="442408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6D1073-BDD0-47BA-850C-3C89FE70373C}"/>
                  </a:ext>
                </a:extLst>
              </p14:cNvPr>
              <p14:cNvContentPartPr/>
              <p14:nvPr/>
            </p14:nvContentPartPr>
            <p14:xfrm>
              <a:off x="365160" y="1039840"/>
              <a:ext cx="354960" cy="509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6D1073-BDD0-47BA-850C-3C89FE703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160" y="1022200"/>
                <a:ext cx="3906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7442EE-151A-4C99-AF35-50B8023B9A2E}"/>
                  </a:ext>
                </a:extLst>
              </p14:cNvPr>
              <p14:cNvContentPartPr/>
              <p14:nvPr/>
            </p14:nvContentPartPr>
            <p14:xfrm>
              <a:off x="467040" y="1205440"/>
              <a:ext cx="348840" cy="105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7442EE-151A-4C99-AF35-50B8023B9A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9400" y="1187440"/>
                <a:ext cx="384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3DCD85-9DE0-4498-85E8-F2DAF5119A97}"/>
                  </a:ext>
                </a:extLst>
              </p14:cNvPr>
              <p14:cNvContentPartPr/>
              <p14:nvPr/>
            </p14:nvContentPartPr>
            <p14:xfrm>
              <a:off x="876720" y="1225240"/>
              <a:ext cx="118440" cy="207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3DCD85-9DE0-4498-85E8-F2DAF5119A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80" y="1207600"/>
                <a:ext cx="154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2436D9-178E-43E3-8424-C38999C85D52}"/>
                  </a:ext>
                </a:extLst>
              </p14:cNvPr>
              <p14:cNvContentPartPr/>
              <p14:nvPr/>
            </p14:nvContentPartPr>
            <p14:xfrm>
              <a:off x="1078320" y="1299760"/>
              <a:ext cx="8640" cy="88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2436D9-178E-43E3-8424-C38999C85D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0320" y="1282120"/>
                <a:ext cx="44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04EA4-BEE8-41D6-A38B-8FC4BC6D6EBF}"/>
                  </a:ext>
                </a:extLst>
              </p14:cNvPr>
              <p14:cNvContentPartPr/>
              <p14:nvPr/>
            </p14:nvContentPartPr>
            <p14:xfrm>
              <a:off x="1117200" y="11881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04EA4-BEE8-41D6-A38B-8FC4BC6D6E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956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F32560-66CE-4D45-93F8-34D1DAC56AB7}"/>
                  </a:ext>
                </a:extLst>
              </p14:cNvPr>
              <p14:cNvContentPartPr/>
              <p14:nvPr/>
            </p14:nvContentPartPr>
            <p14:xfrm>
              <a:off x="1191360" y="1037320"/>
              <a:ext cx="192240" cy="35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F32560-66CE-4D45-93F8-34D1DAC56A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73360" y="1019680"/>
                <a:ext cx="227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916FFA-302B-4B96-BB4D-D4E52487A0BB}"/>
                  </a:ext>
                </a:extLst>
              </p14:cNvPr>
              <p14:cNvContentPartPr/>
              <p14:nvPr/>
            </p14:nvContentPartPr>
            <p14:xfrm>
              <a:off x="1441200" y="1130200"/>
              <a:ext cx="643320" cy="559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916FFA-302B-4B96-BB4D-D4E52487A0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3560" y="1112200"/>
                <a:ext cx="6789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BEDED8-D91A-47C1-AA9C-88CA451353A0}"/>
                  </a:ext>
                </a:extLst>
              </p14:cNvPr>
              <p14:cNvContentPartPr/>
              <p14:nvPr/>
            </p14:nvContentPartPr>
            <p14:xfrm>
              <a:off x="19920" y="1414960"/>
              <a:ext cx="2062440" cy="210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BEDED8-D91A-47C1-AA9C-88CA451353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0" y="1396960"/>
                <a:ext cx="2098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AA3785-E3D9-4EA2-909D-A6CAF4DC9D61}"/>
                  </a:ext>
                </a:extLst>
              </p14:cNvPr>
              <p14:cNvContentPartPr/>
              <p14:nvPr/>
            </p14:nvContentPartPr>
            <p14:xfrm>
              <a:off x="2386560" y="924280"/>
              <a:ext cx="702000" cy="502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AA3785-E3D9-4EA2-909D-A6CAF4DC9D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8920" y="906627"/>
                <a:ext cx="737640" cy="53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A1BDD-CBC2-44E3-A3DB-03A13F9EBD2E}"/>
                  </a:ext>
                </a:extLst>
              </p14:cNvPr>
              <p14:cNvContentPartPr/>
              <p14:nvPr/>
            </p14:nvContentPartPr>
            <p14:xfrm>
              <a:off x="3257760" y="1269520"/>
              <a:ext cx="105120" cy="210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A1BDD-CBC2-44E3-A3DB-03A13F9EBD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40120" y="1251880"/>
                <a:ext cx="140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4F9ECF-C6F2-485B-ACD0-3D79A1A689DB}"/>
                  </a:ext>
                </a:extLst>
              </p14:cNvPr>
              <p14:cNvContentPartPr/>
              <p14:nvPr/>
            </p14:nvContentPartPr>
            <p14:xfrm>
              <a:off x="3615960" y="961000"/>
              <a:ext cx="882720" cy="475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4F9ECF-C6F2-485B-ACD0-3D79A1A689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98320" y="943000"/>
                <a:ext cx="9183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96CBF5E-50AE-4B82-9286-2073C32C4C98}"/>
                  </a:ext>
                </a:extLst>
              </p14:cNvPr>
              <p14:cNvContentPartPr/>
              <p14:nvPr/>
            </p14:nvContentPartPr>
            <p14:xfrm>
              <a:off x="2407440" y="1309840"/>
              <a:ext cx="4613400" cy="42426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96CBF5E-50AE-4B82-9286-2073C32C4C9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89799" y="1292200"/>
                <a:ext cx="4649043" cy="42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219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170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49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882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14:cNvPr>
              <p14:cNvContentPartPr/>
              <p14:nvPr/>
            </p14:nvContentPartPr>
            <p14:xfrm>
              <a:off x="1051680" y="2415040"/>
              <a:ext cx="350640" cy="3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680" y="2406400"/>
                <a:ext cx="368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14:cNvPr>
              <p14:cNvContentPartPr/>
              <p14:nvPr/>
            </p14:nvContentPartPr>
            <p14:xfrm>
              <a:off x="1522200" y="2444560"/>
              <a:ext cx="16524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3200" y="2435920"/>
                <a:ext cx="182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14:cNvPr>
              <p14:cNvContentPartPr/>
              <p14:nvPr/>
            </p14:nvContentPartPr>
            <p14:xfrm>
              <a:off x="1515360" y="2514760"/>
              <a:ext cx="164880" cy="22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06360" y="2506120"/>
                <a:ext cx="182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14:cNvPr>
              <p14:cNvContentPartPr/>
              <p14:nvPr/>
            </p14:nvContentPartPr>
            <p14:xfrm>
              <a:off x="1947000" y="2582440"/>
              <a:ext cx="18144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38000" y="2573800"/>
                <a:ext cx="19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14:cNvPr>
              <p14:cNvContentPartPr/>
              <p14:nvPr/>
            </p14:nvContentPartPr>
            <p14:xfrm>
              <a:off x="1971480" y="2681800"/>
              <a:ext cx="162720" cy="17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62480" y="2673160"/>
                <a:ext cx="18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14:cNvPr>
              <p14:cNvContentPartPr/>
              <p14:nvPr/>
            </p14:nvContentPartPr>
            <p14:xfrm>
              <a:off x="2453880" y="2811760"/>
              <a:ext cx="35640" cy="79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44880" y="2803120"/>
                <a:ext cx="5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14:cNvPr>
              <p14:cNvContentPartPr/>
              <p14:nvPr/>
            </p14:nvContentPartPr>
            <p14:xfrm>
              <a:off x="2322840" y="2450320"/>
              <a:ext cx="768240" cy="29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4200" y="2441680"/>
                <a:ext cx="7858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14:cNvPr>
              <p14:cNvContentPartPr/>
              <p14:nvPr/>
            </p14:nvContentPartPr>
            <p14:xfrm>
              <a:off x="3176760" y="2462560"/>
              <a:ext cx="29484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68109" y="2453920"/>
                <a:ext cx="31250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14:cNvPr>
              <p14:cNvContentPartPr/>
              <p14:nvPr/>
            </p14:nvContentPartPr>
            <p14:xfrm>
              <a:off x="3735120" y="2685760"/>
              <a:ext cx="69480" cy="132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120" y="2677120"/>
                <a:ext cx="8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14:cNvPr>
              <p14:cNvContentPartPr/>
              <p14:nvPr/>
            </p14:nvContentPartPr>
            <p14:xfrm>
              <a:off x="4747080" y="2573080"/>
              <a:ext cx="19332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8080" y="2564440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14:cNvPr>
              <p14:cNvContentPartPr/>
              <p14:nvPr/>
            </p14:nvContentPartPr>
            <p14:xfrm>
              <a:off x="4782000" y="2655520"/>
              <a:ext cx="17064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73360" y="2646520"/>
                <a:ext cx="18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14:cNvPr>
              <p14:cNvContentPartPr/>
              <p14:nvPr/>
            </p14:nvContentPartPr>
            <p14:xfrm>
              <a:off x="5157840" y="2847400"/>
              <a:ext cx="6480" cy="4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8840" y="2838760"/>
                <a:ext cx="2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14:cNvPr>
              <p14:cNvContentPartPr/>
              <p14:nvPr/>
            </p14:nvContentPartPr>
            <p14:xfrm>
              <a:off x="5887200" y="2504680"/>
              <a:ext cx="195120" cy="530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78560" y="2495680"/>
                <a:ext cx="212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14:cNvPr>
              <p14:cNvContentPartPr/>
              <p14:nvPr/>
            </p14:nvContentPartPr>
            <p14:xfrm>
              <a:off x="6200400" y="2716360"/>
              <a:ext cx="24840" cy="8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91760" y="2707360"/>
                <a:ext cx="4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14:cNvPr>
              <p14:cNvContentPartPr/>
              <p14:nvPr/>
            </p14:nvContentPartPr>
            <p14:xfrm>
              <a:off x="6237120" y="2606200"/>
              <a:ext cx="2160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28480" y="2597560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14:cNvPr>
              <p14:cNvContentPartPr/>
              <p14:nvPr/>
            </p14:nvContentPartPr>
            <p14:xfrm>
              <a:off x="5079000" y="2431240"/>
              <a:ext cx="716040" cy="35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0360" y="2422600"/>
                <a:ext cx="733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14:cNvPr>
              <p14:cNvContentPartPr/>
              <p14:nvPr/>
            </p14:nvContentPartPr>
            <p14:xfrm>
              <a:off x="3939600" y="2428720"/>
              <a:ext cx="689040" cy="57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0960" y="2420080"/>
                <a:ext cx="706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14:cNvPr>
              <p14:cNvContentPartPr/>
              <p14:nvPr/>
            </p14:nvContentPartPr>
            <p14:xfrm>
              <a:off x="6407040" y="2687200"/>
              <a:ext cx="31320" cy="9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98040" y="2678200"/>
                <a:ext cx="48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14:cNvPr>
              <p14:cNvContentPartPr/>
              <p14:nvPr/>
            </p14:nvContentPartPr>
            <p14:xfrm>
              <a:off x="6582360" y="2465800"/>
              <a:ext cx="361080" cy="28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3720" y="2456800"/>
                <a:ext cx="378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14:cNvPr>
              <p14:cNvContentPartPr/>
              <p14:nvPr/>
            </p14:nvContentPartPr>
            <p14:xfrm>
              <a:off x="6956040" y="2353120"/>
              <a:ext cx="296280" cy="27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47400" y="2344480"/>
                <a:ext cx="31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14:cNvPr>
              <p14:cNvContentPartPr/>
              <p14:nvPr/>
            </p14:nvContentPartPr>
            <p14:xfrm>
              <a:off x="7358880" y="2553640"/>
              <a:ext cx="149040" cy="1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50240" y="2545000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14:cNvPr>
              <p14:cNvContentPartPr/>
              <p14:nvPr/>
            </p14:nvContentPartPr>
            <p14:xfrm>
              <a:off x="7353480" y="2632840"/>
              <a:ext cx="15660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44480" y="2624200"/>
                <a:ext cx="17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14:cNvPr>
              <p14:cNvContentPartPr/>
              <p14:nvPr/>
            </p14:nvContentPartPr>
            <p14:xfrm>
              <a:off x="7686480" y="2855680"/>
              <a:ext cx="28800" cy="6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77480" y="2846680"/>
                <a:ext cx="46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14:cNvPr>
              <p14:cNvContentPartPr/>
              <p14:nvPr/>
            </p14:nvContentPartPr>
            <p14:xfrm>
              <a:off x="7030560" y="2478400"/>
              <a:ext cx="1879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21920" y="2469760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14:cNvPr>
              <p14:cNvContentPartPr/>
              <p14:nvPr/>
            </p14:nvContentPartPr>
            <p14:xfrm>
              <a:off x="8537520" y="2699080"/>
              <a:ext cx="19440" cy="6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28880" y="2690440"/>
                <a:ext cx="3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14:cNvPr>
              <p14:cNvContentPartPr/>
              <p14:nvPr/>
            </p14:nvContentPartPr>
            <p14:xfrm>
              <a:off x="8574600" y="2598280"/>
              <a:ext cx="1296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5960" y="2589640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14:cNvPr>
              <p14:cNvContentPartPr/>
              <p14:nvPr/>
            </p14:nvContentPartPr>
            <p14:xfrm>
              <a:off x="7625640" y="2429080"/>
              <a:ext cx="833400" cy="363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7000" y="2420431"/>
                <a:ext cx="851040" cy="380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59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14:cNvPr>
              <p14:cNvContentPartPr/>
              <p14:nvPr/>
            </p14:nvContentPartPr>
            <p14:xfrm>
              <a:off x="1051680" y="2415040"/>
              <a:ext cx="350640" cy="3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680" y="2406400"/>
                <a:ext cx="368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14:cNvPr>
              <p14:cNvContentPartPr/>
              <p14:nvPr/>
            </p14:nvContentPartPr>
            <p14:xfrm>
              <a:off x="1522200" y="2444560"/>
              <a:ext cx="16524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3200" y="2435920"/>
                <a:ext cx="182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14:cNvPr>
              <p14:cNvContentPartPr/>
              <p14:nvPr/>
            </p14:nvContentPartPr>
            <p14:xfrm>
              <a:off x="1515360" y="2514760"/>
              <a:ext cx="164880" cy="22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06360" y="2506120"/>
                <a:ext cx="182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14:cNvPr>
              <p14:cNvContentPartPr/>
              <p14:nvPr/>
            </p14:nvContentPartPr>
            <p14:xfrm>
              <a:off x="1947000" y="2582440"/>
              <a:ext cx="18144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38000" y="2573800"/>
                <a:ext cx="19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14:cNvPr>
              <p14:cNvContentPartPr/>
              <p14:nvPr/>
            </p14:nvContentPartPr>
            <p14:xfrm>
              <a:off x="1971480" y="2681800"/>
              <a:ext cx="162720" cy="17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62480" y="2673160"/>
                <a:ext cx="18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14:cNvPr>
              <p14:cNvContentPartPr/>
              <p14:nvPr/>
            </p14:nvContentPartPr>
            <p14:xfrm>
              <a:off x="2453880" y="2811760"/>
              <a:ext cx="35640" cy="79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44880" y="2803120"/>
                <a:ext cx="5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14:cNvPr>
              <p14:cNvContentPartPr/>
              <p14:nvPr/>
            </p14:nvContentPartPr>
            <p14:xfrm>
              <a:off x="2322840" y="2450320"/>
              <a:ext cx="768240" cy="29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4200" y="2441680"/>
                <a:ext cx="7858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14:cNvPr>
              <p14:cNvContentPartPr/>
              <p14:nvPr/>
            </p14:nvContentPartPr>
            <p14:xfrm>
              <a:off x="3176760" y="2462560"/>
              <a:ext cx="29484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68109" y="2453920"/>
                <a:ext cx="31250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14:cNvPr>
              <p14:cNvContentPartPr/>
              <p14:nvPr/>
            </p14:nvContentPartPr>
            <p14:xfrm>
              <a:off x="3735120" y="2685760"/>
              <a:ext cx="69480" cy="132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120" y="2677120"/>
                <a:ext cx="8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14:cNvPr>
              <p14:cNvContentPartPr/>
              <p14:nvPr/>
            </p14:nvContentPartPr>
            <p14:xfrm>
              <a:off x="4747080" y="2573080"/>
              <a:ext cx="19332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8080" y="2564440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14:cNvPr>
              <p14:cNvContentPartPr/>
              <p14:nvPr/>
            </p14:nvContentPartPr>
            <p14:xfrm>
              <a:off x="4782000" y="2655520"/>
              <a:ext cx="17064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73360" y="2646520"/>
                <a:ext cx="18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14:cNvPr>
              <p14:cNvContentPartPr/>
              <p14:nvPr/>
            </p14:nvContentPartPr>
            <p14:xfrm>
              <a:off x="5157840" y="2847400"/>
              <a:ext cx="6480" cy="4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8840" y="2838760"/>
                <a:ext cx="2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14:cNvPr>
              <p14:cNvContentPartPr/>
              <p14:nvPr/>
            </p14:nvContentPartPr>
            <p14:xfrm>
              <a:off x="5887200" y="2504680"/>
              <a:ext cx="195120" cy="530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78560" y="2495680"/>
                <a:ext cx="212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14:cNvPr>
              <p14:cNvContentPartPr/>
              <p14:nvPr/>
            </p14:nvContentPartPr>
            <p14:xfrm>
              <a:off x="6200400" y="2716360"/>
              <a:ext cx="24840" cy="8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91760" y="2707360"/>
                <a:ext cx="4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14:cNvPr>
              <p14:cNvContentPartPr/>
              <p14:nvPr/>
            </p14:nvContentPartPr>
            <p14:xfrm>
              <a:off x="6237120" y="2606200"/>
              <a:ext cx="2160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28480" y="2597560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14:cNvPr>
              <p14:cNvContentPartPr/>
              <p14:nvPr/>
            </p14:nvContentPartPr>
            <p14:xfrm>
              <a:off x="5079000" y="2431240"/>
              <a:ext cx="716040" cy="35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0360" y="2422600"/>
                <a:ext cx="733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14:cNvPr>
              <p14:cNvContentPartPr/>
              <p14:nvPr/>
            </p14:nvContentPartPr>
            <p14:xfrm>
              <a:off x="3939600" y="2428720"/>
              <a:ext cx="689040" cy="57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0960" y="2420080"/>
                <a:ext cx="706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14:cNvPr>
              <p14:cNvContentPartPr/>
              <p14:nvPr/>
            </p14:nvContentPartPr>
            <p14:xfrm>
              <a:off x="6407040" y="2687200"/>
              <a:ext cx="31320" cy="9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98040" y="2678200"/>
                <a:ext cx="48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14:cNvPr>
              <p14:cNvContentPartPr/>
              <p14:nvPr/>
            </p14:nvContentPartPr>
            <p14:xfrm>
              <a:off x="6582360" y="2465800"/>
              <a:ext cx="361080" cy="28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3720" y="2456800"/>
                <a:ext cx="378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14:cNvPr>
              <p14:cNvContentPartPr/>
              <p14:nvPr/>
            </p14:nvContentPartPr>
            <p14:xfrm>
              <a:off x="6956040" y="2353120"/>
              <a:ext cx="296280" cy="27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47400" y="2344480"/>
                <a:ext cx="31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14:cNvPr>
              <p14:cNvContentPartPr/>
              <p14:nvPr/>
            </p14:nvContentPartPr>
            <p14:xfrm>
              <a:off x="7358880" y="2553640"/>
              <a:ext cx="149040" cy="1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50240" y="2545000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14:cNvPr>
              <p14:cNvContentPartPr/>
              <p14:nvPr/>
            </p14:nvContentPartPr>
            <p14:xfrm>
              <a:off x="7353480" y="2632840"/>
              <a:ext cx="15660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44480" y="2624200"/>
                <a:ext cx="17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14:cNvPr>
              <p14:cNvContentPartPr/>
              <p14:nvPr/>
            </p14:nvContentPartPr>
            <p14:xfrm>
              <a:off x="7686480" y="2855680"/>
              <a:ext cx="28800" cy="6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77480" y="2846680"/>
                <a:ext cx="46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14:cNvPr>
              <p14:cNvContentPartPr/>
              <p14:nvPr/>
            </p14:nvContentPartPr>
            <p14:xfrm>
              <a:off x="7030560" y="2478400"/>
              <a:ext cx="1879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21920" y="2469760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14:cNvPr>
              <p14:cNvContentPartPr/>
              <p14:nvPr/>
            </p14:nvContentPartPr>
            <p14:xfrm>
              <a:off x="8537520" y="2699080"/>
              <a:ext cx="19440" cy="6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28880" y="2690440"/>
                <a:ext cx="3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14:cNvPr>
              <p14:cNvContentPartPr/>
              <p14:nvPr/>
            </p14:nvContentPartPr>
            <p14:xfrm>
              <a:off x="8574600" y="2598280"/>
              <a:ext cx="1296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5960" y="2589640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14:cNvPr>
              <p14:cNvContentPartPr/>
              <p14:nvPr/>
            </p14:nvContentPartPr>
            <p14:xfrm>
              <a:off x="7625640" y="2429080"/>
              <a:ext cx="833400" cy="363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7000" y="2420431"/>
                <a:ext cx="851040" cy="38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14:cNvPr>
              <p14:cNvContentPartPr/>
              <p14:nvPr/>
            </p14:nvContentPartPr>
            <p14:xfrm>
              <a:off x="411600" y="3187960"/>
              <a:ext cx="390960" cy="2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2960" y="3178960"/>
                <a:ext cx="408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14:cNvPr>
              <p14:cNvContentPartPr/>
              <p14:nvPr/>
            </p14:nvContentPartPr>
            <p14:xfrm>
              <a:off x="876000" y="3266080"/>
              <a:ext cx="172080" cy="16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7360" y="3257440"/>
                <a:ext cx="189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14:cNvPr>
              <p14:cNvContentPartPr/>
              <p14:nvPr/>
            </p14:nvContentPartPr>
            <p14:xfrm>
              <a:off x="1446600" y="3058360"/>
              <a:ext cx="876600" cy="403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7960" y="3049712"/>
                <a:ext cx="894240" cy="42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14:cNvPr>
              <p14:cNvContentPartPr/>
              <p14:nvPr/>
            </p14:nvContentPartPr>
            <p14:xfrm>
              <a:off x="2750160" y="3073120"/>
              <a:ext cx="985680" cy="43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41160" y="3064480"/>
                <a:ext cx="10033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14:cNvPr>
              <p14:cNvContentPartPr/>
              <p14:nvPr/>
            </p14:nvContentPartPr>
            <p14:xfrm>
              <a:off x="4092240" y="3270040"/>
              <a:ext cx="309960" cy="286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3240" y="3261400"/>
                <a:ext cx="32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14:cNvPr>
              <p14:cNvContentPartPr/>
              <p14:nvPr/>
            </p14:nvContentPartPr>
            <p14:xfrm>
              <a:off x="4544400" y="3037840"/>
              <a:ext cx="276480" cy="50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35400" y="3029200"/>
                <a:ext cx="2941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14:cNvPr>
              <p14:cNvContentPartPr/>
              <p14:nvPr/>
            </p14:nvContentPartPr>
            <p14:xfrm>
              <a:off x="5030040" y="3364000"/>
              <a:ext cx="179640" cy="1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21400" y="3355000"/>
                <a:ext cx="197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14:cNvPr>
              <p14:cNvContentPartPr/>
              <p14:nvPr/>
            </p14:nvContentPartPr>
            <p14:xfrm>
              <a:off x="5054880" y="3455800"/>
              <a:ext cx="119520" cy="1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6240" y="3447160"/>
                <a:ext cx="137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14:cNvPr>
              <p14:cNvContentPartPr/>
              <p14:nvPr/>
            </p14:nvContentPartPr>
            <p14:xfrm>
              <a:off x="6210120" y="3118840"/>
              <a:ext cx="205200" cy="146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01480" y="3110200"/>
                <a:ext cx="22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14:cNvPr>
              <p14:cNvContentPartPr/>
              <p14:nvPr/>
            </p14:nvContentPartPr>
            <p14:xfrm>
              <a:off x="5356920" y="3247720"/>
              <a:ext cx="722160" cy="337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48280" y="3239071"/>
                <a:ext cx="739800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14:cNvPr>
              <p14:cNvContentPartPr/>
              <p14:nvPr/>
            </p14:nvContentPartPr>
            <p14:xfrm>
              <a:off x="6207240" y="3318640"/>
              <a:ext cx="194040" cy="36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98600" y="3309640"/>
                <a:ext cx="2116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14:cNvPr>
              <p14:cNvContentPartPr/>
              <p14:nvPr/>
            </p14:nvContentPartPr>
            <p14:xfrm>
              <a:off x="6600000" y="3376600"/>
              <a:ext cx="170280" cy="227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91000" y="3367960"/>
                <a:ext cx="187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14:cNvPr>
              <p14:cNvContentPartPr/>
              <p14:nvPr/>
            </p14:nvContentPartPr>
            <p14:xfrm>
              <a:off x="7152600" y="3218560"/>
              <a:ext cx="210600" cy="89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43600" y="3209920"/>
                <a:ext cx="228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14:cNvPr>
              <p14:cNvContentPartPr/>
              <p14:nvPr/>
            </p14:nvContentPartPr>
            <p14:xfrm>
              <a:off x="7172040" y="3161680"/>
              <a:ext cx="196560" cy="1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63040" y="3153040"/>
                <a:ext cx="21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14:cNvPr>
              <p14:cNvContentPartPr/>
              <p14:nvPr/>
            </p14:nvContentPartPr>
            <p14:xfrm>
              <a:off x="6881520" y="3359320"/>
              <a:ext cx="498600" cy="225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72880" y="3350320"/>
                <a:ext cx="516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14:cNvPr>
              <p14:cNvContentPartPr/>
              <p14:nvPr/>
            </p14:nvContentPartPr>
            <p14:xfrm>
              <a:off x="7498560" y="3243760"/>
              <a:ext cx="1075320" cy="419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89560" y="3235120"/>
                <a:ext cx="1092960" cy="4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185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14:cNvPr>
              <p14:cNvContentPartPr/>
              <p14:nvPr/>
            </p14:nvContentPartPr>
            <p14:xfrm>
              <a:off x="1051680" y="2415040"/>
              <a:ext cx="350640" cy="3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680" y="2406400"/>
                <a:ext cx="368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14:cNvPr>
              <p14:cNvContentPartPr/>
              <p14:nvPr/>
            </p14:nvContentPartPr>
            <p14:xfrm>
              <a:off x="1522200" y="2444560"/>
              <a:ext cx="16524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3200" y="2435920"/>
                <a:ext cx="182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14:cNvPr>
              <p14:cNvContentPartPr/>
              <p14:nvPr/>
            </p14:nvContentPartPr>
            <p14:xfrm>
              <a:off x="1515360" y="2514760"/>
              <a:ext cx="164880" cy="22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06360" y="2506120"/>
                <a:ext cx="182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14:cNvPr>
              <p14:cNvContentPartPr/>
              <p14:nvPr/>
            </p14:nvContentPartPr>
            <p14:xfrm>
              <a:off x="1947000" y="2582440"/>
              <a:ext cx="18144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38000" y="2573800"/>
                <a:ext cx="19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14:cNvPr>
              <p14:cNvContentPartPr/>
              <p14:nvPr/>
            </p14:nvContentPartPr>
            <p14:xfrm>
              <a:off x="1971480" y="2681800"/>
              <a:ext cx="162720" cy="17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62480" y="2673160"/>
                <a:ext cx="18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14:cNvPr>
              <p14:cNvContentPartPr/>
              <p14:nvPr/>
            </p14:nvContentPartPr>
            <p14:xfrm>
              <a:off x="2453880" y="2811760"/>
              <a:ext cx="35640" cy="79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44880" y="2803120"/>
                <a:ext cx="5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14:cNvPr>
              <p14:cNvContentPartPr/>
              <p14:nvPr/>
            </p14:nvContentPartPr>
            <p14:xfrm>
              <a:off x="2322840" y="2450320"/>
              <a:ext cx="768240" cy="29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4200" y="2441680"/>
                <a:ext cx="7858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14:cNvPr>
              <p14:cNvContentPartPr/>
              <p14:nvPr/>
            </p14:nvContentPartPr>
            <p14:xfrm>
              <a:off x="3176760" y="2462560"/>
              <a:ext cx="29484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68109" y="2453920"/>
                <a:ext cx="31250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14:cNvPr>
              <p14:cNvContentPartPr/>
              <p14:nvPr/>
            </p14:nvContentPartPr>
            <p14:xfrm>
              <a:off x="3735120" y="2685760"/>
              <a:ext cx="69480" cy="132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120" y="2677120"/>
                <a:ext cx="8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14:cNvPr>
              <p14:cNvContentPartPr/>
              <p14:nvPr/>
            </p14:nvContentPartPr>
            <p14:xfrm>
              <a:off x="4747080" y="2573080"/>
              <a:ext cx="19332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8080" y="2564440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14:cNvPr>
              <p14:cNvContentPartPr/>
              <p14:nvPr/>
            </p14:nvContentPartPr>
            <p14:xfrm>
              <a:off x="4782000" y="2655520"/>
              <a:ext cx="17064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73360" y="2646520"/>
                <a:ext cx="18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14:cNvPr>
              <p14:cNvContentPartPr/>
              <p14:nvPr/>
            </p14:nvContentPartPr>
            <p14:xfrm>
              <a:off x="5157840" y="2847400"/>
              <a:ext cx="6480" cy="4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8840" y="2838760"/>
                <a:ext cx="2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14:cNvPr>
              <p14:cNvContentPartPr/>
              <p14:nvPr/>
            </p14:nvContentPartPr>
            <p14:xfrm>
              <a:off x="5887200" y="2504680"/>
              <a:ext cx="195120" cy="530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78560" y="2495680"/>
                <a:ext cx="212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14:cNvPr>
              <p14:cNvContentPartPr/>
              <p14:nvPr/>
            </p14:nvContentPartPr>
            <p14:xfrm>
              <a:off x="6200400" y="2716360"/>
              <a:ext cx="24840" cy="8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91760" y="2707360"/>
                <a:ext cx="4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14:cNvPr>
              <p14:cNvContentPartPr/>
              <p14:nvPr/>
            </p14:nvContentPartPr>
            <p14:xfrm>
              <a:off x="6237120" y="2606200"/>
              <a:ext cx="2160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28480" y="2597560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14:cNvPr>
              <p14:cNvContentPartPr/>
              <p14:nvPr/>
            </p14:nvContentPartPr>
            <p14:xfrm>
              <a:off x="5079000" y="2431240"/>
              <a:ext cx="716040" cy="35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0360" y="2422600"/>
                <a:ext cx="733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14:cNvPr>
              <p14:cNvContentPartPr/>
              <p14:nvPr/>
            </p14:nvContentPartPr>
            <p14:xfrm>
              <a:off x="3939600" y="2428720"/>
              <a:ext cx="689040" cy="57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0960" y="2420080"/>
                <a:ext cx="706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14:cNvPr>
              <p14:cNvContentPartPr/>
              <p14:nvPr/>
            </p14:nvContentPartPr>
            <p14:xfrm>
              <a:off x="6407040" y="2687200"/>
              <a:ext cx="31320" cy="9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98040" y="2678200"/>
                <a:ext cx="48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14:cNvPr>
              <p14:cNvContentPartPr/>
              <p14:nvPr/>
            </p14:nvContentPartPr>
            <p14:xfrm>
              <a:off x="6582360" y="2465800"/>
              <a:ext cx="361080" cy="28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3720" y="2456800"/>
                <a:ext cx="378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14:cNvPr>
              <p14:cNvContentPartPr/>
              <p14:nvPr/>
            </p14:nvContentPartPr>
            <p14:xfrm>
              <a:off x="6956040" y="2353120"/>
              <a:ext cx="296280" cy="27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47400" y="2344480"/>
                <a:ext cx="31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14:cNvPr>
              <p14:cNvContentPartPr/>
              <p14:nvPr/>
            </p14:nvContentPartPr>
            <p14:xfrm>
              <a:off x="7358880" y="2553640"/>
              <a:ext cx="149040" cy="1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50240" y="2545000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14:cNvPr>
              <p14:cNvContentPartPr/>
              <p14:nvPr/>
            </p14:nvContentPartPr>
            <p14:xfrm>
              <a:off x="7353480" y="2632840"/>
              <a:ext cx="15660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44480" y="2624200"/>
                <a:ext cx="17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14:cNvPr>
              <p14:cNvContentPartPr/>
              <p14:nvPr/>
            </p14:nvContentPartPr>
            <p14:xfrm>
              <a:off x="7686480" y="2855680"/>
              <a:ext cx="28800" cy="6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77480" y="2846680"/>
                <a:ext cx="46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14:cNvPr>
              <p14:cNvContentPartPr/>
              <p14:nvPr/>
            </p14:nvContentPartPr>
            <p14:xfrm>
              <a:off x="7030560" y="2478400"/>
              <a:ext cx="1879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21920" y="2469760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14:cNvPr>
              <p14:cNvContentPartPr/>
              <p14:nvPr/>
            </p14:nvContentPartPr>
            <p14:xfrm>
              <a:off x="8537520" y="2699080"/>
              <a:ext cx="19440" cy="6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28880" y="2690440"/>
                <a:ext cx="3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14:cNvPr>
              <p14:cNvContentPartPr/>
              <p14:nvPr/>
            </p14:nvContentPartPr>
            <p14:xfrm>
              <a:off x="8574600" y="2598280"/>
              <a:ext cx="1296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5960" y="2589640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14:cNvPr>
              <p14:cNvContentPartPr/>
              <p14:nvPr/>
            </p14:nvContentPartPr>
            <p14:xfrm>
              <a:off x="7625640" y="2429080"/>
              <a:ext cx="833400" cy="363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7000" y="2420431"/>
                <a:ext cx="851040" cy="38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14:cNvPr>
              <p14:cNvContentPartPr/>
              <p14:nvPr/>
            </p14:nvContentPartPr>
            <p14:xfrm>
              <a:off x="411600" y="3187960"/>
              <a:ext cx="390960" cy="2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2960" y="3178960"/>
                <a:ext cx="408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14:cNvPr>
              <p14:cNvContentPartPr/>
              <p14:nvPr/>
            </p14:nvContentPartPr>
            <p14:xfrm>
              <a:off x="876000" y="3266080"/>
              <a:ext cx="172080" cy="16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7360" y="3257440"/>
                <a:ext cx="189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14:cNvPr>
              <p14:cNvContentPartPr/>
              <p14:nvPr/>
            </p14:nvContentPartPr>
            <p14:xfrm>
              <a:off x="1446600" y="3058360"/>
              <a:ext cx="876600" cy="403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7960" y="3049712"/>
                <a:ext cx="894240" cy="42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14:cNvPr>
              <p14:cNvContentPartPr/>
              <p14:nvPr/>
            </p14:nvContentPartPr>
            <p14:xfrm>
              <a:off x="2750160" y="3073120"/>
              <a:ext cx="985680" cy="43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41160" y="3064480"/>
                <a:ext cx="10033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14:cNvPr>
              <p14:cNvContentPartPr/>
              <p14:nvPr/>
            </p14:nvContentPartPr>
            <p14:xfrm>
              <a:off x="4092240" y="3270040"/>
              <a:ext cx="309960" cy="286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3240" y="3261400"/>
                <a:ext cx="32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14:cNvPr>
              <p14:cNvContentPartPr/>
              <p14:nvPr/>
            </p14:nvContentPartPr>
            <p14:xfrm>
              <a:off x="4544400" y="3037840"/>
              <a:ext cx="276480" cy="50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35400" y="3029200"/>
                <a:ext cx="2941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14:cNvPr>
              <p14:cNvContentPartPr/>
              <p14:nvPr/>
            </p14:nvContentPartPr>
            <p14:xfrm>
              <a:off x="5030040" y="3364000"/>
              <a:ext cx="179640" cy="1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21400" y="3355000"/>
                <a:ext cx="197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14:cNvPr>
              <p14:cNvContentPartPr/>
              <p14:nvPr/>
            </p14:nvContentPartPr>
            <p14:xfrm>
              <a:off x="5054880" y="3455800"/>
              <a:ext cx="119520" cy="1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6240" y="3447160"/>
                <a:ext cx="137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14:cNvPr>
              <p14:cNvContentPartPr/>
              <p14:nvPr/>
            </p14:nvContentPartPr>
            <p14:xfrm>
              <a:off x="6210120" y="3118840"/>
              <a:ext cx="205200" cy="146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01480" y="3110200"/>
                <a:ext cx="22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14:cNvPr>
              <p14:cNvContentPartPr/>
              <p14:nvPr/>
            </p14:nvContentPartPr>
            <p14:xfrm>
              <a:off x="5356920" y="3247720"/>
              <a:ext cx="722160" cy="337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48280" y="3239071"/>
                <a:ext cx="739800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14:cNvPr>
              <p14:cNvContentPartPr/>
              <p14:nvPr/>
            </p14:nvContentPartPr>
            <p14:xfrm>
              <a:off x="6207240" y="3318640"/>
              <a:ext cx="194040" cy="36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98600" y="3309640"/>
                <a:ext cx="2116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14:cNvPr>
              <p14:cNvContentPartPr/>
              <p14:nvPr/>
            </p14:nvContentPartPr>
            <p14:xfrm>
              <a:off x="6600000" y="3376600"/>
              <a:ext cx="170280" cy="227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91000" y="3367960"/>
                <a:ext cx="187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14:cNvPr>
              <p14:cNvContentPartPr/>
              <p14:nvPr/>
            </p14:nvContentPartPr>
            <p14:xfrm>
              <a:off x="7152600" y="3218560"/>
              <a:ext cx="210600" cy="89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43600" y="3209920"/>
                <a:ext cx="228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14:cNvPr>
              <p14:cNvContentPartPr/>
              <p14:nvPr/>
            </p14:nvContentPartPr>
            <p14:xfrm>
              <a:off x="7172040" y="3161680"/>
              <a:ext cx="196560" cy="1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63040" y="3153040"/>
                <a:ext cx="21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14:cNvPr>
              <p14:cNvContentPartPr/>
              <p14:nvPr/>
            </p14:nvContentPartPr>
            <p14:xfrm>
              <a:off x="6881520" y="3359320"/>
              <a:ext cx="498600" cy="225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72880" y="3350320"/>
                <a:ext cx="516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14:cNvPr>
              <p14:cNvContentPartPr/>
              <p14:nvPr/>
            </p14:nvContentPartPr>
            <p14:xfrm>
              <a:off x="7498560" y="3243760"/>
              <a:ext cx="1075320" cy="419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89560" y="3235120"/>
                <a:ext cx="10929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14:cNvPr>
              <p14:cNvContentPartPr/>
              <p14:nvPr/>
            </p14:nvContentPartPr>
            <p14:xfrm>
              <a:off x="1838280" y="3857560"/>
              <a:ext cx="1271880" cy="289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829280" y="3848920"/>
                <a:ext cx="1289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14:cNvPr>
              <p14:cNvContentPartPr/>
              <p14:nvPr/>
            </p14:nvContentPartPr>
            <p14:xfrm>
              <a:off x="770520" y="3706720"/>
              <a:ext cx="763200" cy="395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1880" y="3698080"/>
                <a:ext cx="780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14:cNvPr>
              <p14:cNvContentPartPr/>
              <p14:nvPr/>
            </p14:nvContentPartPr>
            <p14:xfrm>
              <a:off x="3447840" y="3807160"/>
              <a:ext cx="912240" cy="369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39200" y="3798520"/>
                <a:ext cx="929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14:cNvPr>
              <p14:cNvContentPartPr/>
              <p14:nvPr/>
            </p14:nvContentPartPr>
            <p14:xfrm>
              <a:off x="4804680" y="3699880"/>
              <a:ext cx="1281600" cy="46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5683" y="3690880"/>
                <a:ext cx="1299235" cy="4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868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14:cNvPr>
              <p14:cNvContentPartPr/>
              <p14:nvPr/>
            </p14:nvContentPartPr>
            <p14:xfrm>
              <a:off x="1051680" y="2415040"/>
              <a:ext cx="350640" cy="3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680" y="2406400"/>
                <a:ext cx="368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14:cNvPr>
              <p14:cNvContentPartPr/>
              <p14:nvPr/>
            </p14:nvContentPartPr>
            <p14:xfrm>
              <a:off x="1522200" y="2444560"/>
              <a:ext cx="16524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3200" y="2435920"/>
                <a:ext cx="182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14:cNvPr>
              <p14:cNvContentPartPr/>
              <p14:nvPr/>
            </p14:nvContentPartPr>
            <p14:xfrm>
              <a:off x="1515360" y="2514760"/>
              <a:ext cx="164880" cy="22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06360" y="2506120"/>
                <a:ext cx="182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14:cNvPr>
              <p14:cNvContentPartPr/>
              <p14:nvPr/>
            </p14:nvContentPartPr>
            <p14:xfrm>
              <a:off x="1947000" y="2582440"/>
              <a:ext cx="18144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38000" y="2573800"/>
                <a:ext cx="19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14:cNvPr>
              <p14:cNvContentPartPr/>
              <p14:nvPr/>
            </p14:nvContentPartPr>
            <p14:xfrm>
              <a:off x="1971480" y="2681800"/>
              <a:ext cx="162720" cy="17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62480" y="2673160"/>
                <a:ext cx="18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14:cNvPr>
              <p14:cNvContentPartPr/>
              <p14:nvPr/>
            </p14:nvContentPartPr>
            <p14:xfrm>
              <a:off x="2453880" y="2811760"/>
              <a:ext cx="35640" cy="79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44880" y="2803120"/>
                <a:ext cx="5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14:cNvPr>
              <p14:cNvContentPartPr/>
              <p14:nvPr/>
            </p14:nvContentPartPr>
            <p14:xfrm>
              <a:off x="2322840" y="2450320"/>
              <a:ext cx="768240" cy="29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4200" y="2441680"/>
                <a:ext cx="7858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14:cNvPr>
              <p14:cNvContentPartPr/>
              <p14:nvPr/>
            </p14:nvContentPartPr>
            <p14:xfrm>
              <a:off x="3176760" y="2462560"/>
              <a:ext cx="29484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68109" y="2453920"/>
                <a:ext cx="31250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14:cNvPr>
              <p14:cNvContentPartPr/>
              <p14:nvPr/>
            </p14:nvContentPartPr>
            <p14:xfrm>
              <a:off x="3735120" y="2685760"/>
              <a:ext cx="69480" cy="132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120" y="2677120"/>
                <a:ext cx="8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14:cNvPr>
              <p14:cNvContentPartPr/>
              <p14:nvPr/>
            </p14:nvContentPartPr>
            <p14:xfrm>
              <a:off x="4747080" y="2573080"/>
              <a:ext cx="19332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8080" y="2564440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14:cNvPr>
              <p14:cNvContentPartPr/>
              <p14:nvPr/>
            </p14:nvContentPartPr>
            <p14:xfrm>
              <a:off x="4782000" y="2655520"/>
              <a:ext cx="17064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73360" y="2646520"/>
                <a:ext cx="18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14:cNvPr>
              <p14:cNvContentPartPr/>
              <p14:nvPr/>
            </p14:nvContentPartPr>
            <p14:xfrm>
              <a:off x="5157840" y="2847400"/>
              <a:ext cx="6480" cy="4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8840" y="2838760"/>
                <a:ext cx="2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14:cNvPr>
              <p14:cNvContentPartPr/>
              <p14:nvPr/>
            </p14:nvContentPartPr>
            <p14:xfrm>
              <a:off x="5887200" y="2504680"/>
              <a:ext cx="195120" cy="530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78560" y="2495680"/>
                <a:ext cx="212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14:cNvPr>
              <p14:cNvContentPartPr/>
              <p14:nvPr/>
            </p14:nvContentPartPr>
            <p14:xfrm>
              <a:off x="6200400" y="2716360"/>
              <a:ext cx="24840" cy="8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91760" y="2707360"/>
                <a:ext cx="4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14:cNvPr>
              <p14:cNvContentPartPr/>
              <p14:nvPr/>
            </p14:nvContentPartPr>
            <p14:xfrm>
              <a:off x="6237120" y="2606200"/>
              <a:ext cx="2160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28480" y="2597560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14:cNvPr>
              <p14:cNvContentPartPr/>
              <p14:nvPr/>
            </p14:nvContentPartPr>
            <p14:xfrm>
              <a:off x="5079000" y="2431240"/>
              <a:ext cx="716040" cy="35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0360" y="2422600"/>
                <a:ext cx="733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14:cNvPr>
              <p14:cNvContentPartPr/>
              <p14:nvPr/>
            </p14:nvContentPartPr>
            <p14:xfrm>
              <a:off x="3939600" y="2428720"/>
              <a:ext cx="689040" cy="57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0960" y="2420080"/>
                <a:ext cx="706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14:cNvPr>
              <p14:cNvContentPartPr/>
              <p14:nvPr/>
            </p14:nvContentPartPr>
            <p14:xfrm>
              <a:off x="6407040" y="2687200"/>
              <a:ext cx="31320" cy="9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98040" y="2678200"/>
                <a:ext cx="48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14:cNvPr>
              <p14:cNvContentPartPr/>
              <p14:nvPr/>
            </p14:nvContentPartPr>
            <p14:xfrm>
              <a:off x="6582360" y="2465800"/>
              <a:ext cx="361080" cy="28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3720" y="2456800"/>
                <a:ext cx="378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14:cNvPr>
              <p14:cNvContentPartPr/>
              <p14:nvPr/>
            </p14:nvContentPartPr>
            <p14:xfrm>
              <a:off x="6956040" y="2353120"/>
              <a:ext cx="296280" cy="27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47400" y="2344480"/>
                <a:ext cx="31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14:cNvPr>
              <p14:cNvContentPartPr/>
              <p14:nvPr/>
            </p14:nvContentPartPr>
            <p14:xfrm>
              <a:off x="7358880" y="2553640"/>
              <a:ext cx="149040" cy="1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50240" y="2545000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14:cNvPr>
              <p14:cNvContentPartPr/>
              <p14:nvPr/>
            </p14:nvContentPartPr>
            <p14:xfrm>
              <a:off x="7353480" y="2632840"/>
              <a:ext cx="15660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44480" y="2624200"/>
                <a:ext cx="17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14:cNvPr>
              <p14:cNvContentPartPr/>
              <p14:nvPr/>
            </p14:nvContentPartPr>
            <p14:xfrm>
              <a:off x="7686480" y="2855680"/>
              <a:ext cx="28800" cy="6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77480" y="2846680"/>
                <a:ext cx="46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14:cNvPr>
              <p14:cNvContentPartPr/>
              <p14:nvPr/>
            </p14:nvContentPartPr>
            <p14:xfrm>
              <a:off x="7030560" y="2478400"/>
              <a:ext cx="1879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21920" y="2469760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14:cNvPr>
              <p14:cNvContentPartPr/>
              <p14:nvPr/>
            </p14:nvContentPartPr>
            <p14:xfrm>
              <a:off x="8537520" y="2699080"/>
              <a:ext cx="19440" cy="6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28880" y="2690440"/>
                <a:ext cx="3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14:cNvPr>
              <p14:cNvContentPartPr/>
              <p14:nvPr/>
            </p14:nvContentPartPr>
            <p14:xfrm>
              <a:off x="8574600" y="2598280"/>
              <a:ext cx="1296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5960" y="2589640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14:cNvPr>
              <p14:cNvContentPartPr/>
              <p14:nvPr/>
            </p14:nvContentPartPr>
            <p14:xfrm>
              <a:off x="7625640" y="2429080"/>
              <a:ext cx="833400" cy="363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7000" y="2420431"/>
                <a:ext cx="851040" cy="38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14:cNvPr>
              <p14:cNvContentPartPr/>
              <p14:nvPr/>
            </p14:nvContentPartPr>
            <p14:xfrm>
              <a:off x="411600" y="3187960"/>
              <a:ext cx="390960" cy="2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2960" y="3178960"/>
                <a:ext cx="408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14:cNvPr>
              <p14:cNvContentPartPr/>
              <p14:nvPr/>
            </p14:nvContentPartPr>
            <p14:xfrm>
              <a:off x="876000" y="3266080"/>
              <a:ext cx="172080" cy="16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7360" y="3257440"/>
                <a:ext cx="189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14:cNvPr>
              <p14:cNvContentPartPr/>
              <p14:nvPr/>
            </p14:nvContentPartPr>
            <p14:xfrm>
              <a:off x="1446600" y="3058360"/>
              <a:ext cx="876600" cy="403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7960" y="3049712"/>
                <a:ext cx="894240" cy="42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14:cNvPr>
              <p14:cNvContentPartPr/>
              <p14:nvPr/>
            </p14:nvContentPartPr>
            <p14:xfrm>
              <a:off x="2750160" y="3073120"/>
              <a:ext cx="985680" cy="43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41160" y="3064480"/>
                <a:ext cx="10033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14:cNvPr>
              <p14:cNvContentPartPr/>
              <p14:nvPr/>
            </p14:nvContentPartPr>
            <p14:xfrm>
              <a:off x="4092240" y="3270040"/>
              <a:ext cx="309960" cy="286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3240" y="3261400"/>
                <a:ext cx="32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14:cNvPr>
              <p14:cNvContentPartPr/>
              <p14:nvPr/>
            </p14:nvContentPartPr>
            <p14:xfrm>
              <a:off x="4544400" y="3037840"/>
              <a:ext cx="276480" cy="50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35400" y="3029200"/>
                <a:ext cx="2941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14:cNvPr>
              <p14:cNvContentPartPr/>
              <p14:nvPr/>
            </p14:nvContentPartPr>
            <p14:xfrm>
              <a:off x="5030040" y="3364000"/>
              <a:ext cx="179640" cy="1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21400" y="3355000"/>
                <a:ext cx="197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14:cNvPr>
              <p14:cNvContentPartPr/>
              <p14:nvPr/>
            </p14:nvContentPartPr>
            <p14:xfrm>
              <a:off x="5054880" y="3455800"/>
              <a:ext cx="119520" cy="1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6240" y="3447160"/>
                <a:ext cx="137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14:cNvPr>
              <p14:cNvContentPartPr/>
              <p14:nvPr/>
            </p14:nvContentPartPr>
            <p14:xfrm>
              <a:off x="6210120" y="3118840"/>
              <a:ext cx="205200" cy="146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01480" y="3110200"/>
                <a:ext cx="22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14:cNvPr>
              <p14:cNvContentPartPr/>
              <p14:nvPr/>
            </p14:nvContentPartPr>
            <p14:xfrm>
              <a:off x="5356920" y="3247720"/>
              <a:ext cx="722160" cy="337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48280" y="3239071"/>
                <a:ext cx="739800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14:cNvPr>
              <p14:cNvContentPartPr/>
              <p14:nvPr/>
            </p14:nvContentPartPr>
            <p14:xfrm>
              <a:off x="6207240" y="3318640"/>
              <a:ext cx="194040" cy="36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98600" y="3309640"/>
                <a:ext cx="2116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14:cNvPr>
              <p14:cNvContentPartPr/>
              <p14:nvPr/>
            </p14:nvContentPartPr>
            <p14:xfrm>
              <a:off x="6600000" y="3376600"/>
              <a:ext cx="170280" cy="227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91000" y="3367960"/>
                <a:ext cx="187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14:cNvPr>
              <p14:cNvContentPartPr/>
              <p14:nvPr/>
            </p14:nvContentPartPr>
            <p14:xfrm>
              <a:off x="7152600" y="3218560"/>
              <a:ext cx="210600" cy="89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43600" y="3209920"/>
                <a:ext cx="228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14:cNvPr>
              <p14:cNvContentPartPr/>
              <p14:nvPr/>
            </p14:nvContentPartPr>
            <p14:xfrm>
              <a:off x="7172040" y="3161680"/>
              <a:ext cx="196560" cy="1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63040" y="3153040"/>
                <a:ext cx="21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14:cNvPr>
              <p14:cNvContentPartPr/>
              <p14:nvPr/>
            </p14:nvContentPartPr>
            <p14:xfrm>
              <a:off x="6881520" y="3359320"/>
              <a:ext cx="498600" cy="225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72880" y="3350320"/>
                <a:ext cx="516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14:cNvPr>
              <p14:cNvContentPartPr/>
              <p14:nvPr/>
            </p14:nvContentPartPr>
            <p14:xfrm>
              <a:off x="7498560" y="3243760"/>
              <a:ext cx="1075320" cy="419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89560" y="3235120"/>
                <a:ext cx="10929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14:cNvPr>
              <p14:cNvContentPartPr/>
              <p14:nvPr/>
            </p14:nvContentPartPr>
            <p14:xfrm>
              <a:off x="1838280" y="3857560"/>
              <a:ext cx="1271880" cy="289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829280" y="3848920"/>
                <a:ext cx="1289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14:cNvPr>
              <p14:cNvContentPartPr/>
              <p14:nvPr/>
            </p14:nvContentPartPr>
            <p14:xfrm>
              <a:off x="770520" y="3706720"/>
              <a:ext cx="763200" cy="395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1880" y="3698080"/>
                <a:ext cx="780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14:cNvPr>
              <p14:cNvContentPartPr/>
              <p14:nvPr/>
            </p14:nvContentPartPr>
            <p14:xfrm>
              <a:off x="3447840" y="3807160"/>
              <a:ext cx="912240" cy="369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39200" y="3798520"/>
                <a:ext cx="929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14:cNvPr>
              <p14:cNvContentPartPr/>
              <p14:nvPr/>
            </p14:nvContentPartPr>
            <p14:xfrm>
              <a:off x="4804680" y="3699880"/>
              <a:ext cx="1281600" cy="46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5683" y="3690880"/>
                <a:ext cx="1299235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2544EE-A2E2-4E90-AEBE-AC4320B4F20A}"/>
                  </a:ext>
                </a:extLst>
              </p14:cNvPr>
              <p14:cNvContentPartPr/>
              <p14:nvPr/>
            </p14:nvContentPartPr>
            <p14:xfrm>
              <a:off x="6397680" y="3797800"/>
              <a:ext cx="182520" cy="560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2544EE-A2E2-4E90-AEBE-AC4320B4F2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89040" y="3789160"/>
                <a:ext cx="200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DC98CFF-A277-49A5-AD43-406474DED2F3}"/>
                  </a:ext>
                </a:extLst>
              </p14:cNvPr>
              <p14:cNvContentPartPr/>
              <p14:nvPr/>
            </p14:nvContentPartPr>
            <p14:xfrm>
              <a:off x="6805560" y="3752800"/>
              <a:ext cx="345240" cy="464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DC98CFF-A277-49A5-AD43-406474DED2F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96920" y="3744160"/>
                <a:ext cx="362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5EAD7D4-FFA9-4630-89F9-C163981C5337}"/>
                  </a:ext>
                </a:extLst>
              </p14:cNvPr>
              <p14:cNvContentPartPr/>
              <p14:nvPr/>
            </p14:nvContentPartPr>
            <p14:xfrm>
              <a:off x="7281120" y="3880240"/>
              <a:ext cx="817200" cy="317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5EAD7D4-FFA9-4630-89F9-C163981C533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72484" y="3871250"/>
                <a:ext cx="834832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40F646-EE0C-4675-AF3C-4053A3C2AF8D}"/>
                  </a:ext>
                </a:extLst>
              </p14:cNvPr>
              <p14:cNvContentPartPr/>
              <p14:nvPr/>
            </p14:nvContentPartPr>
            <p14:xfrm>
              <a:off x="7866480" y="3824440"/>
              <a:ext cx="202320" cy="12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40F646-EE0C-4675-AF3C-4053A3C2AF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57480" y="3815440"/>
                <a:ext cx="21996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052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14:cNvPr>
              <p14:cNvContentPartPr/>
              <p14:nvPr/>
            </p14:nvContentPartPr>
            <p14:xfrm>
              <a:off x="1051680" y="2415040"/>
              <a:ext cx="350640" cy="3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680" y="2406400"/>
                <a:ext cx="368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14:cNvPr>
              <p14:cNvContentPartPr/>
              <p14:nvPr/>
            </p14:nvContentPartPr>
            <p14:xfrm>
              <a:off x="1522200" y="2444560"/>
              <a:ext cx="16524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3200" y="2435920"/>
                <a:ext cx="182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14:cNvPr>
              <p14:cNvContentPartPr/>
              <p14:nvPr/>
            </p14:nvContentPartPr>
            <p14:xfrm>
              <a:off x="1515360" y="2514760"/>
              <a:ext cx="164880" cy="22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06360" y="2506120"/>
                <a:ext cx="182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14:cNvPr>
              <p14:cNvContentPartPr/>
              <p14:nvPr/>
            </p14:nvContentPartPr>
            <p14:xfrm>
              <a:off x="1947000" y="2582440"/>
              <a:ext cx="18144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38000" y="2573800"/>
                <a:ext cx="19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14:cNvPr>
              <p14:cNvContentPartPr/>
              <p14:nvPr/>
            </p14:nvContentPartPr>
            <p14:xfrm>
              <a:off x="1971480" y="2681800"/>
              <a:ext cx="162720" cy="17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62480" y="2673160"/>
                <a:ext cx="18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14:cNvPr>
              <p14:cNvContentPartPr/>
              <p14:nvPr/>
            </p14:nvContentPartPr>
            <p14:xfrm>
              <a:off x="2453880" y="2811760"/>
              <a:ext cx="35640" cy="79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44880" y="2803120"/>
                <a:ext cx="5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14:cNvPr>
              <p14:cNvContentPartPr/>
              <p14:nvPr/>
            </p14:nvContentPartPr>
            <p14:xfrm>
              <a:off x="2322840" y="2450320"/>
              <a:ext cx="768240" cy="29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4200" y="2441680"/>
                <a:ext cx="7858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14:cNvPr>
              <p14:cNvContentPartPr/>
              <p14:nvPr/>
            </p14:nvContentPartPr>
            <p14:xfrm>
              <a:off x="3176760" y="2462560"/>
              <a:ext cx="29484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68109" y="2453920"/>
                <a:ext cx="31250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14:cNvPr>
              <p14:cNvContentPartPr/>
              <p14:nvPr/>
            </p14:nvContentPartPr>
            <p14:xfrm>
              <a:off x="3735120" y="2685760"/>
              <a:ext cx="69480" cy="132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120" y="2677120"/>
                <a:ext cx="8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14:cNvPr>
              <p14:cNvContentPartPr/>
              <p14:nvPr/>
            </p14:nvContentPartPr>
            <p14:xfrm>
              <a:off x="4747080" y="2573080"/>
              <a:ext cx="19332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8080" y="2564440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14:cNvPr>
              <p14:cNvContentPartPr/>
              <p14:nvPr/>
            </p14:nvContentPartPr>
            <p14:xfrm>
              <a:off x="4782000" y="2655520"/>
              <a:ext cx="17064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73360" y="2646520"/>
                <a:ext cx="18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14:cNvPr>
              <p14:cNvContentPartPr/>
              <p14:nvPr/>
            </p14:nvContentPartPr>
            <p14:xfrm>
              <a:off x="5157840" y="2847400"/>
              <a:ext cx="6480" cy="4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8840" y="2838760"/>
                <a:ext cx="2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14:cNvPr>
              <p14:cNvContentPartPr/>
              <p14:nvPr/>
            </p14:nvContentPartPr>
            <p14:xfrm>
              <a:off x="5887200" y="2504680"/>
              <a:ext cx="195120" cy="530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78560" y="2495680"/>
                <a:ext cx="212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14:cNvPr>
              <p14:cNvContentPartPr/>
              <p14:nvPr/>
            </p14:nvContentPartPr>
            <p14:xfrm>
              <a:off x="6200400" y="2716360"/>
              <a:ext cx="24840" cy="8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91760" y="2707360"/>
                <a:ext cx="4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14:cNvPr>
              <p14:cNvContentPartPr/>
              <p14:nvPr/>
            </p14:nvContentPartPr>
            <p14:xfrm>
              <a:off x="6237120" y="2606200"/>
              <a:ext cx="2160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28480" y="2597560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14:cNvPr>
              <p14:cNvContentPartPr/>
              <p14:nvPr/>
            </p14:nvContentPartPr>
            <p14:xfrm>
              <a:off x="5079000" y="2431240"/>
              <a:ext cx="716040" cy="35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0360" y="2422600"/>
                <a:ext cx="733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14:cNvPr>
              <p14:cNvContentPartPr/>
              <p14:nvPr/>
            </p14:nvContentPartPr>
            <p14:xfrm>
              <a:off x="3939600" y="2428720"/>
              <a:ext cx="689040" cy="57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0960" y="2420080"/>
                <a:ext cx="706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14:cNvPr>
              <p14:cNvContentPartPr/>
              <p14:nvPr/>
            </p14:nvContentPartPr>
            <p14:xfrm>
              <a:off x="6407040" y="2687200"/>
              <a:ext cx="31320" cy="9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98040" y="2678200"/>
                <a:ext cx="48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14:cNvPr>
              <p14:cNvContentPartPr/>
              <p14:nvPr/>
            </p14:nvContentPartPr>
            <p14:xfrm>
              <a:off x="6582360" y="2465800"/>
              <a:ext cx="361080" cy="28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3720" y="2456800"/>
                <a:ext cx="378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14:cNvPr>
              <p14:cNvContentPartPr/>
              <p14:nvPr/>
            </p14:nvContentPartPr>
            <p14:xfrm>
              <a:off x="6956040" y="2353120"/>
              <a:ext cx="296280" cy="27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47400" y="2344480"/>
                <a:ext cx="31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14:cNvPr>
              <p14:cNvContentPartPr/>
              <p14:nvPr/>
            </p14:nvContentPartPr>
            <p14:xfrm>
              <a:off x="7358880" y="2553640"/>
              <a:ext cx="149040" cy="1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50240" y="2545000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14:cNvPr>
              <p14:cNvContentPartPr/>
              <p14:nvPr/>
            </p14:nvContentPartPr>
            <p14:xfrm>
              <a:off x="7353480" y="2632840"/>
              <a:ext cx="15660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44480" y="2624200"/>
                <a:ext cx="17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14:cNvPr>
              <p14:cNvContentPartPr/>
              <p14:nvPr/>
            </p14:nvContentPartPr>
            <p14:xfrm>
              <a:off x="7686480" y="2855680"/>
              <a:ext cx="28800" cy="6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77480" y="2846680"/>
                <a:ext cx="46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14:cNvPr>
              <p14:cNvContentPartPr/>
              <p14:nvPr/>
            </p14:nvContentPartPr>
            <p14:xfrm>
              <a:off x="7030560" y="2478400"/>
              <a:ext cx="1879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21920" y="2469760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14:cNvPr>
              <p14:cNvContentPartPr/>
              <p14:nvPr/>
            </p14:nvContentPartPr>
            <p14:xfrm>
              <a:off x="8537520" y="2699080"/>
              <a:ext cx="19440" cy="6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28880" y="2690440"/>
                <a:ext cx="3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14:cNvPr>
              <p14:cNvContentPartPr/>
              <p14:nvPr/>
            </p14:nvContentPartPr>
            <p14:xfrm>
              <a:off x="8574600" y="2598280"/>
              <a:ext cx="1296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5960" y="2589640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14:cNvPr>
              <p14:cNvContentPartPr/>
              <p14:nvPr/>
            </p14:nvContentPartPr>
            <p14:xfrm>
              <a:off x="7625640" y="2429080"/>
              <a:ext cx="833400" cy="363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7000" y="2420431"/>
                <a:ext cx="851040" cy="38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14:cNvPr>
              <p14:cNvContentPartPr/>
              <p14:nvPr/>
            </p14:nvContentPartPr>
            <p14:xfrm>
              <a:off x="411600" y="3187960"/>
              <a:ext cx="390960" cy="2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2960" y="3178960"/>
                <a:ext cx="408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14:cNvPr>
              <p14:cNvContentPartPr/>
              <p14:nvPr/>
            </p14:nvContentPartPr>
            <p14:xfrm>
              <a:off x="876000" y="3266080"/>
              <a:ext cx="172080" cy="16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7360" y="3257440"/>
                <a:ext cx="189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14:cNvPr>
              <p14:cNvContentPartPr/>
              <p14:nvPr/>
            </p14:nvContentPartPr>
            <p14:xfrm>
              <a:off x="1446600" y="3058360"/>
              <a:ext cx="876600" cy="403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7960" y="3049712"/>
                <a:ext cx="894240" cy="42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14:cNvPr>
              <p14:cNvContentPartPr/>
              <p14:nvPr/>
            </p14:nvContentPartPr>
            <p14:xfrm>
              <a:off x="2750160" y="3073120"/>
              <a:ext cx="985680" cy="43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41160" y="3064480"/>
                <a:ext cx="10033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14:cNvPr>
              <p14:cNvContentPartPr/>
              <p14:nvPr/>
            </p14:nvContentPartPr>
            <p14:xfrm>
              <a:off x="4092240" y="3270040"/>
              <a:ext cx="309960" cy="286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3240" y="3261400"/>
                <a:ext cx="32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14:cNvPr>
              <p14:cNvContentPartPr/>
              <p14:nvPr/>
            </p14:nvContentPartPr>
            <p14:xfrm>
              <a:off x="4544400" y="3037840"/>
              <a:ext cx="276480" cy="50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35400" y="3029200"/>
                <a:ext cx="2941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14:cNvPr>
              <p14:cNvContentPartPr/>
              <p14:nvPr/>
            </p14:nvContentPartPr>
            <p14:xfrm>
              <a:off x="5030040" y="3364000"/>
              <a:ext cx="179640" cy="1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21400" y="3355000"/>
                <a:ext cx="197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14:cNvPr>
              <p14:cNvContentPartPr/>
              <p14:nvPr/>
            </p14:nvContentPartPr>
            <p14:xfrm>
              <a:off x="5054880" y="3455800"/>
              <a:ext cx="119520" cy="1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6240" y="3447160"/>
                <a:ext cx="137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14:cNvPr>
              <p14:cNvContentPartPr/>
              <p14:nvPr/>
            </p14:nvContentPartPr>
            <p14:xfrm>
              <a:off x="6210120" y="3118840"/>
              <a:ext cx="205200" cy="146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01480" y="3110200"/>
                <a:ext cx="22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14:cNvPr>
              <p14:cNvContentPartPr/>
              <p14:nvPr/>
            </p14:nvContentPartPr>
            <p14:xfrm>
              <a:off x="5356920" y="3247720"/>
              <a:ext cx="722160" cy="337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48280" y="3239071"/>
                <a:ext cx="739800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14:cNvPr>
              <p14:cNvContentPartPr/>
              <p14:nvPr/>
            </p14:nvContentPartPr>
            <p14:xfrm>
              <a:off x="6207240" y="3318640"/>
              <a:ext cx="194040" cy="36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98600" y="3309640"/>
                <a:ext cx="2116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14:cNvPr>
              <p14:cNvContentPartPr/>
              <p14:nvPr/>
            </p14:nvContentPartPr>
            <p14:xfrm>
              <a:off x="6600000" y="3376600"/>
              <a:ext cx="170280" cy="227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91000" y="3367960"/>
                <a:ext cx="187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14:cNvPr>
              <p14:cNvContentPartPr/>
              <p14:nvPr/>
            </p14:nvContentPartPr>
            <p14:xfrm>
              <a:off x="7152600" y="3218560"/>
              <a:ext cx="210600" cy="89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43600" y="3209920"/>
                <a:ext cx="228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14:cNvPr>
              <p14:cNvContentPartPr/>
              <p14:nvPr/>
            </p14:nvContentPartPr>
            <p14:xfrm>
              <a:off x="7172040" y="3161680"/>
              <a:ext cx="196560" cy="1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63040" y="3153040"/>
                <a:ext cx="21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14:cNvPr>
              <p14:cNvContentPartPr/>
              <p14:nvPr/>
            </p14:nvContentPartPr>
            <p14:xfrm>
              <a:off x="6881520" y="3359320"/>
              <a:ext cx="498600" cy="225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72880" y="3350320"/>
                <a:ext cx="516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14:cNvPr>
              <p14:cNvContentPartPr/>
              <p14:nvPr/>
            </p14:nvContentPartPr>
            <p14:xfrm>
              <a:off x="7498560" y="3243760"/>
              <a:ext cx="1075320" cy="419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89560" y="3235120"/>
                <a:ext cx="10929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14:cNvPr>
              <p14:cNvContentPartPr/>
              <p14:nvPr/>
            </p14:nvContentPartPr>
            <p14:xfrm>
              <a:off x="1838280" y="3857560"/>
              <a:ext cx="1271880" cy="289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829280" y="3848920"/>
                <a:ext cx="1289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14:cNvPr>
              <p14:cNvContentPartPr/>
              <p14:nvPr/>
            </p14:nvContentPartPr>
            <p14:xfrm>
              <a:off x="770520" y="3706720"/>
              <a:ext cx="763200" cy="395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1880" y="3698080"/>
                <a:ext cx="780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14:cNvPr>
              <p14:cNvContentPartPr/>
              <p14:nvPr/>
            </p14:nvContentPartPr>
            <p14:xfrm>
              <a:off x="3447840" y="3807160"/>
              <a:ext cx="912240" cy="369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39200" y="3798520"/>
                <a:ext cx="929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14:cNvPr>
              <p14:cNvContentPartPr/>
              <p14:nvPr/>
            </p14:nvContentPartPr>
            <p14:xfrm>
              <a:off x="4804680" y="3699880"/>
              <a:ext cx="1281600" cy="46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5683" y="3690880"/>
                <a:ext cx="1299235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2544EE-A2E2-4E90-AEBE-AC4320B4F20A}"/>
                  </a:ext>
                </a:extLst>
              </p14:cNvPr>
              <p14:cNvContentPartPr/>
              <p14:nvPr/>
            </p14:nvContentPartPr>
            <p14:xfrm>
              <a:off x="6397680" y="3797800"/>
              <a:ext cx="182520" cy="560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2544EE-A2E2-4E90-AEBE-AC4320B4F2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89040" y="3789160"/>
                <a:ext cx="200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DC98CFF-A277-49A5-AD43-406474DED2F3}"/>
                  </a:ext>
                </a:extLst>
              </p14:cNvPr>
              <p14:cNvContentPartPr/>
              <p14:nvPr/>
            </p14:nvContentPartPr>
            <p14:xfrm>
              <a:off x="6805560" y="3752800"/>
              <a:ext cx="345240" cy="464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DC98CFF-A277-49A5-AD43-406474DED2F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96920" y="3744160"/>
                <a:ext cx="362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5EAD7D4-FFA9-4630-89F9-C163981C5337}"/>
                  </a:ext>
                </a:extLst>
              </p14:cNvPr>
              <p14:cNvContentPartPr/>
              <p14:nvPr/>
            </p14:nvContentPartPr>
            <p14:xfrm>
              <a:off x="7281120" y="3880240"/>
              <a:ext cx="817200" cy="317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5EAD7D4-FFA9-4630-89F9-C163981C533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72484" y="3871250"/>
                <a:ext cx="834832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40F646-EE0C-4675-AF3C-4053A3C2AF8D}"/>
                  </a:ext>
                </a:extLst>
              </p14:cNvPr>
              <p14:cNvContentPartPr/>
              <p14:nvPr/>
            </p14:nvContentPartPr>
            <p14:xfrm>
              <a:off x="7866480" y="3824440"/>
              <a:ext cx="202320" cy="12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40F646-EE0C-4675-AF3C-4053A3C2AF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57480" y="3815440"/>
                <a:ext cx="219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7F3CA2-8D6C-49D1-AF4F-D5C4146B4FC8}"/>
                  </a:ext>
                </a:extLst>
              </p14:cNvPr>
              <p14:cNvContentPartPr/>
              <p14:nvPr/>
            </p14:nvContentPartPr>
            <p14:xfrm>
              <a:off x="508800" y="4381360"/>
              <a:ext cx="195120" cy="507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7F3CA2-8D6C-49D1-AF4F-D5C4146B4FC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00160" y="4372360"/>
                <a:ext cx="2127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008F7A-7183-410C-9997-5E1D75FFBCEE}"/>
                  </a:ext>
                </a:extLst>
              </p14:cNvPr>
              <p14:cNvContentPartPr/>
              <p14:nvPr/>
            </p14:nvContentPartPr>
            <p14:xfrm>
              <a:off x="1019280" y="4512400"/>
              <a:ext cx="262080" cy="33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008F7A-7183-410C-9997-5E1D75FFBCE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10280" y="4503400"/>
                <a:ext cx="279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B597618-E5FD-47E4-89D2-5E490C1439BB}"/>
                  </a:ext>
                </a:extLst>
              </p14:cNvPr>
              <p14:cNvContentPartPr/>
              <p14:nvPr/>
            </p14:nvContentPartPr>
            <p14:xfrm>
              <a:off x="1419960" y="4555960"/>
              <a:ext cx="170280" cy="249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B597618-E5FD-47E4-89D2-5E490C1439B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411320" y="4547320"/>
                <a:ext cx="18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88A018F-CAD5-4E67-A167-DE114E93FBAD}"/>
                  </a:ext>
                </a:extLst>
              </p14:cNvPr>
              <p14:cNvContentPartPr/>
              <p14:nvPr/>
            </p14:nvContentPartPr>
            <p14:xfrm>
              <a:off x="1459920" y="4377040"/>
              <a:ext cx="132120" cy="66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88A018F-CAD5-4E67-A167-DE114E93FBA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450920" y="4368400"/>
                <a:ext cx="149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E3BCDC-9C3F-426E-9B2E-56AC5E3FDE1B}"/>
                  </a:ext>
                </a:extLst>
              </p14:cNvPr>
              <p14:cNvContentPartPr/>
              <p14:nvPr/>
            </p14:nvContentPartPr>
            <p14:xfrm>
              <a:off x="1803720" y="4567840"/>
              <a:ext cx="135000" cy="9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E3BCDC-9C3F-426E-9B2E-56AC5E3FDE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795080" y="4559200"/>
                <a:ext cx="152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C570CC-C5C6-4E72-98EB-B8ED6406AF60}"/>
                  </a:ext>
                </a:extLst>
              </p14:cNvPr>
              <p14:cNvContentPartPr/>
              <p14:nvPr/>
            </p14:nvContentPartPr>
            <p14:xfrm>
              <a:off x="1800480" y="4631560"/>
              <a:ext cx="114480" cy="13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C570CC-C5C6-4E72-98EB-B8ED6406AF6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791480" y="4622920"/>
                <a:ext cx="132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CF6E16-94E6-407C-842F-EE58069380DE}"/>
                  </a:ext>
                </a:extLst>
              </p14:cNvPr>
              <p14:cNvContentPartPr/>
              <p14:nvPr/>
            </p14:nvContentPartPr>
            <p14:xfrm>
              <a:off x="2470440" y="4314760"/>
              <a:ext cx="246960" cy="29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CF6E16-94E6-407C-842F-EE58069380D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461800" y="4306120"/>
                <a:ext cx="264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5B932BE-E8B7-48DF-8621-BAAEE582DE9B}"/>
                  </a:ext>
                </a:extLst>
              </p14:cNvPr>
              <p14:cNvContentPartPr/>
              <p14:nvPr/>
            </p14:nvContentPartPr>
            <p14:xfrm>
              <a:off x="2082720" y="4401160"/>
              <a:ext cx="656280" cy="371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5B932BE-E8B7-48DF-8621-BAAEE582DE9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074080" y="4392169"/>
                <a:ext cx="673920" cy="3891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130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14:cNvPr>
              <p14:cNvContentPartPr/>
              <p14:nvPr/>
            </p14:nvContentPartPr>
            <p14:xfrm>
              <a:off x="2901360" y="250000"/>
              <a:ext cx="2555280" cy="491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D315E-AC76-4D8E-89F9-22ADF338F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2360" y="241000"/>
                <a:ext cx="25729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14:cNvPr>
              <p14:cNvContentPartPr/>
              <p14:nvPr/>
            </p14:nvContentPartPr>
            <p14:xfrm>
              <a:off x="814440" y="868840"/>
              <a:ext cx="222840" cy="2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872D62-FFC9-4836-ABD2-6B9D48DB9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40" y="859840"/>
                <a:ext cx="24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14:cNvPr>
              <p14:cNvContentPartPr/>
              <p14:nvPr/>
            </p14:nvContentPartPr>
            <p14:xfrm>
              <a:off x="474960" y="956320"/>
              <a:ext cx="551160" cy="33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E877A1-6601-40C8-A1FB-0E49FFD8C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320" y="947320"/>
                <a:ext cx="5688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14:cNvPr>
              <p14:cNvContentPartPr/>
              <p14:nvPr/>
            </p14:nvContentPartPr>
            <p14:xfrm>
              <a:off x="1300080" y="1181320"/>
              <a:ext cx="154080" cy="13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38C749-24DE-4BCE-AA02-66E74E3A53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1440" y="1172680"/>
                <a:ext cx="171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14:cNvPr>
              <p14:cNvContentPartPr/>
              <p14:nvPr/>
            </p14:nvContentPartPr>
            <p14:xfrm>
              <a:off x="1303320" y="1258360"/>
              <a:ext cx="19332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A4306-3167-429A-9F76-02F6C54FD0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680" y="1249360"/>
                <a:ext cx="210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14:cNvPr>
              <p14:cNvContentPartPr/>
              <p14:nvPr/>
            </p14:nvContentPartPr>
            <p14:xfrm>
              <a:off x="1773840" y="1393720"/>
              <a:ext cx="19440" cy="6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59FC36-8043-4609-BB9F-308606E583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5200" y="1384720"/>
                <a:ext cx="37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14:cNvPr>
              <p14:cNvContentPartPr/>
              <p14:nvPr/>
            </p14:nvContentPartPr>
            <p14:xfrm>
              <a:off x="1675560" y="928240"/>
              <a:ext cx="895320" cy="391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180441-ECDF-4372-8FAA-C2A40AB45C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66920" y="919600"/>
                <a:ext cx="91296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14:cNvPr>
              <p14:cNvContentPartPr/>
              <p14:nvPr/>
            </p14:nvContentPartPr>
            <p14:xfrm>
              <a:off x="2850240" y="1246480"/>
              <a:ext cx="61200" cy="10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4EBFE-314C-4CE7-9C63-BC50ACD118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1240" y="1237480"/>
                <a:ext cx="78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14:cNvPr>
              <p14:cNvContentPartPr/>
              <p14:nvPr/>
            </p14:nvContentPartPr>
            <p14:xfrm>
              <a:off x="3131760" y="884680"/>
              <a:ext cx="947880" cy="39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B4C2B-D91F-47AE-BE30-123D1DD9DB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3120" y="875688"/>
                <a:ext cx="965520" cy="41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14:cNvPr>
              <p14:cNvContentPartPr/>
              <p14:nvPr/>
            </p14:nvContentPartPr>
            <p14:xfrm>
              <a:off x="4466640" y="1085920"/>
              <a:ext cx="123120" cy="23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0B3B75-CFC1-4B47-853B-290D081264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7640" y="1077280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14:cNvPr>
              <p14:cNvContentPartPr/>
              <p14:nvPr/>
            </p14:nvContentPartPr>
            <p14:xfrm>
              <a:off x="4378440" y="929680"/>
              <a:ext cx="227520" cy="110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1C4180-D187-4255-BE31-DD10F3E457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69440" y="920680"/>
                <a:ext cx="2451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14:cNvPr>
              <p14:cNvContentPartPr/>
              <p14:nvPr/>
            </p14:nvContentPartPr>
            <p14:xfrm>
              <a:off x="4355400" y="883240"/>
              <a:ext cx="27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5E37C-5DE1-4DFD-991E-6DBE649C1D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6400" y="874600"/>
                <a:ext cx="29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14:cNvPr>
              <p14:cNvContentPartPr/>
              <p14:nvPr/>
            </p14:nvContentPartPr>
            <p14:xfrm>
              <a:off x="6195720" y="998440"/>
              <a:ext cx="1169280" cy="368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509E287-FA80-4F74-9CA9-F8F2C01C3D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6720" y="989792"/>
                <a:ext cx="118692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14:cNvPr>
              <p14:cNvContentPartPr/>
              <p14:nvPr/>
            </p14:nvContentPartPr>
            <p14:xfrm>
              <a:off x="4791360" y="1054240"/>
              <a:ext cx="123480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E5F54-835C-4F60-B894-4C69CC2A55C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363" y="1045240"/>
                <a:ext cx="1252435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14:cNvPr>
              <p14:cNvContentPartPr/>
              <p14:nvPr/>
            </p14:nvContentPartPr>
            <p14:xfrm>
              <a:off x="7593240" y="922840"/>
              <a:ext cx="137880" cy="55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7B60C-CFE9-4F16-92B2-2D1321BA31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84600" y="914200"/>
                <a:ext cx="1555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14:cNvPr>
              <p14:cNvContentPartPr/>
              <p14:nvPr/>
            </p14:nvContentPartPr>
            <p14:xfrm>
              <a:off x="7821480" y="1054240"/>
              <a:ext cx="1104840" cy="49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7808E9-7EED-4D28-A969-028BB386923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12480" y="1045240"/>
                <a:ext cx="112248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14:cNvPr>
              <p14:cNvContentPartPr/>
              <p14:nvPr/>
            </p14:nvContentPartPr>
            <p14:xfrm>
              <a:off x="334560" y="1791880"/>
              <a:ext cx="568080" cy="32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43FC1B-FAAD-49DC-8AB2-58FA931504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5566" y="1782890"/>
                <a:ext cx="585709" cy="33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14:cNvPr>
              <p14:cNvContentPartPr/>
              <p14:nvPr/>
            </p14:nvContentPartPr>
            <p14:xfrm>
              <a:off x="1127640" y="1907800"/>
              <a:ext cx="99000" cy="19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FC93944-12C7-4F60-A810-99ACDC1FA6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000" y="1899160"/>
                <a:ext cx="1166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14:cNvPr>
              <p14:cNvContentPartPr/>
              <p14:nvPr/>
            </p14:nvContentPartPr>
            <p14:xfrm>
              <a:off x="1281000" y="1936960"/>
              <a:ext cx="130680" cy="160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E2CFF1-3AD3-4BF4-8617-95599363D9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2360" y="1928320"/>
                <a:ext cx="148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14:cNvPr>
              <p14:cNvContentPartPr/>
              <p14:nvPr/>
            </p14:nvContentPartPr>
            <p14:xfrm>
              <a:off x="1475400" y="1971520"/>
              <a:ext cx="93960" cy="10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155E0F-D9FD-403D-B2AB-F9ECC3B3D5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66760" y="1962520"/>
                <a:ext cx="1116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14:cNvPr>
              <p14:cNvContentPartPr/>
              <p14:nvPr/>
            </p14:nvContentPartPr>
            <p14:xfrm>
              <a:off x="1673760" y="1817800"/>
              <a:ext cx="16920" cy="262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953BAB-7E9E-478F-87D5-DDB412CD7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65120" y="1808800"/>
                <a:ext cx="34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14:cNvPr>
              <p14:cNvContentPartPr/>
              <p14:nvPr/>
            </p14:nvContentPartPr>
            <p14:xfrm>
              <a:off x="1594200" y="1956760"/>
              <a:ext cx="214920" cy="13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999A73-F30A-48C3-B263-FC1A15F3B3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85560" y="1948120"/>
                <a:ext cx="232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14:cNvPr>
              <p14:cNvContentPartPr/>
              <p14:nvPr/>
            </p14:nvContentPartPr>
            <p14:xfrm>
              <a:off x="1808400" y="1956760"/>
              <a:ext cx="176400" cy="109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8E286F7-4F8A-48E8-89C5-D01D1669EA7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9760" y="1948120"/>
                <a:ext cx="194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14:cNvPr>
              <p14:cNvContentPartPr/>
              <p14:nvPr/>
            </p14:nvContentPartPr>
            <p14:xfrm>
              <a:off x="2028360" y="1935520"/>
              <a:ext cx="186480" cy="13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3DB173-DA95-48FC-82E3-6778331E858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19720" y="1926880"/>
                <a:ext cx="204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14:cNvPr>
              <p14:cNvContentPartPr/>
              <p14:nvPr/>
            </p14:nvContentPartPr>
            <p14:xfrm>
              <a:off x="2269200" y="1914640"/>
              <a:ext cx="136800" cy="47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E3DC0F-50A4-487F-8A13-37F8131CD27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0200" y="1906000"/>
                <a:ext cx="15444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14:cNvPr>
              <p14:cNvContentPartPr/>
              <p14:nvPr/>
            </p14:nvContentPartPr>
            <p14:xfrm>
              <a:off x="2463960" y="1938400"/>
              <a:ext cx="115200" cy="85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7D16D6-0D62-45DD-A9AD-6B25CCAF93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54960" y="1929400"/>
                <a:ext cx="132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14:cNvPr>
              <p14:cNvContentPartPr/>
              <p14:nvPr/>
            </p14:nvContentPartPr>
            <p14:xfrm>
              <a:off x="2676000" y="1711960"/>
              <a:ext cx="28800" cy="311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77F5A7-0031-418D-9884-A7F65D345EA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67360" y="1702960"/>
                <a:ext cx="46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14:cNvPr>
              <p14:cNvContentPartPr/>
              <p14:nvPr/>
            </p14:nvContentPartPr>
            <p14:xfrm>
              <a:off x="2760600" y="1817440"/>
              <a:ext cx="306720" cy="261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11D3F01-A745-479F-B1C0-BB5C7923E8F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1960" y="1808800"/>
                <a:ext cx="3243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14:cNvPr>
              <p14:cNvContentPartPr/>
              <p14:nvPr/>
            </p14:nvContentPartPr>
            <p14:xfrm>
              <a:off x="3404640" y="1873240"/>
              <a:ext cx="175320" cy="193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63B0CC9-48A7-47B9-A976-FEE750486D5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96000" y="1864600"/>
                <a:ext cx="19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14:cNvPr>
              <p14:cNvContentPartPr/>
              <p14:nvPr/>
            </p14:nvContentPartPr>
            <p14:xfrm>
              <a:off x="3585720" y="1907800"/>
              <a:ext cx="130680" cy="128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3278F9-1850-4F3E-BEDB-CCF6514F123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76720" y="1899160"/>
                <a:ext cx="148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14:cNvPr>
              <p14:cNvContentPartPr/>
              <p14:nvPr/>
            </p14:nvContentPartPr>
            <p14:xfrm>
              <a:off x="3778320" y="1900960"/>
              <a:ext cx="108720" cy="125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896413-CA53-49EA-AAC3-D15DC98FA97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69680" y="1892320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14:cNvPr>
              <p14:cNvContentPartPr/>
              <p14:nvPr/>
            </p14:nvContentPartPr>
            <p14:xfrm>
              <a:off x="3914040" y="1890880"/>
              <a:ext cx="90360" cy="151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94E404D-AD8C-4D5B-8A72-389E959CE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05040" y="1881880"/>
                <a:ext cx="1080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14:cNvPr>
              <p14:cNvContentPartPr/>
              <p14:nvPr/>
            </p14:nvContentPartPr>
            <p14:xfrm>
              <a:off x="4061280" y="1722760"/>
              <a:ext cx="205560" cy="335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9B9AC-9882-4B8B-8835-229037C40D5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2280" y="1714120"/>
                <a:ext cx="223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14:cNvPr>
              <p14:cNvContentPartPr/>
              <p14:nvPr/>
            </p14:nvContentPartPr>
            <p14:xfrm>
              <a:off x="4344600" y="1952800"/>
              <a:ext cx="756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903398C-8061-4348-8196-06DF31D4B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35960" y="1944160"/>
                <a:ext cx="25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14:cNvPr>
              <p14:cNvContentPartPr/>
              <p14:nvPr/>
            </p14:nvContentPartPr>
            <p14:xfrm>
              <a:off x="4358640" y="1799800"/>
              <a:ext cx="2880" cy="31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C0A6A04-83E2-4239-96CD-1AD3AC70E53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49640" y="1791160"/>
                <a:ext cx="20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14:cNvPr>
              <p14:cNvContentPartPr/>
              <p14:nvPr/>
            </p14:nvContentPartPr>
            <p14:xfrm>
              <a:off x="4437480" y="1893400"/>
              <a:ext cx="201960" cy="17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9E1C8A-5D45-4502-A187-25EA2586BCF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28480" y="1884400"/>
                <a:ext cx="219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14:cNvPr>
              <p14:cNvContentPartPr/>
              <p14:nvPr/>
            </p14:nvContentPartPr>
            <p14:xfrm>
              <a:off x="4333440" y="1905280"/>
              <a:ext cx="29160" cy="11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6684C84-549C-4EDB-9222-4786A37DC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24800" y="1896280"/>
                <a:ext cx="4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14:cNvPr>
              <p14:cNvContentPartPr/>
              <p14:nvPr/>
            </p14:nvContentPartPr>
            <p14:xfrm>
              <a:off x="4677600" y="1664800"/>
              <a:ext cx="452520" cy="377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A16A55E-4466-4B59-BD08-58BAC1B53B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68600" y="1656160"/>
                <a:ext cx="4701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14:cNvPr>
              <p14:cNvContentPartPr/>
              <p14:nvPr/>
            </p14:nvContentPartPr>
            <p14:xfrm>
              <a:off x="4960920" y="1836160"/>
              <a:ext cx="287280" cy="2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EE04CF8-3E77-4287-96BD-339C3D05523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52280" y="1827520"/>
                <a:ext cx="304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14:cNvPr>
              <p14:cNvContentPartPr/>
              <p14:nvPr/>
            </p14:nvContentPartPr>
            <p14:xfrm>
              <a:off x="5232000" y="1941640"/>
              <a:ext cx="133920" cy="159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DACB2D-4B7D-4BA9-88C2-DE4F48172C5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23360" y="1933000"/>
                <a:ext cx="151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14:cNvPr>
              <p14:cNvContentPartPr/>
              <p14:nvPr/>
            </p14:nvContentPartPr>
            <p14:xfrm>
              <a:off x="5456280" y="1923640"/>
              <a:ext cx="140760" cy="182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D96F71E-6A1A-4EBE-B1F9-6A7351539F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447280" y="1915000"/>
                <a:ext cx="1584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14:cNvPr>
              <p14:cNvContentPartPr/>
              <p14:nvPr/>
            </p14:nvContentPartPr>
            <p14:xfrm>
              <a:off x="5771640" y="1946320"/>
              <a:ext cx="13680" cy="23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B5F309C-7170-4CA8-A479-E45072EAF85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62640" y="1937320"/>
                <a:ext cx="31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14:cNvPr>
              <p14:cNvContentPartPr/>
              <p14:nvPr/>
            </p14:nvContentPartPr>
            <p14:xfrm>
              <a:off x="5783520" y="2065480"/>
              <a:ext cx="32760" cy="36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E4C142-516C-4259-A057-ABF3E9FB5B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74520" y="2056480"/>
                <a:ext cx="50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14:cNvPr>
              <p14:cNvContentPartPr/>
              <p14:nvPr/>
            </p14:nvContentPartPr>
            <p14:xfrm>
              <a:off x="1051680" y="2415040"/>
              <a:ext cx="350640" cy="30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EEF765-8084-4048-9831-02AD32FB9B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680" y="2406400"/>
                <a:ext cx="368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14:cNvPr>
              <p14:cNvContentPartPr/>
              <p14:nvPr/>
            </p14:nvContentPartPr>
            <p14:xfrm>
              <a:off x="1522200" y="2444560"/>
              <a:ext cx="165240" cy="5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6160E2-0819-4BB5-B217-35EE3E82CF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13200" y="2435920"/>
                <a:ext cx="182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14:cNvPr>
              <p14:cNvContentPartPr/>
              <p14:nvPr/>
            </p14:nvContentPartPr>
            <p14:xfrm>
              <a:off x="1515360" y="2514760"/>
              <a:ext cx="164880" cy="223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DA3D6B-672C-4FC3-B8AC-BAFA67862F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506360" y="2506120"/>
                <a:ext cx="1825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14:cNvPr>
              <p14:cNvContentPartPr/>
              <p14:nvPr/>
            </p14:nvContentPartPr>
            <p14:xfrm>
              <a:off x="1947000" y="2582440"/>
              <a:ext cx="181440" cy="24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3ED955-B82B-44FE-A48A-677B2D6DFC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38000" y="2573800"/>
                <a:ext cx="19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14:cNvPr>
              <p14:cNvContentPartPr/>
              <p14:nvPr/>
            </p14:nvContentPartPr>
            <p14:xfrm>
              <a:off x="1971480" y="2681800"/>
              <a:ext cx="162720" cy="17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C7EACC-6C8F-498B-A34E-05D9A75716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62480" y="2673160"/>
                <a:ext cx="1803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14:cNvPr>
              <p14:cNvContentPartPr/>
              <p14:nvPr/>
            </p14:nvContentPartPr>
            <p14:xfrm>
              <a:off x="2453880" y="2811760"/>
              <a:ext cx="35640" cy="79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26F7B1A-6C89-4DE7-ADDA-3E91F581C1B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44880" y="2803120"/>
                <a:ext cx="532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14:cNvPr>
              <p14:cNvContentPartPr/>
              <p14:nvPr/>
            </p14:nvContentPartPr>
            <p14:xfrm>
              <a:off x="2322840" y="2450320"/>
              <a:ext cx="768240" cy="298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2B3607B-C103-42E6-BAF7-0CE8B28CB1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14200" y="2441680"/>
                <a:ext cx="7858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14:cNvPr>
              <p14:cNvContentPartPr/>
              <p14:nvPr/>
            </p14:nvContentPartPr>
            <p14:xfrm>
              <a:off x="3176760" y="2462560"/>
              <a:ext cx="294840" cy="28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00183FC-4355-4AB2-9EF8-F9061DD22D6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68109" y="2453920"/>
                <a:ext cx="312502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14:cNvPr>
              <p14:cNvContentPartPr/>
              <p14:nvPr/>
            </p14:nvContentPartPr>
            <p14:xfrm>
              <a:off x="3735120" y="2685760"/>
              <a:ext cx="69480" cy="132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D4BE8E-6D4F-41E2-ADE4-3D92B19CA6F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6120" y="2677120"/>
                <a:ext cx="87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14:cNvPr>
              <p14:cNvContentPartPr/>
              <p14:nvPr/>
            </p14:nvContentPartPr>
            <p14:xfrm>
              <a:off x="4747080" y="2573080"/>
              <a:ext cx="193320" cy="6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A7E481-1143-4BF7-BFA8-4F1447541E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38080" y="2564440"/>
                <a:ext cx="210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14:cNvPr>
              <p14:cNvContentPartPr/>
              <p14:nvPr/>
            </p14:nvContentPartPr>
            <p14:xfrm>
              <a:off x="4782000" y="2655520"/>
              <a:ext cx="170640" cy="7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945ECEB-762C-484D-A2B1-A1BC4057B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73360" y="2646520"/>
                <a:ext cx="188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14:cNvPr>
              <p14:cNvContentPartPr/>
              <p14:nvPr/>
            </p14:nvContentPartPr>
            <p14:xfrm>
              <a:off x="5157840" y="2847400"/>
              <a:ext cx="6480" cy="4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23418-C0ED-4C46-AB38-DDF98EC52F2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48840" y="2838760"/>
                <a:ext cx="2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14:cNvPr>
              <p14:cNvContentPartPr/>
              <p14:nvPr/>
            </p14:nvContentPartPr>
            <p14:xfrm>
              <a:off x="5887200" y="2504680"/>
              <a:ext cx="195120" cy="530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0B36BD-C4D2-4973-A1D1-32190081F8D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78560" y="2495680"/>
                <a:ext cx="2127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14:cNvPr>
              <p14:cNvContentPartPr/>
              <p14:nvPr/>
            </p14:nvContentPartPr>
            <p14:xfrm>
              <a:off x="6200400" y="2716360"/>
              <a:ext cx="24840" cy="84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BC6EAF9-E142-4EEF-8B3D-A800D8C435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91760" y="2707360"/>
                <a:ext cx="4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14:cNvPr>
              <p14:cNvContentPartPr/>
              <p14:nvPr/>
            </p14:nvContentPartPr>
            <p14:xfrm>
              <a:off x="6237120" y="2606200"/>
              <a:ext cx="21600" cy="8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1481C47-1C98-4D45-8624-DA908DFA34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28480" y="2597560"/>
                <a:ext cx="392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14:cNvPr>
              <p14:cNvContentPartPr/>
              <p14:nvPr/>
            </p14:nvContentPartPr>
            <p14:xfrm>
              <a:off x="5079000" y="2431240"/>
              <a:ext cx="716040" cy="353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E646517-E7EB-40AD-9FD6-EE18C370968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70360" y="2422600"/>
                <a:ext cx="7336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14:cNvPr>
              <p14:cNvContentPartPr/>
              <p14:nvPr/>
            </p14:nvContentPartPr>
            <p14:xfrm>
              <a:off x="3939600" y="2428720"/>
              <a:ext cx="689040" cy="578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0C9C94-FEC2-4369-928A-ACBAA2DA46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930960" y="2420080"/>
                <a:ext cx="70668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14:cNvPr>
              <p14:cNvContentPartPr/>
              <p14:nvPr/>
            </p14:nvContentPartPr>
            <p14:xfrm>
              <a:off x="6407040" y="2687200"/>
              <a:ext cx="31320" cy="90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60F7B0-1675-46F4-9B3D-D3957C7E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98040" y="2678200"/>
                <a:ext cx="48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14:cNvPr>
              <p14:cNvContentPartPr/>
              <p14:nvPr/>
            </p14:nvContentPartPr>
            <p14:xfrm>
              <a:off x="6582360" y="2465800"/>
              <a:ext cx="361080" cy="282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C0FA4D-0B6A-46CA-B1AC-AA7226BB79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73720" y="2456800"/>
                <a:ext cx="378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14:cNvPr>
              <p14:cNvContentPartPr/>
              <p14:nvPr/>
            </p14:nvContentPartPr>
            <p14:xfrm>
              <a:off x="6956040" y="2353120"/>
              <a:ext cx="296280" cy="27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884CA18-593B-48A6-98DD-9282ABDE7C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47400" y="2344480"/>
                <a:ext cx="313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14:cNvPr>
              <p14:cNvContentPartPr/>
              <p14:nvPr/>
            </p14:nvContentPartPr>
            <p14:xfrm>
              <a:off x="7358880" y="2553640"/>
              <a:ext cx="149040" cy="13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8DA267-A260-493F-B60E-2C3B24ADF26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50240" y="2545000"/>
                <a:ext cx="166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14:cNvPr>
              <p14:cNvContentPartPr/>
              <p14:nvPr/>
            </p14:nvContentPartPr>
            <p14:xfrm>
              <a:off x="7353480" y="2632840"/>
              <a:ext cx="15660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E5E7D6-E038-479F-830D-11A2CDDDB3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44480" y="2624200"/>
                <a:ext cx="17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14:cNvPr>
              <p14:cNvContentPartPr/>
              <p14:nvPr/>
            </p14:nvContentPartPr>
            <p14:xfrm>
              <a:off x="7686480" y="2855680"/>
              <a:ext cx="28800" cy="6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D052F3B-9AF1-43BC-A065-0748C311AD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77480" y="2846680"/>
                <a:ext cx="46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14:cNvPr>
              <p14:cNvContentPartPr/>
              <p14:nvPr/>
            </p14:nvContentPartPr>
            <p14:xfrm>
              <a:off x="7030560" y="2478400"/>
              <a:ext cx="1879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BCEF880-00EB-4B46-A01D-BC5167F23F5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21920" y="2469760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14:cNvPr>
              <p14:cNvContentPartPr/>
              <p14:nvPr/>
            </p14:nvContentPartPr>
            <p14:xfrm>
              <a:off x="8537520" y="2699080"/>
              <a:ext cx="19440" cy="69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760FB72-2EBD-414F-BACF-E1953D8DEF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28880" y="2690440"/>
                <a:ext cx="3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14:cNvPr>
              <p14:cNvContentPartPr/>
              <p14:nvPr/>
            </p14:nvContentPartPr>
            <p14:xfrm>
              <a:off x="8574600" y="2598280"/>
              <a:ext cx="1296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30B9B99-DAE2-4FF8-8C6B-48695AF6D0B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65960" y="2589640"/>
                <a:ext cx="3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14:cNvPr>
              <p14:cNvContentPartPr/>
              <p14:nvPr/>
            </p14:nvContentPartPr>
            <p14:xfrm>
              <a:off x="7625640" y="2429080"/>
              <a:ext cx="833400" cy="363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ADF77F3-99BD-4334-A0F0-BCB74F9B6D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7000" y="2420431"/>
                <a:ext cx="851040" cy="380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14:cNvPr>
              <p14:cNvContentPartPr/>
              <p14:nvPr/>
            </p14:nvContentPartPr>
            <p14:xfrm>
              <a:off x="411600" y="3187960"/>
              <a:ext cx="390960" cy="23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D40C7A-4DB0-45C3-A2B8-E00A299330A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02960" y="3178960"/>
                <a:ext cx="408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14:cNvPr>
              <p14:cNvContentPartPr/>
              <p14:nvPr/>
            </p14:nvContentPartPr>
            <p14:xfrm>
              <a:off x="876000" y="3266080"/>
              <a:ext cx="172080" cy="162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B41A207-0573-430E-A359-59BF8B7E1BA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67360" y="3257440"/>
                <a:ext cx="189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14:cNvPr>
              <p14:cNvContentPartPr/>
              <p14:nvPr/>
            </p14:nvContentPartPr>
            <p14:xfrm>
              <a:off x="1446600" y="3058360"/>
              <a:ext cx="876600" cy="403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073674-D0E2-448D-84B5-F81C49F7074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7960" y="3049712"/>
                <a:ext cx="894240" cy="421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14:cNvPr>
              <p14:cNvContentPartPr/>
              <p14:nvPr/>
            </p14:nvContentPartPr>
            <p14:xfrm>
              <a:off x="2750160" y="3073120"/>
              <a:ext cx="985680" cy="434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CA5C5DC-D50F-4DE2-9958-EBE0A8D1EB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41160" y="3064480"/>
                <a:ext cx="10033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14:cNvPr>
              <p14:cNvContentPartPr/>
              <p14:nvPr/>
            </p14:nvContentPartPr>
            <p14:xfrm>
              <a:off x="4092240" y="3270040"/>
              <a:ext cx="309960" cy="286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2346EC4-CF61-478B-97D8-8C5BC0D1EE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3240" y="3261400"/>
                <a:ext cx="32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14:cNvPr>
              <p14:cNvContentPartPr/>
              <p14:nvPr/>
            </p14:nvContentPartPr>
            <p14:xfrm>
              <a:off x="4544400" y="3037840"/>
              <a:ext cx="276480" cy="50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E965DC-E4E5-45E6-88E8-81A7CF85A3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535400" y="3029200"/>
                <a:ext cx="29412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14:cNvPr>
              <p14:cNvContentPartPr/>
              <p14:nvPr/>
            </p14:nvContentPartPr>
            <p14:xfrm>
              <a:off x="5030040" y="3364000"/>
              <a:ext cx="179640" cy="12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2B9252-9F9D-4C19-AEAE-BFBA571DBAF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21400" y="3355000"/>
                <a:ext cx="197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14:cNvPr>
              <p14:cNvContentPartPr/>
              <p14:nvPr/>
            </p14:nvContentPartPr>
            <p14:xfrm>
              <a:off x="5054880" y="3455800"/>
              <a:ext cx="119520" cy="1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F676BD6-56D0-43C8-ADF4-E0B4763DEAC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46240" y="3447160"/>
                <a:ext cx="137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14:cNvPr>
              <p14:cNvContentPartPr/>
              <p14:nvPr/>
            </p14:nvContentPartPr>
            <p14:xfrm>
              <a:off x="6210120" y="3118840"/>
              <a:ext cx="205200" cy="146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1523311-AAB3-45FD-B44C-55D16EAF084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201480" y="3110200"/>
                <a:ext cx="22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14:cNvPr>
              <p14:cNvContentPartPr/>
              <p14:nvPr/>
            </p14:nvContentPartPr>
            <p14:xfrm>
              <a:off x="5356920" y="3247720"/>
              <a:ext cx="722160" cy="337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2E46862-9987-4854-88D2-0FC5A832C88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48280" y="3239071"/>
                <a:ext cx="739800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14:cNvPr>
              <p14:cNvContentPartPr/>
              <p14:nvPr/>
            </p14:nvContentPartPr>
            <p14:xfrm>
              <a:off x="6207240" y="3318640"/>
              <a:ext cx="194040" cy="36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2E5EEC0-C8F1-4F95-A179-D478294F7C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98600" y="3309640"/>
                <a:ext cx="2116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14:cNvPr>
              <p14:cNvContentPartPr/>
              <p14:nvPr/>
            </p14:nvContentPartPr>
            <p14:xfrm>
              <a:off x="6600000" y="3376600"/>
              <a:ext cx="170280" cy="227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077D8B-A372-42C7-A863-45F818FBF0D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91000" y="3367960"/>
                <a:ext cx="187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14:cNvPr>
              <p14:cNvContentPartPr/>
              <p14:nvPr/>
            </p14:nvContentPartPr>
            <p14:xfrm>
              <a:off x="7152600" y="3218560"/>
              <a:ext cx="210600" cy="89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CB3A8C6-7E4C-405B-9900-48D56F7D94B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43600" y="3209920"/>
                <a:ext cx="228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14:cNvPr>
              <p14:cNvContentPartPr/>
              <p14:nvPr/>
            </p14:nvContentPartPr>
            <p14:xfrm>
              <a:off x="7172040" y="3161680"/>
              <a:ext cx="196560" cy="1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AF3F318-6312-402D-9F31-24027747193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63040" y="3153040"/>
                <a:ext cx="214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14:cNvPr>
              <p14:cNvContentPartPr/>
              <p14:nvPr/>
            </p14:nvContentPartPr>
            <p14:xfrm>
              <a:off x="6881520" y="3359320"/>
              <a:ext cx="498600" cy="2257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D8488E-FD04-4230-82BD-13AD7FA34B9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72880" y="3350320"/>
                <a:ext cx="5162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14:cNvPr>
              <p14:cNvContentPartPr/>
              <p14:nvPr/>
            </p14:nvContentPartPr>
            <p14:xfrm>
              <a:off x="7498560" y="3243760"/>
              <a:ext cx="1075320" cy="419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27F05E4-8EAA-4F74-991E-6A39D2AA65A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489560" y="3235120"/>
                <a:ext cx="10929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14:cNvPr>
              <p14:cNvContentPartPr/>
              <p14:nvPr/>
            </p14:nvContentPartPr>
            <p14:xfrm>
              <a:off x="1838280" y="3857560"/>
              <a:ext cx="1271880" cy="289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82F5984-A102-43CA-8B04-482E84F0546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829280" y="3848920"/>
                <a:ext cx="12895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14:cNvPr>
              <p14:cNvContentPartPr/>
              <p14:nvPr/>
            </p14:nvContentPartPr>
            <p14:xfrm>
              <a:off x="770520" y="3706720"/>
              <a:ext cx="763200" cy="395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7DB607-7719-4AF9-9EA0-3D1310B4562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1880" y="3698080"/>
                <a:ext cx="780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14:cNvPr>
              <p14:cNvContentPartPr/>
              <p14:nvPr/>
            </p14:nvContentPartPr>
            <p14:xfrm>
              <a:off x="3447840" y="3807160"/>
              <a:ext cx="912240" cy="369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325F922-5346-4C81-9DDA-151B97660B1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39200" y="3798520"/>
                <a:ext cx="9298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14:cNvPr>
              <p14:cNvContentPartPr/>
              <p14:nvPr/>
            </p14:nvContentPartPr>
            <p14:xfrm>
              <a:off x="4804680" y="3699880"/>
              <a:ext cx="1281600" cy="46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397A224-396D-4F2C-AEEE-5410423A0AC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95683" y="3690880"/>
                <a:ext cx="1299235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62544EE-A2E2-4E90-AEBE-AC4320B4F20A}"/>
                  </a:ext>
                </a:extLst>
              </p14:cNvPr>
              <p14:cNvContentPartPr/>
              <p14:nvPr/>
            </p14:nvContentPartPr>
            <p14:xfrm>
              <a:off x="6397680" y="3797800"/>
              <a:ext cx="182520" cy="560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62544EE-A2E2-4E90-AEBE-AC4320B4F2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89040" y="3789160"/>
                <a:ext cx="200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DC98CFF-A277-49A5-AD43-406474DED2F3}"/>
                  </a:ext>
                </a:extLst>
              </p14:cNvPr>
              <p14:cNvContentPartPr/>
              <p14:nvPr/>
            </p14:nvContentPartPr>
            <p14:xfrm>
              <a:off x="6805560" y="3752800"/>
              <a:ext cx="345240" cy="464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DC98CFF-A277-49A5-AD43-406474DED2F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96920" y="3744160"/>
                <a:ext cx="362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5EAD7D4-FFA9-4630-89F9-C163981C5337}"/>
                  </a:ext>
                </a:extLst>
              </p14:cNvPr>
              <p14:cNvContentPartPr/>
              <p14:nvPr/>
            </p14:nvContentPartPr>
            <p14:xfrm>
              <a:off x="7281120" y="3880240"/>
              <a:ext cx="817200" cy="317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5EAD7D4-FFA9-4630-89F9-C163981C533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72484" y="3871250"/>
                <a:ext cx="834832" cy="33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440F646-EE0C-4675-AF3C-4053A3C2AF8D}"/>
                  </a:ext>
                </a:extLst>
              </p14:cNvPr>
              <p14:cNvContentPartPr/>
              <p14:nvPr/>
            </p14:nvContentPartPr>
            <p14:xfrm>
              <a:off x="7866480" y="3824440"/>
              <a:ext cx="202320" cy="12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440F646-EE0C-4675-AF3C-4053A3C2AF8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857480" y="3815440"/>
                <a:ext cx="219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7F3CA2-8D6C-49D1-AF4F-D5C4146B4FC8}"/>
                  </a:ext>
                </a:extLst>
              </p14:cNvPr>
              <p14:cNvContentPartPr/>
              <p14:nvPr/>
            </p14:nvContentPartPr>
            <p14:xfrm>
              <a:off x="508800" y="4381360"/>
              <a:ext cx="195120" cy="507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7F3CA2-8D6C-49D1-AF4F-D5C4146B4FC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00160" y="4372360"/>
                <a:ext cx="2127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008F7A-7183-410C-9997-5E1D75FFBCEE}"/>
                  </a:ext>
                </a:extLst>
              </p14:cNvPr>
              <p14:cNvContentPartPr/>
              <p14:nvPr/>
            </p14:nvContentPartPr>
            <p14:xfrm>
              <a:off x="1019280" y="4512400"/>
              <a:ext cx="262080" cy="335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008F7A-7183-410C-9997-5E1D75FFBCE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10280" y="4503400"/>
                <a:ext cx="279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B597618-E5FD-47E4-89D2-5E490C1439BB}"/>
                  </a:ext>
                </a:extLst>
              </p14:cNvPr>
              <p14:cNvContentPartPr/>
              <p14:nvPr/>
            </p14:nvContentPartPr>
            <p14:xfrm>
              <a:off x="1419960" y="4555960"/>
              <a:ext cx="170280" cy="249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B597618-E5FD-47E4-89D2-5E490C1439B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411320" y="4547320"/>
                <a:ext cx="187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88A018F-CAD5-4E67-A167-DE114E93FBAD}"/>
                  </a:ext>
                </a:extLst>
              </p14:cNvPr>
              <p14:cNvContentPartPr/>
              <p14:nvPr/>
            </p14:nvContentPartPr>
            <p14:xfrm>
              <a:off x="1459920" y="4377040"/>
              <a:ext cx="132120" cy="66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88A018F-CAD5-4E67-A167-DE114E93FBA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450920" y="4368400"/>
                <a:ext cx="149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FE3BCDC-9C3F-426E-9B2E-56AC5E3FDE1B}"/>
                  </a:ext>
                </a:extLst>
              </p14:cNvPr>
              <p14:cNvContentPartPr/>
              <p14:nvPr/>
            </p14:nvContentPartPr>
            <p14:xfrm>
              <a:off x="1803720" y="4567840"/>
              <a:ext cx="135000" cy="9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FE3BCDC-9C3F-426E-9B2E-56AC5E3FDE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795080" y="4559200"/>
                <a:ext cx="152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C570CC-C5C6-4E72-98EB-B8ED6406AF60}"/>
                  </a:ext>
                </a:extLst>
              </p14:cNvPr>
              <p14:cNvContentPartPr/>
              <p14:nvPr/>
            </p14:nvContentPartPr>
            <p14:xfrm>
              <a:off x="1800480" y="4631560"/>
              <a:ext cx="114480" cy="13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C570CC-C5C6-4E72-98EB-B8ED6406AF6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791480" y="4622920"/>
                <a:ext cx="132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CF6E16-94E6-407C-842F-EE58069380DE}"/>
                  </a:ext>
                </a:extLst>
              </p14:cNvPr>
              <p14:cNvContentPartPr/>
              <p14:nvPr/>
            </p14:nvContentPartPr>
            <p14:xfrm>
              <a:off x="2470440" y="4314760"/>
              <a:ext cx="246960" cy="29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CF6E16-94E6-407C-842F-EE58069380D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461800" y="4306120"/>
                <a:ext cx="264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5B932BE-E8B7-48DF-8621-BAAEE582DE9B}"/>
                  </a:ext>
                </a:extLst>
              </p14:cNvPr>
              <p14:cNvContentPartPr/>
              <p14:nvPr/>
            </p14:nvContentPartPr>
            <p14:xfrm>
              <a:off x="2082720" y="4401160"/>
              <a:ext cx="656280" cy="3715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5B932BE-E8B7-48DF-8621-BAAEE582DE9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074080" y="4392169"/>
                <a:ext cx="673920" cy="389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8DB5294-6D51-4D92-8D30-FB74B8D1FAFA}"/>
                  </a:ext>
                </a:extLst>
              </p14:cNvPr>
              <p14:cNvContentPartPr/>
              <p14:nvPr/>
            </p14:nvContentPartPr>
            <p14:xfrm>
              <a:off x="3518760" y="4593040"/>
              <a:ext cx="641880" cy="435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8DB5294-6D51-4D92-8D30-FB74B8D1FAF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510120" y="4584400"/>
                <a:ext cx="6595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44C6A8E-DF94-4655-B570-CE8981D64854}"/>
                  </a:ext>
                </a:extLst>
              </p14:cNvPr>
              <p14:cNvContentPartPr/>
              <p14:nvPr/>
            </p14:nvContentPartPr>
            <p14:xfrm>
              <a:off x="4627560" y="4572160"/>
              <a:ext cx="682200" cy="3344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44C6A8E-DF94-4655-B570-CE8981D6485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18920" y="4563160"/>
                <a:ext cx="69984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747C087-A284-4868-B210-2E467D8D5A4A}"/>
                  </a:ext>
                </a:extLst>
              </p14:cNvPr>
              <p14:cNvContentPartPr/>
              <p14:nvPr/>
            </p14:nvContentPartPr>
            <p14:xfrm>
              <a:off x="6706200" y="4719040"/>
              <a:ext cx="839160" cy="186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747C087-A284-4868-B210-2E467D8D5A4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697200" y="4710383"/>
                <a:ext cx="856800" cy="204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2DC88CB-06F4-41B9-9865-99EC6885402D}"/>
                  </a:ext>
                </a:extLst>
              </p14:cNvPr>
              <p14:cNvContentPartPr/>
              <p14:nvPr/>
            </p14:nvContentPartPr>
            <p14:xfrm>
              <a:off x="5670840" y="4691320"/>
              <a:ext cx="807480" cy="212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2DC88CB-06F4-41B9-9865-99EC6885402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61840" y="4682320"/>
                <a:ext cx="825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4ACE01E-A7D3-4632-8669-18274DDCA8C8}"/>
                  </a:ext>
                </a:extLst>
              </p14:cNvPr>
              <p14:cNvContentPartPr/>
              <p14:nvPr/>
            </p14:nvContentPartPr>
            <p14:xfrm>
              <a:off x="7813920" y="4471360"/>
              <a:ext cx="1130400" cy="4309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4ACE01E-A7D3-4632-8669-18274DDCA8C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805280" y="4462713"/>
                <a:ext cx="1148040" cy="44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FF8D2CA-391C-4874-8BCA-20C5C97B1315}"/>
                  </a:ext>
                </a:extLst>
              </p14:cNvPr>
              <p14:cNvContentPartPr/>
              <p14:nvPr/>
            </p14:nvContentPartPr>
            <p14:xfrm>
              <a:off x="8116680" y="5436880"/>
              <a:ext cx="290160" cy="215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FF8D2CA-391C-4874-8BCA-20C5C97B131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108040" y="5427880"/>
                <a:ext cx="307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CD08858-F5BC-43BE-A2E3-D1C0FC2D16F6}"/>
                  </a:ext>
                </a:extLst>
              </p14:cNvPr>
              <p14:cNvContentPartPr/>
              <p14:nvPr/>
            </p14:nvContentPartPr>
            <p14:xfrm>
              <a:off x="7380480" y="5380360"/>
              <a:ext cx="462600" cy="252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CD08858-F5BC-43BE-A2E3-D1C0FC2D16F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371473" y="5371720"/>
                <a:ext cx="480254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D96882D-317E-4AC8-8607-8E0839FA991A}"/>
                  </a:ext>
                </a:extLst>
              </p14:cNvPr>
              <p14:cNvContentPartPr/>
              <p14:nvPr/>
            </p14:nvContentPartPr>
            <p14:xfrm>
              <a:off x="7497840" y="5950600"/>
              <a:ext cx="285480" cy="1731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D96882D-317E-4AC8-8607-8E0839FA991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489200" y="5941960"/>
                <a:ext cx="3031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8F41C0B6-86B7-4F28-B9BE-6D95D1ABEF5A}"/>
                  </a:ext>
                </a:extLst>
              </p14:cNvPr>
              <p14:cNvContentPartPr/>
              <p14:nvPr/>
            </p14:nvContentPartPr>
            <p14:xfrm>
              <a:off x="7917960" y="5800840"/>
              <a:ext cx="573120" cy="351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8F41C0B6-86B7-4F28-B9BE-6D95D1ABEF5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909320" y="5791840"/>
                <a:ext cx="5907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1910508-3F34-4415-A839-7837F00A0E0E}"/>
                  </a:ext>
                </a:extLst>
              </p14:cNvPr>
              <p14:cNvContentPartPr/>
              <p14:nvPr/>
            </p14:nvContentPartPr>
            <p14:xfrm>
              <a:off x="403320" y="5157880"/>
              <a:ext cx="6814440" cy="1593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1910508-3F34-4415-A839-7837F00A0E0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94680" y="5148880"/>
                <a:ext cx="6832080" cy="16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150B0BA-E2E9-4744-96EE-E1E0536F2E13}"/>
                  </a:ext>
                </a:extLst>
              </p14:cNvPr>
              <p14:cNvContentPartPr/>
              <p14:nvPr/>
            </p14:nvContentPartPr>
            <p14:xfrm>
              <a:off x="4443960" y="4994440"/>
              <a:ext cx="4305240" cy="496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150B0BA-E2E9-4744-96EE-E1E0536F2E1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426320" y="4958440"/>
                <a:ext cx="4340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557F0BC-9B98-47C9-9A84-830491B0924C}"/>
                  </a:ext>
                </a:extLst>
              </p14:cNvPr>
              <p14:cNvContentPartPr/>
              <p14:nvPr/>
            </p14:nvContentPartPr>
            <p14:xfrm>
              <a:off x="268320" y="5664040"/>
              <a:ext cx="8217360" cy="522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557F0BC-9B98-47C9-9A84-830491B0924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50320" y="5628040"/>
                <a:ext cx="82530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DC18D0C-884E-4536-9408-C7D6C54E1533}"/>
                  </a:ext>
                </a:extLst>
              </p14:cNvPr>
              <p14:cNvContentPartPr/>
              <p14:nvPr/>
            </p14:nvContentPartPr>
            <p14:xfrm>
              <a:off x="537240" y="6137440"/>
              <a:ext cx="8025120" cy="691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DC18D0C-884E-4536-9408-C7D6C54E153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19600" y="6101440"/>
                <a:ext cx="8060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03CAEEF-AEF8-471E-A5E7-428FF8454668}"/>
                  </a:ext>
                </a:extLst>
              </p14:cNvPr>
              <p14:cNvContentPartPr/>
              <p14:nvPr/>
            </p14:nvContentPartPr>
            <p14:xfrm>
              <a:off x="1323840" y="6663400"/>
              <a:ext cx="3579840" cy="62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03CAEEF-AEF8-471E-A5E7-428FF845466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306200" y="6627760"/>
                <a:ext cx="361548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977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61C5-8623-4868-A247-A8D66986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14:cNvPr>
              <p14:cNvContentPartPr/>
              <p14:nvPr/>
            </p14:nvContentPartPr>
            <p14:xfrm>
              <a:off x="7556880" y="40480"/>
              <a:ext cx="983520" cy="599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A08072-138F-49A0-AFC3-5D9BD62A9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80" y="22480"/>
                <a:ext cx="101916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14:cNvPr>
              <p14:cNvContentPartPr/>
              <p14:nvPr/>
            </p14:nvContentPartPr>
            <p14:xfrm>
              <a:off x="3018720" y="588760"/>
              <a:ext cx="100440" cy="158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60178C-573E-412A-AE37-AAB9D93822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1080" y="571120"/>
                <a:ext cx="136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14:cNvPr>
              <p14:cNvContentPartPr/>
              <p14:nvPr/>
            </p14:nvContentPartPr>
            <p14:xfrm>
              <a:off x="3273960" y="264040"/>
              <a:ext cx="104400" cy="434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0D2CAFA-F5CA-4429-BDE4-66618F80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5960" y="246040"/>
                <a:ext cx="14004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14:cNvPr>
              <p14:cNvContentPartPr/>
              <p14:nvPr/>
            </p14:nvContentPartPr>
            <p14:xfrm>
              <a:off x="4013760" y="182320"/>
              <a:ext cx="70560" cy="406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B025820-BDD3-410B-93ED-2B38340309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6120" y="164680"/>
                <a:ext cx="1062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14:cNvPr>
              <p14:cNvContentPartPr/>
              <p14:nvPr/>
            </p14:nvContentPartPr>
            <p14:xfrm>
              <a:off x="385680" y="242440"/>
              <a:ext cx="1468800" cy="80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B519EBC-10BF-44E3-B252-B8F5717B0B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036" y="224792"/>
                <a:ext cx="1504449" cy="84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14:cNvPr>
              <p14:cNvContentPartPr/>
              <p14:nvPr/>
            </p14:nvContentPartPr>
            <p14:xfrm>
              <a:off x="3576360" y="223360"/>
              <a:ext cx="284400" cy="399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BF6963-FC4B-4480-92B1-F57E486854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8720" y="205360"/>
                <a:ext cx="32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14:cNvPr>
              <p14:cNvContentPartPr/>
              <p14:nvPr/>
            </p14:nvContentPartPr>
            <p14:xfrm>
              <a:off x="2683920" y="202840"/>
              <a:ext cx="201960" cy="460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E35E4D-F553-4572-8F2A-08C7C56464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6248" y="185200"/>
                <a:ext cx="237664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14:cNvPr>
              <p14:cNvContentPartPr/>
              <p14:nvPr/>
            </p14:nvContentPartPr>
            <p14:xfrm>
              <a:off x="2133120" y="250360"/>
              <a:ext cx="406800" cy="38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A7A029F-9B65-4691-8E31-4D2F8B37BF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15136" y="232360"/>
                <a:ext cx="442408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6D1073-BDD0-47BA-850C-3C89FE70373C}"/>
                  </a:ext>
                </a:extLst>
              </p14:cNvPr>
              <p14:cNvContentPartPr/>
              <p14:nvPr/>
            </p14:nvContentPartPr>
            <p14:xfrm>
              <a:off x="365160" y="1039840"/>
              <a:ext cx="354960" cy="509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6D1073-BDD0-47BA-850C-3C89FE7037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160" y="1022200"/>
                <a:ext cx="39060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7442EE-151A-4C99-AF35-50B8023B9A2E}"/>
                  </a:ext>
                </a:extLst>
              </p14:cNvPr>
              <p14:cNvContentPartPr/>
              <p14:nvPr/>
            </p14:nvContentPartPr>
            <p14:xfrm>
              <a:off x="467040" y="1205440"/>
              <a:ext cx="348840" cy="105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7442EE-151A-4C99-AF35-50B8023B9A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9400" y="1187440"/>
                <a:ext cx="384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3DCD85-9DE0-4498-85E8-F2DAF5119A97}"/>
                  </a:ext>
                </a:extLst>
              </p14:cNvPr>
              <p14:cNvContentPartPr/>
              <p14:nvPr/>
            </p14:nvContentPartPr>
            <p14:xfrm>
              <a:off x="876720" y="1225240"/>
              <a:ext cx="118440" cy="207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3DCD85-9DE0-4498-85E8-F2DAF5119A9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80" y="1207600"/>
                <a:ext cx="154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2436D9-178E-43E3-8424-C38999C85D52}"/>
                  </a:ext>
                </a:extLst>
              </p14:cNvPr>
              <p14:cNvContentPartPr/>
              <p14:nvPr/>
            </p14:nvContentPartPr>
            <p14:xfrm>
              <a:off x="1078320" y="1299760"/>
              <a:ext cx="8640" cy="88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2436D9-178E-43E3-8424-C38999C85D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60320" y="1282120"/>
                <a:ext cx="44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04EA4-BEE8-41D6-A38B-8FC4BC6D6EBF}"/>
                  </a:ext>
                </a:extLst>
              </p14:cNvPr>
              <p14:cNvContentPartPr/>
              <p14:nvPr/>
            </p14:nvContentPartPr>
            <p14:xfrm>
              <a:off x="1117200" y="118816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04EA4-BEE8-41D6-A38B-8FC4BC6D6E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956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F32560-66CE-4D45-93F8-34D1DAC56AB7}"/>
                  </a:ext>
                </a:extLst>
              </p14:cNvPr>
              <p14:cNvContentPartPr/>
              <p14:nvPr/>
            </p14:nvContentPartPr>
            <p14:xfrm>
              <a:off x="1191360" y="1037320"/>
              <a:ext cx="192240" cy="35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F32560-66CE-4D45-93F8-34D1DAC56AB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73360" y="1019680"/>
                <a:ext cx="227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916FFA-302B-4B96-BB4D-D4E52487A0BB}"/>
                  </a:ext>
                </a:extLst>
              </p14:cNvPr>
              <p14:cNvContentPartPr/>
              <p14:nvPr/>
            </p14:nvContentPartPr>
            <p14:xfrm>
              <a:off x="1441200" y="1130200"/>
              <a:ext cx="643320" cy="559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916FFA-302B-4B96-BB4D-D4E52487A0B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3560" y="1112200"/>
                <a:ext cx="6789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ABEDED8-D91A-47C1-AA9C-88CA451353A0}"/>
                  </a:ext>
                </a:extLst>
              </p14:cNvPr>
              <p14:cNvContentPartPr/>
              <p14:nvPr/>
            </p14:nvContentPartPr>
            <p14:xfrm>
              <a:off x="19920" y="1414960"/>
              <a:ext cx="2062440" cy="210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ABEDED8-D91A-47C1-AA9C-88CA451353A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0" y="1396960"/>
                <a:ext cx="2098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AA3785-E3D9-4EA2-909D-A6CAF4DC9D61}"/>
                  </a:ext>
                </a:extLst>
              </p14:cNvPr>
              <p14:cNvContentPartPr/>
              <p14:nvPr/>
            </p14:nvContentPartPr>
            <p14:xfrm>
              <a:off x="2386560" y="924280"/>
              <a:ext cx="702000" cy="502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AA3785-E3D9-4EA2-909D-A6CAF4DC9D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68920" y="906627"/>
                <a:ext cx="737640" cy="53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52A1BDD-CBC2-44E3-A3DB-03A13F9EBD2E}"/>
                  </a:ext>
                </a:extLst>
              </p14:cNvPr>
              <p14:cNvContentPartPr/>
              <p14:nvPr/>
            </p14:nvContentPartPr>
            <p14:xfrm>
              <a:off x="3257760" y="1269520"/>
              <a:ext cx="105120" cy="210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52A1BDD-CBC2-44E3-A3DB-03A13F9EBD2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40120" y="1251880"/>
                <a:ext cx="140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4F9ECF-C6F2-485B-ACD0-3D79A1A689DB}"/>
                  </a:ext>
                </a:extLst>
              </p14:cNvPr>
              <p14:cNvContentPartPr/>
              <p14:nvPr/>
            </p14:nvContentPartPr>
            <p14:xfrm>
              <a:off x="3615960" y="961000"/>
              <a:ext cx="882720" cy="475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4F9ECF-C6F2-485B-ACD0-3D79A1A689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98320" y="943000"/>
                <a:ext cx="9183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90EACB-2116-4F6B-AEA4-595B46CADA1D}"/>
                  </a:ext>
                </a:extLst>
              </p14:cNvPr>
              <p14:cNvContentPartPr/>
              <p14:nvPr/>
            </p14:nvContentPartPr>
            <p14:xfrm>
              <a:off x="2153640" y="2167000"/>
              <a:ext cx="2739960" cy="7185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90EACB-2116-4F6B-AEA4-595B46CADA1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36000" y="2149360"/>
                <a:ext cx="27756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95DA80E-DA92-4FDE-9ACC-3397840D9891}"/>
                  </a:ext>
                </a:extLst>
              </p14:cNvPr>
              <p14:cNvContentPartPr/>
              <p14:nvPr/>
            </p14:nvContentPartPr>
            <p14:xfrm>
              <a:off x="3925200" y="3347440"/>
              <a:ext cx="837360" cy="491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95DA80E-DA92-4FDE-9ACC-3397840D989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7208" y="3329440"/>
                <a:ext cx="872985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61EDDCE-FAE5-490B-B771-BCE868CB909C}"/>
                  </a:ext>
                </a:extLst>
              </p14:cNvPr>
              <p14:cNvContentPartPr/>
              <p14:nvPr/>
            </p14:nvContentPartPr>
            <p14:xfrm>
              <a:off x="3250200" y="3291280"/>
              <a:ext cx="356760" cy="595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61EDDCE-FAE5-490B-B771-BCE868CB909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32542" y="3273640"/>
                <a:ext cx="392436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78E237F-14D3-48F4-A57B-56301FCA5C45}"/>
                  </a:ext>
                </a:extLst>
              </p14:cNvPr>
              <p14:cNvContentPartPr/>
              <p14:nvPr/>
            </p14:nvContentPartPr>
            <p14:xfrm>
              <a:off x="1462440" y="3362920"/>
              <a:ext cx="1579320" cy="628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78E237F-14D3-48F4-A57B-56301FCA5C4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44800" y="3344920"/>
                <a:ext cx="16149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18A50A4-CCD9-44CA-89A1-48A61A93414F}"/>
                  </a:ext>
                </a:extLst>
              </p14:cNvPr>
              <p14:cNvContentPartPr/>
              <p14:nvPr/>
            </p14:nvContentPartPr>
            <p14:xfrm>
              <a:off x="7649040" y="3140440"/>
              <a:ext cx="547920" cy="9514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18A50A4-CCD9-44CA-89A1-48A61A9341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31040" y="3122800"/>
                <a:ext cx="5835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CB0CE98-9786-4CE7-9276-A6D39F90A8F7}"/>
                  </a:ext>
                </a:extLst>
              </p14:cNvPr>
              <p14:cNvContentPartPr/>
              <p14:nvPr/>
            </p14:nvContentPartPr>
            <p14:xfrm>
              <a:off x="6259440" y="3311080"/>
              <a:ext cx="953280" cy="4496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CB0CE98-9786-4CE7-9276-A6D39F90A8F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1800" y="3293440"/>
                <a:ext cx="9889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984DC71-A657-41AA-8924-2E6012778189}"/>
                  </a:ext>
                </a:extLst>
              </p14:cNvPr>
              <p14:cNvContentPartPr/>
              <p14:nvPr/>
            </p14:nvContentPartPr>
            <p14:xfrm>
              <a:off x="5254320" y="3301720"/>
              <a:ext cx="606600" cy="6624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984DC71-A657-41AA-8924-2E601277818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36331" y="3284080"/>
                <a:ext cx="642219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CACAD89-34F1-49A5-9EF3-3ED18503608D}"/>
                  </a:ext>
                </a:extLst>
              </p14:cNvPr>
              <p14:cNvContentPartPr/>
              <p14:nvPr/>
            </p14:nvContentPartPr>
            <p14:xfrm>
              <a:off x="1046280" y="4246360"/>
              <a:ext cx="1951920" cy="9111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CACAD89-34F1-49A5-9EF3-3ED1850360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8280" y="4228713"/>
                <a:ext cx="1987560" cy="9468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1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59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14:cNvPr>
              <p14:cNvContentPartPr/>
              <p14:nvPr/>
            </p14:nvContentPartPr>
            <p14:xfrm>
              <a:off x="2441280" y="201760"/>
              <a:ext cx="2972880" cy="701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24ADCB-03E2-40E6-AD89-DF38D3291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2640" y="192760"/>
                <a:ext cx="299052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14:cNvPr>
              <p14:cNvContentPartPr/>
              <p14:nvPr/>
            </p14:nvContentPartPr>
            <p14:xfrm>
              <a:off x="724800" y="1144960"/>
              <a:ext cx="1334520" cy="42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53E1166-99FA-449C-A33E-23906A695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800" y="1136320"/>
                <a:ext cx="1352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14:cNvPr>
              <p14:cNvContentPartPr/>
              <p14:nvPr/>
            </p14:nvContentPartPr>
            <p14:xfrm>
              <a:off x="2348400" y="1243600"/>
              <a:ext cx="1216080" cy="44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5467CF-D51B-4821-AC4F-767E73D8E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9760" y="1234953"/>
                <a:ext cx="1233720" cy="4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14:cNvPr>
              <p14:cNvContentPartPr/>
              <p14:nvPr/>
            </p14:nvContentPartPr>
            <p14:xfrm>
              <a:off x="661080" y="1595320"/>
              <a:ext cx="2862720" cy="48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52928EC-C6DF-4A6D-87DE-D8E3C0E8A1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40" y="1559680"/>
                <a:ext cx="289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14:cNvPr>
              <p14:cNvContentPartPr/>
              <p14:nvPr/>
            </p14:nvContentPartPr>
            <p14:xfrm>
              <a:off x="3732960" y="1276720"/>
              <a:ext cx="358200" cy="33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6111E-7CFE-4DFC-88EA-9E3C4FB94E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3960" y="1267720"/>
                <a:ext cx="375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14:cNvPr>
              <p14:cNvContentPartPr/>
              <p14:nvPr/>
            </p14:nvContentPartPr>
            <p14:xfrm>
              <a:off x="6633120" y="1463920"/>
              <a:ext cx="21960" cy="784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597399F-699E-463E-A199-AC86EBFF80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24480" y="1454920"/>
                <a:ext cx="39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14:cNvPr>
              <p14:cNvContentPartPr/>
              <p14:nvPr/>
            </p14:nvContentPartPr>
            <p14:xfrm>
              <a:off x="6614400" y="1323160"/>
              <a:ext cx="21600" cy="27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1087705-A7AB-49E4-8031-42521B5C50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5760" y="1314520"/>
                <a:ext cx="39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14:cNvPr>
              <p14:cNvContentPartPr/>
              <p14:nvPr/>
            </p14:nvContentPartPr>
            <p14:xfrm>
              <a:off x="6758760" y="1427920"/>
              <a:ext cx="73080" cy="162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27605F-3F6F-43B6-B273-EF27F2AF13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0120" y="1418920"/>
                <a:ext cx="907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14:cNvPr>
              <p14:cNvContentPartPr/>
              <p14:nvPr/>
            </p14:nvContentPartPr>
            <p14:xfrm>
              <a:off x="7036320" y="1162240"/>
              <a:ext cx="1685160" cy="430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F62DEE0-3321-419A-8532-77F9EBF4341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7322" y="1153240"/>
                <a:ext cx="1702796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14:cNvPr>
              <p14:cNvContentPartPr/>
              <p14:nvPr/>
            </p14:nvContentPartPr>
            <p14:xfrm>
              <a:off x="4378440" y="1274200"/>
              <a:ext cx="2013840" cy="334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A1CDC5A-AB20-41B2-8355-6946A60FC4F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9440" y="1265560"/>
                <a:ext cx="2031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14:cNvPr>
              <p14:cNvContentPartPr/>
              <p14:nvPr/>
            </p14:nvContentPartPr>
            <p14:xfrm>
              <a:off x="500880" y="1825720"/>
              <a:ext cx="757800" cy="484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B59880-A653-4F11-B9BB-084B89F2AC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1876" y="1817074"/>
                <a:ext cx="775448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14:cNvPr>
              <p14:cNvContentPartPr/>
              <p14:nvPr/>
            </p14:nvContentPartPr>
            <p14:xfrm>
              <a:off x="1590240" y="1775320"/>
              <a:ext cx="1247040" cy="45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3373DF-A12E-4390-B2A1-26466BDFC7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81600" y="1766320"/>
                <a:ext cx="12646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14:cNvPr>
              <p14:cNvContentPartPr/>
              <p14:nvPr/>
            </p14:nvContentPartPr>
            <p14:xfrm>
              <a:off x="3048960" y="1911760"/>
              <a:ext cx="1304640" cy="513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657021-5098-4DA0-92B9-D1B89AE38F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40320" y="1903120"/>
                <a:ext cx="1322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14:cNvPr>
              <p14:cNvContentPartPr/>
              <p14:nvPr/>
            </p14:nvContentPartPr>
            <p14:xfrm>
              <a:off x="4647000" y="2088160"/>
              <a:ext cx="12240" cy="9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CC1A27F-DCE6-4F57-8627-B979A848A5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38000" y="2079520"/>
                <a:ext cx="29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14:cNvPr>
              <p14:cNvContentPartPr/>
              <p14:nvPr/>
            </p14:nvContentPartPr>
            <p14:xfrm>
              <a:off x="4617480" y="1926520"/>
              <a:ext cx="25200" cy="61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D6BDAD0-EB71-406A-A812-2F097AE85A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08480" y="1917520"/>
                <a:ext cx="42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14:cNvPr>
              <p14:cNvContentPartPr/>
              <p14:nvPr/>
            </p14:nvContentPartPr>
            <p14:xfrm>
              <a:off x="4729080" y="2033800"/>
              <a:ext cx="127440" cy="146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B230461-564C-4A34-BCC0-C82D7FD05C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0080" y="2024800"/>
                <a:ext cx="145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14:cNvPr>
              <p14:cNvContentPartPr/>
              <p14:nvPr/>
            </p14:nvContentPartPr>
            <p14:xfrm>
              <a:off x="5187720" y="1804120"/>
              <a:ext cx="2004120" cy="42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9B8F7F-3B2F-4888-A0E5-626686F0335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78720" y="1795480"/>
                <a:ext cx="2021760" cy="4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81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52019</TotalTime>
  <Words>59</Words>
  <Application>Microsoft Office PowerPoint</Application>
  <PresentationFormat>On-screen Show (4:3)</PresentationFormat>
  <Paragraphs>59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368</cp:revision>
  <dcterms:created xsi:type="dcterms:W3CDTF">2010-09-30T20:09:09Z</dcterms:created>
  <dcterms:modified xsi:type="dcterms:W3CDTF">2020-09-23T15:57:56Z</dcterms:modified>
</cp:coreProperties>
</file>